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emf" ContentType="image/x-emf"/>
  <Default Extension="rels" ContentType="application/vnd.openxmlformats-package.relationships+xml"/>
  <Default Extension="xml" ContentType="application/xml"/>
  <Default Extension="avi" ContentType="video/x-msvideo"/>
  <Default Extension="vml" ContentType="application/vnd.openxmlformats-officedocument.vmlDrawing"/>
  <Default Extension="wmv" ContentType="video/x-ms-wm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54"/>
  </p:notesMasterIdLst>
  <p:sldIdLst>
    <p:sldId id="581" r:id="rId2"/>
    <p:sldId id="641" r:id="rId3"/>
    <p:sldId id="669" r:id="rId4"/>
    <p:sldId id="710" r:id="rId5"/>
    <p:sldId id="711" r:id="rId6"/>
    <p:sldId id="705" r:id="rId7"/>
    <p:sldId id="689" r:id="rId8"/>
    <p:sldId id="690" r:id="rId9"/>
    <p:sldId id="691" r:id="rId10"/>
    <p:sldId id="692" r:id="rId11"/>
    <p:sldId id="693" r:id="rId12"/>
    <p:sldId id="694" r:id="rId13"/>
    <p:sldId id="695" r:id="rId14"/>
    <p:sldId id="696" r:id="rId15"/>
    <p:sldId id="699" r:id="rId16"/>
    <p:sldId id="700" r:id="rId17"/>
    <p:sldId id="701" r:id="rId18"/>
    <p:sldId id="702" r:id="rId19"/>
    <p:sldId id="706" r:id="rId20"/>
    <p:sldId id="703" r:id="rId21"/>
    <p:sldId id="704" r:id="rId22"/>
    <p:sldId id="707" r:id="rId23"/>
    <p:sldId id="708" r:id="rId24"/>
    <p:sldId id="709" r:id="rId25"/>
    <p:sldId id="713" r:id="rId26"/>
    <p:sldId id="712" r:id="rId27"/>
    <p:sldId id="714" r:id="rId28"/>
    <p:sldId id="721" r:id="rId29"/>
    <p:sldId id="684" r:id="rId30"/>
    <p:sldId id="685" r:id="rId31"/>
    <p:sldId id="715" r:id="rId32"/>
    <p:sldId id="686" r:id="rId33"/>
    <p:sldId id="687" r:id="rId34"/>
    <p:sldId id="688" r:id="rId35"/>
    <p:sldId id="716" r:id="rId36"/>
    <p:sldId id="683" r:id="rId37"/>
    <p:sldId id="680" r:id="rId38"/>
    <p:sldId id="681" r:id="rId39"/>
    <p:sldId id="682" r:id="rId40"/>
    <p:sldId id="667" r:id="rId41"/>
    <p:sldId id="646" r:id="rId42"/>
    <p:sldId id="647" r:id="rId43"/>
    <p:sldId id="663" r:id="rId44"/>
    <p:sldId id="648" r:id="rId45"/>
    <p:sldId id="651" r:id="rId46"/>
    <p:sldId id="649" r:id="rId47"/>
    <p:sldId id="652" r:id="rId48"/>
    <p:sldId id="653" r:id="rId49"/>
    <p:sldId id="657" r:id="rId50"/>
    <p:sldId id="654" r:id="rId51"/>
    <p:sldId id="668" r:id="rId52"/>
    <p:sldId id="643" r:id="rId53"/>
  </p:sldIdLst>
  <p:sldSz cx="12192000" cy="6858000"/>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2" pos="384" userDrawn="1">
          <p15:clr>
            <a:srgbClr val="A4A3A4"/>
          </p15:clr>
        </p15:guide>
        <p15:guide id="3" pos="576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CCCC00"/>
    <a:srgbClr val="00FF00"/>
    <a:srgbClr val="0AA676"/>
    <a:srgbClr val="32000C"/>
    <a:srgbClr val="CB6B30"/>
    <a:srgbClr val="E36243"/>
    <a:srgbClr val="FF4A7E"/>
    <a:srgbClr val="0B0B0B"/>
    <a:srgbClr val="23416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622" autoAdjust="0"/>
    <p:restoredTop sz="86395" autoAdjust="0"/>
  </p:normalViewPr>
  <p:slideViewPr>
    <p:cSldViewPr>
      <p:cViewPr varScale="1">
        <p:scale>
          <a:sx n="39" d="100"/>
          <a:sy n="39" d="100"/>
        </p:scale>
        <p:origin x="51" y="62"/>
      </p:cViewPr>
      <p:guideLst>
        <p:guide pos="384"/>
        <p:guide pos="5760"/>
        <p:guide orient="horz" pos="2160"/>
      </p:guideLst>
    </p:cSldViewPr>
  </p:slideViewPr>
  <p:outlineViewPr>
    <p:cViewPr>
      <p:scale>
        <a:sx n="33" d="100"/>
        <a:sy n="33" d="100"/>
      </p:scale>
      <p:origin x="0" y="-15204"/>
    </p:cViewPr>
  </p:outlineViewPr>
  <p:notesTextViewPr>
    <p:cViewPr>
      <p:scale>
        <a:sx n="3" d="2"/>
        <a:sy n="3" d="2"/>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rawings/_rels/vmlDrawing1.v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wmf"/><Relationship Id="rId1" Type="http://schemas.openxmlformats.org/officeDocument/2006/relationships/image" Target="../media/image5.wmf"/><Relationship Id="rId4" Type="http://schemas.openxmlformats.org/officeDocument/2006/relationships/image" Target="../media/image8.wmf"/></Relationships>
</file>

<file path=ppt/drawings/_rels/vmlDrawing2.v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image" Target="../media/image11.wmf"/><Relationship Id="rId1" Type="http://schemas.openxmlformats.org/officeDocument/2006/relationships/image" Target="../media/image10.wmf"/><Relationship Id="rId5" Type="http://schemas.openxmlformats.org/officeDocument/2006/relationships/image" Target="../media/image13.wmf"/><Relationship Id="rId4" Type="http://schemas.openxmlformats.org/officeDocument/2006/relationships/image" Target="../media/image8.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4.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defRPr>
            </a:lvl1pPr>
          </a:lstStyle>
          <a:p>
            <a:pPr>
              <a:defRPr/>
            </a:pPr>
            <a:fld id="{8B0CD970-CD09-4724-822C-C586AC9A7F99}" type="datetimeFigureOut">
              <a:rPr lang="en-US"/>
              <a:pPr>
                <a:defRPr/>
              </a:pPr>
              <a:t>12/9/2019</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pPr lvl="0"/>
            <a:endParaRPr lang="en-US" noProof="0" smtClean="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defRPr>
            </a:lvl1pPr>
          </a:lstStyle>
          <a:p>
            <a:pPr>
              <a:defRPr/>
            </a:pPr>
            <a:fld id="{A74F91C9-C3D1-4588-B28B-EA1D20341342}" type="slidenum">
              <a:rPr lang="en-US"/>
              <a:pPr>
                <a:defRPr/>
              </a:pPr>
              <a:t>‹#›</a:t>
            </a:fld>
            <a:endParaRPr lang="en-US"/>
          </a:p>
        </p:txBody>
      </p:sp>
    </p:spTree>
    <p:extLst>
      <p:ext uri="{BB962C8B-B14F-4D97-AF65-F5344CB8AC3E}">
        <p14:creationId xmlns:p14="http://schemas.microsoft.com/office/powerpoint/2010/main" val="423648556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p:spPr>
      </p:sp>
      <p:sp>
        <p:nvSpPr>
          <p:cNvPr id="4915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smtClean="0"/>
          </a:p>
        </p:txBody>
      </p:sp>
      <p:sp>
        <p:nvSpPr>
          <p:cNvPr id="4" name="Slide Number Placeholder 3"/>
          <p:cNvSpPr>
            <a:spLocks noGrp="1"/>
          </p:cNvSpPr>
          <p:nvPr>
            <p:ph type="sldNum" sz="quarter" idx="5"/>
          </p:nvPr>
        </p:nvSpPr>
        <p:spPr/>
        <p:txBody>
          <a:bodyPr/>
          <a:lstStyle/>
          <a:p>
            <a:pPr>
              <a:defRPr/>
            </a:pPr>
            <a:fld id="{32E8B90B-E87A-4A88-9CB1-71A47E956C96}" type="slidenum">
              <a:rPr lang="en-US" smtClean="0">
                <a:solidFill>
                  <a:prstClr val="black"/>
                </a:solidFill>
              </a:rPr>
              <a:pPr>
                <a:defRPr/>
              </a:pPr>
              <a:t>1</a:t>
            </a:fld>
            <a:endParaRPr lang="en-US">
              <a:solidFill>
                <a:prstClr val="black"/>
              </a:solidFill>
            </a:endParaRPr>
          </a:p>
        </p:txBody>
      </p:sp>
    </p:spTree>
    <p:extLst>
      <p:ext uri="{BB962C8B-B14F-4D97-AF65-F5344CB8AC3E}">
        <p14:creationId xmlns:p14="http://schemas.microsoft.com/office/powerpoint/2010/main" val="30801567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bwMode="auto">
          <a:noFill/>
          <a:ln>
            <a:solidFill>
              <a:srgbClr val="000000"/>
            </a:solidFill>
            <a:miter lim="800000"/>
            <a:headEnd/>
            <a:tailEnd/>
          </a:ln>
        </p:spPr>
      </p:sp>
      <p:sp>
        <p:nvSpPr>
          <p:cNvPr id="6451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smtClean="0"/>
          </a:p>
        </p:txBody>
      </p:sp>
      <p:sp>
        <p:nvSpPr>
          <p:cNvPr id="4" name="Slide Number Placeholder 3"/>
          <p:cNvSpPr>
            <a:spLocks noGrp="1"/>
          </p:cNvSpPr>
          <p:nvPr>
            <p:ph type="sldNum" sz="quarter" idx="5"/>
          </p:nvPr>
        </p:nvSpPr>
        <p:spPr/>
        <p:txBody>
          <a:bodyPr/>
          <a:lstStyle/>
          <a:p>
            <a:pPr>
              <a:defRPr/>
            </a:pPr>
            <a:fld id="{5E7BC032-4CA1-45BE-BEA7-7D5C155B0C37}" type="slidenum">
              <a:rPr lang="en-US" smtClean="0"/>
              <a:pPr>
                <a:defRPr/>
              </a:pPr>
              <a:t>13</a:t>
            </a:fld>
            <a:endParaRPr lang="en-US"/>
          </a:p>
        </p:txBody>
      </p:sp>
    </p:spTree>
    <p:extLst>
      <p:ext uri="{BB962C8B-B14F-4D97-AF65-F5344CB8AC3E}">
        <p14:creationId xmlns:p14="http://schemas.microsoft.com/office/powerpoint/2010/main" val="3392604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1031"/>
          <p:cNvSpPr>
            <a:spLocks noGrp="1" noChangeArrowheads="1"/>
          </p:cNvSpPr>
          <p:nvPr>
            <p:ph type="sldNum" sz="quarter" idx="5"/>
          </p:nvPr>
        </p:nvSpPr>
        <p:spPr/>
        <p:txBody>
          <a:bodyPr/>
          <a:lstStyle/>
          <a:p>
            <a:pPr>
              <a:defRPr/>
            </a:pPr>
            <a:fld id="{E5717415-F485-48C8-81D7-86873B0DBCB6}" type="slidenum">
              <a:rPr lang="en-US" smtClean="0"/>
              <a:pPr>
                <a:defRPr/>
              </a:pPr>
              <a:t>15</a:t>
            </a:fld>
            <a:endParaRPr lang="en-US" smtClean="0"/>
          </a:p>
        </p:txBody>
      </p:sp>
      <p:sp>
        <p:nvSpPr>
          <p:cNvPr id="7168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1684" name="Rectangle 3"/>
          <p:cNvSpPr>
            <a:spLocks noGrp="1" noChangeArrowheads="1"/>
          </p:cNvSpPr>
          <p:nvPr>
            <p:ph type="body" idx="1"/>
          </p:nvPr>
        </p:nvSpPr>
        <p:spPr bwMode="auto">
          <a:noFill/>
        </p:spPr>
        <p:txBody>
          <a:bodyPr wrap="square" numCol="1" anchor="t" anchorCtr="0" compatLnSpc="1">
            <a:prstTxWarp prst="textNoShape">
              <a:avLst/>
            </a:prstTxWarp>
          </a:bodyPr>
          <a:lstStyle/>
          <a:p>
            <a:endParaRPr lang="en-US" smtClean="0"/>
          </a:p>
        </p:txBody>
      </p:sp>
    </p:spTree>
    <p:extLst>
      <p:ext uri="{BB962C8B-B14F-4D97-AF65-F5344CB8AC3E}">
        <p14:creationId xmlns:p14="http://schemas.microsoft.com/office/powerpoint/2010/main" val="21617249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620738D2-3549-400D-A3D9-0D07D210AF31}" type="slidenum">
              <a:rPr lang="en-US" smtClean="0"/>
              <a:pPr>
                <a:defRPr/>
              </a:pPr>
              <a:t>20</a:t>
            </a:fld>
            <a:endParaRPr lang="en-US"/>
          </a:p>
        </p:txBody>
      </p:sp>
    </p:spTree>
    <p:extLst>
      <p:ext uri="{BB962C8B-B14F-4D97-AF65-F5344CB8AC3E}">
        <p14:creationId xmlns:p14="http://schemas.microsoft.com/office/powerpoint/2010/main" val="35817892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620738D2-3549-400D-A3D9-0D07D210AF31}" type="slidenum">
              <a:rPr lang="en-US" smtClean="0"/>
              <a:pPr>
                <a:defRPr/>
              </a:pPr>
              <a:t>21</a:t>
            </a:fld>
            <a:endParaRPr lang="en-US"/>
          </a:p>
        </p:txBody>
      </p:sp>
    </p:spTree>
    <p:extLst>
      <p:ext uri="{BB962C8B-B14F-4D97-AF65-F5344CB8AC3E}">
        <p14:creationId xmlns:p14="http://schemas.microsoft.com/office/powerpoint/2010/main" val="28573551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A74F91C9-C3D1-4588-B28B-EA1D20341342}" type="slidenum">
              <a:rPr lang="en-US" smtClean="0"/>
              <a:pPr>
                <a:defRPr/>
              </a:pPr>
              <a:t>32</a:t>
            </a:fld>
            <a:endParaRPr lang="en-US"/>
          </a:p>
        </p:txBody>
      </p:sp>
    </p:spTree>
    <p:extLst>
      <p:ext uri="{BB962C8B-B14F-4D97-AF65-F5344CB8AC3E}">
        <p14:creationId xmlns:p14="http://schemas.microsoft.com/office/powerpoint/2010/main" val="584358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smtClean="0"/>
              <a:t>Match move</a:t>
            </a:r>
            <a:endParaRPr lang="en-US" dirty="0"/>
          </a:p>
        </p:txBody>
      </p:sp>
      <p:sp>
        <p:nvSpPr>
          <p:cNvPr id="4" name="Slide Number Placeholder 3"/>
          <p:cNvSpPr>
            <a:spLocks noGrp="1"/>
          </p:cNvSpPr>
          <p:nvPr>
            <p:ph type="sldNum" sz="quarter" idx="10"/>
          </p:nvPr>
        </p:nvSpPr>
        <p:spPr/>
        <p:txBody>
          <a:bodyPr/>
          <a:lstStyle/>
          <a:p>
            <a:pPr>
              <a:defRPr/>
            </a:pPr>
            <a:fld id="{A74F91C9-C3D1-4588-B28B-EA1D20341342}" type="slidenum">
              <a:rPr lang="en-US" smtClean="0"/>
              <a:pPr>
                <a:defRPr/>
              </a:pPr>
              <a:t>41</a:t>
            </a:fld>
            <a:endParaRPr lang="en-US"/>
          </a:p>
        </p:txBody>
      </p:sp>
    </p:spTree>
    <p:extLst>
      <p:ext uri="{BB962C8B-B14F-4D97-AF65-F5344CB8AC3E}">
        <p14:creationId xmlns:p14="http://schemas.microsoft.com/office/powerpoint/2010/main" val="36319821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A74F91C9-C3D1-4588-B28B-EA1D20341342}" type="slidenum">
              <a:rPr lang="en-US" smtClean="0"/>
              <a:pPr>
                <a:defRPr/>
              </a:pPr>
              <a:t>45</a:t>
            </a:fld>
            <a:endParaRPr lang="en-US"/>
          </a:p>
        </p:txBody>
      </p:sp>
    </p:spTree>
    <p:extLst>
      <p:ext uri="{BB962C8B-B14F-4D97-AF65-F5344CB8AC3E}">
        <p14:creationId xmlns:p14="http://schemas.microsoft.com/office/powerpoint/2010/main" val="38217956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A74F91C9-C3D1-4588-B28B-EA1D20341342}" type="slidenum">
              <a:rPr lang="en-US" smtClean="0"/>
              <a:pPr>
                <a:defRPr/>
              </a:pPr>
              <a:t>46</a:t>
            </a:fld>
            <a:endParaRPr lang="en-US"/>
          </a:p>
        </p:txBody>
      </p:sp>
    </p:spTree>
    <p:extLst>
      <p:ext uri="{BB962C8B-B14F-4D97-AF65-F5344CB8AC3E}">
        <p14:creationId xmlns:p14="http://schemas.microsoft.com/office/powerpoint/2010/main" val="23547497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600201"/>
            <a:ext cx="10363200" cy="1470025"/>
          </a:xfrm>
        </p:spPr>
        <p:txBody>
          <a:bodyPr>
            <a:normAutofit/>
          </a:bodyPr>
          <a:lstStyle>
            <a:lvl1pPr algn="ctr">
              <a:defRPr sz="4000"/>
            </a:lvl1pPr>
          </a:lstStyle>
          <a:p>
            <a:r>
              <a:rPr lang="en-US" smtClean="0"/>
              <a:t>Click to edit Master title style</a:t>
            </a:r>
            <a:endParaRPr lang="en-US"/>
          </a:p>
        </p:txBody>
      </p:sp>
      <p:sp>
        <p:nvSpPr>
          <p:cNvPr id="3" name="Subtitle 2"/>
          <p:cNvSpPr>
            <a:spLocks noGrp="1"/>
          </p:cNvSpPr>
          <p:nvPr>
            <p:ph type="subTitle" idx="1"/>
          </p:nvPr>
        </p:nvSpPr>
        <p:spPr>
          <a:xfrm>
            <a:off x="1828800" y="335597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pPr>
              <a:defRPr/>
            </a:pPr>
            <a:fld id="{8D3FE1A1-AAA6-447A-9146-FB008EAC9470}" type="datetimeFigureOut">
              <a:rPr lang="en-US">
                <a:solidFill>
                  <a:prstClr val="black">
                    <a:tint val="75000"/>
                  </a:prstClr>
                </a:solidFill>
              </a:rPr>
              <a:pPr>
                <a:defRPr/>
              </a:pPr>
              <a:t>12/9/2019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ADAAC5D9-4D02-4355-9F81-DAACC891245E}"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914400"/>
          </a:xfrm>
        </p:spPr>
        <p:txBody>
          <a:bodyPr>
            <a:normAutofit/>
          </a:bodyPr>
          <a:lstStyle>
            <a:lvl1pPr algn="l">
              <a:defRPr sz="4000"/>
            </a:lvl1pPr>
          </a:lstStyle>
          <a:p>
            <a:r>
              <a:rPr lang="en-US" dirty="0" smtClean="0"/>
              <a:t>Click to edit Master title style</a:t>
            </a:r>
            <a:endParaRPr lang="en-US" dirty="0"/>
          </a:p>
        </p:txBody>
      </p:sp>
      <p:sp>
        <p:nvSpPr>
          <p:cNvPr id="3" name="Content Placeholder 2"/>
          <p:cNvSpPr>
            <a:spLocks noGrp="1"/>
          </p:cNvSpPr>
          <p:nvPr>
            <p:ph idx="1"/>
          </p:nvPr>
        </p:nvSpPr>
        <p:spPr>
          <a:xfrm>
            <a:off x="609600" y="990600"/>
            <a:ext cx="10972800" cy="5135563"/>
          </a:xfrm>
        </p:spPr>
        <p:txBody>
          <a:bodyPr>
            <a:normAutofit/>
          </a:bodyPr>
          <a:lstStyle>
            <a:lvl1pPr>
              <a:defRPr sz="3200"/>
            </a:lvl1pPr>
            <a:lvl2pPr>
              <a:defRPr sz="2800"/>
            </a:lvl2pPr>
            <a:lvl3pPr>
              <a:defRPr sz="2400"/>
            </a:lvl3pPr>
            <a:lvl4pPr>
              <a:defRPr sz="2000"/>
            </a:lvl4pPr>
            <a:lvl5pPr>
              <a:defRPr sz="2000"/>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1714353C-F3C6-4085-8161-4F43B3B80014}" type="datetimeFigureOut">
              <a:rPr lang="en-US">
                <a:solidFill>
                  <a:prstClr val="black">
                    <a:tint val="75000"/>
                  </a:prstClr>
                </a:solidFill>
              </a:rPr>
              <a:pPr>
                <a:defRPr/>
              </a:pPr>
              <a:t>12/9/2019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2DD8E536-C3BC-4AF8-BDAE-990257F1A017}"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B06122DC-D15F-4E63-B794-47EEDD81945E}" type="datetimeFigureOut">
              <a:rPr lang="en-US">
                <a:solidFill>
                  <a:prstClr val="black">
                    <a:tint val="75000"/>
                  </a:prstClr>
                </a:solidFill>
              </a:rPr>
              <a:pPr>
                <a:defRPr/>
              </a:pPr>
              <a:t>12/9/2019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0A00F70D-592C-461E-A451-2ECB186765F3}"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a:lvl1pPr>
          </a:lstStyle>
          <a:p>
            <a:pPr>
              <a:defRPr/>
            </a:pPr>
            <a:fld id="{3547DF20-6B62-42FD-BBE2-D601524C8725}" type="datetimeFigureOut">
              <a:rPr lang="en-US">
                <a:solidFill>
                  <a:prstClr val="black">
                    <a:tint val="75000"/>
                  </a:prstClr>
                </a:solidFill>
              </a:rPr>
              <a:pPr>
                <a:defRPr/>
              </a:pPr>
              <a:t>12/9/2019</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4E7F32F3-42F6-4BCC-A530-FA9ABF4AB6EC}"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a:defRPr/>
            </a:lvl1pPr>
          </a:lstStyle>
          <a:p>
            <a:pPr>
              <a:defRPr/>
            </a:pPr>
            <a:fld id="{AA64D6A9-7EEC-4663-A64E-97BE8D07D67E}" type="datetimeFigureOut">
              <a:rPr lang="en-US">
                <a:solidFill>
                  <a:prstClr val="black">
                    <a:tint val="75000"/>
                  </a:prstClr>
                </a:solidFill>
              </a:rPr>
              <a:pPr>
                <a:defRPr/>
              </a:pPr>
              <a:t>12/9/2019</a:t>
            </a:fld>
            <a:endParaRPr lang="en-US">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1471AB79-448B-4A22-B124-8CD52AE9430D}"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fld id="{A0D26700-0B26-4B62-A23E-7B345285D2A4}" type="datetimeFigureOut">
              <a:rPr lang="en-US">
                <a:solidFill>
                  <a:prstClr val="black">
                    <a:tint val="75000"/>
                  </a:prstClr>
                </a:solidFill>
              </a:rPr>
              <a:pPr>
                <a:defRPr/>
              </a:pPr>
              <a:t>12/9/2019</a:t>
            </a:fld>
            <a:endParaRPr lang="en-US">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69A8285D-4628-4143-ABC7-15BC7EFC2EAF}"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D1A018B7-AB9D-432C-9FFB-AF3C912570DB}" type="datetimeFigureOut">
              <a:rPr lang="en-US">
                <a:solidFill>
                  <a:prstClr val="black">
                    <a:tint val="75000"/>
                  </a:prstClr>
                </a:solidFill>
              </a:rPr>
              <a:pPr>
                <a:defRPr/>
              </a:pPr>
              <a:t>12/9/2019</a:t>
            </a:fld>
            <a:endParaRPr lang="en-US">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pPr>
              <a:defRPr/>
            </a:pPr>
            <a:fld id="{E98FF512-A535-4841-A8E3-7EA728EAFD1A}"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53109491-8924-47B8-A3F4-89E9093C0498}" type="datetimeFigureOut">
              <a:rPr lang="en-US">
                <a:solidFill>
                  <a:prstClr val="black">
                    <a:tint val="75000"/>
                  </a:prstClr>
                </a:solidFill>
              </a:rPr>
              <a:pPr>
                <a:defRPr/>
              </a:pPr>
              <a:t>12/9/2019</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4EF5855C-4D77-44B0-9385-CA251612F092}"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01CC2CE9-B325-4CB4-804D-AEF05B13FCB5}" type="datetimeFigureOut">
              <a:rPr lang="en-US">
                <a:solidFill>
                  <a:prstClr val="black">
                    <a:tint val="75000"/>
                  </a:prstClr>
                </a:solidFill>
              </a:rPr>
              <a:pPr>
                <a:defRPr/>
              </a:pPr>
              <a:t>12/9/2019</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0D53F802-CDCB-4EA6-8A17-12F0E9CED9F7}"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3DDA6644-E7CB-4198-83B0-E187ABEED2DB}" type="datetimeFigureOut">
              <a:rPr lang="en-US">
                <a:solidFill>
                  <a:prstClr val="black">
                    <a:tint val="75000"/>
                  </a:prstClr>
                </a:solidFill>
              </a:rPr>
              <a:pPr>
                <a:defRPr/>
              </a:pPr>
              <a:t>12/9/2019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5874C39D-E774-4CE2-AD63-30B8EC54B83F}"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D1459957-F88E-489E-883F-66C83F50371F}" type="datetimeFigureOut">
              <a:rPr lang="en-US">
                <a:solidFill>
                  <a:prstClr val="black">
                    <a:tint val="75000"/>
                  </a:prstClr>
                </a:solidFill>
              </a:rPr>
              <a:pPr>
                <a:defRPr/>
              </a:pPr>
              <a:t>12/9/2019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19153CE7-5EAA-437E-987A-20949CA3E0C0}"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146" name="Title Placeholder 1"/>
          <p:cNvSpPr>
            <a:spLocks noGrp="1"/>
          </p:cNvSpPr>
          <p:nvPr>
            <p:ph type="title"/>
          </p:nvPr>
        </p:nvSpPr>
        <p:spPr bwMode="auto">
          <a:xfrm>
            <a:off x="609600" y="0"/>
            <a:ext cx="10972800" cy="9144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6147" name="Text Placeholder 2"/>
          <p:cNvSpPr>
            <a:spLocks noGrp="1"/>
          </p:cNvSpPr>
          <p:nvPr>
            <p:ph type="body" idx="1"/>
          </p:nvPr>
        </p:nvSpPr>
        <p:spPr bwMode="auto">
          <a:xfrm>
            <a:off x="609600" y="1066800"/>
            <a:ext cx="10972800" cy="51816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pPr>
              <a:defRPr/>
            </a:pPr>
            <a:fld id="{CC9578BF-A6EC-4EA9-9C25-5BCD69A3C80A}" type="datetimeFigureOut">
              <a:rPr lang="en-US">
                <a:solidFill>
                  <a:prstClr val="black">
                    <a:tint val="75000"/>
                  </a:prstClr>
                </a:solidFill>
              </a:rPr>
              <a:pPr>
                <a:defRPr/>
              </a:pPr>
              <a:t>12/9/2019</a:t>
            </a:fld>
            <a:endParaRPr lang="en-US">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defRPr>
            </a:lvl1pPr>
          </a:lstStyle>
          <a:p>
            <a:pPr>
              <a:defRPr/>
            </a:pPr>
            <a:fld id="{59AAC96C-50B8-4C85-A244-73E2179D9781}" type="slidenum">
              <a:rPr lang="en-US">
                <a:solidFill>
                  <a:prstClr val="black">
                    <a:tint val="75000"/>
                  </a:prstClr>
                </a:solidFill>
              </a:rPr>
              <a:pPr>
                <a:defRPr/>
              </a:pPr>
              <a:t>‹#›</a:t>
            </a:fld>
            <a:endParaRPr lang="en-US">
              <a:solidFill>
                <a:prstClr val="black">
                  <a:tint val="75000"/>
                </a:prstClr>
              </a:solidFill>
            </a:endParaRPr>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rtl="0" eaLnBrk="0" fontAlgn="base" hangingPunct="0">
        <a:spcBef>
          <a:spcPct val="0"/>
        </a:spcBef>
        <a:spcAft>
          <a:spcPct val="0"/>
        </a:spcAft>
        <a:defRPr sz="3600" kern="1200">
          <a:solidFill>
            <a:schemeClr val="tx1"/>
          </a:solidFill>
          <a:latin typeface="+mj-lt"/>
          <a:ea typeface="+mj-ea"/>
          <a:cs typeface="+mj-cs"/>
        </a:defRPr>
      </a:lvl1pPr>
      <a:lvl2pPr algn="l" rtl="0" eaLnBrk="0" fontAlgn="base" hangingPunct="0">
        <a:spcBef>
          <a:spcPct val="0"/>
        </a:spcBef>
        <a:spcAft>
          <a:spcPct val="0"/>
        </a:spcAft>
        <a:defRPr sz="3600">
          <a:solidFill>
            <a:schemeClr val="tx1"/>
          </a:solidFill>
          <a:latin typeface="Calibri" pitchFamily="34" charset="0"/>
        </a:defRPr>
      </a:lvl2pPr>
      <a:lvl3pPr algn="l" rtl="0" eaLnBrk="0" fontAlgn="base" hangingPunct="0">
        <a:spcBef>
          <a:spcPct val="0"/>
        </a:spcBef>
        <a:spcAft>
          <a:spcPct val="0"/>
        </a:spcAft>
        <a:defRPr sz="3600">
          <a:solidFill>
            <a:schemeClr val="tx1"/>
          </a:solidFill>
          <a:latin typeface="Calibri" pitchFamily="34" charset="0"/>
        </a:defRPr>
      </a:lvl3pPr>
      <a:lvl4pPr algn="l" rtl="0" eaLnBrk="0" fontAlgn="base" hangingPunct="0">
        <a:spcBef>
          <a:spcPct val="0"/>
        </a:spcBef>
        <a:spcAft>
          <a:spcPct val="0"/>
        </a:spcAft>
        <a:defRPr sz="3600">
          <a:solidFill>
            <a:schemeClr val="tx1"/>
          </a:solidFill>
          <a:latin typeface="Calibri" pitchFamily="34" charset="0"/>
        </a:defRPr>
      </a:lvl4pPr>
      <a:lvl5pPr algn="l" rtl="0" eaLnBrk="0" fontAlgn="base" hangingPunct="0">
        <a:spcBef>
          <a:spcPct val="0"/>
        </a:spcBef>
        <a:spcAft>
          <a:spcPct val="0"/>
        </a:spcAft>
        <a:defRPr sz="3600">
          <a:solidFill>
            <a:schemeClr val="tx1"/>
          </a:solidFill>
          <a:latin typeface="Calibri" pitchFamily="34" charset="0"/>
        </a:defRPr>
      </a:lvl5pPr>
      <a:lvl6pPr marL="457200" algn="l" rtl="0" fontAlgn="base">
        <a:spcBef>
          <a:spcPct val="0"/>
        </a:spcBef>
        <a:spcAft>
          <a:spcPct val="0"/>
        </a:spcAft>
        <a:defRPr sz="3600">
          <a:solidFill>
            <a:schemeClr val="tx1"/>
          </a:solidFill>
          <a:latin typeface="Calibri" pitchFamily="34" charset="0"/>
        </a:defRPr>
      </a:lvl6pPr>
      <a:lvl7pPr marL="914400" algn="l" rtl="0" fontAlgn="base">
        <a:spcBef>
          <a:spcPct val="0"/>
        </a:spcBef>
        <a:spcAft>
          <a:spcPct val="0"/>
        </a:spcAft>
        <a:defRPr sz="3600">
          <a:solidFill>
            <a:schemeClr val="tx1"/>
          </a:solidFill>
          <a:latin typeface="Calibri" pitchFamily="34" charset="0"/>
        </a:defRPr>
      </a:lvl7pPr>
      <a:lvl8pPr marL="1371600" algn="l" rtl="0" fontAlgn="base">
        <a:spcBef>
          <a:spcPct val="0"/>
        </a:spcBef>
        <a:spcAft>
          <a:spcPct val="0"/>
        </a:spcAft>
        <a:defRPr sz="3600">
          <a:solidFill>
            <a:schemeClr val="tx1"/>
          </a:solidFill>
          <a:latin typeface="Calibri" pitchFamily="34" charset="0"/>
        </a:defRPr>
      </a:lvl8pPr>
      <a:lvl9pPr marL="1828800" algn="l" rtl="0" fontAlgn="base">
        <a:spcBef>
          <a:spcPct val="0"/>
        </a:spcBef>
        <a:spcAft>
          <a:spcPct val="0"/>
        </a:spcAft>
        <a:defRPr sz="36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chan104.web.illinois.edu/cs445/proj5/" TargetMode="External"/><Relationship Id="rId3" Type="http://schemas.openxmlformats.org/officeDocument/2006/relationships/hyperlink" Target="https://aipark2.web.illinois.edu/cs445/proj5/" TargetMode="External"/><Relationship Id="rId7" Type="http://schemas.openxmlformats.org/officeDocument/2006/relationships/hyperlink" Target="https://yicheng9.web.illinois.edu/cs445/proj5/" TargetMode="External"/><Relationship Id="rId2" Type="http://schemas.openxmlformats.org/officeDocument/2006/relationships/hyperlink" Target="https://cyu17.web.illinois.edu/cs445/proj5/" TargetMode="External"/><Relationship Id="rId1" Type="http://schemas.openxmlformats.org/officeDocument/2006/relationships/slideLayout" Target="../slideLayouts/slideLayout2.xml"/><Relationship Id="rId6" Type="http://schemas.openxmlformats.org/officeDocument/2006/relationships/hyperlink" Target="https://susiel2.web.illinois.edu/cs445/proj5/" TargetMode="External"/><Relationship Id="rId5" Type="http://schemas.openxmlformats.org/officeDocument/2006/relationships/hyperlink" Target="https://aayushr2.web.illinois.edu/cs445/proj5/" TargetMode="External"/><Relationship Id="rId4" Type="http://schemas.openxmlformats.org/officeDocument/2006/relationships/hyperlink" Target="https://lehan2.web.illinois.edu/cs445/proj5/"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avi"/><Relationship Id="rId1" Type="http://schemas.microsoft.com/office/2007/relationships/media" Target="../media/media1.avi"/><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pdfs.semanticscholar.org/c288/7c83751d2c36c63139e68d46516ba3038909.pdf"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6.wmf"/><Relationship Id="rId3" Type="http://schemas.openxmlformats.org/officeDocument/2006/relationships/notesSlide" Target="../notesSlides/notesSlide2.xml"/><Relationship Id="rId7" Type="http://schemas.openxmlformats.org/officeDocument/2006/relationships/oleObject" Target="../embeddings/oleObject2.bin"/><Relationship Id="rId12" Type="http://schemas.openxmlformats.org/officeDocument/2006/relationships/image" Target="../media/image8.wmf"/><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5.wmf"/><Relationship Id="rId11" Type="http://schemas.openxmlformats.org/officeDocument/2006/relationships/oleObject" Target="../embeddings/oleObject4.bin"/><Relationship Id="rId5" Type="http://schemas.openxmlformats.org/officeDocument/2006/relationships/oleObject" Target="../embeddings/oleObject1.bin"/><Relationship Id="rId10" Type="http://schemas.openxmlformats.org/officeDocument/2006/relationships/image" Target="../media/image7.wmf"/><Relationship Id="rId4" Type="http://schemas.openxmlformats.org/officeDocument/2006/relationships/image" Target="../media/image9.png"/><Relationship Id="rId9" Type="http://schemas.openxmlformats.org/officeDocument/2006/relationships/oleObject" Target="../embeddings/oleObject3.bin"/></Relationships>
</file>

<file path=ppt/slides/_rels/slide14.xml.rels><?xml version="1.0" encoding="UTF-8" standalone="yes"?>
<Relationships xmlns="http://schemas.openxmlformats.org/package/2006/relationships"><Relationship Id="rId8" Type="http://schemas.openxmlformats.org/officeDocument/2006/relationships/image" Target="../media/image12.wmf"/><Relationship Id="rId13" Type="http://schemas.openxmlformats.org/officeDocument/2006/relationships/hyperlink" Target="http://www.robots.ox.ac.uk/~vgg/hzbook/code/vgg_multiview/vgg_X_from_xP_lin.m" TargetMode="External"/><Relationship Id="rId3" Type="http://schemas.openxmlformats.org/officeDocument/2006/relationships/oleObject" Target="../embeddings/oleObject5.bin"/><Relationship Id="rId7" Type="http://schemas.openxmlformats.org/officeDocument/2006/relationships/oleObject" Target="../embeddings/oleObject7.bin"/><Relationship Id="rId12" Type="http://schemas.openxmlformats.org/officeDocument/2006/relationships/image" Target="../media/image13.wmf"/><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image" Target="../media/image11.wmf"/><Relationship Id="rId11" Type="http://schemas.openxmlformats.org/officeDocument/2006/relationships/oleObject" Target="../embeddings/oleObject9.bin"/><Relationship Id="rId5" Type="http://schemas.openxmlformats.org/officeDocument/2006/relationships/oleObject" Target="../embeddings/oleObject6.bin"/><Relationship Id="rId10" Type="http://schemas.openxmlformats.org/officeDocument/2006/relationships/image" Target="../media/image8.wmf"/><Relationship Id="rId4" Type="http://schemas.openxmlformats.org/officeDocument/2006/relationships/image" Target="../media/image10.wmf"/><Relationship Id="rId9" Type="http://schemas.openxmlformats.org/officeDocument/2006/relationships/oleObject" Target="../embeddings/oleObject8.bin"/></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mlDrawing" Target="../drawings/vmlDrawing3.vml"/><Relationship Id="rId5" Type="http://schemas.openxmlformats.org/officeDocument/2006/relationships/image" Target="../media/image14.wmf"/><Relationship Id="rId4" Type="http://schemas.openxmlformats.org/officeDocument/2006/relationships/oleObject" Target="../embeddings/oleObject10.bin"/></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colmap.github.io/" TargetMode="External"/><Relationship Id="rId7" Type="http://schemas.openxmlformats.org/officeDocument/2006/relationships/hyperlink" Target="https://www.youtube.com/watch?v=hlKlbpHpNEE" TargetMode="External"/><Relationship Id="rId2" Type="http://schemas.openxmlformats.org/officeDocument/2006/relationships/hyperlink" Target="https://www.cs.cornell.edu/~snavely/publications/thesis/thesis.pdf" TargetMode="External"/><Relationship Id="rId1" Type="http://schemas.openxmlformats.org/officeDocument/2006/relationships/slideLayout" Target="../slideLayouts/slideLayout2.xml"/><Relationship Id="rId6" Type="http://schemas.openxmlformats.org/officeDocument/2006/relationships/hyperlink" Target="https://github.com/mapillary/OpenSfM" TargetMode="External"/><Relationship Id="rId5" Type="http://schemas.openxmlformats.org/officeDocument/2006/relationships/hyperlink" Target="https://demuc.de/papers/schoenberger2016sfm.pdf" TargetMode="External"/><Relationship Id="rId4" Type="http://schemas.openxmlformats.org/officeDocument/2006/relationships/hyperlink" Target="http://ccwu.me/vsfm/vsfm.pdf"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cse.wustl.edu/~furukawa/papers/fnt_mvs.pdf"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colmap.github.io/"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www.gcc.tu-darmstadt.de/home/proj/fssr/"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di.ens.fr/willow/pdfs/07iccv_a.pdf"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2.e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bzsfREU2dDM" TargetMode="External"/><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fA4MiSzYHWA" TargetMode="External"/><Relationship Id="rId2" Type="http://schemas.openxmlformats.org/officeDocument/2006/relationships/hyperlink" Target="https://www.youtube.com/watch?v=LauQ6LWTkxM"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nvidia-research-mingyuliu.com/gaugan/" TargetMode="External"/><Relationship Id="rId2" Type="http://schemas.openxmlformats.org/officeDocument/2006/relationships/hyperlink" Target="https://www.youtube.com/watch?v=EtfCenXsSgQ&amp;feature=youtu.be"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iccp2019.naist.jp/"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5.emf"/><Relationship Id="rId2" Type="http://schemas.openxmlformats.org/officeDocument/2006/relationships/image" Target="../media/image24.emf"/><Relationship Id="rId1" Type="http://schemas.openxmlformats.org/officeDocument/2006/relationships/slideLayout" Target="../slideLayouts/slideLayout2.xml"/><Relationship Id="rId4" Type="http://schemas.openxmlformats.org/officeDocument/2006/relationships/hyperlink" Target="https://www.youtube.com/watch?v=yLCvWoQLnms"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image" Target="../media/image26.emf"/><Relationship Id="rId1" Type="http://schemas.openxmlformats.org/officeDocument/2006/relationships/slideLayout" Target="../slideLayouts/slideLayout2.xml"/><Relationship Id="rId5" Type="http://schemas.openxmlformats.org/officeDocument/2006/relationships/image" Target="../media/image29.emf"/><Relationship Id="rId4" Type="http://schemas.openxmlformats.org/officeDocument/2006/relationships/image" Target="../media/image28.emf"/></Relationships>
</file>

<file path=ppt/slides/_rels/slide38.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image" Target="../media/image30.emf"/><Relationship Id="rId1" Type="http://schemas.openxmlformats.org/officeDocument/2006/relationships/slideLayout" Target="../slideLayouts/slideLayout2.xml"/><Relationship Id="rId5" Type="http://schemas.openxmlformats.org/officeDocument/2006/relationships/image" Target="../media/image33.emf"/><Relationship Id="rId4" Type="http://schemas.openxmlformats.org/officeDocument/2006/relationships/image" Target="../media/image32.emf"/></Relationships>
</file>

<file path=ppt/slides/_rels/slide39.xml.rels><?xml version="1.0" encoding="UTF-8" standalone="yes"?>
<Relationships xmlns="http://schemas.openxmlformats.org/package/2006/relationships"><Relationship Id="rId3" Type="http://schemas.openxmlformats.org/officeDocument/2006/relationships/image" Target="../media/image35.emf"/><Relationship Id="rId2" Type="http://schemas.openxmlformats.org/officeDocument/2006/relationships/image" Target="../media/image34.emf"/><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youtube.com/watch?v=Oie1ZXWceqM" TargetMode="External"/><Relationship Id="rId2" Type="http://schemas.openxmlformats.org/officeDocument/2006/relationships/hyperlink" Target="https://www.youtube.com/watch?v=EtfCenXsSgQ&amp;feature=youtu.be" TargetMode="External"/><Relationship Id="rId1" Type="http://schemas.openxmlformats.org/officeDocument/2006/relationships/slideLayout" Target="../slideLayouts/slideLayout2.xml"/><Relationship Id="rId4" Type="http://schemas.openxmlformats.org/officeDocument/2006/relationships/hyperlink" Target="http://www.cs.cmu.edu/~om3d/"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www.youtube.com/watch?v=IHg6fP9RrG4&amp;feature=related"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research.microsoft.com/apps/video/default.aspx?id=226501" TargetMode="External"/></Relationships>
</file>

<file path=ppt/slides/_rels/slide42.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cg.cs.tsinghua.edu.cn/montage/main.htm" TargetMode="External"/><Relationship Id="rId2" Type="http://schemas.openxmlformats.org/officeDocument/2006/relationships/hyperlink" Target="http://www.stat.ucla.edu/~mtzhao/research/parse2paint/" TargetMode="External"/><Relationship Id="rId1" Type="http://schemas.openxmlformats.org/officeDocument/2006/relationships/slideLayout" Target="../slideLayouts/slideLayout2.xml"/><Relationship Id="rId4" Type="http://schemas.openxmlformats.org/officeDocument/2006/relationships/hyperlink" Target="http://transattr.cs.brown.edu/" TargetMode="External"/></Relationships>
</file>

<file path=ppt/slides/_rels/slide44.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41.png"/><Relationship Id="rId4" Type="http://schemas.openxmlformats.org/officeDocument/2006/relationships/image" Target="../media/image40.png"/></Relationships>
</file>

<file path=ppt/slides/_rels/slide4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43.jpeg"/></Relationships>
</file>

<file path=ppt/slides/_rels/slide47.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wmv"/><Relationship Id="rId1" Type="http://schemas.microsoft.com/office/2007/relationships/media" Target="../media/media2.wmv"/><Relationship Id="rId5" Type="http://schemas.openxmlformats.org/officeDocument/2006/relationships/image" Target="../media/image45.png"/><Relationship Id="rId4" Type="http://schemas.openxmlformats.org/officeDocument/2006/relationships/hyperlink" Target="http://www.youtube.com/watch?v=dW1Epl2LdFM"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http://www.youtube.com/watch?v=8CTJL5lUjHg" TargetMode="External"/><Relationship Id="rId2" Type="http://schemas.openxmlformats.org/officeDocument/2006/relationships/hyperlink" Target="http://www.youtube.com/watch?feature=iv&amp;v=fQ59dXOo63o" TargetMode="External"/><Relationship Id="rId1" Type="http://schemas.openxmlformats.org/officeDocument/2006/relationships/slideLayout" Target="../slideLayouts/slideLayout2.xml"/><Relationship Id="rId4" Type="http://schemas.openxmlformats.org/officeDocument/2006/relationships/hyperlink" Target="http://www.youtube.com/watch?v=7QrnwoO1-8A" TargetMode="External"/></Relationships>
</file>

<file path=ppt/slides/_rels/slide50.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hyperlink" Target="http://www.youtube.com/watch?v=e0SIezN-0UU" TargetMode="External"/><Relationship Id="rId7" Type="http://schemas.openxmlformats.org/officeDocument/2006/relationships/hyperlink" Target="http://grail.cs.washington.edu/morphmodel/" TargetMode="External"/><Relationship Id="rId2" Type="http://schemas.openxmlformats.org/officeDocument/2006/relationships/hyperlink" Target="http://www.youtube.com/watch?v=Kq-rB7YpYZ8" TargetMode="External"/><Relationship Id="rId1" Type="http://schemas.openxmlformats.org/officeDocument/2006/relationships/slideLayout" Target="../slideLayouts/slideLayout2.xml"/><Relationship Id="rId6" Type="http://schemas.openxmlformats.org/officeDocument/2006/relationships/hyperlink" Target="http://www.youtube.com/watch?v=qCz68ukbZ7k" TargetMode="External"/><Relationship Id="rId5" Type="http://schemas.openxmlformats.org/officeDocument/2006/relationships/hyperlink" Target="http://www.cv-foundation.org/openaccess/content_iccv_2013/papers/Dong_A_Deformable_Mixture_2013_ICCV_paper.pdf" TargetMode="External"/><Relationship Id="rId4" Type="http://schemas.openxmlformats.org/officeDocument/2006/relationships/hyperlink" Target="http://clothingparsing.com/" TargetMode="External"/></Relationships>
</file>

<file path=ppt/slides/_rels/slide51.xml.rels><?xml version="1.0" encoding="UTF-8" standalone="yes"?>
<Relationships xmlns="http://schemas.openxmlformats.org/package/2006/relationships"><Relationship Id="rId2" Type="http://schemas.openxmlformats.org/officeDocument/2006/relationships/hyperlink" Target="https://youtu.be/8M_-lSYqACo"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TextBox 3"/>
          <p:cNvSpPr txBox="1">
            <a:spLocks noChangeArrowheads="1"/>
          </p:cNvSpPr>
          <p:nvPr/>
        </p:nvSpPr>
        <p:spPr bwMode="auto">
          <a:xfrm>
            <a:off x="7759890" y="103235"/>
            <a:ext cx="1065228" cy="369332"/>
          </a:xfrm>
          <a:prstGeom prst="rect">
            <a:avLst/>
          </a:prstGeom>
          <a:noFill/>
          <a:ln w="9525">
            <a:noFill/>
            <a:miter lim="800000"/>
            <a:headEnd/>
            <a:tailEnd/>
          </a:ln>
        </p:spPr>
        <p:txBody>
          <a:bodyPr wrap="none">
            <a:spAutoFit/>
          </a:bodyPr>
          <a:lstStyle/>
          <a:p>
            <a:r>
              <a:rPr lang="en-US" dirty="0" smtClean="0">
                <a:solidFill>
                  <a:prstClr val="black"/>
                </a:solidFill>
              </a:rPr>
              <a:t>12/11/19</a:t>
            </a:r>
            <a:endParaRPr lang="en-US" dirty="0">
              <a:solidFill>
                <a:prstClr val="black"/>
              </a:solidFill>
            </a:endParaRPr>
          </a:p>
        </p:txBody>
      </p:sp>
      <p:sp>
        <p:nvSpPr>
          <p:cNvPr id="8" name="Title 1"/>
          <p:cNvSpPr txBox="1">
            <a:spLocks/>
          </p:cNvSpPr>
          <p:nvPr/>
        </p:nvSpPr>
        <p:spPr bwMode="auto">
          <a:xfrm>
            <a:off x="901890" y="473122"/>
            <a:ext cx="7086600" cy="990600"/>
          </a:xfrm>
          <a:prstGeom prst="rect">
            <a:avLst/>
          </a:prstGeom>
          <a:solidFill>
            <a:schemeClr val="bg1">
              <a:alpha val="20000"/>
            </a:schemeClr>
          </a:solidFill>
          <a:ln w="9525">
            <a:noFill/>
            <a:miter lim="800000"/>
            <a:headEnd/>
            <a:tailEnd/>
          </a:ln>
        </p:spPr>
        <p:txBody>
          <a:bodyPr vert="horz" wrap="square" lIns="91440" tIns="45720" rIns="91440" bIns="45720" numCol="1" anchor="ctr" anchorCtr="0" compatLnSpc="1">
            <a:prstTxWarp prst="textNoShape">
              <a:avLst/>
            </a:prstTxWarp>
            <a:normAutofit/>
          </a:bodyPr>
          <a:lstStyle/>
          <a:p>
            <a:pPr algn="ctr">
              <a:defRPr/>
            </a:pPr>
            <a:r>
              <a:rPr lang="en-US" sz="4000" dirty="0">
                <a:solidFill>
                  <a:prstClr val="black"/>
                </a:solidFill>
                <a:latin typeface="Calibri"/>
              </a:rPr>
              <a:t>Looking Back, Moving Forward</a:t>
            </a:r>
          </a:p>
        </p:txBody>
      </p:sp>
      <p:sp>
        <p:nvSpPr>
          <p:cNvPr id="9" name="Subtitle 2"/>
          <p:cNvSpPr txBox="1">
            <a:spLocks/>
          </p:cNvSpPr>
          <p:nvPr/>
        </p:nvSpPr>
        <p:spPr bwMode="auto">
          <a:xfrm>
            <a:off x="1816290" y="5807122"/>
            <a:ext cx="5181600" cy="1066800"/>
          </a:xfrm>
          <a:prstGeom prst="rect">
            <a:avLst/>
          </a:prstGeom>
          <a:solidFill>
            <a:schemeClr val="bg1">
              <a:alpha val="20000"/>
            </a:schemeClr>
          </a:solidFill>
          <a:ln w="9525">
            <a:noFill/>
            <a:miter lim="800000"/>
            <a:headEnd/>
            <a:tailEnd/>
          </a:ln>
        </p:spPr>
        <p:txBody>
          <a:bodyPr vert="horz" wrap="square" lIns="91440" tIns="45720" rIns="91440" bIns="45720" numCol="1" anchor="t" anchorCtr="0" compatLnSpc="1">
            <a:prstTxWarp prst="textNoShape">
              <a:avLst/>
            </a:prstTxWarp>
          </a:bodyPr>
          <a:lstStyle/>
          <a:p>
            <a:pPr algn="ctr">
              <a:spcBef>
                <a:spcPct val="20000"/>
              </a:spcBef>
              <a:buFont typeface="Arial" charset="0"/>
              <a:buNone/>
              <a:defRPr/>
            </a:pPr>
            <a:r>
              <a:rPr lang="en-US" sz="2800" dirty="0">
                <a:solidFill>
                  <a:prstClr val="black"/>
                </a:solidFill>
                <a:latin typeface="Calibri"/>
              </a:rPr>
              <a:t>Computational Photography</a:t>
            </a:r>
          </a:p>
          <a:p>
            <a:pPr algn="ctr">
              <a:spcBef>
                <a:spcPct val="20000"/>
              </a:spcBef>
              <a:buFont typeface="Arial" charset="0"/>
              <a:buNone/>
              <a:defRPr/>
            </a:pPr>
            <a:r>
              <a:rPr lang="en-US" sz="2800" dirty="0">
                <a:solidFill>
                  <a:prstClr val="black"/>
                </a:solidFill>
                <a:latin typeface="Calibri"/>
              </a:rPr>
              <a:t>Derek Hoiem, University of Illinois</a:t>
            </a:r>
          </a:p>
        </p:txBody>
      </p:sp>
      <p:pic>
        <p:nvPicPr>
          <p:cNvPr id="1026" name="Picture 2" descr="road car wheel window glass driving vehicle steering wheel bumper rear view mirror rear view sunglasses glasses mirror automobile make automotive exterior automotive design luxury vehicle vision care family car automotive mirro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1600" y="1463722"/>
            <a:ext cx="6388290" cy="425886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Today</a:t>
            </a:r>
            <a:endParaRPr lang="en-US" dirty="0"/>
          </a:p>
        </p:txBody>
      </p:sp>
      <p:sp>
        <p:nvSpPr>
          <p:cNvPr id="3" name="Content Placeholder 2"/>
          <p:cNvSpPr>
            <a:spLocks noGrp="1"/>
          </p:cNvSpPr>
          <p:nvPr>
            <p:ph idx="1"/>
          </p:nvPr>
        </p:nvSpPr>
        <p:spPr>
          <a:xfrm>
            <a:off x="609600" y="990600"/>
            <a:ext cx="8001000" cy="5867400"/>
          </a:xfrm>
        </p:spPr>
        <p:txBody>
          <a:bodyPr>
            <a:normAutofit fontScale="70000" lnSpcReduction="20000"/>
          </a:bodyPr>
          <a:lstStyle/>
          <a:p>
            <a:pPr marL="0" indent="0">
              <a:buNone/>
            </a:pPr>
            <a:endParaRPr lang="en-US" dirty="0" smtClean="0"/>
          </a:p>
          <a:p>
            <a:r>
              <a:rPr lang="en-US" dirty="0" smtClean="0"/>
              <a:t>Requested topics</a:t>
            </a:r>
          </a:p>
          <a:p>
            <a:pPr lvl="1"/>
            <a:r>
              <a:rPr lang="en-US" dirty="0" smtClean="0"/>
              <a:t>3D reconstruction</a:t>
            </a:r>
          </a:p>
          <a:p>
            <a:pPr lvl="1"/>
            <a:r>
              <a:rPr lang="en-US" dirty="0" smtClean="0"/>
              <a:t>Light transport</a:t>
            </a:r>
          </a:p>
          <a:p>
            <a:pPr lvl="1"/>
            <a:r>
              <a:rPr lang="en-US" dirty="0" smtClean="0"/>
              <a:t>Event cameras</a:t>
            </a:r>
          </a:p>
          <a:p>
            <a:endParaRPr lang="en-US" dirty="0" smtClean="0"/>
          </a:p>
          <a:p>
            <a:r>
              <a:rPr lang="en-US" dirty="0" smtClean="0"/>
              <a:t>Beyond </a:t>
            </a:r>
            <a:r>
              <a:rPr lang="en-US" dirty="0" smtClean="0"/>
              <a:t>this class…</a:t>
            </a:r>
          </a:p>
          <a:p>
            <a:endParaRPr lang="en-US" dirty="0" smtClean="0"/>
          </a:p>
          <a:p>
            <a:r>
              <a:rPr lang="en-US" dirty="0" smtClean="0"/>
              <a:t>ICES forms</a:t>
            </a:r>
          </a:p>
          <a:p>
            <a:endParaRPr lang="en-US" dirty="0"/>
          </a:p>
          <a:p>
            <a:r>
              <a:rPr lang="en-US" dirty="0"/>
              <a:t>Reminder: final project</a:t>
            </a:r>
          </a:p>
          <a:p>
            <a:pPr lvl="1"/>
            <a:r>
              <a:rPr lang="en-US" dirty="0" smtClean="0"/>
              <a:t>Write-ups</a:t>
            </a:r>
            <a:r>
              <a:rPr lang="en-US" dirty="0" smtClean="0"/>
              <a:t> </a:t>
            </a:r>
            <a:r>
              <a:rPr lang="en-US" dirty="0" smtClean="0"/>
              <a:t>due Dec </a:t>
            </a:r>
            <a:r>
              <a:rPr lang="en-US" dirty="0" smtClean="0"/>
              <a:t>15 </a:t>
            </a:r>
            <a:r>
              <a:rPr lang="en-US" dirty="0" smtClean="0"/>
              <a:t>11:59pm</a:t>
            </a:r>
            <a:endParaRPr lang="en-US" dirty="0"/>
          </a:p>
          <a:p>
            <a:pPr lvl="1"/>
            <a:r>
              <a:rPr lang="en-US" dirty="0" smtClean="0"/>
              <a:t>Poster presentations on Dec </a:t>
            </a:r>
            <a:r>
              <a:rPr lang="en-US" dirty="0" smtClean="0"/>
              <a:t>16 </a:t>
            </a:r>
            <a:r>
              <a:rPr lang="en-US" dirty="0" smtClean="0"/>
              <a:t>at </a:t>
            </a:r>
            <a:r>
              <a:rPr lang="en-US" dirty="0" smtClean="0"/>
              <a:t>8am </a:t>
            </a:r>
            <a:r>
              <a:rPr lang="en-US" dirty="0" smtClean="0"/>
              <a:t>on the first floor of Siebel</a:t>
            </a:r>
          </a:p>
          <a:p>
            <a:pPr lvl="2"/>
            <a:r>
              <a:rPr lang="en-US" dirty="0" smtClean="0"/>
              <a:t>Half of class will present at one time, then switch</a:t>
            </a:r>
          </a:p>
          <a:p>
            <a:pPr lvl="2"/>
            <a:r>
              <a:rPr lang="en-US" dirty="0" smtClean="0"/>
              <a:t>Everyone is assigned to review two posters (and should also look at the others that are of interest</a:t>
            </a:r>
            <a:r>
              <a:rPr lang="en-US" dirty="0" smtClean="0"/>
              <a:t>)</a:t>
            </a:r>
          </a:p>
          <a:p>
            <a:pPr lvl="2"/>
            <a:r>
              <a:rPr lang="en-US" dirty="0" smtClean="0"/>
              <a:t>See Piazza pinned post for updates</a:t>
            </a:r>
            <a:endParaRPr lang="en-US" dirty="0" smtClean="0"/>
          </a:p>
          <a:p>
            <a:pPr lvl="2"/>
            <a:endParaRPr lang="en-US" dirty="0" smtClean="0"/>
          </a:p>
          <a:p>
            <a:endParaRPr lang="en-US"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Project 5</a:t>
            </a:r>
            <a:endParaRPr lang="en-US" dirty="0"/>
          </a:p>
        </p:txBody>
      </p:sp>
      <p:sp>
        <p:nvSpPr>
          <p:cNvPr id="3" name="Content Placeholder 2"/>
          <p:cNvSpPr>
            <a:spLocks noGrp="1"/>
          </p:cNvSpPr>
          <p:nvPr>
            <p:ph idx="1"/>
          </p:nvPr>
        </p:nvSpPr>
        <p:spPr>
          <a:xfrm>
            <a:off x="609600" y="990600"/>
            <a:ext cx="8001000" cy="5638800"/>
          </a:xfrm>
        </p:spPr>
        <p:txBody>
          <a:bodyPr>
            <a:normAutofit fontScale="70000" lnSpcReduction="20000"/>
          </a:bodyPr>
          <a:lstStyle/>
          <a:p>
            <a:r>
              <a:rPr lang="en-US" dirty="0" smtClean="0"/>
              <a:t>Incomplete list of excellent projects</a:t>
            </a:r>
          </a:p>
          <a:p>
            <a:pPr marL="457200" lvl="1" indent="0">
              <a:buNone/>
            </a:pPr>
            <a:r>
              <a:rPr lang="en-US" dirty="0">
                <a:hlinkClick r:id="rId2"/>
              </a:rPr>
              <a:t>https://cyu17.web.illinois.edu/cs445/proj5</a:t>
            </a:r>
            <a:r>
              <a:rPr lang="en-US" dirty="0" smtClean="0">
                <a:hlinkClick r:id="rId2"/>
              </a:rPr>
              <a:t>/</a:t>
            </a:r>
            <a:r>
              <a:rPr lang="en-US" dirty="0" smtClean="0"/>
              <a:t> - many bells and whistles, inserted mickey mouse</a:t>
            </a:r>
          </a:p>
          <a:p>
            <a:pPr marL="457200" lvl="1" indent="0">
              <a:buNone/>
            </a:pPr>
            <a:r>
              <a:rPr lang="en-US" dirty="0"/>
              <a:t/>
            </a:r>
            <a:br>
              <a:rPr lang="en-US" dirty="0"/>
            </a:br>
            <a:r>
              <a:rPr lang="en-US" dirty="0">
                <a:hlinkClick r:id="rId3"/>
              </a:rPr>
              <a:t>https://aipark2.web.illinois.edu/cs445/proj5</a:t>
            </a:r>
            <a:r>
              <a:rPr lang="en-US" dirty="0" smtClean="0">
                <a:hlinkClick r:id="rId3"/>
              </a:rPr>
              <a:t>/</a:t>
            </a:r>
            <a:r>
              <a:rPr lang="en-US" dirty="0" smtClean="0"/>
              <a:t> - nice page, student union video</a:t>
            </a:r>
            <a:r>
              <a:rPr lang="en-US" dirty="0"/>
              <a:t/>
            </a:r>
            <a:br>
              <a:rPr lang="en-US" dirty="0"/>
            </a:br>
            <a:endParaRPr lang="en-US" dirty="0" smtClean="0"/>
          </a:p>
          <a:p>
            <a:pPr marL="457200" lvl="1" indent="0">
              <a:buNone/>
            </a:pPr>
            <a:r>
              <a:rPr lang="en-US" dirty="0" smtClean="0">
                <a:hlinkClick r:id="rId4"/>
              </a:rPr>
              <a:t>https</a:t>
            </a:r>
            <a:r>
              <a:rPr lang="en-US" dirty="0">
                <a:hlinkClick r:id="rId4"/>
              </a:rPr>
              <a:t>://lehan2.web.illinois.edu/cs445/proj5</a:t>
            </a:r>
            <a:r>
              <a:rPr lang="en-US" dirty="0" smtClean="0">
                <a:hlinkClick r:id="rId4"/>
              </a:rPr>
              <a:t>/</a:t>
            </a:r>
            <a:r>
              <a:rPr lang="en-US" dirty="0" smtClean="0"/>
              <a:t> - add neon lights</a:t>
            </a:r>
            <a:r>
              <a:rPr lang="en-US" dirty="0"/>
              <a:t/>
            </a:r>
            <a:br>
              <a:rPr lang="en-US" dirty="0"/>
            </a:br>
            <a:endParaRPr lang="en-US" dirty="0" smtClean="0"/>
          </a:p>
          <a:p>
            <a:pPr marL="457200" lvl="1" indent="0">
              <a:buNone/>
            </a:pPr>
            <a:r>
              <a:rPr lang="en-US" u="sng" dirty="0" smtClean="0">
                <a:hlinkClick r:id="rId5"/>
              </a:rPr>
              <a:t>https</a:t>
            </a:r>
            <a:r>
              <a:rPr lang="en-US" u="sng" dirty="0">
                <a:hlinkClick r:id="rId5"/>
              </a:rPr>
              <a:t>://aayushr2.web.illinois.edu/cs445/proj5</a:t>
            </a:r>
            <a:r>
              <a:rPr lang="en-US" u="sng" dirty="0" smtClean="0">
                <a:hlinkClick r:id="rId5"/>
              </a:rPr>
              <a:t>/</a:t>
            </a:r>
            <a:r>
              <a:rPr lang="en-US" u="sng" dirty="0" smtClean="0"/>
              <a:t>  - </a:t>
            </a:r>
            <a:r>
              <a:rPr lang="en-US" dirty="0" smtClean="0"/>
              <a:t>remove camera shake, bus video</a:t>
            </a:r>
            <a:r>
              <a:rPr lang="en-US" dirty="0"/>
              <a:t/>
            </a:r>
            <a:br>
              <a:rPr lang="en-US" dirty="0"/>
            </a:br>
            <a:endParaRPr lang="en-US" dirty="0" smtClean="0"/>
          </a:p>
          <a:p>
            <a:pPr marL="457200" lvl="1" indent="0">
              <a:buNone/>
            </a:pPr>
            <a:r>
              <a:rPr lang="en-US" dirty="0" smtClean="0">
                <a:hlinkClick r:id="rId6"/>
              </a:rPr>
              <a:t>https</a:t>
            </a:r>
            <a:r>
              <a:rPr lang="en-US" dirty="0">
                <a:hlinkClick r:id="rId6"/>
              </a:rPr>
              <a:t>://susiel2.web.illinois.edu/cs445/proj5</a:t>
            </a:r>
            <a:r>
              <a:rPr lang="en-US" dirty="0" smtClean="0">
                <a:hlinkClick r:id="rId6"/>
              </a:rPr>
              <a:t>/</a:t>
            </a:r>
            <a:r>
              <a:rPr lang="en-US" dirty="0" smtClean="0"/>
              <a:t> - seam-based blending</a:t>
            </a:r>
            <a:r>
              <a:rPr lang="en-US" dirty="0"/>
              <a:t/>
            </a:r>
            <a:br>
              <a:rPr lang="en-US" dirty="0"/>
            </a:br>
            <a:endParaRPr lang="en-US" dirty="0" smtClean="0"/>
          </a:p>
          <a:p>
            <a:pPr marL="457200" lvl="1" indent="0">
              <a:buNone/>
            </a:pPr>
            <a:r>
              <a:rPr lang="en-US" dirty="0" smtClean="0">
                <a:hlinkClick r:id="rId7"/>
              </a:rPr>
              <a:t>https</a:t>
            </a:r>
            <a:r>
              <a:rPr lang="en-US" dirty="0">
                <a:hlinkClick r:id="rId7"/>
              </a:rPr>
              <a:t>://yicheng9.web.illinois.edu/cs445/proj5</a:t>
            </a:r>
            <a:r>
              <a:rPr lang="en-US" dirty="0" smtClean="0">
                <a:hlinkClick r:id="rId7"/>
              </a:rPr>
              <a:t>/</a:t>
            </a:r>
            <a:r>
              <a:rPr lang="en-US" dirty="0" smtClean="0"/>
              <a:t> - added duck, reduced camera shake </a:t>
            </a:r>
            <a:r>
              <a:rPr lang="en-US" dirty="0"/>
              <a:t/>
            </a:r>
            <a:br>
              <a:rPr lang="en-US" dirty="0"/>
            </a:br>
            <a:endParaRPr lang="en-US" dirty="0" smtClean="0"/>
          </a:p>
          <a:p>
            <a:pPr marL="457200" lvl="1" indent="0">
              <a:buNone/>
            </a:pPr>
            <a:r>
              <a:rPr lang="en-US" dirty="0" smtClean="0">
                <a:hlinkClick r:id="rId8"/>
              </a:rPr>
              <a:t>https</a:t>
            </a:r>
            <a:r>
              <a:rPr lang="en-US" dirty="0">
                <a:hlinkClick r:id="rId8"/>
              </a:rPr>
              <a:t>://chan104.web.illinois.edu/cs445/proj5</a:t>
            </a:r>
            <a:r>
              <a:rPr lang="en-US" dirty="0" smtClean="0">
                <a:hlinkClick r:id="rId8"/>
              </a:rPr>
              <a:t>/</a:t>
            </a:r>
            <a:r>
              <a:rPr lang="en-US" dirty="0" smtClean="0"/>
              <a:t> - blending, reduced camera shake</a:t>
            </a:r>
            <a:r>
              <a:rPr lang="en-US" dirty="0"/>
              <a:t/>
            </a:r>
            <a:br>
              <a:rPr lang="en-US" dirty="0"/>
            </a:br>
            <a:endParaRPr lang="en-US" dirty="0" smtClean="0"/>
          </a:p>
          <a:p>
            <a:endParaRPr lang="en-US" dirty="0"/>
          </a:p>
        </p:txBody>
      </p:sp>
    </p:spTree>
    <p:extLst>
      <p:ext uri="{BB962C8B-B14F-4D97-AF65-F5344CB8AC3E}">
        <p14:creationId xmlns:p14="http://schemas.microsoft.com/office/powerpoint/2010/main" val="192645683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This course has provided fundamentals</a:t>
            </a:r>
            <a:endParaRPr lang="en-US" dirty="0"/>
          </a:p>
        </p:txBody>
      </p:sp>
      <p:sp>
        <p:nvSpPr>
          <p:cNvPr id="3" name="Content Placeholder 2"/>
          <p:cNvSpPr>
            <a:spLocks noGrp="1"/>
          </p:cNvSpPr>
          <p:nvPr>
            <p:ph idx="1"/>
          </p:nvPr>
        </p:nvSpPr>
        <p:spPr>
          <a:xfrm>
            <a:off x="609600" y="1219200"/>
            <a:ext cx="8153400" cy="5135563"/>
          </a:xfrm>
        </p:spPr>
        <p:txBody>
          <a:bodyPr>
            <a:normAutofit fontScale="92500" lnSpcReduction="20000"/>
          </a:bodyPr>
          <a:lstStyle/>
          <a:p>
            <a:r>
              <a:rPr lang="en-US" dirty="0" smtClean="0"/>
              <a:t>How photographs are captured from and relate to the 3D scene</a:t>
            </a:r>
          </a:p>
          <a:p>
            <a:endParaRPr lang="en-US" dirty="0" smtClean="0"/>
          </a:p>
          <a:p>
            <a:r>
              <a:rPr lang="en-US" dirty="0" smtClean="0"/>
              <a:t>How to think of an image as: a signal to be processed, a graph to be searched, an equation to be solved</a:t>
            </a:r>
          </a:p>
          <a:p>
            <a:endParaRPr lang="en-US" dirty="0" smtClean="0"/>
          </a:p>
          <a:p>
            <a:r>
              <a:rPr lang="en-US" dirty="0" smtClean="0"/>
              <a:t>How to manipulate photographs: cutting, growing, compositing, morphing, stitching</a:t>
            </a:r>
          </a:p>
          <a:p>
            <a:endParaRPr lang="en-US" dirty="0" smtClean="0"/>
          </a:p>
          <a:p>
            <a:r>
              <a:rPr lang="en-US" dirty="0" smtClean="0"/>
              <a:t>Basic principles of computer vision: filtering, correspondence, alignment</a:t>
            </a:r>
          </a:p>
          <a:p>
            <a:pPr lvl="1"/>
            <a:endParaRPr lang="en-US" dirty="0"/>
          </a:p>
        </p:txBody>
      </p:sp>
    </p:spTree>
    <p:extLst>
      <p:ext uri="{BB962C8B-B14F-4D97-AF65-F5344CB8AC3E}">
        <p14:creationId xmlns:p14="http://schemas.microsoft.com/office/powerpoint/2010/main" val="3977549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4" name="TextBox 3"/>
          <p:cNvSpPr txBox="1"/>
          <p:nvPr/>
        </p:nvSpPr>
        <p:spPr>
          <a:xfrm>
            <a:off x="1524000" y="2133600"/>
            <a:ext cx="4903907" cy="646331"/>
          </a:xfrm>
          <a:prstGeom prst="rect">
            <a:avLst/>
          </a:prstGeom>
          <a:noFill/>
        </p:spPr>
        <p:txBody>
          <a:bodyPr wrap="none" rtlCol="0">
            <a:spAutoFit/>
          </a:bodyPr>
          <a:lstStyle/>
          <a:p>
            <a:r>
              <a:rPr lang="en-US" sz="3600" dirty="0"/>
              <a:t>What else is out there?</a:t>
            </a:r>
            <a:endParaRPr lang="en-US" sz="3600" dirty="0"/>
          </a:p>
        </p:txBody>
      </p:sp>
      <p:sp>
        <p:nvSpPr>
          <p:cNvPr id="5" name="TextBox 4"/>
          <p:cNvSpPr txBox="1"/>
          <p:nvPr/>
        </p:nvSpPr>
        <p:spPr>
          <a:xfrm>
            <a:off x="4190999" y="3581400"/>
            <a:ext cx="3526928" cy="2800767"/>
          </a:xfrm>
          <a:prstGeom prst="rect">
            <a:avLst/>
          </a:prstGeom>
          <a:noFill/>
        </p:spPr>
        <p:txBody>
          <a:bodyPr wrap="none" rtlCol="0">
            <a:spAutoFit/>
          </a:bodyPr>
          <a:lstStyle/>
          <a:p>
            <a:r>
              <a:rPr lang="en-US" sz="3200" dirty="0"/>
              <a:t>Lots!</a:t>
            </a:r>
          </a:p>
          <a:p>
            <a:pPr>
              <a:buFont typeface="Arial" pitchFamily="34" charset="0"/>
              <a:buChar char="•"/>
            </a:pPr>
            <a:r>
              <a:rPr lang="en-US" sz="2400" dirty="0"/>
              <a:t> Machine learning </a:t>
            </a:r>
          </a:p>
          <a:p>
            <a:pPr>
              <a:buFont typeface="Arial" pitchFamily="34" charset="0"/>
              <a:buChar char="•"/>
            </a:pPr>
            <a:r>
              <a:rPr lang="en-US" sz="2400" dirty="0"/>
              <a:t> Videos and motion</a:t>
            </a:r>
          </a:p>
          <a:p>
            <a:pPr>
              <a:buFont typeface="Arial" pitchFamily="34" charset="0"/>
              <a:buChar char="•"/>
            </a:pPr>
            <a:r>
              <a:rPr lang="en-US" sz="2400" dirty="0"/>
              <a:t> </a:t>
            </a:r>
            <a:r>
              <a:rPr lang="en-US" sz="2400" dirty="0" smtClean="0"/>
              <a:t>3D reconstruction</a:t>
            </a:r>
          </a:p>
          <a:p>
            <a:pPr>
              <a:buFont typeface="Arial" pitchFamily="34" charset="0"/>
              <a:buChar char="•"/>
            </a:pPr>
            <a:r>
              <a:rPr lang="en-US" sz="2400" dirty="0" smtClean="0"/>
              <a:t> Scene understanding</a:t>
            </a:r>
          </a:p>
          <a:p>
            <a:pPr>
              <a:buFont typeface="Arial" pitchFamily="34" charset="0"/>
              <a:buChar char="•"/>
            </a:pPr>
            <a:r>
              <a:rPr lang="en-US" sz="2400" dirty="0"/>
              <a:t> </a:t>
            </a:r>
            <a:r>
              <a:rPr lang="en-US" sz="2400" dirty="0" smtClean="0"/>
              <a:t>Better/cheaper </a:t>
            </a:r>
            <a:r>
              <a:rPr lang="en-US" sz="2400" dirty="0"/>
              <a:t>devices</a:t>
            </a:r>
          </a:p>
          <a:p>
            <a:pPr>
              <a:buFont typeface="Arial" pitchFamily="34" charset="0"/>
              <a:buChar char="•"/>
            </a:pPr>
            <a:r>
              <a:rPr lang="en-US" sz="2400" dirty="0"/>
              <a:t> …</a:t>
            </a:r>
          </a:p>
        </p:txBody>
      </p:sp>
    </p:spTree>
    <p:extLst>
      <p:ext uri="{BB962C8B-B14F-4D97-AF65-F5344CB8AC3E}">
        <p14:creationId xmlns:p14="http://schemas.microsoft.com/office/powerpoint/2010/main" val="382029595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7975" y="1808956"/>
            <a:ext cx="3722158" cy="4845579"/>
          </a:xfrm>
        </p:spPr>
        <p:txBody>
          <a:bodyPr>
            <a:normAutofit lnSpcReduction="10000"/>
          </a:bodyPr>
          <a:lstStyle/>
          <a:p>
            <a:pPr marL="514350" indent="-514350">
              <a:buAutoNum type="arabicPeriod"/>
            </a:pPr>
            <a:r>
              <a:rPr lang="en-US" dirty="0" smtClean="0"/>
              <a:t>Solve for </a:t>
            </a:r>
            <a:r>
              <a:rPr lang="en-US" dirty="0" smtClean="0"/>
              <a:t>camera </a:t>
            </a:r>
            <a:r>
              <a:rPr lang="en-US" dirty="0" smtClean="0"/>
              <a:t>p</a:t>
            </a:r>
            <a:r>
              <a:rPr lang="en-US" dirty="0" smtClean="0"/>
              <a:t>oses</a:t>
            </a:r>
            <a:endParaRPr lang="en-US" dirty="0" smtClean="0"/>
          </a:p>
          <a:p>
            <a:pPr marL="514350" indent="-514350">
              <a:buAutoNum type="arabicPeriod"/>
            </a:pPr>
            <a:endParaRPr lang="en-US" dirty="0"/>
          </a:p>
          <a:p>
            <a:pPr marL="514350" indent="-514350">
              <a:buAutoNum type="arabicPeriod"/>
            </a:pPr>
            <a:r>
              <a:rPr lang="en-US" dirty="0" smtClean="0"/>
              <a:t>Propose and </a:t>
            </a:r>
            <a:r>
              <a:rPr lang="en-US" dirty="0" smtClean="0"/>
              <a:t>verify </a:t>
            </a:r>
            <a:r>
              <a:rPr lang="en-US" dirty="0" smtClean="0"/>
              <a:t>3D </a:t>
            </a:r>
            <a:r>
              <a:rPr lang="en-US" dirty="0" smtClean="0"/>
              <a:t>points </a:t>
            </a:r>
            <a:r>
              <a:rPr lang="en-US" dirty="0" smtClean="0"/>
              <a:t>by </a:t>
            </a:r>
            <a:r>
              <a:rPr lang="en-US" dirty="0" smtClean="0"/>
              <a:t>matching</a:t>
            </a:r>
            <a:endParaRPr lang="en-US" dirty="0" smtClean="0"/>
          </a:p>
          <a:p>
            <a:pPr marL="514350" indent="-514350">
              <a:buAutoNum type="arabicPeriod"/>
            </a:pPr>
            <a:endParaRPr lang="en-US" dirty="0"/>
          </a:p>
          <a:p>
            <a:pPr marL="514350" indent="-514350">
              <a:buAutoNum type="arabicPeriod"/>
            </a:pPr>
            <a:r>
              <a:rPr lang="en-US" dirty="0" smtClean="0"/>
              <a:t>Fit a surface to the points</a:t>
            </a:r>
          </a:p>
          <a:p>
            <a:pPr marL="514350" indent="-514350">
              <a:buAutoNum type="arabicPeriod"/>
            </a:pPr>
            <a:endParaRPr lang="en-US" dirty="0"/>
          </a:p>
          <a:p>
            <a:pPr marL="514350" indent="-514350">
              <a:buAutoNum type="arabicPeriod"/>
            </a:pPr>
            <a:endParaRPr lang="en-US" dirty="0"/>
          </a:p>
        </p:txBody>
      </p:sp>
      <p:sp>
        <p:nvSpPr>
          <p:cNvPr id="2" name="Title 1"/>
          <p:cNvSpPr>
            <a:spLocks noGrp="1"/>
          </p:cNvSpPr>
          <p:nvPr>
            <p:ph type="title"/>
          </p:nvPr>
        </p:nvSpPr>
        <p:spPr>
          <a:xfrm>
            <a:off x="307975" y="160338"/>
            <a:ext cx="10515600" cy="1325563"/>
          </a:xfrm>
        </p:spPr>
        <p:txBody>
          <a:bodyPr>
            <a:normAutofit/>
          </a:bodyPr>
          <a:lstStyle/>
          <a:p>
            <a:r>
              <a:rPr lang="en-US" sz="4000" dirty="0" smtClean="0"/>
              <a:t>How to create 3D model from multiple images</a:t>
            </a:r>
            <a:endParaRPr lang="en-US" sz="4000" dirty="0"/>
          </a:p>
        </p:txBody>
      </p:sp>
      <p:sp>
        <p:nvSpPr>
          <p:cNvPr id="5" name="AutoShape 4" descr="data:image/png;base64,iVBORw0KGgoAAAANSUhEUgAABM8AAAMzCAYAAACx4DUiAAAgAElEQVR4Xuy9WXdbR5bvuUFwBElwniSS4iTLsjXYaUmWVVl2pn1vPVTZt1/1ch/6pT9Ifxq99YNd3WtlV2alfattWZbTNiVr4igO4jyDAAmQQK9/QJsKHp2DgSRIDP+zlpYk4Jw4Eb8IQDo/7r3D97/9H/9nQniQAAmQAAmQAAmQAAmQAAmQAAmQAAmQAAmQAAm8RcBHecZVQQIkQAIkQAIkQAIkQAIkQAIkQAIkQAIkQALuBCjPuDJIgARIgARIgARIgARIgARIgARIgARIgARIwIMA5RmXBgmQAAmQAAmQAAmQAAmQAAmQAAmQAAmQAAlQnnENkAAJkAAJkAAJkAAJkAAJkAAJkAAJkAAJkEB2BBh5lh0vnk0CJEACJEACJEACJEACJEACJEACJEACJFBCBCjPSmiyOVQSIAESIAESIAESIAESIAESIAESIAESIIHsCFCeZceLZ5MACZAACZAACZAACZAACZAACZAACZAACZQQAcqzEppsDpUESIAESIAESIAESIAESIAESIAESIAESCA7ApRn2fHi2SRAAiRAAiRAAiRAAiRAAiRAAiRAAiRAAiVEgPKshCabQyUBEiABEiABEiABEiABEiABEiABEiABEsiOAOVZdrx4NgmQAAmQAAmQAAmQAAmQAAmQAAmQAAmQQAkRoDwrocnmUEmABEiABEiABEiABEiABEiABEiABEiABLIjQHmWHS+eTQIkQAIkQAIkQAIkQAIkQAIkQAIkQAIkUEIEKM9KaLI5VBIgARIgARIgARIgARIgARIgARIgARIggewIUJ5lx4tnkwAJkAAJkAAJkAAJkAAJkAAJkAAJkAAJlBAByrMSmmwOlQRIgARIgARIgARIgARIgARIgARIgARIIDsClGfZ8eLZJEACJEACJEACJEACJEACJEACJEACJEACJUSA8qyEJptDJQESIAESIAESIAESIAESIAESIAESIAESyI4A5Vl2vHg2CZAACZAACZAACZAACZAACZAACZAACZBACRGgPCuhyeZQSYAESIAESIAESIAESIAESIAESIAESIAEsiNAeZYdL55NAiRAAiRAAiRAAiRAAiRAAiRAAiRAAiRQQgQoz0posjlUEiABEiABEiABEiABEiABEiABEsgFgYv9502zIxOzuWiebZLAmRKgPDtT/Lw5CZAACZAACZAACZAACZAACZAACRQuAUizd/rOyR+uDJlB3PvmOwq0wp1O9tyDAOUZlwYJkAAJkAAJkAAJkAAJkAAJkAAJkEBWBFSanWtvPBBnaODbH383Ao0HCRQTAcqzYppNjoUESIAESIAESIAESIAESIAESIAEckjAlmbn2holsrNr7ja3uCJd7S0yNb9OeZZD/mz6bAhQnp0Nd96VBEiABEiABEiABEiABEiABEiABAqGwMW+cwJxdr69Uc61N8nEy1kJ7+zKnZvXZH5hWb5/OCx3blyjPCuYGWVHsyFAeZYNLZ5LAiRAAiRAAiRAAiRAAiRAAiRAAiVEwE2ajU8lNwWALBu4cF6+/2lY8BrlWQktjBIbKuVZiU04h0sCJEACJEACJEACJEACJEACJEAC6Qikkma4trO9VQZ6z8n84ooRZzgGes9LVU1A/v7j7zIy+SrdLfg+CRQMAcqzgpkqdpQESIAESIAESIAESIAESIAESIAEcksgnTTzEmfaK0af5XZ+2PrZEKA8OxvuvCsJkAAJkAAJkAAJkAAJkAAJkAAJ5A2BTKSZijO7zplzAJRneTOl7MgJEqA8O0GYbIoESIAESIAESIAESIAESIAESIAECpHA3S8/lT99/P5B/TKvMTjrnFGeFeJss8/ZEqA8y5YYzycBEiABEiABEiABEiABEiABEiCBEyCAaC8c+VAf7KMrQ9Lb2ShLy8ueI3Orc+Y8mXXPTmBhsIm8I0B5lndTwg6RAAmQAAmQAAmQAAmQAAmQAAmUAgFEe9XXVsnPj0ZlK7x75hLt1rWkQJtffFugZSLOdM6YulkKq7e0xkh5VlrzzdGSAAmQAAmQAAmQAAmQAAmQAAnkAYH6QJXc/epTaaqvMTtW5sMulYg+g0BD9Jkt0LIRZ0BLeZYHC6zIu3DaUZuUZ0W+oDg8EiABEiABEiABEiABEiABEiCB/CKAB39EeEFW4fj+4bAMXDgvq5sRebWwdqZRaG7pm5Bh2s9MSFKeZUKJ52RLwGxq0XdO5hZX5MbVIdna3pV733yXbTNHOp/y7EjYeBEJkAAJkAAJkAAJkAAJkAAJkAAJHI0ACvNDnnW2tbwlpSDRqqoD8vcffz+zNM5b1wZfp2+uSGd7i6CO2fzSioy/nM1owJRnGWHiSRkQUGGGU893NMn59iYJR3ZkKxyVB49GTcrzaRyUZ6dBmfcgARIgARIgARIgARIgARIgARJISeC007DOajo06mx3J2zSG3Eg8sw+NArt2x9/N1Fop318dHVIbl0dEn9ZQgLVVVmJM/Q1HwTgaTPj/U6WAD4ndYEqI8xuvI7QHJ+aNQL3LOQs5dnJzi9bIwESIAESIAESIAESIAESIAESOAIBFM+/2Hde7n3z7ZlFXB2h21ldAiGAqDOIM5UAbvJMG13bjEhldUBCZ7CZAATa3S8/E78vIZAW2R6IVnswPHpqaXXZ9o/n5x8BOy0T0qw5WPNWtCMiIe/cuH7qa4vyLP/WC3tEAiRAAiRAAiRAAiRAAiRAAiVFQKXSR1cuys+PR+Tho9FjCSN9CB+ZfJVXIk7TNTX9MZNaYmcZxQWBhjk56oG5PK20uqP2kdedLQG3tEyNMHPrGT4zbW1tRrKf5tqiPDvbdcK7kwAJkAAJkAAJkAAJkAAJkEDJE3DWAEN9raPW/cLDOCKmELnyzd/uy1mlPjon1U7X1PcgArCTZbrILkRxIQqtmKPySv5DUGIAUqVleqE4q6gz9IfyrMQWKIdLAiRAAiRAAiRAAiRAAiRAAvlEwKsG2FEjriDiIM/GX86YWmLO1Ec70uU0I9OcUWdaiD9QU53RdECy/f3HxwWdBlkqde0ymtASP0nr6i0tL8n84kpaGvp52U/45O8Pfj/VqDPKs7TTwxNIgARIgARIgARIgARIgARIgARyScCWSs40Ri2cP7uwllEap4q4j14XGNdC/LaIQ0Qa5BoOpBWexq6W9YEqs3tlU7DG7F4JEZZNIX5c09badqq7C57knKuwBHsISzDnQQL2xhTzi8spJZpGaSL68sHw2KnDY+TZqSPnDUmABEiABEiABEiABEiABEiABEDAmcqYavfJTNI4nemf9i6WKuImXs4KHto721rMJDwZm8lpaqc9RjvaLFVdJ10dOD8Ujsp+3CerW+FTj7Y5iVUKcfjZx+/Ll5/fNtGAPz8elan59byqRXcS42QbRyOgdfWwMYVXFJp+bgYudJ9Z9CXl2dHml1eRAAmQAAmQAAmQAAmQAAmQAAkck4AzlRGCC1ILYsmZypUujdMr/dOti1o7CdEubqmdxxzWocsxxltXByW8s1ty0WZ1gSqJ7oTl8lC3oG4batnhgDxj9NlJrrLCbytVGqdK9ZGXr8zaOc2NApQs5VnhrzGOgARIgARIgARIgARIgARIgAQKjsBQ3zmTygi5Yh+pdqC00zi3wrsyOvnKXIq2/nTrfYnuhgU7WabbxRLt3Llx/aAuGtrAa5VVAVNPSds9LlT0C+Ksu6NJAoFq0zfdadOr7YNos4TP1Gt7+GjkuN3wvB79w3FS49UbpZsPCBD84kECNoEbVy/KrWuDUiYJmV9KpnFq1BnOw2fzLFI2cW/KM65VEiABEiABEiABEiCBgiSAh7OLF5IPfvhp9Ek//BUkFHaaBE6RAD6DSMnDYYusTLvgjDrT69KJL7cd95xtpWsD94IswxGO7Jjf8aCucg5RUaHwbqZD8Tzv7pefyt2vsHlBemmmjcTFZwRBLqUZ7oX5Q/8w7nvffHci49U1gdpmzcEaM26VH4g6U3FYWR0w8ozf28deYkXXAAQa1mWZLyHfP/zNRCziGH05Z9ZMrj8XXkApz4puqXFAJEACJEACJEACJFAaBPShNPng9y1TgEpj2jnKPCGg4gVRY5Ai2UZseUWdYXhe4ssU2m9rFcgl7LiH1C08SDvbUrmGttJFealE0/RNxbu6GRHUWDuKFLSnCCIA6Wj2AemPdEZE1uDAmHDo32fm144c/aY/VMjkBwoQjvgVDu/Iw8ejRtgdRxg6o810zG7zidcgQiDteJCAk4At0PDZxHGWUWe4P+UZ1ykJkAAJkAAJkAAJkEDBEcCDJ+TZl1/clu9/+k2++duP5kHsOA9+BQfhdYezeVgu1DGy3/lHANIFO1aiADxqhmUTseUlWXSUzrpnXtJMz9eoM0SQQUQFaqpMimQmh4orRLg4RVsu0jjRp3RRctmwtMeoQhPi4d7X36YUU7ZwVLmF79GjCkN8J2NcGm2m/XKLOsN7GCPrnmWyQkv3HBXP2Ehg6MI5eTA8eqaylfKsdNciR04CJEACJEACJEACBUlAH/puXBkS7LylD72lmAakD8vdHc0mAuckazUV5OJgp0+FgP0ZxA3tHS0zidjySte0Ow+h09neaoQWREs84TMPzs6ULUgb1E1773VB+mzqihmJ8zolzB6Dsx/HjZCy64q5Rdx5bZLgxtItXd1OlcSOljhSReOmqkeWrTDUe+/uhI04cx6p0mdL8Tv7VD6gRXYTlWgaaXpWw6M8OyvyvC8JkAAJkAAJkAAJkMCRCOjOdXiwtlOtsn3oO9LN8+gifQDGgwWif46SOpdHw8n7rrDGXnKKbPGCXTGd8swIqRSF973SNTW6TBcC2gjUVKdMZdS2IG10J8dM0jTtaCjnGPCeHpoiepz6Yxoli3bx8I9aYLqpgVPSpWI5u7BmPuMfXRkSfOZxzCysHmoTkXfKYWZhzbOm2ElFvnlFmx3wa29JOS9M3cz7rz120CJAecblQAIkQAIkQAIkQAIkUDAENMrky88/ljs3r5uUTTtipJQEmkpETJ4W4mYqVG6Wsi0qcYezrrGXqx0SM6Fni5dMdsV0Ft5HuvWta0NvpUgi1RKRpMn1nKxxZBfZd4oWjbpsDgaMRLeL0XuNQ8UYpJy2r1Ff4UhycwD0A0coEj1UVy0TNvY5GpHVFKwRjZLF+27poXg9VZ03CDFE1KE2mX7eIf3wHYiaj9qm3YaXmMo28i1VOjx2Rbz1up6b7oxoM0i3aUMpfV9nu354fv4RoDzLvzlhj0iABEiABEiABEiABFwIOGv02Cmb9umlIJDSpc2Vav23XHxwVJxpShokTaqonlz0wSll/nTrffPSaafp2p9Br1pWzvEjNa+qKnCwIy6ipiDg6gKVh061xZBb9JjKIBS2R8F9RHChLfQj050sIcackk3HoeIOIgpi6qipmnYK5XuDKgNXTJtJeTbsukScoskp+uyoMk1lvXPj+kHNOed8uH0Ppqo15yW6UqXh2pshoC5VmSSM+ITQy3R94L5YI0jJ5c6buf72YPvHIUB5dhx6vJYESIAESIAESIAESOBUCNgPfXiIxEOjc3c8uyPFXEsnk7S5Yh7/qSy41zex09Js+XGW6WaI3EKNL0ggiA1nZNdR+XhtPGFHuTmjzrQmmdc9IVIQNYUIqW/+el9+fjxqTnXWx9LdMVN9pjVKCdfbqcr4LsD1EC/YYVIPtx0t8d3hFHMq1Oz59YqI8mKEe9rSDKLVTXbhHuNTs0YuOQ87Ag7c7Og4NxHlZOYmv5zfA6lqzaWLIky3m6pd3B0SDeNJNZ86ftwX4pI1G4/6yeV1p0WA8uy0SPM+JEACJEACJEACJEACRybgfGh3S9m0Gz94+P3xdxm1HqiP3IE8ujCTtLliHv9pTAV2dkNkVHQ3clAE3ZYLZxXdiH7d/epTie6EDyKYINAqq2okFI4eea2jXawrCBDU0br39XemLa3XhV1sHz4aNdIO9bpU5gQCbxeIt+cnHI6Yv+I8/TP+7hRIKlC8UhrtKCyVXBpBptc6U2nfpIfOmD7EpUziiTLz56G+Lqk7iEKbeUt04Zy30kRfsz/YnOP1d4uulZ7OZkGKJuScV9RVKkFlM0UNQ1vyuV2HNaiRZ+DpVvPNHgP6qfPn9hlKlTYK5uCXSe03rCGtyYZxLC4tmXVkH8n6dslIPIgzTbtd24zI9PzqsdbyaXw/8B6lSYDyrDTnnaMmARIgARIgARIggYIh4HzoS/egrQMrRoGkNd8Q2ZIuLaoYx38ai1ZFkl3U3Y01InGQ2mfLWVwLMYNjdHLuyDLLbZy24DJyZWrWnIYopuPMtT1eCA3IjH//230TCXR5sEduXB0yEW44NKIqWch/5a0oLpxjF9y3hY5GVunYbIGWiVTC/ZzRXEn5ct6IGMi9B4/GBKIPhy1x8HeMZ31z20jRTEWXSSf8+jsz1j9//L782+e3TZokDryHaDq7LR2/1+YFbqmZ6DvatyPN7PlP9TnX9vR8Z0qoSt6Z+TUjR902KrC/L+3IOBVcKh3Bz7nTabrPo5ewU/Fn1q9ZR29k4XHWcrr+8H0SOA4ByrPj0OO1JEACJEACJEACJEACOSXgFBmZpHfZHSqmBzE3iYixetVQUrFg0q2KMALvqAsvleByE2e4j1fkD+QZ2OoBQfGnj6+8ljlJ2XCciDBt1+6XETSvo3bwZ5VQR1nrGlkGKYZ1pCJK29RxQ3DoPRFF5oyM0n6q6NG/OwWbsz3IMBypZBz6hMNNnOl9tF0INKfQdGOoUV2pxJQKHkTiff/TsDQ3vNnRUyWjM1IundBGP5Oprm+i4TB2RGe51XnLtL1UGybg84+xpBJnNkft33GkGdrz+iw558zt++ss06KP+r3C64qfAOVZ8c8xR0gCJEACJEACJEACBUvATlFUcYYHwWSB8OQDaLoDkTQPhkdNQepCPdweRNPtZGc/pCJy6KRETqEytB/oNa0MTCBHECWm0UWXB7uNqLEPu5i8Xa/Kjj6z5aYtidLJS1yHI1V6sdY5U9Fgt49r0V8IHYiYp2MzGaW+QZzdujpoIstsyWULNLSHdtF+KsGlrOzoMrfINGfbWq/M/jzjOj2UdTqJZN9X68ApT7e0SrSfrk2cY0e5qjz0SpHMpD0VcqHIrllzWH9lvniyhp2jDlom7aF/6VLY3b4n7LRJ5zqPi++gb9lGmtltpaqvpmzxuy3P7Gi3TFJEC/m7iH0vPAKUZ4U3Z+wxCZAACZAACZAACZQEATz03ro2eFBzCgJDH+DTAcCDrqaP4SEaqVfHeRBMd79cv+98EFWRiPumk4gqfhCdkqlYyfV4zqp9u9i+HUk1M79qBBEisLDGvGp5oW6XijVNtdPoM3uOnJLIq5aT1jADD60z5mTjJk6dEWIqZZIF8WdM6uXqZtizTS9xpvd21neD5NK23eYOLFT+pJO6bm2rTELbyRpZyZ04NRorXZu2jEFf7IhAiFLIKbSrRyZiCufanJGKiUPlnjNSLJM+aj/tnTzRP3zPoX+ZykJ7nlLJM6/vCbv+m3M+j5Ke6bZmU9VXs+cL8uwkUkTP6juF9y0dApRnpTPXHCkJkAAJkAAJkAAJFBQBZ82i5MP0jIy9TNZ6SnUMXjhvBAKOk3gYTHe/XL6vouO9oeR4cKQSPHZfDqX3vZw5SM3L18LcmlKp9cIyicrCeJ3Xec2H12YLkCRYL6bm02tObm3YtZq07tjqRkQqq2skuhMxqXF6uAkumzvO0yL9kAf3vv72rejIVKlvTlljj0H78PcfH7/VptbN+/Lzj81pbmlzbn0HH9QTQ19RbB9SGimpEF2adpiJlHJLDVWZpGsdKZLZiiS7XUQtoU09IHLwC0cmfbTnXlMt7dRIFfPZ9hHtuqUk2oIvm/45palzzWLOcA7mCp8pPXL5nZguXdP5+YCUPW6KaC6/f9k2CSgByjOuBRIgARIgARIgARIgARLIYwKISrn75WfmIViPdGmrIy+TD8rX3+03kTLJSLxWQY0mfeBHe2ch0XTnPS3sbqNHZNjdrz4zhdjxgP/lF7dldPJVypRbu5C+myzS9p0145wSB+fZ9bXwd2cqncoP857FFTLTbadIr1pp4N7R1nIoqtK5W6Tbzpo2K7f+6xgw36FI9K3dEVWcQcR6FbXXe7j1HSmod25eM7t9or6YLQ2zkT522/izFt/H7qa21MumTXtukKLtJc8yjRCzOTiju3SdpNpZ0+srxas2HT7nSKPNJD3WbhvjaW9vOyTHnPfOpSxz3ksFtaYSp/pqhdxDmmihRwbn8T8f7NoJEqA8O0GYbIoESIAESIAESIAESIAETpqAWwReunvgYXnoQpeJthl+OiLXLl+Ua+9dlMXltUMCTWXLcSVaNhFiGgHkVthdC+4jPRIH0ieRUql1yZx1wWzBBJmVqr6YWw2mVAIK9z9I0bTqUTnFT6q0Oa/2lXtdbcCIzdB2UkbZTCASsfmAm5TT+U/Vf+dmBioP7cL3bkXqU7Vt19gCb6RzagReOhlnr1lnOiQkio5T+XrVFkstY5I7b/79we9GHOoBMaXrLpt+6jzpON3qc2Uru9CmV/TZ3a8+lTJJpE3FPswyf2o62qn2qVJD7f6fpthL973J90kgFQHKM64PEiABEiABEiCBrAik2qkuq4Z4MgmQQE4JQBa9N3hOYrGYVJRXSM/5Drl8sV++/+k3z1S9o0i0TOt2DfV1SXdHs0lthOBAtJFd58uODHPWDINccUo0vS/aVPHiFdXjjDqzwaeKRHKLRHPW7ELfvHafVFGC393SIzEfaO/pyISJZFPhlS7qLF3/EbGFtmyBpPXe9NpUu7TqOV6poTpefT+bNp1t4+/2DpR2jT63TQfSfWicYkpZNgcDkmpXylTtekUQpqsF59Wm1yYmRxHluEe+CCi7//nSp3Trhe+TQKYEKM8yJcXzSIAESIAESIAEDAFNq0I6k+5UZ6PRuip4UHYeWscoW5QUdtkS4/mlTkBlUW11ufSc65DYXkyaGoKe0WfKC9Klva3tIN0vXS0xTZns7mxORvy41NjS7w07ikprNdnne+0oqZJHa3qpRMODui3ObCljF2TH66l2/ksVHZYUOy0HKY6IRLMjl5y1r9zWnVf72q7KN4xTd+/EDpjpos70Xm7tYw7BwN4kAwyQFogjUyllt21YtLWYa+3UX62rl2mbzn5DnOE+aFNTYXFOqoi7VJ9vTQNVMYt1grEjZdUpOdPNn76P6DIczkg9uwae9sneLdSrn6k+K6X+3cXxk0C+EqA8y9eZYb9IgARIgARIIE8JqDxD9Mr80qqgMLt9TM+vmodNPLDoQ9rC65QnvIdfeoyhiPHr2kyphnsg7JZW5OHwyJHacLaPlLbBC+ey7ovdjraR6TjydErZrSIkAPFidhhcXjHyDOIstB1JG31mR+1gfaOdG9cumqgvFLR3fl71PpASuHZ1MyKo3YVC8npoO6hnZe8M6jzfbgvXJgv4NxthYQsJvI7vnY72FkF65/c/Db/1fmVVjRF56K+mr+L+XofXvbQf+F3HiD+/EXrJTRwy2fHUORaNsMLr2iZeQ99xOHmlWqZ2ZBTEjIk6e/QmbREMbl4dlJ7OZvO9na6/9r2UjZF9SK+0IhdxLyO+smwT12H+7I090C7m2q4n5hRRtqiz+4jXtyK7MjY5JwN9ySL5+LdC5SF2UcXnQevt4dpM+p7cLKDFc5MS/NuGe6G+HA5wdtvQBOfZY3FL2yzCryEOiQSKigDlWVFNJwdDAiRAAiRAArknACn259tXxJfYf+uhVh80baG2HY7IdmRH8PCA+kX2e5nKNPueuEdtIPlwiSPTNpxk8KCO+jI40LejtGNqEt2+cmShd1yBZ19/FIGH63FkIjBzv7J4h0wIeM2Z/brKospyOSTOpl8tSFNj0BR8d5NOkAkoPI5Uv/XNkBFnEDiQOxASkBEqpFQUQEiolFLJgs/ST4/GDtaVM6JMx2mfD+kW2w0ftKXnpE6pTEo0fMe4CTZIKPQFwigTEZVJIXmnpEI/M4k0wnle1zrvm0k/nGvFln+QOc7IO/2ugmjMRpzZ84A1gGN8Mrlrq37fm9dezpi/u8ktFWW2QNLaaWCnP1zBPCZ5vvkBi93XVLIL40+mvD72/BjZAi0TcaZzhpp26OfYyznZCu8eal8j0VY3krusQjS7HWaDj8kkI8Otr1twjR0ZmMnnn+eQAAmcHQHKs7NjzzuTAAmQAAmQQMESwAMzHqzdokKcg8JDEh4U3B7aNIIE1yAK4e/3H3vuqud1T7sNtGNLsFRCCelLSOXBgQebo4g9PJCiEDXSjbyEXqo+2BF1RxF4x43Iw/VDfefkp+ERwyEbAXeUqLujXoO+FYrgSyW3EOnoZOzFxOt1nTM7CgznYodKHHgdshm1zqZfzR9EnEGcrW1smnPsou8qQVQmPHg0bgSEHQWmYgbXQnJp9KiblNLPu4o2XKMSzk3aoG3IPBxe3xHpvme8ZJO2bcueVF+6zugzNxF0UMz+dYRUNhFXdvv4vkl+9yQj9sz4Hw5nFA3lNQY7QsxEAFqRgvpd5RYVpe3ZckuFF97TH3xohJzbmJWVRo3Z9dTc5sHtNZst7uuUkumkImRpcsOF5E6zbgcE2s1rg3L93YGMouV0PWMNOaVwwf4Dzo6TAAkciQDl2ZGw8SISIAESIAESKG0CEE+QWXgATPVgqw/kyYfEw6lXNkE74sXrJ/F6T7eHM7stfShD2hgeHr3aS1c8203K2VE3uKdGc+DByh6ffS3uj4eujrYW001bnjij+LIVeJlG5HlJsePIu6NE3en9vvnrfTMvYJJO2NmCL925mci5TKL1UrWT7no3uaVrBYIL47alhkZA2mmRdrokJJSmQXq9jjb+/PH7RkCjHcjcuppyWV3flLpAwNQ7gzxD2iYO/Yxo9FnytWT6NfoH8QLJYKc52oXhIcMhVLwivlSyoOK8g0MAACAASURBVB0c6aK+0kmRVCmV6SKI0rXt/CbXeyFatram+pBgse9lp1pm+q8BrldRaEssjcbFa/afM23XPs9Og8Q6u/fNd1IXqJS7X34mX35x24ilhaUVGbzQdRAlptdD5Gm/tB0ILJWazhRGW7bZ4g7rz7kZgds8eEXcQc45/11JN88YQ6apkPjebG4IHESCDfZ1ie4W62QODmCGX85U0KPMD68hARIoXAKUZ4U7d+w5CZAACZAACZwZATx8mHpKS0uedYn0YQa/uz0MaeczEWcqH3DPVG1pm5k8ROkYUAMnXWSLVx9VwKXrk12jyRldlyqKLxOBl0lEnlc0nlP+pZJ3TnEFYXPr6oBBnmnUnYoiyEatl2fLRbeoLK25hfv8+1/vH4hIN5FmiyivaDq3aD27LWedL7Rjv5/qeqfcwthC4V3z4G2nCWMc//njYyMvMH9YixBS+vqXn982r+vxzd/um4iaG1ffMa+ruMHrKDCvosuOKBt+OmLEWVNjvdlp0448Q7t25I/9RYL6TsnC7YfrYqnosNe6Rk9BwiU/5yvmd1u04e/pdnXMRHC5nZNOqKR73+sLVDnaMgnnZiq5nPWtcK2KM3C3UxWdfYAA1aL8miZoNm240HUodbA+UCV1NZWe/waoSIWoxvrAGsPnFN8FkJ6IGrQ/t3ZDuBaHClKIRPM5r6k+dI2m5Ou1Ktyc3JSdU6o5pajWgMP19nvJ9Zq+rlom3/tuwMwOkR7pljjfrp3mCZxvkAAJFD0ByrOin2IOkARIgARIgARyQwAP8fqA7xYZog+L+sDkFT2S6QNPpsIuUxkHKjqGVJEtKgOcNYTweqZ90odnrSdlR8Nl2gevfuj1mdSGcqbGppN/bhF0KoOOIu0QgeSW7qv3cYo05asrGBJGz1UhaIst9Alj0sgoXOc8zxaGRggEaky0Fc7D2Ox7aq0jlXZ4v7uzxUR5aX0mFRKISnT2F6JJ626hnheuVVH7ZGxa7ty4bsSGLaRSvY613RwMHIr4dKb/YezDT0YkFkvuroloM6c4U54aSaSyTGubuaVP2uvLudZUekCiYY1BsuiRSVqjLU28vq3cPqPOSCjntZA5GBuiQlUIZfJtiOvi4jenahqu8zoVhZquaL9vF9S3Weu6RHQXBJFd5F7P02L36PPD4RcS3duXP398Rf7ti9umTh1krl0fzk4ttdv7l89uyrXLAwfRVToPXmJQ72+naGr0nUo27bc9JnxGcGQiBN2kmjO6z+Zopwtnuo7S1T3LZP55DgmQAAm4EaA847ogARIgARIgARI4EgFNo3RGm2iUiVtdJedDdzaiC53MRNi5CSqvAdpj8BJo6fpo98lLYKVqw+5DKgHm1Uam8s3teruQe7roH+f1mdzXGXEHIZAu3deWY4iCiu6EXaMNnRINc+wUVFibzvO0Tpcz7Q7nQXTZ99TC+pAGeMiHtIA0i+1GDtIcVeitbYZNGqpThmk0n6Y42mnH9po7zusH4uX17pSVlRXS3Bg0Lz8dmZSnIxNG1DgFEiQR+qeyLJXE8ooKctsFE7zc0hrd+oA+ukVquX1m3aKRvKKn9Ho7DRGvgQFSukdfvkr5vYdoIxypCsBDrEFQacF7jRrzkmdoz1kLzEv2aHow1jSEKdYHxJpGpdmplNqurmHIYKzzpmDgrXnQ72VbeNmRZirI7MhEZ+SgzqNzp0yt2Wa3Z38Glb8tHN2Emr0m0F/sZPmXb3/K6N+p1c2w+ZzyIAESIIGTJkB5dtJE2R4JkAAJkAAJlAgB5w56zgdbSKy4lMni4pJJ78Thdg529st0xzGnsHMKr0yj2HSKUo0BD33pxBnayUTApeqX3YejCLx0QlHH6taHTO6N6904ZCINndfqLpAqnFKlyzrlqxcbOzpOH/zdRKCeh3MQwaOyyq1WnaajqVzS9DWINbSDB35ENOFwXo8xIWJHo56cuxImmTQfXGdH19jt6euaRmm3g+udr9vzbEfe2eO1RZMKDpUwdgRTJl9h6aI19X1N+UObtmyx7+Emm7z64IyWy3TnSBU+CSkzu4lm+p2TioW9qQLOQ9+8NkfxktOQPRBoEHp66AYQ3Z3NhyLHzD1uXju026XdrjNN1S1t1Rba+ByoGHZGdqVKeVWxZq8ZW8Cij3jPbV7tzyvGo8LRyVmlGtaMc/ODTNYnzyEBEiCBkyZAeXbSRNkeCZAACZAACZQIATtlUYesD8yIFNAHVFuy4DxbCuAcFLTO9HDKLn1gVemQTdQZrknVHmRFJjLuuAIu3fU6Rre0UbyXTijiHC8JmMm9ve5/FGnnJhvQvltkC+YSa2VxcfHg/XSReWhLI11SiTkvMWWvYzy048Fed2q0H/rx+kGdL0dxdKecgFRIt2ugRnW5RcOhH87C/HoPt4L9XuLQycMtissrNc5LrKWLVnRKFuWrPCCMULx+YXHJCEnnkUm0nNd3hx3dhPmCNIPMP079KnuzCNwXUWH2pgrOyD27/6k2AvhpeEwePBozQ9Hi/oh4w9pxrgknc/07JK6zLliqSFgILrtmnb1OU4kz5a1yWzcU0JRdvJ+q9plzvmxBjfe8ZJpzo41M/83geSRAAiRwUgQoz06KJNshARIgARIggRIkcPP1rptJQdNsCqOLzy+IptCC7XoOHpLNw9HBjnN+s4ugnpcJvpvXkhsV4GFbj8EL3dLR1mxSe356NHZi7UFMJHz+tG26CTjtUyZtpLpeU8462ts8+5FOAIK31/Xp7o0587reKUV1zOizPdf2vbO9ZrC3y8y3yjW3e9hrChFi6c7V8/HQXlsbkO3tsIm+0T7b6xCCAA/zEAv2++hHMoWuWULhyFvvJwVCt4kSGpucyWjnQVzjJTuyed2LkVsb+trCEnaDbT6o4+b8LGokm1Nyet1Lr9fPOs6zj7HXomx1I2Kk2erauoxNzb31FWA4W9cm5VWX4HpIzVQH+owDRfcT4peHj15k9d3gbBv3xY6V+A7CWjCicRK7Uyb7gbGq6NJr0Qd77LqGkmmjb8aLvq1uhKSupkqaG2rk5lXcAzX4IkZE4c96H23P+Xe9p90f57X2d6auTbQNUT38dFwksS/YQEVFX6qNHpzrW/9ujw0iEO3pAT6667DN145Q03be7E6c3OkSx3HnMJN/Y3gOCZAACXgRoDzj2iABEiABEiABEjgyATxIoh4PDjzkuj3c4BwINEgEPCDrA/FRH4RUwOjDqpuwy2ZATqGTrdxzE1C4vz4E/uf9xymj69yEoF6fiRQ8jrzzurdKFUglL/Hm5Gb32Uv6OUWq8xrIBTvaLxu5B94LVpQa2nYTRphfWyqkE3J43yutUCWam4DT+6AfTjnnJeVSyTqsBaeYhACxhaGu+1SizBYiej9IIKfoeSNj5kzkHNKvVczYny8vsafjh6D0OrABA2RLpt8FWK/YcRSHijS3tiHMvIQLJBiuxfs4L5NDxVlvV7ORZm7zbQtVFT+2cFXZhvshinRqPvnDBPQB7WNTANTSe8N9xlOm2u3r9yDat6W1lzhzWyOaOnp56IL5rkZ/cKQSlLpbLs6zhXVFVY3ZSRYHomJRA1APXWMqH1WmOWUofmgB4Ykj07WRyTzyHBIgARI4DgHKs+PQ47UkQAIkQAIkQAIZEcBDL45sosy8GoasQ3TGcSWcto+HxVtXB5IP00eQe7aAsoWetmVH4XmNyU3g4cHyqJFvuI+mVd37+tuU8i6VBEsVzed2nd4X0VqQAs5IQC/R6CXr0p1vp9YiggZ9sgWPU4w5xZmbSNA5RH0wiJ9U0WW4XmWrSiz7eo3oUsFgvzfY130oKk37Zr9uixE77Q990v6pyME98DqkRl2g5q1IMo3EsoWILTNwvTMiCq+tbWzJwtLSIbFjr+NsIt3s63AvSCR8Po5yqEhDdJPuiInPcCoZZ0swfBdB8qQTaCq2cD/zA4CXsyaiEIebXAJT8FdZBump86/jhGDCTqs4EH2LSDM7wlLXlZcAs4Xlm4ivNxGQ6dJp9XNq9wt9wnw0N9SZHXE1Ykyj6TAe+8C607p5ykHXHtrBuO9+9dnBJbYwQ0QdrrElmd02hdlRPhG8hgRIINcEKM9yTZjtkwAJkAAJkAAJ5DUBfQg/zgPbcYUeBB4iNDR1LRsxCMF089rgwYN8thLQlmB26lk6cecmz9JF7SG6xim4sDi8Um9TRfVpmqH2E6m8aNt52GIuVRqbtqdSSlPynBsX2O3baYmIToNY0XRQ+3pc43wvKUjepErivpBt9uu2ILN3MIRgUwGhUgzXQdogxRTvQfC8SfFLRmJptJaKDB2Lyg+NGrKFktcc2BwylZR6TTpxppFPON8rSkwjyPDZQ30wyMufHo0YAeQlxLD+7n71qZFgYI1zNUrK7UsKYg7XXB5MpoDq/GjKLl5TqaRRVGCLOYDETSVr79y8biLFIPFwHuqnOaMC0b5b6qSdFo5zVEKZunGJfbl+ecD0F2njdkSaPUanYEObGhFnR4y5SVe0o2vTbhNCDfdEgX/UmGtqqD94O7kBwMzBDz3wxnG+c/P6HxV2jgRIoCgJUJ4V5bRyUCRAAiRAAiRAAoVE4DiReXYq21EeSFX84Vq7xlS6B1uN2MN1mQo7yC1cp9Esep3e2xml5yZuVPAlH+rf1M3zioSzxZwWp3dbG5AJkFIqPvQcL3mm4kyjjCAOVLDY0W+aGgm5o3WsdPx2qqSduqav62tv/o5Uw2SNLU1rw58hmCB6NDIKfYI8Qx8hkrS2oC2PvKQM5gBCSXd/9BKeToa2pEwVmYU5/+nR+KGIMzuVEu2itpgeWN/O6Ek7GkzPSyfEwAdrT+uJgaNGW7nJNpyPNYXPh1skl7P2mHP9eIkzXevOmmOQTr7E/oGMyyTtEusVcmx6buUgis6ZSr+4tHioRqS9rp31/DD3HW3t8u7QBXOaMzXWlq4qytw+/0f5Hiqk72v2lQRIoDQJUJ6V5rxz1CRAAiRAAiRAAiRwLAK2tEsn2vRGEBG4TovAp7tOo+r+8u1Pb0XlOR/QbZlnP9CrrIAY0Og0O8JOBd6/fHrT1HpCFJYdreOWFmdH2EHCQHrYETpabwvyQcWX1k1TyeKMWLLrdNniwlm/S1naKdAqGTVNFFFuEGi4N8TK9PyKzC+umnTnL7+4bZpIVc8KkUPY/RH39pKSzsVjS0Ktc5ZMeX27OL7dd2cqJdiqTFZZY8shr2gw9MdLiKkI+/Lz5NjtGl3O6DP0B4X7Y9GwEWepJJhd/N5Zfy5d6qQt3yDxOtraTKSWT/bT1hzT9Egds0aNOaPoVBi+9zpyzp4zO6oR4k4Pe+6dYl6jx/Qzlenn+FhfNLyYBEiABPKEAOVZnkwEu0ECJEACJEACJEACJHCYQDYptZlE4DnTa3E3FXh6PYSX28YDSLPT1MxkZFUy6g2HFrHX3qNN5+uQIpB3kFoqPbzSXLOtzWVHh7ml40GiQZYhTVTTBZ01rLTvKrwwNuwA6Sz6ruc50wHtzRM0XRDRU5BT9775znVp2xFkSDXd3o4YsbodTkbx6U6laBuCCdINAhDz6NwRUkWW854qzi4P9ry1cyXuYUef2YX7NcIvlQSzdysFYzsaS9Nw3TZZUBjaZ6wJTZlFzTF7UwT0363emHMTCmcUHcaCuUNKq0ZHHp7jZN0xjeB07v55EvUp+X1GAiRAAsVEgPKsmGaTYyEBEiABEiABEiABEjCRO9nuqKjYvHb4hDCD4EE0FlIm00XNOadB0+mcGxo4d6l1FqhHNJkzldLZth0d5lXAH9e4CS57R0jIHHt3VaeQ1Pu6CUZ9z74HXkOKpltdMTuCDOmDEDyr65ummWcjk0b04dAoMTuyTe8FNspTI7nwnkaTpUu9VCYQT4jOg7SCnEPqLrikijrTa+1dUDXFF2tEIxJTfRwhrnSjCWf0mC3ysO401RfteW3+sLoRMUIX97fnzo4YO1gHF5J13HBku5b5FUMCJEACpUiA8qwUZ51jJgESIAESIAESIIEiJvDl5zdN3ay/3//NRCuFIrtpd1VUHF41vpLypv2gfliu8On9nfIIAq2iMvDWWCBZIM9iu29S7zJJGdRIKY1gcoqzVOM7qKuV2De7MtoCTq9TiTc9v3qQApoUN4fTIu1aYTpm3VzBlmNu5znrtmk6LlIPn4zOZJR6iT7ZqbS6u+qbqKxkiqtG2tkpv3jN3gVVN4tAmmkovHtQMB8ST3evVD4qw+wae3b0mL0RiFtxft2gAO05U3sZNZarTyfbJQESKGUClGelPPscOwmQAAmQAAmQAAkUIYHr7/aaXRIrK8rN6J6OzcjUXDKSyEQFTc15jjpZVH5AfK/PsDdDcG5ocNLoVIRpWqItj5LiKZm+iEguLXLvGinX1y0drc1mh083saX9hjQKRaLyl+9+Mm1nOz5botk7ZCpjtImi9pA5Pw2/kMHeLvnz7SsSi0ZMSibm4/p7F2V+KbmZghbJd4pDOwIMUVieu6b2dRsRZuZ5Mrm7o3Izu2A+HHadMjtaD21rIX6cbEsuvTdqumF92FGE4I0D98D1Jvrt/mOzkQPkJtJGdVymT2bDi8O15yA0NXrMTt90Ro7pmLQN5XvS65HtkQAJkAAJvCFAecbVQAIkQAIkQAIkQAIkUDQEIGggK6rKxdT3QtQOJMcbkfPCyBwviXbz2jsHBesB5TTFBMQS+g4RkxR9SfljHyq57n39nZGAeg1k0aHz0gi0N5Fm40ZsHefIhJlTnKlA6jnXYUQXfsdxEHW2vHog2Iwse/33dFF1Rp51tB/IRZV6hk9i33OYmvZpdmR9fS+cbN9PZZWTtfM8/D0ZKVgjlwe7pbkhYNJS62oDh+4PmaZ1zzCXKkRPc80dZ955LQmQAAmUEgHKs1KabY6VBEiABEiABEiABIqcgEZiPR2dNOKjuTFoopr0qK2tkY7WFvnmbw88C9mfBSKVfhAtkEVO0WL3CdIFUU0oxJ9qN0wv0XSS4ixTVkawXR0wmyZoPTGMo7khaJpoakz+roezlpnX3533tyPocJ/erhZzCsZ8+eKFQ+m7yRTSykPrA/ex5ZjN0HB7XYvN7b54zVnTTsr8SVFrRcLptSp08XcKs0xXEs8jARIggbMhQHl2Ntx5VxIgARIgARIgARIggRwQ0Eis0Pbr9L7XUUSI/IE4q6yokGvvXZTfnk3llTxDv29eGTBE7MgnJ6JQOGqK+qOuFyLGUskzREo50zfPQpzpGCDQmoM1JgLsXz69KXW1NYfEVVJyvYnGclsedoSW1/JRKYYUShVhYLG6ETbpu2CYKmrPlmQakWZHL5o5ep1q6uyzs3+UYjn4kLNJEiABEjgDApRnZwCdtyQBEiABEiABEiABEsgNAcgk1C1DxJBd5wppgfgVje1JdC9udoE8brriSY0AUWeIykKUVDpxhlpaSAnEodFqqCHmdbwVOdXeduZj1zRPZzQWxgOpBtHlJcnSySi0cferTwV141KlvX7z1/vmnMtDb3adVIZ2RJjWjHOmVzprqrH+2El9GtgOCZAACeQnAcqz/JwX9ooESIAESIAESIAESCBLAiqTUMgeMgORRwuLKwcRZ5BnFVXV8pf/9WveiDMMEammd7/6zDW1TxEg9Q/CT8WZXgdZ6FUI3wi219FnKHYvPv+Zi7NUU2rXTksnybzaAUtE8dmpus5zEd2GyETlkyqK7C/f/nRwHv5w1H5luZR5OgmQAAmQQJ4RoDzLswlhd0iABEiABEiABEiABI5GAOIEUWda9B3iDMIM9bTyMeJMR+ksuO82ejdp47VZgLM2l0k9LPMLNhnIl2i7o81w6qs06iy2G0kpFJ2bCjCKLBezwTZJgARIoLgIUJ4V13xyNCRAAiRAAiRAAiRQsgScEVwoRq+F6Fc3t88k4gxCR3d8xMR47fJ5lEmDKEQNMaQ42oeddqivl0LEFOb/y89vyfCTFzL8ZERMtJ3L0dHeLkh/LWaReJT1xGtIgARIgAS8CVCecXWQAAmQAAmQAAmQAAkUBYFUEVxnJY9U6GlqIArW49dJSDSMFwclUHL5gvX1d3vl2cikrG5sSiwaMym7OLa3IwcyDeIMv3iQAAmQAAmQQKYEKM8yJcXzSIAESIAESIAESIAESCBLAlqDK5kaOGt2mERkmEo0NHcSIi3LbhXl6WD93uA5+e3JCzM+7KyKX+bPleVS8frPZrOIR2NFyYCDIgESIAESyA0ByrPccGWrJEACJEACJEACJEACJGCK16OoP46O1mazAySK2aOQv+7QOPVqRV6+Wpbxqfm3UjCJMHMCkGdDFzrlp+Hn5qK19U1ZXd80fx7s65GhvuTOmg9+e8Fovcyx8kwSIAESIAERoTzjMiABEiABEiABEiABEiCBHBGAOFN5hkL1OJy7Y6pIU4mGcyjSsp8QprFmz4xXkAAJkAAJZEaA8iwzTjyLBEiABEiABEiABEiABLImYMszSDI7+szZmDMa7T/vP2YkWtbEeQEJkAAJkAAJnDwByrOTZ8oWSYAESIAESIAESIAESMAQsOUZ/p5OoCk2RKmhqP29b74jSRIgARIgARIggTMmQHl2xhPA25MACZAACZAACZAACRQngcHeLiPPYtHIoQF6pW/qSR1tzdLR3i6msP1wsvg9DxIgARIgARIggbMjQHl2dux5ZxIgARIgARIgARIggSImgAL2kGduNc680jcpzop4QXBoJEACJEACBUuA8qxgp44dJwESIAESIAESIAESyGcCXvIMfXZL36Q4y+fZZN9IgARIgARKmQDlWSnPPsdOAiRAAiRAAiRAAiSQMwKp5BluaqdvUpzlbBrYMAmQAAmQAAkcmwDl2bERsgESIAESIAESIAESIAESeJvAn29fMWmbY5Mzrng0+iy0HREp87PGGRcRCZAACZAACeQpAcqzPJ0YdosESIAESIAESIAESKCwCTh32nQbDaLP7ty8Lve+/pY7a74G1FJXbf60Etop7AXA3pMACZAACRQNAcqzoplKDoQESIAESIAESIAESCCfCNy8OiA3rgwcdGl8al7Gp+YOdXGwr8fUP8Oumg9+486agNPbXG8YTa1u5dN0si8kQAIkQAIlTIDyrIQnn0MnARIgARIgARIgARLIHYFb19+Rm9feObgBBVlq1m2NdeYEn/jM74vrlGe5W51smQRIgARIIBsClGfZ0OK5JEACJEACJEACJEACJEACJ0ags71V2lsbJRGNSV9HE8yZLK1tSiIel83tHUkkErK8EZLlze0TuycbIgESIAESIIFsCVCeZUuM55MACZAACZAACZAACRQNgYHeThns7ZKxqTlBWiWP0yXwx9sfymDvOdnf3pZEfF8WV9dlfGZBmutr5aN3+2VpZV0ePhuXl0vrp9sx3o0ESIAESIAELAKUZ1wOJEACJEACJEACJEACJUsAO2Le/fKzg5pjHW3NFGmntBo6O1plqL9H5heWpbWxXtpbm2Ts5SuJ7+9LoKpSLpzvlJdzi/LzY9aCO6Up4W1IgARIgAQ8CFCecWmQAAmQAAmQAAmQAAmULAHsiHn3y0/N+BeWV2Wor0devlo2v3AwIi13S+Of/+mGafz5i3G5feOa1AVqZD8Wk6Zgvfz02xPx+f3m/Ye/PsldJ9gyCZAACZAACWRAgPIsA0g8hQRIgARIgARIgARIoDgJQJ4h+qyjtVnGXs7IwtKq2f0SEg2HijRKtJOf/0//+aZ0tLdKdGdXes+3y7PnYxKLRqU+2CDTswvS3tYiq+ub8vCXxyd/c7ZIAiRAAiRAAlkQoDzLAhZPJQESIAESIAESIAESKC4CkGf4BWFmCzQdpYq0B7+9MCKNaZ0nN//vXOyXTz7+UBrqayW0vibbG6sSjYRkdmFVqqoC0t/XK8MvpuTX35m2eXLU2RIJkAAJkMBRCFCeHYUaryEBEiABEiABEiABEigKAirPMJg7N66ZMX3/cNh1bIhGg0yDSHsw/Fy2w1EJRaJFweGsBjHQ1yO3Proqlb64rM69lPDmipT7yyXY0CKVNfXyePyVDL+YPKvu8b4kQAIkQAIkYAhQnnEhkAAJkAAJkAAJkAAJlCwBW55BjqFo/ejkjCwur3oyaW9tlu1IVH56PC6rG+GSZXdSA7841CeXB85JdPWVrM29lPpgo/jr2mQ9vCczi+syu+Q9FyfVB7ZDAiRAAiRAAqkIUJ5xfZAACZAACZAACZAACZQsAVueAUImAg0RalPz63Lvm+9KlttJD/zG9XdloLVKFsZfSFNrm0xvxuXn5zMnfRu2RwIkQAIkQAJHIkB5diRsvIgESIAESIAESIAESKDQCQz0dpp6Z3vRnUNDSZW+iaizzo52efh43KRv8jgZAv09XXL5XFBqfbsS9VXJ46lVGZtdOpnG2QoJkAAJkAAJHJMA5dkxAfJyEiABEiABEiABEiCBwiRw98tPjTxz1jjzij6jOMvtPF/ra5WPhs7J8OSy/Dz6Krc3Y+skQAIkQAIkkAUByrMsYPFUEiABEiABEiABEiCB4iHgJc8wQqdAozjL7by3BAPyQX+79HU0yq/ji5RnucXN1kmABEiABLIkQHmWJTCeTgIkQAIkQAIkQAIkUBwEUskzW6BtbYfFV1bOVM0cTvuF9kbpbW8QSYhMLW3Iy8X1HN6NTZMACZAACZBAdgQoz7LjxbNJgARIgARIgARIgASKhEA6eYZhov7ZnZvX5d7X33KDgBzOOyLPcKxscvfSHGJm0yRAAiRAAkckQHl2RHC8jARIgARIgARIgARIoLAJQJ7duDogY5OHd3Ucn5oX/MIx2N9tUjgf/PacGwTkcLp7O5pM61MLazm8C5smARIgARIggaMRoDw7GjdeRQIkQAIkQAIkQAIkUOAEbl2/JB9ff+etUfz42wsjy3ikJ9DW1mJOWlpaSX8yzyABEiABEiCBAiVAeVagE8dukwAJkAAJkAAJkAAJkMBZEOhoQF4XMwAAIABJREFUb5GO9lZZWFyWgf5eaWlulN+fvJC93ahIIiE+n082trZlY/twCmZbY520NtYd6vJ+PC7xeEISiYT5PZ6Iy3poxzrHZ/68EWI651nMNe9JAiRAAiSQJEB5xpVAAiRAAiRAAiRAAiRAAiSQMYGLgxfknz75SDa3QkZ69XR3ycryikxPzohvb1+ag/WyvLElTyenpaKiwrQbCm3JQFeLvNvXKa0NtdgXwFy7tx+X6N6+LK6FZGl9SyDT5pc3RXxJaabH3PJGxv3jiSRAAiRAAiRw0gQoz06aKNsjARIgARIgARIgARLICYGBnk7p7+2UCdQkm07WJONx+gQQeQZ5Fqyvk4QkpK21WTY2tmRkZFxkPy4XujqkNlAjrxaXZW8vKvOLK7K6vCTBQJUkyvxGorU0BKS8vEwSCZ9E9+Lyj+fT8nJ+1Qwm8VqcbWwlo80a62vN7+tb26c/WN6RBEiABEiABBh5xjVAAiRAAiRAAiRAAiRQKAQ+v31V7n71qUzOLgnqkulBmZb7GWxvbzU3WVxcNuIM0WcvRieltaVJBvp7JLoblWg0Kr54QmrrAhKoqhBfPC4vx8fkux/+Ib6yMuloqpOXS1vmz/2dTdLREpQmI8YSMjm3KrG9fVnbCsvqVsTcC9FmEGddbY2yvhWWuSVuJpD7meYdSIAESIAE3Agw8ozrggRIgARIgARIgARIoCAI9HY2CnbIHOrvkcXlZJQSjonZZSPUzJ8ZlZaTubzzyUcmwmxs/KVcvDhgUi53d3elt+ec7EVjsr+3J2U+kYrycqmtq5Vyn8jW6qo8e/pUfn02KWVlZVJbXSErWztGniEKraezVS50Nkt5WbLLyxvbMru8Kds7USPLRHzy7uB5QQTa07HDO6I2NSRrp61thMzvjcHk3xEJh2Njk1FqOVkIbJQESIAESpQA5VmJTjyHTQIkQAIkQAIkQAKFRuDGlQH5/PYV0+3RyZkDgTbU1yND/d1JeUaRlpNpHezvlY9vXJP2jlbxlVdILBaTcGhbdnejUlHul8pyv0QjEQnUBaSxqUHWl1dk7MkjGR2bklebUYnEEtJSVyWBqnIj0jqb66WtpUkqKyvMJgNb4R15MjkvCfHJ5cFuebW0JuubYbk81GMizp6OTktjMJm+Cal2vrNV1jdDsh3ZMa93tjWZDQewUcEmotQW38jVnABhoyRAAiRAAiVFgPKspKabgyUBEiABEiABEiCBwiWAqDNEny0ur0l7a9MhgaajokjLzfy2tbUYeYZaZijyH6yrlfmFZLTfQH+3NATrZGVhwcR+Nba0yuzLMRl/+khC6xsyvxmXxXAyIux8Y7UEKsulOhAw15T7/dJQVy3zayGZW9mCF5PamioTeRbZiUpXe4tsbIXMny8P9ZpIMwgyRJpFdnalpqZKAtVVUldbLfv7+/JqYUUWltcltG3v2JkbJmyVBEiABEigdAhQnpXOXHOkJEACJEACJEACJFDQBFSeff9wWCDJvASaU6S1tzbL3354JPe++a6gx39anUd6Jg6kYrY0N0p5ebkMDfWb2mYvRiYkEo6YyK/ZmVfi8/vlvfcuSn19nWytrUloa0N8kpDVpQWZGn0hy6ubEt4rl+h+wuyg2VRbZSLQfFUBmduMSl11hXS2BCW0uy9SViYN9QEJ7+zK/PKGdCHKTUSejU2b+51rb5HZ+SV5tbAq3V2tcq6jRX5/8dIIs4v950yf19a3zO/La8nfeZAACZAACZDASRCgPDsJimyDBEiABEiABEiABEgg5wRseYab3blxzdwTMs3rgDjr6miXnx5PyIPfnue8j8VwA6RoQprVB6qlr/e8iRIrr6yUxaUViYS3pa6mSiS2I2XxPakI1El1Xb1UVVfJbjgsM2Mjsra0IJHtkIQ2NmVjZ18i8GLxffH5yqS2yi/1NZWyvOOTzVhC2hvrJLy7J4vryRplHS0N0tHWaOqi+Xw+aaivlfnFNXg3CdYFTC0zvI6aZ/j9yeiUrG9uS9/5VqmtqZTJ2WXZjkSLYRo4BhIgARIggTwiQHmWR5PBrpAACZAACZAACZAACXgTcMozbBzQ3uKevolWVJw9/H1CfvyV4iybtdXXc04+uHJJWlubpbqmRsrK/TLyYlRC66vS09Eom5tb4vf5pK2jXeL+CvGXl8t+LCZLr2Zlc2VVVtY3ZW1zWyplT7b2fLIVFamQfan175vIs3CiQnbFLzuxhKxtvy276mtrTHc7WxvN71vbEbnYd07CYWw44DPpo+XlfplbXJOp2QVpbqyVYKBSVtaR/pncRIAHCZAACZAACZwUAcqzkyLJdkiABEiABEiABEiABHJKwCnPcDMINByjE9Nv3RuRaVPz60zXPOKsQJ7d/PCKbG5HROIxCZTFZHdrVTY2QzKzsCZlvjLpaq2XqkCF+MprxJdIyH5sT7a3IzK7uC5TyyEjy3CEdvYl6IuIPx6Vqqpqqa4NyNKOTxZDcbMLJ6LGtndiB1Fjbc1Bcx2i33CMzyzKYE+HtDcHpazML7vRmJFnG6GwLK6sSU1Vuezu7Epkd09CO3tHHDEvIwESIAESIAF3ApRnXBkkQAIkQAIkQAIkQAIFQcBNnmnHEWWGY3E5ucsio86OP6U95zpMnbPp2QXZ29mW987VSq0/KnOr21KW2JN4bFeWt3akrblOaqorZV/KxV9eLbHYnsRi+7K6vSeb2zuSSCRMzTPffkz8sW2pKktIZSAga7EKWYmINNVXS0tDjaxu7sjqZsSINPzyiU8g0bYju7K0FpKB861mp83wTlRqA9VS5vfL/NKa2Y2zozlgBrywGj7+wNkCCZAACZAACTgIUJ5xSZAACZAACZAACZAACRQEgVTyzK5/RnGWm+nsqi+TS80JaaiIit8Xl9XtqMxs7EttRVzqK/ZlO14pMV+1JOJxqfCXS1VNvWxGy2RrJybBSpFIbF9CW1tSndgV8ZfLjq9aNvcqTX0zHDuxuPm9uSEgzcGAkWf1dTWysrEtHS1NcvPaRZmcWZBnYzOyuLYl/rIyqa+tlubGeqmuSI65rr7hrcGPTy/IxPR8bqCwVRIgARIggZIgQHlWEtPMQZIACZAACZAACZBA4RNIJc+0/tlmaFv8/gphnbPczHdHdVQu1W9LsDwi8zvVUlZRKc3lIVnYLpONqF8S8Zjs7Sek3CfS1NgkweYOWY0kJBqNSrUvKhtraya9MuqrlHhFjfgqEEFWbjYT2NrBpgLYX1MkvBMzGxO0NNaZyLP/9sc/yN2vPpN//9sD+enXZ7IVjkhlRaV8fP2ifPD+oEQiEXPd5XcG3hr4va+/ZepubpYDWyUBEiCBkiFAeVYyU82BkgAJkAAJkAAJkEBhE3CTZ4gya29tMgMb6usxNdAoS3I7z121cRmoWTURaLXNHRL3lcn40o5sRERqfLsS3duTyM6uVFVWyrnzPVJb1yjRWEwiu1FZWVgwoitUFpS1aIUEa/yms74yfzJV04e0zJjE9hLS0lgrociuBOvrBXN/qb9LJqbm5MX4jPw4PCKd7S3yr5/9QXrOtUtDsN5z0Ngs4t433zH6LLfLgq2TAAmQQFEToDwr6unl4EiABEiABEiABEigeAh8/MElk843OvlmcwAVZvYoH/z2nLtr5njaW/yb8l5bXDo6OqS6oUUSEpfdWELmVsJmM4FYZEP24wk5f75Xzre3SMLnl/WNDXk19VKiCb+UN3bKvvglvh+Xze1diSfi0lRfI36/X9Y2I9IUDEhdoEpezq3KrevvGHm2sbFpRjU1t2pk2EdXh+QP7/ZIQ0NQLg31H4zYrnunL1Kg5XhBsHkSIAESKHIClGdFPsEcHgmQAAmQAAmQAAmQAAnkgsD5xjJpb6iRqpo6CTbUir+8UkamlmV0elkq49vmls0trXK5p0WaGupkbnZGlhfnZX2/RsrrmuRiT6vE9vbN+dWV5RKsqzapmNhkYH0rLH3nWqShvl78fpGPr1+Sc51tJqINcm742aTUV5dLTYXI5UtDcu39dw6GqDuv6k6s+gYjEnOxCtgmCZAACZQGAcqz0phnjpIESIAESIAESIAESIAEzoTA5d5m6Wuvle3tbamrr5Op1ahMz69LR0udbIR2JBSOymB3i3S2NYpPyszumWPTS2anzS8+uSqVFX6TmtvZ3irzC0vS2dFmItR+e/xcIMquX7kkd25eTzs2Rp+lRcQTSIAESIAEPAhQnnFpkAAJkAAJkAAJkAAJkAAJ5IxAT0uVtNdiJ8x6qWtul4nZJUnEdiUSS8jk/Ja0NNTIQHerNNQFpKzMJ2ub2zK3uC5Dfd2m7tnC0rJgN9XmpgaZnp03v+/uRk367uLymnkvE3mGASYF2rcyMb2Qs/GyYRIgARIggeIjQHlWfHPKEZEACZAACZAACZDAmRPo7+mQ/u5O04+JmXnKijOfkbPrQFVZVC601cj77w7J5q7IzOSE7EXWZHU7ITt7fhNFVltXK/X1dVJeXi7L62HZ39+Xzz+5KvW11Sa6DIIMx/SrBakN1EjPuQ7ZDkfk+4fDh+RZIpEw5+munW6jZvrm2a0F3pkESIAECpUA5Vmhzhz7TQIkQAIkQAIkQAJ5TAAF3u9+9ZmJDPrx12cyMbN00FvKtDyeuBx17UJbtVy60CLBYL1sLs/L2POnsrq+JVJZL/6aRtmXctn3VYi/vELEJ9LZ3ibtLfWyH9s1KZt3blw3suzZ6KQ0NwYPRZ9h0wiNPMN6S0hC2luajEDD33Hojqy6Hv92/xGFbo7mms2SAAmQQDESoDwrxlnlmEiABEiABEiABEjgjAlgZ0xEDu3HoqYnwWDdG3k2vXgg0yjSzniiTun2bTV70hrYl/r6WlPkf21uSuZfzcn6fq3Ea9qkJlAjgUBAKqqqTY/+9Ys78s5Ar4xMTMvF/h5B8f/VtY1DO602NzYc9F43B0CUWjyRMOeX+Xwmag2H/T7+/vDxuNmxkwcJkAAJkAAJZEKA8iwTSjyHBEiABEiABEiABEggawK9nY1GoCEKSOtTqchQmTFhiTS8R5mWNeaCuCBYti01vl2prKqQ6v0t2d1alUh4R7b3yiVRViFSEZC9qkaJV9TKvq9SIF/xC4ed/ptusDgXKcNmLU0vmPXkdqD2GX7xIAESIAESIIFMCFCeZUKJ55AACZAACZAACZAACWRNAPIMvyDKnAJNG8N7KtKSwiMZlUaJljXuvL6grnxP9ne3TB9bqvYkHo1IfG9P4lIhOzu7sh9aEl9VQMoau2Wnslmi+76D8ahEy0R22dKNgiyvlwQ7RwIkQAIFRYDyrKCmi50lARIgARIgARIggcIhoPIMPdaC7yjwnurAeV2dnWZHxExkSeHQYE/3Q8tSXR6X/nNtEtkvk71IWOriWxLe2pK93ZBs+2rEF+yQvYp6ieyVERgJkAAJkAAJ5A0ByrO8mQp2hARIgARIgARIgASKi8CNK/0m8gxF2lNFn+moUdS9q6NDHv4+QXFWXEtB6mvKzYjqyqLSXl8h2/FKqfXvy34sJrvb25KIhuVVrEbCZbVFNnIOhwRIgARIoBgIUJ4VwyxyDCRAAiRAAiRAAiSQhwSw4ybkmUabOYu2O7uMqLOp+XUWcs/DuTxul3qbK6Suyi9bkZhUVVZKV0uDtAXKZDcUkv29fVne9cvISkQ2IrHj3orXkwAJkAAJkMCJE6A8O3GkbJAESIAESIAESIAESAAEnPJMqSDCDAci0uzXGHVWvOumq15ksD0gc1siDcGgfNDfLourWxLbjUoikRAp88urtbA8nlkpXggcGQmQAAmQQMESoDwr2Kljx0mABEiABEiABEggvwl4yTNn/TNsJtDV1SkPH48zXTO/p/TIvWsPVkpXU0D2En7pam2QvrYG+Xl0TpbXt6UlGBC/3y8rm2GZXFw/8j14IQmQAAmQAAnkigDlWa7Isl0SIAESIAESIAESKHECXvLsoP7ZxLQsrqyZzQSYrln8iwWS7A/vnJf66gop85VJaDcmLxc3ZKCrRXzikwfPpmRxbbP4QXCEJEACJEACBUeA8qzgpowdJgESIAESIAESIIHCIPDxB5dMzbO5+YW3OqwCbWNrW8orKhl1VhhTeuRetjTUyo3LPRIMVMnk3Jq0NdXL4PlW8fsrTMTZyvqWjEwvysj022vlyDflhSRAAiRAAiRwQgQoz04IJJshARIgARIgARIgARJ4m8CN9/vloysDrmgu9veIv6JS7n39LdM1i3zx3LrSLx9f6ZeJmSUTXTbU0yltrc2ysh6S+8MjMjo1X+QEODwSIAESIIFCJkB5Vsizx76TAAmQAAmQAAlkRaC/u8OcPzHD6JaswB3jZESf3f7gXc8W7v/6jOLsGHwL4dK25qDcuT4kwUC1LKysy9j0orS3tcpgb5f88OszGZuaK4RhsI8kQAIkQAIlTIDyrIQnn0MnARIgARIggVIjgBpctTWVcu+b72Q7Ei214XO8JHAmBIZ6O+ST6xdlYyv8OsIsIUMXzpsdNn/45ZksrW6cSb94UxIgARIgARLIlADlWaakeB4JkAAJkAAJkEDBE9AC9l//9b74y6uMQGMUWsFPKweQ5wTam4MCgTbY0y6tDbWSSCTEV+YXn7/SyDQj0LhRQJ7PIrtHAiRAAqVNgPKstOefoycBEiABEiCBkiGAlM27X30m+7Ed+f7hsKBgPQTa3354RIFWMquAAz0LAnc+uGhuu7i6KYPd7SKSkNaGOhFfmfk1NjUv9x+NnkXXeE8SIAESIAESyIgA5VlGmHgSCZAACZAACZBAoRNA1Nnnd67J6PiUjE5My+LKGgWaNamQi309yZpwOCanFygVC33R50n/EXWG6LP1rbBIIi6La1vS2xYU7MBZ5q8yMu3hkwmz6yYPEiABEiABEshHApRn+Tgr7BMJkAAJkAAJkMCJE/jik6vS29kobS1Npm1En+HAjo9l5VXy1x8eyWQJbyQAuYjIvKWVNVlcXpPx6QUZn148mAekt5YynxNfkCXUYFtzvdz5YEiGettlYXlDno/PSsAflwtdrVJeERCJ78svIzPyy+irEqLCoZIACeSSQF93h+gmQUe9D//dOyq54ryO8qw455WjIgESIAESIAEScBCAOMOvOzeuHZJnKtBWNsJGoJXqRgKQZ1/cuSYj41MyMjEtjcE6GervPaDolGl4gw8W/JhlQuCf/vCO3PlwSBKJuDwffyWRrS3pDFbI/r5PNncQjLYv00sb8ujlUibN8RwSIAESSEtA/03DD4OOcrS3NsnY9ILc+/o7/uDoKACL8BrKsyKcVA6JBEiABEiABEjgMAH8BBriLL636yrP9GwINEShQaCVWpTV7Q/eNYxqaypMdB4EGqLQ9ECEni3T8DqE2v1fnxtWpSod+VlLTaCjtVHe6e+SoQsdkojHZTcSNr8iWyEJ1lTJ79Nrsh8XCQYq5en0smyGuQsu1xQJkMDxCegGQRplnmmL+PcP4gz/3lVUVBp5dv/XZ5lezvOKmADlWRFPLodGAiRAAiRAAiSQJGD/J9ot8szmVMppnKmi89zWEljhQQMRez//PsHlRgJvEbg02C0QaBBniDwLVvtlcWVTIqGQXLnQJrOrEdlP+KSzuVqeTi3Js+mjRYkQPQmQAAnYBLKVZyrNGurrpCFYL9s7Ufnb948ozrisDghQnnExkAAJkAAJkAAJFD0BrXeGaKp08gwwSlWgqTxTKeaMPnMuFDxsnOvqlJ8fT/ABo+g/RUcbYEdbs3x6+4osLK7K/l5M+s41y9MXUxLd3ZWe1qA0B4OytL4tcYnKTmxPHk8sy3po92g341UkQAIk8JqARlO/mp9PycQpzUYnpmR9MyRT8+v8oRBX0yEClGdcECRAAiRAAiRAAkVNwE7ZxEAzkWf4z/Sdm9dlZWO7pOqdfPR+v0ndRLpmJgINLPGAce+b74p6DXFwRyfw7sUL8u5gtzwdeSnN9TWmofDWlvl9bWtH/nCpV0K7e7K3vyPnmqpleGxBHk+sHP2GvJIESIAEXhPQHwi5AXGTZviBEY5znZ3m3zama3Ip2QQoz7geSIAESIAESIAEipqAM3UjlTxz1jpBQfwff3leMv+BdrJKJdAYdVbUH5sTHVxHW7KGUH1NpSwsr0l0JyLNwVrZicVlqLdL+s63yu5uWHYi2/Lbi1fyaJwbB5zoBLAxEihRAm7yLJU0AybU74Q4Qw1UHiRAecY1QAIkQAIkQAIkUDIE7JRNDNopz/Q/0nhPCwSXmjTTxeCW5uIm0CjOSubjc+yBQppdGuqRpoY6WVvblOdj07K/vyc33u2Vi72dUlkdkL34vkTCIZlfWpVfX8zK9MLGse/LBkiABEjAjqYGDfzbhX/TUNMM6Zkaaaak8D7TNbluvAgw8oxrgwRIgARIgARIoKgJOH/yrDJoYytkxm0LM/y9lCLN3Cbe7Sf1YIZDHzSYrlnUH5kTHdwfb12V9tZGeTE+Iw31AVlcXpeGmnL5+OqAbISi4vP7pb6mQsLbW/KPZ9MyPDp3ovdnYyRAAqVHAOUa+rs75OMPL0k8tmv+7YLIx2YAKEvglGYq1ljDs/TWSjYjpjzLhhbPJQESIAESIAESKDgC+MkzftnHxYEeudjfK5MzCzI5s2jSMu//wq3owcirRgx+Iq+HecD4fYLMCu7TcPodvjjQLRBo2HHzvx48kqcvJuXmexfkUt85eTm3JvuJhHS3BSW0tSG/PJ+WxxNM2Tz9WeIdSaC4CHzxyTW5+9WnJtJsZGLKDA7/5uPPI+PJumbOA/8vWFkPH5RpwP8N8H8EHiSgBCjPuBZIgARIgARIgASKmsDtD98VpCO6HZRmb1Nxk404qzFYZ07e3olRnBX1J+bkB/fHW1fknYFueT46JcGachk41yIboV2pKK+S5oZamZ5blK31ZXk5vypPptdPvgNskQRIoKQI4N8xlGxobKjPatyQbfqDontff8vNcLKiV/wnU54V/xxzhCRAAiRAAiRAAiSQMQEv2ag/vUcRZUbpZYyzpE9sa2k0KZuXBrvFJyJzC8tyoaNRGuuqZGJmWSora6ShtkYevRiXKl9MNsNReTpDeVbSi4aDJ4ETIODc/CaTJrUeGoQbNg346w+P+G9dJuBK6BzKsxKabA6VBEiABEiABEiABEiABE6LwD/duiKIOvPDnMXj8vTFhES2Q9Lb0ST+Mr9sRfZl5OW8+OM70tFQJU+nV+XZLDcLOK354X1IoFgJZCPPNNoM0dVLK+uyvrnFTQOKdWEcc1yUZ8cEyMtJgARIgARIgARIgARIgATeJvDPH1+Vy4PdZpOA5rpKCVaVye5OROL7cdkI78nE3LoEq/3SXl8hkUhYnsysUZ5xIZEACRybQCbyzJZmiDZDLTREWKOmJ3bcZIT1saeh6BqgPCu6KeWASIAESIAESIAESIAESODsCfzp9lXTib/ffyS3r/RJf1ejxHZ2pDkYkOmlbVkL7cr5ljqp9u/JwuqGPJnZkFer4bPvOHtAAiRQ0ARSyTMvaYYBI10T4gzlCXiQgJMA5RnXBAmQAAmQAAmQAAmQAAmQwIkT+Oz2VelsbZSno9NSX10uCysbUl8h0tfZJKGoT7YiUakuj0tHsFIev1yW36fWTrwPbJAESKD0CKB2J3aOfjU3fzD4VNIMJ+F9iDPsJM2DBNwIUJ5xXZAACZAACZAACZBAgRHo6+6Qvu72g15PzizK5MxCgY2C3S12ApBnf/r4iiTicfn9+aR8++B36Wqslqbaapla3DC7bvZ2NMrOXlQeTSzJ7xNLxY6E4yMBEjglApBn+JVOmml3mK55ShNTwLehPCvgyWPXSYAESIAESIAESpMAfqqOtJTamkpZWlmTsakFGZs+LM8o1EpzbeTTqJG2+e5gt8wvrkpjbZXML6zIxuqKdDfXysb2rpT7/dLa2ijLoYgMj87JzNJWPnWffSEBEihgAh+93y/4hY0A7JpmbkNi1FkBT/Qpdp3y7BRh81YkQAIkQAIkQAIkcFIEvvjkmnz0fp+MTExLY7BeLg70WE37ZGxqXkan3o5GezmzIJOziyfVDbZDAp4ELg8l1+TSyoYM9XZIR32l+KIR2Y/FZHU3IbV1ddLTHpSfX8zKry9mSZIESIAETowAfsCEHzT9v//rodkIINXxTn+vLG+EuUnAidEvzoYoz4pzXjkqEiABEiABEiCBIieAn6h/8UmyIDsEGiLQ7OPiQK9c7O99iwKk2l+/H6ZAK/L1kU/Du33tHdOd1aVFeaejTtaXZqS5vVP63rtmdt/88dE45Vk+TRj7QgJFQADiDAd3zSyCycyTIVCe5clEsBskQAIkQAIkQAIkkA0B3U1saXU9KdDGU/9kHecgNQV1XVAQmQ8U2dDmucchMNjTYS6vSOzJe91BefHg/5b6pjb5+F//p8Tjcbn/24g8eDx+nFvwWhIgARIgARLIKQHKs5ziZeMkQAIkQAIkQAIkkBsCzt3EIMZwOCPQ9O4UZ7mZB7aaOYHzrfVyscUnqy/+Lq3nh+T653dlLxaTH34bkYdPJjNviGeSAAmQAAmQwCkToDw7ZeC8HQmQAAmQAAmQAAmcFAGkbmI3MQgzpGm2NTe6pnDifnduXJOp+XW59813J3V7tkMCWRFoCgakcvkXCU/8l9z873el9w//ZiLPVjdCRqCtrHPDgKyA8mQSIAESIIFTI0B5dmqoeSMSIAESIAESIAESOFkCmrr5/cNh0zAEGg5nCiejzk6WO1s7GoEPL3VLfOFXefXb/yN//up/inR/Kq8WlqS2ulJGpuZkfJobWRyNLK8iARLoO98uF7qTKeJeB37QtPy6PmhrS5MpZcBNdLh2MiVAeZYpKZ5HAiRAAiRAAiRAAnlGwJm6ie65pW8y6izPJq5Eu/PhpfNSsfSL+LYm5I9f/u9S13tDHj0ZlW9//FVWNsMlSoXDJgESOAkC+GHSF3euydJKsg78jg3/AAAgAElEQVRoW0vjwb+H2j5+sKQ7b2JDHfzACfU/f/jl2UEXKNNOYjaKsw3Ks+KcV46KBEiABEiABEigRAggbRO/9HCmbzLqrEQWQgEM8+blHhN5VhbbNJFnFcFzshPalP/6xzP5kTXPCmAG2UUSyF8CbpHYbjtOu40Aog3Hy9lF+Y/vh7mhTv5O85n2jPLsTPHz5iRAAiRAAiRAAiRwPAJ23TM3gXaxv4e1zo6HmFefEIHb7/eLLP4mYz/+X3L7z/9Deq/+N1lfWZCfJ5bl2fzOCd2FzZAACZQiAac8y4QBfrgEcdYYrDen//WHR2Y3ah4k4EaA8ozrggRIgARIgARIgAQKmABSN1sbAvJiYkr6zndIX3e7JBIi77yufzY5uyj/+H3iUFpKAQ+XXS8wAuXxLfHHsRGATwbPt8n+8pjMTYzItZufS7C9Xx49+A+Z3dyTeMeHBTYydpcESCCfCLiVMfDqny3NGhuCsr6xKds7MSPOkMbJgwQoz7gGSIAESIAESIAESKCICXzy4bty+w+XD43w/j+eUpwV8Zzn+9BayhekNjoi0Z1t8VfWSiK0LoMD16V94IY8fvpcxp/+IrHKJpHOD/J9KOwfCZBAnhNwljFwdhfSrLW5UZoa6qWpMSgvUANtfErOd3WaCG279lmeD5XdOwMCjDw7A+i8pciF8+2CHVHw03DklvMgARIgARIgARIgARIoDgLtr+sH7e/H5HJPQGLLv8mriWHx156XRGhTgoE6CYUTsjzyQCprqiXUekN2m94rjsFzFCRAAmdGwEueeUkzdBTvQZwxXfPMpq1gbkx5VjBTVVwdRU763a8+k6//4wdj+LcjUUq04ppijoYESIAESIAESKBECVwa7DEjj0V35MNLXTI/9UQmnvx/EopWiS+0IXuLz2V20yctAZFgc7uEWm5KrPZcidLisEmABE6KgLMGaCpppuLsXFcnSxuc1AQUeTuUZ0U+wfk6PKSVQJ7NvpozXfSVVwnSShiJlq8zxn6RAAmQAAmQAAmQQPYEejsapNq/K5Hl57K18FLK1+clGKyTzapuaa31S7iiTab22rNvmFeQAAmQgIOAbhowMjHtmp7pBMZ0TS6hbAhQnmVDi+eeKAH9cltaXTdFjZF/jgKN9775zkSi8SABEiABEiABEiABEihMAs1NDdLcWCerq5tSE5+XC417MjU5K5vjw/LB7c/kwq0vZSsUll9H5mRyfr0wB8lekwAJ5BUBPF8i+mxpZe1QTTPtpEai6d//8WSS6Zp5NYP53RnKs/yen6LunXM74YuvdwUbfTkvZf5KRqEV9exzcCRAAiRQWgS01qc9akZbl9YaKLXR9l84Lx9dvSjjk7MS3liUnvZ6efLLQ1n4/T+l772bcu76f5fphXWZmFsrNTQcLwmQQI4I6KY52AQAv5wHnjf1mRPvcUOdHE1EkTZLeVakE1sIw9KfDHz/cFi2wxGprak23b5+5ZJ88P47rIdWCJPIPpIACZAACWREQGt94qfhy6vJKBv8sAi/3A6KtYyw8qQ8J/DRB5eluaFelhbmJRHfl83Fadmb/kHK6rtkP9gvaxtbsu0L5vko2D0SIAESIAESEKE84yo4MwJ23bPnYy8F4f04es51yLtDfTI7t2hCbp+Nv5LRqXluKnBmM8UbkwAJkAAJHJcA5NkXd64JfmCkPw3HT79RtsDtsMUaRdpx6fP6/5+9N+GN40rTNZ/YM3LfmNzFRaL2xZZddll2dfWtcl90Y24P7kVjgP6FgxpggMHc7sZgpt19by3ebcmSrY0SdzK5ZTL3NTIiBufQdMsq2ZJckkWJ5wAJiczIiBPPCUbkec/7fd+LIvDm6+e4fP4EiwvLBF6XpBVw77P/B9cKiblRbm922XGOv6juqeMqAoqAIqAIKAJPTECJZ0+MSm34PAg8GLoZdSPSfSZENDGZmBwfkQLa/OIqmVRCiWjPYwDUPhUBRUARUAR+FgJiwejYSJqNzUc7zR7uhBDWrrx5kXbX43f/9HtZmVo1ReBlIzA7PcH05AjpiA7+gGsffkC3vMKxtMdeucaKcYZ+fOJlOy3VX0VAEVAEFIEjSECJZ0dw0A/TKQvx7PK5GT76/DphGJL71n0mhDThQBM/R6Mu65s7cptsOolm2Hzw0Q1WNnYO06movigCioAioAgoAj9K4PLZaSmgHbSD8M0f+pAQz1a3qrKQjmqKwMtMYHo0i92vUJr/E6dPzZFN2Vy/9iWrwQm09NTLfGqq74qAIvASEBB5R8VLzB/VHPIlGLBD2kUlnh3SgTkq3TrIASOEMRHKIkQz8RKi2YGQ5kYcIhGHSrUuc2OI1fhytSUnE+rmd1SuFHWeioAioAi8/ATeuXxGimexiCUrTAtn9Q8JaOL98bFRRCWwj6/efvlPXp3BkScQby0z5t+mkHHYaDoUyx1Iz9KLzx55NgqAIqAI/DQCB6LY4z4t3N9z06P893/9mI+v3SafzTCUSysx7XHg1PvfI6DEM3VBvFACYiIhBLSN4qYUzx4UzQ6EtHKlhni99m0hAdFhIZoJ8UxNKF7o8KmDKwKKgCKgCDwlgQP3mXBS/5iAplxnTwlWbf5SEJjS7zMd3mW7rmPYMbrxGRa8yZei76qTioAicPgIiHnk++9eknmyH9cOjBhiu4Oco2IuKdIiKEfa4+ip9wUBJZ6p6+CFE3gw75nozMPuM/lz1JXCWrPdkzc3cZNTwtkLHzrVAUVAEVAEFIGnJPDgM0/k93yUgKZcZ08JVW3+0hAYDVbIt24RjRikMmkWvAkWemMvTf9VRxUBReBwEThwdAsjxuOaeOYK0Uy0oVxGPn+F+1vMLUVKIDW3fBxB9b4Sz9Q18MIJPJj3TNzAHnSfiZvaqRPTMh+aaB98eF3lfnnhI6Y6oAgoAoqAIvBTCTz8Rf9RAppynf1Uuupzh51AorVAsr1ILBEhk3LZCidY6Y8c9m6r/ikCisAhJiDSITyYT/THuirmlkI4E8XoMukkX91a4IOPrlOutg/xGaquHRYCSjw7LCNxhPvxcN4zgeLhG5uw2Yp2Z7HIvZUt2t2+ynd2hK8ZdeqKgCKgCLzMBA5CNw/ynT0ooInzUrnOXubRVX3/MQJWZZ5hfwU3GkGzHYLoEFvBKM1BRIFTBBQBReAnEXgS8ezhueW9xVX2qnVZlEfkFlVNEXgSAko8exJKapvnSuDBvGciebJYDRCWWpEPRhQSEL97cGIhfl+qtpWI9lxHRe1cEVAEFAFF4HkREM89IaD1e115CJGr5SAHWj6X4erNJeWyfl7w1X5fKAG7Ms9IsEgqphPYMVLpODv+MPdbyn32QgdGHVwReIkJPLwg9fCpCOFMzCWF00yIZmJuKZpYqBLimQrXfIkH/2fuuhLPfmbg6nCPJnAQuineFRMIMZF48OYmfi9ueqKJVQIhsNlORFUhUxeUIqAIKAKKwEtJQAhoovqXaAfPu4N8LCqv50s5pKrTT0DAbG0yFtxnKNrCdGMkEy6rvTHuNl+OvGe5TBy/0yAY9OXZbu3sEAQBQ0MFRkbHqNYqdHt9DMOk22pgGAb9QYDrRhkuDGHblvzc2voGG+vrMi2JSEwiXuPj40xMHKNab1GuNp+AptpEEVAEBIGH82cfUHnQbSac3geimXi/1e1L4UyFa6pr6GkIKPHsaWipbZ8bgQcrpTwsmj14UHETvPKLSzhORFXbfG6joXasCCgCioAioAgoAorAsyeg9xqM25uk4wGDwCRvNdjx89xtHc6Km9mUSy7l0m536Pd6XDgzS6u0Suh7xGJxbt+dZ+AHzM2d5LU3f8HK2iobWzuYwMbSfTrdLuVqjRNzpzhz+iQ7xQ3QdD7/8ks2NjYYHh5ht1Ria3uL8+cv8F//63+j1df58ut7mKZJJpOmtldmc2MdTYORsQla7S7Vyh62beP5AU40RSabkYNVa3Se/aCpPSoCh5zAw+LZo0I0HxTOxPsqXPOQD+oh7Z4Szw7pwBy1bv3QisGDKwf5XJqI4+JEXD4SZYWv3j5qmNT5KgKKgCKgCCgCioAi8NISsEvzHIvsYBSO0TYKJLU6pbbG9mDoUJ7T1JDNyckktWYPXdM4PjNFrVohQGd8/BjxRBzLjYKuE4nG6PsB1699RbdRg0Gfze0S1WqF8ckJ6TL77E9/kK60EI1sLsPkzEnanS6rC3eoVfb4xdtvM3fqFMur6ziRCDNTx1hbXOT6tc/RCbnw+puUqnU2Vlekm63T90jkJpiZnZX8NstN6o0O5b3aoeSpOqUIPA8CB/NIIZCJ+WI2lSSbTjG/uPI9t9nBsVW45vMYhaOxTyWeHY1xPvRnKcJX3jg7zXpxU5YMfrCJ1YGJsVElmh36UVQdVAQUAUVAEVAEFAFF4NEE4kYLu3SXIavCyFiSdDIpQzav7SYOLbKo1mQ4EdIOE7jJHDNjGdqtBrVqAzca5fjMGJOTE/iaTq/XYxDAV1ev4vW7FLJJDM0gPTxOt92WTrFMKk4QauxWWty/d5euN+Dsxcvk4ga10g6NVhc0iMUTCKuZruvoIqwzFKGdQnID3TDQdQPCgO3tTTRNY2hkjCAI6fkat+8XWVhcP7RMVccUgWdN4GAeeWy8INP8CBFNCGcHbXVj93uF5sq1lsyfrZoi8LQElHj2tMTU9s+NwKMst2L14OTsFHcWN6TTrN31VJXN5zYCaseKgCKgCCgCioAioAg8ewLpeITT2Ratlat06yWmxlx5kPu9GZYHU8/+gM9oj6+dGuHiiQLLmzVWtxtUGx2q9f3QyEwqypvnppidzLO1UWS7VEa3HUJNxw+huHAHv9/n5LlLZPNDpFNxfK/L5m6F9e0GY2OjnD89jW5ZtFtt9nZ2WV5eIvAHjI6NoeumzJkmwjU1IZtpGtvb29IBNzI6Kt+7e/cWvu9z4uQZqvU2txeKFLe/vwj9jFCo3SgCh5qAENCuXD7zyD6qiKVDPXQvVeeUePZSDder3dkfstyKs96r7tvP7ywVube8qUS0V/tSUGenCCgCioAioAgoAq8QganhFK/NpNm8/Rk7C9c4PuFguhFut6ek++ywttdOj/Ha6XECkdFfJPrfqnL9zoYMwbx8dpKZyTyGrrO9vcPm1g5eGEAo/GHg9XuEgwHDw8NYzr5YWKlU2C7tkUgkCYMQx7bID+VIJuIEvk/fG+D7Hn4Q0O74mJZJKuGia4Z0nN346hq6rnH5jTelD80PA4LBgEqtxe3FbYrblcOKUvVLEVAEFIGXnoASz176IXx1TuDAchuNWH8Wpy4suCJ8U9hwRTXOUq2tRLRXZ+jVmSgCioAicKgITI0XODb2ZDmYVovfDwc5VCeiOqMIHCICc6kmbn2BQWuXsRFburQWOpMstA6veHZ2tsDp2QKO42BbhgybvL+yQ6vd4fTsCLFYjE6vS3Fjk1qjRRAMMAydZCJBp92l3myTSqZIpRIy0X+pVMEbDGQIZrfdkS4zw9CYOjYu3WbNZoter4+m65SqXSzLIhmP7odqmga+1ycRtbGEwy3U8IOBrM55d2mbzZ36IRpt1RVFQBFQBF49Ako8e/XG9KU+ox8rHCAENNH2qvtfDg5EtA8+vEG7u18yXDVFQBFQBBQBReAvJSAWc8TzKObalMoP5eHMpeVizkETKQVESMhBU2LaX0pfff5VJVDwV0i2F0hEQuJxk15osxFOseEdXvFsbjTKqakcyVyeRqsnxS3T1Oh2e2SScXK5LMXNTVZX1tAMS4pnUddldHSERqtDq9OjkM/I76zlvTorq0U6nQ6DwQDP61OtlBkZHmJ8fAzLtuXQ9/ue/L9pmJiWzU6ljWFaMv+ZEO9Gc3FZ+VMzDAzLZHF5g/nlXbzAeFUvHXVeisBPInCwEKaeyz8Jn/rQIwgo8UxdFoeKwOOqborOPuhCE8UFNMOW5YZXNnYO1bmozigCioAioAi8vATE8+jyuRk++vz69wrZiGeQyMX5qCbydH7w4XV+989/eHlPXPVcEXhOBEbDJQqD+1imiWk7GLbFRjDOcufwimfRwS4jKYOpk+coN/psbhSZmyqQzefodbsysX+322ZJJCfXTXRNJPcPpDOs7/vMTE/hWBbbO2U8z6darVIql9jdLdHtdDANnZMnT5BMJqRgls1kpKimabrMcSbCQ03LIhpPyn2KY4Z+gNfryPcj8TjbG2vcX9ml1nee08ip3SoCh4/AjznExfxQvGQetNfP8NG12zJ3tlj4Ei8lph2+8XxZeqTEs5dlpI5IP59EPHtQQNur1Yk4Ll/eWpY3RdUUAUVAEVAEFIFnQUB86X7/ykV63Y5MGfBwJehHHePKmxflYo4Sz57FCKh9vGoExoNFxriP7brYbgzDhOXuCPebh1g8C8rk4xpWNEWr3WbQ2mO0UMCMZdnZ2eHYRIF0IsLmzh6x1JCsfLm5uQmaQYDGUD5HJp1ga6tMo9mi2WyyurLCZnGDMPBlPrTJiXEymQyxVApRGsCxDKJuRBYdEGKZEM1Smax0odVqNZkbLZlIoulCXIN6rcLyapHt6gAvNF+1y0adjyLwSAJizvj+u5f+zB0uNha5ssUc8eEmFr7EAtiBY1yJaOrieloCSjx7WmJq++dK4IdW+h88qFw1yKWlaOZEXBkuo4Sz5zosaueKgCKgCBxJApfPTksBTbTHCWji2TQxNqoWc47klaJO+kkIRMr3KPjLjE0kiSddQt9noT3M8iEuGDA9EkXkPVsvlrl79y4R3cO0IniYGH6XqYk8EyMpMGM0gjgDz2Ph/jwLiyukM1niiRiEYBoGvU6Her1Gp92iWa/S6bRxHYtzJ2ew3ATl9oB4MsXIUI5oxJHuM9u2sCwHO+LQ7g4IgpCIrcvPigqcIheaadvSiTa/uMV2/dvKBk8yIGobReAlJvC4VD8/5hA/SL3wu3/6vVrseomvgRfRdSWevQjq6pg/SEDcCP/x738tw2Q++uLGn213MDlRopm6iBQBRUARUASeN4EHC9k8TkBTrrPnPRpq/y87Aad8n0xviVQuTiIRxTYG7PlJNoIJGoP9apSHrWXcAWP5BJWuSXGjSMwOwE7Q7XTRvQbZXJYzJ4+hex1uLlXBjuLaHqVKVTrEGPQJBj6OY1OrVIlFXSYmhtECj9WNHUSRrLcuzLC+22Bjr0086uL3exiWTS6fx9T3hbdEMsV2pYWu6QznElT2ylKo87z9/GiJ7LDMe7ax/f0cjYeNp+qPIvCsCDxptNLB8Q7MF9lUUhama3X7fPDRDWXAeFYDckT2o8SzIzLQL8tp/pB4dhCjHom4XL21/L3kzC/Lual+KgKKgCKgCLx8BK5cPsOxkTTRiE0+m3qkA+1gYUc9n16+8VU9/vkImOV58sEyhfEsbiSG6Qvnlc+aN8ndxujP15GnONLZ6SyZpMut5T0q9c53nxQVL+NRm2a7Tzzq4BXvslmqY42dJpPQMLWAWq2O163TaYnzNBkZn+b0qROMDUWlG21jt4M/6BPRO9z45i6RaBLbtvnq6lVyhVEuXrpEs7otQ0FzQ8PYtoMbi8s8aGEQUC3tyvxojuuyVKyzXu49xZmpTRWBl5vAk4pnB3NIUbQjm0kxv7DKV7fuyRQLpWr75Yagev+zE1Di2c+OXB3wxwiISYpwnq1vFL9znomb3pVfXCQSiSLstQ9WNVM0FQFFQBFQBBSB501AhG8KAU2sVj9KQFOus+c9Amr/rwSB0m2O2SsMF5L4YYSZ8QiaE+GT1RzrLZHv6/C1M9NZLp+Z4PZymau3N77r4Eguxmg+Rrvr0+x4hI0dKXKFsTyj+Thev839pVXqe7t0Wi0pvgvh7PLrl0in0wSDgRTB0EIWl1b4+JMvcJwIYxMT7Gxv4+Ewc/w4Ea1Hu91E1w0y2TzZwiiBP6BZq1He3WQQ6nTbTYq7DZph8vABVD1SBJ4TgYOFrfXi5iOP8CjRbH5xZb9gwFZVmjFUUwSeloASz56WmNr+uRPYz3s2LVcGRBMrBSePT32X26zV6csqKaopAoqAInCYCbiJONF4XE6o5KRKuAVC6DSbtBuNw9x11beHCDz4JV3kUXlQQFOuM3W5KAJPRsDfuUW+P08hKapHJvjl28OseqP8y1eHU/RxzJBzM3nOnZzk1lKJL2+tf3eiqXiEZMxhdChJIRslJETXdfp9j37PY6lYZW19g0FrF6/XIwgDRoaHOXXmHLlcGscIZDGAble4xTSWVtYp71WJxlwZ2pnMFEik0qQTMRbm76CJqpxnzstniQjd3FxfpVqrUGn0WVu+D6aLHjuc7r0nuzrUVorA0xMQi1ri9WD7IdFMbKOe10/PWH3i+wSUeKauiENH4CB086DM8IGIJiYrot1ZKnJveRMloh26oVMdUgSOPAE3HseNx+RkKDNcIDMyjC5+OhDPgMrWNqXNLYSS1m236bZaR57bywDgwH0mnk0PCmiicpeqsPkyjKDq44sm4G/dYqg/z9yxFHbEJRGHDX+c65XJF921Rx5/NKVzYW6E8fEJ1nfq3F3aYme3RLPT58KpY5yeHqLa6OKJ3GZAEELE1PAHPstbdRYXFvC7ZQzTJJ1M8NqFM3R6Pltb28xMj7O5ucX8nXsyhBMNRicmGBsfZ2+nSHGvx/FT5zk9O8q9Ozfl/kfGJuSzRFTe1EIobqyxtrJIeXeLarNHnxhGJIUb/2EXX6dRkftyExnofFuN0D2c4uWhvChUpw4VgQfFsx8TzQ46LYr6iOe1imI6VMP4UnVGiWcv1XAdjc4elB7+6PMbCHvtQXtwsiJCZ0q1lhLRjsYloc5SETj0BKxIBDsSITsyTHJoaL+/odDHQjEnQhfuM104BjShpH37XsDW8grbq/suW9UONwHhPsulY8wvrDA1PsT7v3pTdnh1Y1fl4jzcQ6d6d0gI+Js3mTbXGBkfxgtCkmaHjfAYC73DKZ4VEiFvnJ1kcmoagoC1jU3+9KeP2ap6nDh1WoZnNjoeiahDo9WXyftnxzLShba0UeXrr7+mXV7FMHTe+9UVzsxNsXz7Kt1Oj2h+gs2tEsurRTRdh2AgHxq6FmIZOsnCDKfOv0bMCrh76xsikQiJRJJ2p00snoAwkIJbJlegtlfm0z99QHF7j+ToOdLDf87TtnSius/Kvc9pBwZTk+forN2ib0RwJ88ekitEdUMReDoCYlFLvER7MKfZg/PHgz2qcM2nY6u2fjQBJZ6pK+PQERATFHEjFDHsYoX/wXZQdnivWvv2RqlEtEM3gKpDisARIWBFXCzHkQJZLJXCjbn4vo/vB4SajmHb6GhYtoUj/m/osmqaFM/Q0PHZWllhe+0/8ugcEXQv/WmK55SoxCnax1dvq1Xsl35E1Qn8HAT00m1mrA0iQ5O4dkg20uN2c4K1bu7nOLw8RjoZJRmP4A88atUqjXpduoCzuRypdJowCKVTrNfrYvoNzp7cF8+8Xp/5e/f5+ONPafU1hsaPE4vHGS8kKWSiFHfq9Pt9hrNxgjBkfmmD27fu0KnvEvgef/XeLzk+mWd94RbFzR12agGaFcU7yH0W+vLRYJriOaEzdeIcZy9eZvneLb75+hrHT5zk/MXL3Lt7mxvXvkALejKs88IbV0jE4/zxf/wr2+UW6eEZPK+LFUngxDN0GnvyvKdnJ5nO2pTKS7T0GPpeh68//T11I8Ho8UtEhBPtEa3fqRD262hhyGAwwI5mMaPZn2281IEUgR8jcBCtJLYRgtlBtJL4ebW4w8rGf6T5ESmAytWWel6rS+ovIqDEs78In/rw8yLwuAoqD+ecET8LJ9oHH16n3fWeV7fUfhUBRUARkAQMyySRL+CmxGQrIOi16VZL9Ltd8SaG7WJGo5imKaunmZaNrms4jr0vnOkaoZi8lXaplvekE0E1RUARUAReZQJh+RZTxgrHhhwpnlW0Ee62p2gE8ed+2q4t3F19mZ9sejwvK2g2q3t88skX7JTrvPXWm0xPjLC7WyaZzqAbYoEjZGRiXLqK+70+i0vL/PFPn9BuNjlz9gxTM7NEHIeBt+86EyKcZhhSZNre2uTWrXl2SyW8bpvjU6O8duEkm8V17txZoO9bmE5UhmH6/kA+R5LJFIEW0mzUyI5Mc/z0a7TqeyzMf8PEWIHp6Vm2NovUqxW67TrpTJZTF17n9rXPuXb1Ko4TY2RsnDD0SeXGmLrwS65//K9sbWzwt//tf+PcpTPE4zHa1Qr/9H/876wuLsqqnl3foBMa0s0WiWXI5wsko7Z01S0tfMKgdAvDDxloDumJN4nkZp/7eKkDKAJPQuDBhayHt1cLW09CUG3ztASUePa0xNT2PwuBx4lnohMPutCkFbe4I0NnVNnhn2WI1EEUgSNNwI1HcONi4mPIqmmtvW16zQZONIpmRzAMG8u2wbSwnAiabuAPBhiWhabpuLZB4PUwdeh2PbY2S/uV11RTBBQBReAVJRBpzDMa3mMoqeMZCSK2xm4wyv3esxdjhvL7ScR3S/sRDJmYBYMGg16bkUJWilnTkwU+//xLbi7scObUSSyvylc3bpHK5Llw8TzoOvFkkmQ6jdf3+Pd//598+ukXTE8f4/Tpk2QyWXxMuf+YY4jNCcMAN+KQH8oxv7DGja9v0m7U8bpN8skIgdeFUCeazlOqd6jsVej2enJfr73+BrulHRYX7jEyNkYiO0G13sVrVRh0K1TKu0zNHOf8pdeoVStsFTcZHh2hVN6vzplLZjl+Yopsbli6nOfOX+CLj37P119+wZvv/hWTx08RaiG3rn3BJ//+b1x6623Ov/EON774hK+ufSL7ni1McebUOSaG4hT32nzwwf/F+q3PiOomenyMmdd/Q0DI1saafJZZliUL4QQDD8c0CMwIgem+olewOi1FQBE46gSUeHbUr4BDev5PIp6JrgvR7MovLhKJRPndP/1eWXEP6XiqbikCrxqBqBMStQKZdkZUTGs2GgwCSGdEIuwIQdYEPqIAACAASURBVCCy3hh4GJiWgTfw8Twfw7QwDIt41CKVcHAdm1arR6XapNPp0+mJvDeqKQKKgCLwahHQunVinUXGIzvk4gNq2ihdPUkziLM9GH5mJ1sY2g8/PHniGMm4y807i5i2RaVSZ9D3OD2VZ3Ikw16lSm1ng3DQxXRc4pk8pq6xsbktXWDpWITOAHqeJxc+Bp5PcWOdVrvF7MwMk5Pj+IM+e60Ay47I0E03kcQwNIJuk06vh2a70nm8urpKwrVJWj47KwsMjU0yduI084vr3LhxS1bjnD0xx+zcSYobIoxfw+t1CAKfQa8vF2JsN8LC3TsMj44xMjIiixOgW9iWTafdlFU688PDpLN5xiYmQNPxPQ83Yu2ff63Lxto2uqUzVBiWCzihdL0FEPgynUCgG4R+gGvpUggU7335x3/nxtWrxCMOg36fM+/8NT4B17/8DF03iLuu5NNvt0nEovhumu29FiUhrhHieX1CO4oZfXRY6DMbeLUjRUARUAR+BgJKPPsZIKtDPD2BH8t7drC3g3LDETfKR1/eUsLZ02NWn1AEFIGfQMA2NRKOj60N5OSi1/dod3r0vQGOGyOTSdPrd2m0uphi0mNbiLIBng+242DKCY9BMmETdy0MEcIZhnJys7nTUALaTxgT9RFFQBE43ASs8h2S2h6TY1Eiep+277DtjzxT4WzQbXB6piAT8Aehxtmzcwx0A9PQKJcbGKHO+HBK5p8UCfg3Fu9RrVaxYykisSS9Xh+v35XhnDf+9D+leKZZFl6jQn50nItvvsH0zBSm6UgHl2gyj6VuygUTO5FGsxz0cMDq0hL1eoWTJ46zuVGURQOGkjadyjaJwgRmPEO9UafTbFLdLdPpeUQTCflM0TUd07To9zrouk40Jio4Q7vVxuv32Svv0ul0SWVy0vnVbreo7+3RadY5ef41fvmffkMs5rK8uMjOTol0JoMRanz9+af0+x3mzpzDjUXBMLHwSWTS5IbHiSZS1JsdWu0OeuDjWBrNWkNWRhXuu/XVVSqVCqYbQ7ciuNEIuWxKOs7EM0w833TTZP7qZ3z4z/8nu9sl2n5IGMvj5PaTugvBUTTDFCkMVFME/nICx8aGEK8faqvFXcRLNUXgWRBQ4tmzoKj28VwI/JD7TIhmuWwaN+KqCmfPhbzaqSKgCPwQAcfSySdNYraYBAzww5Buz6PV6sgk0dF4ikg0QqfVoF5vyXw2YoIhJmqm7aCLfGgiD5qpE3FMKaLJFobS7VCpdynuCNeCcqA9zVX4uC/PD+5LfZF+GrJqW0XgLycQCdskWwtyR5mMQ0+PsufvO5Hqg31h6Fm0XrVIr7SEEYoQ+QinL79BYfqUFIJGC0MMAlHCxScec+m12zIs03GjVBt1dN1k7f5dKbxlc0Pc/ORPhLqOG3Xp7W0ze/Y13nr/7zBNg8reHk4sJosMOCJsMQjxA59Sucq9+TtUG02caBJCTbqL52anRPFlOs2KDBldL25RqzdoNRtUSttsrq9RqVSJx5M4jkNhdEyGg3r9HkG/TTQRJxbfF/dE/zZWFmUC/+nZOXTHwXAiNHZ2KBW3SBTGOHXxPJNjBW5+c4uPP/yURCzC6FCG7dVFKYClkilyYxPUmy22V+5z4uJl3vvb/5XhoQK1To9SuYztd0k4OhtrGySzOSke/vF//J7lxQVEamHTTTA0lKGQS5FNp8jl8+RHx9AtC8s0uHftc765dR8tlpe5P/v9HtVKGT30aNerlHf3CITHTtOxY2kM59ldB8/iWlL7OLwEHn7eX7l8litv7BfwebCJonPlvSofXr3N/NIm+WxKimhKSDu8Y/sy9EyJZy/DKB3RPj5KPFNusyN6MajTVgQOCYFCyqaQtuVESAheAz+g2+3R7nSJRBxZEGDgi6CWkGazhdcbEHUjxBMxItEYmmHKcBvPC+RnRfhmNGLS7gxkvpmIbbBX67JXEyE7wtXm0/PEFEO1HyMg3Mrvv3tJrj6L58SPtY++FNUxb8lN1BdpdV0pAs+fQGGwTt5bhnCAaQW07AKZKDTDGHfaM8+0A4PGLlqvgqX7pPLD/PI373Pq/GnKWyU+/ODfaNVr5BNRFm5/Qzw3LN1i83fvEBNOrMAnkUry5ltvMej1QDOZO3OehTu3Ka6u8s5vfiPdVYsL98kND3PixBym7TIIfHSguL7G9toy95bXubOwJsMaTTvG2bOnaextEoQDXn/9Ar//13+htFtidmaObreDaWrUynvUa3Vm5k6SH51kfffbxRdaCHNbJpvDMjRGp48zMnmMTq3KxuICgaaTGhqmsbfH2tYe6+ubDCd03r3yFlY0w9bOLrl0nGwmwebmFotLa0zPzHD58iXWl1f4/R9+z7HpaS5cuECz08dOZonYpqz4WS6V2VhZwjZN2n2f7Z2ydNCtzN8llUqiM+DGh3+QxW/Gjp9geHYOO+rixuKYui4Xi9xIlGQiTrWyx/273xCLxdjbWOPm1Y/pDQYEASSHpkjmR9GcBJ6u8qU90z+IV3Bn4ln/N1cuPvbMypUa5Wpdbndq9hii2ubB8189+x+LT23wAwSUeKYujUNL4EHxTLnNDu0wqY4pAkeKQCpqMpS2pcjlC3Gr15eV1UTCZCGeCcGrL6qu6ZoM5xRJpg1dJ5mIEY1GZaiKCGtptD1qjR7ZVIR00mGv2pXOs1TckjzFPj1vQK3Zp97ypIDWVyLaj15rl89O8/6Vi+QyqSe6JoWDWaxG/+6ff69Wop+ImNpIEfhpBAqDNZLBLjod4mGJqGPiODqL/nGWBid/2k4f8ymv15BbXHjtImfOHqdSXGP+q2u06nWy6RjddoPJyRma3S63bnxFJpsnkRkilU5RKS6yuTRPZugY7//9P6BpIdV6g6lTJzEMQzq3fN+nWt2TzinxEs+Ddrcn7/lb68sUVxfQtIBy22Rjt02jvIobT8v8ZNvL30i32uzxEwwNjxKJRmXuMl0zGBmfQHfislBApbJHwjUx/Da13R0cw+DMW1e4dOU9/E6TxRtXafc8fMvFjcZwXZdP/9//m7tf/IFTb/yKk5ffYWxygpGRUa59+rFMJyAEQlGs5sTZ84RWTIaoBt06e9sblBo90sMTFFIutiPCPlf5+vOPcF0HO5qgtFPCNEVRzoDjp06TcC0+++MfKZd2MOnSbtWxIjF5noKHr7sks6Nk03H8blvmBm132mh2DDeVwfM69DodTC0kFY9gJMdoGyo32nP5g3iFdnpsJI14Pa4JsUyIZqKJ5/3BwpoQzlSe7MfRU+//EAElnqlr49ASEOKZmAzdXVwll07urxhcvS1XDdrdvprsHNqRUx1TBF5dAo6tU0g7JKOmFLd63Z4M13Qcaz80ZRDS7onVdI+B7+F5nhTCUrEo8VhKJn42LFMKaK5jihzNUngTk5HA9+W/wtUmRDjxEvlvxCRNCGiN9kCJaD9yaQn3mfhCLZwcoomQjR9r4ply5c2LfPDhdX73z394dS9adWaKwAsmkPOWccImtt6noG1gGSGGprHCKVbC5yOePXjK+WySiaEYg9Ye+aECuXyOm199SaNcJWKE5IbSTJ99DcN2iKXSNEo7/On/+xdyE7O8+dY7iPRm69vbrK4syxxnExOTMqRybXVJimliUWTgD2Qof+CL4gJ9gmBAP9DYrvTY2VglHo2SyI5SLa1TKW3i9ztEHIeT515nbGqWwtg4tu3IHGanTs2h+32+uXGD1eVlEukMqXSWWr1FfvwYsajLVx/+G5lMEiuW5voX1zg2O0MyAl9/9AeqtRbv/KdfMzE3R6fryaT+95dWSaayxKMuX1/9jHqlQrYwxk5xhVqlgmHbsoKnptvolk0ikSGfz+OYASK7QC+0pSN60GvR7bRlkYXX3niNaqXC9c8/J2oJR3WXAF268UQuz97Ax7ATZJIxLDxZRKcjFoKsJHZciWQv+M/ypT38k4pn4gQPzBdiHikW1lpdTz7zxXxSNUXgpxBQ4tlPoaY+87MQEBOhf/z7XxONWHz0xY3vHbNUbUnHgBLRfpahUAdRBBQB4EA4S0RNKWh5vX1hTOSgcRxT5tMp1Ty6fZ+YK+ql9aUYZmgQdSKgR9BNQyaAFoUERBU0TddwLGNfOPP97zjvp6IW1c58+RLJqIWYJpxoTZHFWtQxC0Mlpj10ZebTMek+i7o28wsrP3rdHqQBuHprWX2RVn/hisBzJJAfLDA0WMQyAkz6aAOfgZmhaJ9kNxx9jkfe3/Wls7NcPD1OZWebeDrHwu2vuf3VVTKTpxibPMaxsay8x4qw0mQ2LxdF7nz9Nbt7QkwypNAnwjLF/VqIZyJ0EcQ9WSyUiMrK2reimbe/8CGENN+j4busF8vYYZu0azJolgh1i77m4HfquNZ+GH+72eDc5V8wNnOcbj+kMFwgn0uxVdxkfXEJw7IYnTnO8p2vaTbq0t12/ctPGTk2haZZdDo9Tpw5Ty4Tp1MrUyrt0m9W8TAJ9Ahh4BNqBm/98l1sHb7+6nOazSbJVFqKWdFUjngqIcM4fTOB/m1lzJHhLDnXJ6IPwM1R64SU92pUvg2Fe+4Dpw6gCDyCgDBWCAHtxxbIHhbNhBFjr1Jjdasq82Wrpgj8VAJKPPup5NTnfhYCP5T3TNhvxSrCnaWiEtF+lpFQB1EEFAERrjmUcWS4jQjX7IvkzZomXWdBqFOqe9TbPqm4TjKqMRj4REwD13HQBD5Nk9uLiZCPwU6lhxu1GclHCQa+FMPE++Il/i9ewpZ2UDxAVPn0BvuFBHr9QApz9faA3Up3f9tHtIMKVEcpQe7BF+sDHD/0BVu4zsQXaeU6U3/bisDzIVDIuaTtPv3SMvH+GjGRv4uAwPMoMcKmfYoWiedz8Af2mk4mOD4aZzitMzwxTWl3j3u3viFXGKEwMoxhGnKRQghiA2/A+voWO9vbDDxPFgwQbmGv18eNiHt5KBdNTCF8BYF0F4smBCohaomFEFE8IAx9AitBMxD5vipsLX6N6VWJui59z5fOLFFNcyjlSrfZ8uomnVabdCpLKj8kc6/ZpkGv5xONxRmZGJcu516/j2OZ7G5usF1cI52KEWombmqImVPnZNGaW9e/5NrHfySaGSE/c166vKLhviO32yhBa5vUyDHy49PstUN2VvfFBCM5/GdjMVzIIES0RCLJ5PgI9xZW+eLqzec+ZuoAisAPEfihgnJi+0eJZmIhTS2WqevpWRFQ4tmzIqn281wIPOoGeRDDLhJBzi+uks2kUE6054Jf7VQRUAQeIPCdeBaG9PuedCfoUgyzqTQDai2R3ywk7oakYjYRy5KOBc8Xutm+KCaaqLLZ7EGzG5AWOc8Sznfil9im2xM51EJsW5cTJ+E2E7/PJB0c26DdFfnS+nI/IiSnUutimdDpDuRnD5pw7Qr3brvTP1IC0UH4pnCf5TMp+Zx4WEBTX6TVn7Yi8PwJnDuR5VJuj43VLVq1MunBpnRAeb0e/UHAhjnHGnPPvSPxqMO56RQ5p4WTyNMPXdmHWDxB4PdkYn8hnpmmxebGOqsrazLZfeB72LaNSDfZ6XYYzmdlqL1wben6/iKHJ27wUnTbD9MXoZtCSNMNjVhSuLiGWFpYYnn+Or1uW4bui8qTQiibOTHHhTMn0L0Oy0ur7O5USMdiGLYpw0enJsZln3x/gBtPcPzyrxifO4OtB9z87GOuffYxFy+eJTdU4MNPv6RcaVAojMnCBKW1++ws30dPDhMdnpH906wIMcfAa9dltU07mqS4tfcd/1QqTiLhUqu1pDAYizoyJ1nfG8icndPTkzQabebv/7ir97kPqDrAkSbwOGOFCM8UTrMH3ecTY6NysUyFax7pS+eZnLwSz54JRrWT50Xgx1YXhIj24MRI/KxEtOc1Emq/isDRJhCxdOk6i0W0/UTIwl0w8PFDna4X0uz0ZO4y19GIOjquyF1jmgx8aPUgImJlROiPrstiAyLU03VtNEOXTjbx2X2BDSmWiUlZImZR/1Y4k441QyebcqnUe3Jik4xbUjgT28r/VztUah06PV+KeiKs4cobZ0G3ZI6Po+Q+E+Gb4vxfO3fikQKacp0d7b9ndfbPn0DM8jHDHnmnw1jCI+Lt4gx2ZehjvxfS6IaUrBNsMEur9x8h60/Ts0wqRty10Q0DJxKhvFenXNmvrvdgG8klmBqyoFcB0+X+3XsYhsXJM+f3E+AbEQI/kKGSmyuLLC4s4LgJuVDR8QayEEDP80hHLQb9tqwYGYslCEIRohlIJ5rMc+YHMml+xI2TyuYRsZ6Z/JCs2nnzm+usLN+XbuJep0ur0eDdX/8npmdm6dT2qJa2WVxc5dz5i2RzQzixJHOnz5BJx1mZv8XC6gazl97izKlTMl/m+k5VviKaz8hQFjeRZHOnRGlnFyscUC/vcufaF2wXV2j3+sTTGUZPnCOaHWNr4Q66FhLLT1CpNcnn0rIa51AhQy6X4NbtZemcnhhNs7O1Tb3elPnPxLNldb2EN3g2FaD9To1kPEIqN0Sj1ZMv1RSBxxF4VEG5g5xmD4tmYl9isUyFaz6Oqnr/SQko8exJSantXggB4SAQITjrxc1HxrYLwUw0EccumnAXyN8dwcniCxkgdVBF4IgQKKRthtMO7W6XVkckPtalADYITLr9Br5fxTZtYpE4ji2cZIYUw/peKCeLyaghxTPDtGj3kIUFUgkb2za+c50JwUts813IpvAzhKF0OIik1CLXjpgkiiZ+LwS0B/8VYZz5TJpavU+z2UJMGAd+wFuvnwfdPnJVJQ/CN4U7+WEHmhLPjsgfrjrNF0bgeLpDjhLbDZOunWPE2sVsLmPiEdEDqiKKMDlFiTG22xYDzXzqvr5+dorp0SS2E8FyE3x67S73FjcYLuQoDGXl/nZ3dtjcKDIzmWdqPE8snmThm+sszM/z5jvvEMsMUW54jI3kGC+kWVla5utrV6k1mniaSzyVpL63Rb3ZRh/0qO+uMjw2Ti4/wsD3ZUh+EOz/KxZUhAttePIkycwQ1co27XaDeDzG9vY29+ZvIzKkhd6AerVKu9PhN3/zn3n3ynvc/OITrn75BaPn3iI9dpqd7V1mj89wZm4cK+zx8WefE+gu7115F8fU+Pr2Anduz5OPhZyam2Ls2DS37i7z9VfXZbEBImm6/R71nTVarSYnzpzlnb/+LfmRUW7fusetm/Pf8X7jtZO8efk0tWab3XKFtbVtLMvEdQ02Nzbpd3oYpk4sGqXdGchKoAM/lFVCDQa0alUCDHxtv1r0w63X3v+O7kS/Xwm5tfYNx4ZjXHjnV6xtt1hYrzz1NaA+cPQIPFxQ7lFOs4PwTUHHjbgyz5lynR29a+V5nLESz54HVbXPZ0rgx9xnBwc6dXxKVlERoZzyRulGuXp7WVbmVE0RUAQUgb+UQCpmyiqbwaBPrR3QC+xvc5OJHDc1wqCNbdm4ThTLsOh5OrqmEzEDGfIjmqmH2I4jiwVUG76sqplOmtIlJmZeInRItMFgP4fOQainEM5EThwRPtT/dmciZFOEYwoBTRQcCMN94eziqRM0Gi0Wl1cxTZ1uz+fyxbOIe6TI7fWvH17/S1G8NJ+/8sYZLp+ZZq24KcWzgy/Y4gQmx0bVM+KlGUnV0ZeRwFi8T8FuEbc00tksjWqJ4uoSyYiG5rUplpsM9Ai+naPjTtI20099mueODzOSMrGdKD0c5pc3ZZjj229d4uL5k/L+ePPGN3x19SoTU8eYPTErFC6+/PCPeN0Of/2f/5Y7q1X8IOTSyTFazQabxSJL9xfY29sjk89jRyJsbu/K8Hy938Zr1TBtU1ZVFmKZcCV7/gDP6+P5GvnRY6Rzo6wvzaOFPSzLIUCTz4HN4gatRoV2vUyzXqfT7cvKmb/9z39LMupy9bNPMFJjJAvHELY1L9AZ+H26nRqtdoOImyYez33HyQk7WP0qgdeVCzOI8FOxqGPEhEQpc6Htfyd26De2yWazHD/3Ohsbm6ytFuV7hhYwO5nn8uVzRBNJas2WDEuNx6Ls7O4yf/c++rfO6EJhCMM0qdfrNJo9Uuk0wmG4uThPrWvQ0eJEnf1jCj79dh2v06BeXsYPffITF4nE9sfZwaO9coNeu87oyXOE0Rz13v4zUPbZ0tD9Hh0vJDCcp7421AdeXQLi2f6P/+XXiJyuH/zxCz740xd/drIyxc+3BosPv7yl5oOv7uXws5+ZEs9+duTqgE9L4EnEM7FP4SSYGB9jbXMXdaN8Wspqe0VAEXgcAeE+SzihFM/64f6Xed+vEfhVDN3Athwc00ELNbkKL0J1tHAgk/sLccyxdOmKFeaxgS/SToNrazIHEFqIbekyfFOIZ74vFLfwO9EsEongOA71pidDPzOpCHvVznfhm/l0Sgpn7VZbCmei4me3v5//7GBx4e7SJtduLx+p8E3xJVuEcHY6bd5/783vhvjareUjlQfucde2el8ReNYEuq39xcw3To9wYSpOeX2JTr2KpemsbO5SaoXolsVAj9I1swzs77uSHtefVDzCibEkXrOMbjqMTc3Q6XvE4nGGhgvCG4xp2SRTSaKxGOsba9y9e5t6uczuZpHp6SlOn3mNjc09/GBAoZCnXa2wsLgoQ0DblS16gc/EzEm6fY0BBqP5NOPDeZr1Knv1FroeovtNGt9WwGz0dNZ2GtTqDQZeh3Nzx7n8+ussrKxxT+zXdug191i7/w29Tpt6o0GzUePk6dPEHQdvoBMvjJPJpLANja1yi7qnMxj0aLWq2HaM/NAoEUMjEnGIxuO0ykVcw2doqEB1b4/tnV3aIpQUG599J1hhOEs2E2WvXKfb3U830Kg38LpNElGLSxdOc+H118kXhqSjWhTEEUUPbty8xZ279zDRZO6z0bERRkdG9ovfhCGtepV+tyP/bXZ89GiW0XwSTRMFdHq0yhvsrt6j1qzSbFXJj54glTtGo1ImbXYx6tssb1ap+gapfIF4Ki2LIuiRJCOZOGFjg52WjpYce9zloN4/YgTEs/3dN86q+d4RG/fDcLpKPDsMo6D68KMEHieeicqbwlWg3GbqQlIEFIHnRcCxdYZSNpY2oN4J8aR4phEEwnVWwzRMInYEA4N+z6PT1xloLpY+QB8094sFWFEGgYWhe0SFaCbEN+EswMTQA6IRXeY8E/nURPSPENJEIQAhnImXcKCJyZft2DJESHxeOCtEro8Lc7P0u13uLqzIogEiXFO8DppYXDiK7rPvzv/bL9oHP6sFluf1l6L2qwjsE9havEHg9fjNmxNcGh1g+B6dMMpWqcn9ksauffypUFkGtBtVhCgXsQyOHxvm7Kkp+p5HuVyn0wdPVL/s9wgRIe0aqUyG4yfmyOZz9Ho9tjc32Vy4zebaMm4qz9mLb5FIZQmDAal0Btsy2dop4fs9WrUdTENn5sRp6SizTAPLtGh1B0Qcm8mxrCwKUKnW5HviHr29W+Wjj77kzvwCs7PTTIwNEY/FaLa7rG0UMUOfuGtR2d2R9+52t8PS4j1+9eu/wrUtbt5ZxUwOMzk+xKC5yc2bt2nhyDxtmYyoMp8iHnUJvR56GJDNpqg3mkxOz/DGm29QXF7izp3bNLpdGtUKW8Utaq02iUSMmRMnRUlQurU9AiPG2vIy9d11Zk+e5q9++zecODmHbug0mi3qtTqdXocbX3/NnTsiP5pOJpvn/PlzTIyNkEqlGB7Kc+fOPJ9+/DluxGJ8YpSh4RFZldM07f3cbv0epVKZWq1Gp14h4kbYWV9j9f4dUpk0XrfLRnGXRs8n4eiYgyaIkNPkBJFklm51i1InBCeBG08RTeyH4qqmCCgCisCLIqDEsxdFXh33iQn8mHgmhDMRfuNGo2r14YmJqg0VAUXgaQmISpu5hEm73aXV0/DEhEZKWA00mnJSZRsWoY+swtnt9BiEllyhZ9CWucpE6KVoQYh0qonmBfu50SIOGJbzbUXOAZ6//3vHCuTnNH0/TDSZcInH4/viWRiSy6R5941LRG2TlfXivuIG0nX2YOVNEcJQ3qvy3z/4WCbOFYmwVVMEFAFF4KcSEBUbRcidqNgoXg+2brMqxbOM6/P+m2PMZT1MIYoEAyn6XK9PcK0x8dhDp6MO2VSUQBRW8bss3blB0G0wMZKTSfxn5uY4c+4c9XqXnd0aXa/PxtoKe5UKbiJN1HXlKoPlODK5v3CWWeVVdteXOP3r/8Kv/u4faHV61BviHq1Jt1cqEWF8fIhYPCpDKV03Iu/pu5Um8/PL3FooMj4+yoXjoxR3SqwXd8kmYoSaRrlWp9dqysqW+eFh6SJ2TJNo1KVarVHd2abbqkohTzNtxqdn5bOjW98F38N0s7KIjAjVXFlZZKO4JUM3e/6Ad9+9wpuvX2JlZYU7i0V21lcIe3Vc12V6aobjJ49jGTqZoTzZwjA7G2t88clnFLf3cBzxvAllKKVY5EnFREVN4QwMePvKexw/JXKsbUtGphNh/tYtKuUSnVaTvd1ddMtm7vxF3n3vCmGvLYU3schze3GXb+5vMJyLcfL4JNlMGgZinPeL6hS3tqULTQhuYtEnmRvi5lfXKK4sMnpsmsWb11m+dw/TTZJOpmShnUi/RqPn0TJjUszbrtZZX71LpjDFsVO/eOw1ozY4GgREyObk6NCfnWy5UpW/E9+NRCTSUSqUdDRG/sWfpRLPXvwYqB48hoAQz14/O81HX9yQkz95U1RuM3XdKAKKwM9IIJswSEd1GQ7Z8Qx8hJglRLA2ht7BMkwMTUzwQimwiZAYUa1MNCF0CfFM5IoxTRPDMGVYZzAICAY9Qt3Acmx005YhmRq+fN+2NITjzbJs+gPxr0U27crcZ2K7brsjhbPfvvf2E5EQrjR5H622pICmvlQ+ETa1kSKgCDxEYNBt0yqv0yqvYblJkoXJfcesN5BVgRvldWq761w8NclfvzZCyqhjDVoipTxOfIxy/DLrfkFuL/KBbW3vSqFGVHR0XBfPC2ShlbnRQBbUWQAAIABJREFUDGOFOB1CllbXWVy4x8nT5zgxd5qFO7e5ffUjTD1geu4CdjyFH4bs7OywV94jDHwZ/i7ulyKUE12n1ahTKy6ys3SXN977W977u3+g3+sz8Ae0Ok1azZbMaTY6kmVy9qS8eXvtKt0e3C+2uXXjGrXyFkMjoxRSLvF0Fi/UcQydwugoxe0dqtU60WiUVDJOu9WS4aNu1JX3+OF8lk63S3FjA88byETm4v3G3o4Mw0xlC9RqFap1EYpqSlfZ6vIybiTC3OmzjM8ep9XpsrtXIWYZ5NNJyeHm9esyhNOJuJy9dIG337tCu9mRzjMh3tWrJVZufcPWTg3NtkgnHBkmmRsqMH7smPzcV19+QSIRZWh4lD/82/8gmUzyV++/j+f7sniCJkTI0OPuV1f54799QK1WxcmME8mMUN9aZnJimNmzF6hsrtMolWj3hChZw+t7RKM2hhZy/vJbaHac5fl7uPG4rDBaWlskkkyTG57EdlM4XpNapUQjkieSG5dXXqm4IP/Njz2dW1H94b46BB4Wy95948x+NfGH2kefX5f5r8WC4Udf3uLuUlEuFqrvO6/OtfCiz0SJZy96BNTxH0tAiGf/+Pe/RtwQRQnigxBN5TZ7LDq1gSKgCDwDAiJXWcoF0wjp+jaDb91iYtemEM7MHpZpooeaTCDdbnVotztyYigqYIqmWxFMy8QS7gbbJtRdKaSZ9OkOdAIR1WkM5ITRDy2C0MGxQ+KugS/eJJShMY5jSxFNhNGIycvs5Dj/y2//Ctt2qNbq8lhiwmgY4jMit9q+E+2gHSxAXLu9cqSKBzyDy0DtQhFQBMRiQODRrWxL0cqgT728jaZDrbwjk+An4y7RWJRAs9BNl7fPZhlKBFh+m/HkgNTxv2P2nX8kFrXotNqEps3N23ep7m4zNTNDNJWj2w8I+31SmRh7TSFqNVi4d5utnR1yw8cIDQdL17l/9Y8y+f4b772PZRkMvK6sZDw8PkW30+XW19fJDBWkICeKqrTre2xtFtlZXmFkYo6L7/6WqKXh9Rv0+h2qpRKV3S0pVhHNY5oatc0FqvUenpWi123Sr+9SKe/JxP8zp85y/OQ5Crkc2ZEJFhbvsbx4jzDUmTt+gvGJSSq1CnY0yrGZKdKpBF7PY2OtyPraKmEQMjE+TrexR2lzndzwGIFu0um1aHf73L51m0ajwcVLrzE5NUOt3ZbXoBDnxB0+GY/LnGn35++TTGc4fvIkQ9kU9FtsrG3Q6oVk00mRYICFjz/i3ldfstXaw01leP3dvyY9NEzfD1hfW5OingilLK6vs7qyyutvvMmbb7/D3fuLrBeLmFpIs1yiKwodtDuUisv0W3USuTFsN0ZqqEAqN0S/2aC8sUR1e00+hzRTuLRFMs8eEVMnPn4Ga/QMg3aV2uJVOntFchPHSUyc/S7vXXN7SZ5nfHhG/c0pApKAmAv+zbuXKH1bGO6HsIjvOAfF48Q20nVfbfHhl7eVE01dS8+EgBLPnglGtZPnSeCgqopI+CyayNsjQo/EioJaTXie5NW+FQFFQBAQuc4SkYB6G1koQDjORBMOMZMOjh1IYUwWChj4eP2+dBWIUJ/BYCArnonVdhESZGqedJ7ZtkUsFpNCWG8gwjR9gtAnCEIpxAm3mRTXDIO9ukdIyFDGkXnPxO9EyKZ4dTodzpyYYWZyko3NTRmKIypsikmLyHnW6++73w7aUS4eoK5mRUAR+MsJaF4HfdAlYgX0W3sEwjsV+pR3NsDrkXZCbMOn3rNoBxYXpnViToBhJ7gwYWBGxkgee5tEdhwtMoQpqgUHPjHHFkkg8SMulm1T3y7LKpZOPILXa3Hz6+vUm13KTZ8bd+5RGBnF6NcIOiXOnH9dVmbseQOGps4ycWxS5hZbXFqW4eylcolcKoGFx+LyMrZuMTlzBiM1SqNeQfeqREyNe3fuUK3s8ou335bOsW6nTXWvxv2FJcr1BqfOniM7NM7S8jp7pS1ZffnEydMyL1q9PeCbqx+y8M0n0qU1d+IU03NnaHR6ZArDjE9Nyjxn6CY7xQ02lpfJjQ4zOTHK/Cf/U4akzl78JZfe+a10g1WqFT796E/UqlVee/0NstkcS6trcgFmfGyEZksUHGjTaLWl6DfotIjFY0SjMUordykX19CdGFY0wfDkDP1Oi5uff4RtGaQLI/L5oNs2jX7Azs4ukYhFWhQdqFQobxU5dnyOiROn6bQH8lmjayG9XkD/24j/8vJNSiu3yU2fIz915nsXVmtnlU5pjdDvIepKu9EYMVukLdDQkqMkRqYY7N5j9/4NtGiW2PhpjNh/VBH9y69StYdXjcDj8l8/+B1HCGYHTVbazu5XeP3dP/1eFQp61S6MF3A+Sjx7AdDVIZ+ewMMrDgfuCWHHVZbcp+epPqEIHHUCwk0mwiJlIv8HmqiM2fP+I9G+2C6ftLA0j2ZXw9Mi321thh1MutLxIPOSaaKAQIA3QDrQfK8jQzdDw5XvGXoImoVjariOSahbWLYlJy3CXNZo7YttIuxJFBKIuQ6xqEOj1ZfHTMX3hTshiIntdC3A/DaJ9cnZKY6NDtHtiAAnsY2o8vl94eyg4wcl3A/zF8kHQzRU3pKj/teqzv+wEuiWV4iLgimWTafvkxBJ9+nSrpXxcAmMCOOxErPxIkZiglwyRnPjDms7XdKzvyI6eYVWq8l2aYusE+eNixcYOjGLKRy4XsD99V0M25BFVzY31mnWmjLEs9lpcfnNXxBNRCkWN9jdKtHq9IkVZrm3sEE64jGasanU6ixt7rG9tcmFE1OcOX2Oltdj5P9n70275LjOM8En9j33rH3DDoK7qcUSZctuW9Onp9vTZ3rmg+bDzIf5dfrc9pkzPrLbQ0uUKFEiCS7YUSjUXpV7ZuzrnPdNJAVBEACSIFkA4vLUKbAyM+LGG5E34j73WebnsLiwiNvbBzgc+vA7d6EhxGA0webmLbz11ndw5tQajo6PsLm1A9OpM5iUFRIOux5645BPiRAMoYg5jNYqJN3B8fZ1FEEPwegYXu8QllOH0VjExkuX4Achup0OqrUa0sDFuNdBfXGZveCGd6/BqjZRSBYa7TlsnD+PMPJxtLsLd+KhUrFhVevoD8aI4hjN+XkGw/KsgGboUIQCmlhgOJrguDeCIaVoWhIsS8cwLHDU9ZCnCY727uLlN/4Cf/uf/ytG/Q46+3fRGcc47PSxtjKPaquFX/zi33G8t4uzF1+CXllAGEzRMkrpvL+5vX2Mj3dgN5dYtvuwFnsDFEWMemuevdboHBGLsGYCNUPE9u1NuLmByuLpk3qJl/06IRUgIsXaQg27ewdP1KOZvU+zXmXShRcm+Nk/vYNf/f7qE32+fFNZgT9XgRI8K6+NZ6ICD644fM6euCfj7A69EkR7Js5k2cmyAt9+BSi1rVmRUbEo5VKEIIrsbUNe+xMvxcRPuZMEolVMGXVTRBCE8FMJCf4Angl5DDH1oMpgOaUkT03+vQhIMkAsUqBI2OeHPMoyQUeSyzAUwFIBPxEgqypqFQ2SImPiZ2xeTY2kmpoqoWJrDLRxK6bA2XASQiXwT5z2kyQ8cZzg7PoKXrlwhvcVpznLlx7Vvs3EyUeZ/Xb7I9zvZ1L6lnz735myB2UFHlYBMXbRkF1miB30AkhmDVplauKtxceoiBOs1SZo5FtIBQfNqo3x8R6u7OcYpiZE0WbPsK47QiaqOHfmFZw+e4HH01a9CYlYVGOPmb2rS8vojSIc9l04to611RZoDB52j/G7D67i5p096HoFm9c/wbizxXLEt/7ybbz23R+je7gLHR5a1RpCb4Jur8PBLSM/gKLIMFQZWRxD18nLModhN1nquH13E3f3j9gTzLIdSFYbUOuflyIPxkCeoDq/DMd2EIYxwqRA3L0FTA7QXjkNpVLH0fExhoMep3JWqg4Ot7ewc/sGGq15LM01oeYRRiOfmXWaZUOxbAgEiFkVrJ85hzQKoNk1WE4VaZ5j6dQZZoM1ag6nXtqGBn/i4tqNO7i5uYW5ZhWLcw0kaQpFleBNPAraxCcffADLcfDDH/8N3PEAncMdllW2l9c4GOGTTy7j48uXUWsvolJvYzwK4E6m96Sv2uJggjzyYakFLE2AiAI7t24ilCpon339q26+/PwLUAECz+jnUe1+0Iz+feP2XXhhzD6vJXD2Alwk38AhluDZN1DkchdfvQIPo+sSgEatey9EoNWogUA0SiEiOSexFcpWVqCsQFmBByvgaDmqJhjsYhkkm/hLDKAJ/B8gCgJGHoFfBTQp5xXzqFCnCZr3Whj6yMMxDKVgGaauqexnRuwwLxbgx4AuZVDF5J7sRWRgi1sBFJLCIQIEkkFSeYJICZlxClimBN+P+fVGlfx66ANg4IwaAWrEclPkqR9aHEWYjMds2k3H4gYZ+90QmDcl1wl8TGkuIMn+mG33bVwhb791CT/9h7+Gqaufj+HUjwf9SmZ9I7Ycje///ee/5rG9TAv9Ns5auc+yAn9aASWfjkmJ+IeFBfr/tniIl60b0PIJgrhAt5hHzdLRzHZwMMzgo4phIGEcJIhSYJBICHMVFUVFvVYBBBlpFEJTZRi2hcX1MzgeRbh70MfSwhzeePUMjx9pGOLmrW1c/uQzSJqO0PenzK8wgmLW8faP3kbNVjjls9quYn9nC3c/uwpIGjJJxvbtmxzWsnb6LAxFxLh7DNVpwrQMDLt7GPopM+tEiolxFiBbc39chMRHFnvIQ5dBNq3SgpS5yP0RLKcGq72Ia1ev4MqH76FIQh6HaUymsdmQBWysrfA9J4hzQHFQaS+i1mohy3OIuoXTp8+g4jjo9QcUYsnjZUQhB2mKMxur+NEP3kKzXsGVqzd4AShOEwS+izNnznACaBh48Cce3xuu395nlvTFcyuYDLtw3Ql0p4aEal2kMC0N45GH2zf30TmmNM4nb4o8vbcl6ZS5nUUe/5Y0C6E3xnD/JhD0cfGlS/j+23+Dzauf4d/++f+BNb+B+volQFaffGflO1/ICjwKPCOGGc0D6fcMNKOQJPp/As7I57VsZQWeRgVK8OxpVLHcxtdeAZpovXlpHTu7+39kBEk7/pyFdvsuv0b/X4JoX/spKXdQVuCZqgBNfOiHmiIm0KSMJxEENBHgpRHoJYosmZxObqYwGk04SCYzCQUOC5ipPOMowLh/AJovkLm0KArMljA1maWYBGwRUMWBAXnC26EkTtouTYpo4pMKGnv7aHLOQBvxxOoVDVGuwXU9mGrGHjaSrHFAgCwBeZZxqIAX0jYSGGwTJCBNEoTBGElCQF0+lYmyP5rMfaNZFXmlubGCcSidiHP3sHGdxu/7/Uoe7CiBaz9/93L5IHwizmDZibICf74CdbGPN6q3kEYxto4y2NIAp+d1tGs6LxJ0kkXcHNrodw/gJRli6xQUZ4k3aIoxgv4RwtEAFQ2oVlWYlSqOugNEfgTLaUGr1tA72kXV1FBfPIXW0irqzRo+uXKTASZBkhB7I4xHfR7j61ULTquJ0eEW8jBmo/ssjtA9PkImmVjdOA23s8PgWWtxCSPPxf7+DjS7zWnJWTiC1VyHUV1GFk89eCXV5N9i2IV7fAtpStmhBUV0YmHlPMK4gB/HyPUK7t74GJPuLo/HdI+hMb0QgDe++z3QGsju7hFap15HtdGCrhJ7OGWwTNVIvm9iZXkJw9GUXTZr7WYNL108g0sXTqHdcLB3RCmjBeoVHUEYYTjxCaWDpWs4Oupia+eQvdwsU0XoezBMFYWk4rg7RpanqNQN3LlziL3t3he+tGuOyn5sKWTQHYYSOInlVl3YwO7tq0jcLiqOiSwO0W7PYXB4hO27O1g7exGtVQJGPQyGPV5govsc1VZUrS/cj/IDz28FHgae/TnQjKpAr62uLOHDK3dBTPuylRV4GhUowbOnUcVyG99IBR5lFjljodEqw6zNQDSaaJUshW/kFJU7KStwIitAskkV5E8WM7vs8yYIDCjNQLQpC0z5AxONDfkjhFHEQQHk4cOfJwYYMRK6e7BrCwya5VnM2yI5pq5TuhgQZdKUCXaPmZEXEoNb9F5qOZkwSxL/kOyS0s6IBaeZtXtgG/mpyRAVk7dpatOVfQL4SIND4FmWpSwFJWaacG8/9B5d06ZgoECMOgFxErJE1TtB4Bn1k8b1Ny9tcJry/QlZD7uQygfhE/n1KjtVVuDPVuD1ym1UZA8jt0Al3UHVkmGqAlw/Rd+XsRkuYZJbKGQbkfYAo+veVpXYRTrYR0Hja6OJqmYg9AMcUwrn4BC524e1dBFnX/8Ozm0sYXvvGDe39lFvzyOPRuju3ES7bmJheRmHXR9bH/4C586fx6Xv/ABSnmBreweHR0csy6Txem19HZLm4IOPPsbunc+gigVkRWEWl241kUFDGgzYu8xsbCBMcjRsBWo6QPd4D743wcrqKhyrgStXrmLIQN0Kxv0OBkdbUwl/HHIIAi2YrJ89D0MSEBUGqmuvPfZqiv0RIn/E4TIEmtGCDm3nP/7kbzEOCr7HrK/Ow/dD3NzcYTba+so8A2d0/1pdnsP27iEDVLZtIhNEOI7FCz6uN8H+fhe7O124XvDYvtAbKICAGiWTNioaVlaWUHNsuIM+TNtGrdnCZDTk0ADDNDAeDfDpb97F++/8K9bPv4K/+5//G4Mcn376EW7dvoZgMsCA2H9WAzDmkIgadKv6RH0p3/R8V+DNl9ZZtknPCo8CzWZVWF1eYtZZCZw939fFN310JXj2TVe83N+XrsCTJq3QgDprBJoRVZeYaGUrK1BW4MWqgKVL0KQCeewBeTiVPhKf7B77i1bop1JNwpdENt/XNGKDKczYojQyz/Ph+QGyQmEJEE180iSCO+zAHfcY6CL5Zxa5PIkhTxsCrgj0ov1FUXSP9SWjkA0UgoI8mqDICUBjjgL/0EQmTohpUDDIpekq94NepL+RpJP6JioaA2yKmEJEjjynLDMBoiixxJMzQLMUFafC/04zYtsJ8LwJZElElMoYBidDuklX40y+6fv+YwG0H37nNX4Q/tk//fuLdSGXR1tW4BmrgCFGcCQPp4w9rGgdRGHBCwRZniCICkSpiBgKOp6MjnwKmfPFDeOTwQ6847tQFR1mex1wpl5rD7Z4sIuGTVZlK9i/fQvB/qfQ586hsrAGtfCZyUvjL0khiQm8urqKufl5bO0e4cMPfoeqMV1godsFmfTvbt/mYISzF1+HWVtkGbw7GcOUYiwutzEaj1kiqqka4qTA2Is55CBOMoiyAlnV4Q+P4Q6P+Z5BYQSABNWooLaw8dBjILAs9KYyyklnG7E/ZAZz6A2n7xcE/PT//L/xv/8f/xcODrvY3LzN968gChG5Y76/0X2BGjGTC0yllcd9krbWsLIyjzxLOeiG7lsHhz0cHj0Z+6xZNaCqEvrDAJquYGVpjutHbO6j/X1kWYKLL13EwsIcp0CT39wv/8fP8fGvfomz517Gq2++hcmoA0HTEYU+tq9/isPdbRRJDDcukNrLmN+49Ix9A8rufh0VmC22kY/Zw+SZJNucte39Tjn/+zpOQrlNlOBZeRE8MxV4UvBsJuP0o6Sk6j4zZ7fsaFmBp1cBQxFQsVQstUxYSorBcALPjxDFCZI0Y8YX42j3gCsC0abAGpitRSCaJCuI45TBszAM2VOMJjcEXEXeiI2Y6YeYCtO5iwDNIANsEUKRMION/c2KnCdmBIDRPlSrzu9NgzFEidI5C5Z2MpAnkXRUgJCnsEyD2QDUqyBOp9sVFWSiDk0RIIsZp22yXZosoxBUmJYFSgf1PA+6qvIkyQ8jnqDlWc7MOPpbd5yjd4LWE54UQCvBs6f3HSm3VFbgq1ZAyCPkkYdc1NjX6v62Zg5xztiFgQmPkWlaIIlTdAdj9pLUdROqaWLs5zgW1hA5Z75wdywxROwN0dnbgWLVYC2ee+w25LCHpHcbmd6EXl+GnE8Q+y6CwGfgptVuY2VtA7VaHTv7B/jtb95D4I1g2TZeufQKgskIVz+7zCb+82sXWNrfqpJP2BC3b91CfX4RZ195BQgDjI/30Zxbhp9JuH5rh73IREmFolko8vSev2aOPA0hSBoEhZjND5fUjzrbGHV2+N5DP7W5NVpywfD4Dt87RFnG3/2n/4bv/eBH+OCDj/DrX7zD9xVBlIDIhSTKUC0N9VZrakkgipzMCbWJ+vzUP/jLNAquIYmoZSgMIg4mEVz3TxlrP/z+G/jeW1MA7H+882/453/5Z2A8gVWQjUKBXFag1ttIIw9hEHFCdUbWBmkOu7kIp7nwZbpXfuY5q8DsWYEO619+8Ts8qDaaqZDo9Xd/f7VknD1n5/+kHE4Jnp2UM1H247EVeJTv2f0fLqU9jy1l+YayAs91BZZqIi6u1+A4NrIknUoigwjDscs+MLRiTywAYmXRw3mW0Sq8wOAWvZclkBIxzKYAWRTGyCkbjKSSocdMMkGSmYkgyhpkzeA0NEU3oOomithlaRIBaLQt+hxJYuJsGkqAPOaJE7HU0oImSwJEYqKpNoNkIlKYpgFizhGjLCsEBvwmCTHRClhyjLggdpyAuiNz2qYXidANHeQ7wwlr94IJyDeHjHNoX8RLI4bX5qGHg+GUhXBSGo3vP3n7dfi+xw/ED0o4y3H90WdqdXHKuimDck7KFf3890NKxtDSITOXIrnG8kXH0lCzFCxoPppiD5HXRzCZQChSiEKBTr8PP/BhGjpgtDCMTfTzJlLz0eBI5I+5oJpJjNppq+k5hnc+xt0b11A/9Roqa49nJyXDPej5EKLZQCjWoMoCwt4Oeoe7iGJK9VRw/uXXsbK6hs3tQ3S6PYx6ewys/Ye//TuIeY7fvPcuFtfOYG5hAQmlRxoGWguLCOIE49EIC0tLQOxDl2Q4jXls3t3D/mEXXhAiSRNmEGuGDUVWUGQxktBFlkQoFIe91x7V+gc30d3+dJoSTfegbMo+hiCiOreBJAwxPrwN6Z45p65bWDt1DnrFYk+419/6LgNnnh/j7s4R7mztf+kLlfw+q7bCwBmx3BqNBtKCQDkfYZRMwbl77bWXT+O1l04hjDO8/9FlfPTxZUSHW8iO7sLQVFjrb0BbvPCl+1J+8MWpAD0rUCulmC/OOT9pR1qCZyftjJT9eWQFHsU+m+nfDdMsGWfldVRW4AWuQN0SsEHG1HWbJxm0Ak/mzMQkC6MYSZYxiEYyHT+I2BORHv6pkbwljmNEccaiSpJERlECRdWR5Rkm3QOQ/74sK4Aowqy2IZtVeMMuYm8As7kETVGgFy4s8w/pc4RlpYIxlVEmHhtGk4yyUOyp51rm834JJItEhz3OanqKOBMRpIAsFkgzIEoKGHIKTQZkRYKu62ysTO93DAWSojITjQIECKgjo2wCzzLyWotj+J6Hmwce9kdTxtxJaq2axQDa6mLrTwC0knX28DNFoNnqUovlrzv7nVLSepIu6BegL2dX6libc3DY97B9NEG7YeCN03WY6YD9yHx3DHfsIYsDqFKE4+4AO90QoWAClVPIKw+XKVLp0mACNXaRFcDe/g5IbDi3/hJXldhgcw0HSX8Hd69/hurqK3Dm15H5Y16AkMwKiNuVhN6UgUWs2yzD4Hgb8eiAJYV6YxVWYxFi4uLgzhWM3Ql7dDWaLciyyossf/W3f4/JqI9/+5f/F+fOv4R6vYXDwyNmAKdJiMW5Gk6trbKn182bNzgMYH19A8dbNxCMujDbKwgTAUsLbYi6jUlcgDIlFUVFY2ER/miA7WsfsmRSbqwiUypQiElc5Hw/mAZY5hgPR6jWqiC/s93NqxAUDZIoIU9iZII8ZULHIZDSZ2RmGcvIYVlVXHzzu9i4dAk7ex2Wd1YrFnZ2OxiNvxr92FILmBqQFRJkVYFjm3AqFawuL2P3oIcPP77O54rY0E2H5JwteFGO7sDHsN/F7Q/+HUlvG4sL86isvYbYWXkBvjHlIZYVKCvwrFegBM+e9TP4gvX/YeDZ/aCZaZglVfcFuybKwy0r8LAKLDg5NuY09iPjtDHDZGN/QESSpDw5IfBsMHLh+SH8IGRwTZLkqVxE0O5lCwhIChFi4gFZhCAIWexJExySytAkiOSg9HmICsuHDAWwlAw6BQkQcAUJKch/LYciTEE60mPS32iSQ30khhoBa2ECZqMZmsgpc/1AwjgSGEjThRiTSECSC7DVFJY29WibRCL3p24RO26a6BmHAYNnZIJNLfJ9CJTyGUe4O8xxHFItTl6bAWimrnwuyShZZ396nmag2V9cOo0fvnWJweCf/eM7nERatrIC31QFzq81cenMMpvp7xz02R9yY8FEQxohGu4iC30EkzF6bgo/1+EPDtBNa/Aql5D6Y/5hSTqPiVO/RwK+VEmEt38dxnAfaV7g5oQYwwXaC6vQBCDsbuP0q3+BWARu37iB5soF2BIQHm3xmCrOn4EHCf5gF2mcQFZVZEnMoI1hO1A1nVmuhkn/1hC6Y/aFTAjEkojNa+Gt7/8QZ89fwPWrn+LD93/NiZiWXYVm11GrNxD4LtqNKjRFxp1bN+C7I16omC5WBMwgVlQJeSHztlZPn0O338dw/wBJkmH14kXs3/wMN698guryWbCLZZ6hWq9x/4b9Pi/SpGmE3ds3ce6VNyEpOq598jF7aWaBiyLPoFRbyIsMeezDdhxIZmsKoOURFNWCYDUhGn9g7K2tTFmq27udr3SZmEoOU6VgHJEtC9qtKtqtFpYXF3Bzcxe/++gqVFlE3ZYhCRmikDzRdDi2jasf/Bofvf8eh+VceuN7mD/9GgbeyWJDf6XilB9+ahWY3evu32CvP/qzAUP0vEALoiUL+6mdgnJDD1TgRINn9IWhB2hq5RehvHapAg+CZ7NJVQmalddHWYGyAvdXoKamaKshFCmDUXGg6QYb8FumzZ5m9FBPbDNKJIuIkeUHcN0QWVYwKywmghiDbEAi6py4pgkR4kxgBppPBXg6AAAgAElEQVQmEfNL5okDgXMUTBBDYw8zQ4yhajKzxij5jD4TZAoMKWFT6TinyaLA4Bkx4qbSzqm8cxBrsNUMdS1hySaBZfR+U05Zgkqmz3E6TdysqDn/pske9YUQuTwlKWrCTDMyZyYmHSd8phkkSWL/tUmmol84iLL7o0dPzvVDABqlatH9n+SbJevsj88NPRsRQ+/Nl0+j1x/CMHT+TUEKFKhQtrIC31QF3ri4jtcurPIYQ4sIxJwVihDi5A6K8TYmIx97h0PsRA3keh2ntV0IqYz9SQ3e0V2MJiMeP53Ug6xqEFUy/19hUMo73II/HkMRJQySArkgoqKrsHUNTTFD1lrCh8d9JFBx8ZXXYRUhy+dFWUKs1xDlgBCPkcYhG/XTaHd0uM/SejL8Hw36HBCgcnqnh+2tOxgMR8xUIyaX4zioVCpYXFnG3vYdlkS25pdRaBW0FtYgCxkshcZtsgDIUavYyNIEURii39lDv9eBqSoIY0qSsbG62oY77KPX6UEUC5i6jiSYYDIcQqvOY+y6CIZHsCtV1OZXEbkDhILNzOMijVGdPwVBteEebWK8dx2K04DktFmGGQVjGGLKUtLxaAx34rOUVDOrCOIChUCLPdMU6KfVGDxTyKtTQqVWx+raGqq2hTSOcWNzD7fuHjAbWpMLTIIESRwhjQMcbN1Ab/sas/s0y8Hc2nnUFs/wIlPZygrcXwG61/30H/6amdX3N7J2oNCAh7XzZ9ZxfXOfZZ0ldlBeT19HBU4seDZ7OCTjZQJIClHBz/7x30sk+eu4Cp6hbc6SVq7fmg6aF86u48MrW6VU5Rk6h2VXywp8UxWop300MIbZqEOxLJbukCyHvMEMTWHgaQpacQYngiDGcOwxaDYMCvaToUbvUYSpzJGALGKTOVqOXFDgJhJMTULDFBkkIwBLlaZgWN/L4cc5e5QR94z+RuCanym84u6oGbMt8ozS5zCVi6ZTM2ddjKeBAwBcoldQQloBlh5RX0geJGUxBPqjavD2FCQ88SOArcjIlNvgCaPnkvcMBQ4I/HmZ2GpSHb30D7LSb+qcPOl+6GG5VbdYZvr3f/WdcpwHMFtQvHh6CQQwMtuR/r40z7/JIJnAs3LF/UmvsvJ9X7UCZ1bn8L1XT6Ni6SyB7wwmEJM+1GAX3miAm7sT3DyIUG3M47w9wrzeh1RUEewM0J/EGFUWIcQTtKMerJUNJJUWapqEWnseoR9g1B/QKgVMTUNB4yElCts1FFmC/sTD5uERez5eePUN1CsOwjhEmBcIE1oEIV80AUgjZgkLoow4SZiZS+MnsXVVRWZ5Pg31H396Bb//4DIODw8ReB6a7RZOnz0L1x3j2pUrDLKpqg6nscCG/RXHxKn1BRi0UJJkaDYbSEMXceBj+/YNbO8eY/3Cqxgd7+LwsIvW8io0VeDwGq9/iAIy9zHcv8KLOGr7LIOHgmpBMRwIWcDAFJnnC/IfBzLE4dQDTtUrLE2ddDYx7uzg/MtvoNpc5MTNWr0GqYjQ6xwjkyxolek48bSapeS80EPApOHUsLFxCqYi4NqVa7i710VcUJ1FFKKEwHOn99I0wGDvJtzuEXTTRnPlHObm6ixpdZOnC+49reMst/PtVYDmfD/50RvoDb7YolC3N0SzUUN36JXYwbd3+p7bPZ9I8IxWm2lVlR4OCV2mVecLZzfw7u+usCShfDB8bq/Hxx4YDaQ//YcfMxuBBtNmvcbXRbnC8NjSlW8oK/DCVaAadVDxj2DVa9CrVfYBU0wDum3DsE1moBHYZds2p5KNRh5cL0CaZux3Q2wtkleGaYFRJEBGCktKkBJAVUgMgpEchUAwYpB5icRgWEUt2IeGPkyfS+IYppQw60vMYnK9ZmNqRUinYFeaYRxLzFhQ8wCFrHPKpliQaw/hZhmEe+mgJAmK1DpyCgXwOpykmapTaabM2yNjNB+SLKLRaKHIcgx6HSiazqBcEoUMovlaC67aPPHXBIFob3/n0ufj/Inv8NfUwfsXFGcJYzPLAlppJ+YZNQLPiIFWtrIC31QFLpxaxLnVOcRJipvbR6iaGpYcGXe27mB3bx+jVMHK3BwumBGcegVSrYFwdxvbg4hDT+bTAQrdgjC3hOrqBiqWyf6OqaQjF6TpYkCeIc0zWgKYpkUKErPGhoMebl65DN10sLi6jm7nABM/QA4djaqNpSYZ8Gdszk8sXE5HFogtzAPrVPbI0nkVaQF88ulnePfd9zAaDvDK66+h0Wrj448/Q+f4iD3ODMPAxplzaLUXIWs6g2lx6MMLM2xsrKBuybhz7RN0D/eRyHXAXkAOGVoRwNYLaJaJJJOmqc5FgGg8wGB3k49XdhpIlSpEa+4LnTpveIgsGDJzWZAMmNUmJKGAqYoc0jAYDpFLFnTn6Y73ukxpzwUqFZvVqgRw1qs2trYILDxCEHqQpQKCrGNvZ5O9OBcWVxF6QwyODiBLCuqL61heakPUbPS/mgXbF6pZ+eZnowJ0/19bqGFn78mDLei++MPvvo5Wo8Z4wc9/ebkMF3g2Tvcz08sTBZ7NVlWJbUbA2awReEaNAJNCUEoA7Zm5vJ5+R2cxxTu7+/jV7z4GxRLTQEnt+p19XNvcL2m6T7/s5RbLCjyTFWgUI1T8QwaOZNtBOBnDMA2otoOcpjSawqmalmOzlGfiRyzfzNKc51Yk36TfxEIjgMsUE0Q0qaPkzHyagKkWASh2kyZ1iiTzSjuBZF6mYIZ4EUDGUqBcgpK4SBSbmWJmOmIgi7ZDsicC2Qjgy6w5CJoF2e9AzhMOFKAfmnBRi0WT2Q2YdHm73FQDmV6DkAaQ4zGDasSooEYMOvJxo0bHRPsOrQUE5hebpD2TF8Ez3ukH2WYz4Oz+5yNaXPzV+5f5XliCZ8/4CX9Gut+oTJ/R+/dM51tVm/+/O3Lx+ql5nJ93cOf2Jnb29lA4Teh2DYsVBfNth1OJ03Qa3sKhkBSeQmOcLMOyLRimxQzfDFPbFvIB48ATCn7hAJgCw36P5ZmjYQ9XP/49hgHghiTgDHH23AWcP38Otq4gS6NpYIxEixm0LRrbBf5N4zPtX1VU9hY7ODzC0dExdvcO+N9rp07x/eF4EPP4OenvQFE11BstaAZ5pRlQZIH7RgTges2Boau4ffk9TAYD1FbOItfqiAUbzUYFC00LgTdAGEXMOqO05snRHkZH+5BrSxDsrz4eJ/4QWTCAajjQDZN90KgqgvYHz7OneYmF3hi6EEGXMgwHAwSpAN8L+DwFwRh54nONfW8Mu1JDozUPSTEwGY3YRqBSraLVaqJQK/CiqY2AJuaQioSvgSAKEPtjKEYF6n2+bU/zGMptnewKEHhGP49rdP8jQkWrUUWrWQOxz4hw8+HVh8s7H7e98vWyAn+uAicGPHvYquqs0zOAhB4aCUkuAbQX+4J+0PfsweuDaLoliPZiXyPl0ZcVoAq0JA+NpAejVkcgq/COj/jhiuQ/bqcDUVGgWiYkXaX4MyQ5kGYFknA6WaLUTJoEkKSSZkdCFrOEklhpmhDy76mWkkWRDJ5J7D0mICpEpFEEMQ8ZQyNALZZsZrPlis5glxEPOTWTUuTiMEQchVNZqFaFoJkMjhl5wBMM3bQgKpSfNmWieUECfzxiBhqz0nQLhWJADgfQFIElqshTlokSc2PGopuBgoE1D9/46pO18kr7+irwqOei+8Ez+vdsMYnAszI04Os7J+WWpxX47sunocsFrt3eQZgJeO3cOhpVC1e2DnBuqYmNhoVJr4vjwQCSaaJp6QjJ/5FSIBWFGWBxSmxckqNPQSwKdLFMkxODh5MQk4nHY6pVrbIhPY2hxKId9I6wfWcLumXj/MuvoHO0j83N2/AmLtqtNk6dOQdT06FIBTSdUjMzTk2eMc0EiDyu00IK7ZPAOOrP5Y8/wTvvvIN+f4BavY6zL73MQN7Ez0Ep7iIoqTnHoEOsqpzBIEMRoBsGhw4QGNSoVzA6uIXDgx7UShsppXLKVVw8u4YffPcl9PsdbN65i+N+gKOu/9QvJxEUShOxBycnRycZolxBLv5pQEzgTtmqhv2nwASlmQaTAb/2sNdnHSdJ6t6tywi8Cdc3yyKurapbkBQFUegjTxNUag3Y1SrmFxYhFALc0QjVRpN98gRJh+k04bljqKqMpiUjHR2iT4BoliHyhjDrq7Cbq0+9XuUGT34FHgeePQiaka1Ptz/E6soSPrxyt2SdnfxT/Mz18ESAZw/KNB9WxRn7rHxAfOausafe4YclbhKARo0GTJ4039O6lyDaUy9/ucFnrAI0Aaf2Isrd27KPZjaAYDs4dD1gNMLi8jJyQUDS77HshsAuMtiXNBWZICFKM4R+yN5gxFYg2WNQTBkQzBoLQga7CtXgiZ8Q0yq7BE1RoRo6VF1nRoRXqIiCAMWkwwAXMb4K2eA0T8GwEBotmEIMRyBfGwFxFCFwXUSCwWma2bgDNY9RrdZgOg4Uw2DGRkGhAEXGXmsMnmUZCgL64glQmZpHG2IyZbRRcABNPkKfwwZmDDnySSPgzDOm10bZTlYFHsc2u7+39z8b0d8JPCtDA07W+XzeekOA/19cWMNiTUN3fxc7RyNUalX8xRsv80KFQBLLwMdo2OcEYQUFs63YEpJk5wRmFeD0zDSJp3JDQZx6kUkiJEHC5q1NHNzdhm3aWNxYx/KZs5zo+fF7/4orH38IaFU4zTk02i1mq9E6RjAcsQRTMyuQBRmOQ8ywAqZtwaZ+ARgTY41lmyJ7X84tzkPIUiRBwGPpL3/zPn7zwUc4d+YM1s+cZQv7OE4QZgW6vR52724hmEyg21VmnjmOzYCQRV6aug7dMjE83sb2J7+DCBW1jVcBp83Jy6vLbcy16phvN3Ht1jZ+8d4nT+XSIP83aqqmwiATf12BrBjMZh57MYL4Hjv5vr2F7hC9g00GxhqLp/+kH/u3L/Pry2de59fjwEUceiDus0RAp6FPk6QJTDzaQm9vl5l0cTJhoFIxLWbpZRTWAAGWU4GoqHjpwhlISYSD7W0051s4PtxHUchoNBdwuHcHjm2hPr+Go94AfhDAbq/DbCw/lTqVG3k2K0DhQQSgkfrs/vYw0GzGzF5dXuL7IFn6lK2swNOuwLcKnv05mebDDvLBB0RiF9EXg5I0yvZiVeBh4NmsAvez0Gigpf8vmWgv1vVRHu0fV4C+L6tL7RfSNHVedjGvRnBlFXf29uEUBdpLS3AHQ2hxgOrSCrMS0vGApT1RnCEpgMAPeSJA8kb6e87eOGTsnzGTixhehVlHEXmQ/SFkRYVumrAomEDXWYaUUipmGCIYjxCMxxAUA0JlDrIsw0SIQncg6zpMmYAuCiHI4E9chJ6HSDT4s2o4QqNeh1WtQdINSGSaLVDoQIokiRH5BIolPKFRVZowkQebwJNRmtRIKk1wMrijITPVijSDnEYcMpA7bXh6m5PcnlbjSPnFFnYOui8kWPs06jhLFxPyhNlkj2sPPhsRM78MDXhc1crXv1QF0hBSkaFd0XF2dQ7zc23cvXoZt27cQKFX8cp3voNX3noTxH5CHCH0XAyHA4zGQ5ajN02dFxw6rjsNQ6Gk4byAFwY8BjqWDY01fgGOOz32nlQpITgOeGwtZAn7m59iOHGRyRYG4wB6rY7ljXUIxPqVVajkXXncha7p7FG2fesqFpaXcfbSK9B0HXubt9nvLIoixHGEjTNnUJMFOIwKybi8tYvr+8dYX1rAXKOBlqmhkGRcOxrj6rVb6B7tAnkCu74I03KgSTnaCwuo1hrMmiJfr4Pbn2Hv+ieo1udw+tXvwJlfhK5KCKIcmzsdvH7pNBrNBv6/dy/jaH+PTwWFBHzRFnojZCmxpH1OuKRkUMfSeD9jL4Jm2CwvnbU4mHC4ABGV+wd3mClXXzzFYKKmKojjkH03adGIADFaOGovn+EFmMHxDvxRFzKm4TnVeo2B0ShO2U9uPBgwc5uQtSiJ2T+OdkTsbdOyOPRBVGkByIEqq5DyBIk7QJ4ELMc07AoncZL3qNVeh2g2vmg5yvc/pxV4cM73KNCMSjCzLyjlms/pBXECDutbA89mcoRWzUS3/8do8sPqQqmK1MjXY4Y+lwDaCbiCvoUukO/Zm5fWQb5nD65EUHceBNBmfyvlvt/CySp3+a1WYDbOXjyzxKapL5qca61aYLkuYxxnuHX7DhxNRq3dxv72LtqaArM9B3c4gI0MkiLBHbvw3IAnBDRxI7CMWq6azIwoYp+UKUBrjX1zhP4uNE2DU6vBbDYgmgbLKmliSHMxYpwRO8wfDpGpFQbOUsgMsDW0FJKu0ZtZskTSJfJVi4MQ7njEIBpto+JUWO5C4Jmia8zMSLOEJzoEjBFbQxIlyDQZJT+feywOmrwwe04UMfFj9FxK4MwYkFPyGFqthYnaRD+YJRE82aU6A8jo3bPgltkn7zf3L1m/T1bPB981q6Hve3/2Hjf7DE0S6H5H52G24k5gWul79uVqX37q0RXIx0fQ0jEWFxexvLrCLKGjOzdw0JtAbK7j0qWzOHtmBUUWoyBQJ44ZxKe0ytD1kIcR0jhCkCWIYpL3STyuHna7DGRVbAuLloP1pRXkmgGRFiuikOWfgTdmgIyYvVHiMyB3dfsQiebgzMsXYdkOM50oNnP72jXsbu+w52MU+BBkFa25OTi2Dcc2Uak6ODw8wNatmzB0HS+vL2Nlfg6CU0PHC/l+MRoN0dQVXDpzClqljo+2enj/s22Ebhfj4zuIfReabqDZnsPaxlk4tQZ8t4/QHyP1RhgP+oCkwak2UGm2oakSapYKL0xQqbfwyqsv47Prd/Hhr34JfzJAYbQh6g6Kh8grCQTkepJ3m0wyU7pPTEBBAUnssdWA747Yt40WfLI0gaFrqNTJX8xBc36e7QX2b34Cd3TM6Zd0XoidTDUlZphpaPAmQ4yGI6iGCUWUAArYIVCNF2oCZlSnRBlMY1h2DblQIPQmECTiFoq84JRNo6sZDCVQzrSq/LksTzC3chGNhdMI3QGCyZCZgAQ28g+lnxoOxC8BIpbf2+e7AjPwjO5x93uakTzzQQ9QuieWcs3n+3o4CUf3rYFn9GV489IG12AmuXuSgtAXhb4wlLQ4CxAoV1mfpHLP13sexT67H0AjYHYWcVwOqM/XNVAezaMr8CCD5UVcbGhZAub1GJKYY/e4B1UWGbj69PotnFtdRqM9h727W2hpIjRZROj7iMMUkaAjTlOk3phZZIUzxzIjjDvIJQ1wWhDTCKI3YDZDba4Nqd5CQsbXYs5AFsmHCBSLgwCTsY8kE6BLQCaqzDgjXzJRkaCpHPt2L6BAQhSEvIpPMk7aKW3fqlShaBp0U0dMYZphALG4J3eCcA+sm4YJEICW8ap/AZLzEABIEk8C5YhFR/5oNgKMpRp6mJp8P0mbgWaUfEkAD7XZ/fhhn6cFL7rmKA25ZKI9SYX/+D2zRSLf8z9/3nlwKw+yzuj1Ejz74rUuP/FkFVDjEYxsgsXlJVQabbTm2tCLEN29HVSac2itn4Ksm2zSLyBHHFJyccpS9cTzsbe5ycEnmmGg0z9mKTuNlaPRGJtbm+j2Ovju23+FH/7ox8gI/Y9TiATL5DlkYgjHBL6F8PwJbty5g1u7e1jYOIuLr70By9QxGY1x9eNPsH/nNoIgQLXR5rRMUmny0JgmWF9bwfrpM9ihJNDtu1heW8PS8goDOLQwMU3jFCDfC38huWUWxfjNZ9v4dKvL2xke3kZ//yZUVcXi8goWVk+hVmsiGA8w7B7AH3Uw7BxAkFRA1qHZFVx66SziITFyu6ivXWDmmZCG8CZjDI/2Eac5JGeBzf2JpSfKMvutFXmCwfEeQn/CQBYknVZFMOrusGySrAdowYcAMzoGGvtD38XS4gLLZw927uLC628AWYbta1d50YeYdCnJZBWDz8dk2EUQREiTdJoCqiq8cDNNIZVofee+0JmCZbEr596EJAL7tz9BEHh8ntkDlJNQp55ydN7bi6dRiMCof8DgWXPxNA5u/B7Hm5fZ24687GgBaqndQnXpPDxKKC1bWYH7KvAgXnD/cwfZkdxvSULhOd2BV8o1yyvoa63Atwqe/fQffvwnK9ePO1pCnQlZnn15KFWjO/TLBM7HFe45e/1x4BkdLoGyFFdMPmg0uJbGkc/ZRVAeziMrQN+Rn/zoDWbrzlbnXjQATSliVJIe2jWN0zYJzNrZO8T1W7fw8qWLUDQTBweHWK7o0OMAsRsgFyUklXlEgoZs0oEsZCwlSeMESRghp0RLWlX3+jzxUHUN1fYccrsJN8mhySkkkcA4hQEs8vShwAEKGrCkBJpYIIGEVFRgGjIcnV3MpqvwkoIsyeC5LoNdUVJAVlX27iHGhWHqcCMgDAKWe/JEj5b7SYaZ0Q/JNUnSmdyb/Ak06+H+ZEmMMMp5UlS3dPQKC7veNN3sSdos6djU1c8XJJ7kc3TP/vkvP8LP/unfn+Tt5Xvuq8D9LLSHgWgPA8/ovleGBpSX0eMqkCYev0VWnlwuWNMF1E0ZNZNM+IH5pSVcOLMMl7zN0hRmo4W8kBikEmRgQozbLIVqGggGfWRhwCBO53APaRigVm+w5O+Xv/oV3n3/d7BtC3/3X/4X/Ojv/h4ibaCg8auAJJEEXUEUxIjHA0iygv7YxXjiwa7XYTsVtOpVHOwc4NOPPkKRp+yP1p5rYXV9lWXsxIIicIwkiTTO0oDL4ycKHh85tIAANmZOMRWYZYthnGF37wibe30M7qVB+v0dgMJeNB1ZFqM1t4Bmaw5pkiEIM+zfuYa71z9keeTpl15DvVbDuHsIL5hKIu3GIqqOBVPJEYQRBNlg0GvYmwKKbA1A4QPNFssaj487CKICc3PEbhshSlKomoWd3R3EkQ9NNZFFEbzABRQVpl2DbjpTP0xe9SGlaYJ43JnKLp0WMlFGtTmPJHJxvHuL2daU9szgF9kIpClUWYZKBndMas5RJJRaKqC1eArtpdOcjjo83sHh9i0EScpeorQ4Q6AZMeAo7EEWJRRiwQy3+twaau0VDPZuYdLZgWpYvD1VEvHqhVehtTZwdzi9LstWVmBWgdl98GEVocW50tesvFa+6Qp8a+AZrV7/6K1LPKnzPI8NLh8mwXuwIPRgSMjyVPM8BdGoEdL8s396h1d1yvb8V+BJwLMZfdcyLfzy91eYAVG2sgIvQgVoPP3pf/kxSBb/oG/SiwSgWdkEVtJDrWahvbKGTBCwu7OHTqeDxcV5+HHGUsbluoWg30E0dpHThM204MsVlm4qmccP/mS47wfp1DdMIDaFxMwDMom2Gw0olo1BkCEg0zQAlibzHIzCCAwh4fROYoX5mYKgUNGqKmjWVA4ASGmyx5M3EUmYcGABMczCTIWhyaiaIrMOMkic7GZoEnvTELuCEzqDELEf8j4o+Y6MsCumijAkE+yUP0P7DguNGWyLtoIDT8TN4y82UaH7Npn3/jnJ/IPfrc8lFFfvluPvVxh4Zs9L3gNSzoeBZ7SbMjTgKxT7BfgoAWeT4Sazg+zKEssnaRziMUjUIYr6I6swb8lYr+lYWWxhfqEFWRRQCCJyWUEy6jMDSbCqLMWknMtcFtmTK/PG2P3sPdz59APUdR2t1bNwoeOjy5/gk5ubqFQr+I//6/+G7xPzLCHWbMF9U9UpdYy8KIl1S4wsGk4JAVOMaSJys9FE4PrY2rwDFAmaLfLMKhgQIvCMvNVoPAYf6zSsgGTv9FlimdE4zeARAYqyPA1biWPc3enh5qGLVP5DTbKgi/lWBZKiYffuXbRbVWysLGI0dNGbRDg62MOVy7+BpGr467//zzi1vgbfHWPrzm10dm7DNnRmdJ25cAnUm15/hPF4gu3b19BcWEJ9YR1hkk+ZYFP8kI9bSD147gjHnS4qrVWYdhXuqIvG3BrSyMP+nc8YwCKAqtpchmY6MMwKApZJ9hG55M+pwKovcA0GR9sYHNEczOVQBPEeqMjAIYGWAmFx4jR8JqP7E1kEkCXB9DWqG90bKWQniO+BZ3nOoJmoaNP3FBmEImNAza63YFSbQBRAolROSYKYZzCsCsTWBhzThl5EGOYSQkF7Ab6J5SGWFSgr8CxW4FsDz+4vFj0YtmsWyzHpZvwkQNoMRKPtzIC0n/3jO+Xq9rN4FX6JPj9qEje7HsiklAwjS9DsSxS4/MgzWwEybH/jpXW8dHr5j7yQ7j+gFwlAc7IeTjc1SE4VQz9Aq16DoarMzjo47qBz3MVCw0G1ZiCaTBBOQuSUEpYDUTb1caFJGk1kMuFe6mbqQVZkXnnXdQO6bSGiNX1iDYgKSzxtjSZrAhKWGiXI04w9zUg6WUgKnKqNes3kAADSxRSFgDCIMHEjBuniVICuiqgaAhRF5f0dDhNOB91YrPLpdCcT+K4LbzhCMHF5opVIFnTTQN0UkBbTIAKpSJjFZleqaLVq0CCiM4xwo+NjHEwnjE/avgiAVkoIn7SqT/a+We19bwp6ri4voD8YYXvvkJ+DaPFw96CLztBjyWzZygo8rAKTwSZC7wiaWYWma+yVRY3CU0SpBll5vHSuWbXw5koVGzUdojD1ayTD/fBom0E4bWEDoeui0DUI1QqSKILf28PelV/jcPMGpNzj1M3tsYKBlyFPA+hWDT/4n/4r3vrBX7HfFjGgBEWbEsGIVZvGDMJRgAsDLySpF0SW/6mKgjQKEQUeRPLPUlREcYww8PnYmDnFJN0cKYXA8MAusISU2G8MnBUFb1NAxgErEsFFvQ4OuwEiow5BFjGIEvhpjFrFQByl6PUH8AcHqKokWaR7QI7eoIeDoy7e+Mu/wZnzlyDkESbjEQb9ARQCkwSBPcdkSYAQuxi7IQb9IbJwCK3Sgt5YhWw1pr6aooAsCeH2d+GPexhPRvAmIwa3FtYvoTm/ioT9z47Q6+wgThKuf57mqDSXUW8vY3i0hXAyQGN+jeWfveM9ZHRPi0Jm25GuNb1Xj4pIh3QAACAASURBVDwluwCwjxmFQ0hFyoCjqEz91JhVjQxakSNKC3hpwYCdSOeIPOxQQBVlyLIKuUgh5SkUAXB0DY1mG6JVg5SGaBNDW7OIiIhEr8I1mrjU0rFSE3HDA267Crz4i/lxlt/257cC9Fy7ci85fnaUM/smuvcFYVKSZ57f03/ijuxEgGf3V2UGpBEbjb4s97fZg+GDVSRvFQLTSnbRibu+vtYOPYx9VrLNvtaSlxs/4RWgMfMnb78BGkev39p6ZFrfiwKgzQkTnF92kJo2Prl2He16HStLSzzJuGeFAxkZ4ngKNkR+CD+MkSQZxpmFBArEYprqrOYehHgqvVE0derfo+u8mu8VKnTDxFzTQo6CTZZpEkM+arRNYn4RgMZ/K1RYjol2TeWJlKxq8KMMnufD9WOM3Ay2WqCiTQEw8rKhtLa+myDKCrRrBmxLY28cSuic9AYIPJfNpjnNU5cgaSb6sQKKKGjoMUahwGbOSxUNi/UWUkHFlYMRtnvuF76q7wdxpqEBDw/9KcGzL1zax35gxkKjiQSxEv/1l79DEKXlM9BjK1e+YVYBbzRVbFjVaRDXkzRDV2EYKr/VlEV85+UNrDoy/P6AAfo8iiBrCvuLZX6INIqZzUQpizn5hhUFBp0teJ2bDPxAyCAjxq2dHu7s96ErBVbPv4qLf/mf0FxcBVJiQsnM3iIGWBz6nO5IwA6nHxM7qiDJpcwSTF1VoGoa3MmYgTBiBBNYRsEbSUrjtzBlCyvy1NieDfOJ0asx+4x9xih8haWHGQ76PnRJwilFgOIn0EwTclXDb/eGeG+zA5XuDHmI0B/ALGIOeLm6uQkixFH65oVX34LiLGDU2YcmhggyHWGuw1AKmKoEESkibwSvf4TQJW9NkVnBYnUFktVCkYbIspCPIXC78N0us57JuD8HGf6nqLZWGLTyurssl0yKArJZge8O4U9GvGgjIYEuClg4+ybLOPdvfIiEHOmEaZK0QBQ+8uYkqWiagCw4KWCBWWX51HOuQQCjIjFzm/ZXQQpbKNAJUgyjBIaqQJMlCKIMXVagsVfadDGJ9lE1NaytrKJO1wEle84tQB0fcHhCQn6iaYY0zTF/egOrr72CUb+P3352F7d70/tu2V68CjwIlpFSje591GbPHPSMS+ozmv+TfdMvf/8ZLyKVQNqLd71800d84sCzWQFmD4j3F6QEx77py+Nk7+9+8Kxkm53sc1X27pupwE/efp1ldbMHjAeTiB7sRSHILPF6nuXu606BC4s2SzE/unqNzZ+XFxagGjqazSaCKEJMEyyXJhsxClFk8CwKI3ipAj/XoQgpCllng2ct6rOUSNZUlm2ydNOyIBo2hwE4FROWofCEjTx1SFpJEx6BpTA5a3BIgqnpKkszyU/NNBQc9X1MvBg1U4RIq/08MZTgxeTTI0FTwDIoL0wZnGs3TJZnplECtzdgBoELi71q2naBoNAYMKtoOUwlQRD6gKqhblawYDq43Qvx6W7/S1+YdI8maTBNTu9PwZ5tsJRsfunSPtEHZ89I5XPRE5XrhX5TErvsbUWDxHx7DrYaIwhiyPYSwihFHvvsv0XyuygmZhR5XiVsTK9ZVciGg6pZoGKIyJMMG3NNvHrpLPtDen6IPI5QxBFx16aBJX6AdDJhaWBAbF5idZEhv2lDsk0QJJMIGiRNw9b1y7jx0fsY9oYMmr3+/R+g1Z5n5hP7kakaS9NJtkiNDe/5HwSGycympVa1DbRaLRwfHaDXOeaFDVGQ2GeMZIk0nhqGwaAaM4mjaAoWUYKxKHGqZ079zDPIksTbFIscUlHAkg3U5loY5Cne/WwPxwMfS5LLCxZxLmDREGBWarhyexMHB7tYOr2G+bMvY+QDfmcflpJj7OeYFBbLP201gy5GGOxcZb8ys3Ua/uAQUDTkeh0U6RzHPsLIQxhMEHljXgypyhqEJEOuVzAedRElEXTD4Vok7gAapYqefQMHOzdwfPMjTrC0NRk2hdjUl5ELKoLju4jTmAFDaDYMQYCWJQyCIU+gCznfd1TNQEDbFwVcalRgWBbcNEcw6sE0dGimhf2By+mbc7XKFEATZZakFoqGSDOQZimKJEGt2cTihUtQJYkBT31lHZPNKwg8H9r6RQ7QyYIAYk6AYAOdo1385qNPsD+RIciVF/q7+6Ie/Myz92ELc93egL2sH9ZmgQF0X9zlMIHSyulFvYa+zuM+seDZ13nQ5ba/XAVmKwEnZUCaJbDQ6gMNmKZpse9dKdP8cue3/NSzXQH6fq4t1D5PQnzQ6+yhDxpn1lEICn7+7kfP7UPGouzj5Y0GtFodv3rvtxh2+/jL738Pi6srnGi2d3iI0XAEhaQx3SPSqyDKgTCMmD1Bcs3UWUDmLEL1jyFPDhmoUlQVkqpOGQlWFYNMRyoo2FiqoFmZykLJfJpYEAnLY6b/SZIImRLMJAF9N0MYF9CVFFkSwAsFaJoKXf7De2liR2bXQz+DJKRQxBBhUvCkz3F0GLrBxs7EajvuB8w2aDgyEpJsFgVMk0C6BJN+H3XLgaLYCIIMh5MYdzvjr3TRPwpAK1lnX6m05YfLCjy1CnjjffiTAwZZ/sNfv42Lp5bR7U1g1pc4MMU/3sRiTcAkTLF/PEYcZ1ClghcNnPYqzNYKguExEq+H0fEYq6sb+P6PfwDDsgkrQxRHyIlpy0ylqWl8TjL3OMao12dT/ML3EAc+pGYDuWby+GTUm9wnv9/B4W/fYS8sa34Zhm7CXj+LRJAY8JvKLakcHCPM2cQ0LjoE4hgGBFVHreqw5ctkPMRo0LsnXSwQuj4iYnblGTTd4AWMOI4hErMt8qBbNrPP4tEAcRhCINaUYfKuyBetduosFlbXICUxrux08P6nt7FW1XDOynB09w4K1UZ7ZQVKo4lxt487t27jYNRHe2kZpmkiGPehqzqi8RjHbgZPrkKVEti6gMwfwpIEBHGBrh/DqtQgFCnyPEUu2RAUB8NxH/3OLhyzggvzy+wntjsa42jvJgbdXcwtn4WpGRju30bFtFHfeAn9UR/B/m00q1Womg4JOdzAh66osC0HYZbCLDLAbkJNIjhxCFfUEfhDFHkES5EhWRUMkgyODCxVbEitJbhFgeH+FlrLKzDsCnoH+6AIGkElWwEVtlODXq1zOA9JgMNBF7qmo9puM9hm1hsMghKLkBiCk8kYhumw9QEnr1L6tKHik49/gd++/ysU+hlIxupT+x6UG3p2KvAoX+v7bZsePKIZkYJAs3I++Oyc72etpyV49qydsW+pvzQxJ5YBTZb++89/fY8eW/tWkf37VyZowCTQjGi7JWX3W7pIyt1+axWYyTUpIIAardY9jnU26yw9iDzPANqC6OJ7b55G4VTxi5//K/uavfnd72J5Y4MnZnsHh9i5swVDzCDGAbz+GH6UIAxj9sUhAEpwWhAqc5CjIdRkwgmYPLmSNKimhUI1EUkWqhUDjq3xxFMWc5bJEPuMjPzZq1qQoCjkByNNwwqKAhM/QX/kQ5FyWLqEqqUhSKYm2LQTIgSQ7w2919GnvkSTUIBpKmhUZPb6oR9K2hxPKCAgh2OpGAbT1LiKLfKk0O/0gDBBoDgYZOTLVsDzY2ayfZX2MACtZJ19lYqWny0r8PVV4NKFVSwsVKEQ4FQx4B5vIXb7sCybx4u9wwG8IMVcswJVFpBFPqQ8RlxIMCtV3L2+Bdtx8L23v8fsJDKZJzAqTiJO0iTwjKWVaYrEczH0QriDAYqjfeSaAbTmAY0klQSCMQmMg1Liu1cQb9+EqhuoNNqQWstIK00eO0n+xyBZEiO9t23ihjkkf6Rt1Zqo12vQFQWTyRCT8YCTOuNeD0mvizwO2OdMMSyWjE4mE2QU5CJLqDXqvM/RxEOhTwEeiQAnAtFoYcJ0ULENZtKRl9re/g5GvSHmbR2dvT3ITh1zK8vwZZ0BqoOjY+h5hjVbg1apIisSFBL5tsnYu3UTQRgCRYogJVadCSWNMM4UTAodYjhmOacoS7CKFEqew5MoiCZAPjnGYrWBmmljABmT0MP4+AC6IGG5XoFP8n5J4oTRDnlnToawJUDXTWiWjSxwoZPXmmkjIOZ0miIb9iD4Q0hGBYVRQ5ZEEBURCgU85ECqGTBtC7ZlQbYc5JIC2zZhWDqG3Q56x8eIowgpnXuSAZsWNMthpnQUuMw8q9YacKpV9uqklNMoCjmBOvDIr3PCi97TlNOcz7FhGvj4sw/w0dX9Ejj7+oaBE7/lJwmFu/8gZqBZq1FjMkWZ8H3iT/Ez3cESPHumT9831/kZUEV7JLpsrz9Eq1lnwOrq5u63AljdP7gSAECDJ7Xrdw5K7fs3d2mUezoBFSC5JrHOZt+BJ2GdUbcNfZpotba88NwCaPWog7deP4X6+gbuXLnKgFa10YRdqcAwTdy4eRPHe3tYWVtAHnjo/P/svWeTJOd5LXjS2/JV7Xv8wBJOAsUrLVc3Nnavvu7f5MeNkBTBkKFEEjIkQQGECDMYP93T06a6fHq3cZ6cxh0iQBIgBpjBTGZEozFdVZlvPln1Zj3nPeb6bURhgjgrpOESeZBIjlpwfB9+yxKAKlyskOot2L6PjqPKF/9FqmIWFcI8o/ySwBklOGSKUQrlsNlTFaiaWptklyUsPcUirBBnBhwjh2uqcB0Hnq0L22KyqhPXuNXsC4hRc79twLE1CQJgmIBnaTgch8Ks2Bz50vSwYYnDCPOTEwQnp+Jj4wyHUB1Ljj2eJbjzYCXN8tfZPp8GyfmYcuAf/d3Pvs5um9c2FWgq8JgrMOzZ8D0Dnf4QlqGiSkO02kxldJFkucwn3W4bShGjBGBpgBYcIi9KSRK+f/M2bMPClRdfwGBtHZbt1myiLBEAhB5knB/pIUYftHg+RZwnSOZL5PMAxnAEpd2rgTOyyFSGmpTI4xXKo7twTQP+1jnkQQDaCqymExRZgf7OLqLpCWbzFUwa4hcZWu02+qMhCsuGN1iDN9pCsJxhMa+ZZ/nBHrLZFKnTBtyWjJVST3p+cS51XBvtTkfYZ3FMaWgsPmhc3KAXZavbg9fpyrGYWsz0yOV0hmAZwlAV3N67Lwmj666D+0djHK5WSMMVLu5s4fz581DJpFJL+A49KltYBQFW4ULSkT+4cYIHh0dYNzPopocoyqADyL0ODNvEml6g4qJHXCAsVaRVDksz0XNt6FoFmBoeLBLMT8YY2RpCy5d7DRdfJqUhz1l3VSgEEelnFpN5ZkgdwjwTZqAE3Dzk80Hh/ynQNQMmfebyXBhiJgEtvy2hEvQ9c3l8Q8NiNsNsMkEUhsjzBJZhCIOMryU4tphPBShz/RZ6w6EAlJLmquiygLRazBAs5rAtymsVWajSdENY35/uzXHv8Ouxoh/zx6bZ3bdcgS8Lnj0KmrEnpaSTi59NWNy3fMGes8M14NlzdsH/1NNlc8Tm3LUMQfU5QZHZQobLkzJr/PzkynGcgXv8zRUImkg+KXDvT61187qmAl+lAmdyzWHXk8/iV2Gd8TNCAI2NxFuvvYjxNBCq+7PkE7Ghh7hyoQt3uAYtLwVoIvhPPIpN42/efx9qXuDlN15FkoY4uXYT0wdHKCpFGkYmiWmWCaWzjv7mBlpWhcVkIk0Uv+x77R5U25PVdjI12HxlJQM0FdiGIsyxeVTCNBQB2YiEsVkggBamOZZhipZniRyHDI44LVFUOvq+Lq8XwOwheMZfZKHNwhKarmHQMQUAY1NCqWYUF0hyWptZ6Pda6HU9Sft8cP0G4sUKzmAAs9USVhubXSanjeepJG8yXW4Vfj2D5rMggd3NEd776E4Dnn2VD3Lz3KYC31AFOC85Fs3yDXQ6tnzOCei3PAOL8TH0KoHn+1BtFzo1lyKMBPr9DnqjNShZAM9SH4afMM3SgmsY2NjYgG17ArIEUYisKsULkgAawbM8XCFhYEqeIZ4toas6TFOXABWFjFmB0EoETAlWAS/LJCWzpBSeBvqujej0FNVyCXe0gf2TExzfuY1Rp4NM0+BpFXYcFTF9uHavovPCmwiO7yOWUBcDWjBnKgJSzZKFDNXvQi9LaIYBhaw5BbBMQ4z6ORIGEhRlKfMzQSDXa4k8XlErCT8ga42Oa1VeIgwj7O3dF+m/RVkpgSfHQr6YQWcQQbsF3fPguY4EDxBcMhwD9/YfCHNt72iBEgou7wzw8d4pbu6N8cr5LVw5v44UBRbLAMvpAqtlhFVeCdClZDm2Wg5sx0CuVFDzGPPZSkJrWi1XUpsPaLSmAqOeJ2nQEiqzCqBV9M5UYLou0hJIaUeQ5/I43x88A/Hy1A3opiH3Kd58yFBkGinBNJKhXblXqZIeuloskSV1+qktC3G1TyfB0HC1kP07notWpwvDtgU4Ywonr3m0WiCOAuhCsCZLmsw5FQ8mEW4crLAMv96Czjf0UWp2+y1V4Kzn3Ns/+MIjfh40OwsP2N3ZkoW7xr7nW7pQz+lhGvDsOb3wf8ppEzzjD7czppew0B5JWzsD0r4NwOqsUePk+qip5NnYPg/ufRtj+lPq2rymqcDXqcAZiHy2D77vzxhoX2a/A9LcL58XsJnbj/72p88E6OE7OnzXwHrHhIkl8rKC73eF1VXkBcLlQhqI/b09WAqws7uN1lofp3v3ce/930ozxIQ40HPMtuH3+xhubErjdXo6xmIxr313/A4WlSug2VqbzDIVy4S9h4K2o2AeltKHEDhjytsZeMawAPqYRWmJUZeyHkUYGz1Pw3SVSzPXdWvj6rq5qPd5xlwj+EZgjq/XlQKGWmIelJgGpQB553cGuHJxHUWWYu+jT8TXzd9Yl2TQsqJktO6PyEbLcuDWwQoPxnXi6NfZGiP7r1O95rVNBR5/BQYtDbtrPnrdtqRf3tibYO/gfxtueyZZR4DpeBh2LZGch2GMJIqhKBU05DLHMP1yuHsJL75wFa0iRD7jHKiiqEoEUYRVHMNyHUn8zcKw9hWzLaRlidWDY+gUaGYRpuMJYHsiK9SKBDnZXZ0u9PkEuqYiNz1omgln2JVAFWGCVWQnEdgqhR2nFBm8IhRT/CRYIWPQgWmhPLxXJz2qCsrlAuYGWWxkewVQ2gMYUQRzfRfa7iVwdpVgBEOH5bgiRxUZYl7CZbiB+HAZKFBhNl+KLNK2zTqp09Bx5+4+srzE2mhYs6q4v5SgYSBzsO46Yq5vQBFwyfFtfPTpPcync/FTUy0L57dH2H8wxfsf3cHOqI8XL20izmJ8dGMf1+8cYWfUxasvnke77aFcrFCoOu5MF1gsV+h7hshNHdtDy3cEgFKVDNM5GV1kqOkIVivxPOO147XknD9bZVJXbrx2HUcTEI11Y5AOATTx5yTbzLRQFSXSJBLgk8chs2w2GSNaBeLtSQGuhCxUkDqSZZZEgQROuL4vizm8jxZFJfu2bEOA2Hi1ZO4nCu6jyGGYOjTLwPWDENf3vnoK9OP/5DR7fJIVeLTnPBvH7wPN+HgYZwKcMUm+2ZoKfJMVaMCzb7K6z9i+Pz+RkYFGU2iy0CgT+x0Ai+y0aYB33q2jg0mj3f8GUk9+H7WXYxt025+x43gpzlJYPr65/42N5xm75M3pfAcq8MO3X8GbL5/H7sbws9HyvX628XO3f/jlE4f4mX3n3Y++A2f++4doaQUurls4v96RL+vjkyMswhC646PbaksSG5PK2q6HYLHE7HQMjT41Vy5hOT7Fh//+C2ky2AzlCg2RHTE9JgtDd2wsgiUm47GwI1p+G0FpSppc19OlaSIYRa80ep9xE9BLqVPiyPhIc8o0K9imip7/UMqpqiK5JLDHI6dF/XxL52troIv7oRt3lBYCtK3iApOgQNeByDzJ2mjTc82y4bZ8eL6HZLXC/WvXpbkd7u4AmoYoCuXcqqpumqerArOgQhiTCff12Gff6TdOM/imAs9YBcg4W+9ZWOs58DxXfMpu7k9w4+4X3xNGfR+7212cTFbYu18DbC11hZ5JQEhHZXq4eOEirm6tQQsipGGEinpG00AchcjLAhkBpChCp9+DwTmoLLA6OkFeajAJlJGZy8AVTUNeZAAlkZqGsmLCZwJNs6HoNqDkwqai4b6hFEgzPl6iqmrgxzRUeC0fZVEhDOglVkApCyhRIKb7VZaiWMxQpAmKYC4eaEqcwrz0MtTt89AMU+4J4jHW68IzDASLlTDwCAqOpwuEuQLL0GGbBjzXht9yZV7O8uIhU61CmZcC7BE+o9cbUzsFTDM0GJaJluvB9z0cHh5guVjIc2ZBAs60hgYMeyNcu3Uo+3n16jkkWYy7Byd4MF5guQqxvTHElXNrApRxAYYLJUfjuSSdbq71YdouDk+mcBxTQhMOT2bwHFPSo5kIOuwxfMCpGYVl+pBRZgrYlueZXC8G2zAFmkw7epPxepBtJv9PMDRL4Xsu2r4rwNl0MhYLBMoteUHlfMsKumXBZHpmloi802235X7EhaaUlGxe/CIWzzMG8rDO9EdLF3O5X/mjAa4fJrh+P3zGPonN6XzVCjzac7KP7Pc6GPW7GA16+OTmXZBtdrbxcQJnlGs2W1OBb7oCDXj2TVf4Gdr/F60C/CEA7ezUHwWtOPmxkX9cQNofTGR5CKCdTGaYPMKOa1LgnqE3ZXMqUgECaD98+9UvrMazAIZ92ctMaRF/unaGlh7DMmxYloeCUqGihGPasC0Lk+Vc5I/9dldM/FerOZSqxO658zi8fh3//fOfS4PBL/xxXqAyLGxduoLh5hZK+t6EK5wcH7GDQqfVRWHYgKbDoME2fXriCioKAccImlm6Kk1ChRKzIMciquBaGjquBttgkEAtzaQsiIAWWWHzmGCZKky0s8fpYUb8bLrMURQ5PJNAW4U0SQX8siwL631bUuXYtJGdxhTO2cEhVssV7HaLaJzsl7gemx/KP8musEwT945jXN9vvGa+7PuteV5Tgae9AlsDG9tDssFqSR7lc3cfLHHzXg2eea4J16GUrs6y5OQz6Hvy/3v3pwJGrbdK9OwERRxiPJmiO9rCay+/iq5hokgzMd/XXQ9pmmB5cixSPqZW2r4LlcytqsLq5BSl6aC1vSsrAWkcyUIDGU1ZGqPV7kFTSyhVBkUz5PWVUqHifkwbaZgiDFYw9QomZYVc2CiBVqsFxzaRpZwTaxCH+63BNUNAtHAxlfmSCZ9VHMHRFOSLOTLFgDPahqGo8HtdFEGIcBGgtbEhCxG//eQOrt0f49KlHVw6twG1yGGpgG5biNIcWUEbAEMYdTnBtHpJ4rN40EKFMJUdJlG6Ln71/q8wmU1RRjE+vbkPh+EEWo5zW7vQVE+YXlsbA9mX+GWiwuF4juUyFHbY4XgmCycbXQudTguLpNb0k/XMbX3YwdHJTBZu+i0T0WolfnS6aWEREujK0WdIRBDJPYCed5Rcsl5yL9A0uS/SF473vkQWWdQaDMtzuI4Fz3NEcknPMoJfHLOiaCjSWgYKtZLU1Xy1QnfQQ2c4gGlYVGpKumawnCOPlqgIMtJ3TdeEeablOby2D6PTwrWTJe6eUjLafto/Xs34vsEKsOd86+XzvwOanZxOwZ7u0Y39pOd5wjj7ri/8foPlbHb9GCvQgGePsZjP+q6+CDzjOX8ZAI2rAgSt+NzHKQv7Y6aSPN5Ll8+DE+5Z+iA18e9/fLeZZJ/1N2xzfs9VBVqujivrDjZ6hrAT0iTDMkyQVyVaLR++58uX/CCmvCiSBLGW20JRFQizCJZuYjAY4t4HH+D6f/xHvTrveQjiVPxxdl94Ed3BCFmRY7mcYzWfM/pS5D2L0kShKLD1HEGqio8OZZqrpEbFfLNmoGVZgjRLhVURl3UD2PfIagDilMmeJUy1FClMRvoamQmSplnLkGzPge06IsUke+Gs4xVzbmEJMM2zltpQjrOMMiwWEarVEnqZCbvC9BzxVmOTaZgmXNetvW/yDPNIwd3j6Gt7nz1Xb7zmZJsKPMUV6HgaNvs2HEsVoIOyutNFgvEsEmne+qiF0cCvU4UFO6vE94v/Pp0EUIoEo5YugJdrajjZv4VBu4fXXn8LWVEI4F9mBNDq9OAsXGG1WMj8K35hioIkTsQzjB5g7nAEVTcx3rspoJvZ6iIJFmKqb7qOsLcMw5K5iYy2QqVfmCkm+6sghGXp0JRKmF6cIjl/tVumgDwEzzi/EvgyTROWZQuzbbWgeX0qIBOlmPTG5yKIAQ22qglQZzgusjBGNF9Cp7l9kqIII8Q0tB8M4be60NIISrAU6WTKNGbKFPsDkRzSHF+zHOji7VWzhDlDE4wiOOe5LtxWS2r007////Crd/8L3XNkvxmwLB87oyF0w0JFuapZA0qGZQhY9uB4hjIJJDV5GhAAs7CxPhBQi1gdgTDWn4slXAyhjLIg62y1lHtJQX8zetApGvxOB5NFjNXkFH27gN3qwPLbAi5Kwqj4cZ75lpEdlshYkCXodTvC9IuXM4TzmaRl8jiGqsOin5zfBpQCWRQgPnqALu0OfKdmVKcJptMJlinPy5KFLDLeCl2Ta+35dZhDpBd4/+Aa7h2n6A1eg2XVdhLN9vxVgMAZbSD43e2TG3ekh6PFyEuPKCtYledpgfj5exc8nWfcgGdP53V5Kkf1+8AzDvat772IN7/3Iu7dP8T7v70mEs4zmi0fJ4DFKHSyzh7nRHcmWfu879nnC3gm46R8tAHOnsq3VzOopgJfqwKvnGvj1Qv8ol2hKAg+FYgTSlRo82OBopoky4RpRoYWmxbKUUqUiPMUSl77wjz49BpOPvoYFb1wTBtRmqFUNQx2dtFZ34BqGlicjhEvV7BMSxLGSjZ3FT03YvF+GXZaIvXJ2DSU1WfgVBiHktoGoyOsCG4MMGAy5ywk66xC26oQJzGCIBBGmabRL8cW3xgmaNoOmzMGCdBuuk4S4DG5PwYAyL91XRrWuwczHC8y+GqKlpqiOxyIUXeSJvK87Z1trI1GwkqbLxdI0lTYZ9fu/e7K7te6MM2L9VjTOgAAIABJREFUmwo0FXhiFaAZPFlIDBchw0zj3KfrIlkkWMJFAgHL6MGlckYRS3yZi8iA5W/ZhImrIpmdYLvj4eKli7XxvqoIA4neX5yN0tUcs5OxACPCLCNwFicw/BatxQS0qpw2Tj55D9ODO3CHG3DKXLzPrPVdwDBh6RbaG9uoOD/T84wLApKAKQQmzOcrAd64UMBj2pRvur6AY1EcyeKJwQRO30dVFZjPxkjiUOZFVBrUKAHCBUz6n3UGUDd3oJsmlofHyOIEdptgUokqzfHb27eg9wZ443uvQ2Cp1RLRZIJ0cgpAg9n2kEUL5JYDw/OhE0Br9YTJLNJRhigoDLnsIFVtHJ4c4oN/+wnu3D3EaOccaWw4jXScH1rwTA2K6cnCC69Jp9vDZB4hZ9JmESJYhDA9Dypr5Pk1s5jSybwQ4I/3MtOzJRRBVzVU9LOMQhRxJPfCSVzIPYIBD/HJA7hFCLvVg9PpQNENSWcG75EPJf3xaoE0CISBRt+0bsuHUpDJN0NZ1oxsSmP1aIXu9nn0XnoNuqljfnyI+fFYgEY9i+UdpbsukU7EXLRxXLnGZA7C4mKPBsu14LS6YOToT37xT3jnvV9iMHwTo7W3nthnpznwk60A+7saHPtu24g82So2R/8mKtCAZ99EVZ/Rff4h8Ixm47tb6/ITRLGAaATMGB1MwCyKs8cKmj1a4j/GPjsD8UjrbYCzZ/TN2ZzWc1+Bl3Z8fO9i96HBcYWYyZU0fybTi10XzZzLAlA0pEzRRM1aICtNhYLpyQmSssRycorJp9dQhqGwzpZhRLtl9HfPob21LQ1jmcaIlkuYBlfM29KkhFyhr0q4NIYWPx9VmhkmuLGBIqtMJEWKClOnLIZHpaWPKswB/r1uUuuGlf4+BLkYLMCukQEIlGJmJVfqDTi2Jo0u0zlpDC2yLKa6kSRChoWqYcpU0NkMcQaMBkPxxSODjUbVJ6en2N3axPf//G0JTtjb38etO7fxwfXDRrr53H+amgI8KxUYtHRJ2my321jrOwjDAJxSHL8N3TAfgme1dxXnIsrMa3D+IYAmExKEmUqD93OjHq7sborhvO25IjePowigzJDBAPOalUtGGj23gtlSWGKaoUHTFZS2g0K1EO7fxL3/egdFsETfpc+WBnvrIpz+SBhc1nALuuMJ4MUQAZm3uDjAlOKkNqnvdloyd8dRKiw3Jl8y3XN1cgTDcbB2bldki8v5BFVVA1nZcgnc24MzGUOvCmgXrsJ5/fsw/Ram9w+Qrpbw+n3oXkuk+Lfv3IBSqbh0/jJMMryyDKv9PSSnE2iuBwTHyOMAittCevoAquNDXz8n/m9kgTmGhmI5AwwHY/j48NZ1hCd30ev24W1dQqa2cBoUGLY0XBr5cm/iIgY9LT0mirbamIUh9m7dhd/ro7O+ifDkAbQkBFpdkdeqSSjA3WxJplkEl1LNOILdHyJP6gWdxOsjITt5cYzVZIx8doJS9+Q6OtFUQMuU/p5ZAs80oWh6DZBVFeIih0vWoKEjiiLkmgHDa8FmcrMgmiW6a2von78AzW9hdjrF6f0DKFUh7D9eW29tDW63i5J+ZxEXhnJUBQMZdGh6iTyNYdq+3Mf+5d9/jH/6z5+iP3wDa+t/9qx8FJvz+AoV2NkcYucRH1++9FH7Hf77m/TT/gpDbZ76HFagAc+ew4v+p57yHwLPuM8XLp3Hi5fPyRcv/tDf7L0Pr+NHf/uzbzT95A+BZ5xcKdMk7fdxMt7+1Bo2r2sq0FTgm6nARlfHy+faGPSYkqbJSjvliVmaICdYVpYirSFDIkkfShzdNlq+LwbMi9lMWGXBaoHpjetQVgHiLMeChtiWA3d9A5rniyTIICgWhTV41mpL05YXOWyCW1mOVRjBcdg00OcMSAoFhkrvMwYJlLL6z4bmDNQjeJbkChJRYiqwtRroy/IMET2yUaHjVMK0WGU6dNNAv60jSSqcLnMB1mrTtAq+wXPTsb29JccIVkssUwNvvvEG/urPX5bi798/wMfXP5VxdNodLIMEWxvrCIK5zNfX7k2/mYvU7LWpQFOBb7UCPU/BWs+F73NeLBAGSyi6jlavlv0JSCaG77XU8OznM8bZw9FOJjPsffIhtvs+vv/9t9Hr9+qERbLVtFoySR+rOArEr4tMsXAZYH5yKqwmMovC1VwWBeivaBkW9q99jMX92xisrdVspzyDO1iDSpm65UFrD2FS9lhU4qPGsBNq3BWLMs1SkpNbvT5KVcGKyY98jqphfOuGzIU7r74iz2NASsTggDxFsH8f6f0DdLpdmBy3rsO/+grs9V0kUQJVk5xlqNBguGR3aaiKAkpWm9sXdDhjUmQYAboKx6hQZAXCuzcR3r9BVFIAwenhA+j9NaydP49sdorl3j2EdgtGfw1elSKxW7hVeNArFW3fh2o7aPmuSCL1NEDCjOjZHDpLrAHj0yW6wzVhm8WffgDl6B7S9V1YlLuu5sDuFQRFgeJkHzYZbzwXMoyzANpwC9X2i0jDGbrxKSrdqr073ZEwzfzZnni45aqOVn8Az/XkPQLfR1aVIvls+y1Yro+UvpxlCUUANq1mQKsqWi0PXqsFw3IQBCEmJydyS7IcT5hnZE+32i3oGsHOUJ7D7ACGCuhKhSyLQadQJkH/0zs/xr/+8mdY33wbG5tvf6ufl+ZgT64CjwJm9PA9Y56djYgBAY+G0zUhcE/uWj3vR27As+f9HfAVzv8PgWdnnmZkmnGCe+/DG9+ageMXgWcN2+wrXNjmqU0FnpEKXN6wcHXLEzllRfYEZZMFWVy1J81iuUQUxuIPwyYxhgPLMiWtkuwJ+oGVRYbpzVsolwHSopAf1W9B6/RRPZQPGYqCIo5FwuL6PgbDvni25EWFKEykeZTjEyhTFEwjAmgqOnYJQ629aTK6SZMBYrBhVTGLFMyoOEIF16iBMLVK4WgJspJeNlyh10XC5Dn06VExWeRyHkzaJANAV3JhahA8u3ThAv7yBz9ApWiyYksQj9Ib8uHY9NA8XMIGsrJmdABYrpb46MY+fvbrTx9bqMsz8tZqTqOpwHeyAq5RiWeihgKWRgAI8Ns+OoNR7Sv2kGFGdivZqpKISLN9nSGYNRDPZOA7e6c4uXMNIzvDy6+8jPO7u2i7jrDCNMdCmtfgmeNYUM2atRTRgH+5EuUB50otOkKVjKGqTCfuoEhVlJqBwrFRlAW0qoJGc3ndQJHEcPQa3C+iHIvxFFmZQ3FslGoFZKmkOHrDEQzPQTCbI16F0GwX0BRoFvcRMRWFxpGYP7iPskxRJClWJ1OoVs26c1ptrJ2/DLvTrxM08wyKkoq833TaYnYvIS6EdkgVLmpGXlZUUhtdKSXtE6qBIloizQqkkxPEezeQTE7Q7noyv05OJrgTlUiDBdaUDEeKi6PKxMAxcWE4gGs5OAiYFLrEulniSPVxXDmwiwDm/D7KJMNgfRudjiMJoifTBWBYGHV98Ro7NXtYnZ7Amh3A7gwQ9bZRLk7hLR6g1Ey0NzfknDMu3PgtKCkZ2aowzMjOTqihVPQa7CJiR/sDSnqLXBaMHMcVOwQuRNFPjjeUIk9EmioyWUOH67Xg+R253zIcQNcMuS8xFMKyLbQ7HRi6iiBYSVIoPfjiJIehKZLmyQCGoljgn9/5MT66dU/As27v8nfyc9cM+qtXgL3c//rhm/J95fdtXxQYIL7Ws1AIEo8zkO6rn0HziuelAg149rxc6cdwnl8Enn0+PpgT27ftK/Z537OGbfYYLnazi6YC38EKvLDt4+qWIx5jZJrVWWS1LJLA2XS2kCQzLnmLhFKSxWrfnzSJ4fquNJqL/X2ks0XtucMGw7SQu11pwizGVLKpoL+ZomAwGmC0TrNnQ5rEJMmwinLxorG0uhGNshLTiOyzEl2nkkROpmmaKlM3VZE4OYaKrNIE8AtpoFZVcPUMYZJjlRt1EpoCqLqGQduAYwpXQ/Y/WdXHWeuawk5jE8zzu3zxIrq9NXx66574UHI8ZvUwCY/sAkVFnFci3eHzX3vlRbx09aKwz/7uX979Dr4DmiE3FWgq8EUVMJFiOd5DnoW4cPkS1re3Zc4iO5dgPr0bOW8sl1xcyOEYhRjU0ztsHuQ4PlkgnhygpWfY3N6WBYPdQR8d04TZ8euwgbwUDzDNMlGp9JhPkYrhfI7V0RGS+TEqJYJaJdA1H0XhwGDCYr/P7BVUlSpzERcE5uOxsJ12d3awms6xmEzFmF8xDaSUE+Y1g5fPJWOYA8iSDMlqCVQFWmtrSNMYZZ7AaHeRMGSlzBCdjgXIiosKh0fH6PZHePt//AA2w2GCCEmSw7ZrLzFFMWVx5CyFkvcLMKhFoYyUGZs8a95n6gUQgmg5QSgZFxDv34QezbBYBdifRWg5NrxkLgsyC3cdmduGkq6gLOZIpzNoVYmea8Da2EaQlshWS5RVjjyOkfrrMPsjbA/qBNPbB2OYlokLGz2MT05lUaTKYuQwYNBKgF5rhiayVvLlOB4G1hAczLPkYWBMzTwkc0wl0KUzgEBBlsQCmpElLewx20XFMAZKKy1L5L70WWOqZlVmAqpxcYrg2frmNtI0x2K+EOCMYK1OwE434Ldbws4OwghRnGAZpvjwzqkEQHiWgiic4GT8CT745D247Zewvvn95sP8HFWAvRz7zHv7B7/3rM9C4B59AlVO7PuYuvmjv/tp45H2HL1nntSpNuDZk6r8d/C4j4JnXwSafZtss8+XjysWTGb55OZd8Vp77+O7+NHf/ew7WOVmyE0Fmgr8qRV45WIfL+y2BAjLxO8sE2kIV8tn8wWWi5WAUiJNooeO+IxV0iyyYaCMx/NspIsl4vkSIDuBDC1VR6y3ap8fJZF2iSwLmjIPBTwbyAo+gTP+HM9TBHGOMzVlmJTQqhwtq5RjB7mBHJpILAmU0d/GNfl3MhkKdBgakHPcBdJSFeYCgTU2i2SE0CeGoBubXteq09W4D7ZyZJ6RGcBzU6oK58+fR7/fw517B1gul9DKTAA63ao9ghzPQ5gCcZziL//8NUl4YyLyb679/i+wf+r1aV7XVKCpwJOpgKaUOLn7EY7u38TWuXN44aWXRZI4PR2LZNN2HLgO0xF9pFEo8yEDVDip6KoiTLK5mOQr6AwGAttfHg1xdXMdZstFQWPFsoTdbUO1Tehkk2WZBKtwfuXvg8MTLJIEAytGt9UCWtuwbAMOJ0phv9YLHUyxXAUJDNPG+mCAOE0kJZnsNUov81IVBpiSZ0jDGEpZs3kZkpKspshWU9i9AXo751DRn3K1QEmWnc6FigKrIEUZLHHn1m0obgevvP4GUoJVRYm278LzLMRphizNYbsuLAKLuo4qy+XeoBIwFICKVSD7l0xgg4Q3SSkV0ImwWlWnLX/8yce4v7eH1y7v4Ny5HbEBoKD/+HQpgF2n5eL+OBT21WbPldoeTEKZz7eGvuwjZ2JmUYpylXYAfJzS2LWujdt37st9bHN9JGPiPYgp0uZD8ExTK0RZIYCga+tyf0zigBxkaKouDERVM6Ebroyf4BrfFFyAIouaPzHrr6hotTviwZml9FLjvYkLT3xMQbvTQ7vTB9enItodyCJVXrOdFQ2tThue5yJYrRAES9w9nGP/aCX3wDW/xOToPfzit/8FxfCwtkVp8NUn82FpjvrEKvDH7IEeHdijfShBtX985/2m73tiV+75OnADnj1f1/trnS3BKU5s3P7q7dfByYoSzX9659ffmkTz953Ao3RfrkL827sfCYWXLDiuRjRbU4GmAs92BTq+hcs7LbRtAkk5XJHlAGEYiu/ZchmCvj1kpYkJ9Vk6JZsFNmFMhFMq+L4DPGzKCpViJzq2EGxjUluF/CFr7czsv9vrYG19ICv3SVaI5xnZHJNVgXlSN0+elsFVM2TCrKCnmYKgMIQdYCi07wbSqmbAeUYtxZwmhjRRPTOV5naWMYRAx9AtJTBglWnISko2NRhaKVJU8TxzDGEk6GyKdA2n04n4n125dAl7d/cxn81hOxZMx5EmiI1TmgHLMMHbb75KP25Zvb12d/Jsv2Gas2sq8BxVwFETxNN7mE2OYLv0p+oiClY4OTiQtF0yhzq9LrZ2z9W+i44L0/VrGbltQqWkkhJNg4wrwLNMXBr0sbMxEiC+TFIoFaCZOhTKRF1bwJM8oAdajjhc4L8++AincYlXzo/Qa7uorIGA917LBdRKpIEE0CjbStMClm1K4iT9suK4nsfLIhHGl6qY8lzK41HkqMiqKioJWeEcjTwFybmUQabTE2pVUVq6hBhc//QOssM98e0yd17A5RdfRiqLFRU8kwsTOmJKVk0Tfocm9xUqRUc8WyBdzOD2ezBbbTk+50sOgTjZWdACwxcEPCsVkYKODw8kafTCpXMCRhLk4wLIhzfuC9C1OeyLFxwl/Jz0RU6pqOKjmdNjTPZFQI5WBDWr2WRKJQHDNJdjyE3iYbiDgG0lGWapjIPPO11mwjBb61jI0hRJEj6UqKoSskPgrIKBQhZXyNwuZHGI58KahlEkHLZOfyBBCEUa1+mnRSbsONuyJVSAIBnPicChhE+gElCRoJ5l6vB9D1GSiMcoATimdd45zTEPU0yP38fHN95Hb/1NAc8e3dI4AH/43jNsD6btPUef3ufnVL8MePY0KJ6enyvSnOkXVaABz5r3xZeuAAGqN18+L8/n6iS15dze+VUNVD3J7VHfs5euXEC/yy82wLXbD2RsBNQoqTob85Mca3PspgJNBR5/BV67MsLV3TaOTsaYT2fwXQcEtjRVQZ5mmJzOcHR0ImAaQSh6sPA3v9xzZT2JIhRhCN+z5LF4WQcGZCXBuErANrYxKZ9HlpeqScJbb9BFf9gTKU+SFijKen+UYp6la0pfAwJgljRPfYuMslr0k1Z1qICpsjmqYLOBov9YWv+9ZZTShBIsIxOkZVcoaGZtGojSCtMgR8usn8PmbdShP40D0zAEJDw+HePg6AHefO11tLwuxsdjCRjg2By/JeclrIF2C1ubm3hwdIwfv/Mb3DpYPv6L1OyxqUBTgSdSAVuJMHAzOLYi0sTJdIn56ZHIHIMwRBTHwmxSKsomVbQGI/jdgQAuZLLSBYt+ZgSUCJpstnxc3Rhi69yWsLKyZVizelUCPIUkDeuOIz5h4WqBIp7ixt4D3DhcYHfUx1q/A91pwe/04bbb4memWi14riPsMfqZddotmS+ZYkzvyjyJRHaq6xZMyxVAi38XAKsqEYaxAD1clCBrl+CNY3LkJZLlAmU4R1bkCE5OUE6PEZsejNEu2v0RkqSW8hPo03MuWJRw+msYbGwLqzdn4qjM66WcL0nLlERq4hvGWII6dIHnziTJPC2E2UuW8uHt67BMDRdevipgVJaSGVbi0zt78nxNbwtYtTX0HrKliaBpEm7D+wypeHnBhFEFQUSQskDHt2FZlnivLVcBwjiVe53PhRODnnM5dF43VcOcbDmCoBZZfXV6apomyPIEqsr7igHddFBWmrDSmHwp9yKCmWSZ5bksusRRjMFoTdhjNTOtEBBOVSr0uz2RZoZBIIEArI6hG1A47jiUhOoyz+AN12B1+8JkY0Irfen2xyEOV8DJyce4c/sX0N1tjDb/HKbV+eyzspweYnJwE1kSYrB1GX5vQx6r75aAbhF4bbbvegX+EHgm8sxuG6NBD6NhX8gbn9y4g3M727h3OHvifeh3vfbN+L98BRrw7AtqxXjcs4hcMR98CBJ9+bI+m88kQPXD778q9XgaALNHq/z50IAzAI0yTq5i8t8n0wAf3dxvQLRn8+3ZnNVzXoHvXRrgtStrSPMcURgifejroulkBzDmEphNZjg+HksTRLNikW9KY1aDXcHpMaokhGOZWM0WCOJUpC1sYNiQ8DlkqZFYwNf67Tb6G+sYjPry+CqMxe9FEjaZnEkfaTYnCuUtClaFAVtX0DIrLFIFaQG0rAqmVmGZ8Dgq2hYhurrBEWPqqpZt0h+NqZ3cH39z9Z8sO8qY4pSm1YXsh55nrutKEh3Bs6PxCfYe3JdAhHwVYK07wO6Fi+j2BzAdWxpl01Dx6quvCrvgX//tV7h5sMQhUw6aralAU4FnogJaMkPXyeB3yCZTUGQJ5icPJOFSNywBM7Isw2oZIUlTOH4bnW4bnD+zvGZCCSN2PkdCoEbX8T9efwV//Zd/JvNTGWcCjlQCIpVYhLGAZ75tiJG9Vk4R5wkmWRsO515K0c12LZ9XNawWc8yCDOd2d3Bhpy9Jnlwg0LhoUdTJw2SeVUU9XhKxeB4MGKj5vTUoReBHUUphbB2dLmCaBjZHXRwcjpEHMzhqiWgRodXtwOt2EU0mWC1WCIMEBef2kgEqgGZZsLoj9DbPyTwqwQoiY62l/uI/STbeQwinIr2Klmis4WSOcL6U88/LAtPD+2j32rj4ygtSw9UqxMnkBLfuz9D22thd96UeuunVEtdgibxUhCVN8JF4F1loHMPh6QpKlWOt60haKiX39x+McTyN0HFNXNrw4HoEFgHXa8s4b+0fCitw2NblHJlGzYCGggEM4s+mQjUcaIaDLIqkzmkcIQ5XqHRNQgQWrNPpWJiJlO3yeWQr5lUJ13UwHA6RBgGC8THSLJUFK7PMkQdLBMcHyMJAPNs2Xn0Tg3MXaj80Wh2EEVazMQrNwLufvIf/+PW/QjU7GG28hXb34u989gigraZkTrYESGW9z8JuOqPzNdCXhDAeAdIICjbbd6cCJGgQQHs0NOD3gWY8Kz5G4Oz9j+9+d06yGel3vgINePa5S0jQjGkf/+fbr8gjP3/3I9FRNwAawOhgbk+aZfZFnzqO7a2Xz+Hu/sFnk+4ZgMYQg9PZogHRvvPTVXMCTQV+fwVe2G6B7DPX80UCE8VkiGXEzOrGpyA7C5hOF1gFYf03dmBlKU0fn5uGAbLFBOVyhThOECWZpMgxnVIkKPxt1ZJHyzTheC04bV8YbsPhQGSbXOUnG4KSzSipJZlkk2UEvjQNI49tHsG1CicBYOnA0KsESOPGfwtRTf6jYJlCkjm5j0VcwbF0dL26ZWMAgTTBEdtIwNMz5NChaDa6bQfdloMDprzdu4tocSq+QyZUnL/yMv7sB38B0zBxOp3BNTW89eZrCONYPEMInjVbU4GmAs9OBarFA7h6ArfXF38wpiPm4RJqlcNkwqJoD0tZeKDhvq5rIskjOykvNDGTp5zv/r09PLh/ANWw8f2338L//T//D4yGAwFn6jm1EPBs7/hUQJ+u7yJaLuAqAVTEWCQaoowm/y4Uu137NBLoIdPL0mG6jsyxBM24QCAAGlWY9DqjBFDM57lQkcgihiMsKM6XpUjzmQCZ5ZQrKtg7nsO0Tbz50jn898e3ZWz67Ah7v/o1rv7gL7Dz1ttY3LyO8f4BwoJyyhh6q4v+9g683gCLRSBpyVwk4T2CATHcb6lSvmpAZ5JnxjmXIJ6GVbhCkhewoCJccgEnkzlVo/y014NuKtB1FZbpoVSNh0y2FGWRSn11w5GFHPE3S1OEixOk0QqKTok/fcQCWbyxHFdyk13Xx3QZS0IyH98dOFjv2nBaZBSbAkqyhiHBOKZZJhGSYAnP78FyfURk4kUhNMuBYtjQFQ2r40NEUYhgPkM4n0FxfZH5KlkCK5hjfXMTqtdGuJgLeAbLQntIht4OZkcPsNq/LbYB4pe2nCCLAmiWC6u/hsp24bRbWL94UUIICHaKwpbAaKXiP3/zn3jnF/+E9vBVrG3+mXz4eP5nWxIFAuQF82NMHtySe3Id5qDC764JeJYsT9HqbwggSJmx09sSmS8JiGRsn91nn51P9rN1Jo8SIf4QaMaz5uPnd7bw3sf3nsq+9Nm6Ms3ZPFqBBjx7WA2CZoOujz/73mX4tg7HtuSRyWwhqPY/vPN+8855yivwefYZh0sAjd5sJ+OJhAmcrWY0TLSn/GI2w2sq8BUrMPAUnB8ZGA26cFxPvkiTNcG+iobTXAmvSkWAs9WKPjyFpMDRHJmJbJTCsPnLlwukJyeIgwgxAwCyvGafGQaMVgtOr4tWpyPAU0qmQ1lge3MDu7s7qJhW93D/yzCTRE1utl4hKzTYloo2ZVNphXlchwLYRgVLg/w/gbM2A8/YhDIBtGCKG4E2BeMV/1/BVp+yKQVRWghLzdIoTxKEUCQ5i1gV4G6j72B7vYWbBytcv/YxqmgCtaiw0etgY2cHb7z1prA8btzZF7PuFy6dw817D0SyeThpWGdf8e3XPL2pwFNdATU4QpXOEOSKyM27vR5MXYWh1fJxSu80TRHgn2gUwQaavctcBE0CUsoyxWI2x9HBA1kosF0ff/3Xf4W//IvPpSIqdYAJt3uHp0jDFba9BEkcCXhBlleSu8gNWxYihq4Ji+mOPLKiQLctWJSeuw5MXYdWVVhOJyJ19AcDAdQqRZWxUibPeY+AnUhGqwLXb1IOWcFvu+LvuLXeq5lbZYVr732AvQ8+xAtvvo6d194Q2WW4CrFcBvjkk2s4vH+Ite1tQDMwm82wtb6Gza0tkUeaXIwJA5SaAcv3QIW9kmVIVQPBco4PP/kYuWrgtZdeFHZXsApgey68tgcVOQ4OHsgiSm84AjRdmGMEeAQkSpkGCpi8HgX9ynIs52ORUSqmLSnRwWouUsnucEOktMhjxIsFbnx6TWrrG0Cnv4b++jbSKIBu1fVlAEQULLEkK2w5x2hrB4Ptc5gfHWJxdCAAWcFrkSZQwjmCLENlOIiiBMvpTBIyB4Me3CKFx2vTqxeKCNjRM9Ps9GB2hnJf0nntCbjmhbAAyQBvUarZasv/07MuqWgpQBY2r7cuIF+laHj/t+/iX/7tH1AZGxgMX4Lp+EjCJRICiLQymBzCFjadgsXpgRyfzELeiwn2CkPbMtHyPGF6m6YFuzUQsLVtAavSwipVJdm6joetdZ88Pu+zYVLIT7M9uQqc2QNRkkl5Jnu149OpSDS57R+efkZmOeu7ZEYhAAAgAElEQVTjnkZCx5OrYHPkb6MCDXgGiETz//1/foDzWwPsHRzJDxsJbv/+7gc4mQUCoNEzq9me3gp8EXh2NtrPyzjP/s7gA17bJpnz6b2uzciaCnzZCnTMHBt+iZZvwfXb6A96dZpkGGE+XyFJmYaZIBBfFspTUmRpiKpMxaw6DmPE42OYcYScrDOa/5/5nlk22pub8IcjmJYlX+Ank1NpJl68chWdbpcxaCJ5WixWOJolSLK6gaQks+uq6Di1u3Sc0YS5QtuB/D+ZYwTN+G9ubPK4cr9M+N1ekSZjmSqwdAU9X5fV9smSEqUEfZdMCENeZxscgibNAptPy3Nx4/4Cn356S7qE9ZaPNTOFIc2pjZdefAGbuzsYjkY4Oj6RoIBbR/SrabamAk0FnqUKeFgiOL2He/sPxGy93etLEIDtebBsG7pOO3gFSV6iKnKRWxJQI7BOTyxKwnWtFFCEScY0hSfz55WXXsSLL1wV8IpzDAEMgli1ib4q4S3ZaoZqeR95MEFaaAhmEZIQ+HSRwx2u4S9eewEWkxt1HXmSoMxyGIoGzdJhkMVUqTi6f1/SO9d2NmDbprCIC45VISsOiOmtpWiwbatOeSyB31zfh2GpeOvFTfHtUhQdhwdHmN7bx/r2NnrnL0InEEZ2m6bg7//+H/GrX70nCymLyVSYXbuXLuAqk0kpW0UFVTVgGwY8MEVSEd9Iphi/8+67uH80huu2cPniebx49YoY+Tt6AV9LYSJHBBWr3MDe3h4WYYJRrw/PVIRZFqx4H6rQsjSUeY7wYSImj0LGXx4GiJMUpW7A74/gtDuIJsfIgqWwrI7u72M5n6NLwLHIRRKZ2j4Mr42uawLBXFIu07JEr9NCuzeoUzSDFYIkh+J4aDkObENFQWCv1ZUxjQ8eYDAaYf3CBbkXtbst+KMNBMsQyWol7w8J0SG7y7ZgktFY5HKvJTNQpb1Ay4VlaFjMTxGGC5wseJ8yJVmU7xresyzLwS9//Q5+/JO/Qxhq0JU22oNNrO2+gMXpAwEDCYidMdEIqBH9IvhYA2j1D+99jiMrUGLNMOh1YVkM29EQFroAbcMWWXn1YtTZ/ZK/904T7E2SZ+lj/507F6qIfvj9Wvl17UYtxXzxSu21ze1pswz6zhW4GfBjqcBzDZ4RNHNsA69c3sFLl7elwRpPZgiiGC9dPi+sM5oRciuhC8jSyDcfy/vuG9nJHwLPeMDPyzj5t4by+41cimanTQWeWAVGRoh1N4dhcdXZR280EiPkxXwlHjJhEOJ0PMZ8PpfGznFUmLoiq/7T0xmS6QwthSmYlJMUiFOa+5fQmPo22pCENjZRbBazKMb21hbOX7r4mREzDaEp+SSTYLxis6XI/vm7lhcBPd/ALMjFnLrj1l5C4pFWazWliWLOJ6WdwjzLgKzS4KopDKUOFuDz2VipeYy0VFGqJrou4FoaHJdsh5akqN08WOD63hy2CqxbOboGU+SM2qcoS/HaW2/i5ddfw2/e/w1+8stP8OB/q2Se2DVsDtxUoKnA46uAUqRwqgXU5BTj8RiLFY33CwEOuiMylTbEWJ7SSOL9fIyc3SxLau+zTleANoJnVZEKo4fzIz2ttne2sLW5IYBPqVBmScklUxofpkOiQBFOUcxuIzxdIIMLq0WJYgv/ffMYquPgrTdeqSV4NBsrmW8MLCYLpHGIru8jUSwEFYWKgKkUMPNAUhpBibpuwfBsFOLgr8N1uLBBGE9DoVRQtQomx5Mz/KUUsIcwIe8JFQi8WAKe8aDXb94T4M2sUnz6208QxTnujU+RKRo6vi/zvud46LTbcNQKbquD4e4F3LpxA7/81X9iY2sHm+tbUrv1tTUBJbXFIYqjm9B0BfdnIT65c4CWo8P02zCgYgT6x1kwTBcaSoRkL5eqyGmLqLYPsFQgX86xjGJUXgtWf4jW2haqOBIj/s7aJu7cP8RiucSaBRhpAH+0jtNMh+a1sdn1sDzcFz+1drcjTLBKNyUkgghXmRfQLBuqZct1q0FCTaSe/LfTaou3HOvU6XfEAzRYrFDmNJ4r5X3Ceyu1uzULur72DD3gIo5PD7Yyw2p+Is+1bF+uHRemCIiSLcY73y/e/Xf89N9/iqxwoWttAcx6a9vCQJsd3UcSr9AdbYsfXjA9rFljCsE3FbZlyd/rQAT605kiTXYNynw1Af4IrNGfzaUMVbdl0YlgIcN68krDMlMxi2rGd7M9PRVofMifnmvRjKSuwHMJnp19EF++sgMNuQBklGnubq0jihP5zY2ss7ONwEsBvfE/e4o/OV/ke/b54T4q46SfUaOVf4ovaDO0pgJ/QgW22hXW7QRpGMrKt9frwWt3keUV0qwQ1tnk9BTLxRxlmsCxVZi2jiCIMT6ZIo8idFTAVSGSIL6Ga9H+xiasXh9RmklzQIAriRPs7Ozg0tUrNS5WETgjuy1DkaWYh4WAVL7JhDYNeakK6MWESxr801yabDLLABYRUwjIMiikyfGMArO0ZpR5Wi5yE2QRbCWVBi9QfCSaCzefwVVjpLqPSrXQtkt0Wg5anbYwOe4chrhzFKJnVMI6s7VC/HAkjCBJBEgLShWUmS4LA8tc/xOq3rykqUBTgae2Aqtj2NUSbsuBYVCmuEAcrZBGTJVU0OoPZeir1QJhViHNFZEcLlcrbJ57Aevr66iyhYBbZPFc2FzHxb4FN5pC7/Rhd4fIghil6YinFZmtRZrK4gABlVWwwOLBNRgZQwRG0ASs0KFaQ3i9FnSHzCCyhmr5HBcTfvPehxifTvH6i1ehmzYqU0e75SCllH56hDIOUcQ5KlUXSaCuFcIsMxQGwahQLROqrUO3DWhKhTyOJTlZMUwoqo7pyVSYccPNLQFeuBjCOZl+cHv7e3jvg4/wyfV72D94gHang53tbUxOTpCHIbrdDlZhhNHWNl574y3xJ4soeeRxswKe60qtOh0fLSNHcv86sulYgB1VrQQEu3u6hNpZg1sUsAqy+HRUSYCsPRDpas+xkKoastVSvNVoLxCbDiqvDcf1JbCBIJ2ia3WqM1l7UYiChvm2DcvzhRVHeSc94A72D4Vpdv7ieQGPSBYIw0Ckj6pqQtFqliDrICnUSn0tWI/62ugCTtUgmSKpq/QRpecmkz3pW8bHxBaOqaU5F7A8tLtdOJaBOFoiDKawKCW1HGRZgYihA3EEx/FxOjnFP//0H/DJjZvojV6AZfgSDsD3BJM1Oa5wfvKQZabXHqQKZbpkRKrwXVeAVDIECZolioMyi1DF8/peJ2BrJce3bRuwu0i0ttxbXS3HsrRrABcFFokiHmzN9u1U4FFwjEc8nc1/JzCgZqM99Nz+1YdN8Nu3c1mao/yBCjx34NlZIMArV3Y+i7k9A86G/a5INr8IPGMNGwDt6f8s/TH22ZkBpe/7DXD29F/OZoRNBb5yBS5uetgZ6VgejxEv5gJeMZ1NtVxklYLpbI7pZIo4CoEig1JlIvvJkhTL+RJKXqClqfB0FXlBhlcNnvW2t9EdDhEmbApLYZYtF0v0+31cefElMZXm3ylXYYNHrxqmlp0luLHZiSsTi9ySpkOr2GgowiazNInvlMUcAloE1RTTRaI6qOJV3YwoBswigFZmEjyQ6b78tsoAuaLJ63MY4gc0aGkSnMCGan+S4WBGNoeCgRpgzYjFC0f83ZIUaVHgpHAwK92vXOvmBU0Fmgo8/RXIl2NYCNHpU8JmAFUKlLXsm95cNFynZ1cYxQiSAotlWMvLkxS60xOwoUqX8B1bvCP//IUdvLXTR7YKoPfXYXSHSMNYgAu/35HEX859TO8kOP/fn9zAcnwLOwMXmtGH4w+wSAphB6+td8T7i4w1/q7TExW89+sPcPPWXWxvrMkiSG/UxwtXzwtzLlrN4TotFIs5lCxFpblQsgCGVsF2O1AqBrwAiqWAinYmIcucHWVICLD5LRx8+qkwq15462147Z4kHE9mU1nkuHnrHtKYjN4KP//l+xIOc/nyZcRBiLs3bwlji/5rW7s7eO0NekeeF1Dx3372M3zwX+/h3O6usPUuX9rG+aGH6HBPAhW07kgCCShjjfMSaVbi/v4BvE5PwCamVG6trYGuWwqTPXWKPYGSDLMkxiKIxSvNMTWohg7b95Ax8TJNxEOMY1/GKXRVR6/tClDHdNI0pddYLlJJ1+8giMiMTuDWpmPCfBPfuJJsROGdycIRgSsutIAMZ1WBQeljEIg1AQ3/+R5h2jN95njPiuNYFnbOWIdM+3Q8H7ZFoC9FnsUi6dUYPgEFYbBCkkSwLRfL5Qo//smPce36XfQHF2C7bbkfkmlN4Iz1bdE/znXg+56Ak5TiZln+WeJmqjoiyyRje7GKYeYLkRvTf49hAXxumgRy7xYwsL0h91AdBTLVRaHowmwsqxJBXiesNts3X4G/+eGbYO/G/owbCS1nHmefPzrD39YGPZxMgwZE++YvTXOE31OB5wY8e1SiOep5n8kxWReCZsN+B45tyw3Ec+zfkWw+WjsCaE2AwNP7efpD4NlZMovn+41u/um9hM3Imgp8rQqsOym2OkBelOJrpojonibULqKywsnxVCSbKUGqNEa4XEBX69XrJIrli3hL1+BStkQJZpYjTDN0Nzcw2t6Re0RWFFjMF1jOZqjSFFvnzmP30hXopiXSoSzPxEuGsh+y1NgE1A0FkIANaAqrikQ2RTlRyuaPnjpFJCEGulKitDt1wxPNpCHJrY6oOvVkJqwDndJLjWbLClLNky/8er6UfbbaLbheSxrCw5WC46BmEXSrhQBobFrJOCHDoLe2hmkCfPpghaRsVtu/1puveXFTgae0AmU0hVauJJ3SNHUJC+DiAQESyguZNEw5nqJZAqIxFfL4ZCweaZx3KH/rOqYY+F+4sI3XX74CVzERLuo5Vlg7BHQsDQZZthWwilNYnoM7e7eBfA7f72L/KISmm/DbHYyG9KR0oFsGXM8T30kmGpO89OFH10T2xwWGf/zHf0G/38Ubr7+MO3f20Gk7ePvPX4WiGpjPAwkg4CK4Z1RwDYMad6gVQZAY2fIUOs9LtZEkBSZxBs0y4WsFwtkY7eEW7I3LyMochycnMjdyAZ2LGDf2jnD7cCILEq7jyL1htVxh7+5dzOcz7J4/J+mTXAzhdm//EPdu30I4HaPf6+Jv/tf/hdH6QFSM/V5PZIYEAhMCTUmKo4MjkZDunNuVBZLx8bEc1yd7z7IfgkNMpCxQ5RmO56kAVn2Picqcv1VJASVglJWaMMxmywhBXOLcekvuacyY9MxSmGuqZsPx2gJMEEC6fGFLQEUBx4RlpomMlWNMySKj+FWnxF+DzuOpivi7xXEKw7Rr8Kwg6yyVRSKyuxh0QLCK7DgG62ga5P2g0m6gzB+GOmgS4sMFLI2WCKqB33z03/jnn/8Eld7F1rnXJQ00WU2BZIFO2xfgjMCvpJLyPasBWUl/PVWsCjgWgralYoiHKOWXZJ6peYAyiVDoLlZxLhJiLlyVWYzC8IVBblYxXMdGZbWwynU5DzLUNNNBVn57Es4zPzfKVJ+n7dxGFwTQGO72xzaGv52cTuVpfP54FuBHf/uzxlLpjxWuefyxVuC5AM+2N4b4mx++IXTcMw+zz1fxjH321vdexHg6x3v/Tb+DRH4+vxHxlgABGtE021NVgS8Cz/rdDvq9Nlpkm31yD+/86sOnaszNYJoKNBV4fBUYKPR9iVEoijQfpmPD9X24rZY0Cfv37mP/8AhpFCOmCfNygSKJoVHOo2lQLUNkmzZZY6YnMs04z6H5Lfi+I00e5S+np6cI5jPYpikyTM+ysXPhknjNcAU+YcJZQXBLhUHwjCbORSrSFrIFlEqBanufyVwyxUDJxgC5MMy40T9NjLjLCjkhOPr0FCV2t0bY3V7D4ekcx0dH0MoUuWKgKGuZKD3PmBpNoO94keN4lUM1HIycCt1qWUt+VA1euw2/20O8WuH2JMVxQpZBszUVaCrwrFVgNb6HaP6gZgLZpvhQEegg+NEfDMRon2CV36q/K0ly72KBk5MxXD6WJdi7fg1xsMBwbYiXv/caet2eeFbpNPgvCwF9PI+yOFPmrtMFUxJzDN0E09kh7k1U/Pb2FCcP7uPqZg+7Fy5C66xJIuXmWs2+Ivg/XBuJ+T/li0Se/vmff4qf/us7AuJd2t7AD77/GgYbI3mdjBsalssEmlqh3/ZrIMiogwSOj09xcvsuOpYBg2yuUoGrVdi/dwur5QwbmzuIvTUopoPNjSEM10GRF5gulrh9OMUyLWWOZrgMwZkoDLF//wjLxQJb2+voDdclgZT3hKiswwrC2REu7G7i9ddewW8/+C3oOffKS1cxGPYktfJoMsV0voBvuTB1A6btCIh1584dzKYTjNbW0Gp5UKoKq4SSwxxtt06VTLMMURTKfYHnLjVTVYyXOaJ4hc2eLXO+KeAWRLK6O3KEZcc6kbkm0kreXx4uMJH9RZIVU6ot2xHwjEmmIolk+IxpC2hKZtqKAQNhhOIhw4yAG+9tcRyK7JULMrzPyussE7pawFDpKZojTSPoZLkVChbLuaSoulotO/3NzVv45W8/hN3eQqu7iXgxRkYJqqGj12mj3fJqgMvw5T1Cn7K4stByTThGDdzy7w+mmYyNW5jQJy9HFgXgEhaZZbLlMYLxPSznUwEvKffkWLmf1WqFGYMX6PPX20Cs+TBs7xubDtJoKSEITBFNgoUssrWG29/Y8Z70jtM0RJrHqCgB1/m+skHwjD9fZiOBRfyre22wt+P2o7/9aRP69mWK1zznsVXgmQbPCJq5loFXru5g1PVwPJ7KB24yXWAym39WxDPgjHRgrjjx32epm/z9RRv9zwig3T8cP7aL0ezo61fg8+AZJ9fzu1vw/RZ+/u6HDXD29Uvc7KGpwFNdATdfoF9OYSGHwi/UtoPW2hrcXk9kRovZAsezOcYnY8xPTxEu5iLRof+NqhvS/A3Jnkhj5O0txGkmfmZBpSBenEiqJhsE+gYRBKOnDJsqsypw4f9n7z2b5brOc8Fn59Q5nT45IxMgIVBiFGVL9r3X9oepmakJ3+fHuWpcc8tVHnssW5eyqERSJEESGefg5NA57Ryn3rcJXlqWLMpXoBh6obpwgNNh97vW3nutZz1hfR35xjyGowmDXWxwLWUIRZMXGHrmIiIwznamiXBGmaU2qaQjVPMw4xHLMFNJY9YYy0YEEfO1EiqLm2iPI753vXrrCl751hXcf3KGn//4x+icHLDnGS0KaMFEC5eCQgvjBO1OB2etFuTyCtZXllHOJrwIJY8bWiXRwk1UFJw5AjohLURnbVaBWQW+bhVI3S7G548REQuH2EYiATExPGeC+vwCy84JdF9eWWEpOqUS07WKkBaaF1uGhoOdHXTPjuBNJsxOI5+v5twcCgTIWSanTBLDXyJwJpmCJlnsI41HuHdwjo8edzHo91GSUjQsCbEoQC42yJgSa0tNRJ4HRVZw+colDmaBJGI0HGL34WN0ztsYtDuIBj3Mz9WQr89haXsd82uLGHUGDMqUmjX+XGqCTFJD4M5HD3Hvg3u4tLUIXc6gyhrWNrfwzu2HcHrnuDyfRwoFerkBo1xl+b43GePO/hk+PO7wdVpEwixmAmfo2uknMvt1GWqGfGUew+EQoqzBqix9Omzc8QCR78CQIqipz0mQV69s4frzV9AeDDDojbA4N8/G9cTusnQZYRjh8OiIwatmo8JgVWsUsf9Yo0iG+CKz9hg8I4mlLLNskhnKoogkCcmoE4pusMRTFFPM1cssp6UbA/mM0YYSbbIQ44rYzsxqTiIGvoJkyjSzdNpEkZhNRiJOSpcmZY6Qkn+dA4eSqmnDiRh9FHbjTaWQdJ+UOfSBpJaMzkFFwptGQRwgYbJjBi+IEXgBKqqOUr2KgePg3mEHh0MXSeQjV5mDpBhwR20IaYxiMY9SgeSfU5CLGHfjSGOp6kJJRihMfcwcP0Z3PCU8uH4MU0lgCB6cSOI+84dnyEQFilmGEE4QeROKjoBVqCAVZHjDMwTuhOtPfn+OO4JeqGJh9SqKlSr3M7EzZc3iRO3/aHsKmFHB6Bgib4zi3AqsysLUU+5r2mhjrzc4QGd4BN0qolpYgqUW8fylVQbPPrsu/20leEqGIOnmpe01uH7EwNmMFPE1HTRf0q/1tQXPfhPb7JVb1/lk+/m7H/0rII1kLzQ5oKRN+ptknI+eHPK/6fGb2tT/TMIPf/rhDED7Eg1uAs+ev7z6KcOQ+un2/YPZrsSXqI9mhzKrwLOuQE2coBi0eTEmKAqMUhnF+fnpYiFK0LcdPNnbR/f8HMPBEJ7rMdOC/M2qhoL1Sh6qNPX8cWgxFcawUwGJqrO0iCbtxNjIkgSkflIE2kEXsLl9AblGk33VfOiApMGUQt4lpx1lXqiQz5jrsnSTVhi0IEvMMkswFUS86KgvrqC5uMAbPUPbxas3L+DWrW/h4aMdPHy4y9IXemxtb6NztI83f/ouL1yUaPKJxxulilkMvrU6bZydnyPVy5ifX0HDEJjdRotiUciQsnxTgivo6ETGTLr5rAfn7P1nFfiCK6CIGZR0jHF7nw3eiS123h1wGIomgyWCXpiyzO7S5UsoFEochkKeZcTimRr5k0sVIGcJJr0Ohr0uL/QJwCHgojHXwNrqEjOraJFsGQb7U5EUfTRsQ8vXoGp5vPvLt7G/u4eSkqGe01GZX0aqF3ijY65RQ86ypjJLkpaLEvb3DqFoKrYubuHR3fs4uvMhSpbGvo3VlWXU1lbgnLfYzyu/uMjyxH5/yD5n9UaZwbTAsxkIUmQdw5GLXn8MO5TQP9rDesPC1tUbLP8TFAnHB+fYufsIu+0+Tlxg1O9g1D1hthYZ4NN3I0CHnp/R/5FxPkFNiolSfZm9Jmnj43TnLkbtwymrT9Nh6jpK5QIKlTxc24Uqabh56wYGoYI0znBpMc92AIKsYuzGCFwbOX3qYUnH7rkOVE1HPl+aBjEwHCZMJZOf3Is6nQ4/l/rg0ZMjjCZj3HjuIm/2EAMvb1n8cNwJg4G6bsHMmcxiIwbbUdtmOf/6QoV/HzgTTioVshSCXmTALXGG3C/kSCASUOkN4dhjiKICzbQgRhTW4yClIAeW0hLbK4VcKcKqlljmO5m4DAiaioZIUvHe4320+hNomgZ7TECoDKtU53smSWuJyWha5OEmQlcpvEBh/1CSCtfyChqNOvL5HPp2NO2PNMVJZwyPfPUQInAd9AcDJN4Qkl6ApJIUNkOuvABNjCCTv5tZ5VpmkY1GtcLg2El3H5pE68NtrF24jCe7TziMIVdbws69h9MQB9cF1Z2YksVSEbJqcvr1r7fIsxF4E74n290TjLvH7Ou2sHUdpbkV9kp9JsBZ6HKdKPiB5haJNN0gU8j3kHtm2hLh92edG+L01d7nsHvgvtMUOE4XZ919lItzqJWWWcH1v/3FawyefTak77P1ewqY0f8RaNaoVXiN5wYRk1hmwNkXfEOZfdzXN22TkjleuLTCuwdPmWZM9SwV8GDnAI1amamf7W4f7d6AATNqdJHpD8c4OD5jBtpvk27Sc2cA2pfvDKJ+JwDN1BXud2IavvUuMc7u8c/H570Z2Pnl67bZEc0q8AetwFJZQDnswul2eUedFov55jwUi2SYMcZhgpPDA/RbLXgk3yRz6DhBTFvOaYb5nIaGISMgg2FafMUJXEhwEkr3IuCKWA0S74ATy4LAM0sSsH3pAuorqxiNbPZUS9T8NKEuI5kNebDEiMlrLQj4Z2Y1EBBGiWmKgcbWNSzOVZhV9p1XX+EJIj2keDrRTWQVYuRPF05srA0Mej3cv/0rtM7PmTVAi0byayHfM1ogHB4d4uj4BBPHQXVpC9urq8hnLhIyiGaTaLJpk3jh4sBAK1A5cW/WZhWYVeDrUYGykaBWkKeG7kkCezLC8ckps6fExGNZoBOkMHN5zC/Ms2H8cDiVkNHDIEBLIV+yHDRVhj3ooESAhirD96ZsV5X8qIjhJACFPHkumvzauXoenV4fql6CJksMQPh0ffEdLMzXsbC4gpEdMCNupVaEVSzycRDgE4XkUeVyGqdeLsPIWwgI/EsTBvQI/CPmE4Ep9NkpUgaydh7vs8fWhYtLUyN+PyACLwNsdx8c4OHDAzx3eYuTlwkVe/Hmcwwu0Px/93iId977GMenLRyfnsOzh3ydTCIPc0tbMAwDhpTAJLP+OGbjfzLSd/otvqbWmgt83R33e7CZkSbxPYXuFVtXtxisGrX7WF1dxsrKEnqjBKogYq4oU+wl3EzGUceFENiYKyh8b4hCH2IG5PIl9roksIw9xyiBcjKCHaTQVA2HB/vwGXQjwCpDbzRhn7IsjnHn0QHW5hvYWG4iyRLYozEKuRwK5SJGATHFBGa+yZKCuWoJ48kYoW0jr6vwh130AxGaVUBeDpGIMlyZbBAAKxqyZFOUVFSby4hTAZHnwsrrDEaGicAG/6UyeUrH6A0ojEJGpVqBkACnAx8fP3qC9t4dBIGPUSBwwA+9hsYlyShFWYVlWUjjgMEeYnorLCPNWNZZr1YxP9/AfLPBr5u4IfojByenXbjOGO6wg9GEAiXAINvcqsWgcM6qoFAuQBSrkPU8b2hRf8nEVhuNYOSbKFdrnAjabZ9zeEJ9fgk5Q8OkfQhvMuQNuI8//IhBwNX1NRiFBpxYgWdPMOp1OVyB5gqTzhH6p094k44GI8k0F7ZvoPwsgTPqoEmb/ero/k6fHUsG91shtSFnEbM/qaaemAPFCpGqasrdpFN5mvb921pd8WAICYaJyh6HMb1/RvYSGZKUNgIzSKKKNAoY9MwXyvxWw0mHrxO6lmP26//xV9/HUr3wb8Czz7LMCDCj9nRO5PlT4KwznFpczNqsAl9kBb62zDMqIgEpr9+6CtuefAqiXdqa0sqJfUYU0af6aXo+gSsk7aSTc7prpn8q3/xtnTILEPgih29NJmEAACAASURBVOvn+6zPSjefAqb0Srr4knTz3uNj3rGYSW4/Xz1nz5pV4KtWgfWmjro4QWDb093rbo8lSEahhNTKoz0a4/RwH+5gwGbG5JcSUPoZSTSjCGocwpoqXXgiSKlrmaYjgISxPV1s0mKIJvDExlBEIK9IWF5eQmN1HVFKFkEBe9bQdi8tXtj0OUmQxglSiSaUMYTQRarSZDZDplp4+buv43/9n/4MWi7P4P9nG7EdPtsyMvT55L711j//M/7ub/8WCvm2qSZ0w0ClSAuEBI8fP8b+wQH7uS2vr2Gl2YQcJ+ydMwXPMsRxwjv2hUIe7VDD4eSr1uOz451VYFaB31aBspkxeEbMJQKZxuMRzs+OEfouDFVm2bqfAJpuQZQE9HpddNutaeKiojNoJpF8c2kR+bzKgNS1C5dQMTR0ul30hgOWedJmALGdhqMxL9QpmGB1ucEAh6IVMfFiHB8dM6s3DH0GFi5tb+HK5iaEJIUsyRiMRzDKFdQrVbiTCQTy4wp8KPkiyotzGAx68IIA1XpjuoGhkKG9yCw5gs4IWOGkTSFGnIYYdnqcvEjS9GLOQL5YJpcrfi1J8Hq9IR9rtUIG+xKyOGOw7Yc//jn+21tvo7G4xSxfZ3DOwFm5WsXS8jLL9YcTF30HiAMHSmpzAidd59nvrd1mAI2SOkluSDUgienmpU3M1Wpo7R1j2Orj0sVNlPMmK1kkw8K9oz4nUVa0lPunmDdYljkeuXzPMXWR/ct0utYTKDMeYK+fwDDz2CiAWV8fP9rBeW+ASxvLzApEGKJcyPHG0dAmL2cfUuSgZOpQTR1DldhxJgOIZNRfMwT4UciSTer3YDjg1OdIy0EsVWFpMilqGdQiTzbypptiQiIm3tTmoFlSEfkue7GpZh7LVQWanOLB7glLXC9tbzBwSQw0Yly9+eZP8OabP4ZsVZCvziMMpowpkmkSaEigWOpRXzrojz2WzxJgKwsZDE3B1tYmLl68BN20cNKZoD0M0G+dIguGKBRyqDaaLHvNFSysbl6EKE2BIdf1uc98z8GjBx8iCEaY+McYnHdx/bm/wPLWZfS6bdx59xfsB3fx2nMcDFSfayJnqBzwQ5kCcZqwVx7NB8jPtHW0jyf377K3HQHP5PkW0zhWVfhRgmJjBY2lDfQ6HUwmYwa3wpjmG88mtIcBtCyE4bYQ0bmpyKiIAVJRRJhl8AQVvqAgFCw4SYQkiyAJ0wRuluMKdF4piJIQhpjAIpBRDFCSI2iCCJdClOKp798kSeCEHkQaFHEGp9dhAL7SWGGWO40TOl9HwQiaouP/+l/+ZzTK1qfg2a+DZk8Bs6fXtxlwNrvX/bEr8LUGz54W97MgGl1kSbr54PH+v0G5PwukkVyTd92yDI92D/9dLfYsQOCPPYz/9ef/uu/ZZxmHTwFT2q2YgWhfrn6bHc2sAn+oCqzWFazWFJ700SRtfHICp92BomqIdAvnYxvt4yOErg3T1GGYBkWNsd+NP5kgI++dLOGFZiaJIOcXqCr7pzl+BNtxeWExBc8o2Q3QJQHVYhFzq2sQCzWErofMGSElkIokmwmBZ1OZQ2JVOBxAcnrIVHMqwwxd9op5+ZUXcfk7L2PvrIdBvweBQDdRhpBE/DPPzmlCKyn848vfuYnW6Rn+v7/7e04dI+8zYp9VDYHvXyenJzg660LWdSzO11DJ5yEnKSeKEdGOjosm/fQaqAY6kY5eIP2humL2PrMKzCrwR65ATo1BvFJqiqIxc4kANAKrGo05SBKlJib8O5L09TunSMIJBElFIui8oWCpEis21pYXUatUIEbExkow8mwMx2Nm8hBARGbrrVabN6wVRUCzUUB/6CBKMlQqefhhitOTNiYTmwGD5lwD840GREXF/MICOqfn0K0cVjc3MOp2kSPJIwecAMVGDTL8KStOthiUIu9GYgv5BN4JAkxDY28uSCnG/Tbu/vJtHI0ViMUarqyVcPHiJjPBCJixwwwPHu0jbym4cnENQRAxWEhz//c/fIDz9pADYkhGSOjQcESeVwKq1RrLKXvjAGd9H7E3hJxM4JJckdIjZQX9bhf9douZX7lcDitL83j15g2sryxi4vs4P20hkzQ06xVooYOYDPoVHcfjiEFFAlrSKMScSbI4CSejGLHdQ91IoJFXnGcjFQT4gghHrcFPFZSiAUqWjEQU8fC0x8c9t7TOVgNVPQVkHW1PQBCHqIgue5yphSIyQWbpYrVswU0l+P40DC1LKQjCR0wMP0XBftfn77a9OGVU088nPReDEW1SZSjmTTRKCvuxESOQJMKGLmPkC8iSGM2yBFk1OPk0paRMASwzpbH4k7d+jp//4j1sXn0BjZUNnBwdoVSuQRA8nBzc4bpe3txAPl/jzyQLhkLeRLVoQqIkT0FAY2ENZqnG92eXQDxBQiFnfsLGVhn8JCCLb6FZCsfxsLt7DEVh8zF88P4/oDe8A5G85AIDV67+KZbWb2Dn/n10zw759WS5IOklXLlxA3Nlk+/H5XqdfQKJaUYBBLppwrHdqRSYvOjoSYKAvGVw+MZo4jLLXRaAu7ffR+fskL/L0APO+x6DaMRM+0M3LRigABdR7EDNIlRzOfiiCpsijQQVoaByWmkQO/CiAQSJwHYFURpBly2UZAtjr4+qHKGpyvAEhb0JBQnMbB9RCquuIWQQPeJ5kTM45WAGs97kcCWDGHCyDse1IesKTK2I//Ov/gJLjTITV+ja0qyWOIn3/s7hpxY8n5Vu3r5/iNsPDv7Q5Zm936wCn7sC3wjw7Gk1noIq9O/Pss9+W7Wegml0Qv+2sIGnr50BaJ97zD3zJ/6mxM1fB9DoIOj/noJoM0nnM++W2QfMKvCFVWC5KGBj0YJimnAdB8OjA8QTm3elnUzEk6MTtE9PkNAOvqbwrjalhgWej8BxoZAck9higc8T6VSkpC4BimlBNg3Yjsc+aQR2sVkzMmiyjGqphMbCMpLCHEtAZLePkCRKn6R/UboZ7+PSf+k5XjxIkx5P7tNCHVEmsVznlde+g8vP38DBwRGGnTYymszLOsRP2Ge0oavEHqqVIhY3LuDuzinuvPcOclLIAQTsL2LobPR8dnaGkwmYbVDRA6wtLoPWCsQeYXCRmHC8cJYxyTSWbXrxJwjdF9Zjsw+aVWBWgWdVAUsOkTptjEckI1SRgphfIV8D6rU6FpYWGWghNpXr2izrBBIOE5FkDQdPHmB//xG8wMO17Qt45YVbKBt5GLKGhJIokSGllTL9nSbsAXV6egpNFbCyUMZgMMag14Yqp0hSGZmUg2RQUp6I8cT+VIo3V6/xtdGjRbgEhEGI+cVFLDSbMAydWTthSKmaKYdAOV6I0As4hZFkYgTgEFhBrF5RAs73HuNs5xGy6ioCLY+iScfT4E0Rut73JuRdJmF1oQA/jPFk/3yaFikAp+d9Zm1pus4sNdex0e4PIMo6g2EEidDzOqOY/bT8wTGO9h8xCFkolhDG5FvmUb4lrEIef/7aLfzJ85fRHQyx3+qjWiwhEnSEtoOG4CDwPCR0XTYsZgEmvjP1x/IiTGQKYUhhhZQOCRhSBkOasqLlQhmFxgJOHfKvzDBflJmZRo/+2IZh5jBfqzHQJigas6tdz+badSYZCpbO/aZoGlaaReyfDZHEUzuBiMAviUDSGIWchp6TMvhUyunsk0YsOAKLjjs2RhMfcyUVpka1nQJjBHiSapXAIFHMYGp0wzORpJxxCUmU+X3arTb+8Yf/De998BG+/59+gLnlJk67HvvFHR9+gLPzHQakrl77E1y88C2oKsk2VZbN0mMq4UwZ2KT+orqR7x3dJ2v1CoPEdEzTJFBgNBggjnw4boh2ewDTJGu8BLt772FiP0DeKsHQc9jefgnzcxcZFCVPsozkrp0uXC/Fefsc/fYJFFHCC7dexEuvvYq3fvQjBuS2r1xlI/tCuYK5RpnPtywJOLF0NB6wfx29fxBQAmmExB/D98ZwvRD37tyHF0uor17mzS0CDUm6SufE0yZ+wjr/XdcLDVMQlJqKGLGoQjZy0JwzyMGAAbpQziMQKU13gjgYIaF/ExMt6EHVayirRWTxCE6aoSxrEFMHqpBiEoY4CWWYqgJVinieYns+ivMroG52Oy1Ekg5C0CJ/Aq1QQaNUnYYvRVN5dZD4oC3O1751A1cvXsDa4iKeu3QROzu7+MnP3sF5u8+S6CAVsLw2TdmkNgt/+109P/v9s67ANwo8IwYamRJSAucrL17/jeyz3wdIe/rck/Mejs+76A6cmf76WY/Yz/H+T/3uDo5O/xVj8OmFl4BQak+TXZ6CpHRB/uFbt9nActZmFZhV4KtbgYbkYDGfQMsXIGkqnH4faRzDrJTRHUxweHCMUb8Hz7E5NcyyTFg5kye51PScxewz+/iEd8YpiRMEYIkyJEPnFYHnuAjJM4g8zUg+IoqYq9XRXFxGRkbIfsC77ZFa4M9mz7M44b9pEiu5fUhpyNJOQc+xKTYBZI5WgxqN8OrNK7CqDRweHrK0io6NTJjFLEEqSJDTCK+8eAPHXQf/8Hd/DwMesykIPCNWhGmazKhr9cbYb42hkmF1XkVBEWHSQpdwPEH4xNdouugkoLDlyzh1SIYz8z376p4BsyOfVeC/V8CUfAhel8NRUkFEEEXodXvwHRvVSgXLa+sMVBDwEIQBJwxTgImpq8ycOjneQ7tzwsDacxcv4z+/8adAGiF0fGiyBj8KEMUk9UpYHk/Pi2IfxaIGS80QOA722z4+PhzC1A0s1AooFvIolgqYTBwGrgjAEePp3GvYH2LQbUMzTDSXlzE330Sz2YTt2Hjy5ACVcglrqytwPY+BkXKhiCT0EJI31XCMYX+EvKGhVjKgaCLMUoF9ph7snmFsh8xGMk0VFVPlhGXJ0DAY+zg86bM3VhClCGKStKcwTQ2hZ2N/fx92CJjlRZaeSfGYWVSJXIA7GeDJnZ/jdO8egwJk5E/Svmq1gUq9DqNYwp9/+xq+f+MC7hy1IeYKuLJYh0sG/4IEyvMMoxS26zLAaRUryJVKLAc87AUMii0UJcRhAEGSIdE9I0uRsXRTYI8vAviokWqmYKmolgv46O4D7sfnr18BAS7kb+n7HoNB58MIhmFhqWFNa0/sOkFkwJJYySTrI2Dr8HzMssqFig5N1RmEOurYbAnQLFHfTyWbvZHDr8sb5Lkp8zEwAJcC7WEIRQihCQ4i0YSZy8EgGaGksb/ZaGzjH//xn/D+hx/hjT//L/jOd3+AwdjBg3tvYzIaoja3gObiChaXNkHhF4EfMktwMhmx3JJAX10nhpnGJv7cZ77PAQD1hQX+HVsU0DfNUuw9fIDRoI2FlRUYmonj43uIoxiaKmEwOkDOrGBx4TKWlrcx6rYQeC6W19eZDUgpoZKq4d0PPoATxPwd6tUKrr/wHH78Tz/C7t4xavUS8nkLS6ubWFqswfYdJC6xAnU82r2H8bADm+SzYYKtSzemwLBMoJ+OYeeM006t2gomXoh+6wQnRwfwYpklk8PhGar1NVTKiwzejifudDPPJsAbMHIEShNYKaKOEc8JqJXjPiZyAWMpD7t/hCBNUawuIaeIkJMAETHPCK0jNmOawvE6ECUd6zRvEHychTH3XZ5AyNRDJxYwIPsH+m7EtqR5ieciV2oiJnuKLEOptoo49WG3nwBxhEpzHZB09EbnDHRbuQqaporeuIO1CxfwV3/yp3ysfujh8cd38fjuI5QMA8NIwt5/PNx0diuYVeAPXoFvFHhG1SPwjB6/iYn0eav7wrWLoAdfqAwdv/p4h9McZx5an7eCz/55v4l99vRTf1PfEyWYQDNK5pwZUD77/pl9wqwCz7ICBeeU0zb1Ygn5uQZi32fZiV6t4ezkHMfHJ+ynQ8bGaUjsMxWiqsCq1ZCjXfo4QtTvY3JyDG885l17kQyadZ3ZAXESM6iWBAEKlTLvise2jTkyLl5ZQyIpHDbDKWXkZ5amCBKRQTSEHgKlwBIjxR+yz05gzbERdD4dwYWBWJCnxsKBh0ZRxfZzNyDqBU5+k5IQiaSybIU2gdqnp/i7v/8hS4DEJICCKYvMyuU4NKBtx9g9PGMZjVmsoqIDFTmaJoXKtO8r8UIohMzJeUEmYxSKsIMYTvg0i+tZ9tY3973Jnpka9cGszSrwrCpQ1BLk1YgDAoiBOrEddDsduLbN0jEyY1cMg436CUBLBUqQFGBoAvsW0XOqtRpGkz6CIMSrL97CxY0FuI6LVquDcGwzA8UnJhAx2oKQgQtZpdcHGI3GDMbceXyEXz48ZbbXjauX8OKLL8D3A7Q6PZwTE9ixsb6xgXKtjGG/x8dHIAlBawuLCwzSnJ1Or2X1WhWLiwtQVWJTxfz+5LF2cHKOs1YHmytNrJZMMiRDZWkBjhvg4V6LkwEXywZKpgyQQb5uQrIM6KaBo46Dw5M2IGvwIgkjO0QSOugdPcTR4SGq9SoUs4x+b4A0nEDP16AYJQxb+xi099nnkuSoxM4i9lm1Vke+UkNjZQk/uHEB1zdWIOfKoJSZFAl82+VUU5LMdUYBJysXLYVN+un6zz6ZBCbaIdI0RF6nazQBZtQ7lJKs8nMOWiNmehFM8vG9R1iZs3D10hb/jn7BGzcpMHHjaUhEGrJEN5cv8jVfkimJkT6JZIYys6mTJGSwbuwEsL0YihBz+id9NwJH6KpF/dAehfz7qiWybQCx0wjQa5YpDROgOxKFQWjZGEenJ8gyESsrawzmKRn5huq4v7uPN996C8PBAFduvoLLN1+ZBj1EEeJohCyL0FjYgCqrGHY7aLf76HaHaJ0dInRHKORzaC6vY35lE4k/Qamc47FCcuRl8tNjBlcMRTPhOARQjtE+20cWR8hbJiZ2D4ZmYWN5E4VSAY7rIohCBL6Nh3c+4vTMV954gy0YCGSz8kUMJgGSTMDJyRN43ggr8zX2zxv5MRR0UcnrnHgdBS7Ohl0OFcriBI/2d2DmCvCiIcbjc8iYsuFWN2+iUb8EVYhhSoBi1DDsj/H4zttQtByuvPADiHKMg4P3USjOoZJfZNDq4PQcji+jc3jM37m6uMHjgMBpPehDFcjTNIYaDOCRdYRVgB34OOv3MFcsYM404QsWAkGbGv3zMFDhsvdbl8EzGm1OmmJDV9CJRbTiFLpiQVVUjL0eBMNEycpDCBO47gReHPAYiX1AN3KQpASp3YelaTBKS+h5Hn9nSijv2y1mD3phiAgas8+KJR0LVg4ls4rIDZjoEBlU8zGvszVlGnowa7MK/LEq8I0Fz6jgr9y6/rnkm7/eOcsLc6AHNUrpXF5s4m//6ZcMoM3al6MC/x54Rkf46wAajQVKbpn14Zej/2ZHMavA/0gFCt45in6LJ4OaZUIlE2ndgFoo8C79eZv8aNrw7TEDZSQDEWQZxbk5FGp1TtfyO23EvS4inzxIyE3bgGjlIMoiL0pock+sMYOS4WQF0XCIas7C0uYWMs1kU2tmlQlTw10303lxJTp9lklO5ZUSVF1DpJX4/7Rkur3qQud/y8GYFzUvvvQdXLj+PA5OWxwkkIkSCPBfX6jiwd37+MUHD5BKGrSE8jI99hKiRbBhmgyCnYzJny1FWfWgi2SyLPCCQpEVJqDFcYpJqjLoRkltlNzWcWLsdIP/kW6YvfZ3VECGx/lmMYwvBEAjk29qn1jvwVQyZIHDC0pBsyCoxEKZta9bBeo5EbXCFCQnhpHnBeh22xgPSKIXM0OWmfjsz0WJlrQI9piNGgchxDhArVZFpd6Eoht48eYVPH9lk32dDoidG8VYatTghRFImi6FAbyJDc924PouHN9GKSdi5+gU7z9uQdZyuLC9jctXLmI8HGE8HPICn8Yh+X1tX9hErVqC63jo93o4Pj5mySbLC2WVgSlKa6RNj1brHOcnpwwcVBoNVKsVNOdqKJWLkJHBcxw22nf9GMedEeoFHWU5QeD7kBUDYgqkiQstZ2KYaRyY0KzlkWQi9k5tPHpyhM7RDh4/eozXXn0JtWoZ//iPb8J2KfWYfMLKvFERkxQ2CHB+fs4+aXPz88yIyptUr+u4fuUCBhMffbIFUIBKKQ9ECeI4g6RoeHzQwUFriGrRQDlnQFdE5E2ZAar98yEEIcVyPc+gGv3fxCMnLRE5XcLYmSae5g2F7xdRTLLNCF40DVBQRAqIidEeEivQR1GLpyCcmkMqajBVAUoWIcpk6Lk8KKyTZKph4KEzCtEeh6hZIgpqAj8RWXKpSRn7zdHnde2Ua1wpmOwlJsQeUmLJCRlCQYSQhdCFGGmcsrcbjSuSQEpxBllUcfvRLh6etjj99OLVa3jjP//llLUWRhiPJmj3RiiUShh1O3jrzTdZ5kk1oLFKnnn5nIULVy9j+/IlHgdRROE/IXRdRc4wuBaZJEM1c2i3Bhh2KeDCh2f3EUU2QL9TVATkUZqEKLPcso7FhQaShJjiFoqVGk6Pj+GEQL5ShTM8x7j/CDv7v0L3/AAqBSskMmIEEGEDKQl7IwbwMkIRM3rQORgjzQJASJFEIgf2QJpKgCUlg6jIkBIRaqIxkOlHLqqLz2Hz4utYbDRh6Tnc/+gnOHp0G4bZQHd8jrnGGmr5izyH6XRP2aqi2VwAUglFCijwfEiqgiyJsHjhCrxMwNHuPfba83zqDxVibDPjzEtSpJIOJwWy2Ma6rjEAex4nmFMVaEoOkaQhTkUc2BO4wYTPRUsvwBsHGI/OkCYOAtdB6IZoLGzDKOSYeUgefglZU4iUyCnhxsYaykUZdFuK4whv7+3jW1ev4a+++zpfgmlLaefJHh7vHuDC1hrO7RH+4Se3YY9nrPiv2z3qq/Z9vnHg2fOXVph51h+OGUAh2cuDx3v/Jjzg3+tIAszoQa1SKvCu3T///CO89e7dr1r/f22P93eBZ08BNPq73e1jdXmJDShnffi1HRKzL/YNqkAu6qIqu2yMHY5GUCldqlCAVihAsQrYPzjG4wcPiBMGzcxDUyRQLEBxrglR0+CMJ0gmY2AyYmZaRLuomgG9XEa+mOeJOC0wE5qUxwl724TjMeqWgY3tLWiVGlw/ZIkIzZtJokCLVPZUi2h9kTCDjKSaumUiUwxmbCB0EWfylHGQElsgZXCDPuPl11/FtReex/5pC107wMvfvonzwwP8zX/9IU+atdiGJqWQrAIbG1u6wgunliviZJIiJ9qoKB50WYWY0YImY5CN5vRuODW5tsjcORR5YutEGc4n/zrh8xs0hL6Qr6rJERQQOCshAu3wf34GGqWvUsofgb/5QpGlULwCEwVQGhnJv6hRwqKpyTAMDao8XXQEkQgrn0PVTDA8eoTz0w5is45Ir38h33v2IV9sBQpKhIolMGhB44MYKwQeEcDA/og6GXg7sEcDZGkE2w3R648QRiFE0vrROCN/yHyFE4uvXdnC9169hVKxwNeqdqvLjJwGMbOIuRbHcEdjuKMRA7WBN4EcD9CbTGCjiMb8KjNn6fpIXlPUyGfSth1+EAikSmQur8LzHLR7fSyuLPPzFdXAytoGgzaOPYJtj3C88wRnZ8QqA9rtNmq1Mm7dusnM28c7BwyuPHdli69xxBaiY02SFK3DY4Sdc9RreciqCCNPLBmRj4nYvXEY8flD19RfvHcH9sTF9eeuoNPrY2f/mMGzl25dx3js4J33P2Y2MTPGOMU45aCFCxcu4KWXvsXG9g8Pe/jZR4+hKwleu74FjXdWRFTrdfieyx5lH+/10R/5DJStNnMomBJSrhMleRKTmeoGHHddrtt8Wcdx1+Z6GFLEgJPnuej2KIymiIX5BnKahDhJockZM8/oOXTsZ2MBQ1/AnJlAR4xxpKA2V2UWGYGOZBzHqZpCxgDHZDjEec9jxlZJSyFaFSQE5pGnlabwBhGxvI1ohHDSZwbaMFOQswwsV/KwhxMKX0RAfR/7qBWK7A328ZN9hLkybGcETRPwyvf/AoVSg/uJak4+ccTu1mQJb//s5zg5OuaalUoVTtokK4P6wiLmFudhmbQBIMJ2HFimxjY9AQQEGTDsnnFIUCmvY9Inu50h14OAm3JlDv3OMc6OHmJjZQOLy5sw8xYHGySJDD8M0G63QNEbG1euwfVauPvxD4HUZzN9kgI7QYjBqIcsHQNJwOxCAskkKYMocRYsmUIweBYnPtciEzLoAklkCW+LeTwQG13IYvjxFJRMQYAb9a8OJTVYunvj6sv4zs2/xP0H76J7uofXbv0ZoV24ff8X6Ns+FDmHxbVriFMZnc4x3yMq5XnMN9cxmXT4/j84P0b/+AlyjQucuEks+cGwj173DOMkRVHKMK9bzDwjAJAY+JIEjFMNdqbBDcYs8SYAk8Dt9nmXv2sWB+i2T1AoNVGtLlEcAbMZvUkfWubB0A0E0PDd11/F9165hZQmIQCfV51Of8qCFAT2VtPEjKXjlApKaeEfPzrhdRophcgyadZmFfhjVOAbB579Oqjy39lnHzKg9vs0As5moMvvU7Ev7rmfBzyj/iP2Rj6fnwFnX1zXzD5pVoFnXgEzdTBfBNLYgd1uQyWmF32qIPKu8flwgoc7T3hRUphb4aQrU/CgWjmWGI0GI0Tkp+M5kGjhQuCXYUCrVKAaGjO1wpgWNBniMIY/sRHbEzQKJi5c3IJZm4MfpbzjTaAZMc7oZ/I8ozRM2p2X/SEbGEtmHqFW5IWRHAyRCCoSkVgWhHK4EGxK8Jq2V954HZV6DU/Ouvjen/0Ap2cd/M1f/z/8O1VMGTwLrTkU8wbmLTLkFXBqp+i5KXTBR0l2UdI1qGScnCY84SU4haSdZKA9l1egqSoORxn2BjPvx2c9UMlAWxIiJJEPiArChJgJtISRoKsSVFlkP6iQVlmfabTwrKgJckoK25mgubCIJgVVkBcesXH6DnZ2HjN7sZC3sFDWmZFDC3B2ZCJZ1dIigjjB0cERL9xowd4bThfkdJ6wD5IoIggT9oCata9wBcIJCloMwXiXbgAAIABJREFU0lGR4X4K6RPPIYtZt/Sg8z8Kffi+A9cLQApzGoNC7KN3fjaVXpoFxCnYa+zPv/8afvD9VxEHEf75Rz/jMfWf/vx7DJ4Ri4zShtmjS9bgELNssMebDbZHEnmdAQIC3ihPha6vqihAUVREUQJ/1MW43+VxKFoFBKKM1fVVrF/Ywng8YWCo3+3xeK7P1eE7Lh9fu9PF0dEx+6815+q8eULMtY3NTaytraJYKvKYJlN3ktS9/96H8IZjvPH6dyAJITLfhZwRsEZppBMgDNn0XW8s4u5JFx/ceYRSIYdvXbuE4dhGGrp46eY1/Oz2Q7z507eZTawbBiTV5O8aOiPMNVfx3ddeZjYbARAHp12uz+X1T4ILRBmdgY1Bv4/+2MdeJ8RyPccbGbYfYrGqMcuL7lUZXRsIaCAbAQpGIC0mgZuUWplkuP/oCUa2z5YCJ0eHuHJ5kx+dUcJy25wcwgloQ0cgMSUG/pSKasgZ+mPa0PFRNgV4tHEkiFBJckcMMQLPJBl2rwtn0J0GAQBI8/MAeca5A0AvoFbJQ41dBjZIJklpnXQ/oZRJRbdgj8awSmV0MxGh62BlcR5DP8Y7H9zGO++9D0UOUS7JuP7t7+Py89/FeNRhFjhdF8ncftwfYn93F+ubG9M01knAiaYyQqTQoZE1gxZh4o6ZjSeoCiZuB5mQMACz9/AD2EOSDQOGVsba6i2QsVwShmgubrPHXvvoMTp7d9nfzE19dAcuM52IxdaYX0SluQpRsyCLAbOpkkyFlatiY3sTY7uDvYOHiOIxxMiDaZXhp2OETosDJuiOKqkFJEkA3+shzWJme2uSDj8W4MY+ZDoPdHCSbUCXY5EAOBm12jw25ldhwMBg3Iei5NCszSP1+6hVyihJJoYnp5ArNRRX1hGKAaI0xZ17v8LewWPUGpvY3noFmxu38PZbfwPX7qOQbyBBgusvvME/q6KIzsne1MN7NGTQTVbyzE4vl8sICAAbnEKRZCQaWVhk6E0IjMzDMvOIAgLKKbE25URPmieZxNjPRCSBj4RYeWTkR/MaWcbW6ioWF5YRZjQ7S7G5toQLm2ufeNMRK3GaskvzHwK9CVQjiTcF/lFI31//3b/MALSv8G3pq3zo33jw7Cn7jNhHP3/38wNoM+Dsyz3sX3/xKp6/tIqDo+N/A4p+FjTL53O8izFjnH25+3N2dLMK/L4VqEg2tKDFHj8KsSto1z6O2ey370c46fZ5gUM764aholItw7RycCYTDDo9xI4DhWROBJ7RAo8SMQ0TsqEjEyTEMclmyNNHgEMSpfEIRUXE5uYGKitrCJIMvktGvjbH2z8NC6AdX5oECro1XQCRfwe7TAvT9E13gLhI/j4ZlPEJMzSeNoJV0iRDYWULL73xOoZnx/jF7YdTCaY/BMw8UrOKmiWhYoo4dwWcjtNPd3JLoo3FggjLoM+mxarCjAfHdiCRZ5CmsXyl74s4GMZwaWU7a8+8ApaaQJdDeMRMTETEoo75Sg6NsonBKGCvIj/K4EcUwxdA8Xu4trmE57/zEuwohmPb8N0ACWTkyyW4CRBkImLfhuiPYFBABKUiRhGPFZILE/uIFuRuGHHiGy08iY1EQAYxDWhRToykgR1iaNOyT/gESJsyhX5bI9NtagS6zdofvwKymEIhsCN1MWrtYtBpIQxTZLKGUqXKjEUCz0zTYECLZGV07SlXaswGG3ZbLKsk/ykCbgjMKBXzePnFF7B9YR2RH+K9X33EIMBLL9+CRDK5OOK04SgImXFCGxGZew6734EdGEhITkigjKajPx7DnjjMistZeRRKVRQWaizHJGbY3OIScmYO5WoFWrmIPWIpEWNOAAa9AWqNOorFAo6PDjEaDnmRTccahQF7aLF8z5imZq4sL6NUyKPb6XGgymhkYziZYGlpHgsL8yxNVdIIXq/NUn29XOWkP0lU2Ij/p+++h63FBl6+egE/ff8OTvaf4Hsv3UTLi/HXf/v/ojeaYH5hEfWly7AnY4TjNl59+VU8d/kis4GItlMyUqhiwsczDV4W8eR0hNOjI6zNl5EZFR40xCg7bE8YCGsU5U8YegIzkqmugiRNEyYZ6yaEQWJm3nmfGNcJSiqBGCLbDcR+gGg0ZB/OSUzBNBoKogeNQKc4wzjWOdVTGhwjIyljlqE4vwjNshD3u4gpUlU3GWAl+aguJPDiDLphomjpGEoFuHoFDT1DMy9DLjXoTgV4Aw6vIYc3uv/1+2NYuQIqtTJG4zEzykhGfHx6jh//5C14XsghBgvLa2guLaDb24FKATfFJVSbG9hY3+JrVru1j7OzHYgKsbiIGZfAIP/OMMDB4V083rsDM9dkxlzgn0OVBSjyJ2mbBKQJlLr6baxvvAo3iuCMSBYrwkunAQdw+sjsLjPJDg9P0O0OcOPqBdJV4v7uETOiilYIRU3geBomDmAVS6jNzTMorRsyKtUa1i5eRxTbONi9gziNACmCKPgI7R6SeMiMMiGTIAoqIppnIIBEqZgJBTsQfw4Q5RSZoOG566/hxedfQhr62D/ZxUd330er10LKIR0hRFmDIUqQhQQZSWRF8hVLIUgCbjz/l7h28c8QRD4pR/Hgg3/B4d7HmF+6hhgqDLOIemmVwxjm51fQmFvCzr33cHjwBLX6EsujL1y8iL7r4sMP3oMhSwglGU4Yw/Y9REkEKSUWu4CR3SekC0nsQc4MGIqKMBpxIrkoqRD1MuLQgSZJuLCyjMVGmeXCaRYhCB1kJLYWiHmXchqrptC8SIQXkdKrhJe+9RwatQp7n/3wp7dna7c//i3mG3kE3zjwjEAVkm0eHJ182uG/r3xzBpx9Nc6V38Q+e9p3M9Dsq9GHs6OcVeA/WoFy0ocxPkYoSYhNHVocQ8soVUyBn2Rojcawx2OW1iCNYVgGcoUCL07s4RCi68KgTdI4RsyG/+T3kkErFiAbBjMkKHWNFgW+7QBBgLKlY3VzC8WFJQY6CIizB30GEsgnhqSajGIQgFZoMFtDnHR5sUpAGsk3Kc0MZoEnvpTISRNHZp4JAjPS6PNS1WTJaSobnKLJqZ0kCEltlhmR15mmG+iECs5s+ripDIKYZ4tWBov83/ihceIogWeiPPUiofQ6WRJxOEpxNPMW+dzDz3dH8LwxFIkYYwqDk6JsQlTN3/keshBBRoAkDiDrEkRDQ07TUSsWoUFilsc4AFpDF/6oBUOIUZ1fYgkyfQ6NQ5IhmYaOEnn2peR5bkBOAyiJx79n/6qY5DMJoWf8MzFQuv0pwDA/30SUpAhCYt5Mx64iy5+wEwWIgoiRQ0BayOPZ/y3g2FxFRxx4GDkxH4MfzKS/v3MAPMMn5NUYZSOFmMXod04wGnThOD4clxbzKjPJ4ihk365ypcLm8WTmnssX2CuSwC8aO+Rf5dsjvtbcuLiFjZUVZvaQxxlp0VVNmaZaquTTRP5W9IiQkkSSGGhhG3SORHIdvYHP42p1exutszN0zs8RCRI0UcXyQgO5Wgnt8xYSL2QQggBduiYNHQc7u/tod3scdlIoFlEuFWDqGgbdFgM1xXqdQSXXGWFvd48B4+3NTRQqNU60JBkcsYqOnjzB6eEhezxlssrSs+3tDVQrZRhmjoEhWZbx5OCIj2V1cQH7x0cQAxcvLNTw03fewYPOGH/yxndx67lL+NGb/4L/9tbPEQgyrPnLsMdT2fT61ZdRzmm4tVnnY/GTCNXSdMNEVwSMnZD95QwhgWUYfH8iEGwqkyMGEp2zGTMC6TzNwgQe3Z9oM0fIkIQxJElh1hvdOiLymopChJ7Pcu1AKWHYbkEYnCJRDZiFAmKrhjhMkPc6sAwVUr4M26hBiEOkZ7uQdQONrW0GQ2gTaQITsqZNo000A/MFBafDgIMcito02IDM4IlJnQgCp0hSX1DgxHjUh+faDHr5qYJiqcaSzvOTI6iayoDe6XkLR+fHiBGiXltCFKTodU+RSQIkVUIaClheuowLV6+hVK3i8eNf4fGT99g7L/FcRGEfGVwGf5lUjRRRlFEuAzIkSEXa5qI/lNWQoZgr48r295AvLqA3GEFI6DzIMPEjrn+pVGA2OuWg7j96gJ1HH+GV126iWm3i3t0DLNYKqBgiuoMRBrYHP0hw/9Eujk/OpvJZI8PmxYtoLm9B0kTEECEJOiyzCIqAcIZ9SNEYqTwA3bmTRIVFMthkhOH4HGGWMCuY+lOXJSRhAkGQoBoGHGLihT5UWYImqcgSCWPfR6E+TxmvbFEhSynOO6cMzLGPmgrotDEnpIjlqQyX7wepjkrjOnSthMHBLiLXxuLaFWxffQ3DwXTjbmvjOVja1OcuExSMJ2O0T3eRphQcIeOcUstJnpqKIMv/lMZAksEORhBCCaqiIcl8BLYLU9LZq06IbVQMC1euXsXSXA2DkcN9FkYB4lSCLOtQBKqBx756xBg1jRx7vjXqFXxw5zEDZ8Q+m7VZBf4YFfjGgWdU5KeJm58t+OeVbxIdeXVpkRMZZ2ylP8aQ/fyf+VnwbCbR/Px1mz1zVoGvQwVKYRd59wyCacBWZGSuixxJFg0TimKg3R/g5OiI5SOUmkneIxwuoGrwXBdK4MOixQj5nSUZg2dhkrAnWsZG+zSxn4JZ9B5ykqBZKWPj4kXk5xYwdjxOjAscG5HVhKAYUCdnkNNwyjjgdDPyQ0t5QkkpZig0GBhTwhEnorGe7hPgi54bKHk26hXtDv8+y9V5UaPFkyk4R4sHSeKFqaJqGMcS2j7t5Iq8+17QEtTUlJ1XJEWBZk691oh9RsAZSXPo4EhmemoLaIe0YJq131UBAiY6J3dxcnQfBcNEjeRhigGluAIl1/xdL+ffB+4YmpJiZWuZffBGwwkDuQVVhZRF7EdDABaZao+9BGEq879pHBGQlVczLFR0aIbB7CECQ0maRmOBlo0E6hFzhIAxkrURcCuLxCR5mrQ3HZMZASWKjM7ZORu+W4UCfD9EEAQsfSKfPCfI0B8F8EhS+muSTkoLHHcPQIyn6twq3Ehk43RqjheyH9usfXEVMJUUJZPcliIE7hCB78KlfnBdTsvsDSkwwoGhaygVLAYYaLEvSgpfQ3KFIvc5yc/TaIKViont5gIvZmkxT+OLjPkp6VLP55ARg5FYjQSckTk6BRKEDsR4gLOujZGj8DW4WKthbr7JHkpkXk9STmKrScTmFUV0e10MWx3UqlVUFhbg9PtI4hB7Z+d4tLOPldVlHt/93pABEZX8sYKI/a1otNHC+6xzjoV6hdnA/UmATm+Io7NzGKqEas7AYDBCt99jU3cKJ/CDCBvra2jMNVFv1DHXnEOhUMTtDz7AYDDE5cuXuD4FRYTkjyFbFopzi8wQGrdOcbj7BHeO2tgfxhCSmBNBiTG1UMujmteYYWdaMpxE4ITBRkHG2SBggLGoScg8B0rsMBglETtYM5hlFhG71LM5yZAACxCYEk0YXCN2Dp3fse9iQv6esgzVyjMQ3shr0FUV4wltkLhI81XopTK0NIAjlxhIbJqAYOZYflmqzSGlxNBhj94YsqpBp/cKI2a3EqhHfzJR5zoQQNntdvke1mzOMxhPYyoUTUiKCC11cHJ8xDJbSSaDfxO5XJ5vaXSc5JN2eHSKnb1d+LAhmgG2tm8AqYqdnbeRJS5EjWSVJgQvx+b/m9vbfM8b+xnWtp9HOOzi5PghEpLA031NyhDGY/T6hxjaZwymEdOW80mFqavk2txNXFz9Ls76O5i4Piy9gZBUzbC4JuSVVsybkNMIg8EJDlu30Rvt4aWbr+PVm38KXbM4JbReb6BCVg6yhh/96Cf46//7vzITrlYuwTSJxTnAcHKCznCMxBegpDIEOcXCpVeRL67DGZ0iJUFnkuHm9esolWQ8evRLTpUc2z5yiowk8DCxR+yTSuy1JCNGbwJVmd7vI5/uDAku33gZbhzBovABpHj3w3chiwpSka71MRabCxBSFeedE2bACWkEQSGvQfL2C6FmZViFDQ5GuHb52xCNCnzfx/B8B8c7H2GuvozF9Ws4Pt3jwIJLV1/B6uYLPDbrjUX0xz3sH+0SjR+pboDIiuRFaLsuSpaJoG9DJyBeSOCKOgy9gv/9L37A58avPvyYWW90LyLmKOHxpEiuV/MskyZQnwJE7j3YY49qCne7/eDw04sogYKqTIQ3ke+J1Mg2Y9ZmFXhWFZiBZ59U9nexzwh8IeCMTtgZ2v2shuMf9n2fgmcPdvY5HOLS9jp++NYHs0TNP2yZZ+82q8CXsgLFsIOie8Ysm5R29BWJDfqJ+aXpOYz9APuPH8Pu93nySF5RIs3AODUrQ+Z5KGUkq0gRkMcZmUhnGS8sQ1ouEbtIUVlbQRM/mhgWZBnrW1tobF7AyPUx6PUQ0k6xnEdiNSEnHsyADIWn0k0xIbZRDEE1oZoGVDGDL5rMtNAz99M0sxgKS/KEyEMsKGzoL/t9ULaXaJKPjwQl8SnfngEw3t0VRTbb7cUaIKuo5gRktLACoGVkTEx+0CLSJGJGBL2OmAB0PMN+Hy1fwVicBuPM2m+uQNHUUMjrcJwujvfvoX1ygoX5BVSqDUwiDYJe/VylI5P27vFjlgVdvnmLX9NtjfhvQ03hjs7gTMZYX19HkZgjJJMhQ3VaFKYpWsOQ/aXyUgDD1JAIMi9+SYpmaCZCki6TrxXJu4iZIE/HOYNl9CdNp4EVRFCUp6byikQQa8YyJpLHkccUAWimZaJSrbJsud0bIxXJ+0ZCfzj59Lu64xbUdILlxXnML61grklG3jpOWiMcnnaZaUAAzqx9MRUw5ARFPYaUERATsFdYElF/J2h3+hiNJiC5LV1/Qt+G7RIDZLqI1Yw8s7CSJGJPshubS1hu1mn9DkTklSiiSCmPsgLDspAzdETIEISURknSQQVSNsZ42EJ3SBLDHCrNJWZIkkm/TLI+Au5FiVlA9PdcrYpf/uo2syRf/vYLDN5GrotCPgc1R8DM1NuPru1HO7t4950PYKQS8rkcX7/ySYI7J6e4d97CldUF9m6LBeC5i9v4xe07+OjeQ5TzlCoa4fjohFl5dB7Qwn1jfQPF4tQbrVAs4PkXnodl5fDh7Q9xfHzC58zmxiZefPFbyHO6JIucESUxdo/7CKMMT+7fhiGLeP7yZYSUOJpp2B8E6DoBhwCszeVY2koelXStjl0XJ60JPD/GYp7OS/CGjZz46I89uH7AnmyhqMKTSyytN+Mh8pYOGEVkdG9y+tg7baNYq0MtLcEfD7FdlaDlS5jYNrq9EYapAU2TWa6pGBYMQ0Ech5zqSGEKZERPf48GfTbhZ6ALQL/bRbvTBmm+OUETOVi5IpzBGY6PDliquLy8zOmXnU4Pc/UGP+/J3gGDPk899XIE5mkqb1DlLAKqBGbT7R8/wpOTI4RpCEmhcZNANwR+XeQnnJotygJkie7NIRJOHcjhyvXXka+VMfQSVOavwRBSmEKKyPbx4NFPcNy6x/5mxUIJuqZg2Gsj8h2sL95As3aRvcMIcImSMUQ5B8Nam7LTJJHlgt2zPeyfvg0ln0LmkANi2JVQL8+hlKvihRdewisvf4/l7XT9/Nnb70HTLXzn2zcRRR6ntN7/4H083D3F0J3KaPMlGdXmCsajMfYe/RLOZMjM9u0rL+HGje8iSXzs7h9gd/8E83NNKHKCQXef7+VRpiAUZQTuAKZE3nUpM/sEWUCQkk8heb8FHDwgChokQWb5cYwYt154A2kY4YPb/wKJZPtZjGqjDFU2MO4NGBAs1y9hee0Klhrz2L1/AC9KkGk29h5/iCuXX8Di2iZOz/ZxvLeLarmOxfklGPll5KrTAA+qnYYEoT3AaDDAfqeHg5MjFDUCZtegUdKv00dMPmqZjD996TnMV8t454Np2J4mA41qAaaVZ5/PSqWAerWMveMT3H+8h5xu/RufcUlI2MuvlJMRZTp7hwZxhh5RtWdtVoFnVIFvJHj22cTNz9aVABYCyQhs+Wx4wEym+YxG3zN+WwLPnr+8iv5gugih9nD/DHcfH82SWp5x7WdvP6vAH7sCpWyAUtBC7PrMEqNFnpq3ICoKZCPHce0Hu08wbLUYPCNwQdZIdkL+Gglc30dVSFES/n/23vtZkis7E/syK31WlnfPv9f92jsADWCGwIBjORwOubESl6tQrH7T/yYFVwpyI0iullzRDDEWtoFG++f6+fI+vVOck91DcsQZzSyHkjCoRCDa1avKunny5j3f/UwKJ4zghiGDagHt1ObIyFaEIJLEhnazE1jkgyKLWLt4ETe+/DasahUnJ+dscOxNJ+xlExtlaLGNiLgaJO9gIC1hcI3ZZ4nPjRNC96em0PTvnlaDL+UhE3PNGyFSi5mEJvYRaWUG4VR/jNBaZjYIsdIIXKlqAoaxxqbcVRPc4KZiDioS6IyjpPBZ9hIwK4l8gOh9e50O2q4EV12kL/6iOn71YhOvXV3Bjw928f5n96GGwN1X76LWWMP9B8/RH2TSrZ93EFhBHjWBN4M97SOVC9AKTQTuHIE7YxmXponwvCnL08y8SaQCmIbBXjfsiSPmMHUTRL7PdZAIErxUhqzp2FwqIfEz3z3DNF94RQkolkuQZGKdCcwaIUkVARXUBLNsmN6XwDliWDLQG0OSFAyGIziOzc2vH4TwbRvLS034qYzOwObk8d6QpEcO8rKP7fUK1jYvwLIKDIhQd3V8eoadgzZOzocM0iy80f51Z8qCqUJXRLjjDuxJj5kxVt5gHzACQxzH4TlIlQhIDxikJVYaMaMCP2K/RwLXTdOAoRu4tLmMcnONNwAG3Tb82RxXmiVMI2LsmLjQrDJQNRz22Ow8XzTgu2N8unMK142x3GygVF9Dq9WE/gIIozCVfm+EhzsHWFlaxmt3buDh011OGLx57RLO2l32ONtYazH7iTYGAgLuZAn9dhvf+5u/R61aw+u3biEJIsxGIzza28dBt4/r2xsM6M1sB616FZ89foKPP32A0dxBdziESV6PioqZ46BSLuPqlUtYX1/DZDLB0eFzXLt5iy/Q7u4+8vkCj0WjXsfly1ewubUGyzQxJ7ZVFLK5+dz2cXRyjrySg0N+braPqxsb7DV4vz1HoWxgqWoxM6+mpwxSB/MpnGEP+zMJUt7idEyIEmpKhOOhx6C1lU4xjFToJNOXZARRhJohYBxnxu0FyecERVlV8bzn8Ny+XCegPYVnT3A2dBlY1BIbvmix96cGN2MdEzNZVXgu6HS6zBZbbrWYeTefz5mlSkAWgUrEMJwOiQklQlBM2M6cGWiUhrm0tMrA/bjXwXw8gu26/LN5Kw9dkxk8IvCMnjPEdFRkCbPpDAdH++hOjxCnNociEKPOIysCUYBGktScgFiI4CcBEpECEsgpTsw83XIxYpaNbtFveU6S4mUIyENSyJ80wtLqBizLwN7OPUwnpygXWwyyeH4fpFteWd7G1vYdhH4Mx/GYpaapEmbzLnr9A9TryygUKM04RK2yjptXbqFoqhgOzxFDhSBpEGkDTc+jXK7z+RLrUpPpLENEoc8ANPuYMiNYheNM8ezBp+icHsIOXZx2uxxekJMFPD86wOlxB7WlyzDLazCFAFZehysq0KwGEOVgDw8Rpw4Sku/mgHjeQT5HRv0OBoMThCIlZObge7RuiRCLKQdhFCSV5dGeEOG1G3egJyqePX0GX/DhJnMG18kYTZPWcen616HpKY4PPoQbTzFPJkgwRy4WkSYqGmYTly68g63rb6NeKrIs23VcPHv4MZ589jEqS5uYu0PUG6v4rW/8D7xxSZs8OVlBp3uKq2sNWJqJew+eMmBtGjqatTLq1RID94/2dvBsj1jMCnt0NsoWnp+08d6nOwwg54i9KAYw5QS6rkFTVHixhO40xtxb2AX86z5Zvtjv/oUEz35REuPPyjcXwNnn9wYhf7v/8Q+++k9CA16y0Eh2SyAapW2edvqLxJbP72VenPliBP7ZESgLU5SSATMWAtvlxkI3dE550koVBIqG46NjDM8ovt7hHXmzlMlXiGVM7IxiEiCfBHCCCBPXZ7lNkJOR5nJQzSIDXe50ijiKceXCOjMyJFXDO9/8Ju689goePDvE08eP0TvaR2cwYeYbSfBcMtelhTTlbyUphICS6UL4Rj0DzZwhMxpEMvhNUyRGhcENYdbhRpcBNvJzKTRY3yCSr5WYQ2JWIasajGgEPZ9HtVpDN5Axm81RVonhpkFQVGYY5WURukQyGxu+Q0a9AsugaBFKTAPyPJtJ5UV1/YIR2F6u4NJKBQ9OjmDnUly/cQUX1ze44XvvRx/j3sePECbUcP5T3zOS0JYsHQUpQuIOMbZdOH6ISNQhKgV40y4GZweoFgsolAqwanUsraxg//kJPN/H6nIz825KstAKMvsnvyEC0cjc/2U6KzEiI2cE354xi0TXdZZ/GnmTPa7IL40YNyS3CmNK9Es54ZP+lpo8SmWk2nFdG6koodRowNBy6J93mSUTujYC12Uw78rVKyjS5uP+OXrTAFI8x62rG7h5+w6eH51koR26jmO631wXvV4fp70JZjYBvdILBsjLM1+U3a9rBG5dbKCi+vjR93+Iw+MzluIVihYMq5BJt1WFve0IlKEAkSjwEEYBy3tJpkuSqMmwy/LAcrGCQinPBu2qIqM3mGM+GuHyShPzmc91eHFjDWlOxFmPWLcOamUJJ4MJjscJ8sKMr71eXsPWhS0sLS/x+xP76N0fvM9Sq9u3b3GN02cTeLPM0k7yXKM5L6tVWcwxyCMqMibjIf7+b/8e9VYDly5cgCHrME0NSRJyqvDMdTEcjXF60oYzs3F5awMrjToeHZ/ir370PkoiMVxq2Ds+A6IApVqFZc8EGhFranlljZlPtutB1wzEARmxEzMMeOWV27i4tYV2p4vxzIaqEaPKQKlUZLmqMx5jGuSYsUTSyY6bYnO5ijeurUIOpui2u9DyRWj5PCbTGfbbU2Yhb9QMmIaMMMoYofQSNy1vAAAgAElEQVRedA+SDUDgh8x4llWdJdb07CHwiIBtAtIJ5Do5oZREGSrZAJCtwKyLXrfHAASBVs3lDVhFAtbnvHFEHoWJN4dAyZmGCd+hxM4ICbFTBWQ1Iksw6frnDU5CVXIaYFQws+dInAF6wzFSpYyUTPzdMW8E5ej5JtB9r6FcMgmSZ1kdsVDJIIC8NrvDPnbO9mB7fViGCLNQhlUts9E9+b21e+cYTvuQU5kBM4HzSBKkuYhfQ7JfKg7aIBOClDcXZLkOKa1nCaWUmWCUUS40oErZs5D8w3KiiHJeR+j58FNgZW2FjeonozknFBcKJkvdqf7ovlhabkFSCQgmwNHDeDzkX8/7NuZhjFajgmbRYG++aq2MWtmEa7s4IZ88RGg0Wuh2OyAF+/VrV7J7LQrQbncwGY15fOm5TrLYD97/AT775FMO83A8BzYBQbKCVE7QXLqMav0mj6PnDZHTVRTL6xBnPdSLBmxvgp2nP4SYelBylF4bYuiO4IYzaEIAkaScUY5tHiRJQCBGCGMBYqxCSCl5V4MbRhhObDRaG2iWK0gwAWQz8+GLZpzGS4zUFAamgwCXLt7GzTt3ecOO/BIPD57iycOPEaczSEqIW7d+G7duv8Mgs+PHfO60Hru5vQoDHs67fZTKVVimgdF0gvNOH1GYQpQF/qzhhOTKMT65dx+PnjxG0SrAyluwDIVZ/1T3BIbSPEb+bD0baC/8Wn9dj5DF+/wzI/CFBM8IVKmXTDzefY7VVhUrzRqG4wmzzf6xfJOAlo21VXzy5HDhb/Y5vX1+XmgAfR1KbLl6aZOv7YKN9jm9wIvTXozAzxmBcjJGSXUwpTTJwRhFQ0OePJ9cD1q5AhTLOO/10Tk6hjefoVA0UWvV2IPECyKEto3cfAKdzHtjSiWM4aUiXAogEETceuMdrK6u4eDRJ2ift/G73/0uLt+8g6fPdmFIlBQlYB4K2L50Ed2DXfztux9wE5hLiB0kM0soElUGv3KxhySnIcppSL0ZNyAEcEnjE24MSI6ZgWbEEuKItozxFmUMtdSqZ7IJCkUzTVhiiGK1hkqzgeP+DMfHx8xmMItl6KbBSW0FTYYp5+C5LpzZjBfZlDZKTTR55xxNE4xgLerrlxyBJJyj0rRw6dIWnNkQ8XyGKIzQcVKkgg53ThJd8voRUMkLuHN1kz34jp4f4OjkFP3xlBtiM29x2APJumbzGTODttZXsbmxhoOzKTc1FpnxpRHG7giCoKBKoKksQNNVaJrKskxiBvXHDqf42cM2ao0Wy9oIFCBglV4XB8ELiW8OdpRyc21IVFvkqUPBGgL63T5LwBJJRmN9A5WCgVm/j3K5AkMmWRA1XzE8z8eo32aD9+2bt9kkfq3VhCQKODw6RLlUhqhqaHd76J+doUNMC2KySMRwy7E3mh8rLOEjD7ef9VL7JS/D4mU/MwJX1opwe3t4cP9THtOMYZggSETIZp6TKgt5E/l8HrpusIcR+eURk4ZAGyGN4DozjCc2/IAYHhLSwMPm+hq21lY4dCVvaNg9PIMXCnjl+gWoYoL2wIZjz1AQZhg5Dvw0h2Q+gTueQCivILRqWGtWcWGFQA0JH37yAA+f7bJXZBzGqJcsfOnNu7hw+TIDHUutJkvvCUOjUBP28pNyePrgM/zg+z9Aa2UFuqoxcH350kX2jSJwmFIvn+wewNQ1LFeqKBUoYEDjwJgnp+cIplMEjofz8zMYUgrJIMAiY3GxjFlWkEgKA7+Uzux6LnRFziSkJIUWJPiej+FoyIw4AiQZhFZUli/SuHaGE3Q7HeRVCYJWxupSA8t5Ad12G4qZR6FSxbO9A3i+B6O8xCBRJU/2UTp/dwIXiX22t7+Pg/0D3uigVE9i+lEqLt0/3cEY8/mM7zcCGoqVOiTa6AldBsInkynf0+W8CUGxIJsGLCVGEsZ8f6e+A0+Qka/X+dlFjNN8weL7MxVlZpGNZkHmjUd5B6nIAFAQ+EiiAI7rojuymbFI1wdRiLwswCzkoWgSFALDIgquEKARUOSFODg8w6PT5xg6c5gG0KzJuLh9A9uXbjEgHwYOHu7t4v6zT2BP26iVajw/UKJjLJI5PeFoWRgO/RJ4EXIChd4Q0Aa0WqtY39zG+voNXN64A1VU8b0f/BAnR0do1muQiVkbRThsdzCeucjJBoe9XNxYYXZUqVLBq6/eZkB5Nh2g3Z9D1TIrA1UiRm7C8zNtfO0d9xA5fcTIYXNzAze3arwBN3MTFMo1CGmI+aSHaqWAlWW6xjGzvv/6b76Hn/zkfZSqTYiKiSSmDTMKBJA4FZTM8yWrzmmafD1zCn9fNxhhMHwCd9pFtXwV1dZNBu4YWExjCF4/Y/kVqhgO2uh09pFGNkulBQ0sFY5mM/hCAjdJUa1eRLNyhRNvPXeIs9PnEElmamhY37oJs7LBqcx0TpSaWiAvTAreODnjYAmaUzQ5S1qmEJK8qeHyJRr7tewa8UYNGOwldqvjBbi4voI7l9Z5bfPpg0c4PutgfWMdq60G37v0A7Tp+Py4zfPWYWeEncMz5NIUc9vl+jUl8tAUIWoFlicrqc+A9cBeeJ4tHob/eiPwhQTP/vFwEpD2zhs3War5hCjjrSq++XbmOXLaGSyAs3+92vt/5Z3/OfCMALNK8Z/Kc+nvyMuOQTQv5Gu/OBYjsBiBz+8IVMQZGmaI9mSKXreP1dUlVBQJQafHIIVSb2Dshzja38fg/Az1BrEqiuztxCycwIfmO7DkzB+KEsScJEVz+xJWL27jm9/6Fr7+9a/j4cOHePTgIUSVDJ4N5CIPOpnXyjrckAAtAePzUzz55COctQcIlQIDZaI9QM4ZMMMsNqtIzBokdwTJHfCfmXk262WZAcQwI0ElSeh4CUq/TyC7Q27WCDR7KWeSzCJ0M49y0UShWsXBwR529g+h1i/AKlZQN6kpU6AqKiySqVLjM5nxwpgaREPX4bk2no9j9ELt81sA/x+deeKMcKEu45tfexvF1jIO+m10hmPMRyGItBIElMgZ4eq1Kyxh6x6f4uN7n3KABTXc1IATEErNI7EmuoMBGSrBkGREORN2orHZcxqNkIoeIJUhwEIaOaCky6VWlWVdLMEUswacGpvQ99Br9zg5sLmyzFLK46NTjCfTrKbIGzCKIRCbLSewpxn7oxHgHIWZjC8MIaUJTE3FzVs3cPPOHZY5H+zvwaPGChReEEIyC0ASo6hr2Hn8EKHt4MYrr8KnpFvHhkxeeynY24/uD2IoBYHL0iZqjkdTH9M5AXs5RKm4SOz8F9RyxUiB2SlL66iZd11K6wsxGM0wdX1oholKMc/yQwp2IDCAkniLlQqn8pHMak5pvDmJ2YrUn0sCmaIX0MjrkAhoNXSep4ZeDoqmoCJHcClpeDaFP3qCeL4PUS7gbKph5mvQq0vwlTyIL7S9XMdSrYSnByc46fahIcYr17axvbXJiZGPDo6ZLffG669Cs0jenjGWaN4jYOr5/j52dnewvL6BjY1NTk8mMOf58Sk3+pTOR7JEktBxeEFCuHOEZ/vH6MxmnKx4enKKYa+LRqsJz/HRPzmBSf6PYQAnjCFZBU6hpc0NySjBnQ2hIIBl6szQ6nZ7DCLRvUZjRUAygcit5SUea1cswHEjzHonDFpbugK9vITZbArMz2HlTd7AJ9BydXkZ3tzF0fERltdXUC6XMRmT/Dtl4I7Ah3K1zpJJYgnVCsSecnnTxPdd7O2TUX4Aq5jn8SFfTEuh+zmBHIeoWyb7eLrEL9UNiCzZTkB8Vbr/KTxiPLcRhgSUKVhu1qCYdQwGQ/iTDrOhrEKJgUQOMaFNGwqGoOCSJIeIoh19B3CmQEKbOCWoFslUYwhRDFJd6hSGIMn4bO8Ijw6PIZL0MrKh58mzM8B03mNppyGrWLvwFoOmg84DbK9vQUx9PNon2e0IiZCgWW+iVm/h8PwM7XabNw7IgD8npvjtt7+Dt9/4NvuVURqpZVrY3z/DX3/vR2hUS1glP8Z6BWkS4LOnhyw5nI5nKOR1ZrIFORW1ehOD3hlOj5/g7p3XUWtdxdzuY3OlRGYQGI16LL2dzkIcPN/BPMjBdlKo0QA64VxqGVDLPAdfu7yJW9e3IaYBhp1DhH6IJ3vH+ODeA6hmBbpVASIbqT+AIkSQZQN6eQWqbkII55CJ+UiRB4KIkXPA56gIBZY0F0rr8Pwhh03IYh666GClQcBbBcddF2Iqsv8lzdIUwhHaZ+ic7sH3HWYwb195E2ub19jvjtJ3iVlM14hA2/F0zmxQYo4VjGxNQEEL7JnJlFDazKGzyVYnhYKFa1cvYW1tNbMGIMCeKIyUepqmODk6QUDgbK2IjXoJlqKhM6J6SXHYPuex2mo0oCkE2gachEo6TpuDmyLA83DW7kMmJj2tfZIYm6tN7B2e4/C0w4DzbO5iOnf+BTPn4kcXI/DzR+ALD5797NC8BNPo77//wYMF4+xzfvf8PInuPweg0VddgGif8wu+OP3FCLwYgZYRoSZOcd7tMvW/WC2zFCM3dyDEgFapoD2e4ujgkGUohYLBsptxfwAvpGS5AAaSLO1QIIlcwt5hb//ud/B7/+6PYFXIDP7FcpEWd6weyWRnL38lA3g6SP7/vb/6S/zJn/0NEmouxm0yZ8lYZbT4k6hpEKGICQTdQizKyEU+xMjlhWeqmtwA0s9QoxOR11pE3j8CS0FlMeb3IYZakF+CJgF1xYdZLOL07BTH3Rly5XX+nBU9Qs0EGw+T4bQmiXAmU5bIEOhCCXtkDv58FKHtZee/OH61EWgWcrixVWcfqcibY/XCBTSX1xmw/ODRQ9iBh1uv3MF0PEX74AhPHj/FaDyBqmnc/Bmazo01Xd9KrQZ7Okfsx4hFFRMnQOxNkAT07znEUgGpTB54QMlS0KyobNbNPkaSwH5ImqqzLIga79DzmBFHtdceeej3JyyxlCWBWUeBH3Av5HkuN7wE6BGThZrpiDyT2KtI5kZeFlIsNWq49eoruHjjFkt5iEVH7DZ6r3sff4DhoIdL126jubSG6XjIfn66qnACLNUsyU7JDyrO6JSIAhdh4CJwHW6OQsHAZE7G9CT0ArPSCMhYHL/8CFg5D3o6RRD63NwSU2o6tzEYzxCnCQMkQpJg0O0ycK4YJU5eFBCxzDKJUxgWSX1pHsqSW6UcsNyqoVoq8NxB4Kpp6syCIiaXGPrwbBvR5CmS+R4kLY9ju4JBUmPmKyVdksT8+tYK18HzzoTvl7IQYHu1gVKe5IMuJxeb5TLXOs1PlCa7t7eP+XiCtfU1SJoKP00wcRyYeh4ly8ruHcQoWuTBR0EWAprVQjaX0gZEnKB91sZP7j/CYXfAdb26VOP6Gw5GSFwbG5tbCF0Huw8foL6yimK5Aj9noWun6JzsYdI94vcLffKMi7DUaqFar6PXHzJIt7W5xQEKdhADeoMZZy+PwfET+PYUURzByPnM7iLAoNkg1hf5SSXsl2i/8CObTSeQjTwubV9CpWjACwMEAgneLPjOBPBnHIBgmTK8hBijMkzFzdg7cQolddhkP7anLHkj2wLytSOgha4n1QSHOmsWVFmC4M35/iZwk9jRJPET7RHmszliyQBUC6E9hyzEUAQCTWIoqgpHLMCW8jDiCfR4xgET+UIeoUB5rCJ0RcDcDtiXkzZq9o7bOO12YHvkUQUUqkuQ1QCTyR5EYpAlQKm8Assoo7myCiRTpO4Z+pMeHj37DAVdxSu33sT1q6/h3oOf4P7D96ErEmq1JhzPxUn7jMF9StKmOWultY7fev2baHfneO+De/jKl9/E22/eZaC/WmlwOuXBwXPMHQ9zN8Te/iEGozEEWebQiGatBdO0cNZ9DFpEFMwyzs73UK+tAbk6jk4eo1opIW9tIra7SLxBthag0CHPg5saiKUSgtk5ZqMO1x2BZpTI7AyPEHojqIUlhN4c/vQcWnEZrY1r0EWPU0K1YgOhnb2nblV5gyRiph1tWwDd0WOed/VcDVsbK4iiDh4//CGDiZcuXMH2pTcwdmWIkgmrWEboTjEbnGE2HbM3nqaZyGkUyKEzkEiyYTpH8gskcJRq8+XmDtUor3Xos2nq5tTwbBmytrWKq5e3YeommWfyfcInSP+YZp6qxHBP8yJkQcCFxgomU5uly0/Oj6AqEr56/RZ7nHWGU5x0h7zZIisSW2pMpnN+ZriuxyswYrlRIjCd0ngy4/Hoj6Z4ftJhKSddezrY+oI2M2c2hgTWLY7FCPw3jsACPPtvHLjFj30+RoDA0FeubvwT37OXZ/7zALSFz93n49ouznIxAr9oBDbKOZSCLibnZwjJfdY0UVxqUmYlxCiBaljojsY4PjrBbNhHQvIWReYFFsk4yYBdzZEvmARZEBGSL1SSgMytq6vreOs7/wamZXFCHC8kaXEpq+ybQ0bwtGsbaQWUSiVsrq3iyb0P8N4Pf4REr0CMPAjTbtZU0M69XoBCRtCRi1AtIdXykNIASjCFhBCBXGCwQ/YncL2YwwOEwHsBnqmQEkooA1JZR6yV2UckL2b/3uv3MRgOIBTXIFgrqEsulrQAkqJANQz2gAsc2pkWIORkEn2wsfDJLMW5mwEWi+NXHwG6JqoQoVkr4cpmHa1qEaVaA4edDjNF6kuraA9GcG0Hu3tH7L+XN3VYxQJCL0D/vINCtYRqqw7PdjGZhVwrlgpmtzi+D8/zEAsGzOrqT09wrWmiaOYwpW6UfYWmnDRHoJdGsjaSWvk+wiRFeziHGwiomTkoiYf+cMzhGJxZ4XsZmJWkDLqRxIhSO6luCPgiSR75XikKpTJG2L75GjYuX2dmmUc+SHECxSqxMfmk34MzmzI4bGkKdMNk6Rk1ZATWvtAhM+BHnz2fjmBPp/z+mqpCNa3M4ykFxjMfnaEDn2JAF8cvNQK5cAo5saHrKntEUYNN15BlwbaNeqUERD7apycMmpZaWxAkFfP+GTNaKe2SfpAYaXw9NI2B2Quba1hbXeUGu9cfwFBzzG6jOmkUDN6AkNw9iO4uN9HtaQEz1HDe72N35wB6sY7NzS2UCiacMIWeIy+xBGVDRlNwEHkJrJVN1FZX2RfP7g+5A/eikD3zVF1DsVTC+WiI094QrZV11OpV7B0colYp4u4rV5nRRWgwsbKIKbS01OL5+sN79/HX7/6Ia9H3Pfb+onHYPzhAu93DnVs34Xsuyw/f/vKX0SJGmO/h/oPHePDwEXtVEVPypfl9s1ljgGVEDC3PQ6VeR6VSgS+VMU/JbP4fjvO9+2jvf5al3/J9AFzc3sZSs8qsOuLvTEZ9TCZzPgfydLp8+028fvc1iCzX6/IzbRZIcGOFPaTmwzamg1O0GjU0aiXkEEEhiV4ChI7PRvzkY0dyagoTSWQDvjNHLiEw3mWQLMw3IQRzaMSAJsa1asLLlfi5pEZj2NMJAq0GubmNJI7QLEoo5XxOlPYFBQmB8s4IimXALFV4I0CSREj0PYnZmgK7x5TaCWystphVdHh8hPZUhJhf/rm1HDtdXNxaxfLGBmaTAfZ2HmBv7xE8dwxEHgxVQbVWgYAQhi7hW1/9PRycHOD//N5fIadIqNTqaJYb6PRPcXh2jIjCpgXy8xOgSQoUQcVbX/4dfOXtb/Dzj+YmAmBmIwe2GyGnZN5hZ+dtBkdjQYGRt1CySGYZoz8Yod0555q7eX0bpprDbO7gvDNgIKhZKWA4HsPzHGjkM0YsrkhDEEQIpucMVAVhAKXQ5KlweL6PICBfwRxqq5so1NYyb0tFZUBUEBKoacxzcyDKyGsyfx8vzu6ffnefJbU5mZiEfXheB+PRDi5d+Q4uX38Lve4p+t0h9HSC2Lfhh+RLV0K1XCMYFO0hhUhQyFLGagfVRhQxEJWSxQSxzHI6r0msgsVpo4Rc0fOI1hxWxcT66gpalSW2AuBwJZrX5w778+U1Cdc2l3Fp4x+eW8/2D7Gzd8RBTSQ7Jakyb06KIkRZxebGBtfkaXfAf6crCg6fn3IdXthYgutRCit5CzosCW00CKxOkTeMF16OEafSEgPxyc5zBk9JTYAcPX8Wx2IEfrURWIBnv9p4LV79ORyBXxQQQQAaHRTX/vJY+Nx9Di/y4pQXI/AzI7CSjzltc9brcbOkWXlYS8tIcxISYtdICuZ+iPPjY4z6PaRhAJGYOnEMdzbP5A/syUTgGRDRDr1sQPADeL6Dr//+H+CNt97CWY/SBeeIQx+iYkCIfChpCJn8g0QFr7/2CtrdIf7sT/+UF8ZJToXkDplFFihFXnyTuTLJbmLZ4H/X4SAUFH69JjhIxCxggBaTbqohnk8gkOyT0qZ0DYFsZSEAgssNi0AG27RgFYDplPw8x4jzSxDyK6gIM5QFmxfhOi0sNZIexbyTq5HXFu+S+zhzRU7cXBz/8hFYrxu4tFxk8KE3OGamiD3zUK43cOeNL+OjR3t49uwJalYepXINo+EYR3vPUayUoOZ1Bs/IOHzuONzAZAbiLrNVZL0EzapysxOlOdQqBJ6JaA8cTOwEucRFLvXQPj1GuVLFpUvbUGSw/Go8m3HTQ0baw+EYk/EESl7npm7SyyTFxEShBrjfG6DdPuUarDWXYGjUUIVASoblEarNJaw1KcVOYANu8lMr1uuIIGIyHCGXRgicOTPgSkUK26CQgoTPI6vsLEGP5GXEwhSpjoktkMSZPIjdtDP2w9xPMbZDTupcgGi/RH06PSRO/wUASRIq8rMqMjhJqYDEFkvjEL5rM/hFTBliGxKjjFgrnh9m3k5kZsQ2U9mvFy5s4dbtG9BVlSWOqiRApAAA3+M5hK6fEfdgD/Yw9TzMHRVBaqE3m6Pb70PVLG6ML601sdaq4PlJD0a+iCsX1+D22nBJUiwbnHKZV/Us3CTJWLYTP4SQCsiLIs4JIK7XkLdKODw6w9PdXdSqRXznW+8wINzp9TEdj9BstfD221/G+dk519r+wSHPlQTZ5oQUX3vnLbz7/R/jf/2Pf4rT0zMYhTK++rWv4Z233mQAgBJqDSmH99//ED/+4BOYlQbK9RYzs7Y3Goh9B0+fHkHNJQziiCTxFEuQjSIsU8lYwwS2nOxg/9E9ZtuwZ2UqoHXhBtbW1qAKAexRD/3TAx5XktTJZgG3bt3GxQsbhISh3z5lkCEgUNsLOMyBvPIJdNCJYRr4HDYjqCZC14fXOea5QkxBkBrKaxsQS03Y4yFUr4/Y9xGYDQ4LkN0eDLPA/nEz0WT/Rc0dMtuNmE6GVWLAMfIdFGoV5C0LfhTgfJbVREVPOG0yY19n9ytJW2dOVmemRiwpgZmEZ50+njzbhZ3mIVn/AKS8rOjQo0ASSg5NMkP+Zo3ng26XQlZCTEZ7mPWfQdcL2LqwDVVJUStauHPjOj769AM8ffoIUSxi6+JN/MG3fw97B5/gR+/9HcaTCcLQQa1Sge37vP5PIzovAoXo3EUeu7e+/E28fucuP6MJBLr/2WPs7J5AVfMoFiwOGWLmLHE0wwi242A0maBQKqPSaGHuRqiVimhWy+jT3+cV1A2ZXxvFPkaDDob9HlTVQKFQzsKB4pRlwATUEhgrqnlmnlONlAvErNRhz2Z8D1JqNzGxVioZAHQ+pY0PYivXUS4WMR90GfQ7HT/B3tEHKJhL8Dy6H56xr50sFbC8fhc3rtxAEijo9IhhHMKbnLL5P10jBu0sYqFmCcyz0XEGgJVWWT5ab9TRajX4dex/SIEZlSKfB9UJedC9rIX2eZeB9juX17FSKzGo9dKr9SVbn6wBTs7OMBoOIQgSRE3h77a9tg7LyuPB0114iYAop7CFQMkyMJ3a+Pj+M2Y0X7m8zk8TSUyZZUobmsPJFN3zNnJpDFnO/P8Odp9iavsIpDKH+iyOxQj8KiOwAM9+ldFavPZzOQK/CDx7+YVestAofZMCIv74L979XH7XxUkvRmAxAtkIlOQAlXQMzIeIPJ8X8ppVhNFoIIxiDKdzjG0H88EQnp0xzVjGIkkQyYz6pws7AUocQCQz2soq/CjGbHCKSFbwrW/9Dt755rcZQOueHfPnirrFjRj9T03ql+6+gnH/HP/Hn/8Fs9ZssYTYDyBNT9lLihZ4cWkVkqpAsbsIjCY3h0ZIi8fML8TTXgQCRD6SnIKcPWBJHYEMUkreM5Q6JrJ0RiJkhOUVWfNC4Nl4OkVq1pArriGfOjDDLM2TEhjNQpEbK3o/apSEnMTyrnNnAZ79uu+lMJhi1n8IM55itbGKC9vbaK5t4v0HH+GTe+/hG1/5XfzuH/wRzs77+OD9DzGZTDghlpg+s8mU/0yAKbEiPNthNhmBab7rQZEVRJKBeSSimKcaUDCa/d/ljZS8t1rTsLG1AT8iOZOCXqfNNVesVjAajTGfzuHOSa5HEl8ZxWIeJ70xnj17yvV66doNrK8uI3RdbhhJuEUsCDKspjokQIBZJzmBwTJFz7PBOyfJ5ihlLmb2BX0P8tVi4/WcBMfOGBgZoJAlK7KsjMAzRp4zSTQDxAIwnPnojYMFgPYLCjWvy8i5bZztP4bjZ8AkXatStY5yuZhJ+8gTSszYNgQSUVIltZMEehBLjRgl5F9Gkl5nPmcfJCITGaaJ26++hosXLyCNwoypRUbo7JNko2CoKKgyDjtjHJBHkd2HFtiQimUkmslgTKteQblk8RwspymKpTpUw0Tiu1xfxFYibygFIoN9kqZw/Ti2wwAYMeg6zhzd+RRLSyucSkussh/9+AO8evsafv/bX8Pz54fo9AZ44827WFpdwvff/SHOj8/wta++g9W1VQZ1qFbJC4xq7d13f4x3f/Bj1NevYnVjAwUtxWhEMssYly6sMcvus6d7CMUiBK3Go7/ZyiNw5zg87kCanLBEUWxehQMDty5UcftSA6fnHRyfnDIz8/GjJ9h/fsxsOAIaNi9ew9bFK1D8AQx/wEyaIBbhJiKCXAacLK+uQI4CHO/uYOqFUOQcfPKt0zR4MT0PBDSLJnu6EagVGnVudv0AACAASURBVHWe26V5G9OZz3NHrrwEldIK0zn8+SzzziTWMyVBywqckEiGOZQsFbIqQyG/LUHAfDJFAglGgUAPAlVivt9JwkuABxUEsQMTMqtnA/kICT3f0oTrqDNJoCoKmiWJvQ4Hkzk+/vQJXxtBJYCxzuOomRb/T8fgZBe94132sEsjD2lORZqTOaG1XF+GJKsI3DHMUpOfd+W8glajActS0O31sLN7xM9cP/Rx4+ombl5Z53p+8OwxBv1zvH7zBrrDc3zy8D40SeXNBUEWMRz14FACNoFZNH4yoFHIQq7CkkZVKuLSxQuoN4rYWCKD+2XezHi2t48P7j9itvnGSguHJ+dod8fsq0YxoUq+hFZzCUKSYjI8Rfv0EUt2b998E83mCjrtI7TbdM4RWs0V1GstnA+mmLsBrLyBzZUG1paqeLx3ygF3tOFA7OGqpfCYd8Yusx7Xty7g5p1X4PROMJvNMPETnJ6d47z/EKP+Y/j+CPN4gNXGXWhSFf3pPkrFy6gUriEMsrRmRc3mazoygEvgRG9NTvi+JaYo0iBLzhQUvjeW6xYqJRXHZ2dkUYZqtQ6JUkKRolSqo1RpsJ+aTwFFLj2/5MyfLidxuAF93tpyHY1qJZvzk5g39KjeDF3jhE06nhy38V/e/YiZg9ubyxwo8PjJAYqWBlMnlrWGVq3CAQKBkON5yR51kItDTB0bnQnZchDTNcQ8lGCHi03CX/da5zf9/Rbg2W/6FV58P/wy4BlJNd96/Q5TkP/4z/9+4XW3qJvFCPwGjEBNcZh9FjouL+IRx9BLZdg5Bf0ZMSki+JT8NBoyUyZvmdALeZZc0kLOIZmBY0OPAwiiyjv98+kQgmlwIqbrBvjWt38HaxcuwwkT3nEe9PvQxASaIrHM8+5rr2A06OE///l/RugHsGMVEUlx5n0GJzhFM1+DKCnIuSPEepkbWtEd8eKRQK7EIJ8gkT3QwnwL8OyfXh15csqsM2p4FKsISSWPmpDBEJJfTqYTTMmfxixBqW7BQIR8MEAgyNCMPMp5Mt0V+DxIFoKcxBKNM0dYMM9+zffAfPoc/vQ56rqJYmmJWV7r6w2WA/3t9/4Gt67fwHd+5/c5US1frWE8meNwd5/9qaaTKUqFEkzL5GafmlmqaWoMRv2XSX8K4UtsFJ6KGnpDm1lEVEeEkRRLZZYnV00B1VoV+0fnDL41mnVulsg/j7yQyBeNGm17PmP/Jz1v4ei8g875OVbXN9BqNdnniRon8jUiwFWk4AqmkBF7k7xyMsYYFSe9t2kazJKkz3MdksmFyOdNmLrKDE9BklnW0+502GOHgWhCaF6yzjK+StbQsckOsVcEzP0EvQmxQeNf89X6zXi7qxtlNi9/8vAzOK7HbD177iKKKFnSoGFk9iGzu8gPiwBZOQM1M5Miug4CPEotnk0RsZw3zhgpmoa1DaoH8osS0B1MMn+nwMdgbKNAMmQ1h7njozd1IBKjZXqO0somlNoqJm4EXSXgKuX6LhoGlhrL0AyDP5MYVJxwGaUQ4wQaeY4zSy5iwJiQNTdJMKNkWs/HZJJtgtD9M3J9KALw1ms3cf3qNt776BNO5/zyW28ijWL85IcfMKv4tbuvQTVUlKslToIlaVejUuFq65H/WZqi3qji4IgkrMDqShN7+8f48fsfoz10IekVHiOaQ9XUQTQ4RDgeIN+8gFxllT3abm23sL1exf3HO/jL//p3aHd6XMOMTZD3HzHXllu4e2UTURQgDHxO4p0JFuaxCNUfoGwZSBQdMyfAYDDGaD5FtWAyU7pQLGCtVmLQhcAeRZVRatShyjJfC3pujUOS/OVQ1QmBJoD7hecggyIizyks8ycyXA5oFDOwhHzmHB+Y2RF0RWRPQgKva9USyxVpDiCfLwJUqJZoXqD6oPNg/7c4ZnA0YxYRqEb3rYgnBydod7psUP/w8QFs2+fX1JY2sHLxBo/NqHPCoCo9J8l/jQB2ezZm4JZ8rCgFkwA/qkPy3pKEDPyNafOKEmNZmkls1hC2PeVxsfIFjEYjeL6Lgkns1ynXjqoK+O++811UKk38l7/7M/SGbSSpCE1RUCzICCIDjptHKk2x0lhCQS/hpP0UNy7dwpfuvg1nPkav28HuyQS9ic8G98QWpvF77dY1Ps8n+8c8PqHns6S5aFnYvnoDW5sXocgqdg7u47N730PgTLC+dhmv3/06Zo6DnBDi1tWLHKBCY3R0NsDD3WO+nzMzMao/ApcluNMBjNoybr/xNqqWjnG/h92dZzjrDmC7gAUH9vQBjueHKFevoqht8feESGuejCXIvoa0gfgz4BmB6xUzC5jo06MlHHPNiFIJ9myAeHaE6egQg/GYww5Mq8jprNPpEM2Vy7h6+y3k8yWstlq8BupR4jJyDLDRs4A+bzoewPdpvUXA8JRDBzbW1tjSYH11jYMHPnq0g4fPTzNmGgPexEbsQKJNwCCAqKjY3L6C3ePnODjch5GTcePKNkvMP3j6FI+fnyD1U8R+glyaJYTGQsbIFaJszvtFh0ipFzxtLhhr/09j9Zv67wvw7Df1yi6+109H4BeBZwSalUsFFGgnzrIWIRGLulmMwG/QCBSFCUphjxfUKZn92DbEOMZUkDHPKexzMx8OEM7JMF3E0toSy8goBp120+3xBOl0AjWJkVu7wTKz6d49SMUCdKsI3w/hej4cz2cQ7avf+jaODo8xGQ4hEUBSqWBjuYknn97Dh+9/wABdYGeMHo6cp4OCA6hBNQrcVNCfU0XnRkMIicnxD4vjJE+pnFWI8wFSSePeVhods7myoJlAsQFNFqDFdmb67nssUZkHMZTqJpTiEsyAmA19ODmLzeCrGkkbJJZXEGBCTQgtIs/mAs7dbGG5OH59I1DSgbKeMrhEzC9qGlRFwLOnnwCxDUWU8PDpY1y+/SrefP232DeJzKsfPXyClAAPRWGGEEluST5DS32SXZJXEhl6s5SSEgkJBKNQiSRG4MxQMCRsbm1hNA9Z3qnlLfS7HW50SYLUaDS40SdAGWHE/n/EWKSGlYzPqQFl5SQzMWRmlLH8iMMHsvFhaQ+xHllhSe5B4Ndphs6MSGKqSDkJOWaViexXZRg6ztsdBrZXWg10h2Oc9/rMcCMGE8mIslsgYz9QV03N28t0WUqInNohzgcuhZIujp8ZgYvLeViSjbPTIwaGwjDGbDrHsD/EeO7wdSE5nyRn10hVNZgFi2ViNB2pqsK+XsxYiyJIFEZBUt04Qd7Kc2qhrsoMVHAyaxLD9Tx0ekOctPuwDB01y8Bxe4B5+wBG4kCrrWL5wgVA0hjcySHBYDRiMKRaLKNULLEBOCcJU11FIftOThwPFPep0DQ5dyCLxLjN0VYB+rYLf9JHMZzDkS1MtQouLTWwWSsgjGPMyLdNykElECYVefODpF9uEKJayePCxTV8+MkDrrdXblxDGqd48GyXAYVbN65AUki+LDHo2G538dHHn3DdEhhMlU/ff319E7v7B3j48ftYqTWZQXPz+gWUl9bQn86Z0Xvv/kN89PGnXNMZniSgWqmglM/j8voKRL6vKDShycBhFETwcxp7B0qhjXGk8D2YxwyyVcjAI7of2YuQ/NMSKAoxeVS2E6BrVrDMbHNFlhlAI3N4CougYBEKGiAD9Zwk8r1L92u5lLECCVCz/RSHHRfDaYiVmobpgAB3GdevbOGj+48ZbLl+5QLfk1Qwmf9nzAEonz3YYXDv+pXMHoXGqfICaCOA5OnuHnb2nqPbn2A0msHUNRiaBrXYhBtmIE5teZPHiuYfYqSNuyf8TiRpdcY9OK4Dz5ly+AQBujRHkTw+XzBfMLIzQI2uI/1KoDD5+pEsnMDB+XzEksxCXsKtK5swS2v4+MEnODr5mAHcuzdexeWNJdx79ABPDk+Rt8r4yutvYmt9Az/56Af47MGHCKIENPXQ+BaLWygU1hjYpf+jyGFwSNWLfK0pbZKuK7GmrmxvoVouQVU0RIKOUFQxH4/w/MlHjGWtbt6CZcmol1RsrK7xs9wm8/44QLc/hBMQw1xiti/Np81GBfWyjrNxCMgm+2xOp3Ps7eyh3SPmqI+i5ENJHKRKAZFiwo+JSQZIJLkWJWbfZxLlDDzjOIlsYmc2Kv0N1R/Lu+n+Y8A0Qf/4E7SPPwE9kSrVKqrVGtZWtrG1uoG9nfv44N6HSAUZK6sX8Uf//X+AWWjiwZPHSNMIGqWUk0cbAYCqhNFkhHq1Dk0iUN/A6tIGZnMbQRTh+LyHpwennArLASWyhKOjQ0zGA1y+sI0oktCh8B1ZwTwNEMs5rFSruLa1zuEEDx7v4/HpKeY5D0JEDH8duSQHR3HhJQFyc+kXAmgZsJj5j4bBIlDpi/rAXYBnX9Qr/wX63j8vNOBlMMACNPsCFcPiq35hRsDSZRSDHqTpOQRdA0wDEi0MbQezGAgNi5lZ404H9mhEPRmq9SpUQ0dA6XFBiHl/gMSeQSN5So1kbjGmp7swKmUUajVmaDmOxzHu1KR881vfwltf+xaODw44hOC3fvu3cXRwgD/54/+dE94o1SsRZGZOCASWEeNrdJaBA8VmtjSddZFYdd7RJXlm1mFlABoZOBPAJsY+EqPK/mj0GmqIgsISdFlAMZkyCEarWtf30Ov14ClVSIUmL7BJzqoHI3iRyPIXNgDXTf5ZAiL8VOKGZ+ALOHcW4Nmv+4YpmTLqhRwCL0BvFnHCq2VQKucEjx/8GDt7T3h3PonJWNrG62/cxZfefBv7e/voDsa4cOk6LDOrncOjY3TabVTKFdTrdWY6TGczbvravSGIjMU7+H6IpZrGfkm7T59D1gtorG4gjQNMRgOWXi21mtjY3EShUOSURJIR66bBxs3EfPuphIfuIZKaEZOT+qoX8mBi6jC97YU3X0aqEaDpGnRd+ykTRExTTskjAC+hpDgh4UaI2DH0M9TQ0uvprXrDTHKcsSEyDz9morHJesIgHX0GNXxzN4UdgCWcxK5aHNkItIpAXrRhO14GNFFSo+ew7JGYKwQmEAuQEkwJCKU5LacaXDd0KQk4M/N59oIiQIWAGp18iFhOm2CpXsZKq8pzJjXRBJAS6Pno2QE32CutGl/fnf1jTM4OkdcVwKrjyuVtbKw1WBJ62p2wL5kQUaiBiWq5CpklvzJ/NoF+1KZSo5xKAmZzF97MhiaCGW/EHBJlYt4A7pQA5BiJksdWawVLlsnS9f3TDhJRRNNQkRMkzAUJ05yJ1XoVF1YKmFESJ7MmY5aw16tVljKSnxkDMrrKwCJtqvzk/Y+4Pt94/RUGFAh9oO/67HiETz57gHHnOczyCi5duoyGJWMwC/F0Zwe9swN0un1M5j6oeD17ilq1jK+/8yVcWlvhulbNPHrkNygAlUoZgR+iS/JrSt5V6R4h/z861xSKbqDXJYZygmKlxl5jhkJAiIjheIYfvncflXIBX7p7I5Pc6TrG4zn8IESnP+R54urFdTzeOWJpHUnkCCTd3lzKmGiUgtq2GXBdrmSbNS/IpAyS+kGQpTK+MHcnlhUBcgSoPHn2nNliZE1AwBeBMSzTbdZ5c8bQZBweneLxs+cYTWyuv1oxj3opj4ntoju2YfshX396vjmzGcrNVQZuODE1TZnVRFruo4MnnIJJAQ4eMQ4VmYFdAk3poOcaSTwJ6KQxIvaiVawzy2/QPYGi6Pzd4yjgRGBi/ikGzTkU5HAHjXoJjx8/wfHZkFl6luEjFcYY2TMEscfzUL3a4vOcOwl0rcZjS0BkQJ5yJD/UW3wN6J6J/JBf/8rtO3jj1TuwrCJLD0nAO/diPH62CzFxUS1XoObLaLZWoOSA9z76GGenJ8ilE+TEAGvLW8iXltFaamE67mA6m0ARc+hPfNjzAarNFmrLV3B2fI7TkxMk3gS6JHBAhq4ZsIolRJTYLErMfKf1ATEFaXzoehHAl21bpFA4lTUFcQBp3ifAkUE7pCznbh/fw+D8AW/kvf76V3Dt8g0GxdV8AY8e38P9z+7BS2X26Pz3/+bfY2PlAj765AM4sw4KxTqsYpWB60qlzjLiYt5ArVzGeaeLZ092UC5aGIxHeO+jexj0+rw5RKxXWVVhU+CRKOD6tRsMvh8eHkHiexkYIcFYcHBt4wLWrDL29vbQ7U0xpCRhOYARahADDb7sI5Y8xF4K3xWgEyCe5BAyNTdjltJ/skgbCAm8SIC/CH3+wj5mF+DZF/bSf7G++D9mn/1jthn5m33/g4dfrMFYfNvFCHwBRmCtkUfBOcfkcAeiYSBnmrBKRU73I1AhRywb30e/3cHJ/j5mkwlKFDNfyGdyoLkNfzLiXVFadAv+HF4QYWS7kPJ5lJsNHkXaCaZmkeULgoCvfe0buLi1ifPBBG9//Rs43XuGP/lf/hjJCy8RFDJgTPLGzB4js1pimImRz4wzBtR8mxeyxEIg+cnLnd/YqDJ4lnOH3DzEagWJqGQSJ5JJJA5MwWNAhpqtuTPHyekpZpHCzbBJTJFaDYo/wVwosMm3IpBpu4WKmrD8hdhmtICnRm4ULGQJ/xq3SsnMPFbG9j9dfQ+7u5gMD7CxvAmRfKP6ZNAfozfpwk9DZpJ997t/iP/pP/zPDCx8/PEn+Mu//K+QFBXLq+vcYBJjjIym2+dtTgQkjx9VN7hGSfpC4AX5NyEnc9MfBh70fAkValxrBRiGyWBHvlRGqVSE5/kss2RvrBdm8cwAIyyYACxuKl4cYgY0sPyFsF6VGBcEOqiZQTV5N+WpMTJx71kHp+c99l8LXA8eATmqhiQnoVrIQ1VlUKAmsZkcShd1vcxbKetkXrA4stQ8gpap0aNmtTOiNE5ibC4OGoGVUg5yNGYJHbNtWPYYZyA8A2ceA2rEHCJww6VUVQLSYvI8izPAjQ3TU2Yh0lxIyYYExFAzvbHaYIZLfzjha2XoKgOuNG1R7VAaMRupd3s4P++grEtZDSytYWl9jTcf9k8GmDsuNDFkIL9ULMNQxWzeFUQGaWi+o5qQX8g2iYlCYB8ldFLKokk1Q95fnseAjj0dYau5htWldQYVnNkcAXlfMkEqAwdMkqkaOhRTxye7e+hPCHgWUSsWcPfV28ipKjMiiZEZUOMsy8yUtMnbjc5HkXkcZzObASySINM4kQcggU9H7Smen42xUtGw2cjzZ35w7zP88N4OgwKCP8I3vvpbWGo1eOxr9Tqf22cPnsLxY9y6eSVLc+wPYOo5VCtlDEfjzFcQgOOnOG/3oMlAbWkT/cEQqzUZrWYVD58c4NOHO7i6vYkr2xs8jsQ0fvBkj8eN2GB0pvS5pLek+5bu5SBOmFlWLhBbTYAfBrCJie1HfF/TplIURxlD9QWSRnMM1Qo9T8j7TpEIYNUhK5S+6sP3KGWRUBgBu0ddxAJQMCWct/sYT110hzOMyUYhAaxSBeuNMss1j7sjlnwrxCqj+1skY/6QwTz6vEK5whLj2WQIWdFg5i323qL5hDAPmi/oXOn7EDhGtc/gGcnM2W9R5FAMAotYtk5+p5QoSZtcUYCAZMM0x0HEfDJikFAzaAPLgZoLEAsh7NhhcP/21Ztcnx8++IzZjIZJTLeEKHME+7KHHTE2c2KKJEqxvnodX3vn97FBabVJiEe7p0T4xVuvvwIzX2AvO/I5OzkjuWWAvKli76gNjZlmEY7bxzjZeYrq0jpeefMd7O28h/2dj7DauoJiuY6z0x3kiy1YpRVOZw4TCV6QYj5qwx2dwaquYqlaRl4FAsVETOw8useJOZyjccrxuGXgGWBQDmmawBWIPUzhCi9DXlIGzvvdPYw6+zzvV5trKFkVrC0tQ9R1nJwfYDYdI6dU0Fy5hLdevQUNAR4/e4bIn7PvW7W2xLVWsPJYWVrF7v4enh4ccK3SMBIzlVPDcxKzCEnmH8YpqoUiJ3ESqK9oBsxyGQcHzzEfDlEz1MwfVFMg6Tp0IYej4yNMBmN0AgdhGqAgF5CmmQpABm1u+mjDgxnnYAQ67FiCLFLwBTHzRMjRCLoYYhIaaM9fbGouHjVfuBFYgGdfuEv+xfzCBJ69cnUDj3cPcG2baNXkbfYu3v3gwRdzQBbfejECX4ARKAU99jxjhx5JQr5agVKtQVQ0aBTt7tg4PjrG6eEx+/kQqEX+S8TEId+n1LVhLV/k3ebUHsEPY5YHRJoF1TQhp8TYCBBEIf+ZGqnY9bBSLeP23dfxnT/8dzg9OsZ/+o//G/vskKdUIsq8c06vDeQiJ3JKzgBqOEOSr/GiVAkm3CzEooKcIrMUk6hx1Oj4scCNCzN7KGxAVCFRsxJTgqaIVCHz50ymM51P0el22DSYeqS7d+/AUHPoHR0hNZqY+QmqosO+RAS2kWS14ys4HDNl6QtQIf///IqWDKR2G4E9gKopGM8nCBKfvXouXbiIP/y3f4RCuYrRbIKjk3MIOY1BsqcPH2M4HKJULqNcqUDXNG4AyUT6YG8Hfhjh8tXrCFwbg06He1/y6SM5DHn00c9FccJAGUmOiXXkOOSPlfmb/RQkY3lYyiwdqhJq+DNAi0IyMmknQVrEDKH3IiZI0dRQK5rMJBlOXTzcPcPzgwOYog8jzkykheoyzOYKNDWTVFGSGjEQqE0bjCcYTmaZZIgACv6MTCZK50cgAzFMZh5J0hyWwyaU9DnN/NO+iEfeULBcpPt9FweHxyyNIiCTgANiBOZNk03mOTE1Cl+wejJggiReLMuNIgZTSRZMUmO65htbm6g0mgwQrbYqQBz+1CeJEuxUJQdVSjnFcEK+kUkKLfUROTYnZjqOj/raBi5evojHj/ew87yDi9sXUC1m9Uo+U5z290IiRrXGkrucAEUiaWCMGRk4kbSQiTARrGKeG2iW3PsuhNhHq97CUrOF0PEQBi6SKEFO1BCnKQLXhyzmeKPBpdoxNBx1uvBmDm5srkN5IVWlukp1A8/OuyyxIwmn43sM5BBYN5nbOD7poEhNf6v6Ajyj6Vrk19CGCoErYzLsp0bemeM//cVf4r0P7+Fr77yJr3/1LTx4vMfPhNu3rma1Phzj4V6HmWetRg0PHj5Boyjh9s0rePRkj0uZ5NmnfQ+3b1zBUjljYL37ow9Zavvtb3yZx8vzAmadTh3yzgQsg9INCVQKeJzoWpJdAYFD9HsCR6YupUxLWGuUQLCP6ztII0raJF9MwJ7PEZOPGDEYyX8sBaa2xzJfLQk4yVqII6g5EYV6FfOYmKVzlmo7bgQ1n4daNPHg6RPcf7QHn6SHEsnA6bmYYHXzErOMzo4OMBhP2WuPWNvLG1uo1xvw7SmznshovlhfhkLsrjmxryn0AiyhpGenocpo94c8n+mKApcAtRdsWNslphJde5PBNZqjaF4ydJ2fe1HoIw5c/jsKr+AQE6o1kjIyFJZi7swwm44YaPLCCZJ4jHJZRZrQnAmUKzrCkBhgM058nAchclKIRjWfeXT1KMgIUMQEkiIiZn85Da+/8hW8effLDBjS3NrvjjAezbC0tIxqfYm/G53zYNjHo88+5VTbUmMZbhjDnk6hqzoarSYcewDTLMJxffR7Q05QzUkKM1D7ZwfQ8hU0K2VUdcCs1Tlp1SZpMTGAaQ0h5hiYZKdJCnoR6VdaJhDonm1gCEKUsdOEHHvREeVQJu9WSUNeVTEfdjElywjNRBo6aJ/voVis/l/svfeTHdl5JXjSvMx8+bwtXwVUASi47kYbtKOalCiRlCgzmp3Y1c4vG7GxEzF/1m5szGoZuxOjlSjNLCVRJJtskm3IbrQBUBblzfM+7cvcOF8CHFKjDRk2yW52JVkNVOFVmps3b97v3GPwR7/7h4iCCTa37kvwTMrICWO1kCNYeIad/UNYKVUCAqJYQ7fXwM4BvT8DGIYN1/PR6o/hBiGefvopzFZrmFCyXZ2Bli5K+EfWMuD0e9KncsW8yGUdx8PJ6Qn2T3s4GvUQKENkDAN53YAb08sthXnVxkhx0PZCWJEJgyCi4kOntD2OoYcD+LGGTpBG10nAM0v5Waaz+9hH7bP4zvmsXPMFePZZudOf8eskePaV1579SSv8+d98Hx9sHkrM88l5+zPeOheXf9ECv54tUEIfVaUHjyuvvg+7UIBVn4WezYn/BVPPDvf20Tg5E9ZOIlBgaqAGjZMpZyITRhYCZv0SHD/E8HQXRm1FmFxMs1JSjFO3EBmJ3FH3PSxXy1hdv4Fnf+Pzkk73/W9/RyZxTOJ0FFsSMqWImQLqqAktCiQpk8WtzJgZEqCZ8PSchBdkdA8gM40FSGTCd2naLdoJmCrj1xMfHK6gu2oGA2QTaQtiBM5QPrtyaQV/8gdfQC4V4Nt//TfYOZ+g4ZuoKGNUdCYmAplcDg3fwl73Qvb2q34imBxXzCSsQxaGZPPsPPgRMuoETz/9tHj8vP/RPdjFMl569TeFtfHBu/fQODnHzPyyMB24sSAkG80Zj+AFNOnPwZ1MpJCkDI0ACNkXZGVk8kWRLHmTMYqlsiR9stAkaMIiScCzn0h5khS2J0lsCQ8h+R8/Sd8lFrZqPEUubYi3KMGGVm8oci0WfUxYK2UsTIcDnLc7GOt5KGYWhZwJCyGmTFpEktrJZEEWzTxvFv7D4UQACjJJCOywjxcKeXleJs4YC/OzCOMUmt0JCvk8Or2RsKM+S9uN1RpW6hbe/9F7ku7o+r6wF5luly8WhGVIKSSBF4Jq/GJKIotl8ccC4HsuxqMBOq2W3DOyDYulCkrVKjK2iVq5IPJ3Ai/+lIwrFeWcJZ5XjXYXfqgiVk0Qnzf9LoJRF44/RbFax9zKJTzY2sf+4RnWr61hZnZGmENTjymbBEgTPyUW8YnklOdGvlQsBXQ+kxFG4nDUR7WUEwn66XkXEy/A4lwZlWIevh9AncYoZUzoBAQMG2GsSDCGyxRPRRVgNp2zsVQrYtwdQIuS9GKPY3SsouG4aDke7ty4hiuXF8XTjfJWjtn0nqJks1jMSX9kH0zAvsQDjvvh80CmJUVuo+Yj0Xh+AAAAIABJREFUfPeHb6LT7WN+bgaf/9xLqFSYxkiZfTLu7mxt4f0PNzA/P4s7z9xErVIU4E+ATvGYQsKw8gL0HgPK+ZyNja1dee4ur8yL31nGTiNtGjjpBMK6K5pTTP0AkQIctRKWXdbSJI3aJFOLzCoCqmK0P0XfnWLih8iRyEz235RSzRAgUyn04bXPoDouDjtksupYLGegmWkB36ahh0zWxsnARd/zUc/bOB+4sHN5LM9X8cHmPj58SGaRBwgT0BSQkXf3c3duCIj4vXfvC9OM77bF1Zuo1mfhjjoC/tJ/joC/mdIFrLVNHdmUIizAFCLk0hbe3ztDZzhBtZC8RwmkZQoFDMYODg+O5LhsUvrGqSlT9qcikgUDSsGZmkn5J/9OcC9lpgVMYZK2F4ZwJiNJpiUYS/ZmpWgib+noDQL0Jx4m4xEc10HazqBar8Cwp1hbWZFrfrj9QMapjKEjZ9todI8xmYygKwYihfRIgokKdGiwrQxeefVLeOG5V+B5A2FPdoaq+NFV82kc7G/jYH8PhmmLn52Vz8mz6zF4RTckCI3eYUy87HbHePjhPemjc3OzqNVKmF+cx/xMBSf7xzg9b0HP5WCa9DnUZVGNwR18Bk0zjTGlqpMxLDsnYwVBxHzGxrjfQm/C0AcNK4sL8MctvPODbyKmX59uIWXqaHYPoCkp/N6X/0esra5hYWYG19ZWpc//7bf/At/45p+hXKxDU0wsLV3BrZvPy/3/YGMLP/jB30pYSba0hEarh5NGU7wZbz17F8srl/H2638p77i1Gy+hmM2gWC7Jomkc+MLsz6ZNmTKRWXvcdLHXOEfRiFFNWegqIc6iKSoEWmHCRYQxJmJ/UaAU1w+RijTYoQdtGmIYpND0VARKwswra0xzB0yaqAE4CezHYTmfpbfNZ+taL8Czz9b9/sxe7efv3sYz15eRNhO5DP0eZqplbO6dCohGKefxefsCSPvM9pCLC/91bIGyNsJMLoA/HsPp9gUAWFy/gZm1q+h3u9jb2cH25ibG/QGmngeKFWFaIi9Rp4F4lFHuVtAi5HRVTKcJoFHaQs5NqKgItBT0TCIJIfiWjiMsFfJYuXYNer6EsRPC5Uo3J9lmQQoEIxxJUTjRihJaYLlNWdWGQZZNLLJNV8skRscCWKgwQrJuKCcJxXCYck0CbHGKk9wkKY0FKtlqQ7UgIAMZGoOj+1iYq+Hf/Mm/xWsv0PsGuPfjH+Ob3/0RhpGJourCbR2KlIYr0xM1BzU/IwXuxcLCJ+upiPpHwGgXznSAdKYCU7dx2joV02xKJLOZLL74W7+H3/qdr+LRo33sPNrDwdERup0W5hYXUSpXEIwnkmzI8AtK4MgwYOFHaZqqGfCcCQLPRbFUFEN/yuDEDPyJ756wgZ7IVZ64nj8OwGRVT7DZMKSYJYuzVi6iVi2Jefz+0SkcspjGY5G8zVZLUuQSCGExx/TD834ghW467MOLVERmRgC8keMga9CbrS7S6dOThshTyXYLXRdLSwvI5vMS3jGZTOQ6mBx55coqVpYWsbF9hDfefoCB81j6+cm6tb+Qs1m/VMHqXAY7G5t48NEDjEZDYRkSWE+YOoYACH40RS6XFSkmFwDI4CMzjQwwGYFiAjX0SRuLJJHgwqDfE5CFBfjy8gJs+tppqjBt6INEIK7V7UnYheMBOS1AwYiEtcT+w2NkimWc98biK1YtFRHTE4rSQdd97O2V2OhRDpdOm5IySQkawWCCGZZlodsfJv03RU+8WKR3vQHvvYH5mTKOz1oy5s6WGWyQFjCZEkbK8TojB1OP50WpsA3L0jAaThB7DD3wcTT24Ou6zBvJPKlXKpidn5V9N9t9OceFmQragxE2dvYwO1PHjfU1AbYIQBKYThhzKvbPRgl4Nx2gP+ji3Q8e4o13HuDzn3sRLz9/U4Dp444nbTpbItAT48OPNuXBunVtTdqMaaEEKXn/CNiRCb21cyCg16X5GoyUKqAOQbTz85ZIM9dWFoSBNur2xIpgPAkF5OsSiNRT8IY9OJ0OZnNk5JFERLN4TbzkSD4+dujNNkHZ70tgiUIpK4FSz0GmXIc2jTBsnomsle/Bcq0q7TyYDNB3+J5KIW1TzqpJ2m69XpJ+snPQxP2tI4zG9FNkX9SEzcZx5pn1y9IP7z3c/QnbUU0ZKJYrAoRLXyPfMPAFICSLe65gYrWaEYmdH8ToOBEO2wOcdwfST4q2hSgMoNhFDB0X+3sHmHi+tIWdIeg0lT7GYY4hQJSA25YpKpVet4+poiCXL4j8k2mwwgwPXGFIccHAm/J8QiwULNjZDA5bQ6SmLjzPQXvooMr0UoY4uIBtmsjlS/CCNsqFAhZrNWxtvY3jkyPYRu7xM+LAcccSapGyTBhqOZkzOHvyPL780pewtLSOjFlEEKbwcHMTse8K6wwMkGGyruuh1WiiVp9BtTYDO53F+ckxdjceiofhcy+9jLnFJTTOjhFR4hqGGHRbApSVKvUkOZkA8nggyaDpfBGnh9tQAg9zS2s4bjZxsLeDp27dRjD18Z3v/Y1Ig3/rc19EHAd488ffw3A8hBoRrCYLcIpS+Qpis4SXX3ger714V9pfxRTf+M6f4m9/8OdIwYDqp5DLr8K2apIqnbIysC1dwgUU1cA4UHB8dibs62fvvgJnPME7P/w2mo0TZDIV5PN5rN+4hutX12DITI0MUIaMDDAcu2gNYoSOK2MU/d441xlDQVYjEzPEMPLgT0ME0JBVDFgw4EQpZOEmfmdeiLE7xVjNwBDALOFk15WB9J/OlGxWBR45ipR3C4cTuGCk/UJec7+SnV6AZ7+SZr846K+iBZ74nnGyRR+I82YbD7b3MFuryPffffvDCzbar+LGXBzzogV+AS2g+mMUog7K1TRqMzNQwlB8ze6++DKee/El7Gxu4cMHG7j3/vvYfvhQUgk5w1JTKQT+VCaNIc3RXTKzYhgqmQGBpIC54VQmVg7LREmmYsw72QoK6J5RT5tYu3EDhflldCYRRoMhrHgiq+Us5MT0mDKC2JIEzpTXlxTF0KRURoM6bgmA9oTpI2bpRL1INqOkRE0hLCxCTRdgTc4TDzXDhK1MMNRKGCAvLUrwTB2d48uv3cGtZ1+QoAJv0kelUkHj5EQ+Uy4V8df/5a/Q6g3EaH3l0hr+4F/9Ee5tHeNrf/n6L+DOXOzy52mBYXcX3fY2FmZWsDR/CQHZJ90emucHyGVN3L55A5evrmJufkVYRv/vN/8W2zu7WL/zDLK5AlQnEKZWp9uFZZgiUWbhSm8y+kiR7iPASZpG8WSYUPKVMMy4sbhPSI//lZ0oPn2Pf0aJZhS4sFPA2soirGwBvZGLo+NTCTcgi4GFTK1SFrN0Sn46vZ48F2QScUcslGMthZRl4+zgERqnJ+j5ERbnZ/Ds7esiEzs+OUdtdhaFclG81BbmFxApqrDLGqenwp4jmCY+PaMR1NDH3tkABz0CgZ+N7cpSEWsLWbQaLTy4/wCdVlMAFt5D358iDCP4AcMWEqYXmYEEtcTbLGXAZh+w03K/opj3m75nWiL3VCJMRgNJ8yuVSlhdXUHaSGF7awvtVgd2Ni0SRi4qnJy2kDd0LM+VBSBL0vxSmGoGuuMAEXRMgwi6OoVlKOIvRENz9ikOe/QZY2KkgilOzppy3vk85W+KABsjx4VhaJJmSYZahh5HlKZahlwPAWACaoEfSlInwVmCxWQ+jiYeRo6H1Zk85oo2+sMJup0RzjtDtIZDZMwY87UyioYuPpapYh23r1+DTXP9KEQQRbi3sSPHfeHOUzLmkiHnRKp8FWwD5aItLE8rZeDH9z7EcDIUKfUP3t/HTL2K59bnUS4VBCjiu4FyxWa7K89Dgd6cEohgCPjS7nQReD6ytoWe48nzGboTjPtt5ChV7AwR+byeSuJppmnwHBcDJtjys9k6FAKHnTMEUFDPWKSciZSbi0cqPcYITKZo9z5FJ9IRuj5Mpw8tZSdeobEH1/ewdudlTLwQG+++CaR06FYWl+dnBRgnoN/qDHDcGmJ1pSoAA1mLVy4lwThH5yN8uHGGVneQjCkRZaNxwtSTYAJKM6cJUBhNhYH0BDDN2RkBpbr9PuxsQcC8tVoaf/zSNcyWcuh5ChwYaPTpp5awTclQC6MYm4fn2DpqCCs2Se/VUJ+blfM9OjzkCIdSpSJ9bmFuDstLi9jc3MLu7q6kDmfzZZFyykKZDsyWbGHHjkIFUeDJO5ZJyNz3cikB9h4cnAmoLH3Rb8OZjGHbVRSKaXjjkUjTTUtFo0UpvSuAXcamFHKAUF9Ayp4VGbXnUGp7Dic4QKzy+FlkjToy2SUU8hWR+F+6dBme30O7fQJVy6FcnMP6lSvizToajWRO4wcRhpMJavV58XDrtpsYNE4w6HbQaJyLtHRpcQ6j4SAJ6VBinJ8fodU6k+u+cfNpuP4U9957D2kzg3K1jkbvCMdnD2HqOuZnr2Fp5RmYZlYY/+zT58cfoT/sI11cxURSlH3Mz8zg8vIlGHDRbe2h02uDOmBdzaCQnxVv2s2dR/BcByaZbzrTQBX4molGtwtn5GJ2cUX89XqtR5hMxkhn5pE2YizPFLC6fAmFXEaA4GmkoNvuoTGgBYEmwQkEQfsM5JgwodqVxQRbMZHFBErsYxTqcNQMdC1ZcDEUA2k9FAB0OCZcDBTgCHZGFlpBcWBiCgMhGnEWjTgndgL8Oft2O3ycsP7ZeP38Wl/lBXj2a317Ly7up1vgp0MD+PMbVy+LtwIBtG5vIB/lz5rd0QUb7aLrXLTAp7wFViwPOecEvqriN770u8gWC3jw8KEEBhiajmA8wnN37+LB9i7+9//1fxOz41IxJxIHsg7Gjod+fwDFGaNqao+TsHyRPoXkY9i2+JSweKEsh8UT4QUy2Giue+3WLdRXr4h5NcGzwHFkYk3GmCTVsVghg4wm6CwayFKghC7NFeapBBQIXsEwAU0VSaf4naip5DNmFnY0QVZxoVsGUlyNNw0JBxg4GqrVihj+apGHajGNl+8+i8AZ49GjR7j91E34E0ekNrX5Jew/2sYPf/gGSye88tIruLy6ive3jvCN7753wT77hD4HNHouZxO/r/FwjLShIYx9PHz4DiaDFm5duwV/6GNvawd3X/s8XvzN38LI9cXXrNvtY3t7F34YIxY/s1hYAWKIbRoityLZjIWTTunO43Q1KW7F60ZBMA0fF7dM1KMXFiVXMcqFHIJJD6ViFleu3RAz8L29QzTPTqSIWpirC3BGtgxUHWa2IM+FPxnJ8fkcqWb6J4mPw24Lw7Nj9EYTWOU6Zufnxeeq12oJA3RpgYXlRBLXMlYaE3rsmDYsQ8VoOBKjfH5uMJpgQI+hHAv5z8Y2U0kngQy+h8O9Awz7LWHt6KoqyXY0f2e7DZ1AAKbQGwtAQYCM2KhGANOk/1GMcqWMer0m3kTVchHVckGKRvY/FvW6Ggt7jezYN9++h43NHcwvzKJQyKHZ7CBv6pirFBA8ZlCxaCfzozNwJaCEBTC9paaBg7QwzWzoWkpkiMVCFoVCVhgxjuOg2xlIqAFBIHpZDSaeJAgSfCKDN59Li68U+xLTO13XwWTUg+cGEkxAEHlmLgF5CNwQKApdBxG9ukwD7z3YwbgzxOp8AbHGpESCFGSRRAIQ5bIF5O20SATJaymU6LNEA/pYkhSHboDTMTAIdBRt4OpiCfPzM+KzRa+y3nAoYMgbP/wRvvXdt/CFl+/g1eeeEokpn8MPN3bF2H9taQ6X5+jn1BOjdMPOYmt3H95ohMsLs3h03kJImTVUOIM+lnMJ8Mn3EZ9rthXlpXwuaequ2wVkmTztM/zGh0cWG1MorYywrKFFSNM7joA6/Qw1BW7AwBBH+oJenBPQ0Yg9eV/xme8OCWoZmKvm0Bq6IilkuqYbRriyUJF0Qo/XPCA71kQ2m8bB6THef3iC8zO+2x7LsQWbT5Kl6UPHhSb5Cd95YZiwERUmiaYQeJSS00MsJfdcfOWmAV5Yq+M3bl0Sr0MlZeH9gy7ee9TAlbkylmsFjP0Aj05bkrxaymaEgUgwl38y1IJtT5mladmoVGsoFPPS3ylZbnU64t2l6fQM1AUAnq/mJXn2qDWQ68gwIMFnYI+FQqWKlJUW8IShE+lMARlLgzPqoNntCxjIxFGeP5/PTJZhRgacwRHiaU8897RUETEyGHoBFC0FNQ7EDxLRGNPIhZWuo985Rjaro1pbQ38wRaDqmLgbaJ2/i3xuFZ9/9at4+vq6gIPdvgMrXaCoHr1eV64bmilhMbYR4623vocH9z/As8/cwq3bz5BLiEgJcdI8wg/ffAM7jzZIVEUqpQrQnSaYlK4n7wM3aR/bLiFSFeSLiyjlFuS5ZJ83DQf5Yh6GNSvsVwaV3F6/jrt3nhf58/7+Lt7+8Q/Q7baRtfO4sX4bmZll/Je//Tts3r+HNBmPwRSKZgjxodMfIFesIE32MS02CL7Sl043ULMt1DIGpkZW/p0Bv2SSWZT6Pg5BGPnJ2KWoPnreBIrHfWfgxRpslT0oQBS6iBQDupmRZ2gcqJIS7foBMm4rWUx6HKQzUjLCcmOYQBoBnFhHP04L+4wTOT32oUc+3EiTY1xsn+4WuADPPt337+Ls/xkt8PfBsydgGf98sPXoZ/ZEEO2CjfbPaNyLj160wCegBejbQRkNt9devIVaVsP2wwdIkelgWXA8TyazTFljcbF6+TLe/fAj/If/8H/AGw9RK+VQKpeE2TCRIq2H6WiInJKYEJOhMGQseiaDfK3GmZP4zgjzSwrOKUa9AVTPxer16ygvrYhEjrLQ0JmIR9k0Py+Fm9o5wunhoRRsBCckCYyr4WRGEIjL18WLCr2zJDpekt00BOmSyDe0kBNhGxlTg5nNQLfTjCaU3y1n83j6qTsyad3b3hZ/o0trVxLPoHiKfqcthvKUiX7/zR9j/eoleJORrPpn02nc39rHCy+9iIOz3gX77BPQr///TiGXTuQiSqwgZyk4ONrE/t4GHIZbTLooZedQylTgjrv48h/8Pv7wf/gTnJyf4ftv/ACeH0FJFdButqRwohSOhQBDAljEuY6f+A0xjE88fUKRJem6IqwhSi3ph4VpCCUKBdiwzBSW5qqYrdegpGy4kSLG7r3mKUbdtgAT3D/9jciWY7JdcWZBQDPfHQNhILI7LZ0BNPr4MYDgsQ+hoohhdHvgQot9OIMuBsMhtDgUxmh9bhG2ruOkO0GxkEMu6CPULCnI7bSBYSonyYeftW2xakoaY+O8ATUcS2EvwSIMCaAMbDzBVMuItLxzvi/AfbIKQGleICETBCueuXMbd194TuRsHGPoacbPkoVG7yMCRwyI4HZy3pIUTcoo+4Mk/KRg6lCmPpwwgmVnkc1m5TzYv5iKSDkV7xXB28RjyhC2FuWJ7Fdc2BBQdxrh6OBIzL/ZlwgKcZGj1Ww8TpbNoFDMyT0nAEzAi4w1PilM/+RxaMZOTzxeS68/QDZjC4Ou3e1hYbaOk7MG7n24gXIhjVtrCygXMhJ6QTN0sjljpFAv5HFw0kCs6bh99bJIAIWNlGIf5MKHgvlqGbvHpxh7noQBELBku+0dHAmIyUCPD+5v4urSDNaXZmVBw/VcTDVdZJtOr49Rp432gIEvEWwCeNNIJGcEPoMohG4a6EwJykxQVALEuo58qSTvJLYLPduYlBljCmtuVQCseHQuvnf0dOKzky4R2FOgeANYlC7S95MSWDMr77thtynSR3ogEjjKFavQ01nEfFkFLvzxUOSMHEMCMqRcF0M/8Y3LpnieEfYPE7ZXrHn4YHsTvb4PZ6hCUwj2sbtRBMsFKEpvE487Pvvi8cYxiF6KPB4DSaZk/ZClpokvHkH5kH5UDPwhoxEqLIvjTCpJ0yTbUeNCQyBAlWES1CIjdSCsW+47V8gL+7XdbqNcraFSqYp/Hb3xTk6O4VHiydROOyv3hiy2hIzL8B8CcBAQFlM/AXCrsyjkyZaEpIPm0joqNj30NMSptPim0aeS10DvM7Kh1JQFdzKAYajIFbOYBlP4ri/+eD69/1TKmROMcTw8gqLyGcog1gYolOowUrMCHA6HG+g0338MROahpzJw3D6urj2P9asvCyi9sjCPwWCIB5s7qFfTODx8D2++/T0oOpCyDGiKhtDx4cITSwczSMGI9CT5lMEMiiP+Zkqso1SsImPmYaWrKJSWpB19dyTSedcNMBwN8cqrn8NXv/K78iwnPpkajk9OhIWWK1QwGvQwpp8dj5Uy5Fmp1Rewd3SOex9+JCzWwciT5N/ReCLBBhyHJHn2cVKshC1pOgoWAUEuoNDDTkHb9XA+GWGGsmIjk7BsNYZLTBESQI6n6DkMaFIk2MSP0wg1ExlMYMQTuDCTIREavNBAFHowo8R3Vq6FslD5XR+eYqAXWwKg0Y/WjVMClqWVAHlMMAxVdKfmBYD2KX8RX4Bnn/IbeHH6//QW+IfAs5/+bRoac3vCQnvyb5eWFqWIvEjm/Ke39cUnL1rgV9ECDAX58m/c+ZlD009DpRfT48Q2pm5SBsLiplQq4pvf+ja+9n/93/AHPYkqp3zNTmcwcV10egOY0xBZFuhxLGy0secjVSwiR4CAUpRpwnCgmbI7HGI8HEGdhli5chW52QUMen24o6Ew0riaXl+7jS986bfR2XuIv/nGt+A7DrSpK0mcJv1bOBnkimZKF3+zwHElUVO8c+IAoWJI0RrpNkzDRF51YeZyMPJZqLqB2bk53HnmaQyHLj66/0BMvV95+SX0xx56/T60Kf2iTnB1fV1W1B9+dF9kKuvXr4uR/M7OHjwlhbt3n78Az34VnfhjOGa3sYXO2SZK9auYmVlB8+g9LC8W8cqrX8C33/gWvv3tb+J/+rf/C1588QvY3ObCUYxepyPFFJmZLGwIUpCxQ9YJkxgJpFG+Q0+bapVJnJak8JEJYqdNlDMp5HNZ6JaNk+MGmmctzC0toFivonl6glbjXPYjsjrKR0lhAIkPtkh46OcUBT6CiSOyKBqPszgX8I6FMj2HaGqvaTjpjrFzNsTISUIRfnpTpx4yfhf6pIOhmpYiemW+goFewGFz/DG07qdnF7alYTZPJ/gBRhOGn6hQVF2k6QTgmdpHtgbHGYI2HM+mEZlkE2hRjMloKEm9ruNieWEG165egUUmRyaLjzY2BQx5jizWwJXPkT1G5u5gMMBgNIYzcYXxwgWCTAqwNBKTVGEW2tm8yNvIWhyMRjg6aUmBujhblYUEArXsayxKabzO852ZqaNYKeO80UK73RUQgOMi2UKSuBpFGAwnyNiWXBv9KiX1NW0hl7HF65b7JfqQyWREKtnq9IQxNz9bx8OtXSna5+p17B0eS5DA2tIM8qYqyX5Z24bjR/BiHeuLdSzXSokfnO/hqMf2VTBfYmCAkiRQskU1BbvHZygVC/K5nf0jAQiW52fx3NM35Rma9LqYTibiBzhyHWFqEfTxhmN4EwenXiSS5LLx2GuQizZkDvK9wBTmwJF/ZxsZuoZKtSx6V4IMoZYRACYVe9ANXQBGPnsEJ+mPRrYVPQrlGZO0RF2AOraXmq7j5LyJfuORANIEGQn+FarLSOVnBZIMx010TvZgmWnUqlVh8ykxWakhGu2epFGzXQjIE8zY2NvBxt5uwlr0FKihJddAcIR+VjSlJwjG8Ybnxg9maYDP9FJdFdCL8nICdWTDJUBMkmMiAGOG7KecvN993xHgl2C9pqbEr8rzJkgXarLv0/0dkVWK1HwaynjH/khZL1OIFxcWZYGg1WpKexN4LJcrAkrSF42LVwRvuZAg0nWOZ2Aghyrj2mKdLC8V3XGI+QqZZCZaoykWCqqAu46alXGUrEh+Tk/nBIRWIvqtRgL+kVXHgAH2cfbvgLLLaYypP0Y8JTA5QrZYRq2+9hhkBJpnH8Dvn8C2irCys7AzVQwnpyiUCliYuwojzXRmD67jIW3ncdbawOaD1xH0XUAPYRQyibn+sCv+rxS6V6wKZsuXBDjsdxpwvZEER6i6jaXFS7BSObRaPQHS+R4JvKEwF/0whTE95Owsbq6vY2EmL9dhGHncvnkTt65ff0I4TAZWMpv5bohjCeNotnu4urqM/tjHX/3dD3F8cigSWL6fyErlLwdkPkdMy4xRTOtI21lEAtzGSCkpNEYRhv4EBZO+dEmfKaWBceCLbNPSYqh6BpYERdH/zIalhcjoPsS1IJqChwpiE6EfQ4tc8YslW9NS2W8l8hf9yIAZ+yLb7CONkuqirk3QmGbQi0xJZydr050qmETMbE3A1Ivt09cCF+DZp++eXZzxv7AFnoQG7B0e/TcAGXf5D8k4CagROLv38OBfeNSLX7togYsW+GW1QK2UeRwMkvrJM24qnqwmxkEghs2KnYbDxDFoeOXlV9BsNfAf/9P/g87xIXrNBsaTMUqVssiLDk7OkTMNXC5kkFYVDF0X42CKdKUCq8BiKEgS/1RVUjX7na5M+nM0Kr9xA6X5RWHYUNbElWZKlX7/D/8I5WoVX/+zP8PBSRe+60CPPKRzGZgaDbUNKJImFssKrjMJ4KtZpDjBcztwlaxMrE23K35VlGaa2RyMXE4mY0/dvoVyfQYHh8fC/KnVq7hx5TIOz5rY2tqSpM8XX3heVly//Z3voJTL49bNW+j3ejjY24PKKHglJTJP+q997euvX0g3f1kd+Bd0nEFrB93mFtK5nBQZvX4Pn797F1/+wm+hOr8k0q733n4bvf4YpeqMgFxk6bA/EVClNIzgLr/Yv1eW53H58iL67TaGAwYQ9NHc3RDmhJqvYDyciFyvUCa4QBDOlcI0cOkPo0hwAYtCMkyUlIHhYCxm3ix+EzN5EyYL02kszyEZnpTc0AOKiYpksz3Yb+GomdgtcCNoppL14fWguT3xJhz6PjJGCpVCHq5VhKMWED1OSPsFNfUnarezJQvldIBhvyPtqBmWmLNzI/viiXSGtAzZAAAgAElEQVSTRSDvBwtWyt8SAzsuMPB+BBgPBjDiAHl6iVkZFKo1GQvT6TRWlmhIP8Gj/SMBl66sXRI2FwEGFrNk1ExDFwhGMFQGFegJq6NQTKSaYSCADgE6l8zgx32AIIaYs6c0SfgzLAv1mTkBAM8b5yI9JhOMoMt4xGRJM0lETJmoVIrI5WzsPjoUEIf+TXsHp9jdPxbvq4VZJoVmhIVHs3gyWOgxxn8jSNPuDUVWTPYx90/vLSWOxVtPVxSsrcxh7dKiSJoDh8DkCJFuIm9nxNeMzOXd4wYmbiDPULmUx9riLLqjCTb3TrB/eCxSuRtXV5BLp+CNx+i2+pi4E0CNZHFHEnaHE2E+TQ2+E1KSDGmYKWGM8d6FZlWKdmvaTlgxroe8bYrcutnpCeBD8055llUNBhdoTLJ6QgkbOG+1ZUGlSNBbWMuKAGk05adXFAEuen8SHKIEut8fSrvzs5TS0t6ACaEEu3K5HOrVugRx5fIZPNzex9s/fijAgrzHgkiYdr7vCnBDuwLKdLmgpKY05AoZ6IqFQd8BooSNDZ0AQxJKQVCPYDDluqetJASAY9NMOSd+fO2BA8NKi3yU40eLQBABQYLyUzICFSzWShh7AbYPTkQ2SxCF9zaXzQgY1223hYFpZfNYvXpVAjMe7WzLefOekIGWsNg0lAoFlIpF9IdjART5+4TP2GfIbM8XqwKwuWSqq2TIhbh2ZU3Aut1HB8Igq9ZnJGCh0+0IYJTLZmHqMQoZshINKDqBRJ4/AVWGUECSbwlmMcWY4zKBWknKzmeRovx00MNwcIpCMYt8aUaCGmgZQWZdvlgRgNWmlPrsCINeD3PLV6BpMXbvfx/t422UamVotgaXTMZMFRktg0FvgGyhiEvr19Dr9bD94AMOycJY7E5iDDoj2CkuutAX1gXpa/w7zytSdKQMhijksbKwgLkq/RIJaBdlYYSfkkXIxyEmiSdiEr70wp3beP7OUzJeETD/i7/+Ft54+54smqiPU3iZnEvgnIxMPh9MO6Vsm6xVRdHRnoToTrjAGUFVVITTJCFTUwms09fWgK0ljGf2Iy0cA6k0MlYKlhZgNE1DiSIUzUDGyIGrYBTocKcQT7Z5awqLGF4cww1jnLg6Zi2mAkO+nzF8dENDPlvSfHR8De0whZo2FhCxETIk6mL7tLXABXj2abtjF+f7c7XAP8Y++2kAjQci64zA2QXr7Odq9otfvmiBX1oL/H2QnJI0KxVh6rqIXVeKAXqVxaqBF198Ce32Gb7+l3+FxuEhzo4ZX69IUchik+EiZJstZi2s5BPQbejTDDqGTy8orgyTEaaqaHb6GLKIY0KXncbTT91GdS6RRszUqjIRz1XqeO6FF2W/W/c/wvnuQxzt7SFKV6FbNPx3EBj0ElJhRiOZHLtKRooTi98HIabi9cOiVEFKYYqUKnIS3TQFdCMDbuXGLeQWLomvySvPPy0F5Ovfe0OAi1qxiJtXL6MzHODo+ATXrl1Dt93B7saGJNGxmKEhL/3gXr37DL729e9cSDd/ab33l3egcHCExXyAmzfW8XBnF83mOV77whdx+5nnBWR2/RApM4Nu80zACym8yBJqnUlSYaAaOH50gHHjFHB6IruMrTxiKwND04QBkiuVkM0nIQCUZvZH9L8JkROgQ8fC0oJ4OZ0eHMu/s6hm8a6bibSQiaDOFEiZNmgSnjYMkcc9eNTAwfnPSjAldMPriTQw8h34Ck28p8hpMfIZCy5NnY0KwlQi6/4sbJl0Soo+xetJgp9m2VKkExTj2NLv9dHr9QVsyEkIQPw4zCQJVSBbiIASPenUqQsjCoT5o6UMFKpVCWRgAUjwTJiBWXpC6Tg8PsNgOEI+m4Whm9KXpl4PGRapZDYaadi5grDQCGAQ7BmNJjJ+ElAha0jCAh7LsghKkOWWziTpr71uU4CbMIjRaHbRarVxc31VpIjktt28dRXFQl5YUAQLzpmMqdKUPsbB8ZmkwPJ6CbRlMmnxMOoPR0jRRNw0xOj+CYNNAGQxOA+RokWUqmCuVkS9VkGKEkhhuLnoT1wBoRZmazJO+26AVn8iY+98mZI2G2e9sbAp66UcPtzYRhC4WJgtinT2/Yf7kh55dYWG+pRixxL0QMkjgQ+2u+cFYuafzdoJy8zOiOxt6rkYecl5lm1dzodAIT3Z4sAX7zOGDSSsrDT6g6F8lmN9wpiKhRVHYKdaqaBSKiFnW2i1G9jcORT2EduSTCia3pPJx2TKcBoJ89SgZNtKi8xxaWEBKTONg4Nj7O0fI1/Io9Xu4t17DwX4Zt+bOG7C1iErXFFg2gZu3byO0Ivx4YcbyfuNMlKmIVKWGYYCtLNT8JgLl64KuHa0v4OXn1mT99qPN45RLDN8YUGSQA+bQ7m2gZMAcasLZTn3o+ZQ3pkE9NjeYejD8z0Uysn41m40kC2XMbuwIAb65ydHyNgJO5YLTARvyZhk+wuzkX5r0RS1SkX66Hmnh2I+j/mlyxJewnRLtmvgu7g8X5Z02+aQQA5/L/FtYzqwbljSZ8lyIityvl4WBqX8LoEleurRz07XxQA/DlzpW2TJ0dif8nneI8pmySDkc9kbHCNlpIV9RSlofWEVlp2DnSMb0cXZwTbsfB5WSoHXPpLxYHZuEbP1Ok6O9mAXKjIf2tl+gLOzBqysBT3DsIYQS0urMO0UNjYfwhkZyOfnkv4kmGfCXuSzQxYzr5FJ3rfWr2F5roZWuyXPgcGfq8mYQySNbEhyDRmGwRCSarUq/ooEb1///pt480fvY0AbgMEYphojn7URKikZN9JMzM2lZR8ExhmM0poAThjIWDLxGYyjJhRFgmfKzwbHTCP6uCU/yxhTZA2mURMkoy+dj9l84v85dnwYqo6uG+NkFGM5r6GaVjEJpmhN6IsWY564s6rgZKKgZCTX1/EU2Exm5WJSGEuIQCr20fYJ5sUi46Qf2sX26WiBC/Ds03GfLs7yY2qBfww842GeAGiOF14AZx9Tu1/s5qIFfpktQACNLLT+cIDZogV31BX5iBSBUQTFsCTOnBP9jY0H+OEPfojTkzORls3OVlEqFWTCRgl3rztENp4ir0aJ/1IcY+hPMVQ0BCp9VKYyoZ+4Hjyf+WWQZE5KJ5cvX4JtZ/HaF74gRVepkBfJzw/feQ+vvvAMTrYf4j/96f+ZeKak849DARLpQuxPJFBANSyoVgY6QkRj+kKxkOBEjhHviaFyolvhNwTSdLzw2m9g+cZt9DsdmYSfHB/j3of3xQ/ntVdfhqGp2Ns7wEufexUHe4/w7js/kn2RqZDPFxCmbDxz5xkZC5m4+Y3vvvvLvH0Xx/oltcD6cgXj7h7eee+7KNfzmFtYwNryDcxUljHsdRGMRuJF5E8DTHo9+KMJlMCFapqI0hnpr5Ry6fEUTrcrMjDVzolvHpk7lAeVmagp5QHQ6DN5LQYZUQTP+FMy4ehjww+Mmk0B0YxiMUngI8OCQEu2KEUkn72z1gDNzgTucIBxty3FY2TYCBnEwWdv0oDuDRBZBZhxgJQ/QKipcGINnlEGrOR8fp03GpFzm6tlMVfUpYBnoialZAQrKTWnx+PRwSHOGk3k8gVUyxUBq8gQJKhAoCSbywnYwuGFkvY0jbSZMOl5MDNZ2IWiAFZMPiRbiMwZeoLd39gVEGxpfkbkfAQ0p95QWEBGmsmC6YSlSNasFmE0HsML6EEEGafFOooJiyGlazrSpiHJmUwhJIvq9PRMDOgZADocjtBqtjBTT8zDbdvA6uUFFAoFAWt4rRwaeWwZu8kQHo5Y4kMVVkwiOyaotndwjIXZCvqDEfwwQrVSljGdRXe/3xdmkfhY0QYAQK1WRT5vS3rt/Y1HcowXn39aWFnTMEoWOtSEzeUHsbDHeCx6UXb7PUwmI4RTBh2EOG/04DLQI8vCX4eeUkXi6bk+5uplAQAODs7E62xuri7vk1iJcHR6Ds8PUcjnBIQjO45gUOO8KRJEkfpRcs0kaWE068Jm4jsnZejCvuO7xPNdMVufm52T8zV1FZPJMAko8Hhv0yhXqsjm8rK4xDbhvgn0iEeiOxFAKZclA60sbd4fDERet3fYwLsfbKL3OJiLbK8IobCOyExkSqSVycP3ImFik4VKEInDgvCSHgNnHBO4Xx6X40auWE6kjeI3SpCxKCwnLoI9fW1expft44F4tbFv815w3GHKMNm1lGvyeSALTViXNO/3XLgMD6rWBTgeDrpwxhMMCVBRQq4AxUIBZjqDdovJmQN5PkwmlBopkAnlR5QSRjLfeMLmFH9IRZU+T2CNAN7J4SMBLrkDVTOwMFOSfY2cSMZVSmUpk6Q3Vz5nC5uSCcSUofrOUMbHfKEothQEpyT0IfKFTcc2IUu42+lAIcCpM8k2hcrcstxzl9JsIyXJytWsjUrWxPbmfRzubct++uMhXIbIEBwPA9iageur15CiP5mvIF+pQjOLaJ210Dk7EhCVoKfMRx7fI7Y3xwcJfYgi/NFXfhvzMzW8+eN7IpMlg5F9kQ8y50ZsV36edhrVch5bO4/w/v1tHJ820Gl3ZL+dwQjnzW7CJJytI1J1jOgnG2uSDl0sFGFoBN9D9AMCjSTRToUxxgWZRClAz7MQYUQmKVsxxjg0YKf4XMcwdUVkmgTUvDBGxtRRzSX+aa1hIPvh1h6HWC4m7539ri/syvmsgqqtwo9UjPxIvNWe3OOyRW1xhI7LoJ4ARYUhJaILxYln4MRLPCMvtk9+C1yAZ5/8e3Rxhh9jC/xj4BllmhzESVu/t3GA19/68GM8+sWuLlrgogV+mS3w+Rdv43N3VtE43EXz7FQM9RkcMI01PHX7KQx6Xfz5X/5neJMxWieH6He7qM/UxPdsPHaENeYPhshiCltn8c4JVQQnUhBls4i4MikMiFAkGjTXJvOL9rKX19bw1PPP46WXXhJvkFazifUrK2j2HZFP3lxdwsHmQ3zzP/8XmcAjT9PmZGU00kzAG0GNPChWBtN0BXndh+n1EY4dKZxYqHG1lmAZTaMpdwhiCIPNzGTw1DNP4c6zz2M0GOB4fx/HjY78zvqVSxh3u6hUK3jxc5/D/Y8+wnvv/EiKA/FsSZmSFPXC88/JrSJ4Run6T28MZiAox+2k0fm5ZZ0f9/5+mX3s034sM6VAV9uIglPYZgZzs5ehTjV0Wh0ovotyoYipO8Hg7AhGvgyrUIY36mPcayOdzcIqloVVw1AOanly9TlkCxU4oyHGo74UIwQxKBcjeOGOR8J6SWcykvrIQp+gG4E4AdCGw4TRwhAOXUe2WIFu2Gi1O+gNB8ik01ian8fZg/ex/cPvIZ0vIKpfxlDJIpoGMANKORXYhoG8wlADD1PEGKVr6CP7ab9d/6Tzn61mJMmPzLNyLoXG6Qm63Y4AVgRwCE4MOi0cPNpDs9sVCVwmnRH2y2g0EjAsk81KqAiN/SV1VdVQyaclNZNeaBqDI6wsprECdzKiwk4874ZDX8zVY4L9cYysnRWwfuqPQC6KSnmXqsOLdAE0aoUEvPGnQG/kC+hKprCYxCtJ8S3+W4oqhb5p6Ng/OMTRaRthMJVCl8ydXrsjEvWF5Tnksraw4IRlHARIG0lqZxDraHQGkuhXyOZQyOUQxrFIPplW22g0cd7qCvOMwKH4KQWhePzt7R8IaFOhFDmKRIpZLBaElUKGF0FhFvVMOb5186r4moWeL7JPsu16DCpIpTBbKco1bu4eiIRxYY4ApILID3B82sZg5KJUsBGD/m1j8S0joMhzcUaOSCcpW6anWxi44oclzDHPFzbY5eUlYSAfn56L6TuhDFoR8DPZPMElQ3zW8rm8eL2ZlKdZDAiZQNPoZziLUiGLZrOB3f39JHBBVYVxlTABNRgpQySyfD6ZjJm0ky9ADiWOBB6slC7vRIKQtp3B/sE57j/chaImvm08726vh+GIxvNkTqeTsAoCY9NQQELK+rjvmEOLyLzJJIzF+J99a3ntesLIUhQBvXY2PhCzfsMkAzLxcavNzkj7k1VFNhSTXBk0QeYRgcAICXgmYQbTQIAWJm8SWOO4xfbnO5/AIPsg9zEej1CbW5b9n+xvCwBCpl7WTsscINSSsAqOdfR5Y7Jkb8BxSUUmm5d3PEEVtmUAXRYP+Ezp4vHHtlYEjOMimc/QgDCQ61xZqMHiwkRsCvuNTKiMpctiHVnCBCHNBDd/zLCKJJmSgUMzlRKi0Je5Bs+NbUwGGtvcm7iSElrLp3HtChf8LOwfHuCsPYJmltAZE5wK0G+e4uhoF6VSRvqSkqpDVW0oMQMcFJmXiFxzmqRfPjHypwcc2Z2//5UvYmmujrd+fE/6FUE/sssqlTIqRYJneWmTnZ1HeLi5JUD+4fE5Gs12kpKgaiIbPTlrSt9jcjSluvPVEjLFGpxQRVpxoUYu+r6GSZyGpZP5xTZkH6LnowJLjySsIZyq4m3GvwdknmlCtBMmXtHWMHRj9J0YRZups7GEQqVTyXPAi7MpN7Y0kWePvAiNUYi8zlRPBacToGjEKJqAHwEpeqORbQgNBgE13lMAaUOFF0RoOTGaDuBwEnexfeJb4AI8+8TfoosT/DhbgMX0M+vL+Id8zwicUaZJ6jlBswvg7ONs+Yt9XbTAr6YFvvjCVbxwpY6DR48w8lxJ+AvjFJ69+yL6vaZ4emXSJkZHD7C7tSk+TZQlMTGMK86q56CgAhnLEKNtpmyxEDJLZRRqVTgOTbE9kdRwBZErm8o0RD5fxu/98b9CtVbFeXuA9Wtr6LTbeLC9Jw2hcqI+6uFgcwNnJyciySCAwKCAOFMFcjUYwQBWPBJ2BL84eeNMj8UM5Q0hmUBRDLtSkRCDifirUAaTFulOSrPwwrPPYWm+LgXnyuUVDAcD/OD118Ub7fqtW2KcTI+is9MzjF1HzJgHk0BCBjgmEjz7ac9HAl1fee0OyO7jRkn7N7773s8FoDHogQsbH9f+fjU97dN51KsrZVxaqGDcOofTOhOPobSdgWKYCD1H5EbDXg9utyN+YVaxAvgTeN2mFK2aZQmTk2AHpXyza+tSyBztPxKQgtI+FkXZTBaT8RDNg300221UFxeQMQ3pewHlWGEoLBIWv6R3sEC2sznMLywK+2JHpKUNXF27gvVr13C89RDbb31fnrfi0goCRUUwGcJzPGFYzSwsoFgqoH9+jslwiIlRFBkNC5Vf942g2epSCbOVjJjtN05PMej3BLQi44jgGZmFhwcHaLRpoh+IlxfBM0plKeGj5xyLU95jgkYLCwt4+tZ18SCjfM1gBaho6HXo6ThGNmcKYEU2B8MJCPLwd8lGS0Uu1OkEHnR4scVYFthpggNkQqUELErYS46Ad0wnJGhAsIyLAyLPCrn2oaFUtHF0dIzjkzP5HKXm9PJqnjfQ6Q1Rnalica4qgBfZaWSslHJpYfEMAwvvfvAQ2xvvS9AB/ZTISiJ45HsTbGztCWtufm4Ga6uX5FmgITyBGo6tHCt5Xezsy4szAtKRWcWkTjKQSUgjUJSv1gR8UUNX/LZCLSVAVd62Eq85J0nVdD0HKhleDIWhRN/x0Gx1AWWKTreHVotsmyTVkYw7gjwEJizbFsYXQc7BoIfAD5HPJQEIS0tLsEwLuwdHAuoRgOGJiZdnfU66fuf8SAAkAjX5YlE+wzCaSqWCem0OuqoLa2w46mEwShZVaGhP0IAgDgE5yuMIotHsnxvZdDxRXVdRyueEVcRFJX7esrISbjOZjOVcpnGIdq+HD+7vYXv7UNpE000JOSBiJv6HZKdRvsujyf+TtE2ClMJuUlVhwBGQZ7sEbE93Iswzyrz5PhUABxDAie9W8fgjS/KxJNlIJYELbE9KeAnYs03oW0a2o/jDTZP3LfseWVIBwX7PlfRrAmrDYT8B+qaUHeqIKbMkPY3S9slYEryZUHne7Ij8fW7xsrxXa0VL5g2dAX3jPOztboq8kX2K7EECMhz3BEBUCLTpKFfqsi9eL8+NAQYEK/PZtKSeEgDMFUvS5gSLKYuOOFfgwxOFIkkmu5C7JKOP/nlcGCE2y3b1nAGqRRtzMxXxSjtsuTgb/FcwR4JjCPRNOpiGHkp2GhmTzEBTgClh2QkwFwhAKynNPqXGZOKF+OrvfRnX1q7g+2++hWLORrFYRLVSwsLsDDZ3dnH/wYbIv2dnZuR5eefd9/H+hw8RgeNBIHOs8aAPxwugGRlkc1mszNVRr5SE0e8QAFb4fGQwnuoYuEnfZH9NpxKGGZ8lXY3hBApSj2Wa/lSRcAB6l8WqjrGXMBRJjpZUTgL7k+S9kU+nBBxL/q6LLLg/CVBIJww73ptSWsHQizDxGE4CDAINaT1px76vIqsFyRxQVVHLUPLJ/VGqrKIxmgqD7WL7ZLfABXj2yb4/F2f3C2iBv88+u2Cb/QIa+WKXFy3wCWmBwrSN337hGvK5nBR12XIFXhDgmTvP4rzZwtf+8jsyAe09uofNB/eRKxVl0kppUuz7SCsxihYLvAKypbKABa3+ADNLy1haXpFiZuy4ODo+FaaBLF2qKtbWb6JWqwlg9uLLL0LxHLzz1tuAngBwTCV8+ZUXcfjgQ/zZn35NTHIVkZFwdZSFiiqyGoJpLER0I5EH2JksrFwOzmCA8XkLMQMMSkXo+QKmLF6YHpY2xdPEHw5hWzb29w6xtLKI//nf/zthMWxtbOLs7BSH25vodfq4cus27jz3rByDhXRv5OLy6mVh4BI8e7KQwFV7AmfXLiVFGL3buJGZ9vNIO5dniz8Bz7jPZnckgBwnyRfbL7YFfvs3nsbibAkfvvUmhoc7ApQwUdHK5WHYaTFyHw/7GDfbAmxkaUytEj8bS6FDFkUqTfAsSUmrLa+isnIF/YmDw6MjTEMfC3MzUhD1O230em2RHVlpUxLk2p2+gGqUaxJ4sHN5eRYInmUyWZGSEkzb3dqW81hbu4LZhSUppLfe/oEEfVy6/RRKM3WEvoOzw2PkShUsr18TYO304ADNRhNTI42Tro/zDo3Ef723K8tlrC2VBJA8Oz5Gu3EuhawYdBPcZ5LeeCBMW9f3MR4OxZheGDCOLzIxO19CoVDEeNAVEPTZO8/g+efvSuHN//D+uM5YGCxkjpmGJqyw8cRFbzQRTyYdU/FcIhifil1hifV9Bk/YYv5eLdAY3RSGGJleBAyYotlq9tDp9LG4UEOuSBadicsrSwK2kRVEYIeAFcEzgjiU2O9s76Lb7SFlGVJ4X11bwdrqMh483JG0xEtL8+KTtn94iqOTM1y5tISnbqyL1MuwOO55ktrX61NKST+ltIAZlN9xfKd/Fwt4ykFty8BMrYR8PiuAQbvTxXA4QRwzDRICYPB6PMoyg1Ckr+VyESDw4fuYOkwiVLGx+wgfPaD3WYBiLoOZaknYRydn53j44AHcyVjYRSJXjCknU5FSFczMz2FumdLUvMhDu92hgJB+4An7jxtDCRzXTQAvBeJ7xmPzkX3CION7ZW39KQFdOmf7Ioudn5kVWSPHYQYYOAwxUAhcEnilcI0gEb2qkkRe/l1keQTPZDigzM2UPkGWlsXPEriKYmGNDcY+dvcPcd48RbM9wqDLdiOSoIlEm/2UC0sE4SQsBAlDkTI/9jX+SEz04xjzS0sCjJwfn0iwBQMEaFZPAF4lCJ/AJQLgsr0pD54GlI4zmXEKzTCRzqTF/D4ME3mtsNuEpVdANptHEPqSfEr2Jcc3GvUTyKIvoyStOmMBiMi2TFspeQe3B6MEJHRdqMoUtdlFOG6AxgnZi1NcuTSPmcXL2Nk7RuvsQK6L8mAuHlxaqAlrttHpi7+XADCKgnptBpdW12U/reaZyDoJLJM5ZmmUu46gkZ1p2TDSSRiGMK4iYDhhAm0as3Pzco3CeCMTi3MFbYp46st++iNfpKRksS1eWhPWZN+lvP5nNwmUmXShRI54vJqPE8zZ18ngIviJgGxHSNImwW36Kv7xH/4e7t55Grs7j1AqZLC2dlnmYNvbO/IMHRwcCvP4ytU1PHXrJr79+hv47g/eRr6Yh+c6ODs5Fcm1ZWdhpTMigb60tIBysSTjl+NPoWdKAsQTDKS8lGmZTzbKwbnR2yylxJiECYPMUrl4MIU71eFMkxRMdsqyHaFgKWg7KqyUKoEnZ4MQlSxRNqA1CrBQ0JExVDQGvgBt3Cj1NNQII6YEcJETGtyQEtHke/bxJ1/8Pp+aYqpQTmxI/z4ZXoBnn/Q39AV49km/Qxfn97G3wE+DZxdss4+9eS92eNECn6gWKJoOSkETcbeDFz7/m7j27PNotlpYu3oNZ62WMM+0OEZ37x6279+HmbERkVETRajbFsqPJ6lkYmg0MycbZu0KvvilL8uEtz/oy0Tq9W99B0f7h4B4+Wh48bmnsH7jOvrdHur1uqSUHZ2eAqYNx50ibWm4traMs71HeOv1N8R8OkrpAm6pTHgLAyl0pvFUTLJp0kzDY6bOkZHjDocYN1tcQkamUoHO5DrKc6aRMM9iJYY/nojnWr/fxcaD+3jh1VfxO7/7u+JF9cGD+/jO1/8Cnf0D9OnPoxsolor46u9/Fb/zpS8jUHT89fc/EOCMbLO0qUNXIvGSe/WFp+Uef/+d95PJYawJgHZyTnnFP2/jvgmeff7urf9mn2Gkfiyy0H/eGX3yPk1GgOckBtisUA0yOdKUlf3sVq8U5AeNNuWS/7TtlTuryNomNu7dgzY8+4mJOCW+6UwuYbswJGM4EBYTZc/0BCK4m7VMRIGfpOJFQOx7IuOcX7+N2LSxsb0lHlOrl5axODeLfreF0WgonldkTrS7fZyfniP0JlJoE6wp1eoCrrGApRy0XK4icF0cbm3AVFVcWr8Bq0DfMgXbP35LfM+u370rCZA0zW7sPRIwqLSwBH8a4nhrE3EqjThfxcn5AN0hJXC/3ttcLQcCaFHo4XD/EL1OW8IA2GaUpRFUVEEvLIY0BPDcCcaU2U4cAc/oNVZfXEV9dha7WzE/t6wAACAASURBVB+h02mgNjOLq2s3hNk0GQ8QEFSR1DpVWFCSdqkraHVGSViAGSWSSj8SFhlBl/EkkfElBvMGatV8wjSKVUko3Nw5EGmfmSKbJovlxSrq9cRji3JISrUICHZ7Q0yZoJhOy7F29w4k+KDd7Qiwxnnd9auruHblslwTpV5kCzVbPQEY6tViIotLpUS+nqe3VBCIwfvxWQv5bAZLi/OwmMw8maDR7MgzJQCHroPPGdltZL1RYkzftcFgLEmiBH7TxbIAb8NWK0lfzmVRLOUfg0yhBM882NrC1uamyNcIvPCLAM+duy8LaPbOG9+RZ4yMHoJfPC7BurRtSbtz0SYroQeGnINlmcIEW1qYFVDxo4cbGI6Gcj5kltGgPQG3yKJKWFncLwFPMp0sM4VssSSLRAQrCUjSMJ9/aroq7x7x4hQWniftZ9s8ZkreSWRhkX3G/sR3hZ225LhsYwIZ9MDr9MZ4/c0P8NH9nZ+EVijxNLEtUAha8X0XJ55raVvkkuQOGZISm4RIiLWABOUk4A+ZUPQqI5Al6YlTftHzKzGt55cMTsLsSdCN5Hd8mFZG3umuM5D9a6oB7TE7szq7gLmly+h3mpISTAmxLB5kMiiUKtJusQRoMPXST+wWyDzX6IMaioyUFg5ZKwlwGI0dMcIny7DbHwi7TYBCjV5dBVlwqxbSqBYyaLV7UJVI2r7Ro2w0xu0b60jbOWzvHSVy5zqTZ4Fh5xzR1IeiGyJPNmOC2boEhPAeUxJPeTVB3yQpVBdmFkMVeK28T7pGxl2M40MCzR2U565ieWlB7lt7krC3/qGNcxQ99qCEQ+mzbNM48KDqTJwN4U0GMDNFGJmc+K2+9OxtPH/7ilz3e/fek/N5/rnn5Xz/7luv46//5puYMmkVXAQkGG8gU6zAtiwMum10Oj1h0pHNzH7McWVlYR6lYgE9hmPomcSzVRiLZMBFeEz+QjAFssRT6SnnA3mD1gCUl9I/T4Ez1ZDw+SlAjWVOY6gUWYYYhynkrRglIxAgjT/lAVSEKJj0wNVkLCWIpsUhxn6MYZRGWvGk2YaxDVvxkFUof018PuW4oA8j2W0xAvA5Ydq6jhEywgSVRQoe62L7xLXABXj2ibslFyf0i24BgmfPXF/Gg6093Lh6SSRJZFdcbBctcNECv34tULFcFL1zTDsdWLUa7v72V7C6dkW8a3b3D/Afv/5NCRFo7d3H/Q/eT1a29RRmiznkRfrAybsp4FXgjJGyM/jv/92/x0uvfQFvvfkWdna2sX59HYHr4e++9QYOW2NocQDd7+GlV17Gv/43/x0G/QEebu/BCaYCJiSFRiwrzv3TfTT39kArmFQuC9UwZYLFlWAtpYt597jXl4KBK7hM1aTJssdkutFYPDyylaoUZvRuk8mZ6yYm31YauUoFE5deOV2cn52LVKsyP4eZ5WUEnRa8ZgNDmsoYJooZG9lcEbOLl9BTsjjsBwKckW1G4OzB1iMpTG9cuSTMBH7PjcECYaz+i+SbTxYznvS8J4Ac98nx+YPNg3/Rfj/tPdl3h/Bpsq5pmPSO0TnfFQZKKZfH6vpzmLt0SwoI9g8Wn+yjzz+1JuyQH32w+5PLTxhHiWcPmR/8vtkdoN1NWIPXVmq4NJvFzv330D49xszcghR0ARPgYojnE3936jrCquxOPDR6fdRm6pgp5hEMuogfs1LIOFi++QxmV6+h2Wxh59GuAAIrywtiVj0a9OCMRwKekSFJ2ZJD1tN4ANW2YQsTJAe7WBJzbTuTk2KIxW/kTqSYIqvCC6YYDfrYff9deO4YC+s3BeixdA3HGw8xGY0RZ3LY29/DdDhAceEyunEW7V4C+HwWNgJos6UUDh/t4uz4RJh+7Af0QEzkXmkpJPl3Sr3ZjuLx6AdI0Ww89DB2xsJ8Wb58DVeu35YxiIXlwf6eyLJWL18SUIdfcehJwU9Agwb63A/HIoJ2iteHE7JATSFi4ISewvJiCbO1HIajAKNJgOF4Iv5S3d4Yw+H/x957dklynWeCT0RmRmZGZqR35U13Vxs0HCEAJEiRMiNoKHM0FEWtZr7s0Uij2ZmdX7G/Yr7tVznOzB5pJVGgaOAtG91A++6qLl+V3kRkZIad87xRBTZBkCJhJAJdgdOn0WUiI+69cW+8z32Mi3Qqg0Yti1yGYHEK5VJZpIYEGTa2O+DpZ+sFbKyvy1x39twa3n7nKgb9LlaX5sTTiyb62/uHGA6Hcm7HVcSInEwb3gmBg2q1hHIpL6b4795YF/nl0kIjKtyzWYQBGU8+rImPg1ZXAJqZegl1epd5BEtYOHsikWQ5TdCXcAPZawQHxLPNyMj6QakmGWDcmNjd28fW3ZsiZSSQws/lszu/ckoAmcPtTQGeCPTQE40yUAJV/Fo6pUsQA/uNXmVkh/H7C5zXqxWs39vE/mEbGT0rv8v24bomjCtJQ9SOvLUALU4Z74SwKvLzyzKn2ONItqiOB+j0R8KGpswukldquPTuHZhjC49dWEExXxA2NG0O2Oe8piwTTKeusM+qFYYdKDhsNfHSm9dw7cY9OGLw7gvoQ+CLLUZwL2KvqgLwpA0j8gBlgITGFMaIbUbpMa+NaYr8PbIF6WsnSk4CbErsyKOMc13A2FKEIcGyIx89AR75mUx5JdOHBvuerKmc5+gTx2uJ1n0GDagoVRvyWQSIajPzEkzhTS1MJmReBrIuRwEoEOYaAyUImlIaSZkoWYO1soFyPo2d/TYOmm1MbBuj8QR5I4Pa7JJ4XVUMoKAncPXmJpqU7IrfXEyYoByDeiZKbeXVEbQmiw6hJ0y1+uySXLc9bCEZ18ARHvC+XU98DuUZpfQ2ocn7zcSxkVTCyA/QKCOlKWgdbgPpKgqVOUmbzOo6BjaZaxE4+MEI2hSu2UTgWCLftvpNpIyKgFeO2UF14Zyw7La23sXNG2+LRyyve3V5CWfWHhJglFJ7a8jNIWDq0i7DEnahntaRLc4Iw66zuwHbdqDn8+L3RxYpAeOZmTlomg7TVWQu40GzfvbLxA1QykTXTf8yMqbZ71RFpmMe0jEGIiiYCAMN0FX7SCIMTEMNtheHrowFwPJDFSllKgyyacDxmkBKmQj4RaCNBz0Vk+EYyXACR0nLmFVCF46iRz52oS3zx7EQdsqfUeJI+0NowRg+Ze1qGo6qy89yvbZxEiLwi7hen4Bnv4i9cnJNn2gLsFijx87x8f8997IUaEzX/DDMiU/0Yk9OftICJy3wkVqgEjNRRQ+eaSFRriNZn8OFc2u4cPYMLl2+jNdeew2DVhvdwwO0Dg/F5JheScVSUfzMCHaxGDISMWSUEEuLC/jGn/wZ1GINb7zxlhjp8oX+3Nk1TMIk/ukfn0NzmzvrQDx08eWvfBlfeOYZuYfuaAJbzJ9DjKc++r0exr02upsbaO5six8bX5bp88IdWEpVjvyVBbgIPE/+UG7C4s8/kuHQf0U3DAkL4Ne4481qibH2RqWKcqOBp575PA62t/H//vf/jpFto1itIBj2RQ4BPYNCpYh0Pg93EqBcrMGKF+DG0j8CnPEe3s86O+4cgl0fRr7JuZjMs2I+YlIdg2f3n/fDAnMfaeD8K/5y4FoYNK8DTheNWgP1WkOACI6MC6dX8fBjj0vBxUJ3OBxIyIORLwmQShCNf0syHAtF+onR64dyMc/HaNjH65eu4ertrcigGyq0aR/rd95GazTEw+cfRrVYFtYDfY44PlgAxuwxHLJwHB9qWkc9m4ZC5pIzRWVhUaRqw14P1YUlzCyuilSIskwyNMhOE6ZLLIZhuykADA2TyR4qzc8fJWsqsFotYVkYjVmReiUSZEXEhNlEFhBN0Z3JVHb5D7Y2sXf3loARWr6ISq2OTDKB0d4Oet0eTCUWydgyGajZOjpOQphPD9LRKMRhHd7Fxt27UnSKRxNTI5n6qGek0CfDkN5B9D86CpHD1J6g0+mg2ToUAHPp9Dnk6HUnYFgEcLDKJCBElhbl3Lub9xAEHuqNOiYE9TmLhT4s08T2ziEsFr7ZrICiGSOFOTLKkvEoTdAhgEYAyZNxMpnQFysBQ48hpfkSWkAwi8EGZN22ezbGjoJSXsfE7Mu4ok/f1u4+po6NWjGHvJEVqRqllmQH0//MDhmKoMGfRMxMAh5M0stlk5g69Czz5VrorUTzcCOfRzqdOfLyiqPZ6Yv0sV7Jy3zVGYylKI4pTCr25BoEQOLcHTJBkabzmoRcBGoM0+lUgGLKKXk/nW4He/v7cClJ9LyIVUXwiL5ZR88s+4yeXGTfEMihtI+MIaaRElxhmiCZTQwXyGTSwoYzTUvaWTy9lEDkrmSl8fyjMf3WyDjkH0/AOMrZCFywrZp9JpEqODVfR4HJopIESWYYJbMMRlCwuXOIu5t3USnnsTy/KB5nvG/6XWUyuqSU7jZ7wjA8szwvwN2Lr7+FF156E2oQsYI4Ngj8yCYSQX3ONvwspuoehQAkKFk98ucSQEsA2pjIypMiFSeARi+yKGlarpX9EU/I3/Te8oJIqhr4UfgD5xyRf9IRjP5tBOaZ7iksMEpECYJx/fUjaZ14rzEpNYb67LKApYe7m/KzlNjSWiGTNZBO0asxlLmYQCY/i96B9Eol6EvvtMDzxYKhUcnBGg1xb7eFlYW6zGH39tryPKmeC4a49Ecm+rRFEIYVrw9IJMnYTSKjEZRlGupYxppBzzZhF8YQT6eFySX+bBJ+EG2oJVO63E/GiBho1qCLLIMiPEeChpZmq0Dgoj0Gkpk8kkkdy7NV6MkY1g8smHbk33X/MR0zUGkfvs3k2LGAiSpcAac51nm9q2cfw/lHvwDXHeL2rctotbuYjEf4va/+Nv7ga9+QPrt1+w6u37gu/dBk4rLrCsjGkJgkvQMVRQIHCEaxf+gRR6ZmqVhAvjqPIJaVcc70Vr4XaXF6aAYYMrU0ImqKTFVPED70YbkKpkwJ4NcDldBYNB8oHgIlHo0FMr98RzZCnVgODtLyMzHfRMzpwo9locQ0AZ4JjnHMxLwRQjUh1wB/Cl/REPNMIBaB1WrgRqETakJAM7LUPCWBWOAIADdRji72QVqkPqX3egKefUo77uSyP3wLHIcG8MWNB3cTG9USbt3bF4kSmRUnQNqHb9+T3zxpgQ/bAsfyQP7+x/UMpt0+ZnUHSX8CVc9Bb8yLaX633xNAQfFdjNotmP2BFPt8MSuWCyITopeJNTIRcPeb3j6eiz/80/+Ef/O1r+PF730f165fQxjTkEgbwmI4e2ZFUrO+/fwbEmOfURzZvVU87rL7+NzTT+HxJ5+QIpYHJUa1mQbuvHMVf//N/xHJT1jQalEiHgsqAiGSKHZkzMxKRPxW+IJP4CsIoKWSyNfryFSKmI6jHUsWDPZgKEydX//qv8Xnv/gFdLtdvPCd7+CF734X++t3YHe7YJlrhgq0TBZqJiPXdXZ5FXFjDs8885QAW8eA1gexzu7v61bPEgDtZ/UqO5Zs0gvkJ4FyPD+BuQfJB80z9wD7AEvzC/jlL3weFy6cF8YBd+AT6SypkdLvZBKxSGOxQTmamJQfGVsT4GARwCKQrAXKL8mc2Ny4Ccc2ZZ0jI2c6cTHs9HHp2nVcuXUbM9UqTi2vCkOBMi4BM0YD+MO+yMOCTE78hNx+D6ODXTGwPnXxYSycOoNefyBFcKlax9Sn3xULfaC5vSlFEoFce9gXlhKvi4VErlyNGHEs/JIpMZYW83UWi/QuksRFpsklMRqaAuxo8bj8HAGAW1ffxa0b14W1wmc0Hwvhx+MYxyPfpUI2i5ULj6AfZrC+sf9hp6ZP5e+VUx7Mg7vY2d6MgHU/ECBUVROIM8WX85LnoUhJZDIhTB0W+lKIq2TdEq6lCbwm7U3mkiTG+VGCqhL4kk5eq9eF3UppcZ4eUsJYdISNtL3bRKszioCdDAt4WthF4JukBeoxZNOUEqoCNjB9lfMjNyTY72S8EkBQOQYkqVOT0AKGvDBpj+whsr5u390SwCFXyGKuXka9VIiYS6CsciRMFSdQjlg07E5+HiWqrrCvFmfKIrHr9rg29DEYjmT8MXGUfmL0beOaxGcpn01jdaGOUsGQZ4zsME7pbCtKO12HLDK+X6oiicxkUkQkMLbGmAw78rmSQDidYjAwI/ZUyDEfICH+cZow3tzpWOZ/Apg8Jz+HGyV83nmwzeirRsZguzcQcPH06qIAeWS2cf3gvRFwEmmkqmJoWgKuEXAjQJHRdRTyWXi+Kz5zBL7WzqxK//G8BDRDxKElKaN0hdnHdYQd6dDjLQiRz6Yiv8KMgeWlRcw0qvLZg8FApHZMZL11dxM3b22Q+yQSSM4rlP1FzLNIgsnNAGFdx8jgiiMRKtIuXC3JLmP7ELxieqZGmwNJTCR7MkqRFQCNMtVEPErPJNdKCQWQ5GcQUOEaT9kcQRiCYjSpO4LzIk8z8XIjsM/NK/ZrgHQ2J//PlE1xfQsCYXIRcqHclXMzgzJ4TcLaJYAai6GQTaKQy8IJEwKe6ZKKHYUgJOO8j0hHKAw2ojtkrE1tzNZysom3v9/CdDJFazCUMUHGJkFZAkqUj6bVAFNrJJCRPLNsKM6jlL3qGdjOVEz0OYc25lYF9O4294QJ5zu2rBcEVh0/xMxMWSSeGwc91BorMIwC4A2xtlARcOrWdk/a+/5j7+5lTHq7qFRrmIyHGFqDo8RUX+YLQlXLZ5/AH/7hv8fTj55Gs91Dt2/CMnsCMKXTWWEqMqiEbLp2cx9Dc4S1tTXs7R3gO997IeovCU6IWI9aSpfnxRz1JYDDKNYwdlVk6EtLsFdVMCL47h8zDSOeF8F2sivJNuO4YHomN+X47pGCKWCXixQcNSessnhgQZl24Kk6wmRF1iwZT/EkFHcYrWGKBsWLxpMSkP2owE+WEaoaFLsFZdwEmJyezMv5uZkaS6ThqRrcWAaaP4YWWLBjOUyOwLlP5ULzAF70CXj2AHb6yS1DzKlZFFJ6RGnQQTNKwev1h+8VamSj8cVwr9k9YaSdDJqTFviEWuAYMOOzR2C7WowMjz8utlFaU1DwOtCG+0iXysJq6ba7MG07AqXGIyjuVEIAeA0T+jZldRg5Q3xlKDFxaVIbBlhZXsYf/Ml/gpLO4qUXX5ZEq2QmKzvn3BXnC/XamTV50X/h+9/HZOohl89j3O/DZtodX7x9ggOuAAZPfvEZPPWlL+IHr7yKt15+BQ4LEoIgqZQYQ5M547BgirPI1JEg+4AvzqWSnGuwvYvpYIBkOo3y4gJSTNwcDQX4SGd0jLtdTIcmHn78Mfzyr/8qbl6/jsEgks5dee01HO7t48qtO+gMLSloRH4Xj+Pxhx9Bef4cVs+elXny3taO9MlPA7iOh8fP4392LKEnOEcpKI/3M8/4teNQl8s3t34k+fMTGpK/UKd96rGz+O1fewqVYk4KOfoKseBkOUhWVlRQRXJMjudj9g5Lefru0GSf0jAGSIwGHYwGXczML6O+sIqt7T3s7uxhTClfOo1LVy5j6+4tSbQs12qozM5I4Tk83IdjmaiSYVauot/pYuf2TbS2toQJU52dx8LqaRSqNRlHx6wMMikBH+agH3n5aUkMdraE4UDpDQun0uycnC+e1FFszMFxPGGz0V+NAESeRvK2hYFpwp860JhIZ+Tkfsmq2Lx7G5t37kjxmVMC6CowTiThaUnkmMSopaDlipJ41hm58jkPytEoaIB5iL29XSiSfuhgPBoIe08YNkcgBkFLShDpN1UsFsRLzCcjh2yKeDJK/WPqoKIICCDATTwOZ9gXEG1uZRUhM/HcCQxK6lQFFpMEqfmiBxhZbomEMI3IpuV5KNvl34lkCnlDB4IJLHqpccNAOCQER3yo4USM2BNxFX3Th2UDhWwM2aSCQiGPTC6Pt69cw+31LdQlmIKSymKUIMnP1mLo0mNqzHRLB2MnYltFwIuLmKpIYl+9UpD5n3+6va4wjqcOGWEBND2HmBbJFgnsEjCqlzOYq+YkbIbjXeRoAUEgAjCqPDdMLiZ+RxljOpuJgOT9fTi2jXgiJmbqZLxpaYJjDtyJKX5jZBfxDyWuXI8yhiHBGmTEpbW4gG9xLUr341p2cNhCsZQXcITgJ4Gfa9dvyRpDKbMU9UyjFVCSUkJHNm4IBBYKJWHHTaZjAaZWVpbEYL952BQ/OfpKkUHHFEsCkUwl5e+JFxuBj3hcwCsGJJRKJdRrVZGpEpS9dOkKXnn9TfhhDEmdzyzXP7K4Ij8uPufBEQNIPM0oLec8psYEGCQ4GyYiNp5nT6JQAh5cI5NM1aTnHDGnKKSH16nGI+8xzh0EPZOJSOZJIJb9MxqbsgmRyeRlQ4F9RWBKAgkkoCCMWHlkTjFFWMIDinJOGv4T3OM8HLWzL5tr0r78WjaLTC6HySSSbB77xFFuSyYY+5RMT86RZNMWi+VIfulPZT6PAhEUaZd0XJFwAjJAByNLAEr+3sByYeTouVdDyUjhcG8PB62WBFPEFVUAX/YJvcHMI4YWQbJ6bQ6e+LKFCFwPg9augIWGnkQ5b6BWL2O/N8B+30O1sUIDS0zNpqSF5vJVeGESthNgaP2QvXvv+hsY93awuHxa2Ga9zp6AiAQf6YvI86+cOodHHntSAjjI9r948ZEo/fMIMI3+jtJJyTTr9ftyLwTuuRmzu7+Hnf2mjH+2ZyqTlzlo0NpBUvVl/WFISTpXRSrfgONFYJmEULzvSMUjhpkSOtBgwfKSsH0d8XCMWEApcSCMMoKFCBxg0gIIhKWqCKd9BP4USjIPNZ6CM9yDP9pH3JiJ1uXBXsQuSxURJnPAdADFm0TAGdm6no0wnga0PNQgakMy0Ti+nHghAnJPjk9NC5yAZ5+arjq50I+zBd6fuElmA2n4xwAaP+vYc4dstBNZ58fZ+ifnetBbgIDZbK0kxrkPry0KYHbsn3XcNgRqyGL6qH6E8yUVtYyD0d4+wrGNaTKNlFEQZgKlmmbzEP3JBB0yzFxP0udiSQ1pytII4vGl3RxBVxT8zjf+D/zBf/xT3FrfwutvXUboWCIXYIHpOhN5Aefu6Jmz50XKc+vmLSlA+vt7mPR7UlCwOCAgxh1ovuyqR+AYgQaHHjaUr8RiklLGAnbqRSmE5UoNKSNztGse7VoPDw4x3N0VqV6enk+5nEg8KEUhAOfRY6fXlxf2X3n2N6Ro/MFbr0sC3uraWfRGI3zzL/8K1y5fhj2eiPE7U8U+9/jnUJg/j822LQEBBNAozfpZwLOfx//sWEL/HrPtfXPw/UnITJbjXHyc/PkgPUNPPrKGX3pkDZVyDlV6NnFcijyX4y0R+QVxtHK8OFMByuh/Z49HMAdtDHvtiNVB03ZzJMbTpZklhLEk7t6+i/bhARqzM7h99w62721gtlxGNp9HbXlFkgJHnRZpGxQ6QUunBdht7uyiubcrBW9jcQWNhSUxomZxzmtSEhELjgzI9u5mJGsrliXVkNdNmSBT/YadtnifpYsVpDO5yBPQnYgc1fVDLMzO486d23j3nSvCIjt/4SFU6g2R7QxoaD7sYUKze/4eQULTQpDNQSsWo9TAZgujfl8KZ9+oI1NbepCGDgx1DEx6Ep7AGnU46KHf7UKjcXhKE3k4/akYFMCgFPY3i/zReChAfbW2KPMFxxsB0IkTyQuF0STssBj0DJP9PIztscx7RSMPI5MXMCLy7DoGQ6YijeIYIRg2tWmGDpRLJTknpVmsIcks8bwQjniHB6gVU8jnNGGw9YYT5HI5FIpF+M4UiYQq8vrdwybyRhqlXCRdpNSTzLYJGTztPkajIRB4ElTBlD56oPEaTq0soUBw1bSw3+zBcZiQyATLgaRe0uC9UKogl6d3F6/RE8+9VAIoZhKolopI0Q/TI7jI8R6BZyNziM2dAwGWCEYWcmnM1Qz0Oh1hjtGPcme/Jdrq+tyimPt7Zh9JLYkkATRNExCn2elKYU3/NoJKh1u7mExspAoE3CK5IYEdAjlGNiOMpM2dHWxtbAoLmVGmYSxKruR6wrWADCkJoUkykKOEydSWuWGmUcPy8pJ4dG5sbsl9UjrN6yXri6bzZGDx3wQtBPwUWbUu6Y9M6yyXiwKo8hwMcdjZO0Sr04cLhhRAgPo+gwxi5KARUI3AKN4j75fApCSMHgEq/F6cjC1/iqkZyRjJUiX4m83n4Di+fJYAFARLM2kB56YO2WEEXekRF3mSEafj+kzpJMG/4w0H/pvyXLavMxkLuEZmHucjghvtfSZi+uLVSGDXtk1pe455aX/KMSkBzpJ9lxFAtD80xddMJJNpXUBimuAT2GJIAcG/lIyNlDB0KXEVIDJtQBUpKRmiTG/1ZbOL901wjSysQj6HxdkqZht13LhxA7euX0cgCaWRlJRMQzLKTMfFeDoVcDRO4JvG+AxvmFhIhEwRj2TX2XwWpVIO260ubm0dIF+so1pfxsQeIRGamK1XMVNvYGCF2Dyk5DnyEbt77Q1YnW2snn0YrmPhcOsaMvkZYTl2DjdQKFYkVXxufh6fe/hRpHUCXwqm04gNd5zgKmMpcHD61CrOnFoVth6BcR77Bwf4i2/+LV5+/W3xbeQnO54nY0yLAc3DfVnPFpcWMPbiGE7jiB95XfCzeMTIXpUwiij8IKFMEQvHmAYavIBeepxmuLq5UMgUUzWEdgu+dYAwkUMsU5d+9MZdxOiDly5j2t+Ga7aRLM5L4M24swlF2M4RqK3EU1AS9DpjAGwKSqoITPrR2kNAjeDZpB0B8lrpgVqTPgs3ewKefRZ68eQefu4WeD94dgyWCYB2+54U9fcfkWzIwrdeuPQzS5J+7os6+YWTFvgMtwDBMoJm3Nl/+OwSfu/ZL0SMzyPT+fffOp+5jyPMo6gHKGeBKdk1UxvWdCIv2hWaGlP26PtoDoZigs6daEmGi9MZg9JH7hi6CKZTrK2u4otf+RU88uRT4k3WbDYliS2IJcUjRPGmUPwpAlWDr2rCaG0f7uM7Mh9S4QAAIABJREFU3/keJqMhJv0+HMuCw13KMMTiqVNoNOrYu7uO/uGhmA6HKcoGKNGMSZoZ2QV8OedLN3e0NcOAQzCPLB6afA9HGHfaCD0PmWIJScMQ5hF9z1gAUPpp6GkUKhV87vOfF6bFG6++EqUZxuJYWl4SP6y//ou/wJW3rwiTiZKQcxcfRbpxBtvdaIf00bOLePTcAhrV8o8EBfB7ZOcWCz+a/JjP5UGW2E8CujgWCMZ9+emLqBYyMudGc3DEPuO/eU6e50EGzd7/TDx+8RSe/fLnUDmSix07D0eePtGuuhhkkwnJgpQgrcjBIq8qFqfrN97F3s4mzn/uaZx9+An8r7/6Jr75l3+NkUl22BjzM7M4vbCAQqmMyvIyMvk8JoM+vPFY2DGUOQ16vUheOZ3C6vdglCqoLKwgVy5H7CTXi4q2VApGjp5RgfjvDEcjkdDRH6dYqmBmdhZ7t65jZ3sbxcUVVGoNjLod9Ho9kX0SVFlcWBRm2sbtm5LkRoNoo1jG0DLRbx4gSe+hdAa+osDptnCwd4DC/CLm5uaE4dNqNZEjI9NVsLE/QCJT+AzPsj9+a1powh0eyFxFKRvBE8rpCOQXcgaSR0EC/f5Qvk4vKoJn5tQS0GJ+cQ35QkWYW5QyUrpL5lM6EUnc6JdEybrnRRJIgjL5rIFGpSYXw/mF45EJxGQSMZUzyXRGALtbG2gd7GBupirSLz+MTM3H0wCmRRlUCFpJUeJoZGhsb8NyNJRqi2jUqrh186qAw0zVNMdj4asJQ0dA5MgrjSBCqzeCaVkwxxORe+pJVUAwzqGLsw0U8nnsHnSEJaYn42Lgz0TPVqcrLBmCdUbWkHWjb07QZ1wffTD1BBqlbOR3JX5d9Daib6WK23c3kUypAt5Q9nrh9Jwwiel3xoOAjTynXH9abZgjKzLGJ8LEBzqEAHx7By30yC6mt1Ymc5Ty6In1QKvVFVAoX8hhPLYldZBgGGWV/V4f45GFgFJGYaQS7GE/qCiVytKPRsbAwtwcRtZImHDlYkHO1263sXfQFLCB106hIcEfsqc8dyJSWT7bBEXTBICSNMn3JZWTPlRGVpdnnj5oBLpyhoF7u03Ypi0yzhfeelVAdD1BBjWxiuhcTIDkdYl3GTuDIBIBWNeTz40CKeLEAyNPR25EUebLaU+JmJRkARIspGSW+BvPQY9QLUngS1ITIlkwWVqpFFLpjMgd86WK+CqOR30BSwkQjXpNGSMcT3w3yObLSOs6+p1DmQN5v8l0BuPRCDE1khYSNCNzj/Mv5zGRpHKOouRQSyCXIaszhD31kTXyAkISYCaARpCLG2GSJhpTxeuOMt74USqqkuD3QrGa4L2QVcd0TH6OkdYixi4DAsjMU3g9UXqpgKuej1x5VkC49v6GBDEQ3Mrlc8ikY0ikNGw1u+iMHAEM02kDtdo8cmlFnhk1kUV/ZMO0GQoRw9gcYP3G21BCT2TS5rCJ/qAjGyOUhSORxOlT55DOGiiUqliamxHWdIzsQIKuDGsQySxBTEqQQxm7bDum2VbLRdkQ4fvTCy++hgkZmnpKwFGCy7pRlveV9sE29nZ2oWc05GtziOsN5PWEAGaWQ9lvJM3kMfHjUOCJib942oGeepToRmBlzOsijBkCmPl2F/7ERKhoUBMRy5DjTTNq0bgbNRHXdCRzNUyHTZjtDcSThoBrfIYTmQrg2lHaa/KD1xzVjUJ7gsSPJ2c/UIvUp/BmT8CzT2GnnVzyR2+BDwLPouItYqAdtDry8nQ/iMYikUwYFoUnx0kLnLTAz9cCfOb+6He/ImAZ/xCIadT4kvrBB8GTbz1/6SMzz+4/+5xmI+Z2Zfe7lsuKQT5fpO/t7mN7/wBjFlj2BFOaNfuBpDnJ4Xv4v//rf8F//W//DXdu30a30xGDclF5sBDSkpG5cBjVPXz5p2TztTd+gLd/cEkKVXfUhzcxhd3B7//e738NX/rVX8Urz7+AV7/9jxj1+kikMwi0BEKVZs8EzxKR2TsLQ764MW2OhrN82aPp81E8PAFAkaBKotYPJQtkCHz197+GxbUzcp39XhevvPB8ZPjNHc8AOHv+AqaTMf7h7/4Ozd096PEEFs6chWPMYncQySsop2Xfsbhm3+0ddkXOHs2ZyzJv3n/8NIYYgbPf/PLj4mV0HBJA+Tz/n0wzHjz/CWj2wc8FE+4eO78ixVWtWkIpb0SG1wTLAvrm0ByaXlAR8MrCGfSvku11SoMChEd+PUyIfe5v/hZ/+z//B4LQEyZOtVLB8vIKUpkMEukUfBWw2234oxEm9P0jI0YBJtTPkdnClLJcAflaQ4o9dzIWto41ZjpmPCqmCwWoSQ3tZhvNdhteEKJab2Bubh7NvR1sbm4ilStgpjGDwByIgXbcKAjTpVgogPQkN3Ax7nURTFyk8kXstw+xv7WBnJ6DaTuwxxZyqQi4yOSKUPwAB/v7kuQ2sziPSULH4dAXVsGDcmjEE5weuvsbGHR7whKivM6eTsQ7rlguSTBKPE7fJVvYfARECX6aNsGmIUrlBhaWz4r0kqBFrzsQA/64GnlKMRGYgDs9umiuLgErqoJqvoDYUeog56xjtgr/1lKaAEHWqI9BryNAUiarSyAEx2w6W8DUCaEENhrFONJ6WhLuBgMLWqaG02vnRYp35cplvPvO20hpcTxy8RxWlmaPglYC7B60BLiiJLQzMDF26cPko6AnxVy/PbBQzGdwarEhGxV8Lkr5jNwbQebdwz5My8bcTA0Dy8OIYRNhKPN6RLzh3QOz1Txmyoaw7AgEQGXwAg36VYSBjW6nLamNi0tLArwImAgCOL4Ae0zgvLe5g35vEPlUTiipNOV6CHgRbOOGCNcMPjeB50iYAeWjljlGuVxGLm/IeQ0jK8zjdqsNazCSNUxNpsQTk3Jo9jEZTkwRTSR1kZzSEF7YyoAkY5K91mp1QDCVwBdltwRj9GxRJIauYwqji16eBHskxIB0Q6ZDx1QB0vRUtA6RjUcskH1NQIFjcKdp4tLN62gd7EFT0hHQQx9Feqy7U2k/kYWq0TrJxhbvRi/ylDoGstjaBKj4dbY3GX8EXiVhkuBYLCZADufFpK6LTyNTHrmxxL6jxBOUoybIFkqI/JdjeWrbwhRkQAMBLUnqpLyX8ygN93ORZcKw35I2K5RrMvd0mnsCgskfz5PzE3iNEawRrzlbmGFPPLQi93Pp2pYAkuJD6PtIpdOSQKqCgFxKrossSY5NzvWUiXITIBGSmx5CyxZQzKYRDwP0R/Swm6LT60ob5XVdgCcCqgwo4vsMRyt91lKJuFwXx0KxtiiAq+qN0LHGaI2mMPL0q5ui3zmQIIJiLocLZ1awurKCG1tdrO/1BPy6c+1NbN65huW1R1CvlGEND4TByDFFoJCJl/EE7yOBp3/pMSzM1tFqHkYMQT4pKlMqmNLrIqunUCrmsTA/i5mZGq5fv4kf/OAStjY30W62ZBw7fB9LJ2EUsjByJQHhWgcHEg7DtY3BDWk9ASVZQDaTg5GJgEgmZppu4r0pPw4bamDBY9KrmgFiOXmWvPEhYuGIymQEPjdYQyiJAmKpIibDFuFjCQOgVxyvn/L/dL4ebUpNx7AHBxj3DxDPVOR7BMZj+gmj7LO61p6AZ5/Vnj25r5/aAsehAfTy+SCWGYtBxknfz0JbXpwX8OxBlA2dDKeTFvioLcBnjsmKfLnmcQyi/aTzflyyzfvPP5+aIq2Y6A+H0PnSTw+SMMDOQRM7+weYMDGKQBfBKb4o62l52ZttzOC//F//Gb/9u78jp7t25TJu3N4UFhlf8tNGEXfu3BVAiS/X/FqrP0aXaWx8bQ0BddpHThlDTyjiK/Sbv/VVYagNBwMMW4d46R+fExlS7OiFmucgS0B2PLkbL5LP6Lrk9VNUepFHDIsavqBzf5VMAyntWLh6Pr787G9gbmVJWBj0uXnrzTekMCArgIUJC+XzD10QOd+7l98WXx1r4sBOlNFzfwg0sP/4h8eHlU+y7zkGKAUl65DAG4EzjgXOuZxjGTbwYc/PayM4JwDcEbj3UcftL+rvV0t5PPvLj+PimXkxnGbRxGKSkqxcsRJJfo8kdpTl0ReGLBfTHIscT1g0/SHefeNVXH3zNSSTcWHgVKs1pFJpWARPCKjQn2w4YlWPkIl9NJ5HgHjIdDGfUX/CmDEqNSk2rfahyPHIUlElzTNEbm4RGiWbUxsh7YmS9BTMQ0/rGOzvotlqIpEroFAoSvABWZOg5BMh9HRWjOfJVEmoEFBszNTQ8RTdVhdjc4iQqXoefWxCYVTQr4jMuMOJK+lyC7M1DO0RRtMEVL3xi9qlH/t1VXIqwkkbd2/fFs86Ms/IyOGcIqbmTNrMGfJH5GQECIJQWGqu48HxHDEgL9VmUa41RH62s7kp8s2CkRczbz2fE9CVrBcynugXJl51qSTSoROBAy6TLClfS0vYBUE4AhRkoJEZQ0+wTCaHXreLYa8pjBKyUhKKg5laEWoyCjJJajEoCQOpTEmkwZtbO7h+9YoYcZ8+cwpzS0tiPK4pvrDWCGLQe42yTn4mn418JoW9/SbM4RD1GlNaKyhQ7k45psOUTUU2LigB7A1H2Nxtozeaomgkhe3EhE3OubqeFLP4SiEr8rGppwigRNITgROO3Z17tzHotTEzN4/lU6dRqzcEECMYQyN7e+oIu+1gbx/dTk9An5E5xsiaRGwhNwJ6RB7J/qEcGoHIUslYIjhyHKhB+V+lXBSftf29Q5iWKSwuPpuUB5I1RMagkU1KX/Pr/NvI6Egnk7I25IyssPjoNbV/cEjBWxR8wMRHaRtV/MyEHaUCiVh4JMmNTPoJnHOO4f8TWaI08ZhlRAB/MBhirznE7Y09dDrd96SWP0zajAnrb2JbMgYIwnAuINB4HCrAayFAFcnsKNVUIikpmYQiYeeaFs0H9OGiTDOR1iNPM0rGj0zvo0RrhmEk5H6qMwsCMHWaB8IUY3vXGg3xizSHfVRrddkckCRjCTHhsxLAcybROsz/yOxjaMTEhlGsR4mTgSlMMq5HnJ8rxayMy3t7naPrdhBPpQVM4n1y3uT9UJbKPibjXDfyAnpRrpnSU8I0F6lpQhUvTLbtfpvAGeTnmEBKMLXbbct7QIbBBGT/MpV1bAuz9GiXTzwkyTo0JxNJC6dE252a8F0fo/5IQjR+5YtPIJ6t4Oq9aMOMz+be5k0c7m3Kc1urlCUMhO8mDF/jM79z2IqY+0GAP/rab2Fxro633r4c+QMyeMPzYWTS4pE3NzeLmVoJ6/c2cO3aTQHgWr0ONve2ZbyLRQEBVJfvW/RgDMR4n3JZejiqBAQZuKD44nkmabZ6Tjzl+O5FeWYk4DwCZKN/vLfLyMACb2JFXyNIPTlAPKlEEk56v9kOPKWEWLoEZ9SSttfzM9EpGG412H/PY43rjpatfuxz+ckJf7Fa4AQ8+8Xqj5Or+RdsgZ/EPju+hPd80I4kRSess3/Bzjn5qM9cCxA4efTsAtZWZn6M1flBN/tJgGdzyQkysTGa9lSM9QmWEUSzrDEGY+5sk8bvwHfHIt+krwaPX/u1X8NvPfssjEIR9fkF+RrZZ4W8IR5T+7t7+F///z/i1Xe2UF9akyKIu6HckI9kH5GEwnD7yExaePZ3fhtf+JWv4M033sKdu/fEzLm7f4Duvbtw7ag4i97jInaD7NTyzZjnUogrRL46LIKjXfpImmNTlRJjMlrEpHDNMZZOr6E618CjD1/A1Icw4Qh/8EWaL//cka/Mzgpwwt3vNy5fwfPf/T6QriJejO71ox7HMs24GghwxuOD/NO8QJUNig8DfB3Lgh8+uyjMNUrsP8vHEw+fxhMXT4tESkBV3xOwl7I8JlMOTAv9gSmFEgsVyu5YUBFMYKoaxyUZEzfffgvBeCQFEPufbC+yhwhoDcdMAnQYnQjV5458AIfDkMyhVBqwbQSUA6ZpiG4gV6lK+p897ImZN/1fWGSPnAD7vSFW15bxyOOPwBzZmFgT8WnjdTAFlAUnQQuGaxDULs7ORwWvr2A0msCkT5ISpfCxZDns2Wi1h1DHLSQQJTRiPEKcCXlaEq6qou/4WFg5jcX5GVy/fgWdUYhMZfWzPCx+5N5mShrCaQcbd+9C8R0BdCb0NmMbUc4rxB4VyZQu7FkW6ylKB1mIQkEqFUc6V0AiSWaTJ2moMQFTSNrRjkAm1uU+xqaJXrctLMiYlkVAOZ1Ffy8GpLDYTQiYQniBcjcWxAMCnzGamTdQrdaFiULgQ0BgLYbQpdeTgoxRQDZJYIAJxSO0O32kjZIAO1v3NgSM4viLpXICXuQ0gm7lSHpn2QKKca6jL5f4vHkebHOIkT1FqVxCuWhgMCRoNUWpkEXRyAiIv7nXwmFnED0zDKtIJCQxkdLT+dkKZmoF8aC6u76NoZPA0sIsJsM2Or0RyqU8AscSBm2lVhPwolAqybNFyRgpLpeu3MD1W+vijUXmnhC4yC5To+TThBIgkYjJ5ohI6unzpGlHjKzIWD/DcAf+bkzF/NwM+oMh1jc2BSyQdFQ1hlIxSs0lQMZNFgJG/F09rUlwQzKhCfAtjKwjny2ErvgUEjxlumV/aAkI1KhX5fMd+pOJfJDPZEzGnedMJfWS4ELg2jByRZSKJQn7aPdM2QTaOejgsD1EJl9B0igI886SNQ/i0dk52BWPRoLoNOwnMMuUT7afpK3GOcfFI9CQabwME3CmAgbz3kRKTNn4uC/jMpnOi2yTY4Q/RxY4GYmce7h2U0os56DRPftFmOGUEcYxt3RK+mN35x6q9Vnx2SMoR/yNskOywRhEwPviPMZk1TgcYapPOG16kcSZXoDFbEKCGrYP++KnxpVdCYGUpkLTM5L+GIFm9GPjzhjnRgjjk4Al5cTsfzKwQtcTb7xyMSfXOvZCDC1L5J3iH0hGF+WqBJLJGOUzRdkrAUNnKix1CUbwAwynUYqu7zkYjsfIl2aR1HR5Rsgevrhax5eefAhbzRGuHYFnhq4J23dnewueNUBa5MYeQoXyVluYwxzhlNhy7fg//8PXsbw0h0tX3sXC0iqyRk5Qp2JORyGXwc3bG9je3hJwnwEvK6tL2N3fwgvff0lYgXouKcxoMjt7HYZ/ONCLDXiugphvIythCqEki9pOXCTQ48FhxIylST8hOG6+pAhuRwEaPAiusgGT+TqSRrTpFtNSCNx+tEkZz8N3evIceIiCrE6OkxaQd/Pf+7P/5yTi4WQsPJAt8M+BZ2yUYwCNEeU/zcPngWzAk5t+oFvgZ2X4HAMnBE3IXKJU859jnVEiTRbSx/3M1dURqtkAPddHu9mENRrJLjBj4eP5eRj107D2b8IfbIkJcmQa4sEd20gFLs4//hT+3R//ibxQv/T8SzgrHl0BnvvWP6BlxxEvr0bJm8JcC2Snnmlu9EOLeRNoVgdz+SS++od/IKyPl9+4Aj+eQsKPfFuGnQ5iE0vABHqqReyyUIpagiLuEfMskWQBpYqHGhMI+T1oGiwCdpom0iwWofm0jsrsEuKpBC6cXpRY97t3bmHUOZAXefr4FPKU1RXFM+3vv/WPeP6ll8XEOKbXETOi3dWPctwv0zz2t2P/3s86Oz7/e2EDz1/6uQC048/g+Lp+a0OYax8WhPso9/ov/bss4h86uxixzlwPs/WCFAPkaXTabUwpFUpowvJieixZHe1uD4eHlCibGLSbGDT3kc9mxJCcRXa1Wo1YacMBTDLIQl/CAliQBn6IWDqFpEEz9himIxO+bSPJAi+rIx5XRSZEtldcN6SwJFhBqd/ItIXxmC/mRIYkII54P6ni7edPbDijoZjEx9IZZHNZeI4ryZCUW+61BnBtU5pYGA18OHp7wKiFMK3D9nxk4aOQIjtORyJfEI+rVKGMldVTuHHtKrabJgqNBwc8W6xnEE672Lh7Rxi/BGfIPIw88VxhlrG4pzk/C12PLFZFRTqVFpYYwQE9awiThUmVWkqHKrLgJNLZnICvqkopWx5mv4db199BJq0LQ6cvPky6AAScE8n6IthFkISFqW310e93kM4VcWr1HPKFkszFvB5JYSQjjcBw4It8kiyvYpEMOVWALwFSk5qw3cyRKWb1qRQ3DTifOygXS6gWc+j1+hhZYwEdWDjrKe0oXdEV/z1K8ylXpCyeIApljdx4WN9pYrfZoRATu2SqWWPxY6Jv5xOPrKFWK8Mcu3Kdo8EArfYApVJBkgGvXL2Fc2dW8ciFMxJOwGujjJrrxsb2TgR4jMe4ev2OADh8FoWxRkEnWVZH11LIF0Wyyv4S5s0RuMN+FC9MGszHE3A8V+5jpl4Vb67d/YPInD6mCquKXlvm2BKwi0AYQwC0mCoyf0q3LSbbJmisn8Tde3si21uepy9aCIegDhzY9hRBEMPS4ryAHFyfCNSRDUc5LO+BsvtapSRSQ0pwfUVDvlDE5WvX8O6tbdSrsxI2wk0hghSxZAbjiY3BaChgzahPX7QBVMRl7eW1plI0XXdgJMlWimEwjcA8gmRklGnxiFXFAUFwOKdr8Bwfnb4pa/CxncFkMhZJMsE9muQTbB+MzChZ1uVYGEY/ywAMPSvnJOglkmNFwdziKgwjj9bhjrDRKGs3cgXZ2KIXpDB+sxEYyT7ntdBzKxUjfjRFs9WFa1vCKLO46RAEyBdLKBlJkW0ObIY+cEbkRpk8NCLj5PzJ89ETjJ/bofxaiaNcrCKTLwgATiCQGw4ERfn8koHH9xLKVunHKvJQx4bqO2KXEG3uBSDjKqHn5Zkzh11MCJbGovAL35kIw4s2AU8/sobxxMVmcyTeakt1A5uHQ1y5vonD7U2MhwSYyA5z5BlgOm7fctAfjDEZdvCf/+yP8fRTT2Bzax0ry6ewuLSKfC6Lt9++gstX3pHx67oTeadZWDqF3sDCO1cvIbCHsPrjKIU85HsOvfHimAwsZPMlqJkCLPpxDntwgymUOLnHKQTeRMCyAD7S5Vn4LmB3d5EpRT6MBFOFgTvuIJZIAolMtGGpaEjmyFZzEAa8H7K3FTj0Ljg5TlrgvhY4Ac9OhsMD2wL/HHh2bIT9z5lfP7ANeHLjD2wLEKygBxYlz3/+N8//xBCND/K3Ok5WZOPxGePxfun0J8E6SwQOGnET5byGg8EIW/c2EdBMVs9hYg0xCWJIZGtwhvsIxi3oqSQ0sjK0NBKeg5g9xNLaWfz+H/8pfCWOV3/wruy2nj21JF5iL7x+BdBr7yWHiayEBRFTpSZdJAZNKI6Lzz/7LL76ja/j7vXreOWNyyJjotmygAIATq+dRuhN8dL3nkfroCmpnGmdyVxMSLOFAaJlCBOocIcDYMzCi/ehg/b+BM9kh9xx8NCF88gUKtg5OEQcLh5/9GFhLqzfvYNcnmbFNH7W8d3vv4Bvf+d70W64qkohpuXnoOj1jzzGKdNkWuf9wRA/LbWTABqBr5+FOXYMzDKAYm05kuMd+6d9HEmtH/nmP+ETzFQyOLVQFW8cllBeqIgv3d27d3Dp9dcwMU1kcwVcuPgwLj72OXR7fdy4+i6279zAoNsUFlepXEGGgJiWwOzsLJaWlsSnhj5IBLXIErKGI9gjUwplyvRiyaSML6s/EMCDPn6wTTGpTmVzAsQqR4UvGTEEWQIWZB69njwB9wjGEaxQUymRJ1PS6Y/HGHkJxJNplLIJ+cxUNo+25WL92rsIrE4k16LkWtLKbMRTGgI+D66HAuV/SQ2BEocfS8A0TRjVOvK1GRx0xuhbR5qtT7hf/rVPn0lH0vhcGkgEI+xu74gnFZ99zh8EmKRgHlvi75XgHKQqIgOk5JXjiQBFJldAKpWB7XjwwsjAvF6tiHzM8QLsbtwVIGTp7HlkMlms37yKq5cvCQhgGAaqlbrIwiSdk0mF9KWiAXzA1EeakqehaZn3JKOcxwgw8do4F5Ed67pj8dlzfIgfV71Wjvz2mP5YyGJ3exvtdhPLKwuoVgrQVGAwGpMbhFIuK35nrd5QgAgCG7zfyLg9Am7I1izlMri3vRextxoV2XjY2W9DIauInpg7h++lKhJIuXj+tDDbNpuW/D7la69euo3HHz6Ppx8/K5JhslXIbE4mEyJL4wYNDdMJMBGU2Ni4h+2dPblPMpGi8I+IESMSTbKJKT0l6CeG84mI9URfLHp/gamJ0yhMRk8L01RLREmSNJDPpCjXTAqQxTCF3qAvwBATJGVtU6N0UHPsYEgGIMLI6F/ASlPYelyWuoMRuv2OSKcJHi3Oz8l9dDodYd0lMwXZY9LioXxvfqYmUr12t4+QXosA3r56Hevbuyjkayhkc5KuTcCk2RtKfzNkYmqbmFI6pzJtMwkEdP+KGF6UzGaSoQAywzGBMtoUJHipwkIzirRKiMGfWFiaLYlsdqc5FFY2QVcCrgRgKR8mE499SH8+jrPKzIIwvva31yM2XjaL+uwizEFf+pXJkWTAEqyfXVyV8bC/c0/koWTlkSlFEJPp1ukMJa1kZMYRY6BGLIH5SlZYj2TKplVKdj04IdNE6c1YEuDOHFDqrIrUns+ny/RTBjz4LoqlMowcpeuWMLranQ7iiCGv5wQEYqiHwGe8f3LLFEWugcAo2ej8dzKdRVrPwbF6cMcDTCkHVmOyccZnmom0lPtSQs2+d91A2Kg87+riPH7p4hkMxo6MOwJnETFewTvrLbz0wsvo7dwWZpgfunjiyc/jwmNPojscY+feOvbv3cYzX3oGv/zlL4kdwF6TyccBFmeqqFdLWJhr4Oa1N/HiC8/J2j1ysxhOVCQUF4WUhcC20OwB1tSDmipEnmTmANDzmLg2MikFSqiIx18iUwaSBnynD38yoBM/lFRO1hbX7CGWSAmgltCz0FIZjPttxGj6r8cRUi6rZAXAU1Qb3rSJwJvCU4oi2Tw5Tlrg/hY4Ac9OxsMD2wI/CTy7HzQ7Ma1+YIfHyY3/lBbgs0PTdzKnyPKh3I4yl/vldu9nHH0QYMIgm8zaAAAgAElEQVSvsZjgee4H0D5O8CwROtBCF7nARCUVIJ4vYKfVwc7WFtTcHBKlJcScATp7d9Bqt8UDJptSEHNtqLEUUqV56I6JGR2YWbuAL/7GswgTKbx56R2RQvAFky/PE2skbA0WfJ0mk8pC8dnhy7YbqAjMEWrZFJYfeRynzp/HsNvGzfUdkeio3kReZum/RpPs1XMXoHg+3njllfd2xCnnYFHHF35JdCOTwbbhDZmQx518vkinqDeRIom7ztxppxTPqM2h3Kjh8089jjR9i7a2xUT6H/7+W/j2c98WI2tK70JFFQZA2TCQqy5gqOYw8T4aOZ1JnQTPjvv3J7HO7h9uP4t886eNr58HgPs0P+iePUA2BcQUSmYUaLkydje30d7ZEvnMsNOEY5s4fe4hfO7zX5Kiaf3WTbT2tmENKR+aSt/XyhVhnpF1RmNzemARPBMwlSCG54rBvDd1yWeQOp/hBKHniyH40BzBG3SRDiMfvfLcIkrLK3B8+v9QKjUV9ubYmsJjiqMWJa7RqyZIZSQxj3bflH9RpkMWBz9r0OmhMDMLc2zi7vWr8jtMmCMo4JGtMhoi32ggtziPRFyD2+8L0JAqlWEPBrC6XRRqDdiIYW/gIUw/GEXQ6cUiEmqAg51tuOMeut0eksm0+B5OKMV1HfHbGhJczOiSJknGE4EzyxyKZxABBTJTjFJd2CgEywg6EcAi6E52CoFQgjWUJc7UG1i/fQ2Xf/CmyDQXF5YwNzsvcxZlxATjODfS4N31Q5HqUeJJKR4ZbZyXUskoMXFKz0VzhNbBJsbjIYxiAT4oW0zLtSJQJNiiVCnAtkwMex1JhS0zsXNqIRkng0zDaGiiYwVifJ9UHPT7PXS6nQiEq5aFJVepFGGOhri7sSnPQL1SFD8ujn96MrGdCCxXqxVhrHXE2D8mHmVbu/uYnaujVi7i0Iw842YLirQNJdJ7m+vCYH7okcciWT3vn/5cXoher4thvy/tThSI7DyCO4AvkkHLsoR1l80XxScqlVBlk6Xd62BkTsSf7LDVE7ba4kxZwJtOf4Q33r4hcrRGOR8lSibiUYhAtytrUmNmBRk9BdvsChhOoIXsvenURr1WkfWKSZueTxliDOZoAHtCADMygufY4XVxjaGfGEEbjodarY6VpUXMVAsCGhK0ZPLgzfV13LhzV9YssrBDx8MjZxZRKFdxfX0Pwx4/25E1jPJM15+KHDNN2bfCJMYoKdgLI6miltTRHw1E5q2EkYk75bQEPo9tDAhocV7LGTrqlRzo+djsWj8EziQ7hV58ZOKlItkiUyIVVaSmBClbe1tQKBFXIOPWE2YVN8QiHziKInnvnLPE3zGuysaVMMIpyxRwtyj+prKCEmBUaX5KmWYW2Ywh98xnQPwGCTKHvjyf42Ffvk5/vGwuj3JtBoNBTxhe/UEftmWjXq4hpWeOvNYo2w+FKSybX8kkArLRyDKMkRvHHAay9RSRcpJVLGMrmxEJJcHegcWwhiPZNKWhYulAhmkRaysLWJ0tIKcnQclmdDsKNvZ6eP57z+PejSvCAqQ329zKGjLlWZTzaVxcqcO2hri3d4jusI9SqS7JvQykODhs4anHzuLZX/0S0kkVN+7u4OU338HY7KGc6sGIDWF5ZMEBw2GAVt8TIBoefQPoiRhKmqxmpGB5ZPSlkAyTsE0LKfrypTV4sRQmgxGcQeTVphVrIhP3zD60bBGu72LcPRSwOpmvSTvIzxkFuJMe3GkPgWrAV07SMD/N70mfxLWfgGefRKuenPNT0QIfFBpwLBc7Ac0+FV14cpH/Ci1wzDpj/Pcxi+z9crv3Axt8rp558hH0+sP3fucYRDm/tiJSu/sZaR8neJb1hsgFI+QySWQySQymHg46XZHaINuAYsz+WCuG4yZivQ0kU0yi8oDuFr7+x3+Cxcc+Lz/rjwe4fOWKGGgzsTJgKhl3aVdWEA89vPTCSzhstaEl47LzO/Y1uNYYv/rMY/jqv/s9XL9xC6++9a5IVzA1pVBVklnxJVIDF74ax1NPPoEkPDz3d38vEjzxdDpKS/SnUzFU50EATfGZIsgdddoGxUXKwVdmmkLz5TtfqmLt4nnMzDfEDPzb//APeO5bz8muOiWhpXJBpEWUqxh6Vjx4tHQWZqLwXuLmhx1q759nfxrr7Pgz/jn55v3BA2S0fRAg97MAcB/2nn6Rfm/Y3ED/4K4kbOZKs8gUZqQIsK0B2jvr6Oyu4/wjj+KxJ57AzvY23n37bYyGQ5H1sNik7Gyu0cD8zIywOMg+q8/MCNA2GPTFjJ+F3Zgm/NMpnIktMiWylQhkiWkz2UoxIEU9GYsPehKl0ujZLtwgRL1UgGtauHH7Lmk1qNVqck4y2Mi2UAJPCkmyXWhebqTT6LS6OOz0MH/qlHgz0YONRT95TGTcDA72Edo2CoUSSosLyFQrmI5GCB0XiYwOq9WC1elCiSdw2OvDzs7CmF/7Req6T+xaziyVUM2GuHvzujCcxpYtqaWUYRJ0YJFOqRildWTA6JmsjB9JDA58CQQY25YAsPW5JehGFZ3eUAAemrUfpwzTn1HT4lg+dQqnVldwuLONa+9eFlZhtdoQvyuCYQR2aPxt9VqYjHoI4zpsX0Wzcygm7uXaPArFKtJJFvwJmL0+mtv3YA46GE8sDO0hWNYmUwbS6SwKhTKWlldQrZbRa3dgjYaS3lpr1DHodyVYQovFBIDKZHMCIhAc2dq8J2N+bnZGgDAyhOj1t3+4L4zNhblZmWM5Ttk2M40a9pstpLQElhfnBFzb3D4QD7TlRf6sLzI6SX6M50Q+X9QVaZ+pNUJzZ1N8zs6cO4exE6BP+alILWMiwXSmniQ8u44lwBjJTAT++GxdW9+V52puYVnWmFgwRkpTcHt9E1vbhxKCweeB18s+oCw0k83gzp0NrG9sibccGT4MdUinCHIxIKSPBFMmCUiRlURqNPsnoWGmUYWup9FpdzAYjKAbJQF9JuJHFkkKk8mUgGdsS8q2KXlj6APHDp/D1cU5ZFJx8Y7j/WaMnARI3Lm3JXMSQxo8ewxV1IlspyiNk9JIzhwclxxfXMvYN/HIt0AAIlohcE0zShXx5+q19kGs0cjlYBQqwiwb9rsi+SXjiyDbmVOzAnZt7raEwUZwkyCugH4E72Mq8qXae2mmZFw2d+/JGsn789VQQFB/Qmmzc+QhFwUoSBKpEkOcElRKIdlYlL4mKRuNgGmCirl8QZiaGQ2YmANYropsqYFqrSH3GM2vqrQl2XDB1JJ2IIDK9wuyzzjfpjJZYVju7+4KA71aqaFarsKxBsKMi8BsthVgu67I53WuCemUSKeVVEY22Dx3IomtMXqEOS7y2bQwjcdhCnq+LqCgNexhPOpD03PQUoaMHc4Ty408lhs5GHoKWV1Du9PFd//pu7h64w6MYhWlmWVcOH8WRiaJ7sASNvjqXBmLC/M4dSqSy1975wd4/dI76FsApbTsj2o+gbVTS9hqeXj+9XdQ0ZrQtQB7VlnkoGl1DH8awBl7NNaDqsVk3Qq5ORNMMbL6ksKbVJIAJasqAwRsxPl82CM4Y0eet5ieE6UBD0luZSKsTQ9CAmbHGytEVoEJA0TE+/HkOGmBH2+BE/DsZFQ80C1wzD5jqmaxYOBEovlAD4eTm/8ZWoAyvD/63S//GOBFwKPVs/DOzU18+emL4q1xLNUjYHIMkvFZ40HPq+PjOHHxWMbJ731csruY4oN/qjqQS/qSZGaNLYlId+JFjNXCB951sruOZOcOgngSoZbB1//Dv8epi1HaJIvIS5fehke5p6/A1X64M3ncDi9//zvIwEQilZZCrFQooF6v45eefhoeErhx5x5qlTxijEyfTuHHkvD5WfSyCV00qmWcXjuDV779HP7ur74pBU8k1olColSydyhzOtq1FykK/8SY0hmlFXKXO5POolSpwY/HcPXdy7h355Z4WCVE3pFAJmtAz+eRLRbxtW98A7/xm7+Jv/7Lv8YLL74CP13DTp+Jbx/tIIBG9hnT1j7I6+yDzv5B7LEPCh7g734Qg/HjBGA/2t1/sr/d3rqOZGAKg2RvZwupXE3YiZ29DSk2OSbOX7yIxeVl3L5+Ddubm1GCq3i8RIXCQ+fP4dHHHhaGhjtxxQuP8jB67DCFk7v8TB4k8CLeNkyVU+jno0JXgGyRpvJpYQFNmMpHtpoaR3/iwHccxPwAGlkPTFokK5IJeRKiIaMZOsdsLC5gWQKBpBaub+2Ij9lDZ9dQzqahJlMSfDGxp7hx5So6W5vIMHHOMMTvh4wPXpMiCZGCHiOcTuS8XWuCcX4emflzn2xn/IKcneDZ6cWSJGO+8tLLkkhHOZ1Iwmjof8RiJWhPwJIgSppSpjQZG7oU7vwewSGyAJPZIsZjF2OyCAExEqfUUJhjMVXmqaWlZfTaLfRbrWh8qOqRMXpkeu7Zo8izTlUlEY8bBFNK046QOPrxEcgnk8psH0jgAAtceoKNphaG1gCGUUUynRGwoTEzh5xhCHjDiyIAkCNASBkwQmzeWxcweGXllDBuGGRBs3j+/GQ6lbFSLhVFOsZ5lYweMpAIljCdk88QwwYIMtInjWw6Bh4QsKKPGtMn80YaewctTJwASwsNAXlpPE/AJqmGaB4cAKGHUqWMvYGD7sjBTCmHih4Xhq/JRFPHRTZNwIx9wdAAVViYtNoiuMHkY3MSJQhqqiMSR2GDEtTxIsCZbbSwMC/g1o3b69jd3ZW2I6DDZ50PA4E0WhDUa7Xo96cEPhNyXrK0lpfnxadue2s3AodENAlJCGUf8TQEg8bjkSxADDIgQEXwg79PVtDa0oyw1ZqdPvpjJt0WUSvmJK1yp9nDrdsb4rEoj6cE3kQJmZQIihSV80GCbe0CHuWpKsKjsADeL0MnyBKif9eEUjzXxZnVWcwsn8ONW9vY3bwj11otF5FIZYVNRcYf74RgET0Y6QEHVYNkddLkP5EQsJNjhR57ZOrx57kpYNmm+KJSFsh7ZL/yIODF8WFTS+x7R+w+D77KZO4qnLGFja0dAQF5b2QG8n4Pe5HfYLFUEqYexxOZm8QweV0E7DSV50sgiPFZ4HUrGI+iZFLENAxHtiQMZ/SMsNecwb6Aa65L4JsgHkMiGJwQjUPZzmB/5RuY+AHM7n4UEEIWoGeLn1oYT0LVdGSyeXhIweU+HZmQZBYf+e9F/DUgm07g4VM1CfD49nefl/egldMXcObCo7Am0TP76No8VmaKshEzO1uTBG8BSBUVm9u7IukVE3++6yQ02TjhwTCQjZ0mtHiAqetj6zBKwEyq06j/FMC3LQGExcjMi/rp2CeQYCayRYQJHVOrLW0rmc1KXMD3o4+Rc0paKvHODMM0okAnWQyPPBoJnPH+T47PZgtosRAkADg+Wa1HG9HuBKE3gZpIQYmnfuqNn4Bnn81xcXJXP2MLEDx79NyiMGLOr63iys1N/PnffB/7zYjme3KctMBJC/ywBRgnThDkK09FINL9bLHjn/phSu3Ge/5Tzzz5qDxjx35UlGry38fH/Qy2Yt4QKeflG1v48799/kM1fzoZkxQrvuAqwRSawmTJaWRe7auYuiGymgpXzaDvM43pxw9tuIfEaBeuMQcnN4tj7y5e3/G9Kw69dYBQoz8IPdwMYUFRvnrznR/AN1vCeiDL5ou//BUsLy2ikDPkJbc/GAlT4tjvTHayAUnwzBcKeOHF19A6OIB5uIs3X3xJvie7pWIQzBpDi+QmE0deslkkuKoCugVRkhlQriMm6ipq1Qb0SgW3bt7AvTt3xEg6dKbwpzaWFuahGznMLK3gK//m11GfncX//Nu/w6uvv4VMaQEd++Mxy2XSqvjk9YcCqh4Dpe9vebbd8fzb7NGv6ChCHsAHSe3Z5hxfEkRxa13OzXH2oEg3d+9cRl7z0JiZwa0b13C4vy9MERY7YqqvKDh1+gyq9Rp2t++JxM3z6P0jruPy/xcvPIQnnn4Kw+EI/XYPHIn03eFYC7iTL4EELNxtTJwjBgbBszBELqGivrIqoIRtjuEEDOEcC/BFTymFwBl39hOEBEJMvRCBMEASEaPBmUjRSB+aROCh1e2iZzswrSHG1ggPnb+IhXIZncNDxLNZxFI6moeH6O9sI+FMpXAVt3VKkwgwKwSZCcYlpAilJKo1smBmZ5FZeDDAs7XlsoBn3U4XL774MhxriNX5Bg4OmsKIIeOGnkpJLQ43iMIgKImMpTJIpA0xYWdByrYk8F6rz+Gg1UFvaAqrkAwigi5xhgcoQKVRR7FWERkb59hRtyPMXgGj6BfFYp7SRLJ3FFVAMoaUMGhiMp7Adh0BgGzThNlrw7NMGR9eGMj3nMCDOeqLvFJloqEWQyqdhZ7OIUPPLd8XOWexVBGWlZ5OS0Gs6xmkmEBLPyh3Gm0aaBoODvcFhDl/7mwUEMBUSkrWKal0ppKkzGRKjp8UPfQYCjB2QAxAiwN6MoaxyXkpRLGYw8CiXBko51MYkh0DBVyDWn0Tg8N9KfodLYsxgWVVRVk8vDR0rLEU6DUjCV1TRM5KCWOv240AAbKIJpE1AD3TxFCeAHFU5qNWnZV+63RaIrkkWPLu9Wtod9pIaqnIVJ/AMlSRTGdzZaydPwdnOsKgcyhgEZlvkhRJmatpwpm6wv5iv/HrabIGKXtN6vKMk4EVgUiUp7rwyOih71jWwOmFBhqVMkYTF0P5vAIKuRx6zX3c2djEfmckDLJhp41OuyntzbAJAkeUjXKcsB8IbMToaSa0NLLk4jJXhZQ2crxaAwHe6DlKEJLtwv5WE2kBaR4+uww1puHq3V25NoJdakC2LDeWkgiUBNwQMj44Dsi0pOUBvT75bwK/DYKqYSDywlq1JPJOgj5xAnA+EyUn6NtMl5wKY5ttQdkkUx+9iS3yZG5M0UuL8yr/Lf6Qvo+LD13Eo48+DjeMiZ2BPR4hlTHks7nBx1TNSRCXuY3XLH5nYwtb9+7h8GAPC/OL8odt5U7IEKUcmnNftL0WjZ0op1uSOynJjqUxdAJ0W3vIGgVhHg4HTaTTGRRLDWSNInJppnYnYLqJKCCGbXrkm3a8TtPD7exCEW+/exUvvnYJhWwaTzz+KE6vruDWxrb04S9dJMOXLNUQeT0UqbMTRv579P87v3ZKTidsPUG0Ii9KypCbrQ7OnFpGf2Tjb/7pVTTbfWhxBVo4huIO4atkyCoI3ZH8augy1IKgoQLQYoJs/uitDLFUHM7/Zu89nyy57iyxk/nSPm/Ku/YW3Q2AAAF6M47kLDmjUOjDyIT0P23oi/RRCsXOyqx2VrMcUgSGAxAgiEbDsdHeVFeXr3o+X+ZLn4rzy35gT6sBAhxYTiXiBbqrX6W5ee/N/J17jNuX37HIqotDkTST8QjaZdAD7QA4+4Pesb/sv9SwU7SKEbxIRc9Tcyb2YA/JaA9GuYXUrOXjlcCzRh/WIlIllyzLu/hB2uaXvQscnP+/pAVy76avSNHFbW52Ci+//p6AaPRwOgDR/iWte/C7f2wtQACJIAi3CVvscdf4MIDGPxOYngAbBDnIQtvZbQtI9rCUk/vKv38EP3/57Y9kGv+44882bTQr+Utrd8SIc0rKGHefwU8MeHFuqP1xNl43gUOePwGbCUjDfUxAs1q9hnpRx8uvvoHXf/MazNQVb7ITJ0/j9BNPYXlpSQyva7UadvY6uHXjBrqba9jb3hHmGSEAXvvx06fxxq9fxRuv/lqYGnwv5LswTaO5us0H+tLioqQjbt1bQ29vX5hosa6JJQjlcCxSyUqrajqmpmYEWFu9t4ax72JmugVv5GHYH+AvfvQDzM3NiMSKRt6XLr0FN4xwh/v1NWTW1Mdppg/8LgHX7zx/XhiLcp9PHnnsd19+/TJeuvjeY/+N+7hwegWD/kCKjglIRvCM/Yt/5zZhPJK9yM8f60Y/s+07v0WjrOPwkSO4c+sGtjbWJIlQigdhIBRw5NhxkVBtb63Dd0fC8BBmiqQbxjh+9BiOrizj0ttvYKvdwbkTZzBdbyBjGh/3QQxOWEoEEPJkWB0KjDgUieXUocOoTU9Jch9BBZqLO/Q4o1dSpkBLgYRFOVlrBQVJQUO1wVQ2E77HolkRxg0NvxPThtmcws7GGu7fX8OTX/k6ZmoVbFy7LIWvUiqJFGy0vS1gG1NrGVhAEFBLE5Hs0R+LKZuNahmJ62Bzr4txfflfDXi2NFvDicMtaGqG139zEf29bawszmJ/r43V+1sCqreqJlpTLO4Bd0jpuIIgyRCDTBiasScwLAPLy0ewuHQYnnikeQhcF057T9I3pXqN/Jw5Y5eglypSqGf+SFiGBDAl/TXLWVAEEmj0bugMYtEFeKGZO/smgRpq+Lr7+8IQI8jFVMJx6AuLcNDvYGP9LqyyiUqtCNch802HZTOBk4ykAkbDniSBzs0tSYHNpMqpqSnxgKLfFoE/9nsBax+kS45cR86x3my971Xm9NriE6fpJhpVW4rt4XAo1xwkKaYaVcw2qvDGgUg4CRgYGs3ZczCa585FgNWNXUlSbloK3EzFrkPAkoAuSUlMRVRQL1po2paMSQJWHDs0huffWawRsI6CETTDRkEvyoIQfeDYKPzOscNH0agxZTcVAPHa1atYvXtXQGOeV1ow4UdkWWRinp8DUnlaJ3EVvvPS65DM1cD3sLvbluuUaw0jkfMzGZEbGYm8NrKw2HHoVUiJIQGqJC1grlXFysI0vDDD7fVd2FYRJ4+soO8w6TMRVmNcsHH5zYt4+7VXBHBaOHQMdqmC9u4WkoQhBfH7skqeK0+X4BmPQemnpuSgnrCQ4kDYXwTDQMke5Z4KGXkhPDobGIbIWQlm2VoKywBGPhCrlvSp06fPiOTx6pV3YRYrMEwbK4sLArYuzjVEhvvetbv43reeE6baqxfflncJLj4RAOYiWLNWQ71Zx+b2tsjief+QxrB0HXNzcwKY3ru/gSj08xTZKMR3v/Md/OVf/hj3NnfkWUWZY6VsY+SGwsqkv55hFAQLKqgZ1m9zUWRLpITVchn1RkuktnzfSMORzOMpmGZLxmAmQJ0ARAKcZSKV3W53EGklabtBb1c84tgHq/XZ3GtSSVCybahGRSTIeVBFHjjwuy1nt83VDNnHrXubOHfqGEyrjHubuyJfpUz1qTNHBKRqDzwJGCCrcugX3h+nPDbPjcnKwjZMuOQHPPP0U3ju6SfkcPvtffz9C6/j9XfvCKCYeDsCIFtmEUnCdiIor8EgAKZXETzw31Q5dtiPeH/UAvxwnIPZpQYSd4gs8yVlOFNMGKUmsoKBLAlkLuN4O2CcfXnflnTkixgE0DX1QUBOVoDr/3MGoW0oaNSKkDTqcIi1jT14lGbTDiUJYJsavCDKFy7SEErBglGeQ6bZdKQUhvABePbl7ScHZ/4JtMCEyTApunb22rJXFshkPLx08bIwJA6AtE+gsQ928aVugY/COnv4AicAGn82YZzxzw+zzAh6cMz9+o133wc++B2CUVFawLs37n9hAOwJcHNvbV0AvglIIwEjFQuNkoFX3riCV/7pl1C8fVlLDdNUvEp++Jc/xje+/g3cvHpNXpaPHD+Gk8e4cqzg4quv4fVfvYICi38CHlpBfKESriJTWkHvFcp4Ehr48vWAL8cp/vqv/grf/u738OJP/wG/efEFWcXXSkVo9DihoS7r2jBC4noiRw/SBD1vBLtRx/LsNGxNR683EJnH7OwMLpw/L343V69ewTe+/W2WCML8W+8xw/OLs/E+kMG2urYufYl9hffjd9LfnBnIvzOogeDZH9siSOA5CMcOBnv3Mdxfx4mTpzA9Oy3gWa+znyt8VCUvpjIFS8uH0Wi1cH9tFXvbZHzkMhkJBcgynD5+FPPTVVy7fR29kYczR09jutFCUlBFzkspZcAUtiSTlDxKfnX6FVHyVa5AsywYpi4G1AQPyFpg8UWjbcpqkpC/78nPBLRLWewl0OX3LCmECwVd2EH0KyvOzOPWrZu4fWcVzzz3TSwfPYTtW1cRjzwklg135GDEYjDwoWuqFE7jWBE/tDKL54IOq1bHdLmIoN8TICOeOory8qkvTkf+lM/k+EoLM1UN12/cFtZK1VIkFfje+g4GzggLcw3MztSRphFCn1LcAtwglwnSuD4Mx9KPVlaO4fz5Z6AaJrZ2tjEaDuA7Q4wHPQQjsj8y2JWy3McwF0mhpFGiq6OgkhWoIyFDhgwhrgLQZ7FAJpMu/kv0PaLUUhfjeV1kv2S7TM9MS/Hb7bblfidBjE57HwplpIaGMPShaoaEXtCjilK+OAxgl8qwimVhcBHsaTQbAkxUK1VUylVhExCcIluJ7LZWq4lKrSYMMMrfKD0mAEjAjUWY640wHHTQHQ4xGpOlBZw+towLJ49hd68vNgVczKgUc181P0gw3WrKca7cWpWgjYatCxs40S0Bc7gPbkwoLOr0QGOSZizHp+8V5WY8dqrVRNY56GzIvVA1W0ADZKH41xHWSKIQU82meLuxjdv7e2jv7Qk4lLOGcn8ospQIMgrR5wGASHCELOfpuXkpGIPRAEPHFXkufc9Gri/gY6NREdYQ0xJ1Q5NjE9Si3I6eaCw0y5KcSh80MvVUAewoOSTTbiChA4EYsVPCd/vae9jZXBcwnWb4M/PLMpbpWeYySZGK8oIqLDVaHoiZvqrK3FIvktWXibQ1zQoYxSbiVJM5jf9N2THiKMDOIBVJoIBuoY9W2RDW4P7Qh1GqSfscXZyFP+rh0juXYdhVWHYJP/rz7wvw+4tfviL2B6VyGdWSJf2FUkIG8EgwAFlyGfD8s08J0/fV114XII73b25qikJZkZ7zdwgcTjermJ1uYHNrV9IkZw8dR71ex/xMDU8cX8BUo4FOz8Fv37shfb9ab8jCoqqkuHHlbYxG41zWm+Xjg/dzanpGAlyKpZIESuTsOzOXNCaxjD0madKncuh6uL9OZhjknovl/4NFFG4+pKEAACAASURBVD4HyvV5VKuNfNzrZagamYsPs85z4EwYyG5fZL8cy8IwI8NfgaTnfvX8SVw4tYI07CFRDPR8C1nQE++6UUR5PdcDFWH58SbwmVEpl0UmSoYf08sJEv7DL17EG+/eQKqWoWUukqAHii8JehMXTAslYQsRTC2YVYzHQ2FYqlGK8bAHrToN1Srn58lFR5fsvwB6ZRoKgy88MmMzqHYVqd/LAzvUyoFU81N+Ln1Su+d9p6pk4pnI51BZcXIpsGGJrJheg2nBQscrwAto2ZJbkExXVVw4PSe2Ke9dvoabdzZQrZZlrqB1RbNRRVYoyjuUrYXoOSlGIwf+YBulxgJc7wA8+6Tu48F+vqQt8HBBPGExPMoqmXgYkY3Gf3tYVvQlveyD0z5ogY/UAgTMaM5Ols93nzuP6UZJxsDDINgE7HqcDG/CLiI4NgGcHpZ6TlhmZKE9zOTizwmsfdFk1JP5gt5b3DgXtCo2Xn/pF3jtH1+EQQ+oUhmBaqI7jjByPfhJgsPLizg0M4PQ8wR88KNAjJe5wk0wIQpCpN5YmDM0EVZtG6DcRisgK6i59EmKpgwxPV1m5/Djv/oJYsXMmWI761Ajmhon4scj1RlXUlmgRaF44SiGDjdNMLu0iG8+/5wkJb779jvC3Dn/5AW4gwHuiKSzgBOnTsMdh/jZK7/FTq5M/cJs7JM//PbT0NTcU+/RAIKHWY9cBCF49vNfvf2FOf9/yYkQNIv8Efq799Ddpncg5VYaLjz5NEplG9evXhZfufyFMvc7Ygrb/MKSMEi2NzfQ7/YlDMIqV6VQHY8GOHnsCIxKii0CcYfP4tDsYfhDFwaTGBs1ZOMhQt9HphKsCIXJUDAtqIaFgqRuRlIE8QU0GAdS8BP8zc9DESaRO3TgDV2oRHVVrvKTVZJKQW+yGIwJC6fwUwV6Ywr7gyE21jdx9MRJTC/Owu11BUBmEU+p1HAwQMTkyCSBE8awZ44KWJJ1VmHbFor1GmxFRTzsi9zKrx+CvXDiX9L8X5rfzeIARxdqmGnY2NztYxiQhTpEZ+MGdnZ2BaBqNStSzFMGmUt8NcKZAs44w754WxGUmp6axclT56EYNrr9Htw+QyTIOksw6nSENUjAiqBBpJJVpaNi0o8xZ7AxsCHKKK2i3DcTcIXfIUtL0AfCqP5YPM4IWlDOyaKcXadaq4m8j98t2iW4ri/yOp/AmarKXEVAkH3Bc8nGyiRQgIXUiGBvFIuvF2WcZPsyJIAgi++7Mu8SgKjXa5hbXM6BjzSDMxwIY3N2dl5YVnfv3cHm9gYKmgLXZZFN8/EIZ48dgapouHz9jgBfYtCfpJhrTuHM8RNYmJ9Dt9fH6t1VtFpTOHriuCRptvtMuQ0R0ZA8DBCHkYBEBBt5jWRfjccjRL4n4DY91NrdgSQ1TjVruTdmmqFWLgoQwfMlWDc3O4t2b4Dbq+vCjCI4ycUTtpEAaYoKyyZrh/5lOUBHthmvXVNpZt9Hd+DLM6TZrMkEYupMcC4KYyqJfOimJfeF/m8EST3Pw53VOxIusbJ8WCSiTFHldZRKVThOH+5wgI31e1i7fxdLh0+g0ZiRe8rnYBSOxber1aR9QQp35MIhUJqEAoCybYa9HlLK9FR6eeloFsnyS5GqFpSCAT8qSMgF/cxYNHNjXxSUkD6ItDLwPYxdV+aicpE+eEtwQxXXr98SIEgCBoo18WtTGVpAJpeiYuXwivj1OZxTk1QW0QmcLa+sCCi4vb0j/Z/yTN1QQSiJoOs3v/ZVJGGAl195DbFaEHDz+WeexJFDC3jxl7/CP736JhSjiEpjCt/7xpOSYHnnfgfnTx2RY99c3ZS5rFW14Q06uPzeZXR6e6hXG2g1WuITR0BxZ7+NTr8vTLXZui33mmAQR4+EWJAl442k3xcrFdy8fk0A3iMnTsp94bsBr2+328M4Bqr1GbjDtozdamtZpI2TzSxk0JVExtug10PGxTzDFFY8ZaWWVRTw8diheTx9ahZlzcOps09iEBRx8a33xAaAjDiObQJgZMLyXbJSq0taLWeCm3fuC6C+3Rnh12/fFsZzxUgELOdWLxAcoS2AjzRVMKZUNWIwg4VYq8hzIRr3hSVrVmdhqCaczjoU2lgkgO90YFTn5N84hh72OTsICPjSPN7yvqA7KGd9uF4oqb5kGVO+TCYwGbZasSUg/OKUgVqribubQ6xtDt+3qliYLWNhysbavfvYb/dx6NCCgNLtnivzvswjXEJWMsxMVTEc9HH1ynVcOHcOlXrrgHn25eouB2f7abTAoz46j3o2TY45KfQPZJ2fxl34171PAgITQGYCynxebJnJuRBMvnDqkABmExkcz21izj6R3/FnczMtkX9MNgJpXMHhxv0RPJtsH8Unjd+dAGg/f/mtP9j77NPoVRP5Ie/XzXtb+Pv/8H/CW7siqZws2tRSHcPiAvrpAy+1xMeUEWK2YkhRRqkKk5+4isvijeCH73rwul0oUQiNPjWlMrRySV7MhSNEiQWLFkk7DPC173wPP/rrn+DmrbvCvmJK57njK3IOv/mnl9He3X1I7pkJ+43sNSaNfutPvo/ZRgVXL1+WF/WvffMbwm57/ZVXUDStPIEqSTAa+VhtB2hHH1/i+mm0+wTIfbhPPso6e3iuniyCvHtj/XOTbk7G0ie14LJz9zL21957ILlMRZpj6DqefPoZYbS8+/ZbkjBIEIA3koAAC8ZTZ85iYWkRN65dw9bGJo4+8SxWznwFd967hPUbb+HI4RVYVaA/2seZoxcwXWxhPHSEUcYSDGEAzTAkfGDseiKTZJpmqVKBSvPuQR+VZlOS7wjCUgoaQxVzc4IcSRghHHlI41Q8qFRdQRh6IisO4hSqZUqioRIE8KIYgcEEOBMWQy0qFQQPwJByuYyyYUiRRPaQ0+9JoaTZZdjTh2DFIfydm1ArVcwtHULougi6e7Ia7ZYXEJXmPo2u+YXbZzrcxnJLR2umic7ePkaBjlgrYtRew6C9jsEoEPng3ExTvBJZSBJA0OgZVaAENhCwgRI0U7clOZMgSt8ZCoMwdB0Ew2GebKgVxLeKANrU/IIU9U6v88CknsEB1PzmEjQCQwTOcqN6V+4d95EF45xRQ9BfNVEwbRhkOekmytUSikVTCm76WBHoI8AnJu8FVfzXRqORSIqZtMkQA4Jw9O+iDN22mC6ZCGikKjS5t0WuFsUhLNNGo9EQdtFo0BPAYm5hGZZpSQFF6eP9jVUBm4LQwe27l5FlnOfTB8mkZPvwQ6ipIFLGcqmEoyuHcPr4cUSug1t372FueVnYnb+9eQvX7tyWQAzb4FybQU1yvp5Zmha5aRQ66OxtIvL6ctxEKwmzRw0d8QYrTh+FSn+yYRtx4EuhWK+U0ajXJAzn6s27sigzPTMlIBqlkwTJ+OzhfDH2GaiRm9SLF1wSwxl0YZeqKFabiMLca41MPMr62Qb0Mxv7Hgo65a4F+TnDQ/zAE/yz2yOImieIbm3fx9z8CuYXDmF3d+uBjDyX6ZEpyNAC3jfPHwkjrFGtoWRXZL4ii5BS3Thlmqcmkm7XGT1ImY4lkVLX82ROw+TzkcxaYrB5IrBZrApbjCBYWZSZ5H9pEkDgDB3xhVtoEIhJsdHPsL29jdj3oOiGMK0oO6efHec3hgr8yfe/KQX5//uLlzA9NSXtstfp4kc/+gsYBQ3/+MtfCZv26NEjeOLsKfGKI+BZKZWgZimckSts8fNPnML6+iZefvU1zM5MY2Z6Bru7+9ja76FUa4r3XLlSxbEjR2Q+H45cFHWI/9/uJgMcMgE72bcJQNEbjae42x0gJDsvDEWSPD87LQnalJ6xkcxiTaRnZHYxpKDT6cgzgfN0p9tBr9uGbtfRdxz4niPPFe67Xm/AKDZh2hXoagY/StGwGbiU4s79Xex1RqhXSwKG09+Om1Wqwq7UUTI1nFuxcbgV4swTz6IfVXHxrSsCRbhOH81mA4uLS5hq1bE428Kt1fu4cmNV7j8Zj/1+B8NxjCDL358WS2O0SoCJMUoYIEo5P2UYBgqCWMfAB0aoEbpGMNiWOcxuLCIr5L5tCX1p4xFiP0TgR1BLDRSKtQeBNTlCwvnvQK75hXuMAeFIwFHx8tNLyEib5KYV0TBGmC9FaHeG0Ewby4uzAsaP6Rk5cOGNQ3lnmW3VMByOsLm5mzNwsxSeN0ZvNEatUZc5lcA4F60JOTOQhunBlqWLnBqRh3TsgsrPnuPLuVjl2gF49gXsLgen9Bm3wONMqD8IQJuc2r+WJLfP+Fb8qz3cxHtv0gD0ffrZr97+TOVmD4MTTMskODYBzSaeXgJqnTwismay0bgRKKP0kt+fgAQ5W3Mk/z6R2H0YeDYByx7H+oxT9TNvi9/XEdlWvK6nTi7hZ//Hv8evX/i5FA8s6nrGNMbl3BdOtuEG7LgnsqGSYUrhyBd8Amci/SgUpMgf93sCJrA04EOf8kuRqkSxFEssQtMkRHNqGofOnMfxs2fh9vblHjHf0EhCnDx5DGoS481XfoWB4+TGz5TLmFwhVjB79DgWDh1Gd/s+et0O6o0mLly4IIDLrVu3cso7mW4sSJQCNroRbmznPmKf5/Yo2+zheZh/fhwgOwF5GQBDAO3z2Cbj+pMaz/Q327z1tkgh83XRPETi3PkLaLamcfXKZfQ6nTxp8kGSJQ2jjx07huUjx3D79i1JBzx27nnUWzO4+94b2N+4LcXf/GIT43EfNbuOsl4SwCv3tAqhJDE0y0RW0BBGMUJhFamolkvi75MGgazuUrZDVgqZZwTOXHpkeR4Ums/TeyfKMH90BVbZxv7qqhjDd6MEvSQT76eapop5u1ZtIiSlYTyWgn1YMATYnbJNxEzx7PWksITriOn3zOHjUCtT6K7fQ7p3F1ZzCoppiT+XRelWpYKe3oSb5sEeX+ZNYfog7/5DrJD3rycOQNZZ5nVlVb3RqiAOxugPPHQ6baQxfZdi7A88WIaG6UYZLpMlySIpmNCZtklGIY3VocKgZ1lGuWdPCg6jWES92UQ8DsRnkcU85XVkNBXLJSwfPpKv3hO8J9jPBQKeK9mHUBF6PUlDLVhlAciY5sqCmqbocThGEuX9ZjByhBnZaM3AMA2Uy7kfVaVSFQk6gR3um/otsm04EigR3d68j/b+DsrlKhzPw1hkw6EARGRUkYUJqJLWSfBI0wyRIhLQoxyvKICdIfJDAmqcD+k5Rkak4+xjd+++zNs8IOWNlLYXNDJ+TNiWLee2NDcDm+dcKqJeKUlRz9ABSvDvrO9ga2dXDKgJNJGNo7nbKKQR4tIcrGJFQGTxLHxQ1NOfzicQGNNcvyE+T1alJgCgN+yI5LlULApgQ6aVP/YFMElVGrRTqmkgVg2ZE3yP5vIBTNOQ+0QQjTYBq6v3xN+sUW/IuOczgMe5fes6/PFYPDvNoi1sacpaZfEnS6StVSVDtVKH70dyXxQa7msMq6HMj4buYZ6kyfTQyIfX7wnbLMpi7O5uwDYMVEp18a4jyEVQnBfPApZy3UGnLfLCPJmX906X1E36oBFIYlPpTI8UNiN94HhfNcxUMvFU9FDJn51piue++hVh473y64sCjraaVSQxAa9QQK9OuyfFNq0MojiXQDJ0I4t8/OBHP0CxWsPPfv4CRo6TL35xjSIDfvAXf4qf/PiHePvyVVy7cQfHjxySc76/tYNDizPSLtdXN0Qm/OS5M3j63Bm8fult/OaNdx7M4hmqjRaef+Yrcu53N/Zw5vgClDTGtWt3oDOfgb573bbI56tFDQVEWN1qo+94ct/rtTpqnI/JvpW0VKBaLqI/dLDfd8QfzWKqrmng0OEVARDfufwe1nd2BGRstOYFYKWUtzk1L+cxVdZQ0iKsdwNJJbR1FRubOwJMnD93RnwO13Z/F/zEZ87R+RrOLtuIxj08cf4riDILN++soVYpC0ONgQEry8u4euOWgN21WhWuF2C/6+DtKzcFoCAblExMMue4rVRcHC33kKUh3MjEONYwCij9NxCoDTiJjXjchxn3YFUaiPQGfKcr7V6wa8KMTsYDYSqiYMniIK0DeF9T1UCY0U/vIFnzi/Rc5JpHun8F4e41YZtH5WXx45TnijUjcmf2zc7OnshyKXlneEujWsTtW/ewsduFxUWKclnmCIJmuY1ELO/cXLggyC7J01z4pm2AYQurszXdQs0uoF4iu3Qf/c4A5XoTbphBS4Jctn0QGPBF6i4H5/J5tMDjwDOex0RmNvFBm/ii8d+OrCwJm+GDjK0/j+s4OOaXtwUmfXByBexrBI0oW/ykWCsf1DoTdgzN3GfIMntg6P7w9x9mlhEse+u9m/jHV96Ur0wYmfzz48zeH722xwEdE3COx3k4iGCSpPhw8ibPl9vnxcyjjJXXxPa69PpF3Ln8DnY3tzByXfjBCFujDFFl+QF4wbi0Luyoi+nWLEqGLil3fHgTbEOSFxtkFoh/UEy+Tu5VI+YkXEVmIcOC5AH77LnvfAd/9m/+Ejdvr+LSm2+BAWyUqRSQIi0YOHXyGIq6grcuvo7trS1EY5qeprK6du6rz+PMU09ha+0ORoM+jh47LhKMq1feg2KYUkTzu2R5fP1b38BmN/5CsP4+aI5+VLL5cJ/9vJmLE8CPzE1u9ND8lwDivjvA1u130N28I/dSUugkJU/DiVNnMDU9h9W7t7C/uyPAlqStpakU4kePn8DK0RO4cuUKQrWKY+efx+6d32Lt2iUp/giePfP0BXT2NjAcDjDbmBUfLJFoETzwxxJoyT5LI2ZPZfEGmGkiAAVT+GbnZlGpUjJHVlkskmVJ7/PGKFB2nGZIUgWzR5Yxf3gJg+1tdNbXsT0aY9sL0TQKaOmKAAN2Ywq31+8jGY+x1JxCaDdEymwUUviKLcCZ39kEPBdWmqJUq6M+M4vEH4mZPa+bnE2tXIXVmIJWa6GnVND3Hza//nI8L8TMOs0BCP6nR/miRGQ2kaq6gGWImcioCGjGD0GExcOH0ZqhdCWF67nodXbEHyugnNwbi8cVAwU63a54DIVxioJuwa7UoBk6auWGsJYI2gTjEOOQUjpLGGv+OEIU5Aws+sIQjGEfYF9kn6SBuWSe0rcrTUQGRpCGsqmUrDYmrioFVEplRFFubu4OOuh1dvOQgMBDoiSyT4KjTF6kNKvZnEa5mhfWlLpTrteampbFAQJShmGJjxZBuf1uB954CN8dCohbMMhaIiDjyXXznHnNYj6vKQIymUZR5j5FZYJiznwhqER5JaV3hQJ9msjKyrCxuY5SsSxphQTcmEq5vDAjfW/oDLE8PyeBLmRDeIM9kbcNQ+4vQ9kqwg8D9PpdxINNaNEAemUBSrEl7cU2pZSS4NY44pysQFU1BDH9rgjuca5O5FnC+895n+xikdIOhyIZlJTFgipAGiWl9NAik5AAGs+XzxaOZ4JIUUzJpIPtjTVhs1Eua+oW9vd2clno9IwEMRDA4oJMgSyNLIHJtFxNlSRWrz+U+YJFqGVb0MkMUwoCAKWUooZDRGkA22rB0osY9vcxdHrSb6vVOhbmV4TtSEmnqhekGGb4CJ+NlVJR+ohDFhohS7OIgmaJ72MUBQ/YIkUB9MjWI8jGvkcAjuEGDKiQhFCawwvgqkgb5omQqTCP2OYEfwgOeqN84YlsTGEZRiHmFmaxcvgIdhm6cYdzcCx9hOAb/dym5xd5WJRKZfw3/9Vfo9Pp4e9//hJmZloCxBLwIyuR7Cqyz8kq5+/GERcpCF6L46kwKk2rJP26UrKRRj4WZxsCxt68cQu7G/fFz2m6WZNFr+7+DiKYUM2ygIkRk0W1HFzkc8JxHEiLMH2YUtB6Ha1pepv5uLO6ioEbwLBKULJYxqawGBtNAbuKlimsto6bYhComK5oGA0G2Nhuo1SfRrH+O7WBBF4w0KGg4uhcGX7gS6jR008cw+LcLE4dPyT37mcv/BN++eolAcNPHT8sH/F+ffcmfvnrNxAGY0zXi7CKVYSZnTNXKb8ruihpLtbdIty4hHphJNYNo4RSYrIFdZhqAEOlNx1AQhwXGCTQc5R7WSvlKQkN4P1O0gDRYBNRoYLEnvlyPAy+xGfJRR9djeV9hIxFjvtE0YUZ+uhWKhpYrCfYu/0mVm/clAUOhtET3OUWJsDpZ7+Npfl57G9twqw20Ot1JTmY4RdkmQ0dB4Ef5F6Lli3MUXoBUrlRJpBcKiLyfWG7cjwyTZcLBpy/Tpw+Ab/fxo1338m98JIUxVoDVn0BrjOAWTjwPPsSd8WDU/+kWuCDCrPJ/h9lobGgJ3D2ebEZPqnrPtjPF6cF2AefPM3VQLyfPjkp/ieA1KcVWkEZ4g++87TIPz5oe5iF9nFZl0zoZErlh3mlkc3G6yWL6sVX3nwfGPudVDpPYJwwvvr9oYA6bJPPciNwxmv56z//uhz29UvviIx1a7eLF//hP6OsjLHVGaCTVjH28pTHRm0KFXgi1bANDeNeF4FH1kKehMUXR9LFWXAWsjwhsUBmgGlCLRahWpYUnlzJbtbrKDWmceHpJ2FpwGtvXsY4UoTZY6a+SCwC1caJE8cQegNcfP11WelPfKZ8xegqFTz7rW/i+bPLmJ2dxc7WFn710kvi72JZeeFJAI3ncP7cE9gYZPjpy5+/X9ij3pR5u/7zoIDH9QP2n8/L8+xxgDgBNPqv/SH9dvPmW+CHIBYLCvF80rhyquLIsZOYmVuUQIDtjQ1oekHuoSQippnc66XDh3Hv3hocX8HckTPobt5Fd+uuyKmYtnfuxDEYCBFnmRSzBFRGY18KVqZaVvjyWiggtYroRym0JIadxoiZtmcYIsehBI4Fc5xkUiQSiBMzaXqvRWSJqGgtzqHWasDZ28Oos49BkGDPC1BIImGWTR8+At228Nt33xXW05GZWfH5g2UisuoIUhWFYAAlCeC324gHfSmM6Yul5XiBSJbpx6ZWaogUDdWpaUTlOewN489yuvhEjhWNtoBgH6ZRhsF0OTU3f/dhyYdgWep2oeiWSLmyKBAD8cUjh9GcnhXGTXt/C06f3mFMSMwERLFMFYauoNfriTk8jc2DKBWPMk1M+S3MzS6hNTUjUxUlTyz0WaCMeb8klCSFaZoCqtEcPmdD0r+LvkaGFEmU9zEF0ebjJXSFOQTdFlkvAQTOOWQbDTp7GPba6I8cOOMR411lfzx/7poSThrAEyArlRrCvqSX1cLSITkepZZHj5+SxYd2LwfhkjRPOJQQtSSByaQ+CQbwBRwhwMqCP8nGElagZLZcF43cVZWy6ARpSrZlhGqlLPvmOfC7LLp0zRAvMYJJlUoFtQoBXsqlQxRNW66Vxx9u30acBjBahxDHqiTLsqMSuCYTYjAYCcClJJ6AXXqxAk1VRErmeUy0pGwvLzIFzKFIVJhWqjBBRRpNL7YkZ2KNvTG1aAIm0fuNRSHBxUnSJpmhBLYJ6NDzKhiPBeAii4wBDgSUTDLWwlCAV7LhbGEvk+KnoaDmRv5FJm+WLex1+wjdkYAwSUaPTqGDCXhFGWIYDjAOKAEtIcsMRMM2srGLKFNh1aZE7kdvIbKq2B/YngRtyBJjomerURfT/XanK89CAohFm6EQHvqDgfjoHTl0CFkaiyk+WWFsWzLHSjTTNw2Zk4QZh0zAVn7yIAIuZFHeaqFoGwLmOsMhnH4HSRTDKpYkSdV3HTHf5yJW7iemSmo1WY2bm1si9SS7cH52TjzPet0eXnnlIr777a9jemEBt+7ex/zsrDxfKRnm856scs7fQ9cXXzKCz+KzpBkoVepYWZwXORk9CheXFuAO+7h99T00qxaOnyVj3MPWnasyNjvdgXjMxXEuY+fznL6mfGeZnpmBYpThBmyXCHtbq9jf25b5vNSYR6Uxj8DtIQpc1OtNFMs1VGwdjhei74xl/E+2CLl0Oibrkot8D5JbxSeOiaqGLgC7O+zAdTr4/reex59+63kszM1gYW4aP3/xZfzfP31Rgkm4SbIr0wvFg5D+cXUUSzVoGplBqbDPkqSAOTuAqQXoBhrGkSGsxqoxhp6OMYhshAQQVVXknbE7hJMWkRklKGkILewjK5iIFUuSNRXNZCQ5Qmdf2jY16PF3sH0aLaCLsX8ILR2hpHPWz4QJyGTTkVKHj3/OBi9ZBZxcqaGsOrj46it4++o6gsxAq5ThiWMzwiZNtbKEnKgRk4ljdB0f3cFI3kMOLc9h0O1hZ78vKbg7u/votLuoFm0YmirjnXYT9GcUBhrfLRh2USzLgnVCaSdTn3c2oCRjYdJzfBLITgIGbwSwyQA+YJ59Gt3lYJ9fphZ4XGH26Pk/DKDVa7UD1tmX6QZ/Cc51Iu+iFPJh8/wJ+5GXwMKbTLRPA0QjO+bJUyvCRniYYfm4pvu44Bn3TcDpT7/5jOxuwjwj+HH40DI4nh7eHsde478/zPiihxrb4rNKUpxIWnU1xcnDc++nO969eUP+3N3ZxGu//AU6joNhoQXUDmF/Lfd5azVmoHh7WFpYwFS1imA4kPQredlkEcQXUJoaU7IZxdBVFUalDGt6CuALMH2f+KKvqHjizBkpjOu1ivzeb968LF4+hdjPDdd1ytpMaAr3nGLAwiIaC2DX3t2DY7QQqiq+98wJPPPUBVmVpqeMJ4Vmin6/h06vD1On7KiMu50QN7Z+J8v4PIcS52n2o9X7G3IaH8Y6e/g8P6/EzQ8CjTmOeU4fdxx3N65j987bSFgcMUiCMEWSy5HIiCAj597dO2K6TeYif07AgAyU5eUVLB8+jLV7q8KaYPHHgpXFCo3CT548hdMri0hHXeilCkr1JsZhhL1OTwq0IhIUlQyWZWBsFNH3IxjBGCU1Q8HQ5aWVRWqlVhX5FJkAZCrRmJ2SMhahTrsjCWsE9lho+w4L5RgpWURpKtI1Mo1mTp0VX7R333gD/miMhelpARYYnJHZZYzNlvjqmON9dO6vSfJjqlJ6EUkqqKUXkOoGLEr+SlUMpv3pUQAAIABJREFUHA/FRhNKeQYd58sJnmX+HszSDHRVg61QdmfCdVwxMs+3DEqxkReFkYfllSUsLM6j3+kKMOV5ZF91oOkmxSrSL2iwzjmCzB2CQ2GUCtDi0NMuU2DpJpaXD2NuYUl8zUbDEQbdfg6syCo9+16cJzimufce7xv3x7mJcxbBD0nCJJtViYHIFUmfWW6ILFOYaeITFcIZ9OE5A7ED6I6GIndMwxCjsYMw8uV4BMlo0l8s1lEq1YSRQK+oHHjQpQ8SNHa9jgBDlt2QcSAsHDIIaHxP03ImxRKUUzOMxx5Gzjjvt/KzHEghCEFAjtfR7fcFdMsTBUsSCpNL3AgSanIevC4Ct0VLR8kyoVNWOWYggI+iphKWhuv2kSY6YFYFUNSyEFkwwvpWF0GqoFzwBDC2m0vC0PDIjCCFhoA5Pa8omQ7pWUbgXJPxQzltqiRyLbkBGCThkxJYgp28/wTIOAZ5fXloQIyR48rf7ZINb9iXhEqy8wjUkdFHmRM9CnmdZkEVgK3WaOSy3ciX5MqCoiEIfXhB7gVENpeq2xjHBQzGoYB29HcraCkyJZa+QFl57LoopOL4BrNURqkxJX137PRg6bmlAZ9LlOxSKuq541yeadIoP7/u2elpYUWubWzIffjT731HwJMXXvyl3DuG7DDAgQwnjhdKdmNeFy34KPgzGIZQFm8sYU6aBlq1kvSb0ThCSHAvYHprCTNTdfgjR1hnLLiFgRcl0nf4nbwQJ7Sa4vSpk/DdMd55+x0p9MXOgQENBRUrK4dQqTcx0yyLtJKgH8HXa7c35VoXFuZQLdnCDE3ARMCjMtbaQ1f6JCXNlGEvLS1iam5RUk4J4HrdbVx7903s7Ozl7JwHiZYEycPxWCTJmllCajUEcPR790XuTJ9MsjBp9k/TddVqwLDKsLQMNStDe5Rgd8BwkAxRVhDgfraSyvOrPTZknE8YZxzHfNYQPFuan0a9VEB7b0vGM+/z9775HL7/jWdljFy5fhM3b6/JzLWxsy8M0JHnY6/dlSTQStGGpkYwTR63hCAuoGHmMlmTwG2qIIpSNDUP/aQg7DMzI1M6gx8E0m/9QhWposHw9+U4scHgG0pwmb5pA3YDQaIKs/Rg+/RaoKb2YSVtmZtht9AZRAJ4BkoJkVqEZXARIYMfZiKXPz5roFVM0O/3cWf1PtY29mVOyZQCjqxM4/B8DTEMGNVZ+E4fmduFGwCdoYs0cGQcaZopyeCcQ7nQvr1N5i+ZqKYEqTDsg/0VGkHYnKVulMo5O1UBDPbraIyFxWl5du3t7GGhaSIc7uPGvT72h9kBePbpdZmDPX+ZWuD3sc8mxdo4jEEPHRZAB9tBC3xSLfBw/yMLq1Gt/LP0SR5nwrR5VP5VsTWULdLTM4zGMUb+H1Ygfvf587hwahn31tY/FEAjaLHfc2QcjEMKNX7/RgDth9/5CuanG9jeo5k0xNfitzfW8dLrlz90BzlwpQmrasL4IgDHdoqTT98P7X2/rUIqktaHQRtZLYWC/r1r6N67hrX9fThqFc2VC9jauA5v1Jd6prN9C88++QyePH4aoTOEYhpI1IL46YjkyDDh9vqInaGQ2I1qDcWFeRSYuhkRVLDRajZFdkI5DAG74XCI67fvyYo9tyiByG758hkkfAHI783RI0dx/9plvPTCP2KoNzEIU5jjXQw37uK557+G7/7wBzl4weS6wUBkXPSYsE0L28MYl25sfW4S2Uc7xgSIZVgD26A3dB4rM3749z6rfvLwMdlnCPQRbH0cyPdxz4kpmzZcOPtruH/vTm5FFiVQtaL4D7WaNSytrGBzfR07W5sCrkmamBQ0Ko4dP4EjJ45jbfUuNtdz36aZw+fEiHrr9ts4ceosTh89jLC/L8CKbpdzHxHugywOSjdHuXm4o+gYhqkAZxZoyBxJwTQ9NyseI1zJZQqbn6RQdE08bcgyG+zsoNFswCwVxQdtuN+G0x+QziaFd4FG7KqGqcPHUTB1dO/fE1YO+3yiFITVEdkt+NYUqnos3mZut43MMNCn7ND3UU0jYa34VlnGS8Uy0e6P4Gcq9Pq8JLJ9WbYopGTNQxb2oUQOysUSdEUToIhFwGjoSrKpsL3EEypFZtYERFuaraNVMTDo9XPwbDSAM+wKI4++LjSNJxjF/dDfiWAMDccpA9vf35ci3dYNzM4sYmHlEAxTw97OruyPK/QEj5i2F8UMDCD4YEnf4BxCZg6BOUrGuEAgCXgEcgIPaTjMJYl2DQWzLCwiMmSk4DFzU/tut4fN7U0x0aeMbLezi/6gjyjyxUReL1iwi5Xc+4oSQQYAiJyHUkwTRYI1Agzk3pLih1YowJTvKQIKEWijPNJzPTlHIiqaqmEcjN/3zNpcX5XrWlhawf7eHrq9nvwegTL+n8w1LlyQpUZQifdF0g7FpN+AQjllxJTKUPp7Qo8uLw9SSO0ZkbVZ3hq0oIuhPofQaAq7jsAVQSaCPLR1I2hHQInjfDQOpS15bTR2D/wQg0EPSRahWLblZ/7YE+CJ6ZgEL8nsqVQbAhbRW07AoeFQFki4IEMWFNlrY38MzTBl3s/IYKMcWlJKG3KPO71u7odVb8h9L6gZDLLjwkAWAgg+0kOTiZxBFGFzd1uYXktLR6TP0Hqg1+1i/dZV+NIXCZJx4YjAN9mrfA7q0masegmIKUzZFGZIDlQKA1vh3Mekzhz0IJg2PzcnLLutrV0phglicS4hMEJplniuERQEQcGcHSn91SwJQ5VgGPsQJZc8f14n/ZDEQN80US3T104R+VbunZeKrJZhAqMRQchMGIHVSgneaIjNdZr8FyQFk/dtZ39PgFvOZ7yOerWOYr0pi10cfmRR8j3ge9/+Gk4cXsL97R3c3dhBuzvEoaUlAfZ47KmpJmolE82KjVp9SgAJtp0XUoaY4N6ta1i7e0veBTlv9zs9keGWbFMUDVZjDlMLhxCO9qFoeX9RIwdFU4NKlpZuSbolQSW2hxskuacaADcx0TQCVM0YvdCCm1g545HMTZHKQp4DKwvT+JOvncfXnzmDXmcf127cRpiSocY3JQjoyrACjnO2exArOH/6mDDAXnj5dUTxGGUtRJbo8LSWjM2K7spzwiwYqBcStH0NUZqgqQWI2H+yAsJQRZgRiI9RYAgJQ2bUKvQoX2DgOVI6mJVnBWSh3JmSTTKZD7aP3gJqljMGyRx7dNOUfEzGGRcQVKhZjELURcsOUZuaA/Qi2r0AvRHnzhT1iol62ZS+uj+MMdu0sFCLZH6SeybjiqC5KWDp0PFkjqnW65IOu9sLAb8PjSzlcISqOpSFH89PMHBcec6ROaxz7jdMWfjxwkQ8zrgww4Ui2kyYmgrHHQmbmOEqnFuWDy3ima+eR6VSxKjfw/1bN7GzsYXOIIYTqAfg2UfvMgff/GNugQ8Dzwha1GvVj1zs/zG308G1ffIt8Cg4wyM8DkCb/IzSims37+HFl98Qo9NTKy08caguL1c37u3j+qaDWPnDEhIJoBGg6PcHH8hCIxiQJT7+n1+8ivV2APcjgnVPnlrG3/z4uzKO6FdGGeZHAc5++O2noT0GuJq006cJoJHtRgbRdDP3gntfKvgAtOFLOb3G1FEHe7euYHXtHsZRhKQyi/u9HrbuX3ugeFDwzBNP4vyxk+JPZlSr1CGJ/wyLDhZdbq+HiEbEYQC9UkVxdlYKncgZiSTquW9+A3q5Ji8OzVoVd27dls4YPDBRpZHpwnQD0/MLskpHdhoLt067jfcuvYk7t+7AKVSw1vehuG1EGzcxbu/DTxM4cQjDLOJHP/kJvv/nf5av8us65hYX8OLr174QvmeTkTfpR1zRfpjFyDl6srF/PeyJx7FD0Pn39bdHRzfHJj+P7u/3zQIPP08+iCH3cQC07dvvYL6Wm5q/dekNkTIRCJhaPCbFAkIHi8sr2N3Zxs7mphR6woih+buqin/OwsoKup0OAm8EQzeQGDUBVnrbd9CcmsHpkydQKqQinaKXlmraKJWLcpyg3xeJZMq+WqvLi2jqDjGmZ1PEkAkFjZlZAT/opVNuTCGSYlUiFuHs7yMdkz2Sy5JpjkTQQiRoE9dtAkCqLt41UZaIRIwrxOIFRDkFwR4yaOyGFL7JcA+J70lIx05vgCzJ0KInGmVwKKBWKmG2UeeBYE7NIbAa2Nzp5kWeXc7BiSwTMPqLuPX2bmLs7Aijiy/3tfoMauUqbKOA8cgTaR7BHZHuTQCqB7K05UMrUozT6J/pewnZZb6LcehLCnJ/mLMTDYvG9akw0pjIx3tNUJ5FRBoGqDemMTM7L5JKMoa4Mk8wlh8yahStAM20BEwjOMNzkcBMASuICuSgHoEZFscscBAz3bCKlAEFJg37c9DEFrZJDpLITth1Ih8b21vYbXeELSaMMcrKC3ru7xSS5aYLuEIggXMWxwYBOsrtpG3Ez4bMyHLOXGMyoGmKgTopXUzpZIUmwQMZwQIWbnmiI/sIZarrGxvCgOL+q1X2Px1Dpy/ji0wuesRRtslFLwmAiVMETg+DXleYeCVDE3N1OlOS2UZQh75slXgHahqgmzaQqAYURWM2JBLfkeKShX0YK6hbTIyMMQgz2LoinpbjCBiMfDGOVzUgpV9PEiMYuwgCHxolpwQQAvoMMUVRz2WB9L8UFh2Bx6J4YdFXzRv7KNoWatVKHrJAVpppyWIM2c9KlohnFoMaRp4n4BIN6l3Py73IaCvQaqDeqIskt+cMcPfOdUy1ZnH69JMPQLIYm7evY+vezdwTlPeRwAdDSehFpqm0dxOgXKffGL2pYsptmX5HPzpK+GJ51+EzjveM4+Pb3/oaotDDlStXpRhGFgrzZH2THnuR3E3+HuW0PE6edM1uo8kilmHbcr0EQ02rKOOKRTQluna5gqLFfpOJJJXpmQSzGhULZauA4chHb+gJy8/QCxj1utjf3ZP0WbZbb9AXQDMWQIcYkIbjx44L6+z+9rbMxUaBYziEXW3CLFfwzLmTIhm++M5V/Nm3vyEyyNfevoK5uRk8+8QxnD7OtMppmJqGtbV1XL9xB53+EF4YPQjn4LQbi98k3wG4SMf+U6nWREIXqTYKlUUUEMs4MwspioUQ/gPQrFUi8BFhvRejPZ7IhTOUsqH0N0+pi9yU18MggclG8Oz7X7uAhekqDE3B2RO5z9nEjF8CkqBgt93F5taOgCace3REOHPiMEbOCP/7f34Z+3ttlNURhkk+v5W0BLpVQGZp0GKCIzpI4Kyrnvy5nxZRtRIU0hgRWdGIhMnppznoLMBp7EMLh8I4g91E6PbFezHWf/fe8EV8DnyRzon3vph1ZZzCnJLx6IWQgCBdTVBRHbHqddMKFqd0IBqJx+Sh5Rk4kYXVbR8lCygqY1n881CFG8lMK2N9qZFiqhTK80c8G/Osb2GD8a9kb3IeEOm8ZqDd99Dv7KJUCEQuL/ObasALEozdPKmX916edVzwSIH7u32MfJ6vgpJFD08bQRTI+KAPJX9PJNVQsXxoASePLcoz586dddxb3Zb3KVkcOZBtfpG65sG5fF4t8EHg2URa1qjVPlKx/3md/8Fxv7wt8IGBFSePyEVNDPwpAzl/+ihqFQt3r1/H/RvXcX3Hw/T8HE4vlOF6Y2yurmKtn8Exp//gBikoKb73/BmcO3EId+9v/zMWGsfDEycOo9PZxa0bN7DRCXB7l2bVH76JV9mPv4OTRxYFiPkoIMajoOKjwNXkiAKMdP9wL6kPOvOH2UP8zuOAM77Y6aGDrz17Httbu/i3/+O/hRJ6UM0S7rbb8L0BAqb7QMHXnn4O546dlEK3SPBMyf1+iB2IhwgL2+EQ8XgsL+j6g/S02PeFRXP87GmUZuZx4tRJSTsdDgZy6jR3JlDG7db1G3jt4tvY649w+sQRjJ0+3r14EXqaotJoAsUydocjbG+sY+/uLczXqygWVOys3wfXE1PDEk8bjeld9Qa+/6MfYqTX8cJvGDX/2W+PC4cgwEsJ59Vbq++PDfaBsyfy8cLtowCzv+9qJn32wunD+Nu/fwk//xjeb/QQJPPsUabio8f8qH1348ZbmK8WUK41cOnSJYwGHfkzXzhHTh/zC4s4fuIkdnd3sHr7ppjmEkxsNijNVFGp1iVtc29vD1sbazmrYOSJxIUsjkazhQvnn0CTPjfdNlSzKKyIwB1CZy3KMAyCu7oBvViCVSkjDcaIg0CALTLOyPiKKBErV1GsVKU/h2MPSRAikiIukk/uu/QgaZZjgOmufDNOWOTQv0+FFwUI0kSKSknL1HVolo1irSZ+XD5XiT0XapwgCUPsDh10nCGmNAXFQgFxQYNps9g2oKUpgmIJ246Hzu6OsEnqs4cEnyF7qNxaFEnTFwlEC4MRevs3YRjl3MA+HqJSWxKGSFkn6JibJxu6KewcFhuU79EgmavqrVYL07MzGI1GYpws5vNpJKvrjhfInJ5LNT0BOGu1FixKHwUw0AQIYXFsGLYYhDuDrjDByDKUpFcWpMhg1+pi1k4fMrNUkXmMACn95zivsZ+xYGa6HdlIgbOPYNRFVigjVS0YtiWSRIJipTKTJg0BtsgwIguKzAOC5ATXKP8lK4tABIuZYDxCr7sv7AJKTufnF4SFtLe3kwMm9MYS+U4srD363HCmZVHGoAKCZ7zegL6ZtNSz8gRKprtyXLEteS0cI2tra/DGnvwuwzD4PUoDyaokC8z1HJTLdQkQMEzKV8uSOHrj6ltwhh0szC1gefmogEUEe9WEUkQXiduBnQzhKOSVUlqZoK5FaBUpMQScUIET6kChKJLDIHCx2LCw3LKx3YvkuTdb1eBDQdvNWX5BMBbvMmFpERwM/NwzTZhU0gLSZwjUGUYJiaLlkjzKXosMXlDknhF84X0hm09CFViAisk+5ZqK2AuQISYS8jSR/5MZyNEdZSx6NXlPIENtampewCmCI7vrq+i3tx8w/grisShsOspYyVik59CDiVJCERQWq/QrIuuP8ssUnh+KrJFG/OWiQaM/mVe++uxXJXmTjDBvNMKrv7kkwFm9WkMYeDIWZOEgZLFMj7gEYZphZnHhQViAiyzLJfUEn8mKI5gmgHFBlURZgvkE1uq1MipFykpjeH4k44FtnPh+blxu0PMvlZRbztGUULKvEcTlxvCHSq0p51a2DWF8MoW22pjG9vZ9OTfbLqJRzSXCe50BGtUqjqws4uzpEzh98lgujY7G+I//8e+wsdXGExcuyPXTL5USX44DhkiwL3Lc1MoECzSoZh2pYsFUApE6uokhYK2p0sOyIFI6Sxlj34nhhjlrK4UOLRlCT4aIjRloiARIiwpVxEyrZB964He2MFXBbN2EWSB4nsBxx9JnCiK/U+Qd8okzJ2U8FhSCkkC1WpX3mP/w05fwws9eAN378mAcoJ8VUc1cup896Bm5V2xZ4SKSilFmIrVN1PUYhXGITmLBzUzUVSa3AmMGg8S+gGsCsmg6PFgYZDaCFCJH5ZwaSBov0KxX0WrkdiLd/hCdXv6u9XltjXr1fc9gngPnbzIJP+utYTio6Z6A7OVKGZVqFT03Rbvdh5b5sAjsm+xRDIoB+k4oTM7pVhWqkmJtq4f77QRFg/ONhlApIQ2dPCU3TTFfzdCo6LLIw8eCsE8ZfqTkEsw8TTe/R7zvworn0chMpyyTdgJWHW6qQ8tiOFu3sb+7jZEXwdJ1ZIqGzZ02hiNX2NVUwlQqDWSaIWO7yMUcLRMwkPsbj324zhCh+IEmMtfzvNnPD8Czz7r3HRzvC9kCjwIYB2yzL+Rt+qM7qcexzh53keyPNHDlqvK5c2fx9IVz+Mef/hT/1396AYaWoWnE6PcGGNCEu7wIv37447UVDT3pX6TRkDpEIRvj+a88hVZzGnfWtkRWyI0sGiML8MbFi0KhvrvnY9f78AS7h73K6Gf2URIHH9cuH+ZxxfahDwdDPD6pFM5HZayPyjWFfcEXwsjF6aOLEtn+v/xv/yv00S5mDj+F3niM3dW30aYJcpLgm899C185+yT6TAPkSijBAhah8v+82KHEJOGqGxubHjciC1Xxo//yv5DPZPvVq6/jN6/8Wv569MRxnDl2KD8XrYAbt+/i8ntXRa5Eb5hwOIQShShVqnBVDfd39tDb25EUuv/hv//vsDwzhX/3P/9PuH/3LhLdQKgZ0NUCpmpNNObmMS5OoRv9/yn6H6+DffxvT8Cr/sD5zMMhJozDv/6Lb+DazbsCxn1Uf71HQdeP4s3GvsvPBzHcCJ41jAhLx85KMur6ncuYXWbxQUnwKlqtKSwfOoJBv4e1e3cEwqjVKgKyitSsWMH0wjJ2d3Zx++Z1KVwpP+KLKCUK9Bp77pmncGxlAcNOB1M04zVNrN9bReK5SAYDYRANwhjOOJfq2QUFRQIlBGuOHUV5dhau4yAkK0WMn8sSROG7HtQkQhYEcMhgo+xJIUhBrzQTIdkfBIHoecakwRQY0SuLTJc4Qkm8q4owKxUY9GOrlLG7ehcb16/JyzuL1L7rYXvYFennAhMQ6SVEw3aykogb1RvYGo6ElZcbU+cr2bK4rSooNxdRnz8pINrnvYWBg/3tq3AGG5ieOyuyRJpcVyotlPUElka/H8rkNFTLNSnsyVoJglD+TxYRi+2Z6YYUHgOOfwmsY1FApnCAbq+PXq8Pd9RDQVNh2xXZj21bAp5JIiH9kOhPZhWFsTLqdNHZ3MiTHFm4IIVdrgtzieyzar0pYAthk/yTs9PIEmB6YhCO4exvCfAZKSZAmZiqoidS4Rj1WkNkghMAhcACjzscjUQqSd8+gjhMfxwOejlDTVExGPTl44+ZKkksjtdJRgr7KdlcZMMp0ofYlgQ+eBxhqhGgY0KgRmkPg1noX5Z7OZHxxHaglLXdaUshxTZiAUVAzXGGcN0BIwdE/ioG9mNKS3UsrBxBe28HG/duUm0mjIipqTlUqk0JASgEPRSSEDvDUMz2GY5A4AWUkGV5GICqKZit6QKo9caULGoisayYeUiInxbQzCjbBXpKngxKY38x/Q9D+Q7Pl+AZmUeCDgjzyUDZyEGvpFDGOFSgGRZajQoMgymaBLAIaCawjbyoTbPcL4jtLfAo2VvyDCOrK8c/Zed5MKKAEJRNsg+4YwK0iYBWTPDt7u2iu78NfzyW7yaUa7O/KWSdJijQV86ktNjH0BmgTICpVhdg3vNGUigTVKL1Pyl3JlNj2XSUeGYq6s2W3KOxNxKyItNaDx9axHAwxL37WwLwMXWPwD+/43ERgJW+Ajxx8ijiVMGVm6sCABPwm5udlT7eGQyFTUagmBJnAgKUHLtBLP1YFtLE7sCQ+yCek3GMwHeFgUn/Ucp/CWznMtgemjOLIjdfu3ON+lzpg088+Yy8L/T6AwkqIIBEdvHu1iaarZZ4vfF4BPHIriQLzht2YVerWDx8TIBdMkTJNo1oC8FxzMRuAU4VlOstVKmi7G0jocxX4XsCgcRMAkicUIWejMSSg2ERdjqAH9FDrCGpvgQ3U3sOZtRGSfFgmBbI9QpQAjQuvukgeMZPHsgRiE8f2ZccjwyJMBQmnAKNRhWzjYrYTDSnpjDTrOHSby7h0sW34CS5b2ecqRilGvJIgFjemciKU5JQPM3yZGnAV4vQlRSWSkaTJZLUsqEKMDaIVOyHBcyWFJSUSOaDWtnGKNMxgokp25CHQY9IGoDFuRk8fe4kppo1vHv1Nn577bYAaAxl+Dy2J04dxdlTR2UO5z3c3mvj6vW7Aux9VpttZDg0JU4PuUcYF1tMC1OVDI7jYW03QJrFqBmBMCUJxnaHvsyxtBQhcMx+TKA5l05zOslrBz6TCeo2ixpsnUnMD/6d7OOMAHqeQJ+zgXMgX4JDCKY9eM/luy4l1LJ/3ZIwHMo5OU9ZdgkKCGarwgze3d+XIAHf82GVmzArLRg6mW8FtOwMCSWpah4Kw7TOgOsICqX/eX+Tcz5gnn1WXe/gOF/kFpgUypSrcaO07IBt9kW+Y38c5/ZRvPa42nb25FGJmt/e7WCmXsR0xcZbv34Vl176JSJ3IB4pbqYj1UuI6ouIqwsfvYGSEGrQFjp1uVbPX4NFcsMCCCIPOHzkuLyA0WdqPBrh5ZdfxdYwEU+sD9omXmXTjbIwhehPRVkLQQiyzz5se5i5w+99EOtssg8yeL7x7JP4+ctv/d59f9SGIWuM88JzT58TGev8TOt9jy1ZieYLc8qkM0XMRZ39DVx88yKGfVfAs1EYwO/chxMEaPf28JWzT+CrTz6LQXtfEjAZdc8Hu7xI8IWUL9sED+jxwJdvSjZ5silEsvncN78uLxv8+sVfv4a3Xn9DXigyyt98XwrmYq2K2uIiNCaokYUSUK4ViGSuZNno+T7W1++JGfLs3Dz+5r/9r/HUU0/hP/37v8Xf/e2/wx5T91QNVd3E0sISphaXMFBL2PfzVK3PcuPY+JuffBcMh/i7X7yGKFUwDuJPDBx93LU87K/3fjDE0JGvflR58KN99/eBvhNLgA973rTXb8FrryHwhpIER1kaC+kJOEFQ4Mjx45IieOfWTUQxZUlkXJTBVetKrYGZuWVsbm3g1vVrMr7p/8HikG+flOw9ef4sTh5dQei5wmozSiX02vtw222MOx2R6NG3qdN3pNhskLkTh8g8D4tnz6IyMyMG52Ro8G2ZhXJ7MMRw6KBmqChmMYbDEVz6HJVoFGxAB43UyT4BinoBVoHgRAGxWsCAQNxwgFJBE08pq1KTYACecH9vVwC02B8Ly46sFZb1OyyuVWC+xJVuvuEWxD9QbU1jfb+NdneQM858Mkwo/ZpIQgigLX0ogJZGPtLYh6pZUHXrEx0KZJqF4UiYZv3uKva2r0iRPzN/TlgSkbuFSvMoqqUq9KQvTBCynOrVRg6Q0Bg8CAUQHUOXInu6QqN7JmkOhY3GglxYPZLCGkg/GvteLu8Kc3P5HHAheBLnxYlawNLKETz17Nclwey9S6/DG/QMtvMWAAAgAElEQVRhMF1TI+stlyFyJV7XVWRxmM+LCmVyiRTIBElp9E4pYuQ6IofxMx1BWoA7djHo7yMkgBGFKFu2zPUMHijXpwWUo58UQ1JazSkUCZrEMe7fuy1S0ZXDR+GMHHQ7+7n1G4vosSv76vQJ+PJaUvmZSDYJ1FI2r2uSfsxUWc6TbBvNMASMJQPrd4EcuZ8Tfb14XQx6odyRiW3t9p74jdGAmmb4rPBsq4xI9sdCbigM3tmZOWFAsuPRW9JzyQYcYsrOkz43u9xnKqAXTe0JOPE8NYPgiA2D/u8EfDVKLDVMmbw3Ktp+AWFAdpKNYtFCFMZiHk/EaOQOc38p0xZpKyWi7OwT2eBsicwqG05Wy20ETEuAHz5/CJyJzC5NMdMoSsJcdzgW2SmhBbatLPgQPKM/GcWoBRrfi9MWEpr9j30J7+D96ww9ATxq9RaiIMLu5hpGw54U1/xwY9vmfnRMwtRhlUoYOQ563Y6wzniNLGQJ/lLOSUCMRXkoLNb8+SlzGaEFRYNlk2FFOwQN8ysr0vY7WzsCPBBUIegXuuwnkTDQwjiQOY2MmSRVUCzZUrA7jotnv/KkjJs33v4tpltNec46I8pWFQGGCSiWyyUUmE6apKjU6qhWiuTeiC8gpZwCZmWA53nSnxkkQMn83n4bLvsUQeeUAHIVxw4viQTzyo278F0XtVJRvPt6fUd+VyzgNPYPhgAUcejQMpYX5qBaJRSskrCzJDQliSXkwLQpqy4+eJdrCjCkpSHSUR9J4KNLH70CQziKMr7GroO9nS1sD1IMPR961Eai1ZDZs0iGGzKXZMV5/H/svYeTXdedJva9fF+OnQO60chEIMEgkZRGgZJGq90JO96dsl0e70y5/GfZ5TB22eW1y64Zz2gkUYEiRZEiQAqByECjgU4v53ST6/vOexgIIgmIlOhZCVfVRaj7hXvPPefc8/vOF0JjphwzTMJHKjRAJp1D37fQ82I4sbGIfDaJXqupdaODkEB/HQEgy7TDeFKbOwtzJQGml6/cwLlfvI9xt6MNAH5PyHPR8CjFJoPORz+URNCfJIt7Y4xCFoKekZ5Stpx0e7AlfzbJneNQHJmwnO5gxzN4ZmNRfdF1h1hdyCGQTMPKZJGNpcTiJYjO58jlq7c1p505cVhzCs/5h2++hx/+9L1PNe8X8hmx2Thm6s3Pzhr7yivP6vMuXrmt8yGIVm88HkhLxIJgmiXXkfJiJBuSbe1HBBZ93JGIhbBa9DCTJeOWNhE9bWzQM5CsLM6f+/sN7OxVxdDKpYxEvDswY5yzmtpR0vt/DjYxaLsJKJktZZBPx2RlYl5ifAT5v6n00iSM09/ZfBbvsRbIHP+uh+17O2gNgdT8AaQTIclDeZ2UfXN8CkynDJvzS6+LapkSVAtuiJsfFgopwB20EEvPwsrMYNSpw+639LxstjtKJOahdNin4NmnGgtP3/R72ALTxMNmq42fvHMJF65t/s6Ltd/DZnx6SU/YAk/KOuOOGxds60eP4eB8Hud+/EO8/+ZP0W/U4PW7CPgORj7QKR3FsGTYKE96kO0RGtUQC44kayGrg8bHlEIFtRscULF4/MxziEej8n/aLHcfC1A9fG0EzHhMTf4Jnj1OAkdfK8repsmfT8Le+U08pJ6kfap7NzDot/Dv/uwv8Nd/+ScC0CgVbLVZ/PTkARNyBpJ2eKEovnD2JN579y1J/Iorp37lK6o7N3CgaOHk+jpalbJi77mkUBLcxNuhb9vyZ4oHgEjcgs8FttgPARUKLC7ITqCXlD0aIxbmTpgF6nvsdktMgUQui8zsnHyOyCjiooVsNko/mZ65Xy3j2o2rSk77r//mr/Fnf/EXePtnb+H2rdu4e+cOzp//QKyFfDyOhbkllJaX0fAs7P3/kI9CEIoeeWR+fR4BEY/62z3a59i/Pk3f/Sj/woeZzU+6SdOrbGLv5i8l16WvCMMAjARS5j1YWF4WW2KX7CAuWCmbk09ICOl0Egc3DqPXH2J3e1OJZ53eCKOxAb/n5uZx8ugG5gpZAy5Eo/Iwo7yYxs61vT2EPfop0cC9iZHjoljMwfIcOP0+cvNzSBHgymT0vkGzhZvXrqHcbGsxnXLHyIaAXiiKHgKYn59BOhRGp1ZDPxhW4maKrCexmeKSLPe6XfQqVfiDAaJWXOmMQXq4iVkRRGVzE7V7d5Vyx8U0C2MWYUqvpRyUbRAMIDMzg2CugO39Mj9du/fN/U0t+EOxuMahPSLoFkJ+8RgypVUQKONnCCRjYWYPMO5WMe6WEc+vIJqeMwmXZFr8Fo7q/mVU9i4jmz+gQqHV2BJoxv/P/3qjOhLpRRW3VmAkdpMkXQQ5yegZjQzDiqmI9E5SqpilABBK1SQtGwzkT0UGE1lEbEPHtcUuEYBE0/jBQAAs24hgCn1peD5HT5zC3Pwyqvt76PSMzIYgRppSTSal9TvwxgP4nmPYfEa8iTalpJQ3phJKoAx4rpgkhFYoD6PcsVzexpCyXhZlnotcJoFCsYCZxQOIRONod1u6Rs5f6VQGIRp8yZw8Ctez0eq00Os0kbDiAhQ6/b4JMAiFdD1dMscqe+j16H9jWFOZTBYzpVldB73jeO1kX0q6M/FO47nwucuNqWabYy6INgMq6O01v6jPY7FNjy+2O8+/Vqmg3aorZRagdDqPRDKtPhsJcLz6GAx7Yg4aVqQvzygmkcpnxyfgw3YfIxxwkEpnEffJ0PLgpxZUONqDLmAPELaSAkhiARvRVAF+yMiUCYCRneeP+mxlOJJlRhDyxwi5QwMuRJMClpzRGIlIELF4XIAFQT/HseUnJ4aF66PfKkuCZWVnxdpwhp0JaGbSJR3PRiBE364ARhwnnodBb4hEwEUym8Zec4CgH8LM/DKajSb2d+4q2dOAEkboy2vm+KNUlxtA3NyhdxjBKaVVjoY6Lxb9lBKzP7DgplcR29JItyg1pZdbUOPEBC54iMYpKY8ZMCZMVlhMDLtEjGb9HnrdFkr5BAKhGO7tVHSP1jbW9fy8deu2YT/RYNz38PyZ41iYm8UHl66L4chn8n6liiMb6zK0v35jE0HQO8+Tn99sqYBcIad+SQmy7QOFbBrZRBSt3gCtPlNBTSAEQ5/WlmZRqTfw4fU7AsM7zQbOnNjQNf78nfeRSliSmSYyRo7PdcgqGZmhiNYl6VwexdkZZJIJZJhgGrEMA89mWMdIc/yzp49iMOxqk6TTaOLuvR2M/ZCAY6ZcEgislnfx4Z0yqsMo0NtBwBshnFmB16/ofGEVJ/K5AKJOW+OAElYXYYRjafzlv/4yYomE0sAzVhiRMEFJiO1JaebyfEnerZeubyr0KOobhnyr1RWY3xzx3rlIBl20nSCG1DATPEMUMW+IkO9iFLT06As5hn3phqKw3BEiTh+pLOeJkKS77MeDQBSHTj6DM88cUVLsaNiV1+GQidP5HGY5nzKEgv568RSScUsMwgcywUDgicEzA5T9aoL86RMbOHlsQ33p4pVbuHT1lu4XgbRsxsh4n0SGWcilBZqdOrGBlaU5jR+258UPb+nn0aM+IYPw981aBatFYG2B4R0R9NpNNMplVDs22m4KXiQvWeOjBwMCDszGMZ+LoNPtIpXiszqMbs9Bpz82/o2DMVptAsNUUXDtYYAt1hFmk5iAvCNPRqostOFCuiitABhWFQxgY2MZpVJGYQFk3vI9HPMcd2w3gt4cmwyX4d+4ISBGtUcpr5HdEmRNpHICsMlm7HZasActnYuAt1BYycPm/5N9G9PGAS0euIailQHBOiueRjxKiTZToyOo7G7h7vXL2hRgGA59R5+CZ7+Fhc/Tj/j9aIEpC+jKjTu6oPm5kjwlfvLuRe2G/q5ZD78frfj0Kp60BZ4kpGL6WXy4cPJvbd3E5rm3UL27KTkVdzWZRDOkWe3GWaRPvPwbmZuHxjVEvRYWFhZQKuQlybHdIIbDMewud+tDaLgx1MbmoUomFo9P8ix7GDjb26/+WioiAQj+fNLB7yF4dufuvceyzh7+nN8mgEbm2f3b5xBLZPBf/Rd/I/YcH7qUQRFIYyHCo9Zz0Kzu49jhNdy+cxf/+MZ5hFIsrn/1OJCPYi7qqABjceTTJJgSBLJmKJ+g8Xu/jyiNqeMWRrEERp4PKwTECJ4R8Xhohz3BAtmy4IxsdKtVjGkEH4simcsjnk6riKaxOI2KuVDIz87i7tYWLl2+grnZWfw3/+1/QDqfx5tv/FQLRRYebG8uRCKBEDrNDoqzs2iHs9jtPFmq6pP2/ce9bip9ZJvzmAYD/Dbv7/QcHmabMSyDx8cxHSmtfJx886NCNx4G4j6tj+baXBrlOxfw7ts/ExjCgo73lT9M6Zudn4Pt2Njb2REDicAZWTT8O4GGI8eO6T2723fF1qLJdb8/Vp9eXFrGkQPLyEQDk+Q4AgQLmFlZEUOpWamqYKnWmqi2erASFlKMfHcdLUiDARcBekuVZpGdnddm8M7uDhrtrlhw4X4HySAQyRcksWLhyfSsYaeDQCKBYDyBeDIJkhN4biHLwqDHAroJp9cTwCwZZoxJi6Ywrt7bMv0+QI80JhCGkCHIFg5h4Hpo9Ac0BsPS4gLyc/OoVGoo378vc3L+jOwxEqVlgQ313VuSKWbnDmqsOd2aFviRVMlIFHtVMTcIF8Rz81rccyEfjBeNcXYo9ishLUxaDLimqPPDMf39k4528y7q5atgwibPJxJJau4V0y1ImVoWsUhMAEUqmUY2nUM2nUUmbYpEjtnZxXmkMhk0mw10yTYbDMT0a7a7khySzcrih2Aozfk5d9DInwypBBlOUcsw2Mb0zTJpdSx0ErGEJL/0mxsN+pLbKc0yHMLs7LxM/qt7OwqaYIJdIurrh1jYXr2D1mCETDaHbIoyLkoAAT+aQCBipHn7+7vodFry4WI/jccCSCXiyBXn4Xi+pHtiO3k+sjl61OQEapFdRLCu3qzJo4pKH8r1spms0ol5X3h9bI9Go65iKxSMIGYZ9kIqmdeGQ6PekG+aUkAjUVjxmMBp9utkPCnJI4EyMrf4uf1RT2EBi0sHsLy0qnYlqDMaDiSZJpCZzxfhjAYqbsnKGg77SIcdAWkEpkbjoQAnXkdrHETc43330PfiJl0SPvKWK6lpt2fMrNMzSwI+vXYFgV4ZwXQJ7niIUHcHsdkNBHMHNO7JkiNoYDe2EeyX4SdmEEwvIdjbgde+h0E4Bz+9YCRPYwfLhbQ8Nvc7IxW/ZLTSKytEaTXBMgJUxNgpw2RIBBl0/TqcUc/I8AhekKmIgHwz6RtEljM/y2Waoh+GFbEIkWF7dxf1asWAgewHIV/fE4vEjWzWiut5RYYiGX6ZQlHjjgU1QXICKwovCIQQIMjnkRk4fpD4yEI9GIzoPupabAMCsghms9LX0KRbh7G8vCrTfrJrn31mXR5H5395TQAexzcZe3wmEgzQmBDAPMarr35RID3TY8lo27q/i+XFBdzf2TPPTwaXFAv6nB7N6wkaT5g0VjqDZ08cRJyS+HILY8dVMBM3DtZWFhELB3D99hZaWnsx3MFFIuwr6OX2rbs4dHAV2WJB8lGChWT67O3uo1arI5svCgCbXTuEwtwSXHpHjlzU97YQcfso5tJGwhmZpOISVGpX4I8GWFw7LPYinBEKxRmB4dc3d7HfGsMbMOylDMSK8iwToCS+YRT20IBTqUQCcbeOcXQGbiSHf/+dL2FuJo+fn7uEpZksVuYLSu6kdQTZZlt3twSaMQDGGY9R2d6RXQXloQI8yQ7mM46sT8cHBQ58vtAHjV8ed7qaTnkuZKMl0wkxOadg7PqxE2q/8z8nU8zHTCmPg8eO4+CxY3oesvNRjje0x+iHQ1r/2DtbuLV1D24kiYVSAasLi4inTLAM55IfvnnuiZhnX3nlLL76ytlfme6nIBwBMm4Ic27dr9Rxf6eMUjEn4OzSVcMi+6gjT9Asm8bJ4wdx6vhBveTqzXsai8cOG8sOIYkAOq0Gum3DCrxzvypgk21w8Rc/Q7B3T+EYdiCOZDprUpAdT0yq/baLkJXXZ3DsMCmTgH7EqSObCCGbn8FgPJbX2cJsCXe3K+rzIbgy0Kfkn2OFCcYEz8hEbdZqUkZQtstQEY4frgf4JOVznoxOBsmQ9Xj27HGsLs+gTw9KhdIYzzMCczwPrpsIojfpvznZeDD3m31lpHmTz2Q+240lhZGFKlWXa4qJ/ybbhc/MacoyJZ2cV9mWYnYGCPJmkcuVlOzpeQ6uXLmGrXs7ChrIpqJYmk0/Bc8et4h/+vc/nBaYghlTedluuQay0DjZTY2dyUYjtfo3TV/7w2nFp1f6JC0w9XOazafEZnr0oESQdPbpEZlIN8gOe/cf/h+8/r//rQqNRDaP0uoByQuWjpzAt/7dXz6QLkYm5qq0df24I+w0gFEFM6V5zORLGHRaqPQDaLqfjlHxMHvno4AznseTABB83ZR9RqkojymA8rj2JVDxJNLQx33O9u1zqOzeQGn+MBYX1hBPZuGF43jtxSP46tlDesDz4V1p9VFv97XI4o7x+1fuKur94YMJaau5KDKBETr1GlzfQ8iig0dALDHeS75/1GrBptwnEkE/kkGAjIvgSAWG1o2eM3G9MMbXLArozTNotTDudVTI5WZKyBQL6LW7aOxXtJNG6VQ8kUJv2Md228YfvfYa/st/+y1cvHABb//0TXm4MPqdC4szzz4n0OEnP/wxBn0uLnPY6xkPis/rmM7F0+97+N4/PBd/1g2Nj2N//jYSMh8G0V579XldCsc6LQEuXLv3RKEZD7f32lwKnZ0ruPT+e5JHcvEfiRLEYEFkoVAoimmzt7unhSEX1CyW6GVDo+9DR46oaN+6e8fIfV0aQXPH1seRI0dxeGVRSX8sXgiQWKk04kzeG4/RrlPeEJYJdbXTgx+1EA8S2A0iFokonY/+OlyAFhYItBS068vQAAZgDJtMvXMVeJEsFrSbXN+volWtIswFbjSCaCIp0Jcjh3JjATn9njGoJ0AUjsAJQIACWVedalmATcf20CKzMpPCfD6PGFlprTY6Q5MemE+nUCiW0O50sbN1V4laZENxQc8kRrJtyFxRKAE9o8hck5+TMS7n2KBZOdks9GIio4lSJAKYZPgl0jl46UX0gykBZkFnhNCgjsioJiagbRVgJxfhhT5hTnXHGPb30GltYThsI55a0Gd3m/cE4qRzqwYks5vIpHLIpfMyveecREbW7FwepbkZFQwE9+v7ZdgDmiKPUKm39XyYnZ9RAXP16jWltrJgIHhF2RoLH0rhDGBm5J1sH3o6eY4vidXcwpJYrINBX92Sshz2OYJwzXoV3XoNnj3GRtHBWsFFb+jjfqWPe7WezPCjiQySlNJF44w7lV8TmR6UrtEHTQbg2Szs8UD9qTQzryKo2aih22mjP6AJu4VkKqtiNpFKCQgwTCkX9tBIRhleEU8mBBB22sYPjclsTJNkmzJ4gOxqEqv43+FgLACOY8Yekf01RjDkSYLJZLd2q4lBv2ekP8GwJM0MaWHBJx81i4m2BM/6AskI8Bjg04U9HktOybAEvj+VSgl4YCKtMfGPiHk1Nb+WjJDBGq6DTC5rfAMn7FLDNDXzMO+PEiOdgX4XiiX0O4KeBHycfhOu7YhhJqCd7CzKV0cDec/xWcN+HfHpjeXKXzMUC8FxzbgIByOISIoZhDPm+bA9uIETlnR6POph2K/Dt23D4giTRThS2AC90wKhiCSz41BU3mepaAi9ZhdbW/clXeS183yNXNN4s5FZygHnDBnMwFmAwQUhMSDFuGNRTIuJIJldZiOJrUGA2bXJXKQczxXLjAwzCbooSbbHRuo4ke3KO4nMyWhM94/ME0od+ZWRREbPVxb2nDMfjAey3AhGtyjhoq+daG36vv/sL/5UG1v/8f/+B91r3vfvfPs1SUC/+/pPDAPOdZDPF5TcOXZ8Pd9NOEUEx9cWFWixV29hsZjWXDR0fW0kdPsj9EdjNKtVWEH6Uw5xYG0NY96PeEKM8jfeeFPzfK40J/k7mcEcJ4Eg1wLzsEIO4mGIUanX0RMuHNH4H7Yq2iggmMmxmM2VcGBtXenM9XoZH5z/Ber1GmL0LByNEM8vI0VJK+9OvASnW9a/CUzE3A6cCJOYk/jz73wVawc3cPXGJuZnizh2aE0MKQJmb/7sPQXXsN/KBqTTxubmPbFFG0PP+AfCxnAw0j1t2ZC5e3jcwzDANVMQ+QT9HgmQh+BGU1hYmcfqYg5jKilCUSQTOcQTaVy/dU8cWDLuCOQSIDesWF/g/9Rzi4Btp17R3Hhn8y5KpQJOnzmLmfklSZX52h+/9WTg2anjh/DVV8+KIfbwwT7H9nj7vUv69dGNVRw5vIoLl2/ijbff/9ilFYGzL710SsmlU4zMAEMhdHtDPXMZXmEANODO9cu4e+uqpOql2UXZc6TSabXzhx+8h+7ABSIW5peXxFDVxqlj4+KVO4gnSRIZCcAOeX2F8tBv0w9EEQhHEYpGtUFDT79Oz5X0MRn1sLQwBysWVf+qVGvo9fpIpxKaN8ncpb8g549Wu4NGoyWpJzcsxO4OAAfWV9QWBOzaTN+k+X+QQGoAlXJF42dupgjPszV3khlGQJDGMmTDD+k9OQkPCEQSGDnkf47h2AM9ExngonHvEd43YTaaf7QJFJFvKpmcUoJMQgros1maXUC/10Z5fweJdFabadFUSaFIT5lnn1c18PR7/sW3wMNMoGl62+5+FWSiTeVj099PZZ1PgbR/8bf1t3qC8ZCHkG9j4AaMqeSnPB6WCE8/Qr4XnNqDIezsV8G+Nz3SEQ+1vV3R8oPjDq7+8jxml9cQyc1iZmFJaWOXr9/Cyy88K+DoP/79D5ELmF3Bpp/CmEbEjxzaMYwOgVEV3XEMXqT4Ka/GvI3AGdliU/bOxwEQTwpuTdlnTMTh8Sh4NpW+TU96CmgLXGn0fg2c+Kjkxk+6YIJnw34bKcvCUtzD3MpxDCJ5JJwW4g5lPCHF3D/70hfw/Esv6cH75ls/w4/evYJR2Jzz9FhMAgdLZBW4aFYrxsODXk2WManm7isX45RWsAAlYMGdtDDp5PJuNv5MBM/oyaGwAhb5UYayU8XTh9ftIhQOCJygXIa72pRDmZ22sNhAXASOWHSFw/j2t/9Yi89fvP1zpdKxyGEhQj+dU6dPYeR6OPf+Bdzb72P/c2aeTX3DeO2U/T48B0/b9LOy0D4OOHucv96T9t/pebIfc7zzYB/9NEmgvjPAaimOzv5tXLpwXjvylCWyaDMm5lElZnbbXdy7v62ikoV5iMWv6wg8OnTkGBqNKm7fuqGFoomHN/KKl549jaNrq4hnMypOdzfvCFii7NEdDOQtxl14Sgg7Qxu0CY8FXMSZPhcIaJHNIjvse0gVKO+KCfiiwfSw3YQzGImlEbRiSM/PIxJPoUkJYIPG6YSQgQBj4wlEMGSAgQEcE0rcChnAOBTG0LeRoLw8UUCntg+328IoEELX9bQAztL8nmwESjAcG/FwWEUjfxqtBvb2tgUO8Bq5amehwDRGMk0oeeOCmQtq+rUZ5gOlhPQu8sX4YhFC1hzrFIFnNJvPziGcmTWhH8MGwsMmImEXSctR0qDrB+DEZ+DEShq7KqbFIPUxtH2MfQJUQxUOCIwAp45uv4tWp212x/3AxNONcrSUQgLIKIwzxCWWx8zsLDYOzMjXiMAEQaJ2vYl+hx5JJumORRZBNaZv0kCeUkOCodVaTawatg9BOIKrBGnYDpLTRKPI5IqIW0mBRSx06EVFBoDPEBKyBS0L3WYDUXeARMRDIeljJuUKsLlft7FTbcnfLJQuIUqGHi1z/LD6DuV3PCeCTDEB+J4YuWTmsNji7wmc0auGjCpKreRyRX8tqgrFfIzAiloqtOVpFYsKPEvzXpFtQAP70QC7e7tiLBSLM/r8emNPSZIL8wfQbDaViijZKu8r2X8EpilttCltbQt4sqJJsRIo70wyvIIAJoHIENNrCVK29N2SDVKqxH7cH4jNFY+nkE5n1P7s05S88plBUIIG6ARqxq6RIXGupwcbz53AAdkc6rMca2JEkXk6RmRURzIWgRPLG9ml42BIae6wIrBsHKEnHsMajDk+ASiyU9l/lKLpUX5r0uOCUaA1aCHoR5Hg+O32NM+QqZVKGXN8AbiBEGy7h7FDAJA+aWSDeZpLImTCJzMyjg8EmdwaFchKwJlm7pvXr+HWjZtGiiWi0ORZFgiqDXmY4Juw5ih+HzeE+Nnsj0ayrSEpGaC8Wck8E/vMfCYZbGKjjIz/oliiBOtcApkjvc9InJneSSZrSib3PDiHkGmYiMdRmgQFCIQjoEygfUyZ2lhzB72U2NYvvvgskvEY3j13UZtgbOuTJ0+Jgfjd7/0Ay0tzuv4sAzWCYWxubQvwmJubgWUlxc41YRHGC42g6dFDK2K33d2tq62cQR/HNlZ03y9QMqoEwoA2yNh3mGRZqdXRHznI5rNYmF9EpdZQ38oUFzS+x+19AZFrh46pfQUeBYKo3r+N8t0bUtYsLC3h6NEjKM7MIJVJ42dvvYt33/0FSukY6HtVnOGmrtn8IGOJABj7UZR+UrwXlAfaURx95hS+/OIz2nSodfqYmZkVM7/VbOL177+On7/znvoU26hSruLEmZPIFwo638JMEY1qA/vbe5KuckwMxq78FClbjeRmsLS+jvWVWVgxS3OV1kgIoDdoYjjqI5HIwWKC8iRhVqmME7CVzyteO0NM+KzheXfqZaVM1xsN9e+V9cNiZjGsQSBLOCiA60dvntN3MUiABz00KdPk8bDn2FdffV7sMwO+mnZp0eojEMBeufZgXcjndKXaUCAB27L+SKonP/vLXziDw+uL6rsKDBCblQm/I5y/eAME1148e8Kw8DpMRuY1BLC9eRPNRgXHT7+A5bXDmhtb+5uCDttDDx+cexetelkhDQSLCfA3OgMFI3B+ouliTOAAACAASURBVLn/eGSAc7affOT0LJ6MO9mO+VhbXUIhl8fdrfuIx6NieW1tbUv6euiQkT/TMoCyS871nGvF2qalCKXYvKZIGHOzeeRTMdS6Y/2dcwmBsoDNkJDgA4BLQ573k3LNQADlvdoDoNxBGPmlw7D9GIJ2Dd36rtY5ydKaAcyd8oNnAkE1F2QNBzU3iU1J8J2bCgSfA9B6hAdZxWS+sh0SySySlE0/9Tx7qMJ5+s8/6BZ4NF2PjfFRfjUPF28nDq/jwtW7T5Qg+AfduE948VMJFV/+WVklT/iVT/wypvgsxvoIjJvYGcYxiPwzM+zjPiQZCyEVYyoYw5QmBvHBIP7kW1/CkfVlMVH2yxXs7ZWxWDIm17uVBo5trOLosaPwgjHQNt4KA+//7E3s725jfnUFI8fDgUPH0XOYrngXQW+snZ4vvPi8/BT+7u++i2zEljlo14ujPIr+GoDGv2UsgoF9jN0QHMQxHPvojz+dRI/AGX94fBIA8aTeUfwcss/oe8Xj9bfO/YpZ/BTInrb9J4ES08RP7n4yrOBJEjnbux+ivXsFazOzWJ9flLSFMg8W8UzB5ANeRrT0ZpC0g7tiYwxCWRUt04MJgEm3haWcJZkVi1oadbNI5c4zH9L0hhCY4Toy8fXoVzbxhuALZPDOVUMohLhlyWidTg8emQyxGJx2CyV6RllRNIY9hGJR7aBxEcQiLkj/Z1OZ4ezLL2N2YUFAHBdMVy5ewqjTBKIJBK24FhIsrI8cO4rx2ME/vPEB7tWMBO3zOh7uS5/kd/dZALSHpcEPX9fj/PU+zXdOwbPHBWU8fB7uuC9GBQ96zawvkM3VxsVfvj8pollwGxPwjY1DeObkKdy6fQcXL3yggptAF0FTMi8EEiwtGZPqvZ1JJqFhVrGQePHZMzh55BCC9JFyHAx6XYxpOE0mC4GxXvcBU0LpamNHaa35uTkFCzCRkOAZDZ4JjLljz4BmvY5kG9zh5+LVJqOCYAMDDwZkzXiwXRdj15dHTjIZF3jRs120en1EmYqWScOmTCsaQyGfRzqTQqPvo7G/A7+xraTOYCKDCBfBox4S4RByS0s698bevqRgublFLYTL1SqanS6i4YCSswhkcEHPsUemCXehWTBR5sgimEhNkgV2NKqC0aRWmrE/CQpDNE4PpYh8CMnko/l7Oj5ENkFgJwBiXFE+A7wwl+r6DHr4UJ6yV3dRwzK81ArCbg9hv4dwhMAf0xxrSsOkjD4UtDDqtRH2XKTTWVjJjJgn2ZSFdDYrY3myWQg2EGBo1Vvod/vycGFBQFYJ/c7Y/gRzVpZmEQwFcO36LbEEBHCQQeiSxeUYZuKEbFqaW0K6UBJDge3AOY6AUrO8K6ZBujiDoDfEaqqH+UQPzZEFx/VhoYd7rRCqzbb6r5dYAKIl9MmmIdmJiZKan8hCMvI4SVKLRYz6lEmSFemqoCYDgddBRsJwTJNrsgaZKEnJsPH/cx3DROIvaPiez+XQ7xPgceXZRAZNJj+L5aU1zaGcG8m4E4g5HKBc3ZfUPYgweuy3sNUXOA8TdBoObQExlAeTZcGE0kQyA9c1kmECLGSp5dMJFPIFpRqOGJpRrU6Apahkn61mHb47VgACS8gu29+j15OLeo9SQxMEoiLZpyVADeVKE6lcFol0EsEI+y3lsx0lLc6no0gkMthpDlCr7KDX6Qv0NR6ZET2vCIpOmW408icIEQpbcGwPqWwKxWKeMQVKNqVhfmDcw5gpmQHjnUdASkmSk9RtM5Y9tHsdhIKGLcTzD8YSsMjEdMjK9MUO9AnWMX3PsXH14kXs3N/SnCYTcWk3p+m309RuMumihlHLRx5BnlBEQB5fQQN8fb9DTzrD2uOzV55xZMIRMOPfh0PZGPC5zTFH76Zxvy15pgfOiy6CoSgSqYzGNoFashgjEQupTN6EZ4RDAo0JmvO7tYYjMEcvJhXaBA89LBYzksDlCnm1/TvvXVD6Kx++X3r5rPry2+cuCuAjyLu8vISv/dGXsL27jzd+9u4kZCMkUFO+s/GE8XsTyzWATNQzyZshS8xNgh1kgxHILu/twbUpBbbFrlpdnJH0/OrNLVT29wScrW0cFgOJ4J5M8QUqBRG3InA6+6jcu4lGs2uCOWZKSKbzyBeLuH9/Fx9euoKUBYUQ0Fw+bpGNOBQrjuD6wsIiMgLeR7L/WJhfQL3VRL1aJxqBF199FV945Uti61669CEuXboMnz66J47DH/bwi3feRWFuFsurKxNJJTRvNetNtBptDBBD348iFfJw5OAKVtbXNd6mARimL/EwLCbzTyMtZf8iJst+YgzoDTjbFJAFFApmvcoQrH6niVazBoQshGJp+VuRPVbIG6Dswoc3Hkgrz546qvefv3gNp49ThRDAxQ9vTs4DOPPMYf2IYcl5y/dx5eaWvvvw+rzkiwTACNy8c/5DdHpDgVX3tveUkm0GiI+Txzdw/PCqUqw5R3Ge7PVpO+Ch3uqhXGngyKFVHD+yhl6nhXt3ruHe7WvaLGH68eKBQ1he29CzutMZIJ0IIxZyFf5R27unH46dmBVVaAX99sjmZf9ot+n1yNTiMQYDSpYZDMJNJwo1zfOc8+dMMa8fphQ3m2QID9Go1bF19z7W1w9gdXUJe/tlXPrwKubnZhVuQZkxx42RXI6NPUsuiaNH1rSmkeSb61MyeZ2RSbiN0n/UMOUFdHmupP5Txh3/NkTKbPqM+fmTMDN6IUYKul9hl8Cg2XBkf7GD5t5GvbYJm2HwVpTPhqjW4pR3c/OLB0NtOE8wFVRd7Cl49nmVA0+/5z+FFvgoH6oTR4xsjJKsRw8W4wcPrOCXn0KG859Ce3ye52jFwgJKZie+Q+VGT+brQ+YE/ws4liNt5ENddP0QnGgeTSdp0oaCLLZMkTs9xPYJR7BSsLBaTIh1Qb8YLjDDVgyHjx3D6vpBLa7feOsd3LxxG699/Y9k/v/j7/0j9rbvYhjKYhTJYz4FnD6yiHS+iKXVdZRKJVy7uQm2jxZU3P2zLLz8winMFTL4x7/7O7GuuCNetDydY8MOo2WbApAFK3fT8gnu7vBByYjoAJKxKO5WHdwsGy+v3/Q4PTH55/sIKjOd5qPGDP/+JL5nfB0Bjod91j7Ja+2jzpdgrBUNY7ZgEj8X5mbwy6ub+Kefvv+JAJoV9DCDJtJex/gvsGigJ4IoPVGwRyotjGbCE+N2Ll7p2cF75oQnCyAASb+NCD1qEEAul9duKHetuZPt0aB0shDXYk/ph/SBMQ9sFercb+RON3fdIxH5mkTIKOJ743EBanajgW9965tYWF/FD17/ARqNhtl1pzzE8+H0Bhi1e2ZHeWEJz734AgL2EO+88452sCm5C5JpxM/ljls4jLiVgJVMY7tl4/JW/XMbh1O/s0jQgLiPA7M4P4/d4GPv6Uf1j2mfbbZMouaTfJ/69yQ84LtvfLzcYvp503mNgPKTArfOuI9B/Q4woPeW8Rk6cvgoep0u3j93ToACGRA0i6YU7M///M+wtLqK//F/+l9w9cPLqFRofM3FqTH1ZrGVpX8QpcFkhMmolwAQQaMIzpx8BofXDwg0Y5JeJp+HHw4rydDpdpSARiCBBvNBFoyUJ41HyM/OIJFJi4FJZgznE8qyu7WmAk36bSZDGrNfFl/0sErPzyFqWWht76LT66HnB7QYZzGYI5jhE5D2BI6QuZCOW2jZHlM05EMaCUCAQotgR6etAjiWTIud5Q27Ym/kFuY1Lpr7FThWEnPrGxjaAew0uRh3EcIQiYSPJKWgnS76BGuCAYQoAyQbQtKTEfKptPx8BNDQxyVoQDOXJu+hgAqzeCaDXJFFmI1udwhnzBCXtlhLlMaFwpSEhmnwhGgwTIGovJB6fRudgY9RZAZ+vKS245nR44eHMyzD6d9HIJSEH8yhuXcHdntPAJBVWFYhHAsMkExEJyA8JYtZzM7MYNBuGsbSYPSA5SYvp1gGt2/eRMijCb0vSSMLVSUt8v6S3eC5+l3MSipRLZMvGnnMkN+VMAV40BT6lhVGgEBQtItC3EYsOEYqyrRJes5F0Ok7KkprrR4GkSXY4QJ6vRa6A+Opxv5HwM/GCL1+FyuL65ifX1R/TyVS2jQgmLTNhMZuG/n8jIocsgXVXp6HVqsmmbHnkWE1MCBLgIwpyrcKcF0a1lM2N4d42shcs5mcSWmdmFCzECPgR4CRLK+O0iCHjKBQIcqCi9dLqTT7AYFG3l/fI4hEw3rjMUhj9mLMR2l+FaH0nNiL/W5P3msykadvHYHYYRO+3YMdsNBknyEdzx2h16pKZkvQit8xn4mAG3Db1T5sPwxGMedn5gXKVMt3NZ75fFtY2ND3N8q3Ua934MrTKA932ALcIYYuC1JuikSRjvgKcHDDSQwHfUma6KfEgISRTSmpL6BrTK/CiCX5J+W99KjLZbIy2uf80R8OsFO+rz6xvLyG3mAgtijlqe16TYw1JoQ3KmR7BARU39+8I8BHmzr0TqM3ETeJpNQyXlQEjJRmTaAsxuTMJKLJjDwQmQQ5BYn5JskrmchKPqjvGYmYM9Z1svjlNfH5HYnHYNHP0Rkq6IfAGcFQmsNTKs71W6/dlq8Z5aa8TwLc6H+USiNXnFFfYfolJcySeIZCsFJZ9UWeLwFDyna5HiO4Rta3ZUUQCJtn+PzcgkCQO7c38fWvfkXrrn/6/g+06SA/Rc5fE8Q6W5xBtjBjpOQBF5kw07TDGATTKJZmBeotLc5rw+Dyh1ckczbm5nExY5k+y3AGshL5+kSG4AGvyzBsuTYQkLO2gPl8FFt3bmN7uyy2D8c0g2QYFMXnP70im9UdrV/Hto9CLi6WpYcYCoW8Nj5ob9PvNfFv/uTP8Vd/9VfIZdK4fu0ably7BicQRTydQTwaxn61IZN8k8gL1U4EXnb39w1wEQqIPUtGcDpbQL4wa65Jvo7Tg9fBPhIQYG6svv4ZGJMLlsAzE8hEAITAndJ/XU9G/T95+33NHaeVpmkkuPEo+58jL7IL17awtVPFV155Hn/08nNGOj3tp5NAFBP0ZOZqhWuwD0zYd+o7bGOuGcfGn1QSY89Bp7EnRUMsnhPL6c52BVu7LX0O2Xn84blzfhTrlWnC1QqazboAWq7798ptHFhdwtICE4MT8iu+evmXaopk0sKVqzfFNouw7UJBVO5dw4/feAcbR04gExtjZXVVz8z7Ny8BzlhAVCadlPVBPGmhz/XiaCwGLIGzWq2tjQgyLAdDG80O+2MIM6WCnm3sUzPFnObHza0dlPd3MVssYHX1gNKeeW85h3CM8n7fvXvfsAzzOc1B9JTs9wdiTxM05hjO5XKaKwf9uuTzqVRWABbBNM7HU9BsmswpuTpl6DBMVQHz7Ao+1RqGxa7njQBAMmNDAtRVDyECN0D2aUAJtkyWhucgmYig3uwiFo8pqIWgXrGYNvPUU/DsNy0Rn77+97kFPsnEnddNsIzHtNj6TSU8v89t91mujQXmmaOrAjgIuqitM2lJnMr1rgwtn4Qt9FnO4XHvXUAN64UQYoU5xOJJNIYBZFIppEJD7O7u68Eg6jqZPgTVrIR2hrU7LtNOIz1xSBUPBlGvN2X4ao9d/Pt/+69RnJvXa/ZvX8P/9X/8b0ZeUyjixVdewdde+yZcP4xrtzaRSRrz6XZvhFyaxry+vDv40L3w3i/wkx/8QIsByh20a8wF08TUmIs6nQMBH0r/Jp4jLPLoXXSzMsaN/U/HMnqczPLh9n1S37PH3ZNP+jtBmD/+8nOIhjz1JR6Ufj4ObLFCPpbjIxQilE5SNxahnsP4ANmOwhnIjuFDV6wO39C52ab9QBrjkElPmh6F6AiRfgVjGmenM4jywS+pGksuU5Rz53g8HGoBHqYMT34cQZiyzIcfYW4aBJrREFtAAYuhRFxMhGG9ga987St45RvfwIUPfokPzv0C9UpFhQmZbL1aHfZghC//q28jTk+0dEqMmnd+9pYSPWniStYQwUF62hAYKOXzKJVm4Efj2GmOceH6vc9lDH77j54Tg3EKvD4OPPssGxjss2Q33r57T3M6P+txwO/0vj6uD/8mwK097iPI1Dou+Llb3a/CH9ZRzOfk20WGyuzcApqNNt4/fw77+3uYnZvF3/z1f8D6+poWhDRN/+/++/8B773zcxWrBAMkO/Eow7ME1nN+qu5zrjLR7lpgctF+9DCOH1zDoNk0C9eZGViZrApgyi/plzLo9sQwow8fC5wgP5dspxCQYFGdziCVz6nAqu2W0Wk15TNG8/44vZBiYc17RJzIlhr3h7i7W8E4Gld/j8FFPhaVbKYrWYePJEcIi4iIhXihiEw2jXaZabU9nVe3XFZRS/8iLoZ9RsmTxUTQmQUUq5hkCgdOPYd0Oo697dvo1Luwya6xotowgGOj126pwA6TjTYYoV7twPODyBAsChBQYHHkIx4Zi5k5dkIy946FiNEFQHV1LBvAKEDpZMCws/wYbERUiJL9Q38t+pRxo6PboRcMfbDoSce5g8B6FnY4jr2WJ5kSj6BTR69+E7XdbQy7A7HjMnMHZUZOhg0ZhYkwAc0wWs2WJKAH1w4iHXXFZm60TKqcgM1kXrKpTn0PS0uLApdYkLGwE+uM7FkWTHRJdD3tvjOZjMwcym4a9ZpkhwSRyFopFApYLCUwlwnBCvbQG7hIRGzMWw0xVHb7BXT6NoLDMnpDD93gHOqukYOS0dpp1sXaIjOWFCMHTOWkQXxQGwTrq4cM02+S3LbDlEbHQbE0b4BMgZguuiy2KS12HLS7FclT7bFhFvDZl0onZWhNphs/K5lIoVSaF/jBv7MdBFKEeK/IshgKjCNziJ51LPyYFEc2z4Tbpu8lS4sFnxLaPBM4MJ8KIkXWUHZJ3kAaN4MBRrYD2zVMORadru/A75TFDuz4FsbjAUKjDtaKCVS7Dq7vdgQO8lm/VIhiMPKw32Yx6IK+7gTEu0Oyy8IoZZJIxGMyns/EgNv3qvDiC1g6cBR29Sbs5haqQ+NdRhDbiSSQSacRpzl/t6F+Nlsk+BxE17UUVDBoV8U6Sc0sy5uI0ismpLINZmcWVKTv7N1Tcbq4sKrxdm/7NgajIRJWWvNNoTSD/Z37xqcJAQy6BFh62Llvfsc1kjagXE/POvkNBphgGzZA/ZCMkygKM3PqM/WKmbd4zQLQKKOS5DosnzMW01YsLhCO4B+/hOsv3t+IxcTNqIpl3+6AYUAEysi+I5DPvtiqc4PIhe1SNsrNMiZQZmHFYmKxCXyy4oimsvo89h+CGWOHqagphVxMN9IkbpsU8PQ3HTpjfPG502Ji/eP3f6g+lSYrb4L9UJLH54/mZa7drATmyOqNRsSg5UKEmxZkDD1z/LiAt63tHbGLKSW1oiGxh+j1duLYET0PKpWqmD+tRgu3bprUUA41SqUpT81kMjh96gQOrq/qGdGoltGo7qkvDgfs2/SkMqFErWYVe9s7mpvjMR/lvW2sHz2rOe3K1WsCaDr1+zh+6kV85199BwtzRc3JSlScbARy7UQghd6FYv74Ptq9IRbm57Thcf3OlhhJre5AKcgEgTKptBJ2o5P7q/FH4EJMZjPGOQ+YecJgWeojZBdxnE18sPSU8ymLbOONn78vdQYPbmjxoC3Pi6c2cPLoAVy8fg+Xrm0KFP7al17AqWMbE5kgUyEplzXPVSM5njDcFHptNlP4PQLRKHMMTgJ42J+dMTr0mBsPEY1n0FX7MoQkKQ9KHuwDPGfeK65FXGeMankfnWZVdgyUlnOsW4k0ugNfG1VHD63i8MYydvbq8sRbXiyhVauoDZYOHMJwZKNVr+D7f/d/4vvf+x5sz8drf/wdnH32NKr793QtOzt7Ci04fvo4Dq4vyKaB4BlZn3y+aqxITs+x0kWvR2Y7Nw88Mc3puchn+M5+BZt3tydLJB/FXBYzhZzmSipjyPKmpJNp2+PhCDu7+ybwKBzQvEstPtc/DHlZWFzCwY1DqFT25bOZyzFsyEck7E82pUJii+oZws0m18EoNAM7+qthXWF7HyGnaZhnNDmhdUAwh1DAE+OMwOEoWMQoPPNgzc65N+D0sXfjPHbvXEZhZgazC3OIxtO6Xs1oT8Gzz1KePX3v71sLPA48Y+HNQnxq8v6UdfbZewCBMxbLf/7NVx4AHPzHtK35b+62PI4t9NnP5KM/IeqNEfVHKIb7WEwFJBHyozEszM1p56TaaMlvhAs97XQA2sWknl+7ppaFcCwqnxgapVbrTQEXq8vLqLd7Ko6/9MoXsdckIwTY2bwtXwg+hF/75mt47Vvf/LUT064Lk+kmCYwXr97Ww3bcLOOnr/9QdOpkkuAdk6WMD4Hx7jBx9FMJqUw3WUTDR98GrlfGuN+gi9anO8ga/M//5CuYnyngyg2THsSFycPMHv7udw06Pwyc0T/uUUCE38+Fx6NMIAJnKykHM5bx8+CiKxiJodnraXGWSqWxV6mg3R8ruYuLh1EwqcXnoN9Em0UvmVuxDGKW8cIoJVykvDacoQ2LDDYxzsYIhENwQ0FErJh27wbtjuLaQ46rBFUmDpKB44cCKihG/SEiwZAKH5dmur6HRCGvxUc8FMLXvvkNuPEM2s0W7E4Nd27eRK/RwM7mXRm9F2ZKmD98FKNgCM8/d1pMnzfffEugRyFtFvIuAVUxJELanTx27JhkvJQSk/X3mzL/Pk0vepQN9nHgGfs7F7+UZ30W5u/D8s3HAXUPX8/H9SG+hnPat798FrOF5K8Bt2Rd/v3rP4M7HkiCw8Vit76FuN+D3L0CLGaLSCbiSNOva2LuHrWSYIgNF9ONehWvvvoyDh89JiNqFTitJt575x387d/+rTx0yOrgrjHHPGVHz7/0shahH5x/Twv/qYSF/z5y+CCObaxj3OnC7ncQofcYQXcWiwQWIhG0Gy1U7u9iwAREGa/HkWVym0N5lJEBzayuIJrKYX9rW2N+pOImgIg7gsWEM9tFOBpC3LO1g91jWh+M+X7UHSNP+SBBCo4TFj40Dw8GYOXyyMzNa5ywkN/evIPq1iasUFhgs3b4lcIXUHvaQYDuWEOmBkZiOHbyLBaXl1WEUNJIcCQQ8nUuLlkx3T6i9HeKMKmTAQURzKwcEJugvbcj02QWaWF6mI0pQwsixvfa3MmmN4oLJ5bCKJA1LBqyImyaXtPviumZUe2q02uLhTDvCeUhBHR6nZ5AK5qVk6lD6d7mvjHl5475qHEbrd1bGPaHhplC1s7EbJzSTQJNlGKSbRhwPRxYoeH3PJqdDqr1OgJhw3aCZ2u3v9ftaVefzwcyCwmIGr8iw5ARU4PPC5/gUkyFOFlnHj2OmKhoG6YNP/Pk0RUcP1CC199D3K8jHRf9SoBIbxhAe+Cj3WegAwHRFKpDG4im4XshVPe3xdCJhoPqP8q1cenvFhVIx+KeczABhEwmbSSpBEgnjJJ2p2F8znh+9ljnROZYq90yTIeBYddxPk5YLMaTYnrzUAJbMIR8Li9vJ4LE3IAyqSwmVVVAtucLOOwJJBsJPJr6YlHuan5PWGksICMYiWuOzySiiDIlkYUfdf3xhKS4BOj4BbwH9XJD902gHihztDGfiek791om/GBtPidwdr9lI8KgBfhYKsYkub9b7glI4gZZOhVHPGHpfBoM9yDAJKmjg2KGIRdhDMYmNZBFbyKVVp+06WlE1hL77ARMJJuL/R8hYzdhWGCGucYABwKK/GytG5RaOBALTeybkJFRKlWPoK08pYwst7a/j3ql/MAHSmmpgbDmJErbyJxKJC0xXyk95fkwVIL3gcbjfI28yiZMXH0fjd/JhIyQbUITeDNXcYzxtUwFppyMoJJclnxuDJpNCq7HyOyJ8lLRhz0codP1FXTBdFGy2bh2Y48bM2zCB6JWHKlcQebpnNe0Gem4kuPyeUpwtFQsKrlyODL+aATSXbuPTITsphh2a21tBh86uKbxRNCVxu03btzSmq/LPhoMYX1pTkDLTrWthEQCMlY8pXvH9zFxNBwyvnh8XjMgg32agPzy0gIObRxU6urW1haCDJPgmBiNMTM7L5/E1QMrWFlZ1tqFY3x/+z6uXr6o+8FU27X1DZRKBojg/ePr2CFatR1cv/w+sjPLmCsWUbt/E+12DdVGA1/9xncwP7+A8xevIpvNP5C4sU8RKFteXFQ65DQZkv/l+pfr1Tv3y7h9b1/3RZ6L4Yg2KvPxuGTS6ksTKaZhFZmkaf1y0k+n/lzTIArOlzUmXDbbug6CZhev3JQck+9lkEA2k9Lv1xbymCuksFfvYrfaxDNHN/Dc6RMTX8K+1nrhsGEkTpltPKdWh4oSDwmyDMXuC2t9Lfm1ADST4kjWFEFbgoq9EXBrc2cy5/BR56PebOHK9U0DyNoOvnj2OFKJKLY2bymIptGl594AQa8PhFOG2ZkIIZHKqg5hm7Vq+yBjv7R0wIRm0Aam3ML5d3+O6+//VBYxTPnNFGZx+NAGnn/upBjply9dwtbmJpbXlsQQvL+5pdduHDloapy9MjaOHEKxVEDQZbpmwoC8TO3uDHHx6l0B1QQLd3bLiEXk7olOl/LyEQ6sLuL4sQ00Gk2N2dFgqGAjPo/qjeZkIyNsfFwVCGKeQ5lMVsBbu9WW/9ni4pI2EckwTaaSshnodapScnDdEM0swo3kH4TaRK0UvDHv/YRl71TgBROao6JUlXDNyzV8qITxIzY83fIddMp3JGvl+oSNWVg6rB8eT8GzT7O6f/qe39sWeBx49jCowwfgZynafm8b8QkvbMrMiNDLYG3hIxkfDwNo1zf3JLn7vFlohdEeZp19PeDp71NcWUdhfkkLWLgOdvbK6NuuDE8pleRCVRRimQX3VdRxd7RS3sP9u3eRSKRw5sWX8NLLXxRQwQXTbr2LDy7fUMs9LGkkGHX66KqK8YcBKE3+4RBSVljFWWdg4+UXTqNf2cZbP/4RstmsCgQaGqezNE6mF45ZyE6jAmRM7gAAIABJREFU17nA5W59qzdGd+Riu8Wfzy6RfVhqyeuhQWijyYemOQimLc6VdJ1PInt7wu704GUPAxdkL30UIMJ+9coLZ9SfHgbQSnFPwJkBJym17WA87OLKrRtiZZ05/QI+vH4N1Z6HlcMv6Dtt2zAl65Wb2N0+r8VWoXQI+cIGYvEsEv4QkUEFuVQGmWQaLpl/TDOyovC44x6LIJHJaPE+qNfhDWjabzzLaJ6NREpFj9+nAbjxI3N69MOyJRnjff3at76Jb/3pn+Dn713EL959D2FvjKPHjyBgj/HW66+jvLuHL772DZTWDmF3v4KXnj8Nzx7Kf2RxfhYry8vIFQoqqnns7uzgx9/7nnwm9sYxfP9tkxD1eRyPssEevX8Pg2Y8398GqDcdZ2dPHn4gN55+z/Sad8uNX2HesQ8dP3LwV77/4TmNSbpTJhuNiBl6EAgaWeOHlz/AnRsXEM/MGyNsp4NiNotYNCKj3VQ8LqCFQQ6cO1IWC3NyswI4evSovEA+eP89LCyv4+SpU2i3O7hx8ybOv/szGTybXXimsxkj8ngyiVNnntPC/NKFXwrYJ/AgyQO9PY9u4NTxY/BHQ9jdjqRICpRnoar/BvReGlJziuiORrA8BzkCEyxQmfZF6QvnnVgMlb0Kmn0GDoSQkGcP0+siaDIRER7iLMYIKhGwCNL8uItui55eHqie0THxNuE/Q2TR0nA7HDVMkW4b9Z1tBKSjNhKXEYtnSas99LlYjtEZkKmCURxYP4x0vgDfs3VNrVYLvVZb7Daa+lPGGCBPjIwS/iTz8NN5eMEwgv4I/U5ZPm7uKCAwRX4vTG2MxcR2oxm5drbJgotwR96AoGQ2BQNhPTvoZcO/U2YWT6Z0X1n11cp72N/dQmMQQjxdErtjc59sJQ9RvwKvew/9Vg8eonACEQyHXYwGbS3oyfAhyMTnTLfVEnt4cXENM3PLSmS9t72NdNF4HVlhgl4BXL9+S+AY/Y3YbkxMI8tZMiHaCkTCAmwFnAV5vgSCIgj7EDhDAJRF+Mge4qWTh/Hi0WVEnV0Mh3X07QCs4Agxf4Tu0Ee542G/5aLtJhCM5dSvmCRI2Su9vvgsiieiiMUiCmUg4MVkYbaT8VZzdK68xkw2p40DFokTMov8/MikZtHGnkAmGP0kCfK0O20TgOD5KObzYk3IVL3PZGR6qNG/yVI7sMBloUZgiUEAnFe0MTIcGGYUn+kPTMd9sdL4OWQFMXChEBvLeJ/WCPQnLUS6iIybaI5CqPtR9BzzTGF/4cAadEdoNzt6/1ROR582AmUEp2gMT7CCslECZEwYJTAkOaU9gm2PQAGwvICstO4vZWd8HxnqkVDEpFhSuh+kt5U1YTUpesMwpm16Cg2Nh6cSQG0xZ8iyJJAldjXDI+RzRkaUqw0bSb0l3WZRaWNMmS+Z7BxzISNjLW9vo7nPREXFOzwAS4zUyrCHKIW00hl0mg2xpwj8cEwQ8OR5cWykdR9ctGomDdUwiozck5/BOYXgMb+BzBVaZRDsV8COwK4oLDJKeb5iuHkKlGA6QrvZAOw+shlKI4cYjnz0BiHZE7AttPGpTa2Wnv3OJIE2mUgaz7NgGIkM+zTXekOB/WQEnTx+VEyiuzv78n3TPXA6CI9aAjoplw3EM7rvHLdaKzoOMrGAAMf9RmdSsHPuBuYW5jG3sIBqrS5wjiBBuVxFLptT39grV3TP6DtXKhQ0/6wfXJNX2+0bN7A8Pyt/RCaFcqPs9LNnsLGxrnHB9MMOWUGJuNrwww/O4f7WJs6cfQHPnDhhNlw5LzBNWcmqZpNkPGobc/VoWozf2s5tDFu7eOkLryCaSOP2nU2xiOodzsSQxx67AtuTgIvxy4rrJ5/LIpvLotUdodE29ifTHmMYY8QtOJ+aTZK2glB8yQzpj6W1V7ONWqM98TUzKa7s97lcRmb8F6/cQCFrNjPZBSnXpNpCSdMbq/qSVqMmZly+kEfCMoAXn79ewEevXZVsM5UuGb+4CfOf50YiBfv5+vKcGJgE4SlR5NwRIWGZc4cuhCBpWwEuDLRioielkGQHk9l64fINAXk8CCCuzOeQSwbF+G3TJJLBHOO2mK5sP3lGEsBFDJmkASA5fpLBgdKuQ1ZaKctkNdL55ty77+LqB29jafkANo4/JzVKMW28RCmn5bhzBz35Q3IsNZstrBxY1nw4Hg6U3EmFQjhgC1DjfJW0orKSuHx1E/u1tu6T2Yy15LdXrnXMvbaiYkHSE49SZtqVtOpN7BFQrzdMWIoYvL6eLaxbmLrMpOVDR09gYXEZN69/KJCZnozdXg8nnnlG3pJbW3fEcp+dm5fEmnPg/t6eNkvm146jRevBibTWt9uIei1EFV5P5ivrHR/jYEYAmifp5pMdT8GzJ2unp6/6A2mBRwu3j7rszyIT+gNpxsde5sPMoI8DOPghbGuCHPRUmEruflegy0edtMvknvY9zKIlCQXNoecOn8DMgUPap9cmlPYxqRZytRNidlpNGhu9eZr1BrpcpNRrcEcjmbV//c/+DJmFRaVy8cHLa2t2zMLhUTnYx/XJQsqkfTa6Zjf9lRfPoFvZwc/feENx4r1uVw/U5dVVFc+mHjWFJhfmBM/48Lh0v4vL24bp8Ls4Pg5MK9d7v1Up4KPAxbT/fJwMbwqgffeN8wLQPurYv/MBmvu3VTh1uw0UFjYeMNLmlo9qgdbrbUkKwYKvWb8Fd8zYe8PsyeUPIsriqXoXC7MLWFte1eKRwJcczWSGTPaZJfBs1GprYeGMKDsBwjEL4wT9Snyl2cnXJOhh3B9o15y77mSpffErX8YLr34Z2/s1XLtxWzutVtgXuMM+d+PDy0gW5lCan8fxw2tYW1/T5e7u7OL7//APuHb5Eo6fPInDx47rM9/40Y/wo7//fzEzt4Dw7AHUbFO4f14H+wwBrUazha+/+rzGPxepU6bZbws0e/h6uHFCb7zXJ4laU3Bs+prHgXQPg7aXr96UUfmrLz2nIu8nP31Ti+iIlVFqWrddxfdf/6FkKtz1p69WPpud+GuRjWAW//UBmU1BHF0tIRyLY3t7ByMWZGRL9dt47etfl5znvXPnBcpvb2/j7bfexObmpvqjMbd2lEp28vQZ/fvDS78UMKDd8LEj4OKZ44dx5PBhWDTMHw1lrs6EQBZ77A8sepjeulttoNsbiN0RdW2QCxNPp5DJZ+GNBgLr6M1n9/sYjZjKSc+mCHL5LFLFgkz1KS0hcNerVOHKVJspXsbvz2W/J7wmQoGJlNff+R8yTRIpxErz8iXrVHZVtHP247kFbRspsskILseTGGhjwsNsNq/0tHAyhWgkKPYYfbhY6PB8+s0qBh0WDwEk5w4imiuh2WLBbBtfM0IYoQA6zaZ2wMnIIxiRSycFdMowPmSk1jxnSpl40CydLA9KLQ1jZpKQO5EckcUkT5deD9t3b6JW20MgnIQfiqPacVBrO4igjYjXwqDbx8C14EULGHX30G9uCzQiSMdjPOzL4ymVSGJ2bgX5woIAkVang0QiJsCQjACEoupXw35XcxTZR2SfyftszAKZUkBfUrVkMmMYStykSSQQj8TQJWOq3Ua718Pc7AxeOHEQ68UY4mhgu9nBpbKHuVgPa1YH9a6NO1VH4JkftJApzCGSSMPxmQDrCTzjObCwcm2yjTpiSlHaThCrxqKxbaRsBPC4IcTnJdueABpBPoJj9O4jACYvMUq6JmBqpVZFq8NkNyNDpYca/91oNTUe2AdrtZpAAIIdZDKw+EqnshNJHdnEAwFelO9NEyAJNBL0YlFKGSLZRWxTpf6RDRzooxjpAfZIXmMNL4aWQ5ZQRH2Br2WvasmXjkAe/eOYSsk4CaZOhpQOSj4aGU0eUysJcNnkcSpOUqBh1OtJehmO59RGVqCnvt91knq+GIJMALGw8X6iFJjgvTy5GCRBMEyBdQYwIoOMskkxI8XkI9PSMNX4f8g75P8Ev5EASWa276NPY28BYjIhUKpnfW8foy6BS2NjMbWH0BpEICRZK7ST4CZRSIAQxwfv09gdC7SLMgGa6yFJs/jZPiwrpucqwQkCBykmtsYIKA8xHI6MvxlZmZNkQM5TBAnCkZjATp4PDfk5pxB4VHqo5yIcNH5Mrs9ADAOeickSDirgh/eYbCL+nsAZfajIys1Rwho0PpK0XeD5JpJpw1AkezxiyZ+MPk5cQ6TTqcl1Un5LGXdCY5jjUKEF3KDodVGtVjTHMuH1zJln8cKLL+Gdd38h4J62DR98cAGryytaZ57/4IIAIb736199VWDn9VubDPPGnZs3cPb558UGazTqeOHFF7CysqL7zHt7+94e7m7tYHlxBqlkAs3yNmNKcfr0SZx45rhho9PWgXYVI0r3yEjluOih1+9h5HLuJjs1iHDAw/LCHGx7iJs3b4npR2YhE0YJ6FEGSnbSwmxRialZAuLplMC7amsgvyrJOScMYpOqOlVGsOeYkJfrt+j1F8DRQ2vyriNwxiTMixMp5sPP9C9/4VmxzNh3Th7bkPSe409ySwFvBsjlfaOEnethKxoEbRQMO9s1Plv0tVPSK5+p7KeGgUtG3iT6Qv6ABGU7PYL5IWTTlPYGxSLkfMeNiZub27h5656kliePH8KNO9u4cmNToSm8bgPkQUAe5916rYp2ty/pfyJE037arpg0SjIjee6uPUQ+kxDgT/Yh/ezZh/tuGM3OGDcuvodMHGh3R7h+/RoOrm/g4MGD6I/G2rjh89uPpQyzLkTvUUqBOZYCSmWem53F9uYtXLl0EcdPncX84gLgDSUTpqfmlcvXEY4mkE9ZuH39Qzz38pdQKubxo3/6rhI489kMivk0Yqk8UoV5zM0UUMqm4IzGSsDmxrpJwKW/ZE/jjPXL7u6enj9Hj5/QXMSgJCaFc5Nj4/ARHDx0WGQEMeYOrGrOuH//nuaVbrePUqmI5dVltLv0kwsil80C0ayZo0O0ZHExGnYf9LdRsIDRJEBAzNvHHE/Bs8e10NO//8G1wMexz35bMqE/uAZ95IIfBc4+zmdoCpyRpfTh9dsqnsm+epzX0G+rfceDLnrbNxDu7GMhE8d8MYnS4gLmNo4jXZp9kCBn7C2MyS7N343nAReojoqt8v37aNdqSq8qlkr48r/5U2QXluUPMD8394DpwkKNx4vPnRIrawro0Oz46198BnOFNKqNthZlbAcuvviA5/cQXHnh2VPoNqvyPBu1G4pRT2fSOHDwoHYuRSEH0BlM0u+4Y9fu48ZuG3cqvzvw7NH78VlDAD7q/j7ap6aveZwMjwAJQbzv/vT8Rxri7902hvAsGe7fPKcFMH0PeH9ZVBCc5L59sVjUw9kkHAZV7HDxQbPoVqMBezTCwtwi1tYOIhmPY0SDVO2iEXB1JoYdQXmi+DJRNjHcLNTDlNCFAhiEUvI3S/rmXsmzTkVATB5ViVwRLzz/HMIBH++euyBgjovCg+sHcfTQOnLZlBIOuSs3dgxr4Cc/fgNvvvFTRLlI7LAo7iNVLJlUvXYLudkF5EoFNL04WqHCJw4t3oP5mTz2Kr/K0Pos45F9hfMxQbS9Sl0LxMeBWJ/2+x4OpvhNPuPXQFuxqkYC2585cRz1Wh0XL19GxEojGI6CKZonjh0W4+Kdd95WnxFzxIpNvGBMoSBvlwAt92J49uyzCEQS+MW59zHoNOHaI+RzGbz0hS+iM7Rx7dp1Le4PH1zDO2+9gf/5b//XSR80yXBkS5w5+7wMi69/eNEwKoZjgazrq4s4deoZ5PIl9U1K/2qVCvrDPpIscEolFX3+uI+7V2+isldFslTSZsG43UQ6m0NxYRZOv4tmrY4Riwv69w2G8s/LlopGGseU2HhcgEOLko2GAawMmG8YKmbcBEFxFWWXEWIF9K4hU0id3oeTXYLLyqpyxyR1EkwIRhBzRki6Q4StBJaOn8DIHol5USoUcWCD6Wg+2vUqxp6PheUlee00q2Xsbt2Wx5MXSCCYnkNrOJTsvlSgP6Gv68wzQMGz0Wo1YIfisP0IFmfy2DiwoK4yBXiYoBYMRQwDbeKlxcKfY1ogwgQs572lbyEBjWq1iUGnCrh9OD5nE8PM4LzO4pigCsGufrelVF96BrW7BI08yXkI5rRadW3cUIaYzczBiufksxVPxpR0ZpgeCdTb9FmLIRIYqb/QD4c+NJVKWUbunBOSYcg/K5rOI5OfUeoevT3ZTwmwkUXJgmc+n8WBhRJm0yHMpVyEvAa2OwZcSDlN7Nb7uFuzsdt0lSyayM4gN7Ok4ofMNhZenS6tCnyBR2OGYBDAEbvIyLEIiFCqyzYksKJi0WXiKAEKSvF8DMjiZcJqLo90Kq0idTCiZBNiMMljicCM40kmxDmX44uMMV47v5ftzHuWyxcUJkAwlL+XHIzMrThZhtZEsjkU00E+VEqyHOm9pdKsgBD+/7TfgOX1ULMtDEMESMjiIrAah+2MxIIie5LXU6QxfIh+bPQpNJJY3q+Eb87bCdLHKwh3NDByxGTBUCkmJk+piCMQiGONRb49pjOAg15voEI6ERigQTN8PwzLSqJn09tuqGI/FE7BHtKDbgDXI3BNNl4cqVhQ8u1Bf6g2cyjtizJ9kkEjAYVa0HoiEY1hQJlukCmSA3QHPfTqXfQbZEoa6SShQoG8U7rgBLAg4MJwAYL/xhZtkog4YW2Sfc2D94kXLHDUo7zVFVDN/y/fqwDN3B1JnxWCYlAXk4wqr1eet/HpU9olxyN8JOJJsbMYRR0MEABneFIMjhdQ23GdRd8r+p31mTjsEGx0dO+ZfMh5OZkmU5vMpKb6GjclCXoRwIqSVasxQzCFEtAETj3zDBJkrnk+lhfncfTIYcnW6o3WAxkok17v3buH5ZUDSmbdurep9Qf7T7vbw5FDh5HP5nD+/Adi7UwDZTh2T588Lp9MAtKwB3j73fOoNPtIxqN48cXTYv80ag0UM2ksLswpLEJzUKOF1aU5nDp+CKkJI5XtJ1CPzGiGn8iTzgBOvM5+16SGSw7K8AUrjpWlRXll3bx1W+OPQ5b3hH6OBOcyqYSAEd6L/4+9N3+S9L7Pw57ut+/7nvvYmV3shV0Au7gBgtRBHXbF5VhyKj/E5VTiSvJDqvKHJBW7KlIlqURxOXIcy5ZNsSjKlkhRIkWKAHEudoG9Zmfnnr7vu9/uN/U83+7hcrkACQogFXIbNYWZ2Z7ut7/v9/o83+coVxsC4+fmsgr8qbW66sdiQImdarwrZwmafB0CSpTJG5N4SJL5rdffO0nBfHjdfu3FZ/D5F5+eJjSagwbjm2fsBDgO2Q857o4OdrVuh0JBgbPcx/l9ZLvNgDZ2K9oCcHzRjXaaID0aGK9N9l+3D4fFFry+AE6tzpt5h4dCnKtlzDZROBOvIRIjeytiQGeOawLbukIDTve7Hdy5exd37x+gPWBSJL3iJmb+DEdQaw0FtFp2E5mIC9EoGZFkk0/Q6g5R7RrguVfdwd2bN7Gzd4wzZ8/KR5nvRUZZs1HjAoOhxcMEW2AfZbTdekVtlMotwOtxo7i/jWrhCLnFFeSY2up1o9FuK6GVASv0Qw15CLZP8MTFc1hbW8X+zo58N9mefh50OF5Ekjm4GQY0MMzSSNiv+ZpBOfzM3eFY3oit8jEGwzGSmTmsrq0JNM8fH6uNKd2U35zbhUa1IkCZqp87tz5U33nq6afx4Yc3cW/rnuofHmJxnWEK7LlzF8VObtby6HVbU2krlUFuuAMZhYVwrDpe44Xn8MD4I4C0x+DZJ9klP37uL0QLPAo8m7HNPsvi7ReicacJivQ4YzwxH48COGaA2oUnNgSczUIE6F9FJhrTcD6KLfRptWMjv4fa3i1EfF4sJ4JYy4awcuYsIukcPPQCotzDxVOqoQysCVZpwac3COUkXfM7xmB36jWd2v3S3/v7iK6cxsFRGeeeWEet0cSt21s68SEFmvHvp9bWsJev4atf+7YSEb2ukeKleYL1wvNXce7CBewcFNBk3DaYmulRYXju/HlMBh186xt/jmo+L0Ph7NIaMrmsoZqbLSq2jkmvNq1E4Ozn4fGgb9WDn+dHgWd8LvvaaOx+JAuucrwln4oeE+IaRYFm2UUTQc7fk14+7pSQzCzID2087hqDc5vJbW30uy1tSqKBCDKxDBYXlyWtGLSbMinnyaVYQPYY5JnwtnimEjBuamjIws2xMT428hn+jZ+bLrdHBV52LodoMqvvKcccuXx4//3ragbKBbgZGI6YgLoKa9DG1/70z/Dh7VtiPbG4IJBA0KSXz6NZq8IXisBHdkqvh1huHslsBg0nhLrLSDof9SCAxHnzqXPr+Ms3rn+q/oQzsPXTAs14rXx8GgEkAm1fvQwvRpJlqqqdGCnWSy++oDH37dffMD5KTK4bTr2sfBHEAm44HQI3u3CsLAYTE5s+A98JhHDMd4YTFTQ8ce70zIkwmVKfe+k5BKMJfOMvvjWVhAUw6HfwvddflzST8iUWBQQzyNZ5+upzYgBs3f5QYD8leCwS11cXcP7sGaVZsf+RBeSifIx9kX2HbIuhjYDHhU65jHarrSROArwMuFjc3MDSE2cwaLdRr9Ukq+nW6hh1ekpv5abYQ6ZJ0M/ASfRZ4E4AP5kcY/qSMf13goDPKxmP7bbQmjh6XojFPOdTywPb51exM/Gnlf45zt+Fi8wVJm0GQnDRu6nXRiqXQ2b1lEDi/a07AqBPXbgk9pD6d9Anz5Uu589pYAKbnSfXE8uL/sTG4kIWG+vrSu2r1atiQXV6fYFv3KhP3AEVhJefPKfCgPMBxynvDYsrFlYEdEwhOBFQprJzKv0Ta9ntwvV7JWwf1HBuI4elbFQ+ObVaQ354TAmjRQEZT/FoHNFYQubkvW4Tx+UmGvUawh6ydEYoFo/FgMtk5+CxohgNTfFZKJdxeJw3cki3hXAkIq+z5eVFXWuhWFFAABlY1XJFbK60xzGJiuEEXP4g4sm0ZFX8Oz7IpK43G+gRbOu2cfXsPM6vJdEfEggz/Y0+auV6F+V6D5X2CP2xBy6L8vQMklnONwGxINkHWVySqXOSosjir9M2clzKeHpGOsn7w0KdJTDlqhwnZGCx9OI8JtBCRuMR+OgjSQaiWBpjw/qjgxzX6l5XzDLKWo+Oj6byy77uNZltZKGxcFYohuVGMpHS3F6vlXU/KV8q54/FsMrMLUyTOH16nopl+lS282i3mui6IvBZY7HU6PkUCEQE5vFzpVIZw+6yvBiPegKCXZ6g8RijX9eUle7qFXWv+i4j6ZqBzSZV0AABAs8mfJ8hIkGXkhEP82Vk4kG911Gpjrk4jfV9KLYdtNoNhGMZzC1uottoo1HNYzwxSbTx1DxOry2iebyPSo0S7jEatRLcTGL0e8UkCYYTGOh+9NAf0/OLXn4j1Jot9Jo9+fj12Yf5WSb0NCTTY2b0ThDC3BMywsxWxBTD4rXJMYHMW8PE4/pJ9hbfg3so7pVo9j2muTis6eGTAQ0k7SMYL4mnJQCP99z4YzH5lkl+I43DWDQgybDSU122WGxjVwg926ukSoJFubk59AmwjmxEk0klj9KMXeCZh8b7fiVdkjVJSR6ZShxDBOJcBJ/8Ri7LQAF+RvoSEnR77XOv4dUXn9X9v721i7s7B0bySja5xyXAYfPUhu7nBzc/0O/t0Rh1sj5bLTx96ZIO2u5THjllUXEc0VP3qcvnkQgHsLOzj3pngGqjjaX5NJ6+sK62HtounD97FhtnnpC0bTzso92qodFqqp9zXiPTifNNJp2SdxvHQ4q2AgGfGUtkz5rbpn0HQRS2fyoW0vXxcJeBK8QxCXTG4wmlLNJH6zh/rDEaoY1FLCYmaqXRnQJiZsxPvf/VMwhy8T8F6cib0fw7r4mqlRu3ue5O8WS6B7KteIgN4Mrlc7h66fz0bw1TcnaIrL0U9+sO579jlPIH8Pso2w9ovBJkD4eDAljdbp9kpZUq5aoEagfIZVP6TJ0OA0roR0mlKgNIQtqriVnppQ/y1BtvODRrwNjWvzOMhX3+ZE0gKjgFzik7Lhwd4t7OoWxOer2OANB42IOFpRUsLK7gcH8H+zv3tA77lVA5EovPHB6MBBINug2BveVCSUAr0zdTmTQWlxfR7to4LlUlv+QhcH84EgBNoMofDIm9yf7M66sV84gHPdprcnxy7ts/LOjAmWBbNh3HQi6OUj6vAK0nn34K8WhUCfVsR/ob8sCDh8lkcHd7fQHIlLozxIHWCdyb5Is1eQCOh0N595KxF08ydTUldjH7q+S009RMtmehWBToTzCX9dD6xga2t7exvb2Dzc1NrKyuiAHHOTWWWkSlWkbx4K6A20Q8oz0Sr4/esfaoa8avjxJ6C/BGMPFEzbzC/2ZBFeyTjwMDfh5Kx8ef4dNsgQfBs8dss0+zZb//WgTP+MXHozyNKLWbPQiccZF8EFD7OKndp3XFAzIp9m7B77GwEPVh0dtFdmEOnkhMiwvTNMeUPPR66Dab2mRxgZcvSX+AUa8LmyfgE8MkWjj/FFaffk6nlWurqwIEb23twDsZIhKwMHT50OqPEbQmKBRr2L91A+52ERN/BBOvX54+9E/71V96DUvLK/IYoDlot1nFCB5cuXIV404Zf/Lv/z2qxRI6VgwDf1KbyLHLh6FDB6Cf38fDRvM/bnLix8k3CZDt3X0L5aO7yCyeQSAcQzAUF5i2t/Wm0vNikRiSc5uS/VC2qRN1TxDFxjHa/baRDPki2MhuYH1pXQw1mye2va52fKTIc8PX88bFcgn2azo1t8Jh2CwA6KXi86qYokcevaUI3PJclobPv/LFX0UincTr33sPV648JanE996+phM+UfuN9k2yivOnV8WA/Hf/9g9x4/p1bSYZJBDkc9st+OkfQ4mJPZZ0h4bNPDDo+JJoWOmP7DycM3/jtSv467eu6Tk8Sf5ZBXx81EXOGGIE4yj/fDgs4pOMDMceYGL38UuvPIe8x9LTAAAgAElEQVTLTyxje+u2fLTEmKGxbCKB8+fPaTN7i54ojjHSFiN17CjN7dL5DcTst1G8/XuoDs/gqPesMW6fAiyf+/xrSM2t4P1r1zRXlMsVdOtFOC5LTMcrV6/ID+XGh7cRDIbFUBq7PDjcu4/33nwDR4eHSpucnbQzXIBsjbu3b2FALzSyuGwbuUwCpzfX5bnGmHaEotpAdg/20aTZNEGtUBBj+lwR7GAxoE01GSAeZFZXkV5aUr8ns6M7GKBea4hxN+z1QPdtmmmHKR90TTCgRIMSVrLGbAfNkQHPIn4vwj6PAi26brIc3PCPhrD6XYzYbpJ4eYBASobro/x9BGg2zyIkGDLsglFfRTAlrr1GE6NWA4HFFUTXNuEa9gRa01tLhvHTBGTDILIwJOOkb8PyeYzvTdAYC1tOH273BM1mG6X8MSKRIJLJNILhmDbmBHIaTRYtE31PKZqYyFO2gSkzDfOGY4qeh7wvlH0dlTtGHhOjAbODcNCLW9sFTgo4u5ww4NuEhTMTO71w+8iUsTDqtzUHcVyzaDo6zov5k06l4Dh+3QcmpBUKRRwXiyqceK/p08ZrJCBBFhuLERYOZGBVq1WBrCmyBD0+eAIRhRPQCGvGjBQLZWrUXi6XxRJ44VQQuUwUNysetAbAYES/tj58GMM3bKDRaMH2JcUuE4srksbK4oI8ew4KRXmDsq0jkYg59XfM4RM9cPggCEjJGAsmXieLHQJ5lJKxUO8PuirQKH9XweNiWqdJSWQBS+CPn0cpl+MJemTw8T64GKphi71RazQ05xHEI1AjGIdJkJx7yVAKh9VneK8kYet2US0fm9/R58jvx8LCMlLpDNKZrNqeoKsYXr2iwBQ7kNNnMl5iHAT0IqOk18G4XTBsOA/3RGbMBrwejYuOgiLMGOHDyFCnBthevj/TX8lmswUajchErJeN9FMyUY8OZxg+w/e0CIJ5jQl/b+ggHMrAQ3Mmy8iuB90RPI4l+VY4EiPFGa1mGSMXEI+EkQoZEMvtC6LrMGDDeFKRCWiR3TV20O/Qg68+I8fJX6zdbuoeaSxwLyPWtUmA1Djz8BDQpcRbLlsTm2uWaXOCmGxDghHRWFjtSt+zYIRAMSWoJn2VHoazYAH+XZsM/L4BBcXA5echW9vrYGUphFDIheN8T4bj2VQIQyeG1tAPl9cvhljIa6Gcz8OxfMhRJjm2jYyVn3O6bjNMgCutQiraLePXRmap34dINK4xvLa6LADs/ffe0zj0Wy4kwz71bW8khUBqQYxVAaEel/YSXgJ9bB+XG8lkQus5QWn2IbIgyV5naJWA5ekhwL2tu5qXeTBmw1JgDGWLc/NzeOmlF/Daq6+KdcxrMjwsBkGM0e80UTjcwf3tLQFfXn9EoDnnUvY3yivPP3Ea2UxKLCkeDHC9EX7Ll5mysYr5I0nAyaqi/1sum0Yuk8Jxvohiuaq/ETAXjQp4Ktfb+pq+yonliebyGSA2HhmwxOOX1x97DGWwNmXMlCX7jAcir4NWA9VKEZ12Q7LcONnU4ejUWsUwnAlSGomwAZu5/ypXjlGvFgXWcm4mEObzBxEjYOinH5xbpvjv3NgWqy8WCeD0SkoWDARwTaqnYbB1+7b6aSphvAjZd8WmVmoqJegBc3g9ZY6yP/FH3muurQJDed8pVZ5MsLV7hEL+CJunlpGdmxcQTfCOfYf9jbJb+temwjBp2C4Xmn0XKo02Qq42tm/fQrnaQjieNAAfLWUY/MGDuWZd93J5ZVHg4NHhMYKRCEKJjF5fU70YziNsrK8Z2XtxH9VSHvd3j5T+Sgbj+SdWEfAC771/Gwf5KubmF5HJZjAio9xj4dTaMtaX5sR2Z868LxhQiAXsMfb3DwiRq5/06YlKXzvudwoFrfNcd4f2BBunT+PsuSdOwFXNqTZVG2MMKEMf8xDG/I79hz/zYRijtCIIYGvrrt6D7c3DEfp6cv7noRIZwc1GXd6/0agJjxHQqtAHIy+nrJ++g2KTPgbPPsmW+fFzfxFagIUgTdqZFnj+zIZSH//1V775mTOdfhHadvYZZ0AHf37Qk2om1TwBzqZeZ3reNOmU3/80wgNqx7to7N1C1O/FWtyD9VwY8dwcWo4Lo2YdbtL3Jy6M5KxtmY0ri8UHfBRmCyQXhDMv/zLS55/FuTPresp336JXhTlxNadhXDBt2I4LUa8L40YZ1XJJGyMab/OEl4urz3IrfejS5UtYWFrCB7e3ka+08LlXXkR15yb+4Pf+T8ktgvSOiSZVpPU8MdRdxjD15/XxMPvsx2GdzdqCfetRgE/x8A741es2tOHJLj6hk/lS/i5KR3cQDoQRDUXkq0JpD0EH3s9Or4Vmr4FoKCMZT7tXxROLZ/Dk5kWZXtva/JtNP/uM2cxSKtOFMzXJJrvRHaBJvCmUuGF2bFueaP5QyMiQ+n28+NoriGQXcOfOXbz47GXYbh/efvsdeBxboKpbxtMTyc3czhgvXr2EWrmE/+13fhf54yOxQDAcqLCmLNnl9aFPjw4WaaMRApYFOzyPnvfR4NmMdUYgl959s7H6cXLYn3YfnMl66aPGx8JcFn/6V+/8WIEVlHIwbfHBx6THYIcqPOE0fuULX8DqXBQ7u3smEdDl4Pnnn9PJ+Ftvvy0D+LHLKwCJGzKm74X8bo1jblxjwz9Hp7aD7dYVNHr0QBzDbzl49plL8iljMZIvN5AvllHMH0pW9IXPf05Ty5//+dfFHCBYEAoEUKvXcHrzFG5+eBv/6v/5f6dJX8Y8+8z5C2IBbN2+KSbFzJef36yvLOLc+opSDt3RBPr0JNvfw6hRV4HLk2BhsAD6Hgud8URmyDG/8fpj5RplImZmTsCvkgj7XRkw1ysVAWfZVFxsCZ46EwyzRjZCXh/qlIFNHMQDXvjoQ8K0YpdJQwxQqjbow0XD8wDBEBpO++WpVD8+UmiKhxIcgsw6xbcVEiBXKTdZKh5YqQxcsYQ+rzx76J3DBD4CAPRHYjEYiKA6CaHc+uGk4UzMg8WUB16Xg16nK9ZLJpORBJf+SZTrEcQhY4zAFNlzDyaZmrHNMUw5HrHsadmqysQUM7vHdTloriwmsXdcE3NndS6GKI22p0l39NIhezHMtF0CD/KTkjMcDgt1dBt5BF19uD0hgX+1ShXbW/dQqdVN8unAyAtlVN7riVHIlFYW6iz6lEBKVpfHjUwiAX84ISYe/ec4V7EIke8RgQ4JjBxJgE6lHKzGBthruXGnZJ7ncnmQ9PTg9Js4rNNQ3tFBD/uo5QkhFk+ruG50ejLf59pJ7z0x4yIRvQelNrzWSDSE0cCWD5Q9HhnvO8cFr9+rsINmq4E++whTWQMBgRj0wMtlc5Lbam2l/NXj1RxK77NypSC/tFxuUf/GopNAd384UAFOHyz+nvOzkg0JatCsXWzOMcqF4xOgfMYqJGh95onzeO6FV/VcJn/a/Rb6dUqQHAytiAq7WVgHeYlcLyRHHtNjzNLYNuDZBH67oQK2NQ7o/sxkX+xEknmybGdCpsvGaDJEfwwlz3abtSkQ4EHAH9IYkPch40Y4BbltLKUCGge7FR7uuJTOS8YdFa30IlJSZdCHZDyHgIfgcA1tBiNEY0gKUOHreOCQpUH2mMuAW6ORkTYSHOE6OAtZ2Lp1U/MOWYIcB2wzMloIJBLInSUYzgpWjUuyt7juBUO67+N+H/FUBolMTmxLytrMBzJ+X3puwI9Br6M5yB8Mo99pCUxigmSzbvzt+LoL81Ekkx4EfPSotdFpj9Q/xq4YGh0LDIWl9JLJg5JOh2LyL6NNVlABPh4V7VyPefFMzKaper/F95tozWc/HA26CpViirXtGJYWnxf1TRAP+1DrDFFrUSIaRCw1LznzZDKEPxSRWX0qnRVLaXF+Xmm9ClXgnOZxy2Pt1s2bmv/4GSmLvHjhIg4ODiXvd9weGaw/d/UZvPq5VzRXzM/lNEbYNyXD1FxIWwgLjWoJ927fRKFYRqvTB8Fx4q001l9eXsBTT12UjxTvVYI+VqmkwCHeb+5D2BcJKjAZd3FhUfeF46pH6TX74BQsqtS7Yppxz2yiAaYPyRrJDpv91vzcbVeEjPn9EdSrebV3OJpCp1XRPY/GM1PXYQgIaTUZTjVCNJpEKJo2VhpkoXIOI1g2tjV2uBayI4s92e+iR3nylJXI+Yvptjwgp+cnL+36zfvY3i/iqfPr2FzJCrTmczyegDkEpfzQcXB/L68PcObUot5Da47kqIZxaaZ/wwzmIYuX86llpNqGuWxAvhnb1kjHDauZB14EzxRYMT2c6dfpL1jVz0y3ZK3BHZ+CgnzAwUEe97b3pXJJpdN6DQKwS4tZ7N6/j4NKG55wEiFrAptSbc4H9Kakr6LXi5DfwlyUKddDNHo2mEh/fLCP3YO8Dhaee/YSTi1n8c471/DOtdvqd6srKwjH4rKZ4eHbxsYqUrEIDo9KCITD2Dy9CkKGZJklGawUC4k9R/YvD9b29vaxv7OHeq2JSrkKyxdCLBHH2lIOKbHQQup7ZI+xLWrNtmwAYpGg7qXk8wPjP53LpA3TvtNHoZDHaDSRRUGjUUE0RqCM6ZxM9KxonqA/NPfyfA7nfR5sc37j/php2Jw3i4Wjx+DZT3sT//j9/va3wBfos/OffB4BGkZMH3/0tb/GtZs7SMSiorrS1+fx4ydvgRm7b/YKLLoNcHYZlGrOkiUp2ZwV5KYo30AiFpH/2aK8ElwgC+2zuh+dwzvAsIeNdBCnEi4E03No0x+qnIerXEJnaKM/mkhuOTsZFsnggabhosgF9MUv/gbWn38N3nAM9UZb4Cw9BrTJlLRpJJkmTbafe/5ZtI938Kd/9Ec67eTib9FQmCwy+ecYM+zLzzyDQCKriO/XPv8K8neu49/8H/87Wq02XNEUvLlTmAx7cHxhOClGhP98P34YlG1L9vujHrO+9/7t/UeC5Hv33pJMk4tytXLPnI5zUw0v/G7KN7xGAuGi/4wbYR89gjyIJJdRZRHVLGIjt4gFhUQEDPOBBsUEqRhpTomcL4DJcCj5G//Pe+6jJ4vHbFwIZGnbxQ27DN8n2qhnV1eQWllT+teLzz2jU87X33rfeHLwdZ0hPKMeQjyFTWUxl0nI3PWPv/xlfO8734Z/bCupL5JOI7O4iJHbQrXTRb3dFeOFm2dvbBGuIDeMP/wg44zj+eGxymcWa23595He/7N40IMt6Pdqw6v0y2maFeeUB1NtP+raJuMBRq0jjHvVKcBtPFhYbBK4kTm15VEy2cLKOjqdtgIdrl69KmDs3XffQ982EhMadxuwnACbC93hBKfWV7Ea3cbujX+Fb95O4f3yBV1KOuggHTInp5cuP4UnL19WzDv9cUr5Qx0kcEP4ta99XSwrFRw2fYx8Yr2Q4fDBB8YDhFMFQZPT586qz9y9fWfqM+URYCH2WDqJ9cUFxNNzcEVi6FVK6OSPBNIycKJfbwiUGhPED4QwIkvK70VwYqM36IttlYiH5AcYjCQkyXA8JlExf3CAgNtBNMzkMkuACeVPEbiUKNrz+uGPRBDzWhhS6j4codEfCET2cgPvcSuN1k2JlCQWYZ0aH+/swKZ8ioWHwDO3TrP5xeKBYRshfwAjWgkGgkgvLom5RlYMiwKNpbGNkNvBJBBF2yKwyvsCdEwGy8kjEQQWU0EEeKgx6Ai8SGUySGUZ5uGWpIqDTabvZKWIWcMxKmjkxDtLQMY0YXnKRzMMixkg4jIeObtHVTFGVxczxqDacbB7YA5SlueTU+neDIQzq4096IhB0mq0JcGc2QjQE6bE0Jq2McHmg+AZZcD8WeuWwA+TiBoK+sVkDIWiai/6/7S7HbEVeO0EUymxoWiOzAyCYAQrAiEfWgxiGDMJOgy3ZcPrNMWi64woFWwJ3FnMZOTt1pS/u6XrJIuE91Fsn3B4Wky6BYqR9ZjN5uQ7RQDQTxCDBSYm6PS6KJYKaDTpB0fJqEmI5NzJzyNPSp8HZAf5vWEldhKAoDk4GSE0Uk/ECbDR/62vglasDnsoIIBtNxgNTfosGYoE7sSuYhqmMR/nF335apWSrn95lfI4CojciDhNGauXB36EPCzE6Ms1gXsyRKteUcFtBeMIeycIeN3oToLo22SvG3BUYMvQ+NMRRLXtgQmnIMuUPmSWg1O5JPwBLwqtEQYjhmE04Qwph6Vs30LQF4DH8iHgdyMaD2MwGaNJFhgs2JRMKwnUh0AopDHqc5nPyfAKsm7YjjrgI3jIQBGCQdyDSErHJFJjwK6x02mLuUMAlD8TPKG5fv5wH3mm4059Vwk8WBalZrbAJIEDHKd8PccU/hoTU88ovjrHVnqOPlIWauWy+qZJPnRr/dXBhQBxRRwapqHNkAXzurJJmDKPIhGv2tZCBwGfkaZFIwQ4vGj2mGw+EVPSx/ATewKLjFzKSAXKReAPUHLHey/anAps+s0yNILglEkG9WDYLGLSa2AAH4ZkKI1HGDJMpdcWyMC+5DiUalqwvCFd62TUm6YQB/Dss8/D7fbinfevK8VwZWVVYBrblZ+ZwFAunYDljNXmvGZKOZmiyX7Gtm/UGwJsLZeDV195GZs0i283kUzQ28+L7Nwc/KGggLaj/QMBCIVSEe+++45CG7L0yIItdmI8kdb7MK3zyYsXjOF/q6H5hMBcIhaTzJGMR14jDdzl00vLAgLf037Cg4doPKV7R4nhdIpUnyG7jJ6epn+ZOY6v16rl0a4XdB/0eZg2aRGEJYOR/ZG+cmFzbyTPHcqLjP5ggWBE95uHlvT3IxhL2S19LOUzaNGjLiwgkiEynL+5liq9lYEvbrfM/skoW1vOqr/zmrTwTmWmHI+Gec75QZC7WG6c19gXdDwu8GzG+jN/K19THaSwDpgYdtbUu49KA1ohz9a4mb/ybG3hPDzsVHUZVMrcvXtfXnsrSzkx6rrNkhIt49kVnLt0VYy87bu31C/oXbh18zpKZLQjiNW1FYQVyLBjADjbxmA0xvpcDKsLGdNfMRZgdXiQx9bWHobDPq48fRbxSADvvHMdd7Z21d5z8/M6qGByJqXiy0tzWn/u7R1rrc5lk2JEEixbWMgosCIcCmpsMwSC95WHUHv3d/D+u+9j6KLPMJXhHSTjYayurcoLze81gUgGiB9M5w23DnD4xbWK7c700IPDQwUpsC+WSyUBZFwn2JbxREqAarVcRKFwhIXFJRETeAhIdj/XdLL+CKhxPqb0/zHz7Gexo3/8nn/rW2AG7tSb7R8Aa1i00NPnMZD2N7uFBCgJdBCgZBvTPP9B4OxBwOxh8ONhAM2kb77zN7ugj/jrTukAo8oRzmS8OLuWRTAzj8agh8HhLjzNmhaXzmCE/tCcOol0Zgi/hmUwLVbml1cEoD37y1/EqedfU8IOnxcLWPIuOyg3TkxQ+QrnTq+jfOcavvMnXzlJyJweWZ0w23TJ3MiORkhkc3jxi7+O/P4e/vKrf6yTdye9pg2v0ypi6fJLWDh/9ece+J31K4ImBGAf7EdsLoJkBMD5oAH98RQEZ5/i2P7m69c1vmePwYAyjCZK+S3k927C643AG6AnggXXCBiwILQ88Ad98vGIRaZG1g4lLhFkUylUei7s7R8g6ZngzOYTOiHmxkZyOqao0buHJrKkybN4phykb0yG3WT1+Gk4PQH67e+f005TU8UauvQ0cisr6NQqePb5ZwXI8nNrA+Zy9HmTIb88HbK5LD68dRtf/cof68SdRvDlnR3J2ShXCqfT6Fs+lCtVeZ1EA0GcPnUKg8g8jupTIOCBscJ2pvya7c7Hw+3N3xFAo6ccN8mfFcj9qOHLayOwR9N3ziHfl/EaQJXAO+eOR12TBQP2DTol2H0DnFlMX6T3DjfUHg/8/CLjMBDACy++hHgqjZ2dXUlCN0+fVkFx/77xY+FjdsauAnzqeOxCXwBaubyDr37zGo47cx85j/3S8+fx6jObqNTbWF5e0vP+9E//DIe79yQbo2Gz5SeLaIJy/kByz91dk0xGAGJ+cRGtZkdsQ5PESYDH0bxEv6ZzZzaxsDiPicePYb2GXrUkyYXDDbA+gIOhy4M+5VmTEcJuwCbAOhkjxLAMglBjB5H0HLyBkJKzuvR+7HUwJqhoEdCip9BY0uHgVO7mjUYEdI27HYzJIKK/U7uNUa8vpoc8wekZpsLXi2guh9TyMgoHB9j78AMVHg7/nuAPmQMEJi2fmDGxgB/k9gRTacytbxppz3Co15WvVbsNxx4ikwwinQgiGg3gsA7s1xy0+xN0HiAcsh+tZCOYS0e0Cfe4gEyKHlZdsT0457NoIPOChQNZMCxgWRCZlGOzLvD+Ewgg64i/lx+U0gc9Rl42HGncE/SxJ25JW2cMHt4Ggeb00JOTtgEwBGa4gPz+rtqQr1s4PjIgE83pO100Wm2ZefNBDyYCRQSd6BtGxhBfgKmilOuxME+n5+CA61NTwM0MbDMKVCZ1ek5SKmnq76bpMu0BOgNJB12Wg2zIQSroRaU7wFGtoTlggSB9el7ejPV6Xd5gAhtcUy8zvraH4KaDbpeAsCXfTvZxezxEKEjY1YWJy0F/SLPynlIJi+Wi0jHl0ccDJzfT48jc6yEY8CIcpKE//bfIjhsIgCIQlc3OIZnMqSCXhFBSHcMSIbhFFhEBhVaHElEyywl4cDiY1EjO2z4maVKWqqRMgrN+RKJJ+B3j6dYcWUhZbfW9wcSLEDqodifoD6eHbm4PUkHyZXwot3n9JmGSBWzAY4mt0ez2FDwj0hM9AoMhpEP0VHLLeJtzUrVNSdcQ6XhMPl6HpQYmLr88sJIhN9z+EMa+qPoYr1mdRl5SFrpDW7JhpoWyfUduMqwsAeMey8xeTESklyvXLwLhBFQJHgnswkSFJts3mcmoMD7mGL2/JQ8pFsbGM2i6P5qCwnx/vo9NbhzDc8YuU/SSUSqvuqkPpLxAKd+jXJAgmccwwMTIIdvRrQMowxQim44JuF6NP743AQgeaFBCypZOJKKSuzXIjrEo6/LB56F/FAEMej8aZpzOfcSKooLVC18oBo8/ali9ZDG5LK3fDGXJLS6hWjxWsAH98Pg56IfFPtJsFtAhuDyayLLB1vpP2aElJhnlp5RzChBk6i54sGGJKVOsNOGPRPHaF76gw4P3rl3X+Gdy5sULZ2XavrV9H+efOIN4lAyfQ0mSyfzlv5FVyhRJytQunN2QZUA4mkYwSvN4058JktJ0/a3vvY5Or4eD/T0xBHPZLDqtKnx+DzLZBWRzS4jG41rj0ukUKqUCzmys4tT6ivby3MMQ5C6X6EVF5iCN7IcCjjnm6A1HUIJrWCSWRKnaENBGZh9Bp1ppH902gxAMA5OvFY6klKraazM9l/OhLd9hbouYvMz5IhhNIhCK6bOImTVla9Ijj/MpwVpeG/uMXoPsL5u2Kux/ZBUa6THHLtvE7N3Nbl73hAcN04RZrUlTdpfxgDMsYpPiOZVWi0Fm5Ppcb9m+Yt9NvduU1HlCvOMYJMm6hwIDZMZuRGJxxIIeBbgogMY3G6/G9U3MM1l3dPUzGaelg23Es4vqG9Vjrv0TVOs1hGJziKVyAlU/vPEh2s06ho4L23duIkMg2RXUvHNqIQGfz4NIJCTm1tZhFacWYshlFzAYu+GymX48Rm/klafepF8VUMc9bLnaxuHBoRj2ZLHG4in554UDXqn/b9zaxmGhJmAym0nId7Jabwt8X1mZQzwSRLNhZP48mNrcYJrqCHdu3kHx6FjptwQBs4kAHE8QidwKlrNBBP1uhP0G4Oe6yjbmoR33H7RoGPRHSikniEgvQxILNjdPY2PjzImfpmFjM43XliyYADznJK6hM+9J9sPl1Q1USnkxjx+DZx+5VX38D7/ILfCg79mDYM2METUrth8DaT95LzHy2BX5mRG4IJOMjwcZLCx4+Zi1++zd2P6z535cEfyTX90P/uVaoI2NyFAGsDzl6haPMaiWVFC0ekP0RzxR4lKmMHk9OCHPLy1JdvDCr/66Cory0SGe+5UvnoBsXACrXRvVHqnk5sEFjsbb+Wuv4/jG2+Z0TYlVBrzQu2izOjVAnS703Oj3R5SFjDG0QgY8sTxYOrWBv/P3/g6eeflVvHfn4DNl6n1a7f03eZ0Zc5SpcN/4ztsnABlfczZu+f3DQNnD7zkc8MT8GsqlLSxmFjHsDdGbBBBNGvnioNVE5XDLbIyCHvmfZaIpRMNh9IZkKzDlMIij4hGOiwWsZJZx7tQ5RX8T9OyTITDdnrFI0qaKJ6g0jmbZKgq7hY4nYgAQuzWlNJo+ZlLd3bjy0gtYP3dJIRKUBAc8wOtvX8dgDGTjQWysLsq89d033sSNd64hlIjj8HBP15dIJVHZP0CzeIxOswpvLAnHH0SfTDeXFwG4ce7iRYzTa9gt/nAiK8EpgmcPMroede/Y7p81S/TB9w34PQLOyDabge8Py3j584OptrO/97nHiLlpeOzIVHxm7OIaNQQs0EydkgEfDYEJoPlZsHlh+SNIJJN45fkruj83btyY2vsYsINAJeVMJ34z3HCWCyiXDrFdGGK7+ICE5RGNGHF30Ty+iycvnMev/dqvapNIo/d6vaYELvqE7B8eyq/ml3/pNbz75uv4nd/9Hb03C+BkOotWq4NSoSDgg48ZqBOPJ3HpyQtYXV2Qt9aw3Ubr8ECSMgJjBJr63Z6RzGST5gQ6X0S3YlIHsxunEQiHMGx3JPkgGENGmqSUwz4GtYr8TSSFG5sES/nlcO5Skp9J1iPLjcCHig4ziZrwgml0G18vkEggMjePeqGAyu59WDS394ckf/HaA0lK2yrMXQKSCaAtra0jTLmXA4FaBIbJOmOxzg01QYm5XALLi0mEQvR7cmO/MsZhzaTFEUiLMPoTQKlrpGKL6RAurKcV5kH/l3a9inCAxe4I8UQSufk5+Xj5yTQd0+uObCIDUiklUINfZZCKSvYtAmlMmJx5spHhZxsC4vfNpDbCPLEAACAASURBVB8ILuz2hoYdRRN6OGhVKygdHZyYyostxXSz4QjNTg8NhcwA586fVQF6+/ZtA94PydoiG8gwK3nqn8rM63Co3W6JkcZr5TzEuYryTa5dZPARmCVgEQgFJaesMKymRZk7i6gw1uYSWEqFcdzsYLdUwXJ2DnPZBckMZW7d7aJWqyqFlePJhAGYdDp68/F1YvEYWp0KDgv3sDS/IVYcU9QCQb/60cSxUSwVBRiw6GMRy2LHcXwG3PKTqQ302YUF2vJgguyGGNj3jY+bkWcShDbyVtPsZDTwvhBoJItMhxpTRhR9w8iIm4zGCPgCiJDl4jdpgvT7UTcmUOsCYp6hwL1Ca+bJY5h8ZlI3DFF6hsHFPmKfhH0spSJwHDcOKi0VoWL9uZmeStN1hkiMdN8CviBSfrOilLoTJH3G56tp+8WaJKOrNfZJpkdPpWyczAuT8sk5olhjuqcU2GI300+JfYP7FyZ60sOr1SebaySgjAwMBn50B0MBj5T/08+p2aph2OvAa3lxfMRCkyDKzGGLQIYblotAgtkjkeHDYtXI2Mim5r6GJaxh5ZzMUwJD6ElFlqSRutGU3oAalKR6ZcbPuUpySWeCcCJtGGaWWx5ebDdfMKh5hWnqUrFSTGoPADeh4pGCOvj5bc5bg6HagO07JIXVzRRdD3pDk9ZK7NDyBBCMxOD2BmWyTuYk7IEK+XgmJ4Ym25Sfr5zfMwEIFoGgkoBQ+bQpWXaIGFMy+csJWU0W0imGpIxx814Bjo+ggV/3kfJDpmq//PLL8EZieP/GLYHx8XgMC7kMNtcWJZfknkAsTGeMeMgjZiRBmYX5NBKJNKKJnABG3gxe460Pb+Cdt76HhaVlMQXZhrFoCDeuvYlwNCbg7Mpzr+D8padOQFB5Zs0l0O008e712+rr3IfQw0rgIoF+dtzpg2tQuVIWM2h5aQmOM8SdrS1M4BeAUa/k9Uz1CXuELqWIHo+SE7m3pTyPa244lsCAflajMSKhMILhiOSvZLiZeZbj1NJ8IsYkd1WSDH8/wdNISWdLDUF7wwrn3tkApmbyNbJTs16KPc77qRRNE9hxsqGXx+yJy+UJq/gHQhamicFce8RK0/xlJopyvoB2qwMPDwgCAaQTMUSocpiu1bPDeB0qUc7pcmHv7g30Wg3kltZQKx0p1TUYjqJyvIvhoIf9gwMFs1SrdZSqLYVZVWoN9VPawLC2mgUFrCzNIR4NyfLjuFBFrTvEmfU5zCUjAonpnUmGIhnwHKcETOPxMLyWC/HsqgJoPrz2Nnp9G5eeeRYLcymUjnY0v3d6I1SaQxwXyzpoIIuPpAPNHeEAht02KoVjNWVuYUHhBPyBVhTlUlnsztOrc3j64ia63nm0JnFJn1fnw0hHp+xXt7GRIIuXHm4Evw+PjmVTsbaYw87+MY6PjnTASd9Szo8MVmA1RTYZk6gT6ZTGHMFjplAvLC7rPh0d7COTWzhhTz4Gz06GzuNvHrfA91vg4cTNRwFos2c/DKT9tBkW/3+9bwQ5Pv/iJSxkU2KgzYpcnl59VMH7qM/6UUXwp9kuy+4KzsTGCMTiYkUwPXPcbqLXbKDBOHdVOFPwzAGyS8sIxhK48MIrSFIaEouidO8W/uRf/vOTRZgLJk8bn//lX8PLv/l3T6SelZ6txaa6fRMfXrshZsyDZfXUFcVseIadKUuBZqojtG2XZAbIrGlh5+O/+K/+MVaTXvz1m9dw4fLlnyqI8Wneg0/yWrO+9aMAso97zVL+OgpH72NxYQn/w3/z38MejPE//6//DP1JAIFgDOXDLQyaTcM88/uQiif0xXj7ZreN40oBjXZD0qJcJCPwjODK/Nwcgj4vuvWaAFUVC9MqgX2CwCg34SxIKdkccoOmBCCT3KQill5PPE1l8tFgKPP4VDqnEzuyeG7duY/5TAy5ZBS3b93EG9/+Dlj7U1YSTqZQKpdQq5aUJsXCu14uo1MqYDBxKcGQVVq1N0bY5cbTz1yBkz2Fg9oPatlmrLNcKjL1Lfx4iexPA0CbyTS91kTA2ezxMOuMv+f1PMxa9brGyPo6iFqUdtCriSDP1EXLTa9Bv+73zJOHp5MsHmbF9/LyMl599VVtsMg6OyyUUavW4PM4WF9bx+rauhiqs6S4d959B2+99QaaQy86tkkz/KjHYsKL2sFNfO+N13VSz37z2//wt/Cf/cPfVr+g70xnMFYSHD/bt7/9Hfwvv/M7U1DAwtLKusCF+1t3psy3k7JBMoWnnrqETDomOWq/2VJiLz1f/OGwmI/tckngWHhuTgl2rVJpCuRPxFjMrazLK0oFsOVFqVRRYe+mhKxZn57Um1RLPowHmCk8yMLQfEZQmgbWY0JKZIe5EPR64GXBQ5mO349QJgfb7UFxawt2s4ZgKoWx1wen14PXHupAY8Ax4vOLScBx44vEVURyU+wL0LCZhRkNx5laawzOjW8SkE2zAI0iEfUjFKHEeoStox5a3Ql6tgct20g+eyMXljPGQ++g3MFqLor1uQBajSpaDZOym0ynlGbLFDua0bNgkoGxlJKGYUPmHttCLDJ53UzbUAmeHIpM3HUrzIDFH4tZFk38W57kU5LinvR00k7/O8r2BHKNCZ7YGA+6GPV7aPaGyJfK+pycBwgIyDtNBSH7sIVgKCpwJknGQDQuthpZQwQrVAAqOc6WbJZf7BdkfbA4tcgMYSpxnYCqC5GgJb8cggrz2Rwcy40SfXfiSSQTGTG2jfn9WEwUevvx2sLBkNrJNWVmUF7E+TEej6M3JAvOwcryptgv9L4hyELAtdfvKo1Qkp0Ri3a+9kgHUd1Ob8oyMCEXeohp4kc4RBkepaAGPCNwyBAFthE/F83w6YNGBp7SEC0D8JEJUq1WxLDpdTryLKN8k18E9lyWD2MxUShFNOxA+mDJ5HqaLqnLmKYJ8roNe8ISo5VtQCCA/ZfSvaDumWFEELwnwMz/yyvVgZjPLEgJ5tXqdUnIyYYiOCh/PEqZp5+dzDNJwSjPGhtmlmHkjQQqUz7N3xGkEIgx9X9jMU4pHNnu3UEPbr/PMFIVQGJwQIJFnAfoPcRx0GyQ8ThQXzGydfYjw77le3A8KtRI1zj1d2LCLlloUxBFIL9+Nn8bS5JhNEGtUjeAHyWbBJbIoiJ7ZApMxJL0DAug26wbXy6vH7FUWkCgGEtkwwr8YFIi+/hE8nd60BFEG7O/kQXoWGi2bUkfY/EAbJdP+6x+fyQ7BclWPSGTBurx65CV7Buf3ydwKBSKIBJNGKkpPQQHfUkQKeWnn1O7O0S71Zd9At+PwG4gEBZ4x7EbDgTQgxvd/hD9VlsJxdlEVOO0PXah0ekr2IcSuXQiKlYPA6XSKabkRsT+Yb9aW15GbmkZtU4X2RhN+3MyWae3Lo32i8d5HB8fqV/n88dwjQcI+iwZvEejCcwvreOpK89jZd3YBpj76cLKfEpttrN/CHtIdqaxlSCIyT2uW6AmZb8eLC0tYXV5UTYXmkf7A9zbO8T+wT763TYGIx4k8oZM0O8xsX4gb0nunRieQeCGwQ/JFMFQwz6cjQtO4GIkTj3C+H4KBSDK6Q+i1elJlhwJ8jlk4vm0T5YKYOpJyX4lFYlWI87BlOcav1JzWYYtyl5jZNwGVOM/DgddAVb0AdTBCN/Db+Zr4+E3nXo4/pmUq6MTc5zG+aFW437SUrIm34tAvgEep6mchoZpwOUpMl842Mbe1gfm76JxgYqhWBLdRgWNagHd/gj5fBG7uzuYX1xCKBzDu+9dF8uUc/vNO/dhjyZYXpzDxsaybB/u3d9HtdbG+vqKzP7JHOR43tu+h/t378rAn2vY1eeewfLyvJIxybQni5h+dJFobMo2HCGZIAFigqW102i1unjze2+g05/IsoH9tdZqG1be2Ea5WMCo31XfWF5aQCYdx+7+AfYOj5FMZfDcMxdx9swyil2y7KPIRi2jshGZALJciIYIqMWwX+J9t+H3uTEYjhHxA/Wuo7TeVnlfbbqysix2ZocH430bPguIxGMKfKvXy/LB44EIgXBKNgmu8UCboNxj8OyTVGSPn/sL0wIz+df27v4J62nGdqLEkI+H2VD83cbaigqyB6VfvzCN9hN80BlD5Im1edOmDwBn/PnHMX1/VBH8E1zKx/7JklPCqcgQVtBIGTDqo318gEaljEZ3IA8gTsbZxWV4I1PQ7NQ53Lq7o8WOJu2VD97EV3//n+t9VDQoVcz4Xmlx9IUx8Yfw0q//Jl7+jd/U834U+OOrcxGAfA74aPt/0NSdYAL9++jD9H0z958uC+jTvhc/rderVW6i17yP/+6//G/xD/7ub6FcreAbf/V1/Is/+H20+l64BkDteFtGpwwBSESjKvxcHpeKmkAwjq2D+7i3cwtz6RVszK8hGQ0hlUxp0860LG0wh4YBQ2CAe7AxDXadsWEHeX2YsDilpMTvk68Tdy2U6LCwU5IrfX5otN7t4elnnsL6hUvyx8slInj3rTfxzttvyWOK7B0WEmTO7W7fw8HhHqLxqORwrW4X/UpBxQDiGXmgVMoVBB0XnrlC8GwDh/UfNFP/cVlnD94vjlXKOCmz/rR90B7FNuN7Pwo4m13Tg75nlOVlfD3E3EYGoaJ2Kskgq4HF8MyzRebzSogzxZy2v46DJ85fwqUnnzz5yN998xrev/4+koEJ+gN6eY3RHjroT3wYOYEfuyv7PS4sxNzYufMe3nrzezptN9c3Cxtx4R/943+E3/oH/6kSCbnz/tKXvowvfelLAvfYV05tnlGBunXnltg4kkaRFePxCNS7euUqFufSGI+HqJcqKB8ciOHAPkMJJfsryweT2PVAXpsM+91ILSwjkslNJYaQiT79sphy6XRacFHCNJ5gSMCFniY+es44GLBYhxsUkvqdMZrjCRpk4VhuRBmo4DN9PbW4iMzyEsKJOO7cuIUb330dIb8PoVgEnmAIk14PNg27OeOyiFdaoYMe2RPZBcRjcfkLaayMHMmvxKjr9yQLFVghFo9HMr9cNopMOiIwYDxoC1jgpp1Sqt7Yg93GD98/btoX5iIq1Jley+KR7ZtJp1VQeH0eyWII1BAZM+mrBkwk+DADEKZEBBVn8sfr29gvNMTyWpo34QfkNxCgY9FCxsaMJcHPw/vDIogA16DbQqNSRKlax1GhjG6P7DMGkPCUnl5alPWGEU9lkUgvwSFwMBnIu8Ywv5hOSBDJyAXlCzb8fuIb+9GAPj0EvNyUERmZ2vlFC5sLIXTHEfScMBwrpCRWAse+YESFr1JORyO1F0FPmTQb5ycMuk2lhpIPxGKW7DyyJQhaka0UiUXlucbHYNjDmIwhJUqbJD0PTdWHHUmBJhMLg15fLD22De+lPM5GIxXQ9DUSIK5QAZ/MoemJw89N1iaBRspDJS91yJYyHqRMfeTrt5tNMa3a1TI69TLS80vwRePG+286VgjoEUjgnWMxRm8oFff0shQjcyyQMhgK6J4TjBN4KtNxyr7IODOhEwq7cLnlf0WWiPYTbgIBY91zsq5HLBgjIZPCSyB1xgJyWWpvk9o3MkwoD5M/g7DtvvywPBOGLwQFnhGIGlH+xBCRXgP2uG8+hxvw+JmK65HPXbvbRTQUgt9yS35GUJqAd73aQLVUMtYDUwBCthacQz0eFftsSxbyM1amwdSNF58JiDAyNbYT+6w/6Bcg12q1BH5xHHOOFo+M3lpkXNJkPhAUE2cw6CuYgnAFwUj2JbYLv9iG/Jycy9m+BHA49wR8FuxBXdI+yS/HZMw5oER5NPFhyOTHUdeAa/SNU0CJuQZefzAcVLJps11DJJpBNruECO8ti2++lteLVMgFxx6j2nG0hxy1WwLrR+D9CGDCJN3DfdTbTclj48EwRv0hKi3jQbiQCsDr9+Og0sfZMxtiq9/dOTT92e3CExsrCEcSKNZa8v978cplPHPpPGpdw96aS5pDha986Q/x1S//W6xvnMb84qrGBvcWDBiS/TwPjgIhPPXsSzj/5DMac7ODj0G/iyD9PB0mTQ6MnyTDFJR8Sk87yuEm8IcI9iX1epxbuA+ilPOoUMT+0TG8fqYkB9Bu0lt2rLRMJl4ObbL/gFCQHnxmnBIQ47iZAckEtwju9LstjZ3hcKxr4Y0QsxgeBCkRzR8ISEwljCft/OKKgPNZ3zLMMsN4VlDX1L94Ztgv6e4JG82Ezxgwy/iY1Ut7kp2GYzl4fEF4fQFEExkDwnHATNdrPpngmTzz1JhAtWYStZPxiOSOHC98XcnLJUc0Z6fcyCmZc0wfvxo67abkwJFIHIlUBoX9LXTbTP62UKvVEIgkNH/cvf2B5Ixnzj2p9eT6u2/haP++Dvcctx9z2TTm01HVtdVWT0BcZmEVy+sbKBzt4s7NG+g3qzje39eBLdezVz/3Ep56chOl40PcvL0tZtvy2imsrJ5CjezCoQl9kWzbRVnqQP2w3e2LJbm0kMP2Xl6/49z6zns3BcIuLy0qYZYHKnfvbaPZ7oFp4c88dR7zqaBYZ+7wkg4DeYDE9GBjqTFB0D1EJpOCIw9TIBlmgBdDBfoC/JIxHkYwaTqEWNiLVnuI3XwXza6NeNAApH6vC1G/WZvJ7ifjjgdx8URCBzZME38Mnv3Y29fHT/xFa4GH2Wezz/9RLDQWaSzGaDr++PGjW4DFLiVfT6wvfCRz5eMYf7N3YLtTEsZ2/6w8lVa8TayE+hi5PRgPenC1agAXrU4P3kQGrhBDAFp46Yu/iSRBs9t3DdNCmyngxatPovzBm/jj//v/Mpv3kTE3FtvAF8HEF8YwuYxRYvlHN9wneAb7MEEOAmcPesd9liDGJ7i8v7VPJeiIcRHOqIH//O//Nvz+GP7sL74uRk+r28Lv/f7vYXd7B9bEGDInojHEI1FtHHuTPjzBKLxB0sTvonh0G7nFs7h46jwWwjTaZqFECYopLmgQy+IwGA6Z08t2Bw5PL7nbYMHk8ynNixsoFoUENNzy3Znm+DFFijIqJpcNB3jh859HIBrFO2+8IeNr7lrI3NAGmD45c3M4OjjEzVsfqhCVbMsewtttwdXroucNYhyMGl8Ze4zTm5vwzG3iqDnTjwEz1hkBpx8H4J6BWDO/OQJon/Z4nYVFPHyo8XHXN5N8VypVRJw6/HZL8kOaZ3PTxw2s2zXWzz5/xGyox7OTzpNjZBV3LFyrDBGb/pq/S/hs3VuGA3QGEzHM2lPm0ifp/PMxNxbiHty8+SHefvNN+dhoz+0mEG9OvS9evqzi78MPPpgaFk8355T8BoO4ePGS5pz721u6XoIVLFApY1xZO4XzFy5KasNkzdLhIar7e7D7fYSTSW3UuzV6BZmNO81muPFngSbjbBbxsSQ8TJ6llI++fvSL6g/lkTSsV2lEgxZlN0zWDPqRCIVUADWHEwzcHvgdG6HJAIOhjdoECAX8SAR8kl6yCI5nc/CHjKfR/vYu7l67rjQ8SgrFgGBxrQLdFDJqGwIrBIpiCSTSWYRCTJgbod+nLA6SRDLBksA0T5O5GTeJuW5MRkMDXrk9iEfcSISZjEZ2EFAaRFEZRtAdudGzZxXQD97R9YW4pJ0Y99Gu1cSYmF+Yw/z83IknE1kSTJ2byXHIgpiFDbAgZ3/jNRyXW2IxLOQS3/flmnru8POSqcpPy6S5wbAtsLxwVEKpVJAclHMHT+939vYFLshPazwWa4xlXSgaweLaEwj5Qhj2GgJMxcaadjIyAAUWW/RmovcUpyYzH5Ex0aiTlUU/LuMLRCZBNjxC2O9C26YRtE9gVLXZQbs3QDqVkfE4C7yZdIYvyvmIbBsCCBZFwxMCdSOUKzV0B30BHQSzCG4ZIM0noHQ07MmTiawKprEKPBGo65Ech/2X5vcEXFjIse/XG3V0Wk2xxlweA+RxKAlICoamLGKTpEyAgfIiSVX5nrIbJWOQbJM+WvWGpNOuQQ/dVl3AGSWN7H8c/yx82b9mTD0Cdhx3BIJUgE8LY44dAgLiXTr0w6JpuWGeTPlRJ4mpBB3lVTWqiyFU59wysHU99IpjwRwJMIBijFaPwQNMNZ3AA1OID+yuQDTOZwy6SSXTWi8IdPknTJelp10IgVhYwI1ANK4T9DQKGHCm1u6gUK2pqqdXFEFxegEqNCccgRUIgnNraf/A3IepTG4GnhH8j6YyYrgyPVN8HyYTTllnAs+m3rHGh4osINMS7CMG4GDowXAaIOCdJhES9OG/MTyC98tr0qMlB7bUPwhkc14xsna/AOTxqK/2jVHiSVcsqgMGbUzsPiYw/nJklRGM67Wqmj8JYrVbbUnZg15K/xz1RZ/PpWRAry+Cdm8oLHB5nj8HUWoxBIKsQctI3b0B+GkHMeE8NlJ7ku03atb0+bqOg2atjF67I5YM5032VU7FBA34fY8HKlN5HxlpnMd6A1s+YJTesug/f3oVF06vIkHWZiisMcy++Bdf+4/6WlnfgC8UR6vZQjBAT08GL7gFtEVjCVy8fAVnzl+aShUNgblaOsC9O7fg83rkfxWTVJ1WE7xHTPB1IRJLiE0UjYT1/2KxLF+2XpuMpa6ApkA0ibFj5NYEzRgowHVLbFwxXE04BMeQmGRT9ibBsk6nhXu33sfB9i2N9Vq9g2qtqfmd99ITCOHo+Fi+n6fPbCoxMuD3Ym5xBdm5FTFUOR9O0akHpJdTY43ZaYYk9yb0hwwkqgTYp9hPJDFtltCsF9HvDZDKrSI9Z7xJjcTSHLLxYZhjZo6aCZoLhSKKRzvIppLILa6Yz20PTQCC1zA8Keumh5+SPe0h7t+6hsL+NuZXN5FdWEWzkkezWkQ8s6D3oKcZ12t63bJdGZxg+YIIx1LoNCr43l9/C9vbO2g2Wuq3o34b0UgUc0ur8AZjqFXL2Ds4Eut5cT6LsM+twCHeP7LVX/vCK1jIRvH6X7+Bt6/dAiyvvPBObWxqTvJwrR30EYmlFC5BVmhmbh7FfB6jYRcri/Nam5qtNirVOnb3j3WdBILHEzeuXbuB3b09OG4vrjx3FS9ePS/7hI4rjXw3IhsC3kf3sKz753hi8i6czyURCdA2IKSDHsfuaf4tlJqIhi3M5yKSilI+elzpY2uviXDg++nXSxm/PALZ5rTuUKjE1M+OPqS0OHgMnn2SHezj5/5CtcBHgWdshEeBOp8F60xFvMzNf77SPT9J8f2gv9mjOiCL45efewr/+ivffGRS4qfRac9l3DiTMifWjAhvF44QZlKLy8LaMy8itHYRh/mS8X4iRbtv/KmcQExvv5CJ4+7rf4lvfuVLmswJdMBL894wRokVjJIrn8Zl/sBrPIp19vCb/KzM3D/1D/spvuDDRvMz8OUbf/Utvcsvf+41HB9s43/63X+K/f19hP1hA57R70YSGzcmwSTK9PIpH6DTqmnD9fSZy3hyfcOwQgY8zeaJPzdhJvGHzAIWPMNOR0EEPHVWTazi2pz0Gq8oUxTOGGc6oSQDbeoXI3Nkr0/ggU77LTccSgspf/MwsWwO9XoT79+8IcYZvaA3V5aVtljY38X9YgXe3JKKuEqxiCSNaxdOow1zksfHjHVGQPZhcOrBUIYHbwt9DVPJpEIr+PhRrMpPektnbGGCFHX6BjZaP8Q6m/kGzjTSZzdXsXV/B9/59reBxjG69TrmVpYxv7ymAkBGyT43ltY3MbYdyZBU+Ak0YuFroBreH5ldywTaksl0dzAF2dxulNuOvn7SR9Q/gXdUR/5gF3s7O2jUmbA19Tx0kSUSwPmLl1RU3bl16yTpUR5WliUZz9PPXJWvzr2t20p8JRhAaRc39bn5Raysr2JhYQGODdTzh2iViujU6wLiWAQTxCIA1pa5/ARRryXZsAzwQyF55cEiSMLNeRiBcFDsgePjAorb23BPbDTGLgzdFlLRIKKUHHf76Exc6I8niHiAuM/SgcOIshcy0Sa2mCy+UNjIOL0+RBMpFI6OsHfnNtw2k+oIdvFeGNmn/GgcXgpN3L2SOjrBIPxhAi8ejCdMSQVoL0QGWn9IhgSU5klWiaSUAq4mkgvRt4wyN0pSAh4bqThZQ37JmYodD/IdI/3pj70YOuaw5MHHYiqAsDXSmAv6iPT05eE1N0+/IRrt+wQIECRRQUZGlmSXEzG/jDxqal1N6Y/Mr81nZlFJAIv9mgmSH9x+F71+C4lwEq16UxLCeCQpVstRsYgdhoMMeio02FfIbhLLJhAQs4MeZfyeYAbldPIkY/KpPRI7IByJotdpqa8zuTJAli1GGJHl1m9hzGRfmuf7g5jYA/nr9CZ+AQfhIOVsQY1/snSWF5fVd1iYEOxhYUwZOVllGlccT/R8YxpwpyOfNY47ApzyrBqN0Gg11AZk5NFLUkwxb0DzjFihhqhxUhRTjtOm8b8Sjl0oHu7L18ZiYq2ALkpqyfpl6mhYwILfQ7CODCYyg80YFug3leupv+l7Nyx5zNlwJBsjG4p7BHN4QbBNCY5MjZ16uvH6ZmbiYptJBmZS9wSoESSayZJODMAMqEpvPIY9UFLlGdCI20Z95IXd76jPELxaz/nRG4xxfftIoKE1ccM1dsEfCgs84xpDSbRkvpzJCEoMGYJAANSrvhCIRTB0eA9a+uycSyIhwyKstymzGyFIn6VQWO/Ro1w0HMHS8joi0Ti6gy62b97E0f3tE/BMjCEyfggA8V6IZedCkACky41us6H3IrgzYzgJPDsBL7ggWiq8RwOGRPRlhs/DKJN2SEY22S40JWN7e9Umbg/vBfsWk0qZzkuAdiJp3QxAU//joQKZ3vSuozWGzOstw6AiqMwk1D5TYk1AQ7NRl1zR43GQSsW0ZnDdX1+aUyjAQb6gRNNQJCkmHBmwBKE97iAC4QTgDQKeAIYjB06/LcCbHmcel7kOybR7TTSaTZTqJniCcyG964IW5Wo2ys2uABPO7Zsba/qbu9s7oC9iLjevEAcy4ZaySe1HeY/IxisVC9jf3cHxwT5yS6uAFZQvFA8KX3TZ/QAAIABJREFUlpcXxfbiXJFJ53D56gt44sIlMY0FYbLvyHRQzv2oVwmKDJFOJZFKxnQtfLDPEzSjnJhgqo/SZL9PQH6r1ZS3oj0hS6ysuSCWmEMqOy/vLnPf+TDQ08w3knsgMjUZXnHvzgfIH90XW7BLX89iVXJ2SkDZx+iz5rg8kuyGI2FcuHheskXK1BdXT5+MawWszABeBYcY2bU89Wabhlko2HS8msPwPurlg6kXogv1agmx1BxiibTWQPYZrsUzaT7nVeNZbD4VP8P9e3fQrBaQiIURS84JBHcmQ2SWNuH2hmAPGOTB0Bzjv0agi35nBP5mQQz0pQtGTPpxp9HQvSDwbRjEbiSzC3B7Aui02zjeu6+2PTzcx/V330Aw4FOQRTqdQyyV1fxSLlLGm9ffrK4uIxEJ4N69bRwc5HHx8lN46eXncP/uLXznO6+j0Wbqth+ZbFbhSZlEGNl4QB7OZy9dRTqd0Bx59vJz2L5zA0f3b2p+oZca5ar7B8fwetwol6sy9Wfq89FRQQcnDCB64cVnceXSBpxhF+vnnoUTXsHt7UPUq2X0moUTP+D5bEq9pdfrYHVtUwoOrlcj2y3/TjhDBP0OUomQ5NiUEzfaI+zkucYYUHY+HRTDzchp+3BPA6TIGG/3WAc+lm3+pHvZx3/3C9ACHwee8eM/CKDx549inbEYp68XN42fBASbFfH8m88qTfJndRtnbfvh3fs/0i/pUcX4j5OU+Gl+tjOJCU4nJ3AxRSsWh5+JmJefhj+awO2tHYy8ESxkEljIJrQY8ASG8hc+mHJ458Z1/OG//BfYufUBOu2OTGZ9K08KOPusHh/FOnv4/Qh+DCdugRmftI9+Vtf+s3rdj0tovHHzti7ryfNnBRh9/Rtfx//4z/4pCpUicqkU0uG4EptkTE1gI7qIZGoDpfwd/d2F1Q1kvYYtwGKXhsTcmMl/pc8YdSaSuVXQkDnC/898M6Z/pE2q5Hra1NFkmtIW458k1wd5P7h0Om7Jb4X/7oLN/a0SI11iSLQHfXxw6wNJ6zY2NvFf/5N/gudfegHf/A9/gj/4N/8Ohy3D8uh32ioQwpl1hLKn9DkeBL45NmfgGYM/zLx4SnMjH5y7ZmAZf/60AbOH+8nM665Wq4OS+wtnzDV/9833KHLDsN+eFt+GNWW5Hdzb/gD37t1BPECfjRV4XTY8lh/+YBKN8jEyC4s4d+V51MoVFA4PVaCzeOAJJAEPJj0NCKz1jJ8V/63YHCP/kMz1b9qnS/ffR/7eNRUMgSAZFjRb7wscoxfb5plz6gOlwuE0TKAq437Kg1jELK+uYdgfoVg81qbVTQNqFxkSPkRDYaS5YVych3viQSt/hNrxoTxiJvTJi0QRYl8i4EZZnNeLsNeCu0vp8Ri+aMwUrjRoJlOHhTAZCOEw7u8dorK/h5BlgRbdI48l+VKSaXiU/zkQs8LjcoGQmT8UQiyXEzjcKuZV6HqDQQUWkJUUSZPpG0Jpfw8denippDDG20EWZR4P+mQlkD2UTArA6I4oT6Opu6MwABqNK3KFoQIe4z/D8wwa+3to+E5WlZhsZqMsH7Kpzw3HXjhoyaQ46AV8CvxzUOhHULOj6E+8SlTkg8Wv1zWBLTkhsJbxIeCYU3DKspTMNvW/CYb88BGkFBAREhBPPzSCaJLlSQI4Fqhk+QLojz363NFwQOyQD2++g7/67tfQaDeNXxfcmEsuYTG9iuFkjPaoh/zxsZhFxlttZoZNiRhDMPzyV6M8i8wzmqPTW4+ejfJgJIjJxLNEQnMXJ7pTKR/mfU0EQzRKd4nhxD5JQGGnOEZrHIHbGza+bZZXh00zaSXZaew7bAPONQQZCFywPxq5KuAhMOszbDOlp5EJZI/ETiiUCmIlEPBisXhqdVVsGoKli7k5yWP5CfnavIf9bt8AXtP0PXtkJI4V+j9WyvIecikBlcDVVGalBFIjHZyBW2ShkWVl5l+mM3rlc8m2arUbOkRhaIyKe1/AhGHI88jI+gTASXrpFgNdxuEEeKeFu1IcyS7hNff7OmwTa0Upgub5bDd+icEs2Wpf/lwE/nxiXzKtL4S1hQwaPQt3dncxGRPlMz6CNIvv9ztTo/ixGGMheWwN5AE07JNh5kWEASfEAafMZXoTclzz+QQvyebyuD1qY96XWrmsBNtEOo3F5TXdD3tiY/fObezevWMOfoQPuhCKJzUG240aeC/4QZgqym+GU3ktx678ACkfnDLwKPU2gRoMCOBcY0392g3QKvCLYBNZZF4CzEbGxz7pms3dBCbsPjww7UfmF1+LssEAmYuUb9NvKkDZ4BgTMlL9QYGplAPz87IdZ2AhwxXIvKQc7OzmKV3vBzdv6sDF72ef4sGKJdYeGbVcI1odMjzDiCUyGDse9GwmyDLdNGDksvYIfpfxZXQIlrG/UBpMX6kIZX0O+g0zlju2kUt3Wm0kUgnNFWRqEWAslGu4dOGM2GalegPpWESHF9m5ReSP87j+3jsCIPu9NnILK3B5Q9jfPxLI8OKLL+oeksG0uLyKKy+8gsWVda2ds30Ir8tozgfAZKTr4HxCb7NoNKy15+jwWPI3ghE8REilk0jEYygUDtFoVJFKpQUqlkpltLsjJLMrkg3yIcxpyuA8YYZNAS4Cxp1GGceHuwI8Y9EwqpWyfA4pR6a82OWmNK+L3OKyWFjHB3tKlQ6HGCRzBnNLp6ZjcsogPmGOG9Dd+JnR+2z6vcIEZrJVY/bfrByiVTkSSM6DF5sHNExJd3jIkEKGDLRp0AD3hwQB6f/F66fPVrV4iFajojAd3f9AAN12SyEIti+OZm+AuN9BLBRAOBybHprYYtoNek3563EssX/C5VUyJeX6vmAYW1vbWseef/ULOrT4xn/4Mm5cexfPPPeyvJXffv1b8tEkE9gZD+AO53hGhkmnoGALuP2IxmLyYaPslom6t2/fxemz57CxuY7vfuc7eOvNd3QIFA5HsbK6Aofj1hlhZSGjOSqbyyGXTWndsGgDwQToZhO9/kisTO5/LWeofjsYkdXuiPW2tb2PZrOrmuv/Y+9Nny277uuwded77jzfN089D2g0Gg2QAGdQMmVbkq1Ijp2kVP6S6A/J1ySufIrLUuRKHDlRxVHFskhLpEiQAAEQQ88Duvv16zdPd57nKbXWvrf52GxMFMhiIJxCF4DX9517zj5777N/a6/hi1+4hJMr09jb3UU0vYJT55+Hxx/C2tqq8UwDsL+/P2YrjhCJJuRdyb9jyASTPRtNegoO4becCPuBWps+tl7MJHzIloc4KP6sr6/e4aManGBqsg1+tr/HDietDf7JH/33v/h26N91Nfj573/eAr/GLfBR4JkpFFfENmp3+5IhPel1NinGL55Zwo17mx876fBoEX/j3oaAuU8CvP0aN6subZK0SXbIkz5nT177hFl2tBB/8GhXbf2rapOTMeC54wl4YiksLq1gfmZGKU4y86SUczjAg/ffx7279zBy+QCPH/1WVQuzl7/0sl7Af/y//Gs8uHkNTrcP3tQSrLQp7H8Zx8dhnfF7J+AHk07J1mEfvXlv8+8liPZRCY29jtl5Z6T6qZV5fPkLz+PV136Ef/1v/g1qlYoSLVt9ymUciKfPYuSfhtM2gIOeNDRlrhfhaFdUkMQScQx7HTRKBS3MBYqN38QmgW3s+SLi2U+TqswijowGw1Aw1AqT3iejdn6PwwFPMABvJCTpBkEI7iLKiJdFCmVx1SIypZxAlN/7/T/A7/2z/xKrDx9qYXTnyjX85Xf+Gl1KEXrG28KXOgZHyEgQnkzJ5Rz4JEg26dOfBCz7JCxbmqBPjmG3ZYAw+gDZaYrtwDdfvogzJ5e1C1qtVPHuu28DvRaq9Rqa7ZYKaLfHhbnpGUwvncDq+jZuXLkqCVfY60Qs5Ec1v49qIYPTL3wF5176KjbWHmFnfV2FQTDgQ67hkByTRv775R4OSj/rCfdpj+vawT2Ud+8JoCJY0mg2ZbTOIobF7Jlzz2oHen9/W4UiixCXFUBfhVENPn8QbqcbVS1a25g7eRFLZ55XQVM9WEfMN8D80rzqoE6xgMr+Dpr9ITpOL/wuJ6x+F32mOlo+2CMxuFi8V4ooVWvw0PMvHFK/JJDXb9TRadTEMuvABQfZHfSHanfQstnh81kIMO2QxQlG6HF3f2THgL5EgyGcliUwrN+syZB7wrJz0rDX7UGl1zMeRvRhkj95H34HfUpcsHkt1EZ2dIZDrCyvYHZ2DrnsIUos3gRCsa9QBgRwye1m+p+YXJQcUs5GBpJNhQsLcQIsBC2MVIjG0iadkAAP+1oy4kQiTPaokbTmu0GUBmGxk4LOPiLeEWo988xocMwhSwCbABnHJWUt9MyilFBAgcOFaCKm9mSRTbBm4rU36neVZEg5EvscN3OW55MCtmrlIq7degPv3viJZDBLU8exNHUKTocbxWYR+SpDQopoVhsCh+kjx/lB/Ye+Wiq27fC4aJbvE/hDj7BGqy1JkhL+nAZQCUdixpNuVEPcQ9bPCImIDdmKSSe0det4uF2Hw5eEO5CAw+lR25IBZ1S/ZHj0JeWTpFPG2GZMEigji8hhZ/qnHR63YQVJnkmPt3YbhWIRuVxOci15rVFOSnNolweJeAJR9kWyqYZDXS+fFZMueb/RSETFKQvrcrGo8VDMHircgoFASigdexoyAZQgEduFXnI8ONeSQaZUx15XoEQoGDJFe6WEqWQaSQK8ZE0R4CEoyLCLsSk/f0eeafr9ns7BPwRojRzMAGn9AZPgGioyCZRQdkqgiHJWt4PgGgHhrr6jUm8h5rOrGM+Vm+oPlLn6vGEBeL1+C/YBDdi7Yvh43BaSsbhAnk63gUiEbCkWtWRsdJU+S1aiWE8OyGvT5/Wp+B4SrHc6HwcAEGgl8NRo1sVUtCyCpT+VmlLiuP3oIQ53tlTIMgxBYAhHvhi7NN43RatJfjSeihxLfIbmXCO4vMYjsdcxwJ5pqzELUwCnDc1xSEIomtDzYp+mJLteraNSrsDhpv0B2d1VdBsV2G3sY/RUNP2fMlb/oAc7+2kgBiualPy2Ua1IWhiMpxWmw++XXIxzVL+LSj6rnwXDUXRbDAsxyeyUojoFEI+QyefkCUhwlb8n+wbKRyl1HtnR6NkE0HX7I/D6rUAEtlbFMBPDUTHA2D4cGwKi+12Mek3N+WLC9Dua4w7yZQMeMjyFQQ1wKFU7rWAuArj0c6PXXh/FfEHAEFmh9M0iQOa2QtjZy8LrdYNrIkotGawxPTeP9PQMLK9facIClPXOpU1VGz6PXeni9M5KpxI4yGRx/8GafrY4P4dQKIhrN+/gx2++jdnpJE6cOGaAY84jwRBaXSa3mvAKAqNa1zz219SC6DGDdPI+6PWa8v0iMEegmSwsvu9MAAul1T3EE1Py48scbGF6Kq0No0azq+Tr2cVjiMTT6svyzRt7nfG76OVGcJR9jPOPWFLECJnMKva/AcI5XzQrObRqec198hPsQ9LI4ZBBGgPEktNixJoNC8Mkph8yP5+OeOVJ2eP7D8ZEXxsZTo49Bx5t7qPbG+CZ08uIRylLd4ppyX63u/4+6tWi5KfceCFYSmUMNz19IbI+e3j7jddgG3Tx3OUXFW6yuXYfp565hN2dPfztd/9a7z2mT5IZRpkl5zeCybxGroeWTz6LhaVl+bnNLBzTGNteX0NiismTwJUr13H92m0lNpO5Hk9GkS2UBdryXo8dW8B/9d/8odJ41+7fIrEVmcOMQFR6mSmF3A3USzndry8QlhyW9hKH2ZLaOT2VxHMXTgkQv3HzPrb3C5ofTl38En7n9/85TizPoNXq4Pq1K/K/ZF+4d++ugDSC7i5PWPMbgxwk0W0X9L7hQcAvEAih03ehPTCp30ePaunArPvtI/TbFcmTw5bzc/Ds017gfn6+z04LPC004OjdTRhRsWjkqcDZpNCkrxc9pz6usf3TZGMEz/7820Y29lk4WIDTyJ4JkBMj+w+6L7YbATSy79gGk/bh5/mzXwWAdm4ugIvHUmJYsNwrZQ6ROTjEzMIirGgKubyRUfVxRLYju4Q+vnDpvIqt/+1//zPsZysIp+cNcwg2MVb459M+KKtjG1NW92HtOwEmJ89h0tYEJv/826996qbun/Z9fhrn+7gJjfRr4NHvt9Bp1fDs+Qv4xle+jDfe/DH++E//BPlcDj6PBSsQhjO8gJEnCr+tDWvY0E6+pJidpnb4mMBHyUg5cyBmDYUJMoN20k+BrDMDqGnhTHmLhHKGrUBZl/HFMTIGLqYo3eo0mwIaKP3yBALwxaLwBnxaqLN4aFSqGDbpjdaD2+9BYzCAPxTCxYsXcPrMWWTzRdy9cR3rN97D2uY2uk4yUWxIp6bgjC2hbo/o/r/18ml888UTqDZbGNgoZwrirSt38OaVOzKW7v0C/XkC9hJMf+2d2ziaWOwcGVCqbxuPrX4b7SLZVdBib1DLqsjjriB3XullQQnC8y++hMtf+CKKxaKeTYeSIgI4VZMMxQU7n8GF8xcUoPB//7s/Bus6+QzR34lFisuD1MIJTC0cx+b2LlbXHqHaaGJ2Zhb+6DwOPmV22Qf1Z/a3bmkb6JTFRGEhSLNsFtDqN7Dh9JlzWtRvbKwZKebCWcyevIjDjTvYun8NiWRaSXCUfbKwXDp7WX947vLuA/i9faycOI6gL4RuvYbawb4CK9pON1qVElytBuz0oqJEeXYeNvojba6rv/poiB8JC8hgUp+bciwBLm34onE4vAG0S0W0ikX0mi2AptJknnEeZOKftFTUovSNp9y4wJBLjLyKRmJOuiwvBm4PSkxQqzdhG4zQttth0TuJBuWUWbg9As/6oy6SQb8kjDavC+0egYIRugPKnAba/fY7+5iPAyHLgXbPgXqHsQUmZY192bBEdTVG/skHJOTMpl1tSjpZnE8MugmskanBfkhPLrH6gkwbI/jhwdTUtIAqykEJkhcLTGvMCyApFooqAnuSnHokuSSo4Q9akt9QZkXQjSAPi2IC8pw5rKBfYEa9UcdhZhU/evOvcfPOAyTD05hKLMDy+JEp72M3v67uNWjbMOyYhGAyFny+oMC0SeiFw+aQZJGMF7J2WIiwIKSMiP2LBXwiZYD0YaugOYLMp2fmXVie8amY3NvJYH2/C0dwFnZ3UP2ThA2TjGbTHGV3DgQaUp1J/y8xityUr7rhImDrs4xXEBMZlfroeAygETTO5/MoM/V6RANyy5jDO91ic7UoRyczaDwfMqmT5+EGB82kCYYRyNnb3ABZqgTNCJLKnF/AUB9up0secgwKsDndYpZxThbZV+w09lM7wuGYCrJm04xHFmKJRNoY3ev6JxJvm9qQY08AHZksAhMNm4wbcGLWDbryPCOzjCmhZGVxPBs/NDvCHjsW4gEVcbzHUnuAzUxVhukcJ+eXZiWxvbt1oLnYsoLwstizjdBp0tzehYDFgJuAwm0YtEDmJRnzDI9g76e8n9fHzRNt2MjzjWAWWa+WCY3otBR6QJBI3nfjdNfJUOa8UKtVsLu3hUo+B+c4KMFDT0ENd3KBKU+m5yYZtDY4bZRAG783STopgSWwQW9A+ZwZybgkcHbe0zh12mHTXMNnxucBBhVUyrD8fkSSacmKdf2URWOAdq2kPyymObYH9OsjgarbhWvQg7fbRpcSdU8AA7clkJuJkf5ISsAYge8AAWTK6Jj0yV8eswApEyN24/UFJHGuFvNms4MbN62G5sWIZawaMsWK+iLn8EQopPFVrDWRnj0mVUO9VlYfomSYxX8gEIU/GDEMIdtAmziccyjL81F21+mq7zOQqN9uIpPNo1xva8OFJwpaTnjsRupuBfyoFMt6FseOrehdODO/iJWTp+Hx+BAMRQ3rSoENNqy+fwvXfvJDBQo8c/lLYqCyBiKTjvNbKOBFKEAPOcoYjYfY2qN1rD58hEg0hjNnTglYvfvgIXa2N5Gemsbs3OLjlFuFZgzpBcvxIjrvYzmlMeU3/oEmTMOwjfk7rWYdh9zoabc0x5KxN7G3oBySaeLyB7TZMD0zj2KugP2DQ5x99hLm5ufHUm+GgtBPjwC0CdM53F9H/nBX3nSx1CwS6TmNt3ajqGv0+mN632mc1kvoNCtjL1H6C3Z1Ds4RvA96jVHCzI0MWb9wQ4vgHDdkbJSAD3BQaGB1p4RShf55fEXSdsBs6gT9Pjx3/gROLM1qTiTLk//eXruDg+01pOeOIzmzJKA8f7iJRrUMp9uPH3zvP2Nv8wF+47f+McLRBH78o1e1WfPshbMCz27fua/NDPYjjiuPE0gn4pKpdzo91OtsUwdmZqZk4O/zmfAUriPIFJRnaaWGu3cf4v17j8TAjYR9yJfKyFUaAtTmZ5P45m9+S/+9tflIY4ehe9l8WXN6OGDBx82AjklpDfroWQnJOLlRnUglsbQ0pxTsu7fu4PbdVeTLDTBJ9+u/+Y9x4fJLYrBxo4dst4f3b4iN5vWHNTdxvNFnkJJpyx9Fp1VGs1YUQEuPQz7HYHTmqUuvTquujUfj7bej95iSjvv1z8GzT6P4+vwcn90W+CD2GY2vV5bmJQv50Tu38KO3b/9cIzwJgvED9JgiEPZBSXPc6fkXv/01pKL+x6CHZHUDu8CMXwVQ9Kt4ml//4jP4+hcuKBWKf44e5UpdLKijx6QN/uP33sTXv3hB7WPas4EfvX1LzL9fZtucSTpx+VQa3ngKO1tbkiAU80VcfP55zB0/je3Dol6C3FmSNxDp2zSj7rfw4qVz2sX/y795XUlCCT93dujDYcdOqYu9yqfLWGG/u3ByHmQ7flxW31EQc8KmJICWLdZ/6W37q+hvH/YdHzTGn/Ty6vfMosbpCujfnANefuGCjFT/43f+En/xF/8BlUIFzmAKnugSPF4WzUeOegGeVgHJeASpqTRa1RKq+Zx27e306qEURIbZHbTJNujSLNYrVs/Q6VShwcKGC19SzVlUcGFgGw7EFOi0Whhwp5m+LMEQ/LGYikFG3bcbTclCB50uYvEEXn7l6/KVWnv0CF/64mXJZN5854rYBq3cHnb3dlGjca+TLIgBWu4pdK1p+NwjLEbacA0LeH9jH333DKKpE/A4GQVuQ605QLFGYOKTAcICe3/nq3j/wbr6LI38CYzTjyg0LKgRW3YC14CtlTfeIaMR3P2KzKsJBJANYnatTaEwSWq79PxlXLp8WQveWr2GjZ1NyVvo4cIkxWg4jEePHuD1H3zXGPmqCDK7/5GpBdgcXhk1FwpGgpotVeAKphCML/xKui7lF4W9+1hMkR3ixs2bN1GrViRDHBs6ad5ZXFoWM2T90UN5ME0vnsLssbMoZ7eR3V7D3Dx93HxYW30gsGrp7AtIL55CZv0mirv3YIUsLCwtYGVhBW7Kg3J5s4APhpDf30U9kxGL0WLR6Pejmc+gUyqJ5RhKT8EboWSd6p02PHYHuq0mmvRmU7SYA1aQoFwDtYOMMXs2iQPyO2N38RKwHBdI5EvwGXjk9WWTNNPudMpbjRB2udHAoNHUOBi6PfC5nPA6gD7lXmQNDEfo2uhRRkndNNJzCRVQxYpJ3CM42+6QmdFDJOBEMuwWoNHqkpxJqRfg8jIIxILP45Q3GhO7CAjQS4sL+mAoCJfTLUCLgAKPQNCPqfSUACZ6/PgsS4U02U8ytx/71BnVkSkI6T/TqNVQq9extbWlxDUZo0vWOBRbIHOwh5nZWSwfPy7QjvIvLuSNdI2hA3ZUqgVcufIq3rjyBrLFKob0bxmN9Az7oyE6fQIEbGMy7IwskEV7ODSNYGBK80arVtMcEQpHkZiaU4ozC2F645FxQLBCYMPYZ+3MrIXpVEzPfcrXQmvkxWDYRbOcx2EzCocvhcNcTgBcOBxR8aywAjKpvF60Wy3YbEzWc0nuSV8zsWvc3CBg0W6Yt0rEHM+PfJcSzCuWigILhmPwbGqKBZAN2YNDscLJJhLw16VUkwwZO9KxmJ4R+08k4Ff/qdSaaLaaKOTySk1OTqWNtJtJyEwC7RJ46ctTjuOK4B7BFGOI3kMoEEQymRKjp1jMoVjMy1OM12uMxOm/ZZJtjb9bQwW0AVzJwOphQIbKOFFS3omU2Q/ohWTYV2KqKXXToTmAAM1syELI7cZ+qY1Chal2gBWwMBvnPOHBYZlMHLaf0yRLul3o9Qzz0kOGh4/SXOM5NwFwZJpOK4GxzxRBWz5bApN8N4xxY+wf7gvkSiaTxrhfoOLQMJ2UWGhYSds7a9jcfChGIEFlAkD8PRul2GRLE1LjZ20mmIVAmpLL6cVnd6I7ZHhEF163R3M/N6F4EUP7SHOGfcifMhVyCItycLJHyXZ1+WCjCb/Yo7TQ6Ou96fYFzDuxVVex7iM7iD5GlYLYaINOA24ynjotMRwbQzuodiVwRu80zguch5hY7XETDqTMjmyWAbrNuubXSCL9OFVUiZt8ltrwKKBer6BHhlS3o+vqCnyh5+LA+FMN+rAYiuELaXOq3WoIEOE5KcU2/oZ9E5rhD2Fxbkr94zBfxkw6hoDPEnBEr/NSrYmifNBGAmE43huVImxMDx3Sy5CMV6ZTAivLC5ieSiE9s4AEZYx2N8J+L8IE51weZHMFvPGDv8Hq7SvwBUJYOnkOK8dP4WtfeQlnThmLBjKJDg4zYlpxY4eMQwLStXpLgAmBrfm5WdicHmzs7IlZ6g+wrzKcxwRD8DByULOBMVZnjn9u5I5m5jRea3xfs10ZjCLJPZNQxfzriynIv+ccwEAHSq2ZolgvlwGnhWgqLVP4ZCKBUCwhJp4SkMdprdUSmbo5hTrQA4w+XmR4k+lGhmUgFB3PhwTwmJLakhSzUKqY8AFy/ggOhSOIjKXulMdqvtZ7jnMp1ypmQ6HZ6eMgV0W+VNcYYaJls9mRB9rK4gxOLM8hGvaPE3dN0MDmgxsKPWFf4EkT00uae959/Xt4780fYu8gJ59NPtvFExcNmjL1AAAgAElEQVRwmC3gzo2rOHZ8CR6XAxubu6g3Wkr47Erm7MLpUycQCxEYG8LmtDDotdBqlLWpkEynEI6QnQuUyhXZi5CZ2Ki38OjRjvzqaNRPb7H9QhWFSl3jgjVRLJHA3Ny8NoT29g9RbbThDYaUsj2dSkjyW8juwxKjE3i0sYdGs4Wp6WlceuE5heW8+5N3BfjVmj08+8Vv4OyFS9jc2kKj7xJT097OoJ5fR6PdQ2L2FDy+MCqlAwTDSW1U8OAcxHe9FYihXs7qZ8FI6vFajsxCJscSKN3fuIvdjXvo9vkuYMK5XRvOkXjqc/DsV7L6/fxL/n/bAk8W1iyYI2HGLEdxa3XnqaAZb/ZpwNmkET4IQCNwRtCDjLejoAfBDP5hMflZ8z6bgGhHO8jTADXeP0EKFtd6UVcNkCGDfgCrW4dqmw8CJf+uHXDF18LzJ9PwxJM43N9HpcodiQ7qlYr8G5JzS/DH0hhysdVr6eVYbdE7yaakTRZSP3r1h8gfbCNIA/ZQRLTj+7tlrGd/KkH7u14nf/8oEDFhnU367ZPnn/StJxmAE88qtu+vCqD8NO79FzkH+yDZoeubP5uS+2EpjWxPeXudWlGfpIyokN3Bd777A6xtrsEVTGNmwUS6Hz1ijg6mAvQPsqFVrZoIb+7cjqVZTBXijmq3nEe3QmDICy9ZEwG/ktK4COcKnsWTk6bVCh5glDwLm4EAMv4hO83l9yuinYlb/AwPmpx//ZWvwvK5cePGLURTUzh3/iwKmUM8uHMbLn8YL3/160qu+qv/9z8IlCJG447OwRGaxkx4hHTSj/rIp13JcCig4qxQKKtwwrCLUm2AUvOI1PQjHsrTwF72PwJor732Gpq5R/DYTZIYF/qU5wzgRp2gYKsCPwsihxOtrpFTBP0hhEMxsyCX7NV4FjVadVy9cxXnz53Hf/G7v28W37y2wQCZQhVbBzmlBlZLVbSqFfSYAuZh6pJDEkQWTR13DNv7+7qjUPr4L9LdPvHvHKzfxKB2gEsXn1Mxcu36NcnvlEhI9tZ4Mb60clyeSg8f3BcYwLtn/xGTZjTC9PSsig4u7udPXxKjjsfB2k00cpuYk2eUG2G+3yIxNA4zKO7sqHimmX6/2RQDIbG8op3z3OYGHPQKgx2hqTTiMzPwBVisOmAbDNElIFTISj7GgtjNorbRQqNSF4uM3nG8tnyjJSArGfDBz8KWgBK9T/p9BJ12STh5N26CZ26aTA/EQOjX67AIKnAsOIx3W5OAClP7RkaGM7A74QyFQYeuSq2G+emYZKWFclv3oiKGY0MePgwQYLHeRyQSRioZF3tsdn5Bvj30oCFriLv+i4vz8sfj7jvnc4EbDrK5POprCv+gd9WQwELfsIZYgNMPk/vrY/BJBvHjNEYZpTdbyGazONg/kOyFRVS3VcXh/q7YkpSRzsxMI5UmeBcS803+iQQu2m28feUt/O1b30e5VsGwM+7h9CFCjxpVydHGNvoCGSmJ8Xri8DpD6DTqaNXrsNtdmFlYwdTckkmadDhRLedRr1FCxhCBDjoMERjZcWLWwtmFICzK3+h5hC4Gww4eHPaRabFoTGKXgRGFAhbm5jE/N49cPi+gkGltLC4Jyk1MuSmNFbjR66oP0wtM/mcMShhvSpG1RyCgXq/D5w8IhJM/F/ve2KuO5yHATNBvSG/AFv3yDLtJqZraeBhKLspnxrHEIxmNIBZPok+ZZsu8l00KJ9Np2/LdI0uQcx3nxnq1LLYbDdmLpYIAtgmDmMmjHHfNahuDVhc2xwgDm/HQo8yY/dXhIoOGUkqygVwCY3ntBM4cdpfxSJuk9TH10E1JLUMVXEiHLXicXhRrHbHi2AYs1NmPWNwTTOj2mioEKcNlAIp8/KR+M6mG4/81sr9xCrRJHTSbNGwXhhIoDMHGZGZKWkfodpuoNmrmvaOi1KSsErSkxI/JjhxQ2Ty9rnLyaQoHw0ZOZyMjsCtjdwY4SCYmqaphmQ04Fvn+sruMTJSsvDHTRv2BAP2wrzlD10lwbzSAl/8mZ48ApdNCzxN4bHHA8xsPxojGJb0safI/Nb8sBpk8yxoEnJvysKOEulgpC9DiEDXSyKGM7cUK5bggI8zNcAubPPPoVRhP0ZCdG2FkSpoEV14vPcwI5rIwp5ySEnMGLFSaLVTKJW1+se3IkuL8lZg/rulp99FdsR5nls7oPExjpHw6EIkjQMbjGE2ayIeXF2bEIKx3BprnyDbkWy4R8MiLjuDfVCIs8Iyy982dfY2/2TRl4kH4o2nk227sZKo4uTSFk8szmiNe/e538Nb3/wpBjx2BaAq+cExpin/4h3+Ir3zjFVQqFaSTlGcbkI59h/2sUCygWm9oXuMmAecsyoYZesBNQyY78jonsBhlyZPkYQ2+if8Y58yReV+L2cadafmhjdBtNzTuGGzCubeW3dI1+OMz6k+cFzkPkOVGwOjRg/uwewJITs/A4xhpDUMfOwJ+9J/sdRoCKDtcNw0hwJ9pl0yQpn8lJZH8Ho63JtXGdpMQbBsNcJAr4cFmRs+62e6pr106M4/Z6TjavaHagWE1AQXg0Bt5/K6w2bF9UBDovTiX1BywuZfF9l4WKwszY/aqDSdX5vS9bAiO5e2128jsrSM9u6JnTcAwml7C3qPbyBzu49atu7h39y6mZ2cQDvjFwqcnHduVXnysY6q1Jpbm0mg26wLuzp89iYWFGSRmVjC3fAaHO4+wv3kP+UoVzfYAaUpf7XwnVEC7F5/HqCCa7T5op0EP2IcPH+HW3YcoVuracJM/5vISzpw9Jdn25sYO3B6HgoBGdguLx04oDGntznUEfZZYlGsbuyhVm5iZm8eXvvwiIj473vvJu6C3brnWwsLZLwjoX7v1BmZWzuP0xZeQDNklLy0Ua4jNnEAwPq/QJyqAOL4oeY6nZh/7fXI+40ZOs1pSwAePXrMsJnoiamF3/YHSSJmU3hkYeweGMiweP/s5ePaJV7Kf/8LfqxZ4bGy/uvEYNPswttmkcT7KL+0ogMbikR4EqVjg54Czo43NYvKz5n32tM70JKCm9vE48dZ7tx6DZRNQ6HFow+oGVrcO0O3bPnWmlGvQwjF/G6cWU+jaXWh1ewhGE1ogMJ1G8XR2GxaXl9EbOrG2ua/UOcp8opYDL11+BqfOnMUbr7+Ot958Qz5MyXQa+WIDV+7vYa9ovFQ+jWMCRLANeVC2yYMvuZkps7tC8JfgD48Jw48A0NPknZP25Wdvre5+5sDbSZsTtCaANmmPCTj2Qcy9o+Aiz/GD114XmFbruvBv/92/Rbvbw8ziz4NnUxEv5sJOdGsllHNZLYB80YjAM0pLWiPusNtgr2fQqVTEAKCBuiuW1MK3VykDlDao6jGSNpfXA5dF2dNAu9osSGjeavO40XAEUbWFkEgmNMe4nSPMBExyV9/lx5e/8mV0GhW8+oPvw+Mw3llnz53Dw7t38Jf/8S/QtjkRi6Zw5vQxzC7OYeSwUGm00QfT0iyxYCQZbbW0U9pvF9Foj9AYUF42/EAJZ7dL4LCqxenv/sbX8C//2e8IhPzx2+/pkVB+Q2CSzMd33vghvP3SWFZG8MyObMeO+1trKBceYnF6XoveR/vb6HUGOD57DC9eeBERGlJPzL+ZPLb1EO/efEe+RFp4s2AbAP/i9/9rLCbn8Pr3fygWAUGyPuPJOwasYOGktCbKtPwJpV4NbG640qc+jSH7kecoHm4AzQxW5ucEOFGSsL6+Lg8nefqMTc6PHT+NQCCM+/fuygiYhSqvnWAjQYpUKg3LH4E7OoPI9JL53hGw9/A66tlNzM5Mi2mVnk4jGomhcnCA7Ma6igXKZJSASGmXjQEJBO7IYHGi3O7CGTLpkRECOpGgEr9s3S6q+SwaTVMQthptFGrsJz2ZqFPiwYV0qU7wrCPwLKJdZ5sM/mvNFvwBLwL+AGodMr4I9JhEvWa7ieL+HhxaEBsGiKTOZPqMfWt4xR2XhQ4laDZK0eywLJ9YTmwXFnodJruRbZRKKIWtUqmhVC7iSy+/CL/Xid29QywfPylzabfDhkQ8Julho14VeBKLp2H5AgK8TUKnnKTlTaXC1QZ57vF5sChMpNKIRKNK6qMkTt4+4xpR5sws3rpdPFzfxg/efl9/t5AOSBLUrJRV1PP6yY4g6OP20neHRtlB+cg1G2388MqP8M6td2Ab0O/Qhv6gi6GNu+bGy0u/P+SUQ5ljGO1GV2lvIzIvRoYtkZ5bQnpmWW1EU3PK+oa9pjG6rucEntltPsyn3Dg95YAPbTiYbDjqy1ux3AKydRfqwxDKDX63aRcCJalkWmOQYNH0zIxYCpSamURRmruTEdh+nF5L4IpgEAtNjkMWaiy8OffReylJWV6XiXMO+deIFTcGiFgwMTGuWqsK8BWQ6aa8rYdGs63nRACNBv+UidJHkOeOJ1JjwMMJl8etdiFbjHMdDduruZzayRMIjlOOh0p3q1QrYjbKqJ6MskEPLocbXjhQr9VQoQRUY4kpigwl8aDbb6LXa8PtIsBCtpoGmoA0MmkJFrDoI3BmQgec8FoMlPAQhRVQ8JjtJTYX5bF8Dkxz7MFyMyhlhO7QiVabTCRIsk75er83FBhH5pu8xvoD1Dle6W9HZlS3I+YX02blycaNCLIW6dU27Au8lISz19M18loCgaBAvHwxgy69v5go3h9KDu9jIIbdLolVrVJGm1YG8jYzIQmm/1Ey7zaeT+Of67sJlClhkczHPjpdgjQEp0awd1qwDUdwSDLYQcvOtErLSE/FOnMoHdbpMb5tkp4RBGPyJfnHnZbYWtrM0n06kCsXBbpwzuDvV0plgR+UGJP5SWYKnyWBDnrjkbUkhpWf81/4MYDEe2LyokWp9rAjrhHbnBsbZJa1mg3130G3i3ajJu+4IRl0g76SS8l6dHsDCiRo1cpKQk0vHFdoSE6bsQYwpdcYx0OmbBiinF8l9ySo6rULIGRICZmiEz+xaoey7Ca8owb6IxsKbTfqA5OQOTnajSp2719FI7OGgMeOJg3d3T5Egxb+uz/6I3z5m7+Fn7z1lvpiOEavuaYAHvbyqakUThxfMUmVmgKML9rm7iG297NqL4JphVwW5UJWwDNZPeFYSn1Nklhu3tB/q2sSOTk8aDJP0JasKteIAUstPQO2FZ85AV8CimIESnbeRDCa1HNnkNfA4RdDL+rjhoxTbC2n062Ebs7NXr8X+UJFzyQWS6g/cF5gQAMZipHklIIAVrcyqNTqhgXssCPkgWwdGDyxm6FX4QDnT8wo4IES+wfr+3oPnTsxZ6S0duOf5+LmAMxGgUh343eI5Klj+h0Zz8ZHwDwZrh0JarFhJVHvNBFJzqnfFHO7ePutt7C5vo7l0xdhBWPwuwH7qIPM9irsbr/AbjKd6422NoeYgsrzPHvhFOYW5qQe4Duf74pur6/7JKOLRADOm912C9Nzi3DQrMbtlgwzd7CJxYVZ7G5ty++OwQn0XyUofPHieZw5c1yJ5ZlsFu0uE5rpeedAMh7VemZ751C2BnzX7u3n9JwJ/H3tay/CcvTx+o/ewtrmnkDs+ePPCATeWr0pFvjl5y/hzLmzqLW62No5hN1KIJZeVFsxjKFWLiAYieudzbRXtWG/g2a9irtX38Da3Suq2ci2fubCRZw5PouttXt4sLqFarMjTz7OIcEgmXe2z8Gzj1y5fv6Bv9ctMDHHZiNInvW9t3DjfQJpQckEnyYV/DDW2dHGJIBGsOeoDPGDivWJRIyhBJ8l77OP6lxH23L/MCeA4sk2Ogqg8RmxXT9NFtos8jgW7MGfmoXNy1SaMHyhiHai84c7MovlDmCbSXv032Fy3dwxOLwRmce+fPlZTM3O44evvYGHD1dxbHlek/BPbm3i/XVKmD69QwmbX7ukE04AMvbRV9+8+hhIm7DN+Jn1rW1MJaL6/Ad5ox2VcZJt+cti9316rfDJz/Qk++xprLNJe3I3lUc8Fv+5/kg/lHv3b2Iv34Q/Yl7cTx4p7wChYRWtWkWLyaDkbnZFixPooMFpp14X08dOvxeCAP64Eoy87fI44tysoLi4oZGyy+cxbAN6bXABScaCN4iOw42BO4ivfuVlpKIB9YFhy0iiY+kZXX+lXMatG1fRqZeMz5rDhdV77+PB/XtwWD4VuzOpFBKzc3BH4+rrPfrz0G/J64XltMHrcqLR6aPWZM6hkSrtFTooVH9ektzrVZHNXEWp+BAzqQU8f/7L+IPf/QMVz99/9btiXMTpWzM+2tWspGv5YgH1RlNm1/lGDvvlfQxtlNp10O2N0O+MMOwM4XP7cen8czhz/PTPMC24qF7duI/VjQcqNsnOYYR9PJTEVCAC78gu/zhKfFiY2+mp5nIo3ZGyxP6IqWtdMQ6KPT8arsQn72i/4G/YOhVMBQCf24kHqw+wuvpAbBOCG8Y7aYgTJ84gHI1jdfWemBCUQBlXPMMiISganz2m4sjjM+A5i7+te++htLeK+amE0oJnl1fg8wZQL5axv7uDSiEvWSTlFfVODwOPhR4LehZLLsMcKxCE8nqQCvkxs7iA1OKSCgeyAtqNBqrZLCrZPLKtHloujyRzUT8Twii9r2HQGyARtBBg45JZRr+0fg9OLw2+XRjY3fCEIvDSqNvnR65YwP6jh7BT/sS4S1OeiSnYc3nRHM/FTONi0U6pXjgcRCqZVGFP4IuMpb29fSSTCVy6dFGL9tu377L34vlLz5hiT95LQ9y9u6q5/cL5Myq6ZVzebZsCmRIzlxutVlvpdQY/M7LLeDyOB/fu48aVayqKllZW8MyF89rAmDAsjEk1GRJkbvFZOXDt/S3ceLCnQonjOuweIuDs6TOdTku76DSorzcr6KOLSDSMxaVTyGTqePfmj7GX3xAwrD9jZpDLZYfdZUPAR0NmpqFOAUMXMntrGCrd1xjW210jxJKzSKSWDVhDw2UyAAXcHGEajYaYCjWxFO3Aa+vDQfP5AeVHQ5RqPeRqdlS6HtRbZMp64La8qDdb8HospJIpeT/SL06S0DpZTIZhRmYXC1+yewiqUf7IDQSCCsVySQxSzlEE2Pkcw+G4WEQs6lJT0ybYYcwK8vkC2N5ck5G6+lG/A5ebMxRZVXaBdPy/2akZJCIR7B0eoEBzeDLZ/EFEo3H50xHooBSMQAz7SX1vSyw0VzwtIIntwu+nFE5ypiH99Zpot+tKf7UcbnQHA7SGAxXLEwmR5SVDi5JFFsBOAWbCzgQWEVAaiY1C9oskoNRhso/Iu0sURrEoyJ5Qeqk+M0RvSLkaWZJdk74sA/ahWINiPQ5GhsHJOUL9w8gGKS9tENiib6Guk4mkDfjIpBrPXTx/oVJSf2ZQAllV3Nihn1Nv0FPADD2uOj2GTXTR7RFYMAA3i2JdM32pCIJUq2Lv852loAn5XRnQhJQvhXLwd2XQTqkpPb4ol23L9oLjXUyzel1t5lG7t9EisEJPS0pNB5OAAYZvGEN2eemR9aN2tcHTa8FPc3FK/QiI8W4JANlGAlAI6OezByhTkusxbEz6VXFsCs4ZGSkyG4USbra32JT0cKQkPRSFLxSV7xWN+CnFFONq2JEcTPwwvncoGSNgamP4QU2AL/uzywqJPZnb39JGBH/uDQTV91KxkNhwmRzBD0rORwhSKhhPyvidIAlTfwnWTifCSMeCYwYsveagzWY+j3LHjmrXeMsdPXbuX8X+6nVYLpvShcmg4u8FLCf+ye/9Hi588WvY2trGqF1FMjUl9jEBZhMe4dMzk1dfOIxwKKR/z81Oo1wu48r1W2Jr3XrvTdx8702164UXv4rLr/yuPK1kzG8DAmQpCTSlxJmSXYekewR6yR4L+dzayKZE0/J50e00dQ0EJRn2UGXwh81Pw0ckYhG0hgxzqOHcyUV50xGk4bhY2zzUZ04up5EpmuCBmVTErAfoMjCiFJr+hJSBuxX4wMmG8wWBV24CZYoNbB1WUW1wrnPhwullzM8kNcfvZ0qa1xZnk5rbJbsXO3Gy6ULfNZlTjP8x7NXHY4PvCrIzKX1mcml2d+wPakfxcB3DXgP06Ro4w5heeRY/fvVvde6vvvIbePvHP8L1K+8iEQ9iZWUBe3sZFEplSX1pG3Cwf6iE4uPH53Hs1BlJdzmvUopZq1HpYzNJx20y1xywyLytVeS/x3q4VG2gWOJzH8JJRnqng/lFI+k92N/FpYvnceL4Mg6zOezsm3AF3hv7JbcaquWyvKMr1RbaTb7n+G734OKli3ju2RPY5+bnuzeQydMH0CGZphjIlQKisZjWNydPnxLIurW9D4c3hFBiXsAfZbUchwT7rfHap9NuIeSsY1Ddx9Vr11EoN8XW5fv/5ZdfwuJMHHdv3sCDtS1UGx1tHM7Nz2kMM7nz87TNX3Ax+/mv/f1oARbV9CCbMJ9YfE7AB3qdPQmkfVzgbNJ6R5k9H+ZPxWKeTIw//6vXP7Psnyd71NOCE/iZD2NIidJbrUny9UlYevyuo2l/R0HRc9MWzs36NAlzh1VGzUpf6+plwp+zKNDiyelFtdXDs89dwsnTZyUFJECRLVTw53/1Gtp94OwKPTHwiYGzkOWCz+1Ajd47XCg6TTIcDy4gKNf70nMnEE/GMXRa6qc8fnL1jkzYueh58iDbioDbB7Xr0X7K//4sJr9O7nHCPuP/85npGY3701Em2vWb1/V33/jKV7SYo+R1cnDRNhh04fBEBaDRj6HbrsHjCz32QIs7u4jam+i3Wxj1uibhiQwCFrAsY1hcyOCWcd8jOIeMW3cq8YxMI5qpsvAxxq0OgWd2+tmwuGNR0qPprgMdbxxNVxCnjy9gKhVX8cmDvjEs3s+dPq6d1vt378LFErzfQ6NegctHo+I63nv7TZkrH1uZg30ADOgV4fNrx5ULD7LUlhaWEPQxWt2STKpOBojDjlKugL1iF+Umdy1/2u96vRryuWso5NZggx//8p//t3j25NJYOmHD91/9GzjsfoTGCxyZi9tsSlJa397E9t6eZGUeh0u+NfVuGbV+XYvfbruHoD+IZ089i+XZRbUpCxguRSVvHAMAXKxykXv13n28v74Fp92J4KCLyHAkjyoHWQHBkBhNgUgUwURK5spMSCXTrpA5wOZBBfmuJS+sX9UR9QKD6gEerd5DJpMRK8T0HQZLuORlxwKzIR8ow1gRS65rEjmXlpdUsA2dQUSnlsUe5Dyy8+AqGoVdnDy9jIXlWYQDUQwbXZQzWRTpXdPtwe9ywN7rIl+tIzg9reKvXsiDnKtSoynwLOzzYjoeQ3puDuFUSlIWpnMWd3dR2D/Qc2i6POi43Ai7nfDZgXq7g0bXxKx4RwM4yaqkOTilXfTuofm+w45ypw9nIIRYMCjQpUSD/f1d/Z4nGhXAQhDRG4mK+cIFPBlWxm8miplpY3gcDocQDJDFYVIbuXD3WmS4jNRfjGG1Ab7y2ZyCJljXUMY5NU0jdgM6igFl1GooFnJqa7IUOZYo4eQGCwuqebIFJX10oFgo4a+//Z8F4n3rH/6DcbKbYdso2bJeRjmfkc+WPxRBMj0H2JzY3jtEvc4iETjMZLC3uyujfALl7W4DG5lN7JUO4XKlYTlCKBUeolA9BEbGN4gSQF5rwBeA5SEbJQSvL4RKiQmku7SagX3EYt8Gl8cFr9eJYGQKwfCs7q9P6Z9tBJfT0nwjwNzr01w0GyxjPlyBxz5Cu2tHrumE2zbAsNvHXj2g8U8z7P7IIXatgPcuJYseSbgEntUprewJzCTwQNkq24teN/sHu2KDUj5L/0NKBQnm8L1L8L7TrEu2nUzPKFktT++jfk9+XvFEEgsLx1UUM4E2e7gnE3Sej6AZb45sMBbG9HgjEFqvVyUB47gg8EaWAeWgDGtgsUoggH2BibATU3Slbtts+n5K8bmZ1iNDkwzJUhatcl7AoDsYhjsUFthkJ9tpHAhDLyber+Ypyd0IbBk/S4WiEFAb+6EZLzSCnKTpGRCqI3N2Y6rPfs3Cmp9v9xggQLDOrTVLu9NEt9eS/N/ORFlKMoc9Me+8Lq8KYRas7IscP0rBZWJjt6tgDr/XEguUm4MM+RgOOhhgICmv10OAxKVil+ECAqAGHRSLFdQbHYFgYIqlbSRmkhJevX6xWHsET8tFs9ExPnj93EQyYSii4gh0jCZS+nmzNk6+5rglCCiJ/kissdGghw6BYCZrOh1ilyiF2u6Q16zYnmQRDweweyx5p7mGQ3hpBC5ZqR0jp1NjkEAZwXw+G/arDtuQEssu/5vMPmJsDs3FnCf5GYKrTjLeKC2kF9xggKHTAy99BNOzYpOTPc53JoFLtoHHCprQhkFb4JnwEz5fvuftdkmUaenAI7v9ELVKEcmZFbHg6sUDVKpVjSF6VTId1xewEAhH0Ru55SsYCbgxu7CCVCKOsJcbdOZcpeYIhzUDhn3Qkd9dw8HDaxi1awLhOuP5xOO0ozsY4dKXXsFLX/4Kes2qWIqpdArDbhtlJpBHokjEYognk0jEo0glE+Zah0O89uoP8H/++z8zgLRtBMtDBlIY0VgEp1/4FqZOv6R+LeB01EfQPYJ9VBfrp9V3o1o3KcV8jsFwSGxcAsaUDTpG3TGY1RdYc1hqIz27hIg1QiZblO8akx4J8vJ5rW1zA5x9aYiZZAjHF5LweV3wEFDlhgHl5C63ng/b2c6AFXki9rXhyb4p3zrZY9hwWKgJRFtZmMaJlXkBxVyfke3KdQWliROQn//P+YNA0ISdZ5hnJv3T+GRStmqYYCKfCbSb/L8Boar5HTQKe/rcg7VN9G1ebD5ah9fng+UyYn169W2svY+ZmYT6HttwSAl1nWywvNqCvmbnnntJ4/PRgzsKvFCqr8MheS6lymRPM0lWqx96PZOJbh8KMCPTmqBlkwai9I4NBfTMpqeSWJiflTdeHWH4Az6t4diunXoRlVIRzlFHKeGlSlNs11g8hovPPYPpdBD7W+u4efsBDp5TEP0AACAASURBVHPcZHZiaum02nB37Y6Ssc8/cwHpmRkFXzFBmaEugUgKxVodO1tr6ksLi8ewsHgcdpclWWvE3cR0zMLtW3fRHPo0dqr5PfzWb30T89NRvPPWO7i3uoFStSVG2vLKit4BzXb3c/DsV7Xw/fx7Pl4LEKTi8evEbnma7xmvkSDNUSCNoQH/9B+Q4fFTs/+Pc9cf5q00+f0JEPJZBi+OttXTQMiPaqcnGWgEzz6uR9yEscWwggkoOgkhWHLXsBLqwxtLwuExEfd80XFRyRcid/a4AOPCs9Cyo9D3ozu0g8Ar2T68F8+oKeBzp/zzANbH6SP8zHNLMZyZ9uP+XgW1RgNR7wj5pnlxxr0jNApZVA72UbMH0QjOwunzw+tyIO43dO/9MheVP1vsEzyjRxq9zY4CRZP+/eS18Rl81pJfJ/fI50UAbQKiEliaANqT8UfwnIAZ2+uZM6dweLg7ZvQZcw6vL4x2syy2od0Txf/4P/8rXH/vVSRmTmB66TkVrXFnB2kv/SHakmYOuh15OMlvgzKDMfNp6GPU+RCuVlE74nC6wQUrf8YC22e5EQj4FDJAJhD744i+Y52uUoqc/oCK4edfuITppZPYzxxqzqoUSkqvpTzxJ+9d1+4qF4Jc0BNssbu9eOb8Wdy48i6+/e3/JJlx0OPF2t46Hua2cfrUBbxw8YuYm56T0W6n3UW5VMbGvTsqPvyJKVSLRXj9fskjGCLA0/cGNtRqj1AuPJIU8MypF3Dpua/CbWN7XcBo1MH3Xv0uWi0zRrxuL1wOLzrNDtyBKF76wktIpWN4/d1ruP7uFRxubqJWzsPusaMjuU4bZ0+cwPGl41pQ6564wJRsceydZLOJGZLJ5dGwRdDzGCB7mN/GqLCDUNCHeDoBXywOp+WVVIr+JGSesDjmrjHbv9yoYnUri72DCvzBoMCrepNFoulNncHH93z7uONfY/JwE4ePbqHOAr/fgxUIgewqn9uFWDQoxo7dCiM+c0zAULeWRTNvvPwIAtFjhubmlPbWB24FKFSym9rtTs+kMLMwA8vrR7fSRGF7B3kuli0LEa8b3UYdbW4UDO0CSS2HDQGnXWBdpd3F4sqypOsEVxjiwPYf9XvI7u7icGNL/dwbjWJE8LKYV18dUW5ic6rfsIB67H3j8qDtYEHSR5DTF31n/AEjRaJXlMMOn+WT7IeMn3Q6LemIEuVCQUn/yCJkcUlANJVKiUlDgIQFOYv7n36bIjUFPhAw0JhzOnHlnXfx7ttvC4N65vw5XH7hBZSKVQFqTB+jAbJJ7yMLjQySPm5cu6Z7mJ+bU/FLwJVFOwG573/vVfztd1/VePxHv/uPkEjEjdn62GPq/auvy5CbQPuxsxdx+pkXBfS8c2NV1/TF505LVrqzsyMmZjabE9B0WOmh0rEjf/gA+zt30e5SXmmkcIa1YP47FEoiFEwjGFuAPzKL3ME97K29I3CV3lleb1S+aL1+DV5fBIHwDDkVaLayKuJ83oSRKlJ+x4LMa2Eq1MKUVUDU6qHcs9DpDhF2dlBtulBqWyi3XJJ6t3oDNFsGGCDThiAaizyyfwhGkJDEvknWSkSm/iEV1WSSEFDa3t6Qdxal4gQrmZpLLyi2HeWLhgFoM8y8dgOJRALTs4uIRqOSCsrfTe0B+QZWqnltVoDbBvT70vRtgJ1GsyZwhNMHGUQEQcnqInBr5gEvQn7/WMJM/0qHQGm2TfnhPdQ3HmIYTWAQTckgnsEwvD5/JAZvMCwmGJlzk8L4p2wrAmJmbme/4BxGQJZsNMotzXVSzteTHJKyJ36WDFQCwWT7ckOD8+ZgxM+0QNzJTXlgp41+l8ymkdhlIX9Y99zqNQXOeZhkPO4n9WZdzLM2N3bsNn027Kc3lVfnoiE/C2/OGexnnCMtt0lDhYNjmT/nuqSPg0wOBweHkpRxLBsTeMoiXfCH4wgEo2hXy6gVco+ZfROgwGOxjRzocYfQblg6dpuRW5swCTNOeS764UnmyT8OO5q1kphcBA6YpKkxJikv3wOmndmO3JwiC5fMOXnv2Sj568EXDCM5Na1r5vglqGsSru1GEksZeq0qFlkoEhZ4Rv87MiXJrPOOgzHaVWM3MHRZ8IYTeod06gR8KD2m7NqPcJx2GmYOIpgssGRoGG2c62i3wGKf19dplrU5xTAWAr/pVAIzU2ncvcsUwrvyhSRTrzegb2NEkmsCodw8SyViiAT9sLyGfad2s9kFnh1WP3hd2m5UBJ41M48EYxIw40Gwj0ydy1/5DTz37HkT7BBJK5DAsvcRn5ozEvBYCEsrx6S6IKhx/plnUapUcOXtN/H+3VvYzxT1PgpHApLPhyNxJBbOwmYlda0xmtmz7476sLwu+Fw2dBsFZDJZ1OodJQJznAR8HCsjAeOUFHLM8e92cw10+kMZ8nPuOn18DrvZGlbX98Zj24BU9NliEiyBqZlUGAuzCW3KsHMQVBNgghH8lvG1NIAqWYNGCi8AjbXAmOnNDQIyY3lIdg4bNncy+q7l+SkxlB8fR+ZD9k+exyBThjuueITJO+txisJP00j5O/1mGe1KBk5fFJ5wCq//zV/iO3/xf2Hl1BnMzsygkD1EamZa78lywaSPcw6kTLXJ9OJCRe+wZy+cQyQeQyg1j1q1jjvX3oLHZUer2xfbkhsJvC4a+5NRnC+UFaBCcNTyOOUdt7u7LxYZDwLYkTAZ4E54KMe22RFILSI1ncLh1n2NrfjsSQFzAUcbI675Oh0FAMUTUSwuTGPQqWNrcxP3H2ziMFNW+jJTQAXENbtITc3h+MkT2nhmKjrXpEG/BwG/B02uTxpkddsQD3rgc9sx8sZRaQ6RCNgQsWy4fes2yo0e2t0BIpEgXvnGl2DrN/HmG+9ga5fy8xHiyZQ2w2jbEI9GPgfPPsnC9fPP/nJbgEUri3ken4Q19Mu9KoiZw+t6ms/Wk6mQR4vsJ32lnrzOiYk7/ag+KhVx8rs8/ycBhX7ZbfPLOv/TAMunSTaf/P6j7f9R7LOjbDMmf7odw59JOJ0Y5Sdau7B6JXjT89oZ4uTJXQwCHf2hyf1hIcAFFHcKq303ci23ADQev/3157CccON7r1/FRr77+Ocft+38HrtkMceSAZyci8szKFdtCiyxD3vocweVbKROW0bnpcwByiMLkeXTSCWjGHXbQL+DXBPYrxrZx+Rgv+afCTBJAI0JkgSOjjL8Pm5Qxse9p1/Xzx2VvR71geNCWwtGhwudVgUvv/AsXC5LbfQYjjwSDcV++JWXLuN//dM/wf/wr/4npSLOn3gBc8cvI+oZYpahAd0mWjQl5k42vX5kVtsx8hnGpXO3jz4vNBv2hyXNsA/JLjPx6AG/VzHxShdkeiB3LhkW0GrDTm8ZsnZohm134JnLL2oBOwlFuHDmGKqVCu7ee98s1ns92NoNDBxuDL1h9FsV3LnyY6w+eCBD5cXZWeyXMniwvwqXa4TzZy7iucu/gXbHjXqlDJYVlLeQ0s9CjeOAO4cspkLRAGBzo9VzSsbBXe9Gbh1fffEC5lbOgXLsU8dmUShs4er1q0aANxohFoxiemoOhVJdC1+y5Y4vzeP+7Tv4y7/4f+SlZSMTJhCAI2BhZnoGQS+Tu2yIBI2kpT9gOh5BFAvdoU1G+1feewe37z3A9OJZTC2egeUPy6OGR9TVR8yCJLIMcvNZfoFQQcuJdCIqZgVlrvRUyWf3sf3oIU6cOYdgOIz3H+1j1GtpN5XJpHD5tbP7aR9kAuR2HmrxTmNpfySFbmkX6agXfssJFjss8rk7TGBJMq2xwTCLEMlMZJrel48OgR/OXVyvB6IRRONJyV/zW1vIHhxoB9yjgnMED33k3F55Q406LUnSOjY7ehhifnEB8UTayBo5H7ZacDsd8lLZebSOPs3VyYJhgdqmz+MIXadb0mKZhrModhuDdBaIBL1CoaB8xij1oQQyEuZzGom1lIjHTcrfaIhwKCxQQ8WLkiQHBjwjq2y8g6/6lEXzaIQe5+++8eKapLwpjY/XIKN/E7JBwILG5PwOFrI//MGPcOUnb+Nb//A38eLLL+s+WSyTCUXwQiwFuwM3r1zRzveFixdM4WO34ca1W7h+7Qa6nTaee/45vPjFF03XGMtXNh/RvwZYPn5mDDKMHl87r6VWq6pIjEQSMnY+zGRRymexvb2D/f0DeYcdZPaxe7CNbp9S5g6anabkdQQeZhaex9T8xcfdkfKeSnYNtdwjvR+YTtbqtQXAwTZANDaPYHBOcw2PPiVlYjsYAI2gEpkKMW8XZ6fqWEw71KaNlh21hgvljgfNgYWhzY8cfRIHQ8mBCaK1OwSnBgI5xRYJWALjCK6FwmHZGrDIM0mTLt07749FaJnmzk36hNHUuy1wgY+B5+92emLpEGQlgEbGC9lS7AuGUcjkSXNegs8s9AjQscBj39BY6HfQkgSsK1Cc/ZBzQMhpR69D1omRSTeHdrHSQqEQkom4zl3a3kT10QN0h30gMQ1bKDYGZo1XmRhYfLrjfmv8vgzbWP2g30GfPqo2m/wAZUhPgMjpxsDhgp3v+m4T2WIWu7msTNLpl0RfIYYwWG63DPtZ0hPLctrcaPN+enWE/RFYDgt9ggheMmzddFw39En6WFGKTK+oAf3MRmh2O0rIjEXjagd+0ku5s9sj+TYZYRG/X/JKzQ18Dna7AD3ASFHXNtZx7/4dbWwI/GIAAFFJSvHCCfh8QXTrNXTqDYGlhi1MwJfBkwQQhybwxEnQywk7aILPMWvajQxYShPlfUYwSLJjSnptCkrQq0TeRn29nyh3NEDVSOPTQ3Cs30cLDjRHZEl3x6bgQbU9Pcnoi8a0S85dCnugZN3pRDmX0SZBenZW/oVMPWQ/pDeV1x8VAFDJbmuTymEFEQin0K6VUDjYNACU3YPFE+cExOztPEI8RW8sMtAIkBpGaiDgB8OjCc4I8OPzp5SV7djvyDdub3dbDExeCz20+Jz4HibDkW1OBhEZ1PGQhamwX8CdzOW9Fvp2Lw7KfRQbP7suPPrO2r73HrJrVxGynCThoT0Ywcv25bqjP8LlL38TFy6cR6tWwtTCcRm8p+Nh+ezyGa0xmb5UMV6/yYRqnZ3dfTPf24Hba4e4tfZ0+xKGGyzMTKT2xovNNuopmbFaKaKUP0S/O4DH60ckFtd7oVGvKSWT84ebFgO9PvbyDRyWGo9tHDjW2RcZFhD0e9Vm8+koZlMM8jIKAPUvyirH/XsnUxYYuDibEHNUrN4xa5hsY/m8jT3KKJ9lHzHBHZRgG1sB9d2xLHMCV0o2PZb6T5aQk/eUeT0YIE1+g2OvM4F3k0Ak+aSZ81OiymsKhMLYWb2F62+/jnB6HgvHTuLh/TvI7NHbdBbZXB6FQkH3vvloDYVcQQEHXDccX1nQnFusNuTvTLZhOOCRBxqBLj9tE/JFtQU3Dnd3djHojzA1NYd6o454NIhBv4179+7rWvyWV/2X8wXfkZwfFpfmMbswj/3DDGpM3QxE5YUXCfngDSaRSkQwHaN0nim/I7SbTHtu4N77a7hzd019PRKyJDstV9uYW1jCsWPL2NrZxc3b98WCJYuRAVm1Vgt9OJWqymT1XDaLbOYQ7QGwvDCLdNSP1QerGHliaHaYVNvBSy9cwOHeFt5+97pkpAximJqeQXoqKWsSAo2fyzY/7ZXt34PzHZW3fVq3e5RpRFbHrxO7ZcJIYeE5AcuOspyeBNAmbTL5zH4m99RmmiRI0gh/Yuz+Ye05ATBuPdhV0udn+XgSPPso1tnT2uJpLKkJYEZw6OLZZTEFJyAnnwGfxYRROEnyLK7dxs7WBnouH3KHB8bQVruQJvmP1YlMcztdE6Ftp8zIgXKHLMoRllIBzMW9Yufsl7rI9bzyhvk4B19a52YthDtZpcsF49MYun3YyDa08xh2mu9UISpj7qZJhWs04JteRHDxhHbOnBig2Ab2yj14XWYBTxnnk+AZf0558KRPHgXNPk5Qxse5p1/Xz0zmIDJHeXCRR2CHx8HBhv5t+Y3PFftWp139Gcnm5L602AFw6eIl7O88xJ/86R/jIFvE/InLSM4ak/n5kB1Tng469OLo9dAkM4PyGBb/XKDTuJgyDHrvRCKSo5HlwudKVgSLdaaMubj7zwXaOBWN/y2ZCX00nAwSsFB1RVAa+sWEnDDraJB89cq7qDRaihsncEzPI5rrDlyWWHCV/D7u3r6ltKzZ6RlU2jU8PFhTOlw8MY3ZufPw2AIYNmqSolC2zIUimR/alW010apXYUXCCEd8SETCmF9agcfyC9RhjHi2UMXli+dhQwu3b98Wy4zyF8cIqJVLJr2RHk0OBwJeGrzz3DbUqmU8fHgPuUIeodiMdgXbrTLurz/U+Du7chLNutlxZm/3eZ2o9y3cvH0Hh9v3VEA7VEAPMbN8DunF03B6/PD4DYj25HFyNoz5uBvFalmeTfbRAKXcPrqtBqLxmBgDvJfM3i5qhxs4cf4iEFrA3bUDMW/cH3DeT2MsHG7eh72RxRe+cBGpdATV/KFkTSzeZJ4+/hJKluSBQxnRgJIKSqsoVTS+LexDZJmFYjHYh3ZUDjKo53KsYrV49/gDCCTTAhbpJ0PmRTgRw8zSkhhBBGq5oKeMg6AGr4GF8u7eAQ4zOVhgKqwdfadHLCCy+Nhu7ONkMhHwCISCAoNZpMZjUZw7exZz87MqYgjYcN4Vm1Am0jYxTuQdNt6lF1I0LipU3IxN6NUEpkaRTw2lTDQoJkhndvqHYmNw+LSUGOhUSACZPDYCgUomNEmQZJ9wcU7giAe9z5qNyk89bFweeUnRX0uJouOUSMm9WvRV6aFaa8EXCCEeM346BhAYez2N2TkCU8azO6989Z6Ri584fRF/88YdMZ9+8+XzaNQb2NzaxsbGJna2dyTtJJMjV8pgJ7NlkhxdbqTnnkV67qfg2cHWLXly8t1QzW6ICdEZdlU82oZ2zM6dQmpm2fSj4RC1ekbAfrNODyimtRm21UtngjiV7sDjsin9rtagcoChDxbqgwB6jiAGThOqQHCr0Wyh1R5bHog91ZWfE9tpempKEk3KclRQ0kA8GkO+kEGlUkIkEhNYw7mGICSN5+mZxmRMMh6bjRaKpTJSiYRYHwRJY7GYQHvOywRACLQQGGHQA4E7eqwRaCD4Kr/GAc2xS0b6Y6NvXUy/x/c3mRgCmgm82m2IRqKYm51DMh5Rtc0CtFfIot5ooOPxP2YyUn5LwJqvXj5/gtaSiUmi3xf4omKd8k47r5OyOsPKc1k++NNTcEwtwkfgL7MhNtva1jrur6/i9PIKwoEw3l97CI+TTCWfwlt8HlOwVtoNdAdtOG1OTCXSkqM2Oj3jJUdmjSTe9Fsj7bAFBz3YnB60xsmnBP0mYDRBPj4ni/JMmmsTDB8ZsFpANjd9GFBB4MvmwOr6KtbW7wv44QM1wBjPQbaYU0CO18kwDo/xYRsyEMKYoZPJNAHPFKZhJ0hqxr/dbljFBlSgh5hvHCJBwMyuop6sMHlm0f9TmxoN1GoljWc5RjGR0eOlrhjgnO6x0CAwW68KBCfrk3OawFb61vnJaDVSWoITmsOYwuh1w7I8KGRzoNg1Goui1agJACSownu2AjG0Gg2U8wd63gQnW0zNDMc1LirVos7PfkBgjO91jjGCQdHElJ4VTfEJIDpcFlwOG8KWQ+Mtm8tJYjgzPY2DfFHzjlK3ySyiXLc3xFQyrjAYJolyjaC5zONFruUSePZhx+79K8g9uioggkbtZJtRGsnXBsMDvvXb/xTffOXrOsXFS5ekxrl61Xjs0ivr3KkVnD13HoVCCQ/XN/Boc1tACccrJYt3HmWxuV9EwOcRe7vWNN6PH+dI+IGAg2B3W0bwC0srCmvKF0vwuB1iEe1l61jfLWie5zqAiZsCrR0OLM+l5T8mCS+BeknLjR+gGLt2bjQZNp/APpdLsmGXpLV2bVyzD5vADsMOY//je4V9U75eYukZcIv9Q8eYRca+qGMMqGmYmLwQc77xmDGAm/ke8xYjk5ab9ubVR4CPoOra7fcEuqbmVxSUQjuZ9dV7uPHuT9DpmYTg888+L8Y2+xbZmX/7nb9CuVjQfbCf8V1MEJr9k/1fTMd2U3MmrR8uXDiH++/fx7vvvIdkMiaA1u224POHUCqVsbyyrI2JW9ffQ8DP97oH9XoTjUZLkn1uni4szGN5ZUmhJbsHeQUwMQiE7ML52TROnT6lEJxw0IVep4VioaAb3d/PCkBLJiJYXJzStEICMZmiHK9bO3u4e28VzWYHqVhQCaj5ck0WKGTfhZNz2Nndk38h56dE2EIi5EE2k0UmV5L9x7lnzuHZsyu4df06rt+6rz7vD4axsrIiVvthtoxKrfE5ePZxBujnn/lpC0wKTP6EEkIeH2Sc/3Hb7WneVt2BHX/+7deeasj/cc/7aX7uaemZHwagHWWVTVIOn3Y9+4dZPAmuUTr4NECOBTsZL/TO+qyHBhw1cP+o5MMPes5HWXqTRFMCZmSZ8cXOP5M2nZyD/lVPYxhy98saNrG3vaEFLdknYuyMwTIjpWPqFL3QjC+adjdt9FsyO85kRfCFWxl6UOg40OwO0frwdQueP5XC+Tkf8msPUN1gSo4Pg0BCLyImM+ldOmY7kM1BMEaS0qEdNpcHsfkFeONTsI+GaPSgHcZkyK0F1W6xI1kpAbRXvmRCBh63w5Vb+k+24crSvOSvlCV/Vg/KxSlfZXtMQFP2gwlo+8M3fqxbd7l8+vvzZ079DFuUxYLWQGMvEUad8zh9fAlvvvF9fP+tO2KdTY4pTw9xW90UCFwESWIg1ZTMifkc6QVDYgCLJ3cgoKKRQQIqG+ipQpbZWJooiSIXfdxhl2+US2lcLAIqsFCz+eFy2fCbX3pWib61egvFYkEhBVzMV2o1lEsVONxkj/TQHznx1W+8gptX38a//7P/A0tzC6j0m9jIHYiV0e22EfTFYfUdcHY6AgIGTMOzcTHZw7DThdc20gJoRPaT3QnviAtRI5n7xivfxLlnnsHVa+/hmQsXkEiksbp6X/HnxVJdQVRkcMnw2W5HLMZUvbjxBeJfwoZ3rr2D7735A4wccTFeCpmHYlXID4Q11MCO1Pwpwzgob6noq9fbYgKkE3EVsoUifVlixm8pvoDw7Bn05RX1s8d8MoBSbgMbG+/jW698A/12Bz/54Xdh2ZihRXYEf4djXCUihszWovl5owt34gRCC8+i9Uv0Rws5+/8fe+/5ZOd5Xwmem3O+t7tv50YGQYAAGJRNazzjOF7bksY7U/thP0zVftqt2rFn/4H9W7bsLY/XHssjWQ6iRFHMmSBio3O4OYf35rt1znNfoIlhHMsSLfNldRFA3/CGJ/3OcwKW0x5YrRJye9syePexeDQGKVpkE9SSETcX8fxn+aVNTWKnzwerYylRju0r4PbBPXFg0usqiY7jGe9bMJFiRYhWrYa61cbQMcXS0iLm5rNaRJN1xuQy9geaDQ8pE5PpvmFRkaVD3zHK4cgwIrMiEokIoODOOhfukXBIf2ahYfzqOH6a8zY8GX6WKUj0bwLPHCo4jI2y7RMzUaHMwmO2ua9ihGANQUNT1JgwBZuJtH+cw63NLUT8LpzfWJWEiPIb9lP6vghoozeY18gWBfQp4IAgpPHYIyhbqxQlTU4vLGu3vlwqo042BIbyInrvxh1JXZ586qpAFQUYUIpCA3ky4+R3ZfycbL8r3hMFWkyneOPmrgqcZ66cEcBDEKnZ7ODo+BjvvvMuDg+PBPIc5Q+RLx9jMO4jnFgVeOZjkEivieP9t9AsbME1cejcyTiaOJlaCjhGTpy/9CQWV88ICOI4QgYHASt+7rDf073jeDMXHuFc1oN4yCEPqLZF5swU/Ykf9VECXMv5ggEVOJR1qqDvkdlFf0jKOQlkdtTGeA9YsPkCfiNBdrmQTmfg8rgFdLHolwdaMIRWswaL8iyPT6BeuVxCo9FEKBA0iZ2DvuSfoRDTEmlYTzYXi0ECLi4EZ4bT9FwjiEQmI+cBgmcEUCmH5FxOdpl7NEStWkd7wPl95kk5nartzqfJoAponGLrZCJjq92ULyTbPc/PG4gJEBlYdbStJgZDw8RjcMF06ABhLko/+UzdTtrVcwPEi7lkAqfOnEFnMEa+1YY7HIGfjNFaBXuH+8iXckgnEjizsordo33c399DJBhHJGg89wR20SdTQxrDIiJia8nRjKxcgsAev9L32CEo/SLjmQMw2W4EuMnk43PnpkG5XJREnDJpWlYIIBBD04CJNHBvd5vy12P/2ty6h3zxWEwnA67NEjXF/qNv2hhetw9hPz3lXGJ+sWHRo4wsQPYnXofXx1RM0wYJYHAsV2jAmAw7AhpGHjfsNQWK+MNpA3S4TPItAa7pqCfmmc3SkUqcENV0ovnL4fWhVa/C6jS1icR/d/u8ArN4Az3BsMY2zbNcyynggaCK08jzCO7BoeRCvxJ93RhPDXuVIxWTsN2+iP7O9zY6Hdy/8448/JZWTmlMzOf21DZDwYhYvRy/GFjBzQnO6fFkVh5VZIazn8RDBIED6JIJ6HBg7HBprGJyNpM6CV7RzJ0gH/vBXCpmzp/j2XSKQtuJYuvjfTuP776ByvZb2qwj45DjucCz6RQLS6v4o//8x/j2d74jJhOZ3QpkcJnn8f4tw6YlMPvyK2+g3e1qU4RzAMFqjqH7hbraQiYRxrv3jrBzZAKZPs2RDEwQVZpsX2E52aVV7Bfr2D0u48zqPBbnk9g6KGmzIhIOIJsKIpsMgXZ0Vn+s8SYSCQlkYWq1GJ6aLMguNRtLbH+UJnMjhcmckvzLB4/ALDdSyLYkU5mAHNvTjGVmM8xmAJc87ey5mK2Z9gGai8391zwm4PghE81mTRvG6kMpp6wouBGlvjfzhXM6cbzzHqqlIu5t7uDF559DOpVBKpXGzt6+2LvxZEzzK60b1jZOodNqoJDLKQ2TpbMMHwAAIABJREFUfXw0NmsfjrdcY9LflvN/4XAH4eQcTp09h+xCGtvbByjnj7GajcHh9si2plLtaF1ZzOeUUGyuz6Q3D/ojROlx1rMkpaZH3dxcRuP1ndv30OSOyyw4J5GIYunU4zh/4Rw2skGU80d45+33NO+6vREc5Uo4tZbB44+dEQuOGy3cJCVQSD+9UqUtP8IwFbeDHo6OC6i2RwiEUwgH3fILdARSYtl5Rg0B69VqDbVmV3XRM89cw8pCAq+89Bpu3dtVP5nPLuL8+XNaPx7kymZT6/f+t//75+d4+2l6wxev+dzeAQIQBJG8rqkKR8q7eNgJlLZH1Ge5gJOfaYMWn0dz/A8Dz3idtkzQZqicZKZxx+UoV8TRjL1i35dC2aR08tr5fk4mJ49KtQb+nDwazbbSPk+vr+JvBGQYcOOX+XiUFfVRaZAfdQ8IuvXHwOZuXiwzO23Qfr0NyqWSSdG3+TxOgmcnn2+jUkTUO0VmfkHShc1b76NB02Zb+kPpJr0RKL+YJUOZyXVG357FycvrZTJGuz/GQbWPWpdgx8OdK76erDT++N3AxawPK6ERrMNd9Eo5dAcjWA76jvg0EXGXUZM55XYzqdTA5ccwsoBRp4lYyIPYyoYxpaa3CT2DXE4c1QfINQzgQzbSv/9dExrA41HJZrHaVgDD/0j//ry3TxtU5Zg2lyRwFvlAguZJGTCvZdBratzz+qICWW0553DQ1aW6PQFzyRPKuJg0NkT+eB+lNtCbBBQe4PGFsBrzI+loa0dPICxTsriiG43h9noxYrx6s6HFsxIV/X6z0KIEgBR4MnDY1rio4i4lmTMul4o9smqcZBn5AwoZaCmhj4sXN6KUJE4d+NJXnsXVJ5+W/IlML6bRUcLElLbJsC9D8sWVNbx/8xae+5sf4PLjj2MSW0a+7cD+/VdxuPW6FtMLqQWEyFKwOrCcY3TGbXjdfngdPiwmE3jm6WewdvG6wIs3nv8xbr79HlY3NuSPxR1JFh1f/5VfUR94/ZWfared8pWllWX5x1AKAW8QK8srGit39/ewd7Cna/7rv/0e/stf/gUmfRNS4GGBI+gRMir2B6IyFLa6bfnD0USci3omZZG+TwksZQYLy+tIzxnvs2rfg9rALPw/7Ii4e7hwagE33n8bb/3075FNRBDyuRGj9IM70WR50hw6GJA/EJ/d/NpZNMYx3L5/LI8RjQmBCFx+w3D8WR3uURv9ZgnH+zvwO3pYXplX0TgTZqn/M0GQ/9DqWiq4CG6xsOFzkEl+IY+t+3eRirIg30C/3RLDjEUv/YFYHEwJVtAwnYEVoYB8xbQQdZtCjqBYMkk/o5iAIwIdMvz2esQsouE6d/KVMkaZ0WxXnZ+tImE6kSy+T4kp/YMYiOE2UjvhZDwXE0428zGaSS9ZFAoUJBvNyCEb9QZK5bL+nkzEEAwFWRpgMCIjgwWnU9JnSuTY14YDC/mD+2g3yoilswjHM/D7gwIFTd1vdvx5GGjPFD3ctbfBM/66kC8IMCOzYmF+DjubWyCgfuXqZfXPUrGAfKEsaRHnHqaARmNRfSZBI94vFtiU2Roz8p6KchadAkRpKM1NkylQr9FbxiWDaC7qG9UStre3xPQoV2pi2G3u3MZhfheJ9GmE4iuoFDfRrO4YuenA+HZOCKkQgOQ4NADOnr+GtdMXBWhoU8DhlEk0gVGOM81GTf5jUb8HK/NReQExua1mMbmTCYc+tMYhjPsWIqEgknOLcHhDYuWVCwdqU4lEEl2rraKb0nPJ77iRQMP7nmXkktGoZO9kobGQ5WDCfsX2RYYWWY6NZl0y9EQsjvn0HI5zx9g92MeEBSsgs3s+LYJn85kF+YWNZgb19Noh2JaIx8VE4XOgpIfPwX7e/dwBOq0OuoGIGOYE6wgcphIpgWvy/lJohRulcgGFct4AZwSJCbDJe82D/eMD5OndxjHd4RSTORDOYDT1aMzm0W9W4OhV4fc68MQzX8ITV5/GjZubuHHrJjzeKeLhCIbtNqrVqtoPZaZhJgwO+iiVKwK5PC5K1ji+cgPFgFQywuddoGfZmCDIRCCwgOnpFN1WQwU05yL5sDkICgVQqhT0LCIMC/B6kQgHlfhKoR9H23qzKfCYY4Cur5jD+sq6fOm29nYNeKe5kbJHzosj+EPRmbyQoOkAc+l5+L0hNJqGrWpvBhm/QJNESvCIYIY3GNA40SNrWl5SxjqDz4rrIa6v3N6Q7A7sMcPt5GsMW00hOwRDCCJyfiXYFgprXOZ50rusVsprfUUQgW2DVxqKxgRiEYilXNaMBxP52rGfMySEMkEGloS4iUAfrKAfTs8MnOd6jZJAzlO+qKSVB9u3xOwmCDfQZugULp8Pqcyi5sJGpYBIIq1/9wfCSsHlv/V7bUSjIUT8brj8QfTGDnnxErAT23W20UAwu9OsarxMJtOSu9lgMgGLfGOE7sS0u0ePXqeJfqeJyuE9WMUtsd3aPYY+OJWamFlYxO9/6zv4w//53+mtP/zR83j+h/+AQCQh302OAeO+MZW/dv1JzdGvvf4m+sORQlOYvEkGuglUceO9zWO8e/fwM02HYe8Uc2GP/MocHr+Axk5viGrTEvOIaa8EzzZWMnj8zBJCXo9kd2xHTFAk8JKdi2PcbxpJcig5A0YNo9lmknHTRAb+M/sCtj+2a3tTnOOnPc8+NPinRYBhz2qesNup0WiaOWQ6a+uzmsEw+Mca/2zgzPY74zkoWdsODzGTj+mrTpfO72j7Xfzo776Lw1xNhPF4zIBLd+7c11p0eXkBsVgYzVZXG1VknlXyR0glo8jMLyEUTcGv5Pa+xrTd+3soHR3B4wbOPX4VZ86dh2PaQ91yoF4uw48Wqs0e2gPNWGKvHx0difXIzYujg0MBrBcvXkAyGkA4EkEiGcOo39EcWWlYODzMiXiQyWRQq+RRLlfFHGVy5uMXT2PQqeLll9/A7t4x5tcvYTx1Ih2e4vKlc0jEogJrGQrAcYMM5nqXzMIxQl7WVrTqaMIVnocvloV/Wgc6eRwV6uh0uoj6HWLdHRzlFb62srGBLz11CZ1aGS+9+AaOCgyXcGN5dQ2rq6vyWGPap8IbvgDPPlNf/Rf7YpsdRkaQ7QX0qEF7sdZW+uSnLbJt4IzAxknp4ufRHP+jwDO7QZy8F/w3UocJkPHfCaKdPH70yg2BX/xMRhnzzyfv2a9++Qq++eXLH3iPDajduPfLL9m0L5ygzuVzy1ha+PSecAQ/WIzw4PuWsnO4edewzHic/D2fC4EisvgI2P773332A+AZd4pEtZ46QI8o0nsPdreRnV/Qzt3O1ubsVDmhmcJKu0agX8gU7Z5JxZJZsM9ljCoZMz0eY7vUVVEfAOOth/C5TVobF3C1gQdly4H50ARn53xwdtvoV0vo1GvaIemPOcFSZmXo7QLP6IExngoM6YQIBDiA2iHcsTmxRbhgsmj47PUhHXKgbDlRaBl2FNsb2yL7I8HfD5MRsx0TQCMD7WQS6T/XAXHQb+t6/6d/YzYD2D4+iuF40rvQfk21XsP7t+5iNOhKNuINRHUr+t2G/k9JIr2neFy/dk337k/+7E/w7pvPI7lwAdcvXkbG0xd7kFJMJW2S3UNfHhaP9M9jmqJ2uBXppWdMTyi3n0wBY5AtM2KyXViciAnC1MkeJhMXHD56mpgFl5+rH7bPgQXHBAiFoihWSriztYl8tYXf+M3fwLe/9ftq71yI1eo1FAsFvPjTF3B8cIDTp09j4I7guDHA1u1X0axuIZGO4omrX1Hxsbe3Ca83iFa1Ct/Uh0wqa5gNHi8iqRRqlZKM4/tdC7//nW/j7MWLKvBPnTqNp556WvfpvXfe0f+vXL0qivzhwQFyuSOzo86C2RfGX/7N9/Ffv/tnSnYKeYPwwi+fIDcGCIdCMnkmmDO3uASnO4CjgyOlNYoZwuLI4US70UDfGiAWiSIYYWogkwYZ/+5AoeNAufPJrbp4eAf5vVsUO+Lscganlua1e8vkNb8/gFAkjmR2ReCoyx9BMV/DWz/+e5RLFbEo4qvnEVk/r3Pk9/4sj3p+B638NjKZBBKphCnInPQQ82M+kxDTqVQty0uuXuvA6xxrkS1gAg4cHx/D7XBgIZFGs1pTMikLABbNvMcIhuAKhfXcWfhQpsRkQxZCMnhOppSSRcaWXZDWajX9mZ43POxkPdsDhr9j27fj642dvwHAbJ8hFlh2KqG9Cy9CHWsRgU0OE7whthalZCPcunkTr776JlyOMZ64fB4XH3tcUikyfHhQPkUgkN/nUYKgLRUz/kn6URn78GABZX8+/1WfNWN9UvJIkOy5f/ghXn3lFaWzfvVr38BXv/Z1AQ3syizGCczQOFlpn/SfolxoMhEAQhCbrIdGrSJgiH5vBP3IouI91XeS0eympKWPm++8LFZhY5IUG+v6xXUEQ2G0Wh3JmcoVFgI/wdbWloqbQjWveSqVmEO5U0W+eIgh5XYcTbiRM5zA6/BjZfUC5hfXjCyc89bUMDVC/qAYPLnjfV3LXDKl+0ZQIh0LoTOw0B6OEYmkEfBHaZYmFhYBuFA4ilanLRCFrIhQmIBJFTW2M2sokIwsTha3bHcs+Dwc2CYjuH0BjVsEL8ny4nwZ5Fg4S5z1ewzT0gZSaq06WpTqtVuIBsNijOcKeRnfc4MiGYtrXClVKuh1TTHJ9sm0QN7zB2CtvNCGhmU1maJv9WB1yJyjV5pb7yPIzz5GaVSlVkGra4AQMn6ifj/m4nEVjvlKGZV6HRlK2YOUKnbhck7RmUTgDcZVbFdaXDe4EXBaOH9+A75ADIfbW4YRzJRYyl4tsuVoVh/X/ED2MEFOkxhoGPH8Pa9B6Y/yX6Kif6Jn2SofCWgKxLL6Tt4bq5YTcD31hMWg5/VQSs1+Renu7t6mxs/T2Xm4xhbcgSimbj/2jwiEThUgUyarw+VANj2PXLmM/XxBbY4jXCAQQtdq6jqYWstzkudiv41ENKG2MSSDhBse7a7Yh2R6MVXWAKY0ZKfkkFpNAwRyLUVWvcYJMvmU5soNKcDjC848wgzj2fRlpoMy3TKsgIE2N6h4nQkyUXxi/1VLBXksEQycKeQkDWanCzOBMxBAjX5z3Z4Yy9w4oudYIBhBai5rQEqHQynU8vgkA45gi8sBJ9uovPe8Sh9t1Ypw+2Pwh2IoHW3DGwjrNYeb72kTi2Ewybll9K0uiofbD4DOdHYV169dRqtexN2dQ4VtkKlH1nSUwRSU29EHiwy3cg6lox14fAH5RtL7yevzoG5N0Z4E4HQbL7FHj4Pbb4B+Z14Gw/gIAHJdO5ap/n/+v/4Y3/kP/4sAXPZDtjsygo64sUXLBsqqO3V5WdnBS/RFY2LwOzduyUfSF2SKbQiJKFnxHjHObmweSzr3WY6FmB9L6TDaQwK0Pqxk02I5cSw9zFdxVDJgx7m1LDaW0tjP1zTWrszHNQ5Qhk9Qk2MwZcjCx2yWFymbbGszaT0lm5oP6G3HfUt5mNnWAUZSKT9De2vFXqNRVjDbTJdX2Wznx7b4MHs9hnFmAOOH6Zqa38iQli+oS/2XjDOOcwQiGWDBc+i2mjjcfBv7e1vwhhZQpJ9YPYfVlRXcubeNYrmEy4+dFfO52e6jeHwgz7xI0Iu5hSxS88saK8jo9PndWhsdbO2iWijC7TEbs0zi5JgUCftRLnLuaKDUGKA59BnmHUNI2g10ygdKvOWzn1/ewOOPXYTPOURtGEAqHsRyfII7dzaxXyK7lGExQUT4fffexe7ekRLal1dX8JUvXUHQM8Urr7yF7b2cbCe4ppQPq9eDtZVFLK4sodbqaA5hsAYtFwh+wxtH9vQT6lv2sZx0YCXpQKU1xXGuJOZ1IZfH4XFRidCXnriMxy+s4eD+Jl557V2Uai0EIxGsrm+oPqCUv1BpgVzSL8Czz9JL/4W+9sO8gGww4lHpIv9ug2ixaAQ2y+rRW/dRwNnJ132ezPE/CTzjedugH4EwerZ9HDvspFSV7/0kYMIG1Gzg7V9CU+Q9fxTQsoEMXr8NkvHPdjv7V197EvzhwTZK4OzkYQNq9vsJBH8UeOZzmglqMHUh5HHg0vkNRAMe7N+7A5fXq0URF3o8ODlzV67dMzHxB9UBDmqURdBc2SMQbCPBgo3stKmSk8hAKHSNpGg55VOCTK/D9CuXYXv0O0hGQ5gySrpWVSHbarYkC7F3uuxr4wTEyPp6x9KEKkkEjcHnT8GfXIB/YgGhhEzkI14naiM3yp2HCUsfdq8fbWO/TABar32A33z2Os6dvqx2Mh4PlJBJCciLrzExj2tck/xLYJXSB4KKDK3g8fxPfyoWmscf1e69Xj/bTYzH4h9om+VKBZlkFLduv4M/+bM/RWLuPJ66fA3zXi6eq+g0ahj26Xnj0MLATX8T7tB3LTjGI4y5QCOLiYsGSh0i0VmxTekZwytG8jmjrMDpGKPXamNkkaFmwgK44KP3BHfeO9Uqxv0R/OEIcscH2NzbRaVnItQJCnCRHwn48e++9W/xO7/z2/jpCz/G62+8hEgsoUS+w1IJB9WKgJBsJo14JEiXZSwsbiAYncf2+7fRYAR4PIJoxA9/LIz9ahX7hwcYM3o8FsP1q1exsb6hds4d6Xg0gb39fd1DFpss+lhY/fVf/SX+9nv/VQDD2OVHILGEUHIFyYAT3kkbjXoToTAZA050GhUlOqWW1+GLx+FmEhQ9nEZjtC0yZcYYkXHgMn4k9JjzT4Ekk7MmI4EMlfYYh+U+Ot1Pv3jv1HaxlPbj0sXHUC6UBar0Wi1s375nwCWaMg+68M+YIYXjYxnme4NBxJaX4Y2vYDgKwpqBroHgw4XeaNBBz2Iy20RgrNdnNgXU1sYfDCJgQtXHHpTtOduIeAfy77C0swxM+iNUc4diXRHE4Rp/OAbSmTS8ZDIORgjH4ojEI8hms8hmF+V9wmdC0ID/J/vFNkuedQTDjpoBYCKWmfxHtRvD3JrRxiSrtIuJ2dtm71NRMzFMLLZxPTsPfX4eglksoM3nC0F74FlFGS+BJybtkTFhdRrodtuIJxcQScwZbzZJaMyGB58bz8M2dJff2Iw1IObAzFPNBum0CTIz0hfjWD5sBgQlgM1zpv8V07vI9CFgSWZWyE92klPSTsPusTddOC8YyT9BRH4hwwVq9TqyC3NIxJNYWVuTR9yDNvBAnmqkuQQLb998S4VFIr2EQj6vlFGyMd577wbefvttSavo3TXgQw5lUWnkUD5+Dy0GOLiYLhsRgBYJMTktooKfXnNkFlWbBbFqVhZPKYWQgItSf30+hAMEGvjERpiOO2gT+PeE4fNF4BiPUS1XZJKeSmXg8QdQq1dV4C8vr+g+0BOHIB/9wDhfUq5u0Uuu19d9I1OrVKuj0e4iFTdhApRWMr1QDApKZsn6lBeR8Qry+mmcb54NARwy0+qN+szLjGOtW0DTiD5OMwniYnYBi0ts40x2NMUqxyKltFL2zH9zGi8yym5tKSKfKWVfZFo2203kS3kBi3x/t9lCLBTC0tISmh1LgT8hei+5TGAFzeUps8a4J4YwHw0N0MlEczhoqu4yASycEwh+DUfotusaU1gIE0BVcigLdfo4yjqCjMWB+gAZnaEApWkQ4MfPUiJh34B/XH/w38VApe/fcCiwTADvdKS2y35brlXVb5bSnAuITgUxcRgWquk7DhSqRY172bkFPa9itaY2orbucqPbbQqYCgSj8PtDYlCRRB1n4Acly3CiWimL+eyYyd+M95jfyPVnc5TYcwK7x/DQpkDApfH+lCRdiZUT+W9yXPB4A/p+040nSurl9U45x1OSTA9R9tFQWLIyvkkSYQJfDqCUP9QzT6TnBJiRiadNGKWcjsS04RdTvj5lqNCQbDqC9E50eqTlcOxyikUmOe2goxAWjgMcF2uVstpSJrsObyAioKyS35MHJz+/Va9oI4brglgiKekymbQcVSu1Jk5vnNKzPC5WBUxxrAwFw4ilMnAOuzjeuS1gMpnO6PwJLNGA3RXJwpdc+dCpY/fmq9i99RoCHpcJC5hM0RtOEfS58Z/++I9w+txF/OiHf49wckFM3gunl/HM0089kNBSXsr7nSvXkS830GvXcImbsKMJfvzCK8jXe9qM2VhOPfCz3M3VsJeryfvs04JoS+kIVuaiWjdUW309s7Ulk65MRh+TR61BXzLYkJ/sc8pwzVjNsdJsGvGfDGhPYEoeYppPDNuMz8ZIdWfelDMGJ8cWl3v2HJXoyiCKGdtsBqw9vLnGWoB9lG3Z+CuyxmATNKxHmwnJGzegFYiYkWbM4RjDH0rVKaVmn6p3eqjUGwrn2b/9DoLODpZOn8fNW1t4+7WXVVOQoEFlFJnWa4sZpNJpVCp1sSVXzlxEv91AqztCYm4R8cBETDSf34Ol9TV0mk0lp1MWSf/Zi+fXsbyYkn/fwWHRgGctB7g5JrEqxzMHATGODyF5zw2sJq5evojBxIuDSh/ZhBsJ/xD5XB6VehdwB5CI+oBBC4cHRyiWG5o7n/7SdVy7fBY7W1u4ceOupLbhaEJkBoH9XUuAdywRxXjq0ngXTS5o7mwU9hRcFZ1bw+r5p8R05RHzWliMTXVPSICgdyvTl3d2D2H1DTM8EQvj7vs38eZb76Nab8IfDCE1t6CxvNlsY+RwwRsIfgGeffyK84vfPmrkzzvyqHzuw7y/bMbVj155Dz94/i0xq+zj0wBnNkhCIO7zkLz5SeCZzWgiiPPevUNQ6vZRx6Meb3zdLwqY4LkwRe6jQM5fZA+wGVHVWg3PvfjmAyaffU4nGX02qEjfqt969oP+XSev4SQLzfaz+ijwzDbspDk4iwKyFy6cP4s4fXsiYQFgb730AkZchHp8AsJybYd22E/uLHERtxj3YilGhoLZ1er3TFomF3v05uAup+R5NOpst1E4PESjXFJR63U7lWZIz4whk2PoBcIo81lKGycqFovt3gCdHk3Cabxk5Bk0hfUsPwZ/NAHftKfkKK/HhcbYh2r/YRFqp0x+UniFDY4/2qd/ke3ks3z3ozJN+71+71gLO2vgwo2bxtvN5TGyOl4z5dI3797DQjohloc9BrLfR4LmPrJoKxQLSGWWcPnCGRkv89m8/PobePn117C9t4XjXAFzS4/jypkzSDkZ7tDWjjHlkjI6J+jJgoaJm60GHKMhLC6yw2HJcbjAIoOBxaQMbSmj4/8nE+0sU9LZqRZh1VtwTLkYhBIpWUiyuOw2mnA5HQglEjg+3MXb799EpW/kWpSvEWRLUSkJC00mjLppIB/F0vIphNwRjNwepc62rBEqpTLifqC8v4P7d++rPS7PzeP6E1cUGU8GhjMYRKFZwzvvv6Od0T/8zh/i93739x/6gsCBP////hx/9d3vii1DL51UIqniRgVvvYxoNIx0Zh6YjrXQ9ftjcE4dMrTte72Y0OOo35P83RGNo05mg88Nv9OBUm+I8sDsCBMqpmFy2+1GderCktuBCwEPwi6HXhv3uHF/u4Dbm/lP3aTy+3dwcO91hMZDJCkvoy8W141+sizaGPa7WvDGVlYRz2bRttpoWl2Z1vtCCXg9SUzGLhSOjTfM/NJFs0hmUWUV0CpvqxCeW7yIaMrIr3kt7l5RoCELQjFD3EkBIoQvTvqBERhiMYBeFe5xSwUW5XSUk5mgE+ORxyKDrARKzLioXqS5btzIL7OLS/J6IaORICQN3SWn1anwHAwQZcJTmHLHx2vLWEwRKzDKlsHMduf1RAQUzYyPZ6bK5JS0Gg00220t2FnQ2hIpsTds/7PZ54lRou+diKEk2G4GdhmmrymuKfuiPxjvr14jljAPVjsz1sDszUr94xjL186YObbnFhkwZGCx8CFzhv2GIOnsk/RRLLR2D3KoNZg+FkMiyp318EMpzox9wOc8GvQwHJmU3QGTkVVhGd8zAl3dTless6XlFcTiJmBgdoH6znK5jFKppMJaaZJeH37y4+fx/HM/xFe/9jV89Ve+oeLm3uZ97B3k0LZGJtDAE0GpWUS1dF9FWyp9Bqm5s/rMWnEP1fz2TFprni/lt/T4EsOQ/Y6pii4PwuEofM6RSZ6ejuCdNNEmAEPZFgvRqRfTsQsd9kM+BxpM+/ySOzLJkt/d61uaD3lQesbAEN5bFqaSxWKKQqmCg+O82h5BW7Y3yjD5OfTx4X1gUcWkXQKbHvo+utxIz88jkoipAKZBdaVaEfjBoqnTJoOM956sriHi8bjGEYJyZLAKKGZqn/oMPahmBbdYrIZxboA3k8BIII8m4rsHe6jUygIIxcDURowJtjDCcu53GJ8wAgj8cWOIodXSXC4Q1+UTQEUvLDZtAl6SJBLM87rRo9y1XBJ45vFH4HD7jN8kk0CZRsok06GlexHxh2UJYFhgU3id9DB0SaokpiZZzwrfcCqZcjIlt4IJ4kPDGGT7ljzMKWBxQpBSUjGHfOC8Xj98TCNlv2GgS6clAKxJFiWcet6mh5nCl+3dBHF0MZkMZ4EhBG4pA61iSPaLK4Dp2DDGxDqlYbvbpfUSpVSS1NpyOAdZoibNz7DT6ENokoVtA3jeRI7HYq0EwvozhwCXl/MHz2OESDyNSDwlxhvbHIe0AOW4TPyzuoJiKUvnJk+jVkOxWBAzziXcZAIfPen43rEJPOE40B1OEU/Oo14rYDS2EI7HDBPY40ZA3lJGRu50MjXUiXGPyYJdzWmBSFKbrPXSkeYvqg2Wlha0xtu6t6mxe3ntrEkaHXb0fI6PjvT92eU1rDJsZcqQDqNSCAX9YnA6PX71p0bfCX+cgMN/f+zdeg17t19D0OOSByTPkSBKwOvGt779bVy4ch07u7ti+DFEgN5RToKtwZhYfVYtr3N+8pmv4JvffPZBMBdBkx/83XO4fXdLzFyOJ/FEXOxwnj+Bk/e3CwoR+DQH2a6rczHZQJChS2BdkmP1W49AD7Iy6dFHgNTeJDFyRzIzDaOZVgJcT7FCpyDbAAAgAElEQVT/GB9Nk+BrWGQzdjinOKnmZ+6bM7aYztMOsRHD2ADvxsfrobzSjGTm/bYE05j9G58/OxCA38l222m10O1wLcdtd7M5RI9Issi6vQECBHt9ftRLefRqx4iFXGh323j11fewe1jRWNHvtsROI5MrEjTyYPb1gM+LUHodwWic6U4Y0DLE7cKEm31+LzyBsDYEKNUvFcvYOLWKJy6fFXuT8sV6vaOfg1wVtQbbnvFQlZxeHqpNhcMEk8uYT8exf/sNHOdyyCxk4CVLnIFY0awklWOrjkF1VwBrsztSSvlXvnwNp9fm8c4772PvsKBE4/TcAkZjhyw9jg6PMGG/BxBNLQhkbBR2NUdxjUIWpkXAOHsK8ysmqGtsVRBymmRajlexkBsOtxMDq2+SvdNJVMslbG1uYXf3QDJybqJz/GYbZ+LoXDaLYCz+BXj2aTrnv9TXnAR5iFyTdUGvsw9Lhvw483yCX/zh8WmAM77OBjb4fZ/Eyvp5PB8COVfOLeNk4qb9vSygaarOyfLTMMM+zj/t532tNuOIvnWPykd/Hvf1k77jszLu6FvF50TD1o9KQbW/8yR4xvZL3y9bkqy5cOb74R734Jv0MGE8uj+shK1rVy6iXqnhb//sT1E/3EcwnkQ8u4xQIilaPxd6kvKMR8YUXglHE00YnKD5ey6O6Kthkn5YhNLTY4p2o45qPqdkNk4M3A3j+930UCFVXJ4gYzHfBi4frHYHg3YDfacPI+4G99pKzeKil75XztQqXD4m6DjhJIPFNYUFHzpjw6z6MN/BT3ouBIfZp0+C4p/0ns/D7796dV0eb4d5Rly3xDhj/738SADAo+e6f1xANOjCf/i9X4fDHcCPX3z1AZj7xIW1B6yTF156Af/w0i0VTGFXT/RzLpfGGGFvfxvWwINE5hSyQReiU8o1h3AFAhjPZChcSGmxzx30dosVE9x+H1xckM/kA2R6UGKmQsjF1CsmnBEgcKkwHVpdDJlKSbN9JSuy2AbGDnpC0TsliORCFgd723j9zTfRnjjg9bqxNJdEdj6Dfr2Gdq2EOoMErCEisTBOnz4Hv8uPra0dhVH4WHi1G8YYmUyMkVn4JRIpXH3mKwiEg3j9lRcxGvfw1Fe/jINcHs/96O/Rsdpm93/iAsaGgUPWRThsfM3OnjmHcDCE/oCMOi4XmXTEwAEXph4/gvGo8QZyedBzuVEeT3Fo9TCg35bfL3YGAUcWD22yNCShmXnuBELwhsLy/OPr3IM+Epgi6JhiLejDmt+Hza2cEjI/y3G8+z46x5vwUxILwB+Jg6yxaquGWs8S4JQIBbGUnYcnGkK120az1UA0sYFBb4BmeVuAVY8+US7u8hsZ2EIigVQkqYU4pQijkb1TbWSYNP4mIEQwnMVoozPE1MmESC7cKduidwmJgQOB8/SXisaMfIxG/fxOMcLGYyRTaWQXF1XssyiWd84s3ZKLYsMUmxG8Zt5jJF4RECMr5STT7KHk0rzFlsDYHjI2oKcCQ+mZLODZfgimmdCLu7ffx872Jk6fPYON0xfgdBoJGgt+7dLbSWQzqaE9XgukY6kj/OkhaCcOgc1QU0FtWLdGLqOUhwcFkl3cGMP+ETrNOhr1CvK5Q7TbTXgDIUTCYcNamwJrK2tIJDLmOmdpn7xGemPZTAJ+Js9bwTIsGrwmPVT3R75NZn4wc4JJt+Sf337zbe2QX3zsAmKJNOJM3XW6QJ8ufjlf973v/w1efPElgTEEfQiy96yOTP1DoQAeu3QBiVQc93eOUe06MPLEMWD/+5ij18yjWT5Es83U1p6YEmyTNOOnpJHnPulZiKbmEU+m4ejXMIYLAdcYwWldXqMDjknjIQYjNxqUiPUN+5C+dAqWIGMtGNCz7I8HJmhj6hDQQrCCcjzKy8zm0EhsqFyhIKaNQiTcLkSCQbXtZrejzSz+PRYOS2JKEDLoD2FheQnJTNoUqICYGwR22pw3+wP0e30xupuNpgAnFvH0llNhz8/3+dUX3ExtZGHN8yeg4yEQzeLcJGmyUFefG41wmDtCrVkXk8vIjY3vFQFbm6HI9z1IY2XecKuKdr0qI3WamA+nbgzGhvXG86bHKiWCLPYpaSzs38f+3XcxngwRX3kcweQSJr0mRqMBRv2BgJXBhIDkFAGXDwG3kbiyvc+ngvKBbLT7sHo0sDfAGedzjp1C4Ol/2moTXcJCKg6/h2AAQUIn2gPjO0eW8sThRjAQUvvuk5E4HuP4aE/X2rG62D/Yg1t+iBH9NGpFdNo0iTfsLmLFundew+iivx/7sZdMSHfooa8T5Y70EWPog8B/M7oYENOh34m1KebZxMyJtDIYUw49kH+XwD9/0ATrCCSceRdSJjceqlAOROICJQSojceIxulX50WzWUfX6sj/iEwUqgTqlSq6M78ljoPR5JzqgEr+QExKD2WdBMX7fWPYv5hFOBZR++z1hjL29zEBGfRn4zqvJ8DQRdDUNcWoTy+nqfqg00MJrRO1/J4SQXmufNZipFG+6jTpn2JDjkc4c/YC0smkwBN/bE6/DzgNq7DZd8ByxTD8GMuAo7tvIHfvDXjd9N91isVN9hrBM/7/6ld/DV/6xrNolfMze4YF9Nt1w/b10xy+i0QyKc8rKj4W0nG0G1V8/799D8/96Ccy+GdKNv1JU5mM5P8EPW5tF3Bzu/BZpmBkYiFk4iEB3vTd1Hra4RSLKB7jWG0UHwYgNpsTAqoISkkqadYiJhl55lE2YwAbNplh97Ktsm9wA0VA2IMkGkLihv3MP/l8M9COvqKc2+zP1562AdZsgM7AaRCLkab+AmM9Jul1d/Mm7m9uYjRxwjkewOueIpVdQiyzhHKhKCnk6VNrcHnDqFWOUctvoZAv49XX3kGp48Ly8hLq+V3J0p/9N7+tJOW9+zeQXcpK6t1tNuBn+IM7hFrbAO5cuxI0E3BI9qZlSTZ8/sJZXH3inCw4XnjxTYULnL/4ODqIot77+PmE19cq7cM9KOHx80vatLi/RX874xPtiWTFSG0XdxGhUiYYxuVL60jG/LhzexO5QlVsOfqdzS9kVf/s7+4he+YKAqEoCvt3df9dGCMSnJEXAkmkVi4iEH7I5h/0OphaRcmjOc71GwdSAiwsZLCi1OQYBt0mckfHODw8ljSba/Fub6wxgeC2AMtQ+Avw7DP10H9hLyaLh6btdiohL//jTNs/CkA7CZ59FoYLv4/f/XmRbz4KetlsM06WZJt9GhP/D2OdnWxWP28G2snnwRTBYq3zuQTRPk3Xs1l09IvjQoht1U9vqI84ToJnfAnvxck2bsAz42FAEWQ46MFyNoNkPCKPieODI7z8o+dQ3dvRZEgAzRsMaeeRxQZ3SDkxDphkwwUOTYZnTDPKtrhQ7tTrWgPSTJum2EztISVaPgfTCZigyQKMO+P8u53AxEWdLxFHP7oo36Jpq4xpJA1HJINp9QCT8p4meUr3mLrJXRPQlyu1jpHv4WTC62U/t4HDW/d2JDlkQMUngY//HAG0Wuk+vnZtA09cfgoHuRr6vYaAep8/9rFjW79bEUB++bErcDlGeOmVl/DDV+h55UDM05VPj0kUdKEzooTOBZ/DFCZky8A5wcHBLo4PDxFwe3F6aQXz8aQKQIKgIy7uuC7T6sws/oftJkbtzkzWxvRUFoweAzgMh1pkETzjLrykm2JteMQIsQ2iTYE/1Xtkfix/DDcSmQz2dndx585tSSv9Lod23iLJJFqVCjo1+gX10Bn0EfJ4kErPwRqMxaxLR6NIRiMqRnlQShaOxGWEnOf7emaXl2yls2fWkMyk0O+PsbN1G/e276BLxuWIaB6ZC0bex11fgjnnzlzCpceu6s/c/YxQouX3ojKeYqvbR4UgXTCCiS+AAbERAsn0RHPSZFw6DDg9Toz6fTEoWODJk0oLYw/izilCU5o2O+CbjHHK58EykzYdEwy7PdzYzH2mtK+TQ0v76J7+6k9lMSjcxqhdxnGNkpXcDLgBrl6+guXsonaOay3u3tawmIgLzCo168jEolhbyIpFSFPffK2v4j0T8YIKQIY7uGlaR9bG1A1r6kTQ59WYRFCMLC0WlyxkCXLQwJq7rCxiCATQDJ2gAN/PYpCL40gkqvttDPwJaPGezVipM1DJNsd/ILfUlc7a6oxlZqrWmQ8fwaPhWD58Po9JZrNF4hwTucvO7+DzYV0i9ovCVkwRS98V1SluL6YOj35PwJDFodLyZiw1SS8lf+GGwswzRgS4h1JQG/cTPHZC8ilYz2bvYgqmLtbrdcOEiMdnyh6HQKie1UKPmxI695FMu2ngnV5ch9dnTJkNo8F4lxkwUFdqmsgMtKBnCnez2U8JvBA8opSTnysJ5wwItzdexBqwOrPCjPI5D6zBFC+9+LIpfnp9vHODSWTGR246HStkgOMIQdVk3K+gEDKEus64QhgERrkT6E/cGE6NZOnRY9gqol07RqvTMZ53M/BPkkhK58ZjRHxOeYqy8G31pnAN6sgy3KZnoTGNG6B6WJMHXHPggTUOigXVptE7z5fpabOkU4IJoZBpt+OpA2F/QAUctx3EtKMEmzJOqytJF9PzlFXpZiFq7vloYAkYj0YoZyNo3IfL6ZFUbW5+XvLVQDAooMEii5Lj5GQq+Q/BiVG7jXw+r4AVvo5AMiWk9EEik4LPhIWx20lAyyX5G+d4+Z7R55AhIWRkOhi60xDrypZ1PuhPbAozWaFJDebm2FieWtubd7C/u4uN02dw5syGCrcJTDvpccwc9NC32gKYeD7+6QCuYQdty0K1P0VnTOlSHz4a4NMPLuBTyqrVGyLkCRrAb2Z6zv6zkInqp1BpG7YrpZl1ywRCTA17hv1t7PRozAl5COqQdUaggSwvU+QnM/NwzTYoyLprNGqSnHHT4O69mwLPCDZQpsnxyOq2VCgTQBUzZ/JQqkxAi+OB+ro2AgzD0ADZZFf7FcRi+jH74mzMmJhNRrKOyGZk6IQNbpCdawPTBFG4mTnhroKkeEaOZ0i0hnXEcyCIwu/i3MKD7EoCqnzWTI5V8cw21h+g17VmCgKmgQ6Vcskxg+xUnivbLBljXItmFtcRn0vBGnVmVglkrPsxtgZwoqf77XaxsCeobv7Oz+B1kmmojRSFGPTo0ig+da14iFKpqPMhqMhz4F9S2Q1Jqj3Tnnz8/DOfObIOMR0p/KdsffT6OH/vTRTuv6kNW45NAlY5v3kMC+2JZ76BJ59+WpYJ3nBCjD0C/QGPAxG/U8EBK2vrAs3ubh/ihZ88j1uv/BiF40M4QklEkhmECBRHY0im0wIlCYwcFhu4tVOU2f8/9mAAyJlVJkG7EI+S4anEpIeG/SdZyrPUS9uoX0nUHOvkedhTAILYjrSWCBr/SQHABNfs9BqO/dqYMf1nNvg/AOykFiCAPwP7jdLRgHatVgM721uSSoaicUQSCXnUTjxhjL1ReKwK4oERPJKje9En8Zep2G4f7u4cy/8u7etgZ/M+bt3aRL3ewMr6GhwuH3LHOaSXN8Rgdg6bug9cE9ZaA60rs/MJ9LotlPN5UCSmPjcyEm+CkLTHuHTpHM6cWkKpUMQP/u6nODwu49yVZxDNnv9YEPbkM1xNTDAf6uHgsID9A4LoLbVFhTnRtxlOpSCfPnMK588uiYm7t3uAza19bahyTdTrMfXaiXZ3gNXz1zG/dk5fwYCL/NYNeMYtuDz0dW0gs3oJC+sX9XsCZ9XCHjzTDhLza7LnON69I7/O9bV5LCyfwcrSHFKhMWrNHvoDsk0tFHJF9BwR+cKFHS30rSa4fP3C8+wf2zt/Sd9PIILAGVkqH2Wk/WGX/mEAmg2efRJw9HG3koysX7R88yR49lnZZva1fZL8k6/7eQJoJ8/HfnY8h3t7eYU/fJxv3eep6XNhQn80Blrw+PErNwS8nl1b+Egg6CR4xudJAOnRpElxLkY9pOMBJFJziIbDmIsGsHV/C7dv3kKFO8y5IxrdqGjlrkSAPkzyrzKpiD2CIPSAcdJDiIutjhY4BMq4C8gJlYt0ygG5a81JbXF1VYu/4tGBTJMZvcxFnSZ2Lr5nE7uHnhiJFQxiy3A3juBqkt7vwKjbNNlSTGxjeBrlF3Nn4MmaicY+2CcZynDtovHyUvs7f0oMPAJpPD4MRLOB4829PN67e/DPgoHGpEsGBbQq23jyykVcv/6sud6PYNQaS2KCWg585amrOCpU8L3vfw8Bp4nVbo/pCeRG3NudmcSaInkwJFNiguGQMgcHAgEvAj4HcseH2N/bFRvh0rkLWF1YFkusXa9zu1KLqlHP+ISwMGBgAEEgO1FJsjdJhwx4whQvMrL0nMm4IsCgJC9j1E4wq+cgiDGEl8luLABZrA2G8AWCODw6wnH+AL5QAI1WB5FoFMvrqyrKJ4Mh2tU6Bm0u2IliuChcRpceM/IOgzxGpnAhGo/IR6PU6KA7GWNuYR71VguHhRJiwaDS75zoYmfrbZmVu7wOFVYs5mj4zZ32cY/t2otUYgHXn/wSTp0+bVLaWEyTheNwYmcM3LSm6HiD8n5jkcgfHd0eRq0OhvSzCXkwoWygP0IIYwQJoBNAdLiQdk4RngzhmU4QdkwRwgTj/gDWcIKDfBP7ORPy8I85OsVt9Mq7cIaSyJePUTi8/cDjauKcYi6exNrSirx1ogE/PBPAoiRo1EMkHMDK+gai8QzuH5AFtw+nw4u1TEztqDdxK31Q7Bx5EbmVXskdZka/JxMJSftYcPO+2YdcoGZFqAGMZrvKZDoNDBPKMM1oZu02n82xhotSi95rBPSd8AdCKipNI/3v2WhKvFPqVQ+VWl0Jg/OUL00N44hjmvGNeZhkxpqFi3RTxBoploqWWZKsoZHNXj8LGzCAyiyoRX+eMQNmf5bUi4CW1DcP33uSIWffAyWeTafY3d3FzZu3sLa2ikuXHjNjOBkGM5DDfu8DwE1gnUPgEsdyOA1bz0vpi6Q/HEFmhTnPe8Sxn141QKXRUcJXIuLD6uK8gN1apYo2N06cDox6luQ1QzKOfT6ZqbN4YEFXyh3hzVdfQC5fhTucwOL6up5hs15HoVxGpVpFNBRCJBhCKBxBr9cVA2wuHUY0TLNl3qsxasMgWpOo5pLB1IshHvqpjbpl9FsltJXGOzCbQWK+jnW9o6EFr9uDq6eTuLAaR6XrQrHSQdLXl2dVtdXD/OppJRpybLImQbg8AbEgCVKSPUo2Bb17yIbgD5sTWSMEQEL0mUmlFISiTSf+N+G4FYJlDVEoFiX15KYTvfpovt5oNQSCcWwyz954lHFw9TBVb3kJ6YU5sbYIaNQqNSQTScQTCZ2Hq1ZGo15HUbjKRNKgfrNp0mTDEfStvvExpOyUck4aylMK7vOKEUjpKAE3tm2medKvjvJFXhjBJeNbRsks000ZaMEUZCY6hnB8uIeD3S34gzHMLZ9Wsm3leEts0MXlFYFiZEUw8IOADcET9iWuG3aPijg4rog1wuRHsvYI8K0vZdQGD3N1wyYlA44WALMNBfHwZn2IryNgyD7Hc2Kbp+8amYxsxe1WXcAdPevoZ8c+QDYK33/u7EUBW5SHE+S+d/+WSWbtW3j/1rsaa1jkE1gWS0xs/KEQGYFhZNCKfWpY+i6HFz6lVps+7fby3o0w7I8lp1TK7AwoJpPfThHlOYl5RO+0GTvWgPmGzShvK5re00+Wayk+JyVgmrHEDuzgc1IAhMen5F4yhcjW5iaGwCv67EUZeGCUAmKwzZhfvoBhxlENQFiKvyvmGZRDn7cg5paXEE4nMXaQNUYC9RTdfhuj3ghebgIxpdAaY9SfaP3I82aKp3wixz2N09z84PUThAr5vZLWF0tFrRH5HFtkpU0nZsOMm1uUXXLOCGfEqox6GUw0EXBW7H40Y2j/9utingW97EdmM4TPz+9xotsf4yvfeBbf+LXfQKVufH8zCcq3h1hdXcfGxrra/bvv3dC42h9O8MqLL+Dw3nuyIPHPnUZkfg2uYUsb0wxWOHX2HE6fO697f1Co/8wANHsOPLuxhPPrS7qGWDSkutZmgXJ+VFgNWwvnJy3BDCtbEmDKPgmgUcrPjbcgvfHM+x/IMMU6Nu2In8O+xj83Wm21A/rXctzhZx/u3sfBzn29lyA32f1krPdHTr2OGwHc0IolU4A7jGA4po0RAXiY4N5OEZt7xQfz+5is9+lQ3sYRH9ujhePdfXijaUkbB50mvF4n9g/zAv9WVxYRDEbh8MVxdHQMj8NCMhZAs1qWjYiZj03oDlmdj115AhcunpOdx1tvvIPnfvIGrl65jMevXUe+5UZz8MF2NBn2MGaYlicAl3eWQA/gVMYB36CMUrkq72YmQgd9DiwtphCJUwdAYNaBxcUsMpkobr1/B2+89q58nAnosw2KfVmtIz6/hjNXvqR7w6O4fw+N0oHmDm5IuHwhJBY2HjDPaoU93W/agGgzKJDS+2r5+xi0crj2xAXMxQOyjGA6enXADWKn5vOgn31pDMegjpB3AA+9cr9I2/zHLJN/ed97ElSxQYaPY52dvBOPAmgEvlhEkhFEMO7Tfs7JlLtT66ufaML/T/00eE+unF+RCT39tsi8oV/Wp00f/Czg4c/LW+pRMM8OPbAZf7xO+tZ9lhTVf+rn8OjnEzjjc/nVL12WrJgHWXQ8uDN+lCsKCHoUBLKN4P/fv/4JksmEmGfbu/sfaJ9sg6l4BOloAPGQHy//w9/h9Rd+YhJ4tNgZoN+mJwENt/3mRws8sl/MLq4KQsoMKG8b0H+CBQnBs7F2lDlJyeB6MNSEmZ7LIh2PYjrs6vedwRBdizshQ8AbNLLNbsvsfi2cgn/cg0OeJy44Bx0Z4DoaR1rY0YeGRRd3DZ0LZ+HJGu2/fdisM8qyCRzaB+8j7yGN8h8NXdB9XcgIZHvrxj31gY/z+Pt5twf7+8gWIXPDrvFb1V1YjT0tan73t38Pzz77m1heWlay5EuvvqXi1z7IJPE4RnBNhxjCjfPnzqNaPMBLL71gfDMcDnTH3AF3IOgiAEpAwoHecCzPDoJD2sX2xODzueFDC6VCQSbekVAI0XAUa0urmIvFUD7YR7dhGIizNdvD5CU+U/pwEFgDiw2f2BWSA2Mq5hGlid7xCD5Jalza8eZFE8BDgO2O4Bo9gNwq4gjQ0Q+IptY7u/fRHY1kahzwepBdyKhQbteqcDNdT5ISF0LxBGLJGGKZDLx+L5yjgQrKITzo9EfY27uPnd1NtMkO6XcxGFhmh3fqxtLSacSyFhqNLXgmfgSCft2riWNkqPCuMPptPybdEDr1FlaXsnj8yhMGgHC5kJqbgzsaQ8vlwe5ggsJwgiEZST7KFt0ITIaYHuYxPS4hjCmWU34M5lI4LnewOrawNBeGhJszEhBZI5RRNHsEr0fIFVs4KDxs+z+r9prfv4ntOy+BoK18WLgo9xjpIaZMr4zg2pUn4Zz6UD7MYWI1MbB68ITj2ulfWFnCYOpA7ugIX37ykqR7A4cfc3MLSCZpGu2ZeTNRJm6M0sUem7El1JbsBsWiwAbNyFob0JPKeDVxgdxp1hQ2EYkwgcyngleprdMJWvUS6iVKWZ2IkS0QSyEYisqjzjAc6TfGMY7MK5farkl9bZvCMxhVIq3NFlHBcuIcxTCbecjQC46fqU0Lu0OoKGHJZQoaUzgbYND0O/oFzQIAyGATo4x4r/FlsuX3Dwob0ToM49FY1pginYW1zpGg14yRZgOJNruA300gQzL6mUcl5ZzE0UKRhJHtiklmWKA6lwlDCSbodBo43r9vztXtRzF3hGrhSOySgD+MG6+/iV0WPJEI0OuidnyAfLWGjStP48qXv46D7W0cbm9iYyWJ5WwMtc4EoYWzyG6cwdH2tn7f7lryyKFMLZZIKHWWMptGsahCmhhjIupFLORUimUgwCRAB6qDMOrjGAZTD0YE0SjD7NVkwk5gkMUInxHDNghIdVtF7co/dTaJjXl6FdEEeoRmzylPtd3jMtoDpyRZQwQxdYXg9oXgCwYFwkmaPpnKO6fT7QjE4I/YWz6vgINEKiUJMp9fOBoTk7VWpnSxL0+9QiGn32XmFnQNZLx1W3XJxbyeoCQ+fI72qC6PLrcbc5RP+304OjwU2za7ZApq+h7Sa6pDuS2fV6kAq8IUNgdGbp8CefigCSyxwKe8kvJvAhzxVEbgGdcL7IvVRg3lakXnxKABglkCZ4YDgXJkIhUKuyiWDpBdexIuhxvNwjbm5lclZ3M5yIjr4NS5s3j88mMYD3pm3pmMUC8eK2SmZ/X0XKa+OIaOgGSE3XZDxS8BTgULkcnMDRWvX2MQ2Vb8P9umpGouc3eMLNf8eTjoiFUTIFOdfcsB7B3s6l4y6IXgGvsLQSolfBJgEIOOMJXpV73hCFu7O5oXCDrwPHmvCGqKGesko9T0EZ8/qE0ffg77Ftuo12VCY3ivGVwgQ35K/AMmnGfUY6KmYSWK/SM58EQFuM/t1f0x7LGQYa6y/bLbeUxCLW0KIgxOsbraXOKz4aYmxxJ+L73T5BpAHzV5M/KcyAI0cjq3PA8NME4/UTF3KekKGDCQQRTDvqUfAmf0SyOLOrmwKIDP5SHTJgC4OPdWgTF9/qaolnJolOqaH7mOZJIlPe9IXmfbJXDGNSXH30g8BseoLyDc+OS59Nxpgs4NI6+LFpyUJVvqY5wbuMFCewPaSXQcUbRGH8485T3eufkqDu+8gYjfLUCa6wmundgnu4MR/vf/84/wlW/8qjZak6nUgzXhzv17ePftN3Gwv49CtYUnrl7H7ffexPf/6i8Q4ElxbCawcepJhOIpTFo5JXqubZwSU42hJP5gAAf5ugkPsAY/ExbayXn9/KllnD+9IkavmWY4zgDRSBDRSGgWFsA0VyP9NQEpPbU3gqr0jdMGkKTgs81SAuOzZy4SPL3UnE7cub+HUrmIqHcKq1lVH6G03lgeODE3l5ZtQrc/EOOJQT1kG/6KeUAAACAASURBVA7hw/39Irb3P9mDtVc/QHBShz++gj4Dzpw9dCsFtKwx3EHjSclzOjrc19p0aWkR4XgGpUodxaNdRGNhRENejcGc27jfyBCR41wRrY6FlQvPYOnsdaQCPRS338Gtu7tYWFjEyqmzmATmMBg/BM9Yt3RL2+jWjuGNLSIQz5oxxhvEcsqBjI9S7pLGjvMXTiEcT4mFye3Z999+W2ubb/76r6HVqOHN19/FO+/cRrPVQTKTweraogJf7t3ZRrVax5krX8bZK1/+0CVbbtf4yGZnzLMPe1G31UCzvCuJ9MWzy+iW9lCrteDPnMHUTwl2XG8LuCfySuOaxhoNJXH9Ajz7Wa2Uf8k+xwZVCDrYzAwW2HbC4SfJuk4CaHz/V59+QnfoZALiJ32GDdrxHMg6e+/ewS/0LtsG9gTBeBCMMV5hNwQ0EKD4OCDt07DOHr3Af2pp3Med00nw8ucF5n2WB3zS/P33f/2reqsNzJ5sf4sLGf2O7dd+bvw/2xdBWYI/lNw+yixkW6ckdyEexE9/8Nd47m9+oFRDeiNwsU72GIsU0JA3GkXQ55HRu3YtJfc0haXipFgwcIFHMGs4VCISjYq7Vl8AGUExHr7pEOGlM4iEgvB1S+hNp7DGE3R6BjwLZC9gzD/nthDMnoZ7aMHVqShVk6lKrvqBMebmpE4zaqbVkQVF2sf8WTgXHjLPbHbp1YsbAoMJMpr7Y3wN7dAP3ge7LbB9M1zCBtRsme9neW4/r9eWc1so5e5j3O9gOrK025iMMZ2Ru1tD/Ot/9ev4j//rf1SR8/7N9+UpoutvtNGyHrJ2+G9ioY27KJdLqNbb8DrJZGKhznRCFkVjSRkomeoJGDVsCu5usRh0j0yiJneHWTWEfEGsLy0g7HWjcnyEbrtlmEIEIU5IyyhZ9Pi88iqjKxAX3vRfobkxQVVKKUnpIWfE63EiFA1rod0u1fR5rlBAFPYJd43HM98lRYqzyLWws7uFo+NDtAdDsaAyQa/SCRs0jHZ7EXV4VHBF0wsqOK0BGRk99BsV7YAy6KBHbx3nGBaG6NPQ2uWRbIgHJQXhQBQufwPOSAv+QRSBThhOtwODUR+DUA9MHXC74mjkuzjczsExHOHU2obMZvuDCX7lV57F2sa62HJTJ2S4XxhNUXSH4IrGcdbNez9Ex+HCvGVh0jELQBZjkjuD3kl+SXm0cJ8tWo/KHRyWOv+kzTG3fxPV4n0VrCzueJD23+8R1OWZTeEdTJH0xRGNJRHKnoZ/7pRex3bby93GqHqE3/rWt/E7f/BtFYAsplhUPUCX6AUklpYpA2wwyMgGzb+YfyNoRFnSAFafaZAMLDHS1oPt2+i1K1jeOAu3l9KqLg73tuXRmE5nxGSo1yqSZHWtEdLZdaxunFHPCAf9YkBwwU+PH6OKIWtwJgG1jf1tNGxmoWZ7zpgHYDzJZj7Npui3/cjEHTFsW0o6WchwOGNfkoE60z7JBqKs2WZ7GTubD3ijsXiX/59AJCPxJLOMIILNFFPowcwTjX3ETsM058JkxgGq1TLqtRpilC+nUvKp4WsjURqEjyUJ5ne32pZYz5GAF45pH+VmW2bOtfwBfvrTF3Dv/j7iiSU4x1M4+l346LczsrTDPSVzqVxCqdXF/NlLOH/lGvZ2trB97y7OXryES1evz7xXgmJBsY8Oen1Js5n4SCbV1p1bONrfR29k7l/Y5xEzqtVsYNzvKfRmfi4iNpoAjtEQzUkE1VFcEp5Rr6H77PEa36nxsPfgfsgkf9TFhTnKaWmq7sJaAjjqhEES3tgqo9SlYbMPTncAXn8EnkhG6X9BL+dOU8zRu43FEPsqJb5kXIntSLaH25jTs9uYVE0DrJEVUWOC786mwJWV9bPatBLrpl5ROpzT6YEnSBCamwXG64qABV9HKRsZfK1OEy6fW15LHFdFXhz2xSJnkRwctOGpFVEdOtANJzUHOEdDVCkdGtFbx48mwwamDtk4aKMtmZT3W6FeRrmaE6vVz+/1+sXMUkiAY4p2s6akSbJBApGs1gtBh4V0cl4Js0xzCycS8pajpNtq1jQe0MaB3m70VKpUO8hX2vBFokjQd44eY6261h2DEUMYBgLNjGSdoBVTU8mQ98izT2uEmQebDMklaRxi2C0KqHP70wLi2Mc4vtisucPjffWF9ZV1A5IzuXEm6Qv7PZr3jitNkwLY74ptOVR4xFAADz2K6IGmxHAnpbum/2rM07g9hIeJdm5aTrjFJux3Og98CjWGu2b+VLN+TB9Brqs4TnnImguE9KwnE667XErb5XmEo3GEY0nDECVzm2A9GUajoQAutQM40G61tDFDoIFMSTZKkyjs1BxEAHAWrqi5RYE8zqk2qEKhCAL0gJMpOlmaxsOQnx2KpvTaycQSADyZeNAnYIie2n7+4BjVQk3jIEE6nz8g0CsUiglQjsfDGsfbna5Ye2TZcOylpxol7rweJRPPZOGeyQCNUk59jP3HF4zA6fbBQgDW9CEj6MMmwf1br+H43hszwIvBM7QNcQl057rj//hPf4RvfvNX9dbrTz6FF15+HdVKBZcvXVDf/u5f/gX+/E//H1RKJTFoQz76VTo1pkSy57Dy2Ffg9ofRyG9j2srJj5MS68WVVSwsMN2QRu1OeaBRxvlJRyRED0XOPxOT1vkZUrPtzyaoduE000cdqukSMTJ3ezoPAvt2GifHeHo69rsdjHtdlJodNBjy0CijUTgUC5SbKGTScl1IGw8y6/w+t0JtEsmU+hA3aXmeTBHmyLe1X1I75HFQ/PQbeu5xE1HvACNnFM2hV0CUd1ATMOmPphFIrWA4dSG/extkhVEq2ygeoFAsqX2lUknDiK4zVMiF9fUVsd8279zGcb6M5fNPY36N3qNOlPbvoNuq4dzZDaylXbAcceSaM+sQsj/HVTRy2+iNyPKKiIUeCPgQSC6pbop5e7KmodXHuXNnUGhO0LEsZCIO5A72sTCfxrWnrikd+923buC9t2+KeeYLRTGfnZe/3vZeAaViBUunLmLp1GOf1DQ+8veb776ESSeHJ770dSzMJbFz4xXkKkM4vQEEIwlcfuKa3tsdAmFXF35YOC5XcFQofQGe/Q/f9V/yN37zy1ck22RKBg+CEgQbLp0/rb/fvLuFm/e29WcuED/sYEHOBRqlf+lUAvmSCQ2wD8oLKtXaB/6NgJT9eTZ4ViibwAEyoH7RBwGW33r2SQFnBBt4D3i+NhON58jr5cDL6yXQwIOJlkyBZMT3hzF5Pu66/ikBtI8Dz+znZ18jz5EMQj4L+7p+Uc/j0fv5YezIR8//0b/zPbwWgmc8eC8un1sRcETQjAvhl19/Gzee/4HAqnKNyYgmPjrgo98Eiy9G2buQXlrSwqJ+dGSkEXYlqHh1Fyb6u4laZ+HQ6czSvqwehk4ffPMbmPbaGJX2BJxxF5uL3KGLPy4BZ0yP8aROgxHgCgWg9r5egGf+tHyF3N0qHEML037bLIrJzFD8No3igcnCeYA/s+PRZ/9h95CAMJMmbUYiQcbPQz/8tO2Oi4he5T7GnbwKsEgoKv8Ggp7NThtf//rX8Wvf/Nf6uIl2qCeSPVUb1oOvYF8no+GrTz2B3XwD/+W/PYewq4+wm6xBJvCQOTiBRXNY7ljTn6RHdoQL3ug86NzjHlI6Y+RnkuXOpZCJxQSaMbWr0W6LkchnxkU2wR8XDcB9XvgjETh8XBgb75FAyA+vz620sHajLZkHvX1YsrNAokyq12xo95sYhPyk5CNj4tG5MGRx5gyFsHewhzv37sEajRDzuZEM+dTuaF47JiCQSsDJNk+2F1luLGS5IORueqeNFlk4LGidE9Q6DYF3mWgKScoFJoa55hwO0K1X4Al4dZ+4yHeHJmiN6ijWymi26QXI/uGW54Vj5MDp1bMq5A6PDrGysoHVpRWcPn0Kbp8L+3s7KNcqcPmi2Fi/gDTlXV43LKcbh/kGyvl/vPTy07avj3vdsP/BedHjCws4O9x5A5XCfeOxQ+mVJ4TltetIL11Aj32635akdVQ9gKNxDI/bi9/61nfwm3/wBypiKdXUocW3SeY0dmPGKN/IeicqnllIyXBcLEADzlrdprxGhiZHQgWhWBoer9oy/aDYDik7o5yQQPHh7qbaL8EjSnCqzZ4kZusb55DNZrC+yrQrMr3Y2h0YMPCBC2mfRyEIBtibQXny4TPeMPLQmknHdE3ycp5RBCXglE5TBaO8uihxGnZ1DoVSVe2UhQALL3q8kRnygGr64OEY5pfkVZTd6HsM50ApnDMZqZGJGtCO904gqwPyTmlz5zsWQiIZV2Lj22+9JQ+5a9euCgRgEUL/OiJATn9QXmS3bm3h/vYRLm5k4UNf8iX6oxFcmo7JpHGhdnSA2t6WwBMW2gI3gmHJc9qNBlqDCerEqZwuAUl8RrzW+aVlZFfXkZ5fkMeTAcVaOv1kOmWY0TO25Z1bN/HeW28jHIthfn4Oh3ubcE7GmE+lxeghU8ZPEMdLyewAlc4URzWyWcg4A0LRtDy2JqO+7gfBABaoaW8La1FLQARNmovlFrq9CeYTARxVusg1h+hPA/D4IgjH4ojEkkjNZRGKxARK8HmSmdXpdLQpRSC3UC4aY3d629Gvye02Hk4GPtXYk0qm0KxXcHx4IB+nzEJWYzqbd7NWRatJaSx9ueiJZkAZP9lN/ggm9Ah00YzeADUEXCil9gWMv1lQ4lV66lBqCQwbTRnmu5NzaNUb6DH9dOJArtFCq9NWn5PnGYMUIpQDTcR4RYCG/CO4xiPEonF4p0Cn3dG4y+JwMOhiMhghGQmj3aqh3x8ik55TeywX8gKvBeqOhuiyvfi8cE6GaFcaCERjSGTm1GfJ8LIGI4E2lHdzXqNHlZFcjZViSXaL2bQxDE0FyxCc5Gtoos5NNrHqaFg/+P/Ze9Mfya48O+xExIt93yP3paqSLBaLSzW7yWF3T6+zaDAjyxJGmIH8xYYsAYZgWIL+Av8HBvzBhgHJMGBAXwyMLGtG0kizdA972N3cisXasjIr9yX2fX0R8YxzbkR1sqZIFsmeJqXp10iwuioj4sV79917f+d3FgGHTA8nmEpmlsKJJJ/nc2SL3cwGiXs6xoCyb7jQ6tN/04tUlF6NbdQ6ffSHA/n1MeRAqbz8PpPpI0YV55I5+41zGhNNOcDa7Zpky0Fv2PghziTa47EBMdiQCdJbNhyUt5gkZtxTEaQb9TVrpLIFzZOUMnNOIHjI5qX8a8ns8VMezOfJhDnIe1QbpqkkegQ6jeS5j1KxaNiuZBiNGALiMusswS+lp3LecDT/cb6kjIyfz/0GU9XHNHr3egSEsvC3SOOSUTrQarfQajYRZbqrz4NKuYR6ua73tWiLQMbeaIBMnjL/CLrtpsB5SpXJouP9jYaDkvLqWhEq9Fpi3/EzCUhPhuZ55fNGn8yhOyKA95OO2vE2SjtvYzpkY48M5Qk2N9axTpn4ZIrv/Npv4jvf/a7eht/rp2/+Jd59+y2EUnl9N85hZ4e7+PFf/Bk6rRYiAaZZeuAQyA0l8No3voPc6jO4feeeADQCSwtLq1hYWFQzmpYjnFvq7QGOik0x0AiKRUJsyPnQ6RuAjJJFAmc3nr+CjaWUAPn7e+coN23dYx58XbdvEkef9rh6eRXPXV5DuVxBIOjH5tqy9lwEc3mtq+0WTg8fYtypGRl3kE0Gt0LAmDqczqaRyuSUTG6DipTYbH2eSUJnzMntvVPc3/t0IUWf9B2C6MFvubCQSyLmG6PVqGHg+MVGHTZONZ22Oz2cnBYlO2eSJeXLxWJJ92j1yvNqCu188BZq9SYyy88I9CfgLNnp7geaR65cXsfi0jI63SGmdk9r1NaVdVQZpDGYYHkxh92dh4jGaJDhxv0Hh7j8zFUmxsDrmuLFa5e1bnKPzTmc93ZpMYdUMq75sllvYndnD9VaA+FoVKy0oZVGufczi4FPuhYf9+/b772BSecEf+u3vovl5QL+4s/+Am++8RPYE2Dp8gvYevF1zReZ0Bi5mKWmFOuDk9PzX4Jnn+fC/5f+WoJnLLAJBhFQoFSL+m0e3Cjw4P8/njFWngSisSAn6+xf/Zs/fwRSzK8bATqyuS4eFwE1FuwEab5MsrCLgMOTwCV+F/49z51Awzt39gSk8Xv6P4Vk9SLbh+9JAI2hBD9v0OqT2HD8LjzmgN/jgNMX8Qw8DpzxWl3b2tRYfByY/CgA7UTpsZu4tX30aFxeHI9zkCjjHyA1PMHp7i5Klabo/Cx0kpGgZG5kW5iut6F/m6REbmRmG1VWM/NCRhRvtzxkyDjj+dKQOZDfFLV6WHwoAI0FAz1rSF13SO8OBI280xuHJ5o3LIPzHQxPdyTblIkpO9fLW3BXD+C0yLBzwTXqqrAzHgzAdOEqpoumS/O01/DLApZ+1nHmd7oIThqSBRgjdXYzZwl/Dg23W+jT44usEicgr5pvfe06vv+d74nFQmC0Uu+iWG1qvOw+uIf/79/+oZF8zQyHxewDu9SG1cNNJjfdLl8M4UQOPqeHEPpKNeKmk/cml0ojHomh22qqSGYRNKTfCz2nfOwkj+AeDhHgRlgFkAkLmMtP2GlWsARBCDq8kkhDiROlPbxY9NWRnIZsR2OmTnaBKkyXC8FoFP54AqVKSclwHIeTAZkPMYRSSTgstvo95Dc3MB2McLKzDz+N1HM5hBMJnB8doXp2BsfrxdLGutgG7938AAsLBUSiAZTLZclcLI9P3jj+YATRRN7EpDsjOMExit0yymouuAUWccPNYm5M4MWewCeWQgSZ3BK2Lj+L5eUN+c3QHHnvaAcTK45QlF3iL9dBr4/xsItmdU/sPD2DlBSl1lE5v4/y+TZ5VgiFkyp2QtEclte/IjDnaO8ttMt7iAWDyIajWEikEEvE8dVf/S5eee11AatkIxg/MlZudHOeewApL+ER8LWzfyBvm1Tc+FpJ4siCmR1zGpDTgNtLhocEfQgGyFjq4uHhkWLrWTxXymWBGwQ2rl17XkUjnyEWCzS6v379mgp+mqqzSGfxQNaZAcrmhvwm2MF4LJnzpucQz4PPFzenM27Z7HUzYIvfRCyumaxSz5wJxqBx/tyvZu4q9igkYM5wm4/32fvwdTIeF7Bgq0CWWbMKcso7DXhG0I+/x3meVdIfv3ETP3jjJ/jerzyPb7z+CmoE1ys1fV/O1XzZT3/yFra3dxCLhyVrInugSePncFgFcJvgWyaHdCZtEswkT3Nwsn+I8/1DBP2WfGmG7Za8+cim4zkO2WQhjyAc0xzB4v31734fL7/2uimImYjG70EQdWaSPmw10WfSYzQB/8w8v3x+jrd+9AbKpXN4/AEVIaMBP8uFF6+/oHM5PzuXr1Vv7KA1mLFpBVwZsDGeLsj3aTJoSsYVs7pYjg7QdhIIBywsRsmQJntpglKjh2q7i7HLC48/ApcVguUNYXVzS+l7c/CMDCIymmhh0G42cH54gN3dD8SyLaxcVsI0ARymOBLMIxi2tLSEWDyOVr2uFLlYIoVAOAx7OIatgrqveSQa8s/CGMiApcm/Dz3bBcvlIGQZ771Wv6v7GAtFNMa9LhseMmgpUXM58BNEI4AcDKo5wmROej8eHB0LII0kU8YTiZ5GLshP6/TkROBfOp/F2ib9nzbQPD5Ar9VBIBIH1ZF+9wTDRhPjwQD9QQ/NTveR9JEMI64lrU4P06lLc7o5jKyY9zSeTKjJxnRlsuB4HwGyPxxJjHj0h2QYMzjB1vPe77R0H2PxpBpwYkkSLlW4CsGzMdx2xwBNbsoSbfTpb8dwInqGKVWXgTNMSPbBR+n7cIyuPRKAG41GVQTzfjIg6bRYMkArmzUB+qm5BNZyPSJzmrLLQCCi72SPB/DTG4leoh2C4l0E/FEEvVHNcfKkmkmHZV0gVlZAfoB8Biip63VaklVxIeGcy/dSo4ayR4J/k6lYRPJ3Y5gFDd9nzU2xw7n2ig1GUN+tey62nj0Ss5mAZrtBSSWMLYPLNMowoeODOUcXgxYk7QwgmcnJJ7fdrGI07KqOCoUT8ip1uTheXOgNB2i3WhrnnIeH/IxWS+A9n2mFG9gG+OQczRRLfziKbD6rubTZYvqqAUP5GwTCea8ESpJpbYUwvhAKEnSZpuAnsc74O6N+G9WH76B9/kDjio3B//Gf/jP8t//wH6NWq6ru23toCBTBWFppsXrvkaNxYPeasLt17O4d4e7NtzHtN9htVoBVfO1FXHn2Oq5fWkBv6sP7N9/DsHmONJlni8vyIay0ba13l5Yzun97JzXsndawuZTC+mJSf95n6FP9DJvLGTz7/POaC/d2SWjoYnV9Q88hQbMD/u5p9TNtFCIBD+JRP0JhP/yTLlyjNlxkRWo5c5DN55HJZAQgsmnu84XQ7g1Rpp9XKKR55faDUxwWf7FNvaWEG5fyATT6BO47iPpsBCMxDIYTdFtVTO0+Tk7OVYuQLEDGZ61WRyxBFnwchweHePBgT7JN+YOO+Xrj80ZrAF/IeLHRN3I1H0Ms5EYyncHy2gq2tx+i0ehIAnvr5gcaA1RkcBhvvfSafmLBKZL+MbrNBspMpvV65N+6slzAQiGDTquDdruD/f1jkQ1WNzbVIKt0XDj5MA/nU91XSjV7nYa2KKf7d+GedPC9731Da9pbb/5UAQVjlw+hWAoLK5sCgWnNsra6JNYsme/nJ4e/BM8+1VX/G/bLNBL/vd/+FpYXcvrmZJvNZXEXQYn5v3MyJXX9vFJHsWwYV2SqzYGkp2GsPA6ofdmYLo+DTR8FoM2HCv+djBUeP3rr5ofAnccBsovDi0Al/bouHv/uB+/gj/78nZ/rKPwk8Ozih81BqlsPjn/u53HxcwjsFLKJDzH35v/+JAbfJ3nyPYlxdmljVe//NOPL6p4BxXtoV8ro90YIUfYQ9CPMnxD9hljIzfgOLGhmXcqfmWIbvg/Lx57j1aaYkd70bpHsE0D40svanI6OPtB/A/QzCodhBUOY+PzaIJPpQ4Bjyk6izZSckBa1cbcFbzim1/inI3hy64bNUT4wJr7cTPLzU6twFp8Ta+EiC/LjwMcvA1j6eQd8xNVFzN3XZtJ4INFzh8wXW5vYlh3CiIa/44YYY/aQEhGTABkNRfDdb38Hr37ta9qQ/8Vfvok3fvSmGAbcOHND6bh9mFhkNQDOsKUuPoMgMB3JLy8eMemGOlyypEUylkIqljTMs0ZVhQHlHyreZ/LKSb+Pcb8Py++dYxECHdhtV0gAiwN5K5mOrvynlIpnjL0ZDECfNAZGaJOvtLipWBc06OWY8ceC8Id92L6/g6P9PUQjlJ1EsLJ2GblCQYXXyd4BTncPxHpxLC96o6FkXgRQCivL8iPqdbs4Pq9p0+g4HXS6NUTDaUR9EZyVDmDFF7C88RLQLGHaOkPXPURtUBcASB8cyag6XTEwCPR4XV7EI2HE03lsXn4e4eQKav25CRY39i2xuB5dGPrkBOPwhz6cJPt5x87F19M/j8ywQDAm+ctHHZ3z++gU76ngGo5HsCe2JB5Mops4Ju2QHkeZwjNKWa2cbiOb39L9rKpQmSKeiODq+hqeX13DjRs3sPncDYQJhrCgoyycQCmDQYiTOvSjGc8K4Km8qN74yVs4Oj3Ds1tXkE2njPnxzL+oWCyquPAokp7gmWGEsLAlUME0SEpmeW1lhE9myniCXruNUISF26IaRFe3aAjvF0uFAJiG98y7bO5rNk/Jm7CInqVpqhieSZNZ0BNA5vinFx6BEJ9/bvg9+71H5mdz6akJsHgEns2JanMIbp7EOUtSMxZrM3aezpISpIkAFs6NBMnYUdc1mk5R7w9RbRkw2eVM8PC8jjs7B1iO+7G5WsD9O/fw/rs3JWOOxpNixXHjzftDcI+yGBqNk6XM/098kw0Wmv7zehE0IGOnXavh7PBEzDay+8a9tp6HgOVFKr8Iu99F8WBPjM+tr72OsceDd37yY7z0+jfx1a9/U2Dzo1AFBxjRML9dR/HOuyjefRfZZ1/C2mvfUZFTLZ3jaHdX3fu+zQLzgYD3ldU1jaJeqwmf5UOz2ZYEryefM4INNMqmKbth2xAMDFgO/BggEQIWkx7AFxd4BiuM3pD5kGPU+w4mw4YAPSsQExgTiqSwur6JEIEumvLD+ETxXrQaTTTqNY2x3Qd30Oq2kV1YQzqRlB9kdzSAPxzRfMQCisUdp9R+n9JuMiwJxAQR8QXQqZyibXsQTy8i5CWgYMlSodUn0wqI+SmiYhPBsKEMOAv5VSrIhAmGQwfOeISkNcak3RIo6omy8BzpGthwo2uTzYNH7DnOv+OJhcHIjVa7wtUesTCN6v148bktJAIW7r3/PurVophSvAaUV4odPAvgIHAWjTJtcYxWi9LumY+gpPYuWlbD5bLh97mQXdpEqrAq4K7bHaDXpb+aaZCQkak0Znp2yVOV45J7DQYZMXSGnzmBTQm01ioCRjN26jz5VYyyIYZTCDQNWi4x3Cce+m56YTm2vCMb9F5zu2cS5g7Oz06NKb+aS2N9OfooEjAb9Fqa3/i/OdOT873WZTUfCc6RHeeG5fLCb4Xg8VCizjnKMEeZdCk/QZ6zm8wxJizz+Z3CGfYF+rMxIFkcWbeiQdH/1VwXzj1koxFUEzApmWdAQDiBMr4PWURkCVoMCPB7MRqP1EQgMBXgfozy2V5Pcy0/bwquy2xiGaa/mc9oT2A823i+uWxG7Bp66EmOTBYn9xGjEWL+oPzShlwzuO5T6km7jnZbTCbuRRQyRRn94iJcHh9q1bpA9ng0DExttDp9jAa27lWIHoHBBLzBj16nPmltLO2+g8ru29rbcp/DPdHv/u7fx43XvokHO3taA158wQR0ETiSbHQ8wu72PZxVmo/SJn3hBHZvv4Mf/vt/LbaoN5pGfOWaGOPXt1axefkKjo+PcHpyilA4hHgsrnAFP0FS+vPNwE+C3PM5nw+s9jn0Ox0I3wAAIABJREFUTlXCpSMpPYEy+pHNjDbw8KSKg88ImkUjxsaDcumkfyTbiHQiglwUiCQX5X1GJqblY9qyB93+QGwuPst7J1U8PKpgfcmY0u+ffDbg7pPu0fzfvW7u62ij4cZoYhjb+bgX2agH/cFQzRt5t7l9sOlDm/YiHycY7mB7dx+9Tg/JKD0cx4gnU+gNgf29fezv7ug7EVgmgzSzsqVrXTreVfokmczJREJkGrL86FPG9YSyYjKAU+kUHj48wL17uzOZthtf+epXcP3Gi1pbpkyl9THUzFGIQLPZxdpSBle3llAqVXF6UsSDnX0xz555+Zu4NhtvpeaHbVXm14GND90zfLSX3/HuHezeehPDXktz85Vnt/D1115E0Af84Ac/xoOHp1i58oKAs367iuLRjvZBfK7yS6tIJWPo1k9/CZ497eD8m/h7c4kiQTMejzN7nsTquci4GgxJw/+wLPMXdR0/DoD5POfwJLDpcXbW4+9PAGLO3rv4b08CyOYphmRQke13EYikv9TP25j904Bn8/v9Rz94B7e2jz/PZXzia3nPSN2+8dwG/s6vfx1/9Odvf4it+CTg7OOAn4sf8jjYS7nmpwEirfYBRofvy8yVxRZZF/FICJEgN8eWFhcZclNuwjqNUeIEK2ZSIC6oZHO0A1m0uNE92cbUY9K6Jv02gotX4I8l4FQP4ZsYeYIvwFSnOByfH8NZ+hflclNK6ijPyKyp6B2cPhADLRhLwtc8hd8Zik3BDTO7PQQmBN6xu7n+An7r9/8b5FKRD7EJeR5PCvLgdXvSteK94PFFPd9PO/jczhh0+Ai7KRFhYhzBAsNmoaQNLlt0djG0uFkdTjHuV+X34PYYphrTpSiLMb5mxkvLZHjNTJKDGcMAEqDlgdshE2EA/7SHEFdkFgQyRefe2qtku6jXi0IsLHZJtXauVE2/J6jNfrXVEvssFvBj3Osa6RFfa1My4wUsD0b0DGLRz/StEKtByyR+qfBxYdihnHOICaPr3ZZhn9G/iMWkM4JFn7RwAvVWFcXqOfpTstbciId9iNBvJ5YXc8WNMcbDHsqHR7B7Q1gLW5KTdI7vod7uIhiNSNp1dnoOf2oZK8++gk71Pupn78MbWYDbsVA5vyd2Ti6WQcwXMZ4k4z7cfpapjqjwBG2U7Dc05s1MtKNPUHrhCrJLVyT94vUfdE33dtDYx7hzIjYDN2Eux4N0YQup5asCKEZTF8bOJ0tTnnYcETg7efA2yqcPsHT5BpavfOWvvJSMM/4MGscY1NhpHaJnDwxoRvmN/mvAs2AoqU12p1dXgUb2Ags+dthpjF7Ip3F9bRkb2Ry2rr2MZ69/FTEaqPt8prgUu8tAhwTPeH8JIpDtdHp2hsOjE22Ek/SRiccUWkGpC33L/uRP/lyeNUtrG5qrWPyR9cCfbrcj9hmBTD4PNKg2Xl5M/j1Go1GT3PNb3/4WfuPXvifGFlkohtlBARfZbwaU4Hnq/GZySbJRKGOS5CpEiRuZdjvYvX8Po2Ef2VwaW8+/iERmcWbg/DOwdM5i+9nfzFhpAgUNo45d/3n62VwOaq6Rg+F4ovRVdrK7rRZ6ZP+OCRiO4Lb57BHQNAy0xnCK2zsHONjZUbBCLJNF+Wgfp9sfqHhmlz4YtBCO+FWc1motWByrmQwwpXeYYUgR6DbAha2gjlRuAbFEUoUuQaOjOx/g6O5dWLGUKIP0y2kMJvBEk8ilEpg0Kjh8uIuR24eNy5cRSyZxeHyMzPI6rr38igoU+k3xs3i9W9vvoX73HRX/BAWsQBDpK9cQ27gqiaifLFZ/gNAhYHdw/9a7qFS7aJOJ0Gkjl85rnukObXQGJnGt1xtoriEIwOYDgVsf5WI+IBuZoBD3iOFFFhTluQynafX6Sirzx/LkWaPXt41nGVMr/W5EIkEksmuYuCnL4xgLonh2jsP9h4jEY+j3+hoTkulks5oPWOSQPVZvNjRvk5ni94Uk0arUyxrrZIhlEilkEyl0RzP/LgKMlg+ZCA3Zp2iRjUX/N2smIWaq60wG3eiPBVz4p0P0px70Ha8+6+zgPhYSlMr7BSI89wznwAAcbwCccfnMtJsdzUMEDwdDNim6sDwDvTfvT5jjvVNH8fAhmt2BvjMN9zknk/mlMALK2Wb7CEmv5fVvpNB8RvmZtGEIB/rIJBy4fAW4w8t6Tjmuh/2BQDd5sQ77BjR6xOXkM8J1yzyX/F4TpvcReGDypAjJxkdMLMzZdTG40xQD2re6PZpDFDhgWbIaIBBlEQjyeBCKRPTsF89PcPCQBSfXyrHY2PQP473mn81+hJxc4+/5CERjU2Huica0YCVieuEhnEmmqoz9DVvUyDe98PCzGQTg4Xn5tcZyfybPWYJTNHpnw5HPOptdXCN5zrquhilLpinXc7Fg+b5sToiVRm9Jr2GtizVumH9k2XFWkdx1bKPTaqLb7uhaKkGdoKXLhfzyhq516cx4xGULy5r7quVTrdVBPjOBgPYLYQY0ROIGzFNi40T2C143G0U9OBbZxh50G0V5VZJ9zN+jdyU/q005sXzQfGq6xtMLiCQXDBuK10SkWrLQDbv7aY6KwLN3tHZRGsxXhRnO9fJX8PLXv6e1o1snEDxEMJpEMFHAsFPDs5vLePnGK48AtXlN82//9f+D/+N//V/Q8mQQza0hjA6uP/+cggKazYaYfaYxZJJheX+NrNawk8Vsno1o/rk/GKNUqogty4bz9v27OKr0Ecz8LDn+ab7nk36HwNmN61v6brXiPlbzUYGhxoeNKgAfPBbZ1ibUotsb4b27+9g5LH7Wj/xcr8sGBkgGbJQHAdQHHw0coV9G2BqhsLSERDwI14T+Y2RrsnlrpMDhoBetgYXieQmNUzLIWgLZRoMuao0GBkNbTS76ldHTjHMvJe8EtSlx3t3e1nPg8vpQWFxSYMWt92+j2+kJoM4vFJDOZWWLk89lxaYuUeLvIgjpxlLKQtI/wM3370lWOnEstNodpAsr2Hrp66ZJNbta/baxQ4lwDeW87qpL2dCdUhlnAhnYpKGCZn543ROc7tzE/vYHsLwBbF29guvPraPXrOHNN9/FyEpqL9apl7D1/A24GEjlANlsBp3qsdbdUCjwS/Dsc43Y/8JfTHYKpZtzieZHFdf894u+WLwscw8wAhT0TfpFH3Pgj2y3d+88fCKL6bOcE5lxZOTt7h/+Fa+3OZPsom/bHNy5yCL7OIBsztSbn9vTMKM+y/eYv+bTgGf8LmTRXZQ6fp7Pnr/2ImhGUIcMRsowH2e4zX34eO3nxyexzi6e30WQk4AQfy6eA//8UWCQa1SFc3YXvZMjjIY2/F4vYuGgYYhFwoilkireesG4KdobdZOyqdhrF8b9tjY67A626xV1uAOLNNwGBpRfRuIILW3BOx3C2zg2PjweLyKJJIKxmAEZul0Mum1MaTyvrqfx++BmlOBdcPNlseG8xfvaJKoTzu6vUqEcTH1hXP/Wr2P1+Rcfjd2nAR8fl27yfv3e7/yq3oNy7C/i+X7acecbN+FxjO/TfMMdscx8NHFohmwrNp7sDm6y+zaZAzamwwasEH1lGDvEriHBNTITTNLfPNlQ3kn+uN5b99oXheX04Zl0VciweFBUBD1iaDLr8qE/CSLuHmExQjP+iWjrBM+4QXQxqcvrxdTjwaBbh9PvI+DxydhagFoipUKl1WhpQ55IRhGNhuWJx0Ld8rhgd/tol6tiNXrIVPL7jKTT7YU/FMCE0qx6Qybex2dnePhwByNuUqMJpXhl41Fg7KA/9SKRjsJuldBvNOFlpz+9qmK4fXQXgykEEPE7+sIxZDauI17YQLN4C53SXfTsPgYOu5YeFUIMUwj7YsiHc8iG0ygsL2MadOGsdIxTJg/W62JpsRi0SZebAulUDIuZGMKxDdRbPZSP7mrTfvnSKp6/9pw2tPXGEHAHMWYS0sCGJ5xAc2ShOzXg9NMe/Q7p/M1HLFLe00CYbLYoTu+/jZOdd2XOnV68jMziZaXdXjx6xQfolR4YbxwWsIy3n45hBcJiFFCOxELUH4xheeOr6PbqKJ7dl9SHhtYanx4LmUwcm/kM0v4Qrr3wFfzKr35fiaOSKalAJOtMl+eRzFBMKjIT7LEA3kq9IR8ues0EfRZSiZjef3d3F2//9KfodnsCsELRqIykmVgcEMORnmdDdXq5YYzFEipoOO673Tb6nbaMq1+88Qqee+6a8dHpdQSeZPI5gbmSdxnzMrhclEgasJ/XlnIPmmZH4xkjLZoVq9w0G7+xWejBI7YZWZOUJpIlOmOo8PtfYK8ZNyxH37vPZOIOUwdN0id/j8BZtd3DcbGG3Z0dnB8ciFX0iLFQPlc6H8Efsh388ZQxWB/T1Bvys1JAjPwuGXQxht/vRipJVoyRdR+flyWZurS5KvNlpXL2OzKpN15LQDiSEFOi32kgEAqgVy2jerCLYConmW/jaA8dho54g4gEg7CGPRyfF5Eo5PAMvWYtv56hMdmZvrDmX/pjkTFFRlY+6CDvZUjGBG6BXCaopjkcy4Nqcf0yli89C7t9Ds+wBGLutZ4L53U2djiezLgicNZhg2bmm0XDa0lc58AKJb4+N1IRN3KJIBBIIZrMIhv1a02qVhvojchESigR7azcUYJeLh1EKu7F0uolrF96Dg93dlU0r12+LDBAMjV6Tp6fYW9/HzbtEZJJhfCwEcBwEqYGch4me40gTrVaQaNBQM2kgpIpvJTNi/3X6bTRsYH+2EI2HtKPBrWCH4xsTsmos7HHsUxjegYvzEste9zHkJ5VgZAKeS9dGChpm0yQyC4ilsoZ5luvg+PjEk6qXZmAezw2QkG3vEs99MGjCX2tgerpscZyLpdHNpfT2kxAu91qCARmEiS/CxsjsnsgA1p+d2T2WErdJghtSU7qIBiNY+oOaq433pZcnyaGhSr0jcCQkSZruqD0TywhNmQYwDGWv6Z8u1iRElTimud2if3DvxuPbAzsoYCdaCyh55vQF4OQGIBxcnIoJuDK2qVHz/+dD94TmKFAHXlEmXAAw8B2w0sjfAW4THW9GIDCNYLrIdcgFsiSLZNlzbm0R4aXsSKQHJNMNbLClBbrxYTNH87XDITgmsekQwJwDE/od8XC5nzJhiLvBucGPpMEERkkwHlZzGo1GXnpTeIhAxf4mhE9CmlXE0/Ic8/IvI1VBxm7ZF6bJoEjRhqvnwIH1KAz11Apn36/YQDxQ6aOmGvcm8TjMUTjCUmq2YAjyBYN+eRfx6ChTrOBRCqpEAF678UIMg9H8pYia47AU/m8bBIemSbNtTO/jERmwbBi/WxyuNEesEE4lnSZh2HzmYAMXnuCthMP0zjHAs5apw/07NPagtJg+vq+8Oo38fKvfNPsa4dk6HYEinr8YQFm40FX1zG3uIr84ioKmbj2871eF//if//f8MObewgvPodrm3lc28iZROcux/0Y4cDP5PgmsIXSVrJ3zfow9y3jNaNk8+ZbP0a3tGvWTn8Iwewm/PHCxy75YTY0gY9N8LyysYxL6wvwTHqSclPyLeXCbOx1Bza6AzYV6AHmws7BuX6+qCMXMuOz1DNJzx95DGfSUX8cMW8P1qSOYrEi9nQwmtfYXEz5sLKURyhI+a9Le02yHOnTWSkVUak1FOyQTmc171Qrda2lkWhY4+bk9AwHhyewAiHZFFCK2Wm1cXywL4k1x24oHMDK8rIAtN2dXeztHSKVTiIUS2B9bRFLhST+7Ac/xvaDAzzz8jf0vNKfLLeyhZXL17Xucv46vH9Ttc/WC1/V2p2MuRFyMRXTJA1TGdRzEqh2Kck2wSfJwAjV04e4eeuB5qEXXryGteUMtm/fxjvvfoBGu69m07WvUMrpxvHO+2KMkoHXaLYQT5D17PwSPPuiBvuX/XO5mSZwdmW98JF+UvPv8HHSxcdBil/U956DQmTLEfAhiPYH/+ENMcA+LyPuowCnudfZxSCBOevsT3709l+Rss6vxV83QPZx1/xpwLM5KDg30f95ne/joNlFXzWeM73uLgJc/DuOSf5oI/MxXmefNM4uAkJzRhtfQ7D3owA05/wehvvvYdibMcO8XiTjEcQXF5FcXUUwEsFp14/q0HQmL/ImJscfSF5JDxG7XjTdxX4b7mBUv+dLFsQMsBpHMonXZsFjIRSfmQOLEt1Ql4ibScpcWg0auc7BMw+CS1cE6LlqR/Jj0YZIkhDDzqBs8zt/9/extrYk8Pdpr9+TghUYmkEZ8p/+5fsYTlyf+5n6pPv1Wf+d4Flg0tRmmh4nkmq4XEpIcxzKfQbojgMytp6Omhj369oACJAMJLVIO8Pm3HJkBpIZdg03cMbs3BT13GjIX44sI3qVTMcqhFi2OL6YkYUNqui0O8jF01gpLJjNYbdjjLsp0fV4iFthQiYZC6BOG+TF+SNRWJGI6W5TkkNvFcuDWCSIcIjyASaqjiXHGbW76FZqKjQ83ABRjiIWgsuk1Y1GsDs9+Vect3rYPTtHd9hRNzhVuITm4S10TncQiKYQTCbg54bWsUhvgi+SRr/VRud0FwMyG1mMeAPIbF5HYtGEyVTPbqJ9flcMtSGG6NPImb46lB5N3fC5vCjEC8glclhYzGNxbRk7+w9w5/4tjB2aX5MlY8yQ15dXEQ8l0Ky1jc8GwepgCItLC1hYWoA3GIE3FFNnvN7sYfu4hZPqz8IePm7cECzjj/Eid3B+cA+ne3dmUfJ+BAMBpJcuI1G4hNrxA9TOdpFdvwpvIKznLrN0RSbA86Nf3kGvtGM8f+hf5wuKbRaIZdEfD3F+fEfF6NLGKygsPovTg3dg+SMqsErH7+t703dsrbAMjNgRbuPb3/01/K3f+TvI5vICC9TpnqVnyl9xDjZJLm4K4c6AzKGBkvLOz+k7NEIsEpZvCIGG/f1DsdM0bj0eWS0kElEV6AEluToCZljQplJpFU/1ekMJh2SArKytY2ll1aRSTh28/YM/RToVx2//7t9X4SoGxyyRmM+HGXmmcKdsqi82JQEBUzRT9s6xweJECYCyK5oHDFD+SBPzCXwBFj2zdyIQPR6jSV+tiQGzmYJ1VKrj5PAYJ3sPxepgMUogjV6VLOLp6yR2z2QkEJkS7Vg6i3CCHistlItFnJ+e6nulUxEUFvLIFRbRqNUlI6FkMMxEN0mkabQ+lvSWXoZk4qRSGV2fermITq2CSDKDUCKFIKVUFtConMtwmEyYaDCAVDKhgqV+uIvSgzvGrNxtwRVPa86uVioYWH7EMjl4IjlEwgEkQhNUal1W1XBNbJyV65oTFhMhLMQDGLgod/IjYgFsuAvMHYwE3I88YcNWcaaIBJn6a0Cnvu2CPSEjCWgNxmjTE4/XjPI38lkpm2MLh+sNjei9LqSjHqyvFOD4k3omovx+1YbmIjKryJquNQcoVjoIR0KIh13wWSPE4lFsXH4eg4GN/b0drK5fwsblLfnYETxjcArDKgYEkuRfRUBwrHmT35NAoYs+fQ6UfkzjfkNFcKHX7yPmC2DYquLw+KGYRV7Lj1ymgHx+UWOMY03BDJJIRh9JNwnWjPocIzI50D1mGiYZsgxPcdkDdKsV+ZORqbu2dQ2rl7Y0BqbDniRGO4dl9IYjE8IQDCEW9SEWJYPZg3bHRqt8BvTqYp0RtOb4F5ADB61mXT/mjhlze4IbsWRGP2TYMO12Sqak14NImCCeC5XGxHhaziSoBE/E/BTIbJLBxbTyePVsBUIhJfuSKd/vt7WfIDOS14QyTPqIce4mmOQR2OXg4T69rVzY2NjSs8vrwydg/2BH57p+6Yqea35uKBzBgwf3sX3vjgBk+pfJkc3nRyAYBoNT+MzzXhB04QNABsig29K4JMPO+JN61BDgdWCz0CazbjY3GNn3LJ5XumyGnhDci2qtJ4NZfrShoIkdkcTTZWwsHDJUGcZANttIqX42ZZLjiZjfnGMpqyVQRRCdXqQMlWBCaTKZ1j3js8HPo9ejmOEOk3x5H4yUmOAZrxzlnRy/ZBdSkkzgjezPYqmkv+fnh8NBfXa1XEU8lUI4mUI8mcHiQgGxaFTPJ4MwtCUkdZxScGcqBhrDA8jKZJOiWaujXiU4Yvaeq6trMt8fOWTTWbJrIDOSTJqg2zZebqOumOUEm91MBu230XZCKNZaYGCAgObxVH6LlkUAwo2rL97AdcrnJiP4I0n9EDAjM4mAGT0NeSxk4rKe2dvbQ7tRw1tvvoH/9Cc/QHztJfjTqwLPnlvPipl7cM5mjYOVXGzG0jdyZY5fepvxXrNJe2effr4/OzrnO/Jk4++GMysIZcmmdiv4Qr5kng+zsEIBL65tFrS+HJzXxRhj8MBHHZsrOWwu57THikXZRHGj0+nhvXsH2D385ATQz7pv/TSvC3hdiLla8ppr48MNvY96n5DfjUs5N44f3sObb90Ug4xzf5KeY0sFhZpcurIhZjZZrC63D5jYGLQrKLMxC5+e5X6riboabQ5Go4Gkq1xfyF6nUiDGAKnVLURCIZSP76NcqmgvQqCTzw+DpI5PzuGjj18uj8LiIl64tomg341//8d/gfu7p2KbRYJeHN5/G82uCeUiU9zvdStsi55t4XgUqxuXsLS8gEQybnZFTBXl8+OKgIpqv8dGIuRFPOyRZc7+4RkGownWNlYR9rvQrZdxelrC0WlZe0ymix4fn+Fo9w5e+eoN2FMXfvLT9xDw8fX9X4Jnn2aQ/k353TlwRhbQ0zJ7PgpA+6LBM7LlHpfsUfpII//PCqJ9EuA0/zya0v+8Aaef9xicJ0wSCHk88OEXDZo9DogRyHocPCPrj+AZz/Vpx+aTrtlcjkjw5/d+51vIJcP6tYvpmx963XQIV2kbw8O78qXhJokL9vJCFulsCmOyagoF9JNrKPf9hn0mKxXT4aO0srvzjiSa9DfjwQRPss/4d+PiQwEG7IrFQoaST9pzNB5HemER/khEnjCdRl0+WO1mU54oTNEa28bzgcyRVDyizaMx55wC/ggm3qA+gwmdDA24/u1f1zVkN5DHkxilF7/7RenmnHV2MfyC/04w8uOAx5/3uH3a9/OO6vDaDVi+oPHQ8NAQ3I3WxA/HNYFl12U2bGRvBD0McDbfpLPLTlmdx2NSMikrZneUx9zInJIbbqbpc8ZYbv5XUhVyTiTBcMScMNIy6P02N7awsrKusXRePFEHnml0pDa4mOBJ7xQOsm4HfoIcTJ2jqf7MI4V+G9y0W0yK89P/xbAL2c22213Yvb4BIGaeN9MLKYZ8f25cQvEEWoEMKpMgKsfb6iJbMrI+QTxKBp2D7mAAh5tQeNBt9xCLRhD1+9Cs1YyB+WSCaGENidWrcPuMR0jl4BbqR7eRW1qGQ3na4Q4GgyaxYFiOB96pD/FQDJl4UswMFjj0e1HRMqVHkQvxeAARep4l84hlF9BoNHG4u6tOIdkeLAY53un50reZdDrGcbWP43L3aYcGzvZuY+8D431B1PFRIaRAnJjS0dptFvG8lzOPLQ+QXr4yY3O4sHD5BqxAROa7veIO+vVjIw8a29rMD2agGUE03iMOrOVLX0UikkH3/D7CqQJ6Y4ZDVMUoK+QL+Marr2PQaQpcevHV17GwtIJQKCxWmjya5NlH1ogBzumZVykXMbKn2vxSakkGFs2xmXzHzjDlfdxQ0susUiqj3emIdUNQU2nB2bSAr1DILwPgdCanIo+sC/5uvd5EpcRiwUE2m4WfkjMySHxevP/OOzKt/s6vfR+RSEjXUUDYDOqSLGrmK2bklDMC0OxOEdSjbJdjgMlf8mXy0CvIBHlQSmaYiyMlgZKh0O/2cF5v4d7BGYZTR6Dj8e5DgU28Ju7pSKEZpknRUBolAsYUns2JQbsp4DWRLRg9NVlWto1K8QynR4e6f2L8BPxIpDMCDotnZ9jYvISlhTwmw57GHkF0FqEtyhunDlJsdiSTqDfqaDFxjEbj7QaSwQCSlDaRhWRRcjRCs3iqUBdeUzGL6DHWasL2+mH7AnBGQzSnPrQmDAqxdS1Si1eQXHkW02EHKaeGQsS4aY7aTGkdiJnFa5fK5OHyB9EaG0bqhClhxycYe8NwRQwzjveBMnDK2GNBwrBj1JojNAZTMbYo7+I9lvRwxpihBMc9HiAXmiAXdpCJ+jD2xtHzZdFu9+WfxeQ2smc42ZVrbUlDl/Jx5LMxjIdtjc/1LXolubWmLSwuo7C4rNdQlki4jk0Hjgs9e5w0KRsuldGq1QQSgawle6zwhjYliireRmLp+EiKErhKg/++xkuAiYtugipDMcsInNFfSeNiFm7BZ4sgx4hznjOSYTqZEg7Hn8YHvepGcAdDyCxvIJ9fEJOIrDKyI5uNFs7OK6g1KeGbG/27xJLj8yv52bgNp1dXap8AGq8JHOI16faaaNYr8Fpj+HxBTBGU5D8ciQuEJdjSalQEFNE0nuOW4DevSb3Mv3eJdfTI23MGoBE4CVMiaPl0nm6misYiWodssuxmwCPHP9mdnFcDsajuPQMYeD8OD/f17BTyS3BbBMHpbcnk57Dek8mTB/u7CrpZXltHqVTCwd6OGLUEAPnLDI2JJbOSu/FQUIiYT6a5J58vAjhka89ShXltFchA5tgsHngureTrCHoRrKWM3SR3GkYax0MgRKAuKGA9nUqIXUOWYIDNDzLwWF/z2e20Mex39Wci/W5J45mc6TFsQLIuCfazuellqrXnUdgIQXEygsnK4RzI9Feu25yzOOdyTPJcyEzrd2ZhBmxqWSYIiEBwo1rBiIAb07kp45x5sSWSGaxuPqN9QbNWwmDQ1lBNxMIIM23bnsAbDAoUbbUbqJWrek64bpnvnEE6nTF7SYGoZHIZ1h0TPGWBMPO6o1cU5Z3tegmlox0x2tiEkVWFPRXTkgfn8e//9n+NG195BcWTI303ZzxEjimZa1fEMlsu5GTU//aPf4ST8xK2nrmKP/93f4D/8Ed/iOTmV8Q640Hw7Nm0nDikAAAgAElEQVTVlGFNKhDBHErKnV1/fg8CHTyX/WJLINvFY0DvqX4Z8SgDSXzwRvMYTxz0GiV4IylM/Ql9h/mxkovj2fWc5Me8Jsel5oeM/Llm0beV6ZwXj0ureWyu5rWm7R4W9fNlOEJ+F1ZSQLt4gqNyH+5QQvOoFBP09RWoTiDeETOM80yr2UbCP0IqMMDOQRG37x9i69ISkomYnpNrV68oOIBXjcxIv+XGyEXvvCkKxOZcblT7XpNI62ZCvNnjHhwe4fj4FK1WR3Xv0kJGfmZ8jprtHo6OT9WATaUScEJZNbU6xYc4Oa8ilS/g2rWr2vMt5FNKB/3j//gGWnYQy1euI+QeSDLZm/o197hHDSVzEtxqd3s6p4X1Z/UdOUYTiQSC3qkasJTe9iYBIJjBQsKNfGSsfQ7nLwKySggf9zHqtdFuMzE0gFgshrPzEu7f38VZsYLl1RUFXRRLVcayaC1y/Vf/6H9+OgH0l2Gk/PIcfiFXYM7ueVpmyvykngSgfRnAM03Us9TIeTIoQw4IopGR9mnZaJ8EnvHzCOzQlP5f/Zsf6DO+rAe/C8GjH/305iMQ5RcFms0DJi5eG3rm0bCagM6Txs5F6ebnAc/4HUvs3gP4zmvX5edH+fGTwDMXTSh7p3BV9jAqleVvwbWeBsaJaBip5UUlEVJW4orF0UcCrclfNWqdA2jepFmEPTPWSnf3HfgjCTHPwq4xEhGyNyylNgUY35xMwR+PybC2WS5hxOCA4VDm9qQSswNpJHtuRENBREMBbd4kDcisYZxcwaS4B6e8BzuxjL/3D/8Rrl17Rtf5SQmlTxqr83tBKTdDRC6Gh8yfry8LgOamE83cmN3uwG23MPaEVSiGPTZGriAGLvrHWDKdtzslGd0SHKPvE6/d3EyabCCflx4pM0EZC392kmnGT08jpcBRLkefGSPV46pM09rJ1Atn2KHjgknKclMC5lGnOZ1bQyK1jG6zhXatoo0JJZZWwA83X+9jYTFBt9aE3SNYK7QWBMFkuE6pCzfZFFvpnEzqHjfILDScES2tZ9Ifi6AbW/asH6aY2mPJpCKpFJreJEojdhUH6JW20SzvaSxFg2FYUwcjlxfuYAT+MVkuU2SXlhHw+3ByeCCDahNC4MBfuARfzsiQCZz1zncFhkg2NB1jjAG8Ifr1BOF3hRD2hSWBi8ajuHRpFYtLeYFvTMNrdwfyP2PqIIEY42PliIFk/HJMkUSWFNkEO6ct7JWejm02H9ssjEe9Fk53P0Dp8I468/LjyBUQDEYx6Pbke2fbffl9ja2gGG6W5ZJMxTMeytg9lFtHdOV52O0iBuWHYppxPAzYhR12MWRBOAsQEcBJ75uFZ7C4cg3oluCyuwhT2kXWmd+LTCwgaRAL7meffwnPXLuuglhAKVkquhYmQbVSK6JWr+Jo9wHe/NGPcFJu4eUbL+H1V19VChaLznarLRaPPJEkCXNQr9Y0/8QSMRzu7BgZ7NVnEQkHlY6VSiYlKSMgJZmpn5I6C9VKFf1BV8mQU8eNKtkJ5ZKYPPRQKSwtP5L68VniuFDBSV8ixyQe6tma+S/yv3x+mo2GpE4qxCTv8phnS8xZw8Ch5IfAGOVJ7Dzf+eAeTktV+JT+RckZDeqN9FleJ2x2EMBmEulkIAthytnokTOaWGIMkr1JBgyvfz6fkSeXSQt16fmmDJ8G1zw/SiApryZbJ55MIxgKIhaP6FpQhk+zeqXiSk87xYSALr2JInFMGiW0zo7F0KQEGvRTXL6usTw5uWOSMunzF6DM2EG7P8BgJqH05i7Bs/wC4DXAtGvYhTNoY1zZg6dfQnZlGYlUCh6OOaaIDQZisCIURdflwWA8QsDtwqReR3n/AK5gHN5kToUPP4syPDKMOGcIXJnaqDPEhKblU3ok+vVDhotM9qdjhKdNRH2OLAvyMZe8Pw+aLhTbNOb3IxAOqVgi65Fg6GKhIOnYxB4oCGhxeQXxTF7gI0NSKL0mq5KSLK5nMkiEg+JZUdK3y89cEUjTbLZUtHCu1Tw3MeOi16f3G1k0IyUDD1tGtsPGEtdMgs4EyrwEzyjNZ0oxQYTZpM7xTwCEIFar1UC5UtL4m8vGKDnlD4GOTreNbr+LWDKH/PKaYUPSX9GmPHmiNaRca6DR7ur9hkwAHRsmHtkMId8Y1qSLyXAkthGfi5Cf996PbneMbquMQtqR5K47Tgs0HlMSR8aRy4NWk9JvB7FkSvMCmSG1SgX1al1jmfMYnwH5RvkIUpnURc7ZbPYR7CZoHk4wWMXR+kPQRJ6MtgOvZ4qgj/OLB93BRJJVMjt7fTJJDGPR5/JIYk+JZz6zoHmF8uZmuyUPOkpOGSgzGPTk1cb5ivMWgScBfDw/i8w2M7YGZC2NhgiFIgLPmo3yjElGliCN+PuwXGR4BbTGEfiMp9N6bpq1ihJXFdKk3oRZ53hQcklvKh5bW5fEJGaxzetEVhkBYZ4fPcUEOs5SixWu4zJedmTT8Vrz9xmwoEAfm4EjYzXd+Hm8R7zGmWxOcxzZZrRPUAKrx4NILKbfI3jGZoUCcbyW1jQjM+8ocVsgpB5yTiETeH1BrG5siYVXr5URiZjGKNmmoaBfBvZsJikV1GMJ6ODexPJ6ZqCoS+b7ZN8QTBnRDmGesOzl2CHL0kg1udbxAjJtdNgqolk61rPS7ttotHryJeXcwrH8T//5P8fXvv4tWfWQmTxs17CUS2BzcxMPHz7ESamBUr2N3dvvKSzu4HAff/j//oHGf2L9pUfg2XObOVxZTJjGzsyv0ghhDdA3tE2ohNfjwoPDksz/FTQy8/tkw8oZD3D96iauba2rsUK/xEa9hTLlrEyPHrlxNtvn89KSeXZ5OYVU2BIYTMYVWbFGOWD2Fe8/OMH72ydf1pLtQ+d1uWBhIWpjb+8YpbMzSRMnTMqljHliY8y9JOf3iY31jVVkcxncvX0P2/cfiiFGwInPw+HObTz/3GVcf/4ZMX9rZHEfn6rhHE+R8RyCz2VLWhmhzxlZuf4A2o2WGggch+VKRSxPGutzXzbqNSUjJ/OXTYfyeVHgNde5KAFgBWZ18e7b7+L4rIr84iK+cuMFLBfiuHXzFn7y9m3UO2P56RXylOL3sP/wARYWl5DPpgX+1uotWMEYorEIus0q2u22xnpheQ2phU3JnVvVExMUk14UgzDss7Gxvox4PCIWHIs52gc4Ext+7qnVdHCZwILjM1QrNUl0PYEgFhZy6LVa2H148Evw7D+LJ+QXfJJz8OyzgBOPA2hfFHj2Ud5kTwL45v5sT8tG+zjw7CLwRFP9pwHO/rrCDZ5m2PA60b9qd+9QiyElPD9vttz8+337tReQS0YUhMDjowIT5sDM415b8+/D8UkGGplTTwv+PJ5sys+eH/P3+ChzfJ9Th9M7xaRWxahYQrfV1kYt/8wzWF1IKya8H0tJKuOzLNQGAdRGM3+Vx24C/c0GZw8kGfIl8ybl62wHkUs3VGj6SvcN+MVCM5pSul0sFoIVCqFZr6FVqz5K3Byw2OixOz/3u6Jnj1fgG2OWuQB4JwNttg3YQ/bLFN/4zd/C3/7v/nucN/uP7gVP86JX3+Njh/diNIHu38vPbTzxun/RDDSPawoPk++m9HIw3jhK/BLIZczYaXZNtojP74XtjaA9CWLYqaqTFQ2HEQn6VQCxDyofKaVMkdlnzHbVBWe6lm3AGgJw/AwCmTSV90yH8Pk88EbycIcycNpnCDgNBQfwfVkEMjFxPPbCsmJiJBDAU2Hu9pqu8GCAWMwnSUe9TPaDuW9kYJjNtZHkmD+bhDQBpTMvKMlPWGRw48kUsVjEpK0SOOO1GAy0yQ8kYqjaXlR6LnjtGjyDsphtNGF2OYaVgNgK3K4AnOapOvexVAqdQRu16hncjptqFaXTIZKDlViQn4XTrWJQOTIMhgBllj5twnLZPDLZDHzBMIJhFqodDEYOgkEaiVtwXF55n1B6xU0Wz58Fj1gfvPjylxlhMBhjTOPmMK9dBwelNhqjT/D6eGxAVw5uorT7rt6PJvYEvMjyfPGlV4CpB7vb9zGdjASgBLxeRAqXBJQx4bZ5to328QcKNeCmO5DdkMG03TrTmBmOh+gOuuiPWGww+Y1FsgGG5k63ufQiMokkpr4oEpEI4pEoNlYXcG0lprSrcHYRqYU1xMLhmVLRGGuL5UKAbjLBW++/iVu330aSstVuF7VWHRPbRia5gtW1LXWZCTTQ36zVbMovSQXlzP+I0gMGGJCtlkmnEAkFxBpKpVLq9nMTSnCz3WqKfUCQg0wYsrpYoL/303fx3o9/rOdp6dJlPPvSy4jFk8a7iJvogF9sNgIokpjOrgNldpVqVSy4druF7bt3cHLCgAMGKjjw+gN6nmhCnIzHDAONaZ0TW5Izjy+A89Myhl0jiSLLpT/oI51OC3jk+ShJcOZrxYLTcjOJjCEbZJI6YiP0BjT4ngrcW1stIBjgM+rHwsICbMnDppJ6Hhwcwcuk0NEQ9UZTKXHxTFpsUErxa4d7KuoDBPI8LhXz1ZNj2IOuwAxK36ajgSkQBc5bcEXTklL26xUB5tFQSIU2pS+UoXBeEajmccGT3YST2YLjDcEq3YXr5JakdtFcHtGVdbFPfDLvLmM8pb+VC00WkvQgIkjKNLNaFcW9PViJLIK5JflJkUnFa84ik4UQZVk0ka81m2h3yVwlu5PeVOb+eQmGgmmuTSSslu5TyY7ABpsSE0QsFzzBGNyWH50W5TQjU3zFI0oHTKbjiAa9YtbmCwViQboWiVRW7Jq797Zx871bsDxG0sfuPwGNVCaN5156QTLzs+NTMSFpTs/1kvf/5OhYcwbTTzn2epSVn53JH7TeovcdUwDNHMo1YNDrC4BhkrXL51MBTkZyOBKVryTlonye5h5bKqpnJvr9iY12rytwmswgAlss+IO+ELmpAkSa9BP0k11r4axYR6NL1tpQ3ymVjCDgobzaUSOD80EqQm88C+1REr1WQwBXIpU2pvEEjjsNNUyCsYwJF+j35FVIaRrBAsqJ+LyyKOX1VmNOKZIEGA1zk4+84zBl0qPnivikAe/INCODa4Re3/DklQYMl+aO3pDvT2P2otihZHKEaG4vSSObN2506LHJsJfRQOPKNJJ6JmnVR/ac8X7ltSJTLBSKi03Hop0H5fiUhvE8KTVnqp/On95ygx783iAC/qiYjAoocLsRTSR0DXgtOu2mQkDY8JBtAuG6R/6JZF2x0RLQPdc+gFJLr6X5cQ40kl3KuYVrHo36ufZqzqQUlRJS+pBOJ7JKYCotWYMEZsWSZMLujP0qFo5DAJIAvUnsZAAM34/MPg56zk9hv1/fs1FvaO7iMy9vWjFZhwKapW7gs8BGhNuN1bVVNVEa1abAZp5/OBY1oLuLfm8+zSOUmXLu88KNkN+ne0aAnHLsZt9G2OdGJGhYzEqtJOJPr1Ge38SG18X0YOMhx8TwTuUMx3t7OBWI0Mc//h/+CV59/Ru6Py9/xQTnvPHDH+CHf/ofce3553H9pRv4v//Pf4n/61/+C1lQaC1gkAHBs7UXEVm+pr+7up7FpcWY0ucHNp0hjZxWa6U9QK09ME0y1xCtzkBAXnMA2G7jZTpqnsFuHGBtdQ3rl59REFepWJaHHcO2lpZX0BlbOCrOfL4AAWcrmTDOz87Q7XTk1ReJRsSypuSX12r/tIbbu6cf64n2+P74i/j/sbAXVxZ8yIQnODkpCuxJppIa4+cn53oOOZdwrBiLBeMdyj1jpdrQXoteXluX11EslsQ2jMSTmk98LoJdBM8CiBSe0d4Y7SNMMNX8y3Uyl0ljMmwju0hlTBylakOSa18wJXA35hti0O2oIc11t1GroVKu4Pj4HLnFBSQWL+P+zfdR3L+NzMKyPFOZSDse9rH9YA+V5gjh7Dpya8/q8pYO76N0tI3c6hYmwz5qh3cEymdXrmBlZQF260RMZk8gjsTCFcOQO99HrVKWj2EiEZN0mdYfqWwe0VgMa0spNdrv7uxr753L0LvaMsFMnEfskRpL9BQm2E5Fz8H+oWH0/ZJ59kUM+y/3Z34e8Izf7CJARQDpcendL+rbf5w3Gc9h7rE1P5+fFf9vo1j5MD344jl/1PsSoLm0vqpChHLApwPOEqB/1I1rm3jn9kMlTH7cZ/91XLu5dJNeX5/m3J/2XOYAHTvVBKrmB0Gyx+/BRcD2ca+t+esInJH9NGeozf+e138ebsG/K1YbH/KZ4/2Vz5rPkl/Xk4IwqI3neL14D/xoIuhqwq5X0dzfR6/WVDERyeewkI4pMGCczqtzysm30vNhr/TxIRlioe2+Kzkl6f4MCyBzzGocI0g5EJlj6TWEY3HkQg6scFgLQ7NSgd3vYspN9GAodgMndscfUlfUb1lIRsPwxHPaHIW7Z4a5Q/aMx1CVCai99uu/iZd+42/DniV+8npVqjVUaz9Lx70IpvFeMMzCPDe7Hyn1/CKDQkLuEfwODYZZaBvPHlPIm5QsJRmK/UIJHv23LYzcIbMwTnvCoYx9ijGnJbDCTS8TMm1vAqOpR3ItMbh6VRU+rlDGeHTwJf0SXL2i2Cm8l4bA5kYsyY1+RLIq3gsa/LeaZEW4FOUdDFvo1GpoVUyqEfeyMuOlL0+AW2BT6HDjThCPRs0stgSmMfCAKWTapBpJn0ogJn6RYRYKIZxOSubETRU3U9wgk2lH1s7e3gGOjw8F0rosRtyTAcnE0RbGEzecyCpc7hC6xT30KsfwuGkM7IPb61GxGg1E4fdY6LDIcIZ47tpVpYqxw870sECYMhZKDGlHLg6C5AA8X4Gb8tSZ+1iZZEZ20Oem3Sy6Ou2WMWt3QcazTNKbWgGl8bFrzQ015Rmf5ujVjlE/uYNOnWwmFsoj5PJZXH72BTj2BNXzE7RaXXnR0UeQ5rkcG574IhrjMYr7txBwHCQTKbgsn647BwQLJzHPKBUY9hWooBCE8eQRcMbzXFi9pu9+uv8Bvnr1OXz3V76B57/2KhbW1lRoxKKxnxnoqys/8/jhlk5AHKVKpphklUUmBDfH9+7exa33P8DhwRESyQQ2r1ySPwe70hx7mcKiikgeHF+8qDS4L+SzSMSjMv8vn5/L9D2Vy2PzymXcuX1b88bVa9fgcsiuIXuE44kMCp8kh+/89Kdio6xe2jQsumBQ50hWClllJlG1L8CAbLlbd27h4cNd3WumqrIopJk+gRoWWZJ6TieIx40Xm92oGU8msoPaXdSbXcTCMcQiUXkW0UuN4AeNtsXSofyLxYM/pPPlhrk79cq7KoQu7H4TlhVEIBBBKMLURxvn52XEogmsLGRlNs9UWzLLnPEEtbNznN2/JfBYkphgTNe+cbiDCRkow57BRWm4TbB3BnbrHgnvNjI+XyiMsEzwxxi2O+h5gvAzdSyfQa/TRqt4hjbJq1MXAi6O+YnM4afpLUzjKwg1duFrncgDyptMIbK0IhCL93TUbqJdPBYzeUqpvj8Ke+qG1xlj0qa0r4ypNwRXPCMpthLsCNAxAAXmXrp8lpJIuU6H/SH4/SH0h7bOn8xdgpvTQR0JTxv5yBT1cRDHvZDWrEQsjnA8LRbtuNdSIymRIBPaL9ZYtzcwhvMEoyMhPU/9dlPMGXol1WtN3L+/I7kopaKFhQLcLg+KJ2fYvHwJ689cwdnRiQCI9AIZon7kcjnsfHBbaxcZ4ASbwqEQDnYfonZ6II8mXySBZrkmdhfnjP3tHYFh3nhGyabd8jEwaMmknnOaxttwiC59e2hYP2ugjEDj9IEYOcFQVMb2ZEqlk2mkknmtFc1WQ0ypgNeHUc8AYcF4DuXzEzHkKFtk44LrECV080RMk3RppOECNZyJMZufJemS9caCjuzAbqeFbqMq0NfPQJOICTWRVcBs7eCzJ68trg3yDSNryqO1gqAlP2c4JPhsGi8EmzXF8Jg4sOgJSoN2Msgk+SaYNtLzHPBaCCkYhCBUAOV6A6VqBfaIabodI2knQEzgIxQTYD8cMsSjLvAsGIpLjs/vaRhq3Rm4xDXb2BtwDSM4FwlHNSfwc30cjz4+s0FE4nGNI4LWPfp0NeoYaL42Y5WLL8eQPO7GEzFH+Z6DvkmnVOgPAwZCYSwvL+u5ZvCGYV+ZtE5eFwKpBLQIanMd4rlw7FJuStsM2jxwfhfhjUEDun9M7mQ4TwT+gF/gGUEENVrCUe0rgj6vmq1cB3l9G/UmbMcj8MHutzDqtNRAUMNTAUXGJoRjZnPrqsIc2u0mguEgmo0m6o02MpmkgmW4R/C4fQhZXgS9lIR7jZRzxso1LnbmXOcYo/Y+BAIJ3BHotwdwtVtwcx9Fr79OFxn6SaUjePbFG3jxa980vo9uS8/77Tv3FETjDJoaH9vbD/DWu+8qmTAcTZo9zKiH5MpVxNdeFMv8mbU0FlNB3Duo4azW+9DyPWkcoRDzaK17sL0NVziDQGJBXln80fo17MoqYdopif1kxQqIxDPwucbyH17f2ESt2cW9nQO4vVyPHFxaSuLK+qIYSg/u39X3InM3Eo2pacL9GOe5w/M67u6d/xX55qfZY/x1/+6NrRRubCXFxj45Pdd9Pzo6F8ucjYUymdlByq9pFTKBFYwgk0kgZLlwclbEzv6h5sqrz2zhwfZD3H+wi8X1Z5FZXEeTXnKVI2TTaYTSa0Z63T2XFyLZ7ENXVGuzNSyrcaEk+0gSrmAMmUxKexiG23Du91suyR25/42FfFprBlMfRhMHlfNTeY3SF5cMy3Q6iXKpjLGVQHL1eTUrn3RUT3ZwdPdt2VtksylsrC9pL3hycoZIdg0xssMjce0BjnY+UCJ5IZfS2ObzsrBxFfnFBWTDY9QrZdy8t6t9HGWjbLaQ9RmLhbFSSAlspgUG/YI5NzF9lIFKvwTP/rpH+H+G7/9ZmD2Pf805gPZHP3gHBNC+iONp5JUEXHjM/b4+CrC5eP6Ps9rmoA2Bp6dlm83f7+I5Pi149/O+lvw+3/mVF54a8Pssn/9xKaUX3+9pwLO51JTAG4EcAl384fWby3P5no8DmPmMASr9lvMo0fNx5tqT7n/EaiPibmFIc8z9A7TOKfObwB8JY3Mxi9zKEtrRFN1ckY5HUR34cUSP0485CJr1dt+F3SiaoIBJX9R7T5AUexd80xG8sRTC0RhSmSTCqTTq9Toq52foc4Pe76tLKp8XewJPbgPuUFTFQthlCzRzkwVArwulQrkw8MUw4aLQN6arzUAWHU9URTw3FmQGfvtbr8GZe1dVaypKeBA4I1g5Pz7JJ42SaIKQX0QSp2/SA4ZtdV+56aREIhSw4JWmil1w4/0hsINyQHlUGV8WdWGVpsa/Nxu+4dSDsTsEu1XEqHE6AzWMv5iRdZKh4UEun0Q0HtMGnebtSuNiIhi7xOGw5IZE2ehrd3pYRL0+RI4MjMkYXXrZzdK6zN7fYxLdcin4CCDV27CCQUzJgiC4KnN14zciZprjMUbY/A5kkHR76NWbStqMZFLqnk9sI+kwsfUOArEUHt7bxr07t+FLpBFZuAJ/chloH8DVPoQ/uQZfgua/xiPNOygj7DSRy+e14fSFOL7ovUJmnw3YHUPhDyX1XScOu/Bmk85ihMUXiwFeAxaaBhD0Ko2w1xuKVTEZdtEslSS54ga4SYNu+hzxXlFaG0likljBJJD8LNPQh15TPd1V13M6Hup7TKZDpOJheJnSFInI/L1Wruga07CW44j3aBzModvvY9o8k/eX7fEDTFUc9TGxe3B7A+r+90dDjF1MXLMNO5EFUbdlwELHQT5fQGFhAb/x3W/jN77/a/AoKp4sPEqarDmSO2NRmIqHACivoYA8Fqiz8SrGhQA1F376/i5+/OaPkYp6EU8kxdiSf1w8oS67PJb8fnXZyVRhh5qMEX7A2z/8Id5+4w28+u1v49VvfUtgCVMsCQpxQ87X8RnRx7otAR1MAaYnXalcEguMcwnv78HBHo6PmaRKH5Sm2Co0Dl5YWJbJ/uHBnsCJAEEBLyWTHmTSWfjp49Rpwx0IIplOwU8m1emxKVADQfQGxgvL8vB7hGesGmOYzoMMT5fdNNfHF0en21JBy+eFXnbLi6saa4M+GUIBSZdG3YaA0n6LwERFPmbshstUm+mWkzGq+9uSp009ppNv+QJwFS6pOJmc7mLaN+A3pTIjx/huBS2TGOcEY/BSPuV1IRxPIRZLzphKwMgFDJkWSqlkb4Bqa6B53TfuA5MuQmyXx1Ykc/a1T3Xv6S1FT8xwNotIJifwzG430KmWMeh0JG1yB0wiJYuTdsMk+rKY8KfzGPpCmE4cScHkncdk1URcLJ16uyVGM1M2yX7xeczYZ4FEX07YXSSsLtJhB7WRD6U+mUyWCrFkpgBPKIx+o45k2I/88gIGvRYGjSrsMedbetnZYiOGwxGMbILLQJDhJwE36p0+inUCDZYYRzSyl1SPjQ67j9zyCpY3LuHB3ftYXFzAK6+9qjmPwBQT4XhxaLJOsJYhF5Rrnjzcw92bt1QsrV7aMKCNbSsZlICuAhMo82RqJlOwKSclS2lM6S7ZgEM02g3YUz4nI2MIT1mg14dMKotcdkGNM443AlaN8qkBmcKUXwcRT8ZxdHyMBw+2JYWOReN6jnjP5mxUsYIFcJm5Uo6aXJcZXOPld+cIYciGH+1aGX2OaYJHzhSBUByheGZmGcB0bXp32vIhI0uV4IZYxGO+H1nUE/B/BPl5T7l+TEZD7R3gmipVMUQfR7LKmMw86M28tAJqf/D5Z7ouEwgpizw6PVVwwGRCfy8a6ZM56NU8z5RS/h6frRHnx1n6JL3BeC4cG+bvTAOF85gAKPrsef0o5PKwXF40mpRjUQo+RSgaM00Z2hSQ1TJhsu1AzzOfIQKgSkHkd3ORCdqFM/PVml9nkzJpQK5XX/2qWI137u+KsUS2LJuXfC0lb2RlyvuMSbdjssIYcgAB9m3OU5oXgwLFCJwKuGTDiKpzNmHlg2kAACAASURBVBIYDEHgajqV/FNNAHrABYxcH2yATV2wXWZuDXqBYa+DTrsts37OkfaobwKAPBbyCwUsrCyroC+el2fSYKbhehFOJHS+qWgIqVBA+z7jecaAIybwUtpL2awB4uZjjONZAD/Z8702rHoJ1v4DDFotbDvA3aGDv/cPfh//7H/6JyhWq7j1/vsY9wfw+CM6//r5Psrlip4tnz8oH9JbH9zGnffflXyO+9Bu+UDzTSCzBm9iGZfXCtrHPDyibQWvF8eraaZNumVM2kU1Hnif6UfL55OBAKHUojwD+9VDsc/ITleYjtuNSCKr5F9KlqmgKZ8dYefebfz/7L35kxznmSb2ZGYdWZV1n32jGzcIUgRJXXNKO7M7h8cbuxO7ETMxPsK/esMR9t/i/RscsT9s2BM7dozXO+NdaUbS6OABEDfQjT6rq+u+M7PycjzvVwVCEEiAEilKHqYCItmorsrK/PL7vvd5nyOeq8u1PL9Vw1tf+7o0nu/dvYPG8bGskWy8EDirr6xKKAybP4enfeydtIWBxhTvX+ahLdJdI+4tPua4vJbApVUVjkHf3VTKEuadWDXQo7TTQ652Tp4nU7fhJ0rCOp20D3F21l0EdcQFyOdcSfkqx+542JNnkyDlRl0Bi/SRowyTCDvnKTJ12YwgKE8GecpKCzO6N1E+pQOGCGjA1cuXZE18+HgX7nQmPmXccwTxAtIJtlLVnJSMxjJPEjw7a7bw4f1DGIUdVDcvf+z3P3nwHs52b2FjvYZLF7dEbrp70JImDVUDK9tXhbnZ6zTFmolAMu9jiBiKxRzW1qqw4sqa4cnRKaauakIzvVcANHpIlwvIWaY0TAhC01NtPGajWP8SPPtlPhC/Lp9F8IwABY+XFckv+k5LMIkF94cPjyQ18Ys4XgU8e17G+SrgGb/L8r0pdfy0bLPltXgWzFkysL4oAO2XcX8IoDGEgoAMZVrPBxTwHJ4Fz3hdCcA8z+Bbgn3Lc34Ry4/XlseSQUa2GYGzWsn6WOBMgUTn5TNpfr88ssYIca8NM2Zg2jjF0f0HsqDXts9h59y6eL74+TJ8PSGeEa1pXP48Nd94wcV1G49gP7kJs7wqTDijfyjeLCifU/H0w2OguiO+FuXYHNlyBa7vCwV50uvCnqsNMTv8LOhZACR3bohvT7L9QLxngtKmSt3iZiSehjVpwEkWlWE3AwuYoNSjObYvTAkW5l79CoIVRZN+9jqTscf79ml80gigUe5JqvMvm035/CUnK40JU7y2mURMgADHD2F7noBnlDPKpoBgjjfDaOrBjpKInC5m3WPxRWGhreQboYBlTDni+xTylhRDLBTILOGmnWASN4xkMVgpSlx0OHOCW4ph0DxuYzKyxdjUJxhgzxCxOKA3iefK5p/AXDCdwOCmO51BgqwNi0lFMWGLEKAjj4sSS9fxpYBQ3iER7N4A9nCkChgrLYUWgyYEBBEpSRxmNo+jw0OczXRktt9YpG7ZMJwzJL0eNs9dQH11Q4ASkeswZVBkKdyI81xVYUsvMhaa9JUSb65ESkAxkaGQ3i4b4FBo+xNKphJx8XGjFJPFBVkpztQWiSc/a9TpyEaI92U+m4l3B6OgCCrrK5cRVVTQxWdxtI8f4+zwPqrrF0RyGkxayAqDKYXkQoY9GTTh2wPE02nZlNIDi35nSRaPlEjlVoHsCtxBQ8IWzNI6ZnMXkWGiuDBH5rkeP/oJBoe3VSKbN8d/+9//D/iLv/jvxNOFkjkyUFnc8LoqptmCCinPMDEeyg1Z9NtqQ2zSLFr5c0g4iaTqcoxB5GoPd4+EqXN+s4rLVy8K+MSD/k4snJZJsWI5TxYBxwaBOzH7V+NoWdSo8AlSVshQVeOqXMgJiLh/eIB79+8LQ40SOkqvWPiRvUX2jBHTBDSwrDyyhTo0JiqOu8KaJEuToCqLJqZ38XnQPUf8dTQrhwzHu+9hNuiJlJJMSsqB+QwFgYa5R7CYUrSkAACUU3OsMrWL/m3CdBtSFhdHwgjhTkYwQmDYbUuhzeeNBQMljzIpkg3Va4m0kM9vZNAvJhCpPF8HM4tZbkWuo1Vah756Ra6jffABnCfviX+QEwB9H8jGNNQTQIyAW/0yEoUiRp1DWMUK1stl+JOhgGxTXceYQD8N2PW4jDF7MobhzRCLHGTMOAyCmE5AQhLiCcU8TaZMkXzGaYyeSAjjzJmMlUw9ov2/MuAX/zheGzHQn6OwtoqBnsDECbBaKQqzjveb14rPaaAbGDlKPp2QRoMmRQcBsrSZgqn7qKXnch/Gri4gfyxFJlASUZIBIBk5D8qhRWabtqi3RmQrdgkZCyHHyMxFvpBHLptCzqQcjiEFGgZjsp18uA799pIwcxmsbZ1Dr9vBnVsfyrikx9fV17+CG1/7qox5y7IEzCIYxGeXBxOpJ9OJpLK2O2009o9E1lZbJ0MtQPPoBOPhSFjBtDUQ1llcyTYVuDpFgd5geoReb6D8l5Jk2kDAYV6zNOf8ONmSWSksORdSTsfz5sFnlXN/s9XE4dHBItGWALkp8iAxcBcGmgLLZF6ldE8Aa8UMymRTAsAPh2Ro0aOLstWsmLJPBl0BbWJmVopCSgEJhHON8DSKrAKZUwmcRo74DkhyJPW8nstx4S8kkmwE6fADFokJFDJVmZ/HlBYS9J/byGcoiSbjTMdKtSrG+wTJjk8OcXJ6LHMRgTqCOhL0oBsqCVLmF+5R6FmpGF/8O343giCUtIo3GVNmyRRcBnEIC9tA0uA8q5jclI0T5KNVBcddpsRz4sCJVDG/8HjiuOP7k/XqTKYyhhXgpQA2eaZ5zSnlpQdawlSyV/oWyvzHRpeS8vIPgTACg2xECMxH5p4zExljKpOTNcNlYMdkLFJTMvw4V4vdwCKRm/M8vfMS9HbjfMs5hmvIQmaua0pKmqB81Z7IuOH1YwiRSFvFSy0mTPat7W0BHU8aqpk3HIzR7Y2RKxSRKxSQy6VQSJuILYNuOFoXDGYJb5EGnFAQ5X5yLOuBh9jBPcT3H0GX593AJJnEu1MPB66Ot9+8gr/48z/FjTe/ovzBuFcSAFbD8dER9h8/VAx8s4AwbsGd9PHeD76Ln/zw72VNoOx/6VPKvcH6zkVksnn0WmdiiTGfB3C9QOZkaaoFTPhU8l1OvQRwXC2J6WQoQJxIkLnfXSSzEnA3zKywjYM5WYEeoBP4JDCtGkuVWh2r61tonjZwfHioghSiQIzt88UiKrUVrK2vi5yTawwbCI8OOjhpfST9/Cz2HS97D83tKvajyaCQj8IUnv29FctBKeVh6sxRL2dEssk1r9/r4N337sjYlv0JWcMpC/MwJgyvfqe3MMXPy/PG5gAbYBzntCpgCAvnw3LeRKWQEc+xQE9K85LzIF9fr+SFyamsFkJpchF0tj0dgRbDweExGo0mytVVAZsGrQPUSkVJEGejQkz5Ld67BKr1Or761ddlz8B9c7VWxN1DB7tnC/PCj7lYjYfvY9Lcxfnzm7iwsyYMvK4Tl7Xq7HgXMJLS3OM6TabwsH2IbHkD+doWYsEAK7kIlXwK7bMmbt3bhRvGkc8XRQpOSS9Tk6k4YAOCUm8+v5IIrOso1c59CZ69bBD/Y/x7yuL++Hfffqmf1M/I5F7AAHpV+eLncZ1fBTzj5z4LoNFH62MTF585yaXUkT96dNDEX/4/35OEOl4Tyh9fBSz4JFmpMl//5Us4P4/78Px7fhILbQmeEZTkffh5WIsEzhiCwIPjjyAd2WYE7ni8zMvveelm3Cfjpo+clcaocYLj+w/huR6yhTw2XruGaqUoXlYuqeEIMfQsnPR+Noflp5cCDfODmwhae1IwmxHTmriZVr4pitmQkOKDUqRMqSzAyYyGqK0ziRN32TU/3RVwigWCuXNDPLvM9iORBbAYD5Np2RjNU0UpDlPjxiJBKpSNCmWbksZmj+D6EfzSJozVq9AW1Pjlvfu4oICXjZdfRTC4mFT3pu9+dEdYdNNnxCBrqH+CwcFtKZDMdFbuDzfOpKyzOCBQlE3HUS5kkStWpCNFcojImtiRoqRSAuEow6AZrfIv4n2gjIEbFXfiIqErHzT6tRAwox8SGR69cVs21ZvrW4jmNmZ9SsgTiKezyFQpE9QlTZOsMn6O784xn3lw6NOzKJK9qY1gPleFSoxBAwpgWcpSOc4qtVV0xjMcTiKYtW2MTu7Dbu0ik46jUi5i++Jl1FfWhV0lwC69zeQNDDlvATBY1LPbTlmwH2E4sUXmkmfqkTeXcyLDg0yyXqsp/llEcSglovxTQhBYyFA6yXMnoY8+OGEIO2BHMkCCAIyuIVMswKhtY5qsqTTbX9LRPryJaXcPgQ44wtKaI6/rWMmWhZki3X1RVbLY1TByZpi4DurnrqOyfkW+LyFEenaUgqEwIPtBhD/5F3+K3/3Wt4S5SImbpORpSrqlpMNQBRiBlYWZMQsVYU0wkU6kUUo+SaYLCzWOL1YarU5PYuEvnd8QY3ueI4EpMinY4VeG/MobiEWaFGoLT6GlvlQAvGU0pnghSRmD//A3P0SnP8af/P7XUcxZAnKyYL518ybee/c9tFst8TDr9brCgKJHWSoWQ7a0BSO/isbu+8hihovnL0uRfXp6im6/i1q9htLqNjS7j3H3GE6MrDIDkcuxbAvjMpcryXPFYpepmZ47Fl+vYr6EWbeFQfMYuUoduUoF7rgvLCwtmYGRTMMZnGJ6diwAFIszfiFJ5tN05SNJBgwZfPQ2krQ3HV6Gpu0B9LmDKJFBVL+IqHZRsVcXwBLfwz3bxXj/ppgYz7wAUy9EORahnlRAc5iyEOUqaM3mqJZK2CnnMeucwvZ8OPEkJrohm/88r7njoE85MQvzZAxZMwEjYSEkc8ueyPuxaKSnHBGFaGF2HtLryFXpfjQ3DhJpaPR4jAI4w6GACPS969kuUltfQbFegzfYR7Vaw9b6qnhGsTkyns3RHkzFx0pYiTRzT2aRzRYFQEzqPlbTU5jaHLN5BFvPIIjlxS+NTZpMoSzMORYaKQKQybQKdlhIWwmu+5MBEoaBlY1NZFOGAEIc67lcAZViVoqv/sjD9vYWrGIORtJEr9MTVhTH2k/efR/9wUgxfBDgm9/4Bt66cUPWy0qNwE4KB7uPZK7NFEoYDAYYyjw7V8m1uoHjx4/FUJoNqm5/KJ5HVA8QQKSRO8FfFpNk/vBeUypH0IuMMQIlHD/plIVshhJeTSwP2AgQQ3wmSS5SZtno6HRa6E9orq1kzpznCdAIy0qkvQpAk+eQ44VzIuWikhATwWfoik/mLhObmeqYEsCU/kACrMxViA3Pi/OnE9gIDMr0YzI/x6IYTIPMErIiCWxFSBpJxepx59JAow1AgWCRycQ6zu2UoNM6gMEhSmIv146+Y4Yh3p1qXVgkVIpPlob7dz7E3dsfqKAU+gzSlF4klElZS3j+LEj5WvHgJCDF55DpvWTemmmVvCy+nYYA7ASK2JhEMIdHPz97jnDBwCaqLuzyfEYaQ4aREB8/L3RlLoyH6nP4TPAZW7K8helM9pqwsQjQMTWV8yotCWjEbwnrj/50ND1PmPQCVdJOAnUE7RiOQcCNgCXXORXw4GE46MOmVJNLg3gGqrmT91kSWoWETpm6AvxoxM/inCE7bCJwPWAYkLAZVRKCKBS45xOvNa4pkrZKX7sAXSYoj2fYuXABWxvrIiXlnJ+Q5oD6bHUsmGiL1E2OLs773MMYswGi9gnm3R48xDBPZ9CZjvHo+BjzQMMf//Ef4s2vXMew25L5M5HOYj7lehaJz9mFi5egLYKahOEHHSetPn78vb/Fu9/7T5JeSNmryE85bjRDvAvTaZXsKv0bzZCEVDOVlmYmQXHem067JUB0t32KXrcpvnG852Ri8hqJBJ3jsrAljEt/cIBYfguxwrmX7hLcYRPO8AyGHiKXL6FIJqnFZMoU+hMPncGnCyN66Qe+wgu0cI5ULBIrDdtXjMxnj2QsRD3tCAN598kRzq3n8eZbN5DNJPHhzZvyrFzY2cTBkwPxQ3Q9oNMfoXHSEKbeuXM7SEuTQRNGH437tVRBGGQExMjcLSZd8U+mX2UilcFwMsXjR08kiVOSmhMJZCwTZ2dtkWrWKjm0x8qLlmOazdaiOUfzrCsJn2zcELwj+0w8B3n/Chu49NpVXFjPSABNKp2UfffN3TFu73/8dafvqt1+AjgDAQ3ZTOi2W+h0zqDFkuJpWlq9CMclkO+htq189paHacyxUjCQgCPS0cf7x4hZNexcui5+yZNeA83uBOViHtPpCBMvLpLPx3c/QLZQkpT4L2WbrzCQ/7G9ZAkMURL37LGUxy1/9jKZ3Bd93V4VPON5LgE00jtfhS2nfLy+Jawh8e56uAcmeJJtpwBDemp9PJj2ItbZs9frVxF0+Czv58ex0JbAFsfai1hnLzuHJXD29msqTIC+Zsv783TcviRo4Hn2IbsUafQRh4fJ2Rn6h/SVsXHhjddw+e03EQx6iCWSmKSyODhqwIkswKwheK7AfxY8i+jz0dqTDRQ9yBKDY2ExKR8KsnvIqKBxZVIKglytjkQ2Jx2RcbcDeziEO5lKwtDUVb5n5tolKRTidh+paI5E6GJWviQLndV7LPsnbuLcIILjK7PooLQlTBV/eCbFNzvBsdXLiK9eeXqpeU3fuLyJtz8mKOBl9+RXaSzTxNt3psJ4Eo8Z6WqGmI+bcEcNJPNr0kW2u8eSqkqZWypBOcEcEbvjZAOQPZGOo1Ytia8CPWz4Gha3cx+SlMlNIr3S6EMxEhbOIsCA15/MAMSwUVuXYqTfOsNx81BYBcWUhXQ+jZiZhhZLwWW6G30CCVix0KI8gQWxpKmRpQQxTp/S78V1BbCixIwbarJgWNxoiThCkbxQlaPuO02X6e/kWlW0AkovPUxa+8Ke4uaKfkIraxs4t30e+VJZvJNIz2diKKn/lP4Ju0Iz4NpTMf8fTV0cd6foTANUDBvVmCvJRCxSYMTEHN5l0p0MGCUxHTHVcGFqrvx/JNsWM45VSljY9Zs7SGUzqG5uQrPy6HhpTINPFxDwsjH6SX9/dnwXo+6BMBNypXNwhj10n9xEIZ0R7x+yBWg+y6IoMjRM6Y0TRdi4/BrSpRW55vThmwxHqOUsbNfz2L52HVuvvSXXkp5r7KpzLIicRryoFDOD/iW9PlkvhkherHRKQHGR2yxqIW6Oj46O0R2M0OsPUUzF8Pr1y0hn2R0mu4NFoi/FLg2AewN+XiDSr9ZZC5ubG9jYXFeBEyIpJUi68P7jZ3wUYCef+/137+F7P7mLb7x1Bd986wpa3aEU2YmYhn63K+mePJ93P7iNsyEDKCyEo1NhBkVmHoPTPQSzLlbXNpAvlMWUnyBFJpeHgQCjXkfSViMjjvFsIgEaBYspoJSQZAVkjcNANlfCpN9E88k9eAS/CL5SrqhHMEL6hUlsHSh9CZMWQoJMMBDzHD40UpTzyy1TPRn6wOeFIBQBIzIWhGVCCdvmWwgqyvORBaP4JdHLZzlfezamrQN0jx9i5jCZ1kfBH6OczSJmpkBalV86B2bgZnUHKXqy9doyD0XJFMjJoqw3tDmfexiMR1I85q0Ussk44tULApJ6Z7ty//mMJtKmzAf0KRM/o7mP+cyWzzfLVSRyGcVK8n24I/q0DNF35mKSX91+DVsXLiCjTwUcUAwhT4IVHMfD7nEfp72RmG/TXy1rkV2Tl+tBpi1ZvLp9hnJ8glGQQFevS+feJTBJoFBCR1XICZsKBPt035O1LZ0twBR/TgO5jCnJqGTV8GqLp5rnyD15/Ss3cPnieTze3RM22+uvvy6gDcf4e+/fxN37D8VrazAcoWBlkbMy+MZvfxNXrl8T/0fKUCm9273/AP1BH7liUeYwztcMI6AHXLtxInLPTq+PYl75A7HIJHuRKYkEtpmmyt9ZWdsSpgQL96XMmYU7/4jnHItQyuVtGsDbylKBKaDjgbA29HRGQAcCG5RM0stu4SQg34sJvYRXCAq4DgExH4lEBomkJcwzogucS8U7i+BOgiCRKbJEGs+TvUwfszmN+Zm0Bx+xZBz2fIp4FEfRqiJkmmI0VaxoXTGJmaPKfQblfAQ1yKilXFamAQlmoW8lb2wkTFBpWxDsWkgRmQ4d0P4gDEXK+Oj+Xezv7cKnHNH3BByLx02ks0WkKfUnKO05i9RU+iMqBhsDCWhoLg0f6UcwaZHyzYRqGIRzkVgTBGYICgEXXgvulTgueU0kYZReX5mMsOv4HJoChBsIY0mZQ/XQl3tO+a1KIOZ3U15zkugc+MIgZ2I25wKCmMkE01iTAkbLFIkQViqDUrmCVMYUcIvgpZpvHUzHY2HGQRodgdpjCSBKppsyJJd5nt523IfRY46JxGyYmkn5XF3j9c7IeUjAD+09JHjBw2gyUWNhyRwaTUQ9QNuIbCGLvJVFJsVm8UL+u3geCWrJ7VswlsUUnQ0UaQZoAhCM6EHluHBmYxwdECwZik3D//I//0/4xtdu4Mfv3cTE4RVQ2gp/2pPzoPev5vMeBpIcncpVce78RWysVvGdv/m/8Jf//n/DcEzvKD5bBfEYJEhGFhLHHWWxXIOSEihEvzhTrgnB1gd3b+LenffVf3Pvwz8xAs0xmbP1REr2S3qmBvgO/OEh9PymAGivejBllEcyV3/VX/ncXhdzmjCjMRLZFdhaFvZzqtG1rIudqoaDgwYODhuoUN5olpHQprh2qQorlcL92w9wfNzASq2IK1cvonHSxr17j3D+wnlUKlX0aa7P6+75EvAivoBmGf3RVPbDtWpZggLIGoRhYuYGONxX4ThMHeccybrj4aNdlAq0jAkk/IFWMwx7UmmWaZyddeDaLgrZFOKmJftWLWICPe9fAtsXdsTM3zITqC2C3N5/PMT7j2hx8bMHiRBW2ENad8RzkSxPOzLx6NFjtBtPUKnVVOJ9uqyarDETpbUXqxVGjfvoHd0VmTGbPkzxtMw41tfWhEF5+95DdM+OZH6KPBejfldUCpcubn8Jnn1uo/8zfGMCNJRNfRpW0y/y8c/L4pbv9UWyyH6e7/Oq4NmznmWfxjB/+f5PQZqHez8lRVTgogLTGAbw7P17lXNT5utTYaB9Ed5RP881/7S/8zwLbQmeUer7aYMmltLMf/kHv/nU1H4Jij57Xi9L6HyRdNfEGGbQht1qPAXPuFNav3YZ5zeqyBcKmKULAp6FZEskq5j41tOP/SnWGf2f9m8idCZIZgqI9Q8F6BLwbLFxVI6uumyysqUSCvVVSQdjpDl9oDwm4M2mmLmedMnJPkuSwXLuTUQMGug+RsIZwMmvI+bbSA5PZJPJyGYn1OBSnhNLSRoSN0x6aUM2jU7rAFpxHcnVS7Ih4fFpWWfPM1L5Hl+0hHt5I8atA/QO78hGMW1lpFPKxZedOhYyYsKcYkIYBBQiyMMCjxsBFu40M89ZCaSSjIqLQ4vTeDsmQBCJKwTXRIbDSHsWH7qBwXAooAIBKnamKdnjYry9to1CuYpoMsH9D95Hu99BtViUjnyCEqgI8GwHnsWEyhSscCqbdy0ZVyw4bthZpBG080IYPtMhI5HKsTsPz1MsAUbc5y3kdA3ezJUOIk82V64hX61jMJug21eea5TO2G4g3z1fqmJ9+yKKhRxOulMctycS8b5eNJHNZgQU4Peb21PsN7o4HZD5MhPvrxRNfMctJVnhhp/+ZwT/BMDjtjsSkKw3deRnZcsUPxvCNyHTjujPVcghmE0wOmuKHLR+7XXYZhWtwefjP8LU07mt5BkqZGPJtmJhpeRUPNoHd9E5vK8MohFiY62GK1cvS0JeLJEWRgyL2dBagZ+uIxnTkdFmSGkOLl69iqs7G8KuyZZrUroeHx8J4EG5iGWlpaAQ8/ZFccKCn2ASPaUInslcIoybSMzcyXY5Om5KgtjlnXVcvHJJ2DMET8nYm7HjS0BlkX7JVGkWxQSI/+6/fAff+r1v49v/9PcVO3Ih/1TzlWI8iGRT2bSpg/MImQUsDgH88OZDtHojvPPGBVSK9EcJ5fP+4b17+P5P7uDo/vvUQqJSqQmAKnJO6CjWNlCtVIS5wGKOYJXb60D3XVjZjEiCugMCFwZqlTp8e4Jx8xiz4RBGzETl3BVJuG0TPBMBs848egkIiDlDAccIJNOPDqtvIKxelPONNT5E7PS2jDtCkHxWE1YG2fo60rk8ZuMZOo1D8TnRzQz02mWgqrzNCJy17v2DjPvS+TdgZgowrRycfkMMrKejgZLRu3PorUeorZ8Xv0N91oLNIp4MPIZ3EJQaD4VpSGkljdRZxM/mnjDDRkxPjMeRTafEg4uJtpQHSmPFm4s00SRAYCbhLgFtn773Ywxmc/jJOBAnkyZEjvOU46DZn+Bs5mNlfQU7O+uYBGkcN7oYtI4FkCPzmc/69lZdGjJHzb5I0LzZDKlkCrmMJSmCm1vriMHB4GQPKX2OXNxFces6GkEFD/ZP4esxkDDFAor3lUUw1zKuUZJIHYXImGmUq3WkYgFmwy4Gg4lcG44bK8X9bkGAXsqpyBY7t31RmC0EmMkUpM8Px/aP3n0P9+4+UHRVTcONr74l94mMxivXrorxPpmQDBqxKSO1sihVqvJZ7eNdnB0fwIhnZH5h82I4HGPC9GqmMsYM5HM5AbgJkrJYFN8tDXIvlNE+PbpUEa+Yo5qAJEMmlo6GkthIYNmdu2IAz2d4MB4LWMcGjBXXlfeYYeBseCZ+ifyMg5Pb8v7nNr6CcmFdwgDMeFJYcDMm2FEqamUU84bSXM9Df9DFYNqVuSoWxeH4NoxUXHwB4eu0MxNXe51eQzENvscxZQp4IZI6JnUuGNJLuTaDKwhOHDeOZF1aq7MZEAq7x/bnAiaSDUUDdq4dJyeHaDXP5B5QjqmeLwIecaQsgpELIIyTq6SC0kKBQFIMw0EbrjNdpHBGMBMpJHk9YmRPRQvWV6CekykZdzNhqLIIcwAAIABJREFUinMtnzsqVZzraiqTFrCWH0wJFpsHbEBauQJuvPm6jPFHD3dl3uQaPZ1OBOzkSTPAgPciaWUU69K1VVMhioR5SPY3myQEr8kI5sRYKHOsxpXPnMjkFKjHezKbsqmlpLvce/G8OU7F724RGEHAkZJUAqtxMw0ErszDTKDl9eDegv9OtktM5mSVIk5Jqs1rQACfjK5ETEA7zt3VWgXpJNeR+MIzU3mK8Q8ZjoqAJmJtFVC08FnlPWYTi4CnPe6icXyIVqsj3/3f/Jv/EdevXZKwrXmgmF7CiI7IwiSoriSuvOebK2XU1zZx64P3cP/+A8TTeXTPTtBsHIg3G5FN3lM2Tyjd5Dyo1hieI1c2lSqtGFcaTg/3cbi/S5OKBZNb2Q8QXBQAMF0BsmvwaBUxbSOctqFZVehW9dOWJF/46zmeY3YTCSa2Jsmi8uHFinIt3ECtzBXLF/AsYShwlGv7+x/cw3e+80P81re/ibW1FUxHY1x57SIax6c4PjiRZ6RULsu8aMTTMu9wG+s4Ngb9vqzv9GikvJoeaJwL6Afnuj4GM8qUbYw6x6SZwnOVPJyJnTZZxDFNniMyvshCK5WLIqdNm/Tc5JjUUa6vIUiWYaUNxIMBBiPaTxjY2dnE9vlzsm6zOcv957sPB3h4zP23OvTIk1TMUIujlNGxmp3D0AioMxE2Qqc3lvArNgRZixFY7XV70HKbyK0pG5pnD1qzwHMwOnsChg/MA2Dt/DVJGp9POjAZ8tIZYNg9wfpqHasb52Gl4nh4+32p8egh+yXz7At/VF5+AksZpQAx/3BLwJhfFpD28rP71X3FywCqnxc0W37j583++fPn0yOXr30eSKNBPxH0j3v9s1f1FzFf5yaUwOurSkm/iLv5LAvt935LRV//u//zO59KskngjF59lGY+L8t8FkB7GXDGz/44plTOGCJqP0R7dw/umB44wOb1q7i4WUXKTKKjmyLXZYKTFytj5CnwiYf4PtljhDalIBrmp7sIWrtInX9LjNsTZ/cFQOPme9lJJXBGOSgLOqtYhmGa0s2e9Ltw+j1hZNAodBap9DwzdOEXNxUzYdyAnVsXGY05agDzmWzC6MczDXS4jEEvrQszat49kd+nvILdSyYZmvUdJEtrUsTwuvIe8XjeA/HjgDJeQ8VU/Si981cFfCeA5vYOZDPODTIBpyT9tEQmoYn0gx4O+ZwFUHYimwrKC0zEjUhATo2b9lgCyWxWJEnix8EUIsrE6BHkecIaotyIzLNe81SSwAhQ0oCZYNfm2jl0u21kIw1fu3wd3fEAe819aJGGfCov0gmyT2LcTJuUpFDOkEDInXacBZtOXR+cWB4ezYI9Grqy+zeB1x/BYMecMqFcDtl8BmlKPNMWHN/HvNOVDi9Tifjfnf5APJDGkYW5biGc0sQX0K3Kz0wJ+aTawA3dn5YmE4TtnjxC2G+gmoojtUiPozn8xAsElMzQ78whwyISZpGjuH8iz9RYRNKTLpdHqlyFRmBgMkK/3ZPuoVbahJ8qfW5TVPPJj9Dc/dHTQlxDHFFIb6mc+H6wiJNnmWa+TCFbeEQJ70EKVh9r9Spym6/Bj2eRz1hibl3OxHHl/Drqq3VJLyPbgMW2Ck3wZL7gveDmmFIKGvuLR88CuJKChiUCDbbpx8GCjOEJ8Tga7REeP3iIUlrD5SuXhXmqfLxUmEU6k17IwjQECzRQgYCKYcbC9unB/1jGry2MfCUsgiyThfR0WXDJyxYzG6V833/vgcwdv/H2NSmIO50u7j94iAcPH+Lmu+9iPBwimy9D813ENA+BWYETLwPhHMlgLLIhAgfesAu/c4xo0kNEhpjJ68Ln1BWQi/ESLLzmgQ+rtCqyrlH7BD1fhxNLI5fLIB4nZ0UTxlXAe1Vcg1HcEWYCD+PsLmLN2ypdl8wFKwuzWIJVqYvn4WAaCvgZxS2gvCNBAPxDVlRn/y46B/fFF4yJldWd65Lcxes2auxKKi3l8PTdKRk+LLcvIFc8W1AgMhN8KbuSBEPi78pYnbI2AoqUarYHQ7THMxkjmh4Xv8OyGRMGAe+dO+iJDDXi82FEGNozlGl4bSThjIbK6DyXgU1QwQuQNWJw+0ORJrYcYBIqSSrBMgHkhElFuVkggBSBS/qA8Z47zhyBS99FsklSqDJJLRHBd0dIkNsUGTA1B/HIQT+xhVm8IgCgT9ZcUsnVM4WCAC/HZx0FcBCcIDBoZVDNplBMasLa4UGWEZOBOe+SvUm5IJlmBHjIGvr617+Gr3/zG5hObTHHJpBEW4PDoxO4foD1zQ2RHJ02mgJmBO4Yh4930W835Zwvvf463vjmt+D6MRze+Q6GHQbrbAgjgmNQwCNNw+lZBzPbRaVSkQTrREwXidlk5giwQFCNIASf2Vwuj2w2uzCBp+zQhD2z0em0cfv2B5hMxzD0JCbjKaysJTIiyknzZkzWHQaLBPRrIliUtITRe3R8T1IkV+pkTJChFMnYJBNwMlZhGCka5ycILjFJEhjORphMhygx8TTSYbtT2T8g1BF4at2ijJL+PfTLo4ciGWa6wSRYlYXMccHvT4BKAHI/ELkVAexU2lShFvO5zBvtTgt+4IqUt9MdCqApnmZkb8p44utoP6GSXcluIxM0YSjp43hKmaPyQSMY7TgTKX5pkUDT+UyGPkpZCQXgXEUQk3ORJFS6nkjNyFzhHEqQjPslYYTRMgAR+q2uvJbPGJ8v9Z453HjjKqx0EgdHJwKeyXrp+4gZcbm2YvJvWRgNOkp6SSRYN5DOF2Vcs7FB7zImNdLIvr5SFRkmPZ74uWyC0FuL12A8GggIRM9HPu+Udir/SF38P/mM0baBQCBZZ0yDpWRv7s5kf0GZLq9bsVSWpgr3f3w2uN/ldVMMc5UaynWTv0dbANlDahoKOYb3EHBbEnFVuupy/hag6qkkcNEtksADFbbEUTEd96WZ9md/9mdYW6njBz96dzH1KxCwSEZwJou1WlG+O4/GyTHevXkH9+/dFTne6uZ5aUzyO3LsNo+PxL+XZvQSKGQor89Br4PxiKmsBB4nAmZy3o60hGLuRWTHufDnM+RKdWxfuCqsTrIWXSODvv2zdimf24bhc3hj7i34fFBOyLk+abCxpFJrp26E9lQtvPSb3CjHEYyP4NqO1B+7Dx9hd+8IN77+JkqlAm69d0uel3e++qYAlo8ePEIhZ2FtfUPSLMPQx2o5iYntC0DKpgz9J4sFS+TD3KMyOKk703By1EAyHEnSpB1SUqv2xUydtLtMM1WegeWCha2tNVhpU/a/c2eOUGOYjAVXYxJ2DKtFDe2Rh7P2FInIxYWdVVy8dJ7h1nDnIfZOZ7h/yNAagtPqiM+7MKMp5omyvA+93soWA1Yoq+b+Mg5n1EM0PpL0aaYPM5xmEloYR9mP7hT3G7EIMacNt3coDNZOf4Lh1BXms5KOJ2TfxvXQNEKc21qX73PAsLjJDOd3trCxsfklePY5jP/P/C2fZzjxAzbW6i9kNH3mH/5r/IYfB579oqDZ8pJ80vvzNS8yxOdn/+ZX3xRvkU8TxvBpAbQlaPb29fMCfJC99lkENzxvxP9ZDo+lFJbv+e/+6js/ExTwcZ/1LHDG60vfuudBsueDIV523i9in9UyAeKTAxzdvo1xm4k0wNYbr+HiZg2h62KYyNL4Sja6nb6PgauKbR5M0ZyfPoa9+x4MS228I2eC1MYVJNcuITbrIT44hu6y27JIN6Qc0ErDyheQzhcQZzeUXddBD85ogFDSneaYWSvKxH50ovyAFqbDXiwFO7MGzZvBGDak+CPrbBLo8ONpkRJQLkNmBsEgHiKJyldhVhXdnayzNy5tSFoNj+el3AT0XwSU8bW/KmDZ8h5EvgPQB4Xb2Fkb9vAUTmAgEXrQA1uZ6xsa0rksCgTPMikof2gNvp6BHs8gndSRiCtpLTf18VQKetyAPXUlwYnSGqb0NJqnuHfvHmYzen7ZKp01kZBAB6absVhkUcFN7LWdS7hy7gIG9hATe4bYnNqPCC0tKxvIzPQMYWEV6UwOtZKJUKO81kFA1ttkirWNVZjn1uEOuog8H2M/xLTdhd/tI1fIIlOpIJbJYy6gC8SAm/JJGAnpKBPMOW2c4EnbxtD/KBo8ndCRSWiYzkNM6Wz+CUdcC2H3TjBqH8PUQlhahBi9o2hWTTP4YgmFak3YNpQd82BRXb9wUSQ/R/fuwul3RRKULVUkeXLsuOKREcYzMAprAFNgEx+xOV/2DH/avx82H6J//ADhnKbaNPE3JBk1v3YVZnlbGAHLQ7qgBJo1DhCCryFS0RThtAcjv4ZarYrXr5zD1sXLUvjFmG4aNwQIYrFC5pcUlCzECMxalowTFn8sklQK30cJksKRCkOcnTVx5/Y9nJ42xKOJsuFaOYfVagE+i+QoJkl4hXxGFY1LTzY5cfWewlpbsMfI9GHxK4CwpgAVAW2WzIRFmqcYXwtTREmdlYfOwmF/wdRb/pRAxn/8j3+LO/ceCROEgDRBGCcyEXRPYE5OYBYqcDLrwiQMZirR10grYNQYNaB39xH5Hk4G7IiH0ONJePEkNmoVaI6Nw+aBFA3r1U0kC0UxMaaUp1ikr5uhfABF1j5BGCMIvAI9u6pMzAcHQPuxpNMaqQyS9XMwyDBKxpBLJDE92UNvGiKoXhPja+/Ju/D235WAkSkTKK0i7MgQFh2f4VKxKJ1/gsIit6I/X+0crGAG7ewxzIwlpv5kqrBwFf7iwjspRZl9JifsM17/ydkpTo6PcTqeCcsiZ8aRE09FBWoo7y0TEyQwp5SLeKAOlMw0TKbVua6Aqkky9yjXDkLono9eu4tG30HXN6QApTSQ44kFApk0BNk5V8Xhw+K4SlsyPgmoa96YMDIQJZGMR8ikmDiaRMrwUEZPvMumQQzjeB1ueh02mVYSAkEGiRojywRCfnV6LLHo5ncpZlLYKGaRiWni20lmgZHOwgs0xCIWXnEcH5+JzxLNm3/rt7+Ot268icFoIjIdd9zBhQsXcO78ZQGFCG4xWIBgyMGTJxj0e1LQnx3eQ+vkAUoFEys7N3DaM7B7/66ArWT18/Vk69BjiRJsSvWmNp8NIENAO2sJ4NUbjiTNjSwy8f2KGzi3tYVitYTWWROVUh3l2qoAeO1mA9/74d8KeLKxclHWZQJ6w/EMeYIdyTjOem20e72FPUMWAZSHUzoeoTM4wty3UZeGWFLAqOlwgOloiGypjHylKmuJF7jCRE6ZBI4TwhAJmFZMplySrDkm8vmLdWguIKGSQvL+AEFIkHkpwlNsOkrBxVTf99HtdZFOpVGR5F4WzSoRk9/n8dFtuB7l/Bkxr5d0VnrtGQyMYVgImw+Zp40Hsl/Ob5RkTrx5l96xKoGTgBUPfkeWsCkmiKazwlhhUAVBcCan0mqA/mAisY4l4LF5NJnId8uVcgJsDptNaYyxMeiF/H50xePyboj0OJ/LSziNsAYFVKP9gEpPpWcc5zoCVlrow5lOMOz1JUGXATvzwJHmVspMCxDGVO5atSh+qRwTwiTXDBSy9HbTYc99CchhI4OSSyb3CmDFBtucDMcA9mSiGGNaJB51ig+m1lvXi8T+I8Zk7YD3JEQ2o9Zogkn0XaOPYXVlFasbW4hzBBmUYRIUp3cm1xwmMXPuVlxb8ZFcykwXDRUBQ0Le7zkCz0bk2wKc6TGVXMrP/+d/8l+JJ+APfvA95PJFlPI58VxdW98SCX7j5Ej2EZ12G5VqFaeNY/zDP/wIxeoa8sWSAIBMNSVA3TzeR/uUycEEzmjWX5Wx1jo7Rr/bEY8uLU5mO4BUFVHqoyZeMGnDH7dhZKpYWduEpc9l7pqGCcyCX54X6qfdX7zK62PzHnS7gViqIHNkPBhJ8meQrGEYZGG7BJsjAc+Yyj1pH0hIDgEhe9ASwL9YSKNeKwtaKvN7LI7GaQuD8Qyrq3VUKkVYVkoSipn+agdpNBtNRE4P2Wwaly9tYefchni+cS05OWkKq8uhbUdM2UnEEykB0h4/fKjAvdKOsKHXikCOjReO75kr4DMZztxrZmJkogKJZAy9qY6zYSTS1HM1E1cu74gdwP7pROaliRvh9qEt31X2BPMBDPjwkESgqUbb80c6GiIdck2Ow9byGPofkReWr9XcHiqZEDvrJTjDNh492sdJs4tWbyzqCKZz8jPXty+JCiAVTeR5enJwJHJWpm/u7JxDce3Kl+DZqwzoL/o1zzOcxMdpIRH8JGngF33eX/TnPw9ufVag2fJ7fZLh/7P36NnrQFCGgAOpz6/COnv2d18VQHvW94ufw3N5lRCET7pffE92kMiYY9fvswDiXvR5S4bT8wmbL3rt8pxeNQzg0wBoLwLPVvIRsn4Lh7duoX14IpPs1hvXsb21iiRp7jSl1mPoPN5D48mxbFCYhskjtX5ZNpxO4xESq5eUbK25izg9s0h9L6zASOdg9A4QY8qaFNYsjlLi32EVSzBzeWUGTBP2yRjedCrSTQIx3LhxmUnlirKwsjAhcGb4NmJ2Hy67d+5MNtZ2qMOoXYAbaRg39hCvbCJZUWCZ2zmUf/K/l15nvCe8djyeZ5Mt78uvGlD2ovESjA7AxZP+PuGcm1360FSQ0Hxok1MUSwWUanV4uokZk0i1CJVsXDpZh4MkOlMD1Qx/piPiBpRJXRE9u/wF2EA/Mw1MNZ/bIxwePBRJnsuNMROKqkVsbKwgXyoKQMKNbdJMoL52CYavo9s6k4TPpBcgYyXQTebQPGkBrX3x66lUV3D+zavCeho12+gYWYyOT7FRSGLn7ddhcNMwnEpqJNkMu3fuwNQ1rF64DCfScPPDO9h9ciwb+9V6BWEsIx4plWwM+3sH2DubYuIzFIEJgSGubWRxdTWNu8dj3Gk4Ty+pThCSgtbYRxuYgjZD0h9JeqAWzOH2u/DJwmNn3NBRu3gFhfV1tA/30Ts6FPDYKlWQ3djC1J6h8/g+tBnNtmPQmLTFokBSKV0YgQ2L1hW1qwjLSnr3eR1RQOSSVm4J2P0TmMEIVqEGV0sj5o2fAlq6O8R8TgAzKxvDWtrDWi0PNzRQ37yI177yljyHcZ3jaJEWxvQvAuMxmkBrIomgxEBZc4Ui81EmyCziXClmCGTJEWmY2LZ0Pp/s7eHWB7fQ7nTwtXfewG/+xldBQgKBMIJb3FRz/mCxmUgqyZww2RYMBJHlhDQFttFsthAGDooFSsCUUTNNzVn4KeaTYp2JaTU0YZSRPVKtlRdpncs7ocmGmR/zv/7bf4u//r//BjvnLgkIEqeJN32bohiC9hNEp/cVeFPZgZdZQZTMLqQ8P3tXO8cP5IeVjSsizLT8AaYnD3F2fCQszmyxgny1JkAnzzmbz4pP4Ww0Qa95JqbhMZOgYgQvYkJpGiYB3fEAc/omaXFEpS0MCSBqNmrJJIxJH+5kADdVQ5A/B6/5EEHzkRTgBM0Sa1fghDq6p0/kXpVyWSSYxGwr6ZjJserNkPAcJAjCplJI0HSdoQDQhV2YpoyLSYzZAozKqvxdOOphdPgEJycNtAQ8A6qWiYJJiSDZICw8EsjmLFj050qacMRUHcLy9GeOsIJoZk5fRH5nFqcE9brtHgYTF0MkoGWrIqEdDXpiZL+6soKVlVWcnp7grHkqMlMybRXTUoNORmSMElJK4VxE/lT8bUzDR95wkMhUMTVKsMM4tFQRLnTMXLKi50/HjbBkmGZM4EyHNG44ouh7Rh/AWi4t7Bsn0GGRLcOxRI+nWAqz8RRjGvsn47DyGQGgp/Q5y2exViXbxsba5jauX39D+SSFkdyLx/fv486HH6Lb7SGWVCbVfG+b4Roe2VQJ9NpNDClZD32R4vB5XFupCUDjBTrq9QqyVkrW2MFwgPGUEsWZpAGTjUYGHc3pG2dPBIT59u/8EY6aiqHhO33cv3sXcQa2hAEuX76EZNrC0eExVsoVYeLOvLmwiSi1J2Bgu5Tv6VIME5Cf2R15BtOpsgA502FfPM4qK2uobWwqXzVPJVCS1cFiV8JAGACw8PHi31HiNxa/SeVvxYRVNnT4DM0DlVwp6bKcF7iv8EQgJ5JAmZPiak7hXkUM/OnTBR+N/h4arX0FxE5DeNMIsSRZKJYAOwSuKEckWKfmOeWyRpDLscnIUz5r8tkaxEJBglcEQAoRj5Htbco6lcnnFCDG70ufOTLZCBDQ83Vmy7jnPZ4Oe3AJBCdTwvakT6z4kYVkr5my/lNyJuxL2jQk6fGZQiaXFTBcGpv8dGEuKr9IhuAgzuCOhMg47THZYlNpDBFMZBPyjWvnxbj89v09rJYyEmjSm6mkPu6d2aBgUAXlrGS5pCymeIbiKUXm3Egk34Ew6JQsn48fA3XUsyNJqYGH1WpFfr/RbMGyMnINuNbkCmVMZmMJFqhzv8h1gF5gC6axMKQX4QE8Z14Dvl/gzeFSFRHMEfouQnciYBnvFxuuPBeuH7/zT/4Zrr/xFbT7U1x97Q3ZEzJ5+kc//B7u3bmNq9eu45u/+Tv47n/5G/zVX/578WSj1yvN5rP5vCQvlmorcr7ds4YECFEiKH6CG+dRra+j22ni5gcfYBzlYFW3X2mZdwZNeZ1ZUCnIv85HQg8Q83qA3VFNkGQSbGJGyRLmuvI+49zEsUTbEB7+8Ahnex8gSpQE6FzNQ+YtWv54AZBJJdBmoMRkgksXtoVVRiuRR7v76DAoJZuRMcMG0ObWKq69dhnVclEsIpigyeP0pCnjvVjKy3zQbg+x9/gA/W5P7BIkhT0MUauVUKkWRWra7U2ERcrnYGrPMbIpZx9DDymRZggIlRFkIFt44/XL2Nyood/pot3u48xOo2WnxD+WHsVMVsWc9c4QyUIdybwiDCzBtVe952ZCg2Ua2K4mUIhNJEBhd+8Ye0cteKECzyiVZeIyfdysuIYne/vCXKXVDf957bXXsLJ18Uvw7FUv+hf5uudBmmUh+zz48iWQ9tN3aXndCDQSQGLX5NN4mr3snn9SauSLgJqfl3X27Hm8DEBbBhHw3MgSIrvtFzFsXwJUZLBdOqeMND98dIy//s57L7s8n+vfvyhw4eNYZ8+eyLP3ZfnzZxmC9Nnh8dvffOdnAMd6NoA1b+Lk7h10j0+lC7h69QrKF8/DJJWcVPN4GuOjIwyGPrRUBm7jkcg1Y1ZONp6RO1USKC4eYYTkqkpuC872YJ5/Szao+skdWRy5saMZeTqbFfaZmc2J7xk9Ckbttkh0fNcRajQne25A9dqOLFZi/E2flklDQDQ7twZjcAJ/OoAdaIjSRSkmZ91TGOVNJBbgmTdsyfeP52vCWCRY+uzx6wCSfdzAi2bqu3HDmcEQgcsiwZeFnF0+ym0mWh6jMIu4HsqfKqnhAFrTGPyQnWzle7U8iqkABZP0ceUh0rcN9Gc6Jt0nGHd2EcxpFu8hFdeRy6SQzVqSDiRJWmSMlHLS5dLmOnoHx2gF3NzruLBegrW1jubAQ+PDW3DGY1hWAe989Yps0Ie9IVK1Mpz+AMN2F9bKCv2ckdB0VFaqGE1naBwc0PYImmnhpNHE/tEpOr2eSOXeeustvHnjBiJDF4bErVuP0JqwWlLgWTbm4MbrO1irlXDvzh4eNKZwIx0GvfmGCvxy81uIFgBa2u2hagbI1+oY9rtoH+whJLvNpww4Bj+TRzybgTEZwhv0xCsuVa7BS6Tk9dqwI55t3PzRBN0gQy+eQHPYxXg+x2qpjAwN15Orn+u8Ek3VGNGsmvwzEUwRn1NCSDBLRd7TTN6zKb2dix9h5dxV2eTWCyYuv3ZdotfJxON+j11+FntLo2NuAinx5bNfKBaQzWSkYB0NlUlzoZAXbxtlgc3CRXko0cNp76CB5tkZVsp5ke92WmfIZnNY29iUeYPFDplpJ4eHyFhpnL94AYVi6Wkq5HLeWfLF1OYzeDofiVePpLepn/M9OY66/YFikCQT+MHffx+h5+PrX39H3pfJUyyQ+ABwvhsMx/gP/8f/jr/7u+9jbWUNerqEMJFFIe4hPh9i6IQIKMtsPlDNhWwNQe0SYtm6SBE/6Ui4HZh2E/ZoIj5WlHjFYknEEmqOTKZZtCfFt0SHgfFgCHs+gxZj8puQOZGiFJ7gzWQEezRGQK6jmYYfVwmWFlMAp/STpFG+YozyXnlMQaWpO70QQUaiAgTp45XWCS7pmM19AakJHhvOGDGalTMVM5tHulTGNNLQsV1JbCzGNJgE0JJpBFZe5nWve4bJ4ROcnbXQYjqZH6CaMVHKpAWs4PgjWEdfmmypgISlGIoEqMk4cGYzkbWy+Cbjj5Ivsms4XiXQI4zBTeZQ2LyG0tpFnDy+hZPdW+JLw3FIAJIAJU3/AykkmIinCzCYTpi4tFOH77s4OdgXACAd87GS8qCHHqaxKtzsDlK5EqJYXFhkDotyLxBvPmExeR6ycQWeTblmefTqnCOuRdisFFHIpOV6Ol4gPn2Uu9KTK07T+rwqDL25LcAQPXo2NtZRKpTQPD0ROdjG5iYubm+hUswLCMZnZjKZCbNrumguLeWhlOswtXMyGmF/9wGm/Y4AbwwzWK/lJAhlMIMAaiLnJJgShcJ+G4+nODxuyL0tFgqyVhNcqtdXkSsU8HDvBHfv7WLUP0MY2ijm82JEP3MIjiexVi5ia2MTiVxe5jjxmgTZxDZch0b4LJB9ka6RpUdwYTaZYNDtSrJm4Pmo1OsoVmsCUHDeYKgDn2eDnohatDC+V76EBs3qvTk6g54AVFlKmgjaic+Xkky6gSd2AjTR516CLEjOJ9l0RoFxuo5quY5MMinvObUnaA+OMLL7MBNJ2ZMMuyOEjvL5JFtMQk8WkmTlW6bGo6Q0M0iAbGyRy9JzLS1rKNMwVSGuADIrk0PAUBnDENsCYjn0SSKgxV/gdSd5ikCQ2i+lhT1PxotIBJMGJvRZHExkf8bnmWOaHncWKZT0WXR9aTJkCwWkslkFFtF3lM8DwcNEQsCpZX/KAAAgAElEQVQqss8kgdcPMOz3VPGfYFgA52dXJGAESvm92XDjWJEwAAEm1X2kf2HkEdgzUSivyriSRNC4ITJGXkcGNEiiJoMhrKzybvRp6j4SGaicH9dJeoKR3WcYyFt88iNpjJIJVMyYkkCcSGYohlCfI75iC7k+LTrmNpxpH5FPCbk6D4EN+VLuJQXkDCSNt762IfYTb954G7/7rd+TaZoMuzt37+Le3TsSbkAG+7XXXpc56e+++5/Rbbflfqs1RlaIRSNGzUls5HJsXbh6AxeuviksM5F3tyd4eNSX5+Uf0yH7d4fse3qRRTASDFOII0n2UzIBM65hHOZUWq8RoTXjvATobh/N4z20T0+QTGjY2d6Qub87UinnGtmcuoZsJoVUKoHGaROT8QSD0RTOnMxjJqBqWF0hk68urHsyamlBcf7cJoq5nErjpQy4mMP+7hMcHDSFUSpAeBiJf+BkOhHJP9lrZMcenLTkOaO/K5/rWWhhQjbvrCUS6lTcwPpqCTuXLqFSzou/Jr3LWv0pTkcGxl4a49YRekf3ZS+0fvEryJZqC2k3vRuZJm2+MoBGG9CdehxrFQspMwE9cHBy3MDjx/toNNoCShLk3VxfxXGjiQ9u3hVPZKpJNjbXVLJ5FOHS9RvEsb8Ez34dHs5P8u4iYMDjeYngUk7FYvfdO7uizSdr5B/ToVJDN+R7Vytl/L8/uClSss/y+KR7w3tAuv+SJfgR6+zWz8jfXnROL/KTkkK+NxEA6/n7uQSUakUlbRqOp08/h+dC9hnlm69yiGFvIoZ3rl8QHzECcb+Imf+rfOarvuYj4OynZYTPe5193Pst78vy749PVcHMw50O5Vna2dnG3v4x/vpvf6DkMkwZM30k5h0MaPDdG0g8fGFjHfWrV1BIqc7s6XCK9v4+3NYZ9LpKrHSevI/0hXeE8sygACWVUJIZ8YBZ+KwkKO2Ix5AcHCuTYokQT4iXQLZYRK5ckSKLG6t++wzzyQSB64h0gZsQbvTYgWQXiZs1GroqS2zVQZwT8MitYx5qcLpMBdUFQNOyNcTyBAsURVq+Lw2BFkwVkXUuzNJFTkbmEUETwwQCR/1Z+Lo9vZBL/6QYN5DKuyDO1LqFUadIKSSbfGFkuwAU5XUp+ns941PwqgPjU7zOCrtIBz34mpLJJIxQrpmjZTANU8jHPeQTKv1JNvOSDBlDf574GQDtU3zs05eePbkFy7Dxm19/Axd2tuFP5uifNTA1gFx9DTvbF0R2lzQz6O4/weGHd8Q/rXJhW5I4yTigXIzeLOwgPny8J0lnbBJw8WfqIGPM2UmmfxM9QeJWCR9+eAt3Pvge/vm//FP80Z/8CymQD3cf4/0f/gBdO4YwrQx286aP6xdXkTU09HYf42hqoBlZyPhdpJ0zSTybmXX4BcVYNJ0OioaD+vYOptMxTu7fRijBBBFsTceAm40oQDlBjySJFUMsnUHIsc+xRcN0e4oYTXIJhFgZOG6IPbKH0hVYok8DEtm1n+dyv/LvaLMzAT+idF2xZgjozYcw5iNl4E+vMxZmZEukLVx+4yt48513pMimobgWemKeS6YFE1dZNPI+SOAA2UE+ZVYsGlPI5jLCSmNhzaKVv59j8bZ4DpnMRgZNt9fHbEbQYI4CmYLlkhRwfE5pKi/ed3JEUiSTPcRN68oqZYpqHmCqJr9AfVVdPwEDgkA8CbuDMcrFLIq5tIAdHFvTyViKpR++/x7e/fAOtjY2sLlSk2J+NhyhfdKQQuzK1Ws4fPhInpFk/Tx+fO/oqQScn8MCDf4MpbSOFHxMBj3Yp/sIBi25vvNUDvO4hXRpHdnV8whoRhz9NEC9vHnR2QMYgwN4iKNPI3bXESAqbeXED9ILPdBfz2IKaiotxRm90WIJHZbFJE16oQGFOA37Z+h1uvDmgfibUNhFM3aDLBMafBNgo7zaYfJjhFFoiMG3ZYQIjKSASwHZPkwnJDRHhpemYxrp0AIPSW+GZOgLEJoq1xGlLJyNRujNHOTzJVQTOpKeDa1YQ7y2KuPAH/YxaBzj8OAQjU4XjuejlE6inMsKME4PMAIETEUju05M+D0WRjqGNLEMAhTjkawXTLcl60CM2wmwzKaSKFg5fwXW+hUEWhLtk8fonTxGLm2JTCeXVdLAh4cd3N9vPfVEKxdzkhxeLeVhxQNhjbiTPkzMEA8dAS4msVXMrC0USkXETWV6z/Ma2HPx2iPwR8CZMkOyg+Dawt6iNJtm7WTiZVOmMHGlGCOTKGWiWChJSADBHL4HnzuCnGRlOI4vCcdMR9YiD8xQGU/GWK3X8faNNwUsKdE82kwJKCdJwzIeEugNxmh3uYbPsff4Mez2ofgvDecRCrkM0pn8wsMqFFYSX0emGhmXZOINBkPFCl8wM+hTyPlhPOyLFOrJcQ97+4col02sra9hPJjg7KyNvJlErVREulCCkUwIyEgQfvn88p9kU/D55t3jmCVgQ8/AUa8nDCTuFzjvC3NtPBZWmQoDCuFFNJIfqaTMkOGUBHjIGAwwYuPMcyWsgc/3cDxAJV+ElUihP+ljRBa7xzAQpjGz2GbCak7e17ToAVpAJqnYZHsnD8R/rVrcxEptBUeHe7hz930FohOkWexpCI6ZKUtAVxbgXGMjzVWsJ597laQ8v8mU8lFSCa1x8briHMnXj4YdpFJkaRHIDiSxk0AsrxM924gIRoZKsUzGmExpKFBJVx5utu3IGKPnKOff5X5EA8EnAjQEyJJynmT5kw0lYREFegwasg4TCCN7kfeFwHG3fSJM3WKxjrk7FqBzPGET0174jemyH5QGARM8fQ/FQhYlaZx5CGTvxVAgBYhbHPsL7zru5ziO+b0SaV6XEPPZTMIn6KUX0e8ywYAKA/5ohBgB0HgMPj3KCISIVJ7Sew0FK46CKW6u0hjjbpDptpREU5EvDDth2hEqU6p+ApOynxTWMfCv//y/wR/91/8Kd+/cRuNoXxn4cpwaKQzsUPbLRuRKY40TztVr18SX7Tvf+S6a7S4Cz4XmT6EFjmo+iZ+e8pvlGnfptbdx6fo7ah9MqakG3D/s4sGhkvP/Yzlk756Iwxk0EE0aSOUoI0+LQT/n01zCxTjMI5XQUbU8tKZknqnQgL6tYXi2j7TBpl6Ak6NTmOmU3D8yaznHlIo52Su0O31h39I3kknI1VpN1AGuR9orJGk9m0oKwF3KZLCxuipjenVjFVvbWzh8cohOZyBezPKshxqmzgzj8QD9fh/9TkfYYqq+gTTyooiKDCUTF3kym/mIcHmrgCuvXRGQqnF0jPZZS3zrBlEFsUUDc9Y9FhZlplBF8+AhGk/uyzy7un0Fm1fflsRPYXynP7lmqOY07KwkZO3LMCHdmKHZ6uPo6AxHB4eCkezsbMnYv/foAK4fwYh8Ge6URlvpuIQHWBlLmu5fBgb8GjyZnwagedHXeZEE7dfga//Cp0jWzO/9xpufC2i2PLmXhRIsgRoCNEJzHk1+yuvs4wAyvv/Gak287XiwKF4CpQTNaKj/LBD4ScCZ/D59jjzFGvskEPVFoNny95WXmEr//LRJmL/wzXzmDT7umr8qeMa3ehZA47/T96TVVeByu9NF4/AJfvjd7+LdH/w9NHeKODvAmoZ8MS++WLPBSKLk6WVTv3wR5Y0N2bwd3r7z1IS7O1CgEb3O0hfeFolH2NpTG93ZSG0mpQvKTiqp+aqzaZEBkSKoo7qYXNHy5TJqjE+mR4HrYNTrCvMsYHEnxtiqmGY6XIKbyEh1m1gkewY7tqGSbeom3JDeGzPxP3MiGlWrDQuLC9mwMwKcYBK7qjETUZJpSL54UHDjHA73EZpVaOkaYLeg+2NlLusr+3cYC0+OuYMwXcdwPJRFM1+/ADhDYNrEZNhTHixM5nNdWfD53gkzi+qFGyisfn7yPG4c8+ghYziY6UUxA84YtkqfWngPSRdQCgDVreUmhOyVgQ0MHNVBlQ2kRpeRj7ztXnWcj9oHGJw+xO9/+3fwh//sD6Qzd7S/B4/d5nwZznAkyVXc2NDvp3FyKhsQXqN2ty3pZvVqVUysB0yS42ZoMpHNKTvFU1dtWrbXymi3W8JuunT1Em7duY/v//j7+IM//AP87m/9nmxgTw8PcP/WLRx2bcygmjFbKzlsr+URTseYHO+hOQ7R03LIJAKRZ05bpyJlDBgNz1HDgAG3L4mahh4gxbHohQgIxrCQy+SQTieQTxoI6VkTTyJupuAFoWIUkF01m4iBO0Hi2WiGTmsAO1WCl8y96mX9qdfFIw+xyJPgBV9XjLpPOuhjZpCdOGvDM+gv4kFzBlI4mWZCwIRcMo58MoGtq69j6/obMGIaEjrT92Li+cEyhF5cBF11nX46JuKs6qGSydSDppIBOajI4FsWeZLYt/C2YvHb6fax/+QI3V5PTGsvXzwnzyc3ixJikaLBOBPyVC4n/1+6/AveGl80mtkYzRz8+Ht/j0w6jX/6h38gl4BsBlbYf/Wff4L/9L1b+PY3ruHGtS2MKa+YzHD4+AFu3XwPD57solCpYK1eh+dMRdIQY4odwVPHxbDdwajdEeDGKlREnq7l6gsvOKB/8hiG3ZN1jCWc3T2Dz1AAeyJzEsM2CJaTYZEvVzFBGl0/JXMPgUiCwJGu5CkYHMH0J8KGOz7cE0lkqVhGsVSBFwU4aR5jNKEpewYr5QLilHQxGCUWQyGfRjYVRzSfwwgChK6DSX8gwCYLZyXNIrssjtCegvJdXkdKwmY+Cz761vHNDEw9pp4R2KDEOKYkp2SnGAyYCJEM5jADB4nQF3DFKleBbAWjMJQio5iykIk8RHMH6coKQiuHaa+NiLK88QgPnxzgtD8WNkDVSiKfSsFgEjD5L2TgkIXAtD8m9/o+opghM1CSElFNQ9Ky4BtxDGeugEWgfHLu4vyVi9i8fE1SWBM61wcJKlM2eAQIBzP4XoDHzS7u7jUV2yeewM56WcZaLl/C5mpJUsyYUqbbLSJz4uPU81MYxGrQrJLMSQTwCHDJH2HwKOkggQllnD5FRKYTvUJnM8WC4hiiz05Ml8AVNo9oWE0wlI0hAtIiu1vIiWMGWYYrAnL0TnZRL2VkbDx6/FiK89loiG//k29j/Rz9dHK4cvG8rLO8bifNFgYTegxq2Nt9jEH3DOe2d0RaptIGA5wcH6HRUCl1/J0kkxAl9TEUqRN9Cvk8WNmcNMbI4CXIxkTmk2YbY9dDuVIQs3imM/I7cP4mI47Xmelyy8aMMNGXjHRhnfnChiaIRSDInk4xm4xlj0FgXIBh+oUxgc+24RIYlIRgX+R3AhD5yieRUsFquYSRPcZJp6lACmiYBzOUc3nAi+HwbF/eK66nUCiUJN2WDDV6wBF84/gn0EfmVN7KoDNUxvp5i/YDOh4+foj33v+xzOPChhTQj4FHlFHn5Tvw3guLkyz9gOAM50z1/vQb43zE/+mUzNsT5ZfJMT5TQBLnC9KoCOIRmJoMxwjcQHlyGZw7OdbI2FfS9zjZJUyYpv8hwdNFE4z7DgHFfd4HV85ZgWdp5eTIcAayEDMZkdnyORCATbzRNHRaDQEYNjZ2RE0wGY9hzxzMmMypKzYazdbZFCEoRdk0mwYXt1dx+dImehMPgzHBC0d8zxg2wT0lm0fiwWaqtGXeawnz8FzxYhuPxhgPBspzSsZThPlgiJxpiG9di4m1C5CPKazCDE4SlE4gymwgTKm12nDaYpiuhQ50Bj5QGsomKme8GD1VYwJuck7gs/rnf/5n2Dx/Vfb+S9XTch09bpzh2ebz8uesXcggYq3AeiM1byDlNp5K7XyodFLK8C5cewuvvfmNxT1UARZ399u4+6T9siX7/zd/z3HKZ4sJm5Fnw5u0EA+GyFgWwlT9adK3r6VAtUMm8f+x955dclzpmeATGRk2I70pb1AFR4Ag6Ftt1OxuaWelObNnzn6aOXP28/6Q/TVzzs7uaJcyI63U6pZGbSiaJkDCV6FQLjMrvY/MiMzY87y3EixCIAm6braG0aeaJJCZFRlx4977Pu9jZuiMyOgF0i6TdAMMmJreHgiDazYZoFGvS41iWyoFmGsWQVoZK/WWMMZzmTSWl5eE5Ucf7mkUYnGhgLRLY8sJXFuNB1ppkPHM/TpTejkvs3nAMdpstlGtlsUKpX5yInM7WfczjSm6dMuk52mAmDYV432m3gY0I5z08MJL13H+8gXxF9zdeYj3f/MhxuYSrJIiHkwnQwHOZH492IHpJDDodXC8e0f+fXX7OZU8y3CXNdrhfPJB5h6ZZ5c2UuJl263X8aAcoFzrYNg8kvOk9H5poQgvt4R2YMNFj08wHuzsI+ieYGWZSc06Gs3Ot+DZ78PT96wAzZzhdPY7ETTZ3lwX0OSrZl39Ply7r/scP+veKKmm8jnjQQbXWbntpwFkf/+Ldx6/di7J5Wc8yaD7LOCM75mfA73KnsY++yTQjO+df4c58Efg7HcJnhEUZQLkzkPlzzU/xzm496Sp/SeNgTmAxu93897hYx+3s6Drm//3f8WgsqPiwDUN+UIWXjTGuFYW5tnGS9eR29wQJgMBgfs3PkA48WG4LhoPH4knGTcgZJ5RTjmP456e7CKkD5nfFy0/O3Bi2kupJWU0rureC1gVAaXlFSxtbIhB/WA4QKtaxbDdEubZ48QkMyFpm+bMh9svn4I/QC+zJd1Fp3EP3fQWRroDnYbZ44EC0mh6Ts+dkIIkmvHy/yMYxYvQM2sIuocIe8fQ3bxcSv43N9Lc2OpmAlZmDQhHiPpHYqZrFi7KBrR7/CEmUVzYMyxE6b2SyCzCSWTQLT9AMOpJ0cpCgTRzfv3synlklrZhOMkvxT6La0puyTQ4/nucDkKnHdNE1EESXUk3i9uebOLFBFnXZTPATSc3vtxAKrNr5flEGQWLW3a9JPWKOEhiBaGlNqWf92hXdvHD1y7jB3/4hpi5fnDvADfufjSm2X0vejoWsp6AeEwIGw66kuLmcHNMDyYWdiK3IMmL4KuBhcVFDPtMLZth6/wF2QCx4DMcC61eD/d3H2FjYwNXLl1Gt91Cq1bD8eEBHp30MYgUa3V7LYcrF5YQG/uo3/sQO3sHqA4DKYTt2QQYdiQYQ0yFJX3UREgvuTglBRrSiQSMmIF+p68M1PNFOOk0HJsAQ4R+u4N6+UjANdt10et2FfMhCpEtFJBM5tHwTYziCsz7IkchaiE3qaGGDFrPcI+soIX4qCb+Nd1uT4rcfLGEpcU8kgkTm9uXsHX5qvhmxYTWMRbPHkqxlJk72TanSXVkhtHf6nSTyeJTdfZV8c7Xs6CkZww1AAwGIauCfoYs/HTDxs6jI5TLVayvLuHKpW0p2MVcW0x3FWOSYK9UmafgmRTNYn5toNvt4lc3b+HWwwO8euUivnP1kkgXJzTGnQVoN5r4q3+4gf2jMkpZS8BByjA5/tvlfdx5/z1hQa2cW4eXSaLTaSCgV9FwhIApWmLGHUlRpw+HKC5tIVlaQmS4CGw1VzQf3cawfA8LpQJpMAJa0f9nOuwIaOhkS/B1U3yISvkchrVjtENTmfhPupiAiZIJhfCQSRL0Ud79EOXDR2JU7zkO8oUSgpiBg+N99HstZAsZbJVyyFI+qJny3NLTLekaGLTa8Ht96apHNPcnUGLaEkZAc+xoMsV0QEbvUNhMBPzqYyCYhkhrAUaRhm4AkXsqLyhDGKE60/To8RQG0MiaCX0kIkoSNbjs7C9fBmEjB0PYWgx+sybXwkvRbJzG+IolVDs+xlGrg2pvKPd3OeXCJrOKd3hCVgvgWsoLc6LpaDE4hMmjZKMxgZEm066LFj26Br6ER8QRwe92sbm1itXNDYwGLOpJ/uS8z/GqmGFMaiUQ+M6NO7j1QCUwE/QigMhzu/7CFVzcXsHBzm2MW8eS8BpNA7T7AepDwDfz0NIL4nEnIBh91yi5dB1YAo4wSFOxgrh2tXsd9MV2YCwyQsoROa/y+xBE4bPEZ4Epm2QS8nmiF1oikZTr3jw5QSG/iOdf/A6CUQet410xbl/bOIdmp4d33n4HAe9HTMePf/JjvPHDHyCTpIxNx7s3bmI4mcprCUqxkUXwhAcLRJ4sn1HOAffu3Ma9O7fgEsSjZ9XYl/AXsr8y2fRjc3fx8aFMlQUmdPhhBItMW3rWEVBiIyucihm/yCl1FSDCcxSWK9l19ObjuqrFUMzlpKF1uP9QPIp4LVK0b+B8DkgoQetUPkiyJteC6ZhsR08YfvJ3BHBdG+lMGsPxEDWyuFxKgbOYBRHava4KupF1jv6UOtZWNrGytCbnx/Ng44XRtBwL/DMW4nwdQy52dnfk/DkP3H9wFyNey8AX9hMTAilPFGkl13mGethktIQShEPTcYJEBPsERhSwm03AuCSBThieJGuMsqCIyLDVY8gk08SoxG+JzyWvLMEzI27K/MpxwvlRM6EKfGGAAZ6tvJ34+5mwSfYd53pKX10vgVyhIL57krTL/Y9lSQAA51Luwwje0kuQ45rzPoFT19IRjHyRv7W7TcxmAXL5BQlzoW+lbqaFAXly9FCFOjkmMpkkssmEBEecNCk9J+hnYtpvCUBuJjIypzA1VO4Bxxylot0OBs2GMGQlqIjPTRgIKNnvdBCZcfFXZHiEmM2TcQgNtldAIr+C+BMm69rwBLFRTZ4zkdQS+HQXgMTHvcM+i7zxJKDGZ4ig2tl9tRU2RLUheyky6cyCsgfoHWFp/TyuXH1BgFhhrGrArb0TfPjwI0XIF1n/f5/eMw8A4HM9qO2A4VbJTF7W5KmRkQYtbUSyzky8uRq9EFbYhBa3MNE8eLG+MAv7Mw+FxAQJ9NBudiRgYNDvIo5AZLa9gfKhpDycoNdgOEKpqIJSOBZZo1y/eh7ppItmoyp2H3cfHKKwtI7Lly9i0GsIOy6XzSGYRhIoQ7JBv1GBTta9RRCatjFTBEYBg/5QbgPTLz1jLPsoYZRpQAJdnDt/Hrk8/Ry7eLjzELduP8DIWIRZUECY3zqGYwAB5ewxA+nSOh7dfk8YyptXXpaGBhsdnd4IY1qwfMqxkI7h/JKJUsZC6A9x9GgflaELH2reL2YJ5BuPm3WDCZCIBzCmPQx7bZSrDakRKH+V+erf/+//x+93tuvv0xPyBc/1swAafuyTEsH5r9o+ty5Ax7fA2Re8+J/xts+S1BK4pGS0lKfhflxSIM+yyH76T+/g73+h/MM+DSD7pNPgZ/7pG6+ItJISUR5PS/Gcg3dPssbmoBkZevQ0e1qIAc9rdWlBPpfA1DiEjKnfpQyY4Bl/5sfnYZ2dvZa8Lnzv50kjjeoPETu+hdmoj/T6OjauPY+oT1+NLlq9PlqVKrIbG5jCQH3vQDYD1vJF8dshUMbNA6wEQMPs/RsIHr2PIFDR8OwKc3NPAI0dF7WxYQJhDqvb2/JPep80qxUJDGBXUza34kG1orqSrQPZpHAhoMSnl90WwMJt3MfAW8bQW0bUPMC0dQiqfSIBkLhxF20dwmCAgObO2XVoJmPf2fiNIewdyqLOrn6kW9I5NBJ5+V309zIoZaN0NLMuAFmnugM7u45It8WQlmBZt7Ij5t9Mnmsd3+Ovk0JlXojzl9FgtrT1EjLLn95JetozEddo0D5FIqYi4QdTG25sdMosUx13KQD4Q+BDOrQEPSCbZfFmQYR2syVeXLxu9GYZ+SP0BzT17aLb7WA4mcF0kyiuXoKXV9LFL3K8cEm99yxoNv+cRmUPCRvIL26CPspby2nYsQm6nTY8NwF/MBI2h0UKeiYrKXksFMnkYqFFwIyFAUEL3kNSzcfBDJWWj7Tnophz0O50ERCMbbVR68/gQ8kj046GC5tFlOwYug/v4tc3b+NWuYGlYhabhRRsSfSKSUFMryl6TtleWrqNHMv0ieEmv9/tn3q02IgMR/yQKGNpV48waNeVOfM0kvE1NXRMhMVlIO4tYGpmv8glffyeRXOIUthEI7TR0tMiB2S8w5OHqTGhDLDjAcygK8U8jcHTmQRe+853sLx2TsIBaBy+ur4q34em3SwGDfHrSSrzfALLwnLwRSpE8IMSNRZbYgJ9yrrg5pXMAE2b4WhvVyTY2UIO/dFExh2va3FpFR4NoHtdVCp1FAp5XL64/TipULHUOI4VoHCKC8t5yCQA4Na9B/jFP78jkoMLm2tYKeZFvhQjwGk6eOv9B/j1jR0BqYygiamRQmDmMG4condwRzyYNCbKUl4rCcBTQJ+Jt8/Q9wXoYKGa0mJwwgBjNg2SGbhLFyQJjayMUeMAo/IDOZ+IyZZOAvp0AnPSF6+jnm6j5U9ERrG9tob4sKuYXomsYvyQJUb/NcrYYzr8oY9Oo4ZOuyFMFZHCcuO7eQ1R3ERt/46MqdWUgdWUhVCLyzzouQxO0CVllkC0btoI/b48IyPDQo+A4jRCzJ9gQnCQ4RUEJWehdPLpeRaPQvjTGepBTBK/yPqj+TJlhCxw56mSNP+2J0NktRBGTIPhJRBPpYSdRoYp/ak44cVpDk42jPg3qWeAaZFHvSFa41DWgZVsEqWkIyAfMy/5O7xYKMy8fgSc9HpyffJMWBVjchO646DFgj4MhUFA4IpNlkTSxfL2eWlKSLOGcxuT+FjMjsfKiD1u4LBax729Q4wJkJIRHQSIpjOcv7CN8+c30Sw/RNg+QCGhgJVGd4KTgY6BlQPcFGKGidUiDctttEZjKeSZ+MYxm+UcFTJxss/YTZETkTGrk5E1GqHebMk1n2mRBA4wqZXPUZLJkVKS0bpJpRdSUkjZ4urqJl546XUEozaicUeCVw4Oy8JWIrOV7KFsIS+NhauXz+P688/JOKQBPdewvUdHItlJpdMCePCH6xhBGYIWlJeSxdFstdBtNTEa9BCMx/CSSfE4o1RaSaiVdYOovWdAp68kfBx/XD8IbPNaSxiIAIkMDqGMMBBWs2I9KyDctUxkU2SF0ES9itu3b8l4S6XScMkkYnL2JJRmDtl7fIf64sQAACAASURBVB/Hlsg9T+f9STCWtSCVySr2mj/AZDpGkr6A9KbTLDG8pzSUknE2Y3jN56bZvO7KtEClf899FdU+QRNJ3t7RkdhI8DlVbDiCoQMBApOZkoQHCOMrDOTPCawpQ4hTyqNMDMoLTXktEjSlaXdC1q2xT49YBWYSMGJx7rmerDuSgilpo6EEIKhnUOHsikWuCVBIj1MCVFzb066SwHXGbAIMZf9EXyiGBfCHY5ENDT4PPB8CZiq0RUPcMiQtkkEEZIiRTci/I9NfGImxmCQnK3Yw2fQBLJGbzjBs1zCd+MLeYkAOZbQMxfEc7j8IGqrPSWoKSA00NhRiYl9gWUq6KaxFpqPPyEqMY9ofon9yIrJaw3MRcr6SEAQVzkBvOO4p2Qh0U0UkMgsCWhBEY6P3WY+nNas/6b1zJQ1rhkI+/y8UMp/0vvWFNNYXMgLQci/2qNzCXuV/HJshNpS43+cxah8haD+Ck11FLpuGjqnYiWSsUJrBLV/HdFDDuFuB7hZh2AkYQQOa6SHUU0jbU/FJ45gcwUOv00TG9EWJ0B8FGIxCAdSO+ez2+/ASljzzRnpF5pWNkoOlhbykp5Kg8OightzqZVy4eB5B91jSmlOeB12bYaKnUKP/cvMRHIvPhCO+aAwCoIRz2B+qBN7cBqz8OcSDOl64UMTC0qKMUQYQcM/EZ+7WB7dx+8N7mDirME6DoQicubMOhq0yIrsggN/Rvfexdu4ctp5/BTEG1Iwn6A58Cd2Q49S392ljbYvMs0UNrWoZO/d2MLKWYRQVyy1v+QLUDaaWKErioQp743M87VekMcw5xI7HRIn0LXj2rDPI7/B1zwKe8fTOspukAEqplEWyar49vp4rwIXl2oVV7OztP/adO5vqOWf88XWUFRCc+iIg2dPOnsAZASQBzlIenoV5NQe++HkE9AialXIJOfe5RPTJ3yXJoafhA/y7b4IMmF52/O5zr78vCp7NnxtelznF/LNGCs08Z4c30dt5X+SGm89dlk1JZfchFq9cQWZDGXh3wxQa4kugDMGkxK3v0ViN1Z5sAIWBVt3BpNdRsk0xltWlcOJiSho3N0PZYhHF1TW46bSAJ/WjQ0lxnFIaQDNmdrt1Ja/AmCk3kZhiEoTzvWXlCdA9wiTuwI85GI/6IsNiggxyazASadnE8XW9kwcYU1ZB1kDhnCoixn0p0Eetfdn4EiDjRrvFJLpoJptEbkrHw65s9LKLF2HZSdnIOqkFNI7uonl8/3HaF/d5AmSd+rKxSKEBKE24M8vnkf0CwBkvczbeQ0bvcbuvmHfCyvloQ80OHv+cMglJIZQfXVgY3Dj02N0dDKQoFH8OykZ8Gk/3hR1FKRA74+mNF+AtqATSr+NguED18B6WiglsbF+VQiGXYL2pC+MhrhsYDnzZeHDTThAtjKZisk0TeZfpfvRsEk+8iUiJWVgN/BDNPn2hbNh6IOMgYZmo9UJUOh917lzbwOZyBtlpB+ODffjTCGPbAt2+yRQjYER2lKCeIY2t6bkDVA7LaNeqwqQZjul5oa6/YSUQpUoYn0p6v45rNv9MS5vCc00spU0k/Dp6nR7cdAYjPYHKYCbA54gGMafHejLCZsGGky88ZrnQMwpRiKVSUWSblCERaBWfmYDSSEjhLBKq0RCDbvfUz0OB3WQbSFodpdq8RgxzIOMqDOReKc+mMWqUAFkxpNNpNNo0i85IqASf42w2K9IsmqMLO4HyoSiS99PzamVtVeYKFuQivSNLQzekaKwcHeK4fIzeaIRCqSTA73/7iz/HB+++A81bRnL58sdugY2R/PccPO3u38KosgPLc+GVNgTY0AZ1ATFYiHcnPk6aDRl/rki2AwxpAh0wOXAqDKiUY8ElI0SPY5bMwLc9jMMZnMBHir47hoFWFMdhqytF5PPnL8CJJmh1uig3WqhVKwIoLa2uorSo5jCO5cmAgG9PJIr9SYgOE07PXUd2eRvTyQjRZACzewhncCzPOVkwnN8008ZY0ihdkVOGw76wnAicdWnOTpkSJVbiIaXBzSwL4N8+OUA/5sCLfDhhH81Aw0gju8MSFhB9yCiDVd6YM2FreloIB1ORhsVMC2aCD28cI0lWZD6ZJqwCAhYEYliM0wOGRufHnT6OuyM4ZhxrhQzyCQdmLFJzNZsTtoXhVEO1P0SrP5A5fimTQoqAKuczpnCKpBySLCrstonyVEyvbiC/si6g2DjQEMUoA4wjlPCUAKabQaPVw4OHO+i1W8JKIjBBMKm4fh7r56/C7D8EmrfF1JrgY2cwRbUfQz+exsz1RMrKdFEWUvxsKYg5B8TjWCnm5J/toY+kSDR1jBkcMCbgPBQ2kRmp5Mdqu61kfLEYsgkmcibRbDZxVG9ioVBEJpNBn6EIlHualNfT3y9UvlwRAxMiaAQWyFBMpZFIcY2LIZVKSdhAMmGJjxTBxPWNDWF2UrrUajaEzUDZIb2naCRNLyyCaLxXbEzQNoHpcxxPlMXz9WZcNbzmcibKrltdym/V/DyZkKmqkjc5f0vqc8QgCCU9ZGHGzyFLfNhTBverq2vY3t5CvpDDoNdDs0EplgIcKbnn/MDngqxVrmP0DmMQggCSp0AKnzNefwFHYzoSxhiOZSPUPAkvoUyOy6FIxiU0RFkVsGnEBsGc18r9BOXpBKsoaS9XT1CtN9Hp0oJCSSDnDH2aazuJlMx7lI4JSDsdYzzpnVoeEOhSABqfQfW9TxNlTRe26QqrcTweYhIqduXi0hoKhQWE00DmWn8wFCCfzCvugThGOdYo0ST4JRJq2xLmo4Dvelz81Xh/BuGQF4S7AZHWE8iXc4yU56Os9bzfZEKGyostZhvii6drhrBUaatAb0RuMbhH43zAPRBla7znlKSSjSrz6mggvpYcq/HZBOGogy7XR1MFSXFsUFrNYBrZLgY+XC+FVHFZwoXEQ45NPsHHFMDEfw+GI3heEoWlJfR6XbTaDbF3YFo0AUsCvfweEopE0C9G9v8CkvlVUUgwgIOBK2ymfNrxZLP67GvPWs/MlTQEdrmf/pa08dk7nceSTZXsgFkwAkYNAUi5vlixiTAr2YgbRyYmI6bHTtBotIR55mZXoNGXddoToI2v43v53EqCdyyC5ykGZm/gY0JGrBFDq1HDZEQPzhSa7Q4azTaWl5dx4dJlmY8f3L2Dvb19DIaUnxextX0O/d4AlU4A27GQs3xJYOb7OKeV8ikBy+NWUphhsZkv8xi/FKXtUdyVsIKtzSV893uvnio6VJgEj7sf3sE/v30Lfb2EmKeCodLxAdxZW+bamZFGi4qFg/tY234OSxeuS/roqN+FP+rLui+WOJoDLW4j9gTTkp93YdnCtU0Hj3Z38P67NwF3Ae7iFQlnyBpDJOP04ByKHyGl5VIDzDhnD+GmMvA7LVnTvVz+W/Dss4f27/4VzwqePTmhfSvX/O3cu6elen5dAQVnv9F8QXtW4Gz+upv3j8RAV4CzU0bcnFX2tCv2JDD1TQDPznbDnvX7P/ndzi76BDTPSjc/beQsJQNMD2/i4Y0PRGrCuZ8+M6vrKyhtb8PMFyWpqdyNo9I5LdLn4Bm3jLWH8vEi1ZCd1UDYZyqRSUkluCNjR5ibVW72vHRakgxTC4tSfJ0cHqBzUhXpD5OYCD5NUitiRh5WHsjCmfJcuIyYoaQvrjZHEyePUXoFYeMAQWMfw0mAQRjALp0ThoAsuDFV8JNlZjop6JaH5v4NAcYYoE5fMr6Q8hIplsl8WL6Esd9F/eiOAhEAFJYvw7RTODm4jWDUlyI6TgbHqRRBseziwjTj5t/OryO1cuULPbQ0TWXMd1IfwTOU3FJ5lhHfUeACi9teaMuuU8IATs3qCVRws0BWCtk27HRzs0IwgiyBzigQ/ym/XYNGNsf68wKefZ3HS1c20Kzs48bNG3ju6hUsr6xDpz8JzcgtWzbIZHixw81CiRvnR/v7skm+fu0FLJZKcn/ERYZSCU1Ds93CUaUFP6DXjAuNqV+zITY31tAJTOxVe4+/0vnVHC6s59GtHKK9t4t6YAqgmrUjZNc2YSczIrMlLjQe+pIQJaE0D+6hf3IoQQBhehVRdu3rvExP/exVc4RrFxaQWV1D7d5dHN2+hY1XXkGmmEfr8AD1qYejnjLNJ7h6fq2EC5v05CJDLxIpII2dWRBZrquS7yYT2LYjDBx2/wN/LEAl2SdkEnGjxSJmnuInZsxkb9quFHfCABRD/wCtVkdSKY+Oy7I5/e4fvI7vfPd18bHrddriaUYpQ17kDJQYhuIxQrYai9R//NnPxEz7jT/+iQDQinemmG88OM7/7q/+An/95ps42H+EH//Jn+B//U//G379d3+Dt3761xhaBYTpNTHwpUH4045B5SHCxiNkcikpqoetlqRs8pmR1MFUClEQolevI2Y6aAw6qDcqSvpDDyEC72YceYYg5AvQ6O3lesL+0Tt1oHYsz5hTWMR+qwuyZC5vbyEWTlB/tCssH3qLUfaXT7rS6WYKKwFuysRE/hoEqI8msFavIbt0Hv6wi3H7GHrnENY0QMKMIWUbwt5wmexqkOUWwLVspEwDQbeJ/mAA3/IQkTHEpsagjxm9i9LLGDOlr3Gk/KEiBbQnwh7aAdCbKUYh2SLS9JiFMDlf038pBiTTHtxZIPcTTPLLFxG3bUl9BFk8AgqRGQL0BpSkxJDQQkz6bRzXmqj3hnK/S+kscpYJS5+iPVFSxlzSxjDS0BmHAn6kHFsCaxhuISOBcl7DFMBXGiv0mKK8k2bquWXY9IyKm/BjSWEOTCcD6EEHlpvG1Egj7dmoHtzFh795C+MRmaszAUV4/ue2NlGyJvAbuwIicZz3eiPU+8BQTyF0U6Bzv8j1TBPxGNlVCjym5+fc+4sF40I2pbzQKJlkyAGXQn+EYa+L+IzyxhHaI/p6TcUTbTGbhkcvsnoTfZEMz2AmE/LciWcd5cz0UiQ7wLKQS6eF/UZpoBWnCT1ZcBZe/87raLeb+PP/90202y386Iffx2uvvyLebTSV5/mKLNNx8JubNwXwvXb9FWk+cC7gGGQAA3/qjQaOhH01lFRIXo9CLisstv3jMqq1+mNWqrDKCBJNZypcRKek04br2vIag8EPna749rFY5Hfg/EIwcm19HZcuXhSQvV6tYHdnB5VyGcN+R5IaCdRQ7l5cXpYkw+oxmXeqGcfmF60JeI2kacUCk3JWynJFOjqTZ4r3hCxWpjJyrM+YmOrTB49eZ4b4BBmmju5wjLs7j2S+4rxDJrZKv1TsK/4oGeBMmOVxOylsQRb9YdRR001oKpYZ1+dIWSwI6IOYsAJt0xEp72gykDmPhX8uV5D7S+SI8yGfBZ8My9FIxqekQ4pH2kClVdIQSuSolLmbUsDn6D9o0u9tBC2YiNxydWkFruWi1RuJxDZu6HL9ea/52SeVMgZ9Jg6bEvRAk3VEcWlUjPyuBOGk03kJouB95NgRvzr6RCWz8qwFYzJeT30JrQR6Ix+t5gnSWfpZ6Th4dF88P2Nk4PFZDQMsrJwTNmKnXpaGGcFV3dCV9x8lqAmO+ylMI4Z8LiPNGM6bDHLSKZ0f9+EzOZgsunCKRHYBs4Cp8D5SxXWM+gyhKMNyU7BdJT+mDM58Surx08Cz+f75rPUMyQHv3LwrpA0Gm317fPYVeMw6Oy0VRvVdeTbTWRXeNKXNiqYSWxPGTFhn1fIB2j1fJJAxhPIcc1+IcRu2Y4v8kntXMhwLuaTMD/QoHQz906YP7TPYXB3LfofyTa7zG2vLYGun0Whjd+c+7t/fQ38wQWkhJ/NsvdFBq9mEl3RQyGdQyqelkUemFgPm6KPW9E0ZjxljIPMpm1cEU+sDXZKkr27n8eMffw9eknLJCN3eQBK9aQPysBrh7tE8QAVYTE6RNUcSeMRGhwLaVcJsLFFAjPVM6wjRpAeveA6T0QDDTh1mZgNxeq/S54B1z0iNxVevLuO5VQMf3riJ27fuCTPZLl5EZuG8gIFkpHNOYXDUZMr1aAw9UZTmOcOPOJf2+01YDEv4Vrb52YP7d/2KzwOePY319Ls+/3/tv3+e6jlnb7374S7e+WBHDOi/Lmkj5ZZz1tmzMM54D+Yg2N//6sZj2eXTmHNP3q+npYZycaR/2u/ymLPP+P15PE2uevb8zoJlKoE195itydc9axpryR4iVr2Dgzt3MRyozu+569exXMpLJzJeWhT5S2Nk47ClzkApqT5iu8yZaJR+kn0WazyCMfWh2fS30hAPRyLJmgNq7JyTdZYqLSBmO+KN06mRsq8pz41uQwA0zfJkkz8ZtCV4gKk53EBP8xvKc6Z9gND2MIq7IuPodVtoU4LGAomJgJoGr3ROPM1G9T3kVy/DK21j0KqgU36A8bCD1OK2bFwlPTOu6P/+sIPq4S1YTgqjYRv+qAfHTWNh9YoUn/1mGWZMeYXwd8jidwqepRbOyaXh+RuZZ09TpAcEf/jmvDtDxlCFVkQPt1OvMgJg7EB/dBOUnIN/Mo1U0mGlUkGjUZdkPG64mVpJg2xuZEkJZwIlmUrjzgk0+gsVN5H4mlhnCbIFrThKaQZDhNit9mCbOtYKHooZBYByY86NEUGYRrOBk2oFvnSY+8hn83j+uedRWl5SnUp/jFZHpSs1mnWUDw9YdWJt8xzWt7ZP47VCVJsDHDUniGh+Tgq7GyEanKDdZspkDJNuG9qoC8N2UbjwPDJLqwIuNrtj1DuKtSQjvF0G2mUBI5BZApJfzA/uy8wreTPE85dWUVwqoHznAxzv7CAsbcC0DGwVsti6+qJIJslKEnYYo9ktQ1hAKu1Lg51QUmZJU3QTUrzTj4xgC4s3GvmyoLE9SuUFoZXPYbHFtDQWTgQCeP3J0mi22/L+TDqJg6MKbt/dwXdevS4hANMpwU2CMCrljswuSd01VZImWREMHJDaWxhOBNlVmto8ZGB+vVSa1amMMwL++s/flGf5jX/zJ8Ki2d/fx9GxklrtHvexXz2VOjzlggfVB4jqewK8EpSnLI2plsPxREnb6Ps39mGWNtAa9lB5eFM25DqBEm7mGVOfTiG3tAotXxJfMIPPeauGcfkAMUrEKD+kT1tMQ5oF8SxEMOgLY3IUkLECAREsgisEgU0aKKek0z3sNtEY9GEubsk1qe0/kA38gmvBngYwESKVcODlCwLSTZ2EMNVc04IVjOHTPJ2y7XRBeHfjdh0gGEH2Tq+LYbMhxtzheIReoGGmx5GIxuI5M5ppMDFDgmEvzM8TUCVU4RhRJBYKrmlK+p5mubCzBcQSCfGci+ssogFDN1Dv9LD7iBLJIfJuHLFwLN4zw3GAVDIrjDJPU7JrMoT4I0wj8cWzqKI9TS2eiYG4gCPC5iWAoYBOOrRhFmBavIRZ6aqar0fs1neQS2eh+TWRwy2wIaDF8Pz2AnbvvI8/+/O/kfmPBRa/k26QuWNhwZ0hrQ2hJ1n4axjUD9EaagidImZuGiHXQMr1hClDE3vFMMp49JQxxYeHY5mNImp6OK4oKWLgBqXzE/Hh8gVYG/lD7FcrMGZTbC0tIJOiV9QIJ/UumoOuhCXQE20c0oOPEkQF0FH6vZDOyGczUTqTSqHdqCEWTfHqa69LOMDD/X08fKQ8Jvd27mPn7oe4dvV5/NFPfiJp234QYP+4gmw2J756fI7I3lKqRQ3lchmVagW9fl88HGnczyLLkPTCCINwgt5oLI3KQp4SdCZH9hCfBUi4DpyEcwq2GAKccf6ggXy7T/ajL3NRTKdPloNzW5clIMaI6eKjSKbS7v27qFaOlITQcaHHIqRTrsiwup0uOt0hmHbJvycbLYpCkY4TGOr0ugI0seBmMcrmEV8nLGwyNQ0CRDMEBFumITKei8UiPSvjeP/OQ7x/Z0fuJUMbRNZEf1AyUHVdzm08GQmYFdPiktTJz56MeuJvJh579CbjPCVAm2Q+CnjG1yeSOSQcF4Hfx2DQFaCPyatcz3g/ya4Ty4BTn0mC2JIoGkzEUJ/gIxmBs5CMfOV1KqzcmI7S6jLMhImkpeM8pWmNLg4aQzoYyngj8MC1gHJhnhvn23r1CJ1WW+SOXiaNeMwQmZmk/MnTz32IIa8XVjjluLMImVxBAGPK6nidhVEki6SSl5I1GLeY8JlB8+QYvdaJPDPiVzqdyXpEyTjvA59psp5lTTJMOF4aTjItiasEz1ybEnUXg4mG2aSHWdBHzGDD4eMJhMNuDYP2CZxUUdQCDI5q1Y/QYsMrmiFXWsPC6kWY1seZaGcb9VSi8CBoxtrgsFwVRQ331FLzNPvfAmfPuIHhmCB45ibTj98R9CoSxGJ6lJrrYtVh6ypAJNBsjPpt1A7uYawlAN1Cv36g2JP8e38AN+FhaWUB5eMKKuUqiqWCgPV85ugblnBduK4B17XEuJ/jLJ/1ZO2mJ2AmlxNW2wc3P0S5fAI9xmfSQ7/vo1Kti7ULQzkWC2msLBWQLxZRp5yyfCLPJ5vR6TTZZ7R7iKmwi05HbFAGvb74C77y6nVcuLBJCgEePDzCf3/rLVy5fAkL6y/j7iMll2RDPG2OJRxhPBqgXt5Dv10RebhueirhejKWvUGisCUsf14LJ78FJ7MigB2DKbhGnex8ANuI8N0/uIak1sXOzkOUKzUBzxILl7G+to6iO8FY86RpY80GCOMpsd/gc0EQbdQ6xmG1hhOmhnFt+xY8e8ZR/jt82bOAZ2dBs98G6+m3eTkIFPH4uoCoL/tdeH/+4//yxuMwgHknhpRlAjLze/NVgmnzMTE/988Cjvi6uayXG/uz4NdcUlqrNyWZZS6FPHtdzrLPvik+emdBS3pJnA0KeBIo47X/quSy6bAKvXYX9aMKer2BdPmvfOc16aR3+kME0hEMMUAWvdBTbICz4NkphhaRfl3ege4m4WoB7Po9TLPrwmSIDxvSCdJpvquzG+sgkc4gs7gE3XHRqFbRrp2g7y5h1B8g3L8pG/tYcVPFo1d34ViGMIQk7l4StuhxPsQku44gt4FRcx+t4/tok22h2wKGkSE2HtDMOyYeKwmPce0x2JlF2Yi2ju4J04Q/6cVtAdJ4nBzdln+WVp6Tf68e3cHCynOPh1Bp5eMysS/7zPH9KWOCgj2BZSiWmQInxU1FQDAWB7wWkuokHk0sBLhJZ+edEpaYeATRB4oMBAJXBDC6A9WFE5kqk9FmUyRKF+EWP78H2+f9nhdXMlhMxlFrdVHpTdEaTrGQcXFhvQDLNqSQIbNi7+Ej3Ll9T7FwpoEUGtKtXlrF+rkLYqqd9hLy97VaBe1WTQpryr/IsGKqXDK/KFIOv9/Fw/v3Ue3PBCjkwWShcaci/lRi4h1p8AwdZm4V+BwA5+f9/l/m9a6pi4xAN01srhaRiffROjlGtzfE4vIati9eFpAg5dlIp5Iiw6TvDccLmTIcIxw3NA6nJGre4aTmlYVeu9NA5YSAioflpQUxY6enEDeDHCzTsTI95/jiBqxSrQkr46TVw0G5Jkb1L15/Di+//IKYsNNLisAExySLNv4+emhxc8uiiUbmLKbIeBgyeEQ8fBLCPJhLNRllz+8kMjOmLor/jmL6zP2TpDSNgIcP97C7tydFOz/n/Q928N6N+zLfUOI3occV5c6nEp5Y5xBa+xA9bhwnE+RzeWTyWfR8epQM4DfrCAddCd3oDrtotSry3SX5kYbhTMYT5lkeZq4EL50REKRz9EhSN1mkM8WLQJiwVhg+QfnZaUAHgYRRMBW2Gxm4ppuCvvoCYqUtKUTLD95B4/AWbFtDGMVgaXHx/nIJQo6GApBbyRS80oKAV1rCk3RKz3agM/jjaB9uKgsrkxOm5KDdwLBWlgKEAHyitAw7nUOncoBe5RB+nKECcXiUxpI1Js8FGboBRuzqRxom0KXrX6KMMuFgxE74cCBFslsoif8ZQfnYNBAGy1G9jf2jY2GPOdoU7WYdnX4fkykZkC4W0yl4vKf0gyKAFVfgW5vFfdxAnoximmzzCpJ9xfmB8mLDIR9BMYKCIWahjyi/DW/rZaQzLNYfoFm9h1eefxHfe+11MUZ3vYx8P37G//Vf38Sbf/m38v0ItIrvWTRD3tWwlCTTLkAYc5VMZtRBz9egpVfg5JfgJhNirN4WaSGZAsrLaqOUk3XwoNYSLy2CImykMAwgZdPPK4U4x/54IuOIczCbG7XGiUgDqczMJV1EQYRRp4/xLMQ4ItDtIGYxIVAxcclwdpiMOYuQoET31CtMfNU6NZEskZ1jpbJwkh8l+fa7HQk62N46h+WloiTcZukXJonKCrAWeSCDDAwT/8+f/yXefudd5NIpWUNC+mgNhtCmlMeP0CfTiyb2mOEH33lZQJK3376BsFNDwjbEVJ7jiBeFYAtZlsMwUmwIl+xi4Lh8F2nPwesv/QBZz0W3XpMwggSfp2QS3VYd9+7eEQN8kWyHI0zHTQW8WVkYdkquA6WoURTIGlhvNFUerzC9IIwmehoKa5SJc5QZ06ORAQdkcLr0To1Lkb9cKqBc72H3eF+uxSy0BJRvthryHCvvVCoi1Xgh48120rDtBLSIY0F5I9IXkhJJw2BqZPyxFJPMwGyWIGlaLAUatYqk6ykvNKZMmkqCGVeNDY51z6MUMyHr+ZBAZo9JvgRtyU6dYBaLlG9aAOgJC5qlwbEcrBcy4m95WBtAm+ky1sg6YwgE52POmb3+QD6X44jBHrqhvl+r3RXAccJkxHAikl1+V54kGbW8DjTCJ6jXrh+dhl9YMobI8iKLmT6wko4sYRIaDC0S24pmR1lfmLEYus2qMDGn44GAegScOSVSApdIpZAuLApTbzweIWaQzfjp8suz62vteAcnR/cF3CZDWoDuKEKJoU2FlY8txWxU055mvoeeh4epukI1r0kaeFbrky+zzv9rem/QLYNhAckik7Q/OqLeEYxxTUDSwCpiqrsw9Ag5ZwYtHAiDq904QcwtyPor8z/Zuu2qpJpzLPM1Hr3wBFM8gAAAIABJREFUwlCYsZSlp4obYh/BZjgZrdw3WIaOlcUCKuVjGbevvf6yrFHlyol4jJKVxhASzmUntbY00ihh7/VoYQJsbW3IHlEsHBwbIz+QfWc/Ssk8HA3KaLc7aDcbwgpVzFH6xAK2bSC3sIyTTgezeBalFdXc4UEwi2BeJ0hg0jlAyuhhezOHZvUQh/sVGfdsLBJYHrOxIcnDE8AqioUIwW3dW5RGuN+uYCk1w9JiVvbOtVoD4wkb7UBh9TI21tcFpBTfWlraSIhZiNGESduU5KtGJQNFpmYGjU7/W/Ds9+FB/CTw7CxAUMjnxJj+WdkzZ783wSnK975KcOeruq7zJEl+3jd1Yib49B//3RuPAwGYNHM2+ZSgFReYrxJM+zTg6LOu/SfJLj+NhTYHz/i9vik+ejxfhiXU643Hcdnz7tdXBZQ97Vo6YRN69Q76lSPxEjKyWaxdewEZbYZwOIC9vCKAWrULdCYuEFMpm49tveXfgfGxMtK28kswT+7CZqIl5RKGi1HhgrDP3OYDxT4zLSSyWWQWlhDpcXRaLfTbLfS0pPhz+If3MGPMOFkJQ/qsaLCTadgrF2FOaShMcoeGWX0fw2CG4QyyuW/2e2L+XVy/gtLGFYzaJwKQgZJNy0JyYUv5eHRqmMUMWRSd/DoSTyz2nzXmvoq/j0UB4tFEfEdCzZDUv6IbImMr4/B5CAA3pARCKJcjBZvFK6PiOx1lMMxDAAs3iVy2KMwWPRZCZ7oevV7EwFgVbz0yjVgEpDfR1xe+iq/x+DNIxbfjalQwmY1msEspDUzhrLZDpFfPSYGVclxsn1tG1jOFkXHn1i28/dZbCqjQNZGJkXXGjdD2Cy+jtH4Rfi/AeikDwzJk852Kk5kxRTAeYsp7aydhuBnplvujIQ4e7uG4EzwGz+Yn6YVKZkM/o2/CwQREkZlx01NkqllW4FJ+96W0gUvrBXjZgipi4jFhoQSS8BhHNpMS9ggLVstiylukNn00diZTRlM0fVZHLB6ZgMlnj9ecP2SZ0adIWDE6WQqOjBNuuDiGWLgp81sWexFOun3cu3MXVjyO5ZUlnNtch245AkR5tgnPYuc3VOxGSsVYHOm6dP1plF0/3pffx+AAShQ5HgkwSMDFKXuTzyaf30F/AAJpZPAog21CUaoo4+aS5/jhBx+KF1pxcQG5hQXUKxW8//ZbaLRaksJ68PAIPpJwlxQgboxqsMYNYeBwA53P55Bk6uYkhiHSqD28hUFlD8XtF4VpUrn9a4SjHrxUTmTr2niAhGkIIMhACSuZkcJz3GlgOuzL/ELmGcGCKKZLMa75fehM/WNarz9GdxwQ2ZTOd2rjCmILlxDOdEw7+xhV70Lv9+CEEwTiHxbBnpB9yqJ/KuAZQRzTZSJwDu7CokqGpZdRs4lRqyEyJf4dC/Vxr6OkWoM+EgurEpTQrx4oCTiZMyLpBvRUHnpmARpT90wDYzJTDvcwpOOZlcDyyioKqQT0KJSUMBYMk5iJZDqFTJKeVGOM+/SnmSGK2xiMAwHTKNcqn5yg0WmJVNC1XSxl0kjZZCWSlUSGC/3khNqFGE3eXUeYfgQsp5RnTXzEKBWGjr4/llRVRwtlDlvcuoTv//Gf4soLL2I6ZcOBXjRMMlXzncCXNGAPxnjzL/4Wf/bmf5PnhKA95TgyrgMfSykd2URc5IGU9k+CGQI9gdTyJXi5JWGkaEYMDw+OBFQcBfRXYyrgWPn/EZSZjGXe4XhncZNJuIpZZbvCvhIz6ZRifzKtWZhTk4EEe3S6A8xaLQm16QQzxJng69oCDPF1vEkWkxx1A6WUkm7S242yo7QTIhGfSELdVKcn16nPo0aZPpsuKlWSHnWvvvISrl06fyp/5BggYKM8MrnW/OJXv8bP/+EflSTVtjHp9+E3O8rDx7EBPt9hAH8yxsvXLuO1l57He7cf4Z/++UNsLaZxbimPwaAvnlSt3gCd4UDYJWx8FIp5uR9+f4SlXAqx2RjtTksAr06PxvNDYX9eeO4KMB3g5nu/pj5SmiiU0JuJtDC+6OdGdlG1XMZsRqaZIWEN/cFY2PFkbXFuIRuNXmIcm5SGrq6ti9SRpt+uHRPvMH88QyZTQNxwcOXKc5JcWj4u4879e7h997ake7Y7bbl3yrqBfnp8dnMwKdv0+2IjQNA0nFKaFQmoZhqOBEdwDGYzeSwuLsuegwBbvVrGSflAAa1kuzPJj0xhslhNS0AjFrUuv69D1pcuDYlOqyPMN7LU1Fquyz0KKKX2u1jMqXM6aVP2akOPGei1OiIzzRayIvXl3kGFBsQFPFZ+eZSexyQxVQDTcCINN4IVZBxz7lH/A4qL6wKyNqr7cg/Y9Eil83BY9PO5sizF8JMQIzKfI2Hsc0/Je8uwkWxhSXwQ/U4FdlzJmvv+DOOpAg8pmUvmlxBP5IFTf7VnXacJ6tXLu+J9VljakkYaj3T+I/b/vDakxQv32wTNOH7INHsy1Z51zufxDn7W8/zX+jphnVmmeNvx4H/zR4JDgj7MaRdxNws4eTjxKXIu5yYNJ4M4ep0GZoOajFPDyysLinEbPT9Au91Gv9MWX1uCZ1QotNptGcu06CDrtXLSgSYejbrIIcmoZ0o616irVy/h/MaSSr8NpvD9iQBibOjIGJ/OMJnOUKvXpHFbKOTQarZQq9WRTScloIOMrVHkSAJu2K+KssOn1yy9U6e+NBJcx8LGSg567jxq44+aGPP7nbMUU7M5VuPy8oYjP7PxANFkJGFNBMnYbOHvYzIyz4+gX7vdg+/TX9ZHIpVDrrAgSe987qZ+H7XqMZrtvgSfrW9so1Qqwp/q6LUbaB7vqMAAy0UityJsZb9bERkt1yvaBXCf8C3z7PfgyXwSPCNtlpN48RQw41eYAzOf9+sQNPu3P3pFJsbH4E7Se0zB/byf91W+fn5uVhwig/gmSAU/6fudvUePZY53d1Wq1BMH//75S1t451TeOQd8Ps+1m7PdfvHP73+mXPHs53LsfO+1Fz7R30sFCHgSPzxPB+X75+DZSaMj94Eg7Tfh4LnynOfdry/6HHze7+J298T3rNloSaF24dVXkS/k0XhwF97iIpApokH/Ii2LmalSjgQm+cgC7SMZZ20PxsmdU78zDSGZYZk1uM37cHrHAnDQ1FXM4PMFxB1XpT42Gxgw+bE/EDo0chuyUZyUHyjm2MoFMZO2OkfCPqMxbTAD2uMpepOpFG09epqEoUqeNAzk1y6LAfaoti8yHRaH4uORXYFZPCeR2SKF+C0ehsbfSr+tEKlpGyubm+joWRw8fCTeZZSVieEyi1ldR7/bExkNO9vsjomXyGn6FhkZpuWJHGNsZACnIN/EmXWQjA3gxBk1QM80lQnGjhM7btVJBo2JSrP9Kg7H1OFEHSwkY8iks2hNDPSmFszIR/N4FycnddhLRbzwykt45cJl2eBUqzUBdQ4P9nHjvfekSCjm08Iw7A36iDsW4qkc8gtrOFdaEJPtVC6NDouaek0YCMI+ZLcbMUnFI8ijx2M42NvDzmELUUIxz74JB83fWTRK0ZLOIZPPIzZpolvfgaVF+OEP/wiXXnhV7u3EH4nhOAs3RwAb67FsjEw98RfUYspIV2igLIDIfpgJ8MWxIvJeMic43mkEb5OVR6+LififiZRGJLO+PHdMOT04PEC/00GhUEQsZiCTL+D48AjNRhNXn78qcwIBBBqd8xy4YWUxRuZJq1YT1iilDdz4JWgMb1nIZLKyiRVzaE0TdhyLJv4d5RcEgON8XglQSUFP6ITSuPldU/9CcJUHwQD5bwA//+u/wm/efhsXr7+IwvqmMOf6zRPcvXMHDx/sYTSj2bwjIQWTVhn2tC/sHD5j3HTzevUGXcycEmpNBayW1i6LiT/Bs87hHZS2rsEk4F6+B880BfBzabBrWMKOnNLk3B/Kxj+WSKMXRgr0GI9gECCZBQKeDUP6fE2RXFrB+sULcDwHtW6Eek+DGw0Raz1C0DyBGc1gaDORT0l+BYtZ6j3ZlSYri9JA14VXLCJuWRjVTjBpt8VbMm5bSK+dg8YCmTLbXhftowMBPbyVc3AyeenoB6MhmuVD8Yj0xwGG4xAXX3oVhbU13PzNuwJK2m4C59Y2UMxkMOnUEA3bSBdLSOVyIt/lOsFzoUchO/H0lCLzlUwaFt3dzkAYVv3xEP1xgISdwEImCc+KwdcsTCchPChD8SBmISBQamjwLBsJLSapuZK0qMfRDaYSfBCPZsg6BuyYhp/8+/+Aa999Q7rue/fuy7189Xt/gGngY+T7SKZVsADZan//D7/GL3/9NrY2lrC8mEOjO8IHtx4gaB+i5GkYhrqwLB0MMPADOEvPIbP2nKwxLAgpLxWpsz8WKwJ+9/pJGb3hQMYSpcl8ZinPJaMnm8rgyvlzIkmsExybzbC2kJN17KTTV8EcNNGf0d8nLmsf2ZJZMyZ+eXUyjQV8UMb89JmyDRt23IJlMNEwJmwf+phJErVti/Q6HikAD2ZagCnaChBwXyzlcfnSRQGMGQKhQA6VkMnnkMATH1BhfGga/vHnP8fP//7vMAs4x8ahEYw36WdmSujFxtoSrl1cl8/ePajK2EuYGhrNlgBXR9UaKq0TYYXEZyb63bbs72eII5NykHF1YbXzd9JjrlJuSpIdm0Dj2RRe0obr6JgMB5IE7AdTFBaWUSgtonJ8jOPDfZEYUm7EscbPcQhoWxYa1Qpq1RMYlilzYj5fwPWXXxZ/rV6rgVLGwcDX0PUjVMqHuPnBTfzoRz/BD//wDWVkLum1Jm7cfA/v/eY91BpHqNfriOsebDuJZCoPkHHmKyP9x0nBnMM4pyWSkhjJ+ZdzH8ExxbA20GnWcFI5lFRVzmCpPNNNIyRcyhZd1OoH8MdDOE4arp2S+YVND+6JJoMBkukM4uLjpewreMN6oy60cQ+W6SKwUvLnrdqJgGe5QhGLy8tI0UcvikkYxGjQkYAcYVEGvgR2qCCYqZIeM9V7cBowMA4xIaBGmSh0GU98CX8v01DzpRVksiUMuk14qZQAaTT2l8REw8DUV9+TYByZ4g7lmFEMmpHAbNzHoElAmomJBCBnci5ssCVyy9Cc7GOPp2ddv+l5xp9Ubkl+njzYnP63b7z8+I8Pjqs4KJ987GXdU0CNfzgH0P7yZ+8IGePb45OvQNirCOvMK6jEdfp1jhu78kxxv510TbjxqTQwhpErjFAe1YEOO6I/XihKISeuQlXKB3vohwy1SKJDz9JwouTYpym0nU4PGxuriGsRjk86MOwkzDjQbjUlpCeXz2FjbRG5dALFfFYa9q1OX7wLVZiYhtFoIs+pzMeTMfoM1hgNTgNLYjKvc1ZkKjDDKmZsTJJlyZTYRFHY+JPWPkqbVwR0Kzg+GuMETvykmPY/3sGEPuxZE5puw9dzj/88mTDw6pUsLm+khDHJtZS/j/M5wX8yw8pHVVEEddpdVKtNAcG4tuWyKUz1BHqdFnr1fQHP7NwmrIxiWTraGMPaA+zcuwM3t4rV88rXWAu5RsRhphelDuMhfo7fyja/+Y/3Y0P6u7sfA82+LFBAcIRyw1KWPhIDAah4rC0v4Ke/vIF3PtwBwZYvAu582at6Fjhjh4PgjR8C//nNf/hGTspPApyfBaDx+vA7Xb28LaDl511s5p0ggly1RvMTF7Mn7wN/5/deu47//ObPP9WzjJ///IUViSomAMj3kenI688E0f/Rj1K8g+joAxzv7klRfOG115Be30R9575QlyeOh3EQIjAK6IfU538Enin87Iz/GTflldvQguGpvFKTTaXTP5K4dvE4sh1JDEzkclLA97o9dJoN9FtteS5GwxH8TlM2T/OimaCB59oCoDFxjAAa5Xd9Ms/IFpgpSeOAjIVZJJtVMnBMQ8eEshwtgk0WiZtRUeyJIjTvt+dhJaCZNkXeCpBBF+urq7BmIY5qTfSshJiu0+SZtQABCSmQHBuVo31J02GXKZVMSnx8kslYVgLdqYchPlqknxzHyVgfuVhHgAZuWllX9WYe2uHHvUO+7PhfyjlIoIcYAqytb2Jlcxsz3cJb791F++QYdjSCP9Og2Ra2NtelkGo12+JPwdSz+w8eCM1+a53eYyyLaD4dw2HlGNVOhLXiMq5eXJfCXKSJp4mPLBAH7NRJitpMJGbZQh4Huzu4df8YUeKL3V+mEtKw3HCTnxoV/knXzYyFkt7HbqKTSIrJ7LC2D2tSF8DruRdexavf/b4U9qMhPbFo/q0jmUyLdwf9y+gdRukWC1D68TC+fDAaC+OFmzyOdQLFlCCx0085WqGYxeLSomIUMQRDZGahKraYEjmLBCRjwqiwC8YTxBnD3mziwa0PcfvDG1Ksel5WEkVfe/VlXHn+CkLBsjRhdpBZxsJJ8DtKeuI6KkcH+NXPfiYAMNMR+eff/cH38f0f/qE8a5OAm1BIMUjm3Lzo5DiXHzK1eE/F90eMrj6SabIQpQzr1OuPGz/xcjuTDfAPP/3/8Gd/8yu8/saP8O/++HUxBa/V6zip1/Dff/pz/PM//UIAPYI+BBTpR0VmO1O06OsUxFMw0quPE63Kt36Fyq1fnTJcY5K26VGO4tpYWFmFkc6jPwkERDGYQNkn8BZhaLjYa9Avaoi8YyETjxAPx5iEUzD8dWKYWFhZQSqTE0+x43IVR0cV2LoGJ67BIYASBxJUq4o8lcmDlFrMEM8tiLQxNiLQ6cDy1DPssws/9oWVkiwUoSdTEkZAYKVfK6OxtytmwWTy5i9ck/E3PN7DOIyEGTYIQpk/Nzc24aU9vP+BCnu5cvUlZNNZDE6OMKEsZjLC0oXLUiT3ascy/mjAznlr7CsTdpP3hamLMUvm8H6/i+6wL3JVAjRZz0YuYcCYzTD1Axkncab4OS6GGpnNQ5HI5m1HPOjE89EwMZhG4plIkJnXhnLYq3/wI0RuDu+++xthiBCE/ckP/0DGyd6jR1hfXcBoQuBRQ63O5kOEYiEt/1ze3MLugx3cfetvUEwSetbF/J5ebfTo8p1V2KUt5LJpAVnjsUjMogkesMDnfW8wnbHZQEgzdRnbE3R7XRnfrmGgkM0jXSgI8EAAjM8wfQqFncawDgKjNIsWsHGGSIvk+SBw4UuKaShFGn3SCKBbho1ZSEAsfmqeHYk3GBlLBMN5v8W70LakOKKXFFlwqaSHfDaDxVIB2XRa/ozsSUlHjWkic6zXm2g0m8JAKy4siEXAhx98gAc7D6UoY3ph0kthe3NBEvL4uotrKZhcY21bAKR7d+8Jq1IYb7NIWGScy+/c+hAHu/eF1cHfl86khenAZ5TjrNlo4/DgGL1uH9FojF5/CB+agEbXtlZgxwMctnpYXNkUcOfhw12Uj48QRjO5vvz+AjCa9Ne0UT44wL07d4S1Qc+urfMXcOX6Czg8PMSdDz7AtcsXcO3aC3j3wwf4xVtvCVOtVCyikMvh+vXrePmV1+B5CQnM4HP7y1+/hbfffkcky2QrxnQTrus99lGjZJxjm0xd+jOx4cBCmHJOzr0n9TJOamW5Lrl0BrEI6LZbsjeiJJdAG3QDC0srGPhtlCsHsA0PFhMmoxnW1s7JnHx0fAAvlYF96pNG1mnIpEuRNwO2l0cyt4LRoInjvdsY9LpyjgulRWQyOQlKqp1UUDl8iHOXrktjrnxwX87ZdRTYxT0GfyeBtG63LUCE6llQiktGIsdWDDkyyIYDlI/3kc6w0aKhUFqRz2o3ysJKIwgwY5Iomc9c2xKONHboW8bmAn1s2bjk88GmC+dMsqsJriQLSyLhm0w/vq/8svuUJ4MC5o3/s5/7JKBGYgB9z76ptdqXvSZf1fsJnLHRcPaYdMoqqIvhKvEp4m4GbLTK/s5xJDmz2gmFqRmf+bBigfigWXFN0tjJwuozdbXZFFYr50exfuBcOJsKgOS5ZL/PMByp10qSfH+AXC4lqcP+KEAu7cDL5MTqgR58yVRKwjrmcxV9JiVgJJxIfRHpkPWNzRNldzJDs1aVEB8y1dj0Y4r4wUFZ5t6NjSUJ5+Ae67jSQH1kw8xtSocvnAwx7hwD4wbM7CZi3qpcIoKFFzeSuHAuBz2aCbObTVJ+jmro0z+TbFcD/eFUGpitWlWappR40pqDiprK0bEkSrfaPUziGbE44GEmS3DQRWP/Bnb3jgQo5Px5/tr3ZJ2gxDO3culb8OyregB+G58zl+gpk/P8F2aZnT1XglOcGH/yXYWu0jPrScBnPlHOgTR/HP5WgKuzoN7cy2t+Ln/583dFvvlNO54Em3h+8+vJTs3Z7gz/jqAk2VIELXlwM/t5ATS+bw6inb0eTwPU+Pc8h9XlBWGe/dXP3vlMw/+zLLSffP9lGXtcEL8prLPf5RjIBxWYtTto1eglAuQuXoa1uAatU0cmlUQ8l5Oi5GRgotxVnjTCeHlMPvv4JoeyTb21r7wvpiPYmazIA6aDnjKLZfJfIgmXKS9iujyWzWev2ULfyGA81TE+voeQiZhiKq6JdINGslZEHxjV/tS0SAyUCThJ0W26YqxJ/w3VEY7LJnugAYPpAGZuG6nll36rl5osMzM2w1IqhqTuI4Ep3GCEsNPEJNJRppGn64HMpF6njzDk5lWBhknPxSwYijmpm0jIJjeKcXG34MODr30ycDb/kmSg8ejNvjqm2dMu4LnVDHS/hvvvvo1XvvsD5LZfEPDMiwcoeppIr8pkoFkGtre2ZWywuCJbo1ytidxnebGIYmkBI3+CW7fv4vjoQArIdCqFV198CSWmbgZjdClZDUNMI13AR5qxJ10WCnl57aP793FQ7QPev5SmMoWQVPmYlYBmPf2adPZuQh+cILV5DbNTAG4y7CIY9sSrSkC1Jw4CZvTBsRwPGzlNUpVSuWVsXbwmUkV2TaNwLJ1SFiCu60ihwHEs8hiRV1piblutVkVayCKdvkVGPCZrVas7kqJo98F9kS7wvQtL9MFwcXx8jNWVPK5cv4bVlXUU0kkM/UCYItlsWpJqlbE55Utt+JKYyY3hGPtHZeztMxjBwEtXL+Ha+U2RgJJNRSYA4SueI4tdykLpJ8RiS4WAaHj3rXfQ6/Vx8cplVYSZlFwruSXfQwCeG18WqgTLeO/oRSW+ZzREN5mWpdiR/EyZWyLiGUyjVL5r8zRfbtAJQIhB99yAUQP+6e1bqDY6eO3Fi8hlkzip1bCzs4O93V3FuOjTd22EWr2N3tAXzxQe3BAzfQ52FmZyQYynB7VDEECbDFRiq6XHBDxLJ1wUCZ7lSmiMxlIc5xwbsX5bJO6+lUC5N5BNf8lz4EUTjGjWPwnQD4EBPaAI1cTj4s3COZUb5bgykUQirqFosGusfI0ESD797mSdESAgu87xPOlAw04g9IcYN6rKaLi0gAk90ExLPMrGrRqaR/vQnCJi6VVYXkI86Mg6JEPo4e33xWMrMl2RnFGiubdzC8mUh/WN87j3/ruoPriNhBETKWYylUAimRQZOX1ZYBlK0kZgnvLbKU2N4+J7yejNZv0ENfpTsaFCMMeOI+fGQb+u6XgqzMXISyKwHHTHIwzHfaSZDuu6iJ/Kxkwms1IuEzIVcojJsC/gr29lUFo/hwtbG6fSX64TM0ni6w7YRAnQGmlo+4qp+OTROLgLs38Xi1nllxWFymOm3Z+greWhp5eR8BSoQPlwJsVERBV6YxsGuo069k+qGEUR8qYhptjlZkuAJ8rbisUFkQx2CSD2uI7NxGuHQRIm1zPHFVCa4AkN5FlMMamRPnbiUTghUD5BfzRCMcmEOh2VJhsUMXk2CT4JAEMWtwBijhR1lE9LcqjtyL3m+k1PRCa8ppNJAQP5fZIJSgwNmUf+y//5X/DLX/1SxtePfvQGXn/9FfESo1/Vwf4BXNPApe1NaXqksjkJIOHzNwfmJfTF94UhRokQZYNk4JGlJGl5joUbv3kPN37zrrD3WBSury+i3x9Jal671cbx4THGvkqCbjU6CCYh/vSHr+L1l68hv7ImCd2/fPtdHJFZVj6CFtexxJAYYUr58p0ZcPSbt9/Bw/sPsLS4hO3zFzCZBsgWcrh46RL0aIxes43hIMCDvUPcvb+DWTjGj//oj/E//Zv/GVNNF7+zaDxENpNBgz6s4xCL5y7h/u0b+Nnf/hRemv5sKXS7tJNQY6vTqqPbbsuzIYzH6QSPHj1Ao9FQYURkeGgalpfWZO9Uqx+J7xgBUTKMmYpnew6Oyw8x7vuIRXHxliNTd2lxRb4bg3IsNwktnMnzR2a2YVsKgCZYxcAVy5M5tna8Kw2ZObDJQpyMnTHZ+b0OFle3RBpaPd6TMAEy01RCgmqQ0MOp323i6GhXvl8sZkpDhanJ/D5EfmW/1hugUFoVfzqavNOnsnFyiHxRNcGaJ8ofjfMd5+2ExQADRxjGspaw6RW3CF2L3+SIyc+BL/YNuleC9gWbX5+0waPPGevEpylo5u85C6hRETUPFPisBv1vdVP5DfxlZ8Ez7mUfB0pMegLU6t4C3HiIlBlgGnNkTCd0X7zO6u0+JjFPlBNuzEfYfiRrBueCyvERVlfWsLC4iEajJsFDXjItcmAy1RhaRC8+Pop7jw5FSkmPz95wgtW1VVjJgiR4RsFILHEYMjEPEpFaRFKCHQx6bVQrx/JsX3/pGlZWlkTKz/TxRweUajaRTTmyHhC4YjgBJchUiSytrsD1XFHu+BOgOwgxjavk527lHoZjNkd0ka0y7ZJ7X1cPhJ0W6h6sWQ9xTLC+sYyNtaIA4twXsMFRyCawVx7JXuG5DVfWFwKIrNN6raaEf4yDCEflGuqNtuxhCE6zcUppZ9A7xt17e6ie1JHJpHHu0otq3zGbYf3Sy7ATDCz6lnn2DXyk/uUpzQGSL8s0m3/ynNVFxpksZGfM1j+JMcU/Z/Tw3AD/6wLSCJw9f2FVQL0nTeBl4x5AxSB/AynBT/Ommy8s7M7QJ2C+CJ014Of3ml9fAoMEM5714L08G6gIHByCAAAgAElEQVTA6/I0QI2fNwfVuKH74P7RM4NgX/X4e9bv9k1+XW50AKt2B7U6J/8QKy+8iPz2RUThFMmEDX/YQ5nxyrP0/8/ee3dJkpdXwjcyMjNMeluV5au9m+mxDDBIOAkJhFZ7zv7zfoL3g7yfRn/t0ZFZBBIgYAzQ43raVpvyVem9iciw77lPVA3NwDCGkbbZneD0oac6K03kzz33uQa+tvABeHZS80UHr1P8LARSvUdQPQsujYyHR1A9StCiQlqKXlWVdKVUviAsNPJShoM+2kdREhQKKyKjsY8fQNGjBMBksRaxbLr7IvGSlxSXzowcmmPeDE5+TQrRxGBfihBKX0beHFamJkUoD5e5pd/Q9v+zvxMzoSCnDFFUZzh39qwUl8ePHsGZR0ychlJAXckjb7jQgiHGwxEcmxIGXw7O+YwuiWBOQPYc0yZdzGNpBNrT4dn15P1LYoRZ6xGm9Qa+8Vffw6vf+z5+/e4D1A/2sFo2cNCdA0octVJk5iv+NPTQsWZo9aaShAmXXldRV+zx9jYserQFnsignn/uedQWGfQwl1Q2+lpQ8sIEOEp/KTNjcevNxph0W7CUNJTM4u98xc7RbbjHd5ConEFi6SqUJ+j1pw9WhgfQ7B7C/CrmWkSzb96/gdb9GyiuXkL18su/A6DR0F8Px1hY3sD1689KghNZApViXrxcyCSi7wwBKcqLeA/o3UP5KjPOJA0tCPHDH/0Ub914W1jZPOywQ0oGDz3iNlYWsbK+geryuvgIMfWOhznex2ajgX/+xx/g4eMdvPq1L6FUWUR77GAeKDizuoAr5zYkkZXJdbfvbmEwoaw3LkyNi+c38dWvviIMp4jFYkZpbZSAMlHS9aT4S1J2Q9CEISCUjLJbS5bFfB6BfydgIP372E2ODqlxOSizqCOgRi8zgkuU/NH8nPeFgBkPhZQPsNASN20xYfflYEewjObXfE+UtcoV5Wk8wVID/uFHb8LxPXz/219CbzAW0E8JXJGmFopFKSZ/8JO38C//fuODcTHrHaK1exPDQVN8wJY2nkF17Srq999Fd/euPE6j1JbgWSaFApNZcwVMXE8YRrlkAk6vBZdAG4E3qDCzeTHMnxzvnXiP+Rg6PvqOj3imKMBFKuaLLCSkzxELZUop6P3O7jrN2T8AByPPIcrpuFbqlKdlC/CTJuYE0plgN2iJ32C8UsVE0yMmiGkiGHbRrx/AjWXgJPIoVBexsrYKq9vCwe23MGwdSiiAW1hHIlcDreRXlqtYqlUl6e/Be29h2mtDj8dE4sUQEjJyOCg8ym7ktVQBhPkYMozpCcaghrjvC+v0qNMR2SbZTqWMiaymQmGSMrHVpAbPzCBk84DsYHeKNMNkmCo5obF/xFgjIMaOP8chGUWbz72IzedekqKJvmZkGrie2MTL41ojH+3JSSrxRyzyw8O7iA3vo5yjxD8GBh2TQdeehuj5OahmQcYuGQj0usnlssLaJOjN8BLO7d6IZ7c2UkwqVSFyIe6flJBrZloaHtPZVIAPMiXK+bwAXRy6DNlIMICiQBaij7gzE2lhaGYFNPOHLWFUTVUDtjWVOUbWGRmX7pyywQj8JuBOKRHfK//UipQOpmCFZBRFAJpOI/qUiWI+J2Aa2WhpAm2Gjl/9+tf4wQ//FePxSPZXQ4sjoQLr5y6gurSGra2Hwn548dmrqFWKKBQKMExTmI5kjXN+SlJxv4fGcR3xpIFCaUGKv5jiw9A4b/lVG2g2j/Hmr26g0x3i6sU1bKwtnKSpktkUfcfbewd4661baO4e48rmEia2h2Q6I8WiHSq4du0Ktm69C8+1ka4sQk+ZsKZMAXawtrooSc2DTg8bq6vY2NzEr977lTRcvvHn35KC8mB7B6PBENNRF9NeA0roo7S4irXz15DJl9HvNNE4fIxShUzPpBS+lZVN7B02cOv2Fl588TmUigU8fLwvTQSyXVrNww+CVfi5x7OesLIMoyQMwEy2KP/ORgG/4729beTSRWycuYBup4H9nUdQkyoceyrjQtGYrRsi7gNZTRP5peuHMDMleI6H44PHMtdofUE7inypJgAdU8IZSEBWmIwz7ocnYQfSsJA0W3o8uVhc3pS5e7z/GMl4LPILnc8FmMjlCuj1GxgwZEclQJvFmXPPo0ImpTuW5E9KzKgYmNuONIfyxQXMZmM5K1IWyn19JoxcBofasucRYOc95mtwUDAAwZ0OZB7r6YKsv5N+Sxor8XQZiln6XI9onyis7sRGiC+8WqtKk51z+vOqVz/XD/SUPBm9Iwme0e/Md2awB8dwpz1pKGj5pSg8RfElLIBgVTkVESykcdV6hLEbhU9w7hQKeQSTOqa2HyW7kmlMtrgeWa6MJrY8NmVqMg7ZnCAwy31p0OmiMxjBC+PIFrJY31gTk34y17oCmk9Enkk/PkVRpTGn67p4YEp6eCGPsxfPY2VtRfZfaTKNBwKs8ZxD8TLXITZHpjMbu7uH0nBY21iX8yxDEEZuAh07JcnA9DIdNx4g1EpIZwvo1R9jNB7IXk8vtfzCpvgoqgrtCTJwlN8NyLi0Hp312Ty8sJZBylCRNpgezKOxg8mEHtAxjEcDaUZwj+SZkn9G44nsn/SRpt8jzz+GbsjZmU2MlbNXUVk5L/XGF7LNp2Qy/Ve9jQ/7iPF1P5zUeJrK+GFDyNP3+FmBno/7jB8HnJ2ytW49PHoq2Wd/aKN5EpTkfThlnX34HhOgJDj4cQAav0d2EV68ehb//a++Kt2ej+v0fAGCfdwI/OT/XnbrUBt30Wy0MbHm2Hj+BQkN8CmJJBV60JNu/4xpVPS9TKbhxxlNf1rFniZwikoL6f5j8TebFM5AcWYwuo9OwDNagbI2ZqGlI12swMgXxPh80G2jW29IR5ed1eiwFyBZOxdtHsOWgGZa6Ei3lECDoqWh0LvMnSDs756EGIRQYwqmroO+a0txTjPmMGEiv/wi0uX/3JRJYZqp9J7SsVnUYLg9zMcDGP4c1tTGPipoxn/7UGgmHAHPXBrls7MUQry/2M1lmMAkMMWw9Gm+Wof3cHj/lzADD9/5/v/AC9/6a2zvNcU/qpzX0ejN5KBtqhFAk86mhY3FcIBBr4+j/QNMxkzsIvOCRvcsfmm07CGbK+DK5SvSfaQsiYmkzVZb5EalShHlhSoOOhY6wzlSmGFU38EUJmLZ3/Y9Ubw5vMY9eN09MSRWFy4gXv3t8UC5cWJyDHU+hJNegp+uwZmNBTwbHGyBvMvi2kUsP/NlkdtQkkjmAC9dsZFWZ1hZWsTFixcFbKFhOw+FBKJoXWXTQFz8amL41Wuv4b33bsNTkwK2pVMZKWCfvX4NX3rlJWTTZJ2psKcD3L75Lh689ab47Vx+6WsCoJH5QTkMx8mtd9/B1rs3oAQBNp77El742jdg+SFazTbG7YYUvTRmvnv/AcrVKnKlClYWilgsZeHO53KokoQ5pr7pZMVpIn2OGCaRvIYAlk+Qgn8ne0ojy0SNknFZIZ+AaZy/YqZ7krxHRgIvAhE8rPLnNPSN/j2QIp+P4XfNJUW83Jiwd+JvFq0a0XVifXb6X5Gs+0Tm+dpbd6Vr+7WXruKX725Jd/XLL15Cs91Hs90VYO6tm4/w5tv3f2sqecN9TJr3JE2U30EsVNE4OIRFDxJ+1piCdDIhpuLZ5TXEywvyRkyyKuwZpu26MIV4qTTQzhZgDzpwhl35mUu/s7mHoeujevFLWKwtI+gfwR204Aw78MJQZKWEDOnnxRTZBBsNcg8Eq4oYJrxPhonQzKFre+j0h2D+YSWpIJuMIVEswSGzTAGyyQS8fhujeh2Z2jpyZ59BGEtADTxM+0P0tu/Bbu/DJniWWYRvlEU6WilmRLa29+AeDh7el45+PK6InCVDxjA79aUqXC0lzEiyl1TXAgNDAiWGgTVHTNWRUmOY9dpodDrCvGOBQ98bg/eMv8dQFBoea6aEwaRTJ159LO7tOWajsciK2WVngQIWO3NXzM6Xrj6P2rUXoiRiz0drYKM9/uRNOn4nXucO/O496AkWIwSMYphZHppToOel4IaUyaclKXEiBs6ugOBJXUfmRPpIxk8ycOHOonAGmq4TnOY4Z+IfE1kZ2NLpduB6NLWPPLJ0zZB5I0miTL30HJESZfJFKD7lqnQHo5m1j4nPkA9LmF28YqEiQBpl2gSb+R4kOfNkijy/6qKS07E7rSFMZASwSZkpYZ6RAcb/ZthIpVhAIZMRAPv9Wzdx8/13YTme+I+yAcUAEwa0HO0fwUyZOHfujKxHhUwaBtcBNSENMJ5zmVBZr5MtG/m75csLWFxelyTk8aiHVv1Y5su1a9fkXraadfEjolG3SFrVCDwjaEhJKD/K/vYj1Jsd1I962LqzhXa7h3w2K4DrcasjXoCaqeOl557B33znm2h3+5Kat1DKwpIAC1/uk8ZEX5Xpk7ZIake9DmYzKxpPriMeR7STSKhJKEFMAiroHcj1KZ3OwaM3kj0Ty4PhXBUPpktXLiNXXZOwi277GLdu3ZZ9wHFc2ZeoipiMhxgMh9BTeYSqIl51ZB66vicS1Ub9AGfOXoJuGth+fE/2RsPIyPv2FQKJgD+biR1BjJIwglsjJucFCP1QkjqNXCYCTTmeCKKSmUrZNM8QJz6nc/G4TMieK2OTRuQBGxkhkqou+y+tA7iHMGFT4z6UzmM6m6A/aspavL5xBZWFTSgh7REiBjHnIoE8+ldyvJLtksoUsLh6RgC8xtEOUumczM/m8Z6AfOIJZ6bFxF9Slj1LwE5+hnw+DyXw5P2xGcSxC+3ztZf4QzXNqfc2ATNa/fB6+9YD/K+fvS1Eiy+uj74D/qQp4JmeKYHNqHjShFFckWYqfAfZQhm5pAMvkZd0b1paMHkddhfOqC7zkWwsfvdMh+W+17MitqKOsaytDOrgOB4Ph7KOsTagfQHPyZ49lcYTLSXavRHmro/l1RWcPX9Wwsh2d3bR6w/R4tycjKW+ZFOBTQBKP8mg3Hq4J6DUM89eRrYUscOiiCIGWEVsckqu+bp8/dnUlpTa6kIFS0sVBL6D+WyMg2YHx7M0kpk16G4b/ugQx40WhgwfQYjF2oqc/ybDDorZFDKlFSC3wVgUUZzQM/YPXedXMyKZ5/k4bcTQG3HfU7BSTsr6I8zr0RgHB8dyPhZGv6KgPxii1xvKJ7LnvN9kBTNBe44J7/8Xnmf/90zxJ4EzJkJ+FIDzSe8IQR7++TyujwPO+BqnbK1/+NEbnwhg+jze16d5jo/r0pwCaPQOezLq+cOv8YcAtCdBM5rln36P9E77JFLMT/N5vnjsR9+BnN8T5lnn6ADDsYX1565j6co1eIGCtOIjratQdAN7W1uYHezBL57HMLv5e8Ezvkq691iYZ+PCGSSHRzA6D6XjxE1ROtLiW8DNNodUsQwlqYkcrXV4gEGvJx1QMgy4jUSx1QEStXPQ6C/T3xdvDC+uwy+uI+bOMGs9hBX6UoQ6jJBnCpZ4JYmmCLFkGoXlF5AuX/idmyAODEoUGkAZIP0Y/phrQbOwlodIDJnSN957jGmnC/JLjpFHK/Ybw9AnX0f1RlDdkfwODw0EJKaBAS/xu8k9f8z7+8/83aOtX8M+vI2rL3wZ2tJFkVCuLOQxtyw50AyGU/FnKpfySGczItuYWTMxpd/b3obvuwKesZghyEJmDgHc9Y1NXLx4Ga1pKClJr7x4EbMghl+9vYUrl9bwygsXcPvOLmbWHJurFbz9xhu4efshkoVlkYV8cPV2ofR2oKczmKtp2MkSkrkoVCDmW4h5FjDYQ2zSQpDMwEoU4cSz6B1soX/wAEnxqWHMt4qLL3wZsVQB7ZGDVDUyyY05E2huD+NRB/sHxwK+VFioVshAIMNSlXEpbI1YDMvLy/jyl1+W9EqmNRUykUyMBTU7h4MOGUWh3KMefYk6bfS6XUw7LTQ7fTlUnl2tYmFhQUAGz49MZ7NLG7jw3Cs4Pq7j7r2HcsB77plLWF1dEf8cdl5T9MaiOT+BLIIAOgupmRRGfA+RRC0u4Ih4T1E+SPSPwRPs9Cbpa3Mq347JvCbgzYKVv8O5zo4uvdVYuPFnwl6jjwdlHPGYyIgIupEVw4tFJ5+H4A0ZD5zAEodABEmuU9bZibm5pCqeHnF/449IUK5F+WtvIEX5L15/C6//6nYkNU0aCNXf9mbhwd4Ai8gZ6vsH8ByaBis43juAOx0KgEXwLGtoKNaWkakuiQyVQQHBbIL5dCwhDQS9yUaRhZFYInvVYQDLCzClLFBRYa5eQW7pHE2yJAzF7h9jPHdE9sVEurIWR05TxfdO2Gf82JSyMlCBgBqB2kxeGG6j8VQkgLm4Ag0+NMrrDUNSKhOBh3mvA7s/RHZlA7m1MydvS8FR30Hv6Ajm8ECKfiskwypidbm+K15PERpD8zwyAwnOJVBksUKPp3wJkzAm8upcNgfVZQonpTcxNIcDWbuqmQJ0KOh3OwJQxJNxZGkaTUmWT0CS+LUqfoDcC7QTxim90gSsJUgrDMcktExGkkyd6QwOzdYXLyG2fOUzLWVJFaCn4fDoNpTpAUyN7yuBtE4g3MfRKERrbsCLaXj20gU8d/ki3rv7AO/eeyDsAnqHlc0kBhMLQTKFhVJJAAaOa1695hHms4l479CU2sjlMBzxnswFbCYjk6wxSl05/+jjyBS5FKW4BKtnIwG7jMqSSN8I8IiMk+EUZH2G9AKayzwjM1PSakWSN4/ksWoc54qu+E+1/aoAdWRK0KuNMnHOXbJhl6oVlAtMKI784gju37p7D++9f0ukxrRI4LzlCCyUSiKloxdRytDApOitB4+RUHVcPreCZquJd96/Dz2VwvL6Os5fvopr164iDBw0mw20Gk2sr65KQ4HPybMAJVR7nRESSQU5NWqUEfhmKuV8HvlaUmLe7Y0ERHv0YBvdw6b4040cG+3hEJ1WW+75l1+6LvLOIAbYDAChNN8PZL2klyqfi2ynbL6AkKxJslxPAlVoms37Z/cHCJhona5AiSWQjvnCrrUDBpkoyGuB2ESQOTawgM7YF4XF9WcvS/HJ76FYqkhq4717DzEadLC3/UDAtFCNYWlpDcV8Cf1htI6PZiNk81UooYLxdAgloSCfq0JPRAoae0zPMQYsKQI8JZOUp86Y6Ql3bMGxxkhwndB1gMmbSggjriNlZIS1b40nwhTWTAPZPNnPmchLlmNPhfhkssExmY5ljaYEjQAt5cG6QdYkgw9cjMns0Q1kc3nxlzLTKdiuhbgSh6llZPUlIELArNepI19aRHlxFeNBBz16vbFYn02F9cO1OluqIVdg6BTZ5xo8ewIEjjA6KS8lu4djHXECgpG0/vO6Piqsjs9/Cpqdep61OgPxQ/4COIvuPk/GvE7PxxoX8JP9P5PSZP3rHt4XhmRm8YIw0KzONlRnAKNyBvlcDkk1hK2kkU6G0DBB6/gA3UGUyjvqd2R/J5uegS9UNVWrTN5UcNzooLCwIT5j82FTEosNU5fmJM8l+VwK1WIWru2g0e5LkEixSBAO6DJQZmcf46ktFi5cS/l6Z85uYrFSljAThhEMRjNplPH52OwqFAtww8hXmY0O7kWUJ3NfJItuOBgLi+3ypbPY3FwRdnCn2cDdnW103TzM3BkJCTBCSxoSTBdmk5LNAq7j3Eu4xjJgIVVahRrM5We2ksLc+2Ref8+dy+L62axs1Y4wryEAOj8DG1A8X9P7lmego8M6Hj/ex2RqiXchrTS4FhI8m38RGPB5LTF/Gs/D5BTq108N+PmuP8w6+/AnOe0ufNizSzarz0lC+UmAM77ek1LHz+u1P89v7uPAs9PPQKDrjRvv/07U85Pv5cMA2odBM36HT/qmPe1ppJ/nfX5anis33YN/8D5arT70Ugkb169LoZhwLOmQ0G1l9+CYumjMYwWMzcUPwLPfyDejT5PqPoI+PsYsXQM9prRhFMogkk2aSrMIVOMR46DAxE0D08kY7eMjTIcDKUAjb6VA/vDv/F09kxcGRNy34RVW4fBxrUeYhz6m9FBiKlpIlocFcVwSqVkG5ZWXkK+cFe+D6Io2J/rE5DQPit3DnMlzoYFpmP6jALTn13O4uppGdzJDZ/8I83YDTeTQVD9fCcLTMm6efB9793+N+va7ePXP/wLV5TU5dCwtLkrXbTAaY2qFSIQ+Fss55EolMdnmQalZPxamAQ/NBEoy6RRKxTy8uSWypIXaBhJGHvt9C63xHF96/jxefeUath4fw/J8XNhchDejeTnTlHzceedtvPPLN5EsriJZiAxaebmHtxHU72Pt4hW42WXsddhRVmQc5MMuEpN9zC0bXhCDaubR7o7QbbcRZ1c+kYRKIDbwpWDJVyvMrUMss4h0eRnW3EV49D6sg1touDqMwgLK5TLOX7mMr//5V7C0uCAgDDu0LCB5iKEcgcmjNKMlsECpLsc6gcYf/vg17N56C0v5BPpTHymNnm4MvMjAi/GQlUBvOMHq+gauXr0G+4S10Wx2xbx7damKL7/ykvgQMexjZYnSnqR0Z1ko5/J5YZexsGQhOZODnYMk0zzJ+iQDKqmdpD9p8jssOvu9rhwUs5ksjFRamCICjCsx+XdJu1XI1mAR7Ei3leACQRAWafyOCYxRakaQUHybCLaRmcYQAzL5TrzU+N4oOxCZNsswAgUfCieJvNAiAI0MCH5WMk9/9OOf4X/+r58BDpmI25jPpijm80hkKvAzS+LzxUsNmUYL+EqUQNjbvY3B7m1kqmtSUHZ274okJKsnYCbiIg9WNV3YQDT6JUOMqJl8FiUCuEhTEUacO4dCr7cghKebCNIlJLNFTLoddI8PpYAk4M97L+l8SRVVIwGTUhWKH088tggyETyTK56EmskhpO8K54vnI84gFoQwsvRCS2I2nmI+teBbTCucwVhYQWF1E2YqknQetG00hnMke3vwW7uSVjzx6IPCznco70lAGbGe86GpQFXXUNA0+R4dM42+C2FSFlkUha4EINC/cijGzj7MhAZ3ZmMwIPN8jkQyhqxB9locCg/r8t2qMreYHkqATApti75HrrCPJXnMTCGRyUJNmXApE2t3EFQvQFm++pFLIFPXyGb6YM85YSby8xRMBYd3buDh/feRyRtiYJ0zYsiZCUkdbQxcjMK0gOvMPOXFr5KSVUp9VpdKyJsaDttT+Kouc5ZgcD6fRYGpsmEkN243DjAeDUVSPhcGNMFAX1gMlNaQPcTqTkzUmYIsDL+ksCly2TxMMyVzi4UWmWxScHGcKZG8W+YK5W3xhPwewTqy0TgX6TlI5jNBcc4tLU7Wj0HjOZlbZKuSiVYq5oS9SqYCpYjjwRCHR4fyvXBtkj9MPmWgSZy+dgTuLLESoO9bgvJcQWJi2Nnfw3H9GMVyCV/66qt47tmLiPkT1FsDHDYGqBQNrK0tIZWpQjcyeP0Xr2EyGkooCYH8FM30Yyo6rWM0m4cROB34sCdRkm2RbFkGdYzHGAwHePfmXfz8xz+Xzz2c0W/NRX6himIqib/99jfxne9+H3dvvY933n5bwmhigS3BCSyCJUglYMgQAbEouZuvTWDYgiZNCY5hXpkEQycihbieZFI4vVRjMt413UQ2X0KuUBJZ6sRyZB1hQ5lDZ//gAPcfPMTuzo74JxGUIkBL4/7+cCDsZ0rWq7UNef7W8S4Wausii2/uPxR2SRgDjHxGEnSt0RQL1XWRdh49vgNFoTQ2QDyVhl6sIE1PNIaM8CxDtqSAejGUl2rIFwsigyaLk+ciaSzSKoAND9uWtGTeW/HSo4ySyZm+C9uxZNwSHClXKlDicfRHQxTzZZRyZSQNssNCuPPIr5WNTzLOKFflxKEHaK95jFZ9X858lJeSWUYwOV9ZQaGygkHrUH5/YXkTcS0Fm4E9fHvxz5dtT7UKa0ZavtAWgWEAp8qkN27c/MAr+5P6KD91ZzCyVr0oMEtNkNX6ROPwj3izDExJKRNhEU5C+u4mUMslJL2d60+Oln7cO3sttMcuFL0Iq38Id9RAxtSglzdlHCxlQ2Gx9i018iGbtnHQIavXhj2si98r16LlpaqEq9BOiU3U0XCMysKi7K11rk+qKg02USFoSTkXrS5VMLfmAgqXykVsb2/LWOS8PjysS2OR85176uLioqgVKPm/9f5d7O4d4eLFTWmgbN1/hNHEQtJIidqG75evwznjqTloiRgS3kjmSqmQxbnz61GTQY2jXm/hxq23JFgtm1vGfNYXm4IYrWNcsqRdWNORnAOL5QVoZhajfkuA8Hwuj431FUwDE4c9Wk3MI3Yom0d6lFzO90Bw0qFZJhVfG2lcXjEETOwPpxIoRRZnpZhFOqVLE4r3J52iqsDD8f6xNEh5jiJAaFsOet3hF8yzP2Ju/Mn9KgEqLoJkKz0JunyUNPP0A36UZxf/nWAWmWd//88//8z34/R9/ffvfFWe4w+BeU/KSfl3vvbTFB7w+0IDTm/MKQjJzecPsc6evJEE0JikyIvyTH53T35fT4KJn8d38Zm/xP9Lf7GctBFr3EXj4ZYswudefAFnX3wZXuNQuk5KpYax7aAzBgZ2El54Ytotxv2nN00B5hPEG/ejJJswiJhiwhxRIt+ek2KbBaGRySJTqkgxSsnLsNuGPRqK15qwWBCHZc/hTIZisq4tnZdERX10KId6JpR5jJmOKXBsC9WUhqE7x71WS7pMsbiG0tIzyFcvIgkbukIZRMRVoWEz6flZLYbjgyN0ByOksjnM1Sw6UwpOPpqBRssBhgDQP4SbO5PB2L0nWPDcxWXknB7evHWARvj0eZP9Zwxvz7HlwHu4/R66jR1857v/DVevXpdijmma7txCv9fHbDIWo+R8uSr3nxIsbvCjXhPtgx059DFIQqQ2ZEnEAvGOiCcz6EwCjBwFSS2Gi+dWcPXCujAMp3NfignYM2EzUAq1//gR3n/nXWjFVcQzEbOMV9DYQtC4h0K1hv4LEl4AACAASURBVJ7lYHt3T4Cjjc0zuHxhE+6ki06nCTemSYfcs+ZCcWdSU0JjQuVcAg4I6DIZdTYaoba+juXVNdSHLhqH+/CPbyGMa3j5L76P7/3NX0vCIAskRo3X6w2R9GoxssksuGEcr7/5Fo62bqKcTmA4mYlHx9xXMLIhj7UDIDAKOLNSwcZqFaXFFSyvnUXKIDvRxd372/j1jXewUivixRevI5srS9effkPV2rIUbCzSKQlgwT2ZzKSoYWdVZGUnnjj8HggI8SCYSEQHNRr5s7jmAZk+aGQX/PwnP8LB4y382de/gYvPviBx5wq9mAiKfwBtsUB1RYpI9gY9lwhqnibnCuvjhFUlhTqLOYJIs5n4cUhBG1fF/46SThbREhwi6VdRmMBgPMZ4OhUpFNcKHrot18WMnW8tgV/95Cf40Y/+TbqsPCQrgQ+DnljDDgICqgvn5MRvBhHbfBbLSwHQenwXrQc3obBwpHm778u6UkrrcIOIYceOtktZddJEkh1p+rfRf0hPiUTRmtsCEjOJE44tY8xYPY/C5iVhGe0/3MLDO3cQT2qYh8DMthDzPeTjCkoJSje5QjFYIjLbpsH2STqCFANM2ouZpkjYXMtCwCJBZapxlIRoOyFsx4cyn2IWAKGWRSabQ2GxiLGXQL3ryPdrNx5ievRIPCddymaCAA7l0vSWY5IqZaOBJ2yxBUMXf7cEGaG6CSsg0MswlJhIZgi4Bie+fZLgQsCQSZ4Mg2FYRixAPqUhr2uIEZylNxhTJDMZmPk8zHIZMTMjBdCk1cCk10VMUSUgQU2l4BF0c1yETCXOriG5ekWYDLKvkDFAICQWySIXcgmUUlFSmgTHnIBBHFf83L9+7ee4/f7bSBfSSAvTj+u5h7kboDNVMA5MOKoJX4nYZJxrVzaWMJu7uLNTl/vDMc8uPwsrgqYEmovFvKw/nO9GMg5nNsVY0jNtYSHyDZF55s09ATYIfmZSpgBnZFwRT+N7JZjPQAjOOxaKZLsGfijML8osCdBQJieADr2t1LiAcpwDwpCIxWEm47JHcm4w6TmZysufaK9mOEkChYwh52f+iEbclJr2+n0xuhcJ5Qmo1Gk0ZCyS8UafqupiBToBw1QqusfJpAQD5HNpYYswvS6MxaVA6/W6wrxImXNUqnlkcuuw5zFYlo3drZvoHu/j4rVnUVlZh2GkxJuQpvZDkTzHYNMHzGP4QAI20zhHEzjODJlcDpOxjV+8dgM7+8dSlNI305r7+Pa3v4W/+7u/FVlWOpPC/s4DPLpzEyHv0XAowBmLaIZe0FKEBTdli9l8Tj4H2bd8f1z7yILuWxxfIfK6glg8GYFuBKt1VRiUZAjyXjX7c/SmAZ5//lmsrNQwnEylgdJs1NHtdDAcjkTiORj0MZrMBBBTk3HMZ7awWDh+1YAmk5TGR+xPn3LslI5EwPRPSiZ9xOb8jtmEBELfjtYHwxAPtGTMwLQ/knEklhWuhepSTQA/axZ5mhG4Et+lbFZAQgLslLe5btS0dG0bSformgZc38GMoJrjCOuM7Bh+/nQ2B4NBI4aBDKXuMQLdWfkclK8ZmaKERrDRwuefjgbIFquoLm9iOhkKUEjDdEo4Bdj9T7ye9FJm3UEPaoaNkURxep0yzk6DyFivvH3nsQA4T6Mn9e+7XcG0gVn/SNj5qUINRq6GgOjrZ70CV6S0eRMw43MZB7avI9QLKGUY/hKB7O1WPQK4ywsYWj7a7bZIslk3pBQLqdI63Jguz8MFyNRULBd19Hp93Lt3X/zPeO7otBsClInfKcNnKNdMmVF6cLoq0slha1dYivSi41gkUM3zA8GiNgOpdANfevk5CZ9gA49WEDyXU8XA8wiBMQYKlEolJJNxbG/vC4OVknSykvf3j1BvdeGHMWysLSJfzGI2tSSpmO+DUuwo0MWR95nPp5FIqihVF8VT7PD4UCxWYok8pzF0Bkn5DLDh/eBZKqorGAbA9ZHNu3KpKGEvTKVls6l+3BTGKhngVG+Q0VoolmV9nYQmejOGpAWo5VWcWUhgOBqhN2bADJtS9Ag2oSW5dpJlqmJpqYp8NhX5ntFDsVTAbDLDdMqQsrEw9r6QbX7WSfIn9ntPRg5/2Kz+k3yU3xck8McCNqeJnwvF3yRPfhyYd5rkQorqnwr7jO/57OYarl06K/4IH8c6e/L7+PB9PwXh+BjSpk9DFZ5GMPGTjKs/9cfEW/fh7L4nnYjVixdx+ZVXEJtbUcqZqgpgQEOdiaNi6kfGx7x4IGdxLoevxiN4zcdSP0XH9BApFj70ThKzzcRJLHpCwKocNx1KCmwbA6bi9XtyUBMPkUwNM3ZQjx5IcWpmM1B9T7yYuNEQlEsUK6wgxJfNCFyoMR977Sa6cw+p8irS6ZIcgGMJmpKqUEMW4gEWa4vCmOjsb0deH5kcFlc3pLPz6KCL+UmSZVSMxCKQLE1raGAh5SMfm2LY66FClt6ly5g6DtrtrgAi2605Dts0h4uuXCqJeCzAcOoIq+n/tGvSr6N19ADjcV8SJf/yO3+Nb37rO+L1Q9ZZgt5Wc1sO8IqeER8Z0srJMsmlDJF1Hew+EjBk5iri3cDCnFKmcxfOi/fReOLg8tXLKKSjgpId8ccHR2h0RsjqJpYqZWF1kbnx6P4d7O0fI5FfFgD19NLtFlLzhgAq07mH8YSylQnMQh4LtSrscR87R4do9vqo5vPIESgIIO+FzKV4qMr3b7k21IAFaEZMbSuLS4iX1jDyE1AHu0i27kBJFXDmmRfx4jMXkEqb+I9/+3f8x09/gaIew9nlIiwPuHvQF+bNpbNL2OvNcevhAZZrBWSzecT0CuJqgIwRx/e+99eY2zP89D/+A9PxGM9fv4KFfMQaW1qnRMLG4c5D6fgvrW0iaaSRypdOmGUuPC9ijtBPI54woy6mGhfTW84hNn14sPzgImOA3VYCjr4XBRwA6DaP8Oj+bbiOj6vXn8Pa2fMiZRAWh4BwZJnRB43GuqGsFyz4xBeL5tW+JwAZD7O8OB95EBaQRomJFFSSnzivKfMUmDsWsU/JRCEYr9JYOMCN92/jzXfexfJCVQCku/e3xAepVK0gqQTYe+cG7MEAyXRW/I3IGAymI7iTIZJZMjUKUJncya6xFMBknyWx/eAA+1tbSCUUsI4lUySvx5HRkwhiSfn+E0oIs7qEeL4Cq9eENx7CyOYxVxM4aHfFI2kxbaKgAsFsjLkXwFxYQaKwgFa/j/GABvKhgC9sIhMIScQAUwmQhYeUGh2C5b6Q5XIiJxG5OwEVXUfMSAl4RnYKGWaB4yCgdFeJwyVgFgJxz0Yql0ZmoYTJ3EHfAuwgjTmlaDEF46NHGB48QhhXEfC+gl1tSjcDYfvRl4wleFaNo6Dp4nWl6ZRRpqCwaWE7cC1bwElZ63kjCXAGCryT7346n2Myp2G4glLWRIpgoBOlrcbooUYGI430yyUgxdRhyk27GLdaCBxXvDHVVBqBmoBCIHI6Rax6FosXLiGvBzJuxDvPi8ImmCZJdhC3H44hSiAJSoifDKWBros3fvoT3L7zHvKVPNK6AVP1QNn8zEtg4hmwAl0AcE+JwfZ9bNZKyBlJ7NR7GFr03CSYqcq4FFCM/mXxKGiDzDymW1bKBZlbfG9ka7mUE4a+MPO4vnH+CauMrEPXQRB6cJQQuRO57gTcJ5PIplPCpmIgwsynPxtBtbj8Hj8vwwFo3M85cSrL44DmfxPo5T7MhEOyJzkPKY/l4OD/4t5E9jZ+Hp7FzGxFQH2a/8uYFOCRwHjEQhy0muLBxaKPjMuV5Zr8P4FbstmoGOA+yXAFei0+frwtwSaLwrolSyWO8XSCo3pXJIX5nIpcLo1cviiyomRCx9VrV6VJMZ3MUFpYYRmN1tGOMNOZnnv/3Zuo1WrCAI3rJtYvXpbv+nBvD2+8/kvcf3ggY4LyUhafl65cEQbu6soS3EkfhzuP0Z9Y6HdacOyJ7CVmOifsPsptDaaQMohCrIKiRFH6htGzTmeKcCIrAAEtBsxkiJwWSnIu7yPHGFmmC7VV7DV6+OVb7+DrX/8zfP3P/kzAKu5vN9+/hbt37wpIORyNMaMU84QNpyTJrA3hzeYnfo8hQtI+ee9iqsy7WJhAzKW9ZCSnZnHsx1VM7YnIXReWLiAeanLemE762H90F6lsRlIEI+sMsoATwkjhe6JElfPCsWcCcnkEqDmZKafP5WScddoMU7GRyqZlnLPBoQrrR0faTCNjZqBpZtSoCDyoCVPuhTUZwCSIRsZypy7BLaWFVSysnEG7vo/jPZ7riijWNkTC+VmuU2CMNRQb+XLeeiIlk//9za88K8FjT16szW5vRWmivE5ZaKc/J4hGKyA2/P/+n37+JwGgxeYd+JMGAtWQhkRCS8PxEydp1WSs/kYOKARpntu5731Etko46yLu9JHJGEjqUaIufb/S6Yx812S8clwQ2NYNU7wMmdSq55dQ7w5hD5vIG3EsLNSgJUJ0Z4Hs8YuZiKG4/XhHTO1TlbPC9uzs3xHfQjbEJG0avjT7RsNJZINACbOiSHq4sKTDEGfPbIqcmSoGzsFquYxarYrHe4fiU8nAM/qi0RqC+0GgnLDgXQ+93kC8dintNk1NGgSSdt4ZSvOpXMoim2XgCiWWOibTOcZM82TzQY2hUKpgkf543kzSq8OYCktk3hnoeg6+aiKhODAUC47PBkiUlMnGBPcAqJow84o5NoipCpiLByDT0Gl1wrWH61632UDoO3j2+kVUN67CC03MuPcGITIJF4NuU/YuPl8imMnnGJ8k0qvJBCrVkoD59CjUaQ9SyIpvG/fMfrcrDZwvwLPPsvr8Cf7OHwue8SOfAjlcQDmB/1jwjDLSZ84vy938fcmav+82Pwn8PY2A0ZPSTZrn8nBExJ/pltVSTth/HyeV/fDnPr3v7PSQ+bO6vIhsJoU79x//1nN9nh50f4JD/H/LWyZ4Nid4xgNdGGLj8iWUV1elAzRtt+DPbDEMVl37g4SA0+2YxXd/PBXgbe54ktzHojpK4dPkMJjWYpLwxU2Ghzczm0VhcRlaltHvI/Tqx5gNh5LU5IaKSATsyQT2dIbs0hLya+vwxxPM6dHCMjYe8cWNYR2umYOfyuOcQSlcF/fsGBLZEuA50gFlgcPChsUgE7ZIhmNBn8qkcOHSRaytbWLv8SNs37sjG2cgVty0JvKQiitYXqxi+dwZOPRVYXe118XgwR0E0zEyZy/CyJdIH0APGez0IYwoAQgCBxdrTAOysVV3YHtalIyXTAj4MWdH2f9kHgf/WwbFp3zR0Blgc6mAi5cuRoEA1kyYR5QDsjPeHs4xG47EOJqdzJIZE3YPTaB3Dw7ROD6Gz8KNKZKui6vPPguEnlDqv/GXfwlFJRDDgnSGeruLO1u3MBy6qK1cQyZtyD2d9o4xaO7CChLQ8stI6pF3ijJtIOV15XFTsuFo4hoP0B630eg3o0OmR4aTKPEiDysZKJF9bFZlgZnF2HWQslRUl55FduUSjCRlV5Fkj8+Rnu6jX98VVkMBMylOLGsmoAmN+r/8vf+B3dYIv3jtDQkdGNKo3iTLykQ6rWNhZQ3F2iaWFgpYyBDwDWBPe+h1jjCd2sgXyyITOjpuIQjj2Dx/GVMX2H3nFwhaj7F69XmcfeFVlCpVxGJkFowQY5lPgMrMygGXhTnnLA/EZA+wYCTjRaRi9BhkQe5Gya9kjUmRTz+yTFrMzYXBydCOWEyALZpRUypEtoKkbrL6FGDIkoMwWTTRRRCD0jZXimQyN3hwdH2C6yGyKVMAAynwyTYTqbeKw6Mj7O/uSBE+c3y0en3c+OUb2HlwH/mUIT4kg9kUR8MOLM/Blc0L2CjVMG624JLZRXkq/UbcuTBgg6SOVKkoUkcy2wgODP0sjvYbmOzfQyUVF+CSfmTsotPCnUUCmYECDjLxMpWDP+5DmY5kjNuKio41F8BnpVKCZo0xbR5hys6YZsCNaxi50XooHWh+PrJLKK+IqyiYGjSFjLEZQkr9iNyeXiKljAkTyyxWEMvmAc0Uhogz7GPaamDmBWjNHJGuMlUxE1cQTvvCPosXqwiNImw/SjNV4wpGxzvoHW5LAR6oKuY07CbzxPNE6pfRNNAdziQYwYaFMOEUJE0DCbJS2Cyx5xGIFE8IiBPjGKKp/WCE8XiCMcFS3xGWTs7UofP+0dA8COTxcTMlAJpeKSOZy0AJQtjDIcb1BuYEylT6dBnC6CJIzP1g+dJVnHn+JQEWeQ8pbSEzWWR+cwuDXls8lsrVRTFoFnmsSPE8SUf85c9+ju3dHeRrZaSSgB7aUH0HY8/AOL4IDxqWi0yxTGCnOZI9jcAtNxth/PD+UZrLBDZKd5kQe+LRRVk1728mbQrgRpNrLiHuZCDsR3rDMQk6bqZBbhzv9cS24Plz+KEHzaW+h6AJEzSTKNEUXlXRm0TSXs5FhnuQlcmClfsImaKct2RLcS5SXkoQh5+b65KWzsOb9MVnL1dZlgRjSvI4t+k3xbAEMqp48bsUz1Eyz+RzRvJN8fph8+mDeSz4ishjWUjy3yTBM22KbyeBQ8oh6U9KYJ3AHUGof/7hj+GGAb797W+D8lpneoRiMY1ydU18Ifk+7t+6j7defwPPv/JlfP07f4Pu3mNsbd3B2HUxarewe++O3PuLL7yE2uY5kXRlsnm8c+PX+Jd//gHiCR2x0Mfe7qEk6PFeEVQ/c3Ydzz93HRcvXcKd997Bv/3LP0pKHWXlvOec25ybQgUUgivBM4mlIMVL1nFhfgpTNkB3NEPKMLG5XJXPT7nuaB6NCZqii9WEmUImV0YmX4KaNGA5rrAPHzx6hEariWQ8IQ2FbqcnTBw2asjijGRaMdhBFKKgeAH0bAaLK2fhzWyMug1ZS3PVZeTKS2gd76DbbyBbWkKxtIbAs3D06CZGvS7Ki4soFstRU3JuCUAuqYOc41n62UWyec4fMgt5zzjeyeT2A0/W4dGgJ8xkvibX9HypIved0tXQV5DKlGVO9NtHIjMTmZvrSPIm137LIrhny70gA23c72Ay6ESem2YOmkHvplDWkdpCVeqLVnf4e0ErAmZs3LNuIyj2ra9ex+37jz9QsojC6NJZqSueJCjQI/Kjricfy8fc3nosD62WSwKe/eTNm5/yJPRf//CCZkMPRxg5SQmWyZrRukewZ+4bGEw4qNm4YIJwKH6PTHG33aihK36uEsYVROvlrI+4N4jGYlxDDC4StJ5I0sZCk5+Puk353qNk7SRqyyvyu/WjXYznwMraGRRTBGpmGNmUOuviL7qz3xBmFNdqCyaWl5YRD8ZoNpoybpjQSZN7MrH4/AL4EsTS4gLeOn7E4mXYQCaTkYTofC4j3mpsFPaH9AQk1S2Uc4Y05ZSYMLzYDCTritvH0kJJUu477a40Xxkssl/viixfTwArCxlhv5Ox1uqNpKmQNthwUxDPLmN1ZRHZ+FTWRcv1MJybCJQM9IQSnWO8aSTxZviXMxMmIBuOXCPITOOYz6SSiCVTct+SmAnDlmC2Z03QabclDIVn4QvnV7C6uYFeZyCqjrhRgJrQ0e820Wk2JciNZzMjHsq/D/sDOYaZmRTyxZwEI3Bhq1YKEpTAfYvz9MyZ9S/As897unKR4vW00VZPwTMCOiIdHE//oOfWR92XJwE0Ps9nlW3yPl07v4yXrp39VO/lw6y5pw0wOgXPCDDSB+B0I7n9YA/f/foLskB8HLvu99173nc+3ylg9vvYg0/bvfi859bT+HyJ9hb8/fcxnswQp84+ZQrjxrNsMeuvbG6iSD+PYT96+4IrsPPP7lVUBI5nFkZTS6LjuTnwyuVzchAf9HvIpgwUcyzeE9I5zpRK0LN5ScTs1I/RbzXlgJnIZpHK5zGsNzCs16VgJXCRrCzKQc+cDRGUNqSYKUwOkDUN1Ip5ZPUkbvbnuDsJpLgiUBawIFEgB1Vhc4h/UsR2CeNJMVxfrlWhaimMxwPsHI/QtqIERV6mO0BWsUBMIAEHJovE2QhOvy2bZqq2glRlUYAAdmsfDWK4uTeGqSdQVUeo793B8WCM7MIFlPUkVgoqjFweiuugZ8VwMInBCSOJ0J/sFUTeUbxKaQWXzq/BSGXEl4dplGT05Yp55LMmRo0W7u8dSfqP6dPUNECz08Gt92+h02pJYAKLNnpkCeiWUORA9Oq3v4Mvvfp1Yb9Mhj20+0Pcv3cHh/UBXnn1m3j52hn5nbv37uL9997Fo4f3EcTTKC4y3EKBFk6gugP4joXmsI7WsA29lIRmxkUWRZAscMhOCeFOPfhOgFTNRLZmME0CyVBHJpWHP0xCHfiIZ4q4dOU6rm1UxfScHjYcZ5QtcWwRMDvafizyzq0HD/DOjV/h2suv4i++911YrT25V2q6gHfeuYVyIYtipSreM2o8iURlHWa+hMS8A6e7DzObw/q5i1DNKjojF8l4gHrHx/1HIzkUWs4QsfY7yPkdZCsVPPvSl7C0sopWsyVeNOm0BsceI50roVBeOjHkV4T9w+KSxSiLJ2F1iocHi14mnxIIp+RhDi2pIZ9Ni/8NTaklFTAel67r1IqYluwG82f83mRdIMPoJGE3OsgrAmzMpmOR9AgkoWWwc9zEYb2J1Uoea5ViBLrrKfF44xr04x/+C17/8Y/gT8YItDR6tou4M8NqMSPFJaVIdqhiEHjw/RmuX7uOCxevwnF8DOp1jI4OYA/7kooZZEvwzKLExdMTbdrrSChCf2LDDJnY6orfVSKuoGvNMaQ0GJTCUXYYh64q6AcKrISBrAokrUkEfi4uwYsn5d6o3hxBv4X5aCB+TI6S5ClWQlh4f1NaEo41k6RhnWADg04CT0ID+HcCHAKunchbCZzwPmYrVRiLy3CMLBTNhGLPYDWP4VozBAkNx6Mp2oMhsoaOkh5HjLK3uYVYpohYZUWkpfRkY4E+b+5j3DqGTQwlpopskzQEgsbs8BPoIsOFvEMWTXH6KyVUqJRSptMCZPN+UsLCMSvG5Qw8oeTTdtBlythgKH5fxCeMZAI612SyU/g5k0nENF1YEulKWZoqE8pvh0N4U3rsRExnIXed0AOd0EXlwnmsXr6KcqECUzPQ77ZFtkdQllCHAD7CdEpEMjOa7Z94AhJYuvXWe9jd30NxqQwzHkILKJt1RK7ZCUoIEmlc3VzAZq2Irf02tvbpmROZ9UdgbsR24/gmsFRMm6jms8LSGtkuusOpNKAI+JkEuhJAOhHIPc/mi5hYFuoH2zDI4MgVMRcmwlwkcv54IOOHsmomJxKMEY8qsoPI5qP/WCKBbDaHdDYrYBX9zSifjsAeX5gkYrpOYCKVhZ4rSQOB3lUhPaw8Rwpo+nCFVg8KWR7J7AlIFgjIxeaXeO6d9HWEeUtmXzYyqD71DeW6TPNw3m+y4NKmLixPAZAS9EWKpE4Ec3d2d/E//+mfJfmO+2apVMDzz2ziKy9flr97/hhGKgd7nsLt24+QTmdx7Znr8p0OhmP0un3s3L6B+t6WgDdrF66iuBSl17FYvrf1WB7z/e/9tTT53nzjTRnD42YTe4d1aGkdtaUarr3wshh9v/Xm63jrxtvoDcbQE7QD2BCJaLfXEx83ApP0eWJiIIFPYWjNo1RdAs5cD6PU1KSk97G477mGfAc5dRaNWVpL+L6wgPabQywtLeP69Wv4xx/9RPaxZy9dkqRSFuVknBwe0fOtFaUeJ5MiezczWVjcJ5MpYXr26vvIpLIiNY1rmvyu7Tuorl4QqTSvfGERPTZwpn1UFipIMBSBzLLZGLNRDzP6yOoppLMlYaAwLERYjOJHyT3BkDHAcT8aDoQBw32ZTCOanxN35XjfOHtNQBMCa3zP3dYR8uVFkeAOey1JkE1n8piNe1FoBmX+J+Ajm0VmJi/BBZrqy9nS9lW8+pVXBBD7yRs3BbQ6bdyfni/4b2L7cj8CuD7qYnOenswE0E49zX7fY0/ryNNG/ingxsf+/T/97I+y8vm05zl6ffESlcenvMopH5V0IMDS1PFkL+ZayDlpOTE0eh48lyxlSg9pWq9BT5UQS5iyFmQ0oJg1MZnPMRqPMJ+M5KykaFlAK0JXLOTijoAuVqBJyms67iIWuCdeeiqOD3cjViZtBXh2NnQB2cgm43mYZ4xmowHazQpLetzEbDwUrztptru2+PixuUY5L5sFkiib1DAejaW5w+dcWVmWdWVndw/Ly0sSiEJGe7VCb2GChmSH0n+VPW0GrLjyPLGEHq1rgYPpzJKmC+d0sZDD+TNrAsg1JyrqQ0WS03OajYSqYjJz0O2P0Gq1orU9kcDy8oLIIcnSzuULCJQkxrMQo3kcVqgjZ8aRS7gYDjonAGMMc2scAcq057Amwj5n0qxh0KOSieP0vJWVHP5sgAbBREWTvbeQjSGWPyN7quY0WYnAC+NCNuh124gZeSwtlKHYXfR6Y2HvskGqpwwUijm5P5K+PqQNTmS7Q7bbtWcufwGefcq59nsffgqY8R8JkPD6wc/eeaoAtFPw7LNINj/8oU8BNBpI3n5w+JkWSoJM3/3Gi59Kwsj38aTvGRdwAka3H0bm6k/Dxc917UJkuM2N6B9++IZsZvR0ozz107LOnvxM/O54zyn7JHDJ68nn+wI8+68fAfHuQ4SHt8VwunjuHFaeuYbG/fs4unUnOjibBjKGLl1WLrwi7WExRelHjAW8i8nMlg1uPLOhaoYcfEf9CGxjB0nAs2wahklPjbQwDxRNR6AoGPd7Ir+MmSlMJ1MMjo6ixDnpoMegLdSQMEwxMDaUiDrNLnctHqCUz6CYjbr07zUGuDuwo+JMCh0WX9Fz5HI5MUvnoYKGzl2LjJykmBs7alYYcbxG7m/As9NvIuc0UJzXoVPqxi4dE/Z4GEwa0FImtHRKUq3qVgKP2w7W16pYrqZw5/b7aDQaSBdWUM7nkTXIJJogQ6GU62Cv5+DYy8JVf/c1/+tHwSd7RTUWzYL19gAAIABJREFUImskxNOs0+2h09qRokqLJ/DCs5fw7PMvCWOImFR7MsXj3SZSegKVoo6AzD4f2DvswB4PoWOG7Z0d7Dx+LJHf9OOZTCyR3jxz+Qzs2QR7B0f42rf/Ct/4i++KV8WdO7dw/8EjkUKxMLl07Tkx/u62W2i0DrD14Cb2dvbQo5TWjaRWtQUe6g00uw24ioWkGUdcU2GUNKj0SGKKqxdibntwBi5ghwKcpYpxzAYOLqbO49VLXwVSebz34B28dfN1XDn7Ar724tcFfLIdFwXKR3UNg15HZECzQV/8nY4aLRwc7IlUdbGclvWUHlHlSlmKsGG3h732WBL8FillTuVQXFiESbaOrsMRmZiH+0c+fr01wlotg0omjuZRDztHbWjKGGcWoqQlzpeXnj2L9YqJG2/fxGgwwle/8iLOXbyAWFzHbM6OrS2yPHZb6Q1EthTvEy8CaPwuCYTzAE4gjemVLMBWqyXp6BMAEk6G+P9EBtQE2FgIsUs6Ho+EccJ1gcUdyRycW3Etjb39XRzsPBDJqq0YaHSnGPRaiIUehp0WWgc0l45hYeMyzOIadu6+je7xNhZKecRmA1i2i/7cQ9ybY5npXPQCms/Eu4j+U2bowknGoVXLyBRKMPQU8tk8Ro0GRsdHArK5molsoQg1FsAedDHojzCe2MgrcxSToYxbcke7MwfNqYsgloCeTCKXjCEdj2Gs0HcsE83h6RCZQhFGtSbsJgI/TJX1p0P47CD7gYD0ugAlUVefh2Y+xnOZvuUKwMZClTIOeijSR40SdTJiyE47ZamlqwuIL6wIeCZMWneOabMOz7bgIIbjfh+WFEIa0koovmchmV6qiszyKozqkozxSf0IVutIJJoT2xV/L0PTTxLHooTjOdNvw0AAL4NpiypE9hfLF+GLfFBFzHfhTin38kBBC9l/Gc1AjsBPpysBHAQFuV6kjUTkj0bZIkscBkXQK2yxBiOfk275mAED05kw007Zi/PQhaf4ArhNdQ9jjWEyPl658jW8dPEV8cWiHw6BMdknCHqcADiUmYnkVzz3IH+/9c5NPHy8jVTWRD6tIR33oQY2HCSw04+hMVVx9UwN51fL6M5CNEfOB0EYEnpxMieEHRkEwqgrkP14Yk1HkOyoN0ZnPJfCtZRKIp2M/Pq0XBVqZgHtg3sY1R8it7CCZK4o749JkePpQMYdx3FCTcgfAogcMwQ4uM6wyCSDo8jGkxqKz4+eLQn7I3LLU+AxJZaNh1JN9mE2hnxFl+dIeGPE3JFIO5nSJsxsFtoiufWEDUfWd5QyF0haIuc5wRUxxz4xOeW9EJ8u/h7vu6aBwnbKwQhakfw2mFqo5jK4cnZDxvy//OsP8K///mMB/F9+6TlkKPPSdKytr2Ay3hdm65mzz6G6UJaGBllkmp7GeDIRUK9d38PNX/0CqhLH6sWrEiLET1wqFAVnNdNZbJ49J0xQskjGoz5e+9lreO0Xb6LZ6ohZPM8IKwtpbG5u4vzl6/DnUymiL1y6goPdbTzYuieMl2G/K5LMDJmWcZpsE5in52HkOcTvgf/Ni8xdMnp5L/izBJNUCSKrKq3bZGxTEsuf7Ry1sHfUxV/91Xdw4dwZAczK1QU5A23v7KLZaMmaSY9KStJUMkB1Az02jDpNaHENRsKE5VpIF6uyn9I/bGnjSiS5RIgpkzrhCavGmdLgPyfrQORPOsF0NhF2f8IgaJoQsIEJrQyBITONybCUPFOnR9BL1h+u8ZYlnmV8PFkvhVINk/EA3fYxEgxhoTWHpqNUXZZxQv/NTK6I2kIFWTMOFxr6ownc2Qgry4uiZiEY8dWXn8dXXn4O+0dNUJXy5EUA7NrFsx/8iBLNP8QiO33gwRHZeRB1y5PMtCef+0kCBl+XTX2+Fl+D1w/+4+3PVBN+slPU7z6qtlQW8PL4qCNr2qe5yukAxRT9wxIyxqf2XOihbBd7cxtTW8HUCcUPlesIJf+6mREQf9yjTN5CJleQPYGNv9lkJP8vEm+9iHKhiILB4BMCcwomXsTYdEbHIossVxZRP9xBu3kMM51GNpeD63hIZ/PIcm4oTMBtotVqcpVAoJcwmwwxae8ht3AmWv9b29I4MLJlqTnI/iaLV/ZQWb8jEJsA2Xg8jsLEhA0M1JYWBcQWeekJ25hgFH0OyXwloM8EezZZuocP0OkNkDsJHiiWclheqohvmMqU8WRS2KJs3jncXxxHZKCUMLM2oecfQwv6vZ58T7WlJQRaSVh86UQIO0xK88LuH8n84XsSj1XTQKtxKHJt1kOVSlXY0dlCCaaZlKbG0GIadYhUzMbEDtHptOFN+9g4u4J4porJcAItGGDopmB7kS9tr3WMafcQmmEil+Y+TlsSG/2RJefH9fUlea9b9x4IQ5kJvJzRBOLEf/bv/t//78Rp59MMuS8ee3oHCJydAmb8GTv+vJ42M3uCZ9fOr/xRrLMnv3UCOV99+fpn7jJ8kmTKjxtl5zbX5T4/TfRgUqL/n7/9c6FIs8tz6hHwadl+H+4cyYZ20hV6snt0Cp49jUDix31//yf8e9JqIji4hXGjjrBcxMVXXkY4GGH33ZtRwaPQsDhiBTGWnjKHBEUuZGIpMfQmNPflwTGG7niGmUUj65gU4PTS4O+n6HWSSSHFjpShQ8sWRLbD4o6SlnGvK9JNav7ZHWPXJ1TjcEIFGo269ciDoOjbwpYgWJDVEthcXcT6ypJ00d/nWO1M4aSibnrEEoiSPr/01a+JHIQAzb1bN/H6a69j4KbgqB9v7p8ebiM7O0S+XEalWoVqW7AH/egz8j06cxjw5bCYqC7DKSwgsG1sP9pColjCpfPnRObkWFM4x/vAeATvJCzhwEmjlaz9yQyjYlqRVNGsruAHP/4pfvHrG3LQWKlt4C+++S1cu35dzIjZYXt4cIwH20eYdJuYDDvIlVaQzlXFkyYJDyUDYlK9u/sY1rgrXUfLcnD+3CauXj4vcr29nV0898rX8PKff0skIEx97HRpgBrH0mIZtu3ilzd+iju3X0cyFUDRfMwmwNzigYsMKEoy6b4fZegl9DgqpQIyC2lMFY5VS0zNhblCcDhUEEgHMERCjwmSsjKK4YXKeaw+/ypsVccv33kTvW4HZ2pnUcoXUKwuorq8jMl0jO2H9zEddlEqFbG8vomEVgDUJA4Pt9E62Ea5mEFxcQXp/IIUJt1mHa1+CwNLQTgHFoopAUPev7+LfL6AzdUFSWBcXF5D2jQwGhOEmcNQB2jVjwFrgrX1dRnnZASsnb8kqaASFhAqUmDTi0hYCvYccfFzo6n7XKRH7KTyEMixTC8cHprlPiWTUkRzHsnvzueShkp5BItJFrRknlFyxENtSO8mx8H29oEwTcju4oHWtSdIpTRUl9ehmkVh5Rhx4O07O3j7zh7G9YdwBodYWqqhXFtBaWER1YWKGAgzrY4FtjWZYOvGawjmFuaKKkEUTG/sWyz+A6wVM7I+kbkTODZalPAR9NE1LC2uYn15A1osgcb2thSAuVJR5GXBsAd/1I/WKQEn6LQE+bfuzMXReI5QTSDFDjqZZjHAUlTkiiWkFR+zfle66/pJ+ijBMLKxQnp0iZ9ViFBNAkYGIwYK2BZ0eiR5TExkMRAKeDb1PFTS7BJXI0mcO0XoegKkxZWI9RTEk0iWFpBZ3gCYiOd5sPodjBrH4rXGcksSusgum0eJm6HnorC2gezyuszJSeMI4/qRFP82pSYWpaxxpCgVlDUVGFpTDC16QinIagQN4zC1BPR0Fm4qi2EQIJlQYFLCOiMAyEAPW/zN8mQUJzRJSmSxzfmsJbj2x8XrTJh5ZAvS+9ALcOHFl5BIm3hw+yZUL5CmiKS3kjUAF51gjJFKJpdwGKPgiSDES5e+jBcvvCwAjwAVp9L8eFIAAvoEUm4XFVjRXsH5evvWPRwcHiOb0VHM5ZFOhtBjM7iKhu2+gs4UWCyY4mfpJjJcEGT+8Pknk3GUSqtpMt7JuOF3nNN5/+IngF+IHguXiSVSXAYlcF3hHKIcySzUMOi2MO3swciXoRdrwlodH22j32vAE1ZfEhldRyLGMIAoCZdFD33V2DBig4rNJyZEcr5H3mWRTxqBlog9yrCJE+N4FrtWHLZnwHDrKPgHiOdrmNPYem6JJJv7Nic95zWfjwAQ33jn+AiT8RDlpSUBiETGCQWjfu8DFhEl3pyzBC65B3OdNXUtKhZ7Q2RME2dXanjrxq/xznvvyfxncXyalktWOn3A/n/23vtJkuu8Ej2Zlaa8N+3d9PT4GXiAEEVyaUQjabX7pBexEe8f3J+fNp72rWJpQAIkMQOMNz3Tvru6y3uTWZXmxfmyCxpCIAGIehSkQAYmZtBVXSbz5r33O98xnK/+8i9/hB//+PtBaIamIsFgoWTm/BoC7//0H3F0uIuVixeEwSYBI74Pu9fF4oXLuPoGA7sUkSYSWA0RvIWLn733Hv7+//6fGHaHMm8xTY+eSfTIymYzWFlelL1usVRCp9XCx799H9XKqYQREeSRJGKGDYh3WEhYoxL0cJ4SzXmO30tktAplqk7wPVUPg2EP45EVMN4JTIYMRKKBnQCT/aLJNO48fiRMrW+/+00xOqds8uT4JJBuNZoSOjMc9uGEfNn7WH16PdGpEFikTP3irQCEHQ1EPjns1cUDNJYsSLCHO2KhT69Rfn8b3X5fPiOBfyPKdE1ACxnSRCIAFotwHBKoICOZclU1YCXSx9IwEU/kZVzUTnfFOy2kMQHYQSY3h7liAQvzNOXvY+fFU/zNT36Av/nJ9/H+nae4fe8xYqaKH3znXcwX8/jw7iO5N8nQW5ifF8nlZx0zaeUfYpHx92b1BmsMHjNrnk+DZryms+e8bCMjv/NsV87Nn7omm18sYGG5hEajg7Pj2pcC0FIRH6kokElEJViEcnBVZUNDlf13TPfgMMBl2IcNMseiApaTScZGCJtnnEsl9ZjjZDSQNZ9gmhrOIJPJiseW4lriTUuvYI4LAmERBlsQaLUGAqaSVRWNJySExFbjiNNjq18VKw93OsZYzWDihdCu7Ik8kRFdPOhbyqThZHFV7jF12hUzf+55mAJLSwh6bRJ84hgmOMaxY08sYUYuLy0inUqiXqvBnkxFQlw9q6BWrQRp4MLM9US2yXsnk05iZXkB8wsF2ScRl9ONiDCWJWTJCRj5QaI4c6mY6t6Rpid9FIeDAWr1PmyXidhkompSF3Eeo9cp/UcbZ0eonx1I4zYWNYXl1+kSmKQPcAjZbBZzq5cRT+fhjZsipScbjZYFfcZ0QpX02lTEgakMxANY1tv+GEM/gfFwCKt9Iqq3/mAoTWcmbvpsptXotQm4U0uAdEpibcsWgJbb4f6Qe0Hza/Dsj6m8ZsAZATNOKjwIZnAiYvLIwxcnMpl8FQ6CZwSsZp/xy3yml4GcmaZ+ppGf0YS/zOvxubNkSi5wnz44oKnN/33H7PM8fFH+SrHOZp93Bgzye3BckC1GM83PYp19FkjG13m5czTrGnFxevnga88Wua8ikPhlx8S/x+frIQ965SkGuw9gRSJYuLQFI6RjXKvArjfFU4cdWsoyMosrIu3xeg0Bs3iIcwK7LZOJMM8IninxtIBfw2YNcKayoY5Fw4iapoQAsBiLpFIwYowoH6HXbGA67EM5L7LE40g10QpFEPcmSPJNzBg8LsDsAjtTFBIJrC3NY72YAG1nKTN/2BrhxHJlQfNVdoH4n4K3v/E2FlYWpQvFbtkHHz3Hwxe1L3S5csNDFKZVoatHadztM5OTHjRG0JmybOhkvGgmJoksGloUuj1CMZdBpDQvLmrTQR+DZl0Kdp2+B4oGKxzDkZ9GeRiw3j7rULxALuKrn2+sqymUfzlC6Z56/3pyUNMIIayHpOteysWhuT388r3/hd39I+lgzq1cQzq3hPX5BN585Zp0sVnYbO+doNOpIYQeDst1FIuruLJ1CeVqF093T5EKK5haQ/Sax/CGdYzGExi6Kt28QqGA2llZComlC5eRnV/Eh79+D/fu/FZAhlQmj4lLz6ApCusTZBZsTC0f3ZaLetnBaBDIF3yamE9cuFNXOplmVMe1i1vQEyYeHD2SDQWZDrqpwYxTihOwr6YW/YHIglFwwdaw4eoorl/C+ivvwo8kcFStiTwsk0oHXljgBtXC82dP8PDefaxeuIDVtVVGHiJTXMCYGzCXAIyL7UePsbN9gKXFBWQKOSSMKVL+GP2RjcoQOKqPZBNGM/lkKoHLVy5Ci6YFGFotRiXJjYEMrFVLc3PCICN7gOAXAW56+YjJfEgXeaT4BZ/L/0JkjlG2TJ8ZDqzztE1utAge0ieEj/G1xLafxvUcv66H0YCaCwYRBElWJydlSRJlYe8rU9RbPXR7lIZZEgSzsbKKJ0+f4le/fh9asojU3GVMXzIv5tt3TrYRV0ZYXVvD0DWgxdOImYBr0WCdkeodVI720T/bh2oPEYpGZczpvoPGYAxXC2MhGYVBR2MFYvBv6yqGAgrFpaAPKT6WFxcwnro4fPIU5rCLSIBKyb3FccIkOUqMWULQDL1jTXE6cqEapjCw6BtF/zTa68fDgacVwROV55HJiPT7IWjBE0m/xYklm+iB46HveuLbRPZTlKwgwxQ/NTIBJy6ZVSoK0Qjy4TA0MmXlqvkwxD8K8AmI6WHxV4wWSoBOH7Ap7F4bo1Zd5DK8rvS3c+3zZFgpiBzMX76CzMqGyCK7p0fCPCPzqDuy0RyOZZzFzGiQAuZ56IyHGE4sYXulwibykbCY6zMh2dI0VAcDkbplohEw7Yjg9IQWzwqBKBWMUOMmn/clxyeLdwZgMNmTIQnqS+mr69dvwjF0NE9PkGTCK8GukI4zp42KV4cSCvz1BDSTy0X6moI3L7+Dt66+EwTX+IG5u/xhkSTeX4oAGzalRzyfiob9nQNsP3mGiecgEtWF6ZeKGzBVT4qnk56PkWegmI5jqsXg6AkBxQgckJ0n0mPPRZwsLF3HeDSEOh1Lgq74AzKcRgzeg+xZ8VH0XAnA4YenfIn3KiGtfv1U2FqTxCLUSAJe9wzt2ikcMwLHiKAYp5cfBHwiy2IwGAgDY3UuI2yCRj8AMQjkBawBVcBu3ocsGqUJcA6Ine4+R/3oGJnVm/DJkkIb+aV1eJRk2UNgagsox3WRzCMC5gRhacvAc3p6tC/vUVpclncS6d353wTTeq2GSByzpaKwPHg/SLL2eViIwuvtOKhVzrB/VBbWJJloY4K7ZA+LxJZFfAAAphJRvP76DWmMEMAlg5Rm93zs9PQQZ6eH540xnnMI66XX7qM19rF+/TVpFESYWjsZQFc8YQXfe/JUmjDtswqePtpGmKy3aASn5bLsa0rFIqKmgm9/51v44U/+Bs1GHR/f+RDlwwOMhx1p/Ajbjt6RPDfnjUHedzw437IYJoOTvnQSKsFxGaQPwLXGmNoW+GyRAfMM+h4M3ndGDJV2C5lCCdevvSpSTXpWckwd7B/In+fbz3F6dgaPYCADEaYuOs227LPMWBiLa1uSnNc8PTz3mj1PEDXouRp4tXEpYzpfs1kVwIFgG6+bAibbcl2Mi1eUTrabEWa/R5oPBLwJutFnjwzE1aVF5DMpHB4d47RSlXNSyOVF1k9Z7jffeR1/8+Mf4OP7DyQ4Ip1JBWxTVcerN6/hlZvXP9nm/ObOfWF68Vx9lg3My2DYH2KR8QVflmDOmGeftvX5rOd8+nX/rRr488tzAp5R7tustnB6XJNGMptSsoNVAuD2Dx2rRXpLqgLQJGMG/FBUQFMyuzm39tqNwF5BD2NikRnsISRM0YBJyznFUQIJIUF6X48jxHkCQESdIq70oflBw8X1QwLE0dZAnQ4wbp8gkUwgmSFz1BP55oSPc960u5LEOux3oMQXoMaKsu9rnu7A9Poyrmr1BjLplDS3252+yIcJbGcyGfmcPAdspHFO7fW6MjcRbOPBvRDTfvOZjDRM6OXKhNnyyTEaDCNj41ok6a40+VdXFiXMREJu5B7lrBwc/LwMlCKITZWMGU3I3EiQkIEFBNxZx5BNt3/UwLOyjaEfRVJzkDaD9N3+hKnpXOs9REzefz58u4dW/Uy+Jz3IFI3szSIW5oO0Tqa9c/7OFwrC4uV5ndJ5VFURQR9JbSz3oK8wmXMgjT7OXdwfD/oDAUBjETKWVfSGDBUIoVhIS9L94VFF5MB8Xi6Xkmt+WmlK4+Zr5tkXKgH/+ZNeBs44eb0sh5z9+6e/fiAo/FfB/+zzwLNPgzgvG0/OgDKehX8pWPZZp3lmXPnpx3iT/CFQ7Y9lvf0LL/kX/rWXWXX8rATCyBb7NLWaL/gySMZxwvP+6YOg2c7+oSS8vXzMxhkBtK+afPULn6x/j0+U4obMDSAVthGq7aD+Yke6ElyquLhyYxRPp5EoFTEe9BEaM9FFlc4N/Y8ksY7L2nkXiwuTGMJbE2jJLPRkBoNGFdNeSzqhLBqjeggxUqbjCaRKc9AjEQx6XYy6bUz6vU+KfIpdRK4TMkXWqERzsMw0Jv0atFEDBtkW4Yxs5t8q6bixsYSnHQsP2oyHduEYaUz1wLuRxzde3cTlrXk0JVExieOzLt67vY0x87I/5yB4VhwfC8uBCT7szDshdptUKDY3f5TQhAPJSCSBTjiKUDgqRvAScNBtwGnUxXPNVTW4mh4UmNYYTTOPo1ARNukWLx2qOkVIc+H1jmSTayRW4CnmHwTF4qEB8mYPfTeOph1sev41juViHIVMBMNxF/akj2a/g+2nL6Agi/mVqyI7Ku/dwVIpjR/+8D9jfmFRQJf9/V3YVh8rxTQePtmXgu3ixS082zsT+QqPbnUPVmMXEfq8sJAKMWtpGhiGc/OWMDH2hzg53UOv24I3cqArMTFQH9sDTOnjQzDSDZg+AQMr8H7m4bOImXpQPQWXllahxkI4HJwG0s0Yi0wF45YNu29DD4egR7hhUWCTVTMJzGYvwcBlLSwFEv+sv/Yu1t78T+gMRrCVHtKZLBonPZwcH2P76Tbs8VA2cSwe/vrv/g7f+e630G400Ki10OgNcLJ/iPbpGd78zg/w1jfeQiJCaaYrhszcaDW7BAWBOI3kTR2JRFzuNW4AOUrisbiwN4h+sVAPPMIVYQ3QlFYEXOesS1aYLORHNPCn5FonyMJ9E2VFIQFqWODSv4aTAYvas0oNzVYnOJeUKTMcQDFQ53coH6HTaQvzIF2Yx/LaBemWhiNxYcvdebSH9uFdOKdPkI7EMFV09OwpigvziJXW0bWZmhmYUfPonB0gFQa2tjYDhtDEgK9FkDQ9WJ6GeqWKzu4dWI0TKPTlEv+ltJiU9ycuwukcslF68ozFB2hz84IwSAjGTwY98T30BQT14NLYmkyOclli5AMZGqWaQYIXJZs8lzRQHk1dtB1FElDDmopGp4Ph2JJETzJohYF0fj3o4WgmmHIWETm21eF79wVwHE5dtJgobFvwmWTHuUEzMKYfGtlp7HgTqCKrlgCImDDLyJWfczPsk61GYNQIC3OQYBoLctIrOR4lfZODnul9Y1uKLsqgCU5kNq4gtbwKzx5g1KiiVz6BNRqjM7LQGlmwOXcxTZDm4JSAeo5cb4LlOUoEz+c1hn4YyZScI/pDEUx0x5YU3yq98OjbNaXHmAPGrrg+CwkTGl1c2PUmo4zMFmcKzQnm3OWr12FmszB9F1FFEZYA154Tu4pj6yzIbD4fJ8FIZ0ycguurN3Fl5ZqAWYamwDSCe8Cyg2RNXlaRFhO4AYHgwBj9+e4+Dg6PEDYURI0QEqYqBu9dW8dJ25YUs7k5WgQk0bEIxAWJs6BHz9SRc0KvG6bOcf72rb4Unb0RU6LHEm5C8Jafk156fP92fywsKdmbplKI5ZYwaNUkJc6JFWEYlJtG4DCtTb49P3sI/nSAybCBbqcZyJQcBxdXSiIlrDQH8AjQKEExLRJCgqCxhBStBKMI7nLMVw/3US+fIr16A4nFTSi6IunRJplF1hDK1BIgmYzHYb8rQHAsng6szc6DCoQlxnMqgKAnf/j9KNnkPGT1e/J7qVwO/BYEmiTNkkD9lEblAbhIby8ebJLUW02xfiCzj3MMH8+m0/jmO69hdXkOH935WN5zeWUZ9tSVfYht9VA+PRLZO6VTLCB9VcfBziGebu9h8eJlvPHmO1AcW8DI+UIW+ycnaLS7uHnpMlbmS/hf//i/8fd//w/CXh2L51FG2ORko33j7bfw1ptvwOIYjUQl3fOj93+OX/zD/5BiWcIWCGDJvEFAg6EVNDTn2hUSEI3pfHyMABcHIu91sizJFp75yJGBwnuIvxdik88PwYxwTQtk9Itrm5gjWHmeKPvxR3dx/+EjOXfBOQ8JeHVyRlaNK2sYi/Z4LCUMEwK7YuZuhJHKZkReHE/PCQOlXT0SeT3Tpge9noxReg8qnP99RVg+HE/JZALF+WV0Ok0BTNbX1qQ5+s2338Rf/cX38NNf/Qa3795HcW4J3/vzd/HNN67h17fv4uO792Q9IOA5X8xifXU5AFs5U/AzhTQk2IyPx/De+x/igzv3xbfv08enga7PYpHxd14G2GZgGZvwZKvt7B8JgeHTjLQZ22z2/NnjrFsYjEbSyJ9aCbRA8GyFjLlAql89baAqc3VXpH+cQ7hGk90oXqTWSH5m6mHZj/IeZRL3Yj4Gxw/BcnzU20OMhwPEDF8A7Ga1KmwljiECZJQLk/1IRiTnDDOWhKtGROb9WUciNETc7wnjfBKKw1d0jFonn7BQfWeEeOkiYsmM/Ho6EREAu2NrAh5Nhk04WhrDfluCnei7lYgaWFhckr1Fs9GQ8Sxrw9IcCoUcnCmbG6oAWWwKzO4hMkUFmHZcpFIJFItFbG8/F9CLrFJ+z067If5mtVpTmMjc87DJUCzkZU4hIElLDAZqcL3iHM+gK9tRhXnGt0jmFuX7RkNj3Lh+CZl0QtYd3iMnZ7TccDDyIojqKnLHO9XNAAAgAElEQVS0AIGK4cSDP6pKo9Q3k4jobCJ54mnIZuNobCE9fwHJ0jo63P92yzJfZPLzKJUWIZyEMGXpHgrhtuyvW20bRiSJTI52FKZ4ONN3kqxUSs3JBLQptaV/rUkfTE2SNc9OGYjF4CMV9To972zk0jFZT47OOl+DZ/+SAunTwBlf42Uvrtm/+XNr6n8l/M8o2fzJuR/byyDOp5lks/PxrwmSfdlz/HmgGgGnr3Kiy6fBsxnzbGbE+Vn+A0yZo1fA71t4aPZ54+LSJ4k5PKcz8IzX8E9Nlf6y1/Q/yvOn9giT3hmUSQeamNsCSrcBt16RxLZAUhEU5MuXr8jG7PT5c6gGEw9VqGRhqCrSC2RyAXazKt1mdtnZseJC4LLgUzUxKQ4xxS+Vlo1lUiFjKyweZsliCSEzLOCZ3e9iMhzKxk6KJj0i0k3DtzGKL0jCm9KvBfTrWD7omjUPEYrE8eb1LbyxuYBBKIoHwwjuVywMKOl66bh+oYCrW3OSckjmCIvqDx8e4sle43Mva8qqojA+RjzkSfHCAuEwVBRqe663J0wEMhJS8QQG0NCk4Xw6I4u6Pu5BZ9LV1JFUnqkZgcKwAYUduTHqUxd7SgH1QYD2aGZC/jbMLpKpHur7zzGstbGxugk3vIrmJNiYfNZB5lnW6AjzrDX5J+Dwc7/g73lCSHGECUYmUL/fRWtQw2haE8lXJrGJeGRZEh0Pn3yAaf8Mb731Fl5781uYX1mHpikSv605A4S8CX7x4SP0pzpi2QJ2Do6FGh8OM/o8gXHrGN6gIqCOr7jo+lUglkImcxlDfwc9+7mYuIeTJgYVC/2yDc9W4DsqwlpCQIOxPZLr4WEKTacXD8vm8yoaPuJ6GHPxJJyEh5ozxHTsIhQJIZ7SpYizRkFQwMSm3MuDTj+8kIKJa+Oip+Oyqst9ISwD3cTcxZtoTBQ0zG1cvHYdvd0EHj14jPFgiEQsBntEU/gp3v7Ot/H2n/8ZJr0G7vy//yByttHEwfZBFa//8L/grXf/HLmEgUwyLvcUNz+B5Jj3ZVAoySZREt9UkUpL+h9BE6lwg4KW31WAlIBqef4Qfxak5rHwpVSQm0OyQ7gB4xw+7PfFq4jAJTub/H4s1B48fib3OlOtpuOhbIg3r94QWdvD27/E08cPMNG5uXXkdSnHoByEndpp/QCD8lOR+kh3V6RrNCBkh5f+cvTS4eaVm/iJ+H5cvbyJ+VIW7YmJphVIJ1gcT/p1VHfuoXt2iDSZg/G4SAzp7eVrJtLFAkrFLEzdQMQIY8Q0N7JhGCAwoacXAxA4XmyRF/d9A53KGbRR55PzQvAs8DqjL4wizDMCKa4Skj9khzHFT1JKAWQLOUTDUWGTCqBemBNjfn5eu92A06zCoUTbcWA5HhqjMdqUrYh8PSrvS/BsdpkMMuY0DWmCZ+cm7KzPCWKxgRCwBxWoeiCtIj+OY14luEPWSDpLYzkJiOAcavVYqAyEeRa78Dri84sw3b50mluHL9A92kNjZKFu2SJTnRkti8cNmYu810Iq0rqJ5DlTiJJAaIYUbsJOdMkl43Uly0iTDbp44jARl4bEYwchX5WiTEAHetEwvMN1oLuO+N4hbGD5whbyqQS6tYoAYDzvh8NTHI1Pg0Jyxgk4T8Hl/64UNpA0S9LIWJrLYqHAho6PozMCHBw3AfAl3pxk30iCr4NqtYFypQJy5RIREzEmz4Uc9CY69mtDqLEcFjeuyTzSYpgEWYtM0+W8TDktU99i8UDW6DLwgaCdgoEVpBlSvkQAjWOdRSBBI66HlALx+xJPiWYXMGCq2qiDZKYAqGZwDQl8+wHj1ENguu3ZXQzaZQE6yPCbL2awVMqL6XWt1UelawcgJlNhlVAgD4rHAw8y3RDfPasXJDkqLLJTBUlsNWOUYCpQKcNTPGGr0MPubH9bGGPzaxfFm5NMviCQgB8rAGjGTFEVzzOCZLbMG2yMcQxx7iCDsXZGVq6GRcrn+NnoGTaZCODIDQPvi96gLywMzm3JRFQK6dduXhNJ3/FxWeT0oXAE7//qA5weH+L6K69gdX0Zzw+OUO8MsDCXleKQbNH6WQXlg2OQR/XON/8M3/vud/HixQvcu/cAHQZRWGPUyye4sFAEy8i7D7eRTCRk3rxx4wb++m//Fmvr63h07y5+e/s2MinKRSnbVVE+KePo2UMkNYKyAWjIe4SMZY4Trv0cFwS8yQ7kNWDTTOYRzZAAEvo1cRxzziW4yd8bDnvC+uXvkPHJccIxG44kkM6WkMrkRB6ezRcEDKZEznZ8lMunAqaSRUY/uHq9IT/jd5HkT0+RZFmm9ulRGvE74jc7X5oXJuh0GkjKB/2hpIcHfmZByFO6kKV+U1ht2XQgaWUgzF/9xQ/w3/72/5B14eP7DyVpkyyhd996FTevXf1k9/Dz936Jbq8vyaYEy+4/foK79x/J9+J9NDc/L15PkmA+X8TDZzsik3z5+CJg2Oz5LwNsM2+zGXOMskySLVgn0m6GdQv/TfXM7N/0XSa4NiNW/D8//wj/8IuP/qXbpX/x79ETdGFlDvlisLfjWk2rAqZYN6oVnJ0cw5t2oSkj5LLzGI5HOK3uIxpNIZfMIhXlWCYAzXspLc1pzseUr5OlRSsG2q/0210J9OK9T/CE81IsvxRA9qoOIxnIXX/fEVFGCPsD6JjCd8aYhigx1OS1er02nH4F8dIWYrmApZoIK8iZlsyF/akB2zeEIeUM6O1nSyqzM6pjMBhK8mxJ/A65B5sExvpkf0VMuZ/IWBXfRcJAiiINRZ63Qb8vkviNC5uyZxhKKNEI/S6l5T6isZSws8g8JSMtm88Kg1+83zQd/W5f3puMyzbBZMdGfmELemoBo84pQnZTggr4XivLcxJm0+/1BHQcTzx0+zasiQcvnMfqYl4+W22gIhvqIKH0z/dtmrD4GvUGKsf7AsBn80VMGEaluYjFdByftjEakd0KpIprKCxuwaXthlOBMTnD3kkHEy+Ky1vryOey0gxtM8BNUeX+5hxKtnur2ZLgqtJcEbbt4ujoVOYDXicCjpSSD/sjlKtN8SD8mnn2JW9bAmf0tAprv2vW/vtehpPLV8H/jIAUARgeL+vj/y1Bsi956j+JWObvfZU/90ySyu4NFyKe79lC93Ji5ssL2Rdhjs2uIVl5vJm5sBGYYyz0Vyk04cte138vz7etAeonz9BrnohPUJLeRPQxG3YxrZ+JOWZAkw66nNwE0cOAu6wJk/TI1GAHmQVBJhd4k/XbAqjx9whyEWRQc/NQUjm4zVNog454MdBQne8pCVWxGMKpjGyQuXEeMZ2u25VQADdkwEkvw/AsmN0yPD0SvHYkJzItNPZFcqKaMfj5NWwuzeNm2oM/6KCXWsRTFLBTPk8GPb8wV9bzeOXyHPL5LMh9ZCF8Z7uC2/cPvtClK1knWPZqiIdJ2QYOQyV0bQ/5/j6iqiuhClEzjEa3i+bAQjKVxgKLbC7woxFGfkjMsGn0HF1bRWxhHvbZKX72i5/hWT8IYkimMkgvvYaR5UBTLBRyFlqnD7H77BmW5leRKN5C3//nGxzHG2Lq9hFX+zDdDix/Dp4ZbGD+0OFOAll5yAjm1JcPJhdGQk2sFLM4PKvhtx/+SjYYxYXLSKfXZfNhj3qoHDxG5fARQpqK9fU1LF14FYsbF5FLaGicHmEpnxbD/l9//ADPjprQoyGM+qfodwdIZdeRzV+Q4sxUxpj2anDodpRvo6OV4doeHMuF1Z0gljAQTgYMEII63RMb4zZTHD3EvCLS2hy6oyaG0xagTjH16IkxS4Fkwh+9fAyEYoz/o0eHgwnN53X6ggDjHlOeKGEJwerayJsLiKcSqI7K2ICHKzoZAgGoTFYHGV6OryJ54SbUQgmdRgPtRg+Nk0NMOh1E4kksbW1ifmMTc6U8jh/ewf2f/0KKvSmBhlQa5sI6rr7yDm5ev4bVuSLSGSbPUcrEjQ5DLwJGSMD6CJIHRZJ1LrukXxYfIHAt6ZieL9ILMg+YHMdkPsoepLBzXIzYbfY8dFstYccdHRyItw4LbkofkukM1i5ckoKPUgIWIrcf7uHhvY/le4/9CIzRGZzmIcajMXQW4Uyq7XbFUDdSWEN+eUsKskHjEMPGccCGOw/uoCSD914yYYpPCaWO9G4iABWLGgHLinHuakiAIIICTLx7+PARynv7eO36ZYQYpGCYWC4UpMAY97tyDsaugh5DRxg8QSaLqkohqZgmRjTh7nThESw6l6USmCI7kieX4BnPnUhahGlHKaAv0krxL6EZNtkdlK8mUoiX5mC4HqxWU+a/cGEBA18V/76QPUKcY8+2JEhlOHXQsmyMHF8AjQDg5HvxLLMkDuSOcS2EOAtxATt53QO/xk/wX0oCwybCTB6OROHSG3LQF0DLSOfgReLie6b7LmyaG1crpF4heuE1JFYuBq8VTmOwcwed7Q/RYGE2JngWyFclPVALIUQWEj+X5yOuaoidJ6gSrKUslYNpBpTJfcu1IxYXMI0ySVcLwVISsFtd6HYPvq7B8WnaHzAqKH01FAWZ+XkBQim/55jm+ZdxDBfHg1PUrEYAEp6DZ8I7k2WJfn2CO2Bz5QY2F65gMqjAnfYxtjWYlPZ7HirVuoA983N5lAoZNGpNKZIsh2byXWFKxjV+x7GMuWrPw1jLiucOAbFevytAs3je+D7iBlmnqhRKBE8I4DL5jd5+7U4Htj3GaDSEqSrChpsxz5gMzK4/G6WSkhhJi1yXgEKvEzCxCotrwnKgvFXVogjp5/OxM8KwWxH/LibkReJZGJE0TH8Iq99AjwDllEE9E0zUQMZJcIYJbpoRFysBI+RJOAvBQz2eQSiaFEaS+MQxAIfsL02VdD02lNypLUV1t34q63JuaUPmHQIz/PnB7p74Fy0sL6FdpzG7gnShJK/P8cC5SwAlhoRwv0C2Gh9zHHQ7HQEUWdwR+OHugkDtYNDDyHZEVnR5cwU/+sF3RFq+vXuER48e42B/T16XwNTY9dGfOojGY1KEkg3F78JJnB5CS6uruLC6gmImRzQLt+99LIDpdNDD82fbiKYT+N73vo9rW5clgY6Mt4WVFSyvrKB8vI9f/eI9NBtNxFIR2M5Y1CPmlE2poPgUXrRI1wMgkPdC4B1FAC2wNuC1FVCZTBmmhYcjgZ8S7yU9uP85logWc77nPE5AjMBBIIvl+SYAqouPXTSWEJuCRLYAVdPFl4pgQrPdwdOn22g0Guh0ujJWU/lFVOoV1I7IDNdEgu3BFQCCTQozHiGCBsWaIByPiRSQJMRcLocxGTiSTq7iP//oL7CxtoqfvveefJeF+WVoBhmmTOicSE1wcXNTxi+lspJs+Zvb+NVv7wTNHSaya0HIBJM6uba9cuO6gGblsxoeP3uBNhN5z78vX+cPgWG8fwiGUb3y8nPJHiMoRvuXl5ljtUYTNy4uClBGwIzPm9UwfC69rh9t736S3MnHXxxWpM79U9sU5YtZLK5QvhcE/3BccSzUzio4PT4SFhXZZ2EjJKCvAOxsnig+xqOmpN5GdBriuyIDprlAIZ8VhlH17ETYqxFTQ7vdk3NBr8RZyIqoTDwViBSgx35/Y/blvWEyNEIh6gCOLU3qdp9gMJtwLiLZJfFFpb0B1R9RLWCSiYpFHaPfqUtz/cXuvoDv9DqtSbhTwAQnk5d7FYLJxUJWahCOOe5HRkOyeJl2a8i5kIZ1NifzggTxeO65F+sokJ2KNUXAam01GnIe6cWWiEXgTS3UWx1Uai0JqeLvkk0WiZqBDQPtFSKmMBjp9RqP8T1CsufgeWRwQGlhUb57fzSR85eMGogaQD6fQz7qinVAmExkVcVZx8PpyRkqew8RiZlY29ySxtho0MJRuYVac4C5QiLYFygaCoU5uEoErcoRTg9e0A1BEmrX1lYF1N7Z38dZtY7SwjLm5wLZeSJmBvOI56OQY6p4VM7BwUFZGHnJZATDXgeNWkOuAcNZvgbPPq9KeunxGXD2+vULn5kSyQmMx4zuOvu3NQ0CBL4K8s0v8XW/fuofcQZ+/O3XZcH6tB/BLKmUi9bM2+3L+pXNwLliPv2VZuD9Eafvq/OrbuCbhZCJ8t59tCrPEWWHlMWswc5xHBlNgd+oYtjuyMIjcdfsKsdimN/YgGtZONvZER8zX9dhUS8/nUjhS4ZZaNwTKdRMZWMubEGJJmCdPhevIoJm1PTzbyZyUSZhJlIw0xnpvHbrNTH+JYV6mpgP6NuNfShmDMivwXBtGN0TuNkVAdO09iG8WEEKLm5gFwpZrKCNZ04We9o/N+AvpVS8dnURG5vr0q1nd+vj7So+enT8ha5TyTrGslsRhsvYC6GhF9CNziEzrmBpcioFVSwSQ6c/QKPbRzadFOBi4DGN1BEJieY7UOIxRDc3RYY1PD7Ch+/9DLd3toWVcv3m65i/8Ba6loGYcoRSaoIXe8f46O5dmGYci+tvwsxcwXDsiiOCABqUqIwfYGDtkKsApzlBTFlHYfVtGOEkbLuPiU2GDGV9CYS0YH536FPRfCyAkplcw9i2EDJiMMOB3LPXeYJJfw8XFrdgGlHcf3gXFkjVV2Rj59kOqkePgw6eHD4uXNrEyoV18eppNZoI+cB3//ybuLZ5AXce3sWT7Wd45fobuHL9Fvb393C0f4R2JwDwuEEiBV+AkGQNbqkliZjjji3gWTjGcAohLMkGatSfYswI9q6CtDGPdDgvv89ipG810bdr8BRHNm3CpPSBfGIByWISlt6DPRkJUDfqTTDuTqErBHQiiKUMKWpifhZJo4D2uIGoU8ONfJaYG8a9lhRB3Pj4WhgX3v4e9Ege2y9eQI2FMaqcoHKwj7VrN7F89QomzgSjwRAH9z5GdftJIA3UdKxf34CWm8NemZKsCd5558/xox/9BEUavoqskUwCprbRGDsoxiXhToo0sqkoIfI/MZQ/54pKR/f99z/A/XsPcPXqFdy4dQvJVFIAsU5vgFZ3hN0nD9A8eibF/MXLV7G6voYHH32IDz/4FUZKEkpqDR49jybWP4EXBOysNtx+TVL4+D5mZh7R3CIMJtb26wK8U84dbM4DxhvTnWLhEOxhP0jeFNJO0PWO00SdZts0iieg6PsYjF30xy4ihgJR0MLHvUfbaJ+c4NpiXmT/wgCjoT7PBYHGSAw7lRZ6/T6W8hnAm6IytODpJhaLeXjWGDY94ujzItJYphqqAlDxvM3AM2F7hQJ5IEFOeqR1Jy4sz0dUU+WPli8gXpqHRpZts46wriM5v4TWcIzy2amAV1GWq/RZoV/Q1MXIceESbCUIEUmKr8u434Ln2mA2U5Rzh6qKxxk/E8fWJ7JbUXMHZuNRppHli9AiMbgEgtpNYcC4RhhjGvVTCuY6CPX7cId9ASpSl95E4uIbQQdcUc7Bs9+iZU/QpiTmHJ0jyM9ghKnrCNihE0gk2+q8WCFwp8WiUkDT182heTHTH5NJhMnikTnVRjSzACOSQu3FIwzrZUwdX8AWkccC5CwgHA0jRkAhzETFMKYEydRg/mzYDZT7p+L9I1fnpSiwgGfJwlKReaCUWsHq3DUxsO/UTmXsMfVY1U3xueE4LOVTKOYS4utVqVZxcHQkQFCMckmPZtMmEoUljJUE6h1bzm0oHEO720evR3ArKGZZWEWNQLbPsc0x+/bbb2J1ZQU7L3ZxesoktYGYaVMKF6Qx+mj1Bqg228JmKhXynyRSE+xgyhyBKZr7p3M5xJMZxJM58XQMqKOsT/tQnKHM7ZJubcbhKQYspnMyLVLThb0pSZkKA0ICs37dCMs4o98fGYEyqrl2K5qEWJD9TAm3NLQMAyP6etFG4OxE2HrLF68E+wCyLskAF2miJoA7369Qoj8TyRuBDQfNvGmEzXPL15SwEQJEkuYZEqkj73tKqAluBl5MwPJcFlFTE4bnSbmMh/fu4eatG3jl9dexf3iEjz66j/LJCSJGSBgXtDxojsYyFxphQ8AekVw7Hq5dvymA4dHzZ+hWO0glk4hl4iLDX5kroFKv47RWha4aCGth+f5M+CNrI5kmi0dHp9nE/uEBtLCP0sIcKpUznD3fQ9JXBJTk/SEpzloQ0MLrzDFJJmo8lpDzbNsW+uORpB7ymtHvlWx7ri8zKSbZy2zCEKgiiE7AjUwjjgmyg4QFSmk+gTZVQypbEtk2wa5MvohkOoe9k1PsHZ7I/vmsWpHfLWbzaLVa0txgmEuFnkj2SGT/2cwcjLAOLzTFQi6PpXwBvcEQ77z9Fn70g+/j3oOHci1vXrsioEEmncY//vRn4tH05huvBddPPB41PH6+h/sPnyCdTOLWjasCTD188hQffvxI5n1KtVnE03svl83h0uaasNK2dw4FeCMriteVkncHgaz504Fk/Nnm+goevSiLmoXKIwJiPAiK1Rod/OyDjz9hjr1MRqBy5sffeV3SOT+duPmyhc9s80efNNYz1dZA3u9PWecSaCZ4li9lZ1spkUyXjyvY39k7/5kH3xkKyzGkReCFIjBgI+QOJZlbWPtkvKoxtDldiE+ZjazWR5QsGc0UCaM7JiPZx9DT4XoE4Ty4Whyu/sVtPpjUzeZXwmvK9DxQcwJGjRq7MgcR6GVIAe/rsasJIMafc57Wvb4wIvd29xEN67JH5nXkHEPVCacMMlg57/A+Yzo4JZYSViLrMz1dyfY0USjkkc1lpAbg3M/vMrJtdHsDSYEmwC3hVRpDvWh54SOWXxbppd0Oki+tsS1rBaWdx8dnWFwqCDBtW1OZS1jf0kdzdXURqytLMgccl6sCZi0sLoq/HJUYth+WGiaXCGFtdRnxqIF0OiGpy+KROR6hVqkK41NAcYZyKC5OymeoNkZyXfkF6UfIz5tO5xFLJNA8O0J5/wUGI3q5xXBxa0tA8p3dPXS6XcytXZGAJd8OmHa8NpyLa9UGNjZWxNttMKQNiBusT5xZyDhmwjyvy9dpm1+o/kMxl8J/+6tv440bm6I1/zRllq/yWb5nNInn5DieUL750Wd6Wn2xT/D1s/69nAGOFS5WYZ1A6vls/NKH53jgIsRFhx0cLjgEV7/M8d13b+F737iF//3r+8LC+/r4/+cMeIMT+J4NLb6M+tkuTKeJpYV5MSKmdCuWzopprnV8gM7uC0wl8UyRSXxubUNYZf2To6Drn8zBTaRhVctQLZqLA044HnRM2mfy/6FI4pPodIFVJiPZRHKBi4XDIt+kyXk4mYKRSom0atTvwep2MB2NJBmIiTnCMipuQIsmYIybMP2JFIDTzApC0zG0YR2+HoXh2VhI6MgnojjW57AbmsN4EnS8Zsd8PoZrmwXksjFEtMAM/aNnZ3j0/Hfj0eXzTsfymXlwYeaf7KSKOa8lhUbbLEpXNSBtKChO6+IbZUSjaHSHqNUa0t0SZp2ui09OLJmEao3gJZLwVjfgUAbVbqL90Yf44O5tlK0RzKiJrRu3cO3G6/Cn3GjexpPn27CHqhQyf/aNb2F1/R3slwfQJxU0ex3stI4FODOINJAd2BoLgJaev4rs8lU0G8/RqTxHMppGvnQFRngOBlPB3DrCbhupSEYkMqfNGmL5C8iXLqHba+Nw9yM0z56LJOAbr78DMxXFhw8fYX/3EINOS4CxSJQx5Aom456kF21du4Kbt14Vg/pWs4lRq4c8U43WVuEqhmyETD0kyWKVkxM8efpcJDgcOxPfhivXV8XYaMGKthDSA/8yz3bhTRVoJuV8lGuy+CJLwkPCLSEyLgRlNdlD58XZwG5h7HQEaJMQOJdpVEX5w2s2Mqro+GRXeMJCy4YWMRdZ+acBc8764XhrW3W88co1XEulcPDxexh3W7KhIjsikipATy7i0X4ZtdopVguk7gNLl6/gwiu3cHR8hrsPnmN4eoDEpC1AjZHJCyhM3xGCBoOJjeLmZfzor/5PXLt0EabqCGORX148m3g3UQZkhEWaJPKpsYWz01NhnVD2xY2heCw1mdRWlg4smRWxVBqXrr8moB0lZZTMlh/dwZxmodrugrCGnkyg1+zApjE5ZRWRIqZqGN64LSwoFojc0AogxlQ+j6lcTLKbQPGnKBQLUojyvs2kYvBCBsaWgyGZUb6Hpbk84omosC1iYZqFU8Y8RZzSC5Gh8vo44ok0pG8VgkRNAmqaGPMe43BnDyvpBArZFBqDkWxqWbzy+7njkVCRKAFnkVjrD7F3WsFiLo2lhQWRTU36bXme7k4RYUKjXN+ZsbsPRzq+VGqpwZhm5388RW8SpOwR2CIrLLO0hPT8IrzBEFajKuBXJJYUn6S+ZQXAJz2NbEob+bqAQy+heAKeEUZsflO8wZq790RCRUZOmKSwkIoI2T2SOPkS84wnh9400RjicyX4iTR8PQyDHfp2E9agh4FDkI/SK0eYYpo9hT8aMmpLgLPE1ptBV98aYLRzG/3jJ+A2ekK/MlozeUF2Ar3VWCBPbTIUWbD4gVSRspVUHHoqgVAkLJ/ZGVBK6CEUZfgLpeYhaFoMkUgczZMDdMv7iMfCUpyMCOYpkOAZ8pMclep5PTCr5thmMEYyiXwmj7bVxFm3HMytBBN9jjtCR9OZSjmQEfoqwm4cS3OvyGdtnuwKW4CBA/R8oXE7mVhkORK8DXlT8faqNBpybSPhKCaDLuKJJGLZIgY20Bx4UvQQlG0NHfT7PQFLmALKwoweaRkyd2hgr7i4evMWFlY2sL+zI0CFWBYQwJ9MxHeO36FHb7lOTxLsOObMSOCJNRyO4FLWytQ6zxGjf7LhigtryObnzuehcx9MSt99W4A+ni8C51OmWIsvKOVNltzvfC0C4pSpMjCH65YOejeOpTgNGdFzc2wWomTjmogkEnKuKNmkB+fC6sa5fNyT4ioID6GfFz2XOB+RxTqVYpRplMJuM6OYToIEXt7Hs6RrplDzvNGjkSCpFOoSvOChWauLpPPm5Q3xJqq1elheXcXR/q7MN/T82t1+gjrTZEdcRF0AACAASURBVB2yfcOYLxUwdFx0BkPxrAtHDPHS6w0tAfcSqUTw+o4rYIJ4VBLgIkPXtuDQToI/V0IBAzLMwAUFibCHzatX8do73xJp+M7jOwLIJQtz2H5+F9vv/xQ4rSCcLcGLZ4TxE+V6y7Q/JtvyO/N8hkIimWVDkYCxNZ3Ieeb7BuwYMkEIgvIyMBU1uN/IWs/lCwGo0e8Km45SXQKMHEMieyTDlV5GBD8VDblCCbniPJ7tHgbelQQfXA/ZdBaNZlPGRqfdRrvfhxGLIxKJCXhHqZfjT/F//d1/wV9+77uSgEovYyMS2EXwYGIi9/evvXIL9x4+Ei+z/nAkUlBZC8wo0qm0SDfXlheFtcyD5+HZiwO5zjzS6ZSAa0wzrVbP8OTZCwHkHj1+Jgyg125dDQD4SPx30i9nvsn8DASzZrXBrF6Yfc4/VDe8bDvzebtqAoXvvnFLvjPZa//9f/ziT1qPkHnGsABDgHlxdpTrV682BUCTe0phcj3TcccQ7qIasEd50Jj/9x1pfSwPdaaUVgNppYNcxEPHT6M5PjeGPf9lnYsBGxzeHw4mmIFnUb8n88FYScJuH2DSIugcQyS9JCy2sN8HxnXZl9CvjUEcZJtFkvRUDAmo3qo3RI5ZKBXRqFVlv0GQ3Pem0hiiCoOsVALDnOcZvCJBFmSwcl4xydCHsMPYrKLKAz69wNic6Mvn41zFuYtm/2QiZzMMeVKkkc+1hXupJ0938fTpDlbXFiUpd2eHQYkBw5RzxfL6CtYvbgg7m0DUwE+iN7Aw6ZfFiqNyUsag28HKxRty7UwMce36ZczPl0SuzeCHIHTGQ5hrKFS02gM0Wz24UzJYgwaZbQ2Dz2tEJAiIDOBG9Uyss3gO5xcXxSfy5PhI5N+RWEyaJTwHBMe4z6OklOy/aERHo1ZHu9kKAqh0DfOlPObnCvJZOK6+Bs8+b3YAvhBwxpeZySEJrL0MpM0eI0BCbfjXx3/MM0DQjPR0MsP+6w//DJ8XD80xws7Af//7X8hC9/Xx1ToD9riHUWsHoWkHidwadDIghlXZ1LGLSQCAQNCF1QU41VOUn+8glM/Dj8VQLBSFadXd38W0UZPNITJ5jCwbw0YbKKzL5ppAgMd0vMMH8uWNtVvyNx/j5mh8+hxaJAHVGSPsO4hFwogl4ohnsgin0mJ4zTS4duUM9iBI3HTYXac/w3SMyNIWQqULMLsngcuTEYUxbmEUn8cgNo9ov4x1u4yNbATq0gYeTrPYq5+z7V66HJc3cri8wsSclMhOf3tvD892/7nnmds5htM+huZYSIYgslbSxE0VSNErJxaTxYebcjLnCAooto14kVH3HZw+35aFKZ3NYf7COpIb6zByeYx2d2UjrVy+DptgyKCDxse38cGHv0SN5qKJEFoOI6lpmK/AcRUBqUI0IPWBN157C69feVVMvLv1Bv7nnfewXTsAcRbDZJqdIlI11VJhJA34GdlXwxwbSKibIksctfeQS1CG/QrSiZzInzKpgnisGCw0JkM8fHYXd+7/RkA03/Lx6o238e6738Fpa4r3P/wNquVnYma+sHQJYcVH6+QJVpcXMHAnYEn33W/9EMPBCNtPH0mhHYsn0feTAiJeXoqj3+vjdOcQu8dVnAzH6E96mIR7cIyByCtVI4TJyMZkPIURVQWEgEMgLUiQNCOMA2eCkovIqICYVZCNFccbgbKZsTWNqEUeqOkyzsnOoOREwCe1i4nZw8SxMR5MUAwvIRuemwUwCmgVsE5o3B/GrUtrKM2VcPrsI3Se3xFWj4xFzcBATeNJuY1cPIJbZN416khRCnT5Mh7df4gnT/eQ1hQkYcnGi6wrFuB8hYlqQE2lkCrNo1BaRjydRT4Vw9WLqyKH4j3QatSENRJPpARwoxkzu/rbD++h0enCMWI4K1cwbNZxcWMJN65dkQ7k7Q9+jY9v34aeW4EbKQSsgWkDMaeDRKog45feT0o8JSAmEzbpjzHsEDSjAXgeZjQmpsOUeDHpiUiHZ6YwUWNIGxPoVg3OOQjEMc+NLf2MCIZPxmOsra/h8uWtoGgMBal58m+DQIAm3WZuqEfDLu7ffyCmwQRBKJcK+R5SZGrGouh1ephMPEwpBaKMLgRhb8aYxjcawu60YE3toEMdjmLgUmqni09YezDEUMJIpiiZOgpiAh9MDGIsTyDqnPlG8IySzokPnAwmaFiu/H9MZJUKUsUiErkC3EEfk25bZJv8Xtzw0vNMTMxpFs/NKf+fslBeZ99DdvUCcpuvoF+rofbiYwz6LdmYExw1abBOQ+PzdDw2IAge+TZBfAV6NIJYsSiNC4aOmM4UbrctZu0TynwoEZNGxQRTFhrstPuegGcG/VM4P59uwyo/DZJTXQWeokE9V0bKXE03MMqyHEqYYzBiCbl/yCTSYxqmBpN8A/P3kK8joqfk/LpTC6rBNFgyQcsCWlEOSFlrjxt3ekR5PgYElThvKvSboWyWpvdBwinvbfrYOMoE3VFHwDEyl8IhSst4nwyCJBuFzJdAxuwPdUzbjowhgkWUIhG4oAl8NpcXeSC9xAT8oah10hM5JsGJRGYBkWga0y6TL3VMtSS6I0f8DL0QARAl8KaaTLGQpaeQj+NaWwDkbDKGTDKGpbUNrG5sijyGxRnlc2T9dFtNNCpn0hRg+jTZCQTUyFrg/d/ttAUSz82tiB9fv9OUgqgwt4LS0vo/20A44y5M3Zd1h/cKfedkLfYDz8AgwZH1kQZVC4vfZDjkyTklI2Q67AobT4+mREIqTEbKS8NRGDI/ki2qQ6G8lgvC+bo9kz7xnqBvHa8rx3rgeRZCu1aWgqywsCrAj8itxAyfPmyuyGR5bxEYZaDObE/AscbnkB2VTcZFYrS/S+Y0AS9VWK1MLj7cfRZInTXaIQyQyKaRTiVgDYYStEDWfN9yJDmWjMhEMi4eru7EkbFD1iTPAZlcoSkBSBWjwVS+p2kS6HQkLINJkxev38KrN65K84VzgmrExGPsg1/9I+7/+ufIaZCkTc+IinSObB9eCwlLotycfn9kfaoEGxWR2RKcJMBMlixfi2uXANHCMvHRIbtxMEIimQxSkkMq4tG4+HVS+suinmwhXl/uo6gWIOOOTJnA95IpnwZS2QLml9cksCSdyWFxcUkknZS7b6wt45VbNzEcDeV7ndWCuX1xng2nwLPw5YPfIbgOlAjG5Lv+/Jfvg8mYbBLw+ZGIgcuba1hZnMedj+7i9Dx5ejBiM9XFeNiX4p3r0MrSAp4+38Pz/WO5L9dXFvHR/ceyzr5+85qYwl+5uC4MMoJm1y9d+Fdppn8eeMbvRqkpj8CWZhP0bP5TA2ezc0+/s/mFooDRvDfZwCGDqHpWh91vIOQThKc0fSISYEVPiF/ilz1y5gSx0BRN28DQDRpXs4NAG30bB1PuL4JxQFagi9993gw8++QXvQncQRWu1YURywrTjRJNgrDNVlVCZejPRkCYKd0EhjgvsInGJjpB1k6rhdFoICxN+vwlU8Feh9kyInGnN2tIRT6fEfDeshzU601heeZyadlPEaCm11ntrCrSZmkQnMvINbLGVSAWiSCfL8i5zmZTAnqzETccDFGtNYWpxj3EWbWFXm8ke1WuZavrK7h64yp6oxF29o6gRHIYkv3dPUWn2UK73pQ5mWw7fr6xNcHaxirefvt1ud85N4ZjBLlUYaHyHmIoQaXSwXAY+DOLR+yUnrRTwIgKGD7ut9FttwDtHCydWkikMqjWaGvAphNDQixZs89Oz5DOZrC4tITBYBTs5QjCj8cC6rOJSKZwdq4k1gTzmcTX4Nnn3UBfhHH2Wa/xMpA2e5wAyb+FLvzzvuPXj/9xZ2AGmr1xfROlXFzScLigPKKp5/buZ7LPuABd3FjDwxcnf9JOzR/3Tf/j/zYBs+kkkITUyo/Rrr1AKplGOpGGFiKFmBsyT6QGOo2EDVM2WW6jFuj+5+ekc3phfU0YFLXdPWiDHpSpHZiD2xNMksvSmRF/s9IGvE4FRu8sMCNNLmAy7Im8UgIIrAEii1uYnL2AVycjgZ3LJBKZDKLZHFQzLElQTAOa9HoQvk2Wrz8B6gcBAEKAKhyXBcpOLckfflaCDzxuGB28GhuiFQrj42Ecp+N/2lgwtTAVD2NzJYeL6yWR9rAguPNgBx/e38fY/l2W2myEGMMKzH4lSCCLaIgbqqSppbJZuFyUGjXZ3Bv5PLRUGt5whEG1gg47bNMp8sUilt9+G9GtLelw28+eSnEbWl7HuNvDpNfG8d4TfHjwMU5D43OpFiVRLqwhi0yCX6owowgKmRENZljH6+tXsZ5axMcH93HQO4auk6lDEILFO32eQkjMx9liFy8azWUhCvimC3+oQBlqCId4TpnIpuLm5VdwfevVQK7FlD/DwMPth3j8/C4yyQTWFi5g68ItLCysCdNpbFnClMBkiFajg/Zgil51B5WTZ2hZY2TTJRRyC9LtYgx5s9FBtdLExgUCUHk83z7A870T2L6F/qSL1qQKRGl+TYZBSD53vzmWLp0Z02DGz+O+HcAaURLFn1OuCyQmJSSckoxLGnyLjFT+k7gAYWGIwTfZKwRJCNY4gS8fi8ahFxjHZ8ygmPgk8/Q8iZE/u3VpBW+8chX3Hz/H0b33MaeNz1Pnghj5thPFo+oQi9kU3rx0QT7LSX8McGOoaxi220Gnj8wMeuWwS8/PQnlgOImRHpHOM5OURmN6USzg6uUtLC/MoTuwcHJ0KAASDW9Py2Xxtdi4uIWtS5cAx8KHd5/gl79+iEH5BabtstD32YWdQoMeT0qRJSw3ANFkCmaUhuRBmIL42EwmApgxwdSMpwWcIpOE6Z800GXnmCfbSC9AT+QkBCQ4Tz7c7hmUQU0KvngiLEALH6OPJTvpBMsS0Rii8bjIjnh5KBXkZpKAAg1467VTNNt1KH6Q7Ck+OVMbuuoIMFw+buBgrwaDBb5hCFNB9xx0ySYx40gwSWvYwYDMTh/ifZQqkMkBtHpDnLQ6MPwpsrqCeEgR5tl5BFzgiQJPQgHICgxM+gn2AGdjDy3bE6A4qimIkolFP6lwGColSQQBhThF7yJ6tAUsMdIc2TXmGJvQG5DAEVwkFrdQWLwkDCOmh1a3b2MyGkhAAVlnTNqU948mENl4Df5kiMkBGdlknkWhpZJQzq+nN+jDbrdgMWFL9KYBm058qzhvkjnG++Pi6xjrYTS3fyvJwPy+HHss5lVVh64G94aEUvgQQIEASnrlEnKX3oQWCQrMQfs5WvXHEoJhGnFkC9cQS63KY/36HsbVHYRcGh57IkOkzT6lpUw0tITlF7CdeoMuBsO+BB+oegg+8zAkFIHG6U7gi8aixwsCO3yTP1OEhYopGz4+tCiguiqmPRf2gNJCsks5bjhPqFJ4saiIJxOScElgimucN2qJp1cokoJhhKFPCfI2ObFiOnHR6Dvwwhl4qo64ocj1JdOSaYUcV52hhRbTM2mqP1eSNMaVlWVJeqOUmUxusvf67TYqJ0eyftEzj+dAkhVDITHwbrdbSKSLMo/WTg8xt7iOxbVLYsQ+O4QZyYKKEsBWRZhXLIy8SV8YPmQhcS3nOkNJN1/bV005d0aIadi898i6YpPBFrCLf6Y+pYCKyKfJWCX7jmtqLJsPxh6TXDlXcexOJgIo8H4Ytk4F9Ge6JVlvmeJcwHST76Vi0KO8yREpIotHssYJPvJ6ct7i8wTYFuaaIwl29A9icmlhroi2pFEDhdKcMDnqp2Xsbz+Se5KeTI1OG6ViAYVsFl2mvJKtaRrSrCG7k0CfsCRNvn8wtxPI4jxI5UQiHJG03sb+c4QUC9FUFGaYnmQhEuAQ4fmkxJ9NEY7TqYmRYwiDJGp4Qj6gVrg/GImvJN+fBToL4UQsIeuK6nO+YsEeoPICbhF4pHWjH8hmPT+QkXE82DZBMQ5vFY47letlMlGXzEzudyi9i8URT2Xk32xiNBo1NBhmIZ5XlKx6KM6t4uKVV0RulsnmcGFzE+WzioC2xXwW5bMq9g/2Zcp7+403Zf68++CBgAYWuwQvHeNxXxoWPNdcf65fuYSHT57gV7/+UADWXK6AqxcvoNlu496DRxKUceXKVbkXdnb3MR71RFq/vrYqXoDPX+xI2mij08er16+g2uzi5+/flmbM97/9Lv7ie/9J3v1fW31Clpp4pO0FHmmzYwaaETBbXpwTAO2oXEG91f03rWOSySgKhQwSacr6NfgTC/VaC+NhD+6wJZ5dtEWglFHR4zASRQno+bIHk615dEk5/4wjb1pIogmLNQTZ1G5cWFaqHpU/PGbgmYA8nE2sJhTfgRcpQXe6CDtNAdoHPZrgj4XVSNn8dDwSwJz2BdyfSaOJexKubZzrZa6IIRaPiq2C43KMk815zsjjGgIf7XYbozFZrczJod+gChtR+Xn9+LmsJwTBCMLzHQr5DBZKOWF4UpLPRgIbVqwLeM8xuIBzn+3Rn89GrVqTPX9E17G/f4LxYITLVy/h1mvXhbl/claTuYdzeVdAPQPTkSVN/0QsLIzPZruLTD6LV1+9IemzvcFYvh/ni3icwS5RmR+azQF6vYAdyH2b5tFWwkM4Fpd5kNed3rrNTh+++MDlhdF/cnKK3nAsdRTHDRvD9BJcWqSvcwG7e4foiCergrl8SuYh7oU4n7sq7XoMlPLZr8Gzz7uBiML/5Dtv/F6p5qd/nxMMj8+S6/HnpBAG/mfdz3vrrx//ip+BT4NmZBzy+rMDRD8Egmg8KN399ALEG/lr4Oyrd4ErRx+jdfZYuqrcaBM0oEyFVtCS2BeNiTeL5tHcOIi/TqWymDQqCJsKLrz5miwqlKtMOm3ZGLv9Ppz6WZCQJ5RfUo0Dw1sxyc2sBIl6Agz4cFpnsIuXBGCz9+8J6yzwBTMlMIAd71gyhSTlCpTJNJvoNJrw6aNGzyDVlN+l1Ii/x8nfnb8SpA+SjSVyMg/d9DqSmo9v5FxcTU5xOlHxm7aOw94/UdJf2ZrDN1/blA3yuN+DSTZLOoMXOwf41e1nOKkHEs0/dKRHZWTHZYRVIEoJi3gUEXwwPum0syhh0cGOFKWQ+flFFN58B/rFLZFoTPZ24LRa8OIJ+Excq1fxweFd3K0xcSoALFiNh3QVE8uhbbCwwSjHmgynAYMiTLaOh43MElKJMHqhDoaOhepZS65vOGZKUSpMEc8RFkI0SUaCK15B/N1p34c2YrFA34vA9JjXNWqa2JpbQC6VQ3s4lMe2FlawnC0IczCaykkRTLYJNyzjfl/SSp/ttbCmDTAf7qNrjxBJ5mBmSnBCYSmkD3b2UTlrIJkrBDIaZyoJSHud52i6p1IAilkyVJgxXUIFCKRMBi6s/hQh3QNdjUMm/XQ0jPssGOnvEEFiUkRkmobL8ntmuBfsRETKSJILi2oewk7jjksJwCuCryLLPQceAreroJgP0i75N7A4H8b1lTxKxQ3Uj17g5N4HsHUidC70sYedlo3nTQuXlxZxY2NFCp/j0QQVm4bYYdlU0dBatwcI+/T1UKEQYFFDiKYLsMIaesoE2cVVSdPToMGaKEhTnuB4WLuwha2ti+gMBmJAL/5wZAhNp7AGHTijLspPnsLp94UFU6nVUR3asFUdkURSQMZxn/5IQTJifzAOGGxkdmVTiNDAuxmwmGagmJ4sysZ22qvL2OTdZKQoeQWcfkPu+aljI6JrKBVziCci0MiYMDifBImDwkqljIBpjDznPlNbAy8gSSIc0iR7AqbE6kxIVULiNTawCNDT6ye4Fo1KHY3yiQBVLOCZ6MnvYvF+oxSSDvLjPlqDvlzfuKkL+4PFnmbG0OUcZI8QDflIkq1G0FjA1cBfjJ9zQrYYfcF4BtQQRr6KoWIIMBU6N/anj4+MH4J4HCMiVgzCFejZ5EymwhzDlMyZkRT1/YmDJmV1qo9YJI5wOIbCwiZyCxdQ3XuA+t4jAc3iNOwn8BFLIn7xDZiLWxjv3ZW5U5gwlDky1ZCBCpxzJ5YwB2chFhzUwh7ifEEWHEEiM4Lk5huILl1C8/ARms9+GzCEOX5UFiWRc5AhkLdBJ7MlSCImIBNfuoT44pbcO/Wj+6id3ocZS6K4eBPhSBETqy/nkGtK4+QJGkePxaNPJJMGWYaa3F9iRO54KM2toDca4uDoGVzFhRrWoEUI3hHIYwqrC9em5E6RsBBhKHLCFSYMbXsIQAhigJhDBiPQpyxxREkqE3ZJRxRNkxj55wsFpNJpCW/h/1vduhgmJ9I5zC/MS2PAcwdYWCjAdw08fLCNo2oLZ/1JwICIhYNAHM7NTsD+FX8bhikkk5ibX8B8qYh8Li9+PhwTbKzwedXyCeqNBiJki9oBAE0Qi2wsFjqWNZHUPEm0FSPr+O8AaAR/KJOrnOxj0Gshk59HIp0S9iQBQsqH+IdgmaTp8kY7Bx6FPSkADROCXWF7iMH4J156AUimcu036PWoY9CqB147xXmR2nJuZDHXoxk2gXONbCpDVAkMEuD8yUaFrOOxqHgzcT6aX5wX4/+Z1JBAFAtpzgv8N329+Nig24bnuEjl8xJYkkwmZCyOCC7W63LOHHuM/d2nKJ/sY3X9MpZWL6LZ66Ez7EsxLoCoyNkNAdkIwAoTVNXEn67XrGHiqui1uxIwxBu2WjmTc5ZOhMXCgb5pDErh9Rl22yJH5OOUQMlSEdJkzuE6zIJZOjxcbWgRwKmATSgmAeoc9yZ8sq8nYwE5yFZPRCLBHumcgcr7jAwynlOCA1zymcJKCRvHGcEvNt0oGe50Orj52lt49fW3BJx/9uguth/fFQCt26ISQJVr+O53/wrf/+Ffi3zy3v0Hsr7S7zKRzMo+hOsggwqCUBmIdJJ7/M9Slcz2/v8fe+/ZJMl1ngs+WVlZLsv76moz3T09HsDAkQBEK4ryd/fbjfsL9ofs79jYiI0NSbxa3djVlURdGYKXpAgQAOExvmfal+nyLm1V1sbznm5gAIEkSIkSQzEZ0THTrjor8+Q5533exxBY+vDOfWlukHXY6g5QKqiUzEG/h/c/+EjmyWy+iMPTsRT1O/WMjKUXnn0GP/jhj/D3//M13Lz5NN7/4B1857/9BZJmFvFEWp5HmuPrkQyS2ZVftPX6lb7PuobgWcxgAuUnLLNzv7Pz907lzMWtC/9ujLPzNxeL6iCAVqxWxF7BGvaUvYHrSWgEny02RJzxEHt3P4BmlpAo/XOW6q90sR77pYzWR1rrYWbRH7UvSomAstD0JiJptcfnc8A1PTZXqg3Od/FFH65RFMZc2GadoMFimrdlCVO62xtgzkADI4KVakn2SAfHTakjyCaVMCEGHzAUxKFtAOT/bLTH6enG9UESaWnqHxfvRAY7sCnH8dlut4T5S9CMFiJkazaabVnT11drSCfjArgROCMrkq9D6Xw+k5Cmx+FxW+Yozk8EnglC1WsVaSiTNZvJZZHJZhT4tPCwcC24tovWcAo/YDOaQTpcyhZonhzg4JhN9zCefprSzaqc62KhIZlMIJVMCIOUDPDp1IPjMJE5jEophXw2it5AgYxa4GA0GMBIr4g8c2FPZH3ud9q4c+cuDo4aKJdyuHZlC6lMGg92D+V95At5eW75u/VaEesrJWHCdXoDmecmtifBbsXyk8CAn/u8cBKh8TsNeD/P4+zzfvlxuebnAWn8PsGz7/z1D/+lz+qT3/93ugKfB5rxVB4Hzj5PunvONqNJ6b92t+jf6VL8h/uzzugQwayJpJkG0zUXcw+JeFLAg3K9jmSlhAEj3HsjuLMZdHaPw2GM9x4CvoOdF54Vb4GZ7SLq2NAGPcxtW4At2aifKdrmYWr3lyJvFNCMSZjsLFsTjBNVOOm6FPnz9i6WnT3ZgHLRlY9IRICzdKksxucsKiZD+hLNpHhzzBp8PYpg1EZgT6DPXWG4URLFTbukx0USiK9dxiu5Oa6nmG4zxzSexhvjGD5sfAKIXVrN4OWbWygWCpgcMrkrhOSFbbx9+xA/efchpiwQfsGR9nooug2YgQ0jWAoTjjIcFiGU1lFiQa8cdpTpk8Q0Mfp91X7ra0hfvyZF5GKpo9Ht4qh9iEI6i7gRxT+++pd4953vI8R2M7f/LHIkiYt10hJmOgrNgIBp7MARNLBtH9llCteqF5BOm7jTeogTtw0jTmBpjlAkhHiOfi6BeDDxdcJRylxC8G1KFxdIh01E6Z0UiiEZTvIuSjf4y1efwlPb1+ETVCPAKnISGqhTzhISWRRBhJnlihcFWUjtvSP0j9tSdKiiKYTAzMANk7FBSRalCCq5VXyl9JD4Wz1o3MbIaMENZpgN2X1jMcg0SYKSIYSgw5n5mNv0N5tjGVVdcgJt4YiOgr6CjFaWwuk8lVA3YgJqkDElF1F+hbIaVkKKj8b/i0+Q78rOT4EoKk2PbA7Ka1TSoYZlhM7kE+SWE3x17bdgamE8fOd1HObJKPKw2g3QGpBptkQlm8Ym/b0SMexZPfTnISSMMhbTIUKTgYABwnjTw4hHwtBTJqaRJFxdQ6qURbG+jnw5j1Q2hXQyhagVIOQsEctmRFrNAiqQ1AQWbksp6vh8OZaFfuMIERZfhQL2jxq4d+8BZpOhgJc+yTtnYLcAjJS4EUAKfAGGSNGiiawCC/nB54uX66wgJxAlXlyqAKcsyrUtOI6Fja0NXL56Vbx6+PyKxNEkqyOmrrPrqqLZ88Sgl1+jx2EsbsB3XAwGnJ98BJoOd0E/EQW+s9g0dJWWNep1MW0fipeYAOeRKAx6ncTiSBVLiJIN2+uiy9TDuYdMLIJs0hRgm4Adi7yWNUFo7qNmxKCfgawCfvEeyyXlNVUeTxz3fjiKIBwV42YWwi79QZQmGEaCpvJRuPRXWSxhmAm4ZBH6PtiiMJhw5zlwzpIBe76LhUhGkiIhJiuN71kqBIKLGpCEBtNMI3P5S4jXr8hG2X70jrB1z/IuEIrQB4+Jfoqdxd+X98CvsykST0CPR2GNMbHo+AAAIABJREFUxhKQkNy8idTF5z+W4Z3e/Qmad38Cn8byZgqpVApRnaCAMjXWcheg5z8pyHwCbTSYXgKDxgP5yK5cRHX7WfQbD9DcfVtAZs7lHEPCnokYUmxMPRtjSk7PWG15GqrrEViODyvkwNZcYQaSekPGD3+PXokceASHyG5i4SLPO59a8UkDogYLJ4IO7NCrZ1QZ+BsoFitwJ3O0jk7FSJ8Jf5VaTcAC+oVNRyNMRkMxmr506RICa4C11TVcefpLIonkPfnh91/F27cfoDf1YSznyEiho2M0teSZSCfiZ2tPHLnKiqRrkum2urEp4NjhowdIpTOKvTQeI1eqYjadSiOaBYxInCmPDEU/ToQj67p9/AjpXAnVtR2RRvJoH++h2zpALGHKB1m8ZqaMGOWX8xlCC0eBn2c+eQJyn3lvSfOLgKuuY2o5kop3dnnFLJogB3nGvE5pk36ZKk2T32OoCIvLZFxXzTcJYSG7jV5vnjzTHLqU5tO3sFAqyBzKuZ/X4OToRNbodDZ9ltZNf0flZ9kW0+wp8mQ9zH2xb0jnCzJncBwxVXBE+Wu7if3dWxgzKdBMSCPKTBdgueSaqUS+MFlabMaQyUJpsOdImAXXqHiYDSgy/4DZeIDW4Z4k7XKs8DpwDxBhYl/cwFd+73+R1L47P30V0+EArs/vGTANAn9sFGlS8DKpm9fa8xy5Hkzdc+kzFJDtmkWpUBBpGhkpbFYm4zHZe0mqqRi9hxWTjn6unGsIvEfpd1aVhgDTehng8uyXXkGrcYKHe3uyLqXNqNw/3ounbtyAM+3hgzf/pzA4Q4kSahtXcWnnokg2FSMvikarjXc+uIP9/QPxGS3lU8IW0yJJfOn55z9WlXy2KX7eNOfePxENSXMmHEngheefw9pKGbfv7YqkjYBs8/gIV67s4HTs4/uvvY3f/cpzqBZSMtd/+NEt/OV3/x7+QsmKufZx7CdTecSZYpirIlva/kXbrl/p++dKK/o1UzVDP7P1elX8fc8PhqDxPZ57eX/31dfRPu2o5pH40UUk6Tng3lanD+IZZeuXPKNISM1hXqCe6c876IdIyTqfJTazysUM2o02+sOZzCP5TBzZdBzeUoNL0/9JF6PZHAP303LKX/LUPvfHCZxl0MPMnsIWFUEeiNXQd/n+l9CZGhs1oS1chJ22nB+fW1O34YUYSGXADEawxmOMRwxDmmM4c3Hc7on6gUA6vcey2TQGozEGg5Hs7TgfsalOFiqB+0F/KHNTImEKi53eZp1WSxoS2zuXsLW5KV5fHPC9Xh/tFgMzpgIWcy9eX6nK88J9+NrqioB3d+48EOIPU2TJqmu1WohoSo0wJCuLQR1nHo88n2wmiSuXL4rXIoGmecC0d6ZoO9h71IauGdLQUG1apXSYOyMBz07afZHFF3JJtW/Q6MnIUJi0BJSILQDnATZlAu7Jffn6Sq2AZDKGTqcvDDbuWeljybqbcx4TQ+mT1j7to3PaxZjEhsUCprCjl2KhtLm5JnuZ/f1jqReYJFzMZ0TBcHTUgMUQJD+Q6/fE8+xnPDWPTyKPT5K/6CH7eb5n/N2LWxsCnj0xef9FV/I37/s/DzQjhZmdGSatno+XzwKpT2Sav3n39PyMtMADPwKri3RMQ65QQuBbYoDP4ihG6VcqDcIUvckU0xkj76cCVkmReHIinZPipYtS5LGoKsxdhJeMjl7AbjWU8bTU1EvMkiuyYJizhjJBTtbk69HRCSaWjcmc/hzcPC2kY03Df24ieS5i8EtfmnxBern0LmHnd0kmDQtty4afXZOkTbdxH/PTA2FlcHNOqYkeSyKy+Qy+fn0TL+eU1IidrdNAx5vDGB5NPmGerZdieP7KClZqPF/lSaJFoxKV/tYH+8Ke+iJHwjpEfryPfDiMtKmkKMJGYPofF152wZkGFi1iOp1hJTRF6bkXkaivolCpIVZZwQ/f+CFefe3v4flTvHD9yxietvHj178rgJd0o/0FInF60HDzfy5DXGLhLRBNRhFLGHBmHqZ9GxfzdaQzSdxvHCKU0oRt5s3mCCdD0OO6uiZ+gIUXSJc/ZNB0lObPOuJpA8l8BC+vPIfnC89TrCmsFcquCE55NCYOhSUZNcoPSp/CYZGJDbo97O03cTxwpeCi74t0CmNxobvL/lMnCKYkYufVP8sFLvBieE3AJFig5T3Ew+5HsGeeMO2svitBAEzadB36yi3kWih1LtlzCsDh1wqxC/LBjYLYITFxPVvDcuFgevoIAdvslMtIBDqlSHRHV+OXMsHh6FRAPTIXCNpxDMcIyDIAgwkDBNaqLvQamSPAl4o3cNE2cLy3j9PUEg8XfdSsEEIdoGuH8dTWGsrZlCSXUi40CRz0jYjcK6vVEcCLQCSLqKg2x8rGmkh+T7ot2FoEW8/cxOaVLTmfRCwOq2dh7/Y+hr2hXHsC2smUKWyIheeLye5iucDRoz2RNO9cvohSysDD3T2cdJkouhBQizHl3NQGngV7NISRKiFaWMN80oM3agoQsVgyKh4ww0zK0+AuXQGu6FlnBGSpMjV2Bn9O5oiOEDuXxSTWLm2jUCnKWOM1FsYIWXb0mTuTzbJwfvPtWyJBYOqdHk9iHonD9ZYIfHrV8b7oyqDvHCkSB3vFipyNurD6bYQoeZVkPV/M8MmgLdbXEA2H0WucCHhG0DcZj+CpnR1cWFvFzHXR7Xew32pi5rnIaOyYK1BQMXWIO53lOEpTYCmyEouAqx4RsI9FhCSbigQrQKyQRzydhjUYSqomEyRn0nVeIsMQA2LfZLvNA0wZDuDa8Ok/xoRjFtRkWQoTSCXB6jSlDxbIrV9Dcv2qPD/OyT04jXvCwBT7aDIkKX01TQEKyC6aWxY810E4acIwaUgek478rNdH4AVIbjyFeP0yXGsEZzZC7+A2BvQr5LMcj8v8nojGxGeJ783SU/BjxY+nwlH7AfqNXZlDOHYFfF4uUVy9JABO5/guLGuMEM/xLBU0MJZYCpaneJzy7J1JdCrJFPKJBBrjPtzlHDEGl/gBTM2Q5sIs8GFD+WVRhqdc3AB/OYdBIFNbwoxmZQ4YjE9kDhBgnr6doTC+9PzX4DkLvPnGj8Vcmc2aTLYgoBOZU2Y8JSb38zl9cgp4+sZT2N6+iPt3b0tj5eu//bs4bZ6g1TzBCdP3jpsynmZMfKP/JhtHZBAxKIGmzMUSSkWy23LSSGkcKrDjws5llYqr6xj2Omg3jjGczWHPdUTIoA0FKlzAdaThMxmPYZ8ZsseSOcTNlEqenYzRax1JKmksTtl2AslMQdJMfWfGWA2RAAlrSfweCXARGGPiZkLOlUwJyuoH008aRNmEhkKKhWlCUut4r3pjT+ZyMrLEoBxLYUsQ+AiRCc45drlEv30iINl8Sf+zEGr1qtwDAmxsgBE0E+m2FkLzpCnPS7VeQ+O4IWOWf+P48EheIxGPYnV9FaVqTYpjgnONwwMB0Ia9JvbuvI9yqSZhNe7SBkJJhPQEYromBTd9jiihBYM2ohEMTruyduVKBbF+6J400On2UShXYU/H6LZOhA0ivmYEMDmWSyV85dt/gOe/8k2cPHgfd9/5J4zcCALXRl6fyjUyTcp+KX0nE8gRP6iZXpRm0nzcgOuphEC+P8rIhJFHRmyCc5wL33NEzkU5pISBiIdcIB6NhVIVX/udP8bVp5/H7v272L1/TyRaKysrAvBKM0PmJ8X44Ziijx8B6kd79wTIZDLgweERuoOpgIm1ahnNZhtHx0y7nct7qFVrwt6sVavwHjOEP1eacO9PKSPVJuckC9aBVJ4w9ZLHP/7gNbTbbdy4uiPF/Q9+9CaW0ZQkV0eDKYqZNGzXx2HrFKOZSjVmN0QCPvjHz+Ytri+pfBWp3OoX2Xb90j/zh994XggjBMh4EDyjNPP8c36NQNp4PBX2+PXLW5iN+/jr7/4tOp0O9GQNWjyP5bSJ+aSNZTQPI7f2MYDGdY4HPQZ/3hHVA1QSZHNraNkpuExKeexwLQXmtY4eQgt8FKurKNVquHTjqtiekMmcTJqYD5rSHOt6EdihNPI5pQbqn8dq/tJX6Gf/gqmNkfBbmAxPpcldq1RkTNH+g0CwpWVhR+tYWm0spyeyztMLT9Oj4i8o4UWBDzOugC/OAx/tHoHpwnnTwEm7KzJHyjz7va5IeynzjhpRSY2sVssi9yYDjBsSjnPWC3y2OL/xNUulEswk5Z2mfG84nKLb6cq8LinkZwEe/N5gOJY9RC6XkTn9+IR+aL7MrZy/kgmm5MYwmc7QOe3JHMetRzGfwsbGiiRqGiEdpXIBhRIZXLYAVI1jJtr6wnw7Z6HLvhc+JkwuXoaRr6xg2G3j3q33ZS9Gr7JqtYo8PVOlgasC0Ja+IwB/EIogV8jj2pVN9Acq7Vme+bCB1XpRgHffDyQAgHsq2wtw/84uXMfG9oVVTG0HrU5f5hmqdlrtjrD31tbWUC1ncXJ0hLu3d8VKIhyLCzj5BDz7Gc/CLyvX/LyX+azvGRdUAmdPzOH/FWesf4OXejwIYGej+qmFhH/+cQ8A+pw9Dp5x8eTCQ2DttD8Vxlmn90S2+29w2z71J849BvjFUMA487Pj7D+614OxGMkGVXWjQ8IAYbqimGdGo+J3NLYttDpd2JRXMCGOu7/FHOmFh0QqgXkuL5vefDaDHD3MplN4MwvaZCwb7UAkBvSdWWARZice0OfcVKpNNueIWaDDq1yGMxmKZEIitmddxGMRRCk9oadAOgMzl0coEsVQS2HW70HrPlIbQtuD5TjiaSb+ULMJEtvPSXFrPXwH8e3nEN28KXJNAc8oJaUJbyKPn/aBeycDLFiURSLYrMSws1pAuVQSZhglDMtwGHceHYrvWb83k80/F1n6OmiGSiZ6/Fj6FqzmbaSmDVwu5FDMpkR2QXYez1+PUr6pGDy+48N2bQHYsrVVJKqr2HzhJURqq/jRWz/Cux++CXfWw0VGxU8G+KcP3sByGZMOlWWNBDiKJpSkUtIjvaXyPdOorKLkT4PvLFCMpJA30+gzqdS34Wk0VF8K6yyRjSAUV0wv317AGbHrHsCfzRGN60ivxBA2dGymtnEt8zRSkaxQyePxBPLlGvrTGbr9PpJMgTN0rNTpMRfg6ORYzpPeL+3TgZJKijeQjhjp9PS0ItLE8UFGwBmrR5g9BD4WC5HOnHZP5ecG8xY6s4aAKJEEZXIQyZYcorlUIQCxJKWnBCXIPFsKgLi68hJW6y/9s3vlTlroH92BPVbdS/HxIaiszUX2RTBgPBpjZo0FAM1R1pUswXIXmNHrw5nCtkZsFiK9GUGhmkYmnkFlGiDbsaRrSPXwqbmAo2uw9x24Tgw7G+vIp+KY2Y6M3WZkik7GR9Iy4ey54pkUDhaysSzm0kgZC5j08Fku8ejoCOtP3cTTX3lZrkOY4KUf4L03PsAHb3wAI2Rg++I2LlxYkw0Xr+OCbDJJ2VTS7EQuj/ULq7D7Pdx72MTA1iTKntfehYloeCkyTD67RqoIX4vBGRxg3LsPZ2nLnFEJ0iLv6SdcGNEwIgsNa3oJOdvA1OtiaVjwzKpEryc0C8lyFboWiDdPvlwRnyoy4dgl5UE5Wfe0hzv3HkkIQC5fFtkcwwcou4obuoDzIdoSk9WxDMFdkA2miYzZdy30e6cyj6TMhICkvj0DHPXMMlQhmTAx7p6ixwRMmunHYrixsYoLpZxI4+gd0p2qSPk4mV+UpdkEa5XPyHnCmRpzgLMMYcJELc+XD4LyMcqa6flE4h5Zo6kU5mTS+R4cLDFZ+NB5PpRl0dtJfMUCzFwHYzJ1ON/FYpIuGuZfPmOeUB65nLuISuImJWfK803GvsheVbCLznmTjKZMGouYId3ySbcL27IQTZtI5/LCZHWHEziDAaKFDSSq2/LMdfY/xOn+hzIOuDYkmDCZSkvhwz9DNohlz3B4/AgWGymUy5LhlxBeIuaWeh6F8UsQDUvUd+idlMHRgzdkneF1odemaNmNc+9AxVjkb/OZJRNAAaXAdmkF9WxR7nMsFhFAgkzQqT3D1J3BnrviTcjv8xqV85uYewEOTu6KVJYS7yXPM8y/Qe8qdd3otmYYZGqawkBMZVfQHXThjhuolKtSAHLeqVSqqFZqqNfryOWyEmKTy+YE0CFIlUhmBeC6e/c+Xvvx62g1W+JvyUQ0Rd6MI5bKICNzB+W4MfGfIRjGZzNFaRq9PPsttA93MfV1LCOmehZ9njO9yQKVymjZMkYtJpjSj5EM3iAQAJCFkedaUqgTkBOPMc5pMs4NAdRZJPKisggVU2zTlLHWnXho9ZWfzuNHIrJELqEjkzaRNGnhoGPE5oWAg7xZS6RNA8MpgXAfZlSBxmyC8Z4Q+Dp7VOR3yJQmuNg4ZoCAgfpqXSXU8rzEv5DAvLpPnxznTM8zcuIykAbNjHI1srk0yrUbYnZNX0quh9FwVSTHqZgBTQA8DTrvVTwq79umHClQQBb9/sbTqYChY/oGea7yBgSQSqVFqsnPrz37Ip750svCLOOzSZD1wftv4aO3fgxtbos3nJlioh3ZImxw8b1TxutLyudo6glzzExmhF3IIIHQwpXU44XYJigvQp4TJWhm1BDJIq0v6Jn21d/+QzzzwivCTlQeUEs0jw9x+GhXfMKk0cKU1SVQLhWEWVyrraBaXUH7tIFm60QYSnfuPJR5m2NRwj8WyrOSY4j+f5cvXRTzfu7jT9o9uQ4838dlmudsrMdljpRjUmXC41xp4s768nnUzMva02vtIaG7uFCvYmjN0emNlQSerB5bMXpgRBDP5OE7NqKxFHIV5Zf46zhu7NRFsnluO8QalrXL48fRSQsHRyfiGcp7+tT1a3j/o1v4sz/7joBnYuswORFmMllBSBQRK1wQRlrgjuWlQtH0zz39amKKqjmVZ6I1S+Jo9GmD/8N774EAGuf3Sb+JhJlCulDDxcsXhV3JNMf6+gWkjED2WiP/X59p9vgbCGOOsOYjZLUwPrmD8XCIlZUaKrWq8pJlA5Lzm1nD1AecYUMYk5HMOpaxghjd69oCVvcQcc1CsVQWEPmkTdY9UMiZ6HZOhZHL5iLHKQH30XCIQr4o6bf9fleYafweSRz07BMPVM9DpVxGWvz/VAJ2LJGQxgjnL8t25HW5WeRjSsN8aGGRjVLWSbbrcMhxyaCOkbDT+KySCccQKY5Lstb4DLI+oAS7XK1ibY1N9zLiCVOlJntzOR9aoEhDRyZMqkWYmsxmt7qig15LmgFkHh/t3cfJ4QNpaiTTOSRSWQAMmOlJimo2FRcp9HGjA3exxLe+9RU8f/OqyPYZDjKYcP5XgVej0UwYfZVKEfliEe1WB7q2RKWYw737e9jdO8LGakXW3Ua7IyEnxWJRLFkGvS4aJ02xxsiXimLX8wQ8+5xH+FeRaz7+Mp8n1+TXCJx99ODk1zHnPXnNX+MVIJB6Y2dVJiT6GXz2OF84P5uwys8ZHHB+nFOfyTp89XWaGSup53l36gmo9q93E4VJtvSx1GjUG0HM70JbUn6hwfCHAvYoDSWZCaqry86P8jmiISd9S0LwXVeinkmn52aX5sYEzrjBpM8AO0ZcEBKuJQXHslQWGZJE3XMDPOhDH6pkOP6+G1EUdn0BYZuFfAvxSQNeKAqfXmXTETx27goX4Ld2gc6ekhxWtpVfwuhYMTlicfEei2ey4qfCjfOw3YJvKyCO8oZFbl3O2z6+B6N6kTs2uCf3oeeqAp59bT2Fl3K+BBuwtTqEgY86QzQGQ7hGHtlKGWvVhABaqbiJWrksqTepTAYPDxv48es/RvPRfVjjoTKoz64hnPmkI3qeoKeNjjDvHyBn6LhYzCFtJqSDNXZ8LAtlxMsVMRbndRoe7AtdvFQsoLS+ie1v/B6Kl6+j2e3hzu4dnBwdoppMoNl+gLduvQfbniObviQVa6P1Jnx/ihA9oEIa5s5CmFhcpJmWSQP9uUeJKqvaJS7mV3G5WIE162N/MUA3TgYc/aKUP5DvzuFNfSycALGkki8SoIqYYZhaUjxMrtevYiO2hTl01Opr4j110GgC9HsR2aYyhuY4cm1llj8YTYUCzutD5gULKBb+cggRRVObCQEolK8UDxaX/UEfnc6p3N+pP8HQ68D2JwjFA0SSytMpltIRTemSuEnvs3g6IrItCYyYBjjdG6JW+TLKhRvyukYk9akHb+/Oj3H84E1J3KNHhju34c5pKK8htNQRWioZKQtBM5vA6qWnETXrcvLdk7to7n8Ec91A9kIcO6lNPJt/BvbBPvYfvCcMOFPSznS04ipFLTKMIRRJI2PGMJ7NRBZtuR6Gpo9UbR3LpgdbV6lqScywfuU67NMDhKZdZLJpxMsrCBfqCOdSMApMWtLgjGwsZwvoBJMe83U+B1UVu4fNfT7ngfjkcI9bL2aE4dbsMKmJxegMoXgBerIiY4kyQz1mIEQQdLSPxHiGXMgUMMkeTYXpU3/2KpaVpBR4phbg9MN3cfpgV5ibgchdyd4gaq7ubSRmorC+ATOvpENC+jvzqiLIZTN1cDCUzrAkhkVTMNNFVLMp5EMO+seP4NkWZhGKRkzYfgCXm0bxEBzBmfREZmhJ0IANc+nJPMGurBmLSae1bXmYhyMopE1crhZQThgCPnDMU/LanlmY+D7iiyUiNBoSgFeNz/Mxy/OeLQKMXQ89y8KUcx49ycjKYbLkPEA4m0UyncWcvkgeDeij8KiitCxEKKUk25K+j2StsRNOhpuYhyt2ozwHck5z+ZR5ZlFNk8RNZRT+CXimnqQQ9GgU8UIOyCQxXvjoDwfis8VuPIsIM5FEQo8Cjocp5+q5J2mDBBvUx0J83QgYsKHA+ZYbcr5+srQFl6/ZvIsl/QWpDqVWfKlAsfMUWwF2vADxaAprO19GafUqDnZ/gvncEoZn8/gW9IguBaesDwQOGHgifi+BSjJj+MFSx5Js2DNmYioZQzymwHF/6cFZOEJE5JpGIIm+P+X0FuK6iVbzkUooDRmY+g5czYMePme5heRndC0ua59KDgngu5RKBlK8MJCEibClYhnVag3VShWuSybjHCuU5xRLKNfqwu7sdXtotU7x3rvv4979+wKI0ZNKpH8aMHXnEqhAMCOTpgw2id5pW+bt7UvXJOSDLAp6UXUHM2FvCNi9DBA31HPDRhPfH8EdFnGe40qQAMcHWWiua2MyaMt9o5+cAGdihq9AGXroEADj/oCgYCQUyL3lOk1pV3+mgK7PHtlECCtF5TUmyZ1nczSLSwJkYnivEYShz5C6fxzPBMUlpEDmHDIMOUaWkjLN5yidzSg2L0HamAIL5PWYHkgJN2eQM3YHx59IuRe+GKQnsznkSmVMuqcYT8YYTWfodbrwtQmiCcknRVQje5MSTcUci6WSIlliWofN60sWotwftScis8UaDqHLufPaAzeeewHXn3tBxj5NtclY3txYlT1stZBFNhkVm4If/f3f4rXv/wPCUfqZGcikCNTFhPlCd8S9gxNpwrz81W+iWlvFnfu7uHjpCqaDNu588J4wcMQ7balYJrlsBnGCfJYloB/nnpe+9i2Y2SI+ev8duL4CFHPZFAwJPmCIQAxxMkN1Wl0YqNZXRdouPlOJmOznS8Ui7t25iw8+ui0Niallix9ePBpGPJHC1tYWBqMRfvLGGwI0vPzyK3JfyMY6l2ny/2SfMfGSgBm/zuOz1iwEuRkSQDadTF58j6O2MG7K+Ty8QMNg6kojJJ+MSEhOe2TDWS6QyVaRLXCN/fUevyhpk3/9xuWtM0BtKe+bz8GffOe/4k/+9E8RjhdkzM6GDVl/hOVIq4HcCqK5dYRBpcYcWpjNQnYZyJzVxLuT6yWfcQLH8aCHjDFFJpfHcF7AyejT4Nfp0S4O770vIULcg5OxyQeP+cuZfA7xhIFsaQ2JzKrI+/6lRyS0EMCePoDn7ENDI2BGQAhIahOY2kRUCqfHxyKTZKgMwT2y4QlqcS8VpaWLFwh4HM/VEEnXBDQKz4dIRzxpGvT7IwzpNRgyRNbOdeD+/XtonhwJ+4qekxw/DERhg1hY5gJChTCbjkW5QX+0fC4lxv9MrmUIRfysSS1rKhtfoTAsi3PsGKPxWJJ9cxnuBVUYAfeYZKv1e30Bx9hM5fNHn0kzERVbh+PjljDZuWYQWIoYKpmT4SU7l3ekucLmgKQpDyYS/kEwfXW1jnyB3rCUzuuY+56wiB02986sERha4ltDdJqHGPba0oAJh2MoV9Zk3Ql8W2TV93b3cdjsCvvud7/9Vdknj/p9pDJJIaywWc33N51ZGI8nsq8tF3Pi75YTSaePRruPYiGHyztbEnpwcnwiAWIMmtExR7/TQac7gLfgddNlnXkCnn3mqTqXa5bzijHEQ2iqk9kXfv4+z/eMk+oTueYXvoS/UT/I9Jn/8sdfx+6j/U+Z/3/2JD8Lnp1Tt89/7vOSNx/v7DwOqhGl5+bwyfHFrgCBsvO0PwJnuteH7g+wiOSwMPII+wP5YBHGjiL/5WJD0IzSDrLK2BnnRm3CNEiPBtdLzNhpmUzkJFS5hLNkLWWKLnp9bsTnLtJzF4nVdThmCvGogWqlgulpG4OHD4RpwY02jeC5OFG2KZt8gmGUIcRykoI5b+5C6x0IgHNuVCweIvGobOoInLGg00j5TqWRLBTl/9ZoIKl/PjeXLELZ9fPnklbG4pjys9D6DSI/8Jq7KK5t4+tPbeNaco6F50oxRrnnQ8vFcRAWOrmZSiGXyyFVLIvRt2exE7+UJKlMOoN/+slP8L1/+FtM+l3xJuF5KhGX6iJxDHOxSRqUY2mgk1guEUMqkRDgqG17mOoRoXeXaEA9GWF0cgR3OBCvncu/88fY+sbvSUGxf3KCe/d28fbrP8Ro7KG0oiRajx9HR2+gcfqWFKNkHklyEK+VmKdDjLh5z8goIbC1na3jhdVNRLQ53ukf4M5UmbCeSxtFtsnEQFKlxDAqQMTUhc30nbZNAAAgAElEQVT27We+gT948XcRiZsI09zfiGGpG3ItuZmQlMZ5IB1sFpeSrgqg2x3i5PhUgAQpqPiyBNnOTPr5fgS8FS8y+omFFFtKTPrZkV7ipHWC4+aJFMEEBwbzJqbhLpJFHbEUE8t0zPq+SDczpZgURJO+K/5vlLbaUx+l/A0sbYUqZbNXlE8X244ihfgIbRqY83KFNDHh14OQ/H2wuA4xXZGyCQ3mSgypWhTeiOAyxWK6SD6jmTBC0RDioQiezj+NwljHGwfvILDHuDhXvmhiah5JoeeEMXUXIiGcOQ66gxEcGqAzbdFVnoClqy/J7/Tv/kQ2Z+X1TRSTMYTdPjau30T10jWRHnZdB6mVFaTCacBWIIvI+7SQFJUOjeK5xQ7mwlYKfAIlGu7d+RCOt8DNZ55BMsZ0vRAiqYwwOQhVuL4Oq+ugcPEC4tUsMmEFPnXGC0w6DQkF4Q3mhpJG1Oy481mMhX2Mjh+ivX/0qbEqcseQJq9hxExk62tI5mi+7WE4U3IdFuksRAgQcNPKuSmWyGJ76zKCZUiYQGnNxemjO0q+kcnjaBbCw/YEoeVSfMCc2RCT1r54Dw0FwJ2hFKMwS1OMriBQPoMhQ4zht3MJbKRjcm8oAWO3nF3be4MBTi0b9WgceRrv892o0FEVH7BUfmuWyC09DAho6BEBm6IIkCbjlhtPSQ+MCnCm/EwUg42FL4EzgjvC1FlCZH98RogG0cWPjBM+F+cG58SvDG2JOOV29JQ6G79nLe2zxkhYAgNimQzcaBgng64UzSAD6Azc4/kYZKn5cwmjIJtCyhEmCNJniUxFGTUytYi/mLBEWbQQA41rCMcpb1aG++GQgWg0I/P3wpsgDE0kWa4XYOPiS6jUr8Jzp+i076PTvqc84+ZkBHA94rqk5GYEaz0aQJ95yURCOiIBMOdrsSAU6zae2wIa5yY2CBgkYNAXz0TA4sNbYCW3g2J2Fc3GQxwd7fKn5Wc0KqfOpjYJpwjFEI+Y8pxTMkdghsWpSLMJ5C3ohaiAHxZnpUIF8WQFxWwO5XQMuUIR2WJR9ssnJw04FovhEPrDkTy7ZObK+wooHZ1h5gcolcqSTsg5i2msZFClU2lJfWXRNZ1y7aWcUTWdyLbgtSQI57gqSIAFOdMXLYsyPI4rBf6RwSypt2cJwiwi6cvIg2OM0sBMOi0MJwGzmFLH5gCBKcf/meBZKR3BejUjReDjKZico8lC40ORMenPp8AyMq3IdOXf5LPEr4tcXhiwCshSfonKJyxBqWkkopK9KeVMJNBqtJQX3EgFjbHIppxz69KWsNXkcdQ0zOwZBpMhQrye4TD8mQ13MpEU4xnl0L4vBt25VAJGMikLo/ze1JJ7TB8iyeVbAv3hEOXaGq5du3Em02aYAkFq+p1F8fDOR8KKf/krrwiIQr/KfrslLHY+93dvPUCr1YZnD+FYE6TiBn7rq1/DjWe/jFv3HmH3/h21X2BzCw7CRlQYvZtbW9CcAe599A7syQgnh/vwF0zX1DBzfJTLRQHJLl2/iWJ9Cw/u3f/YL5QG5pSGcf9EQI/NqdX1CzATpkgxT/sjeH4gqXvdXg/rq3XEomHcv/9AgfQi8Texs72JarkooNo7778v82+lVkcqV5FrTTkjUyZf/fHb4v1FwOxxsIxAmWI10/5BNV59d4Z2c0/sACibz+VrmHsWJgziSGalsbLwHWlgVAoZmeNbIwuuFkYqW0HCzH+xzfC/4Ke+CHiWNpWPFOfv61e2USzk8X//yZ/iH7/3PQGPyBzn3i9Ef9BQBK41EbuAXG0bGQYo+TPMRXbtIZyuIJUKIWuM0Gw1ZP3PpdLCYOcYqq2sQYutoDHmfup8h6/eIAG0xqNbEidBBi733JF4ElN7jNmshys3voxy/bowHH+VwyBgFlIJsoWYi3zUQc+JiocZn9mUNkFGJ/tNPXvcb0+7fcw6XbFemetRLOj/xrAQKlqiJgKNTFNL9piJOL3KTGF58fqkU/QhO7NmMTRhhE1njuwlBmzkObYEPXE+5r6c1QeZlaxhLGsm1g/06Z1ZtkgOyaBkciVrHXp/FfNZYYlyX8qag78/Go3QPu3Ka/A+xshE1XVMRiNpfJXKFfEQpLSeTGN6tZKJRgknASTKY8nkJguNc5XrWNIortQquHz9mvjDEsQ/OjxCvz+QEJpcPotYJIotJtU/9wrK5ZLsmY/2HqJx9BCO74H+u0YoEH+48eAUkxFDvQJEjRA6nQE8PySJlwvfwmTmYr9Bf8cUXnnlOdQqebROWjjtMmhhiVZnIF62TFpfBJyLA0TDEexs1gV85Fx/8+Z1pUygZYoeloblwUEDZjyCbIpy+WOMRlPZExBE5L15Ap595qkiUPKtl5/51FdPuz2cdj7f2+fzgLVz0OSo0RaEnpPsd/7qB0/kmr/KDPYb8jscF0/trOLBo/2fCaR+FjxTi+zT8g7O0zc5Jn4RGPuEpfjL33RjPpTJlkalIaejihsBts74ByzsCUSId0gECbINUmloYV1kDizSfMfBbDKWhYNpbCIP4sdCMS0+liiddXpYCHDDTXAjoS2Q8GzEMjlMonGMLUu6LtHpBIvTlsgT+XPT1LoUVZqvTPnPF1109wQsdTV6SGmIgQmRipFEhpsYGJNNddbdZnEZSaYF2NKMMGbjEazREIHjIBQsFMB3Bh6xmyrpm8ULCFauiZHzS7mFBAUQJGCnhpt5duqbgY6uHoO10KGbOekqMo2mVMgiwzQfzxGZWTqdxVtvvoZ//Lu/li4bCwEuKqSP85pxE0XfB/qqKMN7MvUo2zkDhcKGGCCzKbGxtY3LF3eQjEYwfPQAVuNY2FqXv/2fsPn13xfQ6/D4BH/3N3+Dh3duw8yvIl1Y+2eDZG//dZw03kIillEMsyULAha1SsLIzj+lXPQ+479Pr13E85evwB47uNPfw0HQhGvNxWifFRClTqylWZMbUQ3FVBKldAaeF+DZnWfxrVd+G7X6FvQIu4Vd6b4RpOFmhew8bl46p23ZPLO7Sir/7XvH6PcsYaTZAdkiyguJcAbZLiLP+Rgs4/mqwoodeCnUQmHc3buF3cNbSEXzMCNp+NkeUJ5i4c6xcBYIhcmak4pRxr9HBpYOxHMG7BElO0CsEBFmXkBGgUdQThO/OKaNsqBmcR2QwTT2ER5FkJgm5DqGK6tAMcDEuy+MxMWcCadkWoaEOePZgbD1tNASejSELXMdl7IXESuW8bBzgtnd93CB458ebHOm3wF6NI+eG8bpYKTo9dOZSHpF7XDWBa1dfwkxM43xwR3o3hTxpSWG1WQVkEGyfu1p9HwNH955gEp9HVuXryFuUrbsQteiiEYSuP3h+zjtnWLhWegeH6KciKJMmSdBtIUvbDfKmXL5HGrbO8hsXUXl0gXoIQ+Hj5oi242IxEDDSn4i3iIPjsKS+KbAJIK2BE/nmB0/xPR4V3WFz+TaZO6R6cZBxcKWYEGyVIFupkVWyPfBlDwJaDjv/nJOGgylg0wwanX1ArbWN8XHbe7OMGgcYtxpIkpJRjSOhhNHTy8hvHDkg2D96aOPMH70rrDCvLmPQjwqKb1BLAFzOceEnlHRFOKJBOqJMOoxBWxyE8zNMe/BARmBlo1qOIp4iJm+Ckzie+J7FyDpDECjV9mAvlT0GiNAF9KQFDnmUooHYVmKYb8Cqmnmz8aFUELFH4agOzvZgZiDk0GlM010HsAla0fnNlqBRxx3Ec6/ZB/wtWTMa0q+R6CNoAjDVswkBr6LHr0hzzzb6HHG846IlC8kBvwE8OhDyLaVfwYO8taSkSpc0PMOioCf9MPWkEhmEI9nMfeW8kwJy2XtBubuBF7nPeRjYTTGDvqugcrKNQmi6XUewMzkEIkmYc1GsKcKYCI4zrmBCWIE1LRAgToCSPDxXwZw5jTPV/6Kktx45mbPQixLMCgSQql0QQF9iwXybNTM59h7dAd7+/eEORtJGSpgZK7mR4Kv/LeSySMSjsJyXaQTMfFt9AnQEUylb4+jQFxJno6kEDdiyKczSMQTMGNRkbS6ArgSWCQoFZZ7IfeEf4f+XpRZzmzxjwlCYSnMpKkRLIT9sLFxARc2t6TIabebIqNcqdWEPUZ2ymjCJo6GRCyEKQuixQLuXBO2mE//TE8xsphoK14+BOK5PhnKG4znQCYb71OKnm5kE9L7S9iLikk+tBYYzNS6/9kjn4pgrZJBWgIRFBuMcwEBHoKKBMr4/HLOZ0Et0iYBylRKMWWmEtxihAX0IcDG15D0zzPfNcoUW82O/H59fVUYf7zmRweHcjriuaMBK/XamQUFJfVMgqNc2hFA1e934fQHArSRWTaZ01rBEGCNhvycQ2gjkc6kZK9BKRbT9OzxFP3BUMC2jfVNXLlyVaRYBMdoBs5mUj6bRto0MR725XMmR/K6/tX/99/lvf7BH/2heL1SFkqpKIFAAlB8/+feaZSbkzVEJppMnwJ6aiIN5XUg8+yjn/4E77z2fbFjyOQKfOOImcoEnaDF1RsvYjQNcHJyAl1ejyEIlA9HcXFzXa5p+7SHt995T9bib37ja7BsH//w6o8E9Pd8D9VyDuVCThqNbCBcvXIJJ8dHeLi7K3u4o0YLR40mXn75ZWQLKuHys2DZZ8fIZNjEZNSU5g+Lf3oqxsycsHnypTUUP0d6efjwXZwePxAm8trKCiqFIvpMd4aBZLokqbK/7uNngWePy1FpU7NeryCdSgm4/X/8n/+XeJ5JIA4Zoe5cnoVMcQ258hpGp0dwrTHMbEmA4chygemEagUXycIKInEdMfRgTYZodzoyp9FPi/NAfaUu8rnWJIqT4ad90ijN6xzfx/D0QPyAaXSfr15As9vF/sO3UajuYHWTLMlPDkNbCNOPIDlDP3jI/5hgLNJitfJybcoaNrJhMu6DT5QkZ2xrBXzPVQjX2R6OMulxb4DZYIzxzIcdNmFkSwjHEsKKdWZkNWqIRjjiFzCiMWTSeUmiDEdoNaGAMmnmGEtMp7YY+hMQPu2cKqniUkNlpY611VUYEfoExuRjQak+meGJpJwXm/+sG7jnpWca52w+27Re4f/FLobejK4nzDQCaGSUUd5MgIyNUEobCfQS2Lq4s41SqSD3mODc6SkTktlQXQhzlhJQejRzfqI6oliu4MYzTwlzq9ft492338PJ0bHsMclA5XpeKNSxsbmDi5evYOPCloRiHOzdQ7t5gmSK6xjZ7zPxtJwO+oiTXBgKBLzjup3LF2Xd4b7ipNVDb2Th6acvo1YuiGUFPdveeO8e9o9OsQw08Rj1g6msiZoXQoR1SYjnkcPW5YuoVMuypyDQyDGcSsSwVi8KO4/vm/McmzNcc45Ouk/Asy8yGX3rlWfw26/c/NwfJajGgffZgwBapaQMZL/32ntP0jW/yIX+Df8ZjgMyEnnPaeL+WTbiZ8EzgiGvvPiMUEvpgyYdqivbODxuSZLNz2Iz7pyFSnzvNSXtfHL87CvAzl0o8FVn2unCH50I0CQpZrIjU/+Qkh+NJSRdTfmaKWDHJtNsOhV22dy2JE3ubCunCkIWifTTEKmVmNcoyacE0SngTFK6aPTJFMLxFF4qAyceF/p0PaKhwMLDTMnP+aEULMeD3j+AkUhDj6ewdGcInKkAZzT656Y2MW1An9tS1BGE4gItRQCLWj0u0i7KIcxCWTbElBvNhn0sXFeYZxFJPwwhiCRkgaQc1FqGMa9ewSuXN/BSnr4JBIZUoayK3yV2h2N81Juhs8jCNpRfx3OXq3jx2qqcF30myDsx4wnpnr7+1uv4H3/3tyrNkEXDWeIbF2luuMX3h5IlKSzCimFCvlRIk+doNJrgyrVruPnMs3JPOndvYfjwvvzdld/6NjJPv4S5a6HbPMI7r72GOUxkVj6RQj8+MpqtW2i3b6NWvQ5nOkaj8VMJExC/IYJh7kLJ9M48xS7VV7FTX8Vhu4kTrwM9T9YUmR2K8RFehhE4gWxoCuU0fufKDVzJV3E8GJOuhep2HboRlaKI4FctX0GxsCLeHmRDdLvHaPebSMeTSMZyeLDfwrvv3EN0HiCbL2ACFblNQEZYW5R4EkQ4uxdChWcXTgDfMObLELp2CLcfvI3m8U+RiZfEpH+RGyJc9DB3FAhGMMuZchMWlg2UNSHzUKWG6gTHIppIOfl3CBSSXUfQLUKfrrhKoRT1WIhjX8PcXSIxjYsM1E7ZSObjAn5YA4YBLJAoKmCYYBsLz1HLFh+2WDYMz1KG9i/eeAU75etovP82gsPbMBmTKP4XCyy0BMaejsFkBsvzxLzVJhBIBZ/iAOHizRdRv/6ybNgmB3cwfPAOYktLvKc4v4ZCS9S2LmHzuVdwd28Pu7sPkCuTjeSgnN1GPruGcaeNzuG+JMwlkmk4oz58e4JssYJAD+OwN4alGXj+xWexc+UqxqMpsvERwiEP+20DY1uX4tz3XPQ7pxicngrQogcqbdOhb9+sj/jcVgESZ+wDSjR9Tcc4oKxiiqVjoZCMo766ili+hCEZqARmWYxzQ35WDvNfjr3lzMNk4mFC0K5SxGqlSAohpt0m7FFf5jSzWAGFfU03gb5RRnayh+x0H8PUJh41Opg8fAcaN9mhEDJmAlN/gantIq+LxgyeEcdc01A2Y1g3w+I/yIALSXQM62g6Fg6mU6Sho8gwgCULJQWaKRBNsRj5bDtMCaPE9Ox7JtkcOt3KRKumEN0z1pceNaCnUgjT84/+ZuMxFpYtvi4Wk2nn9NoLI6pHpMGxpBw+YsAnK4rBB2fsX5Ghcc4ThrCmzOp9yi0DAXHdgKbzcxmnwno8Y3iyII3G0vCsCTxrrM5NEcjODKUe+/d8PeFbIGOLIRtmGuubr6BcuS6/N59P4TkT7vGxmDzEfLQrQHLX8hAt3ISuJ3Hw8A0sAhvr21/G6voL2L/3Og7uvy6ANWWUcRbL4bgk6yUp9YkY6FgjtCcDBWQJK+6TtW3pKgB8c2Ubl7afQiSekA65eiP09VNMp0e7t/Dw4S1JrGWAypKhsWQDkuV3ziBg8mY2h/VaDZVSQdYHhni4vBeOjc6gh9FkomR/6VUFXsfjMOgzOBtI04DAEO+VEU9CZ8JnOIpYLCFeOZ3BRABCJlNy5BDEImhBsDIWjwsr2YzFsba1LZItPmsEYAgMTm3V7KmVcwLMEHgKAo5TSorCmNkLKdQo6SHgoC9dYK4sF2TdEX85yimVrQEvIa8tQTQyOMj24hrF8TGYBT+TecbLulZOY6OWVYyiuS/WDiz6yRwbTpVfVyEdVfL6yRSzGRs5ZL3rOG21BCDP0vya94apinMW4mRJq3WbN5gME8/15dyKldLHMk/xCWLoxdyHa82EtUL5uzOdCripp5JiMj++/z6mhw+RXNlGLE+z+wUCIwwjkYShKQlkOBaTwjiTSQmISQYJrxOLbyMUxnp9DRu1CrLp5FmwjIZWoyl7h3yljJ++/k+IRwysb1+U545yXrIiz1P0+F5OWw0c7D1Cp92W+S+SSGPukfnrSaDAmF0kNo/0QMDHnZ3L4uF3eLArxXu/00WxUhBbhEGnK756nLPJIsnlq1hqEQzIjD3tynqZSUZRq9VQKtfw4Ycf4t7ugeyX8mkTN65fExbKWz99X64ff/65mzdwYb2OZrsl3yeA+pd/9TciFX3h+Wfx53/5N/jv/+NVVNcuIV9a/0Lb8fbxXbQbTPvlJKnYS5XVK/Lxs47Txi7aJ/dRXrmISv2S/BgZqjwIsv9bHJ8Fz8RWJpkUsIypm/z89t0H+MHr72J7ewu3P3wXf/Zf/xwhJjGT6eg5KmCHTHky7shSFeAwjVypjhiDk0YdWLMxELjIZ1Jg8GOj9QiNTkeSosnorBSLqFbKksKaTGbRtdNojj4dGtA+uIv2wW1hq9Jra61exvr6KuxFFHce3YXtWrhw4aYEu0ijAQYyho30sotJkIKt52R+jAYjpMO2sP9FUq1zf0q/WDKpHPH+MkIhAQtVM5jfP1MMGKr5TKYSA5q4bvU6Y1GZdWcuook8arUqyjnKAz1hStHHcGLPkUknkM9kBAQORVOqyetPpGFNK4nxxMZkPMNkMkSj2ZC5Mp/PSQOhkMvg2tVLmNke+oOxeDVS7q3mOQZkqPPkXNjr9+XrnKsJFhOwJugnzScmdbsOJudeqwwW4JpsRJBM8TzUeklvMf6OEY2eySe5ni9VmAUbTY6LfrePvf1D9IcTFIoFXLy0jWIxJ/7Ge3tHwhClKoj1zGjqyDPJhsaFzYu4dPma+FPaTFenDNT3ZL9C0gHlpu6gB2s8Qjgeh7twxbOS4Go2m0GnSz+1QPYFuUxSgltce4JWZ4Sf3r6LRquHpW/IfobzD9nKyrMVAsymzDgyuSxKpRyS9Ic0U4gwFIC+ZiEN7XZPQPTLO2sI0wrBtmVcPGGe/QtnpJ8HrL36Gj1e1PEECPkXXujfoF8/B9F2Hx0IiHZ+fFauywmUHSoacD6e2HrOTPw8AO0J6+yL3WgmZrG7MJ80EA3GKBWKEt/MztVKtYJKpSKAhPSRCBIRTDNoSKO6y5RjUZLJZDcCOxJ5yC6UFHdnRaEkS/GDKXXq33O5GWn58vNnXjvwfRizKZzhCNnNbejFvHiGlLUApmOJLJQBARPbF/CMEiQULmBR2IDZf4hY5z6m+YtYhGPig0aad9wbwlg4EiggxaTjqhm/uCmb7NRigmS5hnA8JsmTwxbN4z2Z4Mle4OLppFeUr9LgGOPcFkLlLbyY8XA9pZgb3NjRl8IKRREma8xM4o2ejo+OlVSVx+X1LJ69XEMqYWJ+vAtv7z5iGguPCD4aTvHBYCIdGS7QuhGG6yhvOS6SXHxI76afAT+n3wABD+4TuIhRhsOu/c7lKyiWimjduwN0O4oBsnYVR0jjYO8+TN1HvraNRP7TjDN265ae/XHn/tzdYtTfx3h2KGw6AjFhemxI8p2Sc3JQuLMxPHus5DKFCIwMq0ml0GRFWTOL0CY0D+1hfbOMGzc30dG6uN/egzX2kUgTQAxjNrBkA/WNm1/HN575pjCwyKL54Vvfx08e/hO+dOMFvLj2CgpmGYOjLu7uNmGHlVH1OZAo8mGmLIo8k8CRYj0slpQSnXnjuBpGLouROzg9eR/JSBxGLIwgP8IcPuyBCz22FOYZ32M0wY2OhtnQwWzIDUkAI6HDMAlAhBFmuhlLWE+SChCjZ9pcgz2hn0Qgm0h+2EOCr554xiWyMfFUcyaubPYIwlGOxvcRpmdTiEAlN5QMalhAM0KANcfLtZvYrl+RDmTQ3kM5oa4zPZ2cwICHqADZY9uVcT51PDEBPmc4XXv+S6huXYFPzRzlm7vvYbj7HvSAkkz1WmY6hdrlp4QJyHsrXf/hUPWRycqwbYzmS6y9+FVsP/Uijt78Pnp33sLmcy9j/YWvY2r76LdOVPEXTSCwJ6oTzRRJayLeSYNOB+N+R6LUKdPFuI3I7FQYWA97U0xdH7VcBrlqXRib7I6zw7ukzxSTDlsNTDptZBIRbF+5ATtq4qDdRC6VRCWbhRkNw9DIJtJUVP3YgW5byDJpMJ4iBVKecel4M3XV42aY6a4avKWGcbwCN1pEanaClNXEKLOF/UYH/XtvImaaMLNkO0UwntHk10VSWyLkOyKVmCKEeK6IrXwKIXeK4WyGeCgkjFCytg5nU0QDDXn6SJJFJ96QCnRXoLkazyLfCJZwJH2TauelBAFwc6/F4up+eL54xxlpE3Oy+ShNZBLodIbAtkVmPvE8LGIm4um88naaO+K9ReCAz8fcd8WDkmMlFDMlnAOOAnYIZJKpRqApy/ecSGHm+7KpJrgVT2QRS6RQXr+GyuoNNPc/RPPgw489n8g0k/lRqMufyIVcZyyvEY0lpSCsrF1HZUV5B/IYDt5F+/AthD1IuIVuUJO2kOuQzD6PVO45HO2/ieP9N1CuXcXqxpfRbd7Gyf6b6jouADMUxaXVOkqFnLDUnYWO1myAk+7Jx2xS8cuTpYpjm1V2gNTSwMbaFmqbFxGOxMXThkCIyEcXc+w/uov9vTvCoggZGhaUxUgyK7HYOeauWtPYfKqXy9hYqQq7isBZjB6blA/2OugO+yJ9dW0HUSOCTGEVuhaGMxkLMMX7QJNoMhGEgV2s4MLGFnx/iTb9NBeQIsig+bs1g3fmNygMw4iBQr4gzCquD8ViAflcXppjXDu4bhJM8udsEoRRK2dl/eBYJmDFQqvd4z5ghHiE18cXnxsCJSygleeYMvDn/CWNrzAZCJTsMRBHpSSPCMRNP982g74+q6UUaoWUrMMMxVDSzIWMzZlDwDmMjBkR37aT4xbazVPxZ8zm07LmCfvB4CRIMoV7BqKde83RKlWFF62u14WJIuuDhG6oRh4L12G7IfJDz57JRzSZE0Z1OElfxghm+3fhkLGxsoUgkcFsNpXmiZnOIhaPyTXJ5wvY2twQoJbAGSWLZOMJyKUF2KrXkc3k5PozNITv97t//V25D7//R38sEjCy1t784T8KEPk7f/BHH/v8iVfgfIG9B/dx2mwiX8gLGEsQkYwRKe49H51WQ7zXqitr8v12q4FGoyFMuH6nCTOZxYWLlyXMJJ5ICwuXagA2n9+/dQ8O2TqhBVx7ikI+h52LW7BsD++8/4FIMpmMO7U8XLq4JdKrN9/5QECE8yJ4OBjgq195Cb//B99W99P38Gd//hf4f/7f/ybzjBFLI5HIIl9eR7r460m5/GK73l/fT5UKGZTzGSGJVPLJT6WGEjR77afv49ad+3jqykWR4n3/9ffw6LCJg4d30WsdIF9ZF9uHUbeBTFHtOa1xX54vTjBmOq8khxobfCFMpwNE/BHK2TiGswH2Tg6kcRZP5sQShKzyfDaLrc1tuKEq9rtnvq/c781dJf3utjAdniJfqkFnGn1oho21GpJmCiedE+wePUC9vIGt6goCd4rZUkm0Y4uBkgXSf5hSR64l9OClxHg+RzyTVqiibUoAACAASURBVL55Wli8Bmnmz/10QAm240uwBpOoOX7TGVOaEQ7BMzZnognMtYjI+ggipcsbkuAaDigpnyG8mMkcQTsTNl7IFCMTeTgeyfxK2yg2SjkVk2nGIBQykGezkVhQiHep7Ygva32lgtHYkqY6yQFqqaIXrWLKUbqZSqumPcHlVqsl3nDFckn8d/mz3DswRZnyTQahWTNHSRWzaXjzpZjuM712pVYRkF/sRhZMEmZCsC3PssgwOTcx0Kp9Ks0CJgmvrFRUAz1YCHh2/94jcLHiXshyaGlCVh/kuea1YwLoWlHNNXbApj7nUx0mQ1qiukiBGcozGI/F7mJn56KE1YynNoyoiWKR4TUGrOkY7dNT2C7ZhFH0hjN0uwN0Ox30qW7wKammjyj/ZhqmGYNpzJHPJFX6MfeUZL765AdqyGSTKJaLKOZzahzQK5UWNf/r//a/P2an++t7OJ+88pMr8B/tCnCRYTrNOQvtcfDsnD3G98ywgc/KPc8BtMOTtiQbnbPQ+BoE3b7z1z/8j3a5fqX3o4qd6cdmuecvMj7dhztqi1ExN4I0+y+XKwJ+kf5rJExhRnGCZBec3efZeAhnNpOFhRM9/akkxvn8Rc8YP+Ijc1YUimzzzMT6k4lS+Zfw4IaWCzJXrvB0DK/Xh1FbQaRcEg+e3NyFaU1Rv3wJU7OGWy0Pk7kqMtWxRGR4jPDgUIIC5mYRsfGxeh+5DUSdPiLDI/GCYBIhC10xOmaHPptHqlzBMhRGr92UwIDAdYTJRJaY+CqRDaFH4cCQgIKbFyr4UlYleCm9ldrM7LoxWEy5jC1xyzGxN6CxtCZ+UBdWMlinTCWdQqxzDPchC7AQYgbBswneOR0oOazOopZGzqpQUR06TRh47Kyzs8/uvJgiR+iARq+ViURfX756HRtr6+gc78PvtqGzE7ZcYpCowsltIKKHlTSUi7Q46aikOc0ewB2yk086PjB1XDHlzdRWsHPzBditBh4e9YH8P+8Yt48+wunRrXO0TBmjnRE6PHuCTDKNbCqD0agHP2cjuRNGjGDR1MPgaIKQEUamZsKnxNCfqxS3eBwxE3CmDkKxBbT4AloQwguZF3E99TKspYbTwUQ28+zaSbLaWbqrsPfmihHB7iCZRAMbmLj0flIgDpdzdlmn/QN0mrsITAehnIulZWA6cAHTwpJeRy6ZZLqwSgJNeR85kznMQlRSR2dDV4A3TUIvWECye7iAO6Ockh1BSsd0AdzckZJnxouGAGzUKVIWS3kOf4bDiJ5akuJEzyWE0T+1JXAhkTCwhijqiwTKKxdg2UscH99DJDJHlLiCT6DFwNBdShHEazAjeGa7eOUrXxV2Ez2TvvbNr9IVB42+LRsaAqqTk/vIL11oNJkVLHiJ5IUrSNVWMWvsI5LKI722LcDBYO8u+o/uyngvXLyG3OY19PfuYHR0T+75s3/4n5G9cBnvffcv5P2kNq9jdHhfZJj0/Zoc3ZcxC/olxuLIrazCi2Yxbh4iPDwWsKdhzTH1l6gUCnj5t38XW1euw/FspLMplZ4XLPDjV7+HH3z3u8jGDNTrq/DMLKbBQsypK6Uqkt4Y1smeeIMR4J0s06S4IumeIhSh1wr3+5S7kp2iuvs8PC2EEVN6l0vEhZ85F4/BcWYbh6cDDO69KQAbi0P6inHsGcm0rF2L6USkGPRWKmbJSlmiN7Mw5CY9pGGFrBMNaNkzGAsNMTH9kswNOZ9zEpQkxLILTZCC32f4AZ+nxRJRBrVks9BogExz8tkUSyqEk3HYLF6CpYwHnTJ324GzCGAvFqhcfRm1nWcxbtzBrLN/FvIwh7f0pQDmpp9GwLXNpxDVQ2jtfyBjSDwDzybs8vp1lDduIJZIY9g5RPvoFqrrNwT4+iIHkzBdZyJvtNO8g9bRLZSqV7Cx8zKi8U9S4+YLpnm9h3H/nvi7KQU2mYQLuVbJ1FUkzMs4PbmNduO2rAHllWtyETuNO/JvDAbquRI212oCPp20uojXrsLRQ2g36O9DUHUK11PNDZ0MJT2JJAM1/IX4nNGUnYAhhTlMtiSQRnbSaNBCv9uUuXhmTzGejZUlQIQFAVkuZEFxvRMXO5V0qOvIJlOoVyuo1teQzWUQCwc4arXRaDWla58yk8IanoymGI1nKK2sYmN9A91mAx/evgMjnkK5viaGzGQ0TJmAfOaJSbCHvmpcl3nBaEFAgIvnQZkMEzFZMJIhkMxmYHu+rCPr9bowI8R3LwgwHKtkzJVKTtY2BmuQtUUmjJhFT2fCFpDGBJNIZelTUn4+Rw6bBnNDmC/ZhGJTULr5ecdKIYF60RSGDdd+AkgEzxTrA7IuKRbIUkz96UckwQYMwFgs0DntfixR5RvgHMpDJc6pfQWvJdnzLNooy+LcT2YFTccZ0DPtdzDp///svfmTI+l5JvYgkQkggcR9FIC6q/ru6WMuklpSFFdr2SHF6vf9v/aHdYS9Ef7FjrU3HLbD67Vlr8QhRfGcg9Pd02d1ddeJwn0n8kKm43k/VM+MltSSG9KYlAdSc7rrTOTxfe/7vM9BBo+NpJmVxpZsPBpyp7JpxHm/Lmyk6puIKOUiwZSysGUAq7Im/kWsMdgsNhj2UGLAgo+1Yg5XNteFjf/o4c9wfHyG7b23cO3aFakHSsUCjJSJ4YQSTAW+ityYw7xMSliC0/kCPn3H4pRFLpFNJ/H0s89wfHIqxuWs13huJpMZWp2++M7tbTeQz+dw8OI5nj5+jHfefU/Yv61OT8JSyNwjCNrt9nDeuoA9nUsTP3FjePedu9hq5ORz792/L4OvD374YwyHI9x566Yk/f3kZx+KlQWb/xkHB/ZMLDp4/nhdTCuNbLEoAQdd2kmMxly4JEk3YWaRMlJIWgVka3vyPIUB/f8oCf9yCuRvsp78Ln4NGWd/9r33pBfhi2wzDvL5evT0pfzh52ZTgj8xkQkePH+Oj3/5COMJze3VkCGZyiirCGeBfLkhfpazUR/5clOe28idIG7mkNF9JL0uHALs0yGm9lCYweX127hy5SZM3Zfny0yl0bN1dKeqNgvGZ2LLMp7O4cYyKNS2MegeY7no4/aVJtYqBTGBt5IGOr0J+m4SiYQGKzZWXpoMXmEtyYHCSi7NoeWCDK9eX/ZpKkIi04KTyMmgzB+3hHlJUImSbCbTnnYHeHXeF0+y/e0mNtf5XlW6M59ggkq0CyDrjeqEKGGJpYw7OhdAKFeoIPBtzKdDYV9lOERPp5COE9TSMPEM8ejqnj2XpEsVPHLpkQgJ1CoWc8qKJhbHaDKV9Y61ofzuGCQBuVKryXERxOd1YRAL1xLPU0C979ki6+THqFDpD5RFRLFEJhzl0B0JLaC0kb7GHJbQR/K01ZY1nFJHMnc77a4Emt2+vidBQ1TlXL9+RQD14WgqyZajXhcdplzDgm6YcOd9qYkKubzYBNgLW4gPlpXBaDxBOsE0YvovJ1AtZvD85SnKpZKsLc9eHmF3b0eu53A4FoDyyv4WKsWsyL0/efhIPrfTXEe7b8tAZdDvYuFQAUOFh0r/poekBD6kEyjlTUTxFOZzB0mNieJiYIuEaUrACMFIHpvGQQsHgV+DZ7+LS9nXx/T7cga+KOV89851OeyPHj6TVNX2QG1Ev85H4FfJOP//JtlkPDNfS3ZSq1c8Fsh0n5ON7vlTDFsH4hlBcILFpkwuM1lUKmvIZ5IyreYUiRp16tX74puwRNqyVMIladLDoXiBkdHFnYUNgrBuVpKWy98tHyWIJtN6SkNUUSyF0spc91LGSQmGgGdCXY4hPpsgNp9BK1SQKJdQLeWQduao6THsb60LbfrDEf/Q6H1Fl2HR7M4ROXNEnUNo/deyCbEpSScTwhyhJxGlnWTkRL1XyFkZaY6sfF4FBiSS6J6fYdztIBb4SOmMulfyE05mwvIOZhmVEnsz4+Om5cl7pDeXSFnYLEWMq5/j2dDGq2Uag1geVhLYrRpIpTNiQM1ENKPbAs6PxFibYEk7BB4NJhgt1CSOG5sY24tXW1zAy+mMZqahTJRYXKikU7L7aEq+kOne9t5V8XGYdduwOxfS+MMwcDy1oSUtFM20gGycUgVLXyRxpPVbtTqWKUuukWPbGPT7mAw6cOwFbtx5B6ah49lxH07itzPb7Zw8lvPFwn/Sfo65MUZYsZGwYjBMHb4TCDvLSCYQxUIks7owekKCQXYAbxEgZRHY8BDMY2gkryAf7sFzY0gnM7BSGZkwxhNJSdijR5wCFhlIwYZEw9BZGVtrHkYOQ9GWSMVmSubQO8LTgyMktILcx3OypPQQetFHZKrGMfQAenzz8zQ0ZwJnPKEhcNiI6cjkKSuiRJVMQYJnKtUvmabkOS7SmlhcMdO8GX00GKfO4AU25ZqAbZSP6SafgziMiPdtDomEifODLiJ7iWwyIXKHjfUtFJNpGJMpnnYOcOT0saUlsB1PYu5puJh6wiASuYcYlge4feeueF+8ODzEvfv3sXP9Js7HM8wWBIZ8PH30CUYnL7GTJmDOZF0gYlLd1nW5NvbxC3WfXYZYCNBDtgkfVyWNEp8TDSju3pQp6LxzAs1ICDDIrw59B5rnKJq/bmBZWkeiuY+AkjMvQNYdIbg4gEc/n0wRMz2L5voGNrY2cHx0JGvV1Zs3pOhiYf6zn/wcP/irD1BO6biyuYlYtoBMnsBZTe6DYDrArH2Opc29Q7mvSHIDGxZdSQnSCQYaxAX89xdzAQT4cVszMAqWWCxDZLBEMXQxy+7gbDjD6MUvELFJj8URUY5JhhGf62QCznwm7FAaVectE3MvwNlsjgGT5zRgv1RANZMW4CJOwNvxxZOOUhaC2ApqUS+RlbNJAcT7iomZLO7TRhJ6Ni9y5zR9p8ZDuGSMmknYnivSjgwHEJS+e8pzjMmmZQG90uDz2Bsq+YlHY22RfWpIZ/LCAptNBnDssWI6KMPLN6EGwl6MQQCzxubnLLEv1hiXJLM3Ov/LJFEGRvVP0Dl/DNebvQFreH8R+CIAx3dPEM3xDzGdfyqyRD7P9Iuj/M1xlESenl2BH4PvhcwkEJYZ70EBy4X1HMdarohaviJpbO1uD3N/gfrV97C+9/6bw+22n6DXfir/TgcxVNduIr1+HZP2IRZ9FUBjj/rQnDGq9TrKG2xobMC3ofN62wv0hj30Rj1hN8Z15QUq54z7Ir3IyLLmsRGU5rFHQHHzhjRscbuNXM5CuVyS+5rrAq8Jn8HOaIQFMXyCrvUqhlMbh69eI12oIZ7KIZ4uivcOASp6/rgCljsivWSzkxBgBdI4ugt7JUFKCSAbMBQilcR6pYxKqSbehDxnlDduNisrVrhCTF+8ZvhLiJ3NmlgDEHihUTdBGL7ED5TMRCZNOkxA9LBYGlgEX/ZV+uI9QrYH/1TyKdSKaZEYssHvjmwBxQydAROhNGEE+wSkZFI3wWBnIYAMAR+uCXyR5UG5bDanJFeUc/F+oNyeezeberLOuOd12x3ZaxobGzh6/Esww6a2uYvTZ4+EQZXmsxUtMRjbsjZsb25CTyZFQu2QJeI6Ii/nHtXcuyoBG1YqiZ39XVzf28bN/V08e/Ycv/z0gaR+EtAa9IfCgLmyv4vd7fU3/rFslsmcGU0X8hwq8IwedAkBPBnoQPYLG3lJUmSS92iETz7+pdQdG5sb8vWnJxwSxnHv3h0cHR3h9PwC1bUazs9aAoRfuX4Nz56/xKefPhLmPf1EeX4VYE8ghH6MKtzlT//L7+H+nes4PzuXa/KTn32MH/7NT5HJcOjm4PyiByORRkIzJM2QYCeHbExqJSBcb1SF0ci1rN0divyX/lRUJfC+ZOK5QK6pMtL5BgK7J4CxWdyUgJjf9xf7GCpkXhweyVu57E2++L5oN3N8fKICjMjcRITD1yf4q+9/gDNJl9RQrG4IKDvonCpFx2qCwb1NWYQokG13o4RKNiWeaaZBwCmOztyBbQ9hFrZhVtVgI6XTC5Z/U891Ei4q2bgMTV4evBZm/iKgRYWGm3t1VHMpqX0JOLtLpg07YvshHl/icaXWOAmp5E/l+jMcwZ4tEE9kRCa4NAuwYwU4kw4wa4nnV9JgfZeGllTMadbkp60uZjMH+SIT5E1kTA4jlWfxfGHL8LNMCWYyJ76WweRcDRhN+iwSEFfMVgKw3L8zqTgqZXrlQtQOoj4IAwk6kvAQn8FTHhYLV6lJOLhkMBDl1vQH83wVfiIsWl1AfKYJ8z4dj0bI5ix59uzZVOTpfM7pPTmb2RJUwOvVH/QwF/DbF4asBHC4nko6N1PIpNNIpFI4v2hjMBgJuJWzTJTyTC3WBezf392CM5/I71hrNMU/kUBl++QcHz36TJigW41NhMkUUqsE3c54KteokM8JiMifzaEYQyO212syKHvx6hRXdpqyvz07OJHAF15Lx/VkP6L8enOzIWstgwU4+OF7e/LiFGcXA2GhxjRDmPsZUsPjKXSH3HdcFLJplAppYbednnUlKZnkhzDGhGYNEh5hMDU4A891JS36a/Ds933V+/r4f6MzcElL5hczcafbV6lFf18vbj5kmFVLeTx6cfol5th/KsHmiyy0RwenArz9Y39R+x6FHszYTIqrsZuA7Sj5XSHpY9w5xKujYwERuGiVipRvVGQxZXFEY3NuubpMnjlBDqSZVd47LPxX/k/0JeOmKWa8cWmsWPBJ2tUq8UomvisPHPH/kum7auLJQhM5DSfEK28qXhtJ5+LP1lUQAb8iOZ/C63XFq4CbTSGbQbWYR6NSwO5GA9VyCR+NE/hw/OVia3n8EMExmy5KmxiTnkCWXjeGLmw1Nqr+xQuZpvPF85Flak2lhlQuLya6/dEEo4sWkv5Cpm6xVEY2l3s7dew0aisAcOXnQ8bKpfeXxphoFwE3SF1HezLHT4cJHGsVFBMuNmoWEmkL1VIBe9vr8E9fwX72EBoLEpl6aXg6c/DKV5JWNgosdAkUcurE8zmzOfXnJIcpcATQNDWNp+SM0+AoRGN9Gzdv3QHjv48PX4pvmFkoIuIkj2mkrgN7OsFw0F+FOoxWRTQZHkxJZZqdK8AiZSd8L5v7V4VOftIeYZGoiufFb/LyVz4jBs28R8don32K6bSHRDVCagPQM3FhY9HgP5lNYD51oad0kUvSLy2hJ+AtPCDmIpkE7JkHLRFDNI7Da0e4un4fVzffRiQSYZ6VlbeXpIDGZULOgp2NltyPwkig/5kDOxjgpP8Sx8dtJKI8yqV1KXwcz0GUWSBMjeAvZ5hMbNijhTRfcdDjSEehmUYQLeEvAmnYkpkEpsM57JEjLIGUpSOSVM0YPNsTgDBdIAMqhmlfSVNZBJu5ODLJNDBPw8ikBNshULpZWMNufh+5Ug1PX7zELz76RJ6jZrOB+2+/je3tbfQPnmB4+CmWsy7m0yni4mWloz/zMXF47yh/Jr5/J1zi7jvv4O133pVpXyJpYBaEGM4CuMMOHj99hNBzsJNSDAE2bPT0on9ZyA6eU+YVuMOmSwrVFU1KKQ0VW05AN/EA0VDZvwGttonBeIKFPZPnyZyP4EyH8tAv0hUMjbyAO/ffegvlcI7jT34kfhpd30BuY198Vx5+9kTSpQg4s9iTxppm4SvD2bqpoZlLCbBn0jieTMzAF0AqFigwU9A8wfmYAGXAyW0iW66imTfgBBGm3QsEowu5LqlsEX7CxMDxJPggFwcsd4p+Yg0nozmGLz5EaMSRzFiAs4BDtoCk9im5Bx+mUlaBaVPXQ2tuY0q5HtexVBIpSuCZGEhgi/4p9GIkc1K+WTHRyPYKCIiLLE6FEzDhM2RTZWaEJWVW12AViph2zmVdYJYqZYECIiQMpBI6Zn4gIAWHIvSnI0hBgIZyj2Q6K0CZPR+iVFnDlTt/iGrjJp49/D6eP/hASaFJOhMNy8obbDUQUSJHOaNv/vcyBEa8AiVkhYwBtWeoPUGBZHxvF+eKpSpBAyLph4BmOTON0to2YjkW8ockCr7xweGz7y7IGiDYR6YpGcH8+TEsFxFtf2AmkyhkC8gmTSwJtrlLzG0H4+kERsbC5o1vodL89V5Jv2pNm5wfwG4fIG0sBXwkSB54DqxcVsnml0t0Bh10hz25/98kT9MPh7ge/cSClcxdDNYIqgn9Vf7O4ycrjFIjghgEXzkMMCkNjoWIM4AjpoYLjcYWgiW9vgbQNLKpGmIonc4W5JkdiDRVNSdsDv0wLrKifv9Cnl/+XyrL9RuY9E4FwL927Spu3byFfD4vv0M8TKU5phQpjvP2UK5RtZzFWWsgADO9cPqjmdyrZpKG9HORJUmqbLjE1GFQwKXw//OzSqCK92MhrQvoJ96UEjJgCBN6YqsBWy5jSNPJj5Ehxv1tYS8wZnNu2+h2ugL+sLFnnUJZ4nQ8lfuBLDoypXj/laoVJSelSbUAdAnFOhOgOUS/dYrQ7mPc78KdjmFaOUTxhCRLkqXHZ4XDRXrIMSyI+cJTe4DFfIp4wsLm3lVcu3YN7925id16Ra0f9BJyXZydn4tEdzLm/hphb3cPnW4X3V5fvobsMKZYlopFuEEkDGHeHfRY4h5AoJK1BcGmNynRBGODQFge3Pf5ezhI4/3DnyXS1lYbhy8PYTsBNjbX8bMf/w1evDzG+samHAevJe8PkaWFS9ijjtx3erog98z7797DuN/Cv/2f/kcUSmvStI/HI9QbORTyMTx8dIqLUYAMGb1hhOl0jFiwFOCDA6NUMo56vSbyr3gyBZNS3sDHefsCvcFQWEQESOdTW5rnLL26LAsJq4qEVRF52O87iEbwjH9+3esNoCbDZEoWs1Jv/cv/+l/jX/6r/3ZlYaLWNzJdxcA+qcOkQgBMSvaQz5UlmTxtRMgndHihhrSZgasXMdPyWM7O5dfHraZ44G0Vl6jTYmRVn7enZCMZqOUIpFLtAPR7famNapWCpE3yuaO8n2sLARg1paDdppJoc32gRyB5/B5rjoUjw5upVsJ8YgPDUwRxA2G+qfYDbyxKDr5n7msqIIey7xC1chVhsiCBFYlwjoxlfa4pWQ2JucGSYeYsZgL0k+lKz1VKNoMgEqVMtHSQTpvyXJEAMA9NWaP9eVcCVvoEsldDL9bXvBeVb6MKkqF3INnbMoilZNZhemdGZJoGgblMWphT/G+aNRsZgTMmZypPSAa7kBGnQhBW/RTBf1sNHEhy4I7YavcldbZQLGBhTzFiOMJsjlyOgHsa5UIappWV9SyXTcPKmPjgRz+T55vrxHjh4/aVa9hq1KUYY81Oyxeygwmu8vnmwIFgH4cITOfk/bRY2CKDvQQM2WOVi1kZEr8+vpCfTWAwXygjYYS4uq+kpgTWnjx7jWcHZzLEW6sVZbARX3JgM0OrO5V+ZaNZxeZ6FZ2BLe+Rk2cG3vi0fZmNpU5LZopCagh9G63O8Gvw7Ddppr7+mt/fM0DQjB4WkqK6Cn349x98+A8ii7z0v6PX3Rc97i6BtV+X1MlFjtHXDJj4N//uB/8o/fHoPULvANbeEt8+a2Fpt6XQsjKWbAScZvhLF7VCBcVcSSSAnDizcCV7JZ21BPjiAs+JISdARjItzAluLOI/tgLKuJrGdGVkTqBOZIqrDVj1pTTgV8luUpxxosmJ1Opjq771zY1/KXFQHg6q/RJ6NCV3pDMnEsgFDqZnZ0IRFhDQooeBopHvNteQq9TxYJHB076rfLd4HM4MWu+1BAiQFcfmlZMzTj3488XrbEE2BmPmA9lIWESykE3lCtCtrEicouKGJM4ZF8+Qoolydh07mw3cKcYQsRESI1SyzMhmopeAklrwKCTdjimdWlw2s58ODDzwv1xE/cH9Pbx/o4nps4dYvHwKBDSDJSCp47UX4tnMlcm5bPgEMdlgM+UulZRiQQAgshmgzPG5GdLwmw3XZDJGqdbA1Wu3sWQiXu9CPFfIZOD9cSnZyNBQPRZhMuaG58s1k7Q5CTBkw62akGqtJps5N3HPdzAZd7BMNeEaDfhi5k3T0gSW3BzlfDC6mtMlwFt6GHefikF5vnxVCiWGEHTbLxCvRzCaiplFqaZ4OdFIleyrBKWaPpw54C2W8OYucrU0MsUU5ixQ5jNYlDY6MdQT97BTeRdLsoBYMPD8+DR9JmMwIWAiJ340p2eqmEpdZUE0xEnvEGN7CHumwXbiqNavo1JXjFe+Tp79BBejD2EUafoeIliEWC5olRVHdt1EIk+zWGUCL2maCw/2yBNAM1NIIps1pVntnk/gzn0YpoG8VYCpZeVaxJMR1SzYLe3i7TvfEWC107tYPWdLTMcj8TYpr63j7KyFB598LN5Fezdu4vr1a/CGHWk8/YuXaH361yBA6QYGBhMbY0azO0zIo4dQgKHmI1HKYb26hkq2jGqWBU4TMC2MBz20zo9QrJRh2kN89PgFUtkc8jFHmuKA4KWvJrs6E6kyaWphJc1y6TgqRXclu2YBugyVn0+UKcAr1jHxl1jM5rhx5Sry3hQXTz4GjBS6SwN9X0MslRZAfL+SxfTkBXrnZ+gEBvxUFvVmA73+CNPRSBYKFpcZsjIIUsQ0FNImCnqEeMimnf5miv3Ggt/iZFtPqfXFm6+YtnyO0tCMJKgJ1vNlzPU8jKWHRP8lPHuGYn0TiVwZF+Mpuv2eABgZf45hLIvz0QzT8+dgCiZZdRZTACl1FWmeAhRzaVMKXTYRNNofkE0ULpGljIXoLsEfSeSluflSproSdLESbXI9JcAkqYxkDvpLTDwXE99D0kiixOMmaFEswchmRQ4zIVM3nZV7iCygVDxE2ghFnj6aTqCbWZH8ZUzVkKTLW2ju3EHr6BGOnvwY1cYumrt3ZS0/efkJTg4++dyfTORkq3/Ke1RsTlmzZN2jM5/6uwwSBDxTLCZO8fkLeQ/SUNxz6TfpCyimM2BhtTlQ3rN17Q+wVcmi2/sQFw6TDXX5Ou5xzsKFu/DhOfRnU+sf1z4OFpj+BS+GJHRsliuobr8j151G4zSBpucjkM4QugAAIABJREFUG5fq9m3xZfvPfU3PPkPv4GNhl3IdoQQnm8uLl+BoNsSMDEcBnHSkM6YCPeinxoCVgAwi+kVq8r2SoiygYUwGBEzB5L+FJeay+UsjY5kiVQ4jrmf0UltCW0K8r8prG6hX1jHojtE+76K0vgcjW5E1v1AuKBk7r0NEP6sp+tOZkp0TOMlUkLQqWEx7iC1tYVus1Spo1BsCVDGlU/n9BAI0EZzhIEIM+cmsFkmVas4I3pDJQTkRwRwJk6GXztjB2FbrAN+v+GL6IcxEDCVLkz1C2OfyecraL33IFLjI5nU6ITM4hWI5LwEJBOZePj+Q49ra3hQQlYMOnrP5ZC4+Y5RS8ZlibcRjjxmmHHsyHgnQyVRAfjybJiNNTe4uXh+I5xmBrvHcxVLTpdZIp1RyHhOAK5WKhDJMFjbc+Su5lwOjgUp1DffuvIW3bt4QhquhRcLwPTk+Av2/mhuU5xZFEs7EustzSaYhQUuyyCidJ/tdgqwlB0QTAJznlo09v4bnqFQqCRuNtU2/18XJ6bkMFSgT3dxcR7ffl+AgstxOT89x5coe7t+7i5/+/CP8+OefyDPLASnrCoIiZAiSkcPnmAOLXreDTq8rsnnWYkxXLRbL2NurI9KY3mpBCwN8+vBEGIJxsk+oLHB8WLkcqhv7ss/awwsUSyXkS0Vh+il/OQIzF7g4OwZVbqxRJTDJUM8KwVMOdQz6LRbWYWRUQNzv6+s/BZ7xfUmAQEqBmG+9dUv80f7Vf/Ov8W//l/9drjdZU9xDZADm+2hWshKccdJuy/6+yURDBois9qHIrEIv7WBB38YvvAicrWddAc4uB16XQ0SFSUUCMtF2QJNRlho0ReIwyiUtjoXNoJ2ZsPm5L3F/Yt0r63yc4T8+lrSfYHiODwRaUpjZrCk9DiMlZVO9V9a5BO2Uyb5isHM9ZC3DY+G9ySGXgG20K6AcnWAWU299T5IeCWJZFtleE0wnfbnHyJzm8RJAM5OG+DrSz0uBfpEAXrzvCChRVdHr9FCplJDJZsXOgrYqlF2OxjOsN6rq2ZvaYu2ioqGBzfW6MIRdj1YeCXleuS7R3F+8GXNZASKTCfqJqkGK1EcchvlKDUBPydF4LMNx7pFM3qzXKjg4UOsKk06HY6pjHKnBb92+jo1GBePxED/40Uf47NkLOY937v8T3L77PuCNkYzm4mum9l+gUsjIcPG01ZFBQ6WkAGpeDwJsZBPfub4lPdKHDw5Ecs1hK5Et8bBEKPJS9odMA756ZQeO6+Pg1TlOztrydxIY7r21j1o5g+OzAS7aQ+hYYqNeEsZbdzDGcDyD7ZJRSxKGL7JQ1uNM1eb9z/ul0xt9DZ79vi50Xx/3330GLkGz9+5ekQWeExK+2MjQU+zff/DRV3oK/64I6Kt7O6hVK/jboNtXeoD/wL9MD8eAcw5nPkavT/bQYjVRZfGYw9rahkjs5pOu8iMT1pcCR1hAV9ZqKNRqMmXk5I9T1Plk8kbyIk0Jp0N6UkAzvsIk03QAzW4pjwpJz1TeUQK8rCLrufAKPZ+/lx4o3IJZHIt3AFlriqVymdYlP3xFAxcadiKBtbUq8vDQfn6A0/OuSJzIvCpzOpdhqo6FudXEsV7DonsqP5+brNd6gTg92kJXvo6MM5qVs9DXw0ASOGm9QsNyKbCTGSQjD0k2J8kUYmYGyWIJ3/jj/wLvvPce5gePMX3+CIHrKG8wNori/0P9zSppTnzOVmCiVBz0f1jKOaGp8M/HCXy2VEmbEv+OJe7e2MR7d/bgvH4B++lDkYBIg69pOAljeDajPMmV38WigSeImxjfJ9ktAnax2NB0MThdUApHo/5kQuSYTNC6cu2GGIwyWWgxn8u0bzSZiMknixNJP6JUjUw5pvCJ9JQFAk2xmdSlI0M5UamC9UYT6UIR+VIFk945Hh6cITDKcIavEU5ayFolLDMVuDFTmpycEaJsxtBftJEzIqxnKhhQIujRIyMON5VAL92DmzwX2SKTJ0M3hEmfl0IKRooGuQ6mowDOjJLWCKmsDmceYOnRP45JRUxV1LGdfAfN+F1hOvH9k4FFgJBTQp46MnvYuBDQ5HtK0lgbM4SzKQpRUuaoUz0LJ9WAwyb8C6/zVw/Rav2MN70w/YxlAsllAlpZQ5hfIpEzJCmQTT3PHxlEfNHLI6WRul4C4gamI1tJHDUdtzfewu2r70oDwfuK/jp83hKpjBRZH376Iyw4yV8lN13duILdW/dQWmvgyScf4+jVK2SLBTGebaypxK6zBz/By5/8X9K8OcsE7EDHxHExYpKRsAh9BFkLiwRQSCZwpb6Hu9dvYWOzibHj4fjpI5gapXEuTp8+QD80kNi6gaoeYHH8XJpHOZlGAoWNHRS3r2ARaXDax/Bbr+DOpvJIkJLPG1nJjzRJgvMyeVzMFuLHcm1nC/nQwfD0FbRsESMtDatUE0D/9OQYmWCO7JJ+TQn0PQ0LaPjuH/+x+CD96Ac/FMYJ7/1muYi1dBLOYi6SZy1SyXpGWoF6fuBCj5YiaXRrN0WilOnTj42eSAkkMzmEyTTGyziWRlLi7YtmCl7nBP5shLXtazDLdYxFTkLZ51RSP2fDnkyumdKoWEOq+b4cJijSGctO9TkGH9h+iKn4J4VIxFQ7whRisvMYdqL8jAgm6NCFOakYZ0y4VPevAuD6nis+NvmkiULSlGh4nzKNlSze8V2Ut25i561vI5HKYt59iYkwbF1ho1U2b8IqbmBhr1jicohqTeuePcXJy19Kgybr8+p9qVAXgs2K3aVAE00KbgIRMgRZDVl45AJmUDpOoIhfK80S63EFvLK5YvIuARyeIjIdzGxGjrdc2UWhuoWF8wrj2TP49CNMcKDCYj6QqTiBN7JRl77y1yLwRHN9LGMwojhKpoVyoYZ04zb0/G+W5PfbbNWdg4/Qfv6RrP+UXqatDNIZCyN7jLk3F3ayJFNzmKJrstZw3yK4TkCN/+X5YBIoZS/KziCCFmkwkykxyu4P+ghCgmxxSUHl2i6+MgZZzWxEA6SSaSSTaeRzBexu7qJ9PsBpnx6Mmzh7/Ryz+RjV5jpqlbL4+cRWkn/uA5OpjcjIQU/l37z1yKPcK1JpmbomAUHpDP2W6IWZFIYzJUbce/j+VHCC2uO47xMEPl0x0mjsT1bUaDCUZjFJA+mMKcyk066N9iRA2dJQzupv0lq5/vH8CHNV9rxQ0kDJaqmVs7JnsNGkXxfvHZEYCQatmLVnp+fSzJUrJXmuFnMlgaQslU019z4OTsyUKd9DwJW+OwSKKXGlvKlRXxM5aq/Xwzt3bgmT7fs//AkGTNeLMQU6QOjNMFksMBgNV+xcX9buW9dvoJCx8Iffeh/3334LH/7iFxiPJ1irN0TO1Gm3YI97aG5s48bNm9KUUjY2ZMMugF9G2FgERbn/ErQj2CohMlyXfA/nrY40/lY6JXssp1wEvNZqVTHt/uAHf42Liw7u378rLCAmYKpABKbWKiY5ATkJHZpN0GmdCxhCz0daJcxnc7Fq4NOfTFtobm/DylkCihhwsVZPo7xWxPHxEK+PurJu0XCca1Q5W0B966okF077F5I2ShkbwQpZHwms67qcw0H7FG6gyTo66bwSkIT7IutDAZ2LDaSKm0BcyT5Fav97+KJ/MwG0S//lL74FAc0sC5vNKrbX68JAnM8m+B/++/8O//f/838K05dD3+F0iU5/ZZ5PQ30jxHrZEv/MmeuistaE40cySOR14r1S39rHMCoI4/TyVTE9bOV95C01PGTNJ0n3ohhRliv8f2GRyUCCaz5DiwiAMVnRE19WpYZwMRxOEcXJRNawpA0F1/uQCeTKR5T0efodsq7kB9RgWNkjqNfKzkWm8mrgSaBfmGSSGi7RkSKVjvmU9anBVDJaYNAn6ypCuVqXoQoBZoZbEHynj3BIxhdlzjFv5cUYF1koDfV5DBxI0seLYGG5WpNkTZEO0r9ZA4b9gTwvjUZNgB9+T61aRq8/FIBtc6Mp/SXlnvQSU84GEVrnLWHs1utrMqjp9/vIWlkJ9uB5HnTbCP2FsOfTuQp8Bh4NyEBNS6AAwbyTIwJwcTQaa8haaRwcnkg42x9991vY2FjD6WkL/+GDn+Ok1UIun8Z7d+/gG/fuSNDBZE5FykL6gd2tNdSKWQlq4DV7fnCMs1ZfrtfMdmS9ptXILu+9XAaHR6civWaNxj2FTMIP/vpn8t7JruNQZG93UwDP10cXssfTU5fP9zv3bmB7a0381oqFrOwvHF5b6aQECwzJTo7RCsXHeXeO6WSIeLRAOqXYtPO5K7YKX8s2fw8Xua8P+defgb8NmtHokgs/Uy8JnPHfBM/456t8/SrwjMdF4Iwyz3+saawqFVMlzEw6h+ifPZOCZX1jD9dvv49CrYFMqSLSnt7hI4xOX8hlYVFGSrNQpFksRQrg4iap4tS/wCAwUmLiKoVLqoLQoDmnMnRlGRPaPYR2VxlsrzzOJDFmlbwl/g3SdF2CZPRHUMXRatSrft/KT+fSA41SNxa1pXIBhUIWZuDBa1/g+Ogc4/kCJuUN5RJSsQgJMCY+jb61g2mmLueDRQF/bnTyCHr7CcxsQSSbQaYqG685PcO4sCfSzej0kXjBxGq7SI5OYc1bsnHTHL1+/SZuvP0ONjfWYbfPMT14gpAbNj0m3syf1IbJIkcj6LRizNHYWgxEXTbFnjAIPpqZeOjTcBrIalNYsals9IyQr2oh/FdPYTIJZ9UMnEVxvKIsiEwNLxCwgFMsNhZS4cQ0mUSzoC7kC7Lh0aCcjQ99GQjYDXp93Lx5E3fu38OLFwc4Pz2VhpeTb4JnBDbZ0sqkiTMm8YOIBFziBFjSHimvSSREPsGkpjw9HrZ3Ud9o4mc//gDPHz9BPlfDWW+EkbNEqbmDer2JyXCI3miINBvEYI7tShZJI4bHRy2cDW0g7sHaC1DYSghgZtsunLGPaBmDZpAxpKPUJAMtwHTowp6x2WaKkE63fpqYCYvLtHzk13RsJd7Hfu6fKM+WlbG5UOWXAc7PzoSVUCyXhF2xsOfQ9QB2rIdw7qEYMYmOxs15jLQSXs8+9+hxbZUE2D36DL2Tx2LkzYRUR3dhx20k0hriCRVqQLmTsNwCet2RCRnHne27uHvtG4BhSjLRWesIkRYik8kKO4RgRCaRltRSyp1YZNKAmv5gfBtWroD5hKmUEW7cvY90KoXJoI8ZU2cbTWRLFXQ6HRQsEzF/gec/+Q8Yv/gEc9uXFNEpwTNOE8mUDCNkd27DS2jwRifYrGzg2s4V7GxuwLRMvHjwEU6ePpTGOR56SDV28GLsw784wqZFA/SV7K7chLa2J/Ki8/NTbJbzqMc9jDssaGPQlgSZCR4GslZk65vQKw20+wNJ9tzcuYL4qI3hi0+RylcQFWuIyBwa9+BOuYcsEREsyFYkPW+5mEsypDS8FpOuAH++EAYpC2f6O1Funk3oIjcr7l9DutbEQAI/zqA7M8TrbyFllQQ8Y/IuTdbNfBmukcEk1MQLkCBzjv5Q/QuE9hjVzX1kijVJxKMkaTYeYNJpYTqkOTmhMdXWyZsVsOnLTNxLaTqNxZmyRfDP4RopabyesM8oKaWfkWIDa0hywMAGQmPyZgiP4FkI+FGEWRiDwK/LJdKxODKUX2bTCJI6Or2ByMfo0zQYtFGq72D9yn2Z9BLcEHaTIvPg5NWnOH31YMVvU0e9It+s1uRV07QCxLhmEXgQuVs8LmuS+MKkyVqNKamLrOWU0ZJJ5yq2jB5hyZTaS+Bt5QXJdDXaAYgPWEiAWUNz9y2UNm9iePYU49ZTbDJVrJxCa9GHv2JBECgjm5GhGeINGCmfTUmjTOYRW8QRzWxk83lU999DofE5e/Tvqy5x7Sm6Lz/C8PTZCvyLlHUBk1ljHpZxBYK+ARnp6UXW80oex/PMc0kmHu+3lHnZyC4FuKCfkCzvq41W1mix6COgpO4xslATWhz7G3tYX1uXpoby3U6rh7PTFkLNQN8FRh7330gMrt+6dxcZDhJEdh2hP11i6n/Zi4wyQYIxTPTz7IkwJtgwFotFkKFMxlOxUBB/HQGjyOgSSdNqKLdK3lS+p2T6TtE6PRe5YipjwmQKrLvE+cVUUjdzpoZalkbTpGaw9lB+oZdFxiUuzXuOTDhJC3VdPHvyXMIK9vd3YWWtz8G/KBSWm4BDIYF6V5pIviTxbRmKjIueRYcHh6jVKnj//belYX729AXu3r6OP/2T7+HTB4/w/PBYmCjX9rfx6rSHJ589gRHaKlmOUilbyaAISgdQYUIlKwd6y/7ht7+B3Y26NMXNzR0BEXm+1re20W+35e/Xb9yQRrXbGwrAt9FsKE+0EQcmmqw5PK8XZ2cYj8ZYX29KDfDJxw/w5NmB7BM06P7mN9/BO2/fUeCEpuGjjx/gL//qh+q5MlMi35RbiSnhDgMCxuh32hKWQwmltvRg5hjgMxZZIH83paNRjDJaQwYKBn0SoiWKGQPJFC0uIExfrkujqY8e9+1YQtg1ZiYtxt8EEFg3kGkkTCIONgQYSUrTPhp04c36MsDj80vwOALN4CndjYTdHiXLSBW3lBUIB7ZGSmTSsSiQ9Oco9ptZRvx9Pfu/zc/5YtKmaQA//vCBfPslYMa/b62vYbNZw8MHj/DRp4+xv7eJl89+if/1f/ufxd+Lz0StXIYXJDCcKu9WGuwXzTiyGm03XHQY7FKvo9FkGifgMjQmClGtFGBHWQwdVTPy/PkxHZWshp0SBxKGrANGjH1ApHzLZABDBr2SXxLYleRhDns4/BvO0LnoIJ5MQ49L7K4wt/lzXa7NZFRJcazYrhxo8T5ivS8zmlX4DetlNXzm8EkeTrWOcAAW12X9lj3e9RBLmsgXC0iGAYadCywE2AXmsxHmszHKlaryhWy3YFmmSAyLxbycO8flcIOg/kJM7aXmJYDsusLcL5UqGA4G4ttYqZaFpa7rBKw5pGFa5gSj8VR+FtlrZH9J4ItBj7WkgNVaTBewjm+E6ZsE9nkeSyXaRiRE4qj6IH6fAXs6hhGPUCzXoCctuVY8HjJJ+fyxRqTHID/ONYv9NZ9rgnW3bl4ViWTroovv/+hDdPtDpJj+ruv4znv3Ua+UxaZnOp3j+KyH+3f2ce/23pt9YzzlkJy1ZYTz7kTYqrVKXtbFpy8OUSrQM5ihCi4Sekxk5f3eEGEUCOudrNv1xpqEl5yddmR9ZQCZbqQklZN7FlmpW+sEGScCql3da6zqAV/6ktB38eqYjLUA6aQmANyCoRm2gwUT5r8ODPhtlpmvv/Z3+QyQwvtn33v3S1HLfxs44/H/LoBnv6vAmb4y8A8ibir/sZn/b3L9vQVllFPx8VkMTzFuvRRZIwuvbDYnUj0nACrr+yisNWHQm0P8wk6RWtJ8NxR6vkg2IoIVtkwoLtkEasNUshohl+QaSOQbKy8ZDctZG+G8I4wDYVhIKpyKqSdzjSu0KqSXq5+pin35uLAVVDdw2aqpZusSiVOTUUX/Vp5JZjopxXmOfmWLOYYXHcwWHhLNJspXriE7HyDWOceFuY2WufnmFMrkksys7jNJ1HRr15CKfGSHLxHoKTluO1mQiYl3fiAphEYmh3QyiUxcTbO/8Sd/ilvf/i5iiQRMy4I7HmD48EN4Z69l81TFhirylXRSscUuGQVKhsMTfemr5eOXUwOfzpMCjGQNH1bckfOyvb2HcrmMqPUa2XEP8WUAx/dwFsZxRKN8bqwEFuhj5Cl5F+nvnKpd+tnRKJWUdMowSK3mBsjmYjGf4S1Opb71B3j1+jUeP3okX8PilTI8kVAxxVMQRMXsYDMq00gWVpRQ8DrpDDgwhcVn6ElcvXkLubSO4cFjPDk8x0enYyl6mM6ara4hYFF3/BrpvJKpmt4U+1ubOGGs9dxDOpuCUZojuxEX1pwVWphNbfT6NOiPIVb0EYjxK1EHxVThpJPvXU/FETdi8l+KxFLpCNlyHHuZb2DdeAcTYU5SfsA470iaB8qJ6IVGoJhG0KPhAPlsCs2yhSSZKtkaMjkTy9gSL4chDkeKMeQ7M5w9/wl6J0+E2UJQN5tJo5jLSRMWWQaCVEjaD3bre9ja3JKp6yKI0CUFPaGJmTgjuHktBoM+Lvon6I0uVp5WKu3tanMfe42rCOP0MWFAHt9XWibApLT5HtNObSStPFKZvBRl88kMF62WTPJFfpSKo1oqonPRwsnHP4R9Tj8aW4AzAnEEmrSUBU/X4AQ20kYGtXINlWIJ25sbyFoZnL18gcWoIxJc3V+gdvUmXttA7+Axbm3WBHjvti6wLKzh3AFa7TYyuRxubjdRcMfQKvvyXEyf/ngF2ChQVjczKG1dQam+wQdFJM2jk0OMzl4jxtQsent5qsnjoiB3nwRu0FxWAbkEeWnUTSCKRb3t+bC9AAn6QdGE2p4J449Fa2Z7D8tCERftLuzxFKXlAsniDqLmPWQGz2D2nkqoRNLKIYgnMEcccVMlP4UsrPtdONOxAFGUy/AZITg6m4wkUICsFprfqhXt8wRKuXgrIho/d9n8L/xAkjYJZNIUnB8nbFFKJ2AZBuauJ81ySmRlyoBZpN+UeBAcEoBeRzydlXRQhpD4tg2NHnZxwCNr0w1Q3riBjSt3cfryAY4PPsFSnOnVrEK5aimwSrFY+QG13hL04rnj+iXvSRIhCfioYQcBYTKQL9lAHAqw6aWMRxpfMgsok1mxmy8HJlEihliSvlmKTcT3RKkjmVXcZMQ7jyAAZVr8faYFPWci9KbIxuPYajYwDOY4mrShG/xaZS9A9hnvRR4zv1/XM9jY+gNoXlyeVbLr+Ocf4tV69gt0Xn6kjNbJZiWAauhgHEMQ8xDj+rUapCj7gZW8dbVfXKYly3mn4F48AmknoAA32TaWag3gM2kJWKySLsdTG/OZI8bQu4U83H5fpELBwkG0SrvkHhfUbyMq78nb750ewJ71sXv1OtJmQliPpZyFqQv05wTqPz9LHG5gORNZJeJZLN0p4qGNPH12shYq5bKw0WgJQaaUAgTVMyv7ogx+VEAK9y0yO2jKT/aZMBWtNHoTD62uaoD5ahSTaBQVKMs9hM82Aa9LbzxZEphiuwJkWD/wfnt9dCLXfmtzXfZeYapI8AWHVa5KBOdeRz/BlYSYXmiURRULeVy0LvDP//SP8ed/9ic4OHyNx4+fCsB96eNInyW+yAr15hMxe2cj/X/8xQ9w1h1iPO4J0B1PV+DpbJ4BIxYicnqIBVPcvX0T62slWZ+jiGFMFq5fvyEpnAlDE1klEyplu6W3EMGzfBFHp+fCxiLweHxyJo20pNeJhJNS5QCePAOuBI1QYkpWNY87RYYQa7vZTCRp3UEHU3suzxY9WGnrQIYdAVrWjpR+0xuL+zsZfZQfE5yeMYyDZueUvUlgVFK8MbP0lEpFSMRcYVwSZHC4P2tp6GLWHilLCWEWadIsK3sEpTQQSRg9NCU60YAZd+AHypycgyOeCxNTNXDkOsvwGbMmTEvWLcl8Fe5sCD2awSyuY5n43ZV0smfiHzLLjs8uhGDAF++jrfW6pGzyYw8ePJLzc3p2jkcf/zXGw1PxypJ0bMdGtVRCIplDpKUldbWQoWG9iYjSyaWHqbfE3PVRqVdRyGfhhnFMXHocA2bk0vwS6ZSJeRDDOJ6Hr2fQKKhpD3faRtaXZ0cGI/TC5fCbQ0eWNTN6sqragXUI5f5M0JU9STwqFfOaHroExOiNJusx13oGIIifo2Jlh8I8hEjnVx+S38EXfQgFGRRAjT9Pedbya7ne8/nev3JV7qXXhwfQNXW/sx6La/T9G8l9VC5bIuOc25Qgs+4oyFoy7J5jKJJnA/l8GQsORJ25WLf06b3HoToHQSulDYMKuD5zyMwEUu73BJFrtbpKFxaLFq7ROvL5grBZCYRzmE0ATQWoxCTEhdJOscQJArGG4bNGEJzXit+7DAnyOeBQppBjYIouabxKtu/Juc7TXsekn6GJDIOnYnF8+vgFnjx9ueqrgDu3ruDde7dwdNZBq61CgG7f2MF3vnlHznG4jGB7BOVVTzG3PZGNEjhU/1Z1Ml/VSgnlkiVANd87V/aDwxZ6gynKpZw8q0cnF6JqkoCzwVj1XImEAJIcdDgLBohw2hNHtZKXNTeft7BWyQuzj5f6rD2WPoTswOFojkKp8jV49g9RtHz9M7/aM0CTfgJn9KagRPPy9auAM37u/yvwjIECj54eyOGRus5ggL/88S+/2pP1a34bgTICZ1lDmfZP/BRSsan8fR5Q8krUJfkrJ2hcRMOADSVTxyx0T56gdfhQppOlAqWTqh0ST4l8QRpOJrD0pw5iKUsWVZoAlxIhakVTEnSmozEWbOKmUywcWxZGbpiUimWKNA/WMJ2MESymiJaufI4v/io2SyxMlTGz6u7YQIgch1MSyqUo4VltnPJ93J4lyUklRX7+UjIgNm3S0pEyLpNJ1WhcLsQ8B2L8GzhI2DORqripNKydXZQiD1H7FO30Di7Mz6U5nOAI+DA5k9O7yDaRnp0jOzzE3Gooo/HhsRQnZHwQRDNKTWQKZfmevJXBu9/9Hu5/5ztIM3WT9HZngdGjjzB//mjlsaM8WiQ9bXV+xIuBhtyX71OkEsoMmoV8CwaeTz0MRpzCZ2QCyyK4UCrj1o3byOsaFs8fIuy2BMTqJy3xPRsMh5IwJ8XOyjOIrCZKLRxXbXaUTnCzvDSczuZyMgUkI2Fndw9vv/sexrMpnjx6BHvCeHEV8MCiiFN3SSSTWDgytZSHBdmILJBWI0l1rxXyKJXK2N2/hrIeYnL6Eh+9usDD44EUTJwc6lZBotXD6UCmd2Q7FtIp1CixdRaI5SqobeYQOiNavGGeGiATpVAMSmjpbVz4HdVUxyFFNRt8Mvm8GSWmIbQkkzk1YaWQZRfMAwSRgyvVa7iW/xYCj8WFamxZDHBSKd4N4VKKLBpF8/2VC1knMEYmAAAgAElEQVRslrOI3CXTzpFK6YilEjiaaeg5ZASFGJ8/x6j1DOm0JTJon0wGFj7FAuprVTR2ryJbrsO2pyKhuTg9lak+7w2Cf0ftA5y2XyGlp5HNF5DKmdiubGO9vCPHZGUzKJbLImtjkyyFMg3dSXfPFVAqV2RCSglufzSU46eMczQe4fToBAP6zZD1EnooFUxJo7RyRXROjvDwbz5A5/jozfvntc5u3sLSyuHi+IkYu25tbOHejXvCxmO76gchCqkYYqNzdF89k3s0yFahBR7uvfueNFUff/8vsMzXMIolpVAkmH+lUUXK7mP3lpLNfvqDv5B76ZKdRdaiVa5LMMl8NIC3oPxVgbScXF8mjcVNMpnIinUR+oE8n4slp+2msEB6swXavSEWnicMh3zWwpUb12VyevjkGYzQw9716yjsX8Gr8zbOTs7FV6wWXyoGQ2kXZv8pUuNjVr5SvIdGErGUKSmUZFh48znsfg/BgoOFuIB1IkVlorCYbHNSr0JP5BOr16WoSCb1l6jZSr4593wJDRksPDhLSjaBYiqBkmnIPW0z5AMxmHFdGonL9Duu6QKcCaBqIGXlRY7i8FdrhgxCBvMhxi59Wvi9BJNWuKzCxhQbl+nIgQfHU4maCtdXclA2IPRZo8E+JYPS9BAEW60nwuIli9bzxCNFLpt8jO0x2QmquObwhs0U11eRdeoaIhqEk0nM9GRh/izhzB0sfWUbICD3yuONks3GjfdR3ryB6cUBnP4rVMtFTPwFjgcdhBHTy2w57wTSeXyy/yCGja1vYX3zW1/Jnk/JJllnvGc50LIDFwv6f5J8xvXfUKw95d9JyerKJ24VBKMYaQrQjFHiRNBSzPJTsgaQeUtpYzmbwlZzE83GDrQwEoP158cdnHf7sOJL5GOBALBqf/EBPYVINxGUdhCugLO/fUJCbyJDMPqqcS13wiSmgbJj0BBCgw0tWmAZY64s/X2YWj2GgYWwKyRUJ6sSuemXSukg2UVxBg0J+KXqBTJiZtOpgDhkFUzGE8ydQFLzRnNf/uTEPwio5hPYrRN84rnTlXTKVgyJZUCgWjG72ahKoIA8h4olw6/hfy9lnmxSOSyRpj4Wk+EQPU35X2HzxWL48//qn+J73/7mKq1aIYdv0qrlOWOYDsFgVYcQSCCIeflMX3r7hq5SWWjJz31MDWeAhKeAwj/8p9/D+uYm6MnLNDo2y7ev7yNnpfD06QNk0hlsbe3hot0REK1WrSqv05NzxRJvtWVYxsb+8jhkjVmtB/1OR2RuuVxR5Hd8zsmcmYwGODh4jna3A83QZX8xaOQe0S+LwyMO3pYo5TT4yxj6Dtm2OsyIoRJUSZqo1euYT8ZoX7SRr9WRK+RQLpbEuJ3nl2Aaaw9vNkAuk0LcLCCMJd7430ndQ0B+JdEk25HnkwEYE0eFbJSSNjJJDePZEu5SF+8nK8VzbaHdpaScKYcU/THwIpL7iWx0+qkhrmFuuwiNgqgj4kbqK3n2f5tfcinXJFD21o0rX/rW49OWAGqXL1672XSGx7/8KT77+EfoDXpwGfaRTKHIpMRMRryhsqbFiR6c6RwxP4LJezUeQ2BmkM6mhW25iBLwk1Xkkxpy2lzVqJQhLvMi6axoQ2FN8Rzy+igPQ/V8UB65mBG49bDUUgKCqgE3FysajZCFpti+b/a/FdOMoJCs6OFSAd26shLhfqBq/EB88qReXilcFCNt9TMJcLMH4N60CszhyJhAi1Kj0Lifw2gHhuZjPF1wvKtqlOVSCARkmnGNYR/C1BhvqUnqL2sNhm6MRr03wRqVUklYaASxCRzxZ7Dupgdh2kxj2CcINpeBGr2fyeLc3t2Tumw06ImPZbW2JusVzyMZbGet8zdDaQYrrK01hLlLsJzSTtaOfM+T6Uwk4iJ7Z0AOE2mXPtbXClhfr2PueDg5PsOTx8+wvr6O/b1txOnNGtNwcPBMgg5mc3o8zmDbDFJj6MIS05ktwSn371yVmojr0Hf/4B6K+SLCMCbfw2sitYymy9qmwRfv0d5wjtlcyU/Xamso5EwJXBhNejg57WA4UIFLhXwa/f4AT56+EqCvyGG9HsdgRMDeQ73RQLFcwWI+xnTUxdwNJBE6Q1auBmxvVHFluy7nT3pc8dpmEBjl2sbX4Nlvs8h8/bW/W2fgEjR7/+4VXN1a+9IizyPlRsCH/5KGfHn0Cy8SAI3mgF/Vi7LNf/HnfyR+AqS3EjT7y7/59M2vVxRp5cvGF4/tH+r4aLDJhSiEIRT2WOQhHRsqsGzVRNHUlqa93HhYXrP4T1rr0JJVZcwbxcGSmBtWpVpCMFMMldruTfiug0mvhdHFEdzZWI2noxBbV66gurEuk8r+2Sm6F30ERlpNsj0H5YyBzWZZTIc57ZvMFhgORuLhMehRdhnBqu4gUWTkoYl4Ig13eILZxTPZBOk54Ts2lp4tRfGltFNI9mzMVtJLLnwKOFPDJpmornzQpEBddZeXvkByQQR8Us2ZpI7FmMClfNG4IJNRI6AcpQWuDT1YwiQbrLmOmBYJ0HSe3ET7C+AZf+wlgCYEi5WnD+WamrcQnzP6Di0cT0BGbibu60+RoRdQOgkk0njnO3+I79zdRW6tjiQN8u05ho8/Ed8zUOrA902aNQv7FYtDgX4rMJC/lp8TJgZT4QIM9TSOoxRGi0D8X7xIEzCCyUlXN+rYyGXgHx8g6rZUoV5r4jgAnr08lEkWk7XoKeEyGIJFMOUiTGoU0ErNEY2EMlymvFMZmC7kPL515x4K1RoOXzzHoNuRyS83ch4XGWtMDxPAMaGLnDCbzWPpLuDYU9nQFEsEkvDEpqtebyChxdDuXODV8QV6PYJSOgymjC45pSsIwEvgwXbp1WMgkTJF2kpAIGYkxMx17k6wTLoop0uYYIxD9wU8h0ELKiWOjSjN94Vt5wZwp754bOTKKaQyhsgjmcYZSy5RzIfYNd9GcqYCCTgaVN56yqib9PDpZCK+MjxhxayJtaKFfquFTrcvTDKjso25UYKl2cjrjvreZYjm9g62dndxevQapxd9aMmsmMqSq0nfq9nCxmjYx+FnD9E6PUXMMBCmgGVyKYyQZnUb1/bvoFqrSNGUNilBYtJlEtlcAVY2L+eZBtCU7hHMZDQ6P8+/MyVvMOhIYyRygukM89EYBy9eyD1Yr1VFzlxdq4nUgTJcZzrCwYMPcXr4SppYer2xkC5f/xaWmTzOjn6OQm0LO3vvwR9eIHKnyIc2NjfWEIuWaD36hTC+sqU16LEI9uACs0UgrDo3U8Da/nUpyAjGb9YrmLWO0D16iZBNE81xV6bivA40LRfGKoEDSrMISvkelvTzWzFLkC8hzBaBxRy6PYIWuOhNFxi7IXa2tnDr7bsYTmZ4+uS5sM6u376J6zevCubreqH4G7UPn2E2HKDY3IRNqeV4glKpCiNwMXJjwr7Qh4fKO5DAmTQMJvRMGglO84MAi/EES9eVe+TS24usCtOiN1Qo/mo8dglXuUxK/ALb7HKvuVzv2DzMXB9jJ8A0jGHq+fLzCykDVpLnaZXAGFG+SOaZMleWZEsyxVZ+RcpDjQbMOvJXv4HC3tvy7J+8/Bk6Jw8leGAxGynZrIStJJEx0zINpqSM6wbvU3n+VugNmR18WESGx+Q7ridi9k9W65yiePl5bLbZeMlaR3aUoRNdRiyIoK38AckSUOfrMn5VsZASmTysXHklNwemXUpzGazA4UIgBTTPY/3Ku2hce//Xlg793lNctH4B35uK5JMMXoJ3XIvXN7+J5uY3v5Ky4/zpz+X3EEQavn6AORNQ4xpcZwrfm0lK7hvlobComWyqZElsyqx0RvZ9nu8o9OELayyAlcphe3MfZjqD6ekx/N7Fah9VHoNaMgUvU0FkFRELfbkOJocknodp6xRePA+9eg1G0vw7z4O7GMMdtbCcD5DK1WBWdwWwzybIalLMIMQScGwPgTNH5M2hhQskU0r+pSfT0NJFuWfqlZysX5lsBoVcFr4Army42ayO0et0BfAnm2VgAyP38wHad95V+y3rkO1GQQz0CZZT9kTfJ2ELrwB4nlCuGWQ88BjIAqHpOBkgUkasQok43KOES4zVGYrDVMyApvdkf9GTVMN3vvUu2Di/eHUs1hV88fkOXMWGo7E9WSAELlJpS9blm1f3MJpMZdB21Br/2uFs3JtA99iAxhAkcmhuboIgStFKYnujIeBip9PGYDxHtVzB7et7+OkvPsFPfv4xXAbRMEiCdVuMflQq2IcvCWdgURgFiBGEiOsCSpLZx2Q+njPWYTQDnztzvDo6E2k4mS8bzS2kszklRQt8xUqb0uuVz14cRZHN6pjZZFFqaO7soVStYjqZYkrfVA4WmBqdNKXmIBhMu4CL85YMEujnJoxTBgSl1L6mpNyeXEN+j0phj8RrleunZcZhJUO5xzwvhkSuIsnm9EFj463rKYRhgDSTWLP0AJyi3e1hs1HF3uYaDo5aePa6JeBDfu0KcrX9r+TZ/21+ya/zYyZY8Nb1XZEIC+IuyfNLHB2d4KTVRfv4EJ/86C8kaTKmGzCtNPLlKvKFkuzDHMT6jgN/5sBAHIl0Ck5mDb7rwgz6SOfSco0UnZvSThVo4yarsEdTpJyeWBZw6SeAkbHo9eULuJO0ijAyWcXUlJpdhcG8ecl0+9KvjDuJgty53xBkYq3JWiVpZqR2IbhDyxIylLneayEDzpSVi4LUWKYx9ZohObz7VOgWQfPYMpDjo19oGHpIGwEyCV8knm5owVuqPsujRQYDWhixDDV8Ym2eSFoyEPU8goGUK0/kWHj++8OxDMb48wme8dzSb+7s7ERAtq2tXfXv02MJDnAdeueawsykNQfPbW2tKpYuXKOo4jk+fi1+aCKt52DOV8mdfA7qaxU5n0zs5hdQCUCmKfu3/mAszzrXHTOhi5SXXdHr18ci4+dAtJCzYLAGKWZwevIao+4Mo4ktvpi0ILl1uymD5k8+PlIe1avnj2D6H337m7h946rYiHT7A1lHmIJJFiOTO1v9Ll6fdoBQQ3d4LuELt6/fRy6bEOXFq7PPYC88pON1Ycj1egMcvHgtrDwOT8oFC5VKEYPxAhedkVijcDAyn44wIxEjjCGWysp7IBGH/nkEKXmvVCtFlEoF8Y6z0iYCJqJ/Ldv8bZaZr7/2d+EMEDTjn3/27XtYK2WFzcWpydZG40uHRzCKn/vb4Nk/ee+ugGf/5t/98Ct7O9yg/ux778nxcJJDAO2LxpwqBvrzqc8XwTVOJEnp/89+RVwISS2nEaYGA2PElwOERhO+VkTMO4dvtzCY0JfKl2KTxU6/30UikUE6lUY2k8VaeR1VLo5aHJOliRkyAiIVChaSmYwUHWRsEAiZdM6xGF4gcGzGOUpaoEwmV3JHBWyRrcWdTyFHLAJzhQIyKUP8p0SaQ0+U4RQXFxcrRgGN6R0YhSasyo4UVc7wVCZ6RmkXdvsQXu9QFk/68IjppxStbK4Uu0Eap5UprIAOK9BCTXxX8swvmL4K82Al5RTZoLDTlN+ZGCuT7r/yL4t7DpLOHIkwQpHeK4U8kuk0xt4SL/w8Bkb1P7qMb/zPVloqbmqpySnirSdYTEdSVESVHWFGea0DWGYKpGvH1m/hve/9Mb55vS6+cRmyfxZzjJ89wuT5IzEu5fFdTtk54WGzKZLTL5wXlaKmwDNeh1Z/gE8XFtrpbVjGAuHSwdTR8e5b+7hVt2AfPEY06CAhjS3EbPvEj3C21GQTZRrmzCbV3FY+aKsQBhZgvP9IDyc9n9eecgkWLJRX1Rtr2NjcQr5UFhbbiyePpWAjaEa2VDJBqj698Hxw0nft2nWR+Mzb5+ifvJL3RKCMBueUr80IOhKYSugY+nGZJHOSldQNKeB4HngsvO94d4jc1PeFIs+pJEFgTtoKuTwSAjbGMFss8NR+hrPgSCRehhlHQGPwkYfIjQTopPE2kywjLUK2moGhp2DEGD0eg6/NYRV0NI2rKMa2pUkVaS29NGRKrSStBCD5vLDYoRRyt1GBPR3i8OQce3u7uPvuNxDP5MXfiibMrq8ASILiGS1EZ+zjwuaENUItHWEjH8doPkdnMhcKe+fsFAtviWq9jmKlglpjA2HgIfR8JCQtroL1ZlN8g9gM8hrS24WsCkpoBCxZqsktGySyjtiNEzYhY8tdzGWSyoaU7BGyvjwasztkD3rivzMcTuRnk5E6HQ7w+MGneP30MSbdC5FtEzzjn7PjX6DfeYSbuzeRNysYTx3Eh2eIaQSHgUSvpYzBKcPhvRx4sJ0A7hJI5Yswc0XkK2uYj4boHR8oyTJZU7IWMGKVUo9IZEtEXpeaId/LZra6Vpe1aNQ6E5aibuXwajzB2dhGqVLHeiqGxPgMruOhNXVw/f1v4u3334E9Y4rfao3T2TwreQkT5w5fvsao10UaS+TTaWFCiWyO6X5MDqbMUXyVlORE+ZBwjTEQp/G9aapELCbbUrpp29BpnE6wI0UJLT19YggWNmzKRJyFAs9kqVVSTEVv+XxQcAlOEZAYLgIMKYVho++5KCTiqJgJaUDp9yFAE1lIl/4wIqpR4LwkJJOLwb8nkijt3kV55y7ihonu+WM59/ZshJdPfqjWUDYPXEfjuiSw5dKWknTxZ1DKtvJTujxYGV4sVXAIJRwiR9SWiCV4vuQXI6JBP+c1NIrPkA6g9k6CC9xzyH7ifaq8a8guCaAtI6w176DWuCvrSMrMYXD2Cq8e/A38xVTWLYZL6EYca1feRb6p9uqkmfuV23K/8wQX57+A500VwEhQARDg7KsEzwJnhmajCXfaA/IbyFR30D75DCcHP4XnzWRfo7TbMBNYMDHTMKUJ3dnaxv7mHlJxQ/zHphw+PH8msjyT92WwxNwgAzKFdOjL9SPjK7OxhXma0TkagmUMnfMLAa3ZsDLgh96WfOZrlEY3tgXUZizN3/Xy7YEkbDKZt1LMIm9q6I4cDCcLpMIFgvYLTE8PFYi8YjEyyVgrNxHLV2XAVanWkMxWkMmXsL1eEc8arl2Nal78wDrttjCb+UzZvobBIiZ+O4VcBt997yauba8Jk5QDn3Ixh6cvz0Ta7syGsudRLioSzkix2R599gyNRh3f+c63ZE9wPE+aLrJqu92erOvcj9k88+/ti448w8LE5tq/kvlu1GtoNupwKCtavSKyXS+Za1EMm9tbKOazqJRLwu54+uwFXpz2cHg++Y1LRgJn/+Kf/5EkmH7/xx/L97EmffrZZ3j+9LEYdxNII2PEjyVlX03EFItcAHqfgDUBEMqcA8Rpv+HajNCQWuDs9AjLUEOhWJVnQQaZko6pEm1ZoxSKZQE4lwGZo7YMDFiPcg00zYQk2dKziEMXrvVrHMAI68mUZGPKVnkByOZprG8I6HL5jEsYg2Hg4uxE6pxqvSnyNSIjfA/T2RTd9oUwhjgM455LhnSm2MDcnmM+7P2/7L1pj2TneSV4Yrux70tmRq61b2RVkRRpLTZtWZLb8qbuBroxy4cGer41+ucMBjOYHn+Y6TZ60G1jjJ7xAkuGJNukRFLiUntVVu4ZmRn7cmO7EXFjcM57o1hiizZJcXrUAEMQSFblEnHve9/3ec5zFmSopEj4cVrv4qQ1RiS3gUhm+dk1tmZtxNwGQgEgGQsj6J9j+7CK47O2aotoelng2S8b+8yAZym88fb7BiTzXgRmudYIzJIt6o57SEaD+NVf/RpevHFDw81/94f/M/7i//lT3YMopdupjL5+7oG9lOCNegPAiuh84qCN+6/CO2bmn6ynfbOJBpWu39RiArYVyBDWOiE4qwAv+jVOzZlobFzE/TfqFYHhBkATa5bDFbMIPMuCuawEosmUFANkaTF9m2C1lCckCrAnYW0sD1T+jpnqGsmx56wZyYDm+efACtBahmf0VBY3rYGF0yZUpwbCcUzmIbHRnvUcsuOYYD51BDwHAxwccSDPoZ1RrgwGE1kd2HZLnmLsEfn5F/YDNM3n8JRg15BAUTKJ8uq6AOqnj3m+BlFaXlX6cKNWRTyewNVrl+STG/ZA5Wr1FM7E1cCfZQH3DMouqfLh1/HacjhglDtGhp5MEKgfYH/vANlcVnJJDv6Z3BuNJ6QcmToDMW7zxRXUnT2BZ7AzsPtjNNp1Pde5jbnq69oTDgTNnkYAlIPaV155GVYojL3dPbz68hW8dPMyPri7g7uP9nD16hp8kTZ++u5djDtjFAollNcuo7y8Jia64xhrH663WMTCSeUM1Wod9WYbHZv1DwO9bN0bMdl8IZRXV5TwSfB3OODwPiivau7l9GikNzMtSNgzpHJZ7U9MTGaAgmqyL8CzT3y+fPGFvyRX4BtfvY3/5vdfRzhkTAr5Iii10Oov3iZBMr5+GcAzvmcm2fDhJUhGOvTdR09/brLN85eZjDQCfZR4fpbXZNLHfHwI36yhqQELCxYkBCPi6S1TnIzOZPpZazYQDMU8OcBQFNVc/iLy2aIotpnCBWSDLNyYSklr5DnOepRTzpHM5EwCDvsXZ6xG3x31+R/wzyewgsakni/jkW68uFjc6M91KoXgY3qRb46lFJl40Weg1Txggf8/OznTZsfNXibfXgR9LH8OwcwGxt0qZr0qXHciHwwe/obR85yfi7ErMCwyTpkWiJn8ej68ykb+YNgPOkjUJJKu7THZ+Gd678ZHRV8zHsLtteGfTHFxdVlG1W4whHpsHY8Gxsfs55A/nkmWxIYjDjEZKiRgXGH63ERFN7+Phy5DBWLpLHIXXsSlcgHXNgpY+9KXkVgqw7G7qL3/Nrrb9zWF5SFgfNye9z0zjdwiAIGfSowNZyomAkGvd/txPPaVEJ+3kfR1ZMK/sraB8+fPw09gdPue0gFZsND37GgKHBLAGdPHZSIJHuUSLDq4XthYsH1X9Lw/hFQygWwurWaEZp48xck8Wd/YwNaF8ypodx8/wPHeoaZJfNaLyTDGrQZmQxsxJcIxKMDcR07a+Xko3+b3LhoZM5WcozoN4GTqF9sil8ggkciJecQinlM+GsZSTsbngZ5OBK7Iagoz6dCj2/MGHJ+d4Gi+i0Giq2AATky5foNkKPGA7o0xaI1kEh6IBZGi7CiYx8r6FViJNGqtAwT9cawkzyEwJbg4QTqT1TSPDAhKQjgV1zPU7SCezug59E0GmtZnCiVkl9dgRWKer5yDQbeLs7ZJRU37OsZfMBRFzzPhZpHJyRsZSEwJSqQziMViSMdjiESjanjKa+tYKa/pWtArgyuEIAK941iIEeTgdJ5/LxCHDBMWPmQ1keXBCbFnBM3ULd5nMQ4nlFRTIkEm1EjmuZzo24MBKqdnkscwop0JTrXTM9z/4Keo7GzDrtUR37iG3IXbGIyPFG0eHIb1ewpLK5jXDjAadODOxvDVKgLPaCIuBoRkvjMlkbL4057jFdVKECW7QwwDsiEZoKGvUFNPb7FRoojTkYtWs44r5zZwoZBGdfuBZK9syO/v76BSpQFuGmsxP+KDKkb9HirdMbIbm/jSa68gnc0iELCMz+JkoiaARfpJ5Rj1HjDudOCcbSvFku+QzEW9POmIYcaaqHgp5unjQtZVPI6AfCNDNPIR01SeZ+kMUmsbGJEJwpS6TgeD6hlcmjkLSfJkmwvt9oJhu9jvKDmmifN0jubAQcedw5kDlh/I0kMo4JNEtzswzQZZh3yJ7bXwOvP+6QQiGCCAaNSwBYLpMsKZVYRjlH/Msf/kDZwc3lV6lhUJwvWmE0HXj3gwqmKY+4qKeBawbMw90I/AgqTc8jz8UGJvAEazD5NTzXYoEAsgGP/QBJqwOjcMI1E3gwSuF34Pe7jpmImYHCTMsb55Exev/Bqqu3dx+PBND2zlOpqjsHoVMwmDgKW1F2CR3RkxXlLPvypHb+Hk6C19Zr6/kJVEee1XUChd/yxHub5nNOjCGdl6P1Yk8TO/l4wyrWSmEg96aB89Qu/0qRJuk/QpjOXFUiCbtPL0fRw9eRuz8QQvXnsB/nAIO4fcm/ywrATKq2Ul5XUrR3DaLYQWGlvJc4GT3hBjK4nM8qokVFzv3/rNX8e1G1fwgzffwps//qnS3OpntQ/lsVpzAaVmb1w4B4t+M44fc39UZwL/7uNeE0rvOicITW3YnZaYcCl3jEmrKoaHHAsZMGA0tiB4RhmOPeL+FDQJiytlrF19BblCAUvZGOLhEGIp2kgElVhJMJbrgoBW3XZR7c7wza+8iN949TqqzTa+/9YDFPIZfP3LL8rMnj6OZInQrJvgUSZjPB7v3X+I+w+f4g9+77fxnd/7Fh483sH27gGuXT6Hfn+I+4+fqlFtNNvaH04qp0pdXlouPWOA8GE8O6nitVdu4fZLt7B3eGKeN96fIO0Z+pLIp7IF3Lr5ggbHrIF39w71dQ/2qp8qFIv1KYfRVEM8byWylApiPR8Wk67WMp+TLBGuse6I8vkp4kEaiTsCHylZDE17yMQDaA9m6I8EhWA0aOu+RGK5Z15zJIUuyEIEw1LprOpMnjEKBBBDPYx4IoloPC7A++yECYEBLJXLeh98cAl68DzkHs+9QbYbsnUwQVAKEAmGMKCnqBjErs4mMWscB/2ejU6nJRuQbCqCUj6GWNgECZDNvXNwCHuexMWtTeTCI3QdYBzMYh7Joz/+2WouMufnb2odDliLNW1MYPZ+buSJ/BpimfJnfv4/728kCYG9VDwwxJtvvws3wOv8vG3JIjggDt9sJECVXoKNeh1vfvcv8b0//0/wW2FEQlE4Pot0SIT8c0yGA8z8foSTWd1/Wg/EkynVzpR9cv8iKCPW38DYshiZrxkUycsyFFZyI/d5z3REskae00rFpOyRa5FgFNlplEoLMDOAKOu3hYegzkserwwCUAK9Cc5aMLb5tRqwB5neyzRh01vErL4ZyLl+xEJG9TCdmeEOWWfdvg+VThCjuR+TuQ9tqZmY2p2Q2T7BRtakXE/JaFjplXwWWDAAi5UAACAASURBVF8Gw0kTBmRREml6FL6HdrsndUC9dqpzjuBUq9mSfzBrQ8OOdBVEwQCN+cRBv9NB3+7pmp6/cEn/7A8ouUwjX8grgZL1Jb0EF2oieiZTKdEfsV4fiizB4UEkZqTfuheBkO7XoN/zbDemkj/TE6zXH8t+iOb846nnfxuJSDLNwQLTOxvtDjqdNhIcssRC2j/GI1dhIx27K9ZfJp3FbOZoX+MQZm2lhJduXcfpWQOPnuzhpNpAPDtRuMJ0mEYkQiXLIdp2DzevfxWRYEH7KocgtWYXF7ZW5JfYs0cKHaMHLBUw9WoDpQKZrS72j+pYXi4JwNvb3ZflCCXCTGom+EZpKq9Jp2vrXtNnLhBOCZSPJYyv5hfg2ee9G33x8/6LXAEe9pyW0afh50Ur8018HHjGhEsCUv+l/caej4LmIURm3M9joT1/AX+R9+qMezirvId+d1/FQ8hilDvQ6zZEjSW9XdOO4dBLK2RjellG+t32sTZZp2+jmF/C5uZFlApLiJDxMGEy1ASdyQQte4TpNAAraqRClGmQ+UFTbcpjyMqOWASeZmKCsdEW2DEcoWfbJiXHk0TG0kmBEOH5TMk+NMwNcnTjUaZl8usLYOS40rJzgst0Gr6s1ArC6TLdJzCZm2Sueb8K8P+eAagMo7yXT/9u5EaL8oeN0bNe0pNhCHwRC4TQ2QL5M3IjgWUe42yRWIZ+D2NOpAdDrKTjeOX6ZUwzRbzfC6M5S3j+Pd5v/AiQtvD8CUxHiDW2MT3dRmfiw5iU735XoJEVpNllCJHzt/G1l27gtcwUwUweyWu3EVpa1dR6cLiL7oP3AJvm+EaCZijlrg5HL0/IeA0QkGM6mjvHkObYPspIprgziOL+JImg00LKcowXkBXBhYuXUQwH4Ow8QKjfNQdqIICDyRxP+0ZuxwuqZCr5vPgwFgBgzHb5yemLsbq0ghsvvoCp3697SZCPB5fADx9Qr1bQanXg94fknZcnIzEE1Eg5P9pHiHRvMnQ8TyNKysyk0LAAtVb4Xjyg5/3DQ/zk+ACxlA/nls4jmn8B80Qe2XgCe9uP0DvZxY3NNSTiMTHdZDxMllrIgj3qoW23kY6n0Og0UA/VMAza6DQ7mPYpd3QRSAQwmbiIJQ2g1znlc+EinrUQjgcRDHN66cNy9EXko9eUEJlMUjrqcFCvMCf6rZCtJTq7ZzZtQKe+QNOVpTxy6ZgaLDIByBwbTmawRz4M5xHEQjPEQhPEksZ8lmEIyVRS3iwMSOD3EMwsFktqovkc836xwEyl0shlKVkz3oAEysSAYKoiDeuZcOulnHKKr/tMNpXjqGkhs4SFrhoWz0uKJe9oMFAaI0EvFsmN+pl81/gZ+TmaTbIwbFjRmPwMH9+7i7e//1dq2B0WnbkCitkldDu2JobRWALJVBpZ/wTBiQ2n34F9eoBEKo1YIi7/m3GfEqi5kuX4nsgEJPBDgJhNKl+Uk3Bv4XNr4GzDyFq9fhv1uYW3f/q+pEMXLlzCZjqK4dFjsQGHkQxqs4DkqJy2X6J327iN+lkFrZlfJvs3XriKazeuC/jp9UdeA2dSvZ483kGnVkWaKaKScMzVrJN1SFlvgH4tBIh4j10+P5RwGY+NBGVCmSx6pLAFLUTYkI0HcHqUIocQyhVx1mUa1ABJejtRyjYawc9n3mPMLj6nGQgs9OlmP+KzSpDBdmZoEXhwpgKt0xHzu8hCs8nKpAz+2SCE32Mkm5R90jTYtWIIJTKKrnemlGBUxWoqbV3H3GIq3z2TQjv3GMAcBlt8bgNmuEAZ+TOJm2E5uVOeLRDQqaaGSaXJJCw+B/QLpJH3ZIpp0AXiZJt66chCHMzvMefIYogwx4z+i+y0BLiwofJj6szgDI1Ebn3zlgI/qpV7ei5k8k4WLRsvzzeae2th+ZrkmM8DaONxD5XDH6Nevf9sfa1ufBnltV/M72zvwZuo7L4jc/Ty+gtYXr9hgnNcF53GUyMBZKDJwX1JpdiMFPJFfca5z8XXvvJlnFtbR7tawcnjRzg5OkSTMrVgGG44jFggjFzxCkrlFVj9Q+w/fQK33UI2SKsGTRQwDARR69EewUVx/TxSmSwiQR9ef/1r+LXfeB3HzTb++sc/wcMHD1E7rqDd6khuJfadmMcppLI5WJEIXL+LmRVEKr2ERCxnwE8OcmhqJXB+BAJnndoxevWKGmeu20LUj9R8KGa7Q+kuJdozwmBkuQfgtywNgzh4Cifoq+pDxD9FjMwuDggnfYScLsoXX0Ru45qaq+mcVYphkrcHLpp9A5791ldfxDv3dvBXb9zB7evn8forV2U9Qakgf+7u/pHOut/+1q/j0qUL2NnZxYPHuxoWkeggaRJlw7R1CPhwfmtDcqw//+4P8ODhI71fsiCMhNMEG3F98bqRkfbKKy/hyqXz6PUHApP44vNHf7Pz5zbR6nT/s8Hx5+XrW0y4SIWZRurIv5J7diKWVOLueDoVkEkZa2ppC/2JecbCo6q8ADv9sQAQxU1IokbmGFkiE+MFyFTiiYNCMYPSUh7RaBydLpn2U2Syy6o5CJCRsUxpJ88wsmUo3ZQ/ls8nuS3/fW19TWcUn4WFl5wJtSDr80OQn4zVTquFZqNuBigED2yyQ2f6eRQ7UKIeC3EvBiI+oDvsY+z6kKYCI5tEqLihs4Nrpusa5unEDTyrOxc1Zi5iEt+bI3PPfhlfC0XMW++8jQf378mOxfWFlSK5sJF5XtVDKe73/uLP8N2//ivMJzP4nSno/zkPRzANZXSGBiYdDVQEm2q4TcAqiFSWqpKI6hkCGmSD2t2eQGiCpao3vFxo2aJwQMd+wQPPuH4Wdiv8dzGIHEdD8oWahAcH1wpB1GgkJi89AqzGWcB4ElLOaVaqooERJNuQLPY5LSiAmDVG2E8GIkG0IQajOXqjEOb+hFKimbZKsjrBZLvVBWJZWMVl+aD1m22tqWSMzGwTaEAQVnVYJARXxva0UhgiYEXl/Sj3AEwF/vDzMeVyf+epQMBIIi5AmUM09krcM+UbRp9FetGmM8hlM6ifnuLo5EyydvrCss5hDRuJUa6eQszyKTSJwGg6GdfvoX9hp9eTNJqhJATByKrlUJrPGQkWkpOL/W3qRLL/CIBx6EmAjsnGZGXTGqBYKCIWj+k6n9VqaHVaGEuCWUUqHsflcxfkldl3Ztg/OMLRybZq/muXrmPud9Btt1GvdVGtdZFO5WTYH40E1N8zgZ2eeul0XCqGabCDvtPCVvESVoobAqqD8zHevb+PDx4eyt9sebkghlw2kzSDXjEE56hVG/AFLBRKBQGVd96/h1DQj2IxJ2Y6hygE0lmMEDhkncc1TKZgPFXAlWuXsbm59AV49su4oX3xnj7ZFSCAtpRP4KxaE7r/URBtAVA9z/D6RZlcn+yd/fyv+qi3wEKq+XEstM/6XjmBZvFeP3uAVn1fE3Zn1Mfy2gva2OqnD0XhtQKc7ES0CbNojlpR2MMehuMBckuXRC9vnjxFMh7H5rkLKnz7w77SHseDPsaDoeRsqXwJbjiBZvUUgdlYkjwyasgYYPoKE16arabkfZQd8fdNhkMT085CUJIkpv0ZcG8+GYqNks+xAYtrosQpiWVxVCk0S/Tqs0YHp7W68argxk62QrQAN5LHPECjUZMI+Ow1oG+a91/8d3oPuB6ItpAweWwzr5/25E0eULYwiFkw5xQaYH7k4vD2j4ZifHRaXWwt5XD93Bo2NzdwahXx4zqBpA/BOmOE/dzk0kvCTHd3Ee1WJJEahLPwrb+AwcFD2E/eUQEe5QF56RV89fYNvJqZILy8hvjVWwimc8acmIX9g3fhHO88MygmUKaXGByL4APzvsXGkO8ZD8mZmtHDmYW9CWnknBJycuhXQUUD5vhsgkSnitiEEo2ZpLqVeQBPugMdrCx4FAyg3+nTOhA9n0b+6QwuX7mCZDajIkRMNRr7qjAyxS4P6ZNKBd3eAJlsFkO7i2Q6qxSj3adP4VCC4Q+isrujRoOy1tDERmDcNqlJpJnTDy0ahy+ZxTyexpOHD3BcOaBRHVqtPnpD4MKLX8K1l14TtXv/8QdYi/lQzufFYohEYvJ7IiPtsHuEs/4plhNljCIjVPyHaFW6sM8GcCcGLAzHTEEWyYQQyYQxI4tlTPCDaWAsIM1KzFuXkAlfgRVwEU4O4U/w2UvBP4rBHVOSyuJ/rOKF655eDCyCyE7jrZoNGpgTuI3nJCvl7x51ycSgIXNaDNB4cUVFJZlY5fUN5PJFgeOUuLCwZKIZJ3Ms9grFgoBLAagyl58rGZUNCOWWYvcRVH7uM3ANUbJnwjg4iTXsHbIuNFkcs0A0zFKubu4FYnWJVTAUY4KTzHaziV63icmMXidRXT+ug+17d7H/+L4AolaPzKOpGq/i0opYCJTtTM524DYOEA4FdI/YTKbWtlSG9o73FFfO4JFQPI1AJKrfxynr8saGkr+aB0/1+/hzua8ZZpOL9NIqbCuJR8en6HR7uP3CDdzYWsfp4zuw61X4skuYJnLygyQgtV7IYd5vi5GULBQMyOxNuennw8lpNBpDMRFBcMIgiRlC3AMJPE7YXAYRpyw4kRATh/9t1xvo1euYTQwThqAn/TdiS8uYxhKwRzTzDYp9GZ1PMWnWtf91XeCo0VITLp8yknlZLstTZqoJ+mIDXEz3F8yPhZLTpGYCnfEEg8lMgB+n+mSZ8meQ4ck9S+bNbFSeY/EayaYPzNajPxtZOvF4FJ1uEx0yDgNTOP6JeQvCyMlINBsoQSoa95v9mUYzZIOZ9UhQT8bP8vL26X5fXlvF5vKynhWavHe6HZkX234H07AB3IwpvklTWzx/lMgGLSb6GaatADQy2Chvp6xmAkzGU8muxT4lWkeZqsI7gpLf+UO0GDAgiz9EhiXZo5cVBhAOGwZa9fQ+atX7cEYM6CDTwMX65lexuvmVz1RCML3aGfZQPbqPfnMf5WIRWYa5+AOotToKplhfKaM3sFGpnYInnwuytePwyX9qjPJKERe2NhEaj9A63IPdbuEMQVTZSKxcQ7H8s4y49sEHaFceoxAOgfLP+pjyTJ9Ysgb8CGD1/FVExx1MKjt4/fe+g3/03/53aAwd/OUbb2N/dx+RoF97TvvsDLWTqs60pWJJ7M9ut49EPA5nPkNyqYT1C+eV+CegpmljPpmgVtlHR8xSI4HiGuNeRU9LytP1LHf6kuhz7XJoQ88zNnP9oZHxkDVAfyGu2U7fVkNIWV0ubomFF4ok5LXl+OPouWRduPJP81lxfPP1X8G3vvqi1sY7d3cEDr907ZyaWf4u1if5vAlF4j7FwRZZ9NxPFgmri7AeLmsy0cn65Yvg2V989wfa89kME/zhe18ECxCUokfYr3/1Vaytr+Pt9+5KEshrRqbu2sqSkhDvPNjWdVn45tIrl0qFs6ZhTfwir3PFMUKTHp7s9QSeBeIFJAofJoZ/3M/uVB5i1DxCJBxXAi5flKVmyFIZOXpmmersDHo4d+mC2DXGV5ZSzSmyhZLsFGQP4IEnvC48YzQAmHlJiQTIvGReNsdM9pbZ+ZxMdhNUQmCdoL/SGAe2pPO8J3y+WcNy6MvfEYxExW4jC4XPejSZRC4SQDIwk/XGaEw5PYOvOCg2UkE28txeW5M42lOGV4QwM/EY/1W8Fj0JWWd+nn8RPxKpFNY3t8Qy46CKip5F0JldP8XR7mOc1BpwWMvy/KcM02NML9hjqtG9w4UOYQSFF7JLnlXcb/mMKuACEEjBn8Pzj+c0exYjxTTWCiy9CQzJf5kSR5r8a0BrQHneT/YVRnVAUHaCVDItOxmeUVKIePdc4V9e6FdIEswJIgEHUb8tKeZ4FsHEDes99schDJwQXJOyYkK2PN88jqEJ1jKFcTY2Ax6bSdwhCyvlZeSyadVlXI+stUDbg3YV8Wjc7KGDruoW7gcThBRqxGEta+WzygG63R5s20YsHkUmm1Mtb+oVk+JLwCeRSqq+rJ7SKL+j/ZmDTIJSrPcmAQZnZbGUNhYe2zsHAtZWink82X6qWn95aVl7VrtZEyicZj3Cc43BO1OSCZlIORRgXsznVK8fHB3r/vG9cY+KxQmeFbzQBkgR1qiTfVbR/QkH45KblssriGbL2NndR2XvgXq69fKSQkpoCUDAzh446j1pqeJMegLPc9kUbt+6hvVS3qgfQhFUm0PUWn3ELSpEeEt9aNoTHFW7qFerJoW008VKKYevffkl06e5TDd24bNiqqvPTut4/OgJTitnKJbySgpttXtwfSENPyfDrhJTeS0j0aSsZc6f30ChkP8CPPuvYof74k3+vVfg72OhPc8+Y3FBJtf/XymXC+km2XLPvz6OhfZpWGc00J04fW287eahincWIqtbr8kX53j3HUX98tCIRZPIJYuIx7LayHgIOb0qGAHAAoONLovw9PIWEskc7PohXLLNHJNeRBYbDWwXaZVMsTLU+CAKubwOqaPTE8n/WECSziB/CTbHYXpcfQhG8f2a6ZQPVrqsDY5FlzwRFn4IAAq5LDZWV5BMxjw/ELLYQpjMA0rupG8Ikx5JteXvn0ULmMfLAtCef5km2QBWvmEdvlHdk2rSJHQKw0gzRZzgDs83Q6JNDwBZ/Az9HC91R0N5sZ4CQN9Gt3KCUiKKa5tlrJRXMM/kcb8D1LrGr2Hks8Qo++h74y9Md3bhmwwxmAcxOXkCN38O00AEo+OHz1gX0bUrePXKOl7NzhBI5xG/fBPRZYYT+OF0O+g8eBejwx0dZvLQIgvQm9rzcy0KUqUILczEp5SGkl0xwe5wjt0xARdv2hW2EAgnNIVZL6SR900x3t8BlHrjx4kvhIrLaayjg53TZUr6eO/pW8QG6uatW7h+44buEQ9jeh/Qs4uMFg0GSZsnE5Lx0scV3Q/edxY79HEIUNrYYnKYT0DeympZB+vp8QlqtWNU6gdo9W0M6V+UzmEpvYRAKKbEvPHZEeIFC+mNNVS2T/Fg+wROKCmgoNtuYD6y8eJmGefPnYNNgGdkY+pO4Jv6EAomEI2n4My6qIy3cTI+0eSNQM2E4E5/rMZ/MuKIe26AABY6Ia4aSsF4/YFoKozgKIN08IKYZukMcPV2Bu4siEk7g5C3Vp3ZzBRJc8pLjIySQLMVDiEdDyGSTGNKNuJ4qKKF14LrMDPqKskJSxtqGLPptCa+PPj5zIpkQwkv5XB9U6zy97Cho52u/Grg0/tdgCr8ezYsZCAZ/7yQ/lssNDV9E8lf5dHjJeIaBsXUM2UOiHHWbjVV/DJkw+Y9GgwUikA2KtdGv9cRwI+5H5FIXF5/p4d7ODw+QeW0heXVDaxubnpm1ED7yfto7dwREzNEhkAkglYwqWuSng/g8nO6QGL5AqbxLJ7s76j4K69tIu7YmFW2PY8TI2keC1jyySR9RlPo8QyD/gAv3noFG8Us9t/7kdg6+fXziGUL2v/oL9hmqIUSUsnqNCAjZRSUhDKJS+xUHxktPgycqcd08mEaME0KzXyzpRWEEgkV67znbSah7u+KcSMqGJuISBSxlTXMY0n0xwwAAGKhACJkB7ebug+jOdAZku3AgAgXQXeqf7Ip0gL09r4PfZVNmuLixV/FHoghB73hSNeLYAFfEV5nvwEnyK6jR4vSNb1ESzENxEADBpRDkh0WCUveMAqM0Jt2zV5Ktplr5NP+IAFmyqpSArrowcUDQLJMZyZg2oQ3SKzzzKuNv3O9WMSVtTX9nSTigwFa3Q7qAxt9H9ckmzXDouT7NEmaAYSjYTXxC2NwpfoNppgrqt74vbAJUiKxN1Dhn4V9FtLRInxhCyNfG4HwWOuZaaN9e4SBPcZq+VewtvmzzLLDvR/jcO8N7cPr574Css8+y+vg4Y9x9OQtsRNLuRy2llbUog97HTR7PXDrKWRzhiEwcRDn/lO4hFD5OrpnOwj09pGNB2CRpcYk1YkBJVC6BCxd/s/ekuv0EejuqBGjDOfsYBtHx0fwTTrwWQn4QykkV64gmcpitv8uZrUj3Pry1/CV3/0DJHN57FROJFccdmysbywhlYri/oMneO+9e6jX6kp1jMbICGDTS/A8hESpiNVz6wqDcTptTLtd1OoEpoNIRC3UalX0en1dd6b/5lIJDc7ofUb5E8FM/jfPYDb99ImVDN0bgrAxZwAPV7TlnyFOSU8sJd9UjDoCJ93Upvya3OZjhPIX8Ft/8M/xzddf9WodMyxYMNbZ+D99uoPDo2M9/6fVBlKphIAtPvf0buXeq5oEcxl4nz+/pbRKgnZ/8+bb+Ivv/UBMCDa+lG0WSzlTm1DyRsZvJIIXrl0RsHZ0uK+9+tLF81grL+Heo11UqzXEYhFUqk0ZeF+9dAF/9v2ffm6qipW0g0H7DNu7DQEa8dwykvmfLzt0JwNgMoTfiqHT3MG4eYRwIIFMPodgwFJzTj/TeCqlZzkSTiIaDiiZcpcMx7kPl64SwPULDORZ1e20tG8RPODzyesq37hqTaAcGT0EJ9goixE9m8Fut00wQZBSQSN5YyPP7zXsJvpYcQ8iIE7/SwPKJjI8R2doVGs6F8mOJIBLr0wFm2CK5WIKpdUV7YNkRTL4iD9AzEWGJAVz6PuLcP2/vGyz5x/2BXj28P495GN+lDfOYW1zEw/ef1d7+fVbL8loX+APgMOjIxwdHqJWb+LBo6d6limh1jFFC5aFIsMDeeRHxn5BAxEqA4w0m/eKQzmeEXxemZ4tlrtSlI31C59bAcmeR61Y2ByQK4WZ9gsB41PKl4Y4TGk1A3kx03RqGON3+aZNKcU0ibA09Q+HGHwzQszPJPAwJojBHoekvhjPQxhPQ7rHSnhXWjItmMlkJ6d3ruHZlIuHwy1yVr2QIUmGNfTRqaUajNdn1GvAHXYRjiURTWTgC4Uxc/ryXaOnGd9zOBxHs36Mau0MS0tr2n/PTo80dOQ+HPNAZvZa7NM0gvI84ZgwTTktASh+UHPGzVAqFXGBqd67O+jPIkinEmifPDX+hSQ4pFKy7yCIF+KkDD7tYQpHJ2fLFzQAoJiZASmVCOrxWTP2F3M9ZwzfIrjIYcDYmcinGk5bX+f3m8T5uT+sPYzSWbMOZjq7CaaX8ilk0gnqRzAPxU243riKTquOSMTFrdsvYCO9iYQ3gGi0bclaU7EgesM5ztpM3OyielbD2empfHUJwL1wcRX5XBrDiSuwLhJjGI5RXZ2eNkQEse0+Div0ZZshnU0hXdpAvdaE3TyUpzdDSSZTYG11RbJ/Xq8vZJufpZL54ns+tytAzT1fv2iy5Mex0J4Hzz4NGPW5fcCP/KDnpZvP/9VHWWj8u0/jdWZ39lA9eU+SzMLSVViWiVRPZdbQONtB7eQxBoM2QqEIMmmaYIeRzq95UgpK6ZKY2jWBAIl0VgVfq1FHLLssdlG3ti+fGxZ0Joo9qGABHoIGSGBscAkRy8LR0aGMz2Xg7h2iYjcpqt1rtCXZoREoJScmqWnBilADQyNaNm8EdOacRM3k20QKOWnKCwCOscxkz7HYpPzvtMpG0lCaZ1YOs/gK5n7jd/A8cKYCdWb82Ejh5df4B6f6v8nXMcwII20y0i41xl7apmRFHnhmvtj72mAEq9k07OMD2LUaLq4UkIgnRHGmjn7xtbVQAWfBwrMl4Pg/BNNivWNEao8xTK2i71LGOkG8tAHHH8bYb7ylksE5XstNcS1lrlN06wpS128jQA+reg2t++9hXNmDn0asnr+bmVxxKu5JOD8UqRoWiO6FqwPtwI3iCHHJU2i3nS8W0J8EsFzM48ULyxjsPoH99KFCCXiQV0Nx7NPMn1509KOY+xCdGZPk8pVryBSLmk6K3TQ1FHV6Xu3s7aDdbiPOpCwrbIowgTx+FUIsSFkkpZIpJGMRhJj0Q1PxsCU2Fr9Hhp4Z+gmaBoqynx/9+Id450c/xmwIZKIW1vMpVKc24oU8MpEMfvTOHWzv7MENhAQExENBfOnaFbEEq8MuKsMKpj4H8VEcgeA6pokSuqNHaI9+Crvfw6hHUaBZGVPHxYTNvkzBCU6ZHiuapncCjfx5Dyhh8GMldwX55GX0+zZ8ySqWVpNIzFfhG4fgU+yrWRJsMPjZaIR8cnwkg/TichGTQQOl8jrOXX1ZrDCCEyxA4zGa9SbFemIhQHCSz44/YOnaEXgTwMv/kSXGlM050O52JJ0Ri43hH+kMuu2WPDcIwNEklaazLDoJiHGKGFMAAP3FjERGElOmotJ7xAOQZy5TiiyTnOZw2jfV7+D9l4kz5Un8OyY89ntKuSOoRi+gaDhimCN2D2dHezipVJUaymADmTt32ujt3MW0fqi9IexzEWPCZCQrr6dWt4bWaIJEKIiNSy+gPg/hye6O7snKygbyFHf36qZIH/ZVxO/16c8XxMtXbiBV3kC7eoKJ3UEyV8DIttE+PTLPvkBC16RysrqU0TABC07AlTcgzg//rk9W4mSMcNAPJ5RAn5KhRgPd0RTJfA4bmxtKgyutrSGUiAuImfW6aD59hM7psYlF54Vlwc9rsrSKQDKjopCFe5iMiRE9z3raf7gv2+MZHCZEuY4YWnyHZJ4ZVqF5/hYs2edJr15vo/2coRKU5elZ9Pvl15JmXLuPSbBjdKcuRr6gaSY82bSaXU8CTyBy4u3Z8mmM+RGIUTJs9kjKI03dTyZJEhvnvqYEyP2dN80+TSCOz5PDz27SC3WzFixZng+zGdYLJTVPTP28vLKCo1Ydj8+OxXBmERzit5Nd4iPNzQeL/jMJ+uYx0dCw09T0Oq6AurkScQ2ITxBXzCGvUeN1W9u8jfWt26jX76HdfaTPwvXd748wHkxRKr2I0vINeYYxQW086uJw903UTu96Pk03UV5/Tcb3f99LLLOB8S8jAMCG5Wj7AxwTLA4FUMikkIonnpmty6eMxs6SJJkGJ8Q1ml5FcO1FJTXPGttwW0+BQR/z+AoC67clG/q41+j0DtzGQ1y/fhnnOrNluQAAIABJREFULlzD0xa9vB4p2ZqgWWL5ir7VrjzEdP99RJ0B8kvLSJ+/ikkkrTWby+V09q2scK0v46Rax3e/+ze4+8F91QdkJ5OZvra6bFjtI4aVxNCoV9UE6rx1afsQRDYT1/2iB00yEUUyGVcgwYQgoCcZ5vNrwEOCI4ZxaNhMhtEcDMwFlJFdwUTJpWJRgzcmstMkutXuoHJaV6AMfYji1hQvfelL+M3f+j1k83m0OwxY8IlRwhfXDodFBG/J4Dit1nFyVkepkEWpQAkQW2woIZnA3a2bN9TYPni8jatXLqFWa+Ivv/cDL72bBvo8IwJq1h2HCY4xpDJpDCbASiGHK1slXDi/pWv1o598gHqrh2uXzuHS+XX86O2fih3UGwGVRh8zL1n2711on9Nf0mTfP3cwPHuIWXsfVu4c3GBcA8BwJAErGtLQ1e42jRE8jA/r0sqq1qrqEoUHGP9Q7jkc1DLplf5LlPhzgMQkb6VlyuuWg0qTuit22ox1h/H9ZKJhrdYVIBOMWjpDaaOxuB9M0AxFoogkS5IPtlp1DHpdgRcCXTiMiUbF2Ok1m6ifnJg0bPl0meTDELlC84lY9+GYhTFTQWdANB6DE8zADmbNAIk+XOGkmCyf5UWxBaV+9JHlvkUbCoLJP+9lBUzx4Mx+Rm/xM1/qn40RCbj6WRw2/5Pf/TpWy0saZL145bx8mJ88eYzAbGgGoP4oZlSowBVQ+ZXXviRGGmvtP/nTP8cP/+5H3nNm9ljKbBnswOfQoUcqbSiocrEiehbkb7wYOlOi7YW+cI/nMyppr/yFjbeiBjpiehGAMZYGHNLxunOQx6+XPFfAGNnL5jpr4MJBLu1jGHJk+TAd29ozOOzfyPWRT7po9GMYTqKYuhYmHP7OGHrjzax47kryb+p7MVK98B4dYF7YmKoq1dlG1sgdpzc11hsRn6PBmYC9sS27AYVRcfiVzmNst9Br1vTMMx2YA7N2/QgjZ4a5L4T1jU3VusfHR/q8HBKyl+C6IiAotrSXzstUX9bLtP6gzxgZcbRIyeXzKOQL8mfkNRoMujg5OUWKgw+yu9kHgbLoKKxwXIcgVQtiuHn1R8c2tRvDyqQsYW3iuvIn5XCcdSd7wg77hSlZtGSrjbC3vyOW/s0LK8hlMjhruxgMCYqaZ51yTF7TzdVlrK2uKlwkYpFIsYrjo4rqXns0wN7Td5BIWigmcri8cQGrW+fVp43JBPcRdI2KadtoNuUbzHCaWr2hsICtct7ISTlsor9eIIT1ZXrSBmCPKEkf6B7z2vJa8zq1Gi0FfhSKediDoST00URCib0ECck2/wI8+yw72hff8wtfgecTM2uNzueWfPlRFtoCPGOCEMGoz4PK/ot8+I+LhV78zAULjYbqd58c/YPXhbKQ8dgUdZ3WDpr1x6KlFkrXEIlk0OucyXNiOhurSc4W1pHOrGLQOoE7bAoM4yYvw9ZsTk3z2dGBNkYzCbK0AVN6NBNdngwmw6Yo5PP6Z73REMssl8uLdkyjbRWtnEKRrbLAnzwvG3MQeQe8NwkmgGZo12Zio6mJZDtka5ARZeQanIDx2pAhwglGMZ9VYqMKC59fkqZmx1ZhQEngYB6DG86aQ9gXxNxv2F5q/EZ1+PoVzENJyT394yYC46bxBPPkmEa+ufAEotzRkz8+J9VcyII02QwXkAvMMdi7h/2jM2yVMri0WtLGzCJQTZt8vbykP+/G10J5VIN5/Rd/W2pwqg29G1tBcdpAcdJAJVzGcbiMZNDFa5kJrqfMFJ2kiejGJaSvvwQrmcSo1UT1/bfhHD5Vw7tg2i38IhYNv6Z3kt6Z30o/NBM178e9XgDvdCNiyIX8lEnOsJy1cOvqFtKRMOxHdzA9PTIGrj4fjl0/qj4jOSGoQyo4AbcA74t81YK6jzRZZRrZ9vYOTk9rYoWQlch1w7XEzyOTd+86SeTKf5cJ/ETMgkIug2KOKZB+hBQ1HlXSWzpFiXBERTbXabaQV9G98+ABEqk46jR3bnckX9p+vId3PniAw1oV0UQKlza3cGmjLDCg3yNF3axHfv80VgCSy5hMbbSG76PRfYhhm8U9YCWCGA7nmPVpVkveHlPhWEDRD8zIE4JKjvUDUx+GVT9G7QDiqQzWyqtYXksjlkpgNvBhMhrr/ecLRXlDdJgOWasKwGSjZts1FNMR/MY/+scoX3pRBQiT8DiB57MhgJZF2nSKZrMpA+el5bLYaAQU+dzynya5yhReBL6ZtsTkJDbmArUmY7EGec+SiaQxeKZU1vOa4Z+z0GLh6lKKSG87FrazKcaSR071uTkx5oSfTAECppJo049O8iqTGEd2V7ffN2EEo6EKP7OGAognOInMot1s4fjgSEAdfy6Lwu7+A7idU01kZwNbSY2XX/4V3ZO/+Zsfoj6aYDkZw/Vbr8IORnHvwT1Eo2GsblxEoNtEjEwv7l0Pf6L137PCSBaWcXH9POxWAyfbD+TDwr/ktJxgmPxS5BvnFxA5l5o5JLCH4BkZk854apheZtaOcDyBYDwLa/W6Almevve3YnYSmNxYX8MGTahXV2ElOOxwMW010Np+BLt2Zphx0hrw1wYF5AVTWQOMOkPDkKE0bbEnyXSYhvnSJyBIoOwZ48wwzxZDALPteM4v3l4n6cvcxXHLRqU71L3jwCQbjSDDPVaN6QBVZ4oepZkM6IikYEUpuTI/TWMGgpKuMWs2wJ8f/rAPztjGxLHlQScfRneGlZUXsbbxEk4qd1A5fF8/gQw+dzqHy1EvL6UaFS+gwJPYGiDQMN+unLuI6xvrmIx6eHh8gL3GmX5OPGCMuvtzBwGLiWbsC+i9ZIIDzFo3v4ONB2cb9Ksh+KmGiEMGsTC5TwYEQEeibGAJjnppgQymGDry2PPNeT4FUF77EvJLl3G4+wZOjz/QOqO8i+xP+ollC1eMTH5xzcTYMM8Fr1l17z7aJ4/1DJDdlIxFZXbORkEphd7gJkRwgRJGNi5cpxxC6VrR+sCRdUFg8zbm2TW0Du+hX9sT+07MrJWrzwCwn1fPTFo7GDWf4vKFCwjnL2Cv8Zy9wHPfMGvuY3p0F263hXQmjdQmgwnSWN9cx+XLlyUB2j84QLfXkdztBz/8Ed56611JeDh8UwL0dIJz5zaRKa2j2nNQP95F43TfrCadUYZtQlNpY3rAexiCFYp4f2cAFcr85IcjRoSR1fE849evrCyhVMyhz8HHaITf/fZv4Xe//S28++77eP/OPbx8+yaa7Tb+w3/4v5TSlkkxKTsukPbW7dv40muv4Y23PlAd8fu//XWkMynUag0UC3lJSCmBqpzWUG+0sFTIYWW5oOHHgklDIIYeQ4eHR7CHY1y+eAGVSgV/+d3vC1jji/eXzWq91hKzZ3V1GecvnBdT8taNK3jt5ZsGd5jP8d7dB7jz4IkYUNzrh4O+aaop9RwArcHPv1+fpHZdDPloFs6XmFrefkGGsppqDoMoUOTgIjRDcFqH3TrDaGBAr1R+DW6QLBIIAOSeWTs51nvn8IcgA/34jGIhIAY4ry094XjjTg62xcZJ55f0+/jsKEGdAzjHSC39wbABYaczNGpnql94j2vVOlod+qH6MQ/4pXYguCJ5Nr0LBQj4DFhAcItD3ohJiyRopueQ56XPj8ZpBZVDJmszsCXs+efKxc3UapQcx4JIxwJArIQA65TWvhiw9rCP5aUSsqvXMEZS14LhAVPPk/f5e0H2ka61gCOen2G4viDWqQjunqFaayGRTcIfy2Hii+ti8X+U1fHZIJMyG2FqND3WLI8FZhzExDKdzjRQCdknKEVGyBSy6Lc7eOnLryOzdR337jAAyjEDAX9Y3+cMupLT0jPRH47qvGLY2aTfwx//xz/F3/z4p4gTUOSgU0EBxlN1yjpX6csMbKCa4EO5oQGffLKE4KHRbTW90Ba6AlCh4AW/sC6kV2coojUttYTSOZkSaWmtq1/g1yz6BS9sQGsqFMB8xjpmqOuYSwWQDk8wdOiKaCEVmWA2D6DaCWLqGsYc15aPIQR+mHUZChlLCgJ0DDfgWcGkZqaSL3wOFr9bklB1FWZio2tBewCymqnC6Os5TqTzGFGt4YXuMHncnQfEyD89PcLx8aH6D/4uekyur5XFUq01msbPl9ijzgu+H1NL56n2YQ0ynWJpeVkqhP39fdUC7I0GdkfMswuXr0ihc3BwKD9hyvlZ+8kSIk6JeFegHAEj9k5Kjmfgl+sqTZO/fxEMNewzqG8unzT2hmTEUU5+Vqtqr9fQBwE4BNAOj/Te1AMxWVvp4zPtw/3BWKw2WvTkVs4jkYwhDBuZZEIBCwYMa+KkWsHKyiquXLisFEw+r+lsRgw9Pqv5bB7trq0BB8MKoiGjuHmwfSSgj7ek1e5qfW9tmmvKv293eghGk7h4bk09DkkjhVIR5fIy+BlbLcNi1bA0FNI6Mb0JvgDPPslh8sXXfH5XgKAZ/cm+8dVbINBFbfSfff8d/Nn3f/K5/ZLnWWhf/+or+rn//v/+wWdOrPzYN0ZZ16KgIyjzEYngz/u+Txp0cOnCFv79f/rhP0i/r50+lCRTjW6Gsg0XvVZL/jBr519BYfkyJs5AbyVihdE4eYT9J++BR3QxX1RzLHS/05YXEhtxTkDpuWT8e4zOnwcgzZK5qZLZy82IRQentHxpAhiwELBinhTImHMuCAMy6xdzw/owYskrBPX91OeP+/C7pODTnJkeAqbh5meip5BYC/xaGdHz81gCUsrLJQFqxhzf2G+Sc1xvdVGvNzUBlDQ1mMY0lNP75PuQrKdfwax76EmaVA6ZMvE5f7MFa46/1Bjim/fCz28SQ43xuGF0AKn5BL3KiaQU6/k0LpRLmnyYKRYPaRYVJs1wwWZbsO/4240Z7iKgYIH0+XASWUUvvoJXs1NcT1Jea6RMbPfCy5tIX7+NcCaHUbeN1oMPMNx/DP/ESxv1aml+LIUfsFj1gC/jhWSS/vRlAT863a7Asx1/HqXYBGnLJH7miyWUy2vwnR7APdo2SYE+Hw7GLubLm2IMEVQhcEVwRLH1gYCmULVqVdP5epO+TDNjwu15JgkYlQeSoYGzieCf8brxzzjdEjNHrEJD+afcj4ALi6jVpRI218uIxJOIJWiQaik6W/b9NL+3wnh8cIhOq4bCygoePz3ATqWpyO5SaVkU+urxHpZIP0/EZbo+lk+KA3+iAH92HdXOHTR674ntMB3OEAz7EIr4MR66KKReVtrb8dGPkFujrMmHkT3GdEAvlQDCqSDCMwtBO4pWYwLLikk6nc1l5DsWDse8qborwJrFga6R56tCtpHd7SIas3Dx6jXklspqHFmwiKEQJ+U+oAaD14jXnv5UnLpGI1EVoHx+jUzayNnYOLAJZQIZGRT00hMARhYaC1+lGRpQjoXhQtZpjHvZlEQEjBs5hJmuUkZrwByTpsV7RmCMC4tpkVoL/Z7kqErYIujf6aLWaClYgt9vzM3Z+QLZbA65bBbbDx/KPHthqu3W9jHu07vGRf/kRMUn7ysnhzv7+6h1B/KEWt84j2CmiNN6QwbIq+UVNA620Z+aNnx4sqc9ZevGTWxefwF+RqXfv4+9O+8JqNMe5vHJxJwlFYB+K7w+BBFDYQTdGQa2jY7dR6vXl0m5ZBBRC+mtlxDfuI2ZM8DBvTex94hyGFfmt5fOn8faxrqSMmlwTnzVadbR3HuKkRIFyaowkFQgFEY4GhfLlpKW0dD2mK9eW+un9HQus/+5xebAQphyGt7LhR/NM8PHDz0aBRJ5cwyxiKcznNpjBQYQ2OZ6SFohlLh/sdi2bdSnM9i+ACLRFDYuv4bixidLjzzafQvHB28JeDJSKZPyG4lEtXdPpwYcIvpGAG1Ck3lpjU2gCZteTdvJ+PPYi9wr1y++hmtbFxGZ1LBXPcP2yR6mE65D01BwsyP5mMCZUdmwCQiaFFgBimYYJMbSxAQJcO2Fg8YzkyuFjF0EuC65Zl3M5vRU4/5NA2V+Dj0yMtHPFy4DfoIg9z1JLz0CgwgF+BwxvIL7mDZgjwVqIRmNal+jlIaNbi4VRzad1LrmuIdNFhmFYYFn3v7IQRabaD6n2rYXA6k55lYc/q2X4V+5DLu2h/bRPRlrMwk3FIkjvnQFkdw/7F2ls5BGcAumNc/x57S+vmELk9NtTNiwxKMI5fKYR7hOLflUXr1yVdf46LCiz3pweIT9oyOsr5Y1uKs3m/K6aapmMYAo9wg2ZLw1BNn1uxdgqRiW3JM86bjkX8YDiGcJmzs2acvLS6oNvMMc/+Q738Y//c7v4N33PsBP37vjsZXM7zOvOV55+TaOj0/xv/yb/x1HR8daOwbAZKOWkpn6cDTDd37nm/i9b38Df/fm2zo6X7h+CdtPd3FWa+jnlZeL2FgrIxqLSzKVTidxcFjB/Uc7GgbSp/HypQu4d/8J/voHf4tsNiEQ97hyhrOzOkJBS2cA10oun9U6I/t3ebXs2S94aYI+H3o2k/laShfmJ8mQFTEP46zV19n2WV6+QRUB3xTzcEYgmW9ii+3E2jDmdyR3dOYhRNFHIuhIUk6209T1wDYlJVqqY3SvKNfy0vsM02WmZFKeW6rl3BmqrYGkYEn6CUYjYimzpmorfKmvhOVWs6lBGxtw7qcECXh2yeeKCcOsTyeu2LEcNpD5zGtIo3rVPfAJtGWDTGnYmObtmCOTzwskIjtuETKgwa0zRuPsFDUarUsmSJYTvRFZ9RiWuBm0GtuRZCSI8NzUuQGLidR+pFIxJOIWXMfWOGUQLqM3SxqrEh8tKkyScL9+YAD/RFSG+7RTGQVyWM9HcGGJjHzWZmYPpGecApLmLipdV4OufGSs/VShQEFLzHI+FzzXax0X424XCachKbOImeEwyqvLuHj5ilIyW6Q3qgIDEvSy4gBwPsfNmy/g9u1bWkZv/O0b6hNm9TP89R//RzSGU1wMBJDzAcfpgvwNZ9E4WqmsrgfrXANYUl7J4cAMQ9uGM3KMdBfAgN6hZJARFZqRKR9QMBXLeDLMCQAVSyUThGX3tGaKK2UB1tw3OAwdM1HanWA2MyFAqbg5e+lnFgA9zCzYk4gJJeBghoJ3b1Br7AyMXQjXCt+H0smZSB6Pi/1OCSL3FkkXOQDmSgpaOg8ZjqYdhPdzkd7p7Y9iTPPr2Ge4M/Q6TZ2pHDa5Yxsh0A/XLxCJABtZ95RE0quRoA7PLz4npVJBNTsDeLgXnZ7WtdewvuI+yYXI62ISOScolopioCXIlFoqYTxkMJsj6xOCYI1WS4EsHGTX6a/aNwPLTrsrrzQOBKgsYM05nTLoi4EMU8SiHAAZcJnAEtmh9F3bOn8Rq+vn9WwORwZkIxu72zJevLWmuY/0S+60Ggrk4n2ezegtyH3C7N8cCvKc47/zPdBmKZGIYbmUR7VWQSqdwNYWvbe5H8YQjhj/Q57btF6p1Tvo9OnZPNCQL52w0Gi0jUJiOMCdh7tax6yH+XxQFsz7unnlJs6f20A6MpFPazBo+hA+P+/89I725tW1FdXQ2VwejUYHrXrtC/DssxwuX3zPp78CBjQL4NWbl3BpY0k/oGsPRDX/vJKBPvquvvG12/jmV2/rj7/7xnv43t+99+nf+M/7Dg808zst+MZNE0MdzWMeWzEPnYrNRVHmFbRsLslS8IXwcewzNneUIyyXiri7ffyJ3+/h9tt6l+sXX9U/dx++CUo/ypsv6lDotg7FYIiHYggHKTOxUT+tiHJLLw1uwiwSOQlW8psHVKk0WBh/SrfuE8BmmGOe8bz/QzbXPJKDGzGeHR99+UcN/RHN/J9/cTqEqSmQ3UHVJGTy6s3MJGfhkWDOI4JXTCQca2LCIiweiyCTMtKPUpFMOG+Kz/OMRZ5rJg5MTyHLhdNdN8wCP2/kO8M6Zt2TZymRz+gAz96kuX8LRpwpthfvjQks9IEyh64OUJoCu2MMz6poNBkaUMBGqWBkQ2zGQabVTNMXHjLyflBj8iGTgswNAZaie3veCX4/KpFVpIolvJadIil1AdeUAeT8qTwSl2/KF4nAiX24C/vRB3Dtjjcp4YjSJGsu5CzGI4QAiSmadL/JCppOUO2NcGcQRnvuF3AmhpgzQSQWxeraOvI+F/PjXYRmE4GpdiwNO1kUtZnAAY1Lp5MRxjSm9/vlC3NwcGSKas2N5zKq5wHG6TmL7AXDgIVXkOtKTWvQM5pl8WXM53n9JFOTjYZh1Ei+y3swdXButYxz6xuaUA47LVT3dgV0VDs9SefSS3nce7SNJ7t1ebjEczlNyer72wjNhqJm01SaRsNkaxL49eeX0XYZ570vbNZvjRCI8PAHhh0HqdgVNcT29AmsWADTPk3u6XMx1dQqnAni3HIJl/NbqLQGaHZc5AIl09z7A5Iv8b6x4KInA5lJNGplU0Cza4K/1dNTsdRWt7YQS2VQXC5jfXVVFHvpm+b0jwpqAu9M2eQymXaqdKV8LmdM9Ak8cjosBpoxqmZBzXtO4IJx4SyIjFLByHtZ1JhwC7NGOTWkHJt+HFxPvEYCzMhU4ER1wUKTlx2BeHqOmFRWSg8mIwIEbIL88rxjUdwfjtBodwW08TOzsBPLJsBrw5S1CA72K9h7sm0IKc1jdFpHulYxyoXJ2mC6aDaL8XyOg3oTZOZkw2SUrci7pFM9VXOdyudQvnYL3VYdh3ffhaVEOK5vNoYR+K2I+R1hutwQy5trGk2AIlNaQn82w95RRdPlXCyKRMAnqVC7Z+O01UXbHuH65XO4uLGM5jyLSeoc6ocPsf/wx2p8eJ+W81msr5QEWBIgYREfiFha04NaFdNBX0MM/VY1afTsCptwA4I+AePxswBOIvEEeuMpjustzEMhFNJJpII+uIOemsCPvhbSTQOemX2Lk/f22EFzOBGIxv8vwLNiMoYgJ9D9PnrBGMbRJJY2bmBp/ZMBZ/z9tZMHqJ3ex9gxgTaGO2EYQgTUwmFKogyLkqAaBzWSQxPonJlwAQ1t6FFFhh0BAx+wcf5XsLZhzj6+jvffQeXgHe0RGpzoWZgjFGHan2FmKaAmFFTDxJ/PApkgfCqQwmxkkveKiazWKPcoFvTD4Aj2nBJZw/7RgIUJjTOP3asmYI5xbyzWHFmpBN0Ixs0mcwTp9Uboa87BC8E0sm78Yt0mokxdM0mTBMeYXkmPGIL/fjZtTF7ltVr8LnMoGVDJNebnhvVHVDwO3+ZL8C0bL7PpeIDO8X0Mm4d6bhNknZXOaVC1AI+e5yktSBUGNgQC45Z+jpi/3TM1O7w+GaafpVJiajEpbbmUQ7aQFXBWbXYlbbly6ZL2iV6378krDchF+SJZvXwWjiunODxkurdhzshx1GPlaYCnc9NcO8lS5Q1EcADaO0ajoeoEmkjz83NP+9f/6l/iX/z3/0yhH6ocvBToZ1WZDjxz7mkV0leL3pE+4H/93/4t/uj//BPTXKnu8SMcjSBk8Szy4fWvfRm/+fqvqrG9++Cp5Je5XEryTw4nCAxevnRO3mYMSDirVlFrdtG3+4iTEuG3cOnCOUycIe7ee6BBVavd1jU5pkTd78cyJfpsCru2UiaXy2UMxpSvAYkoZVvmfNSQicbYklWZ9c81QQlspWGGpp/2FUMHKV9Te3J/GkSn08csmDZpegEHPiuJSCiAeGgmHyCByAEjX+d75/3h++LzRFadEvp0Zps1y/sWo7ck2ScaUHnDnn5P9501xuHTe2JfZQtLaJ3tIxCKksKqwdCg1xLLlIAah0MMnuA60c8bzyQR5GtMKf18LoBBnlMjB5Go8WGMxNNiArHu4HpjWBHrIK5Jstu5hkbdqhlEz00tNuH+IyayuJ8Ch5QiKlDNfM2i7ndnjE2ZIGEFUcjGMeJzHfRjdSWDQJDgYlg+cLvHDb1P+uMFAhYSyQiGQ/opWhggpWHkej5kJJTcp6ZzdNtdGiVIHsk11R8Q3IBYQ2IrswaNRvVc8jMn6NPY7cr03g0ZPz6uj+/883+GP/j9b+ODO3fx/vsfiL3EFO5bt25i6/x59GxbnyjAyQD7it1dHD1+hOu3b6N25yf4o//pf8R8PMdlMqJSaUxW1tDPFjFOpsXi6/VttNvcO0x4gLFoMfvmlOcdQSXWeKyPYnFMaQTPtZFIK02Y4Ay9poy/nPEilgyW/ohxC8ViVkBpv9NGOMhQlymsIJNq57AnCbQGTF9l8Av7mEXojLGJ0f3i/xUPauoSAlzce02twr6GTGLvoeKwjENvsv0QERMyafH+c08KmCEwgTQP5NeAkfX9QnrqhTERbGNCsEB0i3JSMrtm8vziveSZ16WEmJJGppG3Osa5jSxw+c9S8mzqM6amT8YD1Gqn8p7kfsGbT6CdoB/9oTc2N9Xf2b2eGZyEgugPCTQbJibXGgE0GfXbfYFrlN5yTfJ35PI57YE8lwnckf0XjjLxPOv1MFCyZbG4hIOjI+xXtqUWmDkh3Tsy/4Zj7s8818OSpgatOAJ+F1GL1wjoEAQlAywY0vUlm5SDawKJBH/TqTjWVku4cvm8wDTKu4ulgggT7Ac5VN7dO0Ct3lK6KK2JOFSnAoV7ctcemUTufkfnRDab1mdq1FvyXabUOp83bOHN9ZJ838jkZepv5ayh/vHKlYu4ceOq+pGd7R3s71W+AM8+7cHyxdd/uivwPGi2lEsKLHveh4w/7f8r8OzTvdNP/tW+wRkCTtswl1w2XH5tUJNgSklwNKEXPOCZaPKwYAPpiy1jFMjin37717CxnMEb73zw7JcSOCPbjMDZpwX6dh/8CKNhDxsXbusgOt75AGcHDxCOJrUxqEBncUljS28SyMOZYBmn4SJ5aLJmCkp5lXFyxU9BqaM4ynP5Nohh4oE9klaGPx4w+3uv6MzRz5/1z8T8WsiTDGX+w8KLm50MuT3G1/OpOnxPPFjJFlldXkImEZb/UzIek/5en4GTwlAIw6kP9XoLdq+lQo5yNW7MPkl7OLga6TAxnlCDJdoxAAAgAElEQVQLRdMCVDLXZ5HqY5hnrON534NeopspEPi9oekYydkUDqPl3Sk2looIxuhRM4GfB6xSNTnZM1dIDDKPhq8mSFMxE/O9qMd4T46sFVQiZbyWneHlNIuJZ8oruMk84hdfQGp13Zhonx2jd/9dTFt1Tw5kWHyL96g36n0mXnx5jI0ZuGC8r56MI3jSGyMacszfeaw0vo8bN25gLRmH/eQB3G5bgMkgkYGTNhMrAm2kk9fqddQabSO5eq5Zkc8JZX1+GsXO0O9zSu4YEIPGv5TgWIalwWKJv59rwIA5BtyjLJcFFn3wHNvGWnkFW1sbGNHfpG+rAHJ69A7qYmj3ZdQejMewe3qCLv2YLAvtwxbOmmPUadAPF6FeG6V8FoW1DRXRXCNkSE2nYwytIYL5MvKFWyqUTltvozt8DA6anb6J8iY7kvoThZNGWXgZwCVspeTjsVXM4vrSdfhCBdQ7Q8kyeajzOtC/jfeE4C4LN0pNyMxgoUiwKUkzV4I5swmSSXrohRHPFbC6vo68QhXoI2aeE1LSOUGUZE3mscaJS0BW0EgR+H/eI15rmbyShz6HWHcE4/hcGd9B40nBr5Uc0x/AaDqFRdNdNpShoKaxbIqM/5xhlhL4oqyAcpyA3xRJmkKz8CNtn2CE3cFoxMbH0teQfcI1w8kkTWSZ+DSfjuAMGrCiKSCcxZMP3sW4b8NyeqieHCHLBqrXxKhZgxWOgXYvftdBZGULoVgWs24TvVYTwx4bDgMOX3rlNaxfv4Wn772Fowd3RMfXi2skHJMUeB4Jo0NQkcVbhCAGAwGmiFNGOgvi0e4+5jMHK/LQC8E3HUlqdXjWxJizlFjceKL5fChfekWshsr2T1SU0d8tHAxgKZNCLhEX+Eww0fA+XaJYair0/C+omZT+MTWQZuRkY0oyOwVGQ/inU5m0V1o93NmmNM/C6nIJuYgF36AlIO7514fAmVFyis1FRpTH8Gz0h2gRuGJKFv0GIxZiMt9xVZBGN19G5spnM77n+zjc+xEO93/syVzM8iQrLBjySRpp9gCT1ksQjeAUZmQmcB8wrEZ5UXKvDaewuvEqSstXn33E6skDHO29BWfCAB1KjtnhM4TXJG3ywdQgiGuXoR8j491HcDjmi8E/NH5WiXRBZygBE7IAe9MGHD8bfCO5FPDGR56JnTrr/XCdOaYDskLmiMTZMLBGIGOE5tQWQnPKuENKlaSk1kdwns8Oz2UvvGVOoMCK6FmiFAq9JuZDSn2e2/A9wEcf+tlBYp5xgWZr14FwQgM7++Qx+meUgRqJXCS3oSY5OOZZaNiNJizCG4gJIKd1ggHKyRzitJ6vZruLZrujBuub3/g13Lx5DY8fbaPCgJwSm48y2t0evvf9t3G4d4RzW6vYuHBOTXy72UG+SDaYD3fvPMbxEYdWHjtKx5G5VxoieOxvSorIjhf7SiEocTHSBX4GA2oK6Sk2mpAJaBhOlFD/63/1P+DG9av4wQ//Ts/gooZYyB41oJFhPMG2sX7Hl165jXani//jj/4Yj57s6D1onVjGk4v7q5hwLnBhq4xvfP11XL58BRsb67oub//kPQGMVy5fwpdeuikG74Mnexri8BzbPzjSvsqvpy8aB0qUBdHwv1pvyfyfXjuGeQ7s7R2KlVxaPycPs2zCEoBW7YyQpXcfQfuxg1jYyD7ZeNLfkOBBtTPGact40X6WV8JXh8+pYzwjqBOGL5Q1KX5+WiwYVYLtGAA/GTbPIteKQH7K3HwMb+AzZaTEJoDDpByKwU+WEfdqMpF7TQEIwYi5t2SktOpnGDtkaDpo16vGZ5f3nPytIEGiuWxErGQWCNIvlf6iU3Q6A8RjYTXZBEy4ddCgnXWLQBNOtFTr+uWvJwnWxDESvekEI4aOnJ6h2miaWtgHpKNG6TCZhxCLMCk5gJlrJJF8/4t6mGnvpsxhncLPMTHBEVZAgRfRSAipuB/ROM9JJnsStDd1JwEJ+k1xb5Zv64QsnpHOZoIsgWCYdDEz3HTG6I+NCqLfPMHp0bFCTvhMsralRyWTmKkU8FlRTAJReUs5UxeOS2aVkcx/65tfx62bLwiI4Ack65U1FCm0957s4+HDx1qHSyGynuLYfOklXL9MryngT/7tv8Mf/ps/RHcwxFXMkMuXMNg8hxmBqwEDPCI6/8j2MsmmngSbe7YsVmjpYgkMJ4tM64kAn9QmBoDlSzU6vydAX0qCeVQkWIiHhsjGpxi7vI7KlEZ3FMbYNfU8DxXycRcqDtUd3gBeP3hxr3g2cE16jF4jpfcAUoFiZkChlOYwTeYDSp4W6EfLG5r1M1CA3yUmNetyA3aRabfwbFNvwaENdSJkLfO01zUwElM+92TR8XwloHN+qywg7Sfv3ROIz4E0B8+sC3kmyguaqg7fTJJJegOavoZDyYBSe7lX8pklbs0hEvtADYOciZGUc404jvoigmjcu5j4qT3OU9nwepCtqVov6Je/MEHnWCwhqwOy6FiDR6MRRBM5+RKfnOzj7oP7wDyAXCapa8XhCZ+v7PJ5JAsbaFb20G+eYbVMhlkYx6dkjnWVgC2pqNRCY0LUiEYtbG5t4fyFTfldM5mVn4NnGOtIgn+Uy1NBxXzxTLYgtirrSVl9JFaQyaTgtI+0nycTEZEvel0bewcnGs6ub5Q17HEnQ/nOcT0ORg6GE0hFw+tBFnG5XMLJ0THq9c4X4NlnOVi++J5PdgW46f/Ob7yCBWjG7yJIRF+vBeuMfzZ05gLQftHQgE/2rj7jV7lkoJjD0O+0daixEAV9s5hCEqK3l2HncGLwjEnkNw1wMpFFIlPCaBbAN3/zV7FcSD0DzxbA2UfZZowyHg16OtjZ9JpzmSbFlNDxUPEjGo2jefoUR0/fk+l/jJTgKc0r58ivXtTmObOrKiaUkudJB02x5bGqPHYDzfNNMcuqxhJLjoDgYjo9tTwZxGe8hPqdYpo5wLD+TGYy65EWb4zq5cnkUWblgyWAxfOrUCy5N9zzvAb4fdHcujbopK+P/5e9N3+y6zzPA5+7nLudu6+9dwONHQRBgptISpa3JLZjy7QtW5nYP07ND1NTM3/I1NTUpGpSU1OZJRVXkomXSuJYlmVJlm1RlLiABIgdaPTefbvvvp273zP1PN9pEGJkUbZkxVXhlWGCRKP73nO+833v+7zPEo1aKoDzmTTmSwXTMAWDaE2iYtHlolN0nSGOqnW0aZYeyphI5ua+By94HKwTGebHPqvpU1jcmsJJhaIOZo8B5iVCFZM2YpMRxo06lvIZDOykTDxTOlw9EItzLi9N70T2pj/zPH7MoNZMzvgzquG8wLO1uB9no2RTmO8TDwKpXBb2mcuIlEzi5sTpoHPnBpwdGqULNvCmYoaObGQUrBvI7DD0+pP3xUKUMdkfVDuY5Od1SLYck3zEH3pxfRVLwSk6m48w1dQfaIci6EQpmUyg1elh//BIhzxBA3ljMbGOjauKP9LnOSEOC+hhochUT9HB+0MVjfxRUab1ESjw7gHXshgfXkrP8tI8VnIZdPf3MGo30WPi4IBsMJndyHtKINpgKC+49OIy2vUq/vg738S3dx4jG0wgMoujxxOSviHuBMVCEbnivKF6k3mgGPaJmpTWrIVwfgFuMIx6e9sYIUfN/ZkMg3B6DUzgGI8nNhGjqKQV6fQqkpE4VmwfFpNzmFoxDGHh8PBIUj8WP/QGYjHVajTQ67b1iYuleWSyWVHd7URSQR6hUAARv5m2ZedXkV9YQLFY1N/ntI1NGqs0FkIsunhdeX0HTks+X3FKUD0PEhYnShscm4h4NpBcj4b5NcJg4KiQoiSAskFKWVkgEoqjdxDXGRPkLDWilKkYoFPpVpRee0w6AmnyK6HMTM+LAcTZWFGe82QK6vSwv7uHo8qRJp00mK3sb+Pew8eod0bodtoKByBQNayXsVrMobRQQnnrMXq1qoIpIvE4KhsPsfTsK1h69iX4Z1M8uvE2Hrz/FvykKU35rDLN0bDi1FjHbITsJIJiKgCJYhHdyRSP98roDUeYzyWRjQQx6zuIxBJwC2fw+KAMp7aD+WxaDC8GA9TozVZtoEeghOAZJ+xM+Dz9jNix3cqm1hWTThm0kQqHEQ9ZAiKZmMX7b7weea1Mga6wD15zK4RwPIlZJIrmaKT1yJCNBAvycR/xVBYPj2q4t18RMDOXiaOYsOF3Wpj0DMvLQ7ANU9WTfBumhCn2+eJz2h6M0KVkkvIrpswZ5FNFd7ffR2L9JeQuvPq3PgWOD+/guHxbIQGjofEhoVG/MF4llmlUI6CM3oVieLFZnfGpolw0pQkz33Iufx7ZvDGvf/pVObqH/d13MBi2zb4lGxozGNJnZ7slD5kA/K5pVsXWHPoQcRNiOs6fvorswmmM+R7pw7T3AQ4Pb5rL6O3JJ+CZPDzZgw0BusMpVCPssbjZwLPhQxAhDrDoncJ7TiYGZc4Ci0xzyV++lefgWzZSKb223wd2PNa8R2TXKfREcui9JSsM8BmkeXV2Hu7SVYz9UfidI4SnBI8NU5dgpJ4BhnjI/zCoa2wa9pH+24SyWQJSfhr/pyUzXF5a1J64vbMrOeErn3kRyUQCTHn75je/hb/8izexurqIbm+IB4+NTJPggD6TkrbDRuqtYchETF0lq5GVIVYrfxE0nWB+riiJ9dFxVd5ivE/8ef/oH/4U7IgJq2jUatjceKzUye29svZ+smsJov36G78spsKtW7d1Wbk/PUnL9li0BFXIQohafqUsUz7+3vUPcPveI9y9/9B7XlwxNrQip1PJ7Hm1ybTLZ5I4fXoJly9ewtWrV+XXVG87OLW2gmwyJn8hDo/I+mVAwFG1JqDvu++8bxhPM0qM+rhy+TwebB/LqDrkp19lS8ASmT8EjWiVUOlwcOEXaNbs0RttimQ0gE5/DIfGV0xJnrqIhYCI5aLaHqPZM4yhv80rPKvDN67K0zBhZ+QPxYEXw0/kvURmjgdCGfsIA1pyLZgRJFA+2NfCZDCA7u10hlGffqRk8dC/bAQrmkI6EUE6kwbCKVSPd9n/Crw9ePQAA8rXxjOdLUHWXARX6U/o86MzniIQSSCfzqiWpeckwUMqrBkglMoVvOgnguwEHUxDLnCLhuV836OBmEBj10WtWkFnh0AU4FAy2m0rxIZnJAcSZ5ZtLOSicEaUUYYk4x3P6M9qwBeCgyeMJn5u2VYIaDeJ8hpYB1xEw6ZmJJCitS+2la1ah+cePWyVuB0wtgz0NBwOHTPsYnr5yEWTtcVsDHt4jHajjf5wouEaPxMTTX3RJCoNspl4hpt+hO+Be49h5BLEBH7nd76EL3zhlyQZvHXnIW7dvidJrC8UQTKZlnTuyjOXsLxo1EIE0fj62tf+HP/yd/81jg/2JB0nK471tWp3fwB2KiWgh0z2E3CM+4zSvRO2rifndazNKJ/V8FFTbHq2MnzHWEaELT9YNqZjfWRiXV3zmS+GvjNGpTHFxI2Ye+sS0BSFWYxwU8tSwkpgzYTQ8AMrDZRbLfcfskq9WthYqZgUaaPMIDPOMOnJpLWYruixtAPuFAHDjHjSRele6/ubYZTYiUqOCog1PBoNdO/4/TiY4TWiv5/scJjo2u0qtGF790AKmbW1VdUC2zvbAqoSyaT2Cl5Tfm+yxAig2dGQACXuezTbJ/GAdXM6lfD8bQk2er7D4YgJN3E68iqjT7DqPTHW/PJjrNWqSlbnz+J+RpCaa5KgJv1oc7kMUtm0bEXYFwQieSRSOQ1phr4YgqMqYmjD5w8LuDpR1mBm+gf53Ha7GhQgGMf6OhnQDrZ39lGtt/Sec7kchv0e6vVjDZXzhaJk+MlkCjFKcu2Y+tlGpYZGrYUC+7wQGahULozE0C8f7ivhvdPtYxpMYnV1AdNuRe97vpRXSAJDGR5u7CvIbWWppL2h026gTn+5QFChLRxWZPJFBcasrC7CCtBOYqjP/mlgwN/mZPn07/zAK3DCNmNiUSn7UbLU9wPO+I3IRCN49m//01/+vb2yvv4RfINjTYgiIUsHLjcMNoCzUV/GjNxKmaxHlF8sGUb8WhmkKGWLxDDw2ZrSff7lS4jaNu493hWYSMbZ+x8+wJe/8SZCEVu/SHfdvf9dlLdvI5PKigprNPlBdLpt1FpVTWDW1s7KPN8hA8iTtHDzJMXXFIzmIDEpLQwHMFNzk1gUgBsIoe9SO+6DNWlp0jN1/ZiEMphamR/f/aA33GSIWe8Ys97RE0BIEw5NuD1PB4I5AowMrZreZDQ+lvOQEuQMFV/eWGL3GY8sFmb8bJxG8xf/fsKOSLJWyGV16PP7CuwKWJj5g2h2e6hUqmI+8XNTUmU8crzmyCsCeRFOGq8TkMz4wHmSJ3NSGx8Lv0/NcD5EYDOCwGiCLCn2ER4mfQEa8jOT8bUn/6EkJhDB0Gch5p8IxCGgYAoeY06u9+DzmdCA0Dyi/pkSN/m/iwkXz67mED9zCZHivJhL04GD5p0PlIrJCTXPeU7IjF+YKR41dWWs9ICsIjIMgpI/EqjlQfRO00IrScNeoNwy94UlyJWMD5cSEwFWk15bvmebzhiPnbF8ATgBNVLgoNYdiwUCYvyzj+SoM+OJIVq78VY6AXIoEyTo440QkctnxcikKTyL78WFOZw6ewHVowM0d7cx67YxdQx7jRPVCCUcnDwGLQFTXDskrvjHI3z9g3fw1Ud3VJgt5xexkpxDaMqCjJ5eQxWulB8q1IGFuBURO8qRX8UMjm+ISH4ZxaXnRD+vtW9gOnOQSpxBtX0XtQ6LT5q121govoTJqAOncQfFWA4LqTn4/Lbx7qBkLJZVs8X1l0ilTGFL5lgsqsKWRUKOiYIEzz2QxY7HjH/W40002z3MLS/j4tXnkEimVBjyuef3oJcZwWhN+OUndaBJpt+dM8BOwMgAyOYwoLqZuLKopkkrp/GMBOc6YTErea3Wz0RFCaXf/HnJVFYNNCfCbHCYekSvEBYp9NmQjJ2mxfQl8YB5epXQj03sER/TNrvoOF3sP36E5vGR8Xvz9lA+B+F4QhKU+7fuYTB0sX56GfFxA9VHd7By4bKGFpWNewgtncbycy9itL+JGW94LKlr0R23sbd/E4EBJ+ir8kNp7jzCbGgklLyvy5evyPfuaO8QMfpa9Pp4tLMv+cJyqYC8HYJvONQanoZtbB9VsVDMYaWUx/HuFvryKxmg0hugwWYFfvlBWmwesxnMFbKGxUgQajDUZJTsM4Y52MkEZgQbCRgNR0puo9RSpu+G0iT2RKywiO4MOKxX9N8Z3BHFFFGfi2Akht1GC8NIzjRmTgVzsShmvbY8cZ7o4DxT6qfBFzULHqNYKWmTGYZMomTasXz3jIyOcvlO30Hm7MsoXXr9Rz4bdh6/hd2ttzzwzAPNZCVkzgKtSI9tFQol1ciTlVAoXUKhdPETf/7e9tvY2f6uZ4H50YDDsKeNMTWlk7QI4N6jZNj2FKX5K1g5d1Wy2fLBhyjv3VDDD7LKCcBFLLBD5/Ois4eNI4+NsYt4MIwEPQa9BEGuTTVsHLaNmQBqgCS9g5OG8YSVezIlIHi2+vxHn+/oAXBEMMdsiSeWY5QA+RgWxP8RNGMTk8jC7dThi+WA+cvo1g7gdg4RixhWlnmeyTodaT+gb08qmxGjsV1raBpPAM5PpjxlyomEmo25UkEyzUePN3Hn7l0B5KunT6HT6uDh/UcC5ORn5d0vsUmZfumZhos5LIjDJG4r3MRrRgn60KeH3qU0v2806/it33gDv/XFN/CNP/8r/Jv/7w9QPj4WG/m1z7yAa1cviZnKPeHx5jZ29g40ACMQ1x+RkWEGg+fPrGH99MqTEBzVONx3OVyaTDVwuHbtKs6cXsN712/oFz/07buPcOf+I2+0+FGDTGlfKhUXy6nOkCSnh1g0hkI+izd+5RfxT770Rcmwvv7NNxEKRfHZV1/EV776TbR7fXzuc6/q+/Hncj+Vt1IgoNRCAhf0+yIbYrvcxNvv3MBiIY5z59fVwFc6Y9TaTLU27DeTLmrWTzxEw37ztDhjUyjwvK12CIw+Lcb9xMfle74gEx0hYRFoYrq6BWdCmX4EsbAxyyfvSmEblHvrXDBAhBmKGJa+M6F37QwhjIyp+2iAZr0sNiY91Lqw4U8s4MVrl/HC85cwGI+wd7gn2dTe44fYunsLgfEU1aMjY+4ftCTvC4Q5UOOaDxufKdk7hD7yzvL8OiO2/QTg4N/nRVL9Jab/FMNeE063Lcl9p8X72UenTzZaAMGZI6PyEX1TyX5M5xBLpLW+7UAb2TAtIKLoDPmsj1VLj6cGeCFApEAU1nA8F2U9wcCkmc5a1oKs/xT84kkiWRfl0wklyw75vXwAs0lsawY/QdmGg1qjI4Btfr6g+ozDt2w+J+CKKbRk1RFAOn/pAuaXl7C3s6uk0WazJeBGJvs6U8juZIBQAF/6b34T62dO461vfwdTepNaUcRSKSVrnjq1hsvn1xGP27h1b0M/s5BJCoz7s69+DV/+4z+RjJYDNtYGPLf5zPMa6NrLpyuCXDalNUQQhlYUJwNNSnZ1zgeCGI5p0zCFbUc9b+AghsMp7NAA6QQZfQT0geYgiv6YwK3niUwg0OCAZjBCZiHrHrIJaUsTjZlUb65Vept55x9TOA3gRUmn+Izw+6ayUeDexWkOwUACKyferJLHy26FPpDG/oIAaIAerTP2U8YbM2z5VAOx86LdA68Ja7UhPSsVQuBiQItoAXd+BYccso5lmmUiIQkla0H6vdK/6+SZqtcbqs8pL+/1KGkcI56w9U+CUQqCkqTdKALYP7AWp/cZe4+plTJp2cdbyGTSKJZK+lozUCJTdKRwqk67KRkpATnZdLBnMPC8sSwhgcTPei+CVLqAZOksEDPgKi2D/P0yTl14FVPXED6C/plANd5/MeoxA9M7B74E5gopDBr7YtlWa3zeKBc1jEzW7oXSHJKpjELrGg36OzLVdoK108v6fDc/uIPV1SXJ5DlQJKhI8M9OpLG7u4ODvS0BimSjppNJBMM2crm0SYS10qjWeyhv3VPoCYEx+kdyHyjOzalHoBKEEu9AyMbp9RUszOcRsfw4Pq5/Cp79zY6UT7/6B12Bj0s0d/YO5eF18mIc7dOMs5P//vcaPPMYZ6FpG2G3g4mVUgPkG1aBcN4UQ+0DUWWNXCpiGqTRDONQQb5P4UkduWxJLLHmwExvLp5bRTJXwJUL6ziqdfHvfu8PUN1/iNziOnKLZ/Ho9jvYuP2O0bkHrSe+TyeSSj7Y3Gw5FSWdWBHWHrnghAnFKSEnN9z2MpkcEomUF28/RqvTVVxyHzYGXtIPD1S+JtaPzjD7+Dpxae7tVOCOjTklTftNOo0BT06aOTU1HlBGWVQgXoLfLhmz1C6Bt2OPHcemxFwDFilP0te8gvyEJs6mPptOolTIyYCZYIEIJ6Q6eHH2LOvJAOIBRJ0+CywFG/Bt0buC7ISAodMLPJPXGBk+pGF/NN31BQ1omQu5SJJqPxwgxKjuk+mXqeq9Bsh8L3lK+YJoROYwiOVwmklIzqG8DoyU1ki/NL0nMylaQis2j8upGS4mzXUT0GOFkFi/DHvtLHz0viAT5tZ19B7f1xoguMim/URKzGaR/8KDSI2h5wnBw58FHhvJ690o7k8TKmYlC6QjNoBza3NYTgTgPL4PX+MIEb8PFYSwOyUoZ3wpeNhJckhPLZqWy1ieshcmOtHbiLITU1yzCBH7iM36ZCr/FxY2LKRYyKwuzOHs8gJ847HSrJhKCabAJhPoVI5Q3t5SsWSn0wI3+CzSB6Tb7sCORgSmHR8eaGp9r9PA1x8/RMyyMZ+ahzULwB2OVRSNSbtXiiKTgugvNEMgNafisHXwSMUgAd3usItIbhGF1efR6N9Hy/kQ4QTlG1M4nQmmoyjm0i8gn1iF07yLODqYj+dgRyJiBbGA6g3HeLBbgUPgbmakq7xmRj7CVNIJFpZXUFpckk8RKfZ8bkI+V8m4g5lJZxuMRogl4jh16rRSl8SSo+S07+h6JlJJSa44cez0WIjNVIAXCgUVTnr+vMKaxSXBIgJoLKTY+I8GPZM66UnVCFFzIklApl6rSnqRtOlhYUDeVr2OZCqNfKlkwhw4saQf2XhEjgkqlSO8//4HMuZeLGWxNJeX15gz6GttrK6fx9zSmnwwmu0W2p2m2H+UXR5zMlpt48yFs4i7XWy885aaf6Y+0q/Et3gamSvXMNjZwMEH76qhiSUymCbjCNgO+kPaB89hKWPDre+hdcCpo2HapvJp+MJROEOqgOKodHo4aDRk0jufzSDMZqvTQiQaQzSRQq/ZMB5I4TC6zQamZK9OZujRf81lIzuGHQyiFPVk8aEYmKjmHzmYBiyBU5RhpucXYcViaDG9ilIiXt9WEzOnC5cAmnfdyYQKLlzAIBDCtHuEGCUYswkmg4HWqhWOYhYMosPEz8kEaXrm0aOs2TTJnEwI+dhLoNlTL34FWUejqfFM6tIo2Q+tvxCbFCYY+wJIn30Z2dVnf+Ri6GnwTORnEQ88j8cnYTME0PxYWv0Mlk+98kP9TPqpMdnz6PAOyge35MfEvYZ7HP3+dZYwQZDNEYGvsfmZBL1nvP+BICK2MfymjJC/KLUhUyzgGukz6QsKFuDWS3YBE6sJcgYt7Te895z3S4CvI5jDH3hJrDrtzPCEv+V5xN+E44xnBUpnn/iV6Y9PDPuZeqAHdiT29rRXAY4emWczltDQRWcKh2bBEMZWGqNgEp3aAZz6odnvZaxPKZIB1uPuGGdfeRnjZA57t+8iNO4jn88gWZqThH80YqIi+X6umAd7B2Xt3zRxpoG8kXeac61ab8ofRvdQb9SAFIZRZt66AS39GoDwF/c9Si9/9Qu/iF//tV/B9es38O57H5iUPgAvvvi8mpl/9bv/Blvb20pTzKbjGnTRHH40cdHrk4XtNyzmkYNBv4fp1IeXXnwB58+ty2I1clQAACAASURBVFPMEMZNcid/UfLzwrWrYqmTbfYUiQ93xDx7ZN6tZkz8J6VZM0SitgIu6MdEmZC8ICldtKP40hffwEIpiT/52l8il1/Ei1cvYn6uJA9NhqVo/fn8qDeauhb5XAbf/ItvG6Pt/lCpbpFoCN968x2cPXsKl565JGZKpz+RsXzUMhJTDiFbfWOOHw0YdqCRDprqiXtxrTtFtT1Qo2quO40JzCD1h3ktpxqYSwPONIfh2PNbsixU22QKTRELzgTun6R18/liWAsHWPKjdf0YKTV3pF+stwhYxK0B7KgfR4MEOr6P+ePOprh8aQ0vvXgFNz+4hb2DPYQCLlrlY8nGlKhOZmztWOBGLFPy2LkzJW5zyKSQAiVWGgi+U6/JWJxJxbRikGn8eIh2o6aUeg5yuoOhQIvTa+sC/XZ3D9FojtCuVxD0jxFPxvX+uccmsyUBEbXjskze45EQCinD7Gq0ee3N1aZyw8fBL6XgiYTOdafT1NnKobZhMs40VCewx7P2JAyHwDQX/5i2EV4gEr1k+W3JwFlYWsLW5hYq5UOE0yXVqwM+3z7WVREzeGCYUDKB82fPyOSfLMjiwryxo+h15Z/abbXwm1/6Ik6fPYebNz9UXcD948qVy3jmyjO4f/+BpJznz5/TOfi1P/sG/t9/+a/FEIonk6oJOQikFQGHz1wDHNSyHk2k0rATCa1JDgYJMDmdrhfWYqmuZbo3JYv8Jy0agr4B7OBAA+PuKIb+JIRQgAwoPzqDoJd+7SkzPJ9QMsjMVuMZ/SdT+vndTutJXashjIbxJsSIfz4e9AXa8e+NfBE9GVHfQEAnAT4+d0wdF7tS/YKpUVmfktlIFUUwHIFv3IGFocBbDg4p8VZY02AovzfWvGTecSDK9cN6ScPFQACVWkfA2ebGhvZODkvpcccBJfcYO5FCv9cxnsR+k9hMAJufhwEh3DtlLaLkcqPaYc3NJFOuUTK/SkX2nVEBSfw6XgeyygiuxTm4s22x0AimyVvO+770TDOBOpQrMzgpIO9MpmUHQlHJ5KeTAZLxJOz8aQSTixgNezjYuI7QtIXF9WtAbEG3pl/fhm9IeTo9cv3yq2SoCZ+1RIB12VSgV7NeUajYiZUA05vzxaKeIwa18DziPeA11T/pA+oNk3SeiQFq+uvs3CnDWB82JJ/m+grTh84uIByx5KcoL83pUEBYffeebDi4d3EQlCvkkcpk0Gp19f4y2bzAxkIxh3wuLo+2T5lnP8xJ8unX/MArQNAsn03KnL+Ui+PDexv6eoJlq0vzT/7u9t6hmWB0v9eDhfHHZJ4xdfO/xIvFKWN7TX311LSO1RuN7p2q53lBiryh35I1o+KRjebEJ5+tRMRCThTSMKqtCUb+BIKjBsbtQ9G7NUEYD/Hbv/3b+Ke/80/18wgUdDq9JwwxgWKzKf7oj/4IX/6TPzUmjyz+vUkEU1IqNRMzTBmN6w8inJr7vkb9eduPhTSnI2yGhzJvp7tTtz9AfeCTZPEn/Zp1j/Qj/XEzqfi+L/qhdQ903flS8qa3MRoJogFp6CMjBppSukw8vYoSjyGlmaR8OEjl92FlcU7TbVKfGZZwsvOSos5kPRY19VZXSVtuOKtCo3u0gUDYFv2bIdcsFrlGxhGzrkODQ5PUw8lNZA75TAqloJHdRQYOgk0mYY3N4e6xFeiNIbBKU50pjq2caNbPZHwqhI6Pa2J58NMM/SGM/GQMAvHgDKdLGflyfeQ9Z4owHjihxVOIn38WoWRKcsHO4/twNu5i2uvIS4FfoyRTUfYNS4/XT8CcuOyG3s5rTY+Fh24aj0cucjZgkw1FUNOykE5nEbVCaD24jd72QyTCYTSDEdStmAzcWWBITkuPJoJS3uHO6R/BNK5pgpE8ADnK5SSWxq5kShnpA2PsXSzPz2FtZRmtgz3UNh/J64o+YLwuZIqRjTUhABq1n0iSOeWjF4XTqGPcaSHEgmk28VKTRviwXsXDShs5SpAlEwtgRDaGzH+BHhMKXUheFSKnbjzTeyPYoel3JISD8i56nQbmz7wEaz6B9ughfEx2or4AE1iDPKzhEoL9Q8SnTUnNeK3XlpexPFdSatF+pY57exUc1tpKLiJgmUimdd0JJrEAS2ZIkc9qrXJ6yGIg3KkjW8jBXr+ge0eZJ6eRBG3YPJ4+tWZMalno0VsrZDwyavWaMQA2xobIZTKYn5vT1/KCsqgkOEyzVqYs0YOMoOeUrFqa1HrsJDI2Cc6woa4zqandVpHlDAYYjCewpgOsLS6gPwPu3buFarksWSwHChg7kqxwitcbTHHx4nk8e/WKCqfD8qFkB7z3J0m3LHr6DBOoHyEwGaoxGNG82bIxGzlobd3FoHKAGeWpkzHy6+cROX0OO/duo3LntoreTDqP2PwqJkEzVbez5+HWd2H1DtV8No8b8E+GcO0EXPrq+AOIJVOodbpoDYZ6nmM+YOQ4JgGO3lRhshOgBpp+eJJokJk1HMGhbF/PEIF1IJlIIR6NYRAvYei0gfJ9jGThFUA4HkdufkH+VkeNpjxNspS09DuYNOuSlhq2nsblCERthDNFpRhi1EevWcOIHoUEVWmkTLbfDHD6jsCeABkh9NQ6seZ/6mw7OeeeBtD4k/qUkIzGqHT6aPRHmtgm6dfDIAvXj+ja84icMiE8P+rr6OCW5JujUQf9ftvsPzqEzf/jkjuRrK+cehULKz8ceLa7xVTPd83+OjN7NvdcOxhCPBATA6A97GrKPXImGPcZ7sEfZmTwNIJPJmJitVBuo6aDDAlO9iW3MUb+bIRZIkSZ7Mdnk2wied+Y5EvuqX4mT0YNA4bSTmNATQpMF+7gqTqI/5km/x7jTDWJ0lZd2UToHAylDUDSr2LWq2qiznoCBLdpts5wCH5hIgPXTqHZ7kpCb2Srhu1sfhnmGxkLXM9nn3sWiVQCjsy5x+jU6wjyTCAbmD6dZOcFwmKbDQc9PP/MGXz21WuSEhGcP1lWf/q1b+Nr33hL34NrUObg8hk0TMKF+TnMzRX1s3/ri7+G3/yNL+D992/gxs2bxmze80Pi75muTOCd1/GFF6/h0cMN/LP//f9EvV5DIkZv04gAwolHyzbN5FDDIDJIOPD51V/5Zayvn8adO/d0/XgdmEaZyWRwZv2UGF/XP7hpzjwPtKUM/e79Dbz19nsG+FPt4ZGgPbYirxmHpNzTuTZOzjs2pOmkDddvhl52NIwXr17B6y+9hEyuINk97+dfvfmO2MCf/9xnvAHWDN9+6101tWfWl/HOuzfQH8+QLi4oECmbjGL7oIFqs4dEBPIdY6Jvd0SQiMwzAyIa4MgA0JS5d3odWAQEmMTrxvTrE18zBgBNsZDpYz4TwGCWQc/xkm49xl57YIJjYgFzNpKhaoBJsq54TUbojgKYBGOIuj0Exx302SyHbBRiU8z6DVSdoAnZUlq3kVD7xj0E3RHGIDOQHk0MsQrLb5FsEitCC5SwAT88ObdYMJ5MjvsxawqeTaQpdZ0u9h7d1TkaSedwfLgv8NppHkt++szLn0U8PydZXq5QQiaVwXBoarWNux/i7W/9hWp8Mq46rZbAkXQ2qzOq12FQBaWnJv2ToFE2E8VcLirj+EZ7ii4t5wSYGrYjv4bDF0oARwPK5/re7TDgfZhSyWwW6TzPig5qhwdSEZTm5+F3pzjY3TU1mzsTeJHJZcVsYoAAwRqxPD2OUG5uHmfOnUF1aws79+7CH46gdPo01s6cxtbGY2xubCIdi+BL/+SLOPXMVXS6PVw+f/qJLPNknfzlW+/huFLFhTNr+MpX/gxf/dOvi9Wen1/A+oWLqB7sYefRfbEx+azSL4qyPLK+Tl+4jPVLlwUW3b95A3c/eF/AaSYVfmJrwP02E/fBjgCDaQSDcRDOyIUbYE1OwOwjNiuBT6PG8NLo5d9Bdp8Btwi6ybGDdTP39oGjEo8DWGO6H8Tc0rKAs9rxoYAyDgt5xjBcSIxEj8FGUI8poOzlGGjG/Zh9g9LFx44CJmhMz38njicfTdnSGInmcOxi46CD7XIbuRTDomwU03EDosk/cYajehe7BxU0m22Z3fPZKdEf2WPQ+S2GR3CoOPDqs4CCNuidxz2W1ip8Fpr0+e33kc0xtT2surhareprFxcWsPn4sViylDJTksg9i7JH1lM8Dzh0zRUKYqDJTkAAm4NGg187Qig5h3ByXsOaiVOBRUJDLI+x04B/3IQvmsM0lMfR9k0wvC4dj2P57MuIZE9pGe1t3NK9KOWZHMz63qfvw/09aEWRyC0hm4pi0qspOIbeb/5ACAnbkok/Az6OK0202gOBi2T4V6tNrXfu9xoIcbjBgYunAOo5QylJFpcWkMumvfTRhBRi03EfVmpJ8lZ6bvPv144O9EzbERPWxaAX3pNsISPGNa8Jw0t8QfqlUY7f/hQ8+8TD5NMv+MQrwPTIX/qZFwUCPf0iiMaAgJPXx4MCnv7a/yKhAYxdZ7FA8394XghjE19t/BxItWZS1lCoND0xWIxywsOHmIcoZS00QeThPukyiWqGUNSWHIRhAqFIzBg8BuICRjqVbfzOb/8O3njjDbTaLdy/fx837zwS4i0ZSSyuCR03cSsS12bsjjpCyl9//fUn8lb/0Cuow389S8zyu0iFp/CPuwIPJI2zMvhxeJd94qL4Ib/Ap3vA8ADPHJ9/z6nC1699BOh4fiiSA5xM7D25pwF/PNDTSwN8wkJT82SknQKI2IhYEWQySawvlZBNpwSqEThTkUPwrMnrNEM+m8H+3i6ODvbgTy6qWAmNGkaOBgt9q6DvGxzVwM/gZ2x1NC9DzfCkgVwyjjnfDP5W00gQNRE2wIXx2uFs9GRazHSkiNJjCC51OY2f+jH0hXAczKIcyEii+Up2hktJU7iqHfFAEjLKyLSaZYrIP/8KCqtrYgq0Nu6h+/CWQCQ2UpwMcuJFuQ6bbRanlNbxjcjMlFI/zwOLBY+TLqARpokvDUYJoJCJQfp/UO+zubcDh9eHLAw7hVmUCVqugJITsEdmq2TJCGA0xQoPPQY6mBSumQoDgmFiX4WCOL2yJDZb9fFD+TVxQthtt8TcISuMz1QinRFISvCGgJ1NzzAWSixOE0kx8QhmTesVdLceo1WtCPSpjXx4UGujRUZoIIxQMIrGjGyJKUa+IVqhFvxTstECKEbziM+i6PeGGLojeYYlE2ns1w8UuV5auIpQfu17Vnpr9xaOHr6DwYgyGwLfAU3F6d9zbm0ZS8UCEtEwytUaHh420Z5wYh9GMpHU9JLNIQustVNrkhoQ1ON1MkpiPxKjDjr9LtqxFNZWT6GQo5kptGbI3lqYX1CjRjCJ98xPkIdeKZQvink2NomrDAdIGf8eFv9Mk5Nf43j0JA3WcbqYjsaaFLJENdR9ei5ONWlmNHqjXhPoxr0wm00hZxsT9qEvils338P2vRsgIzOZK6oxYjNgp3NaiwQ61dR6dk/8dwauEOjnvWRi2KBVRa28Z4JOLAtziyuYX17D3e/8JWrH+5rGNrY2UHW68EfCOHf1mqQqm++9J/kh/esm0ST6viBWTp3B4tIaRo0yYpM6GkM/Ht/fgNWrGMCRASDhiHz7+IzxOTGAjglOkDGwWEZ8mUaRrCatfz633a5SWsncGsmo3kXx4msoXXoNexsfonLvOwiMHYz1cyzEI2FkC3lYMRu1Tk/rpZhOIjIdY0xgrNc14LbHpg1GIkgXFrS2W80qJv0+XDJIlR5m7o2SuER1Mn6GLFANa9CANt8zHHpq5Z6A8YPxGK3+ELX+GD36p1h+ZKNhRMl+hg/R1edh/RhYZ99z9m+9hd3tb3vekfQ240cyTVIo5FezUVr6DEqLL3/iqULGWXnvuhhnGlpQqsemwOdHyY7j7NwynMkMD3a31TCOhhMM+yOx6+hbyqk0Ae4kvRbJNqMPWK8r1hVBbYFkvqAB+SVBISvXXG+TYWDAM5030Tj8a8/DP3f2P3/fRw/gbl0HBl0gnAAicfj4dXPn1KgFh1X4Bw3jw+Ox8DS0oQReCcXGW9XXa8AadNDzhdFBRKxH2SB4nj4KCaAMyUtmpGWB9n4rqH2d+3AhmwZHEnvlIwz8ARTn5wUATBmqQ6+lfhtROyM2SjQwwdHuDk6dPYtrL78sT0Z+b4ZkfONbb+PNbxO0BPqdHvpdxwMwZ4gmbPxP/8N/h99645cFRpz4bpoL81R6txauYePxpQRM7/V//T//Cv/z//K/yeNneWlJzzeT1LhfMsmawD/3Qe59JpwEeP3Vl3Hp/FkZ89Pj54Vrz+PMmdN497338d57N8QKp6dbt9eXDI6hAZvbe/j9P/gP5tkxXDkPQDNnL+/ziXaW15bhLBI1MciGfoUzFxkmxM3nkMsmxKA+vbqOK89ek8xOn1gWHKbuMMnH5lnVOptM8N7tTYGzF8+sYPuwAb9vhrlsDJ1OV6nE1baxmAiRzsgEcgIOrBl9TOjswKHPoZdYw3s9cm04EzOE+0Ev//AYMV8baXrBxeJw3TBmU/MeKbMzQKxPTTVloSN/DJOACZP4nheBX0reRl34Rl2xdWw7Bn8spaFAYNzDKMh9FogFpgJbyCzjc0XW65iJtKzLCEKGLUStwJM9WvuuJNPGqoOSOaV2erWJS2+z8Qx1stK37gs8a/ccNJt15BJxxGncn07CF89g7cpncObCMzr/YpYPdpjepT1UK8d6hsLhGN769rfwzpvfgi0vT9ZwZg3w9/Tb4vumDD+VLSCXL6BVOTam5pLOTXWucoiYL+aQzWTljVk9PsbUZZq0YfUFBLwmNAhrtNpwlXZIE38OYj2vxqdCpE4Yj1yKBORYw5JhTGkchQSs98keJ/izsLKGZDqFZr1q2DuU44Fs3hX82q/+Il595QXcvv9Yty+XiuHwsOz5OFt488238eWvfl3m6QTqfNwXKD+NRMSoohXBcDgRy4zXpNduGRCP3mXTGVbW1nDu4gVUDvexv7ODfGqMRLiL0RjojJMYIY1oyJXlw8wfldUN63Cxrbj/EhDx8+QxFil8qHUmEuhiXS17D+M5Rxsb1jryqgWfKdYyQ9WPETuPcCyJVDYB32iI451NdGgPErQQD4UR8tF7u6/1F5oNEbZm+vqgFYNv1NEvWmaAtaqVVJ0gufKE3nkzkBTJXoI1Nd/naAocOxEclqtoHu9gLh/D+mJa9TfrYe4bDI06qps9iwNE3hMyzhgARemmMzFMufLels4yDkfJFiNTjIAZ9xv60XKt8rnkGqPskmcEa6iFhQXdq2qlIrYiw5COj47hdBuI22HE4hnEbAJKEfkFElDm8MB4UrJGZ68whDOY6rMTwFW4hUA3H/puRAm4fDmzMPY3b+Fo6wNJ/Utrzz0Bz/jnjcNNOLVthKNhOH2T/s260U4vKHwlHRqhOorh6LiFQXVDoH+hkEM+n1NoB1UMZN2lMmnsl+vY2akIuKfHGXvn4ZDeoUPMXEqoBZlqPfD98s84mC8tn0OJw5txB5FUSfYn7AcJogW570VCmI2mcHp99QpjetVNJ+g5Yz1jp9dWMJmMcHRUQasz+hQ8+6TD5NM//+Qr8HOvPydvs6PjikCkjzPLTr7DXweeDUcTgUJE4n8SL8kg6J3lmAKVBxeiBQOgTHo6tAM+k+rCyRONTcvlA0n4OKBmo3Xq9DrGU7/YFkk7KrNRmuEyiWTgxiTP8jOtCFGTjOJU9ZDzwfyFX/gFXLp8Gbfv3MXq6qoKka2tbRnqchrKTY6HCBsITk0mLLABXLpyFbuVLr7+pmce/AkXKx0xrIXm4Ien6/8krj/ILCNoxrOwX0NgYIAyYzzrATkCl4w3jfEJMYmGJ0WDmWqfvLzG/glp0LCnThpF46tlDGITpdMCRCedA0lA5vNZAVc8pHhojD1D/64zQW84wcLSPAKzMXY2HmLgdJVW1LEWMAh/xJybdstAZxfxSFANP5lFxVgYidEA4ORIPmdQo2/S4shMMAw2fgj+I5VMoFTIIxYLw3EGeLsRwL2xaRwI172UmQg4MywxY8yqBDFKrPp9HUgTmudefQkLFy+r+Ojvb6Jz9ybG7Yau5Ik0k+uK11peVjTZDRjJC5tM+TENRzpsOnYKvWj8SZw71yZ9F8i+5NewZiFTiqa2pH+bRCsDWFLapIkeny3vs5K9ZqSqJvWKkz8WILlkAnOLi/Kd6O1to7e/i9mQ0dIdHbAcp5P5ZaezGCAghkTSCiCaTEg2MB0OYMcTSM7NY0RpMhuTSBSjfh/+ZhWD/W00y2Vdy/3eEO8dVXA4biFGINVKIWAxYTKF5rSB6vQA4QmQD+UR9luSAA0nI7R8TUQjMRTsBXlO+cOLmF96ypfIW4r96jYqm++h1ipj7JshHY4hFTJMpVMry7hwelV7JL2cd+sO9o+qSmYszS1oUiiD29nUgPEu2S0TTUpp3s4D3J06aDXrsOwEls9exuL8AiIMKpHh+VRTV04fWWARHFNoAOWunvfhaMwQBBqzcm9JKySAz1G91TK+QZRBe2bClB0wtINeNLVm03iRwEWEEsHZTOat8VgU3XYDw14LbN9jvhGCyWV0Ecfjx5uo7T+Gb2IGA2RJJHJzxvfOncHOFfRcc2rO4pnfv3pwiEa1Djtu49KVZxAKuth59MCkfsozaIJsJonG7mMlNJXOnsPoYAvNxw/FOEwW5gXsHe7vYiiz/guYRZNwhkMUkgmlkHWqR2jsbhnGgue9JMNgFugBE2iglwg7Xsy95OFmP3a5HsmyINuLzzVTxQYD1Co11FptEIAS5OX3Y/6Z1zF/8TXtHZu3v4OjrTsqUulfRDPmpaUFBCJh1FotmdDOJeMIDRx06zXDGhPoxak4G7UIYuksAuEQep0WBu2mpEP8OfSUCUWjAmD5vriXDbodDNhEM8HMA9CES3yPWtN4OunjkhA1maDuDFEbTuFMTXKfHfIhEbIQ9wdhr72A8NqPh3l2snsflW9hZ+tNjEc945kDv9goVtAVyMq9LD//MvJzL/3A44kBBIfb7wIjSj9mODg+0tpWYvN4inQ0hiLZndyHvWRR7rUE0exwSH5DmVgEy8WihhOtXkdsQ0pjmZDKvZZgmZpZgs5PeV56eJm5jjybQrYBzua/D3B28inKD+AePYCvdE6gGWsS/vKPWvANGmp+2XgbFptJjuP+yr2XrBcF3RDEoKG5/D9dDKdeMrSHP3EgwnNH+718x8z/yEgl25kNESXYbXr1dduShxfmF7T/SEI87qPVqCCdzuDchXNYWVqUv6ptx3Hp2StIcioP4FGjg4fNjkmNdmd49PYHeHz9QwM2RUI4/8o1fPHXvwCr18OdW7cE+I4HI+OPRUcj+qURQDoBi/0BAWcvXHsOjWZDv//w1l38r//sn+vnEUyPSgpFqRl9jijhMecKWfrcUzgI+B//+/8Wz1w6h/ffv4nnnruiBLYHDx4hlUzi4PAQ5aMqXnzheclR/+Qrf+6dxzMBk5S6y9z+5PnwNgU+iwb8M9b4XLPy+QxZuh+8L3wFgz4UsknkMindt8++9ip+7md/xqTwKjHW2ABIrifbAiML4zV75/0PTSBLfkEBR2dXiwj6zQDkw4cHYshHgq7Aw3jYRdwiA8zFfnOCRrMHa9Y1e26Qa4ephDaG7kcWKn/dgxQYVkAALRyJIZ3Ky7uN0l02786QwT4EtI1FSH/sCjgjQ4cvMiXlEcUda9TBzGkgYGcMm2XURZLyvWBQhuWUNtNuxJi6G29egpCsGxQaxZqN68+USALQlboY9Is9yHVDVg4lg7XKservydQk8PUZtDUJYjQYKI3SDfiUCMhhk52fw9r5i/JMHU9M3ShLCg4NageIhAJiS9NeYKG0ILnYw+1NbG7cR7feQJDpszTC93ylWLfk5+ZxtL8vUJn30dh0+BGJ0/LCwoCMbw/kE3PKC+gQCMczKBhEks8iZmhWa0rINunmJqSCg0xK8Qiu8r0S7OD1ofUG14qsNzgknk6wdOqUmDOPHz6Q8TzlqJL5jcbI5gsolIpoN1toNdtii7322kt47dVXnpwJX/nKV/GHf/jv9X359UysH/I58Jn7wzU66nO4dVJfmyGuxgaUFlquPL/EAhOTizuThXh4AmKhnSGfTYJOY3mN8hqYtPE0wiQOuK7CkeSZ5iVUzjRdmxkgjWCzPJuNJy1VOX6/i4HkdvTdo86G1hKcwIzR6h6g3TxEJLmKUDqP4aiGpdIyYlM/9spNzOwlxCxKZI9R71QRYOo7ew6LfmUusokosqkkCBFxX+F6mMx8CMaM/YZN+0sNngOIRmOStypAauaTJ+NgDBxUuxi29g14FokKLHWmXUx9FnyzOB5v7koGyMvIe8aBBAcCBNQo1yZQxkEmpddc+/lcVlJMngH9flfrjew0WtKsrJ5S/UKgtHx4gMFwrKEva8FAYgHl8hFqu3dM4EhxTYMUvtrtLia9imTmBH25xggq8fwf+iklnSHs9lSXhcJxLzwE6ExMYvFoAty+cwfHWzdQKhRQWrsK2AsKvCOLks9uv3UsMJfkEn5Y1jCUsdK+g69RqKBrMGiWUdm/g+W5NJbnC6qHyTTmc+Cjeocec1MXm9tH2NmtKqHTdTnkakvGGgpF9HMMK41npkltZT3F/Tm/dEYMv3Z1B1a8qHN/MROQKokBFtwVun1Hcv9Wh+tqJs9QBnNZoRju3t+RT++nss2fCFrwX8cPIYj2zJlFPNzY+r4A2vcDz2iYT+CMSZN/Jy+ygii3ExrtUdtVnNZ1+EjGEDL0VR5e0cwisrkskpZhC9FwMmxHpaFnpPZQmxUlVlm0JhGZz2ftgBg1nJgYrwJOMIDJgFOAgSk8uh0DVNBQ3griH//SryA3t4hvfOMbavJffOFFZIvz+PD2XfS6TfisqKRCkwElnQE1WvvNMe7ttv5OLtNP8pv6+4ZZJrKZfGgYBGCmEb6Ame4x+dMTuJipLAEvgQOm0TOHpyl8QxchWgAAIABJREFUTjo/Nf1e1LdhWRjpIDddUYTZtNJ7hGlGnPBOJ2qA8umkIroJ5FSqFcyY2MMEtulMhzmDFlaWF5BPRnD/3n1sVscYBLMYuZyMRuBOBvD3DmCjowMnGY8hHbaQpMcHXNF8ed9ZkHJCygLrRAbHt8/Cmjp9+sgQxCK4cK8TxK0WNIVeQhuXk2RoBbWWeLDxxTXHZqXT64uNEEplUXzuZRTOntd1GBzsoHf/JvxOV8EW5uuMeS+nLGy62BykknEVsPw9p3am8RjjQb2JTWeAiWRpxjuP150NWTQc1ZSKk05J2SxLTSk/GxkAPGT5PtmMUQYhPwa/z3ihsXlgclk6jWw2g2njWJ+F3m9dstkqRwIx6XNCQNmNxhFLpTWVax0doVM+VPIWgQ9JP+EincshkCvhfrOLIen9fgZrdLGeCCPSqqFePlTRf7d2jNvHbQRiGXT9UwxmQxTyF1DKn9fK2i+/i/Leu0iFU3DDPnTQhC9IuQCTIWdwh35Mej6Uii9h7fT3l5E19+/j4NF3MXN7YhcxrSDoI6OlIJP5VDyJ5jiA40FPks3pKIhYPIl0voDVU2tw5cnS0GSa68REdkPNB9w+jitHiDDtJ2wjU5zHmVOrxtyWzBStc06554x3nQxPbU0LOZXln4+nFQx6LQwHDAuIqRDb3t6WtDdqx7RPcT11uh3D1vQH9P0K+ZzxFvMac743NrtOr41eZRP9Zlmm7oXlc4jnF7Gzu4v7t65j2q0rdctPwC2R9phaI0STKfkMNjpDJHLzcMcOenV6Gvpx/vIzeObZK3CcJh7evS1pCotqFtq1nfewe/cGJtEl5M5fhL9ehvPovsBcAmgs4tuUxYxm8k8LhCJoNep6TieOo/WnAYnfhIewTZN5MNmRBH29RFDJtchcCllqYoZOD/F0Dr5ECpV2Ey1en9kMOYLvsxnazQ5qzRa6lLqFLIXL5NauIDV/BuXN22KfyTidDVjQL6PxtcV5SaIFePH5a1YVGEBGqDwoJSem5yKbzQgSuTxcyk34TDMVdcxkVDZ0McQJRnomt2TikLXZb1QFsAU8v8Xpx3zOnt732ZA6wxGazhAtTmCnbIQCsEMBRClrp+l96SysuXMIReIIR9mY/XheO9vfxsHu25IIK3iFIG0oIJAn6LeQzF5AIn1B6814opgBhN+KSkrB1+6j72Lz7rewRp/AcBiP93fhm7meMTOUWpeLJ5Gk/JXJj0qxDspbiEAjDc0tL7CDIKqAZlojiMl0oik94SIxiTQAH9nhNDBXs3/SSEJsMz+NlD/hxftH6aXYxE4NrthmBiTmPizDaPm7uIgn00jFwhj3WkpZ7I3IhuQ6GSPmnZ/dQEwAqt6Pp6fkZ+W5RKiHez73E0rl2WwRnOQ16vUdAcy8Jrz6BBty6SScfk9NDv1enn/+OSwslFAtHwr8Wj59BslcDsFQEDvtHh7sm9TssG1j/94D7N69r/ey8sxFzJ89JfBuOZ3W83K4uw+n0dSZS5CD75EAFAElesOyUWcSW6PZkgfaz//s5+VD9s//j3+hrzPsOQ5roGacMk8OZXje8KwlU4G112/8+ht47TMvYWF+HrVGDf/py3+K5559Fteefw7/9vf+vRhmYvcxgVi+sa6kPfwnr/8Jw4nn5wmz00AFTOYjhGoGRgKqxKb1Qlt0VhIQo5n+WPLL3/jCP8ZPfe5VAWAER4xUlMmQSSTicT3HfLFJN0ysEDq9AW7e39a+cf7UnGTUdzcOcXdjH9lwD8XoUEMvNn30Qdtr+bDXmGA66MgAm8zYSb+BIeJA6GMeY99nbVKGFXGbSMY4CLYxnNDrybzPoWthIEjVvKbdqliSgTgHz9AgGoO2DNjFXhlT5g6FKlBuSVk5EzVZ70UCTIc03lJi4tNk3wvOIKuISXjc/8SO5zCOnmohMvVcrJ8hk7CBmx/cQPnwUCnMPB/pt9luNVTXFUrzyJcWUFo5jysvvIKVU0uScw56PQWzMKjl6dqxXatgPOyiNDen+r28v4dZuY7NzR28t7eBRLYAazZF63gf+dK87CDoPceACrKNeb4SSOazSoYdgany4bGCLXSGeOxPAuH0+CJDketFgUpk93R7HjhuUob5Z9oTZhMFy/D6EzAjQMNfJww4MmFkhu+B4pJIczhJQC6dkEyaQFn5qIIg6wF6BQ4GyC+u6rMe7myiUW8KXKfkMlsomjO920WhlNezVq9UZdGgcAPNYOkkbIZDETK0QgSz6Tfnhx2ZImlzQOpDKDhDsw1UW14Cpmf9YEp4I3ln3aLBtTGLUy1SKJUQteNwel1zBjL8yRuV8xnnnsf3yGtO5izrUQ4AmA7OQROHwgJ8yT6bdDDsOej3axgFZxj5uFe7KMZTyISjGIdKmIZL3lB+aupy7zWbVJAM9xCnR1d/JHYuze/JUB9b9LCNopBkDRHCdNjToC8eNeA9ZYyNlrmn9F3tHj/CuFPW/sq1XnF3MZ76kAktK534uNIQ26zXGGh/YG2rXYZsyiBTu6do96dimpXyKT1TZPBWK2Xt4bxvCijgPZ7ONGyIxSLyAN7c3pYR/tL6s1JPTboVNJo11eQBX0DsKwLco35XCif2SyQ48DZxqE+TfaacchEmEnGE4jlJKktJH0JhC67PQq3rQ7W8j1HzQJ9vFp3DwBfH4eNbONq8A3c2hJ0uIZXNI5qg7UwAjeNdRLNLWnd8LZ01w2j+3Gb1AfKRAVrNI9Vrr177DCKxCLb3dtDutJCKpzFwhug7Q3mU8f1Xq3UFwHEPnl+YQzplY3//GI22CZlz2lWtmzF7GdnoWALgh31H/cSZ9TUlSrMOJEuZZy4HyI4zUo/DYROfzcPjBuqtyafg2ScVN5/++d/sCvy8x0I79FhonOqevD4OnhEwOLe+htuP9vG1H5JN9cO+G3qC8ZAm4yvidtXk8wAinZbFgJpvAhrhKIKJkjnI0JepJs0CTcy0YffwoJAe3JsWKuaZVUHAaOl56rO2lv+CjNdZBDGWu2von5Mp2rUy+u2GoTNPxvjFX/glzM3N481vf0fTPBZSzz77LNK5AjYfb8iok35o/F5WLIXXX37+730i6Q97bz7+dX4yzwZVU6hGcqYpGlS9lJmZCjTeT26qKjiZhMOJ9YSeQKbRUENFr6qQaYhkZAsmF9oy4hT7z6X/DQ9244kQIbtnwkKriLliEZtb26Iv03uKke/8fpzkszj1W0HkUgkBCDSZ3dnZQmVgoTuNY9g8QGjalOyS4Q7yPglbWAgAGYvA0VhGymRDnLyvJ2c0i24WIeEwMqmU6NFsyiila3c6qDYaWj9kMhJo7rD5DwaQSSRk7s0kLzVaMl0fY+H5l1G8+iICIQv9+zfRvnVdkykyuOqdDpqdnhphFmTy0ArTwDQmWj4PEn4frnk2mmRVPnYG2HIGiERsxGOMvzbTTgIKfM8mBpsAY0gTHx4ymhTr8DcG1SoeyUobDZFLxTGXz6J9VMawURNziVIFpmPyoOrVazJsj1B6SO+cZgPxbEZ+DRZ1AUzE7LTky8MCzzQsAdjZHCr+MHZ7fcSZ2ER/ltkESxELCaeHdr2m+/ne3h7+aq+MwqmXkSuuYTTqClgPMdHV9eGwchOV7m2MOUF3jbyOhVMgNIEfU/RrTCgNojR3CUvLLyBMk++nXqSCT4Y9NA/uolO7B9rVhRBGPJBANp9GKZdBvzeGw3WRrMgk1deeR8JeUOHDpjCbSSGbycBvUcbZVMNbLOaRzWYxaNVRLh8iELYQo6H5eIRTl5/D6vnL2luarZb+nEBjMp0R+MKggpM9ioVdi1Hhh2WtKa7NBw8fymOPzw2ZhASclTwoJpqR+nEKXSwUBOyRjcNfinVnOEP9CBu3r2Nzcwu54iIuX3sRq+sX1Pg+2tjAoHmEiDuAv9NBNESZ6BSDalkFb2MWwSh3Cqnisqb5/cYRnEYZxYUlnFpfxcP7b+PG9VtYWruK+eVlATjb21vYeXwb6XRCTIJJ/QiT7U15yVBmQ5+2Zr+P+thFYXEVVighQDfmOpi06ppOs3AyxSnZnBOxJvh5+D0oC6Y0kvI+hiMkk0kEZlN0q8cCudx4GketNqrNhhIv5xJx+CYTOO0eqq0WhpQWJxLI0xvMF0Dr4L5ABcav03dS+5ln7D2fTSFtx0z4yYwsw54m7mKjkHlGMJQMFQLWmTzihRKmnu8PWRBknzG8gABhMJ5Gtd9Hb0wD8zjCgxb8vabWAA+ok97lZLk+be9pilYXPYJnXaaCGj9A1+9DhHLGgB/t2RhNvscJkFu4hNLyJQ9E+95ngAyyyair543NgxXmtPoHA23HR7cwbD9CxmbISA/9IeuGAOLRNPLJPHxuwEhZ+n00Wx09s+lEEvHcGhAtal/a2riOnUfvKekym0ojGDFgPq8nd6W4xTRjSqnZ4BjZOhtqslwnDDUhiEJ2QzguySXZI4bRQfaReanhk3TPGLPT3N8tnvkbHX2z8QDjgaNCftSuYtbnIG8sBhxZoifNs5rUKQEhvwYyxeUz8PXaqD+8gaZrgVzP8LiH2bADv0VAKYKJP4KQndS+bCwLCF6EFdzE5pbnGaVWZBSQMcE1RzPoKSit94nx1+93NFDJ53LodXsa+PzKF34ZX/jCL+NP/vjL2NzaEitjY+8I0aUVZIqUHkdx8JChKj7Mnz+L/ok5eICNP9NgIzpX/sG151GwY3j39m29NwZa9BpNFPNZeZLSf2dhYVEDq2+9+Rbeefe6zqmf/7mfxub2Lv7F//27SkrjGUjJFIcDBA9Y19GviowWL4bICyqgv9ob+K3ffAP/7vf/A37/D/8j7BhrQQI0E30tyzllAvM+i+1y4r9GqwIvlIhrmZJMgtliS7FpZ/1nEjDN3+N6Jxt8on08bsdVv/WHA0TCQfzMT72OuWIKd+7dEzhE+Rwbs9df+wx+9qc/92Q4xbOTaewc9N28v6PP0eqY1L2LZxb1TMVjYZR3H6LbOBRLZXdzSwmglDWVOwHsHhMMbuv55c+Z+BNAyEhGP+mVtPrIRcdoj6Oo9S3JL3n2ibku5qoBt2dOE75BS4Mof9CPwITenWEEohkBhtNBEyEyr5kETSBwRKm7pWeczHayoVgrKQjAs7PgmmA91OwOtf/FqQyTQbthgVNeC7+FvZ1t+SOR1U8/p7mlFZw+exYOZYOBENafvabBEJPul5fmjSWKpy44eY6fSIddhhD14HQaqh+ZykeJPs/It99+G+9efxd2PI1zZ88i5Hex9XBDMs1MPuvt0xPEMlksr63Ka3V/Z1d1v3oCeWkFxZJkP8G5Ib3PRn2yhkxiIkEoFaUc1oeZbvqUOb4S3E0tKzki00tDTDMP6/dK1Ja0G2JCEVTjc2/AfgJpVFwA8VxWNVK3WkWrUpEcVlYprovF1dPy46VlBJm1BMv5bhZWVmBHwjjYP1CYBX21+HM4eCUrmHtFJj6CHeVXW+gOAmg4BNEssc10vkwMm/2JFY6STvmsmGAqPkdkLhovM8Mo5X1nQAJTwXleKgSDezVlvawj+Y35f7Q3oN8jV6fqTBMWoYCjSAYIpzFoHhhZp+vo70Uy65j5LIT9DkqxgdiYx13D/pyKJWfW4sl5qJ+jf3EFKscDjsICQgHe3wB8ftov0Ize7AN8HwQiCRTRM7bXqiBqJ2RdQS/GsI+9zFTBeffubaGOfcwvzCMYIFNqinE1KnaY8VUkw9/4BNPni9eLezn/ybOQahqC0rPZSM8HQ4W4r/HvFYp51S3cv+7evYsmE9Tl5+tqXz+sHKi+tSM2EMmqb2nXdhDLLJk0z/quUlppXWEXzyJBZrT3sgN9LGaDyGWTSCcjaDICnJLf2AQ7W7vY2zvANJQ19yRg1DbO8QNE8mfk5Xj46LpqTV7rcKokth3v6/qlawLUlYiMKVKhIQ52PxDA/OKzL8hzjsDY7Xu3cfPWPRTSOSSjEQHPVGa0uiM0G20Fo5TmCihmY2g3a6jWOto3yIIj2E1VVyye1jUS41cS6QnqtabpVeiJHY1J4WCCIkhuiOt9dNrchxnKhE/Bs086SP5r+HOa/RcyRiJWabRQrRvD8x/lRRDt8plFPNjYUlHI19Pg2d8VcMbJACWX/kEd7oBSpDEsn4twLCE03xcxqSJMVsnl54whNzXPASAci5l0Qx1jnlHzibROBxL/hD43QZYS3mSX4Ic58I05qDFeJ2pN7xvRRSdjjJ0Oeo0jjPuOdPgvvPgSCvk53Hu0jYkvZMzufcCVi2fxzLk1bO0f4eaHt9GssWGzceHSZYFnP26Q8Ue5xz+pvxsY1eF3DpWMwgPSHyuZoIDukQ5hHnxkCfDC02vLjscNgGbEitq8Bwp6UCC17j99nIqFHNyxYTLwEJfcagZNBlkA83tzw2QBRPDJkMwZPR7CwuIi3EEHdz+8jZbTl68JWRKUw3HywiStzGQAixMeTvvJDuH6k2GKiXI/GbQSeFLggCaI9J1ICVDic0NqNoE+Fsj5TFqMIDZalJry83Qcgmczj01jIXfpOaSeeV4VZ/fBbTTvfACWMozgrpOG3O0Z/yj+vMkEQ5+FTJJJbWN06ddEZhoLJB7Q8GNnOENtBiU2cool37MJkxh9khsqsc6T3gz6jnwJCAKy0CcYRPr0oNNGnCBdwEX3YFcADSfJ015PYATfq59+IoEAGu2ekoRyuayuIxmb9DmzsxkkigVM200Md3eUvmjksKbgDMcTqPkD2Op09ewtLC4rqSc9djDZ3cH29o4K1Tv1Gu5NbKTnz6N6fA/16kPEZGRcRGhqYa+9h160C59lTL/5UDrtPkiySeSAXsVF88BQwddOfwYrp75XStbe+xDt3Zsmpt4/g8+ayU/JthKIJaKwbB/Gfgu+fBvB9JHYEs5hFv7WORQLS5oGryzNiTlRPqrpz/m+6T/RalVROS7jwsUrOH3uIuoH++jWq1i5cAkL6+d0H8hkqx1XNIFP2DayeZrIGh+V4dTVVLFWqaByVFYik5h72noo8WGRT5aASfxkMWh8ZaDYdE7e2kc7aB3tqwmKZYrwRRldP8K0fYi7t27g0V4Ni0ur+NznP4+19TPY2t7F8e5jhGcOpk4Hh0wpGrSQ7pYxpewmnMYou4ZIfgXheEaALD3JmuUNzMb78AcjqLTDsFNppLN5ramlldPo9PdQ37qLWDCNfqeFgzu3sHL2nGQqjz68iXavh4XVJSCRx/FhA5FJH8FYTM9fhNIgghX1Bghk+Ngcel5hoZiNcCoDBwFUekyNm6GYzcL2uRjUjxGIxTGLxVFtttDudhGzQsjbEfgGA7RbHbScAWhTPA4EMH/qGUTDIdQPHmoNRNlwU5o3MYmYLMgpIxWLgQMX+rZwj6A1AOV4ZDDLiNsP128hyqltsYRxMCJ2bJjS7MoBnFoFASYuR230JlP4E/MCv6fHj+D2WsYXTd/no7bgxFTqaQBNzMUZJcAGdNHe6YnW+D7a7hgtut+5QUmkOPQpLJ2Xl0gokkAomsCw38HR7nvo1ExaIUHodPECFlZfltzjB71y4S4i0yPU28eoNsoCHbKpIhLRjPF6qtXQ6/H5niISimA5X0Q2ntCf0dPxqNVEo1VHlJP4JKU/CWOi7rKVAwJk+9AnzGvUyQD0e16YTLl0Ka/mE0/GWPGTWWN/m/OP4PGksYv9jbsCASN2XAxE1hv0fCSbUSlkdkxgMt//QsHGM+eXYPlnuH5rGzceVgSI8GVNuH6HSBTmkC3MqWHhmovHE9qbyTSu1BpKDeP9pbcTBzSUGkvWwoZtNEQ2nUA+l5YknM/8b/76G/iFf/QP8J233sZ333lPjExeOPoh3Xm0IeYa/YwSlI0TmOM1lQdgQPvIzp37Ws9kD/PzFM+c0pnw0rlzKMSieLy7Z/YXAgpi1rhYSKdw/tQpnUPvvnsdu7sHBtBygZdevIat7R383h/+R5OSR8CLwQKehNVIWicmeZssMbLHvXRJMtR43qtOYPMkgIapbPS89KHTHUqOpQQ3Sr9o7i5fLQOZki3NhpRyOgIerD3kyUTAkaA1nzX6nekXnzUCnkHEY3ETfsOm144hHmMS30jfi6yIZquLdtvBZ197DT/z0597Ip3j3xFrm/WohlPAB3c3n6SYtto9LJTSGHUrMuxmo8lhBp+Ndod+UmPsH3dw0CD3JmiSrAMJ+BmS80O88vYM+dgUlZ4fdFLx9asITQnQBrXvyONSCaRUBBjPUjI9qcjgmU15Ga8dBXC80OkYJba21hrVAzw7jM+lKxWGYfQZyJNfw8OVYEqHacuNKuzwDEuLJTWxx70A4ukierUDbG3tSKbFpO1rr3wWV1/9rAAWsdXBMAOqTvwm2KbbwfzcAuI2Ay4IeZJJaGwwyHDi+yUgybqGw4p6rYKtrS00Wi3c+vCm6v7nrr2iYcXGrQ+VNL24uqL0PYYJmKAd47Un2wWmJdpxAfXD8RTJDP11gX6XCYkOGgzlYIqxmLXGQH40GckmhuoDMWzpecreQcEeJkSB1zNEwIQS7RFrNmOhwXAKsoT44jWhjQefGzK+efZI8krP2xBTQ5kE6pOfKWsleTvPZlheX4edsPHozl0M6HFmhRWKky3mJReslctiMMUiU2TjE4QtF+2eH02HXmVktgph1vrn3kOPW/7enK3m/hIYFAgtsIxkA9pyGGYdjVr0uRUCxnqZ8kFKsynDCyqwhDU2wW1a/YzGM9UDvJ/ct1jPYDzUvQ2EyDBjImxfPo1+/0zPUiiehhMsyWpkKcWRwViMe+4jzUkCrelHHosnoNmJN7GnT0XC6qMQ7mLij8kWI2PPlDpJNjivF2t3Pr/cJ5hISZCRACHvIdcc7Smu33iE7757R6BRPpuSAiOTz2v90kqA94M+vzzrkqmMEom5X7O+ERjV7+pZ4jXmuREOcWCUwtS1xFBkIAAlzOxHuI4I2PKaNppVdFpVJJMZBEMxbO9to9NuYnlxBU0ymrsMOCjpOtP7r9UdILdyBam59f9s56C0fzlvYSnFAd8U7U4PRwdH8l3TAJ17aHxe73PY3IMbX0IgtYq9+++gvPE+4AtqaM81QeYc/c3sVAGJeBSZGD3X2BeRuBBTf5Wy+e+UbJLtOcDBYQW1ak1hBNz/GMDhEtC0CB7mkIj6sb+7o1Ct/oDJ9BP8/+y9V6+s6ZkdtirnnHbt2jmdfE5HNrtJk5whNZJGEzCe0cCQ5BsbsC8M/wnf2oBvDN/YEHxjeCxbMxA0HFmTm2QHdj6hT9w5Vc7hq6+isdZbu0lqCIsTSEoGC9w4ze59qr76wvs+z3pWsMYMGyHbN4bVlWUBiHxxXT47vdBzo9AqrltxAmwpsYZXV/MoFJZQvCjjyZMjI9n/zf/qv/vCKegnWFd/8Sv/PzoDBM34ABDo4g9f3/6Lj/B7f/idv5Nv+e+y0DZW8tKEM0ggn8v8nYJB8ihzzhD1juBzjdDr9GBPjfbZO+liHkgimkgiHWUqjPG6IcrNiUvA5zHUaE1yuAVwMzdTI774oJBtxmaBmyg3JE5tNU0hY4CAgmjVxh3D+H6Y4sB4XM3FNhjTi6HbVIPBQidX2BKAx6AFTSy4sBJUsHu4eesuYqkcmFDK16P9SzH0ftYvwoQuxwSTuf7pZ/3xX3ye067DOaqr+STjQp5fAsOML5oMbJnO5fVr0fN7TCSzWFduxk7TP8YUe5xEba4XcPfebcPsYWz1fI6D0ws1G1QHqAhycMP2i51A5pQqEPmyGe8F+mxRv++YDOEH/RX6KFUbAmRpDOyuleCqlXTfUErH6RCBLibAGZDVyD1keOzxGrPx8RixCJs+2qUNBXrx+xF8u5LhEPxi8WHJW4XFHplq9FwIIHPnFeRefgMOt1u+ToP9x5iUL2UmS6CsOzUyiLndw8Tqou7PaWKVHNe0qfOOV/KZQgAi6HoCMjhXig8DBWQEa+KiuSGxUBPYxoKPjVvAL28A+sUkYlFsrq6gcXKI4vOnKq4IQbKwpCkqEweZJnqVskgvh261gkmno9QpVyyOIQsrpk1Go3q2+qfHmBUvxWJjg8IHVUbB/gB6wRDmKeObwHPK+O1Zv4vh0RHKhwdoMJVoNsOH1RIed+qSGvgcPkQ9cXimbs5K0XLWUXcyQMSDYNgPX9ykezKhZzaxYLUm6NVYFJEafgtrG298AQqQddY6+RR25UDArYx1SdPn9NwPjJJDjBM9BL0OTStHwzmqlRH6zTHivh2spu4hFk1qwkbjfJl+01zZBWTyfhyXn+LBkyf40ivfwlff+IeSDJIVQplqJBFHNJ7GyBqgVi5qehxm0epyYuQhFT+iItsnqvoAR8dHxkeMIK7CUVgwGMkBC9Kr+9N4EHEi7IZ7ZsNhd8VECMXTSGWXJZF59uK5Gp5WsyGQcmv3Gu69+ipyuWXJ989OzzBul+Ge9FCzKI2bIFQ/Rb96KQbQMLyEemAV/kROAQiucRedygl6ZFVZI0wdXuSW8qYon89w8+4rMoF++sF3UXzwfVjthhiT2ZVV+CJRlM/P1Jxcu3Mdu9c2Ubpsot2bYB4O6fNmva7us0G3DQfZdQsZIIFhBk44Q1EMXV70WHS6nUjFY3D0uxi1mwiSzRcMqRBj4Uv23nw4QKtSRKNh5HQMLnD4yXoIIer3otbqYDYcIOaYKkhgdhUcwmeWTTKfHTb8ZJyEw5hZfVg0BLYspSkww1GshHgM/lwOltuviahvPoFVLcFuN+AOhHTcZHjQm4sJjC6avXcojePeYp5p0whwyGM8zq6YhVcsDK474zFBNMpT5pix6RKvYIrqdIz6dAKPkxNgj/ZETrNp2L288yUs776J0xfv4+LgAwM+uLmjzRVakVm+iWTumrnfOGRyLY7BbLDm342qGPXOBVoPLTLX5siked1dkmr0Oh09F5rs+7zIUArGRt3nh4tfeUhWJAtpgp7MvXVgSjYV5aZc27ju8dxR5rlo6AgCqNIne+ynBJj+/6IcAAAgAElEQVT98KZ5a8WLuKuDx09PcXLRQKvDYdoUy0tR7G7EUK6XxIK9vbcLXySGerOj559rcuniAkendZxcdE2Sp4PSKLcaC0r0gn6XGiafP6x0b8qG+kNb+w2HIlwrKPGJRYPyeUmlUvLC6Q/6+I1f+wf4x7/zn+Kjjz/B82efI8r4OzCIxEKPshWHS9N9Bn7sH53g3Q8/lnyYzyH3xHg6qTWIDW4gFBBzhwAJmxCBspRVkgUbjWE9lZR0s1qp6jPI/OYwqJDJSor0+OBAn2V3exh2mIDmV+LZg4dP8en9R2KosMHksckjbBGQMGNoj9g2hh1tfMVMY85GnEwM/n/uqzznku6QgcfzSzCCgzQmeKvh599d+B+SObfwphIQJSsQ3p5XA1PjXSaZnUAlDsHICglo35d/n9eDleWIMfn3RpBNRVGt1wWe/Sdf+Sr+3jd/STWnWWtdGI7NEC4WpqeYYfjOF5/x3Q8+x4OnJ3jl5jqW40C1co4pjdHnY9QIlHYslOo91HtOzL2JLxiIenOarzuNR9mPe5GDGPJMEfLOMBg5YPUHAs6uzgl9ysjs4ABP4KRY814xM7iH8LoP516tabGgYbcbOwE2rWyIWUeYdGJ5ro5snSP+CzLIaHHR6bS0HjCEhTX42lpOHsGrm9cwmEzR7DC4wCl5JPdwc63N4UypLmBNMJ2iLJ9Th9Y/AnGFAlk1Sa0rbPYZ6MVrdXBcUi2ztW5MxCm1PHzxAp9+/23V9b5IEuFwXM8K12syt7qtugZRfC7JTtZwgj6u9Cimb5bPi5S8q/yoN1poN9u6Bwns8R6geoHqFl5XggwEAE1aqkluJ3BA83rJe+cmHIHG53II/MKqhH75YyMvJmva7xcDU0EprI15PjSUJ3DjBcsln3OicA2C5dwHmJKt0ApdT0OA41Aymc3CH4mi22zKOoZhKVfPkmFfGjDsCgQ1HixiFOj51JBb38Nn+iABzkwqNt+PNYiuve5HJqbSRsHIM9lHyRd3EcZi/BrNs80al4D81BNVCj09sxw09ZcHIZRCPBvUAH/K+B9aRTDuiOeZcl3bk8bIk4bXNUMhOkbMP9O152C+MQqhMzYDlPGM9+jC7fCqryPY65priBH39JDwWRjPjfVDJOg17HVMZNkznhs5stIqXRCQc5XKyvP92cMjfPf9RwIzb9y8hkQyre9Yq9aMB6zLJcCM3yudySDOdRYEwsbyMTs6P5R0ORFN695QkqvPC5thV3O3WMTxeBjRaBjnZ5cKd8rns/CTpXp2aTyYfQSugaXlNd2bZ2cvUGkUEeSg1xfF3DFTwJwzlIE/GP2xNg2029nOOpGPAqVKHeVqW2EZ7DcSyYTUEpiPEQ4GYbkzqNtBAWfdypFAd7JlfaEY1vfuIuR3o1M9F5iXzyWxtLykwrk3Dmj9XM8F4Z7Ti6yPRmeIarUuEI39u4fgXYMg2QyxZAKF5YzuFdYCzXpVJv/0jmTgHx1C6eGZX0qIRXlZrMtzjmtot0ebJWMBwD5y79o21teWEQhQFeJBuVzH6WnR2B38Ajz7ueEBP9cPJnD2j77xmoz++aJMkC+ym779lx/9nR7bFYhGFtovvfWKJjG/96/f/msHBLBA5FRBlGRNj41xK1ftsHeEiMdMW6xZyGxMozYikbgeIk5bYvLn8KrwIVAgnwZNcjya/lwBMgLPuOlrM2Ec7kyMH35sgCwX0qP1uZye0FCaEjGTBCma9oLWboop46czJ3gzHGDChA/HHP1BD196/Q2Eolm8/9F9eXzNRotYeQJxcOHOvZfx1pdehj2a4vf+8O2fGuvM5zBTbJu69sXL76KsY4qIi8DQEHXbDVc4pcW23bM10fx5vDyjJtyDEmYT0pZNsarbYeHp44kta8rrGVPyaiZYgjyp6ac/BGUe9HxIxnH7zk2E6fE0p3zHiX69ggYXURp3WpzoGUaKaTBl2y21rvxRFow3s/E7kc1kEXADZyeHkvrJLLbTQczuLwyEOYUPqJAjndtUGqaBZHoYmXK1RkvAVjaV1L3IQlg+Q6QxX92vDqf8XVggadJHA1n5jXn1ma5MAambd5FYLuD88/uoP/wYEedMf+fxwIuiM6HnJj4sIT4oIppMYeQPoTE0DQGLNpqa8vDkDSXwTm2IihsWwWTE0ZeB01ZK7yhljTMp1LKwvJzH1u6OpsRKy6wXNeGkSS2rKvnUuFwIxhLweAOSa5I1OB9aCLpdCNIQdDyGTfnryhpOe0PJBXKpuOQ1jloF7noFDiWYmusvXyS3F771DcSvXVfDz8KcBYTFqfP+C1iVMk4vSeGf47A/wMfVGgKeCOa2Az63V6EFfOJLdhmlSRERdxSeuQfjkAvukFsFMyUEM0qsp+YZd44dyC7dxPL66/D5IugUH6B1dh9eer7MmL7kRCQZRC/UQBMVeHxkZbBYNuD7pD+DJ+DEyPKiU/Qg7sujkN1BKBo3jDoX47dHsKddXDSPcVopiTlx7+4v4x/9yu9iNZdV4clpMJPyyJqiEXanVkev25IXTDiaUArY+dmppuUC9ZRGRvNnQ1n3uRzy0+K14H/nYMF40Jh1kGsYbwLev85xH5Mu38f4DuaWV5BeXlERc7T/BPv7z5HOrwngYtoeo9EpDYbdwXTYgS+dUsHYefAhuqfPJWvsB9MoOzOAP4ZcLg33tId27UJNsTWaYu7yIL+8CrvbwqDdxNbtl1DY2BYDtPT5J9h/999i0G1J7jyOpWCT4VCvYOfeHbz25huKOL8oNdFbFOAEwob1miTBBqBaFOsEoQMhuAKU7YXk9UeGCs1qx50OrEZDfk784U7EYorfZdDtoN+sC+hUs0L/DWukiWnaz+m7A2MCRLOJ9j4aWkuWEYogkc4gmMuiT2+74VBBGHN6ldWqGPcHJrnxyqQ+HEYwm4MzEjHN9KAHq1HHpG8JtPDHouog5/YIztlITQ9TYSUNmk+NpEV3uWFIX6US6xPUfLDxd6A7maJHKTyBM6cDCRfQn05xScPd+VTMXDLmeN7oN8JmPJ6/jkRuD+WLx/oxnZX5g7Ihrps07R/bBCRd8Ee8kjQTNORxeOg9NyejxYkwTeAnBJ8h6ZuHEmf6olCmovWQgwgvPPQ6sScAmydPAB6mbdHvhgEbo/6CqUMeDPd7JmmEMF95yTDLfk6vl7dDyAeHaDR6kpnsH5dRqjTEYsyn/dhYScAfCIkV/XT/Eh9++mLhb2TsIcSJF1hkGmSemwDTUAM+BH0+DQ3cvjC6g7H8bTweMoS96PcIShjWFJt73n//+T/7XfyT3/0tGdtfBYr8yIX7kXNkAgc4MOJe+t//D/8j/rf//V8gEIvBE/Ajnc+JiRNLJLVvXDx/KnaaLxjA3O3Rfsr7a+veXXzr5ZeQ8vvw6ZOnCtjZ21jHciqFpwcHeP78hXx9QomEmNL1dhc3drZwc2sL/+L3fh//5+/9Pnx+NjJMghsr6Y+sHfnCEUhji0x2pzyZzED0ij1r5GF8AmY6x3wRFGDd5vcbDxymALJm4DMjD1Vyl1wcHgUWRu9sUj16D7JzyP7hHiTGkqwLvBqC0ouKgKEkuAoG4HDCJEgGCa6TGWWPQGLZW2+9gV/51reMB5jDIeDy+4+Oxcr4yku7iEbocUXptgEavvvhE33mje0VFEtlnF5UUa6fYzyuYTQYotOn2fgAs0FFMileWwUCcfjliWPs4jrxV18Czhx9HYP2gLktIMWp8CXF+WLuCZuHedTTc8hhC+sJegPz/NFeg0NC+VAtWIOmTgcq9YZYjgRvCOPXaxW0220k01kBmY0m0yAH+v+bO7tiIZMhtL59Df5wDEGvS0y1z58f61pvrJM5shhSk4U4GmI8HWmYSDYq34us62qtLbB4a6MAL+VzoJTbsAQtqy9248FJScDtqFvG8eHBwmd0qqRsl9OjgV8snhLgVDw7Q7NeQzqTwlImrWtPUJXAazie0DPYb7eVckjG29VCaMA1t0J6YpGofF4JFhq5H/d6U38RoOPewsEvj1EBChMT2mCAqKkYljynxpLDbcKjFmn06o8W9al6En7uQgpK1YDIAwvwK7OUhdvnQ6fZNiEe9CBUyjfBW4/ADwKM7VZL78NryQEwWZ5cg8iyE6bOwRP7IKVjuozfKiXosrD5gdzd3HVcb8xpUXgVgWlvQNdyMjGG7dz71TcZHa/ZTpTiOVViI2XCjmlfEmFEtuDknqFU3AVxQX9hQWZYWE/4PWSds88bI+buIhsYoTrwqjaO+UZojTjEpmzWiabtBbcW/vB9PC5DzkgFZ0h6+5hNBjo/LZshTiPko1OtKarT5xOUe2TqGoAxGPBiM62GFZZlo9cZ4MnzM3z02RNsbeRx9+4tvNg/Q6dnifnPoAClmdJCgoAra/IgwbwZWpWu2GS1RgNnZ2eIxWP62VrNopBN4OnBOS6rLfg8DEFzodHqoNMeoLCcFZBbrbd1MbguEWwj0DnzJsDt3Ie+9vba5akGMMF4GvtHBzg4PsDS+m3kN+4IQPP5I2A4z2jYw6xfwkaGpv9ZnF8yhZL1+gAnxycIptckKw06erh7awe2M4buPI5O+QiziY1YJASreQEXmfJ+H+xuFVNvAu16GU67isL6BuDPosWgDrcH165tIuxo46I+lqy71yiKmBCLhpQO3a7XYLNvG8/lhcpabHUli92tVSl4js9KOD+/ULhCJJpAobAsn7pWi0FoxkucJH2efw6cWLe++updvPbabXz08UN893sfqRLjv+eQ6hfg2c+piPp5fewV2+yNe7vYWTOJgQTOHj6lzMKAZ/z5abwI1P1nv/51lOvdL9ht8iZbeFHJKFgJVpSGGdDKgGNmipGOOBF0jzCyTRxtKBg1E2RONLRYTzT11MbjcmohkrGmIrsN0GbKT1PsyJSTxREBL0W5cwPi5NI05ZKkyaxS3YWRNnGiuGg05OfCiHuyxeSdY1gc+tP8FaHuV/5pAnIWrCUyoba3tzWZef7iOayJ+wdR4PIKsBBJZrF3/abxhPvOB0r7VDSw6wemrX/b6+SZj7DqpGGoE9U5pw2m6FxLsTmhh4UXnVlQ/j7ffGNbRfifv/8MQ0Qwc3okJ/pZv+iHhmHdbMlTW2w0p9cPfyimKQQnikr0Y1EjDxlu4NxYSYO3lcDCFEH6b3ncDvQQRSq7hN2VGIJ+txr0Wq2OVtdCu8fYYuNRZFhuhnlm/PJ8YAdIU2U3xpJ3pJIxzKw2ypU6UqEICqEAc5aVuMRNmj5eLJRYvLD45D0ei0UE4BI8YxqMosvp2UWJA8FdN4sR4+MmnxgyLJjE6iUfhHR8t4AQi6zIWArZvRtIrq6i32ygfXqoP6v0C2JBJE8+k9hp/DDYHJjvwuL/yrdvypQaNp1s5udzTZOU2qhkH+M1QUo9pWjbm+uiQI/bTQyqVW1U8gokUEwfJcpPRxNE2Pgzmt3rlXFov1ZFr15TgUBvDEah83j492e+AJr+KCrjCaxuSwUnp96BQRfp8QCO8UQTW7E6KZ/xuBHa2kFgYwsDgRhTPU/odhDotNArFbF/fIKLShXPmz3U5l7EInG44NYmTlCcYKCNARqOKrpk9Q2DSGVuwOlxoXj+OexBC5N5D04f16cZpjbPnwvbW1/C1vqraDaeoFd6Ct/QhXZ/hHAqDv+KjZJ1QiKQYcRFPYilXejWh2iXxwhG3FhPvYqk57aSw4gYENAl8yEeqKPVP8Pnp3UMRiM4vLynXdje/BLu3vwqVldWsZTL6n6qNppoMqkpFkPE50etUhZYRgN9grDFiwuz3hFYWsiDda3nU6zmc/AEgihWasZfRCw0AkdmzSQQyaWMPhAugmc9PntcVmcIR2NYWlnGaA406310m5eolC+QXN6F0x1Au9FEPBqEz2GLbt9tVBEPB+Ad9VB58VjH3vUn0afnm4zNeX+Z0ApJDuZu+RZyLe03a/C4gM2bd5FdLiAUDCEQiODo03dw8sl3ZZrd84bh8vngsAdY3d7E7ds30exYOClW0Oj3FD/uH9mMl4Ld6wo8U4NNfzF+dzKVgyFE02mBvPQaIiDDePuZNVzIW10LhjGfPiH3ambYLLpoIM/EKKsHV25XskuyEJojNkFGVlY/eijwh8bomWQS4UwSA5fxXAqxUeh2MG63JLeUJ5teTjj9foTiKfjCUcw9TszZfDUbGHW7ZsoeYBgKmwrKEW2xEHkeef0CHgM6kdEiAvViUm8SA82LJs/0xWqOR2jyO4tt4xCobU1GaJCl4DKBN37K8xYAMT0oeX9e+c+Inct1yR+WvG406HzhCWWkWh6EEwG4/Vxb2IiZ8Be6ioY9AUS8foYn6njIHCfQ7Cb4t5BZcg1jw8e1czR2wLF0E0iuA+eUV5n7Emf3F6A/mRrGT2e28rJ+fp6v5YiNL9+MYTmXwmDixXl5gP39Uzx58gKnZ5dqlk0jzbRv4wdFcEujOk4FOD4k22XRcBOEoZ8SmT/63vMp3P4gZgyyoSxzTDnfUOsVn3eCOgTPuI689ebruHVzFw7YiIeZJ7dAOyXZNfe1ziecCuug+DWTzWM4svG//K//HPfvPxKYBtoVOJ1YzuewvrqGVpkgSA/rGyvI7G4B4QhGBILJpqF/zc4OMn6f0uh2Nta1jR8fHaNSKqOPOW7fuondtXW88+gR/uS972u/Isun9OIQlaMTTOwJbEl0eHRzs+dz+GePjCTwil3J9U7eWgSyRnqOadTu8/oRCEYEsnFtIgOPLPXRhAPkOewhWdX8e0wqJiOIASPGi8rM6UwwgRjCi2GYWDF+j0moE7PUqWR1svquZEBKzxXgwWEtE0/diEX9GrbduXUH+bVrMrLfKKTw0dNzPD68xJdvb+Lu3qpAqlgkiM7Axv1nJ2II0b/0o4cHuLaR1UD38ekB/J4OHJMABm0LzklXn0U/I8p4o5EYmtYM1Q59qMiuIXh99fRDnr8x9wABjwHX+/OgpHE+2JiTbcq6xKD5xuuX9QEDVsiUm5rQILLNyBLhwEuMKKcbI5uM+pFYbBcX52i3mmb45KSMdoTC6poAMsq+6RO8vrGGl7/8VWME/gVz0awR9I4jmCNwUEB5H33JF2mEbwkg0Hu73KppuLawnmIN5ePwT4BVX365ZL1cXlKqRVN/l2qUYb+JqT1QWiKfQQXdUDqGuViejWZXSad88dzmcznEImEDEpEtqXR1Y7ZuGHcTSfRNSJRhcEciEQR8fnkPytZlOtX1lU+hZMOUUU7VV3Dv47XmGi5froW/nvFkNf2HUrApNWYdSGYSaxfTNi38xoxvr6SaUrgsmpMFO/OKyMb1gXuwvBjFrKa3sPFV43fN5gsK2em0yWa2db55LVizEjzjnmY82MyaIRm1am+znlwpRViHXHkD6z6StzT/u2GAGumuSc81HoYEnU1CNfuvYIwsR0rbA5iOJqgNfHBl9sQKIxhiTxz6EXj2QwDaZsqJnawXo1EftWqRdqIa+pl9i7PdOTLZnOpa9pc1y4Niy4CV6aCNsI/1OOB3877gwJ0AOGWZiwGRmymsBOV54rl3Uy56VUfxjjCDq0qtg48/e4aDo3OEo0HcvbmFWrWOWmuItfW1BTOW9S0H1gsfvDgtUYIIzgti7PJY07ksnj3dh20PcPvGBsJ+F6qNLs4rTfQYVCECLAcDJjmz0eyJ2UdwtNHsaECzUsiiWKrq/tze3tD5ql0cKQggmVvDsxdPcXx2IsbkcGQhmt5EduU2qhdPMB0U8Y2vvIWQN6T6kvdsfziVgubysoh+39Ignmozsud4Hp3+hPwDXaM6MomQ2F1URLCvnPuTaHQGKJ08h2s+RGZlGyQId8tHSKZSuHZ9BwGfC+ViUUDjcObD3B1QSANDNy5Pz2R3wRqJ/ZHx6DNMTYKFy0sJBHxuFEt1WdBkeEy2jWajDIc7KJVRq1lHtd5QL0RP8pfv3cCd29t48uwQf/n2h7I/4D1pUa30C+bZz7OU+tl99g+DZrlkRGDZj0u//GmBZzTo5+sbX76jP//s3c+0QHpnPfgdliaoZNgYw0wnBtZIaSQGruKkMIB4PCPKLncTysMIPMkHgIsXvWJIkefETH4Ui5ZD4JoQoYWhKzXTJvaYLB9rSJo3Fz8DnvGztfaJhmykEcb7yGA1nIFwEmfSmUxxxh9N19lsLoor4zGzOI6FMkR/n4wBGqmPRxja1kJK4BGgyA2JhaImWOEw9na28fDpIf7snfuYDypw2B04YitAMPN3duNkx0UsjUsy5wyn0iAnyh+OIlVYx0FliJnNwmKuIvmNe9t48WJfBpQsauqWE81JWAacP8sXJ6T80XZkVRFiyR3MwHZFEXWPFKnMppObj2GNkfo+l7dBt9s14M7YFNK5fB65bF6ATiIeVaIT/+SC3221UCxzqtvE0KIHhPEt4D1AmQlp+ZWBEyeXZeTjHizlUoglU/A4ZphaPXluuDptBIeWJncjt19TxGa5iEw0gkI6hVanq2KH0wwWm5w2q/FkCpzLp0I0xSbTAbQtW2w4bgyJRAyJeAQn9Sb6ZHN4fajbY20K9FAjmMbNSoM7JZCS8WS8nlTscFrs82q6q2Jz0UwrAl3eLUY2IlHsIg6dhRCZm0o6c7mxvrIMH1MoyXDy+zBo1mG1m9qEvMEgRtMx6EDBQozFrCLu6deWSArYtrsdDOtljDttHRefaT4/LKidoTDO4cVlz4Ldb2uj40YbGtvI8fwyHW/hmcOnjA25b2UV/UgSZ+UqZvMxWvU6oh43riejsMpllMoVnJfLeNEYoOUIIp/NIRIMYshAj34P9XYZzUkZrpgPuaU3kIzdVKHFAAACBfXiEzQbzzF1knVgw+/xqdHfW9vGjY0tsUsvS0wOncGCB0flC0wjZcz8Awx7UzHiwikPgkEHevUxOvUxJuMZdtduYDl1DbVSEx4HkKI/inuK7qiBeo+R4w2th4lkBLl4Bun4OrKFXazvXsdyYUXyQPo3nVwUBaxmEgk1dyy2T88vcXp6qoQt48HBhtoU3izsCiur2N7cwMgeoFwuo9nuik3Ba3/FuiTYxkKWDZpvNhSrR4XpbAryLPJrq/Cksmi1LQw7FfTbNQRiS0jl11RIkxJvtyuA1YFVK2LWqerz2TyozM6swQ5l1KBHwlHUaGrcbKoI5cRfzUYgoKaL0/xoLIJ4MikJwsrKmiahF+enOHz6SKzIzd0bKKyu4PzkRN93pZBHrXaJSqOE8diGg2yzwVBMMqvVUElL4EoMEo8XvlBQTAquwxziqOlenD8eL5tdMb8M8dMMXpgy2+9jnt6St1zn4qlcdfi/VDqJ9nCE43PKiMjodYgllIxEFevuT8YwdM3FIA1wGs/noUOmnrlmVxAGG1GCnO5QWB9M/8wJQQTJRbi3kJnCRp8G1JNF4qBpYMz+RBahYerqh+mkZNpxBmH11UyzuO4ygEThEX69l8y+Bz00Og1MOOwig5SAPp9pDk+cLgOekdGkE2KSeQvbX4LbHUS//gLhoAfjkYVeq4VsKotUmqbitvZdepuxCXLNHHDTxJ3APY2veW+wHpjOMGeiHr0pKacjWEnAk+efqZZXcsvqvtn3ObwqvzANpGROcyXTzgmeZX9gfPyz3LOuPivuauO1vRBWC2l4gylk89vo9Yb48798F+998DGqlRr6XTLQjeTRAC9moMjB3JysKnlyecUUYSGvVEdKZxl2lI6IdTqZezG06fVpfDzpzSOGy3SkZpUN+n/73/zXuHF9Bx9+8B4iISPV5v4mqSGlZGRq20NEIjHsXruFTG4Z3//gA7z/wft4/Pgxjo8OkIgydIS3oxe5TBq3bl4XOLt/eIpoKo7M1oZCXlqXRfjX1xFnmvBshu1IFK/t7qJmDVRvkX32wdNn+ODZc2PCLpBgLu80/v/l67uGXT6ZovT8CBfPDzGybAFcBHPJYOP+QRBiROakgg6MbQNfbKrY3LGW4V7BHw5G/8Hf/zp+7R9+Ex9+dB9/9G//HBeXRYER9Hf0Bb0KUqlUmjK11hCXLB43h0xugQVkNNFPlVoBJkyTBbK8tITVwrI8ue4/NMEIPBZeJ4IPPM9saMmY2NmiJ6UH1foAN27cwesvvYJis4ePn57q/r13bUNyo3g0hK++tIu3P3mma8RQnD955yFaXRqYkwHL9Z5rSBMJ7wghdxjRSFTfk+eyZQE1GnvbLcxHBNtp4eBHe/SjCoKwy0Y6MIHX45B0bTwxwzZrRnCHybvG2J7NqKSuc4+pI5wEbJgoTo9YoFq6UM1EGeGjh/dRrVYUOsMaKpvNYXNzB8urBeNfGArh+u27umYMxuD5W8C4+k68xlQLyAvN6Zan0nOyzyitivjkLVxr9lVTrOczYvY7xG4zLMKAxy0gudmo4/nhuZgxfqet/Y61hlKsvVGM5j5EfHMEXDbsOZPCvXDPuhogRoIhNGtNgXZ8/jhU4d6djEflMXhl4M7PJOgk/zz56Ptg21M9f7xHBMYt9k72IPKJ8/qQTMV1rPUaB0RGpi97jC98RxdAmZhfE91zXAsVHLCog8gk4ucTsCVYeZVKzGcgSHsRgnsazjIwR1rlBSuT6hnj1SzmFugZu6LrSfuDReuDcCypWjro86pPo/SS9zVrZAKkTGZeIGWGrUWDd3klmrEzWZ58BlmLXn2WhgCyUvkC78NEXnqGI826g+eJwJgT/E5jTB20wmC9nUYqEccAUQwdCWRCY2TDM9QGbpS77PeM7xo9ENlvxT1DrKZ8CIejGFodlEvnOhYyWHtMFM4klPLL88TBltsTRKvT17km86xp03PNjYy/p2dhNGcd5UA0ENHnaBA1nxhAWQn1VxZAJt1bDPe5A9V6C/cf7OOiXMe1a1tot9p4/4PPsLe3g73dTdUo9pBjBGMdRB8ztzeg705fPb53Kk4ZegSTqR+xIFPPpzgrtRHyO1DvFPHeZ58hFkgj4ouj229J8ZCIkuHpUsoy3/v8oqRgGFqeM9kAACAASURBVN677EMKyzlMxrwHG1hfX0KO1konpwqqIPP/sniKg6NnJmkVTvzKL/0S3nz9VRzsH2D/+b5R6nj8Ckcj+UA1vy+gkJ/E0rrW5nblFPmNG1hfW0XENUA44EWEqg+XC+VyBReNsULjZp1zDBsn8icjIJnOpLGxsapaZ//pU5SqTQSye0jkt+EemXA5JrfzyBLLO0oNnfZL6NWO0eq0sVHIYGttTetJ15rgxeGZQLeg1y11BP1FRzMOium1yNABhlS4sbezjjdeuY5QOIDvvf8Af/oXH+gWF2PyF+DZz6OE+tl95g+DZumYH4+e7Mv8lYb9d65v/wjrjEc1GM3EPPubhAbIqJG3HZHehVkrmQ18Rb2G5UJUmv+doIBr0hPKz+KMQBIXbRp6cvOjWWomX9CizuKJiz0LSS12bMbZWLkd0qtzx+Cid+VjQj8WNjd8aaPS6u8W8qVpyNg2SSBz6rQNXTMa5KRkatgVTspVDOpvADADnhkTZQMmKFpZ/4JJXspqWmwSX7B1vzDE5LFfMehYEPNBZ0HAxfDenXuwZy588umnoKsYWWoMN9jc3MKDj97Hv/n2v9HHKE0tsQqEsn/rmyfsc2lKwSlZuHeBJe8QifwyfJkl1PsWEvGEgIpasSigabKQNXFy6vd6sLe3i1g6iadPX+DTp5eoDdjo/HQ90RQEsTjPAQzAH76MJMg0a2bDWvj4LCbnIvHR84eT1tEILUaZc/LOApBNJ1mLbi8Sybi+W71SkWn7jVu35BfAyX7x8hLVmjFgd3tcKqjJDmKiXbVSwX6ph4EzrmYn7R0hF3Ygv7GJwtY6Bscv0HryCEM21J4AzusNdBo17GXSiLtd2jiZ9Ea2izsU0fSc9z+Bv2YgJyP8pXkLDXq8gNLTGUZqltisWpjMxyrIE9EcvN4AhjYpx/TaMoULWWKUOhHo5bPDiYpSFBfpTty0BK7xhw3TImBB/hELyTFlBCzA2LzubG8hl02jfHqMUaeFca9ngEqPG6NB3xSrkTDCiSQmlFDbBMVC8M2NIfaMDLJEUgUzvetGxTMML88x6NJX5SoR0AF3IIBje4bjTh9+twM3b99GKp2GXasgQmPWdlNsOIJ/mjCzCItE8bDSwnG5qs2ORT+L2+1IAO52C+VqFaVaDX1XGK5oVsfXHQ1BxKpSLuP89FTPaWL9OvK7r8LrDaNY/ATN48/gH7k0BWbiJIGPQa8tg1YmoPIBpSScKWBHpToum3xmbIz9JxigDLszhS/owNwN2N05EukIoktu1M46GLRGSK954XVF0a95EPAEUUgF0Jm0BYb2mzbq531EfEGkvHFE/EmkCitI5vKIxpLIFFawurZujqlPptEQfWugJoVsPRau5+fnOD4+ERNPTEyufQtGUyjgxe7WpjyFKCOpNNqo15u6npIvTQn023r2CAo7p7zvKJcaqiCl5HN77zp8NHG2RpoMDtt1FZ1eSm0iMdiTGXq1Itr0/4MLPn/QTBsHlhqUUDBgTLoJzjGYQoxOl8BuNiJLSzk45xMUi0W0u13dv5Rms8GlHxLlj95AWEXfi8cPMGjVjKzFF8TK1jVsbu9orb08foZu7QyjXgd2u4MhfcXYhEgKR/ngVHuIMek2UjY+HwKaKBOmbJiBAwSwAgExaXieKNe02m102h20BhbqA1tJnZFIEJlUXN5/l7UmTi/KKqJlks4iLxzGcjaHZC4NBw2RHS44hhasRk3A2JxNoFYgI0dR6hqlZwsfIXreGbk6Fz0HZgtGFmUtArwJaLFpZ3O/mMAKSJA/J0mzYfg3XxZ4Zl0+F1toTCmGz4/c6hrybGLnQLVWxtn5Mdr9NoYzNi8GeJ2MuaG6kYiwGB+jNxyYMBK3FwGHSx5nTOm6s5PDtUIM58cHOHr6CJlcXgDbyfMnAraGlAv1h/Cy0WHTyT2d5z7EptYH9FuY01tRjFnTZGmdWjDoDB94AZotSBXabxfMJDErVl/CfPWnyzpzEFS2+5h7Q5KI/rjXaszGtfxMUrxMfhP5lT0E/CEU6018/5P7+Oi9j3ByeCyZo5gYBCmu1mqFEhn/rmu721hfXcbZ2TlOT46Vuvv1r72JaCIqcKvNdDx7pL/v8cfhcIdh9XuSrFyxsn/nt38DN2/s4fPHT8z5I8vZ50cyk0Yg6MegXcXEthRQ0mg28d7776vZ537RH1o4vbgUkOF1zBHzOrG7u4t0bln7LaXklUpZey4NAfzrG8jeuK7hJj/sta0drUEfPjXgmEm9NZesJz+oGYLRqAF76ZfkdmHQplSItSG9bGwUXxyjenyBmcI1htrjOFzlIKzP1Nlu33g5UlLGlO05Q2x8SnumRxHTBQsrK/ja195CLpvEw4eP8JffeQftTlfPk8cfgj8YFMuBtgMGqKSE0dSFZrik3Eljbh7wmz10NsPt69eUjHd6eqY1rVKto9loGSNxMmk8XoQCHiQiPuRzCQSCPrSnEaQTS7i3kcHByRm8fh9S+VU8PalgPZ/C7a0CPn56gv5ogm+9dRsfPjzEn773SOCZz81FykY2aiNO8Cy4hHgio3Q5pnArkXw8wdHREU7PL5DM5OGJZtEb/YB5dnW/5qMOpANT9G2u/0bObWotDiO5CC7S513mHPCclIom9TObyxhwp99FtVpTYFitVkU6lZavUSqdRcTvwM0797C6tWVSoJm8KDCeoJxh57NWYW3PWplG7K1GTcO/QDimoTmllwReCN7UWl3VqLTiiAaDktGTHcVail5n9FCi/1mLEncxtsiYI0gCBLwcVIeMNzJDVxaSQoYb0cDdF0/B4ZiawKVaR35HNClnkjQBspXlZWSSNHQnM9+ETNHbjbcz70HuO2RI8xrx2stmgXYBEzLLTGq8hvuL4BICYLQJIHDGgArjaUYWn6XfpwyVvRP3d66zvOdlRTKiKTxBMcPcp4SV5457Kc8X/7tk9hx4uXksXoFUBE4k49bQxQxfJMMlg9LlFhjM92/WG+qHuO/z/l/K5+VVOOwP0KhVBVDwvQj28FmgXJyKCr4nFRd8sMlEujoOvhfrM9YcMpRf1L383gR3CPBxUMB7wu9gTzlB0+6hOxogt1TAUiaHRqMiRtXG6oYGupRP8nMof+bncojs8YbQ7zXRblbhcVPWHjLfk3sY+60JGedmAMZ9mfuG3mtmWLs8bRx4c3DBazfxjDCe9aQkfXJxCHswx7XsjcW5A2LhKOKRmNaHq7Vbkms9QwaY7PYsHJ+W8fTgUon2NOZnXf/LX30FL90k+4tsP27tZl08Om/I75AA7P3HR0rB3NlYRj7Pmt+L5VwUHpcDF9UuKg16aFo4vzhUQnXQH0ej2ZLNCgH35aUs1rkWZ3IaFHzy2QOcXxTV//DaEfiKRsIiD8RiIQXT0C+M/oKksjVqZQ3//EE/Xnv9Vdy+dQOVcgUPHjxCt28jGo0LLGMt5PFHtM4x6KdSrWhwk4gn5XecLmwjEvIj5rERTyZ0P5eqLfWUmA6xtbmiEAyy5Do9A3CvrK+jVLzE4bNn8j2L5DY1VMegJnuPcrWuPp+1sdMbxnzcFlFm4nAh5p8jl4yC0t3eLCyfZ998gBeHJ2KhZpJxjKZkt7i1XtRbPXT6A2xvruCl65vyO3520sDRZUvhFROr/wvw7G+NRPwH+gY/jmk27DUFmmWXCljJp9HtGrkmJ+sE1LiNvvX6PRydVfB//Ks/1kIt9oGDKTu05iUkZujTLBAM9dowu7TgzvsIOmw9MIMZY7xJBR9q0eF7cVNg8yDqMs1lmVLEQmRR4HCj7/XNhNQf8InlMlqYcZoFznhEXZbbKkwK+SQuyi2Zw+ezJkXHrITc1AkeGHkjfRu06Yu2LFOLhdrG+NAYy3ljVKmNVfTqRfO0yN3kew9sS1O1iBgyPBZq4Qk8GP+fhU7EvJv0jw7TTNCkWhRuMssWtPfFpIXSTS5Mj54coNrqIRH24frOOp48/hx/+K+/rWvEDdgVzsGT2hCi/rd5BTzA3WU/7qwncXFyjDK16dk8HHEzsWvVa7quLChIU1eksNNl/BZ0LUyCD4vgm7dvqOF679330Rh60JnSTNYtQ8a/6YsgGenQkxn9E4zXAe87mnNG3LY8gCjn4rkVdZreBwtarlg1LHAXiUcyHXWZRBdK4kh1Fni5MC9mgWZ86oyEkvdtp9WUBj6bSePGjT2srq9JIjSnue2gJ2YOwTObfl+UI0hiZvzXjOfCDNFYWmmcy6t59M+PUXv2CPBE4c0VEEqntKAfn5woySlOoHbQRWJrF6v3XtNk8OGjRyhenMLrZMolvUToWWESmUSll6eXYYBIcMzmc2GAzPtXCU7y1qKPECn4ZBIZA1PJtWYMMKBBK1PzSMl3qliifwyBEd7kfppw82JPJ8gt57W52Ez1Y8HVbEhKSYBDMgK+RyiMAFMKrSGC4ZCm0TQ9J2uEYRz0gZrGkhgFwmgyfXc+lZl6oN9WIinNPnndKFXgQ0h5T8cfgHd5ResVp1M8D61yCf2jfQwvOdkeIBwM6VjJtJt4fDgdz3ExsNBoNtDr95EIhbAV8cPb6+Ls4lJTtNjSOvq+OCrdFhpWCZVOBSP6j009CLh96LuGiC5tYzl7G/XaM/RK+4h7IzKHX19fw876umRkSkyEE51uB4flJpo2/RK6cAUcsCY1THwnxDowqI0QizuQKHjQazsw7GSRywfgDrfg9M1QK/UwmrmQ2YigU7EQ8vL6AI0qQy5msDtBhMYRxDwpwBNHvlAQY6nfasAXS2HrzstKaBUoOp/jslzRc7OxuqLiklHzz17so9ls6R4yfmU0tp1hMxvA+uYWPNE8SuUqzs9PMBoPdJ0nozmGcw+ckwGcYwtzTxBTVwDtdgtVGtXLL2aGN7/yFl555VWFbUzHXQwbF6hW23D4Y0hklvQcnxwd4eDZ0y9o9Cr6VtZUbF3dr5QJcp9Ip9OIJeKaAMpwd2E6zEap3Wlj0Bugb/XlE6kQjhmQzxeQyubx+Ptv4+B735b/xTS2hMTmbWSW13Dn7j3Jqj555y9QOniCKQE0spnYmF+tHwvpDT3N+MzT0Ni5YFmS3j8bG+kbgTObU3wFlHhBMRd9ygbdHtp9C9X+CMP5HLlMEssExpzARakmKQVTa3kPEtgKe/3IpVJIpRLagwftjoz+ybXmeiPTZ8nECRbNDeDMxorPLdmA3I9YpNMThwlc/OExuYw3UIAsBzYnTCFT02tY1Jx+jymB2ngZgc1XvliqGy8+RHP/QxQ2NrCyuW0m9CMbJ+dHOCmeot1llLuorJJ3TsY07g9gN0dDYR9OG1WxERghH547MWTy32yKsN+LiNsBTyQFT2oZdruOUb0Ih2SsU7paGyrcQkakTcYXhmf7NaYAYHz5BA6CFrZJ7ZbHpT8EJyWyI4KMfdUuZCjozx9inqsm8IXgWHv5px4I4Lq4D+fZfUwL9zBbvfdjt8CV2BDX83NkM0nkCztIZzdUyFvjCeqdDi7OL/HgwUPJcWgy3mi20esPxcYpLC+pceIz8I9/+zfx27/16/i/f/8P8Ed/9G+RjnHwMkTHGsoPzEjnKXmiDJpSJrKQDYONezprHu4pb775OtbWVgSY87xzjQ1FwrB5TmcTvPnlN+Ud9f7772lvEuvQ5cYv//I3sX9yhv/rD/4VVlaXkQh44OYaPCFzoS4za8OanMO/vIbw6oZAL6Z9SoIVDMLl82sgM5+YdEXew2R6fv7uBxqI3fnaW+i22uh3OgLELp/uY2yPsfbSLbh8Xg1r+mQ5HJ+hXaoJWCNYJx8oMjOZAvyF7JmDGX53h4BLJiuydqNMq7C2id3tDVzf28Rn9x/iX/7LP0CxWIXPFzTSYxeZOx6tB52uJQ8sMTJdDPcjm4aAO8OAxmJXEqQjK4R13bWdLcSjYdx/9AzNZg+RSFg1CJnLrHXy2RgKy2TQ+NGdRfHwWRk53wwv37qFeCatJL5wwIdPD0qquQiIvv3pC7x+e1Myzo8eHcEeDhByVOGdN7CUiWHiziEQWMJqOojPT+p4ct75a5VjN9cSSAaBi0pdTBRJAslEdswWXltmyMVhGO8J1hfOYBpb29vY3lhCJJlWfUSw6v79+2IMv/b6G0iT6R2LI5dfMn3FbIaB0sLJ2rVgWwNJKimhZXjQZaWp/YXvySGL7B00oyaQMNQ9Xq2W8fDpqYCpvfWsasFquYzjo300+4adOrfq8mybOii/JAt3CocvDo9rCj968ndiMiZrKzbPHCiF5m14w0kEs7vwYoT6+QlqtQa6wykq9Za8cXm9gyECDRENkcTe51h/IZcU0LoItlIN72J6e1D9AE/glRRTg5srb14+f4GA1mvWYuwfZJtB2w8+09yXVde6dMwc4pIRzp6KeyWBCwIO2qf0d43Uky8TNGVY0hp+LJ5XPiME2cjcIytdrBp5nS6Cs8g69115sI31HceUuFomZZ4qCHrBcp2YkYEZ8iPom8M5sRRqBGcADncI9e4AzU5XNask6YvvpnCQofEiZv0cj8dkJUIJbyrkQdwNRJJxBLMp3Ss9eyTJPtVMAhE93gXoSgkmbVBosJ9e+A7aqFeKGhqkUxmEI2H1AQTaDIDHtcecfw3TF6b8AjW11xi22JX892D8EE/7H8tGpXbkwukjsgch8JvBDF+5dQ9fvX3P+C0uBvlK/v2hAAcFNc2BD+8bthZBsY/vP8PX37qHb37tVV0vqT/oPTemv1lfa1DfsvHBR4903KlMSueA99PudgHxiBslmvX3x6h3T0kwQyZ1DUNrgvLluZKdc6kgCrk4xjMv+sOZAlfIOOY9cnZZQavZE4M1k0npmNjbBIPmuWCSJkG2bqeLSNCNv/fNr+K11+4pqbZRb+LisqSAEV8gJIBqQin1LCBZLN+rXCqiWTpENJ5AMhZFMmrWVbJN+UyGwmFM/WkNQP3ztsCzYDgq7zIWUDzO7jSIRq2BYe1Qe2IiHjdBZXBh7IkLlCZW4Y8toXb8APXLQwwHFmLZVWQ2bsI7aSLiHiAWiyEYjmAwD8t2KBXg9Sez0I3B2AP3qK7Ah2Z3qF50fSmi5/6kQ3DdvEad0i/As7/WrvIfyS//cBjAVVrj1aGvr+Rx58YO3n/vXbz74QNt+la3KbYTF4t7t6/j8OAAf/RH30YmzcUmirErAos05lkfIQfpx2TPU5NtJiBeFkWcqJGRxSadvkgL+RmNDykDYBNAbwoCFGQiGFmkUyAZG1AyVM5LLZyXjd9aPm1il4s1Gm7+1dfu1rIYCyzOsmnG9xr/GSOlMRsHN3gaYnOhJPNI1GQCDppmminAkIbUpJuT7bCYQIhFJnaAAdIImHGhPqxe6p/38oXFJk5MgBMGo9OXjxobCyXLXMmeuDibqYaREBoA5yq+mVOW27du69wfHx8ik8lKgvTOO98R9bVRZ7HMJnKiBtcT/QGl3emhcaZJxfpJXmGfE7vxCQLoIb25pwX+4PHnGPSHGHPRCQTEH5N0gywlgVOcpJp35/XWeaNx5citontvOaQChmawLAhL7TlOmw7MnD+5LxsXKNKyecGinhEiLgudsU8/PNEhJ4GzoZFaGBrh4lqbc3q1yXFiyU1H96EmgDTnJ5NrpGaVOn4W/7ZlPLF4rcjQItDDpp2FPa9vr91Bt9dTcc3pvju2ovSohHeMy1JNxrKSgNAsdWZMg8nq4aSx1e0imF7HzWvXsZnxY9KsoF88w4VrCdNQAvlpRdKTeTACbywuAMs1nyCbS2NlcwfB1BI61hhv//G3cfLkoYIIWBQZOTOTwgxzU/4adDcm0CTqua1gCX4XmkcrBpwF6oJ5p4aaHmny1GBSFRlTVNQMF9HufEsmiIYwtvpKs8tlUvLmCERj6HTaqDx+iGmzpo2GQQPeaBTDmQO9EdllAQQot+60TeT70FLTw3Ms49OlArC0ikqnh2dPnwlwWi/ksRvxYV4uijXFeG0WbywSaWDvW15BYG0dnlBY03s+A71qGcPTI9jVsgozsuL4Xdnkz/0B7PeG+OTgCN1+R+zVpcwSUi4H0tMh7H4fHTb0gRgqLjfKwzKqrRKmY5eeYUp7JqOpWC3pYBwprokuIBYMYX15BUvZDMJkHXm8aHR6GLu88IRjODg4kv8MpX4X5y/Qnh3AnpFJy2Z1hk7NlkdHbpUNgAsB71vwufJoVA/Qty8w9xURiDJi24VBawqvn3R3JyaDMUIRL8a1EEb1GCKxpK7d66+/JvNjruHOcAJ7d1/GUi6HVCKhc9dqNNDodBEIBbGUSqqAePrsOUqlsoIlONVl4xOe97CZjyC/exdOX0KNzNn5Exye3sd4GoRzFlOjzHud95oSV+lBRVYj5ctKOp2KiVjIpjAaT9HsW2jXivBMB/IgdIezmpqS0Vm/PEXAORV7CoEYEmnGk6dlSkxPDd6fvE9lvkywmoCV/IUMs1CFrsOpKWrx8hzNWlnNOhun5ZUVrKyuYzKa4NH3/hj7H31H95RvaROJjZtIpNJY29hAtXiOR9/7M8waZfmcsRi/UuUbqZwDwXgc7kgUbWuA0XSKSCgIF+XSPcrAPJh43GhPRpIqct8Ls7Ec9OVr2KZh92iCGU26Q0EEIjFMHdwP+2oGWEiHA34EOHSipyGbGtm+GPaymM7cJxh4s2jCtOI5XQgnEvDEYrAoEXG4xPhxjG1Y9YYAfZr8N7pdFfzZVELA8YS+bvTSW/jN00wb/ggmniC8+T348j+QMRaffh/V5x9oaJVeyst/pdokW7Ok56vDCHoC66G40rf4KkRCuF1Ywur6Fl4cHOCT+x8pBj7u8WPaG6A9sDAkM4fnNbuDABM3Ky8wKz//gTco4dyFV6iWd18IzvWX4Vjaw5y/t2B9z0rPDZ+YA66lPbjye5hV9jEr7ys92DFkY2b2V4FokmxCIQE/bdYZj9F5fh8OfreVe5j/O8mdZKURFF3NurGdmyMaCSGZWUNhdQ+JWFLgaLFSFkuH0/DuYIiV5TwePXyKzz77HL/567+K3/mtX8NHH3+Gjz7+dHFO5jJGf7F/JP8wgYZOJxKxsJgyHERwjyL7huuPxx8EHEaKOLQpzXPjv/wv/hm2tzbw3e9+zzxjZNHGopJKr29saNj44vkLgaIMOdJAyuHAN77xS3jw+Dn+8P/5Y2xub2Bjg15nRXz+yceqHYwNgBlmduwprAkfey9C0TCSsSCSmxsIr2/Ks4/gKZ8TNpLWYIjLF4fwh/zIbazi0XfexcFnDxEIhgzo53Bi/ZU7KNy+ZkIvyI61hvJUKx+eoHZZUkqd1e5o3eDeo6GRkvsgW4ZUKortrXXcu3VdDNnT85LWsM31FXz24AHeefc9RKIpBOe21prO1CuDaw4QXd6gEkZZB9H4W2DDwouK0jVKkVkz0YOOtg7bGytYWc7iyfN9PNs/xu7OhiRPJ6cledltb+WxvkJwaI5q14GD046GAqHkMpz+CO6tp/HKVg73T2oCNnmOvvvwUOf1tVub+nP/2cdIuBsmxToRRjJZgD9AP+M5Hp828fkpgdGf/HVrjXsfUGo0dQ4ncxfq9SoCHnrFelSPMiyhXC6qTkpm87h592WsbBBwjyCRTCLk94pRQzlYvVJWYImbKpNYTMwXDkws7sfNJjq1Bs5LTUSSMR0kgZX1QlpeVMFAUOxy7QfDgdQSXJ+Oj45wcnqqfahca+Ps/ALuaR+hQEhpoLw+DvKcyVzyMpE3AcsRRcjZR8RjWIr0vGMScCya0N7B5PBas6HwklAogs7YgyEtKTDQvmrW0BFK9Q7KLQKlIwFnrIuHVl+gBu99AhoBJnGSGcfBPRn29tCwQLn/MrRMEmmXWMzySRsNZa7Oo9YAmB5n0wncvqACNKiWIfuM4DIPhLJM/hDY4L1mLEVcZpA4os/hQOskh0s8bpOmaWgCRm1gWIRivy04USZExtjXEAgTCKc+yjzHXFUz2bSS0Jne2O92BERxuO1xuJBdyiAY8aJWrkjG6Z054LSNb11/BjSGY6U4GwWPUYgQ5PYxJZ1pvkqhn4sNzhTE/PKSwOX8dKgauONx656yue9JJeFA0G8SbXmvsP/wevxKRiVrjXvuzEVZ4ALQmcyQTJClNUen0cCU1j3zGbq9ts4tnEGxvwn68XtToqm1Q2xvHvAEx/3HeNb9GDPHBJ2aC5WjKcIxl6wcZp0IXtu+gzubOwuvM1MfmZ7PAJemN2R6dB8ffvoMT/bPjVqg38dbX7qNr7/5kpGqsnedzhS81eqYe8cajfXPqTjTJ70o1m34QmEk4mFYvTbHJPC6WKv1Ue1cwkIGqdgahq0SKtUGMqmY7HmC9A2cQ1ZBUSXiQkA1Aep0OqPrLpZ/u63kzqE9RS6XEph7fHymc/3Gqzfx6t0dM9ibOwTqd6dhDCdO+KZtTIYDMexoo8F1otWibzHtMALodfsK9cmsXdffr10cGu85e4hwNILlfAY7W6twxdfRmpo1IRPioNq8vHYFw34fvmBUNaM1o63EGHa3hOHUK7/Zbv0C3uiy/AfLR49Ue8VTGeQKq0hE/LKR8IUSsF0xBLyULZPJ6UbWR0WTQ0Bdu2vBhyHScR9KfSeeVX6UpfsL2eZPvqf8B/+b6UQUBM6+9ZWXlaLJG3djddkkM0mL7xHTjM2A3W/hne9/Cn84LgbJpG9AK3cojmG3iW69ooU0nc2oWmUBRnCCNxgLEtF6uSDwyfP5YTH1SN0HySqkuZoULdK+ucDztmPTVmkNcVEzE2S+Vpbi+pPA2b/vRbM/AnB8MUVjpZAROs9Nj+wygWdMfBlPNAnyS4PPf2dYa1olxKT7whEN5XpPx7aUZtoeNesaYaupMRsDF3gabpqpvdlIfvAQXXkzGFnmDzYf6dtlnmkYeiZa/iqJ07yFgLPbd7C1Rfmsmbgd7D/Dg4cPdb456aRElYyQZqNtPABmc02IuBB1ZmF0Zj9eHvLjzuW9JSdWZpd4cniOjZe/jJdee0UTdbvCUQAAIABJREFUg2q5grMap6o9RN004jX+CjRf5bSapAWy0CiFpU+cCUKYmeIhEsYrr9zFzt62GCBv/8mf4U/ee4K+b/nfdznN/eaYIe2zkQpywsnzZ86u2TzMPXQVA6/NfXFsPB56hRG0vGqsr36fjag8JxbFC73HuMHSQ4cm2hN7rNQjnkfKhlkQkgnF70YwhoVVvdmW9GVnaxMrK3mZyDIZ6bLrXExbOdWewjuqa5Pg5s4ij5sagQBGS2eyWfCZjAY82C9ZsLtdRO0KGp0+BtM5+kMbGxubuHPvnpLFHG4v8hs76I2mePDRuzh99hjJeELJO0oSm80xZNFEIJB0+NEIXUohF6QN+phFggGlQMUTcckIyFQQ4CZGpTl/LAwEVEia7BJlm3IGmuavrq5i3Kyiuf9cdH7+figeF0O0Vioao1c2wsk0gpklFR0yJKcpKSUR/Y5kEwKMF6irgOlkBmWnF5fVulid3PQpUcg7Z3DWKxi0Wgtwz0xr2Sh4sktwLa/AhgONFmUgDYRmI+Q9gMe25EPFu4UyAclSfAGUHU48ODzGydkpAqEIstkCYrMRcrAFWlZbbTwbdnA07HHIDLd/jmQwLcC43C5hZE2QcEWxlVhFNpaQDxUn0ZlsRgCMPQP2L+oyZVUyEz97OsZSYVmF6CcffRfF4hFGjiH6IwptOUwARhPDmnTMnFhZew2rG6/KdPT44EMMJo8Qz3vQa0ww7MwRijHNF/DTq4W8pn4K8eAqAjpnAaysFZBg+uhkqmaFKauUjSZTSd0XDB24uLgQ047ya8qNL84v0Gg05dFDCSQNY4cXJ3j11Zfwyq/8iprS8vklDg+P0B7YWifjyZQaIdNAGXYti3SlpjpmBqjj+1h9zFplDPpdhJbWJBduXh5p3XeF0xqSkInis+vYi8zgDCUxSu+IyUawjMdHYFwpuV6C7mwgCKBRdmb8TwiA85k2Bf4MnXYbjVoFgx4TBT0CCmm2HQnH5Hn04vlzvHj2RMVZPMGET6+aDIIWNYL9B09hl8/UGKqlsOm9ZNZwbyiIaTCA8mCA/miEeCiAKJudoQGeZ16CZ2MMp4xgDyFIsIa/2+2jNhhixP2OjQHmWLn2ClKr11XAXR48RDgQwO7miphC1VIF1VLZsARkvO0Uo4Yst3F/4Su3SDolYOmPxTD0B9ATW9sNH4ccTHBuG+uBAf08KG8ke4GgXsALsDHrdSU3Z2PGtE9Pbg+hrZfhJqvmh15nT94Hf/js0c9wtbBkzI+dHhTbXVzUqlqXcyu3kSvcNjVF6SHclUeYjxehCWQ6eI13IQMWxFS7Cuq52iz5FxfeOrw3lPGq2sFYLDhW7xmm2F/jNT39DJPjT0yStusqGMgEtc2zez8KZv1/yCr/Gh/5BRNOJ4XgWOWFTtcks6M1mVJBrrUKK2ocIuQaY+PmLnIZnwCWzNIW1jdviZXANfLw6AB/+Rd/hnKpiq9/41v4J//0n+L07BQff/yZ8cJcpIwvRkc61NdffxXvvv8R/qf/+Z9rzyb4yvRjSmNm07H8c2hVEfB7dc65pnf6QwXhsNH/zd/4Vexub+Lg8EjrF6WHDNnY2twQSEewjvdlLB7Hci6DbquOYvECt+/cRaVcxHfeeQeZ5RVcv3FTg5NHn3wi1hGPkQwLsZYCYQ2nuoMBEI4ju7oGTzQKRyCAw48+EKtw65XX5QlJxgl5lgwE2P/kAc4fEzw1PrDcsygHy+1uYu2Vl4ysU8OhsYI/7N5AoFmJwTAHhxj2BroGAa9XQ2CuLUxp5nOwubmOe7f30Gq20OkRlBnIPL7ZaqHZaeOrX/kaVlfXsb+/byR0g4HknGT2TKcM0vDCtmhZIMM3gfgExbw+t/z8rl3bw429HQWyMLjl+YsDgc+FwhLK5QZq9Qbu3drE3s6ymCDcRw/2T3BWtBDPbyIUz8DrAraWUthbTqLY6mudq3cGePfJ6Y/cpmlfEyl3E+GgkVrFkysIRQs6/w8Oa3h0YnyrftLXTs6PRNCJansgxnd76MTB80dw2E10yB5qEZj0IxL2IJWMIhiJYzgGms0Gtra28OZXvyEA9tHDR3j25LEYjJS9+kIRXLt9G9dv3NBaPR5acFoWrIuKQJ/U7iqcBJ3Yb/RMveUCh/RkhDlxebyPw+cPEU/mUKw1lCzIum3QKiKc2UMoHMOsV4InGNPvj/sVAxoTWJIKxSGPo1jQL+DY6nKwMEA4nkI0nlTqNwEVD8HLYATucFT2DMVSDdVWV8AD66VwMCyzdQJMVdYzXgY8udDt9MTGugJr+XnclzjMJKBLlg2HlvQp498lQzQeT+iyyMifkzoGX5DNxzRsBla4w3q/gIPAkPeL4TDvYQ2yCXbRI4x1MQOfOCyQt57ZQ1krsp6lj5qCADgsYrjMlWcifWlHJtBAv+eh9yFZaQxsM4w17tG0s+HawMRwD8bwOSaqJaYjC/ZoAN/UjUA0Bds5xaBbx2BooVJvy/fO63IhGozCHYhiMCGrnrLImepSkjcYUkBrCA64OcBnrRoN+5HJxlV7MdQjEHTDORmj1+mgN2IQhfHi9JOB7PLqWLnqU7hAZcmAnriTIdqzGKLJBG5uhI3sdJGuzd/vDbtoWU2cVI9Qb3MAtYKIK4ZswJKFSzwcRCToNz5+9FJkD9Dv4tw6QGV8CnvsQ29soW9RIuzAZvg6bmbuIBIISp2j9UZBL2MjzWVFsAj8+s57D/Dpo32tG7wXWJeQeXbv9o4hm3D4P6K1xciEVDRb6A8nSKfiCFNy3h5i5EmCyzpflEwHnYPFQN/SOm+xRoYH1mAukJrnyRsKIxWl+f9YqcyFbAQvDk5RqbWRiPlRq7cVOiCQz+GUioSJt/wujQa9zJoauEe9NjKROdL5DWRXtg2T0BeCTfua2RhB9BRUc+X1V66wVjNBG+VqQ8y0cJiDDQcC6Q19z/LJU7HCqITIF5Yx9SbRn//V/jYVGEvuWbeMXD3iGqJuudHvtdGpnaPbG8IbSaPXbkh673T5UDt9gsTSJuJLG/CManCNapgFcsbr2juEM7yEYDiGJRLiFn1R0OfCWXOCmdujALDHx6bOunr9Ajz7SXeU/wh+71tfeUlpljRuvErQfPhkH8NeC3OmDIUTWjivggK+8/Z39K0ImLmnbERJCEjh8PkTHO2/wNraqtD/hGi0TsXA0mDfeD1ASDibqvNaHxfVHwBifJ901IBctY4B7v6mL8aCEzRjA7W+FMN2ISl0ZUQpKReigY2ebYAXFelMOJEhLpkRpAc7pNEW3LVg7Oj3SNnl9IUU4gWzzLQXnJLT88wcMR9u46Nl+oirt6HnBxe9EBMH6XskmYApspSQQgPXBdNM77EA8ORbs3htb23jzu072lB5nR49fgwfN58RY6mNT0DHoj+R+WBOFtjo7e1dw+72Fr799if403c++4lPbXZWw/LoHI1aCdHsMr7yq7+O9eu3EYxE/1/23qtZkvNME3uqMrOysrw3p47rY9p7GIIcDTdWUoQmQruSdq8U0r1+iP6BVpqr1c2GLlYbodmZid2VODMcupkhQYAAGm3Q7vhT3pssX5WpeN6vqhvAciBwSClCESxGE8DpOmXSfN/7Pu9j8OzZU/z8Z3+Lfp+NFosBZWyrZI5zAYZ43mUCJ9HujOuN4va9u5LWN2RCZaOF5599jselETqmSnL9dQ8WhYZXMf8i+hRJSyWLccGXCTHp84yU96wo03LsyTohK0MZ4AvlfKkkl5zQsVBUDZlqruk7oS4JVUQQqBA6uksAai6SYcqICQKzSKF3g4cUcMqwCABzcx9yGmgIPXgjl4bP8IoErtXpotvrwx6R5uxDKpGSc8jfUdM/U4opRkUnkwlgbKPXaMiUUby/bBt9JjtOp9CsEPI7u4ilklLE0efj9Iy+Bl3MxhNh1fA9RHq8ugRZdBCUlUaevhGMvDd8ApTw3mfTe3hlD8PpFK9OTnF5cbkCl5VRMX0feI0uGVgRMHHt8EBM2FuVMhqVCnRKLeltRNkLj7nPhMcwJdWKx9vPxDxKCyJRdRzpWUUZY6OGBT3lJhM13SSLaD6Tok/PbqAKgud98crg7/N5BLa89Qqmna4UrgTdxLuDjKdIFMXpAq/OLmHzOy9dHO5s4c5mFug0hUnG88uiT6LVucFrBh5fVnB0fi5+W6FYAoHpEDkPE5wcLC0Lp04Xx70iNAvwR5fwGS7mUyb6heEdmpj3pnj/6j3cP7gt1w2BQy0QhRlN4LJYxfEZafE0SqYviEp05eeejAcoFl+j1SvDG6QvowFzGYPrcWHP2nAXLrxzQyah4bAH9UYTndYUwbwX4YKGaX+OdmkCf0BHJEWJCQv9bejzJJZDGl37EIlEEc9mUTjcx9WrV0WuSb8jToIpC4zGkxJ4wWvrxfPnaDRbcv0ECB5FYzK5peySgw8yvgiQ5/JpZHMZVC+LksoXTuYwpYSKU1Mx31CM2fV6KIEDnABSjr5cqhCO4QC6O8WAwQvdIfSZLevz2KVEhXJhSoOVJDMUiUhDEwiHhY3AEAnPCrwl8MyGWEBzkpB8PrnGyXxa0U7lc7DZaLXbwtK1ex0ZqjBEgKb6ZKlwTn5+doFmqyX3G9esCN93JU/x2B1UXjyBjYAA6vPySzURpwSLnmFBC10CZPSsIYDKwcd8CS/lIn4TE4373wx+nanEDpzxSFiV3clUrU+Oi3w6iSuFDTHppSk0r99+rQxnRsB7KV4wvLZC0Sj84TC8ItdxMWm3Me33BERby/zJxPRHopgYPjSncxACiPhNhJjSyWh17sUeD1Ibm4hlcug0qyLrJZBNrytK5AjY0wYg6A8jffVdRDevfWV5rl88Q+3smYCMGa5HQQu6O8PSn8EytP3VpZzeXtMhnOprOPXXsp+K9SRlQTQjUxRw2fe4bq8Zw8KmW22oXFuILLP+F4m4GYDrs4DMATzZb2fsT9CTn2NZfYVl5YWs71z3hdkhTHDFJnzjOMN/yVyFh/5nX/Ml81KuvODaqvzUXIO+dgH53s5KMip1xGICL4Htump+eK3q3Qsl/2WQgUfDgmngPjadfjhmANBNmOE4NgopRMMGLMuHre09xNLb+LsPf4lkIon//r/971AuXuD5s6fCst3e2REpnHqo+4//L8l0ktIckT34X/zxv8S/+OP/dZUGrgZzfB7XJq6PsqauQCTe75JY6KrAHa61d+/cERCOUsPNrS2UiyV88fw5/FYQ1XoT9UYD7zx8gIcP7uNHP/pr/PzvfgYq8Re8J1UOLO688678efL5U3zx5Jn8nPsqP4kTUAl2Ic8QQ4RgO+qYMiSKflLKf5bSfh2BiI7lYozqyQW6tRosn45Br4VGrYKD61exd7AnLLvwVgF7D5Q0ludLUgZZn/b66NcbqJ2coVtvYDJUbJ1wOCb+lGxqmVYqgCZFZjOC5rQ9YIIaGS5qbfuD730P77//gbB4BvZAzivf4/KyJOs25YyUbvJaYy3CvZjycjK3D68eYrNQQKNRxmRoS/05GjFtm35RSjbHP9w3E4mwDHDJuuAadnTawcwbwkYqju2oiYU/Bl8ghJ1MHMloGKe1Dp5eKFn+YDyDPZkh7esKeBaLBhGJBhEI5xGJbQqI8sVJCY/PO5hzHf6GB12K137FDAUgm6Q/exsENWq8xrR7Ls21HkwjX9hCiml50RDGMwcTx0K3foZUPIw7D96VMJ5GR8n2ttNRASdLzQECEqgQk9qZ94apaXjy/BTjSh03D7cQ3tuW6/jJ8xOcHT2Db9FClDLw5KZ4JtYvnmMGE8O5B2O7g+VigkhqF4HErgLep034PT14fZbcJ2R98VzTyy8eCSMWDou8m+vGcjSGX/NhqEfRpPdsvyTrUTKThRUKiySToTSsH1utrpx3Mp0ymZR4LHOgzfs/GKB5/hjj8UwYeRwE8dHt9UT6pvzEaKOhC/OOe+Z62E+zetYRBCgCIaZIamg1Guj1OlKvigXJKtyHdTE/UyIRE6uMkT1UfmELAl2ugH+0JwmYBqKRqKx7HDBziCrvOVulRWu6Sr7kurBic/K6p3XAukciqMU+gPsx1QzhSEjklFz7OPDpdnowHBdh3Qt/yIsp5sJ2431B9REZ2PUG6wxltcMeY+/abQTNELzQRJ5LL+FALCnecv1mTSxjtnaYvmug120gEzOQSoTFfxFg7amk12vVEl+D/q4M+OGx5XEMmNYKxPaJgoIDMRI4/BaN8k1RlYyHYwmeIIOx2D7Dces56v02KsUR5kMPQv4Arm3t4Cbrcu6BKx9UngfaRfBYcV276OuoTi8wnDyBs/AhiCw2Izs4KOQRsEJSIypmO+2OCLJ7JRX2+LyKF0eXUrNJ4Jzr4v2HN/Hw7qGyX6Hv44DMP4K4yr+tWGnjV49fy3W8s7UpvVIiamIjE1EyT5H9KlIHwR8SN/g57YmDcr2LbruDSMCHdCosEnR74kHXXiBk0XbERqnWkWMtHmfNrijH+JrsYdbp6/OlhrmjfPqifmUF0xnMsZgx8E9HevMQ16/uIRdW+44EVEzpL67OHVPPLy5KOD05keOSzSTF25mDXLK8OJBgDbexdwvR7A7E5XrVc5OZ+OseBNL4YN+kz9sixRwvfWicfAa7VUZs4xChxIaAaN3KKdrFF4gn4giGw1J7kQwTDfoUIziQloAUHkauxVsZC317imq9g4vmFA3798yzb9xE/v/+lwTQsskwKtW60E7JaOJjNlKoqS8QfQOe/eVf/bX8zArHYHcasjjevn0LP/jBD/Bv//TfIZ1M4vrVQ9y9c0M8CEbTJV6W3qKvlw2FJP8uH2uwjK/Jm28rF0UhE5HJHBcFMlxoDsoNmyaLbJqpc2eBzuI1pM0Q1hecjWDmYeoJ54Fv+y6JdabkSCacCpSxNBempt5vDZDJX63CBmRqNFSSG/oMcEE7Kl2idHyE/Y1NbKwL3BUdmcU0qa5sPk1DmbVLyyDgCqfDKz284+Du3TsChvH7HZ2VcHF5KbT9Zm8sTCGydLgpsvtgbDgcxTo6KXXw9LgCj+6H5zfwQcuPz5GwT2RzC8aT2Lp6DQe3b2H/5jW8eHWCTz99KtIJSjm5kXOKz8kRJ8/cbKVRoCnpcITclUOkNjZw8fkj9I6fS1FS90ZR09OYeX+9N5vhdZALOUj4lU8PDzmngDxWAgKtpucyReJx42SN77tKw1N0fHWg+XMeFxa+QgFfGa+ynJf6WFl8yfuw4WcRTTbfwlWJP/RPETbNKoyC0fMEl2RCJ2bdKl2Ln48sKU7vG802SpWqkifE43JNkpnDYorHhSwsfnZOVqUfNDn1jqJ2dobiqxewkjmktvekGTDHHUSCPjTGM/EKCEXJJnIQSybh0XQxGxYavcP0MFsAOXUdUK7piCyRhRoL/N3NTVzZ2REQs1EqYjG0kdnYgDcSxfOXRyIDYkHIDXxrM4+NWAgYDTDq9WQCSzCrO1tg0GwgtBjDx1jsUASubsCl8WowhPGgD2NCn4Qg9GQKswB9h0wBQyb2ALNyEU69glF/IPclv7swldikJVPw5LfgWqFVkiMlsxomxXNMz05FQkeJA9lFkupItpPpxxfNLs6bbYATUa8mhqdXgiYCdldkH/T0UubCU5U4qhm4nC2FJcN1IhaOIeXMkbF88FoBNBd9HC9eoOMWxYdt7urC+KKf1c3cTTEDLS6OcCNyDYfBhwgEU6h1xji9LGPO9+D0l4zGyUSYi2rCO4dHZys2R6l4jLPSK3h8DmLRJOZDB4NOD1bEDyvkw2Q0xQIEaik1AkwnAD1AFqcCk+faGOznOOHNXbGQ2vIDvQ0Y/V1pdFnMXj3cQ2Z7C6FEBrl0Wlix9AerVhvwmKawTsiirVerImeRFGEPEE8kkc1kBPTidc01k6AzAVAyFnif8/OJtNdQaZ3S7Ll8HtmoZCp6ZXothscETDRO3PtiGkwWKSXN7R4NdVUzLB4w9CdbLiWUJJxOq7RWqiHICAlFRKbBRzwalXuR14CwmFd7ANcBWXtWTbL4nfCzjocCoDUaDUnL8tFXi0wXMVW2JPW10+nh4vRkxZBUyW7it5bPiffRq1/+DJdPHgkQK8MOjwYjGIQbMDFhY0xpC/0VCZLQgNwhxkNQhWsWpb4LYb04S/rNUb6ykuXL2k1Q1xXWk7n7EJoZxOTiEVpHH6Ntj2R9TyeSSObz8JLtxqaObONOR9I2eVzoCSZACKfskQjmhokuGeBWAPGgBe98glGHwQdT6JYf8Uwew9kEzXoFVjCCkaOpe19j4ANl7HPEN+8itfvtmF3eERNCASdAFtrqQdDs4pFIKlUjo8AqtZ++BVqFQcjQEdn9+PcqqViACB47egARmNSZFqjD2biJRfr6ty4nKP1YnD+Gt/5KgBCygJSHHVlfSrrJzyWDtTWAtmKCa7nrcDdXvmT0TeNa3T2Fr3MKwt6DmYN5fBee5K7cB7Pqa9WccVAwKMEfC0H3aRgORrB7YyRTSbmP2BSwOKcFgFzDq4kH/51eoLppwO/zIhEPYP/gKuLpHfzy44+kgfln/9V/g/29PZWGCxcvvngszB2+Bo8i9xVeT/0hhz8WHj68j8PDffzVD3+Cf/W//RtUqjXVPq1Yfbz+RJ4m+7bcTcIm4LGmfCmVioo/0T//Z/8cH7z/nhz3i4tz/PRHP0ZhewfXb97Cn/zpn+Pf/tl/gNdLZqQue86VvR3Egwamoy6WDusTB9du3MT9h/fw7LiKXz29/FbnMJYwoXtGmA26Au7o4RjMoB/jASX29PvxYDYZoV09g91vYnc7j61CBlYuS5OhlYxOyaEMuX9ckW4xvOPyi+eon55Dpy0C16zJDBOCzEsG7CjmmEipaAwuYJZikvNiVWoB+i+auHnjUEIVFAHUIwMIrm1s1v0mawiCJkw+VGbtBMnI0uG+VyydC1MlEgwjEiYIsappXC96vRFa7YEMIclAp+F8KOhDrdFDpWEjHIpjL5vBVi6NmRlFZ6HhMBfH1XxcDYk9HnxRbOLjozJCng42I0xuD8A0NVhMLg4VsJiNUL34HM+KI9SXhV9/Tpie6y5guCOYnglMpkPCwnDJIcbbhnXcucCweYJGvSYMZno3Hl6/Jd6u8ylBpAWCoQhC8Q1k85vY3cwhGIxAJztqNse4N5ShYigXw1m5KHsMJWKUKXc6DdmfOPgTawmXrL4ByqdPUK1Upe6e+dJwtQB80wochl9MF3AnDQGlyFrjXjybu7I3UZJFL80M2YYaUGdSuqYjHY+uhpo65sMB6sVL2Z80M4ClYYp8kMwr3uOs58iE4vciiDS06aPaEynb5lZBPvvJ8ZkAc1xeOKTgdcWAHd4rtGtgwjpVD1RvrO0yxGZiFY7DfYh1vxjb086G6cquKwAZ71sCjpTFyv7N154roI3MJO6FBCw0MpToj7XyVpMBLmtnMtdNVasoSxnWphw4Kw+02WwsoJrps2Q/5PrJz6XUGjOp0cgE53dlUBODsUoXF3KtrwEsXuN+j4tYQEN/0pO6WOxDxB/VgOYLIZPPY+lZ4OjsGHv7t3GweRWDeh02vQzHIzWgW4WFKPGOV5ig9OPaS4dw59o2wpkEvBrvSVqU6LIO0T96NLFRaRXR6dVEFbO7exVbmV14HeW5vA5YIMjW7o3l+9B+p9seQjMsGcgNB20EQgaqwypeXZ7Cr/txa/cQe9nNVWicTPLeDILWjPiu3cfHrx8LYDi3XTTsLna3C9jLbGEzlUUwnsd0YWA8oy/2AsayLz3Mo6dHMPx+PHx4B+58CnfOkC11a4rlz8qj7uPHx6i3x7h/5xrCAUMYn+flpvQwmVQMy/kEsbAf+XRMgFieY64/Sw69yYIVn3I/6m0bRyfnEliyt5PH3k5WkrgJ7NEHkIBqudYR0JfntTdk/cdBgWI/+vwMSbMwn40QSGwj+KWh1nwyRPvyGezmhWICaio05uDgEGRtUSTGdWrC9PnpAqOlD7VaE+evnklfs7WRhF93JZCg2enLkJFkA8rnOSRmCBv3YpIt4AtLcu+UZq3f8CATsn7yGQbNIuIbh+L32rh4gcz+Pfj8ITTPnyGS3kIkuw3DDKJdu0C7eoTDvW3cuXUAexkSRuNO2hBA7qxCr7cmprRmNZSEdP34PfPsW23z/988aS27ZNKlXEy/xYMg2q2DgqTdrAG09cvdv8mki6BEo/PvpKBw5rh96yZ+9vNf4l//m/9DMTq8Xkne+N577+DWzVs4a05w3lIph7+rB8Ey0n/pecbH3mYS23l67bBJUxIuJq4ophgBEy4wq3dnsTSjyTmngDp8pB17ZsKAWLg6lpqpGj5FO5PvROmpUEVNL7wOGUu8sZcia1lrwdXAXEl4JjMHz18+x/npa/EX4+LAG035l33pRlo1D/wZfdTK7ak0c4Uk5a30HiF4Rt228nqj3wBf48H9h9L0P3v+AvtXduV4E0SrNDrS7NCnbM2kattzjGbA7as7OH/1FH/+Z38OBDLwxTaUl4FoVChxUCZlDBf4OrC2MbnEvtlX8tbpSIyKuR7d+eA7COcLIgEbT+b44tlrxTB0l4gGTGxvFtC9OFdsm3AUP390jOpQewOS5UfnKkuGwCEMlK2vMRVWhyrjnyLl50SaQROQhkOMTDkdWxkMi/m+sFVWvilswFYBFQKWySTNkQKW70kasUzSVkUlQSb67rGwYlGrPCQWApZxEqjSTxWASg8gocjP50JRFs8ImRax4XKFQcjX4fljAcbirNcbyH9zI2eTRlq+P0ggi8eLn0uTSfd4MMTJsyewKwQwFFtyHs7Ak9wSAONK1IOtuBf1Lll7bXktJgVxTkUwaO/qNfGXuLy4wJDSEvGyGMIQM38Hm7kNbGaSGDUrWHabmHTbMrmyx1OUZ+r4JMDm20X84AZ2H7wvMtup3UX79DVGzQZaMwf10QyR5QwRslh4rTKpyaPJtJBTTBYmlI6ymdcp0aTPRyaPGf2cKEsCLnswAAAgAElEQVTyAL1GTYIPAsMBho2GHENJPKLkgmw1smt2D2DmCvIeZCWw6BzXKphensMztFeSGOXpwcbPiMVRcXWU7BEuLy+kwSjkC7ieT2HT8GDa60pMvKLCT+D1mWjrBhoaU4Ys6EtXPA+d6RT9fgtzr4uWWURleSoNH8mdMuhzvSB+YxouAlHKumnyv8S0qSEV2MVm+iYK+R10+01clM5hmEyiVMa5ph6AO1+IdMNrLjBzuygfU8I4RCwTQrPehd2z5RyMBkzYdRBKawgmiS254m1mWvQQU6wV2oENGjOMBwwzoQTdQTpRQMS3Cc3rRyqdEQPqiKUhubWL/L5inxFIYIFEw3DKcAmq8bx0Gk0BmFr0xbL72N7ewf7hoSSArb1QlNcRgSKV0Bjwm8Ji5D3HNCyRO1PW4VEJxPRnEhjEoV+ILY0/fV9YnPKe4DnnPUnWlz0ay7SUr8mhBZsSiyzTlRybYApBU96fbMjYuPA1CGLL+wuIzRAMQ9Y1ylDkfhSWGFlvNqoNytpbGPca0L1AOJ6WhFefnwEmXjSqVdQqVfmsHAgEgpQ2JSQUxbOY4PLZZzj6+JdSnBHQCwZ9siYP2WxwjSB40eti1h9Ao88kpZUs+r+UWsr1nIAiATR+YJFsEPQmuEYT6o3r8Gf30Ss+R+30iUhlwoGgpJZF00ksBXwF2MYs+32MWk3x9VBSVZUASqlzMBoRtnc4npFr6vz0pbAjPQa9fcgE9Ega72w5Q2L7AfJX3ld7wbSKhX2JEUG20Cb8kd1v3sLJtCK6+9VyUf5LQLPa66/8jQB/MthQLK8165rnWe1GBG40KbLJCh5Tiqt55Rxks5sIUzblz2Bspr91aVGm9Pb8ETaCrhhakzlBENEra7UaNJAFIeu95hVwhfs9AWhhsyf2ZEjhbZ0oIJTgLP2tDR8mTDV2OJxTiXTcUzY2ctgo5FYSWAV2q32K+7mSxAt4t0pwVnYDXGMUO03JkUdYLofI5zO4fusB4qltHB+/Rj6Xx/7BNTx98rl4+a1Db4TJR4aiw+9iCIDPxu/Ow3ck0fKTTz7Df/6f/ad49vII/8sf/0t1fiRkYpXCKgw0xcJXY6c1O8EjQwruVf/0n/4R/sk/+SO5bv/yB3+BP/nTP5PkXI4dlcWFmFjIOs4BUTDgRzabwfbBARw9iGpLHZ8P7u1KiM8vHp9hMFSA+Ld5mBqTVG3oZMR5/BiOlD8az03j4hU69ZK8fyLM900hUiig0+1IeAbDFlhHJTYLYmYtbG5aMogaAOLdSQuPo0fPcPrkucjDZAiimwhywOWo9Ydp70uRjimpK19jq5CVQUUinkCv10elXBW2KFlZ9Ei7fm1PfDoVk0x5NLKO4ECBx0pYy0wPpPQsTD9HFdjA+5RrWbHUEvZdKhnE+WUFnfZQ1h3bk4CNBDb8DrbDyp9UMy0ZKBGw4Gdjrcr16ulFFYNuCRsxB5GIH15tAb/F9S8HNrf1k0/xrDxBQ1f+aHxwjeQfsRWZtOBZ0GZBBW5wHdd9QSz0EKauJfU2ljwuI9Qvnwvzi7UMa7ZAKIYg2d0hEzdu3RQmP5vxfGFX1uB4PCFXGwcblcZA7slYUEejrUClIL09/QHMp130WyXY9hi16iW6E6oakjDcIUZIYk7vLNYQ9NtckFXmF3WJbzYQJqEjCcaKaUNZeiIcghvII5fKIOEfY0Z2+3Qs3mrj8Rxm0II/Fsd44UoIwzqFnOb7rEtYR3L4ObSHMrRk0h+lqo1WR4BtQjMExwlWM7xG7GuWC4TCQUnOdRymqaqQBe4DUk8MRzKgk4Gwy56FAJXygOaexOuHvoLrQAFeg7yT5XzoujD1KBkm0KVq2qWwj7gPUUlA43QCOzJIltqUNZTyM+P6Jz6E7GdoUL9iTvHaXPt9kj0p69hqfeA6xmG2RSDRMkV1pAILXGFsEbijyTvXPDJZCZb0Ow2cV16hUq9Ao05mPkMklobreFCpVZDL5XHt3nfhLHUMikX57vwMU3pyyqBMAf08NgTx0mETyQDrCj8SuQTMkBrI8zMK4MheRIQ8LlxtIiojQwthPnXF64qvJ0Cf66IoeSgu8hH2mfQDVl6uNJg3rJDywZ7Rwkcl5xJg4pCBx56fkf0ovztDkUbjET56+Rme159DW0QwbpAhOIGm+5GMJnBjbweFTBqGbmFqJDGeL6HNWmq42BsI0MukTPolswdj/aV8OpVqhhL9X31xgScvznH/+jZy2RSK1TZC4TA282mEgyac+QQvXx2LKoiDUu5/uzs5qY+GowXmDtcJnyiY6q2BhGsxYIRrtwaGnJBt6wgzbTRVPbCs8c5M5NK8jthjxUTquAe7UxHWmT+++WYdaZ4+QvPsc3kf6YXI7ty8hXBmD5mQg1xEgWedsQe1PhDxqR6/MTKkVwprI+izNjxLrsk2BkOyz3RJ4bQsBgikpYaLBTiIDqA51HHRXCGNf8/GYjfO5DOF01eg+Sx0L5/BXcwkmZMgfK92KtcXk1Qze/ew8Bion30h98j2Zh6Z7ZvC7MwElTLgstzERbEOWEl4rbiqcaiM4vX6X/8P/+M3Q3nfZvf7/XN+qyNA0IwsMQJe/EMp3n/48a9+JwDa11lovNGCmoMP3nsgJq4f/uoRhsMB9rc38Pr1Cf7kT/+dTDoVdMQi1ItbN24imL2Cy56i6f+2D5NyBh+nMx6kEiFJCKLOmm+cTQSFlcBmqdy0ZcHbSIUUm1iQ+bfBXFxEfVjArymvFDHZFBrsKnWLnkQatepcSCGb9Wl1KH+/k7VkkyMCXmqSZeXBVkqlaahFVw2NLxtj+dlmyv+GvqYSWNQkmM9j4SjAzQoYO68rRt5OJrCS1U3Fh42FKhdjbqbKONKLg8Or8OgBfP78WBhnD29fxdb2trApup2WSKKG9gDDqYveiAaqFqbDFoqnz1Eu19Drqvfi5yGIww9t21z8lvAGMxIwQABtDaLlJ5d4ZzcKM5lB6+IE0zZTVjrKb8Qfwva9B7j18J5KH/JoaNWqqF8UUb8sY9ysweBCx+kUDGFk9H1x6IEQktMqpoMeRq6Gsn8LbX9ePhflmQwhEK8trxcpa4G4SQ8ARf/l+SVIK9LW1eSLC77IMNcPkWsqOZ8wYWS6p+RyYsgq9HOVLimFzMqXTbxhPMoAdQ2GsghR5vksQtS0h5siCy8JFFiFTdDXT+pGuaaUHNSViY5HNhZh1pC1aRBAA2LRKDL5ggCnnUYd/YsTDKuXUtDPPD4MEocYRTeRGl5iX+thi8yXYABdzYfj3lho8H46FHgdDGYLTBcu9nZ35Dx4uCklUqiXL3D0+gU2NnewGQ2hd3YkYQOSaMSiiX4ZZCaMp+i7HknWjfuVpOCi2cPug/dw69o+emevUaw2hP2RCjJ0gvfIHOTMEZAwplOYvAfZhFimNEQ8T8MR/fAc+ONJ9AIRXHRtDEdTCGPP8CDp1xGbjjFvMnVvrEAPk8fZC18iifDhNQSyG+iRrWHbAsxOmzXMy0UYwrKZr4BLdf8F4gk879h4Uiqj0W7AMi3sbl3BfjaBfRYQNDBnYUpG4Wq66onFEcnmqBlCo13HyeUZ+t0uqvMOzhctEDPyhx24Xk5hlQ5qNlhi2FxKOIAZ88IK+zCzPXDGnOrOkAzuYid1E2ellzipPYcRNcQoWJubyAZ3kQnvyvN4SZi6gcuLY1xePpfUzYlDk2BN/B3sxhCL0RiOyWTEGXx+F6blgc/SkEga8C4DmE1cTJc2ei2mXQp+C79uYjm1YFlbCMdSaDdquLKVwnf/0fcRTG4gl8shFY9iPp2i1e2h3e2K514sEhWAq16t4PzsXAFRhokr+/u4tr8nPkS8lmcTgnr0F1MTVgJrvHbsQV/WW1LcBQBwlRyd6xjvCa5pSu5EM2PFGhSWpo/JU2za6bPiyj06HNriV0IvERanvA9FHq6r5oVMTpEn07gXUB5F0tjock0K+L3gVJwpguo+5PNJCenbttgUcL1kshRfPxqPi2cIWSCmP4BGrYFypSKFIdMERcKpG0jQhF8DXn70M1TbEynkp+UX0E1LJsKU53GNmBHIWplGs3llCqdY/DM0hNPiufKXIYuEIGSArDB/EJqlGKhDTr+7LfFJotk+gSS+Ar30oqkEXN2LqbuEpRnQJhO0q1VZ90cz5etH2RsBbDZ7BNKCuVty7O3iYziaI6kDOhsBLYSpR8NoPkEif0P+fOvHlwAzAcfo4SV3sfL5VPOhleOWVI2KZUaPOTZlwgqmabYk85ElRS8egkZc31dpv/Rdc5YYOQvM6KUTTyO58wBWYgceplEvJnC/JZu6efoUk4vPkU8EEE2ysF1i0u3BnTBcxqdAhmgUVlh5u00naqruD9EHRSXrkYnIBleAjZX1g1rb39orCONB9iiVziwyGTHWVkGh3DP4umwm+Z3p70emB/ch2ec1leYsbGcCkp4ZtjY3sH94E+F4Xu4R1i18Dya2Dvod2c8JnjKEg1IoMonpsch78drNmyLH/vjDX8CEB+998AE+Oy7iX/3rP1FDH6mR1DBJbbGODGb4FyJZXDlYSMPDe9QlOEfpIXdJ9bmVx6Y63WKBIYwPxbKR+lDjOhnCzt4OgpEU2zcxsL+ymcZHzy7w+FX5W1926ye2Sy+wHNUQpqwmnUM0vyGfo9vsoskBUquBaGZXjMkzWzHEtrfkV3nMnvz0Fzh+9IV878Pv3MeN774n353HleeLVgzexRSDRh2V43N0GwNiGGCfLCyfOSQ5fDknE4jXKpDPJrGxkZEQJ9aR9L4ioMDXS8aj2NrMKrsJOVYc/q08qMjsmc8RS2UQS2QwG9XhTNty/oWhtmJF2vRHpAl4b4DHz17LusDhRnvkRW8RRNTnRd5ayhB24JhiEWJP5lh6NVxJhXDWGmFoV5C1BiK/j0bpIURSXh6BYBbjVgOVRz/Fq/YUrfgdQDPFBypmLpAIkK1NHzcGPbGBdxDQ1TWz9G/IGslB42jBuOgyhq0zAQd4fXW7bUlHTBauIpHZlAH2cNAA5n3Ek5u4eu2GSFe5thNsEu8uCVcJoNVq4tnLc9iDDtxxBUstgmiEQVV9jJwkhv026qXn8Md2kMxeVWbrwqIiu98Pd9bFdNSC5noQG05krZ/EGXI0wnhgi6/Y3vYmzOQOujMPpq1zxC2vgN52ryfMlXi+gFAkKoMX2lWsQzV47UtyqNcjqgJe52TZcW+jyTmHttx/6D8lKaSKdKv2GNkP1ABBUtENXdQEHDb7/Yp9Tym2V1P7J1nbYn0zHgsoxnuMjDMOcEfjoeyPtE6RkOQV7M3X4F5KVYSoKZZKOREKqcRP1bSQfTmRe5j7I5/HfYkPArPc2yNBv9TOtMKYzmfiA8agHQZeMcyNrB+yAGWP1gmSBlU9zuGex4NkJoNEKiW9SfHiUgBpgphMqZ47NtrNilyPrU4T1WpFAGrWzwEyMK0wglYcyXgOkUxB9sX6xakaQpB5v7LA4C8RZywkI9jOJ6GbGjT+8am1VlJOwxGRJs9Yu3DAPieIpQ4DHyRkEADhkIBrl+rYyKek2kQdK2Gfio+q8PWEbBGNhWVIKIBtwMJ0MsaEPo68NxZLDOw+Pj3+FMfdFwiFb8Pu0O+zDq9jImyEsJ3bQJyG9F4NzSmZTAYS/pFiQZP5a1pyvMAgu9U+KQAaXNjDGV6c1fDsqIh2myovF7eubknddVps4WAng/3NJHr2DK3emMbQyCUDyCa5x7kylBsMGe4zle8vxAAjiW5PSXwZ+BDSRrJWsV6bGhnMzcybtXrWL2PWqwg4R9B8vVf441uw4ltwNTJDNXjcOdpnn6NXu1DVgQeI5g8Qzu6L99mXHwTR+Kj+PXyguNZDBG25vhRLWrEvw7G4qAcY2rJYTDHxxtBffNWndf0+6yqFYGS3/Eo+A5lnlaNPYdfPpA9ZziZy75Fl7PP7kNy6AXs0Rat0BN1dIJnOIZw7FI+9bNQrcuFGq49Xp3W4RlTq35njgbEKS/o9ePYbb/G/218wDR3/5T9+Fwfb6gIeDEdi6H9R7eJ///fKk+y3faylnK+OTxE11Bz44bvvIuCd49NPPsVo6cXx6zN4ZlMx3aSXAqdEBCy4mLTmXlTHvz3GStCMj1wiiP1CXArKanskTTxjdLlTKJ8y9TwWajQnlzKWoAVveIcMtLfsM3q1MUqayyLpuWQZyUZrWdIccfM9r4/kBt/JWFLUrot+xa5TU0JhhslXXIUCKPRw5fWjFto3qeerxUKBZ6sddPWz9blSm76awnODE+8FMWunV9sqdVMmDUvcv/8AM0fHR58+QdBSG+2VnW1JRSVd+vjkRKYd3BCvX7+B0bCPH//4r+T70qS001Hpj5KyyOTFyVyaSbKVKPvRIzn5QwAtOirj/l4Sd7//jzGx+yi9eIbi0UvY7Qb8XND9QcwsMo4sRJiwPB7CWC5Q1xKCWmYWDSnAm4E8rFAUWfSRvH5H3v/8w5+gNPOjYm2/YaRlrRnimmoCJNXS71PfnwwLsoLodyTH0SvSNx52maqx4F0xy7iYrqPNlYeCmqwreaWakMh0XWSNzhuJJzc6Nm+cKnBqy2kap3N8PV4DZLkQICMbiM9VCbKaeJwxzUfS/gjMTOg3phpD0u65sLMQmY+GiFJKNbTROX6OJKnGozG6jSrSsYjI4GqdHqqBbfTi+9DmY0R7JyhoI1zZ2kI8EsLroYZHtin3YNjtI+6x0WzWZLJ+sLOJZCSCrj3GzuFVHBxcgTsaoHV+Art0CZ0yJTI+pADQRHLm6D70JipIgGAcpTC+SBT1Rk2mmgepGLwroIoeSP5YQjEaxJjdwXI0hMVESF7y07Fs2pwokwnWHdjC8PJFYig5XpRHY/E95PtTypyLhpFzZvC0mlJ4szGThFZWgEz43DuEJ1fAs2evZGrLSWE6HEB8MYXW6yhfO042yeDjOmCaeFRp4kmtid6gL0VdYXMTu/EwrkZD8MwmcNkA0sifoQK1KuY0HaeZ/aiPL7rneN4twjIsVYQbQ5j6AjPe9ybZoA7cpYvJkIULawX6wHlghviZvRgPlhKf7gtJVC/mYxfTsQPTCOL6zjvYjB2sQi6W6PZbcJ0uUvE4LhoVfPH6iawtLPh1aIhbBgxHh8+dYTRfoDp0sPCSkeYgkiOzz4E+3BFpQm98junIxXS0hGY6CJgp9GoexGJZMRsedGp4cO8a7ty+CV8ohWhhB5vb2wgYbM7nKJZK4uHCBE6aSPM6Lhcv0W23hFlGxsWtO3dEesLzw+/Ogp3AlTBBDVMVylx7DQLKir3D+5INBNdtmWSvfCVlejyl7JbTdE3ukTVrlOs5GWilckVAekabZzIZYfEQ7KOMmkUwgTzem7LuryQAAjhwDRfwTKUic0LLc8L3Uym5PvmsLBLp/VKrVlHivaEBQcuUwtnns0SKTsNvXsMMG2Bj4Q8EZDqfzWXluc1qGS8/+lu0Ls8RjCYkvU7APUMTRlOzUhJvN7K/eE/NhBU0g8tE3+FImhbeH/y5GQoje/V9xLdvrRhJLoqvP0Pp+HNsHjyA15mhefwZUqmk+FZRUkvPOpvm/h4XzVpF0g1Z/LvioemTdCmPSd8mH2L5a3JNTzun8Pq88JBevQTMyC7M5FuWiRzQlT/Zm0LzjXUHtVIBgAb6fFw+gnv5ZQ/Nr3p8vJVnqr1yHQrCaTwbaKESr6S2wnR64zGqwJd1UzNjOIu7wMRxEd25h9zeXVmPvXYNy24ZE7LP4jsyOf76g0xBbUnDaA+01jEm5RdwOVzIZtU1SkNorj0607QCCMeiCEZYvaswGgFU1EW2KvoVQ0NY2ytwUJG2lKXAOk1s7R3GvU9Jn1xZMwlSJ1NZYanc5P1o+vCjH/61XGOKecLkPgLf6lqkrM9n6Shs5BCLpWEF46pGcJZStwQDNAhXe9zpq5c4Ozlj2giiDBiIRrF99SqqvR4++fBDaGyQaVfBUzea48XrM7RLl7A9GsbCM1lbpdFHVDEbhC8ngyx1n6mdcBVmxMZSIzNPw2JOD0d1P5INwN9XICjPpbreVqRjxONRCR0o5DdQ7bu4aH571tmXz2+vdoZO9Uzkaj6fF3t3b2Lj2g04Xkv8OMc9rk9hxNIhxNJkLI2hWxbOHz/Dpz/8sbAsfL4A7v7h+7j9vXeFMc2tnpIktd+bYlLfKpYwaHUxZHJdSIPPXaLaGMramYqFkMtE4beYEk3ZtUDXaHaVfxIH3WzwOVwga1JkXLxHuXcJmE7JE8FIB6EovXWicGcdOLOegGcCnK0UAnzO6XlFDLtbnYFIqZLJJGIMQvDF0FuGEdWnSPgJxgSFJc9Zbn30thYPu3XEtbZ4j2XSUcTiG7BCeZFkDStVXD75CU7rF+hG7mIZ2sWsewa/00EoGBbpG+VfnuVMrjkOyvmYu6wlyKZT55HKD5/uhxHdQncwQav8Ep75AJZPw+7VB5h6AxJ24cKAFckLMzoRVozzfn+EOeWUc9bojngx0oMxEksp0HkxFfmrFvDAo3sR8AZgSo28xFgGow6CAZ8wzHl8eE+NFkyl9CKg0xPTxGQywBI6NtNJeKd99BgkM17ANjJwfQZyQUekh9B9su7TX4w3BwfUAoIxXW/Qk70vQjYiQYwBzf8n4gFMoJDnTSxiuM/MFOghQ0HDJ+wsJedT3nfrNZDfn7U/meD0d+PvckrNOpx+n64MrsYrdutY+J1ii2IaiMRjAtpx2KNkjRweM0iIjDbFdKMKgdca2dwE6chYYp8goSkC9Kt7nNJgYXFrQVkV4paLQFjJ0wbdHmrFohxree+VPQbrMF4TrAGiibgEHlRLpRWvWPU1ksQp5upeYZtz/RXPXya2006APQsoa25hOBlhOJ7AcXVkohlspbbEF4zACAepBHKUTeZq0ZX7yVVs03hE7BLCMT8iBIk8HEiqa0HkvgzG8eoYDuj9OkCNnoSLJZodG912V8gImc0taJTd+zXxlXYJDDlKghqN8T4NquHLiMFES2GHcfEgQ0k44e5SekoJaFgscdI5xovyU4zGOmx7IYqVSCgOH3wwYSIfCSEpTDkCa6zRDUwWahhPJh33HEoMZcCySqzke7w8rUrN2O/Z+IsffSzhP+FEUljsHNLRU5EhBkT+6cu1kUshaPH1eK4V81sCToYjdLt9dLs2mu2erKGiGgokES7clBTXb3o4/Uu4dnE1UFUS9lA0AT2UxdwbhG/RRev8C0y8QUzGU/HW4/tTChnfuf+Nr/31v0xZc8SMsQDsumehQkJ8BqLpvDCEaXFTqVSxMNPQo79e0bSuVNrnn8vLJ3aUJcPJ059jOrLlOh12qsimEwj5vYhGwwhxQMDAwdEYw74NLX5FbJC0RQ9XdgpIxS1hndVsHxYOJfkj6EFlqSP3+O+ZZ7/Ref6dPXnNNgv4vDjYyeLO9X0BzmgcT0P/3yV4tv7QRKdv7ReE5cb3C/l1/OLDX6HbqAvThJOpVzUmCv52Jv+/7iBRmrmbj0hBSpllMkrKPZsfcyUpWHtbyTxfwDtKKWkwrLTwyoRZTP5ZpNPziZ4e7hyzkUo94mJLDyhu4mzYA34az7/1Ll5vaoqntpqovpkQqzRDLqZCrf5a3yC/sDYvVIN4VQitALK36YLqSWvwTH14BejwZwRq+P3JrOMf/j2DA2g2WyxeotlThvw0d+SvchI5czR02k0xtE2nUtDdCZ4/f4petyPTn6kYhVIioMAkMs/4HWYzTkmGbzY8byiLgG7g/tUC7n7nXVk8uGMdv/gCl49/Bafflukd5YXJVBqRaEwmevPRWAo/Svg0vyXHKJzNI33jLqxkHn36OM2nsF9/juJHf4MzN/FGtpk2J8hYMyXl4S7B47sCR2lIT3BqfX7l55zciRm+as7ZJPGY8Z/qf5z4s2Ale22VIMdpnIBiyheBnnA8l8K+Y1Gok6Ktfo/HeR2/TQBgLmEDBFEoo1UbNo1bKe1hchKnf0LjZtS6V5NEymx+A4buw/njz6ThdhgzPh7K34ntmrNAlNIBh4XuAvXwDmxfHMH6cxitMymcDvYOkE3FoXlcPBlZeGzTFFU9lv0yPKMGcukE8rGgxH6T+r5DLwCfF4NSCc5oqK55ghhWEN2pg9mABa3BuCEpIJmoM4lsIpyMI+QjRV9H0mDRRy+ZMYPcRZppMBmXSaGJJCmfUgjo/a6kMeri20ewxIseWZAMMQiFMAyGcUYJkWkhGU0KiJgOmphfnmFWr6pppxwLXvMq0GORzOBy5qBZb6nz4XFRSCeQcebwDfuyefJcrGPXKbl6XG3haDAR891ILIJwLIas5cP9nU1VqEUiGHlclBsVvDz5AqeNCzkubKL0iAWf5cXt+BXMBnP87cnHmJk2DIINIu1l+iq1ekAgQmkTmY0ejPpzDHtMdwsIK8kXVmas07GLSW+BgnUd9689hN9w0ez1MZrOUWqc4qJ+ikQ4LEbrjmcJi8lUMwva3MJGigbPDk6bCwGeoqEUhvOGgK3+sAf95QX0SQqmG8Bo2ZGiXaSfyaAUzY3yEjs795DNbyEXD+DG4aawECS1KJlCauuKAHecRNIgn+yzJQvDSFRSO2vlCtot5REzW7rI5TdQ2NiQRo2FPQtYFusi91qtowRbxQfIA2k42ERwDWIzzUKX6x//ORNDWNU4MjDlbSqnVwpOZbjcRqvZRLfTlmCOXCaDfCopni+8p8na4bknAEX2gND3Q0FpZljICst0FRqgmBteacg4LFkzfLjGsgjnwKHWbMBHiSjxdIYRBOh1ZknSEwsxNkCSIhYKihR2I5MRc++Xn3wo8oPD976LdDYn6xNlU/xuv/yLf4+zp58IS2cwn6Mv3oOuGN4zWVKSwIYjuLqG/I0PkNl/qADpqS1pvQS3yRrjjtA4f4b2+TMBnVn5khnEda9p92QNMRmKQ9NeDrAk5CCM+NZ9hHNfNfn/NgWJc/EZnPNP3zR168ZPTizN+TOHav0t72EAACAASURBVL+rvxY55pu9SzrnoAJYpkp6zGaKf3iZsJkUWSP9pISJoaR9yqifLCVW9DQgI2NAmU/z3na9SzhYYOF6kUrnZB1UALshcupipYWRmUEo/x9/V6P+EoH+KQyTLEVbgBZ6FTEkwRcOweunnEdJ+fjWwhgT/zkyYBleoawAFgRkV9MwMqwF3KOxt6bLNcjmjyxKJpQRFyQ4K8mtsZgkGdPnr9Vp4zsffIA/+E/+EC9evMSL5y/w7rvvoFQu429++hNJxFYpf6x5ZtLkUqZm+E1Jk6PHHz1lZIine7GztS3S5Xq9Lj87OzrGydNniJomHrz/PnavXsPzX/4STz78hUhQeY2wjOf5efBf/BEGjz/H//k//094GkrhVA+9SapV8lJV0KxKl7e1jGrv5LkKtGbgBhtTL8ZM3QXv4YAwzRiIxJcxLVOxMMhWE2aaRwYs3FthJhBK5uV7i0frP+DRqZyhUzmFs5xiYyuPwo2bsMczeD2OMEFGAxeLgY1O7QLR7S1hn5x+/lSGXBwO7N+7gSu36SeXQorhNCKTpKyS/lPck1b0FDLdO3XYxXMMWn3xriPISSCKgQ5WQHlHuS6vAwP9/hCPPn8uoTG3b12TP8rPVsmt1nUfm2upNXk8PXMELQ9oT8JnyMCPSXijqQwUL4o1fPHiVPadTCYrclgO7+gx1J14pbbgmjYysoCXEkDVuK0fcb2DlK+HWCSIBH34rBQCEQ4m2BQO0D77BPXqBWaxW+i4acAuwZiUMF8FwXBfl1R51tv0DqVxPGsdXd0jvMcD9ASObAlbh9+Txt/a4ET8fDnomlhX0fPtyzUx656jVz+T80+5nxVKwx/JqGHYvINx+1K8yYKxPBYLDe1mCZo2RywRx8w/RCDsQ9pIYTFSMlge3zCDBXw+TF0fDL8PlqZsNUZOCLrrwlq0JT3Wa/hlGEqmz3TuCIuKgxom90nwEn08abRPr9RAAMOBjXarpXyZxmOpMdZAWZ/JmZMJMtkUopGwDJD4PF4DlGCqfUeF+HCPXNsJKAP+t2oG3l1WiN6oVNv4pOcZTqkS8IhqIZGMQ/ObaDaa4slHZhdfmwAI6y76yXIfl+AlgorUlouFo2K48T9YNynfK1plGPLdOMzmZ6HUj8eW9z1ZbkyQ54BJBsGmSh3ltcdQDDJmeZymMwKXMwSY3hoJSD3VbjKcQSl71sNs6X00egeq9Z5yZKoJRBLIwbg/hsNbN5AIGyhRft0qo9HvSV2+ldpENp6V/qTdbCqGrjCWOaRTLHMZbhL8M3WkQwZCugdWwId4JoJQLCLDLaX4WWI+o8xuiVa7gxevKzgrt1dSfEO+UzCgfOLIJN3ZLsjxW0778Dgu/FYYy+UUs9lQsepXwQmJGAMmyO1VFhHin70aOMgS4vXisqPhpH4KQ2+Lz6rmeJE2I0gGw0I8Icgp7Pypi/FcDf11rwNDUyuxUtKwd1HWGayFRuMpPvzkFR49PYE/GJYaneuGXBOUzft1bBeSuHF1G6fnZSFJ7G5mBPzndSVM8MkUtXob5XJDAKLUzi1h3vUbJaT37yOS3fvGlXnSucRiUBW/MX5WymT9sQ0BvVNR5dtXLhXFUqZeLsr1afgtRPKHiOa/XdjPr/sASWuGrehSZMCDpaVqHwxwcnyO9liHESGgpouFkkMbnImS/K4TttuXL+S/ySCbjAYonzxF+fSZ1CabB3dR2NpCxBhjMxuXa6dnT9S9Mxlh7s9Loj3VP7FYGEn/DJVaC7WRhcncg0GnhYUR/j3z7B+wp/9OfmUNmn3n3lWhWp5dVr4CnPFNyDgieEbp5u/6QRbadi6GVCIivmd/88O/xJSRrqEojhoT8TX7XTxoYk251zppcjsbwVaaUwOmn3BqS1abSvKQZKsVgYsghqq31YRTGf5SbKr8SgimqWRFxYzotGtoVctyc3O6RLPsckexka7kwm/kdVyIWRSsNanrSbICxNQitvbVYlO+bg7XU2B51roAXfmXKOBMMdLWTaew2tRLwsMvtULcRKKoeG1CHVebl0q94aYUi8bFT6dY78qiyykgwUIaBG9tbeEBY9XbLZycHKHTaipDx9kUvX4P/UFPNis20sKW4msuHYxGkzfMNxqezucOXH8S1w73cO9aAfmtTfFz4GZVvDhHs3SJxvFrtC5PkUymEeeEbjxE0ZtAOFfA+/euIrJzIE3gYDRWviYu8PTVJUIBE3d3kyh99BM8Omni0qcMainRjOgTkW5yginNpEy+xVFFpjLiV0bIkyCVzHlUTDLPuUy7PQpIFeYY5WM0DKc8iAbNS1KVlbG2eKVJc6c2YJoBq0ZRyXMlBW5lIs2fqfO0TlNVyZ003ORZU/HmGuIRdZ+M+l2ZGmpgKmIHo3YDo44qvBjq4JcwCyZ1KtNPNhMjGHjtyaCnRxFsvIDRPceQBA2fid2NDRxubiASIHBm4PHg16dhJbQRdqwxCpGAAB1zFjKdHparVFeHXihsBIeUUA6xpDTPdUS+RyZQNBxEJBRAx59DYHsXe2kLdqmIdpFhBA58VhA6gYV0Bt5YbOUBokOze9CaVSztPrjPk4XKol+8nEwLlwsXbjKL/EZeNn5OgCN+H6bnRxhdXqhkS07yJDFQedt1OR0MxzGFF6ViEe1eDwdbGzgM+eHtdeT6FcPbFQuErKfL6RKlOWCPOGWdIx6L43Arj0SIZvAteAwdvfkYT46eoj1qiFmw5fqwH7+C67s3RSZIb8Ph3MbfFT/CS/tUUlMJmpE5oRsuek0Cp8QNNfj0EJZDQxq0VCQHGGNMAkV4DS+GDRfLro6NzBW8c3MbycAEP396ikcnZeger6QSk0WUjyRQiCWRz3jQbM/x9MhFv9+VNYZyEfEiYWz6lEWv8tAZTCtyKSaDm1JwNbsVDMYNxMRnwUKz3UGmcAWFK1eB7jmu7G9h6+YDCXwQs+ZoDKks5ZsM9lABGY1mU9hWiWRSpBn9TlskNK1GHQvNEPnKg5s3cKVQEGkCmzQe/0m7JSxfM56UQgUs2lYyRcUGWN07K1CAaxoZ1PTV4HdkUSvx7qtwFHqHsLkgKHBxcSGeK7lMGkHLEj8png8ZlHg0CTk4Pz1BbqOAvYNDYZZJYycsYsrgFK2fBSlPGgtKNjn8dzJ3hDUwHKPeaoHx6ImwiXwyKuxNVzOloe92e1JMEWQkG3qjsCHDAgkhIIuKzLYJJUFq0h+OqKEPWdDObIyf//gv8PnjR2gOleFxmOw2enjZQzCFmT6A2f17SG3dkHtjWn0tSW5agOltQbQ7HWlUbBru9joImhbiAUsaFT89lNi00nOKaXqjCZY+A8n99xDM3fzNtuaVDNOp0qPs1ZvfXYNnqvFYE67We5kL18cgkKBiYmcOFVvp4jN4lmO1L0vjpoZgBJUoD3FoXeBVbBPe6/QqkTWcoAxNvemTtbWFZDYF11EyYa7tpp+DCmWJwHWce1q/P8YAUThWUn5/4aE5gwGf14HZeg1+H7KUrTDNjCmHNBBJZxCMRoWB4DH8Mh12nbmwO9Y+ZLK/00BeN9TAhB5nvI4oadKVd6KEGZDRSh9YXRdGYDgSE3Y3p/kffPcDvPfBd/Ds2WM8/+KZeOfwd/maPJaHBwcia/vVxx9JUiVB4163KV5ObGq39w9x+8497GzvKF8+XvdwpMETmbtBzz3aVCgGRr9YRpTgca+H4199utr/eLy98Mdj8p15X6UOb2B4XsRPf/iXONGVUbTIZtnwfsn/bM1ZWvu1voHUZO9kU668mlRDrIJ6eM9IirUkXTNwgPuuSgMn68akLE0GgzSi1rB/sIfc1gHmnoDI+inT//sefA+dydurcCYyphhCwEe7cgK7XRS5DSWsezevY//uLYxnGvpdnqe3/jdeLNG8eA67U0YoFpVG8eZ33sH9774r0ndhoU/pdTPHZL4QZjlBXbIHCVBNykV4um2EQn74/RyYcT1SgQ8coFHW1WrbKJWbKpxIU+BQNh1X8riV6bkM4GRIqOpFn85zyxpBE79BNsYEZkqVukgEJ+M52l0b0WgMGxsFRCIhGUSSkRUN0v9thlKLe4cXrpXBXE985VDmgkPkAjYiASaH6ygPTFhWStbzYb8J/6QEnxUROdVxfY5htwTv8BK9/kj5O3E/97gyqCCzldJ++ps5HgJQlCv2ROKZiHI9WGI0aIv8MEy2lUOj+BlmZgGz4HWRKc77l8KoMaLbwgZbDmtwR1WYwhLjPcz1w4eZL4HxbIFu7Qimz1UAVdSBtW1AH/phNJUnsccB4qEoPM4C1bGGWDaHhD7GfDSQmpEgwQwaxq6yCAhHwgKYUZZPFqikN69qRotBR7qBXr8v1wN/TjkbGSWL6VCGevS2E1N+DlYXKlyCa4UY6DMhXDwolVKCtTZZh/L6DqWElnjKcg+hJJQXAdPcObxlTcMayWKK83S197gMjfGKFJv1gNS1BPImU1XLgnYiM6V6WS7EiiCezsj+RPY190XuywT+FtOxDMni8Rg2NgtIZTICPHDwys8+g1dC5CqligBByURC3lvY3rohlhxrvzcGHXTaXQQYGuW3xD6Ag3ra+/DzyPHQ+H18cKyEsNaEfUZ/t2Eb0UgIVjAgctR777yDW3fv4/XRa9jjERrVIi5ev4AuHDj6BQckKZrvz3tWAg5oRssanveRFRNblOiyJ9egBCx4FrhyuINUPgWdAROLBcbDgewptM9YknU5XgpAPURMUsU3omo4fnLRxOllS/YpgtdM3hwMhmpobvoQl1pphIvLIh7c3cP33tmDrinZO/8oD0jOKFXwgoCEVP1w+MfzNZnA5F4i8ndXiAJSr8w4MFLAKIOuCPJT2kvw2aVsfklWonrdz5+e4dVJRdYU1jLSMzm0GwhhdyuLTNSHYrWFYDCArVwEw0Efy6US93LQR8CboE+nM0Bf6h6/1C+z6RCpvYfI7r/zresIAmjGtAa/pYYjCz2OoeerxvmD6tEKsDr4Vq/L9UX23FWS9Zd/yae7yIaY0GsgFqH/rRfj4Qilck2u3+F4ITJlPZhCf+ZTfmWaR3zguO6Oxip0gwO90tET6TV5LngAEqkMCnu3kUrGkAoq64/WiNY0FpIhLyauX6S0lLUSm2Cf1W4P4PhTpPSLx+Ro+TaB+PfMs291un/7J30dNCPDjBvWlxlnX34Xgmf88//GgxJJgmjv37+NVyfHePL4MRa2jVJ7gvKAwNY/7F39Pk4f1GQsHtSRivhhmCrxUgAG8ZlSN/lbyYBUbHDIKFvRkzkBpqEIJwr0C5FJ8VxNNLjwkzUjMqPZVBaXYX8An8eROOVMLitsBfHwcQ24HhOWj6leSiJJ4E1J8MheWzHExLxeSSVkOkij8SWnSipieu31suKUSUy0PNYUY9HMs+lnQzyX1xFJoFSob02UV7xknNfJGnKRiSgzS25Cd+/dhz0FPvrsCWIhU+Jze/YUPSZr6V7kUlHcvraPfr+Hi/NzAYYIkNBk1Kc5YhrKZpzTADaK0kwaLHR9wm6pN1jEKyr65tY23nlwB3sHVxDPZKVQkIau25VmvP7sM1weHyEUCCIf9KO/cLD5nX+E6+//gXwbGjt++OlrSX/hgxLR9+7s4Z3rBZx8+hEePztGXUthxkn/6pEwRojrQ8UCEHYgCVI0u1wZLgs1mqwzFZ8tG7sELKjkNHVeFCNNgE7SvJUAV9HFuTERQJSRkJwcAVpZuLAp4LFZNxEC9ojZqPJB4OcQBgmBFrIAWJQwgtvwiBcT2RGDcgmloyOZrPkcBg+wsVVgQYDeYCzUxLjWxdjV4fqDkjx6MTcR7F9C6xfRczwYcyrtekSOeZ0G1IkYzqc+XE4MzKCLl9zXH9uBKf7g9g429w9RvzxDvVSURDFPrwW/7AssvFh0zMUPg9Kxns3p6BJxxteHAjLFtFJMKQtj0Gpg0mc6lAfeQBjzaAodr45SrS6AbjaTRo7R5OMexuUSDGkCFCDJgmbGc5DdgJevRxYVTcz53mTDVYtYVEoIMa2K4QqDgUgDhZUQT6DkevGLx09k+skmMZ9O43osjDTU5+f3kEbE44EVCcObzcOJJGBpOprdFpr9Hvyui2fHT/CidCQgM6fPIfpIBAMiv7u2cYDrm9cQjsdlsjRxvPi8+gSfXP4YHoOfcwFNd2AFNWGT9eoO5rYjhe9e/iES5q5cEwRuisMnOO98Biw0OBMT+fA2ghE/iu0i+g0bXpehKkEk4xbS0SSCOqf+jiQMuV56ii3RY3ribArDZ0osO1NVWVCN7QFo62jPDfHaYaE7HVFu3YEVSWGnkMNicCaeND5KNoT5qAPzEQr713Dvu98XE16231N6i1FOFA4iHg4LWMZjfHJ2LtNnAsDNWhXVcknYX6FECrcevINrV68iQvkiJ96rxNPaJx/LeU4+fEc83CTQgzJODhX4XiuW55qJy+uV1xfvwzEB3MUcPh/XfsoJOCCh5GUpSZwErvhPTuHbBBc6bWxuF4RGz+eS2WMFSKefi1Rkfa8SXBAjbhnYeoQ9QNaogAyrtVdYx64qoIrlGsqVsiqUElE0ajVhrwRjMTFnpwk4pXacuPP1TIPSFoKHSsbD1yIQSlCkUryUfSib25Dj98kvfoanjx+h1etDp5yDEjZOmCc0p3axNJQnHtmY/NxkvXT7PRVWYvjQHfQFFNP9YTjzMfT5GAmTfikEfgKAP6TkgqM+3IkNJxiFuf0AZvL/weT/awsHAa+vyjDfDoBUA6iGO4rY7YHrY+pcAG76AN4vpWpJs1B7BXNwqbxDhj24UyUZ4rpKuSwZoAw74fpLZi3TetXaDvFqIyjARolm05wpScCPgJMErOay3hOcZ/PO4pj7VpehCbwfjDR6bgxp/wxZay4yDALBlHVTPm/6g7CiCcV8W4UCsO/i+wh7YRVAI0O4lexGmELrY7DyK13L7iZjWzx70pkM3vvOB3jn3ffw8uULvHp1LJJmXodMq+Pew6Eddyeub2zMOcWuViqo16o4OTnG2cWJSmQ2TWHKU2WcycRQ2D6EEUisAL6pAHTHZ0UZDnz/+9+XpozHJ5lMofLoc7z+6U+FhWJFomh2ejhhGt3738Hd+w/wVz/4v/DDv30ED8F+AP1mCb1aUfY7Sht5Xa5rnfUeKDWYIDyKmc9yiLJGSryUVFUFKJB1wrWL4JFiWKlQBMUOp2SLEj/Wc5R3qjRJsucevvsQf/D9P8Srsxo+ffRKmEhfZ03xs/qNKUKWAjjJ7p7MdNhjTcA5j9dAOBVFv3mO2smRstgAkL+yjWR+F5MJz8NSWFZBNjzuAJs3rmLv9k3M6ae5XEBbLGBQUcCUDZr507tzOlUMSUPDaAV8dKtFON0m0mELll+tZYq16JV1abFwMbDp76iYN7UOwQsvNrMc0CpgUXm4KumdyJCF+bjAbD4WSV2j2cPQZnPvkWEQm36lQCBgGkQ6mUAwFJZ7gJKsVCohXlsXrSkGoxEmc2DorAyEVvd6JjBFITRCOMA1egndF4LHy8FSRwVg0RdrsUR7HsBFe4mQ00LY0xFAlE02a8X+YCBrZCC9J35A+rSGpT8n+7c2LooKAsEtTCZDjGsvxA8tlQiKR9zQnqI79WEWPIQZ28LCrmHcLQJWCnowK/VUyDuC6QxUmAKvFwk1YpAKB+AcekLW8mAwjFCOTB8HvokljHgOJeKRqNTk3Dvo0UW5dyQWlYCa7miGWCyOVCImawtZ87x2xItxNnsTJsb7UiSOlmLNELgUad+AUkUdIX0ujKNIJCyhIY1aHTXule2OgGYmQR76GgaDwsjiY818VmnuSrLJYSLXB0pCufYzeZdsbVFKgH5x3TeyT0rTeE/t7B1IWm+v1cKA9Xe9jmQ6iXA4LGAewTECWuPxENmNDWxsbUpYTb/dUZ5nkQiS2Zy8N9PIaQo/snsY2x3Ui8fyuRsdGzP4sL1/A5FQWOrbk6PXsldGMzkEIjGxL+CwoVIui59j0ApKf3F2dITzk2NhpytW8doP0pWBAkGyeCIhtQ2HK/lsWoJwXLZ2PlMM858/f4m562C3kEW/VpHhKSWF7INoX8IhunhbkSCxSglmH8rvRz8C3lp+i4EMJjJhHRlJryWYGhWZ6GQ0Ebam65nAnva4lACOBns8h2XFEQlaInXkEJgNgRA4OHQMJ1Gsq3TjNOX1ZgitThen5Try2wXErRn83rH0tUzyJtAsvaL8u9pP+OD6tla3rPsYWStX+xHBMj6T6wrrI/pw8/5SVAsF7CmJ5xznly3p/fqDMc6LDWVNwRrLR4kpJeVMRlckAiZM8b4f2JT4zpBOJ6RnbVKWPlZgfWTjmpy3TuklohtXES/8Zuz1mE95nw0H9GDDVzzS/qNm5Vv8oF8/xXI2gj+SleNjkI298klj0ID0fJoXG3HA8nnkj6xVvSGaNsFGB5N+A6ViGb1OU/zjDI9SLQiJhFiBZkrtPbL7ErDEc56/cksSgWVINlHgNs+lPxBGbv8O8pEl+F1pLcI1s9OzcXxaxcw1kNq5DteMCotv/fg9ePYtTvZv8xSCZgRhPrh/TZhmBM34+CbgjH/PBAyCZ79t6uY3ffadQgJXthPiUTCpllC9OEdlZqE2/HWaxb//lcgcoMHkZjqMzTRlCKpoloJCUHpl4s8GnNN8yiBYvJCRIM9dBwEIfqLMc0nF59iJCwSLNxa0LCrol0A/kVKtJZtXKJaTRDlj0ZFGkClq3FSZnFPpzHDeWGI3H8a1AlNwHIwJH688x/hPUwo+XYpfTmik6XWxSt6kwa6aKhEwY9wuvxfBOD7eyltUciQ3zUpFSS4KBWWY/6ZYXcsF+MMV2LYG3LipXtnbh9cXRLFY/L/Ze9MeudLzSvBExI3txr5nZuRKZibJIlkLqSqVZEm2JC8DeID52P4F80P61wzQ6OnBoMcw4OnR2FKVVKVaWNyTue+x7+uNrXHOG0GqZK2W1W3ADiBRRTIzMuLGe9/3ec5zFoFRfA4y0PhYSsWwurYq4IwFuWEMzHBCL7fpDN+4t65Cn5vxwas9fPbs1HgdoG+S7EZ91ImiV1m89eFP5PGNh+9iazWOUDSGdCql5+x0O6jVanj52Sc4fPoUq7EIVqK2pHn5h9+GvXZDZpQnhTZOr8q4e2td4OXPvniF9+9v4cHOMr58so+zJ48wmLlR8b4xooz5HIRdPclsfR7jGyNQxcti/U1MNqd5vMii5nooATJMk8XfLfh7vHYqSOiVZojVpklX7rMReHLdmc+ArLPRa58m+W/w+s79HdR8yzDaLRAhFU/APR6hcX0Jp9MWs0t+UpTu0FDfa6nwpacDmz6ym/geuH7YKJ64kjgcheHplzBtmSbGTNT4sz7ju0dwiGyTSAhhy0LWcqPtieFqFtW7IVevN3sj0fjmrWW8f2tFniG1kwM4tSq845HAPIPRmsm/Ejn7A7EC2ayHQwHDPrNtsUHoEUZghcAii8BpJI7zkQtPLgo4OL9EMuzD3Vs7WE0lkRy04GrU4ZcMdiLGECXTzoQT4g3Ym1ugQ4EO63pDxZXdqiPWayAS8EveQDN3NpXyIFzOY6/Vwc+++gqlYgkBfxBba+vYiYeRc01lyM7rxGZMiUqxGGY0fre8GLbb+OzJZ3h5cSQ5JGVYnCpbrgn8Li/urGxjZ3MXdpwSBZcmmRNvGFe1Ds7Oz7UmGp4DFPovtC8FIgSWjfdRuzxGpzDCTv59rK/chjNpwT2xVNBdDF+g0jnCuM1iKQjXzELUH4Ht82I0ZJhACvlcHisJF/qOG+dlv5Et+uivYg5wMuTEevF4xY6iTJIgWblYQG9K2QNNWEc6/FvVCvpOC8ORG0v0fPDXtE+mfAmlM65s7egzKF+cIJzO4sMf/BVy6ZRJvWy1JWui2TGN73sciFxdoTcYCnBvt5rY3d1BOBTWWlC6p9sjtm4uk5GnHK8N7w8VhNIgG3m7Uon7nA6be5drlBM7fgZqRiidph/McKDkKjYZZKCxMSRIa/7NUePA9E82G9EIi3h6C9ILhXu9MS0Ph6O6fryO/J0s/Pi7+GBDRECL653mzWyUZFSPmZoV7im0P2g2ydYg4OdFLB6XPIUeMbxVFvsGmy3+LKfXAT+TKk0wAQs3nlXyV5vM0Gm21FSkcxmZHh8fHeHV/h6apSscPX8soETSZ3p22LbCBHhu0BiYZ0u5UUO1Rx8u+rMZCV1u4x6WNt5Gq/ASg+IrBCcOvC43vKtvw5MxE9xx8RWc0y/hze3Cu/He712G/CJ45gqEX++TZJYZ8OwXnpJG9pltzFZ/hV/JqAeMBia5koOFzhVCbLDpdeeMJHMN2Exeo7/UUIwHgmeUKBJENRL8xXlpdnD52ZG1xdqBacXBiGELj3ryb5FkTJ+rYR7PDXzm0jcz3FJi88LDlG3IPPmSPpryHxLg/Mb434BlxhCfYA3XEQE/48c2ZxWwyShf4tvffIg//f4PFXRBdtnCvm3hy8PrsGCv83zhg2t0cUmvry9wevJCDRuPITKHeDQ5XRNqcVGoYzTswZqQZTSBK5xEfvstvP/Bh8imUmJ7pFMmefTzv/tbnP3sE2x880+w9u3v4f/96EuFSv0uj0bpHNWzA0zpzad7l2eY7u431hQu421rB00K2uJ6EEAksNDr9gUm8jMpl2oY9I1pPp9g4W3He4WBO/zSWcrEwkRC6oHpcABfKAt3MCN2/dcfPYTtMeKhAKZkOrWaOkearS5mnigC4QxiuRhi2RgG7R5KZ6eoF64FuN+8fw/t3gylyxaiYTdu3F5GMpeZJxrOBBx5yZyjkTzl9a02Br2ugEzudQTH/cEgmoMBrq/P4XOaCtAhaEmpvMzEySwSQMwBBes8E5xwXWlpDWWTBLrnsti5R+5CwkmWDEHW07MLHBxfAW6/wI1Uit6oBArGOgsoiZdlwdh4J1E2mkknxJ40HF8zUDwqT3F41YY1G2E09WDs9sLvmeFGeor1NPdcN09DigAAIABJREFUgv0hNFp99MjqqlVRqxTFQuOeHAn65Zfk8ZOJMsPM6aNQqmpP9loMqiE7hkGDTAw1IU68fygtpw8qF/KIDBnXSEEL7Z6DasuBL5xDJJHXGq9Vyuh12/CRkRgMa2DuhQltGI25j3MPdHRWEUjw0Xzb49EwIZXOYmdzVcwcskZj4QC69TpatYaMysm2pNKAzC7ec5tbm8hkc1pOBDf4O8yZRk3DDIVCWYAMAWlKpputjqSZhtXFe9LcrWSZ2JQiczA0HIkZxuGZ5bRMI71woZcfM0F/Mk0J5JoaczFcZ12YTKZkRk4JHQczTf4+DvyZWi0bEZ4tXu0V/KzJsAqFbaysriC3tIyLkxO8evlca9Bnh5FeWtbneHZyYtiZs5nUIplMRkz5cMTG/QffQDq3jHq1hF6zohrx+uQA9atT9DskYMzQc4Bicwy3HZctyahVQ7teg9eO4K13H+DGzo7Ofe5N/U4Tq2ub2Lx5G+FYTGDv40ePcbC3h1F/IDCQIC/fAxUww0EPudU1bN64oXvu8vQUh/v7AibIgOsOxygWCwhYLjz84ANs727j9PIKe6+O4bSakkYrZXPoCDAy3lfT15JYMWh5nUMpvf/IrI2VWBghrweJXAy+EOX+TAblfm5hNHHQd9q4qpzh4rqIdHgJq9lVDQa8ZEjD+MGxnicYwnOLdUwoSh9uj5hOrMnKPYbOBLAaG8+TONX16Uzn/cGzQ8DvkMlOxmNy0b/KC5W1ydyuR0MKVqZSNdFeZyAig/YI1j887xgA1B2qZjq9qOGzJ+dKxHz77o4SKAvFsvYtenPNly7G82C23+Us+EO+ZzYeolc+MH598/rkNz0fWeL8cqZuff3yo13YQ/X8qT7X5No9JPK/mlW/EpthKTaDe8aAr6kCERgK0B4FVFdak44SbxvlK9W3/GBJFoms3tP3nz37RNYXOr9nwNpbH8Dyh3H6hF5obfVO+d13sL65jlyU4HdW1ieNdh/Fahdn5yWxzhjMNZ6R+PHm/Pp38OwPWVG/5WcJnDEMwPa7cXJ+pen/4kFpJvXeH3/2+Fc+yx/L9+yXf9nuzSXsbqQx7XdQLV7jtNhBe+RT0/CrGGjEc1hojTW4pZGxB5moH+mYSeXTNJlSH1NlqtBgtUYpkfxSLA8K1b5Mxlco49SEzjATeMDILJ5FtDaYsYAfmjvSBPv84kKMA05v7PiqCr1W5QShSBztWl3pIDe2NrGytobsUlaNar3rFgvMJGnOcFkz3iWGsDBFPsGD0EQS8/2clQ2baDMXNuwo0rTnBcxZeaAfZPDAYmr9BrwxoJjJDxBnXzR3Nc3z5K7FxFaymdeTf9K0B3rfD7/xDSUSMTiADzLQ6J+0umqAs+Pjozmbbe4rwwmN24NYPKoUFb4HHghklvCA2zut4+DwBFGrh2G/qylRs9lWWtDbm3m8+/AhgsvGgJHNtwyOLQtPP/kpqidHWM+kNM1LbO5i/d67+PLTj/GzTx7jw7/8a9y9S137DE9fngk8e2t3DRtJH1pHT3FZ7uBsFIHjesOi4mFII8i410HI3ddnzKLFpIOZQ4VNCi8dD09eczLU+FgUo3x9YsFwou4YCQYlcCbu27D4TBLfHLwl01Cg0kRmrGTwsekiO4KfBQtnycuGfYT8XsRSGfnFEahBs4bW9TkYTM6D0jcx/htsBPk8fO+cHvE9CBAjfZ5Ja1M3KqMpmt2+TNBJX2cSHw9GNoysTgXesWKYs+nYyCzFwsiHfAhNRgh5XALfXozjAups1wQ3oh5sZ4KapPSrJTFdFpIreZgxVYfFwHikaWK3N0B3Qiq9Bwm/G9FwUD6C9PfhiiQLyqakIBrD1Rj4yfMTnNdbuHfvFu5tb8A17CHUaiDsMNGHXlZdrSmDEluYhuKw8nl4ojFNESmFsCNxxEY9LE8HjC5T4arilN6GgQD8mSxetDr4+OkzFAtFROwIdnd2BJ7l/WYiTejUG4mg0e/hycEeji5O0B72FDvJ5liGt4pPT2JCuVaihxurOawkNlU0e3xZVFsWzq9KOmjZ5HJN8x4773yJq64Bz0IJAnqs42cYD2cYDaZI+ndhx2bouPdRK8zQqjFQwYdJxw2nPlXRSvPvnVwSuVgW7a6FsL0k7zh67pFJR7YUi0muEwILZNS61ZgSRDLMxlazIV8uAt8+b0Deg96gDY/lwwABlBpN1AtHSNB3xzVCOBpCemUTPr8tNkOn21XIA5lymzdvYHVjU4VBo1EXaEHwYjwYIGwbKdjewQGOj09UcNEDLZNK61qRvVlvtVTA3b65jRvbu0a2OaDH3lQyG6Nqpozci27fgPrcwzltZuHJa0uJDO9hMle5zgmWUmZDRq0diem+4XtV2iAn5q222A5sXlgUNinZHY+UfKnEyg7j3ENizBGU4x682KP5fWQQaF8ggNbvadjANUkGAiUavA/ac5ms8bsiyOLR+1r4wCjxmCDg3BNLspP5fiMgRYWwSZ+TcTJLbpmluyRbOr+4xKc/+RGefPE5ylUaTw+MZFz5M+bco5SVoFt/6kFi/V0srd/7tRXDpGyGagvgbPGN4+s9/a/1K/y/flvpQqmmmGejnphkSkrkgx5n8wf3XXoEzapnus7u1LpAA2OoTxn7FOPKEaatS30mZDWQZUvfVO65lJ7ws2GQhVcyDMruDEt40XQuUhoXgw81H1wjmuDTYDquvXhKA3N6qy2YI/IZ43rj985Br/kev9jrzeDFAFkEyzyW3wxLuMfTy4w1CkFVX8BwwBfnLuV1c9CLr4cHDwcs3JvLl8f43nc+FEP7yy+/RDBEMNcrf0olN1o+SXnJpmdzI+/FQAC5bM5IiCm/9AGl4rHYVHzMKCubsHEysiQyJcqXp6hcnctDxWIyXziG9Mo67uzuYmtjw3h+uoDH/+d/xqP/67+glL2B/UAOjdbXZZAR2xT0bXmU/dMHWWid2rXWPtkDvXbzTU3iIvOG8i9LrNVsOoXl5ZzSXdMpMnoSauyi8TgOTq/x1VePUSuXUa21jAG6kskXILuR/mroNZehiRU+BxrocxVKLMHyMjX2TRNyfyeLeztZXBeLuLy8EmDZ7rtQrbdQLx8juZLH0o1b+nyJ2TXLRfTrdcQTMSxtrcEZexEK+LF2MzP3dOOO5YKHbI9eD0+efIVnT40nGoFD7jP8yuVyuLF1Ax0C+90qsgEXXGMOeX3wMU2ZPmcX12hfl3XOzSIhGXgvkrYXVh/8r/msFsFStKYwzC6mNRZLZZ05ZOdQnkjW02hkQi1UU8guYqKhFsEW/2yI9XwG3lAUztisf7KLCm1KWS9h94ooT+KouqKwZ1VsZdzIryQwmzm4vKriutCBS96hPtx7733kVtbw9PFXSMRDyOdX8PKkIuboSqAHz3iEVDiESr2Og+trwOvX8KozoAG4B0EP1QC03GCapAe+oFchVQS27RgtGHhNbDGd+KBsrdOsy2/SF102jPxpU8BRZ2LL1yswbighnL6FVmJV3yuWnjcI9AqqrShpphxtoCAnU7txIEMmJiWuBB05VBKDm36T7ZZsH3gOEPyVtMtr6aykjI/7FuuYTo/sN/qXsg6uC0TkgJGhBByWDRzKlskudYt1RdaXPi+HSb0mTZXPK2m6zy+gg2AjtxKlSA/6CsjhzymcIGyk5cYHj56CZijDH+C5GYlFUCiUdCaK4eZ24KWc02PBG0oiGM+pj7E8M4xmxrT81lu72Ll7D+XzIwybZYRiKdUZZ4evcPzsc4x6LYGlZDUzCZvyRErbPD4y9SaotnoI+6mugBiAEzdDsILwe10IWTN4pua1r996G8nlDQTpaZvLa39/8eQZTo9OkUilxXIK+X2qZ3qOg7OjI5QuL9EfjdFu9zSQIisZwajxPu2QKTdCPB6Tt9/GxjoSuRU8evRE65P7TjS9iqvTMwHZtHVYMPVUx4tFbIbutImJRYIK+wBr1VAAyRzZbzGEoza8BFN5nsgfmexPIzeVhzYHhA5rZVNHEDDlecEhY6tjAvsY5ENAzWMFTZ3jnglgZS/C+0o9x1wFw3PMSIM5JaG1xFjDZimmxlPZ9JggO68k6e12Q6m3Zk0ZIJkptDz3LkpDDRlZg5QbY9iBeeBMKKJzhuvCHb+BsT/1247/f9F/H3cKmPXKsMJLcNlmqPObHjlfB3l7iNo4iGKPfdyM8WUYzYG0Wb+MabckPzV3KIex7zc/Z8oeqR5V3do+R6vZ1j0288WQzi4hMK4phIln/9VVEY4vpf3+cv8r9X9s2Xg6Ld/+AKn1Ozh5/DGql8cmyCwS0d68lEvh9p0d7QWlFlBsuXB9dozy9aXOq0gmj3DSgPV8/Dt49ttWwT/j3wmapRJR/MV33kUuGRHbbHNtGZvrK6+fjUDakxf7vxY8+2P6nv3iW1pZiiGfDsGaOug0ymhTiuILoz70otr7uuErGXSZiAeRgIVyawi/3wuy17gpKSUMQCwShW9Ojda4meaWc4WjJllsZub0V5NaZTywiL7zANREmCyUkYNa16WDD04dz58/w9U1tdfGzJVmsvFYBAG/rbjrZrWCi4PHkh5tba7jwcP3kM7mlORm++m/Q+ADGDjGj4KSxjfMMSMN1Q1hcC8DsP3ihVo0UfO4cfO9Jn1KTLZf8DaT54VSreY32etQgYWERDNbM7mWZ5phctx/+120BzO8fPlCP0hm0Lt3d+WXdHCwL6BIzd5cTsCiduGtQa+DdCatg52gDqdenLI+Oyrj/OwU6cBQrKrHz1/ixatj3FtfwV/85V8gu3sXzXZHDA9JjJwhLp4+gpeNbXoFvbNXsCYjrHzwPVw3mvj0H/4Rd7/5bdjLN9Ch5xmAp3tn+n+/e4blWRWJfgGXswSuaHLLhhBTJKwO7JlB+vke9DmLdGgaKP2drrkxIpZXDr3O6HlEbxJ6P0yYBObTtVokcrJ550Fv+SyBFWysKSGTP9Lc64WbqAmCMJJMgkiDbl9G4dlcFpWXz1A8fCmZigXDRjRSyCk6kVU1HelhEe5gRK/FaTfE6GPENWVaLjuModePancgyj8XmiLp55I1AspsMOlRwOaqVmvMp+Mmvcl4sc1UROZtHzYCnPZ3sDdJIBOP4Y7V0KHs8CDmQfALa9CsM/oFmbRD4ws3Qq83RNHL9eDB8oy+Sj4BfWwgWViGbNuweHw+XDcHeF7pwJNO4P7bd3FjYx29agmD4wNM6nUZtRuvi3nst+VFz+1FwxtE1/KicHUh4HPtxg5CUwdLow68gy5abROPvaC5+5Mp7HV6+HT/AO060yCX8cE3HmItHIBNfxN/AM3xCEP3FJ8//wo/f/EFbEa4M6yCTKaZBZ8DbGaWMQw6KHiPsLwxRjzqRqfnKGVz1ruJXnkN46EP2exNNUAnx8cYjJoYJU7RnJ2iWx0jEHIhEHOjW52i26DhrPEutKMueIMMnQih3/CgWRqJGZBJ+LGZW0dgnETK7sMKJXBSDAogUhKX9rAhWo2Gmg81lir0LBma33/nHfn0HR7sS4JBhk42k4EdNn5cnZGFkedNAlLCHsM/a6NaYZJaHFYog26bLMiuQDAThgFEEhFs372Hne07Sq6l10O1XkexWEQyHkM2m8Hp+YUaEYdsB8vC9p27Mrl3lLA5QKVSFTB4e/eWCno1C2SBKT3OSKGDwbAYG/y9JsCCReFIgDy9nHgdCCzIM2c0lNyO8oRUJie2lgEKvbo3uG/xd5ZrNVjWGLlUEK0Ggf2+TNa5H1KKx/uQHmOUWMDDRC0jHSY7hYWvJSnNBKGgjaWVNTEWWo2qCnWCi9pD2ZD4vK9lOmZybGRhYpmxgZ3fr+zgVJzOG2Gxl8RQNaAnWZ5svOirxeEPAxA+f/QC//j3/w9qx4+1RskAzkRCuh+6AweVagX+5dvw524p9RJDIxcAZQq/FOn+zyg1/smPuAiUjbqvzx5UDjEr7ctXjgAQ905ZIYixC1gBW4ET48g6+q0GfL1LeO0QR/EakJERUuuN0Xf54HdNQWeXVCKCVJysEg6cppLlwEXPJXuezBoQQE9PNNkxEBxgo8JrSH8wj1esRHnkzL1GX5+95DaOHaWLiV08Z62zmRU4MT+U3ZRPKomV8kyPgGtKQ5lOyrOMUhfuPQyfILCnNbE4h2kHIFaiYfaSoWsGXkDh+gwXp0f47ne/g82NTZyenCIaY6hGUIMXeTJaPgMWWjPVQMtLeTVb55cFXFxe6dqHgrJuRo/Nuoe+XsZmwMUkQxlqM9iihk53DCvAMAuyJjiEMUECmURM94J534ZNw9f/06+O8PGjY5TKVVSqNSSTcXz3oZHhfPz4FJ1fA6AtFkq9cIbi8XP5uikgRbYH9B7yY2s9j+/8yYd4+/5dJJMJnREin85muo6FwpVYo//wk0/w6KvnuncIHtJkXR5oc4sKrTHLpRRYblbGF45yG1NUhZOriGU2JGHm4/5uDpsrMbQIlvQ7Yp5pINMly2iIYa+sPTCUXoIvSTa7B61qR8ypXCagIQJDDWLJmLz1CMwwdbV4cYlXL1+gUCnrnhsNHAEcHCBwL6MXpAIFAkEkghYC/N2XZQ3CAis5TD0WxsUqrAkw9nkxoCE7k+04HOabVLiRSaSSHQklm3MZKMsAekHR846DBhluB8zal1/SeCiWjoueb2zGLQMmcgAx6jYRC1qIJcIaINjRNLx2XKD92f4LFC9P4QSXUKhW0asfIb+Swdt3byEetbH36hQnF214OZQJcKAQlxcwz5t0JqPz4OxoH0ELWKUZftAnxmG72cDV2Tmq7RG8YRtdKw5nMMGsw+RvDsYiCGXX4PKFMZqF0O5T+9REwOOIBUe/Me7VhbMjDNsN+QsFwsY0nQP2kOVWgmWrO0DQ5UGMQ0UXNAx3zcaY8uz225h6CVDwPoOSbJnczIHVUm7pdWIsr9MiNZYMLwXdkPkZCpsk+FJZg3XeUwQ+Wg7TKSdI2UClM8bYGSDpp6ehB+EogaMQJjOffOAGQ+MHRpCuVqvi8vxc+whBMJ5zZLnUazXtTZRQ8txsVKsy4idzeiEZ5Zkpz7v5Gp8relVvdRxz77smY8llCQr2ez3Jq4MChQJYWVtHeikPvx2Gy29jPHUQChKI7GLQvMYUFvafPkLxeA8BJnA3WwgE4lqH/QEtAlg/s1Y0PRwtdUKpLQ2vKtfHpsmhP6jjwnjmk0VJyD9B2MeQCwI/rIEpyfai748gsHkbd77xHexs7iAVCuPVoy/x0X/7O1xfX6PTHWFrZ1c1fLPRUjpnq9lCMplGKGIr/brcprxzLKYZTegJULm9FkbyFATiyRSGMyASiWHQqGPcbckOhEAk/eMoe+TDrA3WvFPVwZGIrTXMJPtRr4OVtRyW15cEYDnyT5wgHKTnJlnBM9VTrNMIsPL18DIolbLVxnm5jlenZdxYW8WN9VWdI1xDtP4gYLuxEse435JSi2x2rjf1K2OGmcx9nCUtp8cZfT05NJ+i5zCIYyY5OGZDmdxzUDoaduEM29g/usbjFxcGmLUIwDoCPEMBDr0DGMMHK0pfWqPMSKzf/61pmf8StcQf8hxpdxMr9kCfsRj/tNpwx1EfBQXCs9bmwCYRnGIwHKHc+3oQyq/73X7PFJ5hWWA01SWuQRnJpU0s5TJIBnn/UZZPAkkDlUpde0GrViGdVp8RJau8nwvHT7Fy+0OjtBh0EQxHEbXduLV7E6GAR3Xx2WUZh2cVqa1i2TXEcqtfe1n/Dp79ik+J4Bcf/1zJ5N/8r9/DX3//fbS7JgmCDwJoC8km/0xmmQqeX8M8Y+FE2eazg6s/ZA3/zj8bQwPeziVqnRFG4Tw84a8jwTzol5MBpOMBNLtTtLsdhH2Qtp0TS0kP6PXlJ1PHeEBMaQk/14ZosiQOgylAG+2eGn4fgQpKz8YjXNbZ0IyQslmMGYpza+hDuVqVcSyThALRJQzaBfQal+gNRoinN7TxXx09Q6PWNImckxHWllLY2r6pxDRSqek/wwJ477wlUGVnhTJOQ+cUO44395ANo5Flyivl9dUzrITJzPifEXgzwIxhGRjAzRRP5lCfm8bOgQ3RdfXMC4jtzYTyjdloGO+99wCDiQdPnj4zReW9u4gEPTg+OTaeIHPA7usfqklrIQjJSSwLfTHc+DVh4lIXn33xOc5OzzEaDnFyeipNP0nqP/zhD/GN73xPUyNSyDklJK398MVTlF4+Q5A+TaRKuVzY/OB7iN5+gE++OtCfP3xwCycXJb0UAmcE0LaTHoRGTXQvj3Hd96IQoB/TBCFXHyFXV1M+Fo8CccgKm09+WKFrmjv3BxALgMCg/M9M0qOR/3LKzyaQGy0TiDjxo++M+R4WBgRkmYpJwEbgkMcD3zx8gvLDkM9CvzNA7ewULvoJsSCeERQyNHxD+2eYg2m++FxizmCGWngVnaGDYONMJtcOEzcZZT6jUWdYr8NPrycf/2saLIYf8PMhu5LT0narrYQnUwCaApwMOn4PgS4W0rlQACsBC0VXTAa7Nzxt0IKU16Q35ETYUlFJIEITNR66breYNWSHLYA0w3xyaYLHpFQxieYsiSAlhSOalnrhSuXgXbuJcDqlpBkCPvLJePoYrcMDFQH0UdOUls/F2HWXG1fwoeUPyQ+DwRXLmzewHo9iwzVEcNjX4cbGQSC12wM7lcbJaIRXlIr0HWzlV3Bra0uHV6/bktTw6ekeDq5P4fNbcPkthAI24j4bW/EVbCaXlbjGArUY2Mcofaomm9NkTvVoIcJbOWgHcPTMi9MnCYTtZbi8E3S8B5hGCrrnhz0yHY2kmtYHBBOmNFxlIISPTcEMrpEF7zCIsePB2so6/vzBBkYjL16c+hS8wQEBDZLbzTq6rZb8vSRJZ2Q3PfvYNzI1irR8uGXsHQ36VbgzsQuWX7KckSeMsYcM3K8/Qu4OooExOu2epEP0apBnI5lXDk1u6+i1S2iPKrj/4Q/xlz/8D7B9fvTaRipCYCocjWCTab3OALVqDcfHx7pAyxub8vgKeNwKmOAEj583J61ssNJpNqjGM2bBfmEUOSfz/B413GR2eBgcYvbxBbOSpshs8ikVolyVKZrxeFIyGK7NRSgLfb+YWBjxX8I/PkPPWcLEt4XpqGNMyIMJhMZ1eMdNFFtjtCdeeCntA4FvAiIWXDStJkg5GCGZzkj2MxnQy88NyzZhMTLKHQwFwImlRFbQPIRgEUDC92gmyWTymv2cOzYBDpJmmKLL9DHuL/Ttei13nM5QODvBz/72P2Pvk3/EyAoonZJnncvpwpNah2/jof5O9/vp58Dp58ZlbOkWXBsP4fo9ATQ+L7+MkN1Me5TgOWeK+ZrH8NYP9F4N5kh5A5dbEP540hBHybILBCVNU/Kz14tkOGgARd3/ZJYv2KxTVLoTVFo9JJl0FrIlbaEnEwG5ADFN+r24IxiO3RiOZyrsySJhDSC5Or1ddJ7ODdjpUyi2N5sJ3m7mrJcZAQdRMk82zFr5lsnagYmY3OcNuEmPPPoTcY/h+r17ewd3bm3j5PQcx6dneOv2roZCn3z2yLA9yJhcNDaDLiajAexwBJFYTGws+hLSP41+ZWR4E5R68O67WMmvmyQvF5kP9Gbitks/LI/287XVFfS6TZyenUqWp4ZzOsOtnZuYTh28ePFYPjuqfNxMAzSSXlM7mDBSBedMR3pNZKkEbGP1QVYmrzMbYoJ/ZKCIqQ3g//hP/xX/6b/8Lf6Xv/oz/PAH39X9+9PHZ/jkyelvrflq18eoF4yUnQwc1i30io1HgmKMZjNp7O5u4607u/p/AtRXV1coMKWPDJeLSzynhxGbRrhQb3TVYPC8NEXQIgBg7l/DtSI/US8sH1PSXIikVhDPGtb7zkYaQZr0e4B8Jqj965rBIWcn8nwiC477BoGScHYJwUQGhbMLJWTnV1fgpbR3OsX65jI2NlcxcYb4/LNP8dWTJwJouZ9xqEsGCodwXD88o1fyeWyur2ktTumfe3aJ1kUBldEAB52a7p+buRXE6f3kDPV5E+gwacMzMVgUKDX3DDTScyYvjrQn1hpNMUoku/R4EI3YSCdTqhHGYsVwqMchBO8BM2yjbUWpUkOr3cOtmxnsrscwmXoQz9+FN5DCP/y3/xsvn30qL+FqtYlOf4itG+t4eP+O0hsPjy5xcHyp1xDxB5BNZZBeXoaHbGSxX/wIB70agCd0D9n6zJuVMirXBRy3grDCEeTDDGFx47ofRrHWQsg3QzS3JsB5MrEMqD0diEnUGdIInZrtKpiUyn0lkVsWU4cNcrdRw6zbRJxm7FMXRpWGSYkN2wJX6NVJ9p+poYxPGL1mudY4cDQJ62bQrnpbab9TMYbEtqSs328JcCKQdvhqf86enghQpIE993GeSTTWZ2AJ98vRNIi+QymWYdHybDUhPg6WV/JSIjDJcNhtgWEDHIzwDC6XK2IL8UwjMMDvZ29jPK5MCIOsaOYSfZ5VBPqZcHpdrip0YjAwgSn379/GrTvbqF5fY9isKlmRLLDV1Rxu7mwjkc7gslhBp1FBv3GF/SePQH++ycgMUXnPDMYMGDAKGd5+PrdHFjNkkhFAVU/Es08m+WTXUnZLAJjXwIWhi2sMiFodxEJeU0vSokOKEB+cqYWeP4bcvQ/w9sNvYS23jJgdxvWrj/D8s49QrpMl2kG13tYAV3vbvKciiMhgDbLmmao56neMlN/jQavbR63Z0qBgc3NdkuFmvWrOJzdrVTeCEVvepI1qTT0KP3uy6SS9n+813EPCTMkNehH0TNSzBBNx1P3L6gs248ZbjB5gB0cnsH0urOSXUO2y/3Mj4J7hyd4hqk4I6fzd156FOosWPddshtr1K7RKR1jNRHFzNYHlfA6peFy+u9yfaf8gkNy2xSIl0OpMXAovoPSV+5fTqyNs+2QtRF/ucrmIUqGEq2IT3f5I7EBd705LQ0LW5zwjZHnBdeb1I715XwEg/1oflGuuRhwsh6dKhL9HGrGNAAAgAElEQVS6YqIuEIkz7MSFPiKmHnN5NcgneHbVfNNtL96Xi/vj1LCpZ26/Ap9m7TMFRnDP5L7LGiBs9RHl2eXxaq3LDsnjxcAVw7DbRPPiKVqtgWoK4z1nzvPw0jZGEzcKpy9kO5HfeQfJmI3AjPWVG0fnZVxcVnTex3L/Dp791vW2kFoSOPvnpl3++Z+8h6VUGHuHx5Ju/KrHbwLPCJzt3twScEZ/i/8Rj9bVC9Sv9hFduYPEyhtZx+J3T3t1RAKULADxaBw3t7flIyD542yKy1JHjcdaNmIM+agpN3WUkX5QAz4aSh/Oxd3o0ANghIRNKrTxDaj3DCsh4jdRzeOpAS2GAy5mS2k1rRZp8BWBF6HYiowCXcMaipUWqtW6KMatRh2vnvxMAMYPvv+neOfdd9T0kYV2WSNDZ4LNpZD8H9jUywtkPMJ5mQlELmxkFt4lhhUl2Y7HI48xsnoo9aSAjM2ysa9aGO+aDWCxqS88Cozs0PhHLCKJDaXXGNXz599976G++CDISknvztYc6ZahtSXWByfrBEH4Z4Ij/DMjeQdEAV4XrcYomb+Lk1vKIJ48eYLTo2NNNimno8/WO2+/g29+/8/FNCAII/Zfp4MXn/4UpaNDpMMhdJpNJUS++70foB9Zws8eUV5E8GxXnmd8H8/2ziWdemt7FYfHFzj+7GdqlLseCyFXzxxGPNTlczNPUaUXilJk5pHUoukZQIxMMTYRTK/kg4c+2WXGyJiZNpQOkzrNtFJO2EwBqwS1uQG25bYMS83jlj8VZZmtUgmtywt0vAklOUVb5xi4KE1zIRkwjD76JQ3dPpOuMyZg5MbUZ8NnhzCxXDiptVBp9zRR5BqkxxnBvAULkYUTaeV8TnoykYlDjwuxKNhEKqmLUk9+noaNQHCD90LA59eakvn/ZIaY7UfI50HM40KSzeRkpEk/J6BkBbBA52RVJucyfB+jR9Cq20OjTZnlUJIZ+v+FAwFJB1l80Did4EmcCVvBALzJDFzLa/Cn0ko+4/My9ru+/wrO2bEKQ0ojWJwxZYvXtTeZ4XAElGHh6uxM/m+5tXVsL+eQnw4wrZbUNCr5lamelG3G4hiFYui6fQKc3AMmQFbw7HQP560qLC9ZPm6EfTaSsTh8AS82cxvYXjKx2gLj3R60hyM0vU+B6AtUKn0MxmMsLdNbyaTBcd8olgcoHVvwDFYRSLlRap2KHeuz3ZLMDvtAv0UvDRe8ARdCCQs+m03xDL0LF3r1CQKpICYDC+nAOjbydyUt4zUgqKI7ndIcxYL3BbIySZHrL5nJYDoZoXB+IcPWqS8uU1vfrA96YTgIYuKL/9ptfTYZwNUvio1AoNk/64upw+CAZr2GWqOISudaLItwKIb82i08fPhn2NjcRMDrVbHZZRrrPCGM9x1N+vdfvRJrLBAKIRxLIJvOKLSALEduwNwvY/EEorG4mhfJM7s9OMMO+g5TPV0I20mtfWO4bhBgTdsJqM1ZpGy2CbzJb5ETwnYD3UZFDLb+aAq/l0AjAStG00/RbxUFxwUjNDynafgQLsuL5UwOqURSjJRmt6WmhHvxgCxnjxczt2G7keXG5ie7RCZAQobTlECYpDT6NJUN4zJqQgl4bvEsYdMsLx56kxBoogxxbojMe5hyW34vfydTynhd2dgpYc3lRuXyEkd7eygcv8LV/nMgdwuexCqNrTC5fgGU9uFZvo1ZZtcAR4WXQGHP7Cn+EFzrD+BeMqwhAmJaUnOgTX9e/B1X3XyP81b24G2cqIgWpmS5YMeTAscIaDM5l69dtgcjTsQpIfTrmpsUW+P1yM6fEm6+LKbKmcZqimhohmQijIkrrOkwwSACbPJ3pGebmwmFDAGw1ezSvHgx2FAzxj1Nslc2cEPdG4aZYwYa2qk1eJoPQrwBNXE8qxYNkWF+Gymc7vvZDIlYVElyTJAmIP/WnR28dWtbflInZ+evB0b8zPnzd27vSrb91dNnArP4OfPcNLIaDkVm8PqMITyBfJqR08MmmU6bJtoZ4/79e2J/7+0fGFkojavlxWbArM2NDa3x87NzscwExlKW4vJga3ND13P/+Mzc53w/88ZfSaOzEdyUHJFZL+sK+nfqZBOrRHYCUw4XgRSTRG1b4A3vUd52z18e4LPPHyO/uozd3Zs6+37y5TF++vjk9yoXq1fH+v7Uyha8kw4wbKjJm44d3NnZxMMHb+u+IGBAVh0fBNHoI0nmGlkSxpsWav6GTA+eN7YaIqoBn6dX86wlSDEdI7G0hVT+TZ15ezOBO1spnZEK4+l0UKmZQBHKBAlWaC3NvQrYTHmDOVj+uNZ4xDvBzfUktrZWUeOZsvcc3W4fkZAJ7SDQdn11LaYMWeqUL377w2/i9va2hhzPX71CrVxFJBjE/vkpnh0cSJKcjsTQrre0X6yv5bUezD0xFsC5CL1gk84znX9XqZRRrVQF0JA9Q+krwTuu/aA/IA+uWqOCbq+OoTNEo03WNNln9Nkc4ezyGheFkmq7IdkpZNVwuOb2KHQimwxhNHUk7yeYtXtjA+/dvY3r8yLOz0qGdTkayqoi4vGLzYhIWOcBPzMmhKZTEbEmuQadblvBEhwMFipd1Os9hMMxXaPuhHVvB/6AD8lY1FgLDPpSSLBetCYmuGvkiWqfHDUu5IEaTWZxY3sbqXgEr148R7nI6248JsV4ZQQqa3e3C5l0GslEyjDiwyEBKwLeR2T2EfQhA9bRWUr2jkCiyVRJ0pdVk66Xi/lkfyAmK5PmO004gzpSMQvZFANoPGh3yah2SeY7ZXrpvD7h3sy6U/JISi/7xneqNSb7L4GbywndvwwrkKXMfCDQa3dw3SAIOkEyyL2Y9hCU4xpwlaAA9xEymzgYZVgB1yRZZs1mTfvN3/zNf8CDb32I80IFs/FAg1zmM9gBC/tPvsDFyT76ZI23yqpN+n2a27OG9sA1cUAmziEBWnrYuVlje3AnnRLQ0ld6ufEoJRhrzM5NGrzxXjMDjKHDs8J4TFIOGbF96A9Nnc0Qs06f5/kA/lgSD7/7fbzz7jcELAbCMYTskOrWR5/8GF988gmmY7IQp2DsDodjtJvhGs0uL6PPRNNCEaur62K4lwvXODm71GtNJeNYW18V2EWpJveQKhl9Tf68AZaZis01XK/VtZfLpkQgn2GkSdk0HSFA0CW5iVFiEyuxCVbiDPWZotoxfcJKDGgPHBTbFtrjsJ6jTjb7xLB7dfZwEPaa/DDfUk3Rh+LZU7RKL5FIRHBnewd3d24gFmY9YfzrtEcT5Ov20B+M0HegkDXu5QQzNYyfmdTveqOOft9BudqUJ+A0sIy+K4xO7QqV8z3thTzPOOTgZ5RY2Ub2xrvwBd5YQP1eG/4f+ZtpzZMLdLEaN/6Alb6Fq+sCpr2Shs3sa7gD0A/RFVpWfci07oHrnw6Q/f1z+Htn+pwH3gwm9gomvSr6tXMEIlmxMr2BkAJMZv3SnMFLaewUE08Elj+CsHeEYeMc/bHP+HmyzhlPwRRR7h8jK6Z+icPT9a2bcI876k1GrqCIRI1KWfdpOJVDOPHGw1s12//2v//Hfwr5/ZEv8L/Gp19ILT98d1ceZQTO/tC0SwYE3L2ZF21Zviy/8Ph14Nn/DOCML4vAGR+/Cjjj3/M95FNBLKfDaihYKHDj5WSYGzS/aONEbTGLZ8rXKPmg3xMBLk6TnfEEl5WhvMmWImYjYpNu2AhajrDcnFRPMBhN0Bx6MWYa2bQNB2Ez2RzWTNqlz0R2u4ZVmTrO/CnUqiU0rg9lpEl2z/nZhWiYf/KtD5BdWkKAxb7fj2J9osJoJWXCDXxeUm+Z0jGPrff6pFPnBscpgaQTmowT3DH+VUY6Ofe3mct8zN7KzXfhp2L+30yEzBffsw6mebIk/z3o82D31h19ycw8EMSrwxM8e/HSFNYeC7lUFPVmF8VqGxv5FBJRG9flJnqDMfK5OJYzMZNWOGeo8UBXsss8YZQSTiaTHBwcoVRpYDYaIbe6jgff+q4+TzasnMqWKnUcvXyFceUKOxt5WMM+np1WEdi4gwcP3sJFuaVGjsAZH21GIU+nSoXhtpgPT/HF589wdHoB98Qk2S0M8mXEy9dkHJTVtC2aJP6XrAJO9I0clYEJ5tDU5I4+W3PzTR52fB5+hnyuRcoePcYIPnHqQ1k0wVI+b+P4FapHr9QY8/Onie1EcfAj1EMrWgP5WU1/3x0McOlO6pCN9a5F/W5E11CHF8PamZovOxAQi5GFtAzT6eUkI3MGBtjGb0eMMuOTxmaVEw8lcfbo0dTRxIRFvbxA+j3JF/wKrqDUgKAoE+jI75mK2h+bjZGc0qCecif+TkvN6aL5JeDFtUPAjAmX3cFQU0AWFNFIGCE2Xgw9oPRIhrmGXUfGQXh5BYNIAo4vCGfsoNJooViuwF0tYXkyhDXjlNeA3lzLLM4Z6X3q9uJVx8Hp/gEa5SpWtjZxO59FvNdCv1ZDkKAlvUbIxApSjjfDxApgErTRqRY1QT0sXKEx7iJokwnFCaUP2+u72N24JXbAgmlRbPZxVWfimIOB00dl9BJj/xFiES/sKGWdM0zGZM140Go4ODvpIpEKIJcPYNTOoNMCyu0iOpJtkMVAUG+GSd8Npz1DMOGGL2KK3mFzAk8/hEicbC8XVtI3sbqyq/XRazPGvSY5DX1xppwmTKeI2kEVC5wY5lfXlPL06qSMocsY3f/OD8oku8eY9YuIhrPwMH0RLiQjfnSaJXhp+hxfxlXtSlPp1ewuaObKBK70yqqKezZZwmoK1ypgUynj33F0cKDJOxOrCAZTijloNQSw8s8K8fB61cxQpkCAwEgxh3DGZwKP+h2ThGjAvIFi3QkQS34+B4eZQsv7lsAeU8cKV2cq6uOptEyQ/YGwwC6+yFathm6rrqKZk8lQYIxmp4keeNZkELT4e8jQcGmySOYXAbder4MRfy89b4YDMQAor80u5QUAmmxA4y846A8FPtDImXsLn0vJvUrWNU0UwR2CgHxO7iOxRBzBcFDfe31xhZdPHgs4YWHMYyiSWcHJdQNPXxqmDz2E9CjuYXb2xWtLAAF4BFy8tiRPrmHXMNwIqsWNjQPPPk/VeJ6NM7tiKVj1Q7iKeyrCp24vxpSduwG/G4hmswhlcvo3PheT4Oj1xXVIJqbYdkxIpP+jEoWNVJ3vRTJVgvv0B5uzA8SzEwvKAnOL+f49QTIMOaHl8I+sL4+YkkLs5hJHvl6TMDb3eyG8vRhk8HNxRugNeSYZnhybNoGTZJKMTfqYksPkeWQStfjg+mLBzM9TsplWE+8/eAcfvv8Ar/YPJUPme9Geq/dFNp0B5wwjpSfwih49P//8C+2TMofnvs8B1IAyuhmCNsE+Jh/SiJgsZ5/AP5N26MKtm1s6988vrvRv/J2U3lFOTEbWcOLC2cXVm6HV3IicbBkyg6uNtoYYC39T7rk886bjPryuHrzoYeaOYmLFdW3ki0Rwj4wuNxO0GThhPi8ya3PpBFLx2Jzt5EK5UhO7Lhy21VD/6NN9fPToUNcwEvIjGmIDyMZtKLnc7/NI+EdYiTFJOKw9tdluCTSjDxSb27ZSlM157bBB7NHHlnJmBkIZXzfWawuWnby9xJBkCvEU0dQ6EpkNw0CkHUjMi42lCJKJmM57MuC573CPvixco15rGHNyArLDvtiATFJv9cg0AVKRMLZvbSGajKBcKapx9Vp+rZHzywvU6jUDCjLsxraRTCXw/v37ePvOruSGP/7sCzS6DpZTabw82MdloSD7h+mQbDXWG4bxyDNbde/chNprMUWeXqwWMqkEshnKHRnWM8ZybhnpeNzI98ieG1JOSsbRFCMMMHYROGuj1R3D6yPriumYEzzZe44XR0eqI/ojNvVdBbW4Zi4EPUEsE2hiHWAzzdlBNhnH27s7qJVbuC7U52C1UXpMe0M0ag30hVj5tC7zqzmFxDDdk/U270Wlm09GaA1nqDYn8PoT8hXtDsiSJgAzkcE594pGrWbAJFmtNGWw7YvmBH7RF0mes3ZaLD2mWJKZJaDN8ip4gjUJWWn8ohySZw1rGrK3VSKzp5hM9fsYfsQ65qLcU72dst2S8XFvkw/h3HeKkiw2x2F5u7qBaUcsn3ZnAp/NvTyBZruPSoVAE0EmpqMbxhk/X3lU0oNNwBcQiUbEviqVijovKSEl457vn/sdGZE8e8KRmJIx6eM1GI3l/Xp5eo6T4zOdE/5gFOEoWUpZpNJxjIcOjl7to1y4wJ9+/7v40x/8QGdSzxngi08+Rq9RRTaXxtmLL1E6O9T+w7pm4gzEMuNeGkimYQctTJsV9VzGr8vIGuf5a2jRCqI/UG0sj2B5rs0VL+pJ5gw+MqLG7MPIzHL0ZQd85pzlcGk6Q28wkd8jFTfJdAqZbAaJpRWs7L6NZG5NZIpIOCozdWUrzIzVwUc/+nv8f3/3X9EfjOGeuiWd9NkBJFJJ1U9konEvITOcntja08dj+CMhXf9xry85qvx8J2MZwVOtwsRJAmkc6ApoIyhPQMYyP8+9xgpn0Hexv+Px5cVOjgw0M8gZuziUJ7OXnnVBeSv++OdfoTW2lSyr57QzhmEqFxb2gKE3Pj5zEM3spy6sJoDVuAktCnpdSr6ldJUMeu6D3XZH9b0JQbMEqnKwznVMcIy1tXxsXfTPowe2g64rjKtiSWuR6//y6KlR2fhtpFZ3kV679a8SQIu4Wwg4RVlA0J+PZyGB10KpAm8gIsCL95w/sgRfJCdG/5isW/mlvnn4rRmSnroC166vWbf39D2hzE2l/LZLR8is30F8ZVvr3zvrvrY1EjFlRGLOGPAn0O10EHJ1EGIoiMcvAI+4QrPRxNXlpWr1WDKLzHIeCGRRr9fQuD5Buz9GKLWKaNqE//3y4988eLZIw/yL77wHMsY+/uwrMX/+pdIuFyy0q0LpayAaPc2o+37ykiwjA6z9zwLOflNRRdo1vwiaLaVCKlrk+cCzmAcWJ4lssMSAMSwq0t2JJhcqbW26kYBLVPpmf4JaZ4qgZ4xYcIqA14PGwPihiLnjciHmG2EwmaE54BRuCM+0qc3TMHTZoE3UGPGwfz2Z9ifEapj2qgJEKIFgyl+5WFajm00l8ODBO5rgcrK0lM1JyslwAG5+K8mASTyRfIRMMzcuqkMd8htZbpomeYgHNQ91M1k1pvV8yDB+zqRSkyAmA6dqBD9MZLmx39LJouhxs+0azzMx3fjeacA6tZBIprGRz+Dk/FoNKlloA4eTTpMuxoSnUrUtIOTb77+t61gqFeZsGDOBkVmzHsZnZFF4Ug7BGHNuKNTyJ7LLyOQySKfSYnY837/CdamDDx++hYf3tnD0yU+w9///Pc7GYeTf/xO8c/emYRrMgbNnr860KZF1xr8ftBu4+OQfNBkvuRkPTfnaUGkpYkSQkTg2aap+OpbKJ4SmxUaeYlhmpD+bGG+FSEymKlzIGll40S087Izxvy2zWJugTjyOcqmCyukRJq2aqL4++hGwwZo3dmJjTAav/eq4nvn89FGiUS6N/zmF40pruiyMaNTuMcAKixFepwUgqnth7uNGgIJFmeX3qvDjeyHAxkOYoBmNVfn/8oeZF4n8PjZHbAoIsMmsXH48htnI9R4I2cikM8haUyTGfVgqXB0VFJSiSqY5Tw4i44gAGosITqoIdKpIDQZUFImBw+ASl1sMRMqfIksraPhDOG50cFks6UDjlHTF9mLDArz9nlJuCRzzoCLFi+ylki+IV+2BDGQpD87mVzUFTzldDK4vkcikEcukMLN8uCwVcX12ionjoNCvoz1jSIMfsZmFsMtCIGBjObuO1PIqZnYIQ5db7AvQo6NYRqnRpzoPY5QwmJ6iMaph5u0hHrcQT1AcbIzDWVRWSj0UrwawQ34kkqTTA94gC9sZShdTNKtjzJjoR3ZOdwbfOAAvQug6A1hRIzvYjL+Hm6tvmySyucmvoukJ1vJ1x6L6+0anazz2hgMZ37NJGnhiaI0Ma/L3eZAF4B7V4HX1TQPNz9cOIxRLSP6YiIawkrG1/449MVg+I2khi4uMBYIkHFoQKCIAUq83UCxeqwBnSlO5WNSUjQAav+ih4ho7iCSzCCXSkkOSGbIwQ15ZXUc4EtU92O60cLq/h2G3Y5oc+aFN1TixwZl5ObUnuBUQc81IIE1KZ7NW1vogNd74ARqmJhtCTsO5tlg8sxHxzMZau4EIE9IC8Hlc8kOhP1uhcIFwIoNgKCbfEG4fZKBdXl3g/GBP9x7lQpRv0meNhsVa8/OkYwIXBBfFYZyfN/QmMenOE73GarksAHxpY1P3Mb/v8uoa+/tHuufG/S46A2DgjqhRWDymBMwIjHHHJeg1B+9UvHOaTc+zpVtgAAAlLWR9uCr7cxatpcAIfR8lbZkcfCFbv4+sVQJEBLz5pDRGDttBedKwkeL1YwpUKJ7S0MU9prx2qNAKJgO6XMZXTEwzsiODYdjRFPyUtWo/Nb5Ni/PXnEsmKIfpinyOxdm7eE9vrAlM8Ao/4+GwL2CIwwk+NOCYh7nwPmu2u2jSf8yyECeQFQhIbkkWGT9ngltisQvANdN5Sh9v79yYA62GvcXH4twX21Z+kQTPDA1yAXDwb8lg/vyLL7F/dIJUMqbAi0K5KQYppcQLqStGbQ0pYEXQaLYEDNE/jUOSRNirYBXKRLgnbqytIpdJ4/T8XKw37qOUxfM9cO9lWMv6al5yzr3DEzHPBOzN5ZaLwZrxrTQSTJ5LlO3znqcMDq4JAtZI7GePLyYQkOdDjPf/UlaDI9Zkkk13emrYuRY+enSKjx4d6Tm/82AL333PgH8/+eIY//i5AdV+l8ds4iAf9yDqNfc9XxvrhRa9h8YTnUn84hpk6h/XwPn5ufxJmbzqOFPVf0rnlWTMMJAJktFfjQuMSasclFAey2tNQItgDhkplHZabjJUPfKBqzdb+lzIYiEYTyYqrzUBC18ojnajB7czxDc/eA8P3ruPjz75KT7+9BMzHOHAjbUqz2+mHhJAmzMZ13NprKWjCPkZFNXC0SUHPgQAZiiXS/J/ZWPPzzYaNSb1TMGkrJl1Jv2pKBdKxMOm7pXNA8NVGDzght8dRoAMFgZouKYaJHOfcVlueG0L8ExQKFfRaA+VMMzk82AkjE+/+gw/+uhHGIw6cFkEduZGvEz7nLphu/3IxtPIZZNiv6xSchsK4fKijFq9J4BK1ikEEsDhsA+FchmXpbLxD8tmsLyUFbuYoIZrNIXTGGHqmWCciGFsJed+l9xfhhiMyKAfot/vYtDtqFZeqEVkiyHzfCN7X9RwxhjfsFw5xKQvXZqgSdg0yXx9GpASNLMYBGGYWgQOeMYSPGd9zdq3xaHNYKD7MRYJqybma2A1wHvBx33GNVbSazjkkwl5s+tCu2sGJcTuxdJXEBVZo5TNMo3X0tnN52Ndxj2I74OfLeuc49MLvZ6tmzwHbdk5kGmVyeXkpcTXn8xmtV+w/uR92G63lOxar1aRzm8iGI5g0G4inclha+cmdnY25YO3//wpvO4JsrklWdZwfz5+8RWuzg4kB+7Vi6rrU5mkANJWpYJwwKO6lL+XHma8hGQ2ETjjsJWG99wiycoyNiYmtGKxxystnd66cwaO9mmevxxwzNxwxjP1BBzuJ9NkeXkwbJfmg1cC5cbSgLUya8hgaglWlGDaCrZ27iKaziISJ7Bnw+ux8NUn/4BHn/wIjXoL1VoH0ymH4SYlPZpMIBClj5+DXqOu9HG+tl6PkvrxvPbldXHBR086WpPw/y1L11nnuCx33HCHM3qv025FoEkkzPvRhCvoTAnEcXMzi0xgIDVEYxRQjbeRoacbMJwFcFzzIBbwIBto4uPPfo6XFwfwRYM6/yz/CkKhTXg8rOUXDClz7izC4cy+OsNaAthMm0TekN+NoI/9oAnz0rp2xihWayjRRuOyiqvLEkaDtpjd25vr2FxdFWNZPq3zwByeKZeFsn4+lN4Qe5H7aSq/q72TLDSFUADoDU1Azb/0g/cUH2Ru/rrHbDSAzz0B+jU0r1/pPbu9AQz7LYHdfjuqfZ77E4F3gocEFZneGV/7epjSRmKCuKuGw9NrXFxcS3FBxh1r/NbFC6Q4SEoldE26DsM3IpLFU53C30v2KOthsrldU0cWCMl4FL1pSL15yh6rFq41OnCsxLx+tuD4cnC6NbQqVwoj+HXAmT77f6vMswVo9uG7t7C9buh4lGwtfMn+pdMuCaLd3V7Bq8Pj12DZL7LP/jUAZ2QH0M/EbAqGVZVfSmApbWLkWYiwsPVblDowTnoi+SALbaae6fby+BVVXawbXXrc10fb8WoTDHkpa3DJI4GPqH+s2GqlfNHAmBP2yQTtsZmYBmdMZyHzgd9jDkJOm2TgzEkD024IWPjnxsOSZMxUZHFixsSjaqmCw/1D1KoVbG9t4MMP38eNmzsqhlig0ziWBaHkdZy4kzo/j59+szGavE29Rk3ezYG0+DJFv2HMcYLDfczPhpbeSXMzahbnPKR4MtKgdZECuEhs4am3dWMbth3C50/2sLS0jIdv3xLQ9eroHEcXJUQC5rNZNA8XpSbef/cONpeTMjfl+1Ek9twvTN4/9GpTZDLBBQPWcSM+PDrHi5cvUK6UcffePWzvbKsZ5xTw5uY6ItEY6HM06rVx9OlHuDgvYenuu8jlV+QzweeR5xlZaDtrooV3uyxwvGi9/AI/f/QSZ7OYFpJ3WId/0no9WeJnZIxkDZOBBzhfGw/cRQKbGApkMBJYs+jxRXNoUzgwTZDTRTKiCFCG40l0ykUUnn8Fa+xgEN8wzLHuBbqR/PyI43oxJuIspOK9SzER+BmOZi44M8aUD9GHGyWH4C0LDQLaIUTCEWM4yutHbyhKagSmGkaiJqUOZTcc7hr2ghhALM5kpG486bip0z+J8jE+NzfvVqOppl2SChoUk40nJqZbZrSUaazml7G8vIzq9RVal6fw9djsFaQAACAASURBVDvwKh3QTLzlm8fn69Os3TGpUpxeDYa6nwgisOEmkEBZHw8wFj8s5Nkgz8IxNAWetVFnDHkkKilTfDrATtADnzOUf0u91Za3BIvYERv3RArHDvDk2XP9zo31TWyurcAe9eDUK7BCQYz8nHwCZ8VjvDp9qSmq3/IhZAWQCYSwlaRvREreDvAFMXL7UO85OC/V0BwQMA5oXRD09niHcOyXGFpnMvgPRWiyDXmCBX2WkkW5LjutCU4PBri6cLQ3xFN+xJcE28I9sdCuzlCtTeCP0evGhVHNje2V9zCcOnh+9jlCdhhb2XvIp7fN+pAUjUbXcRWpw24Pt3Z3JYGkFJqjBPqfTF0WBlZMPma/6cHmikOFBcNSkjD6e9ANIgD5UXl8XjGomB5JkI4FfTRsYT09hatfQ6HuwiS4ApfPNmuRMpFuR9Ib+qaEAkFNns8uL3B9dYWozJtNSpiXDcV4pCADMgfE2Mou6T0QBCGb5bpUQT6fV8ND016u50a1omkxG+cb2zfFaCOAROCHZv1kd/ht7iFRI4ecx8BzDVauL+F0mtq7Y+ksgpQduDzyJhmT2TY0YDZZSdx32oMpQnYQK0wRpg/UtCVPlqGVwNifEYOC9wmZdRenhygWLtTMB/xBTXzpgZZkqij3CzERpmi3mzob2IzZBPLGDorXl2JxVK8vBCZn8hu6piExRqDGqt8bCDjgvrGQZ/ccF3oDyAeLgBrBM8ky534a/GG+bhpEC6RiRzT366JMPkCvFJ490xmCPkqqg2LkcP+NJ9JwnJ4ktfLSlJ+OWVFKDjVQj4ILJrQ20FDAhXBqGdmlVfQbFbQaNViBiIBrhR7ME6W5p3K/XfhtGUm9Ac/0l3MvLk7MBXJIQmXYz/qVCsMgOGeYbcR/OAxQEu9sZjyVImRszhRas/Ab4/BGXkAu0wDys5KHY6+v9ZtMxMUAoSSMjCteOzbuHHwlE0kBMdxH1bzZ9mu2V4+qQbcbkaCRZBJ8WV3Lq+mmjQPB5GKlIQZiKMSQATd6kj55tI9LRkhAZWgCLsaSFnrgIpPesvDg3m3Qw+Xs/BJrq3m9T5r1s4HsEvzr9QWW8evF/hH2jk6NF52umQHNTFiN2ZtYxyh1nCEjBLwZQiE2niIW4HKRiU8WJBmLZujjlU/dTEmNlOfyHCILjX/me6ekUcntj07wk0dGhvndBzcEoPHx9KCIH39+JJ/Z3/agJ6PTPMe0X1ETr6GO1oLxdPW4CJQEBEAwdIAsPg5w5BUqKwM/mi16oJlE7cX60hoiGEjGuBKqTdpqKMwghynW11axlF9HuTkFPAGkwlPY3jESiQTiyaSYbxcXFyiVS5Jy8c88E3yhFIadEZxmDd/+4D1898MH+MdPf4off/GZ2IJcxFyrJjRokTbh1uBmLR3DespWouTBeRkvTotiqfJeoiTZMKDG+qzZnBE0JdgXiQQRDpH1xCTMeV3Bc2IeaiT7DMeCNSEI6IXb68GUAzwl21pwK7hjinGvi1qZyehjBRJU+l2EYxG8OnmFjz/7MWYMmaCHlqwnArB9QfjcFuKhmCTtHFrGYmGkee8MB6g1yGql16rxmCPoZ2p5l3yDK7WmARK9fqytriKTTsmTs1tswulMMbX9GDIYw02biYmxGODQu9lQ+BTXsAFtzeCafzZSZMquTT3M3837l/czJWxcKwTOFKxDpqvYUcYGha+M+ydrOLKamaBnHvNGnbLVOTOHa8k3Dx/g+cm0QkyHui9Y2w54jk998Icp/1vX2n21t49arSL2SyzO0JqJgAfZyMicPoJoOKT7ZwHicx9epLpzz6JtgS9KJlSUU18EQxHVT10xz5gY6pe/GX0f7bBJ5SUIfvjymbyv7rzzAI9+9hHi0SA++Pa3xEJ6/MXP8fzRZ0imc5hyINdvyRu4Xi6L+c81xayNhO1BNOwTqEiQiQzH4YRy+BHGjpFhGgaZ8eVljcnBKdzGN5ESckrU5NdM4HjQYd6hsZuYGO9Yfr4cGhu7C4JpUCgVn5t7lO33G8aO2f21NwqQpg2L5ZGaJ728ijgHVvEE8jffQn5zx3jyEoQcT3H4/Oc4evEY46mNBv0RWxUMnYnO8UDYRtBlWLEM7+A1pfceAchOryvgl6+f15lsrgVIKW/fuVcr94FgJCpJP33CyJTllwa98z6N1ycc9CEdD8JDG6Cxg1A6KQC8OgigOAgiFZ4hFxmj0W3guFxAu8+zyYMhWW/DHsL2DYRDO4sZzuut9Jele4t95kbWi7c3bAS8c/8iuMWaYj1E5n6h5UGdoVqdUxyeXsgLr3RdUNDTrZub6k3toFF6LRjeVPScnF6KdUeW759971tYvUmVhk+hBE9OFvfQb9vpf7d/d8MkjcZDBM7cqPXMPfyrHpPmJTztc/hjORgMb4ZAbAnFk2faeyPxBCbdMoKsvTBDpXAllheBs/ja/a895Y3UDBl/B4WWS8zvy4PHiGRvSIHUKZ+oXmLaK0G0sTdh0mknLd3frB/phz6xYgocHHWLmI0pRadU3YDriXhMrNcBorr/h+0iWtMkpsE3aZq/7Qr9mwTPCPj89fe/AcoqT86vcP/29teAM160P0ba5S+z0Ph7+WBoAD3OKBP9H+Vx9ssLg8DZ8lJMSS/yI+GEgrR8+TVNxDIzEkDDGpL53pCSHQdTeEFzPxYaDUotORWQpYEDv9tMQ2SG6g5jMPHC9hifAqWqzUjBNmmTPVdcjSoNTOVNg44mS/p5ggWWD36bhRsZTcaElTcDN0Z5Kwm0MImLLcoUWw0V3a1WB8eHR2pGdnZuYOfmTflOUEbEyakaPcdBkH4xSmpcbIf0Y5uHAiyiyOeeZgZMNEbIfLP0+2AxUO8Z1tBa2kw3GLG9ACIvG4Zht5mz5TkVjoRUbC58IHh96SlRbvT0mjOJEJaXV/R1fH6FYuFaxSzp72QVMXL65npW03ECd5zgkXovGislkGwa1Q8pvUHsMz6eHVXw9LCI8+MXqF8f6jNfyucBXwK3d3bxV9//EMMZZYEDDCtnuHj8c7w8bSJ9+x289+CewgFYHBM04ySTT/9s7xTP9s+xnU8g0i/g5eMv0RoMxd5ypgQHWGgZbxv+lz5hCjWYR38b6Q1BBXPoid0wJXBBgNYnpsai+OLhkkunUKk21cBZ0xEaZ4cY1sp6LQTm2JCwXeHDBGAa7y81dZxcEqCSgTRw2R2izC5LAC4LRHoE0eyfBS/XnSWJI/+dr00ABCUonPIF/Jq4M8GHk14VknNfHU6Z+OCkj4azLADoz8TUHBY6XENknmnyyUkVp3m2rYKKUfM7u7eQDflRL1yhVa9h0G2qqQt53EhEIyrUtA7nxQ7fE4GM0WCAaqUk8GxEppRF8Cwg+QGBNBbW/P26xwggRmKo+sMoDMa4rFfl0xELhhGdDbE0cxDg9LnfN4f+XCbFJtmTzuJ05kV3MsPGUg4x+lCwIagWcXa0h8PCORrDDlUfKlIV2+52IxvPYDW5irA/CC+lcmTNMTkxGEKx0kGp3jUNtrzt6CNjQE8n9AJd6zmoJHGGLiyvBJFb8aJR78LpmISumeVCueDgfG+IyZDNih9Ux2XXpwiHLIz6blzvj1G+GMMKe2HZblgIYnv5oa7l0cVz5NM39MWGT82f142RayzGaiQQQr3CwIO+GjIZ7xK4Gk0w9Cb+CXAms3aPYVRyUsz7gPdr0GNM9tm8s0ii14tN0Iwghz8ouVTAx0bEluSRTAuazoY8fUTcNQE6PWQkl1nQ1CkF4L6wSMBMp9PodTq4uLpEo0PwZ4RELIGlTEpAgTMHuDR979H4eKh7jZ5MR6dnim2/feuWrn+zQakOlDDJ9ZaSkTibibDAVoJYvU4bwXBYTQmfn9soAWDu75S5pMIheQ967BCiqezrJMZeqym5KxsaSTQ4hOiTyTRDdmnZSH9nE3nusDFwJiZ9kMW7M+jj+HAPl5cnurcNC9gjAI9m2dyfJbVyzVC+PkG1VMKzF4cyLb+5tfHf2XuzJrnW60psnZMn5zmzMrNmAFUo4AL3AncUxUGkmmq3HY7op+52hCIU9i/zgx/84g5HWG61WrIY0SJFitOdMQMFoOYhs3Ke53SstU+CFDWREmWqQ07GDd4L1JB5zne+b++116AUz0UwIZkm7xXZUQoQkLzcmGr0/KJsgOt0CXQumVqtVh/1F19iUXmhe+cjJzo3o6k0kiuUqsYEkujM8tjYWvogmxbu28ZcCr9JByYzL5HOIBqJaiIvCbeYSpY46ZHNQrkcByLBmBolY4+RkRCShFVhIL7UzM4CY5lxGi+2hr9ncS9WWjGlaJr8G+hhUnueGWYuTVYb7w3PK7KQGvWanmfuWWqcKVmJhPV7eJZSakmWD5PryBDS3i3/UzZmM1xVaypyed6JPcxzcGaSSfqPcM8+OXmJ3/3WN/DW3l08evxYn5FnXCoZ19dxT6Lsk40IwQ7unfRFY2Ljq4MD3NzZQySexJMXB5KQqraYdgQcDyYBLNTEM83ZMx8mJnAzYbnDweBc1+XO3o4sEgjkElx99OQ5rm3RaH4TT/df4dn+a10rG6QtDc0JLBjYSN4TK4BliqtJXq0VpVk8QTPWHzRc517NZ1FhNWMmFQ8kL6LLAfeQJKV6QcppyYILS3rH4Q7vEWU/D15c4C+/ONSP/+YHu3hnjx6C9DGKCTz7kx88+vv6ATQvXqNx/tr3oTP7AQJ4AsJ9ZQF/pjyGeGbFolJM8J5TXs2PRx84pQH7/kHLIaSuEa+IHwzE/cN8wzzs3NxBbus2WsMg1jMuMuGREvDIBtrZ3ZGErFy+VHptt9dFrd5Ap9+FG8phOpjBHTbw0bt3cWMzix999ikeH51bkIVvIG0gprE1ub6DroM7G1nsFFO+QfoUh5dNVNtDBaPwa9lYs8kqrGRU53CNKrwhTHkgWeb0NrUmkd9Duab5rgYQcqIIOBHMOVyTRJ3hujENF8i+bh6doktrhFAYiWIJJ50mnrx8LqD0+PwQh1f7cKO8/iSoeciHc7hRWEM6GhNYzrVOViqT/xgUpVAiptiGaRNAthVZY8ZC4UCBNY1UALRGSa4gHE9IPtynHPeihnaH0ntmr/jsXF8+TMBJoQg+7ijjEf/es45YAsPLoTYHKqViQSw9Ae+yerDhEK8991LVUBxSU5Y6oMR1omRuAlhcTyaPNOmm1VUjAaz8JxQg2ExC+gQzhDB34pK1kZ3DAIFGqyOPx7feuq29jjUz3wv3PMmM5WXJUA9TkNBzjqoArkzuIYl44o1ViO7sgtLMJAIErkaW2k7fOAYwSSmTyyFVXJX8y8NM9jCzyQDt6hkOn36ObK6EwaCD0air2nb/8UN0RwF0OxwWGQM5E3OQj7Nepcx9rPCDSJCD1JmCNCg3rbe69tyECpKOR2Y1PZM9sjynrgInOHpSeqCbxjC0CSeUsuAsTXhGCE7K8EZnmA2b8Jy5QBGFxBD4puk92dBkUGoyQzYsB7L01Z2bX3HAgmKiYavRe0Orb2WtEfCQX91AdnUDmdK6AgI4kGJtu379Fq7t3UM6X8T5qxe4fPkjSeYqVACAw5SA9mbuHaX1VSUXVy8ruLy41NCDe/IytZ3ne75U1DlSo6xRZ2VWXqov9l8KPMvmUvosHKqyRpDpIl2zJe0NYrOYQS4Vw3m1hWG3jRiGZgGT2UY4mZb3WXcW0TPUHxkozKBMMlQ5cGb6bJsyzBDl8gvt1YFgHJ4sNvyXr3K5uxnGjRIHWAEkGHHLdc3z0leGKNQn4OCsMZM33tHzT/HjTz5T/bK2vqrBGkkgiVgcK6kUmq2uhps8i2aRAt774D3c38kh4M7w/LiNp6cDqW1+Xa98uC/fuP4igbOWBenxNZr+dQYa/fdSiwYGV0eYhLLyCKyfPvfZvw7iqSziqRyCiQJ67TrqZ/s6MzObd5Fcp2WRnSt8kXm2Fh+g3uzj6KyKy3JFzwstjmwPnyGTDKlvdQMhYREDDUe7GC889eO9bge59V2th+mgjmCihH63gU6dAQYuUrQ2yOQRi6fRX6RQG/5q1+1fFHi2ZJvFwwEBZzz0/ybgbLnwCGb9Y33P/qZFvGSh8f1wYvjnP/pMv6dcY4z9//cv+jasFTjBiqHeYsHmG/bOzZOKjRADELi4KT3jRhRL0NthgHJ9gN4sisiia4NreZkY0h6ad2QkqsPcCagYTQeNoTae8XCcyQSdExJ+78yN2TRl1FDjQLCDzaMxJjyLm/cnXpzHq2HQT6MJOxsXxxggmKuQo9dJr9/TBKN8eYnD10eiU5PNsLe3i9LqGravXTMmEEEc+osEPfm0ULcfYeomP78/wbAPyA11Jq8xVjb8GtKry+25gIntQsSf6ljhmUn7xqyOq7QhmaFqImNyAoFb9IxgceNADBAW0pQPs9Cw4ickMJeNQ6djhr5nlQZKpRI2VzNKtZOcwm9iVByK5WA+M/w+o25zGMQpFsHLKZ4eVuUlcnnwGC8Oj1XE3Nrbw7//9/8B1R4n9g1srOVQffoAnQc/xsq9j7D+lW9JHvnwOY2QF7i7t2WDQhZbiwV6jSqefPwjVPafIj0foz41U3lLqDIPOBUybNJnlrjJz7csynhAs7CSpwnBKbHMPAx7HUtMJSOB0cfdJioDOxSz3XOjZ+sg53Sca8k2wsCUExpKQcMYzRYymx+6Hhpcf5pAzrU2yS7jvaF8YBk6IMCDwBdZZwTO5OnkswrYXPtNJr0+vLClV6qIpVyNEg2/mdKEVemxPChNZklWonwA1WhMlKZIs2pGycfYYJYvdb0oNKiMXEwHXSR65yr4eA2ynOYGCZbaewomUojki1i59TY6zQae/+QHqFfK6FJKSKA2ammqAr08FiszyZHkjxRJohVL4nm1ifOrGsYj+g1FsZFPYTvoINxrwyFI6TgYsJkOhZBPpxBdKeDKDStAIRlw0a5e4PTwFc47NdSZesgEp3AMqXAUW+tbeOvmHRUDAcnNCBSHERwCr0/PcTAeYeSHJai5F0uQhZwxtBZOD8PwC4xjp6hWJhjUI7h5K4VElqmeQ2MBLujbwjjyMS4Pxxi1PMSyHrLbNsmVR6HnYjJ0MK7G4E4zCMQDKGSuYS27q8KAxZqkY5wgkwU1ZZJjDG5siOpVD7nIltiDfG5Y7HNv5OKdeEn984uvdMyVn4+KTs9FnCliHhvguRozApgEMgg4sZEksEpGx7IpM+NwSsrncMMZhANTuMML823wipgFlr5kBOP4UyFZA7+/WCxqCEL2KoEp/i6CcJStEXwd9gfotVtarx9/8lN9jq9//RtiL/7oh3+JarODt9/9QOtGAOdwaOCrb0hNSZMkwmRVjocChdjskg1JBm1pdV2Gy2TScZESHNFZwBYuQOYJPUWsYOJzQPYy2UpshvjfZBgo1ZbMVCyQSSUlyWAqIs8E7Q2eh2dPH2D/xVMDKNikLRZIJdLwMEf98lTSIAJ802HH0sVA4MqGHQvG2evZZJCApYAtgRA+l/Y1jiaaMtb30/XMxNhDr3yI7vmRvGYYcCFnGdek0WS6RqNsuANvwkKUECxzY/NCM8k4ZbZRXUc2c2waV0prKKxu+z4vE8RiSYQjlHYak4TvcQlQmczRWE4cFrHJs5edi2L5sMinD6ZrID0/C+VGBPxTklUltfbr9YbOTgJe5g030znM9yxglymn3M9oqj+k95SxUAhmcQ/lvSEwRk/IYqkoJg8ld/JJpV+cDOENjGezTzC0IePzADqtJi5Pj/S7uRdy/33vvXeRSifx+uDAJMqeJ3kvZcmUZNjwJSSWZKGwIlP7gyOa2c9x49oWdnd2sX9whEcvyMhyDYSejhF0iEiFMJpzPxjCZb0S4mAhpPXz5gxYLLC3s429nWt4+mwfj8myFePZziexqxgCQ0YVQVefaU6AQ43pgh6RBF4IJhCg9AOFfH6NnXtsDnl2GJOPDX7YacFbtDBfeJg5KWZWa1+irJkJZJQ2Us6cTJLpmZSNBdcEh2J8zu/trcm6ghMesn4Inn3nR0//3uKyV7tAr3ml+0LQYjzoihktRvPCfJKWwCrXhEmCDZgyXNBPTFXNxKfBlwRTQuynnQqUJcNtNNLzxnAf/tzM6jayq9eQjc2RpH3HaKzruba2qlT30XSOarOFdq+NcuVCgD5nXjE3hFIiglI+Kebuc4ZI1Adi7xo4wv3TgHXVeZ6H9VwSu/kYkiEDNglc1tqU+gTFmLJ60wAgykfJkJPqImRyW/7P6hRfgs5BhOxHPGBqKgp6YvI99KtNjJodzGJhzCJBBAjONToC00L5nKTs+8dH+NFPf4gKGbD9BrrjjupYN+wgMHdRjBVxc2ML64WC+W9J/kT/Sao6zDqEz7nVgZbmyjAH7m+hYBgu5d8MCuE+EU5rr2m3GqpFe522pHWsQ7leLEme9bCB9TbkZMAHwR6ykMi4s32EA0/+XgapcABEOa4ZuHPQTrY9QT2r6SSj5bCP4SA8v/zhDdtw3idKHiPhgM4YMpakAFlMEQlynyRgwxqfbNGwBnzc5+x5YiCZJWXy/bIeY3iAhshkwsVjlvzdJ1uLcnJXzCgCirQ24DCAQ/gYwbNkQus0ncno3hGo5Wfoknk8HCKXzwsw49eTXZdKsneYqClvlo9QvzhGtXyOWuUSo15Hn9MgS9uL6e9E1jLPtmSmgMVihsFwgFTERdrrqAbnnsoam2uWPYBklQIhqcSYYTALYDgNCDCYBpJw0tcxdmJiBvG+9AZMcKV8mIARQwUcTDrHtlcHo5gNmkjHPMQD9CqsYzrqiF0mRYseZ3ppOpJwMhGTyZ2UdVK9QKCbcxDaKfCTsV6mCoH3nM8qfwCHPxwAkl3PwXI4kYUXz6OwvYebd96Rt9Srpw9w/vynCAbjaPV5HxoYMZRK4N1M9iv8Xkpc5wR0aRqvxHd7XgXd8MyN8j0FQVrA6WUZtWpdEk7es53tDQ2NOwyIIDkCA6xubmKlVEI2nUGrdoWzk2M/rGeOcCKOaSiNzjyB21sGhB1WTIGymvFwo+AiFljgy4fP8Onjxwgk1+V72ag8RSS+hjhrSN5rNwAvGFfowE7RvDLjERfv7SR0D2Waz2tGkoCzUIBXj14QYq+O8ODxY6V/8jFk38Ok3+sc2Gys2vkkQocn7+rmNIqv/fb72Mw6eP74Gc56IcyS1/7eff6X/YJ715O4u81QhREeH3fQ7hg+cNn5q0GIZKh5/XOspkPaB3rNhgaqs8VUnnPNZkd7Ktlj7UYNlaMnJptm8F9+C6nVG5jNafnEGjaAfHyBrZyL5iiCav9nv2vSvtDv5/M3615iHs4jkFjFtHWK7sULdJo1RLIbSmXn85hiYEs+g1ByVfJnhlM5sSJG/TZ69SNk124hv/EWhpMFOn0Dg3/Z178I8CyfTekApESToBmlmfQbIyDx81LNX7xovdFcoBYNBX/dL3ms/c77ePh0H9/5wee/MeCMnyufCiIbJcjiqIFbzKcgaUamvjNL3iP9kd5V/TEbnrlSdngQjgNp84+BHZKROQ8MY6hpf3OZkBdUqkXEI3PCCpnePKpDP4YehmAsNRB1ekqT4YuGvEzRkL+H/LB8qrifGGa8FGNyGAZuKT4sMFm4io0xNTlJp9dF+aqiYm06GuKLz79QPPDbd2/ho48+wMbWdTW1omt7Hs5qBN4m2CqQIRawpJ8RwTKmDQbRHAAnVfNE28yHsZGP6Hdn0gmkk0m0Wh1tiKQ/M72mWMiZ1JTAmW+uvJz22PscK748GIogm82pWXvw5IWicvnaKBoAmcsXcO/unlga9XpdSUxsggg0stHgzxSLzzXJEA978yiI6jDhBsj7Isac/N2glJdXr47x5OlTPHn2DM1mA7/37W/jX/+b/wFfPj/Dk1cVRIMBbE3KHM1j7cNv4N7dXR2W8joCPZbCYmGJgdftoPL4cxw8+hwTNsL0rGIyFsEyAiEEz8jmYvNMCdDIprWUO0ai9HMy+aRAUmrT0xmUSquonRzJ9F9SYS+AaMDFlNHFvsRY0k5nhqFDr7wZuuGcPntyVJepO5u9sz7BPCvmybRgAcWpJL/QmAG2kmSqTTmkilCyImjMSw+xiTyNxCIxPqFJSpXA5Ui/r3vJxo4FJuPQ/WLRdPh9m147rnxb+PPF+gh4uP/eB7j/3vtonB3o2gUdD10vj8PuAvlxFekpJ+0DHS68LpmgKxBHbLB0Hje+9d9j5ytfE12dBRiTw374h/8Rj/78TxHxEzc50SWIwwZUwRR+o9hluEc8jdO5i7NKFZ12R9PN3Y0StuNhRNpNZELM0XExjUThkWFCVlgyjpNKGWeHRwhMx7jsNXDeayJH3zc1fS5urV/H9bXrSvujMTibvEh/gXqtjQsvgHrAURIk3xPvua4zJddMnuIU3QuqmQjlThFeueJ/osaCpr2FXD6IzvwQU4fm35yKUmY3Rbs2wXAww7QboDIPwdQCobCLcX+BQNhDLONhNfw+8sF3BXia/Iz+emNM5mY4q2TGcBCV2jnqDfpVphGMbmOCn00X6bs1HXWVIkTwkylyBAWjEYIhQe2PsTCwXkghk4qr8CSAwHvOCTcZNMZ0ncNZzFQMf/HpJxh1G8jnc0o4W18vKC4e+v1ZMVndSQXe5BzTwAoG7rqeCUXE+wwXgio03Ja3Fn++H2BB/6AeARMHSGdzAg0IiHGN87knQyaVyWjfpAeZ5B0LB40uvUMCAnubtSuBTNwv+d4ZH18o5BGOMCVzimRyVVNTgrPcb2XeGyKrysA726dm+m82FtrX/WAQ+pFUKle4rF75/mIDNR30StKTSdBDk+c1Md4IiLMJPHz9HM3qheQAZIu1mgQPKQs3MIwgz2RKVowxT6zANzkdC1E+Q9xILBHSGkbfQkQSJ5p/M/3PgAA7Wwzkp4UAQz7C6F8dYVCndNRAWplZB1g0hzVxHY5puD3QdTTfNQNNiLoRlCqtc4iT1x69IeVH1AAAIABJREFUNL23ZtxAGTa/3FcE3MhY2Zp1pZ1FIwoh6bRbajK4d0naaHiGPpPOPq7HmHnm8V7IO0+Avw00yBjiByBYxt9RbzTUHOe0Jsw0fdbrYdRqCGyahSKYhiPyrAtMJ/jqb38V777/Pk4PDxFMJrH3zj385//0x/ijP/p/kMikkS+uGMg953AnoH2efjAsqtn0c3jFM4LNJNlSdrYvTL4utrmBSxwGsNHVmRGhBG1DzTE9yAzE4T8E02fYXF/DcDzE4+evMJ35DASBgCFJoeiVyueEn2cZAGQebxx+kWFvQIL42wS5GHXvexTxTyUH5HMWj5vUk02yD6ypRlG9wtqFoQs+gMTzxvVZMEs5J/cgSTdpbcHvtO9RTUMgQgxjnj88//j9tLAIyd8wmYxb8rnrCtAgk5FMNP6zXMh/8elLAWi/ymvUaaB9dYpuqyqgfRmwKz9ODhfmZkWwfCaW56XAXV9ubOelgZx27hJsMikyf6B8YH2mvxQGIUf+Upl0SkAGaxsymeg1V+0HcHw1RCA8wXhwiVHzCotAHtFACHn3SrUl99j9cgvPLxuSTJMpqeGV7zkk9cRkhs1sHO+s55CgcSIltGIYh5BMp82zScEaJoezlFjbH5YgtbHUHQ1sXCovAi5CkQTYKzbOL1SNRgp5DS2G5Sq6jSZe1so4atdxbesaPnzrrrx/eI/oy/vpJx/j4dMvLVGUDC1nimlghnCUiZhALpLGer6E9dVVbG9sIB4z+SBBarPxoAclfcMotbQhhdLY6ZkaiSGVXUU0vYIZCJj00ag1BZpR9sghw6jfE7gkeSRDlZhE7++XvH/8eQQVOdwTYPTGtsRYibyvPA/kUUumk8/aNo+5uX8taTGxkNeRZGdzAtY89wkej0BbsWya94P7m4vphAMGSt4jYkHxe4y17wdukR1KcIb32PedlaSdA2PtDdwvmR7O1F9aWnBwQXDa1WckeMavUx/je8hyfXCf1SB1MpE3Y7pQgheJygMvFY8ik8/B5Z7Vb6J2/AKnL59g0O3CnY0xGxrYRkm3wF8fXGVtwd6BrLLxzMz3w/Rd9fskPkvdwUiDVTJMCfrw+vQHlKCRoRvEZBHCZOFhkdhGc55H9+q1Pl9Y9hJAgCqBaBjD0RTDUR+Y9bHoXQFjSvk8OLESAolNpfkSYGKNEhmfYFJ7hBBGYpRxX2F9TnVWnwMtP81SfdzClR8az2P+PfcqrjwOiTi0WiZ78v4LXJZvL8HQIALhGELJPHKbu1i9+bZYamvFVbEiu90e9h98gacPH6LV5llt7ESyz7mVkxVOFVTtqqqBJT8s7yV7H2Nyh5RmLgZuq6VheziVVagBQ5N6rbqeKTKhGGJF6WeOQ73A0hfNwH+RJJw51tayWF3Nqa9JxBnO5eKwQj9DB7trBmoyKfPl/mtJPlvNLsoHX2A4HWC6mCIQTiKa30MgWpCHYiwax7ViFFsF9isLxFmDhshONn9nnq3d3lCgG9c75eZX3QUuLyuonT7T80IJMGuJRDSoa0DZLVM6aZWzsbGKXC6NV6+OxJ5yU6sAyQNKDP3Hvd7aiOL+jaT63xenbRxXp/Ie/sVXaHaF6LyOUHINGZIcZl2x9Dgv6cyjAqnRu9QeKv/KztDsY6JB+dnyvEjk15HKZDF1IxjOI1qLHGYsWP/+kq/W2TPUXn8hO5pghOFUYYSEa9Dzcg4nVsBgPES3eqhE4HyhgPW1AnqLLI6v/n/w7M1l/kXQ7PD4/I1h5f07e+YT8cmDv/W2/Lp9z37J+/8b+7JsdGYgWmCBNtkZROsDA/SmUfTnUXizPtwZjR/nmDJFjgekErpmYp7JPNTqUzHLVGQxXtmPoY04TJFisWFUcEkxmcAo+rtRu3nY8OCyphI6HHlYqyi2/C9/Zmt0YW3qPnthaYzJrxtSdE3giGwAyiKk75/i/OwUn33xOQ5eH0oWtb25hvX1dayubaBYKqkY4aF7Xrdkp2I6iFeXA21m9FW5v1fCvZslFYNiH1AaIFNaM0/m4cffx+ZEvjJKO7NGjYUCC2+VxvJOo20NGTYG/IlpM51iY+ua3ivZZ3yVckn9fUOov4OP3ntb7/n46ADP9l/qGtBMnAcJmyAW0XxvZCGIwcGDzvfvEftDCaNBFRAP9it49OwVJv0azk8PUT470XQm4EVk1L6ydg3XMkkkOueIlzaw89XfRbpY1L15sn+iRuXOrqXG8fXq2RPUjl8hPmije36Cs04fDaVwEXQlqGcePCycl6mbLPxZqPLvXc/FguuOfnbjIWa1il1fAoPBqDUNLpV0LrqRvMAz+mSRrVDsHmJ/ntM1z7YPVKQ0E5uYxZMYNU6UfEbmCtkgLKLYiLMB472QgS2sIVl6yrFZYwHDYoyNJd+fWBxiC5q0lMwYTtp43wlGcA1yDXE9UJKpwpI+fZRKji1a2zzQzA+GcqjiSk6+czHXAhcy65twvBB6Jweo7D9TrPYsFJXpdr/RkCl4IugiSWPgUAhbX/s93P69/1G+LFxLlJh12118/J0/xk/+7L8gOBkhHaKxdcSYQ15ArLNIMCSPLBbY83QOJ14EL84vxaqiR8je5hpKmCPUqim0ILN1HUPPwdOnT1gxozVu49XFS0wZIjL3kJwHEXFcrCfTWM8UkCqsIpbMYtafimF2Xm/gkEbvuTwWAQ+bWxYyQU9CXU2FS5CVyUknWRtT1LsVtLr0T+sgWRxiZTUKN0CqPCXTroCgRdAaolDIxXjo4PJ0gHjcxepaVAatnc4U3dYM7sLYOcGUi2LiNoK9G0o3cgZT9NsdDJwRYoU4wlFPoBrNa6u1OtxADKnUdThuGsGwydQmwy4aZ8/QOn+O3bffx3tf/1dod1soX3Wwt3sbu9dWBeKSYRFPJrGxEkUsTECW0rcopm5G0fQOaJA/w6B5gUm3+qZJ50QtUdpFJpNV4U9gTo2bfIdmcEZl+Uc60XXR+ln8L2VVBFWYGFWtVsTS4b5GXzEWFAT2Ly4uEE4msL6xKXkIG6deu4nzk1Ml5W1ubsqnhqDIwfEZzi/KuHVzF7s3d002yMAMSZgNVKAHXijSUXHabTMS3EyiLfSDPsu+BFfSw4DAkSVwJCZllHJV7vcGnPO9k03LJo/MKBbn4eACgWEHwXAC0cIG3esE7NXqbTQqJ4i5ZMGRrWIDAj5z9Mris9xietbcGJps7gwcYzOgmlosYBbeZmpuXkEEobUPMFiDpuydrrFWgvYZzDPMJPny85l2MaidiI3NzyMWBhtwN4BcYV3XjHs6pR4E0cQO8xtw7hk61fy9RpiLZDTG+CO4xfQz7jV8f2J9sdkju5UmymxOfNCP+yiHAgSpl2Aq2de8ptx3OSzgeUDQk40ym3c+b/weMpL5vnR2ECwZj+S56A0HcIZ9ZK9dx7zZwKs//68Yc8jyB/8LfucP/mccvniO0y8+l7xGrNHpDFtf+zrWPvgA3/nD/4w//b/+E2L5PIrXmIBJGTa9Jk3+QTN0XmcOffR++j3dQ15TXmPWA2QeEUihzNXM6icKrSAAfP36NXkPnp2eaj8mSEngydh2TO4MyuuLfk+8puYDyoad8lJeW/NSXdYWy/fD98bVLdYNGcb+mcqADLID2FjzF4ilo/VkYKruj+/dRh9HspYFbPgJ06ZwIjBj5wyBN7ExtRaN5c+frfQ52dCZP5xAWQrVAgQQ2VwSWGNTYIAUB2oMF9m+vqO9fcnwEVA9n+MvPn2N73/2q4FnvAbt6imaVyeYDPoYDwb+NTEbDZnSaxgozrexY3l9ybDR+WbJr8vrI+NIP9nV1AnGcuH3ce1bDWisJgLCZHsRiCd4ls+tYLCIo94ZYdQ9RdgbynOxO46h1vFQ8KpYD9f1+19Vu9i/autMoa8dry3lyKwdqF7gwCATdHBrJYlUyIztuR8maWIeiqgZl/ybtSprPIHqvN6WuE4JKe8tk5jHjQ6TZxDN5zENBFC9KGPaamMwm+Cs2VB6983rN+Tf972Pf4IuZvjg/n3c3r6OUa+H06MjfPH5pzg5O8FcptwLhKIhBORvu0Ahk9U5TRuFrZVVgS+89vRFXCmuqtE2/yrWKGMxsuZkCJINSF9BgmHxLMLxrHn8hcI4fvkMR6/2JYunBJUDYvplkvnZb7WxulrCjbduqbbgvsMaRcMCeqz6A2aTOjMZkPLanjG3fBCfbFMxlccjDRYEUPlhSzyjlNo5JwMM8rKNeEyInsLx6LeWEINKw94JQwo43DG2v8Av7tdiCrt+rU7PMRusWzr03GfkEriylGHt9T6rl3sMv47hNSZV5HBkjC5N/33vY/ObTcm7jd6eK8UV1MonGHea6JLtSICM53/5VGckQS+y9WXh4LNyFfxBP0OXA3cCdQFdE34W3j9K8Ts92ixMbACjpN+ZQqA0yFu4kgLSqob3iT6ATaxhEVlFJhNDu00fuoFqi16nhXH7QJYOoXBSXpfVRlP+y6ubO4hlVjACfUnHej88n8rn58C4peF+5+oI0+6p5Om5VNRCNSZ9zGf0j5oIMCzQbH04luKFyhsO5AmKkUHHgR7PS3qy8X4S8CNwy89pAGlQg3Gpi4IRBBKUQhdx485XMA6xngJKhVUNwl4/eSYmINfv4f4LtJW2aXsJ7xXPF9ldaE04qjlkraEei/1iWD6tBN3r7Q6mXgjJXJ6YmDy2OPyjNJhAMBlt9KCTlYz6SO5HBqjxd2xfX8P17RVJZ43hafYbk7nJGFIxT4F5F6dlfPb5Pi4vrxB0WUN4uBp2cNkoY6tQwq2d2xi5OTRnGUwWLm4UPNxeZTqogYz6vUryjeK4ZpLm66Wwpc1yKNbq2R6pOo9DsImYerV6E4XVNdVrfDYuz89xflkVo3wWXYWb28N8MsR8MpBxP1mHv8qLoS2b6QVuridQGwTkFTscz3HW/OuSzcXoCt64jGIupUAgs3glqz6M2cxBt9vBdEgV2FhepE44awPqWc8soMYDOIl1BcCk3BYCsw6ajRa6ixSQuv7X0jh/8XMsSRT889rhA/RrJwpFchYT7TUKGGH4G9PXu03VeMXd91Fc38BWMYraIITnJ7+a8u+fJfOMoJcuwj+C8cWf8fv/9ltYzSfx4Om+ft6NrXXc2KaBOASiPXyy/3eCZ/8Uvme/yuL9TX1tKjRB0hv6xucEnoyCPUYY00AKC8fM+fiiLDM8N5NCbkBxlzHsC4wdQ73jjtE8+RqSYkyE2R2a2TkBHPpHKcHQUgw5rbCi2g7qZZPDU5PfY/+9lAL4tHJNwWxCu5QOnNXMgHpvKyd5Ln8uC8l6vYnn+69wdnosI+yTk3MMuj28++7bePvtt+z9JVNIp7IoX5ZRvqrqM969cwv399beAFMGnhlrgH4fkmj4oQqW2Gl0d37GeoN+Q4wuz2p6IdBIdaSx52S06hcjLDgKpTX5Dnz64LmKN754GG2VMmIFkInFZvDy4lT3Reh6iBI8YxgYc8umu/zZMnXVBJhFFmPkx5oYmc8N8Oh1VT5ojYsXiMxbuH7jBhBdQbXrwuleqok9OqvgvXs38dHv/K4KWxbo7VZXkjlSvjmlMVQJomS3j/flQXZ+coyBG0KPOnyrDa0BJ4tB62oiSd1KOo18aVUsnsH5EUadtrEbui2fBbBAJ7Ep7xdjUzjI9S/UcNRja0rIywwucO7mMfU8DK8OUelxEmcGyyz+yLqQZ4XvY8YEQ74PNqImP8Ebc04lxUil6/tekTHlT7GtkaJ0yYAPNjcszHmokd3Dg1uN/wIqVDgh40HIDZwTboLBafqvMfHn2jUxBa4O9uGOuvIyIjg57nTQr15hwWYsFEcku4JRu4XG8QH69aoYZGka8saTWP/av8bWV76p54d+hGQl1ipXePbj7+HJ60s4/R7SzQOk4jF9H4sa+hNFyajjelgsUHODOFiE0ObUb0ImZBDXVnLIByDp29x1UNzcxLOjF3jy4pGFbcxY/IbhMIXMS2CvuCEfnkiIEgAPU7KV5iFctgdowDHfockUt+7eEYPj6ODI2BwKPKCUc4wFAQECq/MpZg4NxfuYDlroTy/RHjewshHG+s0QOI4fVCPIZeOYx1oqlBzPQbsyx6A7w8Z6DEEEcFUfwAs7SKQDGPVoGm+hHYPWAuPBHCvRXawEtzGeDHE1rKA7riEcYfz8tsl8nBUEAiuoHn2G5tlzpFdvqZjrXL7UM8trvnfvQ9x+97fQ7EMy2XwmjHfuv4e39nbfgBoJr6dCod8fYwJ6VsXhjKuYjppYOAE4wTjGSAMezdINpOV6pI+LwGbKaXxvSO2B9EfUXunoHsoHQqAsn2+CIl3tdWzO6TvFwosTTBaLzUYDXjSCXLGAcIDMBjJqRrgqX6rZY5qYee9N1PSfnJEq72C1VEAilUY2v6LfLy+QaAxxFsZsYJwxul3Gz/cRjZi0jl8jgNpnncn3UPvQVO+TTItgKCommSUNGiu0Wikr5IXTYK4ZAhZc27wuATLKwjHJZoq5DKrlU1yeHeu+0PuGbGNKmyglotdas9HUvkthN0Fu/1H3jfPtDFmm8NnwhAxJG+ZwH6YfDz1Gluxn+39/HyJ4FgxibXUV024VldNXYnoQNA5FaYzLe0fGnfl9iW0zp8fVVPdGIA8987QH0XuG7GTzARR7LmKyT/PF4iSX4BhDEWLmQZOIy/ibfnCWomv7K1lYNNrlZ6Vcgb/DQHuzC2CzLd+4YNBn1Y4Fggr4XyzkD9q/PEfKc7HJNNTjQ+z8T7+Pt3//D/D0449x+OQJ0oEAkjzzKOPlOgyF0aV32WKOndu3xUD57NPP9dk6vR6q9brOMl4vNjBsSOSn6ocS0LiXfm1cS3wfbMb5/t5++22BUIeHlF5a4h1ZhuvFgsDe44vyG9Ywm3gWxv2BSYpp5E9G5KNn+zoXyQ5mHUELAPOdnOj3selaAm7LwQh98cwbydgoZMbRr4rnOgE7naN+KjT/nddTLBj5BVmICxt71h58hpeprjo/NDTzZY4Egn0bh5+xMCdw5n0LVJrTTYnsew4WuV4ok2Y6Mz2YmMxGP8U5ItEUVgqU9gR0ppDZSnCUTAUyzwig/UNf7pD1wQHqrTYmo7GlSYsZaACagUzWLJsdBQ9Pvx6jRHlq7E4xz5jfwZrND8Hg96kxVQojAzDMIzedjiOfS5l/ViSLWSiNQf0I3eoBIsk8rt26i4mTVMLkerSFYqgtMOfRWQ3HnaGufSJFECRuyXsLYIWm1RxgDtrYSoU1VOIaiGeyKK5vyveW61EfQed6QHJpSu0H/ZHCYujrGE0z5bOF1tG5fO2miSiOT8/QajRx5+YuXh8e4Dvf/R5uv/UWvvmtb+Lg8DU+f/AF3BCHXjHZIFQZftBuafihkIyIh+l8gkI6j7WVFdU6BNAjTDImEKxzO4RgOIpkKqd9mIb8YvlSZTEYi8FiQ9OxZJoEPlLFTYDXT+DQSMOGT378Qzx8/MxCt4IeSqW8ZM6UON7Y2pLvFD0JCbhJqklZsJj2Zm1iZxATROcaAHOwd3x6qrXA84BMXX4+1kz0FZZdRIByXQ4OBsgmPSTjtI8geEqPQ+4bZidBQMnYwcZwVEI5Dex5NlBRwbU/mSqBmuAe64ZGsymAlGx87i9iPBPMosyY9bgvazY2r7H0KDVXEJm+huuY1iOs2cO4e+8d7Nzew8nxIV4++hT1w8egpNnsIXjWLnQduFa55vQMCBCmL5tFuox8X2QB9gGCDxzC9AU0sV6mDxZlj/ysJCHMXUus5p63iG2ijRWMZwFJtJn6SflxOBbFSnKCRecIdHUJJotoXByiUzuHG4zr3InkdtAeR9Dv1JBMhLR+m+0+JjMOf+w8XbQqCE6uEAm7mHkJsdIWDtO7KZVdINA/QXh8ZCENQWOq0TtNYQWzuZ0VETINLZ2cw5dIxFUKKM9aDorsGhkzMuIZs5efloQI3tNKZ4Y2IkoT3957C+989FUE3TDmtA2JRPH4y8/x8IsvBSBxr+O+zyRvMtkJdopF7wOp7BfJSuTuw5pMhAE3IFZbOMFESl4PDsDmAop51nKtKzSMPsidts9iZBLk2IbjSrUnQ8pDoZiRMiiXS6I/j4lRt7fOQZSpol5fjlEtV3A9T2+vGL54+ARfPniKzrCHyWKGrbUtxFfexsglGL7AtbyDayt+AB03xKWtheMglkjovKA/MntKY5pPzcJhRtLBRADUdOEpdIJM5OPTsj6DG82hXOvoGQqktzFunGFcP4abWgeiBNDjfl3yd58EDLxbTUyRj0xFNuAw9aA6w/Ozvz10Zj6oAKMrJCJBJCIeYvJwjmrowXoqEeihOfCD3wZXlsYZL8ILx4Ub8NkZuUmMew2Maweo1hryVkusv41oYcffk33WPuXxvt8en195W1L2SoCucqD7wr0yPG8qwKNcvkIwvS4VR/t8H4lYCKtbuyisriNfyKI5dPHipCNm5S/7+mcFnhHwymeS+Nr7t1FttPHHf/7JL/s5/srX8ef8229/JJnmz78Iov18mib/7u9ino0m09+oF9k/6MP/E36TNzXAbOoZuPm3vbLBAVKOTQ+W7ANp1bWhma5eZuWRsA5mJelxmvcm6tomACyo5CvCqSRp8ATYWHSavsImun7S2FJuwweQGyMLLkrP5FvlA3KWIOMIRDm/uFDjdlWp4vXBIaaTkYzaSRFmUluxYH4tfIDJkHnr9p6mLWKT0AtkbObJnFIqIVEyJD7YBuwtQRdjgS0lp6SgM62MchDznyHYwtdyMq3gA05CAh4qjYGmYnzRRH1rNY/7d/ckDby8PBeItCw8eVCwAOj2OPWj6ah5zBmTKmDAjTx7+O9jNVScqKtIkYRmglq9Lk87Np3ZXAYHZx28eP4SnatjJdnsvXULsZUtxGj4vlbA42dHOLmoiXl2+8aapAv8vLXTI1RePsXg+BVenZ7hcmZMAMkiOUWfGyOAE2atBU4Dhx2luHJLdCdDuPGUTXyHHZOP+SaYwbkl3pk8h2HlDsaU+ngRuEqcmaLcH2sSw1+XTCUFoPH+sKkyFqIxOdjUCIgVXdp8OChb5u8zQNQKK5o003yYTQmLCTFuuCZdV4UTC1IexCqmFlDjQmCFddESzKRvFNPRWLgXslmsJGK4qtbFBip35+jVrlDyBvCilKqEMaCB+mgoA9a1D76O3fc/knH6p3/yR/jJH/5HBAk6BgOYuR6Kv/VtrLz72yrCw84cz/df4id//l8xuTyEl91AYDJGonmshDGCnpQE0JDeQIMx+qTZ54uoR5OYB0MY9ttKAV3LJhGcD7F/8BwvTg6MuRLwwKE4hZuhRRSrpW3cun3LpNULx8Id6F04c3HU7eCs3VKjRcCMhdPr/ZdWQfngsQUekBW0QG9Mz48RFpJszMSAnc5GyMa76E/LOO309Xe5zSCKe2xkZwg5QTSuRpiPKDmMo8MIxGAf3pQSMxduZoZZYIpBd4Lp0NLR+LMHVTK4XGASxLQdhCNZdQheNIbs+n0kM3uSUc7GfbQun6N58VzNFBtovvlCsSjD9FAsjUSmKFPhcSCGi8sDZOJhfOVr/wp33rotAIAFWohcqUkLi+EFxvMwRm5BrDi+hzmf3RCL3LD+TF5Y8t+j641tdSqiuBf6a9LWrSXUCoQWmGXTPhaUDA2gvxPlfJxys5jsNunv0pMEbjQg8N3D6vaOmB3zYV/hApxaumQukW1Aj6wZJaEDXFxeyRvw7jvv4Nr2thk+y7PGQB4lS4pt20G328ZiFpePlsBpMnHGLP572ue4b1oSoQVwGJvAJIzyeKNshwBgu4Na7co8lzi88aXnZESQUZCOR7C1tY1et42LsyMVTzwryFzi851MptU0U5JKdh33P6675UBGVu6+rxfBC77sMzCogkwLk9ozGYyeZ1y2S7azWENid5g3EAvFiOfKI4reL/z9/H0CWFyaopvMbcl0UnokwXY2SgSWBwa2EwCzAJyZSV/oZbQcrPDnkVUXDGFtc1PnEn3gKEWRd14obGCj/IzqOD89Q7PVQavbFYOATRB/CYN09LsSce1PNCrmHsYkOV4z7lWdxhUmjSp+99vfxoff/NZy6vGG972cmKvx801+lwwu82OK4cmTp/j8sy+UVEqJv/lPsQEw5gJT8Cgd8mfv+jlsXMQ84mfRPbf04RRlz+GAruvdO3eVPnz+6BFOXx/CW1sTmMEzioDq9vYmXh6e4NUhvc8M0CFoSsCWgKilZttARV5wfpquzMSVqOzLwnSmz+RnyRrFPL6MdawwCT/IQTURB1Z+wAyPNQUkTZlQxuGWb57O32/5eOb3xPtP6a8vgRSoq7AKsrSNEemSeaaagIbpBHNU9QiApSyVzFW6+Cl9OpRCOGZedTwr8ln+u6UFf/zoCN/96Qu0uj8bZv4qpeJHd4qYdcv48aePNDSTR5bpW80k32ZP9kwoHZnrnYwC3k8yCwmA80ymfDUgvyJ9vxiX4o0glWI6o9UisWgIa+tZ3XeWVazP6Pc6ooSNLKjkBtzktvxxthI9rEcaAmaq7T7O+gv06NmGBVbSGVzf2tY1yCczuL6+KZCuWbtA5egZxt26zpyV1U0U18mMjCJMK4fFAp2rBrhC4sUCpmSg1pvoVOtwCGBlMwIlYwEP1coVvvPd7+Liooy7d+/iW9/6Jl6/fom/+P73JQGlLAjuFPVmHa1mQ4M1Xh9ZOCixMCaGWSrEdE4LhqAnE0Hy2cRYXLyuPEfSmTSS6Zwa+SX7l2mMkmjSML/ZFcuLUud4Km/1qBdGozfDoNdBiKqSegUHr1+iWq2DoTL0zFtbLSnVm3uzwkV8lYfY+UoCt+E2a0r+TK7dPsHEgcnBXx8f4ax8jgKlUOmcvo6l/pS1HKExj969VA2MZNUxISDsJDBbBHXmcW3Y57GzTANWnoGLhWry1dWiJMqs7zgUIJtYg3aywGe0SuBA18B2sgK1F/FZJzOPyecCZF2diyPuQb6dhsnBQgqVAAAgAElEQVRxbRiitcg9l0P327vY2FzH2dFrPPr4L9G+fIm4RwYqMBzTp4oexwGkk0EBRUNJQyfo9ClTlejaWKMaltB7jYwppmGSfcZnxEGYIUmwPduJ5uAmtjFeRKTa4fvgkRiNUtnC6zzUsIUhYzfW4xjVT/Hwy0d88uV9t/DSCKa3NFyfzghuDxCcnCPMEGI3A2/ew6DXQq090DkbieewunlDPpXnlZbqBD6PvA+Syw3KmLbPkAxNUUzy89C6xxFzqDewoCSywPi1fGYl0fQIhE4RCnhKZafNSG+RFss5MG1ojyJQK6sRqnBcrssp5pMRYisFFO79FoLJLNLRJLZL66q1eLS8fPIQFwdWNzJJdXNrG1989iVeHxzrzMgykTmfR/mcskBji9ZrNZ0zrAUiyaQ8NEeDvgA0JpMv5deqp3TGj5DL5/TeaOnDelaWKq6LPn1oFcDjYqWQwWoxg1QmhVDYg7eYYuGGEI1HEA3Zqci+iuzW2lUdnz55hCcHB+j2h0jm93D35i5KCdYhjtiGrA340pkYCSsAhC/2IgSOxCQPW1r4sm5W+jv7XLD/oJIogNoojG6rjkD/HKctD+VqFZFYEq4bQcidqQ44PXiG9OpNZErXEIwywOznAg78w4DWTFSL7W1msbOaMB/adkMg2HnHw/6l+am61Kf7xA/9v2vDIA57AsMLBCZ1nXs828ga530h2Nlvd+UHnczk1DMRsB64OaXKF1MOFtMBqmcHuDg7larATW0hu33vjRqIPuoOmWSBpIaBBOVYt8yckOrDy5ef622U1koIjipIJqLwXLu+rC167orO1eisiky+gGyhhGw+J1CNgQuvzn55i65/FuDZUl659AH74cdf4sdfvPgH+43x59Db7PyCD0FAvma/+KIkk6+/DTyjJxr9zh6/Ov9Vaox/0V9L3MFzZmKWJT0rcsQUIOvAN9Q17w8Dk9gALUEUA7msoVrKGq3BskuqZkXGy753RsiAOGP9uKKHakMmek3picfp8lLG1tMkjGAdjSj5+83PYS6/pR/+5Cf43ne/L009mTnv3r+He+++qwaA7A02K/fuvSPvGr6dWDggCSCbn3Q8qumTGF5GHrahqxo5k0xIykCzVl/CRGkJv5bMIRYILOq171AS4pvSb2xsSXp6dHwowIYH0Nr6uvy2riplNdJsnm1Cx2LUJoH8fctEFDbenFCzeGERpENakiN+dkssGva7AoqMskygiCwRV3IzFrxsqDltTMh3hokyQXSGMzzYv1LBfHtnFUNq7wcjGTvTC+KLH/0Ar7/8GGkmho1HKM/piAdkkkzBiaLXbqNUWkGOgMNwhNYigXnzCrEWD8O5CshWYkOF0ArlafRNCxVVlKT7Fz5gZgEBw2AYtfEcLTFDHETDZO4wGZPFGiUYBtLx79hcCjxk08PDnx4mfvKSUuX8gpagAkEGQhf8GZlU2lhAY0Zq+8Con6xJfyGBozRB9pkhjMReX1vHxs4erqpVnLx+hQ1KIXZ30Dp8idqLp2rGjkYRfZbt8EhgWW80hUNWBdkvizniuQJWP/gGCrs3kU4lJI2onp7g+//H/47Dj3+o9c7CcZy/gVowjeFkhGvXtjCfu2idvkJyVhfbq9cdCECL0zyaCWnhIPIrOTEy+KwEmQDGe7O+Lp+vw/2nSre5pOfN4ErMQHQnSIXiiCZSSIQCiDoM9GDgxjYyK2kwdXDRm+Gq18fZkB5ZLraubauQPTo88uU5NskzmQ8BY0bRm89KAEG0phXM511EkcZsHkQsNEKjdYlyp4dgdI7StofZhFKRAeJFznaBaCiKfjmKXi2DcDiDYLyFUL4Mp+thStZWkfKDOZrlMdzQApmCg35njilJHUMHg94CGAWx6IbgLJLIrN9BZvuWnuTm8Zfolfd9Q3AyCmOaVDEWnY12Op3RJI+HcoxredqViTWb2NLaJm7u3VQyXyGXU3E6Gw+QdOrwMEB/kcHEyyLO9UhPLi8Mx7MkIQI33Av5fMos3zfg4rOxTGZlYcdnVg2EJuEGnnEf4D0lKMJnnWDY8dGhwEGCmLPhUEEF8xEnclPMybIrriJKCW+3o72g0WmjOxqhkMsjE4tjNOyLlUbj/Y3rO8ivrIjNwedHe9aYvlVBPfvc9zrNuvaNWDyFaDxm/iW+3IB7Ppsw2++MhcUPQnAsEosLhLLBAwv5Ma6uKmLKsUHnz+j1umJacU/qVk6xno5hEgih0unJDJt7sQFUZGiR3TlXMmTfnzabx5KRfg3sIUvIwAmlYEl6RoaFDR+4Z/A5IatjifkugXv5GnIvlSXACDu7NwVqtWtXGHfbugds0hSmMuOT7vs/Cey0ybbdW9/7jdfTZ1HzFFRapu+tJj8ZNoE0mk6lsLa5ga2NDTWNYm8FTfrOUA8ySbke2s0Gjg9e48mLlwJNtjbW1LifH59oEp9aKQjAIsDIIrnfGeLqoox41JNBezQexdbmpqRz/HudbZKw+cMr/z4Zm49yk6DAgt2bO1hfX8PZ+YU+M2W/Dx4+QkhNylg/w6SvjgZcvA2UPb1JJ1aAzAL9Xl+DHj4HW1sb2tvW1te05ssXl5hdXmBxeorruzu4dvcuXuwf4IsXBxilUgBBSHoMSkplnlZLdjF/JodXYr5pUGLnL683E5HtXLXXhExuH8DjvaLkVIwWMd0nxqj0w4o0cCH4Tya5a96JZI4ohEasQksttYGiLUJrgrQb2ppX6hwHhUwI9MwjUCxNsgcNLMOCjNCpZNtsQLFwbeiwmKvmyaZTGPlDotJKFrlMUs/Xj794ie9+/EIJer/q6+6NPHbWYmg3m9h/dYSXL4/EhpHRe7ena2hPExmbTDSkuftc71P+WGQGaI8yoI1fbKEbVu+RYZVOmSTePssU8XgEpVIa+QzX3wTlSvVNajZrkZFXwCyQwHayj3ywg8Gwg6v2CE5qFfFcHtl0GulESuuFaXXxcER2D7yWrXoZV2cv0W9VxdTKF9YQj2QQjCaQ3VzXgKW2f4hhr49hJok2/QXpJUjZY/US5/UqIsEg7u7ehDsDvvcXf6H1fv/+Pdy8uYvDw1c4OzvBsNfGaNLDPEjfLwcRLwRnFkA8kkA6xVqUsuuwBlthx9JLuT8nEkntP9qPCIwG+ZwIlTWGlAzH7S6qDhpOBILzniSzK0iurCEUT6vBZgpypXyptO6ot5A3oozVFSDiYGN9DTdu3NDwxkK4TM7O4aVkapSOyyvMkxydAA4lfCcnZwJpxHjVPs6hD+Fh+v4xEGkgFjs9zQLOBAs3jrmTwHhCMJu1B5MczUvREjZNZirbFj+NnXWEADwO2F0OGYbyE1umANMLi0062Tp8fzaEceCyjg2GVG80r670PuXzSLUIgTmBLFbLCY72ZdN8NlfyaWxtriGbK6LdrKF8+hLHLx7g6vgZQgGrT8mqGowZaGFAB4cTHJa2e2OxV8wNzPwxVdP67FMG5SDAcJgFJuEsZpEtJeZyH/TIwA5aUuqg36bfAeaDOkaDhp6pmRfD1rVNOE5I8r5Wq6fE1ViYMlcb6AedCTJxk6aHww4qJy/RrFQEOk2CWfTmCXk/9vojXF8lcz6Iyyb3IbL8B5iN2xpoMCBhOpvINzQ+PsdKhHJSoFq7Qlv+XGSZhSTVJEjIpGL+ezIW0vnBZ4PXhGcnze0lxZdPbwSdAVPpHfkNsr4hq82JpQR4c//0ghGsXdvDb33lGyitbYnxNpw4eP30IZqHn8GZDnB42cOMAMqcwRhDgWMaqnP9BgICV3uttrEU/XTY0tqqnqFGleyosIV88Vnyg8u47ikDZX1DLyz2UfWrKg5Pjt+wUfm7uOa8VAnJVBSlOAPI6JMYxGZupudDfolwdB2v6jWcXNA3t41ao4HWqInelMndC0QCcVYQstIgk+ytGzfwe1/7KjJJ7tcLnDRN0bKd99mT7IF92TtrLvZ2XCsXHdsnYoua2K+PX55ihinWr78Fz4lg0jrT0MFLraPR6KJ2/Bzp9V2k1/bM01G1pynF5u0TrCWBO+/ck0Jm0G2i3mjJ2qU7DaHSpbXGGPFZDXN6mU9m8kWfhrIWajFpw522BXAFAnOfULDwg7DYbw7Ezk2uXNc+Ql+ydGlHzGn2e7noFOP6oVJyG50Jut0BkivrGpqJkU6v01lXvsidRkXhfuHsNQSTJVmq9BoXkqoWigVgWFNKKpVkItVMR+gga6QKtGSDQbVTYW0Vl80pXp+1FZjIpM5f5vUbB8+WLLFSzhDXpYH/r8NvjCDa3d11vHh58NcANEoyCZCRifaL4Br//NbNG3jy6lxm/v+tvWRGGfxZATicMH3FSrR/qlfIA9aSCyQ9Sgms8VCNrcRHf3AtM0oai5o5O1kXMrf3QTZOXFRQ+8ZpSzaZppnSpBMgsk8goIfyGpm4OkgRiGLSTK+vA5Y0+OVknXIlTsqoxSaryjxmTEbxcv85fvyTn+Lly1d63zwQ6fVy5/YeVoolTcw53VzfuobhIopiNo0P7mzg0euy3v/9m6u+f4/JfGz+asWw+dXYFJv/LNPg7K+XE2WymwI6/Fno85DnhsjUzdPLBi7Ll9hazWG1tKoNstmq+2lXdk3YAC8bFzZMLBZYlJK50ewM4LkLJCK2+fLgptcKmxE2JpymLL2HCCyyERPbhV5z8pxZyE9BQBKNpFNp5ApFXZNmq69Ek0GvhwePXuCk0sf7797R56ZHUHZ0icbDj9Fv1DGKJ9GcQ0aS+VQa3bNjzEY0A6fkzEIeeCzQuyfs8FAYGzPFl4GwGGKq1pjx6wugOl2gyT9YGADKJkgeOb50xFKwrKnhmmBTtwRM2QAR9FwyIPkeeI8MPDM5AqeCOkhUoBozj+9BvlJMWPUBRhkIyyjXvDU4UXXIJhj1ZPK7c/9DrFzfQYsJtbOJCuPzRw/QOHiJQqkAMlvbPEQpT5oMdeCP3aASCrPhoCZx2fe+hkiETalJZTk1+bP/7X/FF3/8f4qly5/RZb+VymPtnffhZjcxrF/AaRzrkJL/QqWC0WiKLTaekz4W4yGyjJOPcJI7wiwexUWrii8OnqI16iAUdDAaTJSWuRZLIu5ZAMKNtR2889Y9SZha/SGcUQC9zgSvO0205dVh65rXloU51+LPWIImlegPaWTPtKaoDtRGtyIAJRFJYey1kUsM4C0SOK5yil5R055PFFEsxhDO97AIjDAfLjCYDjEODBAYFeD2mPgaEfjCQr49OtC6zq1GEMhWcbJfR+uqhcyKBzfCRplNr4d+A+jVaT69wKTjYWXzqwgiKG+GBSdllZdqpgOBMErrW4q1TqQzSK+UbJpM4JXFMVmrmOHi5BWePPwpCpu7eP+jb2J7exu7N3aRzWb17M8mQ8wGZUx6lyoIo6lthOMluD6rhOwGttL0PeHaE1uJrEt5LvF30aCcZrGW0rhc57x+ano4uSeYSmarZNmeGKePnj5FvdUSE4z3LpfLIhmNqLGpc21I/2GMAkqlGWbBKPZcsYh8NgtnMsFPf/iXYlq88+77SOVW5JfGxE41LGJ5GlvB0mYNYJG/xMgMsG0oYmw/Nq99gvb8PkndrHFig8BpvMn3+fOARqOO6tUVBjJTptcUGbNjBCc93JmcYy0wxL63ihOPJs6U8/rsBTFNLUil2aiJDceBAwtlvR9NSwnA/qzBURHvM5WN+WDyOqZAyUtIPodL9pntESZbm0oKwvVMD5Kbe3sy4W5VywJGCQ4tZXYG7FvKJ6+RmfWzAaQP41xM0KXMR2AYhx6UZI0G+neea7wmNN29tXcL99952xh+IZoRc5pN35kwxr5Es3xxgs8++SkqlSqyxTWZMFfOz3RmCKghsDefIcN1Laag+RwxXY2sja99/bfVYD18+EhrUkMvX3Jo99vCgXht+D729m5KKnNwcKB/Jzj3048/x9nZxZvGWlffXyNkmJGFJtYDG6kJ5T4ma+VaEsYE4MMP3sWHH76Hl69MenhzdwePfvwTfPmnf4KNV0/x4aCHdCSB00gMP8iU0Np7C+u7N0zKTlksJT2sGcIRAUAcDhHok99VhBLSkJhk/Cxa0/xsZCP6gQJskidDsgPJBiQ70kBgsg8CAQLIUwwoyWYTPV9oLwqH5hh125KmBYJhDfqWUjSGEejs9n12LL3TADXZQTCB0g+n0HWgnIoA28yAZg3L+MyQwaDABZ6bQzX2vJ4ctBDQVogQw114tmGBT5+c4pMnZ/+gMpDBSOu5kAaMZydnePTkOTrdvppufm5K6Syp1OozS8OlDytla3zgKNMmcLeQjxDfF89pPkU3rq2hsJLG6VlVg7jp1JjyAGVg5tfJs4yJf7Th4PixOUuikAzhWspYnATdEMsgWbqOlXxBDHCZivugdN8Ph5mNhqicH6NVOcKcLJ3pHNloGqFpEF42g+j6KsaDIYLDMSqVCr48O0Gl38Xb13fw9u5NPD85wKvjQ0RcDzevXcdiNMWDLx+iXje2y8KZIhhmsnIImUQM2Xha7591AhPgueY59CGoyvvHsz2Xs+RGG15ybREMtyRPBU3Iu8s4mqyXNEjodAU6s27lz6JMmawtDn25jwbiOUwQQqN8ItYZGVL0y9R+EQjqvpF8TY+zVCr1JpHSFBFcrwuMaJswsmComWO+Z9wPyHbj+rXaaQTPmUgCSNkk7zX/m2DaeEJJN0OZGFJke7qu0TJ9Ymnj4fupcf3wWSRzTl6g/YH2Ag40KVcOuvQNNUCRlgG8VtlCAdl8XoOBVqOh9N7haGjPBhnS9PrskT1EKa55OnMYySGlZKgcWikZlEniQeTzWbGZKA0nS7V88goHj36C1vk+Jv2WJexymDGfifHH99kTkGypzRqwMhhmbvUtWXZktvB8C6TW5WUaS2bQ6Q7R73QQDzNAYIxSLqQBw0V1hKvzI7Sq5whFUsiUriOU3rDwgMHY/Io9Bij0tP8Usy4wbmNGzzueQ50avHACPW9NKiH619KfjPdMcr9hB/lMQkOWZquG0GKIQDBGyBO95gVG0wXCiYL2y2w2j+i8ZXsyh+kXX8KdWSKo2M5B1tcBBCXvNO8zDnhYyVgwkAGH3DNIZKF6iGt1yBA6MosFXNngQJYikSS6U/Y1Q4EbkURWDMqN3XcQT6/g7OWX5oXWI1hIz08mHPMs57nKZ8aGH9PRQLUjeyr2VqyJuL+Pg6b+QL8udn2EXppcGOOJwEAxaZnsqbCNCYKRiA1Q+n2Tm7Imk10Lh5xBxKNMnY0gmSAQk0ehkPIDqAJIJ4xFz/VHtRD3p/6gh0a7gc+ev8Ljw3Pz+iVIyrfUbmN3Yxv337oPL0BprCuPZg7JNQRSz2i1H/cHDfEYNEWP2xZDtxxU61c4bjiy6mg3jlCuNtDtttDh+2dSdSgp/8ROm96iE0sYT67BS2/oemdiDgoZekinBN5yYNMezHFUm2EzZx6vVBtF521MvaTsC5h6yddk5ihAcB5KYdErw6EPWpSptwxLokSaZxQHwkYUobKjsHUHO3u3kAn2sb1ZEnOyXq2q5rvqeSKvDJuXWmM8M3lWM02TWEDv6jVmwaT6/erxU2TW95DfvINp5xIe5ancQ0dlOAxuoLWQN0J/Hte+kPb68kPPrhSQXy0hljAbjE+flPHJk8ovdT7+xsCznzfzv7ld/CvAGf/j1+U39nex0P4m9tl/68AZr93uahg7JTv8+L/jygiHlYGaAAJBv+4XN/JCwkUxRYYUk7zoq2SSFkuTsYaaD/syKEBN9fJ/BNK8AC6aLASAzRWLw2ZRwAdSmnn+En9yrwad5pBkFSnJbSHd95I1RZCDDysBIZoSKgWIyTeeJaORYcEmMcpEG1hyyuvXh6g3mzgvV7C//wKzYQ+llRUZi/YWccRyW7i5kcXdnSJW8lkzsWZzJrNjAmBW5MjsnCldfuFrxqn0BbCob/O0sQ2PcfBs2HjY3Lq5p2Lp6qpsHke+mTWLjVwuL++SGv9OoBDBSbse/H1s7NLZggDETruuBvtnhTfTj2Zi6zDZTMwLyqPC9DewabBYCwxukFSMkyKmdjGe2MA1Ngn9XkdyDAJo3MTIRun2Bnjx8AGefvJjZNdvYPOdjxBPpXF0WsOwdolc/xwXB4eIl9Yw7rVxcXCEQDhuDfNijNB8jGZiXZ91CTmmOqe+gScZFA6GlHk6DtpuGF3HkwyEDa8mdZS3yOzfT6Tz1xg/hySUfqiDGHlvqNqcNlJ2Y55LjERnYUrgTpNCyTHZ3JmBt4Fo9Acyvw+xBP1pJeWg/DOGNUQ8yjeqCA57iM5HaE0cpErr2NjaQH88kuHy6OoSvatLFX3J/ApGMwKNXaSjYRQS5uPQ7A117flnqbsfInDrPRV89C5h4cED79M/+b9x+en3Jdei5C+cK8JLJrCxewM3799DIpPBy8eP8eLzz3F1WcPRyRm6nQbigYDMRUvb22IJFtZKePTwS/yX7/wJGixW4kEUM0mkwlEEWcAQxE3nsFfYRiyVw0zys6ii0I9aPfTJ8vSNgZl4x4P48PjEmGUEgHxJLIsGSWOnE8wxwXQxFtgwGLQwwRgDTk2nfYRDTIV1FazARpAR8MV0EZl4zkIdIiMgRPnCDPNQD1OHvkBzBGebCLn0w2MkOYM5GOdNyRfTGYO4rJyiUj2CGxgiWZgitxng8BfN0wCa51OZ/k76DvJr9xD1Ypi2L+DRUyrkorTGa1VU4UvzfTKjjLFE0IGsvgbKxy9w8PIRmgOTSH7w7u9Y1Hosgf/u3/w7bKyt+smrE3iLAULzhjGxgitwXBsaCdSVSbjvjURzesn1yMo3bwxeA0sQHujrWURLrumDGpI/+gUrG396TS3NdM8uzsWEYOJpoVBCnkbU0bDW5dn5OarNDjKZDAqZtAAf/lmHv4eJkaEwzk5O9Q8ZAasbm7j/wYfY2thCJps37z8y3ZQc6bONlfraQ7/XwoCTZngmnxZwRUBwrKTCSDyhQlDSNO5lBDD4TJKRpb3Vktwot7islDVl5oji2qSMt3COSjCHZ5MsZpQN0Khc5ailDQs8pBk0WWBDS5JUopbAPGLvfjNKX7CJeYrZvTCpv52fxraSJ7EZivn2Ar5skyuB73tA9lZXQHg0lsS167sqng+ePRRgRRsB7p8CUf3kXjO+ttRL+X764L1CdNjQEeBiSm+vi/l0hFgirQL3/OIKr49OQab3nTt7+OY3v4nNjQ19LYcIiQTZBZQI9e284ZDo+TM8e/xA+42Yxn5qp5oLSjhCETURxgSxJoHn79tvv6PU66OjozdsPVtTZr3A68lzmKD1xuamfPUOmbbp2yu88/Zd3YMf/OCHAtV4LZeG7ARDedYR5JS9ge9nKgP0qSURK/lOa8HfmxXWwnNrKhPwbvUS3uUp7lXLuFU+R3S+wPcWYRzv3MbaN76Oge9xtUx15hmtAYnP9xIDmYMXPn8/l0jN/ctxFyb7ImDFVFKy5hR2FIBHFhNBNLKayVIk4CUvP0vLlMxSgxrKkmygRe8iNtUyqH7jd6aoIf18PkM8j9+ApwHKNw2gNMafAU0mBVvWVTa0EyttTq9Ker5Zg0DJH9/PhM/WYiFWxOF5G588PvH3MKDbNxnOr/J699Yabm4kUS5f4sWL1zg7u1TqW63WFGixDAIigJeM05rDxXopjVs7a7istLTe93Y3MCIINJmgWe+gVu+IIT2Z0HMqhBHlilPKPs0snIFArLkYFsR0UdYsjVlS5+L19BCBBT3uBljZ2EVp+5YYKQSQW13z4y0T0K3XBYimwhHM2nWMW1W4yTQ6bgQbjoOcA1zNRrjsdfU83tu9ifPyJb7/5RdacxvpHNZzOVxVK7g4PcNibKmxBGbp18e9gSmhNCy/uXMNxUIKw2ELC/m9mX8ambGSLEfjYirxfRLsojx1mcxonnhUVlD+GtUzzyKJPqCs4QgC0BuQ18dlXJcvm2XScyBo0mYOogdTV4Bvs3qpuom+jU4whK2tLa0TntNi2BK4J9uJ0moGIwmbNYUI1x8ZTbSnMHYzwV0HUQYQRegTGMBiyms8RjiaRTCclt2JBhGu+UktwwYU2EI2Lj23/H1W0jiyzH4ucZ01llJsZUtiwQm2F5tkWsm8nodkOiWQkGUaE8IZkEOGE4e0HAYIRBGoO8ZZY6D+gmdKMR1CMcUhAdPHacw+8JMdHQFnGzduoLC+qbO+fHKAz77/Zzh+9imcYQvhAMEOk5Xq2tACYjQRG4vDatbiAs4WQYwXYTjhFKLZTURSawLVxmN6aNF2gOcL5esummcvMG6XgXAK3ZGHWDKHbHFT9g70sEunYvr83XZNrKvRaI5B/RipxALplQJ2dm/B8xJ4fXiEEMhACKM+onw1hPfu7wnwfPrsGcaDDmbjLkbNCwxbVdRaPQwXNP33kMxuIJHfVk9DhiTXM/fnQjaGRGSCiTOGE8uhc36BweWRX5vM4TkcoU/gMgnZ947j+S7QzAXiESZzEmjjOeogRh8qng0iSZjUj76VlONyz+pHtrV3psanmIAWPRwgOnCjWYF7zfYA7XEQ47n9zN2tKIqpOQ5POrisT+HGmcwZRmDMdOA5kumk6uFWq4UBwwEWVNVwqDfCgPK9VBKZwgpCzkL7O3unkdJg+8akkj9zEOFYDNlcDqV8Tkz4s+ZIwGhg2BRrSuBRMIW1jaz+nWt3Z5UhGvTAXKA3mAIBC88g6PnirI+T2s8ILvye6sVTfe/K2h3MeifIR0fYKG0I0JVvtSP6iGqXaAiIBi2MiftiKpFQaAx7RA4FmXRfHSa1x1TOH+D5wQGCgRDWVrawnl+xfaFlIRnj8Vw+ius39lDY3MJCUusRepMQAm4IKW+AqzYDvKx/H8yjmC4CYnaFxle6liRvu7GiWOyd8ivMGQDAwJ/cDiY/50/GzxfObMlConX6WGfk2s47KCam2N3Kq8ZpNyryyj4/u9TQ1IkXZSfEn8v9glY8sfwWBqM56mfP/l/u3rNJrjS9EmmgYhoAACAASURBVDs3vfdZVVm+ULANNIB2Y2iWLlZmSX3TByoYIUXoR+hv6G9shEL6IlJBilza7unpaQt0w5sCyld6b25m3lSc89zEDIcz060hl8HdnEDMDCpRmXnzve/7POc5xoI4glFMhj19LgbJlHdvCjAdt89U57HGSBY2EA16Ck+gJ+52HoilssgVi8jnU6r1Pvn6FD/5xsDAb3v8q4NnvygBk0DZknH2s294MPF+benmz3/wX8RC+3nw7L9k4Ixss1jE6MfrhTA2CmysTOpRb3VQa7TRm8Uxwa/2K/u2BfOLfl5OB3SYEsmt5KKWSeSzd5aSlGW6llAJv3DUJM03y7Dm0GdIaU/h7wjipDHS3++smBny8mENrHmjKa0tGNC0gFM1SgAU70s6dyLuN0XGBFPCToR006mAF05t5XuiVK0pjk/Pce/rB3j46KFu4FIhj3CcQMM2rly9jnI+hXSSrI8IVopl/X4zgGaKJqdqftytD4Cp+ZUhLgtkAxQ48WboQjaXx1mti+PjE/zGB7eRSdMnZ4ZymSlKId0TBP067To+u/dYmzAnPZxwreR5PSxV6bzRxfFFB+/fvobttRxqtXOf7WZm7NSas0iOxMJIRpgoGUM6nVeBxoemGJwA+5JPMdrIHBpb0W9eTJbywgcPZTZmbIqYzPjFRx/i4OlTtAZjXL77AXZ2d9D45ks4vQ468VVM+n1Ee1V0+b9TZX0OgmQlt2YNLIFFn53I6zNmc0n5RjgCpgcPptZMU6pBKZGSdghoKWnOKP1kvnDqxYNX3jb+VF5m276PhmSZLBr9ppgbN9eBzGg1GjefGa4zmTuLdSYUDblsWswxFphjNrTjCSitLedz6Ddq6I+mqI5DSE8H2M2EcBJew3w2wl7Sw7jXRbt6JrZFjEk/yRQiiQR6zSaaZ6c6HNOMGB8OZXhO5kg2lUT6xrtoJMs4Oj2Tl1nQHQvMLafCyMUcDMYTlLa3cePdd3WokU7NRoxFD98zjUm/+OgT3P/RF9bcj5k4FkB5YxP7b72louzv/vYv8ekXn0pOm2BiVjqG1cIatjIriNFTTkBwAs4iifPhAE0mkMpny+RtiyBTEj30Ok10By2kkpTmplQg2BSezR+n0J48BT200R02MegByXAAvVEbtS5Tbhysb99VQ35+eE9JojsbOwjMOSF3dbhHoyH5Ho3nbUl0QnH6IU3pUYroagD5yhbC44ru8devjvHqxZHPYiJw4yCRjiOeppnsCCO3DThzzNwFqkc9wGWqWAKlcgW3P/gNlFcqNjVkcUdWyYB+XfTiiZpU0Zvh9cE9PH3yKXoD+oiYXJsGyjdvvIt33vkdpHJllCsbWFtdQTpJOn9A5vycVHcGI5k1c49iB+VMKU+bYSqm7kLg8JLhw/VBGZFke2GmBBpDx99KDUhQqpWxbJYMKTIL2NgRHOBzmFxVa9Rlmk5pAouQMBliE1fSBIYMbG1uIxGLo9/tKm308aOHkmURwNd+G3BwUb3A7qXL+L3f+301am8AKd9vZCkzZYPAAcrJ0ZGkkxtbW5oCK03LTy806b2FmbAZWXrgkakg/ycf7OB7YYPEotbCWabYnF9gLTzAQW+B6igMNxJHd+wilUhhJZdUg9kd0d/RfPVMJudTmXiPmwhCXjTyveIHFDDupyH70n4xP0iX9K0F9PlMm68jiZ+z06yLEZZIppDJFrC5tYXV1TJePX+KXquB1XLJQBC9hnl5kRVDGSAHOlxnhFH4c54hbDKD4Rga7S5atQulWGcLKyiU19BpNvD44X2tkdt37uJ73/8+dnb2xPYs5nOS7lGuS/CUwJZS3GYzPH/yEPc++0QyNUqduI65h1OazgZBYB3XoO+zyRAWSWjW1rVW+DutafS9rZTeGcfly5exubkh9vbLFy8NZOOwIRzG3u4ubty4hvv3H+DDjz72wVzKugwsE5DIRMAIWXVJNW8ET8RKDNoQh9dfa4R7u8DVqZocrlteLzbHk24T114+xq3zE4Q8B1HHwYs7H+Dpu99/Y9Ggc9h/73xtG4RweEQWFM8CO8cVpkNBvUeTbTKeyZzxJV4EKuYjhEJkkyXF5pZMTEEOYXkUkVXKPYPASoj734wyxCkCZPAGafBuMmENdTRsI3OPXDdjbhINWNpYBH2PReG2vB+Y7EpJN4E8jwADgWlj/TqhlMAW7cuS0Vkq8GTQRiAShxOh0XUYD1/WLDHS8fD5N4eYLwiE2J/B2NOfX/W4ulPGb723g1I+jpcHr/H40TMcvGSzU9V7pK8TWceFXBLX9is6K7kGL++u6nsmwNDp9iUF4tCK+/vpaV3hQ2SJEUzqMhyn3ZafEwcRK/SYTLKWowzLkWRouEjJjHojNcBGko2xh3RxA9HcKlqDIc5abVS75mETSyRIv9P9L7bkYIg56R60cnBCWGNy9WSE50eHuGi3kE4k8dbuLhr1Or568hiB+QJJJyjvRA6DomGy6pgcy7OQA0oyy2PY39vERqUs+TTXMwFY1k7y+E1YeqJM4SNxA6MEzvuBCtoczPeRoLFAbo9+iimfKUrfvqk8IPlHZv0cKCoIwBX7lGBBJJkAe/VGlXL1gYB/Dv+4bsTSF/BLcNzOCu5DFjZjth8W3UDPLUqNySYyabnYjzLEnyEWIVjL5xBIToghNZubnFGsOQLrfoqxwlFom0G5sl97mauXSVbJUOS+w73IjEj8OtqXtfPekj9ckOFcy4RcC7ziv5fkXoEJVFNMtSctQw5siOwPQH11AoMe+p2uSUH9BF5u53YP2iBr9/IV7F3e11ok4Pbky4/xzSd/jWG7xkh0A6qZbO/bdXB9N7sDNNt9uIsIkLmETOWGfKUYFEDQPYghpoM6QqGYsQdHBKhYxy5w5coWZqE8Xh6P5Z/KdM5hj3YFTI8eC+Do14+wGF0gkciIqUUAOZpeU4KzuwhiHkmbRyLPuwnrC7JqSWZYYDHuYtCuIRhLIZLZQrc3Qrc/Qm6FidsBTCcM7olgPBrIlzUTp93LFDOGMKRXMUUco3kIi0QZ4UBEstNmu4fQrIfY9BSL4Zn2THn9MuyJQy8O3mKUdpoSKhk3RrlSb5nASSaXQETKXccCIVnTU0rJPYygns4Iz8NwHsF0Qfaih2FsA5PEBjYrJWxtrqFzfopx8xQBb4j5uIbBeIrukDUPgV+y3xxEEnGlM0+cOHpt1n4BTONFTBnXzp5m0kTQbau2ZdhMyPNQyqYE1isQwgfS5D/opwFPAkn1DtNeTSxODeP9wZKkgekYdrZXkUpFcdQOoDUxaeTU++cTWCqZGSrpKc6bNUllN4sF1cIBx8IcGOJBsFxesbMZnhy8xvFFHavrN7FXWQMGJzitdSTfpYdfaXMfGzsbCC1cBL2BmL3D0VTnlzdboN8bYBJIaf9ey0IAGhd/Oenh4qIuPzSeIxwUkXgyax+D3vvzxAoC6Q1JQ3/+MageCIxer5SwkovCixbkzRjFCJ3zA1ycnYhBzb2DCgruJwweKeSz8v50wwU0W23Vbpm1y+jVjtCpHiKbzSKTimPY66DV6SuQoLC+j6A3xrx7hFhxG+sbTNlMobdIScGzuZbWGX7/aRUf3/9uVl3/auDZz4NmlEsSrPplwBkv9L+EdPNnv7CfZ6Htbq+/kW7yef+lSTUpr4r58sxKPoStUtSkD4xzpz+OUq6GaLYHiheeBdLSiX/XB+WTBMVGrqcI+OWDcdl8jCYzRWfHI0FslxPYXTMTch3IkkBYopcOSv9UVGvi+17wpljKupbmsWRXyLxTZszLSHS55Op3LEEzBQyoiScYFUc6ncDCn+JzYicwbkGwivIqvt+Fom95g5D6T5or3wvp22+S0NR4znFRa+Krbx7hs5/8GG9du4Kd6+/hxTE3mgHKaeDyTl6IPP00sjRD9OU9Jttceu4YY07AkGOG0lY0diXJbPdcNBs1Pb8znOL9OzdRzEQFfFXWt5DN5vH1o2eamCSjATx7fa7DhqAZwTJr9JayB6A/nmGtmEI+xcm2NWFsunnhlmEBLNrYGMvbR+ASE0pM3qVpepDghMkF2KzK2JbNK71bfE8Va7JIwx1iNOwpcOH05AyON7PwhddHilDOOA4u0+SZYAuvfaKCiRNBqnuMqDcW0MXrMwkYcBeZk4E0lSyz5i5wMWZTE0Y6w6QcTsMoR6KRr0nX+PlYjJmcl6bdlE6SiWbx6ZpaEkyjpMj3lRGl3P891jzawUgWjIy2GdHtmUcLr6FYL77fSJRMN+Joc6jxoDcCmY40yN/c3sXu1RuoHzzFydefo9XpohXf1LR8Zd5gd6cJEJvbeb+LOKe9ybSYGB6p9yFrzCjXs6mvo4lScxFDbxHFPJpCIBxANjBAPp/Gtbt3cOXOXRUebEw4mSbQ0un1JDfk5HMwniMSjKD2+gCvvvwMwRmLIZoG9wXkZgn8RqM4ffVC16yytSM/Qb6+PCLEAAOOul00CZyyIXMcsUt4DY8PD20qLA8ZXjemSzF6fSIQYDhuSM4xokx00dM+4I4i2MtG0Bm08eycTNAwJrMhFg4TuuKIkvEir4go9laLCAezuOhyjZv3TyLmKJqde9qwdYZIeA6Pyb6TEQK5MYJZD7PBHP2uh057Ace1hLpQIINEtIAkGXSlTWB+hPOnn2DQbqOwWsS4v8DG5lVUtncwmXlKrCJ7hzR+skH4fczcMQa9NtxBDWdHj1FtN7EIe+iNaMTLtWCyGsejL0MSt+/+Lnb37qjxW1uvIJsi+JowXyqyjEI0SoekkCrOOi0aLGGRyojhRxYSQQ2tbTIsSX0fT2yKTymhZCZke/mSdu4zvgRRXlGuaymcbCiZKuvM0WrU8OLgUGyPXKEkSUJCKYIBfPnpJ/iHv/pLvPvD38Tv/vv/Vkmb9An7+v59tFodXLv5tiR41bMT3ReM+GZoAotd7iXpTFYG18aaMmmNGJyLBT7+q7/E/U9+hDs//CEu37qjs4GsEP6Y4JFYyZJAhyXR4p7JCSYl+CZBtYknf0bgh82eZIfdBtbQFJD8pLXAQctVPPnG5hYCk5HYsalcFs12C81WU9dQ5wslpgQpdSZROmmgmnJA/CJ5edaZbycBUxuwiGHsgzA+6od0MiZjbPoI8V4gCMMAiMrGuuStXNujbgvDTtP83Ti4kUcYQ3PMY5KAQKfXR5XsumEfs8lA92JKZ0xagx6eh9wPeX2Pjo/Q7vXxH/7DH+IPfv/3Ub240NnC74D7AovDtdVVRdqTRWCpzQ6+/vor3P/yMx5SOk/5Xig/kqSWn0uAGmPdGZoQRSyewm//7h/Ia+TeV1/5wT4mVyaTcH9/X2yVly8PxJwUK80/l7g/sCkm+4xA5oc/+rHty9xTmRwpywWT8+q70aAmrsL/jV8QvVziTEWLCgggO5dnE1+H+y/ZI0xh63bb6NbOMO3U8Xa9in2E8Pyt22hfuiYWrEt2Kf2XuP8n05Jvsj4iwzUmtS/fB9N1uacZy82bjYAZAw4WbAsFZtqZ4yBEJsaCEk2uJYY+sMEn64trmNeAi2mG4MLSXTmp51qm55tUl6EYgpG4rtV40NO9TNDB5NnG1tHts/QwFWBr9cUy6ICsj3jEQwiun4aeQCCUECPRWVhiK+ZDJBOUziXQ6bMRd/HyuGV+V7MBnr5uYuDF8O7VNN67Gsfj4wm+eDL8VgDt7o1VvH11DfFIVAbTr1++xOnJEeFvnJ835V1ULJgVBYc0jWYfvcFEqW30LqvWGjK6NvAkbr53LlmmQdkTsFbj5y2VS6rvKLvhg999exLE2ElhuiA7M4RKrItKrI2hO0VrHsIonILL5pirzbdtUGKnPyxkjUe5Hb8YNvgErHitxvUapt2uWNHDVhtun/uPedhpCKr91cNGpYKrVy+jVCro3qdsn0EAki+GyHwOi9FEEIevS+8jyYdpI89hky/rY8PNUBQpJpQMaTWR7f2mvhgObIBJORPfL2tQykPpbyaANhxBkGnNrKFiMS0RSdT8Gob3Jv3QKBsku40sFSumzXKCn4v3O88LXhfzoaNPMd2YFrL94JDJmzOtlN8Pzy3W11HMFyE13rF4EiuVitQRlFwxgCDBISeZyOwHlCS4ZNn66ZkKHBgKcLCBgtWk8o8NBgWEsebk65E1ks7SVyqhJoB1krzoxkzo82XMlHtSMkq2MQEOyZcZQGHJjrwOZABzkMoBKIcT8o4zLafSiznI4nkqVYL8JQPY2d/HympRSaHRWBLV01M8/PxHePXknskjCVyr5jfAmbLcoeuJRRZKlhFNZLSOqxeHskCJRzNIZNdQ2r2JvguBEslYWFYowzH9AAkyOsiG+/AGp9rzyBDi8/izXGUf+Y0bkr4F+dpipzpw3CbGkz46rYb2bV6X6bCu752k61h2HeW1bWRyaUk/qWAg6JJN0yYhKK+oerONTvUVFuMGoqU1pDIlLg4xGBexVcSjCa3pMDjUH6LdYz0SkK9U9+Q+nMGFalEGqsn7Th7KJFZQiQSFmBFIi5EdGaOM0yScZJ5ZINBcFhKSpRNYpURY7OYFhk7eLFgWfTjJIhLFddkQbO/tI57MIhCI4ODZUzy+9wVyiTmigTFGgwlGbhiTqYPuiFJMBleYUiUSj8FLFjEPZ/X/WU9OOlUsIhlMA3E4oQgy4QXCsy4GfUqXh6qfTRHFgdtM7Ozt3V2FvtXrNfTaXbS7Xdt3NaOzvkSAYaqkZHj2Iy03Zh7dvrfnyKV/3q9vq7SSdZAMM/CB4Q4RlPNZ+ejNRj1TXDEsil5j/aFSTBORmMIcjrsh1NtDzAYNpPMFrJZT8swju3UazOHg4ATJ4AjZ9eu46IURc88FqMbIjIy7UtzwO6w1e2iNo5iFUhg3j+D0zoUX9ANpyWd55gXzlpa5mJNt7vfxwRiC8z5S9B9LFpUOnQlP0BwFcXFRRfPsuWoDSqgTCQ4TjIBCT0+e4Qy9Yk1rXr1TxEs7SK/u27UfXqB7/kIy5WT5kqT+3rAuaStFW7uXLgHpLfnH3r1awsPXXfNoDzn46Ktj9Abf7gv6rwKeEdn7w9//AKloEEy85IOHwe0blyX9Wv7dz4M6t29cEfPsT//m0++K93yn5xFEWyum8eT5AX73h+8glUqg2eopHODfqscZZYmRkFGFja21QDlHCrKlSfVGYzMQnHmYMIFjsVBjRv+IeagAL1z4TteGT+Li4uvtrCawmo/h2ekQh9WfpjTtraUFmp23RuD/5h/z9fKLZ3+DWf7dMk3PClQ/ZUn2HmyzDSyQ0ePP+M0sJXPLyOll+IAmhzLGzWjCzsOVTb2vsDNfICaVyH+KIIqjtA8WvTRm5Aac5I1EWRkZH0p/MsCP3coSnON7Pj8/12FLSQrZEtWzQ5xfnCBbXEOrO5Zvxds331LBRDkTDw4e/ErGo9SUE0TRdMfyDqi1ba2zuFktZrCSN8kW/VuYGnd6cohXr56jVF6VySbfS6G4gsfPX+Pg6BTFTFzAAa8zaa9k2vk0AHxw96aYaycnryW7kkSA15beQZTPKtnNpnyNRkeNBKPgWShwQzc2WkbFGJ+r6yfGhaWIynuH6TU+e4neQ5Ry8t/XqjVdQ17nk6NTfP7ZPbw6eIVywMFamP5WFiXcildUt2V7x2pe+fvr8QomHlCYNtFw56iNJjpU+H2QJkywgemA6VxezSPXRZgmuz7bcDqmAb1JXbi+OIVdyorUaAikM8mghU4sD3ULl5jT8JIyG4v8MrPcN2bexiYyE2+LIedBSICajB7G2qeSaZRWyvIxYeJPcaWM508e4fGrhmjF0e4ZsokIcsUcJvUqRs2G9j6CLfwdBC+Yfknwjs0cJ8D8DJy+9VIVVGPrWPTOcWWrgHd++98hX0qJaaHk2BDp2mk44Rjqza4fe7/AguafQRb1U9SePYBTO0KZ3g7uGFOyp5IpFaTGBvW9yIZjTIYEvEN41WiiMR5ZKqProtusK5Emljb6OwEPXhjeS4ydb3dbOni64ypqjWMEKSbxJR80ty6HHYwnMxy2eZBa2hTjvJmoJuNTb4Gt8hYqubLMdvtDUVfUSC8DRyTfCi7TGRdKSSMTLbe6jlb3NRrVpzLpZspVszXHKNRDbp0TdbYq7yOb/sGb/a919DUG54+ws38V2/vXVbBJGhA0lg6vDc8EMi7dYR+T0QCd+mu8fPoVap0WFkFKoeZaOzGyHkMULhhIToB2R0DcO9jeu4bdjXV4/v5EVtBaueTfskxUtPtSwOlkwsg+7Uce1zKlfCFGxDMhOKCmR35imsZSjkjmLHGBsXnt0T+Q8mDXxdnxKVqNpj5XslDAzs4m+ufPUD89wDRSREgyWEcsSBpTSyYEB59/9JGK/7s/+KGKZP4uyvzuf3UPsVQK733v+xh02pLdBDkRpJdJOCyAMJnNqbDhfiM2nYAok0ATnKakkU3NZOT6+4lJE8luJRhOWUQyafuPAksI6kjeODOZjx+WwPXY73XRa9cx6nZQyOexsb6B87NT1JpNAY7L+5eeJotQCP1uG/1uRzwzgkvyHZM02wphTqgtLMCMspcP82MjUzHqJ6ox6dcf7PDOWZj/GRtkfmCySshnOz89lbw0GAnLyHhvbx9hZ4Hm+bGkBSatTGr/TSTpqeJiTiAgEEer10d/PMKoXcWs39OgJZ8vSA5HEOzO3Xdw5+4d3Lt3Dw8fPlTTLN+1xQLbW1vY3d0Ws6RcLouFLQuDCSUm3FcssfHZ42/w2ScfqdHimuH7Z4HNfSfJhpMNEIdw85ka0Hc/+AGS6RwOD499xp1JzfYu7YkN+Pz5c10yArUGdAb02qlkSoXtSrmkc+vJk2e21uXhZ8wC7scGJhpgxKEGWd0EU5csIQYW8PX4PXFf5Jrk2jA5C4cpQ2NiLRY4PXoJzFysbKzDZSJwMiuZ/LDdRLd+hkQ6hWy5AidEvyQLuDAzfhsAyP5PbGZKif37c2ZgHQIMJeI+ZEEOyZiDWJQG1RRLxcw0fd7XYInyQ4cp0Cz4wQaebPeJQKVIyEMyldJ7Y0Ii/SiXTEbeE8ZEYn1iDEu+R7ITl1YMPIMETAR4thrzjCCeWXLMEfSGiDgjASAeyHbzgY6Ji1hwgPF4iGrbw+lFB6fnTXjBJG5dLeCt3YiYywTPvnj6T0O2flEB+ZvvbOIHb1cwYLLy6WuxZbgHkyWw9OphU9ztcZBLP7uFgFTuBfxeeL9yrxGA5fu3smnmOpJSQKC6n669WKDVuIA76VNvg6abwNSLYyU6wFp0gKY7w8mYRuxJ+RnJ4iIU0j7HNS67DH+P5H0uENwf5HKPcbw5mNF5/uQpTp6+UC1AhszGRkXJtgJqJiOxBR3HQz6fUWo1h2qsq3he8HtehgipLmT4i8ITAmIg8ZwhELwMmuA60fCVrCp/ryOwzXuJ8nVeRzGiyHCaLqwWytrgrdvrGYN1OpVxPPcq+XxFOWyMYkh2pp8EryGLnywsRjiDr+iNFuXeRrm2KwZUJMwEP37GIeIRBgDQL5ZeuAywcQQqcDjN2rnV6Yl9xCHK9RvX0W428ezZM2RzGQt1YQ0cjQiYsrrS6kdZlvjvR0m445GSocVy497s+54RcFyekUsPWw2FKFvlcGU41HUkS5D7DRMBef1ZF3ON8T5RiBil1LxOHI5KZWIDUrIcOXBiXcTPw3Nf6b+U4fE5ZDm6DBqYo7RSlIl9rriBSDKP1y+e4su//3OBLmMGK7WbloIrawCGR/He5/CeX31QzDAnvYVwZg+BcEr3eG84wf5mDInJSzx98gKR8nUgvQ23dYjwtIF5MAtEcnDHPQzHM3jhnAAShcRQfjgdgVhoBH0MybyiZDMQxWg4RSJbQTy3ih5Z+4m8eiSyJjOJiOTcZL3FgxNsVIqIZcpiN5+9eqwAsVRpB5HcFgJMuGeIydRFJEabkzE6zT5WUmOspFy43SZGvSZG0wAGk4WGUUxQJOw6GU8xnw4RC5GlaN7DZNORpU0gkqB1lF6fvv81rxMBSHmNuX74kdJXGWxmqcXh0EJEDe0PiVWUdq9jY3cb2VIFK2vriCUyaDdb6DVaeH3wCocvv0Zg2sZkGkJtktbnCI3b2jsJxm7t7eHSlcu6h/vjKcZzaJj8/NE3cNIrmDhJSTS5F4WnXYTdrjwl5TcbNBacsStdhOhbnIij1+mg22YSsdlv8P4jWYMDMN5/vV4X85mLG9d3sLWzoS31tDXF64b1nuwZhv8MIC0XHQrMXMsnsFtc5libYokbGsGkTruvNewFiXu0xbrm3hEPzcXWajfb2N3ZQGl1VffYaSeE035cEs3koibAkRtINDCCF4jCdZKorBSxucL03CBGnRZe1yY4PLmA23ihQAFktvVZZ80DSccVMJUoA4k1xNFHAn2dn1IDua567wGlvPRCDC4UNhcvXjJhwNyVRDSOHlLBkYYNZFHSm5v7IdcR+wZ+d7XzU/WZyWQSqfIO3PEQgWEV+zduIl7axcZ6CTculXBwOpCq48alIj784gj/8MXRt+Il/wg8I8hFhliDyRBt8wr45zz4++jN9MO710BfMwIAy8fe1vqvBM6WzyN4xj//OR4E0P74j/4d3n7rCv7j//13/6aAMzLKiNLzwQ15NUOgjAcYU5ZcDKZDsR4abfpMuOh0e2oesvEssvGcCnl6XXAuGaYpNRf8d3yUMw72VqMCO0+aLk6bnAoHFDrAG5zAGQGz/Q2LRV96QC0nTNZ/mHSABQGTPlgsc8qu5/iTPEN+fspK403Aw5NpUPzMqbg1WDzUeDDyMFWUMuUcKSaVmFkzD2WbwJgfAX+PywS12UJFEzeOZYqZZROZX4saPE3ETIbDzVCJUPIsscmtvEgUc28mp+dVJveMUa+1MJp5qGxuoVzMYbXMa27vl8URNwcCZolUTo0dmQGUcxDZrrYsFjriSwXfv3sLOzu7ODp6jcOjAzUE9C1hQfn89TnK5RW8f+e6gIvHLw4lo0rGQmh1mSRo5KlbEgAAIABJREFUjMBiaRXb6wV5GiynYNwsVajQd8I30eehzWKFhyS139FYQkUTN3oeKpRBmqVXQJMVXiQ2A3q/vuyBf++SMTMcyB+BzB/zyvDQ63ZRrTbw5PEzHL86RMbxUGQ6GE1neaCwMZAmP4R5MIz6eIo6E1PIgPF9xehXZmwIFpoxgTxkyfB9ESggmMkGWE0/JTM+25HAk+bI8rTRnYOxpADmU8QNlR+N73Xpv6eV6oO2khKJ9WDyMfpu9PpdjCZjea/w0FQxGI8LgGLxRaAgFAlr4y7Qf+LSJZkQv3j+EudMpmnU4HXOUMwkEB31tOZ0H0jqO0c6kZBckqAF/7BYZLPL9Uy/vovIikDF99+9id/67/8I+WxKSWEn51Uw9VyA5sxirgnI1XtDmamymGaRRc8OnL/CdjJsptJzT/JXElZZNHcnbDHDaPZdHDaa6I/JHvOlD3FLg7UGgwCjTZB5vcb0B5pa8tBg2MJ42gcic9Tqp5h0J3Y/zT2kQixcZ2iNpvBEQg0gnytgZa0kwGY6JHgbRCxeFIDLBpjyaa5XTt/5pfO+J5DGL5VgCwsS/nxjrYJUJoPnj77C+eFjFQDBsIdRpIV5dIJkLoTxLARM7yKZuPVm98vGZshEjZ1I1oiBCgbS8r6ldxHj4Qn8nB8+weNvPsV4OobneBjNXKEmmVhUZ5ujuC22rOahKK9DpWut4O67/x7vvv+BCmUyJtLJODYq63odgmR8HteiJIVct+OeWHtu0LwUKW+QfMtnafK+tmmusbV4Pwy7Jxh2akrgatXqaDdqSKXiMqEeuAEE0mWxzCjzYWgAQfF+uylfuVy+ICYfG6g38erNBvqjEVZWKxpQEAR68fy5pMAJJtcB8lYk+E35NotfMn94/xJMJqNHHoFkNdBcXWEbEIiiJsWbS+pJkGQp0WSIAMNfCBD4/A7ttwzQIEDWadTVnC/GI6SLZRQ2dzAbddF8eE8JppSfdbojTAqbCKXSYl8uJZZsljstSlV7mmLLIJfv6WdkoybrpFzbrqn8fshwmDExmj6ZfK9zyR+WDGmTHRpThMwYrhuTWVmDTokjI+65Z3Bf2LtxHYNGDQfffK17eJus92xGabga2sgwf45mf4zR1EEkEMRvfHAXH7x/R2vj+OgIn336E3uPTgDnZ2fyV+PZwEZ6EYxif28Pa+Wcmlle27OzMzGe2STbIMtuAZ7FD765jy8+/RjtVhMugb4AgcWEnivZvoZb9ORJitGRyeSRLZQkbSbjbHV1VVIVBgNwDyJwwH2RaVpsXAmscS/8+t5XePjgofZLrhGup8FoYF6bvgecySkJJhuzz8JqzDuPEgy+nlhbBBl9WwR6oEzHA4HK+t+TkYDgcCxu4lfPVVKYTLqjSUmWw84MyXQSwUgMnsN7KCqQxfw+yYaTCBT0EFgsCFCbkbVYj/QqDM7hhOIIRsxzixK2oEOGCvdVYDQl2G32EBryBGyKT+aDudUYq94sEynrXNj5G02ZT5JARJNb6nWVq+Cn02o/Nc+pZY1CySMB9sC0g4A3wHhKDyZWQVyXQCxE1qqtZ/pPsfn1JnXagmM4z2MwI7jKvTSAcj6ARJSG8zN8+qiHz58MvlO1+JvvrOH7t0piCrWbNYx6PYFnAlI1tKONgIfhxMPENR9b3je8XyRz9xlJqg38pNtlCMVShSAWuD/AatTOMJuOMIlU0J+6SAVbYOVHz1Gk8+iHk2Kc8fdzf5XUVbJDT41T4+IM3WZLiZT0uqE5OAFkZz4TiyLOoCv6rXW6iDOsgG4Ws7GYyPw+eLYLKKPNQTIl246lxNYSz022yEZsqZSwepdJknNJqc7PGgK41jfWLNhBgxFaH5BVyZqOsmbaa5A5bT6SVFXIktFXYPBeMLuJMKaTKQa9rurkRJqp2wa6Ls8J86EzTyltAb5vI4E9BjdQgcAAF09SRDJiyXw3/9GZa8buZMWxpyArlHszz2B597GuikQV0MD9iww82ltwb+J3oLXsrwUFMPkDapn+++uA3zfPR/43Zdpc40rElS+yXQsl3DqO2Mhk/dtAdKbvgsCZeTTa/s3vkzWrBqk6M+0+4m0XZT8gUI7DL96fdr9xfUjqPHOxmPYRCzP9jwE6TNRk8IGdBWs7t5Aq7CGcSCOzsiGrgw//4k/x4JO/h9tvwJsSbLNhvoZycASikYkTTWQRy6xhES0pyGG6CGC9FEFscixGm5faxSS8iQDBYlCeO8W1KzsKBfjm4QtMR115pGm4TOY5zy1KP/m6kaLWFAHpUHIVvcFAn4vfLWt0ntWUQnuui0IqDG9QFYs7v7qJTCaH/iSIQIy+e0C71ZWXbqFUUC2ESQPxxAKzYRXd42eqMbKxhfbz3nCqvTSQ3sOssIlAPIg44nC7E0zqTxCbn4uZygE6LTzk/eyHnVAOnIiFBFDrG5BcEwJdl3JbyWKn/Kzm3cjvOBZiX8C1G8UinoeTXkVxpYLy+q4ktZTnrd34AE9OR/jyw79EtzdEs+shOKpjtZTTwO3S1Wu4eutt1eJkJpM1yetJQJxDWQ55P/6HH+PDv/vQLG0InLuulGrmzWnvk+fZUrZPpiTvM653rTEnoEEPH1SoEKAnCYPrrFjKIVrcQDwexm7JUc1Gv/DHZx4OLqwe/P8LoikJ1pmhkvVwrRJVr2JqBNpAcKAzQbvbEzM4kijqrOy1G4gkM6rj0vGAUk2PThpYWSni6j69hBd4duHhoGn7WS40RNitYeYO4UVyGAdyiDtd5GIuhosM6uMktothhBwPJ60Z4vMOooshxkEm/wLj5iGGC/ZMCThuW/63/N65prlvcNBC7+hOq4ZIbgMz+ir3a9arpsqyr1gMq0hwKMbey7HApWnQsAglXPvp2I16A9VXD+WLTtk+z1/2rOGAh9W9W7hx8wbuXF9DmB6hgQCy6Tj6Ixf/8MUhvnp88a3n3xvwjADDH/8Pv4P/5rfewf/74Zf4s7/+9NcG0JYg3FImSYkmwbK9bUNaSaG7//AZfvTZ/W99g5QfETz7lwDzftGL8T3y8W+FcUbQjAaL26Uwtor0QmFBRNN5Fo8sxAjkuHhx/hTPjp6h1xuo6eZoKhXLo5itIBpIKNVjHgghX7qMRHr1W6/zzz/h6lYaOyWmPxI4gWiSRw0ewAFc38778gsZcVhhTkCYjB2fvmyYGt+7GdBTpsHmndNS3qg6RAMmyVJxpMSvrFgM37ysagO6uVdWscnpCe/cdCJqRTcLRhkvG7WSUxUu/uGAU625InCVstYnI8NuCpkXKgkmiP7Q/MkySTbn5nyz9EVYvhcV6b6vGgE0AwbJVDJGBEG8ZyddPD5qYWMljrvXNrG2sqLJ/epaBeWVNSU1/eizezIk5aPa7KOUT+gw4ESslEvos1+5fBl7e5dwenqM45NDHXprqxUMx1Pce/BE/3atlBWzYKW8gscvXgtEK2ZimuhHwlH0yOjw5qCZr03ZOC0ijd1nrPhNNwsfA71C6E9YGAGFNIEXJgKF9Pdi7xEMkxTMKPVE9untkU3FEU0kLRlOiUYmw+X1IUuPEyxOxSKJFA6fP8brw1OMTs8wOX0Nl/KocBR9BNBj4orYcZYcpskitzeacxM04LSA8eOgDNNFLBlXo0TwhIW2ZD4q3AxEE4D2Bvwk2GM+HyxbxdLh96n/b347khUzNILyCFW5dnjz+fw8pPWzCGPDzB/K1JuSH5rM+p4kKpKXwIY3VzEhgtoCyJCFViji/OQEDx8+QXo2RGE2MEDIoZ8AJbHWpC8LTEVgM2a7P0AokUR8fQN1+mfEMljd2ECyUMJmuYhMIozWeIZ6nyCZg1KhgFjUikkmOHXbfUU4u+4IRy+ew6uf4HIuoffPQm7uxLCYeeiOR2j5xvLdXl9gBe83MuiSGZOKkWG4nF9d1M/EgImFyVqb+9JDeq810B/X4EQIpNFPrCc55XzChoVjQ0fPTcXjKOQyiJPVBZPczENZEvTNhJdJQiqC2WoAyZSlOXJazb8j0MP6a0Y56GgoNhGbYgIViQjk58fPPJ6NUNgrIL9bhOtuYjrZerO90Vg7E50hlzL2iMAE7hILNgSUVC3g9uo4evE1Gu0awrEQxlNXNHcqfMJxgrAEbclqoH9iFBEGFfghJiyXCapGYpvYuvQB7t69i0I+J5bhZNiXJxUTGcmA4tCDgNJSKhsmpT0AzCiXi1oCIMEugXH0ZeL+o2RD7quuGg0W6izQ+Bk6tZrkOoU1eiYaWEqZD88P3VfzOQ5evkC9emGA6NxDrlBAvlRSE8JN8dNPfoxGo4m7777vg8I99Lodsa+4rlnklFdW0WWCZddk8BpQxBPY2t3HeqXiJ0NZk6ZQA73nOQaDLuq1qmTYHCywQKU0XGCNZNIGzDLtdNRuoH1+jrBLz0vg9cEBZq+fY+XaDYSuMhSjIJN0gvjZUBRet43qHKgrsdlP2gwE5eEy6rUEyC7ZDmJrCZRk200Q2YJRFGUgg2tr+thsENCjJJXnCmWbth3aHmIgvePvB7w+Hub8PgWwhtBsMemqh1x5BZu7e8glE2jXznHw5IkkCrfu3OQmhZcvDvDk0XMU81ndH2yqEqk0/t1v/VBTVxbct++8g/v3vtBrv/32XXxOIG0BvPve+3jw6LG+h+9//3tq8tmgNxoNDTK4r3Pf5H7Kz8L1xO+CgNhwOMEXn36Chw/u6TvmfscCliwXfn4yZJkAGCeTrbKJwkpFTLjVtVWcn51rOkyJcLfbxd7eHi5fvYKnj5/gxTMyzMikNXkU95RkImXsE9/onp6ktYsLsVLop8chB5k5lBRxMELTdTZHFrJjiXncw7nWeTazYVbSH0MHfImQmkUxlWwvlB3DdIwRAyOYQh2mGTfDFLhPePKkSmTzCMboTUUWnA0KQg6ZKFO4M2MEmQTJGlFnYf43c4def5bULIlRkOeEh/HUZJz8rPQn000z61ogBvdy1kKRn0oI6Z8mKUsoIX8rJev6TCSuSDX/vjcsGYGU5pGlKh8tnmVkE0lvzBRaSn2ZVG2WFmKi0G/SZ3E74SQCQWMcky3B84AAJYdDibiDYi6MxWyEL5/U8OMHTGgzj9Nf9fjerQIIoLHGadYuMB1PtK/IKkGA8AKjycIHEI01u5Sa89rMGXTAQYLOTe5vBgrwzCHYvZRIyw9uNkOzURXYNwqWUaWvbYgNGBm2RWRWNzBDSOcw0yNZuzYuTtGp143ZSyZ2rYGTk1NJgdZ3diTH8phEFwlrX2ItxcFkNrxATB57ZL4SMGNzZwwqmtRLIklWlgBXAwX1Hhm4QQYVByu+35bwGTDBeow5Pa442J5xKDsRmBOKEgBz5WGWzOUQJ4uXLHG+N/nhscWMI4AQhv0mxm7fkuSYXB+hNyYHJ000Gy0smGxKUJUWHQl66M5VaxBYJghtoCyv80TS8FTMQyLqCKhxQmnEkkWBr2IJ09KCPr2qj21ow31DezQDNBTmYp5//A/PEIJmBPRYn5m1gHnK8joRXODvzWQseMfWIX9m+78AM8LXPIdJEpAFjUlTNVxliAoZyPLepY8WPWztHOde12pxLZjig++D4KOkmX6gl0A0AnE+kMb+gSoNsrc7rSoW8yG2VvNIJymFNa9WJbPLGoHgTxiYBeD2Bli/cgfbd38IhwBhIIzq6Rk++4e/wYMvfoR+80KSSjbytMCg37AYzUrDZpR9HGEOMOMFeeWSoRvNbqM9NPN31ogmo7XQErIAo4seol5fEkKas8czRUycDLxQCnDIap0LgEnGQ0p3Jzs7ESWr1kOveYZoKqN1h3EHXiSNYDSDaCwn1lEqyRR3Dkw5sIig02zDHXYwjySQS3iIDl5j6EXhTVjX0bIEQPslBlMH/VkcSBYRTeQRCPDsCGJ/bx3ueIAXj75CaN5GwpmgmGINbb5yrHPNi9j6RgZPWOgJAUsODMVf9v3Qflrz8B4ii42pnPKjFWuYdRvP5gUmgTySyTTWizFU3v4Axbc+wJf3XuKbey81MKa65O6NXbz31q6Y37Sw6XUbGHSaunf5quyd2o0LXBy/UH3CPTMST6LTc/H1/UcYsuYJhDQk5J4xYlKoL5HmvU+/L9ra8JEtlnSf0i+3P2S92tVezIdsdWJkqyVQyKV1D9KzvDOLy9+XDM8X59++//7s3ryeHKAQbSr0olwsm/SY12k2FVmCEmD2B+2xg8EsgJVcHGulHOrjmPbs1fQMr1shvKxTauvgrY0w1rJBvKp7qHV9T04OEecOYl4LuUAbCMUUTrKYsk6bYxTgOggoZCAcZqBaCP1ZFDOPcuyAknCD4zqc5Jpk9/P2ocD4TD6HVDyCwSyK2tkFxp0LqTv4J125hlRxB93qS3SrBwojSObWVTsECOxyLyY7MBxGMp14sz9VL2ryINQeGQkppZODQsftqoZ56/oert+4iqO6JdjevLyCv/30Jf7m04NvO/bsO/xf/7f/fcEJ+lohBQJJlFHSmJOA1X/807//Tr/k559ENtcf/f4HirFePgigLeWZlGPyNe4/eq5C75c9iEJeu7yH80bv3wy49WtdkO/wj2ioSONGGv1vlcwPx5qkqa7RaMyY4rGim7kJ1PvnOGkdotlpY8zNeb5APr2BUn5bE1qyQnKlXWTyO9/h1f/pUy6tZ/D25ZKKCxbvnJBedBh17WCrZOb9PLSoOBjx7hHVx0AIGkOmYhatq79g/Thj4TuQqWpltSRwhodJJkOTS98HzdfMLKWdPLAIqjx4UdWheWOX6XRGP2cxqomf2EQ2qTWvL/MA4oSKNxOLfx5E1NFLghMK4f6zcxXDd6+tq4hk4cI3KSo9Y7/pUUUmFiWPSoezTZ+NB8FDKwpcNY/cOLnJrq3v4Nad9wQM88HPx8nKk5dHPvXXPiMftfZQwJldMUe+f6ViCaenRzgnzZQx77E46pS5qVB29ZnyGUvIZPOayRYxHHQlPV5ZXcPWWgEXFydikLxhGAhkDFrCESe8SnAKSoamVC7flJbFESf0lE4JhOL0TQ2vTYn4Lj9/eKjf8d5bWwI45JUzN0kZrw99lMiYUpz1eC5/ARYux0evcPDlpzg7PkZ7amw7TW2Y8pZIaprExklg2GKBbD6vVEN+br5vxXLHmATHYmpi3hUTFrNhpGm8TzYiAWWBaZxiWVQ1X4S/U0mnkl4ui3IDS5S86pvN8nDj7+Bh/kby6U9nFWWuZsaYa2QV8kCktIebtnl6+KehT8Jkyit/PxlNZJ3QKL//8ikC7bqtzZFJsMQoEpOTxqlWDITiCcwCIURLJTjpLLoI4/Z730doPsOHH3+Kbq2Kre0d7N59H9WT11jPx/EbP3zP94Yyc+HDsyY+/+ap9vKzo0O8ePAN9jM5FAt5NOeuwGZJKAiQLmXUKlcsHZfX4g0Dj5JYUr7h4fXxM3R7Hb3XkdvH7voGkvEMer0xAt4I3XEP1U4TTpjpi0y6YQEZRCkbR6W4goUXV0oQY8XpkcDpvXlQ+Il3PgtQDTbXQi5vYQTdjt4zi16uSxY83S4LyTFcn8Wi7202QyoVFIg3dmco7txCfuP2P9rcYhggGWQzkUEqm0OYhepogNrL+3h98BBNsnjIKAmRgzKDKykovcyYcBQWo2A0J2skgCynkCCoBYy9GSLxKGKONQLh1DY2t9/B/mUCSmtiZw06Lcn2SqtrYooqWXJifg1O2CSUNmllQ0FZwELBHJqYi42zTOG1gs1SGk3aSVCRP5aH2oSNMYMFJjg+P1c4AZu7VqOKR/fvYWV1BTffuoEFk8goDaPMjg1NLK7ignT3RrMp2c/F2Sny2Rwqa2uoNZoYkvEwm2Fnm4bhOX1WTvXYqCiNN5VGuVQS89GkNgTtCKRMxP4ikEFwhlI3se46DUQnE9QIunpTvY9F/RT9g8fonZ9i4/ptOJdu4bzTp55O3yX3JDZifB+UFRLEVsqo7/WoY0iAOlm2Q0kRKFUxywMD9XQt/cZXYIiASaNm8f5mE6MQAQEydi/zfRsjyxiA5n8C7QPy14mGMGccfX+gAQNZPQQwV1bLYuXpOgyHePX8GQ4PXmClsoo7d27Kd+b5swN5y+3v7yBfLMrI9+7bt2U0/8UXnxkTbmrnlAAjTp647vojBGIxlNYqePvtW9je3cPXj17qfLu2t2mJ1DwDGCLCQZc2K2sV2HQfnxyLPfbw4deSImVSSU3j5blEk+9IDJl0Brdu38X73/9NvHp1gAdf38fepUvY2dvHsydP8ewpZZt27YzJTW92MyS3wZoFAXG6z/UpoDYURrVaw7DbNdP12VQS0KOTC8mZbly/iiuXL5k5vh+gINNwgsAE7n0WMesjnVM+e4RMZTbaCgPwmNY4Ru3iVMDt6sY2ipVtMWwWHC6RPSYWdFiT7aWPKtlkjjdSqvSC97cThjsjSMVwiLn2fgQTmpLzfJFXn+PBIXhFAAVkHlm66hsWlUc+FAGKCALhuHZbMWX4H7dng6owPcv4cwuRkBeepM60YbBwBi5CrikCFwQmJCFcXn0l3E0RcbhncSjls3HksUXg0qwpyNQkeMP7iJN8MdkCIaRTISSjguzw9fOW/nQHU3RozvRLHtd30/iNOxVEwx5a9QuMaVC/DN2hxHY4w2AMuJ44RAKWzAvWDk0NXZcFi2/LIK8griH5HPoJ5QRXXCosWlpfvUUeJ50ggrMWnPEJimtFrF29hghBAjJzOXQeDXD+8gUaZ+cKEYlHU+iM4zir1THunyKMCQqRAEoZpkSGMWFdGYogH3VQShB8IgPYfFRNUcD0OdvTZGnBQ0KnJmth7hFcbwSLTTFiEIDtQ5Z7zwRUT8oFnnFKJAyHVN+QfcaGnAMj/nv649Lfj354oVASMy8IV9YsPYQjC8QoLwzFMJrChrM+Y5HvZfkef5pUyXVsHoe0XAgGJohFZojF0hhPGP5EVYX1G7yPea6w3mE9xNqW55Gk8FZpm4dvLKEzjYA0B0OsG8go5vnMdUmgbjk4Md9ZO6B4hrPusyGtASOs84wZa8w0btI802h3YqEqNgQms5tnjWoXJmSOaSJOebPZdtgQxphu3Cu4r3DP5Wvx/VNxwX2GAudw0MNgQD/IJiKBKR48f4JCNo0/+P475neoYfASUjEdA+XXCGX0HS86TaknUpu78nvLlysIRtP4+rNP8OCzH6Fdr6Hf68CbDvXdkPxA1j/XiwI9AMTTZUSLOwikNoFgGt6c/d1AQweazWfTEUy7Vcz7TSRKe9jcv6Xa99nz12h3+khkspLI0mN4Muhrf1mMa0g6AzG1W70hvHBWIH80WUJ+hWFAUTFU+cimEphSUkegL+AhEhhqL+xWq5hUH2MWKyG4GMNpv5BihoNzJMroo4hFuAA3kHyT0MwamqucoBTPHMovh/0+QuMqwoue2UREHKSiMyQjHlIJk8VzDxX2L8Y3iSNM5wyqT1DqMK2K5FFIpjI90xhIwEEExNSS1HNibC+SMmbhFZnTb2wWkdy+hma1itXyGjavvWeqC54b7lD+sqydakcv8OKbH6PdquvfZYvrcIc9dC5eC2RmQAehsMrt30Ygtorn9x5hOGFdMEOf3pvRrGoK1g7sLaPzPg0trW7w1Utkk3IIr7OA0nq1yXMUy2Xs7F9BobyCZ48f4vE393WMhlJlhNIr+o4SiSiSiSiGk2/3Rcs5TWykh/I2fHZ6qP3ng7dui4HGYRCHv1zRx+0Qmp0h1vMBFGkdRD9dl55+URy1gIfHU9xYD+HWVgQHNRsgVFKW8k6/ypMeWflzRGYNOMl1eJEy4l4L4Xn3Tc+ofSNAf9YwMjEPs0hR5Be+PgOveK5Xew6G9VeYLQIKU0miK3Zts1aT9xxDYfidxIsm+Vw+ehcv0a+9MoXAgr6ixvSjmoHDsVw+q/2xVm+hO0/Lt33aO7MEbPo2ptdFENhfT+HqtX2Uy0WlHw9GU/z5R4/x8f3Xv/S8+9kfOP/nn3+4oKSy3x++kVH+c73Glp5iJ2cXksz9IoDs55Muf/7d8qYigEfg7L/GB4EyAma8yViI0/Cff1h4kNXBG1JyzE7XqKEqkZhmY8lZk+kYF50TnNSPJZ8AolirvIvVtZv/YpeLssyb+yUEMBNoR8AqrMkuGUrG+DmqDXDaJKXZl5higRs7RdzYK5lcQCUDmyWfXaS/8xPFpnMVpDRMl3m9n24oHxpuNj9j3qwCxWeYLdlhy9h5XhNOyZaeCbx2RJtJkzfJFBloC+TzWV0/smAIXFBuSF8oK/AJIJlslNMBTr8IuJkxMWUdFpKg4oTFUyCAbqeFdKagg/HB42fojBe4ef2yfk6pZjmfRKWyjvX1DU3xCQAJzCHY5M5Mu89vjumgnYbAM6tfTCqyscFCHzh49UrPYzrKEoDjffH+7evYrpQMn/TmaNOPSRO8kQo7Tkz40ASNAJOSimwiRnaFpIu+AfmIHi084Gher2thaWjGWPE3fhYpvqSGTbYYeGS3MFWz09NkjhRZP1NO6/Xg5XN8c+8rdJtNONzAleTpm6Ab9VDFlKWokXXAqZIBbFzXZpBuTQSLJgLHPJxjKgKtYOKkkWUJv1s2GQaosZA14MyaQJquk4ZPnxpOTxdq5mjSLbkVC7k3vntmyk45Vi6XeyP1VEqWGhtLCVLT4st6lNYpwC2owp8NdSSZU+Ht1o4RbFwgSkaf66LRaut1eagxxZNSiAHvcQJNOzsIprPoDAb420++xCKSwp/8yZ/g6q1bCETjODp4hVajgVs3LqFSSun7nEhC6amY5bVptzv4P/6v/wdPDo4xJIPn4gLrm9tmFqwa1g+zIHBHAFC+eMbWG1PyQOmmvMgIOEzRGdUx84aSJ/I6swQYjHu4s10Q2PLZ03OEFoQS6HVD9g3vGweba3msrZawXQgjhBCeXoQx82hQb6lfVuSbTIuvxwfXPcEBNkCpbEZrj1JdeW8I7JujPz7HGClM+kH0Lw70/QqoCdFbriBm29ypKR5PN+rBAAAgAElEQVTeibylZCg9vAlWMg5KGcq/mfzpIBAJ4fnTL/DowaeSXgpPIfuIdTLlDtzrOFV3wnAiQUzmLsIOg1T8vYIx3JTqJCOIp6L67Lz+kdgGLl827zCmLl67clWyIXp/FYsryOTNd0wGyXM2z8AUSU2QCQ6w0WXxzu+MTRvBAJmicgIfCemspiyQRYI1BhM9t9pso1ZvCJSsn5+hVquKIUHZA8Miuo0aVne2cO3tt5ESmzKIbp+SnYXktPxuKAF68fwZnr94jp3dS7h67TqODl6qIOfaqbda2Nu/gkplDYMeQcyeCiumOpMdePv2bayWV01eLQbcDL1OC2evH6PXPJd8xYvZhNL74iMMf/IxGokU2hubuGh3sDKfYv/td9ArWOqw0iiVqGbMNO2/SkfjPmkG08bysAZsub7lOTKZoNdpYzjoSBopKRFf981uzu3WEjeXsliuTf4OsZe0B7L5ouk7fRE5GV82x+yL5lgpFbG6uuKnjM3lHcm1dfDyAAuXqYMp9EYTDMYu2vUGOrW6QiXS6STWVgvYv3wJ+XzePFLoW+oxrGGkNF+aVL8+PkGzfiE/KUkVyCbm+cSBBVOUowm89/4Hktbef/wCXjAu03jWWBuVFbQ7baQpZ/UBC8pkdY75LE82Hp9/+mP87X/6K0l5KMtlN83fx2uRzeSQy+Zw6/YdnZFPnzxWg2COAdzzeE0tcICG9DxrubfJa00+eGZq3Wy2BP6wDT87v9B1lIzWl7txC6VBOc9drlmuJXoumbG5nYkagpDN7vtxsmHR9eAQjAMQeQTa/kKAqN9tYE6JiQ+sFtb3lCxG0MjtNTAb077AjNzJMoimc2JzipGkOsvBeGbry+SPPGzJLuLZyWRNA2S5j8nzkNLOhadJOxPLOKxSkS+PN+6PEwESnjTs9u8EvnGfkf/Pkpll4KwGP77/Gb80JXT6rPilrYJqJd9WgteJ7y0SmCO4GErOOVtEMHcyGlJwChBYjMgtwkw3AXe3kBrC0cSVb2qhkFCjGw0Dnz+q4q8/PUFv8MtZED+4Xcbbl6KSjXMQqeAJh2eJh+5wgXafibcc3gV1xlLupKETARlJhA1YYX3ENZomg8lP6uUeqXuRA0vXVaBSgAmW0QpOe/QYBMLuMSLTUxQ2trGyd5WTBsnsJ+0mWsdn6HXGyGTM97c5YALqXGBnYl5FfEa/Vg4qOABxsLa2ju21suRE/Krl+aWz3cDOpTedAfABuBOzDeF3x+unlL0kLUXMT41SLQ4JWJvwdyjch+FDIZMlx5METOn3xlqVewu9UAk40vuJqYn07qX3JH3BLNU5Xy7pXCH72tQd5nvGdWfMKg4GyZSjD98Y0fAE0dBcKpVFqASHgIr6DGNx63OKWWx+dASjeCYLGBRwaKx71gisi5WKKc89uy+4p1rKOUEpC2WS3FT1tAFXPILliKgUc1Mb8H1qT/KZvJJS+jW/wjzIeleNYt6nDETha/O9SYJKT0IBe9zXyTiM+Mw3G4ATXOMeqfuB8mXQx2yKfr+B6biJB88f49MHjxELJ2RC/oO7N/DO9avCIfkWuebUAyiUgAoaggYWiMJr+6ptn20rPcHa3nXky+uonbxALJGGFy3i2eMnePrVJ6gfH4g1GwrTA46phGS18byxhsIpXsYiVsJ01DHWNtejE0EiEtXwv1Auw/UiOK/39Tl5r5Npl0pwGDJDrztEAl1Mu4do1c/hhDMYzxYIJMvIbd3BfE5VDteBg3yGwD2HOANZ21CGzHvQiWUQnPcQZB2ySJmXV/s50DvQ9Q477Fs8sdaoFpgEVxBJF2345jkIeFMMWi3EUzGUVnKYTWYYdPuqL5LlnFiFw9YAgXENsVkVmYSFMHG/Yq3CdcCwFT7fktz9hFgC/PI8tHOB34sURArVYo3EQaZ5JLIm4j2ziDHdnAwkSh8dbO6sI1fZQSiS1L54+OAnOHn5DPnimlh/vfY53Bnll3aPOwuTZXLts1zgmTSWf+wqBuENpFd2UCmn0Gl1MOw08PL5gYgO6XRWIWH9OYHeBKLeBI2aET/4UDBMJKN7YdI9V//AoVp5fV212aDT0fWkBYz6JG+OK/vruHVjC4dND0/OFpjMDMj9RY9SfIxCdCy85aR+ruCOG3uXbWDozVBIh5GgOsOjr+EE9QGDEzIopyDPNTIuCTS9uJhiKw/slUm2sEF7p91Dq9nCeaMh398aweHBAJXVCsqFotiE80hZNZZ6ToSQDlhd25knpZDJxfkdzpCIhJBM5zUsq9cbGCxSsjKJBSaYB1NoNVqYd08Rz68hkF6Tj5pAx3/0sNcZN0/gtk79mnCBWDKBZCaHdCIMN5BCZ5pANtAROMzePh/lOUaWbAyVjQo2NtYU3MM95sf3Xws8+64P56OffLWgnPJnmWH8x/8SckmCaDf31/H4+cE/AdB+FXj2XxtwxgUZD1vBygf/e6tolMhlmhgPQCbnETDQNJMSAm4YvgH6kgGkJmo+xSLoiIp5evEatU4N8fQuiit3EIkYYPJdHnOPYAWbA+qxf3E8+duXSrh12QAaAmi8yWVgTa8O39SXhT/Nj/kQ8EXPG/9gtUm00Z5JUWaByZvUZ8lqIatwICmdmyg3Gk6sfcmCGUWz4JxIxqEIbwFrJt/kZsdJHht+3hxsEoigSw7ne2osZaXyw/Inn5LKyZCXv4cJWj812DfWkp+Y5ZvI6/l+pPz65g42NndwenqiREwe3onQQtKu4ZSfLyowmt4TBMg4EXnv7k0cnTVxfHwsQPnwvIXVggUGMCxgd70g8Izv22SpAeTzvO4B3Hv4TEw6fqDlRiyD6EoJO9tbKmjarcYbyaUkEw4BJ5NyEpCV9CBGA1D64Dli3BjgaQ0nTZp5HSRFegOYcaptRSIbYAIrkpEtgMFghG5vgCAj2/3mVo2rsAfOJy1Fh2vmvNXBq2eP0Ts+sIJTxRc98BKasvM1Sbvm9zEZMUVprN8herfSlUx2xjWSTGckLVKkNhnwar6sWFKRJlkQWZzmXcaikhNkGmhzfZk0gABHWxM7HtSaKHPKP/c0PWUhvPR4YzqYJMFDJnwaNVjAmc+AZAHIgoc+DKTA81q41SP0T14hlF9DiFPtbhWTbl9sm6izkO/AYOIink6hVC4jHKdReE+gBYEeMoF4JR8fn+Px0TlWNrbwP/8vf4I//O/+QFIc0sP54PfMidbReRfNnot8No3KSh5/95/+Gn/2Z3+h7zGTTKrx5TXlHwHEum/MU8XCGeZaK5LrUh4+HglspFnnRfMA7c5rFcEjl/fwEAhZatFkMEF/YGxUSmlY0OQTaeRTZXizMNKpACLJBPpDJtCZ5IOvTVCT7AkW3QoFYBgAGVdcX6ORyRXIACIz0Pf0k7xoyITXgeRdbKQycUt6os9HMpOXB0lxbROUTjK8ILQARqMUmj2TDU46L5AMD5FOl9E4P8Hh4VM0u22tGd0LKsjmoLFXOMo9O4JogClpBAOiCEa4X9N02wp1GqpTdpekDIuwnn5FAKPhGJH4JlKZS5perlYquHz1huSb8nPjHpjJyMSU6yyKpkCHocdEqbgYq5Tnk21sgC3lJ2aaL/AHDs4uztBoNU0eFghi2G2pmRoMxwJAWEB1G3WUyyV5nlGS22w0kAg7SGQySJXXsbOzrb2IkjYVP3Pz2+Nknfs2Qd5Gu4VCLo9WtYrqxZnAjsGI8fVZ7F+9jpVSCf1WU2Bfs9lG4+JYCWXX3mLSKCeATAwFHn71Ec5fP8JKZR+hWBqT4dgS6BZzAUtjgiqU442HyLUv0Isk0M6uSfqmQBd/kLEExpZgmdgdAtB+6g9qJGhfDu3NUTs/w+nRa33HuXxODazJyuy8UhPp/36BQWxg2Cj6En3KCOnHZwxTB4UcwaSM/G5YAP7g/Xfwm997Fydn57ioNbCztYFqs4PP7z/QvcTGiaA5778uk/LqNfz27/we3vngA7w6PEI2V8Tly5e0tg5fPEancaqGgVYVsXha15+sc+7d9hYcgUKddl3y3rdv34U7GOObr7+GQ6+VUBxeMIa3b1zB5Z2Knk/Jmc5mMj1cX9oXCsmjiO+t3mjgi88/R/X0SHIxTdHlf2mMHxaXhULOAnrIngjRHJ0yRAOveF04SOHeJK8pB0odpjxTYQQEvDQUsr3+p/59HGqYN5V1LJaOTc8eMqUJlHINUYpCYFf+S/xqfVBFSagLspYpQ6aPpAGe/Hd2Hph/DJkCjucikV1BrLBh7OlBB17/BEGMMQ/EEUisIhCnN4t5DfL58+lINgv8zFwDBPVt0DNVqibXphGtDIBToz2bgBEi8VQGiyDN8A3Q1dktmwgO+ylDnOocplyQZ5gfQwZPARkm/RHAxM/Gc5zMBf9M5znDf6vzm2/A95Piv9FZKdCN3wUBnbn81eTFhChmi2WaqQED/Ky8Tu6Yg6QR0pmcfJAiYXo3TvB3P3mOe0/qGk4Mxv+4TqQv7Qc3itgs8kytiwFIaSZ3cPpoMkmcACM/h2SySSa0RQSikLnR43kSoPQ7qb0n5DgoJhPw5AVpDGRj73F44CppUvLY0AqqI15bIDStIuLVkUhlkS6vIcg9x3FJvMNiNEejOkWr/9MwqGx4jEJsIqUHYXSeW2KzzoFUhg1wzoYolJT6Ngw6832QTUzHIAFPCwgg+C4bCMrjfRsQMaIUnW2/m3UKzzMZyDvmvSWPzqAxjZc+tWRh9Uee2Bgaavmg75J1TLBEwy0OQ/0BM9eCAiU4dJ8zkGWKRIyppQuEmUiNBHqDkCTRXKlKhpYUkaxO2w/Mj2yhWolDQw6z+L7JIGO9z/uX9gn8nAS1xM6iKoNJoKmk7lmCwsu6iWmurF05QOF5x7pRDGuCexGGIzDl11NtyhqKcnN+XoGovhLBvNAsIEvsPXnoeTrj+GACq9QAUco6o5bUrDuVrFNadVCyTE/XKeLBEUbDFjr9Pn704Am+ePwcET/N9r23b+LWtSsKs0hGk0jR+0vR6jLxMJ9BP0TKpJ9+SIvnyZ9SrKegefTKt5lpq+kCcmt7OHh9igdffIZRq4ZJj8MDetH555Wf7szBp+rQWAzl1RUgRildFrNgSQETlgDPe3Uir1FKI5NpBwmvh+7xK/Q6Xdy4/YFe/7Mf/7UGG6yrvWAOyeIVMZEo2RuPW2C2Te3kGK3qGbYuXUYkkVMaZypdQLt1DjrkJAo7SCVjkkfORhzYjxAcvNb27IUSwPAETsKYdgFJ2OmNyprB1fphneRQVaFrF0IiW0SnN0KjRtYoU9zHGHeOEJ5UkY0uEA/NkE0zNZnsetuPRCygqkeejBw80PrDBtYarvjPM5sFnhFku83QHYwsTIuWLpT5Rsras4NeD24gq30tOB+gSeuK6UhnpYJXnLEkwPzeue9wcNkdeeiPydQFcukoCpmo9qreNIxwqoT82rb8NDkUPTtvoFbvGqmi25M/bCy/jl6z/sYnVaw0YSskMfDMYoDKHJlcTp91c29f4WnPHj1SQvew34XjzbBSzqCQj6I5juG4F8OcidC/xmM962E774mxSwbw/oqDlzXgZc2TFcxbO2lcWWd6sjFCVQuR+T0zr7ZavYlFIIouFQSdunrAB8+eYTx3VWNuVvaQ5nCXnyvKAYQhHlRYhOctTEMFG1qPW/CiZRn/K0k4zgFCEJNwHomg2WtEeV7N+xoKDxZJdObpb/3E80FdzwkmS/BGTfvfiSIKMRelGGtcA80I7HH4UMinlUr66Mh6MwL235V1phLzL/7m48UvSrskuPXPkW4uP+kvY6H9Munmfw7gjAeOKPw+xZcFBwvkEKPCf82F+Ku+yaXZ/xIj3i1FsVu2g3OmQt2KPC4qAhCWLEa6s29eLwaEOYNaAegZA4dFBz1u3B7q/Q7cyVzI9kX1BBN3hPLabWxsvveti2z5hO7wGLlVJmVcwWywEOAz6P80VZPPu7KRxY3dnKQcRPxp7MkmNsziIWjARyYdRzJFfTOBBWMO8TAXm4cph5zSOgHcf34hauTN/RVkkozVtkStTpfmtAsU82mbrC5NJZVAOFGDwtdhSIAmba5r0zD5XRm4swR5lsafmhLq9rViz1J75jZlU0In/7/Vq9xk6XmiAlYGhjysfGNf389LHhw+Ay2bI7vlHwcwqAmljGNKZlsAB4cneHpwjJVCCiu5FFbX1nB83sTLVwdK2jyvd/S+OCHZ3NpGKR3B6enhGx8mIzkEUNnYUnH12VcP/Ahn3zcgEsX21iYK2QSa7ZYOF1m0CQRkARsUY4eN8JIib74RYSW+8ICRtIYFF1OlJDsyg3YxHNkI8X7hb/OvHSU3ZNVw+BaLk/XEiaKZeJpNjjUJ3Gi7va4kcM+fPUfr+DUSZD1RjjAaq3llscPGmevbvISsQSZbwN6CsRH5HowBYhNNAl3WdFustwx3/Qh6rTdJTTk1p4/DXDI5XqfdvT2tW7Jm2JixmBDIpyabseZcv3ZwsiAkI4s3LK/OckqupkzTZ64FTj85RXcQZIHfrmFECTUZkKTBc4v+mensxSwCl2b5oFcIZTIBJHIFyVQH/S7qjabdN7GYrml/NCE1BEf1Fu7+1m/jj/+n/9EOFN/PhterWr3A4UUbU8cAKF43fq+vnj7Flz/5WMwkykxJVee/47Vh6p+mWn4AwNjltK6v/SYRSUluNGATNR3BnXfR6p6hHKNZ6hQvGx2FXrB4CSpyPAaPE04Cs5EkVnN55NMFdCcxFT30hqGhPyeXvK8Jjil9zE+kVdGTMHYSC0cWIfTq4N7I74pTPPkkdPqYeQ6c6QjBhYtwfkNS5XxsqunlwgnBi2ZAuhgjwNl08/fxcO7Uq0rMIvPo+OApakw8JFA1JXPSvA8pQ2VDEY35HlgejZgDiATCBuD6htM2meR95lkgQ5DeKGw8rbkjKDCVNDuAYuEKkpkduL0a4okUdm++Kz8wrqvFlCzZEEqrFSTjMd1fQa+rkILuJKwgCL4nY1zw6GLT2BRQyudzWNBrHKPfbaI7AqYeI90J/NIrZa5ryIFE2JuB6nm19n5jwg/MojaaLaC4tYNMNi3wjUlcSrfUOWQMN8qNKalmIXlydCighevp6PhEf//+936I9cq6z8IJyM/M7bfkl7e5dx2rqxWT1y0WODk+kGw0kUjJh6jdPEcokQciGWP16I9gDhOzy9zaf98+iGDnlg9s/H+0vWeTZOl5JXbS3vTelK+u7q720z2mG+MAEMRyyaW0sWKsYkMf9JP0XV8VoQ9SyETsihHShkQCIGEG43vam+rq8iar0nufinOem40hSFADEMqIxmB6qrKy7r3v+z7PeY75FtNMgIGYsrb36avc/85GkmckQwfka8SUUNdYmulgAjVc7xR5RylMxu6zwIrpVN6FmXRW+wYT7j669y5+8OE9PH+xhacvXujcJuuD1//ue+/qV3jw9AUa7Z7YEpIhERju91A5PUav1cStd+7irFrG1vYOfvRnf447b7+F0tkpHnzzDbIRB1cuLmlfu3rlpkI2njx/LoYpvUlM2sRggp7kszwjv/7qSzVaNP0n+E/wjPsaLQE+eP97+tmcFPMcrtdr8glkIbu7u41Wu41UNqd/P9rfl2yC14pr1QArS+PTvsomVQMErgs2EwRw/Po7DnhqNabOWcrxPMxGDHGeu2rY3UGJbBdsCDEHiHjtjTlmzWW1fCYD/kgshlw2iUK+aMb7rscqGbtiObk+g2Qn8HMSmOJhyNpD1gJMhRVA5UUgzJTLBCYE+zgI6jbgnXQxHXXgj6YQSK5qH1EKNb2VCHD5eKZQysWhVkjn2BzoIihFuSZZZia9IjvHBjl81uTzJvaKSeJYhyggRCCTydhY11mAjE3F9ezJa9PYdvxdzENqLEDMAnAMaJizLk1OTKDG/CLfrHnWM9OhmXb7DWAcTXkWB/Wc09tJLPsRfXOZuu3AFyDgTUNwJve18ctffop4xAtfvIjPnv7D8K4PbhbxvesFtNp1NOpnkkeTdewNJdGbBbB/fCyQjPUFoapMMonlhQV9zp2DA2zt7ogBw12JLJurGxdQiMfFwiC7RkzmqSWP8hk+L5clJx8HMuh6c+7z962SV95vA0RjY/1pNDxonlXgG1d1DvEcpLUDwWTJrUMBnauanUhmTpuIqDweeX+GQ9ZQfTHOdW28xnKBnzUIw2Js0EoGNg25+SzSazYYMosQpl7yPS0wgrfM/h9lopLcj/raXzlInA5p0TLAEK4f55TDxzY6nbYbKjOXPpqvGwE4AkUcJNqeTWaTa4sRiMLni2A88YJAlhLT5RlGSaSxvwRGSVXAEC6udzvvKCHl8yWfQZfNS1CPQxnVN/Qh9Ac1xOI6T6fiqrT5vmb6zqbbWGdWU1PGbVJwDkNUj04JgjHFdmLDn46xQ80rzpQGBM64P9C/TMMr+RwzsbNvyeQM4AqYDy2ZriQIcp066CI4ayrMw+dhzW9r6T/+4kv89a++1JkdpTSQn5rAbsiLSchDEiYuZFdwa+UykvEoktEY4vJTcgfpcxWN25txDe81bLi2HO1aXWcrT8O8eCqL5Uu3kF7axLNH3+Czn/xnlA620acv1rCPgIQXrseX16t6gAnzZOhO/CnMQovwhtPWBw5bmHQO4HFCGE5D8PH5CUcxanbQHQUxmER1/2f9Errnr4Ah6/QZZuFlBCIJTLplwB+Fz4mg32nCH0ognMxj5g3BCUQQZe0wtkEWVZ25GP1cg0DrFVKTV9qH6RM5iV/QgHVaeSk5Ixlr3ugqZoGUbCs8M79k3vRrJtAvuXMsAS9l00ECK0C7UVV9xzp52D5EYFJF0mFW8EQ+1Mmo+erpHPDbQIK+kGSATTyOpfKOephQRkuyAWXqOkcM5FS4G5lsfDZotSF2Ly2GzKN75E2gz/p02kEjuKw1lJqdm4KBkv7ZDG1aJBFN59nmMtu5tkiMqA0jQDCGxcUcckvryC8siYDCkv2Lrx/js8+/RCBRUApsaMi0TpNL+k08hq6Hlj1kIFT0jLOf4fM98McxCiTs630BhCZtBEdM7qRihs+xBz1vFG1fAlN67rp9BkMBLRQF/ywz7Z8DBtYyJk3n87ucnCCZ4j6dUf1D0Ns7NYn0foUD6QEyEUju/eT5Y5yeHQtAG/qyiAfDSAW6yKbT6tV4hggEH5JlHIBnPEBn4hgjfXCOaCKDXDqDdCoqwPWoTiWKg2J0iMMa+w4bfpVH7jWbM5C+M8phA8/lxAQrKUhqfVj3IJ2M4uJiDLTYOasP8OtHxyjXv1vC9PxHe/67//5//Cc/zr9Uuvnbv9s/xUL7bfbZHwKcMWWJ0zJuZGykY5GokFlOu1RCTIcYNE9kgEjj8VG/B4y7QnuzK5uA3zwGxjOfJk/a6H2MAKdDA8EAFk30ZWBcrhcjVtzuSyAZd8DfeuUTXqznHUQcQ8+l+Z/QNJXNCePQpzLxtPQoLnRb1JKhqeg33jDBDB42NuniNMGH3riHnZOX2C/to9+dYNyjaTJZCh0Ult7Cyurd7/xYVeqvkCjG8Bd//l9hc20dX37+GF998fQffX8hPMC15Zi0/Yzk5ZWl/8KwPxQVmAk9nIbQiJxgZCaVFA2aGwU/t9ogVyry4MWhDlT6jb1JnnKbHV5ZFvisMxUtzoWrKazFeXMD0qHa6boeCO6C0o02mYNNaV15jQzBZeZgICm/hgCPe50r1bauey6TsM/issvmU1+xXXkflG7nURRyMp1XE0i/PqO2m78ZWWRntY5CAdLxIN6+cRnFxRXdT76IdFcr5/jqwRM9Ay7tAXfv3MSlixs4PNjB8dG+pVG5zDP+7Gw2j053qOS0eqtnun0XOEvHfCiXTXYgOSabGklYjNWjSacKY0P4WXwQGKJHwHm1qc03zrQb6s0TSfPGYWFCgJSeEgqnsGZ6MBi7z74rkVNxxfvuQZ/MERmTs3GZ4MXjh3jy4Bs1zrEkY41nGFD2q9hum6jy95QBs/jZNA81Hxs2VJqokiZPiTA95lw2gRWv1mBJxivpg/mOsCjOZlNKA+w26shmcwhMp2iUz1XQDVpVNUNrd95DKJVB6fRUMiya6upBdZOY5sw+PjZkZJBNIfkFE+XEROI16iKXzyI4G6N6sGems4MefPS1cUMKeF0oYWWSC6caHU8QMxamBG6aTFWkfDQEUGJLoCaZMbbgZCKvj9cnZcTzi1hZW8HGpQu4evWKDOJZkDSYkDfq42c/+xUCsSw+/vGfqaBQGATlDuMJHnz1Oc4ODzXRbzFdcUrJDBDyMD3Kgy7NgFlgRGI2qZ103/iyHJxu47S6gwh9Lpio1B+jVG7CiQcQTUYwG3vhHU6QT+QRCWWRDrZlRH3UCJt5tSbFBCQjOpD1PLMRd5mEnCqahMiDIC8BG48BzZb5DLMgMommJWFNMAulMfREkEALoXEdqcU1RNM5+VlJmuxz1IBZ4Qo4ND3vd9Cql1E62UPtbA+tfl1pxATTnYjtqZqIOX7EuM+6fofTkYVkOOEAhgTOXbP+IZtXmhezxpY8y4dwwFGBORiPFNoyGXsQ8PiVDBxJriJZ2MTS8gpySQ4f2OyEBepxL6SvWCwek1k6f+9Q0IfJsIH9wxMcl+oIhCNYWCgiSinm6SGOD441MUslKP8eYdjlFNenRE3ed6YSekZ9VE72tXa53wioU79Fjx6T2IhWL2Tei9TiIpLFZUkHmPjKZ5wNjUBWrslBX2D3zu6eJrq5XNYAByUaB8RE2H/1WuDGjbfviJVcqZTVqDFAYGnlAtYvXEA2T+ZbVWAIQeKzs7JkDXM2l0zhCZZbOonJNngekhHsMsrmps829Z9/nRXJHIpwm2WDNgfPbB0zfXmKZr2KTrOuc3UeNsMJvgGhxjzTIMCVDM2ZZXYQevDhvffwwd138fzlK3z59X3Ft3PP1dk+91mjsW0igVs3rgvoJBjPNOa//+QzV0pvSVwEKZlIeFoqYczmfGDSq0s3bsE/b1sAACAASURBVMmLjjKSuBNENsaC2ou19UuSkRwcHFri2GQiIIKF6dLCAo6P9/DZZ78yuc+ETRZBg5hSJBk6wIFTsVAQU7TRqIl9+ODB13i9QysAj8DMhcVFpWNyv2PqG5lnJhk2eZRZGFBW5nuTvjmdkbVizx73HiVMynPLXecu88ukovYSzEUvUbfR0ffQbN81ySYjtVI5E8Oc0rf9/X2cnVeQyxewcWlDQHwoHNXzymeVU2mBFa4BNQFvu6e0BiBj3QzXed6YVQNTnClPHCAYjsuYWR5jNHBvlRCYdRGMZuB3EvBy+CL5jvkwUSbLZo+1DGUk/B4ykTTEY3NO0/9QAgjQgoB+ndzTuIfxHKNfJhO/OKAhc80kaXMWmuTr2ictqIJrjOcpWTlksZg8k8xc1os0MDc7BdvtDLyZp2nbAMue27lMl0dkyEfG61gSzhmbTn0FBzz0q+TPGmDqcTBTDUdQk2BLCDt75zg+OsCtG5dRHwZw/zk9WRkgNFST/P71Iu5ezaFSPUG9fqZai16W0dQidk4r+PX9r1FrNRH0B5GMxHD5wgY2L21oX/366WNs7e3r9yTD6/a16/j43nsIejwosd6pkRk+Bw2HAonI7qzUavAHPAjEl4HIota4ACLW0cMKRu0T7YHyGpozqEKOegM2ZmxUo9GI2C0MDCKTPRIKyqxcbJUZ2fHG8pXVgWsZwmfI1gPl1fTAZW1lYFk4xgFWwOwjmF9NsM3LVGqC8wxNsWCHoG+IkJ/ptGTUstYhwMthXEjgWb/Z0Lncm5DxyefbPBal5vARbOWwl8/lVBLAZJz7EFUBZPpz8BZyWWzGeGNzyHPG9usBmpSGuWwveW+57ExeZ+2hrjxTvp+SYAZ1XQlaWb1u36M6hYoQ1ecztNotMHSI15vnTiGfQzKZ0Ln3RprJRFvWQJTB836x9JMv2QT1ak3eZybRNDsTBUCpf6KCIyCmNoFmHvSs5eh7xmeCzCzHIQMuIH+ocMQRYNvotOCZMiiihdl4gL+7/wR/f/+J9oY4wRyCBaOu/EynoxlGQS+GBNH4A6bAW6uX8c7FK/IGi3IvpLbADYqxIQ8DRHhfTfFgvZwpL1hXLaxcxOL6FSQLq2KCl0+ONfjaevYYr5/cx7jD35l1MetQA1sJtEeySwKfzg734ElfskGzN4ChJ4pRt40WWTi+KPLJoECv3sSHbruBcMCYpN3qPsbNHdXloxn9JaNILmwgu7jxhj0di8fRbjGgZYB0MiRZa61cgYcgJ1lTrRcKR2HXlfFWZcnieKiImqJS7xvwSVfYMdUPZtbvTRT0s6bBIoYIoF0pa6gkpmXIQSKV1T44GdCHtIpp+wAeD1O842LReUZtS+VkyBfXVcCPdIFhdx4F7bB2G8U2TBo92Mc4WBBolPbXxZIjIMaEU56TYqe51YBk4q6PIBOK/YGwauQRYlpXURrfx1etB+md6PsJnhnZZoZkjEQPDjWnSESDSvqceoPyceRZFk5m0ez5cdgMoeNNGOFFgQc+OL2KzkatxXFbTw1/jql9TN7M/86awpQt7Jc9GDlJpULrNRkhPO28GQj2vBH0fTGE0UTU28bIl0I2HdV/36n6Zej/x3jd2jAgj+vyYp5MVg8yibCezVcnTJgmS9jk58dHO/jkiy/QaDWFBzBpdGllFWura4gFg+iPo2hNYoj5B+g3jjVUJIAVjC8o/CcRZI9Rw3nHj0QyhZXUFJ1REN0ee70ZOhML36EcmTjNlIMKqcIMkeR5PH+pBvwtVKsQB5bSftR7QK0zw3IhhsFoqnr66loanzw8xDcvz36vy/Y7wTO+C5ln/PPHev02C+329ct660+/eqjiZPekjqPyd0f/CJyd7T9DrWSSjOViAe/evoG+N4adU+qGPYjNqqifbOOoVEN25YrQVE/7xGh7eRrQc0LioD6O4rzrkZlqPjJDNjSRPjrgG2MwnqHR9+Kk46A2CFhUbgDIJwIoJM3ImRN+Soh4Lw+rpGzPsJQyTTyRWiWruR5f0rQTeHBNQ9mgSL4jk0vzv2AjQfCDTQhrAhaoHaYH1c6wd/oCx+f7SsgZD0mJJtXRh9XVeygu3PjOt+u09Bie0Bgf/+Avce3SFZwel3G4d4JWi3Hzv2Gg1Y5fItg7xdu3ruHKzRtIZDJ6Nnl4kYLL6xcM0iDUTK4pxaJkhwWEgBLRd402r6aG0zd5Hpj5qkkieT1mOoD5irrG+5qQuZpx7SOS1xjKacaeruTjDQDn6izVFLnJJq4XlX6WG5Etc1F3g5UZPQ0Q6b0m2aJJiDgRYOOZTKaVUkjA7KzaQjFjFNJicUH/PD09kfxpfg8V4T3u46TSNjAAwLWrV8VC297ZFYV5ns536eJF3LmxiaPDPZyXTgSWkonDQpkFNguXWnuETn8sHTfTQy6sr+Piag7HJwdmbu1YQ84GmYU3i05q9ElJ5aFiRTblJUx4omTHZ/RVeqG5Zqvm2cW0RLKy2iifM0HRpCe6JjIjJ10fYvcYSATU2x08e/IU+1svMBv2zOS2Z8EK8Wwe65evYDro4mR/X8CnpRZxnRlTjtMx/r5ko82ZijxwrXgyZohFQ5sPm7FxbFpJ8JLNNdcNUwzX1tcxqtew+/gBJt02ghKoGm2YBU4ykcDS2gUgkkDP76AjSfRExZ5NS9nE0GOJ138kaSffIBwKYtTrYcbACPr4dFsY9loyBHX02cyfSpHWfMY5nXYiiCyswUkXdK9juUVMRh3UXz9Fs97Q75DLmGSTXiYjLyWSDZycnqkgody1WCji5p23MfH55YF26dJFHG5v4ec/+ZmKx0QqiT//q3+Pdz74UCAzmYEExUjjL5dOsf96W/ei2WmgXDlCIhRD0Gfm6pQW+b0OvJEUWl2ymLbhCZKJEEC/1RODhD4rbEgpMwh4gnD8DuKxENKxLBLs3bwOurO47hMT5MRqUsEeMSaD67/CNcfnmteVhXK+kNfefEQG02QLxBAziXcwnQYERJJhQICchdtkOsJoPIB31MfqxhUsXrmt6SwTrQjWhlM5SdcoAxrSCFYF/gyN4y0c7j5Cq9fGyDtGGzSwZcLYGMGgeSKRj095b8zvoNmi0f5YTbY6uYCxTUziSnUmTcFpvG4sYTLPomwMeN8nNK9lgUXZOWUyM3THEWze/Ag3b76lZ1BFEcNUYnF5Yp2fnOga0xw+FGK6kl9r52B3B+dn59rTCWoQZGwzTpxiVA+TV2MIhAKIc8o8HJjUl1R4NtWchO+9xv7+a6ytXcDKyrrWC/1saPwuzxolN1sAiRONYxqOI1csYCFjklIm1FHB72eTSS8beuAxGTYUUVFN42BKq/lZyVB6/vCR7mNxZVmN0v7evrx/0rmCGMXLizn8xX/xbxBL0zsT2Hu9jYPDfT0v/ExzGbQNjlxPJ0kxyNogQ4Ym2ybTJ7DPNcpiey4nnEv+TNbkDqpcEIxrmo1X5bwkwJmgDM99AXLuUIOAtXZHl6nMXe3Pf/wjfHj3rvZCA/oNYJsDQQdHx+AfepNw2MOfQXnS+3ff1Rn/4NETXNxYR73VwRf3H+hsE7OIptr0OYzH8HrrJfb39jAY9PQM/Nu/+g946/Y7YivtH+yjerqPcNBlvnIfJMuFnkmhCFZWVlDI57G9s4fnL56jXj1Dt9tSsEMqGketVBZIduvd93DznXfwn/6P/4Svvvxc5/RZuaIGNJbMIZ5MKxm0XimrpskkmVJtoIEljxpYxHvjIxtr5pMfjxpq/U5M87JrKYNg15NODTJlwPQdYnNIII5eT/TuIxt6NNC+b825yT6V4sefaQYtAsQOT0p4vXOgJpXpiQRpL66vWJAAGbKdNqqVsjHKxAyyekOSEzGqTWZvwTEjS98j82bYE1O73aghEEshrabSC++4oUabBZcTzyGSXhJI2qWnX7eDsONDwDfAZOrFjENX92w3qrQ9QzxbxVqjhE3XyNIyBRbQn4fm52SacaDEQa4r4+RgiM+1ABWCZJLmu8xrlwk/VyOYpQUlgtbAzwOOJHOU4btdT60fDqnmAysNFimNpC8dSyHz5aLROGYcupCJxJwBYxdyY+fXsLaOxSKIxchinsLvn+DzxyX89LMDXFtN4Z3LaVSrx6jXS9o6Y8kswrE8Pn36HJ8+fKQ6K+zzo5jJ4vqVTawsL+P0vIRPvvoKh8enmE3oe+THDz94Hz/6+EMMyBA/Oxc7xfa2IaYjngsd+TmyRgxHgghFLO2632yiUm+j7wkgEDSAko00h1A8I3g/uI8T0JZnKb3GlJhtYFgoGLD0vUgIYbHTOBi0+oNSdgZ/2CDH6lieEdF4SvcrEInB71ABwa/3odUZot3vGEg68etz0F8vOBmKseMPOyjkGZI1FUNfiZWSg/LfjXVNDyfWAGSFUXLH7aouRucMYTYaU9ZtHFwG4QvE4PEa01u+wrJPMJBqLgXlnkIgXHYb7bbk/Qor4iCCShililvoEl88m7lOuKY4ACMrTTYcw5H6AipBeA8oUeceyeY3Q6ZJOIJ6o6UgLTLBCEwmyOBKkNFu5v1c21yjrK94P7K53BtDfwtxCgpMtWAo2nfMQ6ssSVceh96ZSBH9XgPjXhVesJ6ewuMPwCBuPz598ACfPvkGwYgNVLgHTYb0wSWYHsHi8j15L/Vbz1XjDbtTtNpNjGgDEU1oL6JXondC4sAqrq6sIhYKKTGcgKoYY658c259wjXNnyN1zGgkVtLShStIF5Zkb8L9IBpLoN3uY/v5c7x49BWqZ8eonx9jIvY/PSMn8GYvCTxCbUdSQgXiOBn0QxfRm0RlF8DYgyROpRwJZi/BGZ4C9KaFT/5UXNepxSvwxVZ0di4u5tGjB2Gzg/c/uIn1tbTsDEqlMvyzHsbdGl7e/xyZTBGX7nyE8t4zVPefIBoOoO7Nq+ZKjPbhGfdUe5s0n5YqEw3WuuEL8HFwOCpjlLyEjj+HYauhcChKkAeNsvzDUrGA6gyGnXn7Z5gy/ZNDHMdBPMIa0ZiTDAggiMVrbeJZN6RHTH91fzrPYyH245T+ejCamR3JdNxHt2/WMOaLakCyQBYib6FF87NrHZryQHWqBXex1ifDvz20pGOqBCygwP13DgdYO3p8GPEMc+2JqAibBHKSJiosATH5mk6aJfmcch1RAs19d8jzT4MRd4jhYl0K83HrEgL/fR+VVoC3W9X3khxkAC33YAOYvX6GNDDUJyw26FkngEqXZCD788d8XVsN48YayQZe4R1khbV6phrixz6tWw3QKW9h92AP7f5Q+MWVjQ0spuKyLzrthFDuO6CwP+ZrYyUThDcYxmF1hHKH+56B+MuytfLirMlecYKlFENUZjisTVBpT9CumWecn9ogbwC+WBEekhfICKZe3319e3jHv1rP+XB5KYyzFnBSHePWZgGVehe/uM+Ahd/v9c+CZ38M37N/8HFc/4k//4F5oaUzaUkFP/3sM1RLB9g766A9i0uG87tepC/Sa4IFXfloG0d7L6Q7zmUy8E7GWCxmtdSOjk6RioWwvJhWQ/lq67UK583rV5Ev5LRoyCTzsJkcW6IMUz5S4QnC/inqPbIzzLuLC64+9OG0bbTGyzkv8jEfjptAtQv0x8BiyosLud/IRpiWRaabpb8YpV4HsJsQqR2bxf54iEGXaZZhpcvR/8Kiycm28lky3mSK3nCIerOOcrWEUuUIp6V91BsVTRG93qiCAjLpC7psQee7+Z6dnj7A8dFTLC7cwDt3P8K9e7exvrKEx09e4/Mvnslof/6qn7xC7eAp3rp+Cd//kx8gnctZ2iZNOWV+b1Rv/lr8nXmgUnZlhSULZUPiteBZzOnw9qLVseka48FZONgGx6QfA820l8xTeNxpqvxqmAQk74eRJW3IBN7YaZo+u3LOuQcKi2grcF3Jg8A3k5WelZtCtPOZqJoIa+S8yOQKQrRZuJTIUvut15xVxnuVTzGtoy/DWTZKezuvcVbvSkbHZNnV5WV99+OXO0jFSBjnwTPFvbdvqiAqnRyZ94hLk2ejxcOYBsIry2soN7p4/nJb77GxvoJCOoKTkyNksgXk8gvudbYP+PDpFp5v7+PKxqIAO8k/3GvPaaYldJmHm3nqjXXfCCA0mm3JBfkc8uLz2dOEDcDz7VMlpm5eKKgY64/HePjgAR4/eCCWJrNUmETGotJDI9W1VVy4fEWT/pfPnmL31Ss1w7xXCp7g78t1yEbBlYvyZ0VinDAGjM2m6asHTFETo4DMBRdQk6/NDKAv2dUrV7G8uorG2TH2nz9C56wEH8Eu0GRzgok/jGgigWyMG+cATb+Dy9euyt+k1WGMc1tFDw18WaCx4CCoHfJ6EI+E0SgdoXF0IPBVNO4ZpTcm69LhTvNbGj+HopgkipgGQ1hcXVWh2amf4/0f/QCXr15WQihr1OOjEo5Pq3i+tY39ly+1/ygIpNfVpIf/n0bgUy+lM03Ek2RD+NGt19RIEpQlm2/z5g3ceu978AQctDstNBt1fPXJJ3j28KGaMMpSycIbjGmS20c8lMbY1xGzIBxdQ6dbw6D2iqp2NLoDjKZDkFsv+junfw6TB4NYL65hNZNV3HarT6AwAseJadLOr6EXHT87r108lVEBzVTXSDyhZo5NDj1v6ONA6Rs3UhpoT6f76PReIhS6hLBDI29O4oaolMuux+AQ7VYN7UYTGzfv4cqd7xmQKlmYBVCQsd4on6Bc2kerVkK5fIzupIuJb4bhjOmv3KMmCDGt0TvDgJ6RbmiCE6YZrhd+Tv+9bK4phaKMhvIeph4zvpzyDze9UYwDetmwEIxpgk05WiwUQSaZ0PMgToc3jL43jktXb8t0n3sEAVGuw1Q6o4Z8Z/uFprCZ/AJ6Y6BWrWLcp+dQUpLfJw+/wfHpKa5e2UTE28dxuY1+sAhv5wj5RBDp4obJucZksZgMTFJDer1868VmWImRApEnqLe72lsyiRiyy+uI0/BVUmc/RpQpcc3LkJ1FJT1KhpJqNhoNrF1Yl4detXqOeo33uIeTYzbOdcSTKTEReL25h5dOy8glovjBDz9GcWUNp6VT7Vlc/wRj2GCSJWXsjt94SlLYRJbT3KCbkkfuEbuvXqqxvHLjLfOhkXTbfA0leXMHjjLS79uzSFkagT7+d/4ceaO5pv8cSlHmrqYsEBBLgz/zhx9+AMfvw1df3xdgo9ADGTyzgQauX90Ue+b5i5d4sbUtlvT1a1exsb6G49MSHj15ZgnZg6F8v+ayRAOGPGILNKrnePnsufbfd997F+/cfR/ReFLX7tmzJxi3atjcWEMqk0QkGnmTBLqyvKqp7evdfTGGKcmm7LJcOcPqUhGbly7j7/+fv8FP/qf/WZ5YnqUV1CR/8sJJrWHkT795MiL+MQLTDkbdpgYCBIPTyZh5MdFnT0MMphbS75E+gCHMeL3EkLVmho2UzhHXA8kadjvzuS7JDmWgRCqdRSKZsUAVyuP5dW6SogHSNP5mY2vTeJ1HNBQ+P0dbNgAtgQxXr17G+vqKwF3abrDR4b0lBGpyVgsdYTNkL68FI4ipxabbfKEoxSK7kvXFxBeSzJVgE5tcSpx8ky6iqbyYaGS2Eh1RLUY2GesSMg81GLSwHlMLsPbwiU3Dn8uvIwNN5y8ZSWKOWY3jFjb2LHopGQ9beII8XCmhZl1jiZt8zRnRrKMEynEtEzB3JUGqZWQHYmcpAQ+F72gdzyWeNhwMePrww2Sa/OyUxI/GvCJkQ7GhswEEAUaxxocDMZ4IoNG+g0MFPsoPXpTQajSwmByjRtuCTlOfgSFKE38Uj1/v48XOjmqsTCyGm5ub2Ny4qGFBvdXAw2fPsLt/KHCcKa/vvnULN69fM2+z83Od/7yuw35HgCcZkfJCpfccB13yuJqiVa+hzaEraxa/g15/ih5j4F37CV6buV0A77k8e1mnhB3z0aVPlYbWAZNFu9JaMtNNisgwlbT8Evme9Lr0RdIIJ7J8hDFxnwkyWgh6VJstsXG4H7OhI+tpynO905EHaDKb1uemvJ4WGqyD4rGYGneCS9yDZ1PeR4LTA4G246mDVs+LTp8MM2vaNQwImXetWaWYjco8+EgMMQ1LeK/ZcPM8swAl/RwXGJDUWOCuAT92bf1vUi75+1KFwCFfrdrE3u6+vAzZT5GZz3tC3+NcJqV/5xCP9Z2dneaRpiEkDf2dgOqXRCIpJmahUEC+WHQ9D5kuGNazxWvDpOd6nb6eAd0j1XI95o93kYl7EY340e735RdrwNwMv3z0HPdf7sDL83dsXqz04LIhDP1/p8jmbyCX/8ckg9LRQ621opvQXas8R7X8DONBR8zSbDSGK8vLWMnn9OzQq4k1wnDmx3DqR5C+ZwJZaG9ugWMkTaxt3pBvIv/96q23kckvIbe4IeYiEznvf/IzPPjkb9BtVJWUm4qH0J+ahYSDIXpkJA5G6IRWjeHVr2HiJOCLJNzglhD805GuR6sP1JojKX8SPN8zHOpcxYXVPD6//0r7yZ3rK9jefonDg1386lefY3f3GOvry6ienaJZayCVyYrlm0omkcvlgW4Jpw3zZ0yMDuCbDhALGlOcQ2N6PfPaR0MOmoE19J1FzBrb6HfqmARzGE1Deh4opx0P2hj2qvDEFyWhZ5In9yfdY4wwhIV9eae2z3Jv0n7ODUiWCrQSsL5k4OHgdiKJrvwLQwU924FRGWHHAi64DxBMtjAO1nY2LGNdMx5N0J+alJnJvPKrCxAU82LgTSHoIyvNAgvps9fpUcHDoDIKc5lWy3rBh16fz/hMibgKaoum4Q8xLMyHwdTCh+hdNpdAC1ydkhBjHoGS/E9GVq+4YXTDyUy1MteeQLyJ9UGyRPB4tfYs2MgC7PgaO0ntz0xbbU7CqI6jbxhYrGf5YmrnH+N1eSGI2+uuPxqHZGMqhEYot38j/9w7OtE5z3Mo7fSQiGdR64cks014GiIleYMRtCZhsWJZA7Tr9IgD4lQs+RwEwnGkI7QQmqDeoZKA6GMLvZn5mk9aZ5gF4xgRWiEAHUlh6mTe/IoC077Ffl9OA8sZP+KJOIr5tPaiTx4e4edffbeEzW9fu38WPLt6eUPMs7/55f1/0fUm4MVmMzBqmA7e58WPP3pbprkPnrzE3/70p5JR8YFktO44mPtHP4/TSlLLqVNOO0NtxP3eEK93djAKJJHOFtGrHMvbjGrJSxsryKQTGAz7iKYy+ObBU5y3Jrhz7wOkoj54xl00O6Q7TxHxDcV0IB26kKdpM6ehPhnck55dyETkjbBXNj+mfMyD48ZMksXFlA8HtakAumiAumQvggGv3pdfzAZx7r/CJoD/PxZPimkjEEAHn8nZiGbz/en7pEKPso4xU6+GaPZaOCgd4qxSQq16ika9JAlXJnsNuTx9UYCzkycIOjGsXPjed7pfJ0df4/joEZxADHfe/hAf/+BfYW19GZh68OTZHl5u7VuBQg14u4fm2Q7Odx/i2uY67t27i1yhoIdPZvJsDCnDIgtEEkqd0m9AkUQyhkya0kBLMpl7dTx4QRmAB7c3F9UEisnBGNtyXYf1Qj6tZksTKJYcLrhkE1NOqo3ezfewVCvbKA1wc4E0l5WgZsn1FDEzS4sPn78Evs1NfcVwmmF5dV2F/zwlk18rjzSuYU167cXfiT5nnJwRED44MCSbB8BH926rsORmGU/msL9/YBKpwQRra2sopMI4OdrXYSmquhpgMhWmku2sr2/ovehNyIlcIuTD2dkpzhs9m8K4VHqlVU2nSvZcXV3BYjaOcrn0xnh5btTP9+qTEQCv2GRkZhAgcKJGs2cTEw0bu+Dw5FxADq/N2ekJnjx8BHq+kVlBL5C93R1sbb1SgAQnicVsCsWFPJxIHJFoAq9fvcKTJ4+05mmCSSad12UDcMLI75kX/RYpbjw5Fu6c7vEaEJQ0pqIdFjKGnfH3jGlivFAoYHGxiN5ozJhVjJpVnD97hEG1omaCbJBKYgOR3CLWgj3EZgM82DnCWaOJfDSExSvXsLi2qqKdh3Cn2VAUOCV53lYZ/eq5NWs8NOnTpshpHsQEzYLwRZNAMKzmKnXhMk5HMXTODvH9DzZx7Z23jc0082giIsC42UWjPZDBerVSw87zZ9jf3kYoGjUQ2vUnk0+jzPVNMsECkM0iJ3I8MKOhsKUu5Qq4ee97ON3fxVe/+Dvs774WY3CBzCOad2p6b4EMU+8AM18D3VFdRU+Uk7SAH9XeGJ3OkAJYNRfxiF8AUiSSQzxUwIyyTxEbOAn2KdGGUl82g8aw4B4/QzQal3yNjV2/W0YwyuEEqfpWKPAacw/wU75ICWz7GI3qCwTDeSyvviP5QLdZVVotDepppp7I5FEtV5Be2sDy+qYkstzkOaWkar529BI7W1+j2bV0px6n/B6yf81Hkulljs+PRCyG1qiHDmVbNLVlEeXK5Xl5yX5w2GC40i/ugyxe+PslmMjjOAK8J0Omvk6QTaVxYWHFDOa57/v9Wite+NDzhNCcBFEoLmNxaeWNGT/vHwFbBjm0mnWUaNA+HCKSyiotis8eG6LO+R5Ke8/UWJHRy7VLxguLBDZWC2uXkS5eNLkuZdmupIbnpBL3NJlkQ+zRBLA3MCk304gs3XYsTzOybQn8RlIp5DNpBLm23CacW4s/xEm7IyYjpVS+UATpTBbRUFC+gc1GU8xbJjquXdjAtZtv4cWLF3jx/JmS28JBD9566zYKC6ti2pVKZH2H5KFH5HVtfVU0fe5rbLpU2hEk57BJwwPbb7XPqz+aik1JgJl7gBrtWlWfhb8f2RIEa0qnx1heXsLGhQvG+qFHGH0cOYl2zbLNM8oGJebJY+zBH370AVKxKL746mvz0qStg4zqXVkgi9BOW3t1LpvFjWtX1SS92tnFtc1L2tPoZVZvtlGtNwRuaVbmnhW0bIhHIhj3uth58UIWDmtXr+l+Hb56pcI4m81geYmy7SXcu/ueefjJaH6CZ88eg8O5tfUNt1m+hAAAIABJREFUySK+efoc//v/+j/g5ZPPBbiHgiEM6h043THi2QL60Qh8TNWNLmDgY1HvV9qg9ZQeUNKQi9h5yJRPgpFsIgQEk5HlZbNhgJDgPwa0kJVDZhpZp/I/s+KcgLmSmCm1CgblYyVTenqKklEtw3trJOystuZFSimBUJbaaQAam2/KZwZoNxrodTrac+LpnGqCaJRhNSH5v8hLjHYFXmMzax166XVGaTXBY6/YNQSzJL3SuidgbEyITruOWSAMJ1WEf9yBd9iQDC+aWUAgmpe0bh7upNqCzw5lfC7LTs/U/A67dQifly7NldstMe+4r5vx9xygIIPDZfuQ0cfgHRnj9w0so+RTA2cVTAIByVqjD5gSoiUZFi3R5NgyMzfgkWerBRwZY0fSeaWFzplobCLHcDwcCpLN4bIpJgZ4iE1Mkx4lh7renhyQUWIryaGxs46PD7G3+xL1egWl0xJKpXMljF+9cRPd8QSHpyeIBhxkY1ENUynLI0A8nNCbsaV1zJ6AzzcHrpRUjvtd+fmpSZ2HPul3sYGyJP8qusT50TUT+AoPBqMZ2hwCuet1zgSkfYUGLfIM9SJAEFFSfdao1qDzEpKVxfqTZxjlwQpWCjAh2oCtCQNh+kMMx0FE4mmEwh702x30hxMEI2SBEYgcyGScq8WHqYbjZNrYcNjYJe7tUnq0VtXU7jtZZcx1isXCCDoJTEDfMqbe+fRME2iWDFnJ2S6zUT6Q3MPI0jE7vjnoKjakBtY2OJ6rP3iezJldxv41b0ruw+ZvaN6kYmrSy9cdYFCqWas3te8tLRSx/XoPr7b3tB4yGYYtxHX2kKHFB4RBNRyeCrTlWvHZ/SKZgMMWJjYzRMIG5fS48qkGZV3XaVDqf4LpqKskSu5Z0ZAP0YhPFjbd4Rh/++VD/PT+E+u1/BEEAmHcu3YFucJ17NR+NwnjOzVI7hdVTp/i5OBzjEYdyXsjgQCKlOhvbGCpmMfRIIu9dhIrsR4cqpU8YyxGOq639QT9CQGWgdh6nSHw3od/inc//Fc6V5IJDiH9qJ2V8OjTn2Hrm1/DO26h5csbe6+3q32Yz2253kbHWdOn8rb2MGEgUXQBsXACrb4PzU4bTpQSXXrhzQT4fPzhDfzo+29h9/UO6vRNHbBn3sXuzjZ2dvZxVjrTII9BVWvFuDy9Gl1j/zJ8ioFklHPTuoNSwc5whKVgDUV/C4NOQ7WJei966TKQhIxFqYmAsmdJKb6z9jFG8YsC3WTJEwwg0t9HK7isM1XWC9Mpwr1D9EKraHb6CLT3vqVwmZ8Ptna413FvEPlEknVXwq50XJM2a1+0LdHWuWsJMR8I8jMICA8VBZD3KruY+RlA4kFnaH14yMt6kvUgfTp5rjBMKi6cIDRtuD2unWP6vgGBbSAYZK8ThBPJoYwlSaqDoxbCkRAol+X+Xxt65D3K83MSzmLabYg1JXYxe8tgEp7WqcsyHWPYOLHe2LU/kpWR28sSxOMfWfcoyZ7DHqDniWHmNSxjeTEpIPnVyRi94R8HQKOU88ZKQDXevvz5PbiQ90rtJHCSdiaUDkuCPsZ+zaN9N+lr6u/hD8kPmPfrsO41Fnnv1M7u2RjT6BomoYKFf/CeD85MeRQqIhlmXRwQ+3/C9NxgCtNAHKPmqdUTnE/5ggjGDUuio55nNsJyisOXIBLJBO5cXRBAR+Ds/vPT32dL0Nf+TvDsD/Ef+/ZPp/kfk+Fk1oounHFLBn6pZBRTyiR7Y9CfTWZ01P16I5j1qraQ/AkdAGwaCRxxFTTO9tFvnEkSxMfLDOxN485pKUIZUSwDg4qozkTdWWwMpz7M6N3w8rEWeHb9HdQ7E1xItpBzuii3HXTHXslfCGixkOdUKOL4UOmakfxaLoign94qY/RGMxzVpwh6gWLCg07PdP/jmR/1vl+JDomwB7Uub65PxnpaWpx8jNm0OYgl0lYEuYbrtgkQMLHDcG6aT+NwToTanQZ2D55j73gLzW7TEtHY/AwnmI14QNMwOqCpfGHlXWTcycnvehrG4y5Goy5KR0/1x3GiuLhxDW+/8xEuXb2CdntoXk1eTsmDarw/+fSRmEmts20BaCxwvnfvPfzwx38qKRKLQjITeD/NW8LuD4tobUROCLlsWiwhK4BYrLEZYPNni2NeVLORefjqVJvB7c0ltOigjRmSEaM+yxTeZZkJAHPNT+cFNycEfHMCnoKq3WQ1mdCrYDJmmumEjI5rE2A3ZEDGBRMVnMsrF1CqtnCwt4eWEi8hNhe/vVRl0IG9SMm/fWMTly9dFPOL0qR5gffRvTsyPSXzIpFM46zSktTprRuXcWljQ0EBpyeH1lC4psqUXxJUWlm9iMLCkt6Kz87LrS3s7e0I8OAaPa+Tgm+NcrVh7Li7b9/EUj6Bs7OTNylmMn50fWnEhqKcIBwTkMVCnOxBhjhQ5am0y8lY3lxffvk19o9K2pDol8H3WFpdw9XrN+Tfs7u9hfPzMwGMnDzlsxlUG008efwUASV4GouQa5FrVuxLNUfG6FEIhuvDxI2e94oHG5seGtHyoDk5K8sInXJOTibpfUEkp5gvKIigdXKAWa8LJ5tDOJ9Hr1pG49y+B/Qj83nRjC6iE16C451i0dPgjqQCt3nwRIDbvQ8+QnJpBb3TPZzvbgvI4D2gXC5AIQALbkpyOGoOxcWY4/0ZOjEk1zcRKayqOLiynkFxeVlFN581NZYeH8rNIfbO2nrPkH+GQCiC85NjPP/qS3QbTQEUbMRYvPJ9+XtyysbEVpqzs8kg+MjnttHuIERJNCXDlQq2Xr1CcXEJi8srks9Wzk8QTaY10R2P2/A7PoQCUfTJhqFkg2wTTx3nvRaG/ZHtJWN6TDi4VMhhKZ3QmqenY2sURmeaFcjck5QSiNPIX2bIbHocgRk8yNgEEey5eHlT/354/lN02s+A/jJ8gXUEgwkNPDhtn7jS6DibkxFTimaIF9c0VaOZLpln9Ai8eO0OLly9LRCLzVazcobpoI7RtC9GGmPG272GEln7ipO3ydzcHyrqD6n5644HCIcD6JIJMjWJ7sgzRozm0TR1dvcEAuwExjhb9IzMf5KfLeR3kIrETVIzGVuzQj9K+nG0e8gkEsjE4mi7U/cR/GjNwmKyXbt+E1du3NG+rcmhm3ZKiWq5dIxapSK25+7ua+y+fo6Yd4REgMXfSED8GDQed5Bf2sDC6lVUTrb1HCysX0ed16TVMoa0O4HkHptKxlUoM4GKTFBKA5UyyX2ApuOUXDDJqFnTNaFstJjPi2HBZ53NZrPbwWBMn48Yzk9PtS9wq6w0Wrhx4yYWCzk8uP8VtrZeau+8cGkTK+sX8OTxI4HmrUZdvkOXNi/h4vq6nnEW+Gy0EmQkUlZHua/r2WjVLhk7VtyxiRMwQC/MdlvnBH9PBmUcHx1KSsf3TyWSyOeySow8Py+rsUymUri8uSmJI5GAXq8jmZxAATJy3D1IDDcXXDA2XAD33n7LpJUua4agHkvVedNuBsJQ43DtymXtw5RQKoDFw8HdBa0L7ucnpXN88fUDc19RCAIBqrbA3Hwmp7qjdHIoOZXJDIMaSjDZOBaL4+KFNfzwT36AGzdvmKRxNsPr7S08ffJQ/i6c1JO1+OrZ1/j6858JqJMxd8AP/8iDyNiHVK6AcHFBICnBs2Egi5S/i1ywiwiNp5VoaoyvecKoGCwTgt1j2UZYyiv9881vko0w1wClk2RKkTVHUNa8kwxGYl3EexlTgh9BADMoF6Sr+m4qWaeGiK4UlAM0sk54nwioEJCmPx4Hi7zu9JshGYsSpFgqg1gkhGaTQSYG3qsWcEEsfr3WmpK8zWNRQzdK9F3mM5+tMYtzSipZGzgRDHptTDp1NfHcxwk2znwOIskcgpQ6q14TIug+Ezakk0x4bGFQphwwydX82qq2JTAl/yp3qEp2hVJKh0oHJJt27t/FdUiAczJhLcAUEQ4mGdBg4RhWvhiAZi2XefTO5dlKgKQMjMC+ZPMEEdlZGsCmmsLH5GQCmkB3aOEQZAZwGMbnpdYso9FuIBaKI+wPKQUzyOFhICymc7lyLoCVTM/9vV2tSzLUbt+6LtCbzY3JnIwpSsDcSi8bEs5DzSl9ZANo/nTmUcT7YXJ3A3EMfOKjYAqQOVapmlDpk2SokkVPxQb9iV1ZFR8YPhtK0TNmGX2CCeCTfcL90ImEkEyn1Nza/uCX55C874JxDKgi6TQw8oYwnplc3watI8wGbTHZwom4GlQyusx+oKtnUrJM14ORn5F1DNNfp5O+GE0ytSfr2cP7E4Q/EFNohbzyXHDWBBg2PLb34nDX7q/kjqq3+ay7vM+596/xHOelqK63fITlYWi+eOaxS8sPS/DkfZLPnsf8fFkbcKDP4T+/XoCCmxTJPZHPlSTTTPGkn5nSu80H0Zr5gNaFzp4R7TAaqkN4XegdS19G/lzZdZBtx0FryAf/rAvHN4AT9GgASH8wpfTOZtg5LeOrV/vYOj5FrdmR5+rCynsoLF7/XW3Pv+jvy2dPUT17iumkh4h3gmw4jEJ2EUuLqzJKr48tzbgYamEh1BITbcDek2dAN2bCCgCl/j9UBf3Fn97Dv/2z9xEKmD3A/qtX+OV//l9QO3yBCAOMJhbUYn6RriQUDGvoo91uYhrOYRa/gkYvqPoom88jHPHjyiVjdvFJubCcxM/+7/8LP//p3wuY4nnF915YvyrWZ+10R906ZYZX13Ky4+GgYD1HK44pXhxWcfHWe0jmCqi22rhz9y6Gp9vY+exv0W7VEY+GkE1E5MGnYdzcd9EDtLvmQzb2hLX/T4bsmYzoMPLYgJ7MPnrW8r/P5Zpc/7EIQSGT8s0HyGbFwL2D0n6ymAlP237MZ5IDbZJXOOhm/6zezn1Wze7H2PRm00LA2RQwXBeRwqbeu3by2uTablgSwTV/JIdQKIDArI4w7U2kUmBVwJrTZIvz8QlJEZ3eBIu5BAKRHE6bHq2jy1ev4N73P1ZYzf7eDjqNmmr43Z0jHJTH8KaXte5B8sx0hOCQ0taaBTmxR1PoBwcwTEUf6vcjgMY+RueP7HioFJkPgD2YhjNIJiMCpKJxPnsz7JYGjNhBkJNq8Cz9w8G0G0t+3FjmcFPiaF0TnpuyvhEj17woJVFloJkLwnPfDfhJivGiN5qg3PWj0Wi6vTwElA08MQwmHvj65xgNGMrj0zMtErmTQaGwJB/gaodeksC4da5rRZayQrjiRUmSWcsQWPMPK8hFxlhcKiKdTiEUS+LBqybuv/j9gTOdQ/9UYMAfApyRkUHAjFNAbpgpXxfOpKbUGfoDcCOu1FhM9zELJNGnWV+vrIcuEo6iWy/JN4PJNPRrSsYCkhnt7R/JV4SFcjQcUSQqvZ82Ly6bvGo4VFPAEzkaDUt3TymmecAM0Rj4cNryYy3eQDY0wnEzgkyE8bNTtEdBxOJMpTEqJ9lix40JkhE/VrOkCXtxUB2rmCFQxib2tMEDzIOEYw+cHpkZ0BqyQHOwkHJQ7Vr5tpCxhBhKG5Q+NV+8bBh4uI+YwNW3aa4+g22giuVWMcDDcYxmq4rDk20cnLxGvVGzKGfSsCd+BKZBFDMZrBQX4ESSaPvy6MCM/n7X67zyEOelB+g3Bui3TRvOQ+DmnQ+wvrSAYi6FxUs3kCnktRmG/F48frKNn/3yCaql12iX9zQJxriP22/dwkcff4RoPI6T05KixCmhzWWyWug1mrv6fNjY2BCVmN5HvOlzHxge4jLSctlbPLh5qPJgV6HNJo9pZiwAOZV0k1S4Oerqu8Ajb4IBasDDLS6GGW5dKujw0EYpVp87uXAncJrCqeA2Oc686NcmzOYoFMbS8pqoy6enx/jki4e69pT3zrXpamBGE9RbXTG+CFzxa8yQ2X6pu2/fkjRzZ39flOCVpUXUG6QJB3Dt0hqODnZQKZ+98X7g57F0VQeZbF4NuGRWmQxebB+gWqsgFQ0qvXPu60Z0P5OIyseDgFwoHMTp6ZEYlTxYKAljik48XZDUdd6IzaUulnQ5Rq3TRb3TRsgzQ3RGkMCHV9uv8c3XX4paS3kJDxP+/ozVvnP7NpaWVzUR3X/9Eg/vfy2QgJNF/hxex7l3GeV/uv9MZpKEZepmoZqET2wAHwH2mJoifi9/Ft+HDQOloGvLSyjkC6ge7qFTOoZnwoOGYAcZaT69vycYRJ2pVVMvsgsL8AfIIu3hbJZAZZbEuGcgoycUR/t8H5ejTOdKoNQeYMHbQ3DS0/Pp6Pf3YMBDmPt1NIZocQXBTBHnlPHSN6fVRDYVxYcffw+phQWkMhk9v3zUKOFgEdJq93FU7aM5mCIa9Jk0mHKrVgtb33yDxumRPEN8gbCApR6ZVbOZ0uvaBAX9fkmqLl2+pIJ6a/u1fBW4dtisHBweIF9cQDaXN1kRmUM0P3WYJOZDf1bHLDhF2O/B/uFr7J+cikVF4DEajiMZolylh3BkCZvFJFJOFzvnQVR6UZmT26TcfKh438TMDVrRzCadxt1koJI5IBn6gBTzMSKJA4yn23oevLNNTIebarIIYgzbbYx6bSwU4khFQxgFkwhmV9SQjgZsJsfyoCEIQnFvs1FF6Xgf58cv0WqVMJmN4A2YRwiDHCJOCOVOB7V2RwUFWRMEKLz0aeLezr12MtR5xDjtCIsU5YhQum9+ZLxmI649jxchshx5zwMBRIJBnQHd8RDxcFgGqMYSJRPDEdOMezc94TjsyaQiGMyYHDSCd9jG+sWrWLn2gZoPmclHo2JN8l5SHkGQ6fmjByjtv4B/1tZ9JbuE3hhqDP1pTAKUDaXFpiJ7hn/4vdwX+b6U/SQyWRUpBPgkLZNc1iSzPH/4XpyAD8fW1FAWxRRKnjWUZnUHAywvr2B1ZVU+OGTBkV0TSab08zqtNj775BOl3X30o3+N5YUiTg728PjxI4UH0N8iEGUK1RKWcnk8evA1dnd39Zno0/LxRx8iXyhgd3dPpuKUbZrkwFISTcrnRaNZV7NESQv/W7fdxv7ujkAcFoj5bE5/uB8RLPqrf/fv8N/+N/8Bf/fzX+B/+49/DV8wqOtB9kgiERcwxbACstNYXNI/RJzjeUCPcTMQDkcUysFXIZsUO5ADIXl/sYHX+WHABff6q1cu6+c/ffbClX2G3PRHDy5trAt4oecZfQyNsWVtbKdFuWsXhVwO2XRGZ3yr2dY+0WnVZf6sNTwx2f7lyxdw4+YlBDixE2JCkIbpg32la7X6UzTaLWy/eIhnDz9Fh2lqGlZEgMEUMThib/piMcycrJj6jrePTv0Ejg9YWSwK7H7DDtEwhkwtslw53OTACfIr4/7Ey0C7AP5+3A/4vQQ02HAowdatxSn1EiDINF3X75BNEP2mePYRXChXymJAk83Iv7OBqYEC7Ia4Fg1oojyFrCGuywla3QESOdoVjHB6uIN8Lq+9gtfMmnAb3PL8EsDAAJ0gvTrdZGg2XAKXzNuUAMJk1NezxuKbxtU8T/i5JYdj+mI4gVAyS1MwY2PPE9DniIULXIhNxzX8hv1O8Mr8HiWdFhPSQByBC45faZiTfhPDXhfjqRdTD2uggJgDfOZtrw0oYIIpwmICUo7JxsBNTxQ0O2XYjqUpzllOkurNmfliYbg+ft9i3ZP55O0P4BkM4WM9FPFhr3uAZ7tf4ri0i0x8AZfX3oPjScE78aFSaaDR6sJxvEjEQihmkqqLWo2qBrOUIZF5SjY1wTSCJ1xz8yTGOXgoENMFw+wzGqjIWmCuIpgzBcWk1aDU1pKMuVVTG6hsagMzTTdmpPnQcc1yv+Fa4lnVbnW0/rTqfR5EKEclU4pdGeXtBD8JpNOWgEbhDAqj5M8FzFirEI+zgRrZ6GPVIFav2yBYa5PnIOtShtQ4AQ1Q6dU1GTKBl7XRTMmn4xnPWDPmFwuMoU8Et2hXQQm1z69BCPdpq1HNBkXG+u5a4/rQ9TBDKAO7VH/Z+iMoP/dk5d4hpQuZeq7f8vz75/dAQC/BRgKWrs+s0mddhh57GfrH8XwRq56sciXBWpq9ZHKU2wVcYE/32KOzjdJYnrUmFZ0I+OT182IEz2SgwDamuzIMgWuD11BntC+MZqODMhOLOw1sn57hm1f76PX7SC28jTAVOP8/vzrVLYzrzxDi8DB1Df7ERRSdFvJO6x9Iq8+HCZz27Cz55153376Kj+5eN7aOazWz8+QrtMS462H/+deYDtsinkhiPpmi6l0Q+9Hp7qJHkC56AWN/ESPJ8+kPyfosiGwqLrBhZ+8I49YJzs/r2Nk9RDSZwlohjGatorqSYVQ9XwLvvn8PS6ur+OxXn2B/7wDpEDTs2jk4RZ8Dz9EIP/yzP8OdDz/GoN3E+ctH2H74BQa9FiJhprV6EQsHFX7EPySgGNg7Q2m2KKN5b/fUzrXpQDJUPW/NHTHjleQ+JhTG1Fh6E7IDt2ddz7ULHqt215DgN2xK8+g0X0KuS+45/DwM95r3fVwLkmRr8GFgF4f7cz9aDlzZBw0RN//OYc3WvEJCjHWbTUUQDvrRGDoYjMeIB7p25rueqNo73BveHZBxReIIPSj9GHmjWL76DpZWilLOrdMPL53Fg68f4fPPvsAklEJnFkbtaBveXk2BNgpYk8SaLC6GSxgYz7XDoCoD8HlOcgBl+zp/M+4bZlVEFYKxjbteI31EPC0M/QkUFguqZV6Xhkp4/0NeZJ9t5O2M5QBb7DidsR6BjNzzqKAPeCf6d/aAoTAHQJRmtzXAKHUdWWSZHUFX+06J4V7dY3gjy0q4nnbLGHpjmIUy8I2biHgamAZS6HoLWC+EUIzPcFyfCpD0ds9ByzGGXMwieQ3NY8GxgNlocIKlhYyej2cHfTzZ/+4e+799ff4RePb/BZwRJPv2ixskAUxn3EYEbQx8USXZpJwxWt2+ivXWLC7zTsouebOCjBJ200tU7Hj8OK+2cFpuiIkSCnqxnI9gbSGLbruLzz7/SkwPytd4OCZiDhaKOVeO5hcThQvPJozmo8R9PhvqIBPu4bAWwHmTNzKsRRmjn03IkY7fDmIeLjSno7Z8Iimm8Txn8M2smCM6KikmWW/BIGo9FpeGthKISzgeRKIxZJlIZlo6UXw1bXMXvaSK8qwwthMXBJFYzQ15uJhViL6H8gcaNbNY4sSFE9rDg1col0/EQIk6EeRSWcW3qzhhIlczgPPub1InftdiqNW2cFZ+iHa1jn5zoEOQ/kVXbtxTtH14WEZm6SKKV95BIhnXVCHsm+CrB6/x2VcP0WozXbCDeLCP48MjpKJhXL5Mk8sx0pkMMpm0rhELxbPzczihKJYWl5BJJZDNJLUZ6cq5U1FNf9kouu4ghqL/JjnLGhe79k2yyni53EIpHjFJ51z6wQuoQ95lMYjG7vraGGBkUhU+RwKOrLLU1GLuXcLniAUMGV/07+CGRZYBfcSOjo7lWSY/EI9H6ZqlSlNstLt3bsm0fvv1jiSWbnqwmsl0LIDzsxOBJizWs5mcNk7+3dnpkYo8Y5DZddH0j7IQr1+pnZTp7O/v6r3YuFCa1Gk3NCVqdTo4Om+h3urjyoVF3Lp2URHnR8cHChgYzbxK/6EfGYEPblhiofFgwAz1ZhO9dluN/wlNYMcT5FNxkF/FaSSluEdH+3j65Ilo3O9/9BGiTFOdEQRy8PDlCY6PT3EhS/r5CfZ2d3WwcB0QOJWxv/zTKAuYG/gaA9DkqQbGkbEoY+gwmZ48+HoCTLOplOR1k3oNo1ZNIBqNzC010JUAaxxh941MMvIbVt75ABff/76aO8obnz9+jIePt1DpUQLjJtkQ5A7bRHtWPcFC70DP4YhTHX8AoVQOM4deKn7Ely8gs7KGSCKJUmuCVCKIW5cLYlXy9+Q3GruC6VMDAWz0PWIzRSNXPn+UnBrDEWJtdKvnCI86ChnYLfVxdriPfrMsxgWlZpPJUM8hvYYqtaro7QTT7HgyjYaSHt2imc+cfzZCZ9ggPQRR/ww7Ry+wfXasfSjo47PrIB52sF5MIxjIIOv4sZCe4rgdxXGd7ECbaPEA5pRXqZSu/w6fGQIHLFCa7bbWASeAZCjNm16/hz+ngli2ASdmZsjTQQGT/iLqlJ2fHWNtIY6VxQwGY/73ILyxPDxMa6Jsi426WEYzHXy1k228fvkl6u26pozj2VB9I9lgQa9fLEoW6/Tga3SMyeIVeBYwqSUmAnzofUcwLBeNCxyTlw8BVw/9XcgxBDp9mol7EXXCYj7wnOCFZlFEVkFfHi4G1ga9AWTicVtDjZbCCHhXNjcWEI5lcNogiDjE1JuAx8noOf/ss8/Ebvirf/9fiynI61o9K6FWLsPjC8g7jH/43HMPpdSiUqkgkUzq+3i2Li4tIp1K6bnm82BFJGnylt6shlF+QBaqMpczsuDUcz73UJrN0KwxgfHcvKk6LSSzBYHhbGZYLHMvosRqJImYF7VGQ/JgAmUXN68il0qKcbL1agt1DlTIfi4uYWNtDclEXH6RBFwarRbW11ZQLBawt7cnuScBQsm4fX40W03JFwNBPyrVsiSt9MWRX5HPI8BcrBJ48F/+m7/Aj77/Mb558BCPnjxFPJnBjevXdXY92drBl4+eqdFgIhPvG9+rXi1rf7fpsDF1jH1MiShxVK+As4jDxNgJfvjh+0jGwibdFGBFqTtDMHyS3d64uqm97OmLlwJSuK9qH3CDVPgTLl1cVzPwxTcP0WxbWhbfiBgYk94IqLCY5F/znNzbPdRw0c4NTr4tyIbT8ZXVRdx86yrS6aQr1R1obyYjhrUPp92cRr/eeoCnD38taRwlz6l0DtNuD91yE/FQHNl0VhLUcSQCTyKFWrWG89IZFgp5rLOol3l6XFJHBhSxIWY4BveZcIgJhSa9JNNLe92IYHpAQxU+hxwwknXCK8rzhAAS/SoHXRqJ1wT4kH3NYYVksGLwWqLW/NlVKjTXufss6zlnKqFSPY0dQ2YuzwvufUwuTCfjFl4C9UDJAAAgAElEQVRARoMYcwQPaJNhTTvrLsksXfYZfx7XtzwDlVRNg32/mAB8FgacdPebMiTm+3KdkqntJLMIhJP6GtUN7sBO8kgxpQh8cPpt+77ZMLjshDfrzsU86PvIAUYkgIDXrlu3T4sMyjbddUvwjobv9PMC12QPwQBBMgI6NsQTKMF9QL5xJok1FprJ9OYvsfQ1BLEzyJgsakXhGQ6ROjhC8qwKz1EJJ04PP09V8OjsGTqTISsBFNIrWIq/Bf84i1AwjHwmgmQ8JKbeiHJHNnmDliw82s2eJN8r62uyT2GBZZ9LvBM1WKzL5p/d/ATNqkTSSrKoJOudf3o3GZLX0t3v5gmH9vvYGpW7nJd+UTZwZD9ByaVY4gNaCfRsCJZKC2Bi/a16QgMnDlICOCsdoz9m4NEyZuO+zrpgKKq1TWYUWWOyDGAT2++jUbOkSNk4uLYbavr9HncoOETAO1IN2euTaUFGIpMxCauZZxHXGH+OCc54HQyAtZAll4lHAEWgobG4+JJlCnurGQE6ep7NDdeZ+Eqms0cMTq4XriMy78j64vdxH+DQU4ETLmOU6eM8E8n0Hfbtd7KkZpO381nU+tTw34BCBjHx55KZTOWJArO+5VVusjrb0/jeSrznbz6jVyet76cIO0wfJ5vVQDdLZTdwk3/no8dXaAHHh2Xs77wS47xSOcKr0hEOqhXkl99FYeXuH9L//97fM22bP5I3tv57f+93+YY/ef8Wfvj+LTGQdh58gk9/8RNd56h/gkG3gSk9GLmOpz00gyuYeEPwDNoIesdwJmW0AksCncK91wjmLiIRS2BxaRkvzgb44vNvUK/WcV6uarD89u23EPLRf6+OH//lX+Lu93+I7mCo9FMC2EPPDNvffIqnX3yBWrUhmwwP1V+jHjauXBND/ejpfUTjEYwHXQNxGMTkG8nvlrUhfV35Yt99NlsAQSWnSyWPJb6r3hZwZv+fe/bcpN+gIJsZ8b3Vu7kXkXuDrFTEarVaRwwwnxdFWmWMJzg53FPIEcGqWJjMTtrtcMBgXsV6KrUv2j/FSibzXh6nBqbRr47/5DnM+oSWFXwuWQvOBzv2OWmrYp/D6/kWy5Xe6t4A4rEAnEQWsUwR004V8UQaNz/410jliupvopEYfvHzX+Mnf/Mz+0yRjNZawB3m9zstG2a5zGEBVlNTT5nK7zeDCF4jns1c8wwz0sBGZ5QFATFwBZE8UilLHH1dJpBvi9bx2xXmYO5f8lrP2fvtlae4WAzi8oJ5ynLfjjpAKs7AFwaJjPHisKf9KuVvo1yt48nuAc4rFWysLMIbW0FrGEa/voNZ7wTxzCY8vhBm/Qr80YJ66fl9j/oZojjGYBZG3xPRnh7xdHQ/WsMgsuEh1gsOfE4ETw962CmZ5/of8noDnrEhIvjxdPsEpxUzyfvtF/0XwtOm0ex1yHFaG0Q+MpX5m7SqU8oYJxi4TSQfxvY4jMPjM/TrJ+YtkiyIXUIDwXp7iJOTcwFE+eWLKK5eAeNkmycvkA4OkE5E8PjJM9FRL1xYEzNte79kAAqnZbMpbt+6gkrPTE+Lkb4WbGcS0tQo4GHDRBqneQboYQz4NCVTEzsD9quckAIrGT/2zgfyIzJKM5AO0yyaO2UAtR7ZYwTKrAjvTEhfnmJ9MYHGkBRUIJ+O4ahMauoMK8WEPJTmEzKbPBtgQPRbBaGSxNgQWpMqw9LJGLXKuQwcO41zeKdDJWnFY+ZXw8KT8dpEwnsj+q2NFV7AQIPv+qpUtnBeeoZRj4d6CLn8BhLJBSwsZpCPjuEbjxBN57B04SIuXLyMRIS+OyP8/afP8OsvXuDyShrXLmWxvfUCv/7Fr1A7P8OtWzdw++3b8vcgE40TURr+MoaXMrD1tTVcu3LJWHNkdIRJf7cJqUmOLM6bzZQKLUknfZoQvvEmE8o1w5dPj8VEeO+aSRrnxYSxyaYyxdd7vCnQXIaZyzjQRumGMnBHlbfNnIlmNAEVMKUyDV29iism86vR7ouFlo5bcgr/h+uGEoXLly8r5e6TLx7oM11czeuf9IDZ3XttXkScWrIIcgtZyt/EEqH5sqZ4rueZgC3zwsvnF3By3sTe/oEapWZ7gLdubKpZJEuBoF6p0kYs7Mft65uYTYf4+sEDRfFG6MMhj5CZycxoVjkYSIJHtsjUH8Q339zHzpNHSgEkQ3BxaUmHzvbLF2J9xhMmgaLHXTqXR6G4YImNmo7SOPgEOwdlrORCiAfGqJweo1IpCbAyLw2PJkD8vSdk0el7WQSzUILAb+4nG2sXcPGi+Tj1Bn3JmeLxKCKTMc62X4oppNjpqTHalELL5iUYgdcJ6bkhCDIliHv5Btbe/p5kwjzwCOKzaf+7//OvcXLeRXz1H08ps/1jFAcnBtyGHERSOYQX1tBh6k8ijeK1O3DQQzHuUUKhmZqzGCQwOJGsmc9Lo9W3RopsAxXIHmP8DOdAtaWVEsxoH25j1u+hPwvg7OQE477JNueSDDJbWOiSRcNpGOVcbLrFHOqbjIKHYzTiRbffVirsem6Gw9IWvtk7UYPPyHIeWomog3vXN5EOLeGswrRPHzz+EE6q1piwQeM1JMuIBTlfXH+8pppgu6zBbCaDbKGA+48e4+WzJyCAHc1kMJp5BOZmAyOsLY4QyQdRr0RQP+dSprSiiYVUFMVUDsPgKXreCjDIIRS+hUBsTTIb/nwW861GBd5+BceHT/H6cE9mykHHJlyS9pDt4gJBapgJIFBqO+Qezxk2vUf8cGJM1ZyBifVcawknAkKPXZol0yNp4lOs9oweUK7shPcyl0ghEY7KM9MYLFbQe3mvOZXk2mQBy2CL4UDm+fROYurSQmEJwUgW4YVLuHLrjsznBVhMJvi7n/wEn3/6CT78+GO8/+HHMs/e29lBnf57xUV5djAtiolfiUTmDWWf0jgGDrBISCbjb+RFYulq7zBmmfbCGQHxhlgD9KDjFNo8u3hmGwOahaWu02iMerWCdrMOplcLeAsEFWoQj0bR77YlX9zdO0BhaVXMsV69rP3DicQ09c8kY7q2lA8fHx/pOb1y8y1srK8jxiHVYKBmbGVlCdFwCFsvX4qBt/96By+3XiOezmrokMmm1XByL1il3NLjRa3WwIffu4uP7r4j5u6Tp8+0X7IpJovk/yXvTZrkytIrsePzPLvHPM8AAkMCmcjMSharimRVU2pSlNFk2mijX9BmXGglM2200E/QQiuZFmpTU9ZqadGiyJpyrkQCmUBiiAgg5tnn+bk/n2Tn3OeoKg5GWou0llpuBiYLgYhwf+++e7/vfGcgw/z+vbui73NAN3K7BKAZUIb+hD2BNrVq2UjjKHMbe2E6PqMaRHspGyP4ZZhw79zdRioew5uDA8nSDMvQDzaXC/Oz+l17b/YduwEzNeXzoUZVyVgBxbZPT0yg2bbw+Nnzt6BG1G88x/g9RmJJiZYHl5d5DR6YMijZn9LXKKMiDu7H0vIsbm5vai8wIAlgW2S4tOH2BBRRv/v6udhnnOreefA7uP/Ouzg53MNXn3+Gbr2NiRgB6z58mTRCibSm2aUKZXl+zGSSGmJFY1GxSI3ZvJHh6Jpz8KlUZAOaSToyNAbu3JO4T0mi7zZrslAsaM0TLDMyLtZZZnLOIYdJFTfTcvmd6cTjtWZjbZKSTdHPn0k/KiYFdrS+eJ3TqbRYbDw3+dkN84GtuAHAyNgWMOfcbwdl1v5u/LSMfFOsO8f/ikwEghat3tA0R90a3JTXEfTk/Q1HEYxm4ApEBdKQ3SnfHj15ZjjHs43PGz+fSf8kqOUM6uhhpsRvkzIq1pU6v4G8rliTckJOFh+/xesja8rIT3l9ujYHhe5f1w8Oc1PDR9Kt3jLxzdCWL9VWZDmRBqGgFrLajZxV/7vRRvjwAOHXb+CzRhi2O+iVyyjOxPHdrA/n3i4aVllrOpeYQjIyiYgvhmaNrFVzbWTCrwTLAHrdPtqtjjyt0tm0zl9ec4EiY6sMQ8o3TCV6m7Jec1J2jfcVmVImuEKgJv0+mTafv9Y5yjqY0lLV6TovDbDOn+kNhBCMxBRuRCYhAy8aHBQ3W5hYWsT02qb6CJ0ZHUp8hmhWa2g3Go634BAu2iIEwmKvsf73u4cCDprNhuRyTHhmnSt/SLFmyZwy9YzXSx9Rnif08OPa9qBju2DZRk4l6SH912hzwLXo+DjxeR8zdcQa5/DKKejHzDCuLQGBkjEyIdXII/X7SWQIBHRec82Tsc/PZlJtnUAvB6zmemAvxiXDM1tBRQIDzDPJQQwBA+1P9PLs9dBscwDg0d7AZ4a/g7+Te6KGa/QVJFmibvx9CRYyXEJz5gGTrlkDEFDkH6YlkoVimO1kwMkLULWNSV+nfx0N33nWG6m0Fwxl4Iu90cudb/HyaAflZgepmXtIT/zTSDb/oT3VP/a/++Mff4Dvv3cTXzx+pX0R1X08/fQvUEcS7pGNkHWonc6OLKkujnWPAV9Ye03I3dcwkQPsWCiM+NwNjBJzqitOj87w9bfPUKhUsTI3jw8ePpSNyPTiImLZjFQNrx5/jYl0Ajfee6DeiAqLJ599jIMdXm/DgPL12ug0G5iYX8HqjZtoFs/laWW1mrAq55i89a5Yl3tPn6BjNbGQMinh8gHskT1sy1ecezDTPPk86vn1Gt9qWW8QUHPk+PI7VuAPt1DKeznQ8Wvfp7RYO7D6MQa19DTMZa/Ps0kAOMEvD3++kbzLiN/ZtznIE6vc49b3S5LJvcXpw6R4ImNO6eVjFRNVcyQ4GEIGrXQaNiWSA4Q9TQ1ZjcWQ8c9WUJqHaZ7mubU6LqSn51TXZifn8fAH/zH23xzjs48/12dmoAZDwjrusPGHLF++9SDn29bZGGIIjxsuhjA4CpGxzJO/I55MIBw0HrMkUUjVJMmFOa6SyTDCET+urSAqdlC+YEtZ4898VP7H8Qz8256LlQkv1qf98kvzjMxexmvMz1RptHHd9MsmKTAsoFCv4fTqErbd0P40mZhFPLsBf2IB3k4eGNrw+I3XOuWcQ5cPab+NxYwLhW5Iz0DKb6kP4p5HwLDQHOHlaVtA7r/rS+AZgbOttWW82L/4rXAAssyIaPI9KdK530DE1cbQw+hjL9KJINxet3TU5Y5fMiO0C3ov3qCJaqWPQ75UR6FYUwFERgkZVZxIs+CeWthU8tTRq68xx+b51kPF6oY9lPrQuNz4iNBT7PnzHT0I2cVtFcJTcSLWI6T8dWSjfZyUfKi2aNbnRSQcFD1QEc7Ogc3VYhhnZBGYh2rM+LZs09CzCLmuc0vyOkwkIBXmAzlO+TMFQDIeRSQSFC09EIqJdsoD5qpE/baBevjAzuaodzeAiGi3jokr6yUCBI1mA416zSyc4RCdloVOsw53z0LY55H8hCk/LEBYvJNma9IgXRi5RnidH+C0ZrTbMvbU1Ne8+CBQMz9yzHfZlBIB93h+zboZ/9vrs1c4O/oWt29uYvXGNpKRCJKeAdoDD2Y3t7G8OK8o7c9+tYNXkkUCt9dy2F7L4eXLV/jyiy+U/sciPJNNY3ZhSbI+FsEsYDhV4BMbi0ZU/CQTcdzc2pA5skpmgiwyfzWSA1NUmzncr81PnQnryCQDcr+Lh0l3NhNn421m2FTjSQAn36TQcyqmRJeAoYyOkS+tDQcF439YhPcGzuRLXgM0zsyh2uzKxFwgYq+PfKVlfMf6A7G+5ibi+N67d7GwuIRH3z7XryCQxdfV9QXOzk6V/Ob4XBpZCT3BRH13jITVJBiokNMR6dwVHsG0yRCuy20cnBUwnU2oMOFGs7W+jImJSR04rw/O5LXDQd/Lvdf63eMkFk4dyOyglIJF9P7rNzg+2FcTwyOEPj00QD8+OpAsdGYig5W5GcTSE0hMzMAXDAgcqdbbKn7CAb8MSRk48Pq0hHajqt93UeljOuHGZLiHwsUZiuWKoUBLsuERAEvQiI0IgT2mC01l05qOuflMlPOodwZIzy0iwFS6UhH29RncZBH0yRTidNiNnsePHlkFSsMawk2ZNsENJmb1+0jfehcL7/+uDJfJePUGwzi7vMLP//Wfo1TvI7P+4G/sma5uFXMBCwsTacTmlhCMZ1CoNfGLv/wLtGsV/Ed/+qf48MMHyGUSMssmaM1o+lbDQrXeQJOTWhk7BzSh5fsheDX2a6B8QhNyxW0PlEj59OuvMJ3N4uH776FeKqNda+D1mwOcnBxKOqemzu1WgUoDY95HMqYISDCynffd7ncxla6j0DjBlzvX8JP9k0iIrdQZ2LDqLYRGLry7NYXttRkcX3vw+tyjPZUAvJhJkkf3xBY2jAWTnMsJsSZaXq/AU67OUqWCpt3H+fkl+lYHi7Nz6JCR3K9jIROB3W3A5W5hanUDvV4ItcsT9EZHqFmnYqKwK6TSPpJyIxF5D/7RbfT6bIpteP1hHB++wJu9x6K7c61wksmChZ/VGJcbiSW9I8Z7npJYeRAOecb4JHPg/u+iBw2HJiMWbfRL4uc2BrXiJ7BDpcm4nC4H+jq9GKLBCDKx1Ns0z0q7jlani0SAZxoZQYa1kJuYQiKVQbFQlESa43J6UXi8MYQmV7F2+w4Wpqe1/7Cx4Nrl/lGrlNSo0WPz9c6u5LcbmzfERmtRTlmri2FBBiLZB2dHh3j19DuBTh/88Af4wU9+rOsibyCyNBywwZhmUyrclJca91eygfmcs7GiPJL3WcAEWQtOsiulozRo5sCDTDOyK5kMyz2VstBvn3yj6PP3PvgAyVhEoHq5VFIIAFOJmSZMgOqzzz7Fo68fIZ3J4sPv/Y680WilwEABD0ODPJDfI31vmODJVOxbt+/i/rv35Y3FopX75v3bt7B/dIwXOwdaj/KvdEFAnwr3UAz1WgM8wrfW17Rfvjk4FvONLHGGzXAfJaBJIJbDKMoOJQphItdb+ZpX4Kmuj9MAjhvVRCyKVDyh55h1w/rqCuZnZ7Dz+o2SjzWbIfjvxMgTTOJ5wCROyjYfP32Ox99+Z8pzB8ggMMSBXpChGc5eMBq69LuZAFWrlnBwcIBKpWE8UWXhwEaU7PAgFhdnsLyyhHAsqjOAwzbJUIwGWefsxckB6u02YlOL8Lt7cHXK2N17hf3jE7g9YUQDYayub4G+fGcnxwrjIItma20FU9mE6jQyDNm4UgoZoim/Ui2NJEUA96AvkH081OL/5lpgM857z/fB5sX4lNEb0LBkNJWnrNgJDODXDA/LtDHywGFjYbXMPsFEv57xdZIs3DGHVyKgY9JP75ZoekJ7F/0S47GwATz8IeMLR3BDbAPDbuI6Mj5vhtGjPZDnBkFCWhpQEtPrEgWT/YTLM0KjRm8vDsm8CAVCGLGGCkThC8fgEovZqThYt/Dn8kynx5Nj/j8O86E80z1kcAX3HQYOONJlh/lAb91Q0LCoLYuehUOBQf5gUOoDDuIIJJGVOwbrWEuwToebZw4HZA6gQ1DFYUWyaRB4yX2P5xRZlJEwXIEgJn7xCBM//RLuuZzYoNVqE+XpFJqzGVgrWdgRH1qtmkzvx6FL8jMV6EsQ0CvAlb52uoYO44tKD8nFR0w1N56+xObHzDc+hyYc6dfNHKXcZGX5Q3F4AhFJDul/KoDNtvHq5Qucn54IxE9ns/o61wrXDO+h1haH0ZTq0h6F5wQ9cMghpKUMh7H+MFz+OLoDiOXb7zIoh6A6/d4Ikjsp9xxqsm5qVNEga1Jey/QipWSWTEnzfHKt0SuWPl2SXbo7ks9Zdhwd24C5JqzAhNQY6bUBt2SwTh+/t+CtE3rloGYCVh0WoVhmnS463Y5qAMlzHTWFUywbQFjphWRSmhpagzwB1WP2nqmTDavG1vtgPaHUc0fiO/bGNM+YS80twXAyiGPRmFLlE0lTh/Ka6F4yeZOefXrebHjdAwS9A0SCXvhc9JlraA1r8ErGjJvJmwmdg01rALvvgjcQhi8QRjSRUtMrL0iXG6ViFYV8GdFYSANc+AKoN2t4+uwrlJpAMvcfFnDG+/C7D00i6HiPCDApczmN519/jD0OSKp5jPo2okEPQn4/2raNRmgN/ZELkc6x9iCmdtabNkLxHGZW78DHnrheQNDVwVm+hp3DK4HQ8akV+YbbSqk1r4fvbOInP3yARNz4tLFm4n66d3CIi8tznBwe4eCbRyhfXyMcT+F3f/h93bdHjx5hdnERW9s3Ua7XUSgUcPJmH512AzPhPpajhp1IEoC87PpDsP8mAYfPbSASA7xhjOw2hlRd0TNtyDOAvpeGrSzChRt6VikR5VlKf1cyn7nXUD3g0xDHrH+CUIazZvpDWuKQ8MDwJdZZ8l92zgKr55LElHu3wDtDUHdwEPYfBJQdZYzPjWwyJM86v9Rj7N045KZM0AxRLKsHq++EeQzIZDVMaNCqJDotGSL3yOmFFflrFkpGarp19y7WtzdRr9dV++29eKXwq7ENDusi9lHjF7/HJI+bs05wPpPkOagjMB2bQCAUQb9VUQIwFdEc6nNQ7krO6AijL9jUVAauYAqXTb/64X/KF0G0lUmzb0YDI7hHHexeeVCq0TrBhIjwnp1cnSB/9Z0GhbHkBiKBCDzeMCKhCDydU3jC07JQSXgtebpSijsRG6DRjyAcS2BxKoizfBcnBRvzGQ8Wsj7sX3bw7eGviWLtzm+rKv++z+367//HPx/9JnD2VpbJaOFBHQlvR3Raxq7SPJ4F8JVFI00/Yh76dFhiFhH540EwtC20Oj20RxFkaDzdvEatXBWyrEjWHqdBNVTqbVgdC4lYAhO5HLp2G3NzEyrYmTrRpDyPC+jGlqZsxaaJjY54+6BPOw+72RRDixkgMMJEZIR8y8j9siHjo6WJBd+TfAwGWkQC1HoDLRpKHoQKw4NCi4tsgLBvqAav1vGIoeP30CDTq0WUm5rSg8pCaHmWKZBBMT34uio2BXbM5KI4L7T0AM1OJqSPVsGng5IAmfFwYtJdrd3G6cEOrs8PVHiwQA26PFicmUNWcciMo/XqIZfJoeEmGrq3k9p0UXfLLyibiaFQooFrQz+fQFlgVEOndga2DD33CNVKHj5/FpHoHHy+MPz+3zavPH79CI36CSYWlvDRg3fxztoirk+PUe97MbV2A7FIGC93jrHz5krF8TubkwLQuKkynvvzTz7D00eP5NVz48ZNeaERQOPmyUI74AsIvOF1pWHg2soS1tdWHM25uXcyZZY23aGmKy3KgFljtNwkbjpGuW6v1hYn92oix7IMxbA7BquOv8hYtvBWPuCwScY0YHk3aHppJpgmxYo8XKZiLqsgIbvi7Lqs5mtuMo1CrYXD8xLmJlO4c2NN9Ojr62utCcp52WCzUC+W8sZbzZF3SFnl8sHjMx5wLIj5wHMN0N+PDb8mLDJ2dWOKqX4eH56+2BVbYDIT18Z8XW7K54TP5vr6BpYW5vHq9RscnJyqUGYjTECHP/erLz7Hi6ffCn3n76TsZ21tGZl0Up+X4DfX6d3772B6ZkqFN9+yyx9QU/Td3hmevToRo25jZQavj4t4c1L8rT2Gn5l/GBIyaJV1ALEBm1tYQDV/gePDIwFBlJ5NZjKwa2U0igXAbgs8U0JTZFam/J5+V4a6sfYFhrZtQFQvqb8ugXAsrgJsHBy2oWRZBEtZjE8uYfmj30Mtf4GvP/4p5ra2NdF4/PkXmFzaRnJm7W/sja5eA1OZGLZubCqC/Oz4BI8++xkOd55jam4F2+9/hD/4gx9hc30Jb44vcHx2ZSRBYjealFjjK2K8cvh+NcHiASZZ50jFIO9ttVzA15/8EtcXF/jeRx/i4Xvvqsnb23uDNwdHGNg9MZa4Z7AJoUSJ68E0em6UaiX0OhWkE37s54/w8nhPkzH5f4Xp4+hHKurH1twsQu4c/KO+7mGhERAIYsACAt1ZMZmKRSZblQRg8fPwHgmoa7c0ZOBkmetQxbbXq+lyJhjC/Y8+xNAfxLOvn+By7yk83TpSuQmkc5OYWEih1e/jZO8zVMq7qDdU88IFen4RxK8hEb0NdzeK4vVLeP1k3w5Rb/VQJavFBUlECarwCjPunBJ/eitw0GFJmjVUumDYHxJAZoB0E6EuabbWI30b/Wh2u6jS94p+NmQejHqIBnxIhcNi47TpvUImXyCEmewU0qmMlMEs+LkHUSLWaDTFWmaQAMEBgjYEX9jgW40GswgQTyZhtfu4qvXxwe//Mzz83kdixLHxZdoci1qmkJGuTmkcn0eGUgw6baSz05JXP/vmGT7+2adaK2wUCVZz32MRuX7jBm7dv6cijIA8mT58dMZDlVKpIiZbsVRV4bi0PCcQzRjxm+EPWQ/yzep2xQjlZLNWqxDhQK9joWl1BQpOT2Z1ljx7+gynp6f63Qsra3pO222e/zz3epienJI/2Kef/BLHhwcIhUOyFNi8uY35xUV5eZFdzueAICMbt0gijaDSwfy4s7mKO1trum8CVsgsd4ZE/Ds2qmy6+TL/vwuHJxdiHvEEf/ZyB22rhzu3tnSNvvjmmUJFaL7P352/upDXHj04yOhQkIf8pAjkmHOVAIWeU0fWn00kkE7E9fcba6uoNZp4tbMrg2uCWUydIxvj5sYabt3cwrOXe/hud9+RIhDAoNm2kSTyMxnJ6BBemtOL+WFkhEo6DvpljM9ntFgs4uriWmelpLMyuacZMH1gTE2ztrGKW9sbRobvSBp5TyQfHno04Gx06VHkgV2/xuGLX+Hs8lzhArMLZK9lUSwWtK9yPQS4vwwGyMRDmErH5ZPz+uAU6ysLWJibQttiWITxFZXkb9BTWAOnw/waG+pMOmPWmGOTIIBIabEB7YNs+lmHqZB3znNeEd1XPk9WByGmNEejTjNvBkcyQqbnlwNw9fn891hPkI0a0r/lfiCQnz6W7SZC7iGmpqYcLzaoRiUIzGfGTAVYaxjJuUn+NuxzSrPZpCldezhELJNGLJ5ALX+O4tUx/G6P9mOydH1kHtFE3xeB2xvS0On/SScAACAASURBVEQMGbKgyHijyT/lijSXFm5nuHVMHGRjIPCF4SVeUs4MsELwnptONAitj2bLgNneQEDpmGSKEjjzenqqgXsDskqNX50pfQZotkuwrDpC/jjCvRHcjSY8HF66hgpOcR0dASen6M7MwDc9i7kne5j+ZgeebBLdcBjXmQRqD7fQzyUwdLOxbaPeqJhUX4JbTCElMzaR1H4pUM4ZWhqWogFmdN+CASMnFIg2Ho4aedSYcUhAiEwR3svc5BxS2Sn1FwRNVDvT33PI9WGpnmKCab1eNcxN1chkWpl6kM8S/aDI9ILbGWKRnWN3wfwg7isEeyjBZT/CoQbr/mjYh55FxjUDmDz6rAxWIrN2rLTh7xD4plCTgZEUoge/20IiMhTw1rAC6PTC8PqjJtzMSauXEb8G5IZhOfYFlKUIgXSe9bJe4GDRMCHH+jSjvOW1I+BmfJLlZ8Y9TMxGE1IhE3V6CsliwbANJYdmoJkS000jLGCM56sCm0xSrgHLOExh0EFHf9ptC51WSyxWJjaX6y1ZhPBMTiTYc6SUyEjmcTTCFEL6ItbhGlgCEwMek/hIUETDCnoa2V1U6h0UGwNcVS2lOzMILDE5jdVb2/I+5LnEWjSfL4pt7Q9zDVFV4JGtzv5VBxcV7g3//3r98MO7+MlHtzHstrD7/Bt889lPUa9cw+PifthViIonMqm1J9ahzxA76GVaaXaRnZgCfFEUG33k/A1MxYaYWVjQwK7QsrFzXMbR4bVAez/9MgG8f39Lf8YvDia6GKh25RoutWz88v/6K6T8A4FH5+UWGlYP8WgY0zEXJiYncOf930E6nUTjfA/nFxewGVZXqsM96GIx0hPTi31HqWGh3rYwSqzBk96Ev3GgVE4pN7om4EJMTSdRk33xW2amI/sXAKwwAcN2NZJnniGOn6KjKItnZgXUVQtnBkSTdQMDDxgKFlfQYK9lfFLFtBY7PSiWW2JiTsGA3dKR9l326DzOxqoIjZwVjuFYPtlDWOEVMaE99UPJkXnecVCJQEa9m39QRSqbQs+bknJGXrvJLJY21uCPpdHjMGkwwNlFWf7j9VpVnsBKLidDj56M9Ml0ggN4HnY9URFMRo2iejLuMb1gRkmeaBURHDTlTeka9uCJT6r/4GelKjAXA0q9CAoNZ6jl+qdjoY3X1u2VGLaXY9g96+DkuouVrLFBGQx7CjUgqcVnn+Dg5ASFWgXhxALCgTCGrVOEmb4dpuVPVDUh9/hUJi2lA88OSnepaGS4oawVOKTrDfDquIlW17Dcd8+aJlAHECvyr7/iEb/SaCk3rrdsuH7+2ePRmHFGw//wkNMl0uo9iKAhw91kLIyr+gBWrw9/v4Z6j/HgXnjsig5wsgWY4sQ35O9XUK5UkS/VkIkHMZUIin7JlEoasZLJwOlgvVpBsdbQJnxra0tTV6LDJ2eXWgD0FCEqbI/YNnnh7rWVPFaudxQoQF8QeuawuNcB4hzYkt44U0kyKvjwnJaY+jBCwt9D2zLeWvI5kdzKhUrHJRSWEeXlNhAKmIeOCHOOQZ6hMIottyiQc7mI0G02nywKji8YxdzDRDoi+jUfSD5QxRon38DsRFwSLLJ9eBDT2JdASqF0LbaK3arB17fU/EWCEUW7Z7NZTOQyiEfCcLvIpjAmqHwgm4ii5WYaHtlZxkRfh5/8nwzV9eqygE6zjHjMi1KlgKPT1yhdM52sgZGHbA0bM3MPMDv/2x4BR7tfYio+xO+8/1D03umlVSTDbhxRVtR1Izc5q7jlF3sXqNR6+NGDBdxeSeOyWNUEslJv4ur6GjsvnuPg9Ru888493Nq+hQYT1uTN40KtZooev9evRT4/N4OpqQk165SfsXlRs8F/z0ml7pWh1xoJiYl6l4ksL7Dbi3qbbCY3kvHwW1NaOUc4dF9OYscMw/HfGasPwwIyRrCCzd56czj+s0aK4KfH3jSmpmfkZba39xoRvxszs7P6DPy7mZlZec8RGGSBzu8hA/Ls7ESNpPEk4vs0GCC9Ati8jdx+Acl+nwvpuGHhyVxXgCDlDL82YaQXEYtnSpc4EeFhSUA5GWOioAuzMzMkXmD/8EjygkKxhLN8UUbY3VYbu8+/Q69d07RPXlA9G9nJSSQiYeRyOSSzDCcYIT0xKcrwWCfPAotJdt999xL7b94olYspMiwgyYbiZFyR8+4h0qEREiEgkc6iMwopiWd1Nol2b4jdZ09Rq1QxOT0LX6eBYeEcg0YFeW/aSHMoBfDxHhpD3nCniL5FBkZP0kyCJ2762dEnUEUomw0jv+G9Y8NDQK0ONxojD+5+8BHe/+Hv482Lp/jkl7/EJcGEcBqxiTVJuv+2F81osxEvVsM26ie72C9WcVFrYevOA7zz4e9iY3NV6/Xg6AzVto1QIoEWzdTbLaUHErhiU8UDXmC3qXt1T+krVy8XcXV1iYOdVyhenmlqnUikkWRSaDhk1grTdNo0Yw6okJbck7W0ixP8NkKBIQ7LJ9g53hEoQ0o4QSMGcsxmJzGb5OGeRiraQyTYx1WFUeNMFzUgNOWk4wk97xsXpBiIva5JyOUBmkxIskGGEFlWbFBpct+SFHeEO6urWMhOox30Y69wjau9Vxh1WwgTEImnEc3OIhoJoHD4DS6Ofo6ht6zJaGfggjd8GwH3CKWjp+jW3Mhm4/IbG7lYIHlQa9noEPynTEqJZ8ZAmWlvHpcBffiZuwOamRvfi96wJ/INvS00jSMRjsOWYFCAVZsG+AwqYPokWTweL9pDpk6F4CMwZrcN+OildM+LJAHeTEZDjnq7Iz8sAt1ciwRhLEqHQvw9lLPYuMpXUL24RCoWRno2g1bfowSuhbt3cO/Be8hGMwLPRPv3+wXE1UoFXF9cIpHJIhkNonhxrPNjYXkdyVQOL775Fi5vALfu3ZFMXwe+pBhkSY9BWTOZ01ZI5tGgL+CDfxjOUCuXMTs9gY2tDYH4fF65pwkkorhNZ+dQgBallWSgMQzmMl8QGLG2sijmM8E+ykuZ7JmbW8Di0rLo//z7EAMYEkmBmS+ePMZnv/g5qteXGoqtUraazkpqTW9MmZ7bfURjcYQjMZ1dZLDQYzHgcaFQqqHT430AomGyUPwCxZigTCYiP6vV6SObjuHm5opM9zmseL7zRj5ftzaWcXxyhl89eWrSEiWDZWppVWl8BJ8EwrhMMpwkShrlstGnBJASMSNVvLd9E7PTk0jEYgI3vnz0RPvgjc11bG2s49NfPcanXz7SdeTwi0xPFm1GEuIYiCsh0Phrjj2e/G6XQngIfPLho0cXzx/WLnzmOJXO5/M4Oz03YHvP1mBlSYmlPu0fbEpW11fkgcb1rr2PQJga4RGaDBHoGBnl5ckuiid78LtGOD0/R7PLZLWkDInVqLvdSudlUSnfLNtCJsZ6hImhBFqNFx8/O9cPG1xTjzhnLJmAYtwYrymlDFOK0+/Ja5C1mbxNHBNyGkHzxffM/497Ji8a1zblcGY4wn2Je6iTbOp4YNGn1sjR6DtFMDFgzkwnZIl7LFmHTAtnDZVLJ1WbEDg3+6hh+XBASrGlTN8d+ZpYZSET5kRwcOw9SoZrvVlGs1JC0ONBKBSQ9yDBzoCXwRwhDH0pJXJSPqz60gHPfB4C+NyfeKaZVNO3xvk0jUdP591wZOTxvP98n/IsCkd0PckOlcWC/NnUxWmf1NEivy7+HIIuBACH+OrJX+D18WNsrj7E7ZIHU7/aRajYhj/kQWc+g1YyjmY0BFhtpC4KSDRsBLpDuIcj1OYnkf/wHgYrM/KN7A9s9BVgY3xlufcQgeLS5f2W35ATEiFo0GFVG8cMA8yQNRzi9YpyqBOAa+RWGAiVDCawyARDsGEPRxOIpydUf/IayuOOPpO2LY9QngOsIUulonwf2T+Y9GIqL/hvugIceb6r/ieApNAi83V6bPHscTHZ1En11fsmY4RJcPRAc5iiBOElrxSzl4MpsvQHYj9QdqiwhAgQ9jJtPYh2PyI2t/Zi7SHjhEwjAzNF7NtR7VtPOv07XVsjMaY/GdekAVoNs1h1rxo+BoWYHkb+Ywy6oCUAn1s24w5LTeWtE7rF80oSS05sHVkxv85zTibdAgVpZ+NTmAyBK17fs9MzXF+zVymjRXbeGNAbjZBNxrEyl0EmTmN4F6KRpHoRn7uPRITntg/tjo1fPT/FV8/PNOS6vTqB7aUMzstdHFzV9ZyyjiUZgc/vre0b+PFPfh+LiwvmPKpVEQnxvrVRr1X0Xs8rA5wWWR+b/VTsOq5Hp5hrdUfgn/9QX997sIkP7q+jaXXw8vEjWRcFAy4c736HWr1tGJYMFBoMUbKG8IRjWFvfFBmEoNlff6X8bWRDrJ0GiE/O4apUx/lFCanJJdUq7G3Jwhq/Ht7fxMN3tlCtV1CtV2UhUKk2UJZ35hWePX2uNPib66vyU93de41kNITJUA+3b91CKhZAyeqgiARizRMMmRg68iDm66DRsSXLZ887llqyPmaNb0zNRuj0OXDgYGEsvTfsbwOaU/lhZNBibIp15oY3ENOZTo849Y0ehpmZ/oHntbGI7KMzoo/zCEHU0fNk0GaIQeMSPXIe+G/jM/p6v3VlpMdUr2nAbUBv7nNGXWZ+N9crJfh2zwyFbV5mfQx+0fg8872z72OyKN9Go2nYanNTSWRSUQx8MQRSs5haWsfs6k0NaJ5++SVOjw4QS4bEYr48KyJfbMH2xfScG//jkTCatjehW+fpGGUQQwm0N8g+oAc0i0CnJhYoh7Yhn1uerLYvjiZC8A9ber4sd1y40F9/hQNuBP1cJxyy/OM9d6uTXqzNMFiIKZ0DFBpAselCItA17FpPH/3mEfZe74qEFYwm5W8W8gWRiyeU5p7Mzer69y0y7To6m3NTlC5HVXto3wr58fqi89aHmr71PFuf7hkFJe9jo2mj3uriwY0p/PDdOewdl/HkVR6u/+F/+tejv/z0GyG6QVcX4VELfW9Yk9C4v4dCJ4hOx4arWxZlWOaO0QRGwQyGvQ58I0vJmdYoYAAs3qR2AVazjpY9wPREBploQLpWpm9YvqwWYggtU5TVmnD5I2LSEBDigRRw2RySIeTt4roTQhcxxD2kbw4RCvqUoGn1gGx4KC8CFslEYQ3F2RxYHcoGeiZKlkUHN2kyUnm4kUrMhJxGh4y2AcIBLzJRNxo9v4q5hakwYvEw2vTJ8YdRqJjDJ5eMvPX/oDSHsk0+lGQeHZ5VMJUh2EXQzaPi3nh1MDWvoQSxSrWKg/0dXJ++Blw2wpEQplOTWJ5dQSJJ7bIDBLhdSERCSEQ4bSTq7UZXiT892N4YbG/C8fIwEfLjgsw1GiCfr6DbKCMaGqLcaiBfOketdi6GT6/TR61tS2o3s/Quck6ssy9gGGj5i1dw98t45/Y9zC8uI5qIIxh0o981DMOB3UepYusAo5zgozuzuL0Yw8sXO+iR7DO7BE8wgNev9/Dzn/4M1+cXuHljCwuL85pwkblFAFHTNriU1sY7dnFVwMrSPG5srBgmgQNqOXpKM6kzXFUzXXWAtPEkTd4sMgommESDaQO+iDnmHKvjQn98yr5NoxJQ55jZjqeoirs35q0zM3NYWqYPF4smYy64u3+Cy8sLNFsWFubnNInjhJVyI/79s1dvMD09rU3x5PQEc7NzordfXp6p+KM5NxkR3MjZOLKJUTKKqaKMGavjdUNWn92xRd2dmp5V8ueLnX0cnuVlXDl+wCkZpen2ty9fwbYHePL1E+y+eq7ikSAMD1SCBGyECfRN5rJqAFKT02qweUjNb2wiEKb0wvi48YDh5KXb7eDZ06d49uSpY0xMs+ouWlYLt+8/wMLGfTE7Mv4OZqdyiOWmcF0zgp7V+YyYcvtnFaBVx4BJnMMhoo1TtIt5TaTZvHK63nT50QlPinEZ61XQQljPRHxUh91qw9NpG3mAzMvHz3lfzEc2YM1uD6WOjYWb21i9eUuyDW6GiVRaE4dg0I9HH/8Mv/x6F93g1N9ZX2VaJ0hxY74u47BqITs1g6WNm5hf3sTG+iqGwy6efPsM/lgKi+ubaBGkqFRU5EbiSbEnOQlsUhJi24hEo6g0LXzz+ac4e/VU/854i7iQSKWQTGecSZlXBxgTM7kOmMrI8JSW1UTI20CldYUX5+diJhIY4o0io4ifnQnBi9klBD30o3MJwOOBqKJB7BpTvPPZY0NN1hRBeTbllJ7rYLUtAahKjy0SPCHQRnaHH9VKBdVKCU2rgXabkmU/Prx1Hz5XB7v7zxAMxTC5dg/p+TW0ajUVtQGfC8Xrr1Eq7cgnxu4WFfE9ggfVcgfNCn1haO5P2nZY38P3xeKCjbFADOcu8ZkI+oLaNyghGYwG6AxZJNp61ul9EfOHMRFJIR1LotRo4KpcVVNAAI1TdRqY8zPFIwmEfAExrFpkM4x6upY0i6ccifQxAm66VvRsikVkjl7mPWZ6GNllfr8GHa2LC7w8OsN1H0iQIWV1MYh54csy3XASbl8Qa7du4+a9dwRMEMQmAMD7y0CMkeN7KTCiZ6HbqmNueQOrm9tqnNkw8nkRM4YgoW2eR+3ZShKl15ZX753nJ5lgb/YPsbOzJ8B2enoCU1NZpHI5MUUUWOGE04zXBP8rA12l8pawt3+Mi3xZEvXJdAy5bFbDDcqlet0OgvGk5Go8d7mPDTsWovEE8pUqqpUqKvu72Hv0BXx8SKNJhKdnTSMUi2Jj+7akA3wvY78b7t/v37uFiN+LR9++cIo/420XFoBDv5uhJn68T7lsEqtLi7jMl/D02Xe4vbWKVCqFvTdvUMgX8fTbb3F6eibG2+LSvJ63drsh8MxcR69h+giYMSxuMmo0iHKYVfKX6nRw/+5tfPCukXgTLPvkV4/frkkCZHw/HJZIdhCNaVAhSwWCGjTiJsivsBtngssaid5OlABqIk7PRPNV7hW0cGAKr54D2tdLBkX2C5toslOMTyqBPgI9K6tL2Lq1YfyXnGdcHqpDFxrdEdp9w3qTfKR4jqs3z/Bi9yWK5Toykws6HwlQZaZm4GXggQx8Bwi6Bhh22vpeXlsCO2Si8H3y95oQHsPAEfN2MBKzjECR9hL5y/qNgX/f1rlOoJrfT7Ymz1b+TDNUNIxEhUg5FhNk/hiJpal7+LmNZNP4RRmvKMMqJajNOsg0QUay27EHmjRn0ikBLJTPE0SQUXqPgyumoAV1/ureM6XWkbaNEznHigH+WL0vma230G7X1GAwOIJKBpoR+wPUgsbRcyXEjmY6p4Y7IzKTDNuO92QIgpUE8My1o+w4HDRyWzLvFJgVotWHAeAIphNcFdOaa4IMdSWpcW2YYIJehwnDNoI+w776+PHP8NWzT7WvPuyk8OOLCGI1Gy6fB8OAD83FSVhbNDsfYNRqo5U24LDfHmDk96MTDcFSUh73HTOcYMXWarbQG9gavowtMLwBjowovzSSTK5kXl9eQ8q16bdKvI/m2OnsFILhuK5LvVZEvVqG3W5iYHf0ADDEJ5rKIBJLCHTTwMmyHLmpke4SVItEzWCHQSTFQl5N0zgwgwm5avrlHToGro2Xjpv7PD3DHI8wBRWJ+Wi86XiP5LfmyEklzaS3IAMTeha87p78WUP+AIYDSvTpA0rSQBCDoc+oaxyPPuNd5oBmb3cMR9w7tglxhlliV6oWNEA2G341jY7tBrGDdrMl1pkBoB35s9iGbg0juM8YbzPDcNdat229BzJKyCjj9/KZ4/eYf2u8zAxjLSh/WYKj+4fH+O75C1xeXen7KSkn05I1LGvrYa+FqWRAhAHaLShsQAilee6TiYhAhb2jglKnyXY9vijL/3JmIoHEzCouCg2cHzDYxXgecp1JGr+2gu998C5mZqb0e/xs4d22I7kjC7yHVrOt900WMYeNAu0IXLhdeHXRx9cH9j8IQONz6XMZKbphF3nRc8DPv7M4/H/ZF/7TP/wI/8mPP8DjL36BLz/+SwXG2Y0GRo0LXDRG6HOIn5lD3536W995t1HS+TWRDKnHuXfvNlbmU6g1LSQjURxcVPDtqxPUm+3fAk+oKBvVTrH94B28/wc/kecwz7X8ZUXM8/2DV9h5tYtqqYx+u4kgrVQ9PqzPJnBzewvZldsIDRvoFI9wVergpNIFMc+st4kJX9P02QKPPRi4AjpfvMPOW4sdGfqoT6Piw0g5DbPThF2ZnYgMZw8agQX9nAwuEYgkjeVAqyo2vz8+obCrfssoaKj2CHNIR5WI3ZNKrWX1BEYyJISsvG7fLRwi6OX+QLIH4Pc53mZ9Yg19pafy59BCgyAcZZzc48mcbHUM45im/dmUIciwLovTbspHhZ8JqWIdnK9YaA1CiESDWNm6gez8hph4qYlZXe+zozc4eH2ESrGmurDRIcmJR9UAHU9UqrTxiwnSxD3EWu1U4bIbZu37om9BNXe3gSCI1fhgW0203QwJMqCZ7UtgSDuX33htL4exNuXDm3MLu5eDf+fUzr/vsfroTg7vbsTx6qihend5wgOLIXrnp1LFLM6v4OXeLnZe7yKTSMANPyqdMAaBDLyDOnz9IqxhGOVe6q0UdXMuhJuLUQG14ZAHsRCtXkh+CJvBD2tEN/DtTh6/+PpE6+ujOxNYX0gaX9f/6s/+bES5FG9O2x2RrwtDAWqtnqi6fQ89P1jgmYIn4O5h4DeSxeCoiXKji4btFSLKBobSSF+/hvbVjqhtTORolq/FbFjfvmviakc91Ltusb6y4QGaNvRgELCIBnsKIKj2EioeBOoFiD4CVw2mWfSRCw9Q7rAJM9/Pg5wHOlk5LH65eC8qLOqAtCSchPw8KFmkmY70d6ngAPWukTyszKVguWLodFiw8oBxYy4XxOFFTVPFyXREU5181Rj5munNELOTcaPLbzfR7jTkVhgMRpRMdlloihadSfhx+OYl9nefIh4KIh0j64cPQxSZ3ASiMSaKmbhmflZ6yXHaRA110E+5rBfVQQStPm+m20RoK71mqOaP9GuCDzToDDEOluucSXL9FmrVC7TbVYzsJjxswEZulCoNXF6X4I8vo8XCi/5QM6TlGrR8JhvD0hSLEz88/gDy5Wu4aSa8so4h2XJXV7B8SZQbLtxYW8Dv3JvFFz/7KR4/+hYLK6vYuHVLwA/ZWYzfffHsuRgFv/+j72N9awtVetGI4EWWXF8LlEUrN7cbm6vYWFt2Fq0xTx03juNkxV8XOQRRjDm20UVDvmTcpBIxpqoac1Yj0jDsDMm4yLZ46/3ghDUoqRVieXDr5RrmJtPpGn35/Pwc6u0+jk5OxLBamJ8XkPf46Q5I5XxwZ8uwAgJ+AQ/jF4Gzg+NzTE9NIR33SybDz0Fghe/KTPtYCHPKOBIgJb36aCg5l8IkRkwyNFHdfJP0l6Lk55vneyhU2loLBO8YIPDFJz/DF189wsrNhxh6ouhUz1G8PAQLSjbl3Obv3rujAjUQikqONG52+PkDoaA2IrIdKrU6rso15K/zODt4jUqh4KR5cXkFxAql/OTu/Qd47/0PzDTfiUBnIcRrx2Srnt3GN0++0T26ubKAYTmPTrmAeoNTMpOMI8thyjICWZkNy1MxGkOifYEwwRWCmo0aXI7xMg8NHmZDMgKGLlS6fSxvbmFp86aTPjiSnINNHgE0TzAiCQiBj/3dF3jydAfNHhkexhT4N19+1wBJUqvLhzgqN1FCEL/3J3+KP/6TP5HPIQGdp8+e4Wc//Tki6Uksrm06BvttjcA0CR65cPDyOR79/C8FQs2urIutUDg5FIDDwA9JtiiPjERVBKoQpJ8KgTUVdH30RkA0YOO8cICj8hXmcjPww4N8NS8ZEBmy0+kZZGPLmMwwxQa4rtC0nE0LzUHH5Eojg+Z+SdaNCSxxGn+fDzEmj9HUvV41/ntKejNpZwQQ+PRU6yVcNU/QHjQR80Zxa+UOZmY3US0dodcswxeZgeUKOuk+IYRjMYEV7UYNjXoeJwePUcifMFdJtHQWBqEI91+Ge/iVbinPGictTPHg3Bclvx4qAYrNCmXwQZ9P8im+Z4sJk3xG01kVe5VmU0a5AiN6lKpQ8m7kcUG3D35fCAubt5GMBHB1uINKgw2h8TsT+3REkMJIoAg+kg1LL0A2EJRv0gy3dXIMf7GIOBs4lxu7NL71hBCMxnBVrOLsMo/M1DTWNjf0eWaXl7GwvqJn3jtwKwmXabEEJShRe72zo2IxFY+gcHGMTHYCm7ffRTKdUzHIBpnFENcvPwcBNcpnTGIuhzj036SXpK0Gl9ecz3EknhBrg39Ppg0ZbzKAFrvXpX1GL8eDh00lGS6NRgvlalVMOf4syoRzE5MC2TvtFkLxBILRqGHe+APw0IqAfor2ALvfPMHls8fwULJGVhUlF7zrPJddLsysrGFpbUPAA9OG2STzc9xaXxHT+uDoRNeCxTr36XiUXk9dNJodMeOY7nfvzh3UGm189egxWvWy9vaPvvehfDS/e/kapydnePNmR/djaWkRkWgYjVpF7AXWIZRTGZN3x8hEU2PjKTaW8Gmf7hsvIHONKOVjYWz2d4H3am4pyTbG8wGaiMufyfHlI3hGHyAHPDP+RATV+prKN2oNeTYRnOB9HjMwuMfIQN8528jsIUg5Hvzw5xPU5r2PJ6LYvLGO+cU5MWO4hnlfefaxRmlYBJnp80fgtYvC0Q4O959LPuPqkyUfgMsXRnZmQQxi+ijKOoHDjEZDMmWy7+iBOegZT8cxwEXQjd5L/C/35A6DCxzmngF7Bg7b0TzbJp3PAMG8djz3JA2njxfBdoJnkrFSEkr56dAEFIhxQ2/Jmga4XNcEKRViQumm3zQbZEEZDrJZ0myo6W1DUIYp7GTscHgnoIcS+ADlYDRYN0MGIys07AyuA7HfKRd3jP153wi4kDXVbpbV5NCTliAdSTm8bB56yrhiHDGbwYPfL3BI0sBYSKbNvZ5bfqkykA4YSavOTrHgzXtTIEPHeN8Q7GUdwoarpcnsZwAAIABJREFUbtXQ6tYR9HTgGpEt61UACpm0HpdP9cfnz36JpztfIRefQs4Xxb2rEdaQgj03if5EEqMk398I1rCHFr07HYsIY4btlwJE6lsHyCSTgzUpm4dmrYGeZalmi2eSCMdCArkEFolhSTN7MyCLxxLwB0OSxFOyFI4kkExnDVO900W9VEStWNTnhJeM3CAi8biAeJ7fPIsInsn7tdcTmz2ZnTDDE66RZhMX+Squy5ZY2aGAB+lEDCGfR8l/HKzwjAD3wJ5tfOzANUOwhR5wlEBynzFSbcqB9bkSccP26hOUpGG9G6MBhxY99Icc7obh8TGIhWEf5rwUaOYMIVTDOb5DvCpjmxABY/K0He8eHPIa9hTXSpSplV4PrGZLtRNZxNpP3Nwj6bFpEmTlKedlYI7bWGs45zV/LJM0+X442OBvouTVxZ9ptSWz5+/mz+WT0m1ZKBU5EGOCPf2VQyIEEKyvNxs4O79WHTqzfBOJiSUB0/JHKx3C1z7nT0ebITMcXnHQ1BugXmOwDX2dPCJUlNjnKQXRBb/T3xBIN2ENXXjVTjHpryeJeyIWRzqeFOszGHJjbTmJlfmMfGaZPm0UCgS8TbgW04m5n3DQSOYPXy/Oe2rk5V1ljxDwmD27OzBfp2Q64B4gG2gi468LfKSZeL6XRtX9dw9V/74G/9/H13/wwbbAM17P0+sSLo9e4uLVYzHCS92g6pW+yw8rOPc33h5DvOxOC/1OTQCJPxDFYnKAuYwPkys3MbW0pd7i5YsX+OknT9CBSRbny0upebuApLeNOx98iOXte8ilo0iEw3j65ac4vrhAP5rC7nfPcfDdC1g1DpKNyT97lmw2jQ8/+gAbm5son77Ci1ev0HRFERy14LOu1asEuKe6h6j7FrQ/x3qnDtBNOTd7ZicMhkMoAvxOjc8hk0I1nLOaz5hh2gOplYcayBcPnxoZ6Ije2Y5HIoB4hIMhEwqlIBmXCw2rqzArncsj2kMF9fdJfwvNQVy1tLtf0vNmVEME2rz6WdznWx0bVdpbWQP0ek6aLFlrATLuw7KGIhM9FTGDQvYqJumSExQa6RsvbPo5D/wxBNNzmFrcQiI7JQVe37ZQvDzC1dU1Xl27lW7JHlbf/hse4BPxALx2HZVS3shKfXFzvthNA0IO+xgEkhiEcggNWwj0G/Lb87rJSu6rH2i72C850T5uF+aybsTiHPa4cFFz47j0D2efDYesDEki4c+kF/k4+dLxJf+NFXt3PY27G2lE/CaNuFgoayjFoS5BybE3s8vFWsHC7pmNYrWFhN9CxWKInI20v42rThxnjb/p+X5nNYE7q3Hjlx+i/Y4Pnb7x8wyFIni2VwT6baxN+/D1bsXgBf/df/tfj4wpHKnyHSVtNupNeMIZHQ6aovJ4HpqDfOCJoTcykqdW6Rz1/LkO2szkNJZX5pENdpFveSS1SIwKYi9FU1kBcOdVF4p1G9PRLuIBF0ptPyL+HmaiPKQo0Qyh3ePCdOjKLPZ5CDjTTENtJnLLxcypo4kK57tnQoiKWTErINYZC0F+vTukHIIyQS5OarPp8UHtK3X0LumbaVR6VWwIJZ7MROAFE/0oa/HhvGgJMZ6fismImlRWTjJp9MlkzXzhCqNhVYhwIBTXgdxsddCulNFv1RBh/HvAi2x2QtIOk/ZhHiKlB3ppZM2Gje+XngqGtSMvHV8CrRFN8YrSuncQlokuaab1/BnalYKYbixSSEmkFKbFh73XFGMsEYkgEQ0hn79ApVLBACZ5w27XcZ6/wmmhiBalhtTJeICN1Zv46N2PtLGUqzXUGhV0yFiamMZUKodBu4tyrYZCHVheWcOHD2/iq1/8FT776V+h02nJG+bhw/cktTo5Pcenn3yON3uvJbNYX1/FytqqpkWUY2liJU26Rxvf8tI8Fudn1MSQfWQST40/hPxAuFM4xsNKSnGo2ybSnBp3nyQFCh1Q42GmcKZg539/TWvnJqdmloWzwwLi1/n3nNipgnVo6rxXNOUv1ro4Pz9HMuqjlzDO8lWlb87m4kjGQgoLKJRZoHAS4cX+4SHevXdLZtfX1xcmScui51tbEgV6fCihqNtVE8LGrF6ry8jW5yedmI2Q+PfOc2gMHlnfd7tMd2xgbiqDj95/R83x//wv/xfkrwv4oz/+I2zfICDqwsHJuZ4TgtNHx0d8Y9oYTAoUtfI9+VcR1AnHkiroTw738firRyiVuUmY68dijVOZSGoGrtgsJlMB3N2Ylh8TmzWBnPKLG6FpWdg9vJLZ7uXBMzz79pmezflECNtL8xj6wygOIvAM+gh1q7pH2QSTZAPIu1O46gVgt5rI2AWkOwU18WwmeT/IcORaJ2hm+4OYX91AIjehZsccboCHTUuIxrMhAcC+cERrnqmI1+dnePHNr3Dy6jncwSyis5vypJFfTa+LJX8dk/0CKsUSdq/LOBkEEJmcxT//w3+GD9+5g3qziWcvdvH1119jcm4BSxs3VMC26zVYzYbYjpVaF2eHRyidv1FCFz0luJ74/DEEQGa+BKfkhWZkIZlUApFwQOb/0ZCF88I+Xp6em4a6N5QMggwqgjtrs7NYmFhGKuJGNDrEadGPZoeHvgHvyErhtTDGvYYersaQCYteY3YsQ1WxVYw0mA3MYNR3GEFRfW+nyXS7Njq9Di5qJ2h1m/j+gz/ArRv3UShV5C3D5kHG58MBSqWSPl86FYebw4xBD4evvsHJ8efwhi1EI2R1eVEtkElhZOdqoPnAKEmV7FHToMo/jpJMDhForD0ykli3n8b/EEuJXh7Nlo0up2yDrtab303fCp+mj0FPQObTBoigT5YXi5t3Mbd6A4WTA5y+fqmmjAxYl9elgpM1B5/FdqeNVGYSoVAMtXIFctcYDWBVayiWC7BGXUxMTioY4PyqqqkpLQ7Izjm/KqI/8mBpbUUJvWrCfW4sr29iY3VNzMJ2vS7JAwdOLYKWgTDanS4ujvcFyMwtb2JqZhbJeMIAMIOegC8+R5RxNVsNdOwWvB4msvkEDhEcaJQKsEpnmFvbQmbReJUwTIBSHAI0vF9GlmbAIYEhTpEon0kC1WQDkd1ocQBTwfnlJTK5SV1XBhcQhp2am0ckztQ1Tk/Ten8MKNh7tYPS6TGGrabSowcsZOnBEwzqOZmYmMLUrPFgS6YyAkjPjw81Wd66uS0ghH5t3CPJVGciM89aJlCy77x/7x4azRa+evS19iolNrqgpOAH9++ZsIhgANelMr78+huZivO8PXyzh1cvnmloNTlJc1w3QzTfSrfMmUNZmZHVSaJG9miTjDWakZvBiqReb9M6HQ2+kpvJnDBMV5nRU74mLzKT8Dl+EQizrZqavlbT1lo2MkLj+8L9mM+BYZOzGOe9NymJJt2XNY6pq3lO8f16/R6sbizj1va2ikmekwRfjHkw0LKBFmUqI+IIBDXd2Hn6BZ7/6mfITi9JQWINg4ikJ4BeQ3JBNhgMxuBZyn1igqEuQZ+aWjJg2ERrWOmwZuh3x2EY74OR0ZFBQzDPPOfm8SFL0rDWDHBrgC4CsgT2CJjw3K8WLnF1caYk4GgyI6CV57QYN45ZlLnG47qAewhBeJ7ffQ2EeM9ln1Gu6OfOTk2g1+UzQKCUQyNjASHGG8ELx0/NnLnmHmtvdpKNFXTg1KH8nJT3M/QqnY4pOIsAPZNigxEP4I9h6GZyLIEPF2pX+1oHkdwywvG0JNhMtuV7JWhB5p0BzYy8NRZLotluyGeMbALWDBp2eL14vPsxHr/8hQzCmVPAYUAuNocbUzeQCqZQrFVwUTpDuVlANprGTHwa88MIstkZYDanGn/o+P1aBFHGA0YHPKRXENcjGzZBkQQoyVJSWqYJ61GyXZ+WDWGTpNtoIBwNqYYUI9oB49XQen36DPQW43CZE3uToEfwMoRIIoYBrZCdc50AMFnwZm+izNCYYPN5jcTi+sNKo9VoKHDnzWkJJ9cNzKRDmM6GDShmsfa1tMb4vQYso4G+M4DWsNrsqTwbhiM+R+bzEoBLJSO675R4ErNuWQQTHRYlGZECfulTZ4J/xEAVU8QoJMYBYWM5l2Gz8Y8TWOD46/HnjK8x2WaGQeWV0oD7nWV1BXLyXCGwrNAZviGBF8bvSQCCamPDlOB+YEBq4yvH+0Mw0wQCmOfnulDA+WVe4RDNVluBb5Slwj1ENBLCLH3M4twLPbDpLdrpIehly9HC8cU5ytWKrhuBTdqOcNiTifrkIZ2vWmi3+Htk6KP6Rcmz8uc0UksyPjko5K9MtS3EadUw6KNYK+tsyQXCYqoWBzY63iHWVqbw7u1VpJNh9AdGmhePRhGNUtbM0oPX3FhSkEFNoJTX56jswe7VEAvRlq70aTOi538i1MJ0hIw5euERDG/hhDYcnin4prb/fWBg/49+5/cfmvf8yVfPcf/OGn78g4do54/x/LN/i3b1GoVeHBediKTdPVeALn3af66Pd3B99EokDK6LufVt3L2zbfzMGQAS9CGRm0EkOMSLF89xflVHIV8Q+J2eXNXv3N6aQzIeQS6Xwdb6ghQyo0EX1eK1mKHZiRlUi2V88suPxYinrQvtFTjY5P6QTCSwtLyg9ck6ue2NY3dnB41SGdlgR75prqEt4IL7Cp/vdp8M7AGCbu6fhiAhhpqblhsuBF30Qx4Yo38ynL0eqU64BuR33veg7JqRv3lmeC6QjX04w+7IGCPYxetB32Mx2din87lSXwl9nb7u/LljW6GGzSConpKZTcCdSUvm++vYZr9jX8JBk99llAc8/WKRmIYvIynz2GMZ24VCm9YvbviHVdlbyVohntKapafhjQc/QGZuVWuf5wYtmZ4elPFkvwaXVUfSZWlgw7OK74svy20UJgTFqLAki0yDKW8UntFAiZ1itjpstRG94kNZRNAWmEZbL3rii4nt2B25vSMx3JqDiDwk6R//D3117DcYDfcRDi7A612C35vXsKlrz+HvMu+/u24YlBzqbi8ysNL4wLr6bSkhuYeyz2s02yi1PWg02kCXz7/xpCt0E6j0Y3/nW6TvGv/wXDw4b8k6xJClBri5lECn1cbOCetuN1z/4s/+bHTdMHTjUTsPdygNr99oXTn1o++XNQqi5446C2WAYWlfKR9W37BnEvGYdNOuSFb/m4djvu3FTBJIhskcMRSIQhNIoIypcA1HjRS6iGA2Dvli8KCJRSKitSsS3AsjgfJ5xd4w5rNAu22AM/o9sVOmT4jxSKIO1gAoXOyFOhdNV3+Xb7mxPJvB1vKEgC8u+IPzktgYpJEeXdX1WZdmUzg6L+PwvIK5bBDZhAEaWMCfXNXFaprNxXBZrGsCmkszJcZGvnSN/YOnqBSukUxwctFFMJBFNp6Fzy5pOhmNxRxatvGyYkFChFwPGhexQDPAFc4aDbfdEZODMhlOz1gYjhpnaFXOdTMJRpG+zFQb0vnjuXms3nogeZrVaqFjtVAqFlVEMC1FKUFeD0odkzISHBRwfV3AeSGPimVhZnJOoQ3c1LKpnIzvu80aHn/7BZpuL+gE4Q6m8O72Q0Q8Pby5qGJt8x3cv3cDmWQEqWgQX/z8p/g//vxfIR4O4OGHHyCWzslQ+OzsDL/64ktNbOmltLCwiLm5ubcyDR7SnDixaWPjtLFOA+ZNGXOPDVflISJ6tfk/44JlHGk+nuapUSFdnj4gSgnk4nc06FqHLOpNEcV1wm1O4QuisfHxNxJOFbMcJTspQmxseBCw8KbnzPl1ReAZgcm1hUm07YFMdDkd5LRmIh3F19++wMLiImYnEri4OHXetynYKMsR2BoMSepUKpUFmPlCEf2skI+FnE9yBKbRsFEkrf70/BoT6QxCfh/29nZx5+Ym1jc2hbwT1Hn2av+twS0Br/cf3EbI78ar3T0TyMCikIByhz6AQxwfHOhgy1caSM/fgGtgo1s9E4uBTAOuL7F2gkHc3b6FdDKJ3cs2UtMLuL0+qfdoPEMgyVG93sT+0aE8DdvNNk6ODuHFEGyzyAxZmp8F/Gm46iUk7SoGU5uws0vY3lrCnZtLkht899nHePZX/xbBXguREOXTXd2TlsuLltuHmeU1zK9RqsR4dKcRo/8fpa80GWYCWDiKQCQOeP3yZCEjh0WVVS+jcH6Ck5fPUc3n0R254YpPIzG9hubVPjaiFrZn0wIhT6sWWolJdDwBvPfgHnKpNP63//XfgC1vZjKndK6p+WVY9QZ2nnylgjwUjeL66hKhxCRyuSnYzYJMb+UPR1BLUzHStk1TSeaiJt7uNnLpMK56NexfHKJb6wiwYdFJH6DFmQmsza6g14nA7lnyvbFsY6KtKbSkJ+bQFijnsJS4bhVUQYglSK+emElZtDhtYuoP954RGs0a6o2CvAh94aRM0aMuet3lEU0kMTe7pAaH3ieSnbJQ7feN7wo9JjFQanK9XoLdyOPs7A0qDDVwpGtcT2wayRAQzd3tF42ff0/JbpfhENKvsdzxIhaJ6zO0Ok141cCRiWYYTETaVLx3mUhMoNAr4GloG6YyG3AC4UwJDLpD6Lct0JthFPRhev0OMlPLSs6tXF9JmpZLxUFohKlRTYKF/R68AeO3RvCRCUfdGo2kfQilk/IDHLpMeu35RRGVegvReEyJc2R+lFs9uHwhgaHTkxlMTk7h7PgY6YkJPHj/AwR4v5zmhs+OTb88r0975f7engCQZCou9tjSyrpYZWymeJaRsUjmAAHvRqMKwgaE1Pb39/FqZw/RkBfzUzlMLK7BnzLG2wTduF+y2ZGnR9BM3uSbRvYrJbJiKpp9krUA2adkq3bJtGs1lXDG+/V6dwfFUgV/9M//UODZk+9eYHJiSgB9u1lHje+rY+P09R6ujvbRJ/PGZRIN/S43pmdmkJmaBJErpu0eHrzB8fGRirb/4j//z5Ro+fHnX8DrIzsM6HWaYuAl4gmsLM5quLDz+tDIugYDgW1+LyPjjQfV6vICNtdX8froFM929vUzyIo7Pz1CIX/lDK1Mmt5YrsO9hdefz5mAZ8cHTiAigQtJBclEcny+xjI+51pJosjiOxqTNFUMSseHS2COw3YWG4zrqVlxEiWZJtfQsjf4M4MwyPxyJuX696bQVpPYN0MMf8CruoC+iJKdOWbs8wtzePDwgYxyeZZJOirwYYhGw0KXaRY02B0B5dNdtEpnqDVtnJxf6TwiI49+h9w/uObka+zs7YlYBDEyeQmsdC00Wg3501B6y+aZF1ogtQYoBixk2qUYaR1L60PsLn1OSicJ3JgzmEmobcqEsjlEo1H9XoUTaF8z5u1iy8g7jSCVCU2RP6PDopUc2QG3xsEM/F3cq4K0BlA6LuWabsfwn42EsUeQd6zDBBYr3aH4EchizSRlAOWp8skzMl/uq1ajgpFN9iDvn1vnUShCUMsNly8Cq+dHtVlHNX+GRukaz3cPMTG/hh/9/u9hSD8dy4CfRyeHaJJNahs/0ju33sPn3/4VPnn0F6qJAt4ABq4emnYbQW8AqWgCA/cAQ18P0XAQc7EFTMWWNTAmcJKMJDGZzSEY9MFHuZEjq+VAROlz3oAUDdxPNfLieUHwUAl29LBxGIwqsc29VPANm1TK/pRqaUJwWEuSCcYBoOoppYfyHB6AkhYls5LBabH55blEexeTEEugmffbDAR6KJbKqiMYTNWxLNXLmWxO50CzUUerwTo9hFAkonAS+jPSSJt7G8ElPmf07BLjWPWdAXF5OzmcNS/WM2xH2JeYAXkoyMEMJdQcagXQ63P474XbHxFIRsaMCfzi+zYMMwFlWvW/loj9dkdm2GhmYGtAQ9WjjlxynK6p9ydvMgPCCbAiQ7JNsoLxTeIZS884Pld8H/weMzjwCMTUsveQBUrZd1MgG5lYtIUhuM1r+frgCMfnl2AiMKVk9JbjOdBsVNWIWs2q3qvO/aAP6Rj7BBdqnbrO8IgvIvDt9PISVQIkwgVcWNx8iMmFu2iVj+Dt1/SM0Heu06F82kaj3VW4A5nWXCuGZWd8RfmkvReK4iexCYHPnzeusF+8IFqJuteLKodVBG1DAdxcmcHd7VUEA5TWcRBm2JoEGwlARJhEPjIpiazz5OeppG4yzYzkmix29o+tTl800Z49RKlYU4pnpW6hE12EN2NAof8vv3704V0wXIDSxFG3jZODHew+/jm69SJKmMC1ex7XJ6+lJuN9vD7a1T4g3+lQALmFdQNmpX2YWNzSWfXegy188+Q5/s9/878jMbmMcGZOOAF9wG+tz+DGxjSOz0pi2c5lQ/Ic7Ht8Cg4go/y8WEHl6grnRwd49vwF6rUectNz+PDDh2Lm779+jXLhCmvrKyIqHB7s4eT4GJUmEBsUMe3Ny6uQk54SZnRe+dsHJtlc6gIP6qEN1TfJzh76LgM++Yb08eWeT8UWAa4BrvqTAhHTlHG6jH1JyJEmcm8KB/2qS/nqDU3ID9U+Uj0BaHJNtzsC03Suedxoh5YFwrlrhwbIHfbR7VEKTDsH4yFP0k44YFjhfL88s6qdoOqwmKel/Zc9r/E5pGzeJHcylNCAZoYRXLKCmFi8hXSYrO0WFrbuIzm9gobVwsu9c3y7V4DbqiDuZjAfP59J4HS7yaJ2o9N3o+6KC/Tiy2fX4O+W9Z7lHz0eEgUSsAMMATL7XZAogFUWiEYAj/sN06MJhA/dbtRGEVnt/OaLXyezTuzSgfH+/M3XcHgKn+8U8WgCE6kMJnMpXBa8OL9iH05v4F8PHn/z+27OB3BzIYRarSVmcCYRlAWK5LatBlweF66aYUk7uU/W6y0NnevDhPZLslL5mSJBZyjEgcxv/q7RCO+sBjCfGqFcrKPnZkBQBLY8+WgV4YHrv/wX/82I9E0dkC4fAqMG+t6kYbvoykb0X06CJGcjOFY+x7B+Jq0oWWWjyKQOyck4pwpe5GvGXDIAC1fVPkIessKo8Q0hF7JRbgy0KCnBidEoj3TBIQTCMTGT9O2pGCcdXYUDqNAdUsrWMV4QI7LWHBpm2IOKxYN8hGzE+GawCCQTrVguIZvLoAtTxE3nEjg8L8PvMJh4GFGSyRdlVYZ/J8xYU8rjSxrpeTE3GQNDNU+uamrSMkk/2q2KUOyG5cLJ+T6qxR2kEvPIxXIYtS/U/GUzOUnH+LtNZDgbO8oETCqGfhelD94U6n0j3fPRwJpJaPVLeDsFeEe2IsKZSFJr8/cNMGhXRWclwtqqlcUsmFvawP33P0IumzGyu3IJF+dXClkgIMM0VKZ6pOJhURivyDjr9PX+FtZuqDk5P9jD9eW1HjRuKMlMCsWzfXz+1aeo+rxIz6xgYXoNG/Oz6A5GOCl2cefuO9i6sSgQczoRxJMvPsG/+pcE0EL4/u9+hImZGRwenco48nD/Da7/b+7e69eyNL8OWyfnnO695+ZQdSt2dZru6e6ZISWTBE0RBBwe+Gb4yYDhB/rF8IMBWYD1F8hPsiHIgA1ZhiyapkjBojgznM6xuvpWuDmfe3LOaRtrffv2jEkBsvlk8QCFma664Zy9v/19v9/6rVAsapJMmePKyooO63iczK24pEJM7komYljNLyGRiJumi14dajBMeqGYZkS+xVxzq0HkQ8/DX4mLts8T/45ALiExFnsmxtuMq81wlCAb5awEy2YCoIjiE8wUO8NmZs1JWdUm6RZrgcU7Takvb6podofyOiPDjGlrRycnePvJQ93Dy6tLrK4QVXcIPJM0cTJGo0lfG8r8fHCTWcnPgBmG/RG6wxkuSixCgJ3VlAqh0+sSfvjWG/jdv/1jrdVPvnwmT4pH97fR608VWOCajzEZtDF1kv0QUHofgdS333pT6/nlwaHxl/ASrJmifF3AaDTF8709fPPFJ4iEo4jkNkxR2K9KrhYKBeTtEg54JD1lWo83GMJ5bYzj6ya2VlPYWU0bKv9wgl/8/EM8/eJTMTI9fj8i6VV4XG5E0IQ3khEblY16OhxBtHGGiiuB+3/7d/CDJ3f195FIELU2PWUGeP7nf4LDX/wZLJ8fbU2snZIOL2xs6z0a7zMDAAQiEUlQ5V3i8YKJw2zYtX9JUmHkuSxKZ5ISNnFzfobLk1NUyxUEUnlE0ssYNAp4shbGk80F1NsDrL/1Yzx+5z01MC/Pz3Dw8giFgyM02h00O2QQdhFPJFC+KeL69NgIhMV85bPuNckuXsppbKq2Jmf04HLKy0lTmlkDpdYFzmtVw9JQ7L0bkUAIEV8A+VQI0fAiFlJh0ZMvyj6lEXONGh9BmtjTl4WeMCYOWywFGpxS2sRmcDISW5XPiRK96AlJkIigJPeRSZfzOThnbBSnAtoXFheRzqZUnHNCxXOFUywW0Dz4yZhieqLTbWSIpfN9VK4PUW9XMZwNtcYCbu7FZC8bhh1ZSkM70YfGnmLHMRRmRgmwBy4669CvzevTvkR/HTJKOOHjGiO9nkBfyB/EqD9Bud4wLDonSbMuzMecdgPBmE8FEH3AgvDA3WzB2W5g6A8i89YHCC5t4aZUkWF/YNyFc9iBq9VCu1RClUWRL4IA020BNCrl79dQMpdCKpVU80HD/1KlhuOLa7Q7A8Oq3Vw3aXCTOUZzetGMZC7/45/8moDTVpPnxwBTmp0r0TQkE22anl+en+HbL7/UNH1pOa9Eag5A1rZ3sb61awYos6nABEo0OCziHlF7+QLdl99iEo+iEYxhSlmlRZZfDP50HoF4Uj6Gt0nE2jNpzs0pKKVJmiKaqSnXDZknPKvV6DgsNOs11Kpl3LuzjdcePVJYydHZNR7cvycj5w8//0prPZPO6P1SbtQfT3B0sI9yqQBLnl4WcrkcpsORJtoLS0toM3oVDhRLN2LgxeNJPLq3i3wui+f7J1prPDd5Bjzc3UJ+KY+Xh6e4uLxEwOeWDwlBFeMpBoSCQclg2fBlsxmMZ5YANO4Bg14HlxcnqFcr34NnYmPqDDCMEbKfCeZFIjHJrwn46OfLn4uAIo2tGdRwm/pl6g8juZtoLVOX8R18AAAgAElEQVQ+Sxkun0MxntU822eKvtqwPMnEaTVa6JHhLx+zqZgUvC9MPJXwgYMceW5QLjr83iOTiV887+dTypVuk0dd2qsZuLK5s4n7D+4p+Y9Nr0Jp2ATIv8XCiCeDw4PLo+/U6Ow8eBMvXnyOrz79BcKBFMaUQDhdiESMZyvPTBXU05HqtXg8oeZXtYvOWvbtHI+Y6bpEafKRI3PL+LESWCG7iv+foFy3WUG5WEQgHBfwxr2ZIBZ9l3TtbMadWE9qYsxwl8NQ/k4BEPQ5I7PNwIqyuxCzggi/XdxK8kyvK4IntymQMn7n/mXknHPLaWSuNgNen1dgmhlGCNTkz1G6oklo5XsBvbD4+Wm6PCHbpi3AiOA1JTssIQ6urvAXz77G1c2VJGmUZS8tZLG0SNZDBq55GIlYHPVGFcXSla5NLJrGWf0Ez6++xGg6gHPuRtAVxXROr50ecvEM3tl9C6P5GLVuDRuZNcR8cTgc9EoLIRIMy+aAw1YFK/D/Ww41D/RYDEdoys+miTIgpjKSUWXqKZ1ft2CTgA76Y5mzl1WxWNBcEzaDS1JZenWJ9W2ARdN38Xea4RBBHvqpyT/Nmisxk88Q5fq0huBeQ/ZJJMbnjiAn76/bTvPlmnFgOu6hU69rOMXhvJKWB0yB5mCUihmTaGvS4sg6NKxEWqHwD+sveiJLaeLsmnAwd1A+cbRYmFgBjOcBpelx+M6fzfORyhsONw3L04Bn5jG24dXvGWXGiFdgvAz49f+Mkb0Y/saLiX+4dnm+8VxUQAd/PwcbkuEbcFc+pbcsKpqgc836TTAYnxM+aJTLe3m22koMgomtdgfd/kCDWD4TrOES4bDOweZwgptGCyeHByhcXYAhWsGICxvbGzLZbpWK6HVbasanIwupZBLxZFQDqul0iPGU0mofBpMJugMmLM+QTubwztvvIRyN49XLF7KguXvvEbz+kO5BrTVGrTPG3lcf4fD5d/D6I9pb2Bvys8+HbaxOx3iPw9StdZxmghidXMBTaWKyvImCg0mrQyTCPswHTbjo8zmbYjMfw/ZaHJgPkYwGkYjx5xKYd6FabaFYqquniMZooM71ZOB0i2AR/a7oY8WB2JjhEz3clDuozTMY+nP/j8b+3/X/IIj2xr0VWZw0i6e4ePEFrMkAV20HTs4K8EybmPsCaA0s+MIhrK8s4frkCu1WS/1SPBFR3V84PUR2MY2xI4BGtSEpKO1cQuk1vPHOD5BKJeQzuZD04c7dO1haXtEaPd3fl0/ukGx+OFC+vMHP//RPMBo0kdt4hEByGcmoH4loBI75DJVGHdFUDq+9+TYa59/ixfNvUWyN4JwMEY+EEBjXkPIOEPKb/rnFMKceQwgdmDsCGATX4ZoPER5dYBRkLwMEhmcavvp8HiUlDsYzNPoWBvRB87qQmBXgnTMFnVJg1pkGUORrDC8cvpjOvdmop3XEmp5rrdOsi+1Pv0WxtOesjWfoz0LoD2YIOLsIBDz6k4gaRpzZW7mfspckI85O97RcIuYQ9BkRaLD7U9Nz8nlxIOj1CDxrtAZodPoYOWNwBxNYWsph5/X3Ec+t4Ktvfq5BbGeUwsH+mT4Da7KYkyQiJ5LBKaIhJ666AdSnhinG/oCvaa8Dz6RtfCVtUgJBt4krIKsDWX8EMtqfApOm9nOy/AMOQ0YaGHdCM8Cyz0z2DQvhGRaCJDw5RahqDu0AIPb1Uo/MUW8f6D3QE3U2vxDjd3d9E17PBi6KUxGlyMYP+e3E5vkcaxkvom4CZ24s5xfBOcK435FKoTugV3dbA/M4FT1hP0qluqTZJKDwWpxVIcutu3mfBq/c2Z8d8ww314NYwG7ei3qXQ3LgqjrFRaGKSauinzElteE//YO/Z3HB8JvIBDPf+MtX1NmVB89s0FVaZTgeR2saEMAS8UzRmvgNgwEWwp4pEv4JhkzFsRxozOPmMJy25SuTToSRiZnpPP+eceNcHDR1HSkhwoGg33gGcRLFwpUfkOb0fFNimTHshzpcyo/Y3AyM6W46yomXW4U1i7CjQhunNw1s5pNilLGtInDGhZ9N8HOa9JnLUlvJOcvZqFmo9sUjYMLiiFrnbn+Cq0oXUzWFRu7WKe+h2SHXnOan+2JALCbyWM6u6tBScclJ0WyqG8+bS2NCAY4Uc/PT8qB2xTB2xVCtsglrAn7SOH2wBlNkw06spoCTk1Pc3JTQRxQjTw6ecQXeUUmIcpcpSW4P3nryGHfusqGZot1k2mlDCSjDfht9RxxDdwqLMSfWcyFdeyaUweUVm4omrjS6J7iSza9InjLqt3FxuIeLLz7EVekMjZAP0cwGHt19A7sbK/JAuaqO0HcGsLGxgFGngWjAh+WlJD79xV/gj/7wX2BzJY/XnzzC2HKg3mij3zMyMDK3Ws222GeLizmBqjTf5v3jQuYtkAxkNsfG2jJ2tzc1pZTR+YjbsAEjTHqZKWY0OebfaypqEvlkjCoJCen1ZhLIIRS/z6ShGUPV2zhjTv4pnSSTUf5ySrdinLeRD/Ow5bSdBX+50TVAYDSoe72ynNf9fnV0joWFJWmn67UKtjY2GKKMC0qZrDm6g6lo8txMmapEVgPvGdkTr05KeLp/IxNJ16wDB9mdw5FYK7/5t36E3//939fa+O7lkZobUu4//exzQwmmj4+96xsA2FJD+fj+jibjL16+UlM7oqyy08fxq0Nc3ZABMYR72lb6Jj8rgQoCn/cePMLm7i6q1boKkFQqruKWciO+JxqTs0ALhKKo1+q4uGmh1nOgVdhHr3QsYCcSDiG9ehdra2vwT2piPZF6fHxehlUuwB+JIf3mB6YApyfi9gqe7p1oo3b1Szh//o0CEhhqwDXitmVapmGmLNF4d4TiKQSiLJRMcd6l79NgJCYPn2l+NoH3fj/azRpuLo8RDYYwm7lQuL5Gs9nAqN+BxzHHg+088vkcvLltPH73R8hnCZaMcXh0hoODE5wfHUmuU61WcXlGObKJ4uE94KSc64QHIwtov49S1ICa3/GsrwIgHokhFerD4xzjoNLHefkSgyH9EZmY6dH138jFsLuxC4c7i7CvL/Dupk62AP+YQ9jcaoKIRgIuhotl6ZqbRMMxAhF6x/jQazWNd5Nd/BOE6vWNjI8sSVKxyXzgVJ9BIdnsIuYWDU4nYodw/XNtDHp9+1nh97dw9OpLVK+PTaM9m6LdZePPZ8z4uhiTYZ/WPRt5AqmcAt0a1fM+Tq0pfC6PwDWxiy0CNx75c/E5Z8IqPz8njQSbSJ4hE5GSQDIeGJJCuanFGOuZDx6HC4lEREw8thab9I0b9FHvtHHVHSL17k+QuP8Y5WoVN8+/Q/fkEOlUQmy1y1IJZbIW/An4MzuIpJckQeDFnjTP4RwUBSxOJhb646mSC0vlmnwut7e3sLa5pn2GgC4bmfOLCzXmv/M7fwfvvvNDNbOUg96UmbLqQjIc14TT5Q3i9ORE5uIrq6sGjCbgMB5r8sgUXfoHKdGVvjG2txbX2IisRnq/DCsYtktoNXto35whya+JrWDmi8ATS2hgwcky7wv3ODMs+KVskWANp5JOr08g5UZ+ARvLizg7O8PxyamR9o7Gkk092L2rAQ0bwKtiEf/yz3+GTHZBeypP5UQ8hlcHB2j2+rqX9FXhumSTzOecTDbeUwLPyVRav4/7ID1tCCqTzSpfLIcHd7Y3BfIyTZOAKItcBhiRDR4JeZUCyXpi9+4dbK6v4ej8CscXhe8Tm3mW0Jj84vRIzzmbNyPTN42+mFJkd3h8SgClZFH+R7Y/F/cU7jP0O+Ln53kuJokkG5Q2GnaJisoAgQkTha49mP9mRMnGb1NrY4o+9yjK8wdM/zKgBQFGTqIt+QwOMB0OVCtIdqw6wjBTdHbxXLIDZwjKhKNh5Cg9tuboDAfIL+exe2dbbBXzCfly6uziuh3S3BxO3Jzto9esIZnM4Ph0H8dHr+BxhuELxuD2uhVyxEKfQ0BKLqORMFLxqGop1W/joZiZ3G/4vOrxtT3NxNTh2SlPuxGqtaqM3rlOjAzfMMsMK8cw8Dldl3jOBnJu61AD4BnGl7kWxsuFbFTjxTWGRQaOErMBNwcF3D8Izsv7ZgIHWZa2lxnvP2tJStcNa5cMNoZmGGCCexTXLX10eX4YCY6RchppvC3X0UTepF0O+x00azfApI1k3C9g5+C6iM/3X6FYvZFcZyGVUTPqc1OX6EM0mEU2kxWY3unUJWX2eUOo1ls4PHuOidXX3komWWfYRrNXQTgQxJ38Du6v74oJypAGsdjntHQYgz4P3E/pOceQJ9ZZh4Uyrmptrfft9Twe7G4jEmVKKwElNjFkM3rM8WCnfMvDjDX5LXhm18Vs5OihdTtMJMiu/Zq1s/Z9Dm9Mqrip0U2aLO+DmjKHQ3JL2iKQIRZLpsSO7PaHGpzyWpJBSl/Ly2JbaGwmbMnvzkg4jUTSJGybc0ZyZqcTjXpdViP0DUunosgmwloX03EXHjdBU3rjkTfhA1whgadkILUoAe12NFSnfJvrUfvjrS2MzVoz/rv8XGQ/mv7DiBqMUkGJl2Jf3gYP3AKKRt7JfZ3XyjDkjfRS3p4MhaDf8i0wbysiOMflLeHalGeYz6sznmeDkXCyR6LvVw8Hxyc4OrtUjcZ1S5Zet1nH6vIiHj26J+UL66Lj4wMUGVxFc/ZlLxY34piMvOhWm7B6Q4z7MzRbY5EbZjA1AD8TpXokSngC9Hkzw4REJI37uw+RTWc1bGANRdnnez/8AI9fe4J2t6ce5H/5J/8Uf/hHfwKXi70irUQZzuGFa9BBeNDDQjCGwPZ9TPPrpq6xgcj61TGKx9/B4Zhp4MJzj76XvOjRkAfbK3HsbmaQiQWNjErSY+6zZtdjaAhJB5Jw08GFQ3AxKc1zy+vKrzlreHFY94uR8zf19f47j/Hbv/G+1tu3f/HH2P/oT1Uf10fALJhHn4z5Rgl9MnQ6TFR3KVU+l82iU6th1LqB2zvFYBbUMDiT8KDTd6BY7uKHP/kAqdW7Ap/vbC0YMkQ8qWHV0d4znB6/xHA2luzz5d5LDFvGnJ8ziFv7nOzKGu49eqhB4eajN3B2dIhmq4aUr4d5o6q9pFjg/tpHzNnREJXgU6c/RK3dxSyyBYc3DFfnGF5rrH+TpNNmN5OFSBCMa6Hpypu9yU7yzDlKUnjw2abqh30n+7OmZ1P+4ewLx664wMHc8jrW1zbQLR5g7/OfYuQMYTLso1c9U91Cr3KTdsmthXZQDMahUsMOBaHKKuSTRJRDUH5toeuVtULc04XHaQbfY/orKqSAygDjf87zikPDvuXD3BuG3+NFNL2IQGoZM08Q5co1/vyn/xK1jg/Lq68raBCjjup7rwtIutkPmWTnsH+OjhWQBRGH+GctWrhY6E9+if64xy2EHUPhDCRYzX0J1XxhGDCNz+HYG9XZ7KasliQkDrEctD4ZitlGK56Qo4euI659JDRv6LzJLGaRz6dwVRni1SW9zyiHJajNnvsC0VAX2yuriIViuChNkYuF8Pp20gCXrS7KFZP8HYuTSeaUNLZZr6jHr4/DsjrIJz1IRj3wORiwxaRrc294lmvoSSB9TPVMQJ66N8WKLMp46NAuhqDwWYUYEOdxbhyflDDrNRXK4Ikk4fhP/uDvWzSjv8XbQJoj0x+4sdu05LDVgnfWAXxGZ65FSer/0Ck9Mo3bOBHIuMpweAOo9FmAE+31olRuoFhpapKzs7GC+3fXlVLBB5DMLXqMKfI1YIod6v25v1FrzwaYdOfG0HiApCIO1HtGDpBNBPUegwFjuH5Z6qigWluMqdmj9JIHsQ5AlwvLGTI3THrGdbmrItw0D3MspQMyOGchwQdgMJrqIaIBDr2ALgoNEyc/KqPfn+uQcw5LiIeDSKVS8qjQUU5a59wcoEyj4wPLqG82SPyMV01+5jEYD0w5UiC5BDCkodMTcNVqVzH1+JFLJuDp3WA6qEsOxISIQqmFQfmVCsX86g5S6Twm4wEaI7eo/tv5sIpasiAoKS22JvIgwqCmu8hkRXpFLW/eQTCWwuXZhej3sURKC4PN5lSTdVJEuZE2US9do3XwDa4Kx2i45kgk8/hb7/0ES4s5+MJRdCce9GduLGSiGFUvMe63MOfndntwcX6B599+h/mgo8I+mVlAOp1SEfHxRx/j+fMXKiQInO7c3cHW9ibS6bSKEdLMjXeEJdkegalsNmVMLTkJtL3MNKFTEUOvCbPpcKp3O63mD1MSmC0pkc8FJ6JiQ5hJqEzJZfJoGIdK+bLNjPkeWITwQdq6+wDlxkgsL76YDstXqdZW6iZRcU60NzeJmHvxxdM9BL0OvPXkEXr9Dk4vLhFQRC59LJhYNIKPxvBzoN0ZotJsoVJvYtht4+ToBGen59rQI9lVBFjUjWr4nd/7PWSXVzUxfuedtxVGsH98rrXHVEYehiwi+OIE4723HqPb6+HLp09x8OoFXr58BW8gDF80D8uXQKd4jF75BIvZNDY3lhHwuuTRJFNeATVeHFxUJfe7v7MoqfZXn3yMg7OCnrFe7QauUAaLyytqFoZTD3rVc6BTxEI2hY2tLaxsrOG8YgxpN/MJHF5U0Xn1DMnOOdIP30Y/exdOAlmWA8+PLmHZPjkryQB28nEMex15KbGBDUbC8ixikeqPJuDxBxVp3qP/Dg09SXd2MvGwh/5oqmhin8AGHlQ0tJ5Krle+PML68hKm9G/ktHdQR/PmFCEnTa7H6HoTyDx+Dz/64H3kIn6BGOcnZwJLr65ucHN5pWavXi3I9NiaM5XSZkg6p5jASL3cVkBgGkEJMiMyEYITI5yUS+h1eJCx15kJMJ6MGYTC6PdFZFJeBENRlJteSRq5fvnZuD9q42dDIL8cpmaZxlLeT7CwurEuoPns5FQHBpmbLXpI8RrJy4rSbFMQs1jg1zrnY1jjHlIr24jnNyQr5L1mgRIORUATTiZxMlBgMOyjXjnDxckzBV9wuj7FXD4mBK/pF8bvC3hpPm4kmQ5+fr33OXqTgUS83BNvvZA8Djc8TEAkQ8YGr0MEfdiYuQgmTFBvtwSc8Q9rE9/cgYzHiZjbgWZ/jNZgDiZpx2iwbPkw9Tmw4nUjNST1faJwlHZyGcFHr8MT9EteeH5whGaphMV0zITM1DtwhRcQzW2aQUrnGvNuUYCg12uo9PS+YgIzJ2knJ8cC+XkeRWJxZBayxjSa3kuzGW6KJXR6XfzgB+/igw9+hFgsLrlbq9fCdOaSPxuLwcOLmoyW2SRmskntycaPZSx5LdPnUumcpmzGV5ApqZSu0SKBDQ7PHKBZPsZ82sekP0b18gxOdwhWII5AMiM2G5tCThFZAMXkaRKQBQIb8PX8ItbyC7i4vsH55bVpQuQXabNYhgY43d7a1Ho7v7xS0vDZ2Sk+/OwLNaGpVBq5TFbgD5vYSrMJhpBw8muNR4hEyWaaKU2SHiL8ejbx8iaUXIlG024z6Z3NJeH0eBx6P8Zk2kK5ZgCdh7ubWF3O48X+IfaPT42XFp8B7u32uS4/D4K6jRouL07FdjPpihyo8PHhV0qoL2CX4CzBURmI62cwYdmw3bn/sLk3CX3280iAj4wkFemW3gObVO7/t99vi0NNQ2gznCn37TTILOQ5ZzdySqd0ie3C+oKMGfNzbWacHQYgQ3udawSNTK1hyD5m+MjKlXvR9s4GHj7YFbObP0TJf/KxIvjMJDGadFs43v9KHq2rW6/h+GAP+3tP4SYjmiwwPaMEqDwmGdUbg8/tRNQ90n5PsKperYKDRoI8BMvlYwpKJ3r6w0ETLTHIzuP1EYtMn5WsLhojTwSeUH5rUq8Nm8kw2QxYZZj6RlZMgL3OWpvMCD9BCihJ2hqMYKl2nMMTj8JDibiAG+OhSNmemyCIZKnGZ47nKxk9ZGWKoc7fR5YCQTP5MZpUSX4mMSH5vt3Gp1F2GwQ3xDQyNWG3XcfF8UsFiyyur6IzaOH07BD1TlfhI3c3NpBNJNChVNfJ4JMIXJSve1nUm0AEFv2S/VCyyFCNqKkzHA635JQep9MAl7xWZHQMRgYEoOyx2kC/R9DVp+eOgTp7L1+p1mL9ys9KafGTJ6/h0cMHJlQnSMYVB85kmRkwXZ9JYCH0PRzAiG0nI2y+X9segV9nsy55n/Q1th8OPcPIPufn5j3TsFIAJYGiIXqNBsb9gTxJ6VnJc+lWUsiKjRFfBEe5/gaUhQp4Mn2Azg2ROBxaj/L4m5uhKPetVreHiH+MbNwPyxXHdM4gJ658+nMauaDhhtk+ZaqX6AlmGKS39gdGfnx7vhrA7PukV3sPUcIffb14TxQaYFQMxnPM+JzpbOb1IYDGsAOpUBgwQuafx1x/rjcCXwxrmIww7fXEPp0wqISBHLbMnx+902rhxfN9HJ1emWvGRpam3qx4yKoM+sQypQ9SMDhDKMJzlIw8J3p9Bzodgv59xLJuJJbuweNeg8dRhMdZRrcxQemqj0a9h267A8saweu2kF65j+T6E7g89CI2Kg4ZrivZnie/A0nfEI+3Mnj85HVkcgtotXuS+P/zP/w/8LO/+FhJ2+WCqVdTqYxUOEGHG2lPEL6lDUyzS1o/vC8ysx/00SydYdAsIhGPa8DAupYDPQ32rDmWMiH9zrV8QsN7eROKmEBWO89+mTsJeCRLXmoTy3g5ml7NSHFP6x6cNgzTkiAaZV1/017vv/sa0okovE4HVhNuPP/oX6BwcYjJzIWzmxo67gxCuUW4POTVANWra3gdc0T9Tvl3c+2RYMP02Yirg2R2ER5/BMubd7G4uYtPPvkSg7kPb73/ARJBF473vsZXn36EsSeJRrMjsgzxg+LFS/SHY/h8rC3dCAT9+N3/8Hfxm3/nN3FWqOHFyxM0jp5h0qkC3gCG7aax5PAGEHd3EXZSOseaoofeYIwW/QGHIyBxx6ye5qHsR7iPk3HGnkj+YQTPxACjusOcbV7WCwwF4P32BHX+Gga+C/7UppIuK8UrOFx+lGst1dXv/ehH+O1//7fQ7zL50YurV5/iiz/752J/Z1JJw4AeMxGWOALg85LFz4Gl8dhMR4NiGSvwRpJGoDYK6/3kgsZbnuuYg9MmA3+mc8lf44mkADHXyhuIrr+BOBm1bic+++Iz/J9/9M9QuLlGe9jBQiqNh+v3MUAErXkA/nkXgXlXajXWiayxjOIAiIdc6CCEeIj19wwnTcOGlSe2WLkuOCddBK2BObO5T9nMesp+KfUU8IWAriOlorQE0HCAfQNl7iS9uBkgNoFz0kEsxnTPhJRG20seJZfyaTu8HmHvzHiGMwzN760rGZO12cNVLzYXl+EPBtFu9dFsdhAMEfADBmMnim1iSqaPHwyn+nmVzhzJwBRrySnCPuP3bFRrRlkmv87+FC4P5flu1aVj2cM5Uao0NZyotUcodNzwRVN/ZTtw/P5/8fct0GxZwANjbitI+KdIJ6NiSvEqELVsjr1oDr0IeykPciDqNR40YXcfKU8bNy039o4KWnQPdzdQGVF+6EEuMNLipQyn1HOJMZANEVwiy4uHoAsd0i+7XSMZcLiUlsN/Y9oSA1ToM+XwmBQMAmE0Nq+2TdG4thS3qYKG2k80kdT6/mCsmyVjWfm5GI18ud5T4bG6ENOiVvTscIjLckfAzPZqEi+PCzg6KyIeIeoLtBoVuJx+5GJxJP2Mqw6qqbPmYy1IUjdpEE2qMtkrRGrps0GDwJnDLcNN+YP4ydxp46ZaQrlVRjLoQz65ILCOMs+Hb/0YifQibs5foVq+EDAQjcXVSB+VZ7i8uEA2NIEvENG/Me1JySACDqihBhoj40HkHVcEPg69OcyGI+QzIXijGWmTOaFkSievI9k8/Pp6vYmL0zNtQs75CP16WTI3i/HeSrAYYsZI+2wOdzdWcPfOFgLROPYOCrgodvDua6tIeto4vq4hGE8jHAhoKvDpxx9LjkQW1GtPXsPde3fRbLawv3+Ik+MTdJotLCzlsLm5gbX1NR1y8nVxu+XLxaLZpFE65N3GqXo0nhQLgUU7j20+FJwmm2bIyEj4fdJ72357vP8dFQOWEoX0lBlVn0qp7xkElP7ZcgV5VtjTqlRmAfyjw9syLMjbZE2CWE/39oXiv/PGIxmNF64vcXpRQH55RcxNvugh9t3eM7h8AeydNqXRvr+aQK1awaeffoxXr15pDVPSwEKDIRd8qOkh93B3B+lMGr74AkLpZYFl93Y2sUYPMQAHJ/x9bDLdYmqUa228/doD7D37Gv/wf/hHkpkQyAlF4kgsbCCSyqNVOoXVK2N7Yw27D+7pM/F5DCcz+PrFFb5+ea37kd9YxsJCHP3CMV58/iFqHTZ8QK96qQ144+497D58rIOZxWmzM0A0Si+cpAArXuRbh5AB5XGvnmJePkdv5sTCD34NNW8K7bEpsL/55EMdMLu7d/HwzqokvJqyjoZ6PhkEoGKc1H8/fUCAwtU1CuWiiteFdFJstXqrJ1CaBeV0NESz2Ua91jBGz5UiFtPGFHfYbSlaPeR1CqibOb2o9i040qtILy4TyUWz00bh4hghFumzOWqVikyN2VTegpWcZo7GA4zQw2DckTyUzw2/TlMnB1kMDkxpzOng5DSEoJvSQiAeXYA1DSNMebvbj+48LAmWeBS2P4KhQ7OTNlKqW+kyrwVBYMk8yH5zu5VYxv9m08m1VCoV0SdoxsPLMunEbIbjYR9i2SU4/FEZyMqTheAC0w7rJYEsC0vLGPbruLnYx83VAQb9tiRMkzFBBWMOTeYEn1G/l0wXpxpV+keRGcD9nv5go0nfSJ1stoiH3nQ2QMMwAH6f4jw4LeM+k8rAbzlRr5Qxodf0kM/oFMFUGL54CNFOFwHS1/0uhGim3x5i5HCin0yj6g7A0+sik47DlVtUAycPCbcPjkhSTR19Bl98u4dGuYjFTFxFdbVJXx4XoplVREnvHpEdQe9ETg9tzybKvBxuzJhsN+a+bldQNucAACAASURBVJo+nlVqynhtJjOTxOamBGiA6+srvPvuO/gP/qP/WHstE8x4xnTbPaSiPpxfV1GqdzFqFZGLufHw4aPv2Q9ughawEI9EsLSyIgYADfPpL8ZngqauBGoJjFSKl/IBCkRSmPZbcE+78vYIJLJKy5RXjt+PNx/fx+7WmvaNw5NTXF7fmDAC28dHzbr2RtMI8mcTyNtYW5VEl/6JXCe891cFsogbqlkdXj+WV1Y1JWXgwNX1Na5vSmKJLeZykmdyz2ajyaaSPjU0o2cDKTBoOsWj3W2EqKuiZ5bPh5cHxzqT1laW5Zd4cHYpOaZpWidisZHtRyBAHnxeplc6xVDgoIpm9JKTMpna9tmy6SKG4SRQxjw/BM6MlxAbWhd6na5Mj+X/5fZKmsI9RgnRtqegWJ/yk+vr/caicb0HA/YY2aYBP8SRMc19vYZmvW4Pdeyzh1WtncbHekXSR+6bMu0naGNqIjG7yLBgo87CVUl27LN5j4yPpeSOXi/u7N7Bk9cfIhIJmLPQTrJlCiZxjv4UGExnuDx5LsAzv/4AL777FF998mcIBZMIRxcEPvHZJiuPAwDDLIPYyQExxyz0u02ZbvNsIcNQlh8K/2BiGRtS81kk1ZKE3gT3qEjnPmCDCfw9PC7YIBD0JKvUF/DAwwZIgCa/3rB4TBCKAUDJKpuPxpj0BwJBZqx/7LpGHphMPhzTON4wpDi41ToRA4gXz8gBFVFPFpPN1pOvmphnJuWd95N1n2HGKcHhe38YNjsEzYb9rhh/sVQSw0EHxasT3DCsqddDOOBH1OdXYAiB2nQ6D68/LMYTyWg3hUs0mlXJKimBo5cMmzytJXPJNDkY98iqJuNsqnpuKm+8qZI7yXykBJLPA5ld33z9NZ49+1ZsCjLGOFDJptPYWFtHbmERsWgUvoBJHeW6Muw6kzZqgBh6CQY0RCTzmH/PdWgYkMYr9pY5rrARSSfp0epXkjVTXvl88MxSiirTkAd9DLpdk2xK030bdOO50ekNlAbPcz0eCyMa8QnUKjCEhcnw0bCM49k4ETQLBkw406vTJjrdMTaXM2reJnMX4tGoanUCVcZHbGD7kNlAsw1Mm66IjNyxUTYoXIbDf/4OSrBpneqVTFJN7XAkGecvwTc2mresS3P9TPNpAGDJtKRkMKl+gvEki2dwWRTLm9tYXCTbm1LrEaqVEi6P9gWwUypJwJLfT1kqEzO5p9G4vdlq6Wc0Gh1ZHKyvJMzwmZ65ibxUBVb3DI12HfVWQ+dYfOk1xBbfQMhTxHhCqSiQik2xvvkallfuwesNK8nuk59/iM8++ojoLPIppvIBo0AG3tSy6lc9KwTl5clorBy28yk82l5Qna5Qp94AxXJd6ohvv32O7PKWPB6Pnn2muprDJErdU/ltxHKrcBJc4LPn9uDm6gjF81c6R+kxyuGcAF6xdI00jDJu7oHLuRjub2aQjtArm/3qrVTW7ovIjOR5pb6AgKztu0hlE9UntL2wUwkJLFy2A/iu5BHw8Tft9eMfPEAmGVMPlPUzTbuNZq2Moxdf4fi8iGJvgujiDjpNmqU7kQ4B7d4MHe+qIG2+JvVTeHpnePjmm2JvXh8fYHF1E05vGGeXBaVTMnypXa/q7A3Fl3R9mzfHSC8sIJPLwh+IIJxI6dyJMlV1bQGp/ArOzwv4/Gc/o9mpnqmVx29jMeHD3qcfoj1yYjnhhD+WRcjvQ2R0juGIteVU5/2QqbwzKox41rjE8OR+Te9Hn5/MLfbo7Bjp/WVAM4J/sWQGV20nxuEV3H34CI7ZFNmIH95gBP/601d4fnD5V5bBk91V/R3P2QVfGxfPP0M0GsXW7iNY/Qpujp6i1xugOaGE2YGoq6P3wr2AQ5DKgB7kTmwkTSCB2lGbCc+anp+DJUF5lkbPCmJjNY2V3UfwhdOYWS58/fnXeP7V17LVGROYskPyLkqnKN18h8XsBrLxNUMw8vkQDwDxgBmY98cEhyEGP3sG7tmUxsdDc0RDBMSZMupBe+xHcRBGz+K5TyYqa/RfsjNDGBhQDWR9mx5X9S3lm7SxcLL2NzJN+qQyMIRpngT7eYLKtsZBWyBj9ZDKkDwz10DkTp7J1C4cFxkENsTDjbBUhdrHx5atquuhY8VQHQSQjbuxmqFCZo6LCocgwELUwml5Cse0h6XIwJANMFV97AvFdQ5NB30xAOnHNhpOZc3lcBD0nJvwtUgSp9V/M5Du+M//4L+yrPaVfDAyuRz6M5o6uxByj1EbuOD3OJALGQ8sLsrmxK9kwXRwikaXWlqihhYqtSaubuo6fO5sLMETXdDfL0TIyLKnrprsccozkZGkQC2l85kJanfsFmspFeLmRk2wkTSQZZJMpTCSOSYbM2MUbgx4aYjND+qSvxeLLhqOXpW7Zgpqm4MKKGHaVyoklpqkdgtRXJWaaJMFQpq+z41YxIWjF09RuzhUgIE3vq7imR5s0agB6lwOHpycMjllom8S7JxKpnCP6ghMqRn3oeuIYOJLCiUtVxrYWY7j4Z0VFZmDdgWH332Bp0clNRBv3d/C0uqWTaOndNUlUE1eNE4ax9Pku4+Qc4x+/RqVEpP4WARbCkHg9IsPZTyVRiDEKPABPOGUALODvW9xfnQob7PcyqY59KdjMZXI+OFCvzw9w83VBTzBmO7BuF2BZ96F32tJykMGIBtLlh0RGr1GYnDSzHbSx+a9O9h6/ADOWRfXZ0dK2cxv3EEit4qvnu7hs08/w+XpqZD6hw8f4PGT18TYa3Z7+Oijj/VvvE8E0LZ3tgWQpRIJDG0qP++dvCHouTGbY3EhjZ2tNd0XNjECu+iTwSETi25bKy7Ixg6aEBCmIt0UzJTh0JtKkhAFTfzS94O0SoIMJrXTrF3JOAFcFhsyJY1HggKJ+Hp8/44e1pOTE6yvb6A3oknyEG++dl//fnR0pKZ177iI//l//1dYyjDq3C+QIRd14vLyHAcv91CgtJOTAX9EhXYuGYWP0ju/R8EA+fUtbGxsar3svTxCvUlDfcNyIDvv0b0dNFoNNBsNNFp9FdKfffwh/rd/+k8EupBtkkwkNBnc2dlWA+4NhORZIfCH7KypAcZeHhexf1pCMs1i3IfhYIjSySuUj5+LZWqkL15kUwk8efMtbO7e14T42eENrqt9PNpZxMZSFM8Pi2qIPBa18WYT6h9/h1DrAqNwFlh7iONSBe0WzcxnuDn6BkvZDN549wPEM2lJapwOIwGNRkNmmu2hFr2nJpzgFUHfcrEg1hxZmNwMOYGndK5yfYnKxakOadZcoYAfsaAfmZAL6aBLa8KTyqM996JaKmsfIcugRanjcKSwBhmeB1ksWkom4vHLgl0NvGRcFoaTHiqNAiazEYL+IGJq3uboTUe6LmIRhvwIB8KIsSF0+TCdxbTpc/3dtGzQW0W6GTyYeS6bNDaMRhvq4eHLjsH2IuLhTfCfLBb2Vyw2o5zSAmjWaipW1dA4LXnoBOYT5Fc24Qkl0KkVsbS+iUhqEZVyWRMeTpe67QZGPcN65dS5cbMvlh39TkjHHltjTXZ18s64f5CpQfYC37OdnutyoUM56mwm7zM2cjxYOfRhoujtc8eGQgwCD5O0gEatg35/Cm8wiDWPC8nZUEVJzuVFp1zGuQ9opKPwj10YtunDaSFgjTEfDVEcAQuv/1jgKRk0nFJRFu6aDTHqs1mbIZRdwsLWHZwdn+O7r79hHhiiYTYDnKgTtHEZDysyb2igrsTCiTym5uO+mgU29/QH5WS9XC7rzInFojp3mDZFz4uVzS1kMmntWTc3NwoA+OD9dxEJR8Q04A06uahJwly+fImIZ4KlfB7z7gAODn6sOSKpJEKJBKYWU00dum9rW/eMz92gCQeTx3xhjC0jyWMDzOlqsVDUMMTrmOg6uoNxTUPp38nm9+7GMu6uL+s5v7opqhnOLy0Yny57qCDpkc3MEOguySdwenqKr59+qzQjAirffPMNGo06NjY31SjHUymEFR8+VQFNKdXz754hGI3hrXfegTVjYUPWhV8sYVLmBZxxKU2n2FxexM7mig04OXB0cY3D0ytJ8wkYsb5QzdDtoFIqi01GhhOLRMpEKC0kSHd1dSnT7MVcVu+djDv61Ckk4dafiefDr6R18XPyfSmB2eh8vvcr4l5D1jqnsVrHdjltzhjzvni2MG2SzByuaQ1kbEa0Bn82oEY/0lqlakAxSY1MSAO7OgWAyJiYnp78/eZ6GY9Hw1Jz3AK18pYyEjYCiQTP5AAmgI9MEw/u3ruDx6890LPM98WvIwAq0MPlQ6tHVuZcXpgc5lwd7uGTD/8vGWvHk4tweujPFFTzKcCQjCAyZVgJjAfymiSj2qRvMeTGJB7ys3ANS+ZKTzPbzFfXS40qQXLjUUj5J+Ux9ACl/45YAGSyRF0KbRKhzi7MCVETdNd5bhwbxEiRBJwMrH4PzVpdLLhUJoPJcIR+q22m/hwaMIyK7CmxSI2Bu/GYIwDgREDpZ0bCwr2Ma0DAuC1LpA+gwopggBBjWm7M26l04LqnOTprMJoKtKsFMTUmfM9ktROgGQ4FLi4uLssc2wArc9QLFXm2RJJx1RtUYfBPv0OZjBk8sE4lMMjUbIvSN/rO+PxiiJFtxnOBZwFT2LRmNKCAJN+U0BFcTCZTMuqXJYXbjWAoKM9fXSOvT1YD9JEk2GaS4F0Kp6AdCIFqA7IZ6S5lkTxXuVfSW1fpsJOxBnFsXin/I5uYrFKyrpQoOzZG1sa7joCqva5teSR/Lp/VSq2OSMiFhUxEgwLuU/KUc8/RGwL9iQ/tHhmhEw2HqLhYWV5ELpvUOcb1z3vFa8H+ggMAXQ/baMawOlVd6lpx3fKzmj1/agBE/gybCfKrMjBzDaCvFbuCMsERvQkNWcCEl5n1xXOVnk4ETUk3V9jJfC5fy1DIh90nb8PyRvD8xQtcHjzDsHElRU+j54A3sqChBXsR7uE0/abXKFmK8ooeDTAadBCLMvU4rOsuNro9SGZf8PLkBN8cvGJ6BrZ3n2Br9weIp1dRLL/E8dEn8LlDyKbXkIjm0elYuCqUxJpuNxqYM3W530EsQL/UKertNkK5Df1ROnz1CuNeDdFoGInMMh7f38UWk+IcLjQ6XRyfXuLs/BKNWkMD9UAih4uLc9ycvoI/GDJnlj38DlGVw5qcoEoobILkxPocq+5nTcShjaTGdiosmUX0leJzPxq0sZgKYms5jUyc+5ABg7nGjccnazt6GBlbBNPs6+FX/6EERLKSvH6ctYPYr3MQPUNvYICBvykvAmjvv7GF6YBhdgGxjEczB/affYP9L36Oam+G9swDXzAh9hMHn2NnAjMYg3nv6BroFuEMxOEN+hH0UJo/RX8eUPrw6493EE4u4ReffIZPfvbnaBWudb94DwPRGD749Z9gd3cb3cq18b+s1HFTbEjBw1pSlh2yDZmJ7U3ZP+tg1sMP1uLYXAyiPWLvBoQ9xlah22MCNAdNJlGU+2fEO4NDA10LHscYM4eRDXscI/hDUQxnTrgTq9h+/SconRzgZO8pHrz9Q2zs3BFW8PV+EV+9vP633vYP3n6A3/uNd7WPU7lUOX+Bk+dfYNiuYdarwe+mwb6xhOqPxnoPIdpPmBBMeypCD3gnenMX4wZhuYLqGxIbj+BJLOD5Nx/i671PMZ4nkEo+0neFXXNEHGYdzzkYI5Ct4eTUAGpBSuKNX2Vg3odv0kE4aMnHbDICYm5TV3KwyMAMPgKs95NResE7URkn0WozUKCDwcSJFplstrXXr14UJnH6RmQmuuBmyCQH/g5LIFpz6lHNHJz3kPAaxq2As9kMQ4ZQOi24hlWdudNATqSLzYzZv47LtJXxYznMUJgJYhlaPAUxG/fQaJClPUSYygWPG8eFvgL3+H3s3/g7rhsW+iNgKToUAWzu9CPi7Ogc4RnBvuvisozSTRWjqQPDiYUugujMA//We84vcPy3f+/vau5f6ZkiIhMylMFKz6D36ymn6M8mZYhNHD84vchYMJIST/NKU/CRicHdR748Yo851JzyoSHjgg04p/Vjy7Aq3E76UVio9ymjmyLsnapxjEcjuGlaAglul9ZmPorLYkeFVD5LU17DmOoxzpl+Ch5Gizb1c/MZJvgwpc5Mx/kBzR45w3mRBQDjjM2kNuydoFDpIhCMwOnooXB+gKjHiVwiLgCLsiY2vWZybHyNOAm1PPSn8Aptn7jC8IwamLsYc0tfGhccoQWUyy0BWhsLAWOsx+hXTqRk0NfA5fE+Xhy8QnYpj/d/+GsonB/h8MXXWFxaQceRFABCplsgtYByl2lmHSxFnXCM25py8hDx+UJiALpGE4RYCMYy8GaWFM1LMJGA2+XJPnyBENZ2HmgqQHqi1aujeH2Nq1LDGJVT2y3J0VioLGYDzPs1I6llSsmUBbClIosTaNJdw/02/CwkV+5g+eFjbK4k0akVUC1egVhINLWAlXwOhWIZP/vZz3Fxcqw1QX+aN954HV4WBB4vPvvoY/zspz/VhHFjfQ2//uu/Jg8hSmY6HcoYSHf1iNHBJpFF3p3tdeze3RJ4q3LIjpI36aVcu2Zqb+jzphHiS5R/y0KjYyKFY2FONo3nn4yz5fnhQtAjN2Y9YAakpSTE+FlcFlsoN0fIxulnZUxnGRpANJ8Fhdc1x9nZuQAq/r5Pv/wW93fvKtnpH/6P/whff/GVJLuJ/B3TrE5HmHbLqF0dSJ60fOcJkqkMllJh1EcEhVt4vJOTPJJpVTRrZWNG36pGs6/1dGtmS48zvhd6T/zpTz/HH//xH2PcutE6yGQziCXiWF5ZUyw07zcLRkI0TJAh8MXo9199Na6eS98f55TQjqaPxWKS4GaSSaxv7cDlD0kmeVXtolDtYCufxFqKJrRlXNSHKHen8Ldv9GM98zHi/aIKv4Y/i0ZwERYPOCaK0RC6dYkHd1bx/m/8lvx/Ds+uUa3Tg8Et5l00FkatO8B1qQQnTbNtKYQDRvLUbrRwdHhoCj9uojTXJQg/n0iSvbW5iaA1xHzQAkIp1Lr0y5mo2WIBTrZcbmkJL1+9whXlmXDKq4+NIFkOTifXIoFaFrE9jCYDTZbgnqDV69hNizHy5ulukR1AmWLAjUyC8up1LBCsmXdx0/aj0KQPC736TLPBP8ZThUxS27SahT0bJjYuszEWVlY560G9XEQ4GjVJogIV5prAcU2FY2G4vU6UqwUbOByiPa4jF13GnY23JMFnMUxmA4E9NldsxEkPjwTdaJZO8ezpx2h3GvB6OHEyn4f/Y+RMBG0NK4NkW8qfOdk2RuFOTbso1+Mz271NefQZWQSvDSWDZEHI/6k7QLcxhDV2wkUGhMcBd8DC0nyCxf4M3lBELMNrJrnya6cuxBIJbG2sKGCFa+GyWFWaYDCzjlDSTAX5WgzNEBrdyA+Bz7WPScLbd7HEIJODfex9/bWkBJQQcu7NP/Tz6ll+IJj53oCF4TXj+hF6tQv0+hMBaDSf5fUmk3BtdQ1L+WWxPrnX8jzpDQdipcFNI/oQWsUj1KslvPPuu1hfW1Wzd3F+hud736JZbyKRTGofu766kmFzzHJh1Ggjur6E1d0t7D4kc/c17Sn0qGMQhMsawEsWgDciU3aezeVyTcxTJYqNRmLNJRJRTe/lFxMO6FyiZyKbQJ5jZBjJHN9OwpNfFX3jfF6sLi9hY21NRRkLk+vCDZ49e6Z1+/5776E3HOHDTz7DwXffCSR4/d33kMst2gl5LTz98kuFQjx5/U1N/Xn+EjQLR+IGCCDrYzKRUTFBMQ2juI7EkAx832wTBOZggF/DBOcXe9+JTRIOhcWCNGl1ZshBGaF86FZX9fNYhFcq9LSA5A8Ct2zWsXyMnAwbIlBkADQlbtLnzb6mLN1Z/yigxh6kmM7bBJLw/bMAJGDH62akowY8+6X80pwPBDe4DoqXZzqXEqmsCr9b9sOtJ5t8zdiIu32GOaad3oB3/N08k0yIDs8Dc9bxGTaMF8OmY9OxubVhUjiTZKYQyBhoT6BkZjxzotUbKg3ZcrrQrd7g5TcfoVopggy17sSBaCKjgSUbYtYDXBOg3HI0lAcm/3sxlxY7iK/tjVUTKkD22YRyODa/NEUwSV78/ZLZeEyRypqjMw+hPfUjG3FiIeaGh6bQLuOP+L0ckA2CQETz+ezL/z3Dh3UMAy6OD/Z1j7fv3FPNN+x2MOhyQEpPVcPmupVk3srPdLaTWUZpD60ffEEB3fxarntjcm98eA2T2JZsKuyAINpEAVe83mzUI4kEqzyM6WVGvxquacosx0MNZsgi8nmDcDs5LZ9h1B1gxrRMyf/m8AYCAgbJsPNHI/BTvml7ewmYtH11jMG8MWHnfecerLpbElczbKb/qGHcGKksv44SVUGUBAvo0+mhFG6OcpuT/hEWYn7jM6oUOjIJ3fIO5J6lgAjdUw4XzXrkNXO4TTiEATr4mXmWmSG3kVAbIEs+dPRpk8zR3F/uN9wbeBaRoeBwklnagQtjhPxkOM7R6bsxnhMEDgqY4XqnWbxNAbNTZ+2z91eGAFKdUKIncOR2hHcr3rz1TzMeusYjySmLg9t0VoE2ArzME3i7LwmopI9vr2NAU6UVO7+3aTEMMzvN2GaLyjpE/mgzAfrWfIi5N4iRK6R7wTTwXuVc9Z0rmIblCyltOJ9MoVsro9+rw+WaodWoYdBtKcmOA1Q24+FwABEOGL0mhGSu4fpU9+y8UkOpa2HntfcRW97ATaGi904Wc6tFz9UZ+pTHzcm24LkHuOcDRHxcww2A14OWDdWKAo1a3T6KtboAMKpj6JGYSKWwtbmOjeW8hv70OeY5dHlVUjgK1StGKm1SrAmok0lnSA4OWULIjoLKDq8XqURKLGIGOJg1xiG58SfkK5WIIxmPodlqoFQuaz3QIoNMtLtrWSwkQwhxUEk2GoObmFYo72MO8OYyEOczzX9j020YsB5YTg8m7iA84QhOrnv49qiN8V9KCfx/1V3///yLsoEOHmwkpOQZdSpYWd/G0voDyamvj/Zw8PQXCgeqO9JwRDcwc5p+/C+/HMOK/sof9MM1rSMRTyCcoHfwMq5OD3B0yl5oS+qP2aiLnc1lBebUbi5kBXJ1XUJw4Z76qF7REA0Y9Mcwk8vLKwUW8Wmlem0xm8DGQhjucE5p56HJBYL0SBXzPQRaULWtJHwYITG7Rj+wJgAt6+8qEZPs8dDoHDuv/xj1sR8vvvocMc8MTSuOm5EBB/86r1//4RN9G5nqv/3rbyrkYtRp4vrwKc6efwGMOwh4zd5MAJwA90mVigELTn8YzkAC+QTkDWYl1pHLpAQuNtt97B+coXJdAAJmr8yGcxo4TDxRk7hLw35nEN75CASy+NLz5Aii4zA+9nzdDkaDVg8hBwOHnMjEpnBbQ8m54eCzZfCd+tiLsH+KlVBTPmTVlgPNWQw9Al7srx1uscpuX8FpyyRx++N6fv3znggonV5PsmvudREOxNdWhBf1e0MDZCpB1XiKjjxRMdHj3pFAPaodI6EAkp6eALPa0I94MoZscIJgOCD2JN8Lw2A6rbb2FONla4YhgzFwWrEE7GdjBv9RcjmBu0EXz55f4qZOdRowckUlJf3/8nL8Z//lf2PRGyjomcPnob7UAGAKEWACQiAgqqSZ0piCZTCY6ABkQaBYVQEWZnosz1GnU8a0moDafhFjGdbMxBCq9Dk9AlKBGQpN1gTmgjWGTDPMYm0phvNiF70+05UsTf4oO6QchOwYXjAW/7wQV+W23udyJoTrSk+pFXwvpFgv5mIYTOcy3wvRxwJT9PpDFS43tQHqpSugd62DwxdfRiYZR8I7NFMKpxM3XU6QgaUIkUwTV29FcnCEsnCTwMgb5fILOZWRpycJt4OT4jG6oyky8RQyIR+qN6co35yLyTLkFXIA2XgC/Q5ZFqQeMzWzjOl4pkka/QLo7cRUxsmgiwHTYcZDjFwJZOJpLZ5IPCnD10gwjsziGqLpNEaWEy+ev1BTlFnK68AvHn0rmmRm45EKm4MDpu0UGJ8qHyNTYLGXpveZC4OOiRvmIRIni6dXw6BRgtNhfOziqShiqQSiwyGiNbOpdVfuw7W+jf5wiutqDzs5J4KusYIItjeWYbkYPVvC8dExri8vMRv2laxKH57NjQ1U6w2cXxbwap/SsAtJdN58600xMdisGdNeoN/tCzxjsbi2mlfzTJBQRaGm8+brJJWxJRXGV8kUTMbI3PZUsaf4t9pnUsDJcBKTjVo7um7cJnuykZqY4oGFISXB6cyikuAKNwUFUfC5eHRvC/VWX4b+POB/+NYj/f1XT7/Fe2+9hk6nhX/8j/8nPKeMYjxRxDDfU+NqH0/eeFNAIsHoew8e46jQxNF1U+/30d0lPLq7qEaTB0s2FkO/O8TB0YmmNROLk2v7eXOZpLTXH95F5YYpp0dIZ3OS2ZHZRbCFALWmwWrIaEhr4flRBUeXpvm5fdHAvF8+xLxfxcOHj7G9tY6LiwsBynfu3FEzRGbCd8cV7B2X8GAjjQebaUy6XVRfPsNZqYvkxjYSwxKObtqSRMb6JQFo3oBHfh5Dlxft0BJarjRmzStEXAM8ePsdvPnOu4iGArip1PHy+EIS4HQmo/3l7PRQsg/KTjiRmE/mqDV72H+5j2GzgmjQg/mEBsQjyQIoTYmEw9qvTNFqvIYEipI1FAljZWMDjU4Pp4cvjafYnP5dJvae01yCmvVODbVWDeNRH9aEsmm/9jO3gymfFjrTNoYDrhPT6HIt+cjmkjlwSBPn13bS8DhjOCzQJ4hTE59RALFYtZkFko1JdukyhSaN/eMJsUub1SK8fi/oKaNCc2qmOLdmxUzHIkhrOYcotM/RGlfg8wWxGd7A3ZVH8ISTYj3yvk2GHYQiYYFiT7/5FKdXl4h4LbinTczAsADKMw1zRLImjwkPcFqkwHslzSTo0hvQp8DSs8gEHmO0bMzJ5vQSnn+OuQAAIABJREFUmpoUUZpd82LwmXbTu0EAwAQ9+v/Re2DsRDPoxcRvIdroI9GlibwPo7Afg+wiFtbvidW6t/cciXAAK6srSGRyMo0vV2uY+dNwRxdN8SC5LkGCEUb1C/n7MXlnZWsLudV1LC7lUby8wItnT2X0TrbawBlHH2Ht9fRbMYW1mWIOqqfoVs+RWtmCK5SS14bDmmDUbeozh4JhI61x+DG1I8D/8kHcLh9LlvnD994Tk4DeR2cXR7i6PMfJwalCBOhZRzCf687THcI3mWMa9CK1voQ79x9gdX0byXRG+zbZIEHUdW5PXRmx4dgYV0tFnJ9dolxvK9ijPxpie2tD5uTc73707huaDO693BdTjoWLEqOsuc57sjz4HrLZLO7sbIlBdnx6ioakz3W8+foTmQJzb2G6FllDz168EoOIxY8vHBFQpwZ7MpYxPn8G6bkE3iXj8vjkd3abBkmZ+/npiUAW7l9S0zEAZDREvVaV/FWAkMst6RfN/wkokblA5g2/jvsDPyPXNAMSDDXJTrgcDlEqlwRmkqHKM15DB40O+ey5BOiSkcPmmGAIvcAIpFKy53LxmbM9in7lTDEMnLEaVK4VMs9uzyv5a4otYpJ/b/11yMChV2K31VITR1CeEmmiB/LflIm+U/KxBFlIDgdqVVNjGMDDKbsFvshyUlEsQMdI4Nj485wSS14sFCfu7m7jtTcea60TIJX3D/+XMo7BFK3OQPsxk3wnvQ7O95+icHWKCpPTySgMBzHgkI71ns1CYwHM5puJk6tLOSxm6dU30zlFCwvWakzKIlDDopyAM/1xHZMuyn0XaqO/OuFlo7uQcCMTJ3vNgPECWfheBeJwz7a90RwEI43ExfjE0F5igsIVk+C9WFtd1jM67A4kkyXIl0qmBBbTfFyJh2Sw8PeITcbm2Xi90FeU6ZW8l6oDRE4zrCnz3zw/jN+ZQFepIQgzsThngAkVEfSgIkPbo6TZfqtrUjCnTPpjCMVYRvEECY102AN/PC52tZgwbLSYKMnEVdXj5l7y/muPtRN3JaO0bStU+zBAyPanEXPZZYCiW/8t/j6xHG1fNxKIFWQx9xgwo1NGgInHXo/APtb1/mBYw2zJELlOWI/1e2KI6QkiSGwDSxxoUg3Ae0DwyJhUmybJgGh8rimR5Dk8VWIr+wGvi2fNEE7nGE4Xh/M8q4OYzCIYCKgliGIYXQSqFDqhtoLAGBN3GVBjBk9ijtr0UIFnt/6ANvCtvkJekbyPhv1pQG5jjyCbBIH6HJpyIOSGw2OYctxW6A/M32m888x7GA8GJvjD9lUUC1QDV5NofPv8yn+LPVKvrxrM4fPJQ5OAM9lpxetLMQTJ6CxVqri8ucb28gJ2FnOYTXuoVK41wGCtwVohnY4hk0roTGZdQHkT1x+vs2EWhtBAGpWhG0G/hVQujWpthHqT5/YQrU4foXgSs4kTXf2defGahH1zPYuJeATdWgXPv/oK3UYN2ST3aAc6wzGGM4fAJbJCVtbyyGRS2oN4jfpWCH3LJJY2C6fo1a7EkuT51u6QNUzwzA73EvPdgGTyg7oNYHLMtRa5/zK0i/0MBxzxeEzPNJnHvJbqUW2QwOdxYikbwXIujnjQhUjAJXCRUl9+Lt47vr9er4/RkCmnRurONU6lRKc70lnB8+u848Vl998MHP3lM/7f1f9eCPWQC/a0Py7klpBZWkehcI3nX/wFBq0imrMEuv419dwz2H612jFNOrLOUNuehoDqm/eXsJKLYe+oIrCEfsfnp8f46tNPcX5yivjSjixhxrUz+ZsjkBEzvl+5QCabhjcYljqI6hgOsVmzU4GwducxkhEPMqgIVJ25nFjMpaSGWbz7JkbhHTTPvkPGUbSHBYAVW0V65wdIRcM4PjuTwf/djTWl0v7881cmjIThg3PjL/nXfUUjQYE9a9kI7q+nkc8viuX77ddPcfnyC2SiTkxHfXgdY6Ue0+6k3+shuvIY+Td+U6FvL778FP/qn/2vOD85QW/qQmDhPtY2txByjdEeUTnjRRT0H2YAjENAL5UxfA0dRh0gnMb+EENnSLUegSyeAUZ6aYZvZthGVloPO4kuAm4CToblXmsRUGMKKc8i1iU980xzsMNhpCuBriNkvDHpnTzvG0kn8aNbr3yGDTAFWUnxxptRnm+JKAbOkJ5DSjv1fsjCd8wwchGcM3sPQUa+uvTHm9YZ84JUIoRcNopIPIxIImL8PTlwB1Cvt1Cu9eD3OhANAAc3Jm16J89ae4TJgMMY9nQjpWceVP0Yuv7699zxX//d/84qd11YjfawHLck2wT9u+QvxqbP0JNHE4OSstgwFOWJqN06SMgkIE19OkO93RXaSHDAohmqx4NIMIDWyHhE8dDw+zxIRT1qKmvdGZxeYzZHDzIGAYgh4HbhlEb9Sr0ySCoZZYVqTwU6/z8bIx6MBNVYhLKQKVT78ubKpgJiPBRrNTSaI6wv5REOunF6WZYkiYeu15oiZLUx9aUVwZ4J2TJP+6AnyMevW0wQUJxj4o5g7EurUAnMmP5D/mXORNv3WyhcF3Woj3sXWIhH8HD3CWqlc1SLZ6LXx9N5Xbvjk5fodRvGp2hKCmkSMyLEox7Gzoht6G2pcSSq35VHyUiFG4MCEtEYkitbWFnewssvP0NjOMLq5raKVlHnCROqYJjh5uwQV4WCJJytSg2Nyg0i8bSQ636rqgfKmPe6pO9lMYNxG8FETgBffNxGtD9EyBtGc9BEz++Af2MLSyfHiD17Coug3to6Dpfu4njsxdB+eLjo760EtYl6/GH7Plo4v7jEV19/g5vLC8TDIWxtrGJja1sm9Yen53j69dd4tbenCfdv/ta/J4YIJ+IME6hWqqhVapKNcl2SzbG5vqKmmL54vMbGoNk+/MWG4VTW/nv5TbH4NwmALJ4EiFr0KTKFFMFgrn0lewn4nZkGVNNF+powkdNSZPGjR4/RH1v45MtnYpxwoXLSpdbdcuLh3Q0VCHuvTvDeD17H86ef47//B/9Am9Dych7vv/8+1lbWxDShP15meQ3PT2s4vm7oA8jM2OPCcsqHlbQf8AXhDUVRPD/D6uKiPNheHZ5os5z025gOu0ikc3j77bf0bH7z3Qt0B0MkoiGEKe+0QW42qI1mU4wDgh9XhRZu6n/V4CGOOhKoY3XrLtbvPtI1IQV/MLGQX8lros6i/vlJCQdnVaynAribdmFwdYrWzbXxt9E1NgazTX8OE6cbGWcH8XwOVQf93mpqjGuzILwYAs4RRvM53n30EMlgSGsimkrDF47BFYyI/UYWEcF7+sYULq9QLlwpvYuNbtDr1rXl76uWq98X8FwHZsJhS4lY5FJmyCm6jI9NRHVv2JC8xOulmTP9u0wxrbXij0sCV7r4Fr36AZKxMFrDEapdgpwG1Kfk2eP0wBpNEPdHkIqlVcA63CG0CUTBiYAvhOGUsdAeRPxJ/V4WGGJzcR/0BwSkhXwu+EMRsWYsxkZPp0rmDIZD6M16GPQGcI98un70deNe5Q5ZCIYBv8uBs/MLNKct7O68gZXUfSUlUqZLE3El93RamDiBly8+x9WrL+Gi553Afabe0WCTXYEDbstIT/i3mszySzxuxCjX4tDAZiEIm6Y5D5sKyjidHpmKs7Fy2ZNmAun0TBnX+/D0x8hEQujPLXTsoQuPW9Knx70BeqMZht6I/DfTCxlMAgsoXhXQKhxp4hbNLCOYyhupGshU4bNrzgrXrI369REuzgtotmg4O8DDh/fw4MF9SQdiqTSuz05wtP9KKbAEhK1AGvAl4bAGuNx/inKhgFQmK6CoVq+j2x8jmV1CML4ATyCG2biDyagFtzcCt4+jLTbYNIQ2jCDbn9yWh7kx6ZZwdbKH/5u7N+uVK0uvxNaJ4ZwT8xx3vry8l7yckmQmmZmlrCplDXZLalntbrQAW9A/8A/ws9uG9dCwH9oNGDbQMPxgtIdHGfaDu9WSqkqVlXMySSbnO88xzxEnRmOtfYJZVRpKLkkto6JAZBbzDhHnnL33961vDXfv3cP7335fxs+cnlarJfzkx3+mFM8bt95Qc8+9h7JPDhD4Ikua5uCJZBorGxtIkxlNVkG7DmtwgUg0iamTFxN71O+KEVcmeNbtCcyixx79mJxoBG/fvSNQZ3dvXzIDAZidjppfymA4mmfDdf3GTTU3T569MMAPI9W9gT7j/XtvCjzeOzgECMSSfegN0KyW0Wi34cQSAg+4fLKZnIAiNqJ89vgz6LdBFkEkGleDubPzEqXzcxmaK1mZ+9LxEZrNuq6HkeKHxDKTrIxr15crEgzi2klm0jLsZ2Ol6ahAImDkDeRJxjVMVrxRahnxlmARggMOgS8WY7Zp8MeGeaJ1r/3cNFw8SyTbFNhowACeywQDyFojeGZkl2ycjS2AmKqSKvBMYcLTQHLWttixxpfVidIbxUjBuc75A7ivk6nCQSH/+4ByMo8TYz9V2pf7ce+Sobi+ifQYA8jx/bEmYyGXz6awdeWSwFmCDHxvrxMDyYgaz9DyTPocmWGMfa9UymJQt6oXJphAjDrumxzixLU/tJotJFwbl9eWjMyX4BHZVLMAzpoznLcMS4TsVTLYcxkH+YyN01IfZ2Wu9p99LWTDWMiZAlzXlz5QfE8EGZUyHEC7Z/aYWMRCszNBo2N+x8+/UqEeXKunUCpaDPDsoE9sivugn4hqwA+f4WsRGOI9ttS82S5liGOMh8bHi0Aln5vByEMYQ6Ri9IIxrBkmwBvT/LFqX7J+rInxXCLwVCvXcXZwrGcoxFATAoxuFC5TxkMhP3XRMNz4zGpYwb1WzEaTyqZhtViZxutNtY0ANIMSiXXv3wXu01ReiInps7Bee5Q5NtxYXMwyPts062+3GpiwuQmRedtFr93BqNdGIGTB4eDJZn1lGzmjTPQNc5Ofl2tgziCTn1DYDPmM1NcMoPn8cKgDeuj6oBNXH43rZ2PjRTYaBTAYBjGxbPleUd6qdev7/3QoIdR6MNda9y0UQrnRkqfbYjErxjMtFbRHEOji+dQ3tgamkTAD/nkoAgdTCoMQm8nUB/wigX70GVSirmEEkh2uAAU2a9xbmPxJhjhl2qGgko8J4pu1628YvDH+niMgy3Ux8PpotBrgtxuGpqV9vVhcwcH+Pp6/eIFkLid/qOmgi1cvnmHQqWNzJScfPLG3ZzOxN71OC6NBC0elPs6bbKZDCE49ydRoYUHv0Ku33sCdd38NthvF7u4r/ORP/gi11hCJpS2MR1R28HkjkG2eo592+DHV9Ezqo6ubS3j+5Bk+/NM/Qio8lf0E9wSGPPUnQYxmRo7KHxiPOYhQ6ulkACejPaNXO0P7fM8fLrCH9HSu6Xr7gONcQcF+RGz2gIVCLo10whiq15ttNFusgaJqnMdDsqHJCDUe2GSR8XnLZFLIJCMY9tvyY0rFXawsZrFQSILAmnzOpFgxyaEE0Dr9EYYEZZnyzaAkx0G/08ZJdYJyJyxpIw3Mf5Vfi7EelmI9rK6soNE2oVspd4yzvRfwEEK/25IXVjCcEHBWt742Uk8GWlJp0cLl9vYSnu5c4KsXZwrx4/n48MFDo9TxAekZPfn8Ndcts0d25B3OGjFdXNf+lnCgGuD5s6cC/29uX8KVTSZwj8Vau3HnDt5+9x08ffwVDg+PcP3mLdy4fQuJfBE1+qH1+3jxyUf45NNHSvldTVkoJrnneahbBVTGMUwDxvrmb/r6xv0b+P57t/HR50/lSXj36rK8hTOpOIpZ1iZx7D/9TGf14uWb8op99vATnB2fYmHtqoL12Ld/8tHnePL4iewvJm4aHZghE/eUYspFLgINuLhndeD6/90EvHgcTDAkw3/xzMiGPERmfe1tw4CLXiiJKdj3Up01FNAeD04QAX2agWzcQiRIO6j59IGDLw6xxoj6iaDtvovOgLJIyu+JFdmSPPasiEn5/KlXYNhE0DMApR2YyaeN+ynrPCuWQ2ccgqsoij6kSdR+aVj9ZLd1AgmFD9A0Kp12sLVka28hg4zDKQKR/Hf6uO+WuFcPsZE1bGZ5Qgd51ibQ73ZQrtQ1XKj0bHx1Zrxi+fr598wBmPZCv3b7i54N63/7V38w6wyI7pmo9Lle38RMG1MJyRRYhI6n8tcyHgHGiJXSEPpesGAjkttodRTFSq+D4wanQQ4KJDdghuaQunMbS/kYql0z7SKIdlRiSmAYi4UALmo9xNyEJHE64Fg4TH2Ddt/ngowObnZn5Y4axuVcFNX20GzcZEL1+3DCI7x4+RV2XzxBIlXA9Zv34MQWUGHaS/cYkXBA0phCLqeDcm6ES98eI3cw0zQWBqHsurT2XPi1gfEfYhPKIoGG+s1GBaHOCZwRzbRZrPdVFHOsG01n0eoN0KyVkMkW0BlO4fWbYpWUG2U0WzXEMtuIJK/CHp4jF/HEYmDhwM/eDxbgRONYSnLq7qDRBkoXF1hYXcLKlTcwHXuYtCvot6r6umA8j6MqAcy+QL3DvT1RrT2PAMEE8Qh9IDiZHps49hAlGH0ks1kxn9qVU0100ukEwq0mEsMR8jMgsXIZvStX0GeqDxOAPMZatxB7/ADXXu5iGkniz/JrOMmv6HBkQ33r5gbe/8a2GvWjozMMux0d6FwWnOr8yR//CZrlM3z7m98QeMaACjZUn336KX7w7/4Yb75xE2/cvgknFpMkigyTaqksE9g45WVxgilxAbfzYpPpq3yGCYqoe1V6EkFQ0zQZ2qyRs7yWhEi2yrRRg0oLEKZuXKyHKkqlmp7BaCIlijo3ncWlFfmPEeRgYMDuwZEYf832QBvQe/dv6/r82Y8/gB1J4lvfeg+PH3yG//Ff/U8q6paWFnH33n0sLa9iyuljICCm2Rw44+O3urGMTD6Jo2ePcfz8ESw3h1jOSNLYwN7cWsLGahGtek1/RxD6m+/cRdwNydR7/7yFl0cV3Lm2irvbK4oOrzTbqNcb+OzDn0jWS6ZBaxBEsrjx5/aHxWQAebsvRmZuaR39aQDPD8ryCdxaz2FjKYXzSgsvj0vokjk0muLStIysVxaoJmN/Pw1uLl2qRRZg54vys6HE63TnpZrzQSiE+7/+fWxsX9fEq1dvoHlRRiJbwPrWtppXygLYDJypqe7g7PAAjXJJQKrAcBZgbFwpSyGTgA23JvWW/6zzmTCeLWy2ub/ILJM+Af6BTiaMJs6ToRpMmUzLeH+IdquFVquEiAN0vQHO6mU1WjQiVf8ytbCysIKlTAHWwPirtEdBjGdsJDgdMUb/bLKVzCsz4YBSCKM8KNVgBJAjs2gywenxkWk8LF/6GbYx6HloN3u6tmzS5d2jkL0ZYk4AtsPk0R7ioSjcQEQmqvRTCTpBeaEtrF4Vo4MMg271BLXKAQ7O9nFRLxkGDH10aAZNRgcNu0NhJAnahmyfWWwAZrFPKKEQqDdUUZ+MJxEig6HeAJh+SC+K0jkytoN1O4qBFUIvEEYvFMazWlMFFYE0FrBONCU/xnTcxcnpOU4rdQ1bopll2KlF/yiaoF87xqBxLnlpMZ+SlwSfjc4siVk4imKSBzTNUPtgYHJr5OLpwwc4efE5VrbewNLaGpbyUaysr6HXrKFyUUGr3UGt3sTS+gYWV1bko3VxdoGjvV0024bhSMCByWGJwhpyi39+rai4mY7Qqx6LqWs7ZJxQAmbL35HDGU7JX716Icbtt775LSV1srird5r48Y9+hNPDM3zn+/8hblDiHTQG0ZPpSIwogk2vHjyAE4ng5je+gaWlZWRSKTSqZQzbp2IphONLaHV7kjYSkGHyNY3SmeR2enosZhcbZieRRjqVQC4R0fPHxMROu2MMdpW4m8ON69fF8n3+akdNu2G5GIYOawE2kdtXtuRzd0CPtQbXRkvnPEGGvb1dhKMxbF69hhm9UmtlBGdTpDMZIzev1fzkz4ju39HJsc68YrEgOSF94nq9tlhimUwG6XTWeL3Js8x4AbI46rRb6LTbYnmSZSofnUhU9YTkdiNPk0+yfhliIO+qn2ZHsj1Wam1IshACb0aSZ4ovA+BAaYUyBZesy5whc/BMAIu8r8IC9E3aswEW+E753vjiIJCtuwEggNr5ocJH4um8WOTcI7gn9Tst4/Ml2eNI6y3LpOqZpeRh+QQKqTaMKNUqc0DF9/vM5dOSZl6cU1JDoMWk4m1duYy7b70h+wUOjozxuyk8ORShDwxZUQpY8AZioXcHPRzs7eH0YEegRMiOiJ3B5pVJaTRvlicNmS9g8tUE1YG5BmSSiU2Wi2AhFzHv2ALKNQ+lWl8WBLTQmL8InhWz5nrN0zfL9THKja99h9JxwzBvdEy641/2igY9RC2CA0ZeqNRjJygWcobBDpTHM3FNTDT6uvrnBa8LWd4R43lIywP6k5KhTAkIg6J6jRJ69LQZMtTIkjqgQykK7zkL+T7rPMqIg7BjUViRqBHdEnxl0++vI9bcfN4IhhgZsWFcyvuO6041OMFz4xHGPcQ8r3pATFiSz0CTsTzPFb8hEOCtZ9ikZxKE0pA6FpWslD+HrB1uwB6DNbo9AR9MaWzXa+hU66oL86v0RzTMVIV9KN2ZHnX81q+lkASFeb3E2+fZZIcMu49DGbIwpz0EZsZ/bjyhRIieaK5YVxzAS2rK90vA2Wes8fnns2lAxAkq7DGabQGDBLGMkXxYgyF6clK+k0pE1HeIPeaH0cxnqlw3PO/FovCllkrQDDCJsicbAX5GXhv61kniK9Y1fbYMcK77wj1CljT0fDN+vBwKGBa48Vfjfsa9p1avo9Xqwo24YohRakrWjYI/xmPZsZCZSyk+90IGLSQW1pHML8AZ1lBtDHDaZ3qsec3BUN6rQPMIvbMXKHUnSBQvS5FCC4Z80sbtq6uIxGNoD8Zw45TS5RCNxPHwk4/xYvcQ0fyqnos5+Dp/1sxvmYNE5rfOv4bP2tnuY5R3H4POJtxLOTBj82y5cQEjlNApHMTHD1k/pYsrYtL2qqfmeaZ8Vc85z0myNgm8TQzbyw+U4fMlqwCfQBEKcDjNPScqiXw47Oo84F7ljSgXZkpiSEMdnmU8q2jFoeGjEvzC2FhJ4/b2IrJJV55qfI6TiZSRIo9nqNbbGjixaRaphmxEP8H+pB1Aqc/azVi/8FkYDOm/96vlicb7vb0cQswNaEB859Ym2oMQPKZE185R2nmE876Dcy+JidfTWTa2HIwQxr1ba7pmvVYdUYf3lGeVhfOTc3Q6XZwcn/rn5gTt0qHsUKajPqLxtCx47NQCkouX0ascaX3ECpdQPnqBTvMCTiyJf/gf/UP843/yO4DXwfHLr/DkyVOUz87RrlfRC2Q0EFvMRfHd3/xtbG1fl0roTz94gB/+uz8yZ8p4jEF5T/YnmVgQ4eIVdEJ584z7NgJ/5aHyC/7jr903Ptcffvbk9Ve+dXUR37m3pRqfSrhp0NZA6NFnH+Hg5SN58CUS7G0snJ6cCdhiX0bWF8MvGJzDa+rR3zwQU6ASwS4C5RrczMj5miqcqzEKohtICHSa7xMEz8g+I2gXC04wCifkiSbWbbeEwKCBsZ3CyE5o6BULjpAMerCtMZyQePDGN3I2RaPNM2IiWyCF5Aw9nas9K6bzhf1wZRyFN/lZAG1+MQikhYYtBPmZnKTZZvo1WJEsYpGoWHBSw/nM114gipGdRNwaGHCPtgihKcKu8f5MJiLIpmmzMWdyeeprZePBayDmr4VJMIpUMo5Khx5vnkIxj6oTNJtd7YHVoWOUPH7dMe4ZC7CgY2Sv8t7+OSDN+u//xT+f8QNzkk80lyi8PB3I1JjL3UKMuDdTNx4yPd9Im6kHi2TApCM4Pj6RgbJJMAqj3JnKj4QylaXFnMzLeWMOLzo4rw1QyBqPD/qYkdXGV7X9AKsLLt68+i2Ua8b8z1ALLSzmo6g2+zIwzGZiqDSGCEyYBEnQz0Ixw4KEaGkPF+U9gRiN8gVO95/CtYn8FhDPbyKdSiJrDzS5FrPEL15MRDV92FjwmShTsQdY2MQXMY0taXpVr54L8HLj1NtncHHwVLKghXRCRfVppYxuv49UIgePA9KQg5m7iHa7DGvUQLffRql6rOKJyZxJplq5EUSC9BtKYHH1CnL5ZfTaNTRbTMDzpQ5BG9HMCi5ZnFRHcJHd0AFNvyyrV8Y5m0AkZZR+cnAgX7MgtdTBIIbdllh6BNcovfK6DDQIyqCQTKWsc4Ll5BgzZwvPnu2jVSmjsLKGUDwjBL+4smLSSiktkOfAGIf7B+g3SohZUxSmQVhtD6deD7GFDOKpFE6rZXizKd55922xPT740Y/F5Lh//57AAk7w680W/uwHP0C9dCqNd7ZQxMbWNU1/mDz5/PFX8nLYvnYFG1eu6EBnYiYLMt5zFotMSCOib6J/g6K1ug5ldAQ9WBD78eaitho8WwtE0goTVDFfqc06U8NaOsDZQLPACtlRXTcVCYEQbt28IZYLpZncuAgU3755Bc2OJwYaG0gu2G9+4y0VBD/55AsVxe+98yYOzxv43/+vH/5N9ubX3zusH+G337+LKzfu4PGLff09Dcvfun0NiZiDi1JZxQGb7vW1VawsLGDn4Bh/+H//P/joo4+F1HMKbCeXVHT9Va/LNIClWTg11gCuXc4jMPNQrrXVYJ+X6X2Rwlawh/VJ2ZdcMfWJk0Uje+A1ngQdA5xOx2hElzR1D7VPtC+8/Rv/CG+//x1EqHUvl8SK+eSLh+j0RgKTwm5MYRil0xN88eGPUSuVBB4ZSWXERJH7/i8yrqdviV/c8j1H2VCTKSfmDDlUfqHOZMleHYNhGzEniUDA+At1Bl1YIQLlnhLQnNmEQkC0hz0ziR4ytTKg352j10OQUfQRFJIpZGIB9McuOiMm6pCFYiTt3GOMB4rxNWOBF3Fs/Pp338ely+vY3T/Eq90dHO7syP9GFGkaQ9NcuNs1qXF+vDrZu1SuM+03E6Hprm2SYEd9DGeenvt0Iien9hS/AAAgAElEQVQwgdfcpW9RPIV25QTV+hnOyseo18/hcQ/loeqQ7RY2RuJsXmj+SekoGRU+LZzvnUxFTs4p3SGTg4AD31OfE+TpFEvtLhKc4C6soNafYGf/CMlCDpub67AiSfm4sAjiPjsdeXi2T6CsCyeeBuyESe2ZkrUcUkrmT78m3RImHYZYZLGysoxkLCpmDq9LuRvAaXOKXDyASHAgQKU/pvlqHLXj5/AquyrYo6k0br75FooLizrryCbjXs/JN88WFuKUH7IpJmgxsSLojYxMiUE6FOLNXzKDZ4IovXT430dNYNAAXRgJZpJ9QbCO7DX6ezFkpdulpxcBqowvbRni7OwUH//kA7ES3/vmtxSOwwaC/fHdN24KsPjk8y9V1BMAOjk+VKrl7bfe1kSwXKmhWashHiOThWbNAVTKJQFUk2pNJtZD+boE5E/G4uHtN29huZBDs932QWQmVdI3J46rVzbV9O3s7RtPMjb2voxGTaP8q8zrxtUtrK0s4YNPPsfzvQMzLfUG8kdqMWE6ntI5WS2dY9jviknMtNFypSJgSf5+ti1mH8+oSIRFmWFFsUEyzZWR2bGBN02c8bhkk09ZBz0u5FWklEVXnnNkPgoYp6Sy10WrUZf0Q4ARpV2Sf3GoQoagYbEQmCDbW79bkjNjHs59RDL38UTNgORXfhCRKfJMYy+2TyRiwEZfriBWB01sCZyR2RQMSb5QPj0WoJhkgrITwaTLKHi+/4iKR14Lfk6eQfJutNiQ2qqvVJOIRUeaJXGJmeRiAjIIpJg4OXPf6ENCgIey6mhM596ljRXcfeu27jWvAe0IeI3khQUbIzrGEAzo9/Sz+XlKp/v47OM/lmQ2kSzK/8Yw0Fx9Zsw8NPsWOsOEiv/5iyyypRzlrvSU48Q45jO0CDIMcXLewlmZ7CJjH6CQgDSdJslmUtmKamuGavOvBsr+svMra/eQjU7FGolQGjsb4+j4AMsLS7hxdVvPG4MrjDk8PdHIaOGgwPe4FH1UXCWdN3O/u26rjbNXzzHqNhBPJ1FudXByXtGzk0pktNb5czXAoV8W/VSHX7O2+PP18ht0I1Ph1xqfOH4fnwUOhghoi+0raNp4qlFebTKsWSeTxUlwK4jpiP80Q1+C+QwxIMAws8JikRDMJwDPzyvGDqfz3EOVMkmLFGMBQDCIgB3XW5yANNPN2ZDwfPDZbXr/GtyY4Y3kQQz2ECBjQrww9TDyehiObYzhqpbXmpDM1Kw9YVy+RQYbGYFSkun6wI5ANQKgfvov2X/eCK1OT8MAsl1YzxhzDgvNFpOIPaRSca0tritj7fF1Oqr8tvp9DWh0TWmxYNvGs200MTJc0ZhpOG/Oa4GWPBdl7cGACEpLTUIn+6P+kAzergBxmuIzGGQwmqDdN77PDPvJpGJYXczLuykeJVg+Rr/f0bWeTOmJPMU4sqg/f+41NR5pqVQOQ28iD8fAoIZW6Vgs7YWVS0hm85LER5NxyT/fuL6BYiGLaqODWHYBB4dltFtmwGvAaVObfc2n8j3hfopgRWYK7wlftJ5oVc5QPXgqhjPPa5ftUtiRQobPDdnyHEIYA35K0l2BnSJbEETV8CEoxjODtagYUYjOHDymR7Yv1RYdQkNY8wyw/uCzH4sSWDBBX0aqCfVdHNSzZ+Ca65C00Oq8bnxnBOHGAyzkori1vYrL64so5BJSUBgGKgeqMzQbTVSqDcNEe51SS7N5C5FkEi7v23CgNNfD2gyfPKugx2bvV+x1+5KDNy4xnMrBYXmG7MIKvv3uTTG+9k+PsfP0S5SefgoXI1SD6ziDYcnHnQAKtBYKewpeoi94vVrD4y++kHpICY+DLopbdyVhLx88w+LlW6p16yemr6K9QLaYlwqDYSPf+O53sL61iUH1FM64jVr5HM+fvcRF19H9Dfcv5MVNNlzfXURx0dh3nDX+4vvSO3mKcGsPkaIJeAuEXYQLm39nd/DetRUsZxx0vBGqnRH2T+tI2nxoq6iWqkgkXSSTDtqNNjpU/8XyOl/tyQAhr6V1RnCL+3aM9jChODpBA5Ix8TJtU4LcVX9sxfMYBONmSDebIBMcKFyAZ9AAjvzleUZzwEpQal7HEochc4xST75SFkEow8RMh4ayXKCUk3BNUOot+qCbwDR+XdSeIZ8M4mLg4rTN84Y5nF/XAq8v7mQEZ9RAcMyeZqJzQ37PZNj7YU0a1Po/33h1WqiPQ+onU0EPVjwnnzK+crGproMbmklJWKs05Ds+jhYRj5uQiLOOg0J0jGLc9DuWTSzEQafZkj1YbRDEeZmej+zt+oZAEHDRrJW1/ziJDOx45mcANOu/+2//gJCYJusGSDKbJ9lSPL54ftDXgCkRNPznoScZ0zQgjzJdZNdMVckCiERjOGsBgZn5/2TqrORdbUTHlT6iEQeri3F5mo11sA+xf9LFbBpEpf0AwXAb64U7WC2sguQpfhgim0ybjMct1LtNNBojZOJZU2xwGuHMRO1sd0Y4L+2i1niMheItRK0YOpWXWF1Ywerymt8YGmmKAc4YasCPQ78JJugxBS+IwZja369p8oFYBoFYDmelJrqtOionD2BNBri9fVUSF052qrWKKJDdUddMmVLbHM1KxkAwrtvZwXCWlfF++exLhDBCIZ1GbuEtFfq5GCUNBXi9pg9iTjG0czIEzcaD8CLLiKWyWMmxAfPQ6nRwQOZNs6mJSqtaRatHyQcTAXsy6iaVPeKGcPPqMrxBBw8fPlPTm1q6LAr6jdW4JIHh0JdI52M4Oini0ZMSYrklbG5vq0gijZSgobGP8Y1U+100ShfIR4K4GXOwWxmJ+RAbNPGEcebJOCKujZgjkQeSi6vIpuN49MlHqFyc4t79+1jZ3NLG+cGPP8Sf/uAH6LaaSEVc3Lh5HRtXrqrQp5H4V48fq+l64/YtrK2tvW6QjGRnqMOa8k2mSDphG6kUZT+u7i9N1ulVw/dNQIwUcZtgxnSqBsakKrFJMemM/HuyVQha8vPO06DYYBAAYem7sryMN29dV7FFgJLNmAIJAAFqn376qcDJ777/68gWF/Hllw+1WFc3NnFeaePTRy9Ra3ZQa7Q1ked0hu+PyapMc/vrvsLDGlLBAa7euIVUYVHeZ998+w5SSVf/fmltDV8+foa9/QO9P7IQrl/dxGdfPMa/+dHnSC1c+uv+qj/3dasFo60/Lvde/zdKoNenJRSGFdG7+ScwGSI48TCgESVZWHYGUwKaLabn0RTeSL03br6J+No2iktLuHlzW4wbFp9ffP6lklCYTBdyaYabwPGrl4rWDvt+LZzOcMrJhpMvk6xEvxr+PRtVTsMpnwrCG1P6bMA8Fl1z43/uQwRGWMCNhh0M+g1EU8uIZK9iNGES7U9wfPChaZwMuRVxN4yFfAoxN4dkyFYjW+8z7cwk5bF4pBTT15wbHxWmb7EwcB2srCwglU0glclia+s6cguLeHW8ix989Ec4fbWHyCQGSymKxmePe3KYDVKQIB5l1BasMIu7ERITByuUWWdykhhXW015dyRWNhEvLAmE4fSucbaLs/I5LlplhNSQmWqVoIEdpMSFvpeOkVuSbRq2YVP2wgaeoBmnW2S6+Q28M2OqTlC+E2T0uJ0eerUGulOyJrfQGofxYvcYV2/exOrqEvYv+ij/nM8R90yCZSzfxRBkUrFXk5R+4hZ/5tljoIwz62ltMs46GXOMxG9qodwaodIia9SvwPkTB1Ud3kzacUYXkuNeVFvILq3g6vUbxnifvmN7h/CmMSQKlzDolFh+SRrEQQvvV51AD/3MAnH0pyZ1jIBCYDbAzGuKnUNyBQ3Zk6mUmJ+khpOJQzYvBwWUzMSUDGSj2ajpWShkM5qSP3jwBT740Q/x27/1W/gn//g/xsNHj3F+cSHJ5urSkkJUnu3s4ePPHqDf7aLWaKq5zBUX1WBzbRMsPL841xqhTJJycQKgSoxlKmI4rEaP30cm129+/30kog4eP3lqZDRWQIm2VzY3BJwcnZ6ZFENN/admeDBvhOww2r2+PAU31lYk+fzo089ll8C9mP4VBAAEWrW7CEXiKOQLCAgUs1TkVSpVsX14PXh9CDSwACNToNVqqCHlvaXPCUFdX3lmngc/fZFJlGTtmjQ2wzQ13k/cr+lp46lhI4OqxfRcb6h1QU8pnv1GTm6eXTHPHBZvBKhsNeVkLqgY9SWjMoaX1xIlrLK/N47rmKHrG5jT001MVQLwraYKWHrT8T0yWZEJpa1uFwfPH0sWV1zZEGOZwGk6lTK+bn4CIa+9Ej9FSTKhPqyvtBZ7xpuIYBmbTw23yHb3X/xcYrcIPONZZ9g7xo9tikvry7j5xk2lxBoPKcOW4fWaBhwBz6z3lCZMhgvTIEvH2H1lzuPxzEFvQlCIJFNHqbX0GBwGCxggowk0z7dcKox8mveYbNUwkqmMwB+GsFDixgErGVtkls3ll+kYa0rjMcrttjeOou395dKaCYNjZpSZm/suEIj7vBXClcvLuLwURzhAORnlwa+wv7+H7atX8dabdxCXV6GZ4Bv5pm8qrsAFM0QQ0MDhyWvvNd7zgAzXWzX68fF3kS0Q1l5NkF5+c7SE8Md1RkJopLjyXvWlllQDzJmMvJch1qYEcphC64NlPEfEtfRBegIu/ENTZf4dvcBMKmsIs6kl+SWfUR4/dCWa0aMykpVxNtcV2a4ErPmZpSAYEOAiU9qwRCRL9v2/5qn2CrBhkqPhxgkkk8E/Wd+zsZFeejXVnbCYohZCf2SJmWMxjTlkmKAKCqCHGANylA48f3bpVWwWt0WAjQfQ3AqB19EHVAw3T3dZw2l6obIRtwNsuAmwM1mUgRQDDdY4aOVaUBopWaWvATQzPJOsx/eSM4FZYwQmUwQJ1DNdVtJXEyRgpN5+aBhr+9dJpn2Uyk00uiOxN2mjUD8/QL18gWabTIqhFB/FbFJ/OLSlhMh4PzIFjg3oFEhsYRbb9MEggohMm6TJPtmFIQRxjqjTwPe+/7u4OO/jf/2f/xd5H7mxmOTqnjyMZ8gWlkzAztERLk6O8Wvf+Tb+0//kd3F+XsenD/cEXvAlvyL/Wvrb6s9oNufRCoP6Gfq1Mz1TTjIHO5FH7WwftdM9AWCrmRjidgDVVhcDesWCklfWECbYg7Uy5fZ8jvmMcdDIgchccsz6gnvPHFCVvIzg/YDpyGZfN8c62cbGz4mhBTyf6bOaz5le8Ojk1B9tzcQk7/c9Dbz5h00+zwMOjJnIzMCeQiaBxXQIy3n2K46GT3yvrVZd6gwyYr2RpcEtB1pkoA36XQzpfTgay7qFKp3nR018sdtBf/yrKem8lLextRhHLJFAPhPDynIB4XgBT58/w9HTTzHtNlCdpNEILuocKkQ8yq9wvv/MpAGvvGXsip480P7DoczF0SssXL6ls4TnPs819pDFhYLOXa7ljZUMrlzbRooMTNfBwcOPsPPwc/SGfuhOs41230jy+Rw4DCxx8hiEv5aS/mVNzqC0i2n9AOHZEIHMJQQXrv/S/dD/12+0YfqmIUwf9TOvXgXjxonA5UR+VeuNzzsTL2nSL9urcUf/HFgOeoGYgCPjrvrnX2RyxSZteJarUIEopZHDlkAyKs905oRCiARG6M4cWD5bnn9PHzPueZSGktuWDAy0RRNX6M9oC0DF3uy1pYLCEKkUHHuITpvwApRxxl+n/w7GAWErs15VHm6BaA7tdgdZgnvRqH42gbShP1cKWybRmp+Pn7dSLpuQK4YKpOKyouDWQKCwM4sghq6G7sQF8k4PC8smvZN7crvrodvpaXjDWrg6MFY0VEVyi+FzWe2aoeV00NQgJBQrCAcitsXBF+1Y3FThtZTT+h/+5X8z46bFhk/afxaHnOwMDA2Wb56HB0Ef0gL54SjJJHDGAkWSRzstyd1S1hFgdlobYm0hjvVFk17R7Q1xcEHGkI3VxSRGBGR4gAw5PXmFcplgzwKavZf6+mz8CnJJQ1nnz08lQjivdrB/8gzdfgVOJAs3nJakyGVMMQ+iHumAPbR6p/CCHq6vbmM1s4b+iJt32CRd+CaqfMw4BSKzgBNJGi2rcA4xDWmE/ZqF2oBUbVKrg8jHZlhI+FT16QS1EuNrZ4in06hWz1GrlVT0M9KdiDkn3Pw5JgJ5it44SHMDUR2DFhPm2hgOKti+fB3FhQ20GzWctW0ZLBciPTjJBSQKG0jnCuh3GriotlHrTfX+uOEfn1Xx4jl9EGo6VAKK4w2okKPJanGZZo1JjLwOCgurSlcbcjOjFOmkAkQzWF7O4s72EvscvHj2UumoS4tFE/FNtsoMKvqP945wsLOrApnm0RnKJd0gmuVTgRrc5E7PLmQYurq+gQBBJabjhAPIgxG9EbjLyxg0qyCzq9TuqvHd2rqMVL6Ig8NDPHn6HPsHBwoSWFnMIZXOYvvGG0qfe/rsBT7+6ENR4N+6cwtXt6/KiySbyarB4XVnc0SPr5gTRjqXkzyNUwjqzSXDsywcHJ6gVLrAQjGvJpGgDUEVUubp80KtvT47i1wuVk5mZWrakiSDLCCaDh8fn+K9d99GPh3Hw4ePEGW6aSSuiRdlNVw7vM93b21jc31FGw03BgJWLOj+6W99C3/4bz8SA62YCuPKkokXf7pXwlGlr8/2i17ZdEJ0agFm96/jylpR0tHNSysYT4Z4+OSlIrbpgcZXyI0LWPvbZL79/HtcnNaxNG0Aox4qVgJlO4/8uIbUsIKaUwQFTE7/QvsJ13Q6n0cwGhPLsFzv4eHTfbz369/G7/7+7+GiWsO/+T//EJ9+8AGyy2ui6bdrVYTFiCIDw2zaKmaVgMdGzUgp6FtEFiL3JqU3zUaIRhMIhVw1GWR+Mnpb3z+x1OQOMYKbWhNgYrWPkbTHcFMO+uFL6AzjONz9AOXzryQRIbgUtQO4vpzDldUCTuoWDkqUZhGE5rPj+4awr1bjZUpQNlMq5EMzrK8UsL60jC+OP0HJ6yMT3MBkMEN/0sXByy9xfrqDm9fvYSmzofQ4Jl2OZ2QjDDFAFb1xDfZE7SrybgYbsTUV14xYZ1rlUbWMcLqImOOgebaLXr+FcrWM2WysdRmww4gyUZafn5PbiK1mITgeIUKgh8mnkymWBmMsK+8sgCBZIs4MOwwNsNikAUWLLM8oKjTYho0MfQ+GYzy6qGJ1dRnJhU0cVQdqrtgl8PAn0MQClqEFfM06Z7CGDTU4bH4TSa6lEPqzCHpWUsEN8xcbZNqd8pom7DHiITaJTAQ0jSn9jea+PizcJduYMhzDQ3hUV/NWrTeRyhWwefWqAJvdF8/RHgSQWtyWNM/rluEEByjk8kjGYwJnOInm9zJCnLLIiddEIZPGctH4X7Lwj0YdMWC5DyUdmqa7GM4iOuvYSPL5JGiVSKU1+GCDtX35ErY3L8kH8qOPP8bF+ZkJBFlcxMryCjY3LhkKOqV8Iw/PX+1Jer+/v68wmY3NKzJo7fR6Yv3JQJsAsOehXiojGnGxfGlNoAXBDyWBurakkDe2r4g6f3J2LvYg1+RisSig9ICBMnx+mV4WpEcpvUhmGAxHWFnie1vCi71D7B6fIcSBCuXtlYoCELhnk1VH4KNLmXOzofMplSti7HUFKDFkhYOHAv3kMjlZImjSJ8lYD502r/fEZzVxDzfSSjV4TM4WU8I0v2z+6e/W7XUEynAdUmpL1hmnmGzO+bVG+sXHkKwE40vJnyVA22/mCCJzDfHcEGtIvpfGC5Nfz3qIDJOfbuoMy2sq82K+z2gkpjCDo8N9vHrxVE0ywbgrV67i3tvvaJpMBuEhPfUOX8pHM5bK4ca9byKWzKB2dgpMRrqP84RCvW9fJvqaUabayDBFCZoRcJNXiJLrDGPHpPaG5cnGr+F6ILNGEs5gAJc3L+GN2zeQiEfFxhOThhJFXh87JjZ1q9GS1QaTcWlFMWw3sPv8K5yXylrP5VoNdoR7IsHZLhBZxjhUQCYeUA1Hdi59iHiu8jMkk2ndVzIwe0wJHo5wXh3g4uc8N+OBLmbtM/R7A1iJRYWB8EXfNJ7t3L/JWpE3aecU9qyJaDpnpJETD83zMwysHNyF67h/fQH3byzq7CGw1Wq29Xtp2ZFkwINSFl8LYDU0VpNO8JhefhxeUIrEZOCuOTskTfRN4HWGEHiU35NvEk9vM0kPzYCWLF4RBZWeav6ezzRrEP4wSo7JjJbUTSwzA2RxY+NAlz/YgHcmFdQweCA2NNny1qQnU3R+3dAj4zCCkBvDdEaGFIFkY5BvrBToped7utB+hbLdEcE3U+OGHK4jpoMa5po8bQI04acHKH3KhghZHEvwTJrCmoVQa41RqjPUA7rH/Dz8XfLlGtCnj15ovhTVD24SSEZgVr+XYDYJk5RLm+st9pnULmY4qTRRH9TjmuD1UKpjo6nfIZCRQJntyBOLbKhyqaLBMgEWGtkTBJyzV43HmVkrCqLgHs8ETN472hL4NYUBz40Mij9foyxf+WBY4T3dx5Drou9NUKt30KxewGtXxKJ1Q0AmaSvZ3SWbnfucN5a1ytiibxpD2AboTLLw7FVMLRuTYQ+d8mN4nT0k42nE3AwWL13Fe9/+HpYvbaDcauHjH/4YTz57IC/Eov/ZmELMZ6jd7htvQCuA3/jer+E3/8H7+OLJHnaOqvKz7NHjq+t7Dv4M80w742sQjfYg3fIRevVz49no3xPJaf3AKaVlzqaI2Sa4qz81zDLeU3NPzENNZh97Kt07eTFyPdPr1Wch+rWT6UP5fJMdOUGP8lcy83z2ocLp/IROnnGX1kyYFv2IKRXu8lp2+mgygW/K9WarzmNTP5kMkE7HkM9k5JfGe8fne3W5gPt3t3F5JQdrSkP2uvobgtH05ZQUV2vVhCfRroPPF1+Tfgv79QD2GsazdjCyfmWBtHeuRHBj1cWL8zEWikW8d+86vGkYJ9W2hmfTIdOVRzj46jM8/fgHIs/c/9Z3EYpm8OjFCXb2jvDy8Wdwk1RCJHG2+0QMZCbIv/Vr7+Hb335PZ4zXaeLS6pIC8L746kAqrbBXFhjfC2WMOi5goW2lxaj9ZV5BBpf1TjQs8qLLv8yP+Lv5nl5VPzcecZCYtTU4YC02Uhqk8XLlUnEmHa3VYTiBAWWYrI4F8kuf+lpqHZ20BIR9vdcaMJl9LgeYHHR1Zo7WKBlqCvyxphrK8rnnz21NbXmOST46HCJpeVjMhTVorXfITg+iPYtondqjprHRcANww1Mkokbltt90cNQxa4Z4wby2TwaM3zY/E/+9NwsLZ4rNeJ7MQOmmBhxeQ2f+YDSVuoDvXYM9dkhjBjbZmDhpn43XxcBiamtCQ9I+if+WhW6nr2s49xKNcLKuwVkQ2Yhh79NSjHUiFVHtDlU2M1yUq+pBHXpYx4y/sfUv/8U/n5FtQxo0TfpZKAwGPR3YklgNmUAUQtMzzIS0M8ZFx/xCvjLpNCjrOqrwgJxgbTGlAlF0aJpyB2Y4OG2iOxhhoRhD0A6i2e2i0SyjXuvgrPwMwUAEydi91w9i1Jkgl+ThFUa3RwrtOZqdMuqtU1jBHGwniVrlObx2Hetr9xFxgsjZAxRSC/INyGbSMtWnb12pyyJgimLUeFPwJtOAlzR2IqVHjRmGwTQWCxkEB2VNLCjd2CzaCEaTYHAeJ+XNVluNgmNz42Y6S1DFVKtVQ5tRzkSHw0FJ5TgVodcCJ2OkvPeQFjiTtmnKzIJsJGZWIprwvVumqA5NClYhFYabWUMssyDdc63TE9DXqVWxf3iiaS1lGLxHw4mZGI8GNIJOCzCgsejaygKGgw4Od/exuLiK9MoWllcKcGZ97L18iakVwLU3biO/WBTVWfOn6RSnTz4XO6O4fUcHxMnuLhoXRh7HB+7Nd9/B5rXr6DWqOHr5GJ9//CH29o+QX93E9tVr8nwgYssml9dgbW1DMdvj2VBMvebhLmrtNg4qdRy8eIZ799/EW++8o4Lk5KIkT66dFy+w8+wZ3nn7Ht599x3SvxRX/NWTZ3j18iWuXb0i6Se9c9io0ZyXLAeXjLKxh1azqYnz5c0NrC4vGAYC4+SH9KUZatMgm6DdHohSzCKJPn4s4JYWsmp0q/WWQDmv38WXDz7H850DOAy1mHg6iLO5vHztovEUrt2+LwZSIhLS5JGH/e0bVxCLRfDlk5dotPr45jt3FAPPRDqCWE92S6/lm4FhDeFRDYf7uxiFs1jdfvsXbsi/9zvv4/f+0XcEkn3w6ZfYvLSKOzev6v/zz1/0+rsAz1gwaRMhED3xJKOOemUkRlXjGSHTbiMu0YbPBoL0aDeCbCGPaquHJy/2UG12BDa/++3v4P1/8Bs43nuFg1cvcXK4L1YQC/dMOolcNuN7EJlEK77mbAruV0aeYQo/GSpzYu0nxLEwpjyCmy83fzXMYoJNEYgXMXMz6Hg7qJSeonpW1bO8tn5f7KzyxSNsLC3h2qVr6A8C6LRO5JcwtoroT6OGFcOmXkW+acrnjbmZahuD5aXFBQRdD/1xExi62Dl/hVc7TxHoJxCPpTDot5DIJBGOBTiWQtJNwwrPMBp1UR+fotq6gNedwJ1E4cZsxPI2sk4GNqKIWK55nlMZDIcz7O+/RLN2AjcwE+DNAcmACVyc8iGIa8MZ1sdArZhGLRNHiobL0yCcvmGgUAbEyev+aIJdLwRn5KFYCGFgO2g2BuiNApg6aSwvLSAbDYv23Bi7amZExabciA3zoIrIpI5ZfAUdJFA/fgZn1kFx/bphFU9aSKUzhvVgBRCPk3FHOvhMvknNIdNKzXMWGrfhzlrGt8qX+8yLef3Tl9Dx+2VBx+aK3jP0MWS6lgrgqRJnV1aX9TMatbpSH0eBOMqNIcY0N8VAASVkhnFK3ag3cH5WQp+yq6CFbMxGOhYE/RUZBEG/Dx6w8Sjjs2OIOmQJThGOpGG7cYE7PJdubG/j5vVt7B0c4dXenlgOAuy5VvzE1EqlhFg0hntvvaW1c68ayl4AACAASURBVHx2bia1pRO0ej04dsIkJEVjYiLxXFWjDcpEo/r9ZNgQfGESLROdufeQoZlMp9Q48WIQdCKTkX5Vl9ZWVAhzcl+qVF6n0tLjdHmxKMCM72P/6Bg9Mpr9dFjBWQQpubZ6PeOfxIlljIUNgwfGYrnQ0/D0vIyNS2tax81WU/KmWDypRptnjUz5KRmT7ySZOwbYUq6hmMImVZJgHsE6nlO9PmUKLRwdHYmpWlxYkI8p2UyUt7LZX11dRb6QF3ijFFPWJGqgzTM0NwYnQGj8M+fm6Kb5UzKlmBAjdLqGScczZ84k5c/gNWCwAt8ffw738s8++RCV0rma9aXFZbx5721s0COTvqLdHk53HqF+uitwhuVfJL2Iy3ffgzUZoXq4iwilT9GIAXwIeM0TpYmnKBnSl1yRTfbaY40yYh/YIRtUzHpev7HPjJtqEMF9kWAam9rNy+u4cWtbrAJKMQg6kvHW7bZQr7cQiGQQtI1hMes6sdh6JlziyVOaNO8hGkugWq+gWjtFOHkJiew1SSj4skNjFDNhFbr0xs1l89oXOt22pDz9bg+l+gD1Ln8+peMGJHWmHZBdzfuMWA5TO63nY6WQwOXVvBrp/d1nWhvruTgSgQHGdhZjXqdJTUEm520Hpa6Ny7kAtpYisCMJJNK0EEkrEV4ggQZeRuHA/UHBQT41h36RZFeybhRzkyAZ34/v5ekr3gxoqUPAyHn5Tz7TfH74DFJ9oLCKmZFc8jpwqEdGJUG1+YtzAjKHlLgqVpNvlUHwjfeTfzc1gLEVYqK8a/aNEcMqKMUMaw0aaXFAIJw+l9J7DVgxPyPnwydzfpv3wOc8EJggFJzCddj4zGBNydYhgycs9jeHrf1+GEOZ+5PpaxhkApV8EE5+Vuwj+p78JLmP0SuOQ0vudzxb5gQy415o9i+T+Mv62AR9iG00Z6P5vlu61j5byvjYGtCLDTutKmi3kc9nJamjkT8bRIHdQ0/BYvQdMn7OviWMD4xrfWlfCGgvIygr3y7f95DXeZ5wNwk5GFoBuBxUdDuq+7PZJNxwyARGiM03UCJ3iDYrxnVHdiesPTg4kYkI+xt6nvUHShPVHjPLYRAswiu9Qr/8SiQDTgxDdgzFwqq8Qcd2DLNQENNuH4V0VubZhcUFpDNUtowEjn/64Wf48tELOJGEzn4O0h3bwve+9238B997H0elFh4/P9SggXY7uv9krsrHzK+tGCRTOcKgfqG6mewMAWVW0AdCg0qv1B4lDzk/LCgY0OCJf/jsyz+RXni+l5388vw1J2BSPrCUy1Mmb3zkBJRKHRSSlJigNdeiAdWIQhsVDOtt1npkhXCfdKMRRBmew/6LLEuv/zpoJB6zJdPk93Mo0NXnniGbTmNj6xIWlxaQigSRtD1EgyMZqevz0gJkNBHDlGuaPo98TngvCS6bWtP84YO7UwngWS0Cb/rLgTq/sAH4e/yC66tm6Ml65/a6g0TUxsqlK3h67KFSqSMbt/Fwp4Rud4CEE8CkX8Pd29fxxlvvYnfnFT758iV2dvcwZRDdwmXhDYmghzdvbWNr+wpevXyBVvlM63V/d1csMq4Ve9yENw2gO4saADdgCC98EUD7ZV5R70zf1nOMxPP/r6/4rIPohAEBZnBCohLxFfl8WSbsiEn2XiCCXsDYYdFXbJ58GexycD4zfptUiNi0u7HRpewTASRmlE+a4A76oZEAlHK4z/fh9dpoISZGVmLWQTzGNe2nW3MYzvU45TlgBozcrpmIK2CcoDjPBRJYyAwPAFGHZ+IMpYGD5sh4zXtjqrq+lnemQyOBaMQRCAJqoMJ6zQ+pacwiYsPNX6ngCPyjs8wCupaxNEiih7DDlF4brVFY7EU9u36wGD9TzKYVlQkzkkeuvM6HKHdm6ExsAXzJ8ETkLLLbAgx76xtGnvVf/8F/Mat26BvkIBbsoT2YaIqoKSSnv+EAGBLHA4cyGRo8l9qQDwuvEDcMHtaUNBTSEW0o0aiNUo3x7SMs5FwdHEfnPXSGPcQT9BCyUC4fodP7EpNpFxH3KhLRuwgEvqYxjoe8oX10mkeonD/XBGEW4PS7hnzxmiSF/fou3rn+FjbXNkyzNCch++mKLteWPz1mc60ULCZrWEF0J0yCySqlkB5LYtjNxri8lMTltSI6I+C0TtlACK7tyj+C6GatWdYEJpPIwvMYZU9gkAeHh9G4gVanienUQTqZQyoa04HAA7WLlGjBMvizgLxL3wHlFvlR5DQuByKJHOx4HrMQ00JHYi7x/dEvjA8qGWSSjzBVw58op3OLJlygXZUx6HhAINHG8sYWEHRljL20XMDa1qbS6hr1KuLpjPFDkvcBdb5jtOoNVM/PVRBxKkuZ5NrmphiDDZpKd1o4LLXkFUQ23quvHuD5yz0gmhdSTAlT1KWOeoalbAZr8RTOhyE8apR0oCenNI6uoB100G9eoFcv4+7tm2oUmW7V6PaVUvLwwRc4PTzAO/ffxPLaGjKFIpLZHB4+fIyf/PBH8tN58827uHPntgoGLgoWoZQrfPjRFzg+PsP3vvsN3L65bdJDLSLIPU37GPsuY1ECDbYrsO/pfl0N+sZCTBH1LAT2dnZQr1yg0agpmVJpQDowPTEfuHGTir55/bYAQB7yJxf110V0klpr3wvnm2/fRaPr4YNPvpSh/+FZ/We8z+qnL3Hy8lPkV67g8o13hHgzXewvexE8+53vvyvGye7+sVhn/Hcy0f6iF5lwlGw+2TkTA+5v8gootYUmuS4ca6i8Oh6k6e4xnHYFQ9JmlSAVELtIBfGwK8DWjiYQTBXQYAQ9ZU5+XHy1UhYr7MrNO4gk03j57Iman2w6paJaRuF+A82NlEUtvXO46DkdmRdUasKtGbr9JryJJ0NZf4VJZlWtXwAzfq+LsDVCxo0gao9Q63axd3GBkWuYt82TBmYTSymPiTjNbG1sFDOI2klctEMYMn2SiWK+8TgLPf7PyCuMJEeG7XzvoSBS6STGvh+KaWYnmASH2N17hZ2vXiGTKWBheR104J0wIS7EZKoOkGhhavfQPfHgjqKYcMpPlh2jwpPAKOEhGUwhMo7juHqGSrMmYCnukF6/gOloIGNrmtc7wQAifM+jCFLdGdajAVx4A1yEJsikXWSDUYSdKLpkC9CnpucJwDsfz1BDDLPxDIW0hY2VIgJTB+eNAVqBNOykkVYGe+cY1g9wdlFBs0HT5qhYnmSZcFY/cXPyEWld7GNtfR1Xr12Tz4RAnACv3dcDGV7L5iCI5pBtB5AImRAPrlsHHBoY03o2e3PZyfxA53tRKIi2fk6STCHOxoUF/DScksQ2n3KU/Fi+KKuRZWFBzziyx8gAIfjE4p9spGa9hYv6UM1iaNZXclc6ZiMSYtEfQzS3YO61NTUMkhB9V6a4c4tM2TtKPd07ODDvV4ElZjDFg5rPDJtPnqNsMs5PT7FQLEgqT0YvvTsI+nPCt398hlajCVv+egbByhaXsHX1mkJU5pNFvneuhfGgiy5T9FiYkEnr0QvPyMn4vZxsbl9aFUj1av9QcqeVpQWsryzh+KKK0xIN0dmgkH1CSbOHAUGXoGFlsDgaeiMx0thsEgjpdFvyNKOkZoEm90MP5xdlNbZkDGVzGQUlMFyIgDFljLKC8I3SJRsUsGO8u7qUpHY6YnJRHsqQBKZA0mCbTDoyRdgQq/AbDfWeyBrk80QZCD1ZKeEmaEGPIKabSgoqk2rDwGJtQ1Ypw2yY9klppxgqP5VSWKs35NPGBpFSPl4zA+KycRsLPON1NeDZDh49+Fy1Ad8P5T0bG1vY3L6GRDojNmH5kE3CgZHSTijXiyGcXtcz4U67CkhgSioDmTgwI6Cl4YMv5mP9xTOVYAnPfu438idR82wKUYUdScZqQAl5mtGjxDd593MHsbV5Cbfu3DL3ggy2QBAnu89wtLeD9NIW0otrMvYnY4Z1h4H7Zvjs4x/iycMvkUixXmG9OEA0eQmx+ArW4ibMqdQPislBPzMCkyreJUt00ajXUC6V1FRNwmTW3EAhQf+jIBLJJJaLCcmPe50mxrQO6Q+QSqeRz+eQsIHZoKI6Ijieot0bojsJyY8lEh4hG3e055FVwrXgRrMI2jElCrv0I4ukJOfSHiESs4Vel+mOniH3+UOfr11SCerQCoPSXUK6ZiDEOzKXvyjpD1PVD/S1pGyWzwR9Ys1ExwAFgjd9/y7uT3OrFEKiMh+YS4PJFhwRrDOed3yOeT8FWvnALwt9JYjLr4t+lL6niy9FFrtKoVsmBXEulZMElExkixJ0AmD0+AshbHURmtQMecFiiE0ExBgoweTzpudPvp3medMwakDTaLILDYNITDyCjLBkEk5QiAFPBEi4ZmS4P4PADtkRKFDD//ny8zP1Letm4w1nJP3z5994n5m/n4NgvAdcS6VKVYBJOhkX05d2DazxlFTLYBs7jFQygRDvvb8mjETV+MkZKafxdpPXIIMPfBk1wRqxFMQ44r03ybbhsIWoO0UkNIITNjLpbqunvZFMQ6Whe301XQz8qZydol6hSXYcUzeKxqCHapv+aPRWDCI4CSJhuYhZMTQI5DkhKSrov9UZ8CyYKOGSkmMlztmGQd9qdhGLuVhZXRLYeXRSVYIzz2DalUwnHm7euILf//1/iqvXtmTF8yd/9gX+6E8+0ZCD7DJe0VhhTUA6/aX61RNde+5LkgfzDOagIZ7Q/eSNJDNG11KSZfYxlCKThRtRPyAQa8h1Zbz45qELWgt+MimfATPw4X03ZzafExPOQNbvVOcT9wA1yb7FEJ8B2r/QE5a1IIdvi8tLqj3PzksoEYgZkTsPFHJZrC4vodvtod5oac9PRGMadK+vr8GJRrGzu4NoaIS7N1aQT3JgzvVnGJ+q8+gBybTXID1m6VNnmL5az7Mphr0OWq0+drppnAx/OVDnb1Kf//v+3tvrLm5d4vnrB7TBwkVzhrPGGJUGGfFjLGXjhklZO4UbDmLr2g3cunsPHQbwlc5QiDvqt549fiR7JqpUWKdofyV4bM3QCebRC2YQGjAABxi7hX/fH/Xv/fcxkNAZNTFzkmZAwlNoamolNxJDdNaTfJ3PpPCBEJPMpwgNafMxgxekomyGhMXeKIxhKI5BMAZ32kNkRtUGZWxmvQ3A4L0QgsMmOrQqCYTgTrqI2iGfWEU5p0n+TaArGb/rWuqR2x16qhkGcWcIGf47TDVTWnkA8SCHxjPEbPqOD3DeCaM6Shg2mpmW6GWP20oJpUJiHI4hQi/S6RT1KRM9f7FEes5oY3ghwbFEgnYCJE0AqYilhM1639RG2QhTtb3XQyaRPYJhtEdhxFzKZS20hhyWNFC7ODdp8f/sv/xnMzHOOGUYTdEeu5KG8JBIxh3E7QlO6jNk0gmsFV28OO7I/PHyakpTUx7WlLXx8Dkvt9FolLBYoElwHmf0AWi3EYmM0B0EUa3to9V+CNdZhxOOYtB/hsm0rSlBNHofsdibGE+M1KxbPUTj4hGmilIOIrt8m+Ux6qUnCAQdRNw4Li0s4PLKumjamg4qFQwo9+ijMMFSlA9JSPRaJS8MB2j2AjKRXkkFkXFZuAAdb4AXe6copJO4vLEChBxM7QR+8NmHOuBvbr7hFztDNFpVpU8EA67As2GvhuooKZPW6IjpeDNMIqsIhWy4s5r82jgtD4cjov/y4OBB1/PMRDBIJy2liNH/gHTzDIYzW2l4tVoDZ9WODnHHiQrg0wQ+HJN+v98yiPL1rXUMae6rAiSIqS9xTC4to9n1UC4ziTOKRDqpQtr4BpiDgOaoRNBocrpYXMD1a9dUMFDC9OTlgbx7tjdXNI17uXeiKNyQNZYkp1LvKIUr0L1ANDiVjwYbO3syw9uZFFLLqzhhkk0oBMcNo9du4cVRA+e1JiZeA16vhfLxPmgt+Obdu7h+5y7CkSh+9KMf4dHnX2CpWEAiFsGV69dwaXML9VYbe3sHePwlPecmYqZtbG3J54dNC2WZn372WO9hdW1ZrL9iPg03llIjxc/MZp1TNEotWcDvHNfwbO8CEauP4MjQ/9lMM7q9226qKJT0jtMxOyzD5JX1S9i4vC7GSjKTw+X1dXkifPH4BTrtrr6ejabQ/nAEd25ckdHil4+f4r237+Co1H4NnkVd+uwBpcMnSDkT3HnzLZmf752ZaeBf9PqNX7+npM1nL3dfs87mIBq//ueBtL8N1hmB4xmLz9khMGpgGN5S2qlNOnCnjiA1+ZxOkuHnJMTYcVJFFZruoIQeHAwsW1NZmRlTSsUpv9/IiRUyIpVY83sj2fYLV0795548nFrOi2f5aqgPMV4lMpic9VFrnqHdJyBKj5awiqsxRiyNkcleRcqNY9A8EPuh3e+gPxyo8LZoqBwMI5sIY315FYsEmANTVDpBtL2wwGb+fq7DuYePKd79gBXTFmmNM3qeTFyaq/LTTGnSSWlDhFJE4LT1FN1OG8OarcKVYByCI0yCLaRjGdj0swk0kbFziAaT8JhqyWk4gQtJQWcoNSs4qpxjQAaTntE5lEQRJT+5YZ1EQjZuxtKIDClpGGOBHrCrS2ilsxi0mzg5OUe104U3GyGTX8FKMS8DeqYwd0mT742RLK4hlV9GfFpHbNZBJ5BRqg+BUwFUvRKsPmXjHJpw2mukSNyb2fwT7KCxPfeeQqGA1UvriObWxaig/4G562Z0xCmWTIJ98IL/mNsJyErAZybwzBEwMG+jFGpipt9z4MOAar4EixIQb6TAG0qpc4WCWEQB20WMYEVghkg4iHgqi45Hr7ABYpEITi66OKv2MRvU0K2dijJ+dXMNS7kEbDeCMFPGWMxQ9hp1Bc7S2+bq1mXk80W/WTYsSX1EXxZj2B/mM6s5dkza4udffIGHjx6JfcR9hYX5tatb2Dk4wf/xr/81aseH2H7jNtavbuOsXMPi8gru3rkrJgrXH/c3MfNmE4yGPYEh3OY5NGG6G43iOY27vLaCjWW+P+Dw5Bz7pxeG/eUNJEd1IkwW9BsHMXPo+mjMXeeMXt41w9qZam/lnklmGUEYSuIoY2XzsfvqJSqlMu68dRd2xMXu7oEYDDKQl4zSpFPSC4sgJ4sV/tzd3VfY2XlpGABz+SIbsIAxvGW6JVk3bGyZYLyyuqamSN4gkSjiyYTYI5QJEqjhOWYATAIrhn3GxptG8fQNivHaSMJomuggJcqw0Gi2NETh+zAhNMYzTe97PJI3IUE1Mvz2dl7g2eMvNGnlonQjCVy7cUuDIJ713XZb8tVe/QxtNqh9w4zkM27HcigsrqmhU9oT9zgmrw5HuhcGaDFeV4Yl4hhgjQxaevtomGAi3E2TaqRso6ExBuY0mZ+NHre8ngo6CIfF1L5+8xoS9EBjKFR5D+NeHcHEEnoTByOa0dPfkPJuAbOeAimePH+Cs9N9sVqYInnj+hvYvryBUetcDKZgNI1yCxgoXZHm4gHYbIY6NPIOoN1u4eHnn6HRncrjL+lMFQyT4bqZTNBot1A+P8bIG8FO5OSFtcbkzjjZ5B0945RWP3q2j0qrq+Y4m4wrlY/hQTRlFxvM5r5LBs5A9y2eyslDlmySTofXxpJHKq8VGw+lzocMSG0Cb8w+0+x0Bcgx7XcOVhv2jDFGJxjbbjS1BskO5VDNMB3NvqbVLxbsGMMBh12GQeBb5xmLTAJj/tSewBRrCd3PUFjgAd8f74HBw4zJvzHpN0mw+p/PMjNNKD/DUHJ5I4M0z74THCESohk10wg54o5jhAxG9LKjqT+lyyCo2BWbkz0C92UBg36wBvc0ghZ8zwRp+Lu5p86Ty+YNk+2EJc0Xs4jnvL8byptNcj7DDOWzOfclM8wiA8zPPeQU9OFLmAWgSWJpAj743vj19UZbXsBkAjNVtlar671lCwsmSXE6lsUHz5d5QuncPF/yTAKgI+PxzN9hJLZGLj6XTXM/UdJvq4XlYhLXt1e1BiWp5fCn0fFrQZOUys98cXyO08MThRBxj5OqJeTCk//cFKMBA2tGiAUcZJwkQlzbTNj2hmhW6zT6QjDqSlZMNhoTwSfjKbxZQ/ck7S7Ly5Oy+a8ePMLxyTlCYaorwr4HIcH9KH7jN7+LG29s4+jsAvVaHS+ePMPeyx2BftwUUsU1JAtr6FbP0C4f62fzXGOdQisXDnsEnmmfNZLyuZyWQJkZtphYCflS+6oA3k8OGdjDcC/gs8KfwUEFn6d5H6f9ypdCS/6ptWD6Fq0bAnQC8Y3UmveR5x73Nv6OhYUC0pmkhnW1Br0uyXwbIpNJY4lBQaxRR2MxbLgWZFTuGPCVf2LJBJKFgnypE1YPxWRIjCoCo2Kc+Iyf/sAoTQzD1xA1uMp3akHs1Mn0Nx5PP/2Khk0N0Bv94ub/7x2t+Vt8A0mXhAvjrV7pmECOSzlHqZzVakWDMd7OrpVEG4nXvzk6MSFlveCvPhD5173c7qilM0XhJu2KsUVIFgRqRyambxx6fQ1N2UPRAH/OCtOK8cFwyR7la078hqznKSZ2SoC1MyZj2ITk8J+UhvKeRaYcXptB0hwEpzfZdBZAc2oroCBOxlfY1OKNkTkn7bFJtSRhhWCa7FdmQCo5Qz7cQb0ZwPnAQW3EWtDUVXOAzB53kA6PkYoYX1wGB3BQNv+avw6QxoEkgVux7sYd9K0IvABtxcx6jAQGCMMTWYrWQFQYDi16IIaxmAxhFgwpwTkRDWP/gqGUdVj/2X/+X7EsQiw8FnDGyTv9kqLRMK6uJvDypIvDiy7WF4wX03m1h6VCBMvFGGot+pBVEQ4x1dBGq11V4TYchZBOkiLYRbnWkVkum83huI5O5ytMpx1M2TiPLNHPA4EEUqlvwHHXUG18gFAwjlT8LlrnD9CrHiJRuI54LIRMuIdcMo9BKItEIomlOA9pSpEC+sCUPCjth+wXsjM4kQsFZVoXcJMId87QPDlEvpDDylIe1d4QnV4X6ZiLRCyhTbrW9jCgcR6TGNotjHoNI8EKk7I+UDIoaf3tEVkmM9jeKUo9xllbyDttpOj3EI9jOLFE86dvBB+sgMUDnl1rQDTyUpcJbjMUYjRjdjSVocxT3iDToTxhSu0pKt2JzIED4eicw67CZtCqyEuI8s+VYgrpqI38wgqSy+uSxllEaBt1MzlzXR0eKrRYLNPviNP64RjWeIpcPod4NKHiJUSvCsvC85f7ivReW0iLOVCut7G2lMfa+hLqNAXv9rC/8wpPn+0IOAt5NcCJIue4mHLSZIVEGy2uLsGKZGTCGZx0UW20VZC68RziySiqp69wuPMKuVQc9+7fw+a1G3j67CVOT09RLBRE3eVBzMTObC4rBsann3yOrx494mrH5uYGtm9sY3V9XQylD3/yBSKhGRYW8hjPQtja2lBiCw9hVq2STzBdz3Y14WSjv7e7i52XL8XcIruOKUL0UiAbk89EMhbDylIRyXRWUcOxZFqMkAiNWuMJFcpk6pET9OjpS7Hc5jIOMs347x988gBep4733nkLnXEYf/hvf6zi4eqlPIoJS/4MZNdx4vfw+blAvb/qRQBtfTEtAI0vyjb5h6+fB9Lu3Lj6y/mdcaoh5p6FQf0YXpOG5HGkYmRB2Jh6DiyvJ9kAJRFiXQXC6IaziGTzWEiHFZ5xcWFAFQI53KzmANjcy0ipmH4ypinEjC+MaTooCzD/XaCIL9swzQG1+8YwnP+NTUV/UH/tFUR5pCLkZehszCgJDCgBM0Cz5BHCLHwoi3BnWC0uIJNYRFpBUUGct2i4HVLDzd9PM3CCAl8nD5rijTJs05SE4JBdEbIx6rcxHrUxszRHgzcbKIwiQ0+gYAJHhwfoll4BY6OpzyZcZFJRE08tw3MjTeUzzes/hAdvwin/GCeVc5w1y4ayHbKRsCnFm6I3GigRkOCSG04gbNEguot80BFTduBQjsEJURgWATd6Acw49KgL+GRD7mbX/1/23iRGkjTNDnvm+75HuEdExpL7UplV3bV0bT1DiOIMiRGpGUGCrpKoOQrQRQfppIMgHQUI0oEERV4IAaMRKQjQwhFFgZylp5vdXVtmVWZVLpGxe0T4vplv5m7Ce5951KzSCOzDHMobOZOVGRHpbvbb/3/f+96C7PodyV1Wr8V8Ip+bxGKAOA39efgmStpnCkke1K5AE3rG8b6xoLRJNA04CUxO0O0a24j3mtdxd3cX1WrVpJ0BM0b/nsBQO9AEPgdUbe4Z8uzRVNoaTF4bFt4CYwk+yC/HWBr8XjE/yQ8gQOt7omB70RLOTk/QOHmGD97/EA/f/B7iuZyYUvGl+Se6ngXi8LOQRfLsZR2nF32xSmK0Q8/FUauto5RNwmHaMYGabAH+wtdghNKRd77/JuJh4PmLb5RstKSR99LS9kzyZ1JNNgnc8+kdubO9JWYZLwKDB17t75uRciiE3Z0ddPs9fPrZF5qgkSVEdgcboFa7gwdvvIHrt++JqcyLsZJAMWBAU/x4TEBur90RsM0GS3JRMrPFTlloP3WYDCj2lyfbAK53GdGr0bQkSjXIC0/PpcC1wKdIiZTTCabuSA1rZzDARrWKYjGH87NTmY2v16r69xhZ32x1tMYJRvJnsoDudjpiswyGfQFe5rvhiV1sJtMGdpFxzOaHwALfG6Wi1dqGpPzc6wWOBYMPFpJkPNOLbDo201s1xIF5OL+Wg5RSqaymkM+B+UNZRDx7dDawYtEQbL2SDVsDxJqHTEH+HIKtrSab5H0BATScpf8d01HJmuJ7mwx7cHstTN0OWpdnIKuNQD/9f5LV20gX1lFImlk9r30qm7VJ8pTSClv7xlZkii/ZMjzaJHCVXHU0YHEdEXgj8OwqCIqeRbaXCqQR65xMErKklyiV8rj/xj1U1tcVRMHPTdYGgUGy/OhdR0b8nN56vD7dJv7wJ/8UfiKJ9z/8a/KuEzMp7Mh7hWwxAoODEaW4lI52BWisV9bMvygUQq/TxPnBC3Qbdck9UrkCKutrSOdKwbcjvQAAIABJREFUkuxORj0cvn6F8SKOUu2GaoFaeoJyYqI9ivLo8biP/UYL3ZGLWq6E9ULRDPydhOqcdJIm/EmlZ2lar6m1yVq5GJgyzz2lWC5Zo8ak8lBY/oDaXwK/Le6dB+d9PVu3d8huNMaUklEp2U0wTZosGX3HFejGn7Hy7RKriZ99SlaZBycWlrxQ4QKSZQbyc1WHkH0EwSsCiWIUKpnSwDLh7mK2mSegrVUCZQzIoY0A93jz74qxOXA6AVeLLFRgQZ+bEFOGw7IxoVyPLDljYBkoMJtN9e/LuFmfi0xwejhaiAEZ3doHAm8yMTYDPz7+2dWa5RUniCKZs/mXrewc5HEWDH75WVb1gM5pDsaktDDAg2CRmffbMILADhl5dg0MOFTzOJ+h2WrLB4vvmqAKJeO0++h2B7g4P5fXbLVWRS6fM5ZbwCpkU0mQdtDviT3FRGyQyU4JpmNMwJOTJi4uOkimYijTMD+TsN6D5/B4itFgjBgDY5wQWvTe8iPoDyY4ODlDjynB3CfnQLG6i+LWLlrNFvqXl/DmrnxBGeCTZALfWl4/Z9QZYDaaYjjuwyObMreEF6bKBQjT0Hu+RGSRRMopYTah5HCpAQn3c8m1uGdE6QOcRKmSlodqs9HBQgEOTBw1tiX7uFQ8o7WsdEsO+OnvFmePY3u/mPM6Z20Iwb3GErmNxcEzi4MnSrXoHcl92gIz7AynFy2BLl5v80aLaABCUsZqmMqfy2ZeA9WgDljJo209mDKD5yi/n19LaSdZvaorAyY33wfXCZms17a3kUnSD5fDBgM1+auQp09uRmFLHGzkc2nUahUNS+mR6o56uFZOYT0bQpwDAWJoegYpYrIUYWPHGTtN7833cTiI43XXTNn1ngDcLnlgwPfn539GCuH/a8X/3V9+dwX++BVwXLOLIvjLF9ldySjD5wxUc3I1W3duQ8BXisOdCIf0UdXz9GMl8Uk1BRN1ObDmQJNDEA5e2XMFEu2UwjSi8j0bkIkWyOp5SiWdOQY8S3gGLpjAO8eAQQERBzmHCiOq7SiLXGBE0xiqYJYj9WGukwbpTBqOB36crLKJrTTncUwX39oaFCLm08lXMWq/73oRdOZ/MXl0LjyTHJSJ2/JVVNMwV33OvXIZy8ALpyXZziagfoa1QzIRRWtkZ+LuWlz7lPak//g//S/8fBIYzBlvzLQnoN4cYLuaRrkQw9H5UKANPWi4P9YqYQxdovkL9AYOmt1Tsa4y6RIcJ47RqIPJ8BtEYjnQw6F+9gTZ7D0ksmwgxpiNFmhefoZYnEaMLHBI536EeOImRtOX6HaeIJu4g7ATR3LWRHXj+yrcYvMmbt/aQ229rFQjJxwXTZ1gRjhTQmQ2xKxP2VIUTnpN0aQslAvpKI73v0Y15uL7D3bwusPCOozr5bAkfD95/FjyoA/f+j4yqQj6U05FaVrc0cViAUoDX3fQlfRg6JgZ/Vpyjum4j3anBUpM04kwcoUy0umsDm7++0wZqqR4szg1WSAa4SbL6a2vBpweR2xeqNHn4doYhZFJx1GKT3F2XsdJF3CRhzcdCsQTQOAD0XhapvulxAy7m2UkMwUBQbFkCslSlTx4DF2jxBOV5mHeumyazG3uYWe9jId3biMcScqgftC4QOv4iFpcZNfX8fXrOjymr8Ud1M/qGM18+eVsb68JXH356gBPfv6pIp4ngzb8wYVSVBepdcVUJ5YEDhbIZAsoVYogK58Lrtvp4eikjlmshFvXd/HW3RoG4zE+e/IVHn/yKZKOh7fffVtNIKU1bCrOzk7x5eOvVFz84P13sLu3KyDm5PQMX3zyBdrNBorlAm7duY2bt27hxTeHKvA+ePcNk1rG0lcJaZwYE2ylFIQHPM1CD169QP30VDPh9NoNgYxe/wyP7t9VOEEik5WXkDyjmKQkFSg9uLIo5jK4vnMN9fMGfvzJlwKvUok4nnyzrxQRTik/fv9tbRY//vFPxLD88MMPUMhE8PWzr/Rz6M9GsIMAJw2Yf/7kEE9fnP2FzolaOSsAjUXgH33xfbwVAGmvDk4EqPxFJJucPVO+GotYJPyUAO20q02OjY3S6gg6LYi7+ir+ufUyIaecJntyicnSGnKCAdxs6R3GxlKfNTA6JmNEISU0zg0MhXmNbOprM5LVtFI+EsGf2eaq0t6kHWoCFxoJs4Hk3kXWIdmfA7eL9qCByZSNx1wm9OFIyu7vcoR4KA7+j2uTIQPbtRw2ynG03Tgaw5SeJbE4OY1ZcPJtE1aT3Vj62kpuw58nMA8pY005tHEewQ2dYR4eI+5V4Xs7mMGaM72WUzjdfaQW5+DBRNr73OfUaIF0OIeoEzFQg54OkwmGcxeNUQe9EVMUSdcOIYQIUlGm2lLCRZNayueZr7ZAqngb2eI9zAevsVeOIpq9joOW+QLwekTG50iHJ0hnczi/vMTp+aX2J6ZHxXM1eFHGMtuhPLp4Cbjn8pPiwSo6N+Vo+SISanJDWI4HmHM/E5PQ/CDpR2W+IAsBI+12W39PEJxm8cVCXoDMavrD/Ul+FivwTFIAyjDt4LLJME2qDTzg+1gxbOSHEMg01USuCvWlAQPRxQDzcE6+gkevHmM+rOOd730fb3zvbWzu3VBSE7hWpj0Vx8tICq0+G/8xXh83rNnCRDKdzWvXsLV9DTHqWukjB07izdOp1x0D3gxvvfkQiVgIp8cHQRKS+TuI7cumQSzpkBgJBIau7+4oUITpuCw0mLBJs+Wz+jlG9F+cEbwZotXpiuFCyTg/4/n5Bc4bLWxubeP6jZsCori38ZqtgC5KT+eLMTqdDsbuTNPfHNecmlA+7xaOwnXN545gJ38G76ueY04o1fTyaxn8wBS9qRoW7jwyISedksyP+Vz3iCAO91mCfIUipbJLzIZDLGcThVpcXFzg7OxcTQflfJTR874zhbPX74spks6kMB4ONXhj0AKBSZ7HeaWWGqjX67S0zjggIZOQTRJZ32KFBQgRwYRm40KBDGyiuRfw+43xZ5ItrqNisYR83gAueRfJA8OMosmWoKk3AQTuCyvwifeUZzsBP65Byik7nba8cJg8SjsEFppqMAMfxuV4BHfYR79zDrdbl1yL+yvBd8omvPkSt+6/iUKlhmGvZ55STMSkYXewdpR+qGRIWi5YcIb2wqUvPzmCyGz8BcwofMCKZGMm2aBBv5EE0cBm+p7Q6+/Nd95BbWPdEjoD64GVp5GHKObhBKlT8NsNPHn6c/iZNO4/eBtDmvuHYmI2UuapwcXUFbt1ybCI8VT3h8nYYjCFHcQj9NWaoH58gPblmRpRrk8/nECyUMVaIYPDC4Z0DLCdmyLGxLFwBPv9OA56MewWF6hmJghFGHoQhyeGFT9WGAl6DsYTatiNE8JrSI9AAkvcX5kc5uOkOULEcbBXy+ksEYhA1h6B/UACS1CaMi2uJe6/ZJcSZOF6MAu6oJtYGdsH8kS7yN/uazLfD/Y5nmFkDFMxwTctHz93pHXGdad9TIDMiottR4fdL/O/We2VXHs0fg4xVdShDB7IJWdIxTzMPCZfJrFYxrHwyUSwIRaHPKsp/8pfjetIrLHAT4zPHj8ZPbz4IjAotqLClew5EqjBMzJCNih9whhIYOqVVUPEk8zAFkvONA8sY91yXzc5HBPcDBRmncafwz2Hv5+6E1w2mmi2uxiT3Rz4b21t1rC3t63vFaNOvyzllGB+m5L7iwbCoSW2tmooFIpid9HPkaAwB2957Rl8H2OpbvQcsz+J+Qoao/rCm7ry/0lm02IojnpDyeD59dyXXj4/RLPRFeDSaPXlkVWtrCOfL+JVq4+TwVSsL7IHx24fndalWLO1zW0gFsfJ0YF8jXldl4zoiTlIrHmIFae6rrwJZKYp+GFGUClgi3g+1nM3tQ7rjX1srj9ACiWMe11JGN35FIPxQPVLIhnTuh16lxjO63r2RZ5lTcOBGP1AwzXkIptwODzSUCEWhK7YHmE1kNVpHFzaWcN6jSQIyjBN+mpMSNtbtWY1MLKvMSDJngvzGbK1vmKf29dQHks24hyua8bhurdXQ1UD8bS+TDWpmpBDHbL4+fzy+3gW8UeTlcy6g8AZzyqGVcxJ9PDm8tJlrVq/oE1LV/eAlg18v402AdIUttZKwGyIVNzHdjWLci6u54+gMoFkDikE+gbevsa8s9AL7t8ELfVnSx9fny/x6ZkPd2ZDwu9e312BX8QVoLt6lkmerEm9GZaJkh1LkxXIFgPS60rdJIMsNh8IfOIZmJz37dlNkOHnIzThQG8JP1m6Aod5XmRDlEDzwFsxJ310FkljpPPrSZQadzBCAl78W7ZgPjxDgQmbPF+17Bfy2KfHOD3JzT6B/Z2F82WSHvqLOE4G9GilCslXuCMTO/9VX2nW8fqUS6QwwTKa0R5LT3h+NtbjU0pSwxFcq5BYlRK+weAXUxotjdjxd/7+P/Av+wslDmpDnM9RKSRk9H/RHsGTpjaMetMo26n0GI5P/6twIHGLwfNH8ObHCIe3ZVTvjo4RTWzDdbsY9F+hXHmIUHSM4fgrzIZLzAacFIeRLmaRSr8BtzdC9/IpSuvfQySawqx3iHwsjXs3b2F3Z0sTsTlvDhMV8zk4yZyYZbNlDCdnPfjeAmvxES6aXSC9iXzUJm8hb4ruyQv03Am2Nsq4sVMVy4uLhOwCFwkMJwu47hS5VATJiBkDsyi/7JvB+XqGjQFBvz7a8xSS6Tw28pReTrD0Jmi4MYzHA5TjIySTmaAYGCPKlEnKeZTWxThqm05wQszFwaKM0ksWqJxMdGdJSb02847SxvqdJk6bQ5x1pkAsL1YAJ2wyy3RbqG7VkM7ncWf3uhgQRJVnkQReXzT0814fNwUuFHIxnJ13KTTVwclExgd7G+h3Bxh3hzq4nXQK4aWHb14c4ujoVP44lc1NpXte1En9DmNnd0dN0Gg6x9HROZrPv0LGn2EZ8tFu19EfjRBPp1GpbVjqxWys4sC8YXxsX7+JfCaH5199icOLIW7fvYObe/RLYoKSjy+++BI/+t3fRat5iR+89x7+9V/9aypSuB6fPH6C3/0Xv6ci5/79u5oWFkoVmXB/+rNPcPBqH4lUAnt7u1gsQhh4Sbz73vdxc6uo6/X85YHS4Jh2VD891vex4Gk2LiUxYIFdWa9ivVoT4FXbqOHm7TvWJAVmtkx5efzyEscXLESW+OE79/Drv/KRmranX30l3zEW44/u35Yx8e//wY/Qbl3gl3/4Q2zV1mTkT6r2nRs7CDlz+SCpuZU3GKcBYXz65ACfPT36U3tDBIayR+OczoUxnngK8uDrwY0NAWhD98/2O/v/kmwyZCGEiTwiopTtxXq4VhtjPBrj4JSFHuWMIUx9Mycne0vegSvfCRZE9AsJPGIol+OaJiiSSAbsiFUzEuaEMDCXndtEeNUMmITKGCPGRApM9wMZiqadK3Nf+QY6Yj8oAY46mGACz3So2XyiCW2ze47BqI9oOIpsPIPC2m0BDpdHX6FQzGCtUkEywglIFBO/hlDEmBrmjWiME8mlCHDTryVIAFuZWouZyMResuqCCTybt1m0g57/UsmYCecdRGbfu7qn/nIs4CwyqSMzbyIdox8JwY0lJvMphtE2YuEESqji5fkRjjrnKJBBEo2iL6NKvpcYOq0Fuh2bsG6U03h09zr83A7ai28p73/eIeMNG4hMW6CBLtd3/bKJRtvYLwxboQw6lllHNFPBfL6UHLOUWsgTygw8Le2HTexomUB/FkXKGSEVYlKZTV4JBNGPSSbDCmsYqxgliEA2SLlcDuQwJkH7lm0WmEWTdUKvNVKqg2hv+lWxIJakkAbksZhYM2QXm+dIkMCq5jLwTmFaUNBkqgmMFPHy9T7S/gAZMlKLZfzq3/oN3NndtmZ0NlFyHb0Y2oO5DlGCfsdHR1oXuVxW7IVcPqOmlwAymawsjnms93sdTNyRhgXck8nIVCPqG/PMGsKVWpMDpBR2d3hWujg6PhXTg9eLf35jb09sNA4KaLJL8EGshmE/kMInMeh1JCfkhP/GrdvY2buhaSHXrfkq0bh7LCN/hHwMGSCwoC9UVDHxbB4JdhDoYGHDaZuSmFTMGLuFRvrJTFb3kg0HkxlDZM/Ij8SeVSt8CO7Y/2cTouRh+kwEsp2ZO0CIEiyFwBzj8pJNrRmOU2JpYMRSDACmlPL8SPL+xqKBz0wgf+OUkqyI2UQgHQFxshAJuPH/07+JewmlpEq89jmwO8fJ8bFYMhyGcA2twG8+1wQBGASTLxpzjZ+BjNNBcFawySP7jOCBAJUglMKaPprrMkhgJrCRAIloCWIhsbkLgKsg1WmuZ2OA2bAJb8xwEhpb0/8uRkxKww7ux3fe/hDVrW10ziwoSIwzrjmfprz03qTXVVQsQYbmsBA1rybzQeE60vlCjzxKYQMZvCSfqgMpuTPJHj+/O+oLvN29fh1/6zd+DRsbVdVCZPexSfZBJqaHvjtVmFKCAGTAQmk0z/D85ZfY3NjFm2+8r2effnVMQV12TxUokyhuKGn24uwIuWwauSSlUARePIxHA71f2Vzw2ZbHqNUG/D09XcgW91pjKQ0WRaasheH5CywcsmtIF2YyJpn19FvivkCAlCCKsVf4+Qmc8L6QPSWgPkh0Nym1SVIlE2TzLlDLGCO6zwoyCRiXviV0reRqZOXIayaQusjDK0hb1tVWei2HiPT7Wih5nAMGSwG0gpyglN2WFUhhPlxiSBKYULIqGVhkuplvzEqmSYlsLsXEcWNBd4cxjCYBq5ODGAIlK19J0wgHwIM94yv5NdeqwluCNAQL3THATLUa2Y70OOa9igZJiQFLjvsswRKe5ZLT8ayfkoVEZoEZr+uMDzzM+HW8RwSC1cpc7TlWGYjhSvmkOxaj9fj4DEdnddVZBDv48wh8cJ3a/eb9sPrBmH7mxczaiCAa2Qz5bBrJRFJ7DeVHDADhfsrUtWyW6pKpmNRkfuaSkDKBrD/7bMb6JCin6+ItcL5/gma9iUUkjZkTB+MBXjf7kk2tFbKIZEuY+SHVmtyTGZLCOr7fbQh8iyXTxrB0eeYQuJzBT7cQK1NCySERmVkEdB3MJmTe2XiROHs07mA29jHuc03Q75DyoyqiflH+QIVcFs3RIS76rxGJhZAtco+MiKUmnzK7pWp8Zb0c4vX2EfeKKKVqAvuYpMq9hTUdB546b3XfbUBB1iXvL/c7XlPuR3xWVqxMMdADkMmClIIhaXA2ETgjKM1njl9LQJ3BEvyUYnQKeLZnV73PCuhfcF+y3knvJZB68b7Id09BGvbc89ksVzjIL1vS6WiCydDqk1KpICVSrz/E8ekpWhrwBUC4ZPK+hqvr5YqeCVr1ZNMxbFczqBYteZ22PFfguUitlPVb0IEBg8YMZb0iqShr/WNPv757fXcFftFXIO27WE8Sr/HhTmjpYgNzdnJ+vCD22JLMatpFzafoL2KIeK7V57JstqEHvdJ4xtk5F5KHGn+fDU1F9FAaNK0MvKh+RiY0RXLeUy1LKSX72oSUhd/+IgBOFUglR5/IMAYuQXjN/ASO6ZwhkI+QPOhp8ZCM+yhmPVyMozjqGxvNnf3imJuFMEEzpotOkQnPRGagJJa9zdp6WQm+3Pc2SgmkkxEkokHi6d/5h/+jT4Dn4LRzlaJw2XZRzESRzXiYyw8hgm5/ZdLZQLN1Jtp3v0tgpYBMvoCpeywZ1Gw6Qjx5Dd4ihFbzc+SLtxCLZ9BpP/92ajGjwHaCQvmWjOIH3S8Qn8URcyrIVO9grUhJpicJhgqj9BoimTLYh1Bk4vWbCI878OJleEggNB1JbsOiMRJPot/vobpewubmJjrnZ3D8qSbWi2gG/ekSg24fp/Uz9AY9xSC7k7mMsK9Vy4HBtKNYZf17SzLMRpqwszgXFX1hiT80ujbT6iXCNDTn5JBmniGbyCWi9M/gRN/B+dhMjTeyllZj/ghc2JzuxIOUr6Q253ajLpNcHu6DqY92Z4yI7+Du/bvIJRPyuMmQ6t3pohINo3lxinkoKpZVvd/V99UveqJOOwsDQnLJNB69+Qi379xUQlCv20On2cH+wZkm1QnGhNP42A8jTKPsqIPOaKpCKuF42NraBB0t2idn8N0eUsMWtsIxdEIhHHebYF5GqLaBCULojYbyB6NRvXTYBNU2ruma9FuX6LRa8nAgU2NtYx35Ar2DEnh9dIIvPv1ME75333sHG7UNfc9atYovHn+J3/0Xv49up4l8Pov3P/gAt2/flrzzyeMvwYhuPthbW9t49Oab2Nja0vSP1sZfvzzC6cFzZCL0saD5uEki2EiJbZMrYGNrU42T5EC5goya6XFAJJ1JPs8Oe/j6sIXd9RQw7+PpV49xc4/G5w9x585dvPXw/h/bAynfJOvr0YPbuHtzR3/Hqerr42PsHx7JL5BNOae3mWIF48kYXzx5jRcHDYBeFgRnGR2cyaCWsPdc3buN61t5fPnyAk9fW5zxn5Rv/tE3QYnM/du7ePH6DL/zB19cRQPraxYz0WtnvRMk/QNk1vcQiW3gWvYc2+ttdN0sTs8zaLRdNHse4rmqGgCaypI5xuZe/n0q5o3RxAmxSTZs/csbiBsnp6nUzU/sM62m+dp8g6nhKnWQm6sagoA5YtIwA9KsmbeJ5hXNV0V9wAaIhjByGzjn8zD1MMNCJrsJNtR+BPHQUsAQG614YooIafljvscUSrmqMT/YuAR+MUryCry3FI3OQoyMK26us7FkYOEQ5eH8NkpZgVl4BDfSRChGmc0c/uwaQt4DFXrebIzF9BUwP0TSp8QihXjEAHE+Z8vwAiNq80NJFGIFHNTP8PryDHe2t3FrcxuvTuvou2OkCzk0Bx7aXTZQEexeq+HGtXUMF0l0PUvG+5MvRk8T9GVxKZbfvA9v0tKzKkAqFEEynkIxn8XGxoaeBU7nTxquWCOlOItnk+SIXabuJmBRXBk48yBkKhcbJibVja9khwT/rFniQRQzVoeAF2vibKKzmmcFcaVB4bwy4yUgxwOOEk5O8CmP50CAgIKCGIL3YQW7/Vx5p7H5kagNmIeyePHqFapZ4PbuLjLVTTx8933U8hkBXu6Ez15fRUV34KE/HIvpwEXI908mFZ9j3/c0VKBHHtkHq3gPNhKT8UhG+eVCQQAawZFV0b8CCS30IoHNjQ0ZIX/17JmKfTXjIW4/9F4wdub2tU0BjtwLOp0ufvbJZ/p5bAwv62doXtaRy5cEnO3evIlieV0MbL7of0iGbZ/eL7Mx0jkzke222mi3Gwq4KRWKqK5VkaXfVySiVFHKJdmqUMZoptiUcEbke0OKuyTv7ggh7u+pFKJqbAw4JRBHUIaAEoFFpuuS3SaK/MITgHd6ygAcH7ksjafpB2q2EGxWKd0kI5WMNH5mk+eah9eV+f2CAJp5JJkc/FuWCwsdNmwEv1Z+RWR6cDDDf5M+jHxuDPgy9hnvR7lcQalSEYDONUOmnkIiwmGx/pjSzEaPzxC/XkmdATOJLBZeM65tNfFB8u5KcsYp5yqNTayYQQOY9sWOblxeiK3Gs0i4BsEOJ4Z8ZQPVrV3zcmXds1goCVwebJ2OgHtKQcVwuJIM0YSXe6ZJnrgejdVre7LJocgcsn2AP4dsHj6rlPjyupNF99GH7+Bv/vqvSWI96ncEMCwcDhs9XDYuFX5UqaxhvgyLgRIJETBtC/DcWNsSAMEPw+GMN2zBnw0RjqdwTmZh4wT5NH2z6K3FvS+E7pBDzBk2KxmUK3kBrpResvAPh2MIJ7JwIikx8+h5q2eZKHAAeuk6B/IzFvoKdQiK+9W+sAI6ef7w3DWWFttuyuuMJUI4zVaFvXgv+F80AlFLLSassdNkah+woWV4TpBSoLIlAvK5oHcd6yqlBQbm+fxvM3X24MnO4NvUaiWo2WZhx7QAUGjfDIXIDiTYRvZoGIUMGXQM76EnXgyTWSK4ngFYHyQFco0aQ8fYhpKrajhFJg8TE21d8O8p0SS4K2ZmEDZgnCDObw000s8LGIn2/kyWZrCO2SnIF4++VZPJlfzZ1j8bJZNeEhQVwGm7/9UeuTJmt/0kSEyeTCQFPz03s2YCEZz+c5hBcIP7Md9zmozxADC2sAYL8KFXXKtNxYylbtLzkucHEU0OF8iayGV5v8x/TPJmSpb7LUyGXYFhXOcCpcn68mlAnUO/NcDhUROjSAaXUweLWA7Z0jpa9VNJxenZ6/aa6HQaGiJzQJ4rFDHotfVMKXmSTpI+UNrY01B+MH6GaJF11RKpDP2Cua4IhpPUbAArQTVeT7LQxkMy83jOOUg460g6a4gmOZgJYTC9RHdcRzJNz9YIFjMDdLhG+RkIyonZyCFolF5jPiYDsnN9bK3dQTl1w1KrGbaz8lwMHg4+Z/w+XmeCnByQsRfi/kv/stUQhs8G2SUCwVTb2V4tRj8HqoE8lGes+ioCo/AFiPJZ7Xd6V3+umiOQh2p/CST2/D4yssmM57W0BFDby2Js4hMpLJj4FzZvPuoEeC6vVcoa0JycnmpoQ39cMcMdB/lMGpVgyMdBzcpeQnvtcilW4m4ti92NrKxi2M/xz/lMxfXebdjAoQt7Eb7IBnZiaXx+Sgbad+DZn1msfveHv9ArkPbHKEdcDby4DGPzIWZReps6SDHMx3fQnMdAY30ysUicsvLeQZwH8JKsaGIBSz1j/NuRT0UCU3tW+zbPFQe5kDH0mXi5SJbFcCNYR/sUsUfpKiYfe18YQzoOpOiP5jtozDlIsLqsPQsjg4lklnzGsykPmZSHfGqOk0EGX52n1M/Si/X/74sEEL5WXmmUgxYc1wB3yksnY10DqQMnE2xsrCOcXcP50MHNjQzubCQwZhjMf/Jf/re++Q+wOOMgkdHicUk3Lzr7GI8v4M1oyptGJMRI+j78UBqJeBX9zlPMpqcorr0DfzrAfDaA5yQw6r9GOnsPnj9Es/lj5AuPUKl8aG94xosZxqIOCKbPAAAgAElEQVR3DIzPkN+8Dz82Ri40RCb/lqjGmzlO2xx4sTLm8bIZcvsefM9VsmUokpBh69IdYNCkT4B5M/GS3Lp/R+b5pwdHyJBuzakppyY5xpjH0Lo4R3gxETrK+66GyZ2oSMuXSkjn0uhMIvJQqSQ9JTTGYoyl9jUp4oZ84VrRXIkzQp4IbhhRd4aDo0scjKYIF7ZQzqdQSZLVY95CnTnZI3E1bSYLYFIbi/wlW3+bmrOm8TwdrCzaueETPDg5OpPp8M7de6hs7iCdLcgQlWa7g9Y55jQ7j6UxGFEqM8JwYrSdaMhD/aKhhNHvl7N4dGsX8ZsPFOfdePIFzi5PEXFGCHtznIXXMEIWmVgYmRjZW/QnmIkpMO5eohKd4SEN/gYTzBNZROc9nCKOk/WbeNPpIXf5CseZCnpr2zjvNBFyFsgXiohRh51KojeNyC9uZy2JYi4rM1Y/msCzb57j5OUTvPvu29i+dVca7KOTE02BWCJf36xhe3dXxfLrkzP8/u//CE8++xQb1Qreefv7KK2ti512fHyKo8NDrK9X8eDBfQUbfPn0BbxwAetbNxAbn8FxrfBieSw/iFAIa+tV3L1LP7UyesOJGI5n7SmcWBR3tjJYuGya+nhx0sXhwRHy8SXi+TIuzk/Rb5xjc3ML77z/IXKlmkADrXFO9ZYe3n50V4Xq/gGlpMD9u3cky2WzzIbht37rt0QV37v/JuqndTSbAySyZcTnTSwHlBiN8b3vfw+7N+4IkCUbgT56L086eH5kVFy+/jz5Jlln9ZMj/N///J9jGcnAi+YleeKrdfocbuOVipKhS3nHDOVSGptVhlYk8Oo0juPTgcGMmhbSY4oyFksLWxW4rIfZDFzR9+UzZAwjFrcq2gNwzSb6IZtKmsNqAJ5ZPD0fSDHQAgaAjMkD7yp9tQyBKaeyKXAsTJNngtQ+us06+v0h5s4E/V4bU5dT3gISkaSCT9KpBCqFEErFJE76UbQnbIKZyEZqsaUGk7FgUhMDX9S0UFaoAAgzwSXzZDpxcfD6JQ4ODpDIlMTGmrl9SRHXqiUkipTjhBH3WMh7mEbX0G6N0D//mhnBCPtTASOVfAmFfEGfcTKfaS/Kpwhu+Gj2h7jo9QXOrOVyKrApUY+SDppcxyJellafkd1/3ovPHidJ/PmUeKfCU7EsKSdjU0iGS69vgS1877xn5lFmku/e2MdlZ4JCYolSwiRCBgaYRnbFWVit+dU9FFDKhDOZBxsgJGkDPVcScYEhV0CCGGOWnsmX0lFX0lilahqopiSr4GfykONzRZYPi2X6OEgSZ1bK+p4VcLaaCFOKSm8b7vufffEF/rUP3sTf/vf/PTV69fqZ1t3tW7dRb3dxcLQvf7DpbGlASySpBEY2CpI0aa2y+J8hGScLkxN7SNLI5rrdaYtJ8/ajN8Tkev7i5bcSQhYNNMvd2Vaq5vFpHYdHR2qku92+yf9CzpXfDgEgpkv+6q/+Kv7KL/8yPvn8CX7+2ReamtOzYlhnLPxIDGB5Pt28hXff/QHWg/vJc2JIzyKxbxykaHS+mOHwiMmo52I7EODbYbLyzi66nS4+//RzXF5coFQq4Y2Hb0jKa8AQ5YMRY05LokPjfpuor/xouC9wj51QSshrNJ9hSjN9PqsxC+9oNZsaHJDRVipZIqtk3Uql4/PbVQGWSmV0DssrSUbhBM/ow2VNikkWjfUwX8y1P5PpQs+uxuU5hr2uwinIaiN7QklvBAmu4BFbdPxvDgTYSJUra2LNihHBhMeAPUmg3B2Nza+RrZf2OdYBXLGcWk7EjrHPyT83HyC+L117DQ1siMDlkw7PEVkOJe9nOA2BSMbPC5RYhhFOlVFa35SMlEAofybfOWVHNPbm50xmeH1S2n/1S2ncM/2eIAv3kdV94ZpKpLgf8TpbgjGvG681U0i57jj95TNGE/TKWgnvf/Segnc8GmwvQygUskiEPYx6LT0DfiiM4zYwHLuoZX1k0lnds+m4i2G3JSluiO9n4so7hANJaTCIo/K6hxwcN3voukvU1moaTnBfzBeYhBk1816akodj+jsLaXAQjxrwxoaU7EJ+HtZJUwJLatDt/NG9FsBmhvM873Xv+ftAVsV7SbiKQ0z9HAILkjSaP9eKWcZ1EkSaGEQUMAvtrLCmXJI7JnLOzGye98gCS8zjawXUssZe3a9Vk2IaxtWA2mQqUTXk9IYPIZlYIuKPFErig7KSlJQXVFKY35Q1OxoWXElg7BlZAYv8e9khkDlEk37KeRkMoOsZxWTkYtCzPYjPovZUApg8kwP55oqFZ9fcPGOVVB94UJLNoGvFvSGQKitoIGA78tklyDKbT5FK0issFwzG7Aqvzl7zWDOwTww2ydZHOD9vqGYiaMezhCyuZDqBg/pzAaZvP3hP/r3yTltMMaVfpy69g2yK7NmFZJxMX6MFTDwW1qCEw16a10d4voYDv0zPQ7/VQKt+iPGgq8FZOJXBAjEsR9St+Jh6PkZOGstEAW44h0W8oHvepS/wkKFYXbTOjtDtHWIZ7SHCKXUwADTpPueYC8yngafcEshWYoimDTDLFsiupiKIwCkZJAzKMACXuD2BvMU8gB7J+PJKiPlFREsjRIoDnaez8RzTkQdvwgEmz04CnLR9CAabZBtyzZNFP/Yx6k7FXLt+7SHWcrsCDdljidVH3sOqJtP2GazrPybZNDBYQHIw1BhNRW1DMsqBXwgnZ3X0hy62b95CNJ5Bu9lGfDFFPh5GrlpFJJlSqArPKqoJxM4MAFYbvIWMAS+w1q6pmnOxZwi8858zhrCFv9CLjRJmT3YItY0qypWKgDgGn3BNcN2vBrP8udX1MqprFYzGMzGpSdWztFpj0pBxxkCKajmD9byjcD2up1VgC+Vf9Oijp+xFqyu2ZKmQw7mbxuuu+TRN6I39C5Ci/blF4Hd/8d0VoEdYZIrtPGsLKtvMn5XM7VhogakTRd+PKdyCa3EFoDEIoBz35X8q65Cx+ZQJCAv6DrJ5CYixzte5HMj4+XwO/YT8UZnu6To21E/Me+j7SYHxlE8mMjmE/RmKiQEWTlgDIKZhDkXcofogC5JtFQQaWiLmTBAiA3y+RGseRWuWJsLy56Zv8r3xV3BA6qzJRpb6+u48IiUVXwTQyD6WJ9u0C39i5CUGXvGMyZeKmIeojoihko3gsjeF8x/95/+17y0ZNT1Ct+8gpknAGOetV3Cnh5hNRoiHt2lhjH6fE+6biCV4yD5TEZfJ7iFffBfjwWuMBs+QyNxDMrOL5WKE0eg1+v2XenOZzE15W8y6r5ELr2F3+44a+VTMQaVcVCHIRpipPotIEvFcCeNZCJTLaZI1bqBz9hqTSFmGspHlVJPSxdSVB83mtR082W9ocyvGFmhdXsKZu5iNBmh2u+jP6GdPY2Kahk8xIyU4EkecB6LjBYwUcpjnKJXXrWmGjwuFfy5RiZO+bSlBZId5i5ka20w6j3TUwcJtw0+soeEVlTIaWbqi9+XzaRSySTPuVcKgIamadHKaEQnjcmypF9V8TOltZARFUwVNcL588o029821hHxfQkzDSGUx8xcqerkImRxJWQSn4/0xp/tWhJPa2Oh0Ac/F7egStzaruExvYt5tYmtaRza7j1jpEpf9OVrj63AXjzBdsMC14nI57sOZ9VV4MKEmEyIyG0E/WsRyNsXDkxf4lUf3Ebt9C26riW/cKX42iSGWiiMdZdUX0f0lisui6bxv0i8CUMlcCZXalmROjeOXmI56WNu8hvLaugqmzx4/EVC2W1vDO2+/JYP+eCqD0/oF/q9/+n/iq8dfoFpdx/3793Hz5k0Vxqcnp3j+/IWleiTS8JM1FGs3UI70UA739LmGZJJM5iiUSsgXrVlKpHKYLR28Ph9g/6wnMKSS8pCOztFpNoREk4VAf6EI5YgMVZhOZKTK9LR/6zd+He9+8ENJXpiq2R1O4Xgj5LNJ+JEU+kzzAvDB2w9VZP7454/x/juP8OqbL/Hf/Hd/D+O5j/XtGyjXdhDzetip5nD/jQeaZrHcp5fLaLLA5y8uBZz9Wa8/Kd8k6+zenRs4bw7w6uXXWE5auH//Dfzww4/ECPyd3/05/o//7X+FP+2g0exgNBoDETLKaODoIJwsaHJOD6grf5wg/c3o/WZKaymP9EQ0A1lek6u/Y6EeSCnEuFHfYuCI5F1i83DSYAWyGB0s6IPi21idBF7MFFZpmvO5fqXiUUUdz70p2oMZ2r0hZqMW/OUIMYId8LGxUUI2v67nMJJIounSzJ4BGRXcvn1dTNmXL48wGDBq2a4qJ6TGS7QkLibAkX12dHSMy/YAl+0Rhp0G5pM2FuElYgmTVA/a50gnEtjaXMNaOY8Ef543VlrcPFFDuvZQbJJR6znc1nOk4kCJMtxoSr42fF+cmrNoJQukORihPybROoyIw0aSUg02lhlkmDpDKWSkjFmiqvfNZ0yU6z9Cka4WYigmKfWZid3DhoSHIIEgAhYcBhAQYI4hGS1kINAAemX0T1mfGHe8P4EZv+5JAJxpsh+YOl9JJgMmIdcDWSyr1DUxcticRCJqXKwIDVI0A8N/fg7ZDgcSKd4F8zOxwljTZKVwzbUnKf2HnyOUtSlamAxN+3qyqHKZjIAlsq9++PFH+OHHH+LJl1/h8Zdfiv3EL65tbeGtt96yNcZuJBpHvUVGoQVVRMWuJJuK5scGHrOR55krQMafaW9no8MXi3eCSwTftqsVvT9Ota2hNNN9Amcs1CndVlJXkLbXvGzirH6qiXUxX0A2EcfF5aVkpg8fviEA7aTewGdfPFZy8bDRxLDZQTqVQtsd4LjTwg2mHd67L4k7QSM2mfx5ZHkoZZnvwVngolHHYZ0M8qmAELJ8b966jeODA3z6h3+IVCaHu48eYWNzQ88oZYNiKIihQ7+l1bNpMpkVM4yDITMQJ8AOtFoNATT5bAb5Qk7ed5eNhgY9ZLWVS5UrlpZkVrMZxu4qcZM/2xIjVwwD3jOGuih5ejIR845rll5pp6cnqNU2sEZGlO6Nj3Q6jVKxpL3HGAV6SEwCJODWUl3ZkJF5tgLPDBAl65y+OZSH0uR6onvLPxdQ5cf13lIxCwzg+2Yfl0gQTPzWH9GMdw24MAB6iShTiicd88hxHAU59PodNXeDwUT7EO/btb172Ny5LfZgoZzXcFEhEGI9mXE1B1xad3xfgbG8th/KWgmcahDAZ9XYZ6lMNmg+jRF1znWghNOIDeT6A/seWgXEInjvnbfw4fvfoxoJs/FUxSt9JRPpGLIcNraamHQuJPNSWMiciZQEtMP45utXqJ9e4ubuFnZv7CBbyNLBHjMC/2yAmVrOIntOYJN7HMEgXntOsMdKyU5lcwETzJj+8lPihh0AXgaymKeS1iJBVqM4XTFSuV4Eeuq8CVJ6A+8xe57t7OL/lF6plMCInn+Oi7iWtVZ0Psg23YYtsjohW5XJkJR0mmcYm2Zjsn07EOD7NeuOIKE4SGaMMLCGHipMZNZeGEYyPkEy5mLpheHO0pgtGXBEBounYQHvozG47Dxd7S9cA6tnk9dIkkgBspaqSnk51yzP7SXZQvSFIiuaSYZKYecAl/usAX/y8uTgTuE9hpWY55rJ5Dn44GCJxvMygk5Zg2H+jhx+rCTCxlzT3h4wlXidOMwh4zLoboxVxBqdQxoBmQG5kMEMsykODk/w6tWh7i3T1BFZojk5RqNzCn/u4871B7h7/aEk6C9PnuHlydf6GVzf9/ce4b37H8iMn2fscjZGjOEKrFMoHc+klApPsJ/eczMOLo5PcHpwgunCRyafAdZuY57bQ3J0ikj3QH5B88IevOzW1dnD38zJVJuNcbr/NdrNMyycAUbuKUIRrnEOb+3stFfApqef3MxHMhdGqkAZMIF4s6vxAvCI8kwiQ/JelXydMu3gZ8jGmT+bATZRsdPEwpou4PanGDZnFBwgmgwhTLlhLDDyJh1FzzTg9nnPHGxV91DL30YkRG+vQMYoKSXZ3zZEMHZhwLYim1OSTQtz4DPR7fT1nPLxdKk2kufXWKl3jcalvB6vXb8tMoDSFidDybzimQycSBjD/lDeifRALFUKUqfQK7LXalsSMf9NJRyzf1rJnVmLkp1pno9kd9szSqsTet3RY83sE9JJBuSlkctl9DkIzhKQnTCR2x1jrVySD2ZvMECvx3AGu068b7QCIYBPZjT3c3fUxWY5hns3KsilYxoYM02X64z1FQmD/Lm0KCArL3iIJEN72TZLEL5W6ZxULTH5ezxbYCL7ge9e312BX8wVyDrm+TXwE9hMjXGzOEY6AbzqpvCiZc9LKbZENWE4Qn9pw1GyyAhkT8JpTMNpnYUpjBFdmMKEoJfDQZdDprQFZYx9Sqo1vhLollq6GCOmfkV1j59GZOEi5g0w8sJYL3ooRDkcjCPssCeNIpQqIV1cV00xaFzCc+kVb76t7CWGoRw6EyaJu9pn5GEbgGJ8fwnQJ9mRJJznOUE9ykx5zpDZxrqQAF1eSbgsFOeYhhIYLOOILfn8hjB2GIbIvgMYLeJYS3pwfvM/+6/8SGiAy+ZzzDymtgCj/nPM5l2kc3cw6k1xcfK5fuj65lvY2Hkf3dYTkzrE0nCHXyKTfwPxpMnWvPkI7uDnGLvPkEjcRyL1QF4r0/ELhGenuHftITZLO2hNY8hlYtgpLLAMZzBPlEFvJ6KQk1gFcz+CweUBloNzTZLnCwfVak1Gst88fSIDt+mCm3Ab5UJREg8WmMupi3G/jaizUApgsZjVNODJs9e46C8QL20LFNLkPFNFyh8gFxqhXCJYFVXxuHQoCUohFl4xDOZKzdLENmRynSg9opiACfNtYGHEtMyzPlDvTlFLf2vKeq3IZDVPh+l0MhKSyyKeVHA2ODQnJxPpqDWXh9ZW0UyDXx525HGzXcsiHCOoEBJTgKBUZzTBYjqSrnhI07+5Tbj5uSjnObmogz0mmXJET28w5IDFeraE0qKOG+EXqKfCmJfzWDpTgWOXjTV884RAYgaVvW15D9C3qjOPCcC7sZHE7s4G3H5XgMP+yxPslMqIbe6hPhyjEjZWF8/35pigh4PNQgS5Qk6T1narLZYfwadsqYpybRveZIjTo3188dnnYsT88Jc+1mHWGY3w5MunmuD2Om3kU3F8/PFHAkCffvUMP/rRHyhmO53N4MH9u9jb2dXUeDAc4cXLfQyXWZSv3VdBc6MS0i82EAxbSGXzgbGtTYX36318ddCS75+K21Ed48ZLnLcJHC0QZ4z4dK5igVR/3ktOWN9+911ksllh2+9//Eu6r0y/JLOsUsyoiGh0hkpEpXzj9o1dTTm/ePoCb7/1EI9//mP83b/793Dt+g2FdVQrDFLYU+IJI8Yl1QgKrOdHLSXbqhAwBvgfe1G++eDmBr5+vi+PD7LOzltDAQd//ZfewVffPMeTp9+IlfnBu9+TQe3v/JN/IgC51aVRPQsqprBwkjk36aVSXMw7h68VMGOeFsYGoReG9PHyh6HMxBpLk/SZLIQFjhhjMgk2lpcxvGgabeABixtF1hOsCPyU2HyEVh5kwadViEfUQTEbxnTcFpOUe9aScNl8hM1aBSUm/BViqJaA44spTptR7N6+I/C1Xm8K4GS7Qd+qTqePRrNtE3kBKJbQK2PnkKOvvey6GM25BijJY3NC5sgUvUEDl90OIpSGhhy8cfMa7lyvmdSdKVhOWsk37sTFMLaBabR2dc8yszpSs6bAoIk7QGdMn6s0sgkznp1RHr50MB2zkOPmT9l4DJVySQWeJBDJChYJ8w7LxxcopXzE6R2VTF5J3ZRYpf1ghJPLkQ6tWjGCSiGGCdNlez2xKGh0HImnMBFgQGN085OzZC1OxedqmrUOAoDrWx8Sk7oGf3PVRPA50DSXviRcH4miim4GFaz8ElZNmEiIgdeOnsHAS0uHpKRd9Ghh8ziXgbtkE8mkmaJHIijk88jnc3r2CBB+9MEP8NGHH+DZ02fyG+S0nMe3GrPZDKPREKlkCj/4wXvww2E8f/Ua5WIR5fWqrALMaJjvO2wsETY2AcOFxS9Zgjys+32LDWcRza9X87xYoN9pK7WX8iAyu+y8jGJn+5reP9lmxooJQDX6xUSjeP7iBeqXHbz73g/w8O5NfPrZJ/jv//4/wOeffoIPP/oYf/VX/oYBhtOJJvP0aFGITIwNoatGp5DLYfv6dZSqNNK2YoiMO1LveZt4zk0nQwyGXfQHQ8n2K6UKbt64qWeT92wV2EEwi40k7w8ZSFpbMXpHmQRb/jCU/Kbpxxi9krPxfSjkwDW5U4Yx3+mkzihO8RmEwLVAA3leBrJReV4IsKKVgjuSlxv382wmi8mE8tOhABkyvDrtFupnZyqieIZyPfH7dnb28PDhmyZJZNq0A5ngS6ra6SrpWsybIKWVQJ/JiUKSU1Uq63oWdI4GXl9zNkH08HI5eJkq0EAeaaWSSZa8OQaDnlJGuX/w+RQQayY/OhMNJDW5nJib0w6cqTWBZPXzPVDaxc/FM5/g1XRG64oqajt3EI0kUd3cQHGtgm6rgalL+WzcwnAIdCysYRSIJKZS0nyiDg9NApVKXQUgReMG7pn1lTWK9fql7ouxOo3BZH5oDK/YxqP7NyTTIGCUTWWoZ0QqG0FxnUxmB5HhpaLeB7Plla8Y/V35b0SWYcSoakjnscjkLfXWSYj9zV+URyxoPB4kMXONnBy+wv7+S2zu3MCdBw8tBVKhBkFaaADsKDgmOH+4P6poDySYYrKR+08GJNk1lPqSfSjJrSUhijkdhJQIfAsM/wXABc9/lPYN9MCTNNcYetwPCeJz7ZJFJU8oJTebR9iKqaN/i8NfXlOesg492QJDT+53S7L7pwL54tE5vCXBspyY5qQW6UtXZ5+8xgyQMhG62a5f+UgFTO6VNM72UMp3bW2Y/56ZpXPP5Jrk+lfSZcC6pjR71ulpj1zwnKGHXGDGbzI580vjS6AfDaBV25LZuTC2GVl/HJqJ3cQ0Zktd5X+T4WbDNgaLUPJpslHyhs3OJJDskyk0ZxM1t8R4shbhK+WdTDY+iyf1C5x0nqM7PMNy6os9qHtIgCpmfrVkZpGFxHdMgOSd2+/h3XvvyUJhPnF1HwkqUlrOezcfDnF+cojLizPEw7QySGCQuIZhxqw3bL/W//1Tv1/9/Xzqov7qS7TrR4jyTF100RueYrGckayqFDoF3UT4mYFkNop0iQFjIUwGc3gTMyOTiJFrfk5ZJUs1fj4jPfoc1vDMXFgNq/sR47nJBeMjnoognqSUmEEACwFnozYZpD4S+QgSaQ6BGASxxKTPNekgxCaZzW+SssSpWGeV9DaWnq8BHr1ZZd0hwNVUN1zb0i2JjUwA2/zumpeX6HX78OkFyPsi5oijPoZo35A+ncm0PMB6zbpArMpaVUMqhpqZRJgMSQJcGSTonZlIIuLP0Ts/Q687UDCAWT/QF4mpnrTAMG9CrTVeY1lN2HPCMAGx4WmPoOc7pDOKz1QhGxeLnGx8rkmyEONxsrSXCr3i16z2CbJrCPgqMCMSRqfX1ZmQTsZxY6uA2zsFrBWTUhLxzJQc1V9i6pHxQtyXgGJgnO4AJwP7HHwd9ayXvFnNYDOfwv6li7PeKADRVjvBH6/9v/uv767Av8oVWA+3cas0Rtcv4GRgtepsEUIm5IlJxqGK9iMnjLRCzezMtN5vgXk0awoEb4BJKGUKDA7e2JeEDXAiEMWUTr4IWOVjC4RjCfSWMbRcq7/i3lB198hJ4WZphNtl+vOyjlzCSV/DeJHBcjbH5taOyB6jfgvV7V0kc0Usuy9x8vJrPK1TJRVFPkzmGlPhF+h6BvTTtonPGQc8fHYZ0sTBDwH57iyMaYiKnDCy4QUyIaYFA64fhbuMqsZI+iPz4eTQx+vD+Td/82/77qiB8fQQ0RinRjuYTvoYDZ5K+89RBTcnHizezEci+RCROA0dfeRyDxAOm1fJwrOL2m08hjt6pk1rMeWwgSaSc1zf2sP1tVtiahEIicdN1rAMxzGNFTAPpW3jpycKI7zdS3TOX6HjeqhtXEettoVrO7uSeRy92sfxAcG5iJBGd7zEaDhG4/wE/eaFklKYzFnIJTXNo0/JUb2L+iiMQjaBFFxUyjlUCiX0hmOUNnewe+ctHernB9/gZ1/uKwL9WsZVccUi/2JEn5sl1hJjTUAymYJukuKOp7NgmkEAwLwvNBUJjFB54nGztFQyT746YrZETDRAKYwKMjbc4ZBNxfwQTusdY1w4Mbw4Mr+WeBgoF5JgyhD93XpjDyNZ8nBzt9Egj902JZytU3Qbp6jGHPxyil4AUYQSLm5lJ1hUlxgWlhj6N9HuuGi299F4PoUXu4/41jZiRIM5IWGEqzfFdikmqvPlcIi6fMt6aM3HGKRM0nY3tY43NnZ0IBH4C0VobswDLKpCcK2SQ7txjlcvD5HKFhBLZVHe2EVhrapFXH/1FF9+9lNs7uzgnffeMcZE4Fm1f3SCH//e7yGbjOHNt97ENTagszl++tNP8PzVS4UwvP3mI2zvbGty//zFPhqjmMAzvh7sZHFrM4fx3NGUKpUktZosBxa/CxVn3xz18M1RR5911n6NzuWhDLplkM814DjY2dvDrbt30e/1JLfbuXEHM2+J/dMOXp118dd/+W3cu17Ds+cHxDd17zo9URfx8Xvf0yH6hz9/LEbBh++8iZffPMY//kf/CNdvXJc8iR5Ju9dv4PGrhmSZPMwJYogh4XnIRgmqhNFw//QhWspn8Df/6g+QSVImeqLkT7JuCBxwfeWTjNiYYhnKYu/6TXz26Sf433/nn2kCzeKRE2Cuf63l+ezKuF/rP0jG5GoluGsNisW/s9GR7w8bAU3rbZpqzRmTstjcsEC3elOyGE4mCNRRMkL6e8AqY2PGZ4TFjTxpFERg0j3+e/HgZ2eTPvbWWKjTrD6J8aCFGddcNIXNtSU2a2GE0jAcQd4AACAASURBVDdw0c/hon6pRpT/FhtnAsP0CWJDRJPYw4NTvXdS+bmxFoqWNkNfR3cyxsnFEH3Xip9Jry3Ad333AQ6f/kucv/hUBsTXd7flmRgL+QjFZ5jGyWxNYjjbuGJeuZHK1fkWcRbILDoyviZ4Nm6+xnlnCHdG03AH5XwGuRxTYoHx0KY6ZIKy8SgWCoinUygUSqiUSmoq6DPEC6xUvZABGCF/oWKNkgX4c1x2prhoTZCLzVBMc0LNVMW5tPtKT2PDE40pTIMNimQhmhcZiKhQrsB8biWBspCHQIYSfDr7b9vrWHTSa2Yll+P75+R15UOlQ1gstgAsCyRQullXlAMGB3C4sETY62vNiXlGufLGBjZqNTVqH3/4AT764H08e/a1fvE1ckeBPJ/5rBTQx+Av5xj1mgJq33/vPfk8PPv6ua5jtVrF5vYuHAY4sBkM2JJz+iQSsGPjwElyMKSYui56zUuxb2o7e/DDNNun+bE1E6NBT54RZIGyICZwJon5yal5asZjutYs6CWbvLaF3/7H/7M8zTKla/q7QfsYT588xqjVRiIcwrsffYwfvPu+Gs5Op4Xz8zoiubSeX0l65p4KdIaqkJFbrW2oKSXDSI0nmUl6zkcyiCd7mUyj6noNt27dEgi4aoL58clc4s3gPeM65C/+20pCCxp5NcoB2GA7k6WvcX/tdHsYEYz1PJRLWRSLObRabRwe0rx/ofd90RoLjNrZyOv69LpdvNp/hdcHB5KFcX9Xwz3juUmwyZJ8uW65nujLRWYdV9LuznXs7u2ZrCbw1VslLBM8I7BqAQcmt9PzQfAnSNssl9f02Qjo6IyYjCVX4Dpm00jgU6wHDhfEqnV0TRhcQDk3QRJ5+gVNpLGNzGeKv3iGE7Bg6I83qAtcpGl4gQXgcolOp4leryt5ONMr+bPzxQo2rt3Ctb2bsgMgcz5TMLm5Els9yrFcY7eRDTKdiHUmeRE/x2Ih4JGAJMMSLD3VWHAaBCVS6Pb6CnAgKDoma0ZJgmQ5RRVU8+DBXdy4vqswilQ6KelXLDRCLhdBPJaXtYHjTZBORLTH894zEX3uJCX5jCfSGoQI0CH7i/sP/bBmcz0LfG8En7L5PPpdsqt95PJFOAETmZ9BPm70RyJISGAsMDO288YAIXltrr5HKAPhP1uTfDbYQPNnMjmMexulVzpjaQOgVFJba8ZUNBYXAToCQLy/w8FQe5GaCn5OmZIbg3rlpbdiMRPgCoX5dwTq2BRzyNJHZDmQNJfyy7mkLRw8sZkPANdgLzUAz2CUgKoS1CwGiPEv2QhIDhxcHw00gnPSQjUCT7VAuihW0HCoAVk0nUaY/oWsHQNgbZWSyD/nehwPR5beGTWgjMneMQISPgeNZDs7skwJDn2dtbzGBA15nbl+60dnuKg3kMnlsHdjG5V1Y5uy5uUeQhCNIBfBTfnU6rynMb8N4swuIoJYgjU4tNZ4bn7+/Kf4/MXPkIqnEPIIwM5Vd/pCahzVGbx6GkBygBOO4fs338Ht2k158jHoazwdXoWIxJMZ9LodPH7xFRqdC1zL5LBGw//sNobRSsDAsqMpFksjpuH5t8y4FXvo7NWXOHv52PZBMbSiAtDcxSUWTuALK48WIJYIIZ6lPJnnbxiz0QKjzswkicFy4Gdm0iYvGIEvSj9XZv8MviOQpo8q3IrWDg5iCcpzmYhqa3nU8eD25wjFgFiSw1nWVsKxMO0v4fbm2CjdwHb1FjqTOi6G+/AYCEYWt1NFMbqJZJLD9JTJ5aUAILucybD0mzOZtBQIoTCGgz7araaCkLhZsJFmorX2J9LfqLS5fh/VvQe4OPwa56+fSZLMwU48nYET4hljbHjeR4ZAcU1R3t5pXgrU5NlWKpXhTSY6w1jL8MXzNpuhz6aBZ2YxYIl+xjReSf49zPiMkMUbgPDGGp1h59omauvr8oSktJ6DM/V0DA3KZOR3x5qMdQK90sikpm2LkrK38ri7VxLBg89HKgbEo2yljZlKJhoHXmzuJaN3bGDMmyHmbTgu/+rzcUL7ymZ6jCcHPey3bbmN5xCIGF7O4DlRLHhTv3v9pboCnjdR+AhZwpGIDTD/0r46r7FTmOHG9RoSkaXY5qeDFBodG6zw/CK2MCTTfjG2IVDIQcwbasC+Olr+qO0Azy72islY3AbfVIMxOVoDJAfRZAK9hfnGsvZi/8t6rn50or5lFMpabxD8yofass4iacWYzw7SoZk8nnvzOKrpEHIxEhxmCvyipYq3CItoop/j0HfR2PSpXFa1fHu0RIzDYG+ogEYC5YtoTqw6+ciSKefMkfDpBcvEX+tX9awytfuXf+N7/mTWQjxNP6YHGAy+wqD/pU0SWMAkmJaYxHC8hKtGDqhuvY940kqSVOo+lt4I89GhLsxMU8CoYj3jsSQ2StsoRgdYLxXkdeUwWZAHZ7wkU3QCJ/S3UCR8vIJp+yVeH/wMi0gWSSeDUbeDeDKL3dtvKOWMEdLbmzUsvCE+eXqEUCSJ2WSGx88vkHGmcIZshhdYr22iVi2L+l8/u8TI4wYzRTbcR/neHdy+9waK2Q18+bKJSbeL7VpJEjzfbWL/8EyGoTtFLhw2oysGGotJ3uyY6dQZMx6y4omfmQe8pY1RbrVEhGMmerdxus1pg4qwCY57vHILlONjdPoDbcwqJGZMeigimy1iMPLQGS6UbjmYzOVNxCI2FY8gteigvFYG6LMwC+n7444Hd265jLNJG+7Ux7TfRr95gPupMG4lEhj0x4g6Kay/8wjhjT5O2y6WsxY8J4eTRgLu1z9FKn8T+XtvCEA5O6nD88NYLyexXY5jEitg33PRGB6KiebMfISmkFn0WiqDW2vXsJYvBLRkdfM6OCdKCVRYOXr9Hvrtjg7b2tY2iht76I489OqHiC97WKvVMEIGvUYDqUUf8VwO2UoFr1++wheffqKwgLfeeoR8sahDjSyzZ8++kf/V/Xu3Ud3cFHh20fNR3XukovrNW1XJXZ69vsCNzRyub+YU135+dqb3Q8lwYxjGec9H/+wZuqdPNdXK5fNijFHLXS6VUd3eQ7ZYkfcLT/THz+vYP+vqOSgVskjGgA/fvoe9rQ2BVgMyIWeu/v6HH32A+biPH//sc5TWNvDw/i2cHr3C1y9eYntnRywaS/wCXh63iXdgby0Ot30uCjg/6/OLKS79b9MUCZjR4J1T2I++f1veZ/vH52KdsSn7yY9/IpN4RFOBRYuDD999C69ePsc//B9+21K8VAgbmCVpXiCt0IT+j3gNsWiQ8WvAICPSu0qfkoefjIeNfaaGI5AOc7MxYM0Sh9gw8ZkgMLuSL5uninnMiM0SeCoFdanJiGVYbFIQm9KHsZajL0wI6ZQ1uqdtshgodzCwiylKW9tbYpEOCK43OpJ3yciVcfejgcACygLoB8QCbDQY2MTc8XF01sTr40vJtbgfRJw5tnevY3PvHs73v0Rm2catnS0snCjG8wAsoRdPZhtd37zlaKFCs/4pzX592zMrkYH+rDU3KeV8cIlB6xQ9ghtMGUwmlEa3XipKTklwRYmFTJHLpCU5TsYSKi4hY3iyCTx5I110FzL4r2UdNIYECDwUk8YeI+hjxtE2qmZTy+JRJtRs6tXM8Pd8Ugme2bOtZFPjvV7JhK5CH4LQADEKtSBsMs91wsKabE6tJRb1QXNrniU2veK+J/YBZYWask91iF3d+yuJkP1Mmxxbkfzv/jv/Nv6NX/sbGI7GthZXbIDgcD06OsTh4YHYSwsnpqRkBtUs5y7efPRI0+If/fgnkg86iwUKhQI++uHHSKSzODm/hE8PK8fH4OQSaLWBZBjPDg5weXKMeCopEIBHQ6mQx8beHrLXduBEbf1J2LVc4sb2JmKBCTgLjpevXstAeHtrE9e2NvHq8EisUEnNozEBf71OB5sbNfOXWS7x8uULHD9/DncwwHS5xNbedXzww7+Crdo6Dg/20Wy1EIvaxFCMpelUa2Vvdwc7N24ikjBWHIt7/h2bUW82Qqt1KTkKJYdkFdy7fx+bG5uSKVJ2o/seohk5QXK7j7zKtDTgWSmZ5XRi56BCBALptk0OdO7R/4zPD8ER+pSWywXdv9OzulJE252uvG9o3bBRrSqF89WrfQPelZjGoAomsPEzWFof2b58n2QkEBRiIA4/Q7FcQa3GlDhLL16xQ/i+W82WwKHV2pEPjt4vlQFkw0QUXsAEXjZpGnRxchkEQPAz8Dp8KxE0cF/XQI3kNAD3/MBvy9IVBZ5JrhkUcQFL5PWzzxFu1BFJh9HyF7i+fVssymG/qQRLshL5LHZ7A/RcD3u3HmiAWN3aQiqTwaDdEuDLZ972TAMwCBMTRBD4tVggk05rzzw+fI1muyVpJhnS/F4+nwQD89kcMnkClwvZKBC8I+ObAwWG/WSyBTHzC7mMeYVSes1nmFb7cSY62tozJgyNzs3XiH8+l48YAwWM6WFeRCatPDs5FtN5fWNL7CayUOiLtODwNEhlJYjJNaedk1Nu7k/B/sXrLx/KIB2W74UAi2qxgH1GtpV+BP/9IHWUwJEAYAIblD9yjfkLgaFkOA5HBBDNs4+1pElgyRBmOqYxqPi9VB9wHyRDyD4Taz476zjBTjgMf+ljtkhj6mUEyNrgIQwIUFtBzUZnskbB7qK96dWQzBbNyr9stTeq0Zf0k0U9WT/G+lKYQZA0uPJmC36CTWgZCMIUZCV9R1Uj9wcMmDJQQ6EA8vST0k4yZKaMpVdhGDxvdB+DPT8w9h+MpphMCS4v4U5dDNwB3CkHwWREh3WupRMZSUdzmTyKuaLWokBlMgTaAwwGbiAv5qDDWJomISXDNKn3xlqo3e7ik2f/El/tf4r33vgI4YWDx09/KjlkiExBngdMbk1EEU8lsKT6Yu0mbtVuC3hkeMpl8wTH9ddiDhEM4fl80ekIGCYIt2LP8X4w6XI+sSRTgqvV2kNsb78vEO1PvhpHX+P0xWMweZvySKttwkBmhJHXxKQ/Nw/DIHhi6dDPkx5xQCJNU38IRGMYgGohsuC1hnlDmGJn0kzdg2UIDsEzsesW8mtLpMNilPH+ZIo26HR7C0xGCyQyIYFnBoBxnyH4GcZk6KGS3sPu+h2t3/b4FI0hvTgXiPt5pJyyJZFz3XOoruTZOZrNDvojVwM8yTYZCJQr8oFB++RAkn3WlJTKMmmUbLPVsq5s3UB56+YV2eDi4GtcHH4jFm02m0GuWBLxgY2rGMlT82PlNUnFY6hWCvgPf/M/wL03HuB/+u3/BZ999kQ2FPQZjcXtc3Mgy2czUBxrWCIfVpjCgPs8/w3+IqC1CqpirUI/J4LErHvFNBP4b9LwXC6nfajZaojRyfurYZtCD4BsOoXaGlNPQ0hGZqgWCLrF5a0nGbjqWWAqsJhAL8/ZIOlW88cwUvl1hFJFeIsxXpwOESFI6Szw9GyK4rKB+LSF5rIIN1IUgPYdiPaXA55aeBP0ukfotQ+QzqyjvH5Xvrl/WV+z1jG13bh+rYDr1bAk05RgJhnow9BCl/ZZ3DNCaMzMA1qp6SEgibH2Ma5r9pwDl5JQxSNhFskIPFs9f/mI9R9KxOYZwn4mm0G2XEEsGcfMHeH85BT1zhSLZFGgMn3SCVTxDNnJz7CVcfXcxcILDEceRi7JTaw/4ugtKX8OIR0yQgC9pTWcmS/RA1PfyXC2HoV8WYKbq16IrDnWNP8Pe+/5K2l+XomdyjnXrZtzx9t58nBmmCmBXGol7a7kAHhtwAt/9Gd/9h9if7ABWWFFSoR2V6JEcpYUh5zU07n79s256tatnKNxzvNWkwJk2DBsg/DqEhfs6VC36n1/7+/3POc5gX0uBzOsLequCMp9p6flJOPXvny9Glwf/OF3xvXGMz38w34DLtKlO6TsDxGPsWGOwe93IRhqo14fot0NIxzbgN8nTgJqTKSqPMbiyttC89iEU9oW9dSxNH0VQV8QIR8TWLzwhlMcjMDrj6DtS6JdPYffF0HHFTSpiNuLw5cf4+LiGKnUKtxkRtSL8MeTCE2tGfMr5cXlyytwjzsonx9j/6yLi0JZk7SaKyMj+6SrikF41gyOhz3s7ezCdbGDWDAMH+VxG2tYWFzEySmnAB5cmomooRq0a2ip8HMhRR38mIgrGTuWtkZAhVIJLp4nx22hrpezJlFjMcrNUxNXNZq2KRIY5LHWbdc16WdD0eqZ1CXgNTCJDaQvGBG4VuvTdyGKpWwIp60g9ovmzTN2BZD2tTEX7kpTz5SJZtcFfziBESUqkl10MYxE0WxVUKsU4Bn2EHaPMJMIwjccYnHnAO34EvI3A2p2PGgj5X2Ckv997J4kUD/cRTQegSsQwcHONkLhOAIhTow9WF2YwWn/CIj60C13UCgWsDqzhER4CdGAH54BTYIriIUCkj/ReP/wvIzjUkUFWi4SQoJAVDCAynkelYsi4okk4qkc4rE4qwWZssq4nY0ZAVYiwcM+EqkEIukp7B8e4aOffShK+N2797CwtKDG/zh/jp2dffhYLETDYtTQxyuSXRaT6NaVBdy7cwuFs1NNFk3CU0b+9ET+JslMBgNvCj1XHP36GRrne5iZmcadu3eRTKcE8NKH5KTUwmmpictLGTTbfTzbOkUqYVOob31wD2HfED//5CHu3tpQwyLWF+UXGOPdN25rnfzylx8L3CKd9JeffiqAjpIai1ink/IYw04X5cI5LvInaBTz6DTqaAczqAZz6MEeZvoHfvuDG/juNz/A3nEJmy+e6TWuXL2GteU5PHy6hYdPN81kuN9Gb2jskC+9+zYOjk7wR3/yPTvsHanlxI+JhRGfM24+bIjk0zORtcik1eK/7WsCpth0j5shm6FJKpX8L7gneEzaxGKBkwY25tyoGCTBRouFzcSUWPIWGh47U0Kb+JkflaUcDfVvJ95okyQ1FvtkMEwSPtlUkGnGhmp6aQWZ6ZwaloOdHVTzxyq+CD4ZkGbNtzFb7HN1+10Uy3U0Wpa226qeI+Ad4salJSxMZzEejATYXtSbaA34OJM90UbXE0cnOI0xmQYMMMm6MeVvY+digGIvJAliwtNCysPkvi6K1brJfEY0fG+rqSNwFonEBCbQd6NF2Uur+auGkqCcP4h6x4WTch+pMJCJDFFqjFBu8dcuZCPG/OP14t1S0cgmxAFA+N7qAyZiDeEfNTEiYxQm+RY7iVIIytOdwnPiRWaqGmOKmTTXGigr8E1CYayesa5HY8j1NIa7Z4bLvHdinslc23yE+AZ5HwQy8KBUsqlxaG0dWFM5SV7j4cav3/qtb2J1eRkvtvaNeeKy4AGBd/BIzn3z+hU8efpU+/eNjQ0lpfJ61Ot1vNzawoMvvtD7oJSNkte7d+9qml0sFjE62YHr4hRByrViWRw3u9j86O9R7o0QWliBN5nRAMDXb2DcriK3uo5gKisAgK/Jpmk6k8RMJul4bXmwx2CTkzNnIGPMn2KprIATMqi2nj0VuE0GHME8nmtkeKgRotzcF8Qxw1RCYa2NwskBShcEhDmtpg+SScbYWDMRcX5hAfHMtBgmbgLLw6HYNsNhF/mzQ5yeHEkCGI0ncPfuawLyaRpO0IjPHK8r15CZkI8N5BQjdKyGnWCd5GBk9DjeYcY+tYEQ1xulMErI8zKe3IAppiNv7+5Zuqk8dTidd2TjzlqdeMxwHdA4n+EubNIm4Ix5Y9l6YYPF/Y1eb2R+GWPBWia+P+7354VzNV/GerF9imtFbEl6KEUjyE3PqG6YeEDxcxHAI+NwIlUlQ0j7nQOe0RpB0j0ZWFPSztrIQBcaritRjvu6M5jgPdh6/Dk65XNcms4hnsnCk5kW0N3r1NGpX6DdpNeoF60uvbPc2Lj3Dq7deg29dh35k0M9K0x+JdOa+z73Pp45lNtJdsHEU/pfEcTtUs7LweZY/mbVsplXc33SDHeSPMi6TYAtAYtu19i4bug8JRuEAwZK43gum1SRUvOwfrYK2mDQYu2dxGSZEvMzO2zUeqWihpbgJ/1iuV7JgtO55+wl3K04PWaAE/cLUyKaJ51Y+D1jIwnI5b7yqjmml5QNGAQkETyT5Nu80OijFCFA0qoJeKSUTcwxhZKQ9NHjB7c9x0wM9JnopydW5ZjXoWOML9J+XEMpB8jEknmyy4uAp4uQpwPQBLwfxECRR/xz7m1u8wedAGbyPjPA3/ZL3mdjWFtapBeegAHSZBrKdYpMSQ2tHIN0rimx32w/FFvbGYZpWOmkFxrrxmxHuA50XxiwQB/DV/Lqlt4bpW58vYDfi1QyhnCQ5yrXs0nh+PnF/OO5MuwrEKPd64l989mzU2wdNuHzBFTnUxI8ZJrbsIt4pgdvtI1as6PhyJWFJbxz501MZxcQDkaViKgE304fnTbBMjIXTF6j8AXKepXcTVDPhe29A/zHT/4OF/VTzGfX0SxVcX6+By+l45O76FxLsrrG9LuhF2+MtGuXvN4a1QY6ja5AsWgigmiKCW5k6zEAwWPhKhgJNKV8lN9KUtUwxI35+bewtPT2P+yJXcDJ5uc43PwEnnQf3oQxxixgyXx6uvURBh0OHCGWnDx36Gk2YENpid78+SaJV5qFpJMjel+xVwh74A0YsOoeG3jGzcbto+KD8k7akxi4JlCW9UxjhEF3rN/3BczHk3uyJM492kMMkY7MYz61Dr/XvEnJIFRisWwJKLEMaV3SAuD46Eigo1QC/gAiyQx8kaj2CRIO+p0uSieHqOSPVKPz5yxcuoH5SzdMak5GoT8oQoDYgdpP7fm4ON7C+f4zC4Ug4MrnduSSxUCn27a9YjTCwswU/tt/89/gvS9/GX/xve/jwx/9ROArh2nsb0y1QX9p82Ay31yqIayG5R5oYTemeOA14Xk2CYthH0gCRjqVNOJDpysbD+4X9NKkhL9Sq5mM2rEjIQOar8s6I87hDr0yGxVEgiPMZkNiV2cSEXjoCarzgDiZB/2RG/U2VVIWsKS1Mh4j3zHWPYG+mbklzIY6ODvcVVDFxSCG8tkpPOUdlAOLqIRXflPxmf8k3heTcgnI1GsH8udiuni58BipqQ2kpm/9Rl+DcfUErvopfKk59PxRzEU7WJmykB8O3GiVw/bo5blH/XDY1VM9Qe4TbYkSIb+IQTqHvG7ZNmn7cfsEWnHE5JRjYs9HPcYwpkKGck7WbzF3X+cXFSOshQf+OE4b7B0aYmVSHsr9z+MaYzbcQtTTRb3Fs9iDIPs/yvU9AVwMQnpmErKRMu/Xct+DlouMMvsKiVFGdppZXbGfJIOavUXDCcHpeaKv7tnAE1LIGgG9yZfrg3/5B+MRPXpcLVRrDxHwRdGpj9CsNZBIezE9f086+3bzEfpMQghcR6tThdcbQcDjR/H4Y3jHfuRSGUQiPswt5hBIhlDsVjCXXMdcYhVeFjrcx4JpSbj6A6BYLwmMSueu4XDrM5QuzhDyR4FmBV1XUoc4asc4PTuDOxhBevU2RsEM0uEeVmf9mhRc5E8Rcg2QjJBZ0lKKXm/gRjbYRduXRbPRQqRzinG3jSYjg8NzGMUWkHQ3NBFouBNYTLgwF2dBxgLEjcMq6ekerKQ9OKzwIPJhLUvqIc8h5UyIMbedtwu/mHQmzUyQU2FJuZTJdgKSZdrUtM8I6mZV056LXgK+YBhRV01Ne9DrgicQUlpUvVJAKBRHLJ7FccuD/doItF7LervIBDkdZaMXlMn9/OoVzK9dY3mGx598jKc//CHCyQR607MCbcYjD0aNC0wHOggeHKBz/wF2MmsoXn0TM7NTiLmf4aTFGUwc9ZNDtFzTyKTYRJqnz3zCh3alpPFjIOTHRzsvcd6rIeqZxrQ/jvWlaUxNL+Hi7ASVwolYWqEoY8PHqFSq+OL5Jk7KNYS8biyl41hZWsTUVBaZTAZ7O9uoXxTlzxMMk03FazYUC0wyLi+v+RgnR/RsGWIUyiGeTiG//xh//7OPcOUKmZIhTXqnpnMoVhs4PTlFMZ/HwsKc5JQnp+dKwrx9+wZ84z72trdwcnRshSNZMZSNkILJtI1kEpevbmB2flE+b0LOWay4XAoR2D6uYuPyHDYuTUvK82zzCIWTI/zh73wd7335q2J/be8dYXv/SA94t1E21gEN4ccjvHnvpjaPnd093L5+GcVSBZ9+8RghFnbKqSDa7UK3UkJz5xmOmy6cMwlSdZELc66KgLO9UVKbsr97gJjrCJduvIevfPM/w9rirD4HmTY7+8cqamqVkgxI5YEyHiKWSOHK5XU8fvQQ/+FvfmRglyMlZuPBgApLtjPAjEW0EpMcTxljfzlJi0rpChhrg2mJ8jkzpgWLFX4WsVWccAw2XTKXn0g6newy80qzYkpBAg7zTH5vjvxZkeachuvPKTtz0o7okSbj5ImRtJk028TcmKEs1Cg96w96SGemNDWltxibgfPiOXK5KVzf2FAgxMH2tg4ANtgT+j4bFkm9Qx7kchlMZVIo5wtolkryBmv0x8hXmjg8zavwyqRiQGwebW9ObKuVFJALDXHRqCPfcqPet3SxhKsuOnBjMBQgkaJvIwMalMTrRZP+VeMRUomENTv0iCF1mE2WI2vkIVRpG8AZDzheOI7Pza9SKx0zYjbWvwaeGRhFYINeOGOMSUe2I84BoijLcqmJNV+dib+O/ZoMP64fqk8EeKtpthRWsYg5zZXXDQ3Xe3rP9IqkX5jYuwRpac7NtERbFc46ddCvX2sqLYHNZHaSXrF5kx+KHyuLc1hamH/VlKrBHnOuZdIGm3GRBTSQZJuAGn0tP/74Y9y5fRvRaAyPHj+GPxzR3hPyejGbTiFO9vDpNjzVc9TSK6jmVtC7OEdpbxcjfwiRuUUEEkkkUkmBPr0ei2o21mppZDhOFlC3XUO/04DXw7ROen7xWSGwYrIiFcrcj3pdsXyZQpk/O1UIABlUZNrRjJzrgc8vw2yYKkxvrOlsRsOh3Zeb8i6cXlgSIMRmk/eMhQDX45WNYhnRlAAAIABJREFU2wjE0sZIGVnDHwp6Ua1doFjIo1K6QDgYxuUr1/RzuXaY4shGmQxNPVOOibem5GJl2eTQjOYJhnIfIwPbPEAnYIdsCDodeQtyX6VJ82jYQ/70DPv7+yYb5vXi8z8e69wRiKNwl7qaN74u92dKKgWyOkbxvNIChwXuGaBC8J7PC+Wg3NO0Vkcj+e8QZOQ64p7RG5DRwP1fzkJav2x4aBDNJnEiH+eZRDCZzfbkvBCDyGFPyUOvT2aeNYgmWbb9UODZBNxxmFB87ni9958+QK9WwVJuGvOL0/AkYmj36b9Rldk491A2gp3OALmFFdx5+wOkUxkBZ7y/HDz4ZYbtBKpQ2kQLCRmID9FpNXCWL6DSaJnnps9nzC0nLVfSMwZ4OEMJpm8SqBBripJjhjGNRgoWYQHIZ5YeqFzr9IniNSezjMESbPQF2sk03GFoUF7UpEfIWJIM/r6Mth3QTgETbGZ1nQzglFSaK03eV/yZ9Eqy60u2D9eUhiOOAT7rL+59PLfkqegARrYuOSwwM3i+Pu+dJIyO8b/2RzXrVqvJE5F+l066pEAFgYRmsUEmMusGPuOUfvvcQ6SiHUQDA9TaMTQ7TGHkkIi4GllElMZxrZr3pwFXjlmpA6AJHBEpzkAhmew7QyteL157nkcNgtkTPzuCoZIBO++fTTjBTu2jNpyaWCZoxuUyry89+2OCoj01RGxwCEQQQOOQg+8vHgvLt4nGysSHeG0kL1dKbh/1dh2Fi4JAg1rlArVKETUmtZdr8LqSCIemBZQP+h64RkysbaLfrWLMCT8laZEufHFjfAo4cLuQjSXw1dc/wJ3rtOoYoU92Hxk48MITDAsAnUhPLaBghGargZ988hN8+vhjvLbxugAmekJ6exzMUxZozyzXDz9nMByEm4Uz2RQpepsxVbqLVr2NeqmJnoJ5XIhlIohnaJdAMIfgXVA/j2unSx9CrSeTpFNiOZW9iVT8mvwI/QFrtPrDJg5e/BRnJ1/AFeGa5Trg/9vewNvUrpEJTh8zAz8JjBFJVbaCvFIJnrrg8hHwM1Z9t0mGuJ3lgQhTZC1Mh6EA7hHloWME4h4EwuY1J1h2aEFdJs9m2IedrWTnESyj+sIb5BnMgANjuk3FFjGXXofHReDcPORWr13FW++8owAcSho/++RT/OAvfoDz4oXYgOxlwokM3KGonaOhGLq1Gs6PttCoV/UeGI6mZFYnaILXd+nyTSysXrOaTn515gNWKpyiVDjRnuL3uZDJZTF0e8HkaLLryC519wf44I3X8F/+F3+IcrWF3f1DLCwvYOvFJn7yt3+nvZ4/j0DW5JzgZ6GXGb/1exoSO8PbV5J6SwgVS7vTVj3EdceBUzoRky8zB5sECAmM8Zu1Is9aAu1kvRFozKTT2lsZ4sbAAZ6BUwkvFqfDmEpG9B2hdZFZxIGtBj2zGZxCCxLuvROQkczPeCyEaCqLSHIK7kAQL/brON/bgq95gvJ5CflBAkXfgj4X5ZzuES1aAv/ERvv/ELK6yD9H5WITXq8L0fiiPA6b1SPE05cQic3D6+Mw4DeXgcZL1aycCk/gIGw87ODSTBi+YELnymK0gRZVcA0qVFxoIYT6yIbRmcAIcZ8xJ9lFyEtzDFSH9Ez3IuHuqr/gVwRtVIe0CxghMGzoHPYHwjas97pUl9UYWjQYoOuNoueNwduTXE9KnKTPvNgo+6yNzAYm6aoj423JGqIyiuh5Mr3MGEmP+ZVL2UL1Sn+AysCPxtAnP0arN1yIgnUz/xVP8hGatOzgQAMu+LtltL0JWYy9As9+59/8D+Nq5WO0O3vauIKBVXQ7A5Tyj4TKB6Sd55RkhFB4A73+GJXyQ0xPvYUcvat6J0jF55FOTWFqdlqxyuVWGW0CLn1q7+fFwuAEdhxM6Ge02paWkErNYm9vDzsvHqFcfIrCxQEWkjO4sXpbKVy8+qdneUkOQrkVxOeuIBUeIuVv46RC740wrk57MD0zg0KhiCdPXmh6wAvbdsXg6Q8xM6rDO+gi70uiE06YuXbUj7Ucpw4eNQg8XDp9HswsRE1SwAbDEuKc9KceD1BO5ywGXfp6l1uTOWsmHBq7xyNgjYXSatZ8I0aDjiiNXFZsNllgUUp3XDUvptk4KbtttOpFTUq8AZrqjtETt5fzS/OZIVhBg9r2gBOkiNIiZ+eX4He78eO//wyNvad48xJwPhyjVA7gZiKNm0tLSM/O4/xwD9//6S/x8OgUc3NTWLh5C31PGJ8+OUVgXMHVxTBCqQWEUxncvb6K29fX1CBzevPs+TP5Ap2dX+jhKdWqKuSvr9/AwVlFAQ1zSR+CkQjOqgNclMuIeft6ADZfbmImFcfc/CICgRCmU3GLi2dKTogJUkOl3HR7Jv+hrJfG7pz+5/OnAkF2t1/ixcttfOUrH+Da9cvYOmmKsdc435Y0lQCIJ8AHZoTjwyMdWART290RNjY2sL4yLxoqvVSK5+cqnPQWxFYKaIq0uLKmpDXRrt0+vDisYpvJm84X18PcbAqJeABn+1soH+3gopDH17/1bbz75W/i5c4e1pcXsHF1TcwDfpGJwAaRssDl5WWZHLKgoyfDX/3w5/jhz77A1aUc6uUSDjafqtnyj/tId/I0plATGnANMSSrhGi+J4m9Rh/DxhlisbBMod97/32sXtrA5/cfyq/qzTfflN8Zv3YOTvDypaXdevwh3Lp+CU+fPMH/+kd/apM3NkbydHE8xsT2Mw8ggRCUNQlMMUzAZBrm56eGOmjADrpVJzqdzBabwil1U95QlgxF+vzEuWWiG1fjxD97JQ91wgQcAZ7JxqxRnXgq8d+qcWAT5YBtAvjY/DiSQRZj/Hu8v/L24dRzaRGXr17Dg8eb+PiT+4jEo5pGJyJ+XF5eVvIrGY8vH32B091NhIN+BNGGq1/D2o0bWL56jcQETWFYzB9v7+Dly13RlDvNlvwHk9mc3lul40Gt70PM20HEw+ee2fBsCIBmPwq3zCdbAhyYoDtyfMP42jQmZ8IxC2ayOsLBgNbFxLhf4NmEeSFQywAYySUni5XSEqdx528Zg8tYe6YLsvvLLUy+VZSVk80gwNLr+JgJAhLzTJCns78RHOF1rw+Njp0McPJjP1hAEAExR9pLec3En4YH19TUlLy4+LMKF0XUKlVbFwKw2agFNGHlMzhhOtnndthN+uxkDA2BQFos1htrMwLP6EnFL8q9BODxXTOVbNyXL0gwktSeVi3lcf/zzwVK8Uq88/bbuHvnDh4/eYonX3wG76CH1zIRZCNh5BFCcNRFNxhDPTmrz8aClvHbbBIiYdu/BEAK/BnJ44x0Ha49gSkCdCilpFdaT39GSb+fn5OAB9kfTtJdtdkRaN+nUTvvldsrEIPJqkytdPn8WFxcwXmhgBePH+rnZaey8rhiARCKxMQWIKVBnjkEnRJhzC4sITuziHA4KmY010Mw7EfxIo/drU00ajV5iV67fgN+b0CyPTJPGKhgE3wrivg/AhKSqTggOz8D//vw+ETXkzJpggaSMnaZ8hpEu91DrVZVU0G5EgcFPEv5ObhX8+ycAHVscAgi84vXdhJgQEArlcoY4G+ECq19Jac5a4Q+O5USQ2maarCy2Skxm8jYYJobB1VkCVMy3mwzCa0lw2ie6Xxf/LwMROAz0O70UK034AGTD1kDUFpFOat5fNj+Y9JcNTqToBTHPFuPpBJlJ3bVBnrwXldLF8hvv0D74lzSoGwmiunFHIKxGGq1JuCxRunsmKzCcyTSM7h1720xIvnzOKTis8PnwOR1BFAGksEeHp2Z1xKBII8bsUhQwQYcRhI85tl3ms+r0SN41mt3dC6x6CQAKJ8z7skBDkb8kr+yngoTrPP7FbLCcA4ywAjEUXI3GbRwzXF/IAgZi5NdxtqR7DJnsOj4iWm7E5hjRu7mbUljYJNkE8jT3i1KmLFnzZybbDmX+Zrx5zrp59xHeQ+5Trm2jEVi7DmT31pICH0uLSl6qAHFhCGnX/MactAzkU1KrsnPR8DCgyALdg9DDbpwjduotaPoDYOSo45d1hCZbxLBo4Guj4YLPmNNK4Rhwtgm0wUmyZt4jgbCYfR7HbRqVT2jBELJFpVRvlxDbJDHQ27iBaMhlQM8S/6vYZcBijZwMVCNf59eVfxofO4iQWPGkNXPQbBY5qxOOcTl+f5roT6iHmKM3eMDPNp9jmqnJolyp9nDqE/5TgIupBCOxxFPxDEetuAJxBFKsJEfolY4RqVwhHajhEbnHAN3h6UNwhH6HgeRiafx9u03cfv6bT0bvUoF/SrPwAFcDGMKBsXK4v1tNGuot2q4//wTfPL4U4FJ9AzTkKwxhK/PWsJClkgGpDeV3x1Clf+u3dDnZEJsYiqudVkqVFEt17Vm/UEvwlGmkXrlIabhkMyyabJPMHysezIxxqefGIFZAm/pxHXML97WpTovPUSx9OAVA5p9j85g2bk4QyC+/sitEKo+Za5OkqY82nickh3ItMUk2Zk2NOK6JXNMtZWPwQL2egoRgAuBsAOq8d+TaRWYPBOO2fdAxEr5qKlWIptNoBrJALR6GaLXHmLQHSEenMba/E3kpmbE9I2mU/BHwmJ3jDtNnOfzePjoEY5OClqfS1duYn79pgF1GoQ6EmQ+5qwFeh2cbj3E8c4zDMYu1T2hUFTMWV4dpp7ShiNIVrjTzJIgQNCdQ0/WWEwjJ0AoILfdkcLl5tVLePPNN3D52lUN47i3UZr/xecP8PTxY50vZNfpkaanoY/1PpnvXsdWwZJxZSsiEJvBFBZeIcCSgTeNurxbeb6yB8umUkgn4ronAsyctTEZFPMs45BB4Tg8AwXk2rNu4RwjxMJ+XF3JYnEmjnCA5wu92aymZQ/DVE5jkJuktDMyv0HZdsQTyEzPyFoigAE+e1HCwf4Jxv0ODptBPf/RzimCvQu0QnNo+TMGnP+TL9r/KzCavM2GDJeir+AeGpU9DZeGGtyOEE9dMulj9QC5mTuIJRb1Pgik/SZ+tc73UTrdgysUQSqTQSaVUO28nA1iNTNCwD3Ss0g7FgY0FikHp5d4wGMJnGMvUj5jVFoP+SuP0vooBIruVC/wmSAm5JyJZHkxXCDjYw632bZwv641m/LrZU/gYVAXyQ9kwDoJzWShOSN/BLwd+FxNdAZj1NvEVnygbpDs1WQmZzhPqynPcBI+2INV+17UEdG+ZMM0F+JoIjI2uwEGBohB16mhNAwIyHsFnn3rv/rPx63WUwSDa/L7KRa/UBqPe2QUN9J8mXAItDDqdxiZBIZ3r+bm8dbGXem6hzTE8/nhi8ThCcakga8TC3EHVLBSYcpDv189RDSSwiCUwYvNbfiGA+TPHuDkcBMLU9OothrIRZNIT1+DL5SAf9hQGiMlj/VuRyBHhtHCIT/K4yRm1m7AT8+ufg+zM1PYfnAfhe09+ER/9yDYaCPYqMMXC8OzsohCYgGhWBTLGQJe1rDJ9NTnxf6FmaYuZsik4SZtk1H+PfoVqdAZM5mHE1ofHh02dXNvLrBwkv5I5nM85Ko1m5aTUSYmjteL7Ty9fAaYj49Qa9QVCMA/Y0FOdyFOXZnGSTnWWScs/4WMv60pIJs0FpSuQBKNgQc7B8cyS/+t3/4mbt26hgd/832cHvwCV99ZVSHerZyhttNH4CyCBNOKQiE05xfwcWWI3f1trEzTxySAMj3Q2MD7bXJy7eYdfZvcy6Z8XLjcwPcOj/D8KRMoOYl1I0V5Ao3giRhHQjosRBFXUTzG1vY2PKO+UtxYJIcDQTUtvEacTnJ6OR7z4OKEuo1iKa9HJprI6nDITs9a0mapiM8/+TnOz07EFLl8aR2F+hADtxunB8+w/+IJsukEYqkM4rGkJjycpB4enWLsT+HGxlXMpfyolotoN+o6NClpoc8RDcfJQmLjwGkSi3yCok92i2KahQI+bQp8r5GgC+2Lfey/3JSvBz0ZOPkfh2bw+7/3u7i5nsXR8RkqDfq7mBSk2eGvXbh+dV1r7eGTl0qdo4SzsLMtttpXv/Nt/OwHf45/+4O/M9lptyzgrBnIIORzI+3poODNIOz3IOXrYrdQQqlcQiQSxDic03Tx6+/dxcrVW3j05DkaTTNe5tq6c/smbl1be/Wwcx394N/9Df7kz39g7CKH9cWih4AfGQvc7Nh4sdg3sItTc/s82vQVhOGg+I505pWMT0WZJVZOmGhkBLCgnVi4WD9koQAqJhzKrMn5DHRkAUJQhUUtf4/rRuvfaVa5HiVB5N/TZ7AGy5ogt5M6a/JfbzCEsS+A3KwxlGiaTkbG0ycP8fzB52hUS3q2b997E/PziyifnyAZ8SKXDKHPfadSxvrNW7h6556BRs2e0gnvf/opTo8LmJue0T7Q1fTRwidkjO8nM8pn8iivT0AVQVnJXCpF1NvAyONH3NdnqSaAj8b4ksbRGJ++PJx+U14q/w2eRo70xjE8/5Vs9ldyoIlscvJnhiixWOf+ZlNokzaO0RiG9Gx7+zWM3F64dZ19iCit0yfGE/dCS33mNN4Askky6UTuwGuvItQJAOAaando/utX835RKkvW89vf+gb+xe/9nhq3P/7z7+FPv/d93Wf683Dt0SyY18sOXnuP+snOgaum2GmMeZ+5Pv7gX/4+lpeX8ItPH5hkDizgHYkTgQ8CkOEIVleW0ayV8OjhQ+1PBG0IeBAs4TV4583XMZdN4+TpY9y4ew+B8RDbT5+hk10AonEDtgNBFdDGaCTLYCg2h8BNMiT6PXg5/CDzSabzBNCNASPQiutdATQmvaYXZLtZt2TTcU8DAe4fgVBCQAYb3Xg0pntRLObFwppfYCjKCDsvN5XoyftBeSb9iJrlCzTrTSTnl+U7Q1bfeNxDNBzEwvI6pueW4A+axxAlQxelAo4OD/U6lFZfu76Bmel5meoPuuYjR2YBJ/V8P2Rg6D7LFIjTQr98qg72D7C1tS1G9MzcHJLJhBpzFle8J7zGbM4pa5CkVGm6I03tTTrE5OnJnxGAYVokr7Wxcnl9tYfIo5EeipPCbIA8G6Q25RJ95M/OxKZhiAKZxZeuXJEMk/9WEj/HN8nrIXO9J6a3AYE2ECPQ1qLkv1RB4aKBTquHRDiE2ak0kqmQGhNJfiYhGgIWrMiTpFPXZvKs2HMihqGTfzGR7LUadRzvbKKSPza/uEEP07koZtcWxRRr9IcIBcMYNJuSE/pDScwsXpFEmKAgwR8yiJhGenRsn5WfUX5kbjeWF+awsrxgctMWB3ctB0hhGEMVrWZdwBJBEPkRev0Ic535fRhSrkt5tRiifieZ0qt7osFjgiCJDUH53SEzcDRCLBEVG27CXrYagoCPIGcpHTmcnFgBGJ/azpiJZxkbZ8qnJ88HfwDvD7+U0ugEMRI0V9IzaybKGgkAiPlnICyfQxn+qnE1WatCbhyAi/vKhBWmpppnlJv1DgeiYw0jKdH3elnIE8jyo92jUfFQ9gedAdnVHOg4MvUJOKJG3DYsGYMPafXhNOQTVrXoRSYnFtNMtaYlLVKaqKRjDp3EmpwET9mAlp/LmHPOv5UHqFajwxi311DAjMOOZNI8WXO8pvSwMXG+ARwE/fmtF9UTau/HwDS3mpBmxxp/Xly3GLZdlMsF+ee6PBF0emMUyxX9/njUQywaRCiRAwJJhINu1EsFnB4cg5LdVqsuWZM/2MfK+hTu3bqNa1duYGoqp3vM+9lpN9Fs1FAtFjUwYOp0Oj2rYfGnjz/C481P0VGiK6VsVMuaPDcW9cI38qBXB6LRuOq5r73/NWxcu4X/8NN/h59//PdoVTpmRxDxyxeN++jQNUJ2Jo5IlLYLLRsM9oFmzcIieN60e2RG0QvIvMZkB+OhjIn3mIAzE0lHCIQJ0lLeR5aYmfETMadHmcc3kbfbEJLXm2uT7GSxwKkaHjCQyatvscX4dLjMW4jApqXButDvjNCu2dnoC5qyRVvcCGhW+9qbowmfvM1oicr33CwPBdRF0gbkkgknb7gx0zjH8kPrtobot+iZOMYf/P5/jd/7nX8t4Gfv5Uu83N7RD1lfW8bZyRF+8P2/RDg1g5Url5GbzyEcm5JnHYH4dssJ29EaB4427+N4875kmsEI62Z6JzLowgYz7PHc4z7mF2eRnc5hSJlXICgWdCmfl+0OgTGyQBkokkhExIQkS/ytuzcVPrZ/eq79h3V5JpNG8ewMDz/7AsXzolhktPDgveIwMhKOaEinoCrHn1f7kROeRW8zO8/7qDdqYs9TyaMUTg4QYsYK5/nPHolsXD73CjJyGXjGNcI6kQMY7gUE0eUj6/VgOpczj6haEYmwCwu5GJLRAFLJiNQ0vPcM2aGEk734XtWPjpPJQeXE1bmgnkfWhGd1F54c9TATYLDOAIXChdQCneCUhoa+2pE8VqshA23+6ev/mSswHNqwtlLaQ632wpQuvF+jPgbjIQYKiwmabUWviWT6ClKZqyidP9MRMT33Gny/oQBa6WQXjUoB4URKZ9NUOoZ4MoOBO4SVJNek1fdJf0csLbKwTZzgQbXD8AsXYkE+Q150mXA9YVN7vagPPGhzcD0eow6yta2GMoUVBLxl/T24HKsQbn7s2ZTAG0zq7JOqwh3U8xT39BD38Jo7w6lhHx5XFwFvG432AGe9FCIMqHSP5ZFLu6tWe4iUj/6/PfVmHXcUlS7POZILBvANCZw5g6Ru1dKdPQkBadqXnYGI63f/u/9Ru3Ct+hQXxY8tiaRHw8M1If0eXxjTM2+h13yA0KiAZOYeAr4IVtJALpfVJlNtdIFIConpGTEzmp2xDLpZFDVqx0pOOSydgMzlS0uv4YvHP8fei8dYnL2JsaeHXBS4NH8ZL7YPcJzPIx4JoBuYUqOaHJ0j5COVdoTpRAjJSEhTtNDMJbQ9UYy7dZxWxmicnmD66DkytSZi9P9IJFFLJ1D2jJGcnUGAYQUqMIMC9BRvHmCzSDaYGxE/C3QXuiObggb9dlPZ8Dw5JK19hFuLYXkbkVq/ddaRsd7a1MQoWaQC+WFs5S19aznlNhmDkxbEYpYbbLvJSFZLYeS16g/NcI8eDywKC9UO9s/q6LcHuLI2h9XZoIqS7bMWvtgpK61sMRfDd//572B5aRb5x7/AGEc4GoQwHrYxFztCt7uESPgNVA73EfaM4Y6H0Rx25N/GqTAXEq8pEdlMdkYJc5p6D4dmsF6viya9vb0v1sTC4jxOGA2+f6SGmrRlToYu2ubrsjQVcvw52hh2eui1Wyq2js9LVtQzXREeLM4vil1TrdZUjGSyaYz6bEIhA+teo4zF1XX4IykcnTd0LyonL/Hg/n0ZX9+5tYGgPwh3KIyF5RyePX6IX370MwVSLM0t6HPMzC+oYT8+PIbbM0QsGkY2lUYunUYslpRvAQG/TNb8iVwuNgfWqH3+7AAPtwpqHNbnE7ixmsHzF5v48CcfolOvWrrZcIRIKIzZ9VsIZRakAb+yEMXvfP1NtEYB3H+0qfWSiAUxlQij2uwKaTc6q1thAQQln2zuyMCfaUN/+2d/jJjXh1JoDmeuOBKtQyymvKgGZrQppf09FIsFtC7O4R31bO0GgmjQFxBe/PZ3vovp2UU8ffbCjImdhJcxI29JlQ2Hce3SMnb2DvG3P/npK4aYwGFJo8jcsg1I7A4lXtmkm7u9ekIneVYJQSrADTSxZsRnE2sH1DDgg0W7T2CC/lvTfZPJ6OXYgJNl8MpXzX7fNOgGpvHPTHdvKScT2ZHWICfGSt0jG4bsBGdzIzOJTVEoBG8sgY7LozCAQbuN451tHO7vwOsGsvKyoOltHqlkBjfWFxGnSokJU2G/irVStYnM3AKu3b4NfySGxy+LeLm5Df+wrvQofiYWJ/x/FoZxJXmakbxkrV6PirCzUhuleh8RVwdRD5PwgMaICacexHzGfuUVk6GmprWWysWmUXInMX3MQ077knNPDLh0pJS/lk5jGZbOueT4VlkwwMT7hg2eYxpMh59gmOMwHWU0GeeER8wOpUBNvNMssEFDFTIiKG9g1PvEYysW1VSI/lCNgV8hGd/80l15/21ubSEW8uLypctYWVnGX/37v8aHH36IoJdeHz34KN0e9sUcUqKbn3ILW0+SITnSXmP5cM0ZCPXb3/omlpYXsbW1ZWaglM7ATNQZdnPjxgaWV1fx8NETPHzwEGGmDnuDCjzpNcsqhmkOPTcVx+v3XkNmdgWRSBTPn2/i4CSP3MKimSPLG8HS7+TT5/FpXyMrQQwph4HFxDD+2vyfjA2j1MlyWQMSSjD4DCiprNWUQTuHVpQp0WOPss2p6SzaQ7+kgleWMybfUuokjbfDYivynGDyX61WQ/HsBOWzY+qbUG22EcnmMD2/YKBOuy2mK9lT07MzWF2/grHbLz/9UqmAg8MD/XwCcJfWL6vop8SRn5HsM3nEsQAkI0hNvjFKI7GYwC1JRMcDnJ6coN0dyACcUjAar9Nkn2cEvbLYtBAkZsEiT0UxgwwA52fheyWjk6/N53kC0k6CRNg8ca1xHWh/8PlRLJ7j+YsXKF2UlO6mJFB6ZmiA4JLf2+LyssJeFJJAgEVryszQKSEiwim2uQA0P2jeUKk1UWcIBRmiPp/Ax3DIr+eFYAOfrAnbU8w7mk63TRbI/5ZoymHcyrvKkVEpcZP7RbuJg50XODvaM9ZDs4WYf4hLG5cxjIRxWD5DaMRCMqywCbIdS20vPOEs4sk4Ou3uq6ED1+D62ioW5ma0jtkk0q6CwNj21jYOD08FXsqo2gX5i8YScSWaUj4qFq/XjwylymQOMQQqRM8jS1MVM9gBTQhuECwl0DZhmGjoQePgcEhrgl9iPYoVSACVgImlUSplKxhUChfv4eTey5eE8jU98SalFPvU8aObsJe5Ni0tz84iAn1aM076rvZFZz8Ua9kBuDjQIajGYYCl9fYkD6FvrwYdPj+CXoZmtE36OXCj3QuhO2STau+zS8CX798DGrY2AAAgAElEQVQ5wyZDhVdsMmfv1lk5AdWcvVyWBA7T1FFsOlJoh3XnsHq5z08YdFbI25lJyaHYqT2Tv5tv5VjDNxqkM3kwnU4gyoGabFG4B40RoHRUIA/9+IxRqDAK7ecuSXxZl7gHXL99tEeWhOrYUJo/lPM+CCxzHfE5JVO1XDILkka7j3KVvrxdjPpN+DCQr1nHE8X82jqNm3B2cIQmjePHI8SjfrSbFZQbBURTbszl0rh9/Q7m51YF2J2XTvFs7xkOiydoUwqPEZaz8xh0+tg+2HkFoHa6fBa5d1BybZLbQNBYRdeX7+GtWx9ojX729FM83n0kud+g1kf7oolg2CcfMcrj/FEf0tMR7Ye1elMgNNfDsD9GvdIBfw4l+LK+4FCQrN0IDenplUr7Dzu7+d9Ey7qtjvyi6anH++cPe7Tna88RA9LY9mSik9VIcEyBQDozLFhA+wUHhWLUW2CAmG4c2vTHaFU4bHLJu4zAHZNK7eQj69tAawJngYgH/jDZSlStuMUqk0xdDSiBHCeHlqmR/RHKp120KxxoAqsLV7Eyt6Fz4Fvf/ja+9Z3vvkId/pf/+X/Cn/zRH4nNf+e1e4ikZrC4uoaltTl88cUzPPnihQVHOM/O/ov7OHzxQEnLKysLkqnWGl14AmFjWQ2HSvBNxsPwMJbS68PczDRmZ+ew83ILm0+eaO22uh0EExlMT2eBAQebDfnVsT7kGTO9vIh79+7gxpXL6i+ePHmOk+NTlC9KKJzlFV4wIU38OpvW9hw71+wMsUEN7yF/b/KMiyEtX0sL0QiFAuYNmIhpaHxxUda5HqTceDhQ0y826GgoOwIOhDQAclJJeUbSN9A9HiAcdOG164vYWJ9zBpU2dOmQhdof4aBGM3QjJ0wUBhz8X8qOsFME4tlZrE0H8XSvIsB6XNrDUTeJEVmiBM+Ci5Jz8uufWGivlvL/pV8MRx2MxtyLnMIbLtTre84TN0SzsceiEyPKbTW8NVuLdOY2Ah4fyhcv0HLS2z2eEPr9BtJT1zEz+zrcsosCRvJG/838CnkHiAWBTCaBTCqOQL+qfibf9GMu3MRinD0mmeFu5Ns+NNtjpHxkT3pQGQZQaw1UG3J4MxWwHo99XLHvR1Wyz0mvYrtYLtBH0sf9k0p7U5tcdM1HV9ZYtBhwdwW8TYZElVFQ/mkJF6XhNn0nyEdpZ3XkR8bbRNrXRLkflr8g/c7YhrbHfikX5xI+Pb/D3gWqA2JY5lvLukTBHv4MGBLAYWbTw3AZF16BZ3zTlRJTNtvwjDuoF58jGvYgO/8apqIrSHobyCUjSsVyBaIY+8IY+qJo18s4LjQxis4gGfNJR98d9RDo5Q0hDC2gO/Dh6c5ThPpVhLr04jjE3Y27WFm7pQaV8rfzfAFdVxAVHrwscPwp+W0lRlVcnU9iaSaJsLuHQbeK3V4GJ/00Ep6GmACUaKZRx8LZLrLzS3DfvIHDg0Olv1A2Uq9XsXNgEkBO0cuNDtIZpkeFJYFIRoNIhc1E+fGBGVLemA86RrZjbJ3xcHMLKONUUBR3jb1ovKnxkooSopaWNEiPjTZa3YGKUPpIELjrDQkAjDDskJrflh9PvhUSgJOLcHpFGd0YrQbTrlrIza0iHI6h06pg5Aljf/8E+Uob0/OLmE54EfRYvHGXqY7jARJZ0ikL2NupIJG8hkFwFqGgDzdX00r9I1A1MzcrYIgH2/NnL1WkXrt2Wall//GHP4HHF8RrX3oXn3z0ET775BdYXVvH2qU1gQDFYgn5fEHXhawemrzy0KfcxUUtcYdMA/bAnOoT3PCLatnqDcXSEvtgOJLhNcdsnGIRf4il0uiQTfHkU1y/sorFpUX8/Mc/wsFFD4nFaxh1O9jf2UVzYKyPcDCISGoasVAHzeoePv/kYxSPT5CbmsX1jVu4cesGIrEEXjx/gfv3P0IyFsaX3/8GZucWnUmv3wA9hw4lv4E+i4ohfvnJAzzbKyGVs0kNkzmL+4/w+aefCVQQU8Drwc0b17B+7RZOTs5QqLSxeukS1uYS6A8o67KGh8VtMmKGpPVWD4F+DW+/cUf+Ur/45D6y0zMCA8/Pz/HRR7+UtKhQH+DF6S7alR0kXEEE3AF4otMCuMj6SlIO0zhGMBhCIML0ojAavTFqnSFy2Qxy09PwhZhMN9no7ah99+235KX0p9/7gfTgLFgIEPGrXKq8KhDkAecAUxOppPmr2EY1QdHkJeRMwCXzEWPIpvETOaWj9jMLZmdiIIaEGi6TW5AOL4YCWYyOKTHlewRGBJTQu8SRbbKQnJjLTryEKCWipIhFCn/N98RETT6XVzau48rGDTFlmXL46ae/xPHBnvYXDwYYNuuacNCbcHpqCvO5rNiilLuxI2wNhmi1eijXWmJgBNJLal5ing4aPdKXh1r70uyTKeMPYuwxplmp1kOxatMpfsX9A8S8TOszXYWKKP2JI3FwTHRNl89N2xp9XgcZ7bP55eTZYbZMmID26hOG1q+inc1LyEC1iZ+gQEaBZ8bc4T4lvzOXG8FoAoEIadcE7AIyEceAshKyephyyUko2bN9rUM2GARGKL0mi4sgzte+8mV8/WtfxdPnz7G9s6VBQbXakM/VrTt3sb5+CQ8ePMTnD77A7v6+DitObduIYBTIYNzM65ugE78nct0JU0NFxq9NigmI8HthYR7zc7PW6HIyD6/Amjsb62JrPXj6Uomo/AoZCVpN47jfhH/YxVQ2Bncogk5zgItSDfOLiygVjlHt9PH6B9+02ZikMAEBA/Ry495P8IjMhBa9XByJs3vIQAu3AAieFfLVcrzG6rUqLs7JIGtKVhqMJbW+jw6PVNyTDTT2JzByqOHJsAu5lNco5kyoI2DlZtMUtAZvOFKSaKveQKN0jla9an54knckkchMybeF0llK7eg1ubC4hGRmSh6f9A4iqEcmK0GFOceQn2EJBIMkOSNw0mnh5PQMkXhSslulX8aTOhMokeQEn3sdwTLiHvx5zWZDz0w8mTCA/BWA2zN5G1kfkv2ZJxQLFDbqPKsJhAns4LMvw32PALnjkyMli1K+GY8ntOYINhL8Yx2RSqXElGs3GpiezuHq1WuIxQkIEUBg6if9aQykmTREfMYITKv5DoRkPcDmUYOuThudVtcYKfSEZFPE5/TXJNFak+Ox7l23TYm2BSmInUkGojyjzJeDL8x1UikXcbC/o3h08qHIWCUDJRvwYXWJvqxu7J7tYtgdI5Ocw8VFHeWLOjK5GXm/zc7MYnZ2Vv47AlccKwkW7Jsvt3F0cqaf6yPL0OVGMhbF0sKc1j2vgaVJGQDIPYzMRzaBkm5STkFpKgcjjiSV3rS8B0zC5eegAoD7PH2ICGiR7UE5FMF57iWTMbIxhR0vJ21TrAlsUGVeTJAflRpXsrRok0EpHD0nmYBJaayHNRa99yw9VMXyZIhAhYRjNG7sWjPc5/WXZ5k+m0n6RxwijclOs0FExN9F0NfBaOgRUDYYcbjnxpAMIwkJrEmlvFVyTgeaN5N/Z8d1/JteraXJIMNZX5Nmi+bpHLR6A36dLfzcfXlXOuw8J3xDlgTOds5/O5Hk8nPIE1CzLA4u7XNz4Kgdb8hkXDbtrI8oOTPwmYI+gikE0ygl4t7Fa6ThdmeEPllsLhcSgz5i/R7qNIP3MeDFuYVar31dRw0yKEX3erSnEJTnemm1BwJhGZTQbVVQavTgjuRkS6JnjcyDTgPDbk33heeki0nTtVOUahfaIxfmp3Hj2jXMTs3iolzB51tf4Lx1ruGqwAKGijR5DjmecZKPc80YUCmgCWNEImTXedBuDnHz0j0EghGEgxEwzfKTpx+rTO+U2iz24A8Zu6jd6yM9FUUkHpBESGzbMJ9ZP5q1LiolSumN2UdpN+sM/Z2oBYdJjsfUSllFUMI81t5JENPrt30g7M0i4MqI+USlScAfxshDNtMQY/cA1S4JBgZmifXvTL24R/KL4NnED4ylCfvtbn2MvqRJBKpt3U/YlvISCnsRTnoRjLkRitO/zCVfM5tp0k6AScIcYhDYtddvVAaoFXvqQW5cfxuXrnyAykUZt66v41vf+baSybnW/+ovvofv/9mfSAL/9W//Nr781a8gm0zqmTs+OsTPf/ZTPN8+xdBLHzgX8oe7ONx+YYELGGMmFcWN2zfhjWWw+eSxVDaLZCAmQzja38T29kuZ9M/OL6NWrWH7ySOdQdFUSiBEvVmTvDgRiCBC7+hEXNL0axvX8Pob97C0tIj5hTnZHpycnePhF4/x5NEjnOfPUFe6dMvYytz3AgE7n5w922wBbF/kIIL7lL4k+/Tr+eLzxLU9AZblqxfwizUWjUR1RtDzWWnGjhSddSIZafKYHA1lM8EzibeDg+J0PIiFXBQr8ynMZGNKY2cgnda3iyxQ+inyPCR7nf9tUk4SP3hPyfKMT80hksiKFff8qIH7L/Lone9qmNQMziLYONK+Vo/8U7DAq8L8/+AXBMz4rSFFdxfN3p6BYixURo7Sg31Ll4gq/QV5/jFluYuxuwO3m+SMO7iamdJPeHSyh8GghfmZO7goPtU9zGSvwd250J/XXWH5yP+mstH89C2fjmAxGxULjAPymJvDkh7iIQ+ycdaKHtTbDJUcqKfikJZevIelMQrFJjy9pmqdSc3CAUsbITBQkyeszpjxEGlv10KpXF5kfY7smuchg0+U+j6W13mZ5APHi7k+9iPp7iDs6qM8DJnXmcvqMe2hpL6TzOGytO6Lfli9H9VcUpGMYECemwqvAXxoIuBu6rytN/maKUvxHfVwMYwKlPsH4Jn2iPYm+tVnGA+8yCanFAm/MLuowpRJT9KpxmbRRQDV/I6SESJTK4hGE+hWjkTJO2ofYTRoIBG4A18wjW7hJe5/+u9RHTVx59JdbKzdlsnjcZn0Oo8QRBZmsVFFhR0bE068O94YfO4Alvw9ZN0jBADkB33sjlngupCLAIlU1qZsgQAS2Tk146VyGc/3zuCiEXPtQgwfMyTnARjAjSuLmJ7OoNZ1yTsqF3Uh5rMY1b0LTnq8WJ+m94ndUNOfM3GLUio3QrQCUfFiZRQnXu2uyT6DQYt37bXa2DnvChBgqECPTVLZdO0LcSuaWLzwZlFGwsOZn5synm67KspuoR1EfGoZYe8YJ4UShr0epsJDBJiq4/Hi2vXrAuX2dvfVcJBC2Rybce1UhKbPIdy+fQ2X1lfxcss87RYX58R2IW2ZGzsPEk5Xtp49wc7mFubXryEcnUK72cXuznPFbV++clkx7GSeFc7OrRFwmyl0lNM+TtQZUKDkL1LbA+j0CQaaZ8fheR0unxfN0okYDhelczy5/ynee30DX/3gdaxdu4lWi8XtCIFoEk8ePcQnn36Chy8P4QqkkUlmUap20B24JbNkQ0Tfjs0XP8PjZx9qWhULxBF2RxHxRWQKfunyJTSbHdx/8DEq1SLee/ereO3uG3rPuqdWdoohVCjVcXCcV1rf4cEBji+6mF1cleE7i8T66Us1ZTfvvWHMs9EYa/MJ5Kt9bB+WMZ+lfp3AhQsLcR+uri3BF0vi4fMted2RJRF19TDuNXH79TcRjcfx4ONf4Pr1a/AnMniyvYdGu4PC4T6ePvgFnm09QKvXQ272JlLhCDz1E2RicaSSSSeQYiTmSz8QR5tJtfWqClpuChs3bmFxeQ2NWkmmoVxT3Kjfeet1nOYL+LM//wFimTmBut98744kP3/8Z98z0NORgcjAmI2LGfeoMJswQSSlVGS3+f3YNMBJWlQSGIEhx+dDG5dR1dmwWFqmNSKinbNplXyURtJka1njL2BOPl0s9kcG1oglyqmGFR0EESmVXF1dxje+8VXs7x/iFz/7SIxJTnJ5Peipcfn6hrwZT09P8fmzBzKjpVErh8/hgBfRQNBCBWiuHmUibBTlWh0dMtmCYRROTlE4P0c6k8bs3KxYQJVmT9+UL9F7gmuX+wNlCPW+G7XOCMnACIngpNi3jsi8QKyBeeVQ5mi6ft0rZOIZpsZeiVAEiZykF6XVW0NoYJK95q8DSxPWoIAzB+A0toGlyZmRprE0iP0Tz6NMgrJNhQ/E4ioCJRUSu4MAQhNBv1fybD4TvL7vv/clvPelL+HJ0yd4+uSpPPj4nPQdrwOmCnv8YdzZuCxwhSCW9dAjVC7OcHBaQrNRt+Y/ksWwXcGgUVDhOAHOLLnR2HX8khSLMk+xRc2A/OrVK5ifzaHW6un3KdO8c+MKOvUyHj14YHoW5zp4JXMMqglM5zJoN2p48WwTG3ffwZ033sVf//Qz/PVffh/u8i7e+OArePdb/0zAglhtjt+WmGNkbPB9i6lh7AGCDQKJ+vRFGglMKlWraHaYXOmVZGlnc1NgGRuG3sgl0MEbSqI7/seNZFvFXUzFXbj72hsaGjAZlvKXONlU3gAKhTwK+bwV4pQMsLnDGO1uBz5/SBImAogETQj6Xb5yFW+8+ZYksrV6VbLH09MTtMl+ItBERp8vKDD5+dOnePDoCU7o8Xie1/P0xjvv4PV33tLf45qSWbvfJupsIjk4UTAFgQ4xJphyZnsu1wwNpHsKa+lZ4xIMao8kC43PBNMgT06O9X4p+xTLz+3GVC6nZodgH/cksgPYMLGh5fOUzWQFovM6hEMhJJMpAY4879V88Gc3aELr+Mk4/lRiYDh7EcFgAkP06GnUKtjfO9CghwnNC8ur2Lj9mrF2nGfP9kdr3HmNCZKYvNHxTWWxRVN+R6Y7CWDp1avY3dnCYNyDn4yFfFHDJDZCXlcbV66tYRwO4cnmLtx9so4GuHT1JuLREArH+8jNrcAfTYjlQLkov9nYRWmv4YLSo+fnZwWKMdyGv0m2vtiuBFu7Pe2n2kOZlFivg4xJrh3u7RaOxNRL88uixHHCiuo0G6+YK95QSDLglcV5zGWjWuvVlgEmfL74yPI+8bUkkdBeb0wvT9CA71g0pnOLsm7tYc7wZiLBJBDEukKSYa5tgscMHyCjz1lbYudMhjuy4iCoRAmNFcwygB81EHTR98qHLtO4XEGlYLJwpvSaNQz9HVXrUXJJ1p3OMhtA8PV5YYz54ey92svt73LAQAYQaynKX3lO2FTcQENjR5uEdJJCzc/tcLCdn+Hwh9gc0H+MoIkjVeWPHA26cPFM1x5OP0r+PWMq6RiR/xqZc45J/MiDcn2Ico1yT4dxpEAfA+n4OQjgiamuBsN8YHXvmWLrpHXS120SemAJqpQiGeNYNcCwi2G3ibPzczTHIYTTs/AGYvAEjIlYL+yjcboFF2XyUyvouoHK+Q5a9Sa6zTZ8gRG8kT42Ll3FtdXreLz9BI/3HjHAVNe/3+xg0OIA22GAidXIhodXwYANfW4yyTjIo8TXA9y6cgevXX0Xj7Yf47PnnwmIHzZ6As/IHuNaoodvLBlGLhc3u5lWW2EABCLJJmvUeqiWu2KdZWfTOn/yh0X0lNAZRoDJ9/JNNlCV3wSfqUAhGBaLBpRWW6nQzJoDxxGigWmEvRm0hucYeCuSZEreLFDUwWoI5nLoAgLZllw8JAuOJ9HYhWHHEhmNYcH9xrz1+AZ6/Q5CUQ9iVMW4Cdw6YzoHbJSEekAPNWMW8ucHol60akOUT2nHMsbCyj1cuvwBgqG40mlv37iC9957S9L7zz/9BD/98d+hUati/co1vPv+e1hdXkQ0FNB5+vDJY/kkc093efzoj0fY3d5DMV9GOJbSOUAWSy6Xw/nZMQqnp7i6cR3rly/j8ZNHeP7sKbK5GcwvrKJeuUDh6EDDfX52EgyG9H8jeMvwi3AEqakpZLMZDfPYp2azKbz2+h289tpr2idevtzB/c/uY/PFps5KPqPmXWn1KZ+hAC0+lNbrXMOeeV6a5NIG4JPhMK+mvYYNI1XLkpjh9yObSatWK5crAs+4v3Jv4FlHIgefOtZ3GrY59hT8BQGvWDiIbCqKhZksZjN+hH2mPuC/2Sn7VFevpa3226/amcr11O4Dy/EuIn7uVy4kZpaUsN2tlvHZVhWlYlFpiaXihSxtyoEFdEe/Sg38PwOS/lP68wlo1uzsotHZNpxZZ5KdA2Q6jvu0ljDPTDI/Pa6gvrWXu3h/2whHFpBIXMZChODrGM/PztCoH2A1nUav20A6Hkc0FMTLslHVz84eIJ2+jhmq/Jie++tfoz5GDK7RYN4ID/93vhjUJCUSz2G+lh1ur3o74hl9TmT+ka+ZZBCX5+KIhwI4LpulRzZGb9gOYt42Au6BUjDzTZ7PPlzOjfDw2IXtogdvrHlwOQccHrewd1xHq2f93Su/eXcEbZd5wDFMIDTuouUKo+MOIO6154tXhEEBtb6pmBLePko9J5DHeb8xdw+NkR/1MZEiS9QkQ4xAW8xlFhX8KvcoVx8hFx4gEQbqTaboDtBxB1HohdAbuZHyD5DxMwCkg7C3Ick7rRyKgyS2qim9jus7//q/H/u8funrufneng9jJtzHyO1HIhaBJxjB2EMKuzGiWgMPhpFZhAYVvHj8E/ziwS9xeWEF77//XUwtXjfWWLuC5y8fY4gALi1fxcOPP8TLrU+UyDIdnwfGXuniU/GwzBLLwyj80TDi7obM9MkOo9cUo+0v6jRmHGPJR0+cALaGZA15sJqLwUND+7FbQEGjXsbs8hXk8yV89ItfotXpqUHmRKFUY8FhN9V8JHxqhlPTC5iZyWIl40LcP4RXkeJMDnOjO7CJOBFULjpOVXfyLPBdmEuzeHMh4GHFYtNz6s4pWb21HNNBR+kHi9cwY77ZWDgpa/w7ml4zxadnRq2cSHGTlimk16+Hb+d8CJc3ikH5WEbTy0s5lLrcfG1z9wciuL6aw3DQQf6soCIr6KMnDFOF6Lfj0WK+evUSrly9hEajQy9SnBcu1NiEQ6QZX6BSLIgVpUOdxnq5Bb3Xz58fG9Uy4IXfS8msCy9evESlVEM4mhBbhFrixUzQaOOOgTKTMz1Bv6Y84QjloTGh1Hs7L1E82cP779xDt99DOJrEN7/1TTNflhTC/IEuigX8+Mc/wl9/+CHOS22ECYrFc2g1aiifbCO7dAXzC/OYio2wf7yDzx7dN6p0KIyV+SWMOmPs7x5jdWUJt2/dROH8BPniGe699i7efvNdS8lpGzOO179ab+Hg8Bg7O/vyNiAAGc/M4s171xB31/DsyQsMu21s3LiGYXRemmne1yBTWBfT8nnYOjgXbZxmxfnHn+NSLoKv/t6/AgJ+PNvclsQyGQuh0hzi8jo9yFx48uwZ3n39Fsa+ED599AQvHn6CwmkBx/lDnBxtwe8PYiYRxkwsAb+fsquwjA/JDBiHU+j5omjWmGREiXDLmjq48Vvf+BquXr+OF1vbaNUqAqYj8RTeffMu9ne28Jd/9UN84+tfQTaXU5DBwe4u/rc//rcGTrBAcNLhJqmbE+Pxic+V+XWYtHKS7MUqTibOjDcnsOGAavw3Mkt2wDWl4TkNkiQ8BDKVHUEQzRoXlQoTLzUyaJiAl0woUTWdzeDZy1283DvBu2/fw/nFmRqxf/W731Xh8uzRE/zoRx/i9PRMr0H2C+/pxvI6qJp5tP1UMeGXl+bgkSeNSbD4/vn52Sye98LYz5fQLx/g0vI8IkGvAIZIIqlCjVK6emeAsT+KZDqDSseLcpMAol3/qK+PlJ8BH3a4TnyOJFUjeCjjYCed9B/Qx37lWyZ5Kj2yHAagous9HrRGQR06ZL4ZsG9yJwtMcNIG/yElzRh+TqNkO76dNBNJxXBs2TLyqvP55XdGTxCCzHyvTOrjWifw8qW33sD7776FrZeb2HzxXEybUqWqCS0/aw8+9F0+eMTyGCMYT+PuzWuSaX/xdOsVOXvUa+BLb9zB8ckJ/vx739PENpOIoz6K4bzShG/I9DbKhydvlpMpkwrLh4aR8r6E7hmBtj/4F/8cCzNpfPbJx0iEbKhAttCjZ5aeOmwz6TGkgYwbfUQjPiyvXUFmagF/81ffx49//GO4U+voeuJqyNy+ILyNEyxnA3jzg69icW3dYQ4ZY80aaQNByayV/55j2F1lyljhXEU1GZBbL54JsAnFmZzrQ0usqh5Gvri+/9GvMdcJm1cg4e/h8mJGwC1Z3WTz8XrSYDw3Ny9PPgJbSg4Te4uNbRcNJnw1G9qDCYrxZ5ZLRXm43Ln7Bt5++x10B10Z/Z8cH8nXkcmJbKxa9TpKhQIu8mc4LxZQyJ+psVheW8fNe3exsLgoKbb8CgWcmcxFwAL92+QlZmeaCh95e/ZwdHCg4AA2EVwzBLd4Pw+PjuVDOPGtYkEmkN2RjXM9Tk/PaC8gI4QAF1+DwQJsQtggETAVoEz5uRMoYuve0AcBwM3GKwnbZJ9S00sVFYdiYQJnPezvbuPs5FiprEyM5Hu5c+91XL1xR+lLPL+dp8ieJYIgZBMw/GA4AHtVAUPxhBpoDlXIHK5eFLVWPMW8GIijbFp+f2enBfh6HYRDASQWppDJhDGTzqDeGaLaaCHs8SKVW0JmYU0AZT5PCVIZsWgU6VQKU/RkSyYMsGFq3JDArSUpmjSV6jCr7wg4iXk82fN6AzUHfNS4rvhMK9FU91MJKVr7Ys/5A6/YXNw7tZ+PgZmFOWRSXhwfbmPkjiGVyBmIIOYa5fMB3TdeY8kPB+YNZCCSSeG0f0kibsCQQlSclGE2KNoJJCN35NM8V2gMT3m/i+DX2OLm5cg6hN9dB+RLM8RgHEJvmJCMhM0B91axsMR8tvpDa805eyZgmfZw+UzZxikZI5tuDYGGGjwNBj1JzSvlCmr1NgrnJczMzuDylXXta/R9tNe2prnHsCKBAP5XYLxMSYZM8CRT0at8YM+whkGnZsyloE9sOL5ZpoPx2hCMJ+jLZ4bAPWXlvRG9aHjf2xqIjF0JuNxx3X8CdQTKDBnlZacXrw2vNEiRTYPdE/6evCWdZ1BJpgSseN14vjtsPAN37OqMel15lB0X60AwjmRuHr6Q7W+tk000jp5j2AHCGtEAACAASURBVGwhlF1EYPmmfK1q+V1cHG2i229gMKAPcE/Aldszgss7IGlBIFin2Ue3OTD2Hr26uF7EmrR0QlpSEDyjjJ02uvLsC/jgC3mwvnAFGPhxVDjSWdmst+BzjRENE4xwodsfIsI07bAfZ/kayjx/Ah6kpzikpRIEKF000Wj0kcqlEE9HUSnWUDqrIBwNGHhG4JQMLnrrseZRbUMGt4Fh9VpHPsdjF88MuRPAG/AgEOVgYRJnbeibpJxjF4LDrO5Je1zGuE/WUc/xSOOhT80yzyBrQiPeNJIRMlHj2nfOywfabwPJMbr+M9VVTPjk60YS5ulG9prEMnxA+ah56X0GtGoEgY2NNr94D2tr7yMYjFmCaacJdC7g87m0110UztDvWzIpPXnTSYYARMHw0LbSbvsCYxl+xvCgbneESHIaoWhKCeMnO09x9PILqShSmSzW1qi0CSj45KJUUq01k5sR4/pgf1f/hsMIPmttvp6CYYKIxhI6SziYz+aySKRSCPi8YryzPiyVyhqekuhh/bOtdYLwfNa7TmgcASzWkTy7zCONjbvZl0+ScVX7On6CNoQ3xjTPDa6vIINq0imdQ9yDxfB30rXteaM3GlnQfEbp02vANGtpstc4+AlRSu4eIpnwY30hhWySKihj42uIKnmugfjsOXbKXg0nZiP0mQ2oX3OTCeyJYL/ixfRUFotpLw5fPke1eI7jTgSHrTA6XEP/P/2i9xi/6TPMb4FiQzKRfjW3ntTD8iV1BiKN1o5YZgTBGDSk9oDydrJf2ec6vp3BQMTWTtfYqunMHaTTd/SS1f+du/eKsTNNz8Sek3MOlSOLRRbZJDuQHSdJMwqjlSzvriXDMHxhwAZ85ZsF7Av70ljDi70xsNgL3zitAckWLK2kWc1IE9Sa0YSeboZmKFbOVafq5Jz/33ie7z9ka7W2YMteGz4NorvJYtU5///93/e+z/uE+jbKZYaG2FjNzmE4aqPvnUN+6g0cH/8YFxdP8P7Nt/HVW3fx6d4WWg4DkfvITG4DVz16xjLwaWRyH1tX6FYv4Y7NIpia+j99x6gW4bk56Fxg2DmTYiwRn0IoEJV9DdUjiWgUrZEPZzUmdtvw0zjvCy/+3kI2gvWZOOijybVLz0jKLyu1KhrVMlNHkI57QeU1iQ0tO4FcLoWbCyTaeDUsqZXauGgb39awq6fv0RkQ8LdUH3Dk1kNA53LM1UPTFRWDlE8h/d+TPiNz5fDZqFAmZATzZn1fWNINy4/G2C+rHEk8J/feCZqqDNhzAgnvCPPhDvyeIa76AZx3jLRz8gqjKywgEx2hZUVw0oqZQclXvnHDnsvMY+wditlyb+UOAuE4ekMgEE3IK4VAUqvdNIVHaMocxOMhyueb2N/6KWq1Mn7xK38Ha0tv0J0SkVgEZ2cnuKy2UKjSyPc5mrVnSKVuIxvJOZ4nbsykyExy4+iqhyVunN4x9s6qsL0BRNFBOghUrTgKFxXEOiXMz8+g4mrh5dkuEsEsruWnUCxWsH9aFujl4QSz3ZFOnBvjR+/d1Sb2w58+FtuCrAkWQ+3eQBKc6XxODDQ2VvO5mH7xRvFB2jvjJNTGtemgpi2cqLMIZpH38oISMR/uLNIgyY1uz8bORQ+hIBlrQRVmewUaqrqxlCUY5kgHtHPTa4PeDC55mPWHTL0z13MxScYFSyfgtEoJqEuNuKRpsbgkBzS052eNhkKSujEG/KRChhswnyYlzoeujAsHiEXCWL52HYvL8/jJI8qoSGefMqbppwcq5DPTc3i0faVi7MGtOTUajWYHT3cKOCrUcH0hiWuzjGLv4+zsAvVyFR2bFFMvclGX3hsnrwRowlGGTJhYaj6sXjIjzo7gDvhx/8MPsbo05xwWTLwyU8tKvYF2d4SRTVN0G+5xH3/0J3+Mk4NtRBJL2N47wdnxM5PY5QG6IM2SKTZ9w/7r0wh1iFQ8g/v33kEmO4eHD5/i4vQYCzM5uBytemZ6ATdu30UolMLzl3u4vCzKPLnXbuiBo7F4IhHD7PIaIpk5oerxoI290yai8RhuL6fEEnl+WFHDsDYTw6DTxsF5FYNWw/gI9DoItU9w70tfw9TabbE056bSePpiS9eck+H1a2tiJ/zkk8d48OZtJPJT+J3f/R2xJyO5VXz6/W9h3O+J+RHsXRrT+GBICPrI7UGX4J07qGdRXhoeD66KnIR2ncbBjW98/au4eesWNje3BDpSsnnnzi389JPP8OQ5PdE8WjsfPrgnxtbv/a9/aApmJz2N95aNlkAwAWMm6cx4QTithAOIGSmnMX+emP9P/q5JRnQ8QTi9k4yQchQjoZv4fOlAU9M0MVM35o6UAy2tLOGtd94SW4/rjJOzYqmI3b197O/vIhgO4fa9tzE/O4Nxf4BPf/4Znnz6KaxBzzBSQ0HEY1Hk0lFJl0lhb1QbGPf7kvaxIWThUW91sXd0Lmr9jZs3NTm0hx140VfUOIElGQVTis70nKEX3lAMI09YoFvE3UfXNkauEQ+bACN5M4bhBthiw/UqEc5JMGRRJLnOK+aEYbqywOKeIEms08SJRUHw5gvSWB5i/D1LtOTXhd2EfSYZiHo/w3pVMeD42vHvUWbMAywaTyCRShvTXIYHOIyqt+7ewvvvvKk1O9n/zMjbvPb2drG3t+f4gVH6bkBJdm/Xrq9hMLLx/PlzjGjl7zYR8a5xDx/ev4uzs1P82Z9+B4k42XttlHtBdL0ZfY3fav7Vw9v9OuWGgBmlSmzCE+4ufuXLbyI3PYNC4RIbG7cEEu1tbwm4pwSxWCzhg3cf4N3338PRxRZ++N1/geefbaHGZrdUk/fh6vp17W/FtgvB3CrG9VN4u2W8+cGX8f7Xvo4EC2L52/X1LHCtESijDxB/j893pVxC6epSHlyValNnwySkYeyNvZJjvvpg3L/ZyTiSG3ObXPBYbYx6TTUhATdwbXEGC0uLorxTPkt5PIuWxZU1ZJJpHB/s6efy+aMnGgEFytzKRQPi8ToQeCieHaBSOMTStQ28/7VvIp5NY3d/F+enpwaAoheVMw4nOyCeSInF/fzzz7F2cwM332CiWl+JRSzaCahM0il55vE84TNKvy2uAcoqCeIRqKKZ/9HhgWSmqXQK2XQGiQTZU0Ocnp6i0WwJSOEzxl9MhqQ0k/cmlUoLMGMBJh8MJZm+ljc5mNkrUPoVc9Vh9sizqtNGt2OYBDSbnkiiFIZC2NvtRTQaE9j69NGnODrYEUhGM/lcNocbG7cxNbeMgc3zvu/I58iWNc/09NSU0pwP9nZVY8zMTGN6Ko/K1bnAsWGpjGCrZgZnBM/9Hlg+LzKpLDouLw6uisilQ5jKhtFoN9DpjVG8bGM5mcSD68sodDs4b7QQzy8hkplFOODGVDYlqSmHgpTEEYg0EiSmgfcx5M8RcDhQjROT7Nct9l65VFI5Odk/BI6Q4UULCLItuNd9wQOTUuGJ9Jb7gEIuBCCbJrTdv8DDRz/FVG4NX/kapc5OEAhZX85eaKSs9G0ieGVY6pL2iRFrWGrG74lophmo8T0aQ3TjmSbwjPfLkV/TuwtWE0FvRzYWg5EP/UEAYw8ZKhHjG+acNSbhU7b4eua63b7AS641BvsYIsrrNEt6WHJ989kx15eJhDRE78lXrlYzdgeFq0t0mSwbCms4yYY7m0lidXFGPk8aLMqc3MaIDEuy+bgvk8Dv4Ue1BfC7h2T3ujU05jCGElENYJiC7TQKPPd7TKult5k1EIvnvFjEWbGASqeNlvzffJjLzWB1dg1hHxsxNhqvhzM6J5whsWSozlluJmiT62Wkq2KfkVE+oXg5NgPm3hsgTkMv20Kp1sTByTm8kRSyc6twOed8c/shui8fwdcbwsNk71v3gRtvITCuo3axqyGu7eV6pf1IH2MlUZuBVrsxQJdSUA6WPcawn5irsYywdX69dfN9AWhbBy8koe/2O0qbJAjGa7wytY6VqQ3sHO7i5f4m0oko8pkE+kOCWi2xV62xC8ViE0M23W4XYokQsvmomjmaY9N/mbJeyoy5dnptBiSQYWkCFpiMyMKdig6uc4Hy8gZ2Y9R1KwymPzYsa8qTCbr5Amw3DJCjC6w5nhNBy2fMtuEbJuEdJtHsFdFz1eDxu2CP3PDYfkMesEYI+VJYnLmh4WKz3pBkkOu87z1Hz3uhe6RwC5YIFr3ZXOh3R7AIfJHZIYGNYaEzOMAEIHgQjiUwNX0XszN34XER/HbhvftvYioVxQ8//hgvXjwXeEymX5h+bXZfFjJM41MqOdnhoYj2HgKK4XgOZ2dXKBxtYmZ5TYyswtG23ls8kUQqk0MmnUYiGUc2kzES7iGDmEbY2nqJy3MqmrgWyIT1K82Zv3gO8WfITof+1bGIQCrZKzgsWg2B3WR4MbiMEjsyv4wqggFmYuARBOReIFUOw1Y6GvzzXopBa6oXZz8xpzi/h0m6JbvTeEHTA5rPL9cZB3byjlRty8F9B+VqRXuPSd/kujbydwJvBIa5x9Aigz9rYTaBtYU0cukIcqmobC7k/+vYB3DtcU11Bzb2yrRP8WIxbuxCTppBRMN+rC1ncVBxw+q2VacxOZDg4NYVGcE9DCyzXlWGe/6vM5v+SsH2//L/eDvn8PWL6AXS6PtiaHb30WgbBdpk7+A98fmMim007Mg6QQoFx2bGDOPMXqlUWrLOaHNi2wrAM5JBeiHS73hZTDN6mvFVLj+G10tvzxBqtS3k87cVHHBy8lNJM6en7uLOwhz8/ih+vvsSg4FhXi/EbCxMv4Naqwt0yqiNwiJ7qCZOM8HYvFjj/bUXQVo+5KrzjQRSg8tWGVa3hqCfDEsfEvQ7DyaFdcR9Y5Eo5EFqDRXGV2yNMZP0m/OK24PbjUJ9oPpyOR9BLuZFtV5DoTowOMSwiXKthn63j26ro7q43u5gOsfwxzn0PVGEIj74h11cy45xfTWO0ciFkI+gsBc7V0CxTH9AS6AYwSxZzts2CIDVxwFE3ENEPSbNl+dl23Jsl14NMo1yiomdZphJ/zmjsOGe0bQ4rDJBXQGvYV/ze6k27RmmmXmeTR911TO9yr/8ClhtXVcSnVz/8X/023Y2lUcmk5TZNf1DTuo+hFMzmJ2OY0BNqoOqU4pHin+z18bB1hPsbf4ca8vzuDY1B6vdQTI3C39mDr1WHcXzfewfn8AdmcV8NoGQqyXD9wCLA78X+0cVtIY+mcxSIjE3lZCHR7njQ8cOIukfYiEVQAchGZAGhzXQZqBnD3FctVCp9mC3CtoEmh0T2f6KZeHUAPdureoiPnmxp4P3/TeNIfJ3/vwTpbBwgS0tL2Fp/Q6WZjO4OU8vDxNTTOCV0psBJ0VkhWFgzM99PhwUTZrR+mxYBf/nhy39/53FqEPzNCwTTbdtHqim2DfvtedMGIzvBycQR2Waa3qQi5obKtCXUdkukzQYDEX0ffk9z8pmM8/F/caLR5E+5gHQ4nB5sHNOfwkP3lljw8dd26Se9jqkk1PyRLlrWv+mce5xoYlWp4+l6YQArM2Dog5xAmc8HO3RAFunbR0S82mfEPmJbJXX65Jm1baF9Y1biIYA/7iCTH4Gs0sb8AeZ1GoLneaiZpHDBoJmtWy0Pv7Rn+PTp0eIpdewkA9iMctDsYPT40M8e/oCp6UaRpTCBAh6sjC40kSKQyFeVz6UnKJ1G0NNn+aX74HnTuFwC2G/H7kkkWugPhgikUzD7w3jihJYJuO5PfLxS0R8yM/N4/qtO6h03Ah5zUmyf2lSUymXzUbcWF/K4aLSFVMvTMPS00MdmARlvflFvP/1X8JC3IXNx48QzmQx9EWxuLAg6fDWzg5C8Szm5+c1GX/08DPcvnkDs+u3cHBZU9JU+eIU25/8BbpXx/I1ovyX2u+xLwxPOCGQo93tIpXNa72cnxxh2Ou8kk2yWOCzSk+c3/j1X9VhvHd4gjtv3BJo9OTFLlz0FrOG8oTbuLWAvZ3H+N73P4Y9DsKyQnpeJomabIC5rjnNlPRKz5WRHArQ4frUlNfQZCdMhInnGdcLGyNt/JryGaaUJKHOcya5oqYH/H0nICAQwFe+9mW8df8tGXTTn4KFTK1cw872Lp5tvkCn21ZyKdPfbt5+A8FAWNKfs4N9XJ6eYDqfQSYdwOzCrNbi888+w/NPH5pEJJq9ByM6RPizn7/cUZpROjuFgT+JPllNTMQJtpDx1tDujjG0vAi6LbiGXTT6I9Q8eYTDUSR9NBI1jZ5JQTOBC2QWeOjBxk18aJhYE8kmCzclbTkhDUb27HgFSUo8VuHH6z8xEDZMM1Oo6/B05DNi+zgHvphYChYwlPyJDEGHiaatjqW+A3iSxcI0PnoYhMI84KKa7HISTLBQRdpwgHg0jHQyrmCT8aAL14if2fzc27dv484bbziFpUS8iEYjup+PHj/B/vE52vTk6nThDr4GwCjlPNh+hj/9zrdVCCtDIpwHwllNmMioMB5JlK8YuS9/jx5s9DbwtgtoVsmiZTLPCDfuvoXf/vf/Q123v/iz7+DmnXu49+A9fPfb38b3v/MtrEYp1/SjMHBh0B3g8rKkAtRL7z8VE37s7R8rTIR7vIrZUATJqRl89Eu/gnc/+JIKaU7FB4ORzIcP9/e0B3HiL4N5t0ceX+ecrhVNMfR/+OqUYHeKGgyQSSX/E6aMRaMaZBHIHQ26Yk2JpUmAXr6CjAcfIpFIaQ+rlIsoXV0JsGDqMAFhMl4IgpQrZYFdXBEs8APuIZKpNGJTS4jE46g3KihdXiLItGzJvwjKh+Q1Qz/F2flF02SouaJ8ri2QsF6t6vNSKsNflGPSu5FSSzbDbHC415+fnwqsyWXz+vv8M24kBJbm5uYkq+TZxPXBez0zTaZBVIB9JBw1tDCBOK+TZg0QbJ4Hvgyb1YBSDrXAyAIoOxYrhMbeHeMpJyaAwx7jc8MJsyM35+fmN9vbeobSxYmGJfx6gmqLy9eQnpqX1JZeZalICKl0VomXbHTmF1f0WcgQkfQ5noDPA7x8+hl2nz9Dp1xCgJIOygldHsTCUcQTYXijMXijcT2rZA1VakVc1QrwugNI+tIKYHApUW+IUa+PQrGLy3IHX/7aV/Hh+w/QbdW1Tg1TlElYQCQaF9uLABo/O5nJvMaS1SrZ1Ui2yaASgD7oCzTknuVs72bKQUYEA1mUIkpfJKY1cvukhNywlAQOMK3ZPcbp6R4Kl+d48/77WFy8LvN0PrP8c8NeM2wf/mVJ1MjEcIYLvCcTdoek0I53HMGIiR+Rhx5RZEPZXMctuOw+uoMIOiPWXa/3T5nzO+cR7y3X3avP8AUWLhlofG+GRU1Wh/Hi5H0ky4XDHyIilONyQEdAgk012WelSgO1ekOm4fyaer2JVpteN26j2KCPbTaD2dm8kY3Lh4yX1LBP6LeIURt+Dxlz9MljnBIlea/3c94MJX1Rmkvj8NEQjXYTJ8UC9q8uUacUlp6otP1w06crjHCAifQ5pCNpSYIl5XMM0fXMvALqDeNJZ8ekAXFYeAJNJzr5LxA1VA84YRkTlqeRFBq7Bp73PE8Imlv+KDzRrMDJ5vZTZPb38YaPvsVeHKyuYn9xXr6/dqcMz6gKV8CNkc9Co36JWuUEw1Ef3fYQrRrXMBNhndRKepJKY2rATj73aws38PbGA2Rz09g5fomHmz8Xe4oePPQU6w+7GA9pmE8geYS3Nt7BgzsPcFzYxfG5sRKYySyi2erh6d5TMXL9Lh+m0gkEY1406V88oPG7AXH5mbstrgmy4UR1NC+T72Cut36bFi9ejMYD1BoNVk2gykcvhToxLZPlOSWbBizsNUbot5wEToJQ5CGycbeH8AWpjOFABkgE8kgGcugM60im0/h3/73/AA8++gB/8offwsff+3P1VI3REaxIXc9PwB9Fpz7GsEn/VKYb00PQhu1tO8+iqWGoDmPaJv+Znb/3ymc1FZzG+tIMvvTVXxbL5MnTTZwWa2IJBgNejLpN9Jt1tOtNBWRxvcaSKWQXrottFgCfDRcOdncEmEUTSYQjcclNTUBSD4N+W1eNwPMbt29gdfWa6pDnz1/gJz/5sfzKCKDPrawgPzOPfneAVr2ObrNp/HKdwCjW9rwZCoERAEfTfA5T3UjG45KKs04wqbTmPNDgiQNSBrw54WEy/ReQReKEoShT7iZWrZOaa2wznHAtc2N17hDw0zBauKiFVCKOfDarOvzs4lwgGj/bZCigQAGCjB4PWrUaqpUqemQpcy+zxkjGAnhwZxk3VqaQScclKWYtbbx+Azhs0NJhYIAw1tvcK0moSFhK66TVED8/z4Z713Oo1rs4P9hH8ewE+82wwDy+2pH/H6RysibsnOjMqVkt1LrHhvnbJ0BGebuzqdlAOrKm+9ds7xl2rTOE1rDAGQ7I6oQ8grGNkTNMuLN0HQF/BPV2CwGfjdNaAZ1BD7HodX2/ducE8dh1RCIL8HhINgmhUtnE5eWnAs7YKxwd/RhLSx/puS9fPYTH5cPG3HWs5pYVGliqtlCrN+VtybcTTExp/yBw5k+ahGKtOIJk3IP7DXitHuxAXAATnznW85aPxAGXPONlXcU6z+1FY8jz3PFq5O40bCptnLVvOMiE6RGqXSASNKGIXJ9cj3xefSPK9Ks4L1zJp5a/x1Anfi1fgdSM7E4axRPYfh/ifvqMumH5bdR7Rfhis/jSrdsCIRnilQqMUKn2UR/5MBi5EbZ6aPc11lRNUhv7UKPqEDbinj4SfofzbFOqb9QN/EINfBxGfH1sPLB9gzra/SEGvriUKgk3A/cmoUU2yv3JINaFUn+ipeZa+Kvsu7DfkiKGHuzcvF3/6L/4T8mnEpiCxAL6Y040uMB88o8hddDTq2gjqPeBzc9foNqqKS2wdFTCaiKExUwUQ45R6FM2qMFtddGxLMkeltI5fOn+GpaW4/jkySW2D4pIpYjGc2JopBmUmmQzcXRcSdR6LgTtrlhDmXRCTcnORVvFxmzUwtZxEdtHV6ZIdi7Uq1Qm0tidKSanQGyuuTlyej7qt/HgrTcQjSfx84fPNCUkm4s/m5NwNixLM0kZPfNczsd54cc4KBqPlJUsmSReTXkFHLDscyaCTw4Mvf7ucsIc6k6TS/BMHjJqAOmTM8b+ZVeoJRlqLFiZljSQ51AEhQbNqHvIxyi5NMa6E7YP2WYqfmhIOrJwXu3qvZoG3I2ZTESfnWb2hxd1XZv1uRhCIS/Gbh8uizXRgfP5nJh3RNm3DotKxXn7Rh77pxVsHlWRi7kdSrHxFhkP2kj4hmiNQmIwTCcoRzMTm7NKH/ZwiJmEF+GIT3TOuaUVrFxbdRLyjKk8PaS+/b3v6v1eX72hopP07PFgKG83TmXV4HQ78Ng0Ve3i2YttVK6KyE9Po2d7cVo8x9H5Lkrlcx2GkWAUkQB9r1h4ekTF73RbaqBCkRRSsRysPmm1HYx7LVgeH+KMgZbvgxfxSFCMl4X5aR1ixY4HPUSwlA1ieTomxhTvJUGFXrUuxpmfTW3rFAeFJhqhPCKtMx2iX/43/i5+6ze+YeRB9LuYJG/ReHQ4wO7BCcr1Bu7dWher79NPf66vuX//AaLJFPYvSroGn//lD/DoB99GKptBz/Lg4qosQING1eQjRuNpjNw+NGplgQjcUM3UcyivBcp2GBX+S1//ipg4BMvI8CHT58c/+RkXmWSi/IsfPriLcvO7+NEn/yOS8TzKFxkUT5N6HiYvgWjOpEsm/47MQxMbAsn0K5SJM8Eclf4qbOkRIU8/Gd+bJMwvTvRfGSN/QSYzSXUjmDw7P4MPP/pQoFSz3cb5yYl8hzAa4OriHGeFS1yVinj7/n1s3NyQQfmzJ0+ws7WJXCaG99+9j3ce3Nd6pUSYDfTh1haOdvdxdnaJar2huHBOGenZRCboVc+L8tAAfBOpZcrXRtTdwUUvhuooiqynifioiFa3g7Yvi1A4hriPExmawHLyYcws+Q8bUQFcXEcO447/FtNjZFgbholnmlQDEDjgpJomfs1rrwUFDLziHZu/NwHNTF1nfDfYbPK+GDbBxNtmgnsaj7pXcgOLUi0avXd1/wiocn8ke4n3kEXbaNDD7MyUWEhkDTFoQYxXh5UoYM5hoRAUD8bSePPePTTKBU3A3n7nvtb/7uGpfM/4a/LaevE5dl++QCizAH9iTr+djgC5mAvt0qXk0vHsNEb08+v3UC9f4upoTzKORDqj/ZTSZAI7v/L3fhsffv2XsLu5iR/+2bdR73Tgi8R0bszPxTU8OdkvYDgYa0JmNRtKrRz1RyicnOKk0UBnTKAkKrmHvGT8QWRmF/HuV38BK+s3UK3VcXRwhGLhAmMaQvt82h+8/jCK9T6KtdcBEa8+5P/Of1DwEQ1YSjFi2g9l1Jzsm+NDSKx8uhTYMGCCGz1ChwhFYlieiolxQHNmhoyQpfni88+RTGZw7/4DkwhG8/fhCJ8/+lTpziurK2oYeCbNLS0jnc0KDCDYQ8NvNg6UrUiOyYkfQcRQRCDeJKWv32sLhCkVr1AslVCrVQVYUzJJuV+b8nHbQr9HfyvjxUSGDWUBc3PzSKfS+ppSuSSPspnZWSONcUz3lXpIkH1i/COgyzQnE1mdZIha1w7o9YopQ9N+wxaQHIZgFI2he13DBJH3lfGxMgxK8xwQQCVArz1J4L0XnXoZuVgAC9N5HB8doVKrIULmtzeCsTeMfCqCdNSH7PSiirvNzU0kMlksLK0oZENyVA49uD5bVVye72F76ynKZOXQ3NxvM0AZ7VGfPG09swnuQ64IhvQ68g6wOjuNO6vrCiThs3ZVrWB75xClYg3NRhvTqzdw//2P4MUYltsldp6bzCiaXDssV9YFKjEdVitZ+RMWhJJ3J4bkDmtNBvVkow2MbJZpwWSgqZ5xUpLFTOUkXkDS0LBgNcWld0gNo3ET6XQe2eyiQOn+oCu/MjGdGKxCFprqIQNa0Z6Af18m3EwrtUdKT5TPgE/vGgAAIABJREFUmotwAxNMebYM4AUbygA6/QTgMrJHNbLOeftFlq8xj/qiYZjZb/lZdO8J+rBZGhOwaehP4gS95NVm/DwV7uRYDXCPIdh4enqGg6MzjMcuxCMRzExlFDpF9pJqQw6UWKv5TZNCBq5tDTDs1lT3UeofCAWUTIlRT7gLBzhcu7Q8aXW7uhZcq1w/9UYZL48OcFJpiPVoMSTBZcPvCyEcSiAVzWIqNY1wgLYRJvyBa11+jE6gyqsmy/Fue83MNHuNzpEJqCYAzQT/GE+FCfuNoM0kJdswajX0eo22OiwfstTYzA3QabRQKzbg6g6x0gPmOxYqQQ+2pnIoBd0Yt6tizCttMBaFm8+FPUajWcZl7RDVSgONSk+sLB8lkGTkOV5wXoZwcSDAvdx24dr8Cu6u3kY0kkWrx9Cgqu5XqXWG48qOvHsJHg86NjaW7+CdNx688sAJMajLod7sHG/j8fYTrMYz2JhZwl6ziOPmua4DnwE+MvaIki7jC9frULo7hpuWKerfyAI3LIaAN4hULKb6gr463QEHYiYJXIxCsg59rBVIbyGAQ8kpa38Pus0RWpUegp6kaopWt2RY4UFDV4x4Uoj780p9/+av/yqW1tfxl588Qq3ZQnYqh/LlHs5PnqJjVdAbVpFN34M99uLq8okCDfod+lM6XCoy+gJuuPwcWgGDluNlK4aG8RsdDcb4jW/+O3jrjQ+wt7WJZrWI+iiIYTCP0vFLNC4P5TNJGX+90VKNmp1ewPTqhu4PazA+U43yBeqlM4EArL34rJmhjJEe8/fJlrp35wZ8Pg8++/Tn+rN0JotohKDXAF5fQHUKh8lk+7YbVZ2H0cys9hlK3My6ZpvItDwO4iwNcBlGxVpHoSJfYFHKj9DjUSImbzbZc0YtQHm3Acc4jJK8XyCXCbTiIE32BM6LfR59uykFZcqlBmITSWYwoFqdQzh+jfpWhS95Teq32y3vavZElLFyodCjkn0RB7BU+C5Ox/HGxhxm8uxVmeDpQ8BnEt37gyGOG7R2sTEd7uj7nbfD2ncWk8YzkEAbg2Q2Lz1CkVamfNi+oKUCbXosdN0MeYCUAv9feRHw0HsS6vU3v1z1QzQbmxiTvUyMITSLsctGv3YC19iNrq8nwNgejZEE1wOBeYahBFCihHzQ0Q/xdI100wq7EHfznArAHQ3qzJ1LppDJ38WL031MBelrHcbjoxcKBeCeGI+vI+jxod0+hi+4jLADSjYaR/D5mEjeRq38FAtzD9AddJEL9pANzimFlrhs2x0XSNYqnYvAYo4uG6HkFMI5A3CS1MI6z2v14e7VtO96IinVEwG7K0LN0GNCKlJBM+Bgzcw9qDli+vgYAauj+ozPFK2u2iO3mJhWr46RKyjMIGh39J6CtHNhzzei7LiHSs+lmph2TKy1IgE/UtGgUjd7BNi4XwfDqpHi7jHGXiotOHToomF1sDo/iwdrt5BORLBdodrFgzuLJiDt6qqFzXMLV/2QWJWmTwKSnoF6fZGAyGono9UzlMpLmj150NK/1AQMsN5lzdm0g6pNI3YX/mAYHVdI0tSJZJffn+ceQTaSiOknSn81Amh6hl02NqZ4nwbYr0ZR6vvh+q/+8X9p2+EpNehKUexV4R61YQUz6HnicHVLOox5uGfDFnb2rzC2Peh1Wjj69BHWsinEprPoUZpYKaE/rKLExiMUxtxsDgvzU1hZTGN6Ooajgws8+fxIyGIuk8L03Lw8y4hcGjNGDy57fvQHYyynaEw6xsPNY+yekArPYtT4c0z6i8kUeaJjDwVMbDo3zXKliuvLUwj43Pjxz5/pAWEDkUikUWsYphjvBh+aaDSk6TnNlaPRMPKJAKYSJtq9x0QaGu76TKT9xNuJhQOj7Xmztk4b2pjXZsKa4nKDVNQ7cVLbhXDAJ/SY758HBYcJQ0oIOPW0GS1O//2oFjD9XpTupWbYgBdMgOJUfhJgcFFuq7hcm0s75pNjHFxUgXEXyznKOW1tpI1GTeBZw4orfWV9Ma1fmwcl+WjwQj1+eY5cZIzlfBCxRAqF413sbW9jFF1GbnoW03EjK+PnZnPB689igNezxwKiWoKHxc/MgtiiC/MzWFpZ1j2QSfXIwvc+/hEGnQ7eevs+nu5eqvgjq02T+YPiK68rTm5Xpki5HuH09ByFYg3+SBI7R9s4OKH3WAvNZgX+UBz31u9hIT2NizpB3RZa9VMdrBGGGCTnEY8m4LV7kmfWyldITC8LMAn6gzqYaArIgvjGfBTFlnkIE8MSyifHiOamcVYpiya+vnEPQbhxcNnCeNgTeNand4qLxf0YlmuE1PIN/PJv/lva7Bp1JqkOUKpUxZi5ODvGvTsbeO+9D52YbEcmwQc5QkahG7uHJzgu1bH19DFefPZTdFxxU2T1qvAGyL6Qa6VT+huZzIiTQx4MHo9+3m/9/d/Ezdu38OT5jiRtBCla/THu3VqDe9THsxefa0o4cplmjJ5TrdFTfc937/5d/OG3fh/f+94PjPSSzCsnycRIpHjoOqDxxNDfYQpMWBsmJcqEAPD7s1FnY6omxinQBfQ50+sJu43N9cQUfm5hDu1uB5fnTGMFGo0Olq4tI5mOG0NjjMUCJHCidL8OUx7rON7fg92vI8po9oAX2fQ01tZvIz2VV2PMCaOm+P0+fvKzJ9g/LODawhTSMZqdByQFIpvRsijJI+mTjBPzvJ53o7jom4KCr9CoCl+voJaNzDPj68LnwoB03Gjl4Saw20ygTYOhtk2F1mtTbLPR09eAjSIDKujLQ48Ffj+T4DVJnWRx/sVJiBlz81vz5xiwzoVkLI54PKZER6UYjsdoNJom5vwL7J2JMTblhkpJ9HgRi6eQSGdVYPFF6euo38UvfeMXkcnl8NPPnmkNe23T5L6aujpFKNflG7dvyXvm8eMncAXjcAeiAo3v3b7+10C0ZneE40IN1VLR/DwOGjqXCI7qGHZa2sP8kYQYgtzbSTHlcOD9b3wTdz/8CqqlGn72Z3+EZz/7C90LlhjT164jlUxpnxgM+ohHSLF34eqCbKk2Yomcrv/J9h6s3lCgR6vVwPbOFjpgUE0IsYgx9vXmbyKUyGBpLoP8wrLYqpwoUypEUMHnduHsqoGz4l+VmP7N5R0P4z6uL+Vw69ZNRKIxSX/5i+wjevUZZieBCj5TbvTbbRwXGgoSmc1EVGwbdkZbhsAvnz5FOj8tTzJN4TwBPWtkrlCyyL2MABwTM8H1zbUcDoudSuYUGWxkihHcIeimaTxTmW2ee1602w2cnx5rcs61w2k8gTuBVWQmOf58PPdmZuYknyW7gc0AwTWuyRAlpR63mKp8Jsgonfjl6flwwkQMeOZIwhyTVz4HTAZkA6tmn56h+vvdV6xVNhoH+3u6/DSQlkH/iH6YQSUdkg3BOoKfk+wvsdLggT/ExLYEstmsJHz0y5nKpRHy2KgVznF5uIfC6RFOjwqworO4dvsmZmJAPJ2D5Qvj6dPH8IdCmJ1fUp2USCYRjzLx2IVi4Rgvn32Ci+NdGYmzZuCeSi9BSra4//FM8vso8Z9SQBOfZZOSaDwSjceOB/uHJyjXzPNKySCDeXzhGOaXVrG8MItQwC9PPgEszr5h5D3GC47nIxszyfCcJEwySyfSFHPVDeuIeyVrEC/ZeI5MXANAyQKBQJDrb2xMwSnF93hRqV4J7InFyJpMIh5nCl5Ka7hGhkjXMLO430u6aTEhMawzh/sQm8HpjBdhT4v0FwxGfvQsxsJTKkczfAo2jYTQGNhzFzZpmCzuzf5omNEEb8UEcpoOefFRZsc9meydSdCKUwcSuJN0y0lJ5b0TWCI2n7EUYN3SanVxzr2kzjRZP2an08jGwmKOya8oTKMuNl0MCOrKPsPvJSPYAFQEFziskwR02BebzEj1LJRrLXy6s4vNk0N5c9F0n8zD0aCJeDSJqcy8wF0MRgh7g7rmrCG5vrln89nk/eDzwfM3FIloqMakNNN8kF1kGoYvyjPNyfT6NTlzdK10fpuvMHizYQyyT+FZ/Dox14EmHVmUYQobZQVZP77BGOn2CF2/B5WYSaq0/TG4ej34hg14WYOHeF1GqNYrKNULqLTKKFXoZ9wySqSJmb6ScXnGEtSx4KKtSTSCfCSHbDCHk4MCLq7q8AVCqlUtfxe1bgGWxzDnaPp9e/WeWES8VjeWNxzWgqX7v3e+h0LzGJFYQDJGstj8Ye4TxsfUGO7bqBQbqJWbrEoIYesCmqvAJ85CNsEhLsEv8ycETKr1qtaVrDg4iHKTVWeJ2Uh/xGiS0j3WUB6060yT50DCAbkcD0g2vanQDFLRGXke3rx9U2E55XoLG2/cxPrGTcxkZxSa8e0f/Lf4+Me/Z56PXkagXLNTwJDhAyMC2l4EQn54wzZcQT6TQKc6xLA3GTRM1AbA2vp7WFh8Gy2yksdUEgUx8CRQOttD8fQAbg9DnQLaG8gOHXRa8DP53euTYolsK5P2TW+wiFhQDMER84egUa+vAJJELI7MzDxSqQQCLjLGaB8cQCwSFdBN9jL39lZ3KAa2ahENKW31KT5KJ519RoocEIRmj0kGnpGjK4iJQ16CCaxpdN5CQTs8kzgcVoAbUzktAgFePd+scSZMTgF/AsdNHa4zrUcWr9lLWp226k/u+QTIyGpjjSZvNQJpIg+wbmSCqzl3J4OGqdk5RGNpNBotuEMxrajG+R46taIAAS6JWCKGteUpvHVzCtNZnjc6RAXo0cvPKCFMmvSQa4rgCwMQvV4cNwIYKg2VIm9+LbB11kGkf2kY4uO4ADR6n//rfLEfZj85piRZtE4g7+8ozO2qH1ZK+b/qZQ26qlUFclaPYDVP0I5aUlSBFkhhF1KLG0B9jGptBy6mmDf6WrMEQ3UGppZ0L+v1HfmOazjgyH15zxPJ61hJTmE2OsB+7QLlQQSBQEQKoZn8TYz7Rzi5eKjBLa/1m3PXBKJ9erCNev1Qe0M2fxvzM2/j7OwTJL09TCdW8OxoC71eC1FvRjJSYR3DASKZGX2ecadu9o9+R/tXPDenwLhupQB/PA1/IivAeNQuIRQmKO3HdC6vc1h1rGp/s4f3hwZEm6hTWJ+JgRxIoNS24RmbYSOHI+NORWEnrCHFkgylZBkSsk0QRrnCgEcOLyzVwgHXCH4PGb8cdfVAM6lE7qb82UetopGREsy2eeb10B7U4IMXK+kZEbd89NdnTRAN49ZSRDXSYdHCUYn2P2RZGturqGeIuItrgn6LXlSHhpUWcxtCCX3O4p4BEhxKCGczCclSO41tsdj4mROegSF8cM04qe6NkRuVvgtp31h//7LLYbKFfIDWUi5k4n0kQ0PUW164/rP//B/YPl8Q4dSsmEEs2uxwXmlchcsKmtzsxyN9o7i3h+0X+0rzCdAM/+oCgcysgDcWBnHQKLiOzznBD7hw9951pBNxDEce+CJptBotnJ0cKzY8m03rwKJhtT8QRrVBuYwXiVgInzza0oelnOX57rmmADykaYjPC8CEHGPBYKjbbKj4wC9OJ/T7z1/uq9inkSQnFm4fi2UXVueZzOnC9uG5Qdh4iLGQp/HfYCh/lfn5aaRTEeTCPsSCLuxcGXnVWp6+FUypNNKFvrx06RNjQCXeBAKI/P6cBnBj3Dlv63sv5Ejb9AvptG1OOIC9C6afDTCVIP2W1H2/gEQxdoZGSkX2B9NjLmqT6YaZmK/MpvQzFXE/JMWck74OwtYpPP0LdDo2muMk2lYEyWwWwXgOu2cNXSs2DLwWa/Mpoau7+yconBdElebmbnevDA05nBcLgwvHeKBQRmgOikgwSEs/7F218WhzC7NJHz76yle1Tiih8oejKuL3jo6FgjOhq9npIJ5bNswKgpEBLxbyUeMVoOmuCyeFOtrdAZanE2g3y9jZeok2Ayo8Pmxtforz823Q4XB28W3Qp8/Xr+K4cIy+N4GZhXvw+SM43X+Es8PHMtn/8MEDfOn9dzEcu/F85wkKtR7ubjzQPTyvDLRBzKaDuL6YVpLg/tOnGAgstXF4UlIDJDYZ+TaklrdqSPSu0IjMopdYxEI2BF+/hKm5edy8/6Ear1jQjdJlCTv7JygXz9DrNRCMpBEKJWB1G2qM2GBGvBbukKHTh567SquDP/jj72BUvZLsORAOqnCm38YEfDFlmQFMCNDKW8phGP3bv/Vv4td/7ZdVQPO1e3gmto+bHh5jRv9eYjC+RKeblV8awTOPTUktUKz9FP/8T/8xLPrOESocr8MzvqENUz5DTnEwaXrlFyGPGmL7phDne5S8m4fNhBXFFDSBaVx3Q5WXZLbw8OZ0wUy4oWeQjXGr0USxeKFiPxqKoNFoi5GztDQvs2MCF+eUgntcmEpF0KtdGrCK0miyGAImFck0QB5YbOi6PQwtC7FQWAfBcd2Dy64PM+ERVhOW/GU4biWAQP8TTm/4fXStLQsX/RgKw79q7O4dlBEYVDWJGfhSeqYCtrnuBPh0TySlcZqWV95LZi+Z7D3UfPQQRtcOa28NucnYpYm6DfewIYYX9wyFLqiBNWlKk/VAtmIikUQykZBEi/KsD95/F1//hV/A4eGR/OGOT07wlz/6odkqHZaAkblZmjBxKkMgUsmPgQAyiZjADrFqh6Yx/uijj5BI5fB8a88wQ2wa5A8xchmZF1NkY9Ew7t69i0aliMcPHwKBOFwhMnFfTzAFom1cE1i8e3QuQG179xB/8D/8U/j9HvSGNnqXuxgNKWEbwR+JIza9iGA0IXbw3fv3ceettxALBoz3CYcthQKePX6IfCaJ9Zs3UarxzCoj4GUiaAW7L/axv3WCQW9kJBBqgjkkGiLKAmVxFcNeD08f/hy7jZasA5IJGqm6YKfX4M6tv6rV8mmTCHRVMZPJv+1rfWUK9zaWNBhhgUKmhFIFxyMV9tw7HThDf0bwa39/X7LK5ZUVscDITDvc28PTzz5DLJnG6sYNYxzv8WvCpqJ80MOTR5+pOF+7fh1NmhUTAFHaJcFjQ/vnuU4Qg74YJlW2K5Yn3wsBpUa9op+n9OBoRI0C91AuAjYz5vxcRDZLSTOLSiO9nbCjxWZUA8+i1KQUEixkM6j5wMRLz0nyVNorTaclGXRJ6s8vIeDD61WvN3B+fi7zfA6v2Nj0yH7jmcjpayissAQCY72xJcYp95ylpWVJV7mfEACLJjOIJtJKzyW7bthtwD9qwdVtoNdsoFYsYO/gCFcXVczNTGOKQBXNqWeWEEpk8fMf/UD7h0UJ43iMB+9/RQ0SQc/L0308/un3US1eSC7EUIK5uQXMzEyhXK2jzmAheDR9nc7FNNklMMhnk82kYtkZYEEfnjHTE5n63UGzXkGtcAZ/ahFrb9zDIodmMDWBJEqUIZHZoaREQ9TnM08wQyELHIbRF4ghAQxokK+YT2l2PKTHA07AOYI17DO/x62UVF53sYwp/RAA9dp/iqfTVekUF5cHyGXmMD93HXOz0wh6LPzJt/4Ezzd3kUglhZKzneNZxsK63W7i8qqEu3du4d0HD8SgDIQNe8/sd4ZB4nQAeibEI9OfO1o5SfhMhjbX1mRNifHmALOvakattddg0AQcY+MswF4BLQacM0CcmUprsMSzRel6bEAYxDCCPexy0iAAlEFXBA7EZHHqQn4fPlcE3Age82yfmI6L/SkykhutdgM7Jyd4sr2Ns2IR4UgC2WQasRCTtqeQzc3q2ateFhTqoefJScmmn10skdDPLNfaqLR78NPHNehBOuhC0EvWgYU+TcJlUeawxibepRr0GOjH+Kw5wNkrEaJhVemdilFK2xGGgph60gDaDghnUE3D3uPXWCaJjRJ7MRhlU+BCLOKX5IaNPvsNYXLWANVaE1elDqrdOqptStyqxj6Ezd9gpDVKJjEZDGJRi+nnR8DDBiqBsDcJnzeCwcCFXneowVi1fap0S5fHsBhk7O8xvjlmT+FQZIxwPIRULi5wjiDZSBZCbhn8i13GJo5+YZLXtVG5rMFys34lA3si4SNSZSPLYVSE/j4m5dqw8Udauww/IOQ2socmHIHDebLOKFmmPQIDy5zGjkxe+uyxN+MzSvPyYX2MSCCjgRcTvzkE5FBxanZKqc5+bxDtwSlOrz7HYEj2Zxv9zkjgWV++ZhyWkH2fVZLxyF3GZeOl+rhR2wO771VjzHsa5HWCCzMzK5ieuy05VfnqFP1uW8Byh37YTOp1mwQ/1q25TFphY/Sgk3dYq2WAKX5P9Uj0I7QQYgBMNCI2FusQ7imJWAzZVEpyrngirnVN1iAf9cFwIFkwWWoCwPXL+MDKfJ97lwKUjLUIBwoThYT5epMwyodbDFiVf4blP7GiMOoAAukMpDPfjzWYiBOOJYYRCbB5N+QCMfAt7q8cbnQFRhE4EwNUcnijBOAQMJumhDMpAI3Xp1proNPms0S5Xwe+YADpbA7NNiXQLQRDAYQTWXhtC+WTbZRLRWMNQvleIID3376GqUxUqp3lWXoDj8zwWonSJoCPdSwZyQuJofNZvHhxzvN3gLU8EM9k4PUE0axUUb4q4uT0CleDCHr+NMYu3782EC0yqiI6LKLniaHpTmg/Sni7SHk7aNkx1MZm+D+xkjL+ZEC/eIjm2bY5A9xuDGMuWBkPXD5H0VEew2vxOWbo0xhWNKT7HY9f088gWEagzOsz9Xfx8jE83qD+e0AmmiMJXE7ntcYOyhd6JqZn72gPWc8H8N7NDfzl88/w05f0ArTw9rXriAbDeLizjXRmQxJF3o9rM9dwfvYYze4Y2albCtNgiADBWjLRGB7Tqhq/Wn4WgmXsUzyDls4l+SpG0lrH3XpBrEuec7vHOzi+ONB73bi2gRu3PkA4GEbCZ/Zot8eH+tDxR9U+70IAJkiJ5+ZlqYZi0wQ5kfrjdpJkST7gz2O9Wbkg+YmAML24/fIG9/rcqJH9OSBbbYg+hhgobTiCaDCOWHIRwdgi3J6QFHtMZ/Y2L9Cv7qNr9WUvEPGHYUfmYbv9Uj32Q3k9U7fmA7i9EEKz1kbpkvJLG3UriOGwhuC4Dp8vyfgdea1PrGw4pCDAPPDGZT2S8hpw2pxTjnWQ/ODMuSXGJ0IK48lE6d/o13CvNiCQ5oZ/1EHU1UcHfgUXhGBseFz/6L/+J/bIb0ya2VxclSp66BamOD0M4XD7OXrVCyzNZ3F0eIbGRQ1ZjFCo0Wy5il8O2rg3lUIvHEKx08LD4BT6uRyS7jpaniwCNA/19+CxjdGj0bASLGJakrlQlXoXO/unSMfD2hyfbR1po1meY0IZcHppjH6XpoyXxN5pTQUOD/NOt49sJoVGs4aT03PMLyzi3Tdvasqzc1gwB2LC6IObFTJGbElU2Fzza8hq4VTkYP8Y01M5pSoyRTEeMJvxZcvEzueixu8gGgmo8DksmRjh1TwniTRS92CXYJlCBmheyYKL8gZg54KL3oPZVECbNFMq+T7oD0NJKs1cZ5mCQ+kCafcsgDpeTWfmcnEFBEgC4Nxs3Su3C4cXVXg6LaynxvAPt9XsEBjhUV6y5nWt05kkzttBDC0WC9wljBElk6FCVh21vkeABw0Cs7m8Jn8TgIOTbR6Ok1QY+r/xRQojD6LBeICTY4KhY/hiU6g22gi5+1hcmFcj5fH7VHiTIfDysCi/O8ItlFreWMrg5LIps22CoSzGbqzksHNSASNzXVYHe3vbOlSPDl6gWj2HL+SV1FWeWWRWcMJChg3TAr0eTC+9BY87IKSZ3cJc2o8PH9zHVcuDreNdhIJ9vHn7PhZn5yTX4rTq+Jy+DR41H88PqyifHMA97in2PNq7lM9QPZjHVb2IYaeIEJsbFhxzy5gLjdG3bNx670tYXt8Qi+B73/3nCAcCeOfum3j06ClsN33xPLAHZKe4ZKDItX9zbVkb7I8//RwfvPMGBoMe/tk/+10lRSrhyx4b82+uU2eSxYkCD3Aejly78lRwknx+9Ve/gVtvvGFCAjod3Lt7B3dv33BMOIY4PX+Kg/0TdPucRgDXl8n6LCmx7uT4Gf7ou/8ULlyDa8hAA68mtkpIc1IXCX5JNuxMQV/5pSje2FDyPa9M720VH0Y+5UxrbVsHPRs2NhbpREKTcU4v2q2mTKC5xOfyGcxkkhi63Hj6/KUYUStra6hWijg9OUOlcIl8KohkLAwXZYJOwpyea4abDDiNtOAPRbC5vY+DkzOsr9/E+o3ruGhY2C++ltbRnHMuYtis/HzVclGML/pxjCzGobfRGIfQ8KRA10NOw/6mV8A2Xld9psT8S6+A25EsOh4zfYSNF47bxlQyZCY+jr9XtT2Gf9xCEEZf73WTpcLDnsyyuAq0TreHjz76EF/64H1svtzC5suXOvg2bt7A4uIynrzYwePHj1EtXyn0YMJbI4PC+DlaMrqm/IqNFYvFZDSCIJtHFpfcp8Mx2MEwIixkoyaFhtNBSo4sSqc8pHZDa40N4sOf/VififshaMYa5h7O4YIxnkaviXu313HnzbcEzv/4T38Xz370O5iZCunZJhFm5wTYPurrkCWAFkxN4xe++Sv46IP30CmV0CpVZAgdy6VRvDjH6dGxTI6rjTIy016src3g4KiC3b1jlAplNOr0DvGJ5i7woD8AczeTTMFdWsG4Wcf+9guc9cfwBoLyMGTnZKVWBaD9P/W6tTaLtaWcJNsE9CnNMEW48e8iy0c+XdyTCUKPejg+OgQTjZl8adM7bzhQ8Mmjn/0UTx89xMzyKtbffAvBOM/vBAIet5rM558/FqNt5dp1k/pKFoyYMiEBTd1WS1P9BhlA3Le9PpxcXuGyVBboQ/8mDorIeOM64d5gziGCNJx2huQNZgDj16DxBFifGI6Lk+EAyNzHCBYyYMAo6YxtAfcvNt3cUwTskGXW76FSqYg5wD/nZ2YDza+X10YkjHgsjtnFJSwsLIglTqBH0kKvX6BSoVAQQ+TWrVvyMAtFk0pWZY1Azxc2JW2y4DGEf9hAyOo9ulXCAAAgAElEQVTCHhhQms21pvi+AFrttuT0Kxt3EIxnxEyoVS81BExlprV2BOJYFnafP8Lh9lPE42FM57PwBFPoDH36XO1OQ/s8PfMyyTACPsq+RyQWybzb57bk4xSI5FCpltHp9XFZOEf58kxDi/zUNOYWluByc5Lq1Rlowl4m/h+GzSnPFAEZXC/GEJ3XlGdrr93W1xNoI1hF9jRZUSw+yazinqT0RgGcjom/46uotEU2ng4zi3v75u5nOD3bwcr8Hawtr+sZJkNxa2cPy9du4O/85m/iJwTzh8fa1//Fd57hyaMnumZ8j1QkvPPOO7h244aYkWTecw2x4bHFxvdKCqnEUwI8An2NRxS/ThJjfr5JiCGLZqeGUXieoWcIxGHdJtsQsem4v1JR0dW5SjYXG1QT5sKT25YURMECol0NxfT3ucbyPfMFfOa9kI1FOY0jx1dqmtuNWruNo5MTFIuXWk+hQATJeAreUAKNAdnjfXT6TRydH6kRGfSZfp7GzNScmDj0j0mmyAgHDg5O0Gp3JYvNZAigxPHBV76Mdz/6QIPdv/j4Z/j4458gl4qhO+yjb1uI+YB2vWpqUl0vNmZGSsvXF/9tmAlmPZl7bhgYGrrIS4q1JPcrBj+8bkI0NHIY1pMBj3zsyByi3AYGAFPDS0aL2492z0KrzTOIA5mREl9ps1Kud1Br9uDxkI3Uw9jdge0iq86HtZUNBPw2jq+OBCQTDA5Gw2KAcCoQCyaQTazAY0dRr9RlZSHvKruG/qgihko4GkQ4Zjx8Bn3WkWavDUYCSGTi2j/4GQSeMZJOdYuFfqOLeqmBcCYGj8+NDr2XQcYSpXVk8PAcJeBmIxqMwDv2oNvu6ecEI36Z63MwxB7LG/IZG0vPGB6liBKQ5s8xiZvcRwV4NzkIMiFnwQh9MAfyEQ25Y8jGZ+RrxP2RntLNXgnF0j7WVu9hZfFN7ceF6jOcXT7FoDNGtzkU4ywcyMPvS2iP9dN4zddGzzoHvGOkksvIhldQLlMyNsZSZE7AmJWfQzCVN8QFByitXZ2gcPQSnWZdclCeLfIWJpgXC4sBXK2U5clJWTJVPFxTkSiHjkMMuk3Mzk4hloij3myhXq1rw+L6Yp08SRpnHckzSWAU1yVZsR6TUCmmNdVRgyG6DNNxrDL4tQSoWMvqzCNA5swujWSce51JZZ/4mqkGc1i6XJO8PjybJ5JP+fs6z4xhaJoB12SIII/CdvtV0AAHOgS5+XWGYMr34Vh8jEcI0voh6NdQhXVeq9s3+zJtWRR6wPOth3w2h1wmq0EYATqTuGkAxGhuXnv4UmqE28tJRIJuhGnXQ6a8GI1mYM890YTJ2Qh4vDg8L8mncWkhj0g0iNzckhRYjXIJ2+cDHOwdYFA+Rd2dxSCQNoMMtx8j17/CrP7/xiIpPKoi3L9Cp8eURKZB+hChD6/HJMPTIqJ4eoxK0agLeBZkZmmm70KteKnr3bfHGEdt2EmXEqd9LWA6lEQ/YOGq20UiwbrOUYRYFqrVbYUGpNI39EmqlW1kc/d07hUuHuo55C8yrHQe8YZPAj5g4+b6h2LGnp09fuUWQHbqW9fWtT4bnTbeXruOwlUHR2ctk0KdyuGqdQ6r3dT9CaVmkI7MoFe9RDCZ15nAtaZ12qurBgsEveh226qb+PMPzvawdbSl4Qv3q2g4IquHZruJmfws3tx4B9FQVMFHnbHfyM55bjvDk9bIjXTQRsBmaFoHA0/YKAnIOqPH9oDrx6uakAuXAVy0YeJaWJpJYWU2gUblHGeNCuroYDTuIso09EAMLQ4yB114bLfwh0hiHQEqFJoXiAfT5lzm4EnnrGGKD8NTGIWnjc0G76GT7HxvLYPVdAB753y+zUN8cLat8zmbmIHdrgLeILz+kBRtkzq0a5sBCdcNwUKxzwXI8sw3sl7hUR4X6JHWHPuQCJJ970EiEdXQ56hIJaAbqYCNKHqyL+NbcP2Df/jf2AMmUHHzH7FRa6HZqMDVoA9ESDc5HWphfXUZdn+I86MifLUe/MEUVptVbBR2cBjw4zyeRCfow6XHwiASQSoeQyQSRdtNA+Mw5mKWJJR7ZUuTplG7ir2Tom4UDzdObsV4csyAeQzfWMnrA2/uX2pBExHk6cLCjjIA3shkPIr37t+FJxDE7lFBNyAYp14c6NauXnmmkC5PBhvBFiVkdnuiDxPJZSIhN6K52TzW1lYxnU8iEw2qKOJGzYnQec1QBOcyJjaYqkfeBDbqfDjCASfenTICNqJeNiCGmcEkPG7IO+ekc0KeWpLGsLChn43o70xRMmbqZFlQhsTPcnjZ1CM+nYmaiarMd/nzPfKjc1sDdJsNlM4LaJ1so+6JwZebxdB2iz1wLe9BoeUT2JePjpENmcSQ6oCm4B4sZkPwB6ImXc9hmRnJB2nE9BsxDQMX82HRSHTocaY3R2Nzx0CXRUyl70N+eg63lhmzDZRqdZRbfRyfFQTkra/OIRcGDi5aaq4XZ+Lo9Yc4KrTh9ceRi3lQKJyiQfYUzcpHI1SbIxwfvAAY3Q6yg0rSl8diS+h127g4fSHkORCNIT49g3RiHuXDQz0k62s3kHC14ArnsHV+hLHVwC987ZtYnl3C5vaxDs45pmxwTZHVUWjpGsRax6j708b3zwYanQauzp5hnFjAgFK+k8eYn1nFN7/2a/jSV78mnzce0mzCnj1/idPLKu7cugFvt4Kd/SMMXGR0OrJL25K3Cj3HKpU6fvLpE/mSHezt4b/77/8n+OLT8AWD6FdOjKbbSbiUuwtBj1fmv053MEm8go1f+9Vv4I1bN/Hi5Y6KRZpC2pygo4R7Gxt489YHei7YaPJ9/uTTx3j3/juoXF3gT//sB2JuTIBtSUIcDy9utE6FDR+TgfxkSVqSGPP+SwBNSqyWxNj4JjHlRT4MBKvYlHmRzefUpF0VCvJhopw5Gg4imUoiHXLD3W9K6uwJxtBoNuWpZPt8AnkC9hiDVl2bWSJCYMok1HKdhEIRhBNp9AYjfPKzn+G8F0R26bbeMkGvL77oV+C2h9pMOVH74itu1xAeltFwJ9DxZhEbVxGzqvqSpieFpjv110oExUBbA7P5UwZC22dSzzkBlVE1Dx9DmZ9oY4z6xWk0+hVEfCMBHREa18szYyAgkiwoTySLQqUP9KuIevv4EsGyDz/Ai81NEwDB9C7HHJYMxlsbNzVpJ3BGlgHXFqWRv/PHf/Hqvce9fYQ9PfRGlHHR34jyUE6kPJImsFCJeVxIUxYHN8p+SjpjSGSmzB4xbJvnJBoTeLl2bRXdgYXPN/cwbJZN4EokCbtbM3J8MgNGRgJKBlM0Fpe5/MraNXiGFXz/T34PrWZNoFzPlUO764ePxp7xmPFbsYa4ducu3g17kDzaRM2bQtsdhM9noV48x4vDYw1EPvjqW0jeu47dkxIePT9GrWFo2bxHbl8AlieAXqOObr2sotvd7yFCQ1W4cVmtwhMOO5Knnu6lO38TnszK37osZOPLF1kTX3zdXJ3G4jQTnj1OEqJpSiR36g/QZlplsSjfPh+nzwEX9nZ2YbuDWF5d0UCFxS4b/s8ffoanDx9q7cyub2Bh47bAyQRZhGwayK7s0ziZZHp60AzhDviQTKUEdlaLJTGhyXgy3zeuxCRKZMhMmJ2a0sCKYAPfH89F/jebDXN2GIbOZMJn1HNmGq9e2W18byShdij0GgL0OV2vK8GSDU6hcIFi6Up/hyA7wc6gPyCJYqvVlExVcnU35aQeAXc8M1lgzs7OIZ2blp8JGw1+NjIymORGZsT28+cCte68cx/ecATNVkepupdXl0oc5fugX9WgU0XCP8LqdE5TUXrrUB7nG9sIRCLo8HnxeDGzuKIQATa1BDwogaItRL/X1GdvN3luHKDXNQmWZKQzcQ6+mP6fjCsCo8lkUilzBLYIHISiUT0jsVAA8RADm8Yot5oyiB92GgouofyWTAUOvgyrgR6lZKhRd84614BLxiSefj1mWi8QjF5ew77OWb43/nk4EkU4GhW7j2AX6wwzvDFWDQLAJdelTIMeVKzFTJCDGB+ULPV7ePj0x9jZ3IRrFNJa4s9bWV7Q2rnz5tv42jd+GW2mtY7H+PPvfR8/+eHHBqARI2QEHxNX/T6sLa/iwUcfIjc/a/ZNmdhDzaBsMRhUQ2DNYfPoeFQzw/3CkVJpob32NprsuRN5PT+DkX8as3buuQTQ5PfFz8U1JvBujE6zqgFwNETPNrPe2JyynmRT7w8GxVjvy06gqfdAhhEZwZ5gFL1RH5+/+AzF4pVYT/TviYdiyCWyOqdL9RqKtSsBs4OuB8lgDFPxOJKRMBLRADxMZfSHUe8AzY4l2R/vw5133sVXvv6LSCViBoAfj/AH/8v/jG/9/u8LcFPqIALIzy0jQKCo20IkZAKATOr1xBfOnEkmydnYhXBwpiAKsSC7r8AzhQoxtU+Jm6x1jbWD2NECfEzAi+GhcQ8w7B4zUGO935J/Jge9siPRWWlYqgREKK+m3IpDOQYzUJIYDg0RCrSRzK8hkl7DTNaLSKCDzZ1HOC0dwsV1b/H70J5hLN+wqDsCd9+LxOxtpBbuao/a3/pLnB79DLFEGPFMTD5dfDYaTKgUQMzBvkktlLUKBxljG/3uEAN6Odpe+NweBFMB+GM+JNzT6HX62Dl+roAMMiE9PhI2DaPNw2RMmrgzzMfPdcJ7RMn6SEw2epi5/VxrBDXJdKMmlGcAn1GT4inGY4Byb7LqyYo0IC+HCPLnc+p2gyCb5p57YDw8o//rj69M48jggeEYQc8UIsFpQaGDPoNEyHQOwvLXMfKWNLxPBGexPHUL4UhSVhr8mlBiBoFYWmws04KaR/Pi4AWOt+il1hXrbHnjTfUM57tPxeKeWVzQvk9Zfa/bx6DbQyw7i06nhdPd54gk01hYWUEqHpW0nYORLlN/VXfSq8wMc7gWTQCGATK510XDIa1l49EHMZlZl+pF1q4zUFCNqjVqalMjZTdDBe5bk7At9hxq3ElCENvIscWQ6sgjEIKKDBPcw73KrH0FQxFgcZhthoVGNl1bGxPr3mCAYK05KyXvJDDhsDDptcYAH5BgQnm8wuR6qqF5di3MTiOTSuDk9AzddlP+bmLX+QPqLchjnJvPw90qwG91sDSfwtxUXFJoMRfphangCe61ZPAZpiV7Yg1GYzRQNzd07AnJ6+tkfw+FbgQj2we7fIBowEY9OIeie+ZvXRP9Td+Aih6+eJ3CVl2G9/1WHXZkSnJrb6+kZFlafhBrTixu6PlF4xTReARlF30jadPgQosyQgYG9Ui0oKXD3Vc/noOi0Yhs+hBazRN9/WjIUD4byeS6zqmrwnP0+y14PSEMhzb6PfavZO473s7DPr785l3tfyROkE2tcBhrhMPziqT522cH+pmp0Cwy8SWBy/XOOa7qRwrmyETmFSzCdeD3BvRMN8qn+j0qoJKJmPqundOX2Dx4IfCLzzvPHT4H/U4fAV8QH731AdaX1/HDz36Izf2XuH3tNu6s3UHAF5C3urzOnCEt349r0DRWMj6GeTnMY6qtei0gnEE0lUEinUQyYtJmGdhWr9QQoSXycIAYvcsb5+i4ImjYbVQrz7V+4ylK4Tmw2dFQIJpYVyBIvbwpVnAqcwtxPkuNc3nNKfCJElANji10hl1UB3Wx2PgMJnIb+OCdt7CY9aDbN4m0V5eXyMSDWF/I4aLYwV7Fh1EgCd+wrqGH5Q4gYnVkh9N2UTXiJGrrgzvKKe61Ywtxd99YVtg2WnYAbVcIMYJlfhsdDhtI0nA8zeNeC9WuBdd/8g//iX1xcYnz48+1QY9dA6Czh4VgDjP5VfiTcTTaNSU6BagRPr1CLZzH3GCANy/3sNNs4AftNoozNxDOp5Bw1xCLJ5DL5TGVTRsPgeII/ZELq1mvzP6fbp8oYnh+1jDeTs6L+jpK+bj/c0rMRUuqYjjESa8xsGUiC4v5D+7fxszMLJ7tnIlpEk7P6vs0rk6cPdMU8jyo+f1oLumPZXBVuEDl4hS5hRWT9GNZWLt+TQVu+apgikTLxr137uHG+goSfterFCY9sD4vTqsmuWkpQ2mYF8dVNkQuzKZZTFJTbkyH6QfGTToSIlPNGFCydzKkE1OcmebBTDo5HT+vDsS0WZqOa5PlgFPFq2XJ04yMKn4eppUuZlhU92B1mkDjf2PuvZoly84rsZXee3+9r1u+q6sb6G4ABECAoB8OoRE1ipgHxTxIrwqF/o4ipIihSA0JcmgkDAEQQINAoxvtqrr8vbeuN+m9t4q19slqUOKQ86DQMBEV6HJZmefss/f3rW+ZGs7adtS7XcTdfUTTCVTHJuVyNW4Om3KlosOHOmhuxvoYPLDtfrEGGGMrHxwVzOZwIljDCSflbnxYSR+mNJHFT7/T4vjEyBqHQx2c8PgRjWfUoLR6A/mNnRdbho7NAIOdFaxmgjpInB4Xjq/aqFXrSIa9CMayMt+mXLPdrKDdYULfCJVKAb1eE8NxR7JNbly5xbtChvOXTxHPrSOcWtDCZiFWPjnF1f5z3dubr38DfscUg8oB6qMhMuu7eOvtX8XxaREf//zvJEfaiMcFyJB9QWbR2OaEe1DGaNJH1xFElw3d2QMUGpVXEzfe17v3vowb1+7D5fTh+o1drC1lxbx59OHPcXBawjS8hN/95lvYWk7iycERmvWm1gBf3PQJnnGdfPjhx3j7jTt4sfcSf/Tv/xyeSFrrYdCuaJLNu2caIAJQpmHl9TUplnMwzUxGM5k0/vV//W1Ekym89+FnGHSrsDsrGMML2ygCt62vYuuNN76gic6Tp89wY2cbLw+O8LP33pdc8VVao9XQ8BliA8o1YpB7eg1xMmYMSOdG3saLyBDTyBKoVBsKPCjkz1RssUCKJ+JU/aFaLgn8fefmCt6+dx1Or/+V7JDMD38whNZghk6/hWTcj3F/hEm3L0NsPjd8P3oV9gaMSC7DF0ggFEopeenkoogGgsjEAwLImojIL0GTdRp5ogHfoIz6NIiuO4mp3fXKHDVm78E7baA29aFvUcb/oUOemzz9tzgVHbeLGLcLAjHs/hSGtgDckyaiAaYgVtCqlQUCcSJpwgTMHsDGj5M07TnWluAPhhEKR2U0S6+iX//mN/D1r39NoNTDp3tiP/Br8Pvwu5AFJlCO+0wggHu3drQGX+yZ+Pf+CLh9fQvH5yX89Q8/eCUjlecQi6hRHRjTm28KitF9Yl35JaXgGkteVmCjbHglgfTmNobBqDEo77fh9bhw5/U3kMvl8Pz5c3z4wfsYzCgFM/sNizk7geJYTAmPpcsLNMpl3H/rHbz+1tv4iz/+Y3z3r/8MU/sMl/kK2kwhdruQWr+DaCSGuLuHtfVVDRIa9SaODl7itQBwPxnAoNGDrVrFqFNHt9vBZWegxjLicSI/AY7CK+hHE5hNaB7PtGC2tTbMwotin6F+pnXOYouSXhW01p9hw8u9bxzIYBJbg835D0dW/6eKP5blbL4oa2NhzOdjKRNWsfryrPq5cQ+AVNSFWAAyz19eWZFsUmbhBDC6faVuXTx+gEqlDFc0gbX1HGbeBJ48OUTzah87u9u4fuuWwIS9J4/xTLLzAXyJFEK5RSTiCSTCIXg0OSfrmZ5NTTULahIcDgHa3PnrlbKYJLRgINjElN8xOLn36VnVXeUeZD1HknBZeLB8Dylvs4z+XwFmlhSboQQc5BAwpSxFqYuWATOnq81WE9VqTaBNkYmdBMy8lAoZKR4/AwEVsdEsvzNJadgYOZigFhILh/YT9ALhifzG/TfwlV/5GuLplJgZ9AD80Xe/i/fffRdr165haXNT8oPjoxNcXFxomkv5J5lFToywlAhgLR1XCjK3ba8vCCclPPyu3CfJBEouIJldUrNF+wEyBfkstZoNVEpF44tIaU6vj3K9jZndg3gihYUFJoqGBRzOpa2Uv9JGwVEvwdEbou/zIZTNIJFI63q02IQJDGJ6n0nMnP+c3497kXFEsJtEYZ4bViqmPM7YZBPsGbCWMimFlFGRwTLqdQUA2tmIWT6V8viaG/JbMij+3IBzpsikTJFTXjZ6+as89p69wOn5pQY3/Gxmz5UjpBhRX/vmN3Tu/PiHP7Leg35uhtVlJKDmfQneLi0u4f7917C+tabgArLzPaGQ1hGHiJQPy1+WACJlqLPPU0B5NkqKaaWKsqAR60SpqgYs430U6EX/VnkLUg5jgHbeS5L3IgGPZFZytKLkcDwQYMbvxCacgCrfk/I2ggMEWUuVMo7zxyg1SqpNiQk57ZSlGB/J9rCH1rCL9nhgEpCt5jzkC2g/qrcIMExgn/qxm9tANhoyKYBOF/pjekCGMfMGNTDpNeoIJhdx+959JOIx5DIZNKpF/PV/+DM8+OQzw1wdTtBDQNYAnc4Q6wsB3NxKGU8ngWQ0zP7ciFvWAGKOGsYdj5e51abOLvnDGCDCyfPfMksTK4Vf0ALNeV3m6dOSc1oJt3yGCXAw1a3Tpecb7TNGsLG+dBu5ONmPBIVZU55eFVGqNo26w8ZapAu3dyi5Uyp3H83mUzTqD2VQTaCSexw9yuwzB7LRDILeEGauLHyUDdntONz/CBfnDwRi+UN+vLZ7X4OLq8a5/h7XBtcfgfp6u4nRgOeYQ7JB7mt3Nm9jY2EdJ41jnNcvMGu4MR360OiXUa2e6Zx3eEyKJi+FQDArYIAXTkBFJCirFgJylJURPKPaYNAxjDTW92Oy04ZT7TNuBp/R3Fq1nxXMNLd+stkEpBFsYp1GuxIyaNgbjEczgW8aMDjoz0W1DFlHCfjcSYGtbKp5zVrtOoYow+7rS6I6HM2wtvQaru++gZPLh2jVG1hM3kIgEMbEHsAQlImb19neQ1y8fKqB+OLGDSxu3tCvXx0/R+XiUMzaUDRoerj+QCAApWI1y7uMZxPZk2K//hKLlX+e+yJJDLQBkETSMr6TH6H8o9k3GobsKwaYJankOcr3kwzT8jOcA/Vz2TbPFwPmMg2VdqCU25thl9hqTDxnkIDPq16UwSAmmIaMQ7tqBwJqXDO8hyIecH+kyGc0EvDYlwTehGzJokRhekbqSrYyLX24p5Nlwx6cILdqE6pL+EYOl2FWx9LotDtoly+019NKJ5xeEuDom7aRjIZlZ1GrVZTuem0jjTs31wRw+JwECccmTIbSNSJOSrgwUjbDlrSj0xvjqM7wNydis7IGPj1PVoCnb1TFacuNy0EQ3aH14P+nCqH/j3991ryQNJN+bul4RH22iBtkL46GUkvMaOcwY8SMHbPwEjpu1lJ9BPyLqNUPxCZz2DyIxrZfKWjIpm+3z+H05BAKLeuhrVaeKx3TgKFG/tquv8Dq2n10ehOcnT7Q30+lDUmHwXY8M4aTEe7v7mJp+Z6xd+oX8cnzA1zQXoY1O5VH/ixyS3fgjy6gX8vj4upTPeMBbwqV5qUskTKRRdU7xeYFTvKHCuuYM5j9IS/cXhfcDq/2d8p+vW6/2PfX129gd+0GPtt7iGdHT7C7el2ebDxbr6/fRGfqFmvRNmjILos1AX3DeJZxUECzfK5BqhXc/ghya1vqKYcc6MOO5nCKTr2JmN8G16SFdv4UvbETnYkHvcIL7eWtUV/PKJUs4hg7zTph2m+j9AKzIfGJXQS8Udh7FQTIIg2kzVCscgKXL4j+oCfm3MTtwmDSRsjDdNmQrocnkkMqextOlx92pxfZwARbCUrYSVugpQw92oaoNKe46Ibkn+8ed4ynIQc+1rI1QUdkJVr7qlUTzEPW+IC1Z15Q+xP1Gt9ZDrm4fzCBNOIYwfYH//Z/nNnq55jUTrCwtYGJndTkKiIOP3ypDSQWN9GtXOGy0iI3Gf6LPXjsPnQzm2h4o1i6OoC9+BKfTGYowo7X7u4ilNtEf2TDcpwTAVL5T/H04NJ6nLjpkWE1j+02DTk/1PpS0vgMFRtiFWWT1B9P8HjvQsgfk4rIIFjLRYXy0kB5zjTj32tXC0LiOTFjik+jWhEbJbm4rgll8ewAEfpGsJA/P9SiSi1v6qApnL7UJry1s4Gt7Q2kowFESbO2CixNLkjdtyjDSsgkbdjJ4nGIZ1dGB3stSwquH6dVTmsd2F4M69dbXdJL2fhy0zIgIRkFfH/KGHlNyKzjVKM3MEU4N2u++P4sxLkQyCAg0MVfs01G2rRH3Q7sZOHwz7md8MRi1tS+b0yHJQ2ziR3lchh2ETdRh9ODSwZzAljPkkXiw/rOtvFnmDkk/fmPP/wxnnz2GVZXVvD1b34D64s5/OynP8P+s+dIhH1iNfDK8KA5LveVOid6+4zUPMOumbLo7NYQcI0QiGcRjaeQjPkUHdxrEBQcoDNmUzBFJOTB0OZUCmB35MTR/kNcnHws6Qg/VygSlHFvILGE5Np13W9Ralmc8aaMPGgUCjJ+X1jZxrB7gcODD3F6domlxWsIhGI4P9lDu1HD2sImouEEgvYxspEgWt4Euu6E4opL+WfIXzzEbGbirJ1OCr1sMlHnNfzWt/4Fdq/fx95hUV5dveolCleXWNvZxle+8WtwheNYySTRr1YEfJAFwheBxEGnJUaQNxjGex8+EHh2/PIAf/jH3zFyH/7PzuSuuZ+Y8XKZ16Zzmrom/ixi5U3mxrd/77fw7X/5O/pz/Dc/+PhvNaWaThICicL+mhJY1ta+iH73TIVcqTjBX//1d9V8ke5MVqPxMjPrggCAimbLf0iNisUym0sz2DyRks/ioNJs4/TCpOGSjMXIdDI2I5GwIosVW9XtYjXtxxdurmFhYYkwCyo146+oKPLVFSysrcGtFBgHaoUyCkdH6Laa6EliyEbdJobb2ekZHjx/iWZvjLu3biC+uIVWvYKsb4SWLSzfr4SzKwYBnwMBvf2B1hMLn453EVV76p886rlGxWCy29CrnMI1rCIeo6eXQ88SGwzJWMYT+OhX53aLycNrQyBFYSdkZJEJSPo3mRNMs2UjOG+6VtgAACAASURBVBohFIrgX/03/xrf/LVv4cGnn+r+zSdBNrfxpuPhMBp0lNylQIlxT+8RiCSwvbWp5+nxkyeSdTD5jeAwgbhnz5/i6vJSP+dkKxyNozX1o9rpwTbmHjqF3+5AUD5NDCehLMKBZKGK3EUVWE3g7r/9A8zCaXz4yWfwYojr2+todDp4/uyZWLIECMh0i6RyWmPV8wPULo9w94238ObbX8JPvvuX+N6f/bHutSsQQK3VwUWhanx0Jkwo9MvrhMBTZiGLnRs3VUyLyeh04eWLFxhdnmAz5ES4VkInX0RdQQtAaeRA3xPE2OlFfmxDKB1DPB2XHFNMGTauNA2lNIssQPmemSZRRYnNpqKMBatkbgq86GMUyMKR2YWMMv6RF1U98vThNGvSQTTI4AqvmoSA2yQJl+odFJtDwG4aBL6mvQr6jTx2b9zEvftvvPIDGw3HuLzIYziaItRrwd6pwxWJYeIPojzxoN2bIOobIxWhz5cHhasr7D1+JPCYDWEsncPE6UG101GyXy6ZQiwc1/vTC5QyEK45TUqDAdh5HvA6cWDl9sgrlLJnegYKMKHEi0U3P7Q2dHN+aPrJCXu3oyaD94vrh02aMbp3SK5TrZQFdpPGTyCQDC8VnykmqPlRKBRwmc/rWdE/YbED+EwFaCwdCMk/h56n9N7qDYeodYwPic/lgt/plv/gmCEpzRZ8kQjefOcdfO03fhOphdwridFPf/xD/PC7/xfSuQUsra1pcnlxcY56s2W8IpX0aIcLU2TCLmSjfg35bC4fAiEOAk3KoNNJry4jtQnHM5p8V0oFNMleJBPUzXtMfyMmtXFtDQUkeHwB1UXBcAiLCzkBMZTw8Uznuo9Op7j2ZA+rp6f4NBfGi2tbiCcYIODSvaCkmPuNBluSCxnmnyTJ82ZPbGWucSNF52+IFWu3K+SJ/io8ssWWsCatlGgzIIAMX7u80CjFN+EmZAcTyJwJBKA3E6Wh3DI43JzBNa7i8rKIl8c1nJyXUKjWXyV6zuVN3F8saMWcYmKjMsmdAKyVxGz5nvL39N52OxKRCO68dgs71zfhC0VMOIvlW6QJNd9LzDgOSQ3wwSLLgIiW143+OXOOGkmnYbTzz5L17HOaAYZCHGjVweJ7RP8y82yZJpoNGpNqjZcZ93mdI0P+2gBH5y9xdHqidEXuKb3xCO1RX+d30EkDeDsmNnqp0uOKAFof3WEfo9kEfRkomyCD6YgsJ8MooMtD2B7FteVlbCzR88aOBkFUdxSzUFZ7Yv74M3RLZ9hZ38X29g5SySgG3Qb29l7i0eOXODnJo9UZoj+2I5JdRmZ5CdOpHa3mDI5xD0uJCRazEZMwb6W5G9WB+TG/fxYhxdQfBM8on7VSRXllBTLM/Qrn+6RlUK0bPk9sZMAEDdKHAw3gmEjI9cTaRoE9fJ59XpR7M/kje8cdXBWLKNWacAfiekb8/h4cbg6uHIind7GcSWElacNlvYpP9h+h2qgahpXCIehR54Z96IZjTDazB4PeEI1+DSP7AF6fG+tL17G9vKtBfzgYNrXxeITnh0+wd/pM77OW29Aa4TW5vnZd/33cOEK720bcnlCCOlOHaUHBH2NnG0Nb0zIbn/sNansRiBIM+RGJhyX1JbjGYQbBXfpyisHLPbTP9Fn6uzklJXVQ2SKpi1uee/AYD9kZ7SX6DFIaI5vZwvLCNqrVI+RLL8V+pJ9+2J/Ud6o0Suq7cukthHxpXF2diZ3j9fswQQf9SRnjKRU5BGac2uNHAyah0lvLiZB3EdnUDvyRFdgcn7Pwr46e6a7n1nZfnZJzaIUfOX/8HFcnLwSALuSykmmy92pUa5LpGpmwJavS82sYs9y/NOgnsOr1wueltYUBrESOsIKp+I8KrLAAXAHxXJdzP0aFV/BamHpsHrymZ83GcrSjYBuuPw4QCHAxxVQsSLKG7ZTIp7G0tIyllVWlXD9/8sioBJjORxWR/LKcqqnpd0nfUH5W9nWsjecgj0BYStes5409IgFpI6lnUI/xH6WcXw7HDIGKROELhsXWpAUOBygcDoSSi3B6yPypKGjBYRvLC5M+mmJUkVGTXsJX3ljHrSWHGMcEqCk5pNqLe+14YpNqwCSiMnmaNZIdkSBtW3hNDWOSTNMTkmDIrRnO8OTKDGj+S7wIoo1rp3DZSAKxw+YJIuz3ilzCgbgjvvLqY1Xqj1GpPVLAB/eFVOI27HamnlLu3cPuagqJxC4++Ow9NBsvYXd4YZu5EAguqQ6ejCvodpqw2SZIJGOmHnL6KALUQJgYwEI8jqtCFVe1ihhq2tfcTjFFE6EcAiE/BvaGGRBNDLvLawtrzxx5GnAGjA/l566TxsfZeCgaBr9efCb6VM8NkYuvwe3w4fD8ObKJJbHO+Nk6/Q78br/OW+5PO9vvwM1gQ9gkw8SgaVjB7rBsIPrtmsBp7rt8Pli7USFBPMEfzQLeOOwkHwSIY9jlNR2KBeW/WyvV0bk6hKNfQqvbxFnhEPV2FX5nEAFXQEBcfzoQRpvO3daXalaeweN0I5S6g2DyGnyDS6B9pYRe1fqxFYXu8TkILe2idPVIdXV26QtoVo9QuvpYUudE5ibcoSVzL5wm8GElPMJShH6OQ2BCWasN7c5YPzjUH0/tGE4Ms5pDP96P5sx40wbQk1UPn3njTT8PpuJ+bFf92pqaQZMGyyRHffv3/tWMdFl34xTLOzeQXNnGi/M6ihcnltmsHQvtC3j7PQymDti6A5T8lF/5ca1bRD6xjLbThaR/jKaX9FonGgOb2DcrOUoLJnj04lTFikk+oU8JzZ7NoatJIJkPlGBYzSTlWjTu5c+pMY/GkmIasejngp5TX00TYoxjNXGiuWU4iXAih8LZIQone0jkVrQ5Vy+ORd3k5phZ3TZR99aiJHBGBtjW1rqo+kSw79+7iYVcStNVARRqJFg4GhnnSXmgDXwlbpKjTmv8Di7kosbEMRigOaAhN7NY27swnlc02HO4fDL55q/zMx/nzYJeSZM6SS+HljaCpYTXJD6JTm5HvkGarw3JCCWoI/hoImgHDvIdNe/XFwMCCLh4hpw8cQrGYps9DjXyUxNVHPJ7rVQuM+1lXPz27jXJD0eMaSbPYDLCT378Lt796XtYXVrCV956E9nlZTx/8hSNRgMzhxvN4pVlRGumzyycL+o0EjfG2kpOsc8wbhWUzkNmDdMTvX6vDjM2Q6NWEz72BG4bPMGcmHC1WhUHJ1coFPMonz3G+cmBQN2ZgwwxpyZp0cwy4gsbsLn4XqQv++Gyh1ArFGF3uDEcFHBy+DP0+9T4k2IbwsLqa9qHCucv0G02kMptY237Td3HfuMMo+YZKo0yKp2KMYcF4GaRaLMhsXALTo8PreoBkpFF/PZv/ld46+238JMf/xT1VhcDSjVGQ3zlG9/E3Vu76LS7Sr5k0icBs/uvv6b1/0hSOxvu3NhGu9PFwctD7G6t4uDlEX7wgx+JfSI9Ov9tTmEJnlL7bkmaDbfaQrbUExiGIwv9b/3a1/Evf++3tA473RaePH4s+d6UHBIlFvXw1v376I9ieP8XH+HtN18TI+77P/jR50aoM8pnDEOO610TMYsdNWc2yIRZxqyUbUxweHiCF3sH8jAkc1LG0oMuFnJJIf7hgB9fuL6C82JFPkPXl9Molq/M87JAurKRYbMx2djZFjPEerJFnxeFfjzE0bOn8iZsD1gAeZCIRuRbd9GaoTQglR7IOFuI2TtitxgPjJ5YhcarxkwrWcBzasVNsevOoGZPvpJ3MhabXkOU1Sg8ZWIYdpPGJWakxHu4JzH51oQSmMLPeOPwvVlwyjPOSl/S5NOKL+e94t4lI1Claxq5Cp/vb//Bf4vf/O3f1Vp5FSv2qhGxZLMMgtjfw/7BgZHczKa4eeMGdnd38d577+HTB5yIGSBZBroKTfCiVq3i8PlnKBYLkoNR2jZ0JdCeGUCX4A891Yx5JotYA+HGPDastmvwhly48Rtfh8vhx/7+C9y6voNGvY6PfvE+wjSqTi6g0ZsIGLlH0+/7d/C9v/gz/OVf/CWNtbCyuo7MwjLKxTyO95+h06ggFg0iEvSK2dodTDRZnTPeeHAmF1flr9UoF9Ro8RrtemdY7lfR7Y7wvD5AbWpD1eZDieb/Xh/6Tg864wkW4wFcS4ew1rxCewpcZvheLuOvRfB1ONBZogQhhc3QW4tFOhl9lKIPBNKyqLVHV4HE1j/KQEv4p4h4RqAnZLFaQzFfwICmxoOOTI8j2U0EQlH5QXIZkvFE0I8hFzwfU7lFbF+/LjCGTDgyLp5/8gCNYgGbuYy+e5HPlCcKmy+KdNiJZMTIO/isNmtVHO+9EIgWDIXgD/jVdDSmbImAa2tb2F7bNBNnFkhsXvtdMY/mEzk+G/Qs8wVC2nMkH2HKMwFHrZKpmgB+dmJmlMbwepHJR8YWWZYEctPprK4pz/hep6em5DJ/JXYZixkyvPgZ6ItBAIlJqrV6DYVCEa1OVwMKDUTo3+H1IhYJi7ntkKQPCDDtKRhE2xtAm9YSLgemwxGc9AjjJLbbgyeVxvX7r+P+l97B4vKy9nd+3g/f/xl+9P3vIZXO4trN2/LiOTw8QLVKqbFppLz0p7E5EPLQS8OHSNAn02kOMzgcEDvJYppJKunxiEE2GNBPx7AfuF/JU0qDCDvCASbFeVBvj1Fpz5RoG/Q60SkW0K2W4fe4EUnGsf7ZIZY+foZpNozzN27iimdlIAhXIISxwCEmpbnFcKIkknsRJYBzcMKio+l78Ozn4MQEttslH5orxzutlkB+MhcMi3aowRnTrthwMliBDEFuwvFoAMloEKNGG9WrPGyuETa2UgjH4miOg3j80Sc4evABZmRtw4fGcIpioym5kfEKM2Ao93q+nxkE0m/MY4XfkCVkgC8NhdhIWp5c9B2jnHRtOYObt24hnl7UEGRe2M6ZHkrMIzvOokIasMwMZXVUziYmDcxlak2eJV4n0zE5YHDq7GQTKpBLzE+aupvzj1Q5SrpY0FdpIwA2nnWcXp6g1WvLr5KycrLMbBM73HaH2Bqj2Qg9gW0cfNnVfDb7HTGk2MwIOOPnFjtuKn8X1YqUCA5Zw81kCu8cuHH3xjXcurYI23iGfIVyFsARyymEqVl8ibDPi2ycqZ9O2EdTNFoT5DtArWuSlmu1FuK5ZSxubKJSaogBzGEFJTsx/xjZbFJSTgGxVlNvJJyUZFvsZqtWnkvfeLXlOWX5SfEMN9faNHzzYJv5oEC3RjJPXkHWI2M152QOsRFr01B+yOAAL4r1Pio1DoSHqgs4AGL9urYQQS7hx9FZFUdXJUwdHSwvh/DGrZtYz63hxflLPD/dQ4eNXZM1tRUO46CPTQxruU2sZZZxcPwSD/efi421s3ETt6+9JoXI3Ayez44Mya1QJjGArFqaZyoHU0e1Y7ws7yPmiglAIyjG4QCfm2LjAuXu1Sv/Sn5nHi3TIZtnU7uFoiFEk2HjHUy/uzqbPYKcEb3/sDdAn8Mtm0lonGEAh8vYPwQVCW5Dh8m5AzdGbafkZBGXF4vhOALxCBDyodXvIxAOKjm4XCyjUGRyacvUQGR3cIjhHMDhGSKT3RE7plg1QzsNJz1G9UKGJa8VAQE+y6nEHSwtvWWSAf8zXoWTFyie7SMejyPo455jhntieBPgt6x6JOulyb51jecSTdZrBBYIaokRK4bXXDr6S02uteEYhv/nwwGCZPzOfI7JUlLfRZ9mguM8g4cD1awEyhSAYbdhYXFZnpKU8zabdTgZBpZcgj+ag8Ptxe1rK/DYBnj3b3+Es+MjA3rzRY8qDla8XtUvJFuw1lPYAGs/spg6XQswtZKC53uN1cvyHs8N/9nfhQIBREJR9Id92ZmEmLZohRQEEguwj3pKIJxO+mjUa0oEJnNdadPTEZZzcVzfWsQSgzDcDL7wIehz63tXudf3hpg5/Kq5w7R0I+jsduGq5zdMZPYiHg920w48Oev/FwXO/t5ya5ybn0bod/YPvxqtA1SqZOT35GMdjWwhGt1CqUAf7T0rZdWsJ17+SHQL0dgOpuMSFlZyYrgePH0fpdIj+UM7bRwmLarWcHSrYhWTkTzyky3mwdHRB9gvnCCSDCEYCWgVmvVmZDnaG50z2D0ssYwHF/dRDQ4nVE9RYcRAE4ZVTOF1+dRbcHhDoN0xc2PYp7S5idd3viDW2c8/+ym2yTJz+/Hk4Alubt7WMPcXT9/HamYVtzbvK9G7A5/2UjrHzcNhJq4Q+s2yPNVkwcPBoAsoFetieQXpJclBkD+GgI7wmeo61miU1DbzhwgmlhBKLaF49jHKxRfwOVzw2lk70juZwQImHb4zqKE7JVhuRyB2TYDftH0lUlCt1UO7zbz7AWAfoC+fMtZSPbj9AWQW7yCRuolG1chfuR/VKs8QjV9HLHHdYj1/TjCZn0XLoR7WIwxQcaLe6OGkwTPOg5CtJ7BYGJDlYdieesUuo4ST9YLOOuv35rUEn42uzSdWmu1/+u//zSwY8WNheQNefwxPj6s4fPQppsU9uEJJrGxuKS2pWmvB1x0h0h+i2O3iKpLFbGaHr1mAO5uDJ52RZIhSPRaqXAyLmajYXOeFuijV17bWdHi+eHkCn9spfwcvPT0GfZyenuBbX3tbi/jJ/ilS2QU1v9xMg8klo0UtnWuBM4Kai2zQ7SotJJhaUQE7phTT0u3y5/ODe84YK54eIJZbl7cQr8nImgLwzxZOD1TQ8XPtXN/C2tYmol4XUhEz7ZhP49gYaMrBibLFWvCSek1KscuNo2JfVPzNrNmMCJtyE+P1ILp/WhmKPXdtNaMmg4tZ0xApOc3hwen3PMFFwjxtlCYNjf9PHzReCJrcsxE5LXcUA7uWYjoIJ6P0XuDfoz6fU0VTcJ6USDWeIRejz48JTMgXyrh16wbefuctLZzjQgX5WgOD0hU69Zq0w4k0TUKn+OjBHirFGgJuGmu7kQi4EI8EUW+2le7IiXQ4sYDGyGsmGOM6Yq4eYrklJX4SvQ/62pjQJHFCs/cgpvxM7QniO7tAKodquYJ2vYQPPv4BHj/9hRb3hEWHEgvZ/c3gcDvF7vO6Apg5/egPbQiFF+H3++Dy+OELL+D06D0xx0h5dY5m2Nr9FcAfRL/bQjK1idPDT3G6/wkiQWPG2+kzCYsFNsEDekYQcTYSBd4Let+8duMLuHHtdckk7r35RT1Yf/6dP8PJyRm2d25gIZPEW2/e1SEvEESpl+d4eUSZcgdMG5zLHLleyC66e/c2njx6gu9//4dYWMzJgyd/xSQXsxFwsiHwRvRx56tIbAIMlK+YxEpOLkj5duHXf+tXkMnm8Pj5I9gmQwSYfGprYDKkuXEc9+58VdMxAnsrq8soXJzjgw8+0vvKn8RKlXlVDMi3aCKmgEBrq0DmdzT+RyN88vGH+PAXH8DpCQhgpASD6VmUvGSTSdzZWcH6YhJOb0DfgZLPWpU8VbIhmTzGoYYNyWwaa9u78i/kc0GRwrjHyPMeOqMB3v3pz/Hxxw/gpydXdltsSL6GnQaclHQ4HUi6eN3NrJwALw8ul82kfSkdkDIbymnYIDFZx+GRtJM/qI1PubpIuXso9ZwoVluYdfJwue1q9rl36YDRBzYsAbG0lGRjUt3kWWKB7fOmbj7FN+UcvXssvxBJiYzE6Ovf/BZyS6t4cnAqo33TiVgg5tikO/LeKLHyNQPEcmpJSdclJ6FPnwhsptxEaZLy1uB3HeJLX/kKXu7v43/7X/8XMSoI5Liiyxi7Y/rMMd8MIZeJTCeLjPeEbBh7rQMvWVWZMGxkXM6Ad379N5HMLuDd730Xl/ki7r7xRYFp/+d3/hh/9Z0/lYH6xs4usrmcJknGN5EFm5Gv5RnIMejCL+8XmrnT68WwOVQck/LNoQM99yxZBlN9WDBnulUk63lcpG/jxdgFH6VjDhdeHxwjNenj3VIXZZsTab8f34h7ccs/wc8mbvzCHhJLUQa7lgRN4KyVhkegxwwouCfSH6QneruhnttgiyzDkboGOP7h2Paoq4tsxIF8pY7ziyuxAChPSeXSyOYymthxqqzQB/mfzdRM0/Ce50MindMeO+K0kWvHbkfx7Byl01PEfF50RmNUaIofDErWZEIj/Gg2a2jW6ojHYmI9lQt5gRRMIyMASB9ATyQm1msmldaQhGeRhivTodhWU9L4nS7YXG6EgkE11dwJpnbG1JvPykm4kkBHQzVf9NqRfYDLIQbv5cWZ3otWDfFExsjVZJzcRr1Wk/cLhzlsEtmUcgCVSiaQSSUFbHMYU6/XLbmfXSmhBDTZ0C5ksjKrdZSu4Om21XhelsuodrrIxOIIxKImXZLpg6Mp+uEosLyCN7/8Fezevq1EOH7Gly8e4+GDT3F6nkdudQu3X3tTnqmXZ4dKJOaTxnM97AnJc4ovTyKGZCIAR6+IRrOFSJhNjFtNv7yHCE6L5WKGw1w7HEaJNSG/RzZiToTDASTDAZQvrlAqVBDOLCIUi2E67otdy/tJ1vjGwydIvDzB0+11lLc2EIjFBc5JSkw5tOUpRTCeQ2SyV7lW5sx9ogVMG5WEREMCyxRX8jHDauE6n/J+9Npw+f1wuH2o1yry/MzksvD4Q/j5Bx/hyaPHArV4D1j3p2MxXFtexdnFOQKpJO5/6csKBDr45D2cPv4IhUYPDpsba0vLKHeHOCuVretBloVZR0rFs8A+nW0EI+kfJB9bExAh1rVYZQx2oozPJ6be5toKrm3vIJRImEAdARKGxTH//qzTDGvRSA2VBc3pd7cFj3Oqgaa8zZieyIGKPPzMvTaWAxSYGmYc/3/U60ta1mi0BK6xFiAjlft1u9NCu9NAf0j5VRc++i7NCPzRgN2N7qCPRqeFwdRIYQRoku1PcErG3UP0uD9qsjnD1EauoGHdkDFECRCbPVvXhdXUCtaX0nDQX9Puw8wdFJg7GzYk/6xPvbD3G8gGnbCfDvD83IbR+ho2NmNIBsboj5x4vH+lGpnAHutUry+KdvkMHncAy9k04gFTh5LRKEa76k6bCQ3gmWWpQwyoZgZ48lyi7JUSVoHq5nvOf8/CMi35p7mvpnucJ3ESxBmqHqDRe6vRUiPFQjKYXEAguSzrBb06RfQrJ2g1m2I8UoJWrHfhDA0Qik1wY3kNt1a2EA2G8fT0Jf72wQeoMz1brAFecwdC7gi2F7aRi9Ng3adzu983vr5aO5LtucTGZc3HQQvXrVhyPdbUc8ayDc/On2O/eKBBei6ygKXoKo6vjnF09kLplhOMxJiQlw/74hFBKEvnPiMbzI+Qn2oGclgMG3pgH2Not9i3/Dw2G1Lp67qu5cITM1OzvDFYG5nv5sSka8eoyWcCCPlDCMeTWN5Y0ZCBcuds1vQae0+f4vHjR2g1W/KwY03p9RmZ/tjZQHdKZpoV9mLdSj4eFsfTSJdkf2hHOn0PyeRds096KCXzKSiDEkKyV2lSb37OfodDKnN2jloljBsFyQQVGMNAHMvGYm4JwtqFQIXsJdQTWdYWFvFZvZh1fV41t5aNgKSe1uSV7yvvxxl0BrHf5O+zv2IC8/LObfhDUSWEXx4e4vL0FHQ84xqIMHU8xNRtYNjtoNusiykcX91FfNXIUvnq1QuoXZ2g3agbLylr/9DAYC7hZPiX26Xzlay0eYAB2YoaUvDs4VCAtay+K33sjKRbAxoFeFnMQ3pqq3eb6PMQ3AqGgqq1+R01INQ1Nf7hGrYL5HYg4veodt65cR3ry0nUC+diSfF61gZusbGS/gkKQ1r7cMgBXLT/cdb9qwvxz/g/KrXPUCx9hgkZdvRv7HRVn/Hs5fkiNQhVTUytdXkldf/2t/+NBsM8g8iq+vO/+neqjYKIYtrtoj9pIRDdkXxy2i6iM6D/Odmd5+jYGvBFCQ5T1m/OJwLFLgKXmsdwp5/CyzTPoanVec+bzQ5CcQ8CUTeGDcDj8uHO1l0Mhj2c1Q/Uy8a8WdinTpxcHWIptYZra3dxdHGgoe+tzTu4avTVO/kd9GF8hvPiCeLJbaQiOXmpud1BuGcDMa+44NhljR0+dBpkXpqh26xfVQ3H0LZINAwX6BE/RLPOIBsmc9sRy6zo32xXL5FY2FQ6cePqKXzxFQWNtegRTtqr0wdfiuFWA/SKRxiREWkjq9Hym3YFxVR3+ONotZq4OHgAr8+G3IZhqjVqh8gu31E4C6WaBNCs1ticM/NDxuKTzFl6c+brHAO6kehiIzpAo8uBsxmAtjsDJZizUqBqxvid+TC1ORFFV/ucOa/MoSaJqxUEpMf8f/4f/rtZenEZrmAUxbNTXB3to0X5RyAI3+J1FVfO1iXaNGku1RBpnCkQoGInK8pQaBkA0GzRjI/UeEPBFdgxm2GLqX5kU51dWRPgoTbERr2qou0bX/8KUpksXuwf4dp6Dt3eEC8OLwWQKZlvOIA3QuDFpo2KhbU7nNLkvNsgpbILbygmNkGjeIH00rqYHrXipZkQ0wdhZNK49PPxBMmlLbMZ8UzutFEtnOsaGfNfUvlHyMTDiEdDWFnKaWqs+PL5pm1JAQSEwYalpF9SUMophS7LaJ2yBrduAJs2AnVmYswDzyN2AAsTXacJqdsmiYhFIR86NiZ8cQojNpxlXjn3Aej2hyriWEhgRio82Xx2GStqgGHaHoxhDJXZuLFQYwNbrLTk15bPF9S4fumdL2BpYxOeYBDlYkkJa5xMcao4Izo8ZepeAEcXVVx+8CHsow4QDyIV8iKWpNHxWKmb51d5rC0vIJtKKNmQ9z3saEnG0poE4fJxEjJDmx4WTicizgjSDsPgy7ebqNmc8AQiePbi5zjOfwhnxAaXj4UB7xsNGG0YV1hbORAIRRCN5WB3R1EqFFErnMrYN7V8Sx4Sl2ef6qF3ugNKbVpauYedG1/F/tN3cfji71QEkLHmdzFBzomZnaybmVB/+UwoJcccWDFvAJvJRdx/62twRhcRxQf3iQAAIABJREFUiidx57U7uqf5fBHlag2P987w8MFn+Oqbu5IP7p8wYr2Puze2cffGluUvYMSQZAIYKctUXg5/870fijHx+7//O5JQ/smf/gcTk811ZBlxG2MCYxZLqayTCU004VZ9x6RL4wnoTlWxvplExncb02kAN27RW80loM7tC+HuzevYWV/SQfCTv/sp/uZvfmCaBYvizudZRYuS/Ay4oaQgAmJeTv6M8TcNy/mZnj1+gqdPnuDl4ZFYYNPpSNHib775Bl6/sYOw1yGz0ma7g1rNyEZliNptIRUxqVYGxKBXyQiRdAb+ZAZnFxdi+zAxZtjt4sl5EwdlJsX+v1+BURkxWxPxoBceyqhZfzvsGE7tGIwniPppaM1Ury4GpKlTHkPfCWfi74UAxJ0dMDSATb4mct2+KM0y6lWymyVRYSNh/TefNBpPs0BnASQ5FE1jOUVl9ayX0cyLQUPpl9XEsthiI8WpCBvB1Mo2cus35koX2Cc9Q+e2Nu/5FJBA3ms3d9AdAY+eHcjXjD8YOvH86SP5hxE0m6e+vfOlL+P87BR/9If/TsAKwz08viBCUfr9EfEjU5X+QSbogDI953SEVDCClMevRq7ntCO5sIxf/Y3flczwb//yT/Hjv/pT9Kc21Kgg1bTasILJYKKPDPcfk1JkQhMUIjHoCqyQx43LAbdtosQ/eg9wEky5KItvxrvzvTjNUwNsmRZL0kFPnH4PtzHATb8XbRs/7wDJYV8hAIVWFwHKVp12fDxx44knip7NpgQ9eY5YUfUCoOUlSJB1oiapzvTXDpPdTMtAybESCOMbsEXXBcLababJNY26DcuZILJRF/b39rF/cCR/wFg8Lrkb1yEBFBbPHitUhqAZwfi5ybGGJ063fAFlvi/Jo1k5LNyvzs9QqdaUDGkPJOELxZGKetGp51EuXGm/DQaCaDTqIKuI95cmwe7ZFBFKOAMhFe30QOMapPy4P+rj5PgQl0cv4Q1FkF5YRi6TQtDn079PBvKEgSPWeuYSZMNFsJ37vcvrU9AAWWeVclHFIUEDu90k9PLPs5gn64fPmtgcHHARFBiP5AOYSiTMGT+gZ2ZXvnA0j/WGovKEGfd62FhZxmtrOfjHQ5wfn6NTrcA2GOj8ILjH79Id9MSic3j8sG3cgzMZw93dZazu3NbetP/kobFmKJZxWSghubiD9NK2nkOGZ9gHFcJTCsBoNKbIF8wENhGl75UZYDDF1uflvjjQkILyUQ6qDHPeTJfJGmLyJU2a+SxVKlVEfWRuxeDqtBGot9FmUEE6+UriqiFJtYZpuYTV8zxcsxlerq9glkjAG4kqMEVm6BpuEKQn68SI+CXHtBot1ia8B41mU/5HrBcke+JzLZuMz4MDzp49Rv7oBW6++UU4Iym89/MPxUql55p5NsxwIOIcIugYozH1oDl2qXbKRiMIeNzIra7g9v3Xcbr3GPnDF7hkzH2xjM2lBaRSWRSaHVyUq+grpdT0cKxrDKvF7Pn8HgTQtAXRHF3DSHqRmWQ6sbbsnHmFsLN9DTe2d8XYcXgp1yaz1vLl4rtOR5JbcE1yeMhn3+sxZ5d8jng9uL7IQPNR9mQM3SmvJgOV0k9KR+p1mg0T5CMbgOuSvnRmaKmzUOehHTNKnIZDdPsdFKpX6Hbr8MqDjz5gRobT6HdR7raMv5mNtYZbbFPDipuhw/AMgoS0BrE79P9ksfHv9Sdj2UeMWjN4EEYyEoCXYEo0hVQyKWY02TLTfgedbhuFdg1Tuw/9mgNXxR5GLie++o2vyN/3+PgC7eoVqsUzAfahxKIm65N2AalYEMl4UOw40LOSMlML4FTjYYV7zCVFvG9G9mb5oXFozDNNDeLcW9Qk5+rssnxSf/n3rK7HAnPJyjBeX2Ruad0F3Rpidu0RtG0h/blBI4926VRJyfS0IQDB86E/7WLqZGjDALGQH7fXd7GSyeHh8R7ef/4EzT4DMYykniyRZCCG5cQKNpY2EPCGUCg0UCzV1JOQLcTzhuxd1jr8zGIfEtzlvdJCnqHT6+Bl8QCnpTOtUdZLmws7WIysoFzK4+D8KYotY1ND3zJ6j8lPzWLx8Ne/fv8WvnzvGhwOhiYFdc788NPP8HePH6uW4HnJlxI8CcBZ4QxS6RA00x5gwE3+CDhC8EyDGFHqH40jkVtAOJlGwBfAoN2SXJv1KlnvJ4f7OD54LpAoGA7D7XVg7Gli5qEROmXMvFZ2PUPDAVOfjYk+g8Y4yNbnGQbgmEXhtLuQWd5Abm0b3VoRnWoe/lgagXgGvVoBvVoe/ngW/njO2gdssA+asA8a1rkwwWDM6oGDa6f2LEn+LXBM1ZMS8UwdJH8xq/Gerzkl71r9znxtmRprrNAJeRuNDCtZwS0+L5KLawiEY5iOejr3W7WazOd5bwmqhyIxrS+er6PJCB6fT/tKanETqSWToMi9iz9YDRBAY/IozwcORRSmYzcDFoURTEaWasarRER+V11TDV0MuWLOJpsHGPDcIdOYf47+34lYFLvXr2HoCOLJkz10KpeqUaYzOxaXFxGMZbC/9xT1/KmuH5nSfI9welkqFr99gM2lHOLxBHxhem4OFdTAxO383kdwT8o4qjnxouxGfzyvXf8Zo2L/mR+tXH2IYsGAZxPWIKwfZIXCc8GAh7wWv/n138Lr938FRxd5ZDJZvHbjJpLRCH7ws/+Iv/ju/6HnLehMwzuywxNOaM/k+d0a0k9wikozj2bpAu6ADR0UDQtXYCyZfA7MaInVYSNrtpKcf03DNp8njEQmgsrgGBM7Q9CcWAnvYjG0rJr1tLavc8MJN56ePEQuvIlsbBNPaWc0c+Payj1kQg55lX22/ykYANkbdmQpsJ7bwd7FU1zVLrGWvonFzC1M3SG4x23VFH2bH7NuxQDjNifQZ8jXRInAlPbSG94TTiGcXsWkXUG7eApHKKl9pFVkoMEYkfQSopkVtMvHOktZ0zUvPsNg2IQvua3Ao+IJg/1YAweQWLou0LxZONE1ZU9Gr79+p4Fmo64QM76Px+fA4vo1hGIRpWiG4ya8y03SzD8BmgmHma+P2Qwb0f4r+et8cJ5xUUo7wWAEnDYpXSdeY8PQ7oV3NpAaSViZ6MK0URgqcXvOfLf94R/977PLszPkT49QKxUxbNXRbbWUmrJx8x4m0VXFt7NQuMiXEZ1WxFDKtwzgwzfmYUta4ivaM6mv1genwTwfZG5kpL7TX0QHDsZIp9O4d++uaMH7xxfwxbJisvQbJfijaX1IJmYSSOPUn8V3IJZGu9fH+f4jRFP0MwHyp/sq5nNzOeZ0imhqUYu0eHqI0vkBsqtbcLiM34wp5ijPHCB/so/c5k0d4MXTfeTWd5UKZ+vXsLBzF1sbq9hM0ziWNEoDdhGS4nvz4COQc14lG8WBnaXQq0JaB6X8fQk8GAYazYwPr1ra8DZyUYtJZFhs+2dlFUH8PpRWrmfDr+Jk2ZTLDoYFgM7yKU7yTX0Wekfx85wWjc59Le17dXN54J+UGPXtw2raJybFj3/ycwx7XawuLugByS1mtHk6GC2dzCAQTeLxixMxbFZpdN1uiu0wIULsCODysiQWSzZkx3IqYBg8ihhvYzpuYjRsod0bIxFPSds8GrXg8/FQd6PUtakRCNq7CEciiGRWMa630D8/wbBXo10p6nY3Ti8+RXmwB3hm6HeGcJDlxEOqPcOsZaZ/q4tZ3Nm6js4khV88fIjC+SckuChWnMAjaextfb970kVz8pjNXcP56Se4OP1UXg4uyW6cIirxQQ0wOMEyV12NZrGRzEkWo6ZfnglTVHpAYvsu7tx7HS+PzvFi79AwieTvNsPZwXN866tv4ld+9Rt4tneoCG95GHDKMKH3zVRxzzYm206GeOdtMtiA9z58iLe/+AZOD1/i3//Jnxu2mWWeSvo6D3R4o3qqnMM6FmNknU1xdNpGv92E3RdCe+qQD1Y4V8DiRhSLsV+FxxmwwJcp3n7jLjCL4MOPH+D+/XuoVqr43vd/aOAdAkLyNzPPh4nsNg8xgUSuLbFobDacn12YiOjhEPlCQSbRBAfibgcqpTx2b1+XLPVob8/4HLX6KFU7iIV92F7OytiUGz1luyw8mMQ5ggtdevpNJ8jXmniyfwify461jQ14Q3HUhx7UBn8/OfOXz04a2WftNdg7F5g6vZKHloY++F12ZL19Jc1wTVcmQVSnYf1VNotMdTQeFE4kXD30K6e4qla1XmTqr1Q3RqKbSQlBRRbWHC4wKVZsj35Pnidi0fG6vfLlMYa1Yr4yoVTpXWNRstmIko1DQ3FOJPnZFpdXkFm9JtBuDprz2SLSS5BnbPcLfCQg2+n18eizz/SZDJvRhlu3b+Pu9Q0cHJ2hVK6iVS+i06rj9Xv3NHH+znf+RB5OLOZ4r3kwC7xz0aDZFJv8rCxQ1YcOB/DYZ0gEaGYNhCJJrCxuAK0BZv0B7DwTenWcOnqSxRq+H0NW2EQq6kLXh3MAB2dtpJ6T+cX9nwxiy1OLkeRkdUSiEQUvSIpsTXwEHNIDaDgUc5D7ND/7ln2CYLuLVDSCO1EXRrUCBu06nNMJyv0hmt0BOr0BKs0ezp1BnAZicKfSiGRShlXAZp1ms5ywMZpb8miypbpi7byaWuv7uDGLrcAWXUbYM1MRyuaGn5U+ksYTkUCTHScn57g4u1CBHonHNP0ncMVDl4E4BO/EZmMzLpWHkZfJN4UHg8MDjz+gv89nrXF1LKDDxUTkyArcwQCyUSc6QwdqnSm6tUuM2iXEEkk1/PQNpF9kfzCBu9WQP9cgGtN3jseTSGRy+ncp6z6/uECxUFQoQzKZQIDA2Qxay1zfZAw024blzIaydHmOIn0+XB5JWdgQEIzTemJKosens8vjMpM9TnAFDomBwRTPGQJ+j+4n/44Z6jgQm9kQksfNGGBqri+IvQcfay99++5NfO0Lr6sgZKJ0s1jRnlF1uHHRnyLrmCDptGEc8sOWWEHfnUI6NEUyAFSGPpS7rE1MqvbcOmTaq2PYruh8ZZEW9rsF8judHtlDcF/lGULLAduMPiAzuAMxeHxhSeDoWRSNBDDo1o3hPYH5Rl0yjHDIL9amY2qDa+aE/+QK7mJZj0LwsoRePI7jW1sY+nwqiEedDrKfPUXm7ByhpRW0NjdwGvYi6nHBGQii7vVj5mXqN42o6bdBNoYBX9Q8W7468vYjUM1zSmx2s66Z9CXmzIByCAe67TqODs9RrjTJ61WBzc+bSIQR9c4w6bYx7I0w4nDOCbThQX3IGsVM59czSaxn6bnlRDCdxnDURbd8iXq1jGa5rMaWrHTY/RhOXbisNVDvmsEqzz6ekmYIycRJM+XjXjAP11AKrKTjhsVlzQ30jNy8cQtf+MKbCoegdN5hpyWDkYfKLNjOs4prypwMr6RblLg1e7gq1NEZsPawCQwdT+hbF0IwGEav3UazVlEjSyCD34NNrGFZ0qOSAS+U3JtGn22TZFFkv2GKfL2AUq0Av9OBsPb6KcqdFur9DnpTJhtTnsYzx6E0Y1kG9Dm0MP5uPpqS293wOTxap73pGO1JX8w1+quMmmOkIzlsbVyD1+NHg/t7uQw7hy5uJ/q2IU7oyzZ1o9mxia25uLqBemeCfqOgxE62AFyjjUYf5UrnVfCENxwU6LcY8WNjKQuHklStc8UKB5izzQzL2gI/dZXpf0b/qTkwagZtCmjQ2fdLbndzD6o5K0bMIJ75HOxyzzV7BMN4+hOnUv8kt2PqM4NFyKgZj+AaM42a38WhREJmuvRnDVQbJeysruOLt28jFo7gxdlLfLr3GKVWHQMrbIspgm6HB0l/EjFfjIplFEstVKqGjcWEazK1ctmMfFo1OHYZpgT/PZ79R/lDvLyg/YZRr/CzraVXsJZax4O9T/H06OErtcpkCIwHBlic9wS8atc3c1hdjImAkE6kkYsn8OTkBB/t7xmgiAEBXGND1p0GQCOQxrOTNhjkA/Z6lFw6YbfANp8tBOckIH+sEIOw3C40KnVU8lXVLfFUAh6/F5dnp/Jo5J7t9fvhSw7hipJpwXtrk2SY/7bkxV3IY4n3h0AUvwvTTDl4XsxsIOJPiTHDoYlAVcs2wvgI0syfPkEmIG3uLej3+fUM8/fmzFExMLVBEyhknWTsJ4yXoTknTZltPHnlTzqZaOBC4JV1mjwNLecosj3Jzh0JxDV6JN778aCP9Wu7Oqde7j3VoC5KGX0ogvzFGS6ODwW2cpDHNcO9k8MeDrf4JgGvC5FoVP1xNJlFIJaVUoADcX6XRuEYvmkDmXhE7LBys4dypY4Bmb7cG0JhhTtpuEEVA4dHqr2Mh5jkdFYgi2G3dky9QAsFhxOx7KrY2qNmSQxodtKs35jcXK6UDWNN4Wnm87I25GdNJKKy08jGw5iF42jbvXD3+8jFQri6Kgr48EyLUgSc9+J4kjfgrd9tg88i3OvMmRNxrN6gNybj6pcr8X9+/10sP0Cx8BATBo/1jPoqlbulfbV4+dhSkgB3br2BL775q3j4+COdpW+9/iVU2xPUGgVU6/u4ZAr4yI2AM4lYKGSGN6Me7P4Y6u0huvWSZLK1wSlak5LuJr0CXR67pPlMtGcdMJ4OTRIvC+O+C4nwLawuriHhcaA+LqMPHzZSW2j0n6NQJ4t8hlTQhp3kLqZjO84bHbRHTlRqB5iNKohFNsVO5P7NvZi15LPTR3hx/lSyT66DZOouYvEdOCc1RNgju/2ALygZcKOUF1DuD6fFYuQ9bg7sAoM5POOQkGEDyUQcjkEDrNcZbENrIoNXuEwdMZ0gklk0MuXBOVwuOwqNNsr1DvpdslUI/Lt05rKmJu5DhYkUH+OhBuZ2pwfFq1OEkymdB5X8U6xffx3J3E1cXDyAyx3AwgL72BncbvMcmbPeev090Mz8zv+ThTb/owv+FjZjHGDZkK8MUOr5RUYK27oYukKozaK6Fv5ZTxgO+8WgjYMwYgKA7dPnR7MPfvoTfPyzH8HvdiCTXUCv1cLR4REi2TUEklm0y1coFK5QbJpmw+c1TxNTGNeX4vpwp1d1a++bKZGRjBJ6Z9y5tStg5cfv/hSLi4tIJFOa8hifMm6ohtLoi6a1KfZaVTVd3LAo+WExG8oswxOMgbJLMsPIECuc7qNwsi/jb0rFsivbcCnRgso+u0Axsqe4cYjFNhkgkV2WlEuHGBf51aFQ3lhuQzpg3nRWjJ3KOV6/cx2p1V1tTCsJtwrpsyrZXQ4sRllgk0HGA5W0WjONnBv/cwHzIFIUt7yRyHKzmTRRNuBWjDzNPk3iCaeiIzTbRuqnBkP6AbMR8vA5LbHYmWIxYUy0ecPpYaYDygU4aPTJNB1roqsUFWsazUXNz11tNrF/cKjJD71pUpv3EE1lcXR0pO+SjQXQKuVRo9eCg5LMMILxrNIknx8c4z/+6EOxUmIBB7IxnxYazeHZ1BJsGPUv4Z2V0XWsIJ5KIxelcTaNXinxMwXS2B2EP56By025paFkNw6fYXTyAs/OL/H+yWNEsiM4wkyca6lpF5OBMiJOzhpTLMZTYoYEXRHdy2eHe6Kwzx8hNmRcV8MhvYwmSC/eRcAXxNXxA8A5gtvnkEE4Lz2jwjkVjoYCuLO8jaVQCm67W9p2FtLyFYIDpfYQhWpLlE5/OKaCptFowuGPqgFj40p54KCeFzL/O7/9G5L8Pj04kYeWg26xDlNUz0t7rvO333pTn/vR46e4sbOO589eSMKpDyewdKrnye8LWT5FA9jHfcx6bXakYhl0ya7kmzrcmiT600zH7SMbfA3JNNMsgwgEgnjzzddVcJGFdv/eXVyeneBvvv8jyxiTIKjxWuNEknJqydyYUprN6CMzUY0NmQHVjAEzfYMKpRKuba7h/u3rOD4+xLNHn8qPjFTYy3ID64sZrCTDkjQSnBwOSZvuw+7ywxlMiIl00RijNA1jRHahJdVo5V/q3w1lN//JEzlrq2HB2US920ZpEsIksCBwn2EBbJSq06ChtQ8Grwq6rG+M5RBkpOnwBtBl3HMgLL+al8+fqKBh8ZFIxJHOZNBlg1Wv4Wvf/HX89r/4fbwkE6bTweXJC3z/e3+D4YDsLcM6k9RbbLM5uGUIHYZ5QRPxEQYjk+RELx5Ok3/3976N1OKGklL5HKsYnPRhH3cxsfvgCUYNcNaln96eKSgJJTAZTSwUu7wLyEJ77fXXcXhygZOTYzF0P/jgfZwcvdThShaXzeGQNIL7mIzfCRKxQbSkTpROcp/mBJo/Aky7ctqxmFlGburD+PRK4HPNO8OVewS3m5Mx7nlcH5Szmvh4SgQJRLBwpTmwEgat0Ak2JSaogvJypyal3KeULthu654TRHpVgCscwyUgYKldR4J+UkE/XLMJnvcmcObPkGwWcOkL4Gm1i8tKDxGHDdf9btT9EeRjCXiiERUaZNixSVa4Ce+bwEyeb2NJiH0ev8y9GxpomKY/nMwiubQuIJTgYCIZRSLqwYcffIhOH7hx4waqtSYuropaazRiFsvGSselQf5izqQRy+PJko7y2tNPjNs6PbE4JV5IhSwT6YHMtHl/6aXCdeF1zxQbz+em1xvj4dOX+h4bG5vwkTHu9wsY77SaGm5RVkmAP72wBKebyYwe1FstlOt1fQZKVHxOh0J2StUamo0mwkyoDgR0BvN6RaIxM7Q5OlAtIF9GixVrGECk1XsQ9PtAnJmAzDzsgeA7AUZtUfKspDRiiHa9gdBkAoqH3fQAdAANhwcvrwpoVwpIp+JIxyJYWVxAfQA0201EfYRJHGKVsojjxJKgENddmg0n05w2NrFx/YZkg5TRch+Qz+fQsJxLjSGu6KmkZssA25S00ENUoRKKEOQZ7hJrliAhiygyKrPLq/JmY32SiIX17HIIMh52zVCN4Eq7j+BZCYGLCjyFCoKFGhySdFJqM8Lh7S1c3tqGcziGt9FD4uIS45UcOl94U+uK8gAXB1oCt+lpRm+8qfzwJAUfGcBfwxWCWuOJCS1R82o89SivpYSH3n6DdhNXV3nsH52j0WprcLXomcqDr8s9nwy1QESBFGQp18ottKr0jDKpvobGbppQgvn0Tdze3JF3Ybd0jHSIjGQ2vUCPaYrDEVz+KDILG2h0+jg6PxMzkC/uc5rGk0FCDyAFGjAt2MQTttsdXXPVPfNQD4V4TOCyzbC5uoI7t1/DytoSUukQnDYyGQcCs1g0KTTA8k6jl2K9zbqpp/qjOR7j4dFzvDzZk9wmF8vi2vKWUhn79JjqdQSE6bNpgk45omHQs3EVI5TSPfreacu07DrsTnl2Vapl1OsF9Fp1pX+yrmBMwNQONCZdNMdGKsdfpweMe+bAdDCFc2a8v3jseezkFzhNiiWHx9Mhyv02Gs0evPYQttZvSYI9YPPUsmNQP0diVpK86LTZQYU+V8EEwoEAgmxGuH9z+GWzo9waogcPZqMxOvWGfIW5PrhfRwJuBAj4h8OIx8IaCvC55ctI+UyNO2dBm1rLeMKoprXAQQKMqkGtl/HP/NymQPvt0KSxMulxLi/j+3AwPB71xJLq2cMYuWPo1Suo5C8wmQ6Q297QMKJ+dIhpl2wzw3Tmj0KlIUB4YTmHL3/1S9jZ3pHculncw7sPP8HDkz0x+cTCpCLB5oJj4sas78Js7MbUzhT5LtqNqtjrK4tZycr9gZCeF14Lw4Yykl+y1CjZ5FreP6Nn8gAryWU82P8Ujw4eCISiOfiU8zX5thow0cJGEI57EYx6Vefzz7GRl4csWXJKiCRTjQCSea7M5SYrbIoZrUgkD7fBRimYjN3tyEYyiPri8rTiMJxhaZSltuotDPtDxNJJyTzpjSngl1YFmMGbGMARpMTV5JAwkZBN+qjuwmRgw8zTAWwMzZhgwMTGwRS2iQOxQArJaE7AmYZ81sCE9aHAfu5lTio7TC1AsEhpxQTtfF6Z8r+ypPmldFZT18ztbmgKb4a5qnasa0Ogk2wyXRb2YpY/n9haDIeaQWQATyiMZosG5HZMZiZIblIvwNNraz20+Wz7g7JZYUAPbSr67aoSmw0Tmn6XQCK7KsCycn6gdOd4KgV/MCJGGgcrTl9EtX2zfIF40IEbu1vodwc4uypJ3eQL+BCPxXUfWRs12i3svXiKTrWuvUYgF30hLYWCGDCjkdnD6cnGYTW3Nhv3Jhc81rUj25ZrUTYB/LOsZQBEM6tiWzcrBaSyWQS8PMNDWFuMYXVlET1fCi/2L+HodwWQ0NvN52hhOeVEsRfASYMpxHZsZpy4nmMw3kyenXOgkr0rw/IOqjY8urT8KufTKQ7nBp9LbX+5eCcuwBfDdP7/euXzH6NQeICZmGdM9zXPFTdzl9OrZ2KeUr20fNuyXzFefGRKvfX6V7XOnp2QwfYQHnscmdgSon4/Wq0BquWqgCN60VX65zg++0D7gmpbecwZNUrEsyAfwUq9gl59gkDchs3FG1rbbRSwlduF17lqPA8nZ3BMHUYhUGnAbfdgIeRFMrCIF/mn8Dl9iASu40X+CS6KH8hm5P7GF9UP15o1gWb0JFxL7aDfb2LkDqPYucTF5SdYXb6LjfW30J8x0Ilg7wSOmR328RC5bFq9bKFc0+CI/rsMoGDtubAYRTDoQbfdR3/kRaXaVh1HW4p+PW+dD1NU6w2dB/5ImuM51SmDng2TTgO0YPHHsiZYajpEKJ2VFVP58gg2F0RquTzeA/ysXXraozwhGzyOoP47mdrSGc3vub7xJYvdRwKAH4MhQ58I5pFV+PeZZ5+Da7/8OxzkWWcYvSRnNSz7GyJLKIV1GkSXex2HbwMbwjaSDmyoj70YMa30e3/7o9nTkxqePfgQCUcTsdQC2t0RHj3dR6VJPbYNAS+ZPIxFHWtBrCwyFXOGw7Pi56Zq9D+gBIvG9TsbqJRL+NnPf4EvvfMW4skMnr040EYaTC9LStmtnOtQFTWfGyzTvXgAu4OaLPebVS0INoyx9AKK54cqJtLNpdv+AAAgAElEQVTLm8ifHsi/hZeHXmVL27elNy+fPtf0O5pdVYoVGWn8vezKFopnL1G7OkIsvagGqXx+CJfXo7RNx2wi1ggPRW74u9e2sRw3YQWK2FaBRzNhY67PApPMiBFp6mQtuUzyy3FpAIfNgVzCTPAvK12z6VvGczvLMSsCnDfMeIAQYOOhxOL4JN/SAU3WmWiHVtE4L2Aox9JicpqC5LzKotCGzVxQn4GHpQwIyaYhYGbjZMIEFtC/REelnxt9EGen/zdrb9bjSJZmiR3jYjTuO+kLnU7flwiPiNyXyqrqquplRmppZnoGetTzPOpRehEgQID0AwYj6HWkF2mmR60ede3V3ZVVlZWVmZEZi4eH7yvpzn1fjDQaKZzv0qNKLQgQIHkikJkeEU7S7Nq933e+s+RxdFpAk14yHgM72+vIzUcFvPDqTiRScfE2SqXn5cD6+uUJPvv6CNpoCK/bhUG/jYlZVwkwvZ6Y70aiARWL7PUiEAgL04/JFO1WTxrPVHZF3qNMXawxLq9uMex3ZXp8fryP05Nfo2eV8XDnXVjOIfbPv8BoMEEgaMAzdWHcInV8guW5lABq54U7YfAorxAasEvsnRS4lIFoGs1Jp+h223B6XdANUtGVhIpFChl3PmEAaNhOrWIruSIH5sDWYE4dqDa7aLZ7sI24HGR2uyQhFp4I5cVDJalkkmK3+sYPjMWjMAUFeLMxt5TF5s6urP1+uz5rRpSEhgy0j997JKmp/Lq9vcW/+8v/XT4LOVkEElJhJuQIhCQGr5VKVbzD2HiQVUTZsrAR6U8zvwbDH8akXRSPFxZUubV1xBY3kVvbwuMHm3hxcCz358HmCv7mRz/Drz/7fAbQOuChrMRNuehEQDhhPw1ZZPdR7szGS/ye7hGjcBqOxnw6sis5hOaWMR31cXb0Gq8OTxA2HFhOhGRCzOJGN1QkOifwl7cnImdwRvZQsQwMCgeY91pYWsqgahkzEO33BfgfHrJcKwLdcYojanWSa8dIODpY0AeyB/VHY4ymGorVhhhu7+zuSkH1+tUBTs8vhU3q1GyReW2u0RzUxvlNHr5gCCurqyrqm+mf3S66PRPf//738IMf/AD7+/vYf/kS3kAMD/b2sJ5bwMtnXwsIxXv313/1v8m959STWIGS7ClwXFKUZoCo4uVQis0CUU11vR4P/uKf/wvZK3/75bNZreySpD9+0dB7b2dNDrQXz7+WT869hcHc4okEN8YaGY3KQ8Nj+PBkdx3bW5vSNP/2t7/B2cEzKZKEJcrnReSiCuiSRCt6UXncAkBYnAyRfUHAYSZ9YuOXXchh3hvHmN4zvSGMoY2yd4yig4bkqiDi+3JTsj4z8JXPK4lXTLRUrBjxAJOYefoakVnjFkCPzzcLQE67BHxkgSOTfzK8VHIhmTWMbOchzc/ORo9r1mhV4TAHyNse3PV4XvVhjAeIxxIIJRegM5TEpyMQVLH3LARpqM3ELIaMENxlAjJBTe7JEmcvzCkF/FMe8e5Hn+C9j74tyYQi9XFNJfG1VK6J7Ipycjbs5+cXct8JzJBVyD1vdWUZ2WxGglTYEfGazGKnZ6EcCgS1Nbfsmyw0eS7xz6qp71T82Jiq5fM4YTjHMPsDNPucYo/hMgyE43FJoOQZK6yjfk/CHdqdrlxXpmgaPhVMk7+5EQbjytqqeGY2KhXU63VJz+S90f2cQnLCp8vZQb8hFkW8B8qaYQKfxyPyW0pzOdiit514+8kzoFLSeF+59pnqRwRZwGWHhl6hgGGphKBXR4TgiduBFoFCgnCRMALRiKRqNrtDYb6Jf86Uz4ouE/eBFOBsujnAciDodmKZAMD8IsbzyyiX7tDttBBiUumwA4sG72TzDWyUGgPl4yTUJ8r4bHidjGnXoDEkpdtDUDfgCoUx8fll/2LhFI3FEYxE5NkZtOoYtKqAOYCLgDD38ekEkcNbhF9dYepywFNvy5rsz4Vl2FF12iivzkGPJBC8bSJYamEa8qL/7h6sBzszKSOlWARuVPorh4FkoKiho4YpmZEzJyIuIf43Za9MYmOiJ98rQWprOEC3Wsaw2cBduY79ixu0+ibeebKLpAc4PL9EzXJh1OcknL5bbJ7pjzqTJZNRNJsoE/hjAcrnjM/OZm4FukWwtYxQwAOfNoJLY9rXCGflFhy+CB7uPEQ8EsNtqYjTq0tpAnlu3YNO/G8+0xxScH1zjxPAyKTcV9l+CLvufv+xRiJ3Ws+t4P0PP8Ta1hZ0xxATszoz4aafnmpO+fMOL6t4dvIatd45uibN1+9lnlMYbg+CHj+2Vx9iM7uFyYD7Ek3bFShExQAbcgY1UC5PyR+vNPd2npMeCRohIMJ1roagUiMPemg2img1Sm/8FS2aZ4jfjYZiv4VKv6NAcEpw6aNpWWJtIWmCZEGzmaEUnlYfZKTydR1TWL0J0uEsEtEYQsEwEuks2kz5vjlBT0+hS7CwfIJkKo5Y2I9+t4/2YIjOgLktKQREFg4Mm00MO22pOYV5a40RCnoRDseEIetxMuVRRyhMprMHVCzaEwWE/CED7b6u5Z5PAI4NPtcH5dtKdqgSjcVPjCCv3Ns+nr1+CkP3Ym/rsRomzphFlGOSxc2/J55zIwudbl9YYRzmBMNk5Hpgc1g7mUj9lppLiyrg8OgYTfGm82J1YwU7G+sI0I5j1MHZxSlq/QqaowryxTv1DNFqbqzS74K+RQR8GRmGNmsV2PRatuihbCKdjGJnaxNzc3MwPMZsOK0AX+WFrFjfBMd4vh1dvcaL02ciPVJhsjON1ixIhBiTAJoeqgloJ6E8uSQITcA4xUJm0ibvf9DP0BK/vGcyMTt9+nFyoEb7AIcAO3ApNuBcNIXVxRV4dUPYxwyy6vWGGAzHAp4aDOUJRRBJpJBMpdGq11HK59Ed3aA3zkuTT1vPqGcDrkEMg34HkVgcPfsOxcaJsM34njiQDntSarjroC/0kiTVUk05JDPNphxa2cWQjKD8mxWDjP2eDOtEuaMYpm9SBuVS8nopaRT/fc9C49+5D69SyZnKD9vn98rZwIaf/Rv/UjI1L9L/q7sKKpRhjy0YHq6dEAwyo3VdkofdpSt0ywWcD0xYhhd+Xwg+MmNcrFeGqDbqCNPbyeFEsXCOgC8Er+GDNeoLyMu3mkynsJjJiDdU3xyg0bGxkE5iaymGVDIh6/7p832pRTfW1kVGy/dPwIag3sHBK5xfXUkNGqB3nItEDQ5TqXRSPSZZZXwuBEhlEqrbQHR+GZFIRGR2rLX4xaA93mtvlM+EhUr+HMF4GmvrKwj7Nbh8MQTo59fJo126xdSIYOIw0Gm1xT/Nb4zFC5MS0dxSHLGQDxXTK2DCQtDCSdUl+4OwgjUdawmHgHIvCrR0MaBzYiBnhI3PD1tij/IPvxYSfqmLS3WGM3At/N//zP8foJolssW+nC/lu5eol1+rtUTwXOpwjlvIQE7J96m4Eqlvrw2XU0e1dS0WExsbH2Fj80NZx51+Hq3WifS+BDzJ9PQaGSHHWJ067OkY+cYpSp1rAc1UWil70insgVPYpO6IjVTkkfiZ6WMLCfciNOcYHr9bWGe3vXPpmZaCq1iObOO6fYaTyjMsBnLYiD5AoXMLa6phIbiA3oigsRdX5d/htPQaD+bfkj7/7O4Qi9E1hKObMIdddLvnWN95iFR0CadHpyhVL+GlmkSzcFl9hljoAebiT2B3W+g36wiGQ/CF0zII1YZNVNpjGdhT8eCNzEkPH3aP0RxouDg/k3MwFQ/L2S0+ok4nrm8KaBSPxSKBVlyB1ApiJL2Aico+jHst1MwbtK0izIryfNeTPLdpWUKyjS7vfdBryz49P/+INFKUi6/e3MdM9omkWHOvWFx4gnyefdMUq6vfUgDa/wsWGteyOtPUPp3UycifCHt90ccBqyZrfmjxLKOFiwP1zhRVU4f2P/7rfz3twY/C5RkSbIIaJs6uiiIdYrEjFHXxQCAIw1Qj9WZZ/BLxVv+mQXpPTP9ZrL/7zluYm1/EGcERSjpm0yjKIal/lwjgVlnkn9bQgh6Iwh+bQ6VwjkapgNjCsoB43AgrN6doVugfoBowerDxeSOgxuKQO9jSxp6AaKWbU8wvb0rxfnd5IshlOrv+hpHk9QWEkUbAhn402a1H8sBzgays5KB5Y0KppXyBr0cPMxZrdUaWTYHFBA0GfXJQ8XNdlnriIbEYozn3VPmYOJy4KPWl4UtH1KYW8DLChKwMdXCKN9oMGeW0o9VRU1ma8943nLzONLTjaIooKMvZq1JXEO6lhDLTVFM7Gh0rf4KLkop7XZ3zqYRCon6cfUpRTymACyd3ysSZGzSNlCe9ClZWN5BbWYbXb8CIzCEajSLgc+E8X4PX6xdG202hitu2jfOLS+QCEzhHTVwVCrImWvw5mGA+syKTulhQRyoRRySdkaaVgBybTTYP/Z4pB/vFxalcK8prerVrXFyf4tnxU3SGbSSTEWE+1Fs92M4BYpEw9IEH3UYbWmgEX9SLtJ5Et9bHZakkQEBQ9whw2Rr1lUEvaMS9J81StfYCEyaTOpmc6UTMG0DI68P63CrWEsr4kNIc/kOQ6KY+gOWitE+Dgb7cM9K32VjwIKUPHw8IAURmBSL/jBT7s2ZTNmKaRHo8+Of/7M+xsromRsxmr00qHWxNh9/jFICjw7RBnw/tyg3+7V/+ewytoYR08P3SAFob2wiHwkqy5vFh6EmjXSlD6xakgMwsUMaig/2nNXXjvEyfLtKFPfjk4w+RzSzg5eGZMHp0xwTvvP2WpNv9Hz/86WxCwhQ5pyREBkMhYWrQc4jNYtBlwzI7GGg+TBj13ucaHMMzMWXNLGzuCduFjIteowS3cyLFGQ05q1fn6DXqYkbOxpq+iHeNBu6qV2iPw3CEtuE1ixjcvhYQZWMtJwyn/MBAfqBAo38InLk6TNjRgNCcPCv+SROhaUuaf0oHeU+u8kVhpjx4/AS59S15LglwmSxCOm1pLpmyx6/M4hKKd2U5TMLxJArFEt56+y188q2P8OLgVNJKtbEqlGh+yZ/zaHdd1vDLly/El+zhI17PW/z8Zz/5fdolPbb0ez8fmofTp0ldZwGYZkbfBGUVi8+J73zvB+LHePD6SE2fyYC0e5LC+HDvsQBnL18+F8nv1MlGk7CxA5rbB4fdnwFyqvXwBuMIeZ3oVW6xtLSEh08e4+9/8XP83c9+LI2y8tSSUaYwhpQvkDiXzaSb954rY7B7InvXYXgQCyUQDScwNk0Y9S4iUycq+hAVbQB/gHRs5dVHE34lU1FyC35GTqe5f3U7XWG/KTmsPmNoOWepy4qBJn+HDRlZlcLkU3ssgRuyuiSRTkBmArLc29wY9ToYh7LQ5rcxNnuoHX+Bcf0CmeUVxFOL8LimsAazSHoyWckS5M/q83nW0B0TOKfnii0TNzlvXC4YoaBiFNq2FMobDx4jtZQD5SdeN3BxcY6z82thk1BWSwP+21JV2F8Eo9kM8b2vr68is5CGTba0mJa7BFgSxuDM05JsN57BNGxNxrzCmCUIJY0GPTJnPpgMyCDgw6KXwAmDX0qWidRSFhvJBUk7IjDL6XOr0cDR0SHOzs8RiyewurmDQCiMwk0e1UoZ2ZVl2WsIrJJpMzK7GPS76A9V4qhKZlJSQd5bAccIiAt7iDwOrieCsQSOCQjbaj8R7zqVPs2fQPnV8evXuDo9wWomw8w9SSPenkthMcqCLYSGaaE/AQKJNCwhEXFfnaVSwYLPo5LA+BpqaghEgzoSUa+kaQtjyROANWWhMwNE6QdKbrn4ibK5d6E/HMtUkdJhCTcYWnIe6pMREm4nvJcXeGiNEX30Fm6yKxh6dWhu+SnCBmWTq7W7QKeDULmJ8F1DkqWCug+uTg9Wva4awdEIldUkmitxGO0eRm4PzIGFYL2HQCqN0foyxotzcAQCikFH9iOT/WjETk+SwQitVhcDSsRZ30lIjCam5pT80cOQRV/l5gwn+19jbWcXTz78RF7b6xqjW2/g9PkrtOpN1CwnLktVDCTtXA0nBNwnODXbaJX3pRrc8FmV9DlRXRH8pkyRQLNTwH6PPcSTd99BwK/j6sXvFAjCdNtmH6W+jVAwguxcWurEfK0pvpf061SAtJJi8b1L2IrIl2Yy9xnoLpJIIQiQ06omyfRb468PvvVtfPCtTzAy67i92cdXL85QqtkCdtCj1ufzYC4ZJH8Fzw4O8PL0GH2YcLqVGiDg8SHiCSAZS2FzbReJQFSxYoXVr0J4ODAlO0XZfLCZVXsSz1zKTshi5uchPf4+bE+95wk6vRrK5YL4dVoS0EGWzAR9kWMqf1uDXpoSPEV/THqf6TDchjRtfYvGzGRJKfsGPnce24WQM4KwLyYDwK5Fo2P6Rk7RaFTQaldg+AJIzi8IO46J1j3WG9MQXM64BCNxyEo/yGgkLGAKlR0cEnLQyqTZ23JVrBa4LFYXo1hIhiTdmMwokVmTdSsG14qQqP5DKS3IBGLNzfpYZOwTxRiU9GndkDPw+eE3ODo/kIRLgme8qIrIPmuiZ2aPMmgzTWHWc/jLmoQACvcVDv9S8/MS6pVKp0SCeHTwAt1+VwaLLDXNXl/kzfMJHWanilgoCMsxwK9ePBM2MQE32XPZ4Nv0Co4Amg/DgQV7pPzkKLWjXcviXBK7W1uYX1h440slQOoslOOePcc9lN8/vjrEq7MXAvCw13ERlHJo6HZG6HVGLP/g9jiFaaTCP2hjQDaWR2xEuPyF5TcBvvfWI3yytyvX9qpQxWf7hzi4vhDvZOK8o2FXWMUEZglIJsJR+bkiCyOVTCwkOIDywBkIS+JeKJrA3sNdLM7NoZi/xZdf/wil6hFFOBKU5ZvOQbfjwrilDG2oVTCc1BSoZXNLI4BGcG+KhcQKMskVJaEcjxEJuYRswcHgFDoGI3W2ybUW70uVZKuIleqe37NM70HU+6aXvy8DrZkM/T7RleCs2OC4HHj3w3fx4UfvYEKVjeZAp1pDo3ALk6m/Aw35cgPl20thjQUjSTnLCDbxzGpW77DOGmo8xld9NspkMrrFXzM46MKkHNrlkFA6MqVYvylWKm0uqFyZYH1jRYDViTZGpVZD4bqAgNuJTDqBzc1NkYT+3S9/Jen2TH7e2NxEOpUUNjWlq/SEPLu6kSF2o1pDkJLuWbKoDBQFSKOKQRFY+LpcGzwPnIGY+j1KwTmYMhui5OgNuWdzvTVQKd3I62SWlvCdH/wJdh/soFYs4tmLU2H5Osf0e6thaqmao1Kro9lqIpBYxNZyHG/nXIiEgzitEugdYzVmwec38KrIawDszms4KkGYhHvLflmT/X4Pzy86OCqqAag6w2UpIh7yIuhzi6VOrT1Ep6d8H++zRP6/AGcMPCBgxnVTun2BevWV8q2Wu8/zbOYdKOuRw2tAF9anjTGBdlIUjATCgTRq7Rv0zBbWMttYXViHI5CARdUUeugNbjCfy8oQ+vzoFAuRjIAtp3eHIpXk3kmfM0kyJxLmAtJh+psBteG1+NMuBLYQC+zCMZ2iPTxCY1KC4V6GPTER8aizuWFymEf58LX83TlvDrorK0SARu9Q+tBoYBunVRKTvFgIzDPvGqFADG3LhWeXX6DRPMPjjXewkHqEw8vXGAx7WE1t4L0HazitvMRPf/sfhKHmnyYQD2UkbC8Rikote3xyhH6zCrfTA6eb4SVJOHwJdEdUDdqYDDuo3V2jWiyKfcMEQ4QC7LUYHmJj4OhioCkFiZz3s3rtfujyxrKEgK83CJ0p1eM+YuFtxMPbuKu8QP7yGcYDmjASPqCCi1iUItFQIcIAAuIcUqPSZsMBZDJvYXHxyYyF5oObwXD3C+sfAGoyhJxQeWJCF7aeDz6HCps0iA3BhsdhIRvoQXdMcdv3o9WfiGec9l/8V//tNBt1onZxKBG8RjKHF4cX0jxzs+PGoQpOFYnOzZ6HptBIx2M063Xs7qyLf9nF5Y0UrCJ14MHB5oB+DpGUFNv9Rml24ipJhCeYkIaQlD0WZvw7qeyaSC3zJ/viPUZD1/TyhqRB8UBNZNflICBYdnO6L++F7DK5OWRocOo+ooGwhVrxRjZJQURdTqSWVqXYr1y9xuLaQ+zsbCHkHqE2MqTQTwcUY6vWoz+NG8kAJUsaFn0GfIYPfcpKxxY65khN2GS4RrNAFkzKMNxHXxt6XkwnOL3rii/aRiYif/6kQA8aJzYWw2oaw1LcBk5vmTQ2xOpCVFJT6PvBNKHrUkeknsvpoEwU+FpuTsaluOXfVZNPMckVbwYWY5RaqANJTfrUtJrM1HqzK4yp1tAh7ALnsCFpIzS3DgZDksKS29xGoUqz9CFOz/O4OL8WOUupO0VnMIJz1MZauI8lTwMjzYP96zZ+981reY2t9TUxySdVnNeWAKrbFyANBm5u7oO2GLQOLRMnR38nxbnfG8Sr0wM82HgklNqvDz4HdODx7sfwuII4zn+NvfV1PM69jaPiIQ5uv8SgMcK4wykZC38h4cwmmPSV82LioNnBQDwiSMvivfUZBqJGAB7NheXEIlaTSzKt4to2RxbKHRO2sJmckuLEaxePBIQ5xmLt9vISt+WaMgvmNFoYQ2wkZRSjigFhMkBpt3mg+elHN8UnH3+AP/3TPxa5JOV2ZAYS4HjvnbehTUb44ukzfPDB+3Cax/i3f/Vv8PSijEqnAafG2Fwf4p4oIr4QbJuH6FhkuvRG8odCcBlhjG2nsFuGlmqy72WkQqXXNHn9ucUlHJ2cCCj+/jtvyfP0ox//TJ5zpqw5HBMUbwviFSepUmKSrVIfA9OBeJpUumOEPZpsKtwFMivriCWicBk64smUMs9sNWBJUiGTUhqoVSqoMe6700LD9KA3DaFfOpGHNTC3hWzEgeUIPXVUYADXdKHrQL43M3qeeV/IBGBAwLAogFEkEpImeDxl8tZQtPu8F5RSEDCYTt1YXd/C+tYWvP6g3A8ylERONh6i3azj1f4BknPz+PN/8k+xtJyTBNKXB8dKamkPFJ9x5lnGiV3QcGFljcBZD/sHxzLNFZBLM9Cs3KB6eyYAEVk7koIqQQEzD48xC2n1zBIMojEx3yvXHvc9rk9JmUpm4UszjAFwTQYIeV3YffgQ7YGNV/sv5X6QmUSXOO4fY7jg0SwEDAdc3pAYxjNYZefBQzzce4Rf/fyn+OXPfvxm3xXAYZYWqia/itlFQIJrl9dJpQMribqLAPz5tUzqjPV1BJjUyQTXdlekm0GvgVFMR40R1DMAWTVC3HPcUpiKFE6AH8Zyz84RytDoLyT+HIqBIg0rC1TxF1IR7wSxBECbyQTvJ9Cc/HGfdHXbaHsyuPbmRBrNX7zGw/IZRsUTiWb3B3ziT0apg4ATlHtMNGj0v3G5GY6NPpt6GlD3e2hWq+j1TGl4+IwFI1FhVvEMoy/b+u5DrO48lhRL7i0H+/tybzixdTmnwuzqDSwBzwyfX60T+lyurcM57qN4cYxgKIL5pSx8gcBMNqvCKJTn2kQAZ0osKRki+MBtjteAzzmvASXzItPnXmT2cHx8iaNuFbmVHN5d2hbGG+8hwRae1WRgHbzaR7FURnZ1C4n0vBR/BINCkZAw8DhUYfFL5kuv10KPki4HgcwZy3EGqChmoWIQcQ9XflCqmbu6ucPVZWEGOJCdYyESC8j0rn5XlAYrbeh4kIygHUiiZ/gRdE0x79awFAmgHwijbNrCOCHrhkuVTb+wwgHEgm6kYjPgWBpgwOQEm1P6ZkPAMCeZCG4DtsOQc3XYH6Dd6uCm1EBnMMTuxiISET+6/ZGyoLBNvD6/xeuLIrayKby3swrdtpG9K2KLcrxUGsVkGrbuhKlzWsXPbSFYbcPTGcJ7XUT05FbsCTxeD3qLETRW0+gHfRjwmg2GCJ9eIHF6BV8kgfb8ElrrWWAzhxHXOPc4ij7JVmbR5g1IMBINruvVKp5+9Q1evno9A5cmAnw82tsVps3LlwdSm+2sLGNi9RGJatja3cPQkYARCOPo8CUKL79EGBYyyxuomA58/vpUpOpSnymUWuoU/jelrfx/Ca4QpghlLtyXVSP0hyCqezLCe++/j0Q0iNuTfUlZp08i98Rqf4z2SIOXYI0/AJcvKE0Kzx/lFUYmJ88aJW/n130gCgeSSqKl8on59LA5UR5maivb3d7Bg+1d3FZOsX/2FN2BhUxiDnu5BcSZUmpEVS3KNOJKE69Oz1Dq3MLhIyBO42cvAroXS0ur2M7twOfyiPTSHCrwR8y+nYpNRnBPWEez4AuRyBJwnCVTyrMpwJ8C/ygXJvOoN+hKqvSw1xIjAq7Rjm2iPR1gZLOunsKajmFx8DPVpDbxOik5m2I4pXE0fSHplwPoTE5nCzh0wJi4MHU60bctdAjgTT2AxQn5FH5DhxEMQvPqAmR1um1JsTU8IWws5rAYS8FpBJHZeYzF7UcYWMDr8zxujl/DLF+hXCpJl5uIRgTEGRPEGynWHvcUDsrI9JGGd8w98V72ogCwe2ki93oJiBDg0SH+cfsn+zi9Opaz79HmY2zktt4YP/Ma87rzzyowlSbeQxUkMkvH5vrhPv7k3bextrEpewsDHu4KBVxfnqNYLktdHfD7YE6BUp2BKiVE/MCHD5YxF0/grlHHUeEGZ3cFdPo9iWUlmX1qKTaKZdqwTR3D/hiDXleuQSQUwqMHu8gtLYk9CAeVrPGFpW8r/0a+t/uhGOvb/dPnOL89k6EYr4PZG8MaTsQfiOwMf8QQfzZ6/ZxXC8CIckyuKw1evxvLC3N4mM0hm0ohHg6JdUKj2RF/sS9PLnHZcgm4V7j6ZtYYKhnn1EElhnovvJZkQ8+HUogH0sI0cvhjmM9ksbO1jYDHjauLSzx9/ksMeh15sLhmfM6EqmtoC2JXMJiUZ0NiMuy4HxC0o2XIGOlIFplUbsYsVGApVTVqsMGBhQIpRIHDay2MMvXcy2tIjaruOdnTNG5XHoldwAIAACAASURBVLQqtIrBcDz36LPpchtvGCIcvsWWUkguprG3toSHeztwR9M4Oi3hm98+lxqROlTev4vDF6hV7uAPhMSn1xsICpOdg+CUW8Ocw4HzRhPngwFc9M52AEk24uEgKXTodHpo9HrCfuTAMRziMxBCam5OVBc8pwhg3t3lcXO0j3G3I8qNWCIugVW3xQpKlapYoYTCIRmGpuIJCQAgMNus1fD3n36G9mgsgyan9NjqWhEkZ+qjKK24L9DuoMd9StUxrGnI2KV6isw/hp75kzk5k2v5M0kAjyWjWMztQvdF8dajNSwuJPBy/wxX+aoASl7NQsijoTemZ+slOtWC3BcqOt55kEEwtYyA14mNpPJupt/k0Z2yCFqJT9E36Qmpy2B5yDAu+t1B+cfyGdG9PlBCPxi70TJdIuWvdcbCmCcgx7OUJBJ6p8n6+H/4+kPVCYGy8VjZHCkoFqhV91Et74uqRZEYFPhIeub92cXQC75GcOqU/i1heeG0HejOJzEl24+igOkE5fol4pE5ZNKriIZjcPlj6I0bGJgFAZW5t/NZifpTAhRdlo7U2XFv1UKlmuGFh7UyhnJvzPYEI9vEWzvvYjm0rQbfYjnRQ3fiQJVEAusKaV8O9nSEu/4RFv0ryAa2JSygPhqj0LmUPXMwGiDIEECeqbYLydBjFBvP0Owe4b3HfyoS6a+++Vsk4zvyvMUDXizMv4tC9Rh7myn53s8/+wna/RbikQdyprYGJ3CYIYRdCawsLqE7qqCn+RBwptCtXQsgbYTnJGjAGjTg9vrh8PhRK5zhrvQCU8MUlYJS2KizgLJYmSHS41v2pBmYSsCLuKLuFKkmwTIGMdVaxBLUII3s22GHib1TsDXn3swEah6mUXrB0lZlYEL3+GWQTjsgNfRSxCJ+fzn3AdLzTOjks/N7WSfBPgKt/KpUX6PZukY6tYtYJKd8v2VZMaynK+xav8uDuLMBbdIVRmF9EoP2L/+z/2RqdWswXBqSK7vQYjlc5EuIUdvaH+Dg5EYesIfby7LYvnh2gnarhrcfrkF3e0SOGY7FpdDn7wtVd7ac2UBKucXpC+Pnafo86MmDrwdiMyNJlcIkF9hU7InM+gOUrk4FICNzjFN2xupSvsBpVCS1KKBa6fpMLjRlmTSsI+jGQ+bubF8KmIX1R8Js4A+PR8PC1KHvmkzLJQY6LVPXSk81LjGfurlksXg9TtSHKi1lK6IJbd90uWFaQ1zX1MaRiemKmefQlB8aNGSTXCwOea9kS0iSo6DuNGQn+EVAUSXvKSq7Ko5OCg15D7l0QK7fZbGLydSeBQu4cX7blMllLh2U4obXi7HpZGKQzJKvmUL3XE17xcdNFbljnJfUNH4hRPaUqfxbxHvGi57Jz0Hauk82r8TcHCKLy7i6zOMun4fDo6PbbqNU7cByeOW6pDwmVkNdLEcGCIbc+OtfXeBvPj3Dg4d7ItOsdijtSqrkIr+BfvUI7VadkYJIzy0ivbCBL159jmcvPhW5wzs772AxuYmvXj5Fq1FAOOhDe9jGyHYjFc0KzXkhlUCOZvVOJ65uTtEq5wVlrlKaNLHgciiAMOTxIRTZkYSlcu2lUOJjXj/i/gg2F1eQiaQVa4L+dHL42Ch3Ryi2R7JGCd7Q02vqjSGemofb7qJNE04xv4WsbxZsqodQBtQypRfT79kEncktI0t8hP78z/+xHHyvXr0SwOPeL4QgjnNiYW/vgfjg7D//Ah9+8CFe3Zzi3/3wf0G1XkaxWoJX16Wo9+lhpANz8PizWFpwY9FXgzWaotY1cNdgxDU/k5K3KIYA2QmzyZ6kqGj49re/haXlFVzc3CKXmYPZ7eDTX3+GWo3GlixgeKiwYJlCd3N9EbhQzXncT78P+gxp2NjaRmbroTRBlIyxkGSj59ZG0EZdnL9+hpdPPxdDScMfwmRK5olXUhaLdwU1iZrJbOlltZTNYWVlXb7PpBXeg2qjgWqzJeaS3BNYeLNwJzWcE3/hFTpoTB1QbE+XU6TVvAcs2pReYiLXPhyNSYExn07LhHB9fQ25XFaesWfPngm7bGA7BcSX4ncyEikkgRuL6Sssnn1ObO/uYTm3Iky0w1f70DES6joLBS6HQbeJ1u0Z+p222v2kYFT+KCLrEK8P+rzo8lmkMWHzD3UAEoTg13x2Ff75dZFDk8VEeSgB6aOD/dkElzkafTi8EbgCMYw7VfS6XWw/eCh+aF/85pf47O9/ISCFTN0cLpFI8pkX1pukovH/lVcjCwyyqu7XsmKZqAGJsMhKHTiqDWi1MsbRIGLvvYuoJ4Reu42u3cVgaqqgAcoJhG2gTEElRU8Sn1yyR0ni5mxNklWjgH1T7hmbHWFscSRP8MM1S6lkOrLJ+HX6mygvNRaFwj4TlghB7DHazgSazjgc7Ws4WteSCqbacU3kEZQZ83AlaMl1w7Xi5n/T7J7DFsrnx5S/qsKP12fA9d3rw+Nhw+hT+3dgHtF4Envby1jd3BWGGdft4cErnBwfIRGLCZOZjGh/KCKSiSmZokPuUQzgoLE8vaRo+myIiTfTO9UEnnsIJ/pDMRJngjWL/DCNn1msDGkurhhDBBv5ujbltfSW0G1JSS4Px0jPpTAfTkiDSn8XgiGS/mpPcHJyjP2DA3h8QayubwjDmOnOrHUarQbqtRoIoRpsXCwTffoqunXouvJuu2d/O1hwe+jBF+CIVfbTu+trXJyeos37RS8/sXvwyF7UGfE96oiTaWGEYAT8mI/omDrd4hPKz0LwzefjNSFreiLSWWlU/C6kozzXp1I/UM6qM1XTBvrtphhAN0ZAY6jk2wRZRFJvT1BpDnBb60nTlIiGJbFwYS6Mi8IdPv/mSACR3bUF0Jj56KL0ZgCyubYisfXNWgN7qQjeiXiQqZTR73RxFfWjFfLDNhxYbA6RKvbgqjbhJntnIY6pz49WMozefBQ2B4/DAWJHFwhWehj5o2jsbaL7eBO6zye8Inn2tInIE8jEn0zo+Wdi2G/jxTdfY//wTGSnTEhTXi1K8nRP+xEJCqZYiCcw6jZwenmMdGYFu0/eRTKZwsXxK+T3v4J/aiEaTyOZyuLoropnF9eEzFQqIi0eBNRWE2WeScL2YvNLVtVYBX3we9wTyD4TL7DJBCuL81hfyiq55tUFMGoj4aev7FhkhL0RAXNNwijm55dQ75k4K9wqufoMmLr3O6RJN0Fzng8SoMHJ4swgXNa7SDqUF6hYG3BAFQjC45ugP6bceABM3Nhe3cbG6qrsKxLU4XKiNxjJUPCydIlys4AoVRO6A5buwdr8CnLJjDQclEl56As4G/zymt8zgVTohGK/cp/glef5I2cSbTHED1TJvWVPpNdZt4FKuQB7NgQgo4wSTP5qDXsYcEghg056LPHz0qRbAXcE2wKGSuajd4xweSZMy52gSVkum4qpJtN454RSUl1CdjpWD21LSU5Yg/I6RQMRzMeSSKaXoAeT2Np5jHfe/QCNzhDn13c4u7jC1fkZbo4OMda8iC4w2WwC3e4AgzqGAxbJHIjrEiYSCjPwit7EKmxFAWeq8lcA2MyaQoziJ3hx+Bwvj17Imnm8/RiPd9+Sv6bYSOoMvQdYuO5kv5EfSNaxYofwuRBlA9OFgyEE/QbGgxaK+SuUyPRtdNDpDeGJ5+CMZNCsHaF08xSYDLGemcPmwiLmkmkEYjF89uoZPv36d6JS4HlBJb0Qsaca5hYfY9Ce4PzgG7l29IFLJWKIRSLCquBQNBaLIRIOy/Og2NC8HwQCJjgvnOAsfyK1NiXItIlh0h/P1bnkMnRnUPyKDX8EvXEVllYVv0deJ7IROehmPRDyerGbW8G7Ow8Q8QcwGqjU8qu2Bwdn57g5/QJdnhd8VghI0WfNYQsbgz0C1zCfJ5/mQ9SXgM8bgC8YRm6L5uEp2IO+nOO3xVvxblV+dPRt5aBP+Y/yxnRGt1AXCOiaJWFhjUwl31xMrGJlcVOBX2TwSE0D+AwNkYAmYEq7R68sdTvvfQz5gynTlVRwAdMU0UJsG0ZMVFW+zvwiINfpWxhNDehGWJ5Bs1sFpl2k5iL4/h99iPfefiSM0Varh8uzSzFa90TmJKDn4JuvRJLL+qtSuBR2JpUQ3PcYo0EriS6vIYeFHNCQ3eoAerx3XNHiKTur4ZxuCc7iAIMKBtIIOZC6urqW9buYCGNKySCHEwTCaK/SH6JYrsje4A8E1MAADvF8W1/Jyhnx8vUJ+iNKwt0yFOa1Z21Gdvd9DUm2FC8JexSeG2TkGVF6hbvQb9yJ/QSBtdhcVkLiWGnzKvr1CXIbO4jFw7i7fo1ay8LCfFaIG2Sbcl+pdEbwakM0ite4vLmRWo1DaCqtdlfn8XgzgVw2LUnVJGoMOrey34nljAb0RywVPLio2FILbs3r8rxyACcDUnrJ2R60LEPef61jo9Yl0cOWIDuuDaoJ6IM9U+y+8UpUdfkY7m5eCA6WL4VK8SnKlWfKS1XqyjfGgKqekm9z/So2vEf3knuG0bAHl+7Dd5DB2Jrg56NLJCYcTuow3TpSmR0MCXY3yzDtnjzvy7m35TOYg1uYU6rdbJHvEUDjALLdbYpcn7W1Iq3w31NkkmuYS++hOSwj5mU/McJ5/RDriT3kQttojGyM7CG61gnadhVxYw9+R1zYwK1JEe2RGpZHPQ+w5F1H2zwW6xCxhOpdwefZFGl58+4cfmcaQ08DC5llOKZu1G7z8E1iyHfOxPt8PvYE/vgCPnqyjUpjH4NBB55RAD//4seCzfBJcwcZLgc0mkdIepeRS23AZSTQHxuSpMu9kgxPKlQIVN3dPUfTLMr151nAPkyt7Vn1rWmYj9Oveoq7+rnU6vwtDupZP8j5RKuv2UDf4iSHa8Wt9gEGF4nEe0LFiC22BdJDBdW+JEmlUw8WuV9rI9wWXqojg736xEI29wEWMwwXUD5o5+e/EcBsMfMElcprlCuv1dkFCHDGXqxYejXrpdk3qz4i5U8jEdsRsLpSey11BRe59l/+y/98yk1sYTmHYDQJty+IUrWNFy8O0Wi2pEmmQe77b+1i0G3jqk5qbhhmuwSnW5fJrsISZocdN0g2P0KtZSNiw4jNw+mNoHhxiHa9jNjcEsx+Rxp8PnBslkiZL5wfyAdZXCNSyOkGH15DEsfoTRaZz+Hm5KVIMpc2Hwprin+Gf7ZeKiigDWM0bl5L4RfPPURueUkKKDJHUgHlj8LJPjcypmqpiauKm5dJuqD9LqFr8+aKmTglWJIMqKaHfJDYxEkJR/qwHBcz/xQuLjhwXRkKg2Ix7lcMBuMP6NizB4zUcUX3Jw2XdFxuZg7lrzVLP5TkqdkUQhhunACrgGJFY5TYd06EyHiZmYwLWGej06PvwlRMjdlkyYYyM3+lMfpV3YLZ6yKb8IlERhgE4RQanQGuLok0WwKKjChh4qq0TIQ9Y/jcU3i8YYSCfrx+9QLHlyVEM9vQfDHcXb1E0j/F5voGXpy+lAZsIZ6EI5BCsV7G4dGv4aKvElmClJ7ZQKvWEh+bD957Hz1OKM+OEfLGsZbbwsJCFleXh/A7R3iwvo2b0h0G3RYCHg9adghdy0SrfQzdZWA5mpbisdntyM9JRaLYmlsWKQQ/t0XKJx8kl4ZC08RllZ9rAoNFhzQRlAXTDJC1gqWu7UxgK2wWMiF4P2ZJmLwXAp7MJvIqxp2JOgH8xT/9cyTnF4Vtxo1fWvmZJOHB7s6bh3ZoNYWN9v6T97G+siTf/5/+/f+Mf/O//g/Yy64i6Eyj3NPhDwbh00x0bEM8UgwCKDK9Uz9XKMmUd5HmzcJfAiUIFig2D9f4xx++h3/8p9/DLz/9NX74ox8JDZ3N0hh1OJwGJpOIHJoEnkxSxNtlDOp3olFnAuDK9mPsvP2hFAx9Ju1yo7PJClKsMU5Cy3c3yF8cot/votNtCbOH/iyUObLRpQE8D09Jp/QwydKJRHJBAINKpYxgMAyNoR5sv90eAYJlnbt1SaUMBfzw0bvDx8mDJkavivHHyQJ9nlQhzoJj2O9LWhHlq3/0nW/j448/kmLm/kvJz4CTiwIuL+lRBYymykvNYGT07GtrlU3fGM9eHcum7WJE1x98EbD/6N09DJoVfP6LHwvASgo890ECZWzSmVxI4J8/nYAMr4H8GYKSkiSppGDf+dP/GP50Di8OTiSx1Oo1cHyeR5C+Jyxeux2MOhVsbu0IYPbsd5/h5VdfvJnWcD0SNFdywFmaHQH7mS+LsJFmjQon5vfG7yxe6U/FQlIxi2jMP4DjvA5Xd4AxwdF4ELGtLQQdhpImjXtomR0BhAb0PfT7hWVyv5cSnFO+b0ysZDqeYunyutMvj2A+Lzq9sLguKBHk/RYzXEloVEa0ZH/wGqlTkQbhlkq45eGraQKWNMiUnhWXw8EQY/rWsNnm6zJwhE25RXN0Tq5IrdTQHQ7R6vYE7JbQAsoBZ6bsw95AGmMyHAkmsDliWmgoGoc/EsPy+pZKd3Y4hPVA6ZDsDfS1EMaKjXgyjY5podZoyzoQg2th1GniSRYP+5FORZScVQ3kZT8RiRLDZigvcbkFaGFjwvUtk2aPCo05P+G0c4hsbgX1SgmjUQ+5pQx8voAAhi7uUzb9YWhaxJ87xNfPnovPCin4axvbCAXoazYR832Gf9B02ONmw6XMqTWCDEK2UvuKpGZfXKBXuMHA54drYQnhREqaa8qJOR1utDqoVBuoNxtybojcRjcQjMQlVW4hFIBXd2Cqe9BX9ZLIMe99Kym541mkouE1+N1MxaSZspNVkDSA/lAcEzcLoku8/PorVEp3aHVN2JpH2H5klO09XMfug4fwheOzBMEpJsM+vvjdF/i7Tz+T5UQJhUrCY5uhZMCOiQNePkPTCQLxJDaWk8j6p1gtVhC7q+BwPMJtLICdwRQrxSEstwuVXBTtbEpJoPnsXdzAOM5DHzlgpRPovr0NK7uIIQvBqQb3zPCZr012AfeBTt/Ebz/7HEdHx0reZNvCVPje93+AP/mzP5Pis1QsSvHJP1+tVoWxyqn/T370I7x6+iXSkTCubm+RWFrE+x99hLuzY1RP9mE4prIuKCPr2k4Uukw1bgpzl59dGESyftWQRzFCFBNVLU41zZdkWA6Q7v8RoEN5NqUTSUS51zfvhP3KvZ3yeZLfEyEfUvE5NC0HrkoV8VCRQZR4e6pBonDLZq+pZF3KD0vCmQj8y/mqK7alJPdSxufGw50daH4br65ewgEDfl8E2kTHcjKOBytzMoBjIAcb6atiGV+8PMB02ofLsGD4DGTi84gF4vAaAUli5PlBBoiw72RQqTzQuD9SMqbkejz3VKq8sM+pQKBXIr8voQXqgCArpdGpodYqCkA6sobi+zlgiiYLcLJx6NpKQGJky89gmUBgKOQz5DwbsTajXNGpS0hL3+rBHI/h1TwIOLwi+RNQUUrwCVpmH92RKY0zB1tBXwDpeA6OqRfFcl5CHda29/CtT76H1aUs3PYQBwf7+Prpc1xflzD1xqGHU/D7nVjOpWDaOm5fP4NdOoVpOzCw6BVkIB6PC/uWLCx+XGFOzhjCfyjJow3Fi6PnOD47lJCAJw/ewvb67pv9TpK+Z8ED9/WsWGDMwpXEc9G20Wo0BUhRvIApQn4PMO4LMELrk2Z7IPJSX3IJrvCcJLe16+coXn+J6XSAZDSAt3e2MZ9M4aZSwlXpDpVmE53eQIZN4r8sQQY6dIcPQ2bFUBarGwIYzs/NIxmPir2K9C48W2aexlIfSk2kwEN+puOLI5wVzjAcU41BmwIP4qFFjE2neEtyf5dgCq8Fp89CUHcJcNq1BugJe34i6a0fbG3h3e0dGLoaLJA9zWtTrjfw/PQchUoVHRp793uSEGlP1fNM4IwMSpoZhjx+xIMJBPxhMdd2OGiLQfCeIC8T6t0qNEfCfNS5cR9C0jNL6JhquECmHX3P6MHI9Rr2J5CMzMs+SqYNJefKikJDJulCKgyUGiMUyiPx0pYhGz3xJM2dP4vepKb0QayLhGHM688zblbPdpsN5PO3GE2cMAIJYVDxbOq3ywj4bXz/+x/ivfeeSC9HSLtUuEOrVsW3PvkYq2sb+OlP/g5/+Zd/jWa7JeFDHIwxDC8QjqBTuxX2Nc9IhirQtzJGgNnpQPn6GJVWByOCmgxvcTqwvfc25hZyqBSvYVs9AZJIYiDJgAw1DuwjQRW8QbUNzwIGUTXrVF+QAKHSW8m24WBJUkinBIjJSGRwAGsEFfwiSgQv9xyX8lyVM0qlf7Oe4N4kicriIauUXty3qCbxRdPiYVkvXSGRTOAH3/8u/vgH3xVm0Mn5Gb76+gX6phNwhaDTJ9ds4fD0HM1WW9WSogQbIbawimQ8BmM6wMcff4i5uCF7rzeyiPOzM0w6N8jNeXDZcIk6YjXGlFWGAvlEwsehBdcsnxlJzmXNOdXEL+u6DvQsTbzRWP/rU6UwYH8+Iv4LFShDgChsMuShgrYxh6E2Qa3xO9StOzgdfgG9WfsIuEiLh7Eip7zx06N6LPOh/H4+/xlS6UdYzHwscsXL89+gkH+GuDEn97/er8mzTaZUamFXDRDYP5IJa7FG51bfxeJSFsNRVxQ1vW4H5rAv9TLvCet43kDWwpTPb2YeCCB0XjkUeeJ6ehdL0SyOKs9Q7ubhdvmQ9C4ipS/hdnAJk2oQpx+98amcdWnPEuLutOx95jQEw2nAmgzRsXW4Tabp0p9+CARoKUCmWEIpN6Zu1M07jN1ueMd+uBkol1iSmrJcP0S7dovp1IQRpNclpaD7GE9HcJu0LAJsvYeF4ApCzjiGDj/M2bDfnDRRLL18E36nPq9S4SnV2+8lmnLBRMmkzD8Imlkjtd/T89EesuYiuUopYgRzYcKtZcPF5BaeKwNiHYp9JpYBM+9EJTvT5PfuPYGl9wCT3/1Yyr2HXq8hQN9S9m2USgcol17N3qAaWEtooMur1t3MI4+EKX7JuSQyJFWXvOkbZ3bc2n/93/0rWrEjHWSzTZ8vTr0Y43uqUvEcfNjy4gnGjeL10Zl88M21JSmfjs6ulYSR6CWLW0Ew48qwuN9Cu9WC08sUJxeapQIiqQU5FCr5MykayRrzRdKoFm9QvlE+RKnMqoBixeszzC2tC0jG1yR75e7qWFhu6eVNpBaWUb4+kcZ6cXUHsIfo1QtAr4xsZglGYhkeyi99Grw0cqcJrzbBbYt+Jzbi/lm0ucSlkmJM1HwszQ+vA2VV+YZiKCxGVYKjUMpFa6uaIEo37/X7vB703yGLyUeJ2HSKy1JHDqa1BbJwyMpQse99xhTPYr45abkq9+QG5VKBGQlVURc5zbqnsr+xUBfNr9o0ST8mu46pdpTxsBHjhkOV51XVhN/jQibqQlfyhClrVFHi/mgaLVuTht/ncqDcYqKYSt7j+3E7bNRaZHiM4HUy9dSFkKHDbTfRGrFQTiCo9VAsF3HXnUoy3dXZVzgtnIl2WVYlp2mzaZxIGyWCmwwtyJT0rZ0PoWkTHJ48h2b5sLCYg+1icmQQTvcYN9dfwu5NMR0ByWQcqWQU26s7UgQw6ADWEOFgCKFQEPmuLpvcvIc0bzIZFQtLGGP0e7M1FAYG2j0Tht2VtW4bUVD5uRDSZeJcKJbl+oi0jAruWXrifWP7ZtovLBLhYaiJ64w1pJoADT/4wR/hX/zFfyqHIdmbZJcIaq+OPkynPAjJYCNAq8Aav88QEI1f1UYbh89+jKTewWkBaA94YLpkisfDUhVF9y4wCvAVCvzs34wfJ5BBajunbDJNqFXlufvut78lf/dXn/0QDscIhovmom60Oh0xKxbDe/raEIAb94XNEIrEkFtZgU4QJJiAnliSBoLTt2AogGa1jMvXz3F9eqgowimGTCgJAKslFkaUww27dYT8LmF71htdWSJ8TpgAWqm3xYsjk12TBpSSDa4ZPgP8mZFIVADEe38cPkc8jNmAyS9JXqJHlkpz5LMqsyenQ4Aa/gz6OETjcbnGvF4Bt2rctra3sbG5/X8BxPg/BO75dXl+hrOLGzTbyrh1YFOypv44X4bgwkfv7GHSLuHppz+XZ5CAD4tJDgcom6EcgRMLrlGZ7o5MVWSLJ58CGTjJ/tYf/xnSy6vys/udFj77/Cly65vis8Z1SKDg6y9/hxGbIwks4eFBUF0xIAWWJvuBTB1K2ph6RBacNHSahKTIgWRZAorSTZGNpeVQRuECIBC0pFvQ2ELspoVgb4hJwMDIcGMa9MGr+zB1O+Hyu5Gv3uEmfyd7XCgUkPQpSt0ZxMFij/eR4K2TFHrx6CL4P4UmgAV9U7iHueX5ZkHNvYcJVw6yxYT1MhZWIH8Om19JILNtkT6Iabv4n1FCzfAVlZjJKbp4rgn4TTmTU4ykaWhO4HksG6nyGuI1YYoqE4PZRND0l6Ez/LOZ+RRyazlMXR7USlXxCgnFkwhGo4jS0zG1AM3jRfnuFldnJwIU+0MB+AN+Sce7uClKgyDeX+L7o/yClCwNIndLxcgkJuCppAc8/Dm04P9z76enlScUQZ+JRNUyFhaWEJ9bEH+ucb8n0fIsRoulEvIXp0jFopK0Sim+BNLQfNoaCbjNxobJX8eHh2gPRljMrsggga/PiXWr1ZLCkf4pBA65YTGFc3B9hdvjIwxZqA/p2eNCxPCg1B/AjCaRWFjEeDSATs+80VCufb3bw3WxJH+H01vxZswsIZ2cF1lKwnAj4PPAZtjAzCBZrovmEJm8aq6AJBmUExMtQ0dvPIUnnEJ8Pifg4jdfPcUvfv63sgYooWGT8PY7T7D54IECfmbXk6wokWCJEZATT7/8Cl9/9VTWBb/HS8BkQtXNj7EWCsJLqViphK45QSXsx85mCmvJAOzBEPONAZY6I0zJFGqYGBWbqG2koHsmSJzfYBIIwPT4MZ6fQ313E7V4DG7WEzSZ57CoP8TQVqmq3K8IjPN+lQpX+PrpMwSjKbQ7bVnf3/7Od2RP5jVh66YryAAAIABJREFU8/bzn/5MABzuFz/+4d8okHkWJkGWQjJC4GiEVruOjQeP8PDt91A8fIar519J7cE9LZ6YR3vsxFmpjma/p2TMswKYAJpsbfcDISmIlYxTnpnhQFiaSq438yNzuoRZtrexBZ/hxeHxS4zbFficU8ytbWBue0P2/9uzGwwtppJPUKs3hHGgZJGz51QCTAiUU/rJvdspQCGfDO718j5mrCTWUvK5yTgPhZFKJKGHNViuEfqNAbqtETpdEztrGTzZ3VCMzsFIajqCTVe3eRRbRTCPJejzIxKMI+KLwuvyyOvwWVUetnxeVaojhzCyLmlYTrBl8vvhGa+tkrqpIBE2mMLKolRz2JPXarUq4rHIEAJrVqOwmWdgUXc0QHtI6TtrSpW4ScB6ZFsw7bGwz3xMjtc5uDJlzfM+eeCG16EAP4fO82QiISBi7o4Jsstb2Fl9JNIXggBkFLW7HeTvbuAPcV3vYnkxi9LdLT7//EtM3AEE4vMoVmpSA2Wyi+iZDnTurjBq3KLcoBx1LKw9Q3cgHgpgkb52XJ9/0GDcg2fmyMRLAmcXx3J9nuw8weOdt95IXOV8n3ko8veFcTZjKCsQVyWy8/4LS4ngDoM4dOXBZI/6aHf6yJdbqDZMYa4MR30MzQ5y2+9g5cH7qBVfoXb7DI7pEAvpKDaWM1hIxJEIhZGvVfHN2SmuiiW0+31RgfB1fW4P/LoPhisEnx5FLJIQ8JnAD4202SPweZZEaWFzq/d4DwTyXFMDH+Asf4bzwjmW5nJYTGRweXWFwl1R1gcVKhxEG+4pfPoYTgMYaiNhD5pjSqiBhN/ARjqBh6sbWEovSE1ENhvrpmqzge5ggHy1htNyHf3hAH2TYRA89+mXpcPtUIAvm8KQNwq/J4zRzAA7FgnJ/sP1TubSQGpeWw1MSOMVUFvd2HuG9P19ISBIgIX7AAc6yguMYJAC3Qkq8/dVHa0YaQrUU2wq2UPYM5mm7EGUOvJsiS9lsf7oEQyvD2vZHC5evcJP/sNfKfsGpwHN4DB2LL2lNWzgow938Ml3PpIBE4d0xes8ri+v8f0//mP8R//oTxDwevE3P/wpfvyTn4k3dyF/J4bo6ewazF4TnVYN5pisLyfsdgtmuwm/3yvnZrlalZCFB4/eEtb5kH6EoyGKlbIMOygjc4wGcGu2AtDaHem/+D70cBCx5TksxFIwTODi7Bi3pbxKbpVhhVJl8DnrdVpSlwfDESXZ5OBqFiQhoWQ2a1wONnnt3BIuwt6PLCXF2lJDbPke/UWFdW5JrRVJRrCxtYrdjRUsZ2lDE0Sza8JwOHB4ksfL4zOp2e7KFVGFtdsN9FtVsTsJRJMIGW6pt7Z2H8Kv2Xh9uI9qoyXM5qChIRObYCPjx0mFaisl4+Z72Z53YzhlsJ8DblrpyAxGKQ6GI7K3dDSGTlxWbQxG9HxUUlUOQ9nfkinWHk7RuDlGYFgW/9e2HkJ+eI1G64XYFCXib5EQi0rt61kIH3sNxcz3+hikRIKAA8vL74shZ6HwG7hdASSTTxCNrqNSfC0gmj11olctIKKH4HJpqPcquKvnJRl4MbUmazxfPhfwP7v6AeYWMui0T3GTP0etXhEwUzpCDplmqc+PNz8Q8MzD88PtQLvXQiq+J7Lt9uAIl61jrMceIWxs4bZ3JgnQDELq2mfwubNC7vHQMmdqoTkqy32OulNIu5ZRs6pSs7LGa0zrCBhLCOk5DFpNVFqHaFk3CHmySEYfoNo5g9WqIupNIhAMwB/NYeyKyPPcN0/QKJ3BZfkw1hvCktMmTmiuCSYDQynr/FS1sbNQfY+oRvqm1OVCbHA6JUVT+qHxGB4ShYTAMEtrNiYIx0hg0dBpDNGumTKk4EBs2nPD0TcwdtE/nue9E7bRU56ZZKQyYKpPhc8UEw9ZjLTScgprkHuVBLLYDiFc0OZISAIM6lt8iPnFhzg7/TVKd/S+Y+DTTPUt+9C9ZcUYieS27NuN1qV8BveEwWUE9pnuomGkmarWoeftzNdSzqz/5r//V9PlVEBenLHf09EAtWaHf1IKrZPza5yc30hTosCCGWjgUH5Rqg3R4PSGMLQ1aRatYR+354dIZFblItyevRKpZTKzKqmXqjijaaYhxrN3568QTGagsXBhys5wIEwyRXYyMbe8Dp9XR/nmBNbEgcWNR5L2V748kGngwuoOkrEQnGYFjuC8FJ8x70RSI3kA0EsiBBZtJgYOpjoZuG1zkUMSJNhQ8cWY1Md/s8njw0d5HRkJigWqoCshkk8muKoyHh3IJjwzxoNi+ORrQ2nYV9KcaCvkkuAWwRoeLGRYcQM5uqnJIbI2H5TpIjdO5Y9kSwFAzygFHCg5lCT7zNhLZFuQkMspETcqmUyMmA6kWCX83kmZBSiwvUAqpgOXFSWJNWcx97GQgUp7CK/DQl9MPJ0SP83Nz6trIneZWkrW6ZgMkfAxkdSL1ohUYidSfmV0+suvfo3fPlOJjVzgfl9QPl+n14FD1xBmMU/zyl6TiizxG+HGGg8uw+XkFKiM3bVHCMY2UapU0KnfYGxXMRjX0Kh0YQ9sMYENBHww9Cn2sivYWFoXWqaXng5OdVjcyzvk4SYwppFFMkW7b6LaHcOylfEuD2qveOi4EA4H5NoWy3X1oM78nkS6IlInghMKLB2TtTZLdxQy52wqfg+1q15DpaswAfJP/uS7CCYSODg4QizoxcA2MRjTk86P0bCC4bANjycJg9HimOLj9x4rQ2JuOmYBP/7xz1Buq2vFG5lIJeHSPahWKsoscRagIYwzQFIR+6YlgIFPdyMSDsk6JU1ZCryxSu7hGuU6GjtP4QyVYXUX0emuy0Qu4KTBOFM0e8jMRcXglBt9rXCB4m0J6ZV15Ci3oIEkTaO9XmHo0Xj19dPfonp3C18gJMm5lGxS78+Cin/W7LfRaVZFtj00e3AwTdGpmhTDG4YeSMLwhaWx4SdSgQwzwMftRjgcAUFBJgM1a9WZxx9l1fTpUbHGBGMIEvCeULYmm/nMpJ4GmPEMgfqYsGv4FTTcGEyUJ4k8f+K7w/1yKgBCdnVd1gu/mFR6enGD25tr+R7ZQbwvbZOJizb2drcw7DTx+qvPBbyVXVFTUmkae7ISIiDJdFQWfXyPnN7LmhMJoabYl9/9Ph598Imsx28+/wxf//ZXAmLJ5+B+aNtwGz5J1ZMo80FfwCP6sPEaBGkCDU7zFNOUDCjud/x8LExYeLGoIs2c8pNEKCCvP5g6xOeRv09wU4ow+q9cVxGrDeCcarCHY4wmY7h2VuHcWEY3n0f1+gS1YRe2x0B0bh4GE37Z+Hs8GDMt0uNCwO8XUJqvyyKR14O/mJwYMAzxAqGUj2uQEHO715dEH54lnPgTfOI9JsglBSUnzKT7c2rdp7xdk+END1N6vvEAF5aSaGGm8GkuYSy1pOnsy+uRScnrJsanbM4sBdK1W20JGMgsZtCpVeRzJJeWcVtqoG3b2NrKwrAG6Hf6mM9tiI9mt9/D2dEhKsWiyG357NE2gHIoDn7YVJI5xWJUpZDRBsCBdCKKdDwk02qy29TZ6hBGIq8BASKyxejrEIwlkUgk0Wq2ULoryjqnOTp7TTLECeqyMWAjvsFggrUVRXGnQISTOotx9zQ+piSVUoO+7I08X/l3mDLKPYRyex97JrJDb4uwbi7hnrJAY8IWGT8Wxk4dEa8bhXoDfV1HOp1QYwFNE0+xXkdFnDfJCiUw5nYjHg1ie30d6fScvAYBqylTO/nZKbt2KuYDz1uCzEqKzfNQ+aDQS/Hi4hK1zgitPv0UW/L52HC98+4TvPveW/CHgoo1NZ4IuGCyCKeXR7uL57/6DQqXVxgxKZqyWu5fHDYN+1iOJrAei2PYasDjciEXT8JXvIX/7AI+zYmnc3E0nFO8Y/Ywx9TPWIJCd+j0dBlpGFa45rpwBvyYhqMYJMMormbRnk8KO4MOMBx4yOSYjMjxEP12S6bk9Ip9vn+Az35HdswUH3/yiew3v/n1r4R9wfNEhW9Q9qVkfW+Q+3tW3xQyQFqcmxczeEqd+edzW1tY3trG5Te/xfnXnwvIyrVHgCsan0cgksLR7R1eXeffSBOFTS+FjmKazajXb1iscu7NvnmfICysCab9xWLi5dPptNAs56ENe9IALT1+gpW338bRywMUTi+QSacRDgaRL1VwVawojz/xcaW8ZzYi5JqV96C+L/+QeSasHsU8Ejtf2iWIPNGBB5vb+OC9dxGfi+HTL36DX3z6t4jGkljLLmNjIY2Q34/RwATte23NiXyliVqzCLc2hFf3iJ+jz0d/KbJEKVdmaiSTfvlLl6GoDMjor0d7hz9geovs9Y0MkSm4fAb6mHDf50DO5USxeI3C9YWw7Uaajf6YoQAzubtjigGTiNlkUuVA5p+oHhwCphE8k8/JPVKmIhzyujDimT9jx6nhrFPqWf6iYXx6bgnZhTVU7vJinxGPL8IwIqi2mjCtLhKRoDRGNKB3GSFkNh9ibmVTQIAvfv0bHB28RiialpT6e4bgvbR/0CzCat0JWyoaDgpIfm9NoeRLU1wUzvDq9KUwwHWXBw839rCR25wBMapWvZ/q3w+h38iT5TweYTy1RFngogRLfNTIsOfdH8s1ZkBQq6/q5nqD6YqUUXawuPoAaw8/lGF7/foA7bsjTNwjuPQRtrPzWJ6fF6ZPczDASf4GpUZdAmPI3uIqlNR57g2ZbWRSWbGx6LTJCFNMCp6r8i5mNYdIqmVtKsa3Wrfq3/dsK54/tFkgW44gAvfcu3JN/KFYtyUTYYQiPtSHDVS7dQFZeeiFfT7sZjJ4sJxD1B+S2oN7SbtH8Hsk4HZtHMVZgSz6L9HotAW8MvQA3JqhAgScELm94WTAk5Lb/5+UvfmvZGd6HvbUOVV1at/3unX3rft2s5vsJodDzkiKLCiW5Wj7ITCc/BIEBvLv5CcDVpKRISVBFsCJFdnizNgjaURyekj2vtx9rX3f91MVPO93bo8RKUZSRKNX3lt1zne+732f91m4tgl8sRbhg88zkWcJ74kEvViphOo+KTabrPXbEAAy7jgwIbBpyaxVh22pkawhnPgckskh107VF8Ke4t/PmJKr4e49FWQjAVp+H7KZDPb27ojSSXc68c3TN/j3P/6JsPF7I1MShOl7tbOZxMHBjgJuxM+2h2YP0L1J/PpnD/GPfv2RDKer7QH+zV/+GD/94icY9gcIep1w+GPoj6YSVNfrj2Tvc/u8SOZWYA57qF5dyPtNp7MykG4OhsKYHjRrIktMre9gY2NHgq4u3r3E6bsXCshiP+1xI7magN/txbDckLqV95tsMjJLQ+kdeOJrsr83CqeoXB5K7cm+U5hnOr1oVfqmkrsqOxKVGqyCXrzxVQFFOfSRlaepoJwhfctmU5FNOoNxJGIBhJwzGQo2Rxqmdj+SfsXwbpIaPOpIvVFtNFDNnwuAHs1sYNhpiPfu/r372N7elsCxrhDJXcgfvkWpUMS9dR920wyuIkDB/gPojVTvm2+LYyVWQrzPylJmSGm1voSdlkqiTLBjYBrojW1o9saWzJcqgRn6TIrtlkVR1p5MUah9h9qkiOVch9NF4BkYdBQxw+1TNfJ4QOKEBrePvlnEKZzIZKhUc6LdOkUotCMssUr5BVLBXeRWPwNcfrlmN1fPUWkVkI5lkYpmcFk6UUCvPMk6dtfuYW53y1Dj+uop6q0CQjEy2+3oddoYjomdLOF1+nCw+UBSyg0JgRniuPBGyAxMuSTW5vb4EfTeE9slr95FSE+iO3NgrFMJdg2Nz5Rtjr7tBv55BjbTjq5WhD70wW/fe7+/OAMxNLrv0K4VEA7syuNXab6BP5qArrnQKJfg1yIYazUEAm5sZD+F3R2XunozE0W5/hJf/OJfK7uGkQdTcwR7cKL25gXXlhqcyUtTg/rRkPvEBA6dRA2HrDU+y54AvTGVf6XTjELnUN7boQOmsKtZ33H4cSu1GHRZ148t0FW11TxniI2Ih7LMt6msYvK3+nsO75g8TADNPvfJz/7ECvyG8unsjtvqftmAcpFMM/X2JWyD7DtvCPH4jjAHy0zvtCwXMpkHsq/f5CkH5hBLEVumQ9WYO3xqWEIigOxvf/wvfrRU2lPGtXNxT2RqwAngZbUvEs5hpyaJTwTQlHmjU1I9+gMl5+P0tFXJi7QynEijkT9Hq1qQpEUCZu1qAYXTN9IAMZKbIMB8MkE4mRXDZBobkt4ezW7KBtAs5xFJ52SjrV6dkr6EGE2H6S8RSCGe3YA2qsK96MOIrsHh8iHkZIQ92WJ2NEaq0Er6lfG0vgDS/R40fYFmOCA3ZyYXUsVvj6ZK6kXT9Ns0KzZnYjon/jw0JF5IQ87JMYGt2wh1plxK0QQldeJETKiHM06iVFImv99ZqSsb4GY6KIeImlAJuUZNaSxJBPdEXmf6XzClkuitTETmis4vzDXNJk0VDzky32hgJ1M7y9SVBcZpsSeMnLWoIQ0iPxtfFzVlNJ4JOlGodWXaMCRdWw9iJR5ENqSj3uckpC/MPG70PNgIAMrn4mSPUyyd3nBL/PybvxHwTJK5Zgt8/vGvwePS8eLtMzHf/PDh5+gPe3jy9OesWDHpD+FwavAGvQh6M5h0R3B6Y3AF/agVjzDqdcTAWVJVGdlu15Hd+hAH2SyiyxaYpc3i9mZwIY12xpWEoTnhM7zSmLLYHZs6rodO2Yhdy4E0DVxfPrdiF1B6xetYLpeF2qxUKbz3alL83rPEMn4XE0sX05gA26h1u42oay4MMJ4B1B6FJKDAPqnA4ZjiplUUX6QffPK7CPpXRGI4mTRhMztwGmE4nEG1Hy1NfPb4AaYWQNeqlvGXX/xUmfSSbSNMITXtl0LNmnCTFSgqNLsDZxeXKJTqMMIhSchadDuoVpvIraSRSXNqamA07qHb5/PtlefDdAYxl1TRv/ta8YzkwCIgG9N7COZ24E+uw07pikfFAHcpF6gXYSM1kMWt2y+TMcUQUI2QaiosvyIyskSuR38AU4pt+hctBaBUDcNsQpTfJkAZi5XpXJmn3ju4g36vh9evXr2XlraadUwHXXhcyreB95T7Cw1Nyc5g8ciJHWV+BPAeffZDDHUfTt69kQ9cH7LZUM9v2K2an/pgjnTILUyvWneMi9MTleyk2XD/zjY2tzZRLuRxfFEQhtNi1AYZ0+OFHcWTV6hdHcFhKC9ETvMoIeShHQqHLD9IJS9Vxsb0EbT0ekLXdwioQuYFQTKCkGQv9rodAQa53sgqIGhNkJJri4bDBOBk0k3zaI1AHEEIN5aTpezRmovPrpKDyz5no9x1IHsQn2/+Hae8lMVyb+f+xsQk1QYsESh2kWjNZW2LaXYsgOVaGtNqBcOrSyxcGjp+A5o7gHBjiFm+jKI2xTDmRyKXRTQUsBiNCwwpOx2N5N4LTErDeaYFs0F1u5Vsks+gMOkotw9Ioc19kmfGZNCX9SLMRrJgyEwQyT1NqaciQ7fRN4N336Pkxiy8lam9Lo2GSF8JWDL9lGcZp0uTMXrdPpbTGULBMALRGNy+IOyekICL+cI1av2+FIbGdAC3L4TtgwfY3L+LUqkk64R7DJOnQ0EfTk4ucHJ+JUlr9BTkv/cH48obQozGNQS9LmTiYdm3FPVcAYJ2b1hA2Vq1IiAQk9/8HkN8O7lcKQPlvzPom8QJINm9FvOBA5qN9VXEsnGMbCYSvhAiTpec7QTG2eR0Wk1M+n00CyWcvXmDeruB2OoK9h9+JJ4ss/MjjE/eQV9qaJvA1VLDwuWWM0B32xEOuKmlQKvREECI5vz9kUrEc7pd8LkpL1LJ3Pw1C6lkPIpMKimNrDRlVtANWFMQ1DVcmA7HkujKpqPWbKJYaaDWoBSJ62YsBvmSKux2I5uKIJNOIrvGZO64YsRJeqld0ly/+/Ypzo7PEOBzNhoRRUbQ5RAfm+ZwhAdszrjnjGfYuXsfvpUUpk+fwpEvwp3OyJ42L+bR3VpFP+pHplRDmuxfjwcXNCQfz+DtExwh0dOO/kYOva0slg76os7FhoHPMa83QTAaufMMplcfv3bt7ATl4zPxp8n3p3h3daV8xsRTRPkjySDPKvykxrBYOmq35pPJZkr5Wn3v0+/h8ceP8e75d/jmCb2clnjw4AORF1++fobi26cquZHAuEMXn1NXMI3aeInrel3uHfcYNmTKM0Y1aUqKwcEf91DLB0m+PyezZMZYgBfPE3r5eSjPjMmwsFcrwuxWcOd7n+LO976HUr2Gk1fv0C/QJ0WTvYYMvP5oLINAOQst5o+6FsoHUAAZheipQtqqlW4ZLgSRuA6j0Qg++fgjhOMhfHv4BG8uXmA+p7WAhr3UOu6u76lGk+eLm/KjORqdAYqVAiaTBgJRH2KRJEKuiPj8cd/hv7+VoVDWTaDhNlxBbBOsBEEBFmT9KfY592MJb5mM1OBTI8O1h2LhGp1mHQ7DhoVuCojWm47RnY2UZ+RsKSA1azpuclO2Xw4NjrkGr8MFB4cTgxkMnhVutZ7nk5mwKLnnkTUxwQwcIRk2BrZQysPUUQ2dFiVJHHz50e7wXNKxuZqQ9VCuduANZfHws19HPJnCsN3Gs2cv8eb4HHaD3otJGWYIIGTJzplAPulW4dfHiFiDyFsZo6xQG+vFMd5dvMF5/hT7Gwe4s3nw/h4qiY1K7lXr/FcMJxW+ABS7Vyj2rrAa2cJaZEcM0Z2aMhlvNHuo1NqyT1TrlJwzaV0xMWezsTDDcjsfILVxF/16HtNuCS43QSNKwwZigh7yGkhFwsil0uhPp3hxeYaT0o3I9MUKxWZD0OVFKphAyE1wNSI1C89gvl8qHIRlYYXvKBaaYoHfrhslR1RsGP7H5k+GXdYwQ0l1le+j8hQ00R92MJh2MZj3MNdnwp4KunxYjyeRlfpVASrcK/jsjqYzFOoNlJsttPsjlOoN8cQjy4iyJF13IR6MIuj1Sp1F1hufGdakHLpyTcv+KXRdZeTP90LggJ/NIWmzS6ltWFtJiIMw/+diZ8Lfs7bj7znYoZEGLQb4DHEf5MBRpfWqBOtEdhUxMrdtmrChW+2a9E4+n19ZjThoneOU4ITcSg52bwCn11VRQbEnIlhYqxRRvDkTOXQswTrDjYhngUwmi0ajg87ECXc4hc8ebOOT+5v42ZNXGEwmCAYDuDq/gDlo4vT0DIV8UdY2fei8wSCi6bh8bt7ZpTXYpEcw2Zn1Zgv+SBS59Q10amUJF9rc/wCeYAT1agm9Vh3tRk2AUYP+eAEf7NDhcXBI7BLZNm2EGEbmCGYxtoflLFdyZQ2d6jWql+/E61eYOLScYNiV0/leIi1kitt6jhJWqmt6dal9dV8UuieAUaeBYbOiFEkcrovH80z1cGPW9gzn20Equ4bloIH8zaWS2LM+aLflGvP9xFc2sL65hbV0ANt39yUYTJJ/DTd++fOv8LOf/jUiriU+uhPHyKmCJh6u6rhsKA/D7bgijZzWNDS7SsLZbTSQMsaISe3jEDWEx+fHVduGWnMEv3OBxmCJwUSFIZmdPByGFyfta9xUnsBpaGLFQ6CDMsNxnwMzwPAo64XpiPUwvZiVIodSaofDRCb9Q8RiH6JaeS5+XQQcU+mHCEXuYMEhLK0nxPN8gXL9HJelI0VSsPoZAmcb2W3cVM9xePlG9rH7Ow/hdDvx5vwlBgzdsKsz+/6m8nRsjWz4+M6n6HZO0ep3kIzfR7WXByYNxIJ3MdG9cNmHGEwuUOpdS2or723csQ6vsYEuqhjOz+Cxb8E7TaA/u8R4NgI6PCtUJUCMh3iAEUjAFjJRuTyXepIBwqnYPWTi9yWV+vT6S5Rb17i/8SH+wce/hs2NHby9aIn/dbn+Go1GEzZtjNelp1adquTDi5mSwgoxn1YoBD4dNgHQwkEC3gam/S46zRHGWgnhuAc6Gd52DYtOWN5jb1JEuz5EKOZBMMqeg450ZHi9z94VtrQaoCkiDuXhMo8wyTxfYDn2KtmnbSR/P5tP4LNHZb+sdykrZ0exlGGQYTeEGc4an3WGGurYEI6sI5HYRrX8Ftc3z8UTj38zmShv+FsPNr6PqDsm+2tryutiw3Ko2LKZzbsKj/vRH//3S10ji4mBPQb6vS4WszHisYD4mBRKTdRaA9SabLwHwqRwRzLgwclGlw9Sq1pEenMfoXgKzcKlLJ5ALC0sMwJl8ZUtFM7eoNsoI7t9gFA8i9LZG5SvjpHeOpCGkWwzynX4AemJ1qzcKASSMspxHR43JUNZuVA+bYTVjU14eCg5dLQnPJiAdFDRWQmWcAFyM+bGkW+O5cOmQg41yXMoFoZK69NwWu5LAmIuQkRRTXjZlPFrKtCIX0cxkC4qnE6oopJIfS5GPbRNDPv59TZSfpEjXJRVROtmyi+gHgso6rilydfUAa/8x6zqmGAdmTPCKlJf+7xMaZuO1YRPFi2bTG6cXCJnxbbc2O20/z2dWsyurTh5SciSwlNJtLhBw+6RJiUTdsHv0fH2OI9vzvoy2eJEIRTwYyWskqV4oMpkg15L1sHOIv26McHxTQXVyrlQQXXbBIVmET0CCZRhTEa4E/Lj0f3vw7/5AM+PnuH52++QTN+XJrec/1Y8BqLhVWgLJ3q9uhidBsLriGYO0KydoHL9BLHULmgQRdM+f8qJ0KKF7CKDvj2JfL2GauMplq4FEoEg7sY3kPFmJKGuMTRRHLnkEHfM1T2YOfxwegLy+8V0IPeexbn4lFjsPS4QlfbIwmwpxtTiASOAJTXoytxZpHKWVlqaG94tnZ48NAid47JxhVK9DLvdK2tvsRjjn/z+f43PPvptHJ+cioSPzgz8/3xkbMOG4cInzCanTXkEXl7e4Odffq0AVUuOyQKGm5dIEsGGY4JSpYlmsy8HHlOQ+CwsMYZNo0G3D46ljnAkhGjMDY9/grmjhs4oAdO89/cCZvxDMoX4iup9JOwdTJmcOQeSux8glskNY1xJAAAgAElEQVSh224IgMNNjzI1rmHxW3AopqpABZa/njJdVgWxSBS4hsXjUBxxpYG+NRymd4rX45HPwkJsd3cHW9tbwnzli9/zxbeU8TbFl4vPpY/BCxaoLQapIk8ncKcCOiiJZDMtTEGbDfc+eozWRMPhu7eyP7SHcwRdarPmvRYj1IVdjPdZ7F2fn6j3LmbuBLXH8NimQl/fu3OAUqmI8xMGqLTR6fTQbtZQvrlCSVJLCXaSxq6YEvxBU3wC7EpuSakuQQZ6W2kif+U+yB8C4JKlSr8LmTzqcs8p5RLzTDILuA5YeFLmqCngni+C/SxITJOTI7J36JehZIEExHiNOATgPjGiHJIMMJsmxtukdPNrCUN10Mdo1Jf7GusDseZMru3cbsPI64QznYS92cL88gJe3YFmxCdFnKvWQ5fyoZADPbcbbn8IiYAHGvdAt5Kxcl+h1KRazAsDh40iZX0OF5nIDhVswEbQKh6FteVUgAvPJ/FLErYFg1mUOTdZSzKUsMZMyjh0AQcBXHqksahns2F568y5p7k8cNNjj0euNAv01lFJei6vXyb7w0FPBS/Qe83yM+I+OFnQI83A9o4aGLGBubi6RrlURDTkR7PewPXNjUzcuA87nF64vWH1nBhsPqa4OD3GSiqGjbUNzOZLTMmC6PbFe5H3kMDzeNiX1Gk+J2QKKnkNgwI4xGAqp0M8LIRtO5/B8IThY/qWOUQim0Q0EYGXacNMFxsNMB+PcPH6FXyzOfb3dlG7KQk79nn+HMFsGlvbaxhzglqtQ+92wVFBFQbCsRS8G6swKE2cDQXE7LbbcDqVQXq1RZn/BD5Dx0YuiVgyK0bL9rkp697uIfuRd5VMNEWZV+wyTdiY03YLC7sBPZzAZb6KN+8uxEuPoBiLZMpofH43Hj64i4/urcFuG2LpCKI7ceKrr57i5YsXYB3jNjxwULrd72BuLvGbHg8+1uxo2TT0SXdrN5HtD2AQaOcz6fBgsboOfSUF1MqYnRzLNV74/IDXhWkqjjNOS4cDbLRbiHQmKBgunLmcEjaxoL9dNIJJIiJ7zGg6xfVNAVc3ZM4vsJjNkFvJ4pMPdxDxmTDsNLe34/m3R7h8/Rp+fwhzpw/Fdh+9Mf1gLFYV9zE5Z5QMQcmVlaGI8sRR/mOqQwfuHtzFh48+luTXp9/+UgARSni7vT7ObwpY8TqxFnRhSAmzDgT1JXy+EALRLIr9KY6LFWnA+bXk61rJu0qKqJIxKWGkb5P4ZM6nlueg8ipTjbzylE0nYsimMmi12rg5O8T2wR4e/uDX4PSE8Mu//mt8+++/kKFQIBCC7g1ixEEj/WJu2W4KeZHnUJhoIreeSu1Dfy3xhBWTabWvyiUgy9LlkmCcYDCINydfoz0po94bYcJ09OECcW8Um9k1eD2qnuJ+4jDc6I2GuLg6QSDgxb39u/C5OVBSXAN1hisgX9LUOdTxeIVFLH5VAryrdHnu66wv+YyzjiDDWeRqYpqvJH1M9GSAwGTckT9vzvuSVMyJkG1OyQg3cYKcCsSQFE/uVdDh1pxwmXY4TTbVurAS5pzoswHhQJcMXNaHrDU5WpRt1ApmmdqgmRwwUKLNs4BA6Qx3tnMIBwMo11vwhzJY39pDMpWBZrOjVKyg0qbZeVP223A8I80NB3n5s2NU8ldyhTLxIFZSIakbyR4WgM1KWzy9OcR1+ULOnPXMFlbTTJJW4QK3TLP3IDF3Yg4xLZ4D722xf4lS/wbrsR1sxPaE8SesPtrCcJgynQoAVKlUxQOQ9QNfAn6In40u+/z2zh4+/8EPkc2mZY32um2cnR7i1etfSoLaBzt7YmPQnc1RH3ZxfHGKarWqUvp4rmlOpMMJrGfW5LlZMhLexjRh5cEmj601mOJ5pJp29Wfi42UxKjl0pqcy1zHBKTKVycrj0IUgMJ+tdruNdrslxuQEADyGjljAi1jAbwVqKMBcrjEBNxYTHGYOhijU2ijU26g0u1iAwyEy0dn0kb1oSI/Cz89zliE0zU5H5M1MxSSurOvqBKXcn/s07ynXO5OEyY7jeiYgJub+li2AeG4RNOQzwP7DuofS7bwPkuBbZDjETCwU4qkVSZzmudXp9cUvjCW5x8cayYbJUMm4gpSZuQ24fQEBgPrdPpyBOOyesHyvwuUxSjeXwnDWzAlifkNCc7zhNOz+tJyTg8o5atdn6I1m2Nrbw+//we/i4Qd3cHxyjm+evZRzKBYJ4fT4DDfFMjxBqmemMMdkUSu2O3s6Jrd2W0159tMrOWSyK/C4PTg7OcL11SXCybSwy3kdWG+w67+tfznYjYTJFKeUcKQCAfwJ+SxcOxwqSe3FpOLCGVqlMwFxuPYkEZ1AJlPRWQsZvI9UCaj+9rb2IaGFz0y3mocrlJTB4azbeA+wcv+57REZZEGvttTargRhlK+P4fRH5N7lz5h4SCDeELnm+t6BsLsF/B3TEmOG0Oq6hCL8+M9/jOWog0h6Bf1OU4J9Ht1N4U5K+cTxM/VHSmZc6NnFzmLeLaPZ6CPkMZBIBhGlaowexVQkmDPMlvTE0wR4KtXasPVKUgcdNa5QntUQ8HqQ9KxiQpbhrCr1aoe2Q+wvDMXA48s0OTD1QrOx/x0imXoEp8Mv5AuC19NOVc6NSruE1dXHWNv8WK3XUQNmv4qbyrlI7JmiSbXVdm4fpXoeXl9QnU+szyYjvHj3tfSwlLLLGnb5rKELQScTe2sf4GDjPl6fv5R9dTu9g4vqsQwzbcYCtUkBMc8aPMu4fB6ybZ2zCJYuBhawf1FqN5cZBIwgxra22FUN6uztdRihBXxeelYvEEysQBvSqseGcHod8YgfQZ+GZ8d/g6OL51hNfSz/rlR5gUziA0TCO9hK+cUHsdXsodz4FseNI6XC4zBt5sJS40B7jOmY9QyEgctEYW/ACV/ILQObkH8fvfYYvfExQjE3bEsSVQCfe0MAr+7gSH7mSzxeqWSYkZ2oCETKy1HhFdwjeR/EW5HMQ6ZuC2tek5CSoJGEw2FDsV4QkpFcH4JripiJVDiLteQ6msMqNG8Mmcx9xaKDDfnia9wUFHmCG91q7qGw5i7Pn8j5bXfy8+jKVkeC3ahYU4SO2/+H10pCq/7HH/3xkm/gpDrFZV1NErm53s35EHebaDS76PcHqPaXOL+p4Pr0CNHshjRBpfNDofqlNvZEolk6fyff1KnrqN2cyXQ/ltuUporMNBr6ExgbNEpolm6sZJCcNEuSrLlxRy5a5eoEuW0WMQZm3Rr8AQ9i4QDsvrgAZnL4arpIMyVWnDRgIvtMeDTsyDfVBr4a45SQU0nqcm0otsj4sGMtThqzQjkJUFEWlQhQL7uAU1c+SIMJ2VoaQn6fSjahtp0sNjHD0zGlDJBAHkE9MWdfyHvj9znJd2RzJPuMReeDzZg0+y/O63Io3V/nJspCW8lD6VvT6XMCRK8xZTpNhpcc2pSNSoKRWlTcsOhpZKjgPCuRRIUHDCYqSdMt6LeKd6b8qV5rot8bIrOSw8bGKpKJJIaDDt68eYmTMr05Zsj4yUJh4UO2kwuGy4fJXEkdCaiIB5ZNF1DgolDB+c0NSsUL7G1tYDDq4N1FC3bTRK3wAk44Ecl8AH+OCTjqNZsS2WV/8hrt2plsYsHYFmJpZZ5fO/sGC3OM+NZjjGrHGHaeYx6cYW4sYLg1DJszDIsaws4otKkNvXFHDpK7uQ1srq+gO9VQ781EkkVgjIb0UZGMQoyr4YmIl5Zj1pOiS+QglNKQas4SULwD1Jq4paQL3d46oPhvaCdLYJVyM2kobGSzudDo53FZPxWZKBs27jmx2IFMfMf9E6yuPMJ//vv/FdYjJp6/PUatb4cDatrIB/jTRx+o78vrUK3jyy+/lgOVfke3hu6SNMmJX78Pr9+Ly3oPb48uEPCwmaEhaUWKCYfbKRTzWDiJ2XiIud2Pud7GYn4MT4CN9i7Go7X39+U//AVle3c2eZgvhfnHhJjS4XeodaeIbWwjFTDQyF+IBMzuCkM3vOJDJdMjw5AFKSCtxYLkx+OBT+YPixvld0UvArcUiyz0CVCwgLy7t4P9/V189+oI+ZtrabgZvnKHzfxohOdvjuDXTbhmPfHPEWCEQNFtHLUAVVynavpAxyMazzLBkcAIN8j1nT0Mlk589+oEIa8Cm9hAhTxkcJmYwYGNrW2ZOl+eHcMjnQwwmNJcnr5hEzhtc2muKdHd2dvD3t6ePI9nl3lhyh199xX+lz/9EylYblPE6GNBijOlircSRmFqLuiNpjwVKUs2XIYVikDTfcWEJEDJIoTrgNMlApUjy6eIm4LIfsgIsDvEnJXXmaCFn8CsbYlmm+CYYquKDNaapPE+ka3EqRz9KVmcUQInSZniXTIXn6jlcAC7uUCkD4RHao32fAamGzlo3R604yPo4xF6yQjmZMJ1R6iOB0iMTcTiadgjYaw6dejZCLrxkOxpLIxqzRaK5YpMaIVdJfudCb+hicSPPiyUL9D4nfu6yyA4qok5a6/XlWZOAFM+n0xCGk+ksL71f1Lm1XP5XFybnFQLa1qace7NygMm5PMLeNjpK1P/cJiGxH7MaZhPI/0ejYC7wjwmICEJpIslqhM1pMkEgUx2Vfbvm+trAWBDQb/s9xdXl2g0FTuLZjZuX1gl+TkcAsq1CVJRXjOfIRwKCZBHUNSc0s9IyTc4veeeIoxB2aiWsJGd4AhgujSgYwJj3oNtrgDWRNiFeDKNhfgtdjEcdZHjlD8YRPX0HcxuHc7JEo7+UpicFzUCDG3Yp3M4kyHYEj5Ueqakb+mzHhZMp6JHWWYD3tQWWpMugloPIdqczxS1n+8xEgljPOgJEBaUVL8MApEYbKTXU7ZM0NRmQ+H6ErV6QxK6mXrrdHjx/OlrPH99hPFSAd1kPvJMp4eny8m0Oy/u39vDwb19OY/sGMG2GEgx9M2rPH7xHb1IxP5aGGaJ6QzrJmA3gfWAHzuc1DarMMn0pAl/pw8bKeRsEPx+LD0e0Pp9pJnwBT0IBQK4ZiPojSAbSaNGY+DFBIt8BZOTIv7aDnwb8sJHCSfPEZFoq/262xuo84TDASyxv7UjYKlNN5HLZQWkJsvz6Ntf4Ob1UzGmjkQTMIJJXDY7KHO93NphWIQrAXctgqrar28TWm9lb8p3iS+u5dv05e2VnDRIr45PkPDoSHvsoGbRw2vqYGiBH5pmwOsPo7tw4F2xjGqrLfWQkicqgEOaJssrlW+E+6yyDTBlv2CDRaCfDJqAW4NtMYfhDuHB7h3cnB/h6ekZQtuPRPrXOvkW7as30oyyPonvfSyJre38kdSJfFaEeSfsF0vKbNMV6OygJ5rFNLU6JPl3lPFZycaGx4V4LI6HH2whEdfx9etv8Oz4HKPeHOaE0hHWVD64nG44lgw/4iGlbDASlBbv7iORWMV0pq75rYcKQRuuSWFfEgwhs4b1JlmWBO+tAaXCPlVqrzDRLIaIkvIzqXMizNdOp47+sCV71Hg2RXs+wFSnfYcGXa4D/dwAF10pRdYK+J1upYijuTqHKgzd0CkLNjEbLyQ0W6wH6C1psfREkkKP3JkG5tywfOwN5+gPCDLNkUvHJIlW0rMnQDAUx9raJgK+kEgaKU1jcmF7rKwruK4r1yeo3qghucMK7Rp0WlhdXcNqJgGnXVkFcKBzXjyR67a3fle9d0vud1t3COgv/peWTPi2Q6FcxpygPLhGY1LBSnADq6FtlU5Nb8vxRMBJPivD0UiAWpp2E5whiMv3SZDK4/ej0eoIS5zMajKJ0rGInIeXN3ksuEnY6SNLNo+O/U0mmqdwfHGO65u8YpjResVpIOwLIOIPIBGPw+MNi2/YcMhwICvMxgJxbx9W9cwqtqTaEzgMZTNoisE+PWPFioEMTsHFFTBOaRvPRA6v5uMu3DrrTAf8PrdibJPtRmCZUl56MFubAz3LOr0Rqu0hGr0xJjOCKw75DGRFc0e6TWom+GpbsgagRzKVMkCnV0J/wGRNvlkNhisOw6BHrApNY/0vg0Ay0KwkTxlAM5TG8uIlM1gAPdZ9TPrm4MryAOPZXauWpY4ORZIy6GColYQ1LJSCRgkVCNibwjKmxFz9OVUEJmLROBzeCHpTG1r1CoqXp+g0GvJ9uC/RkiUWDSAc8SMQWxFvr/L5ayxpOh+J46NPPsE//J3fQiIZwxc/+WucHJ8hk4zB5/EgEg2hMxjiuljGzXUe9TLlgTO0W12MZxyAObGcTSShlDXSSm4VmdyagJ9LBwOdbKhdn8pZzRAAPuuqdlHSSz4PrBEJrPf7SlbLNcdm3R1OwgjTD5zhWxPokw4Ww6YM5Tj0ZKgCezzWnqwhCZ4JW40gjkyNVSLtLZDGW+iN5ZQSREZ4TMadiU1Dv1FSg0bZN+1IZTJyjaejjsi9q7U6hr2e+DGvbW7jo8cfI7uyIgqXQrmOi3xV7gXXfeniTO5XbiWFXuUGLm2AZMSFUNCLdCoGl8uO8sCJuWlHxsM6b4J834Vg0IuU10RnMJVANVpmDGmpYdekNyDxhcAVLaTKtSZeXB/honkDu9OGu5ktzCa6KHu2UxvSN5+Vr1T/pis25G0vl848gtPpQz7/nfTLqyufwmuPIn/zXNh8Un9rOnKpHbiCCWFYL4Z11Fp5eVY5WD/PH2I8s+xbdh9jf++HmJocWmu4Lp3j8OjnyuLbqWG6mOJg7b6QePgeCFJ2Zrp441G+eX/rI2DcUNgAlii2TsWXkFMT3ruII4vesiqBMP5lHEtnX3nz0ibLxeG5Ca1P/1M7JkYPgxqwHHNfYHACyQhDhBKbMOxMEF0gFE3gpvoUV9W3OFj/BKvJbbSbVcxGU1G05dvnoj5ZSX+I8XCBSuM1JppbwrNalQsE3BsYLFvoDI/gDbqgj8NoVXuYu5pqsDTTEIi4pMaWQRYtcwwfZl0XTHMEm6sloBrXuNhY0WIi6Magy/AIO7wcxNuZcj2VwY6scYcVWEJATIbjDAbj8JV7vwpjmU0HKh3c5JmqmPp2h0cGBJvZTWRjWSFAiDephA4pdZjmjUNzhySshdZkfHTqN6eoXb6VdRNKbyDo96BevAA8Ualda/VDK6xD1ULp1D2k1/dh+7P/7p8vL2ojFDpLjCmR0pj4omE9qpg2h8UxPBjCmLZwfFnCdbmJaHoNoUQa1UtGpy4QyazLBK+WP0fl4q0Y5PGB5QKhSSnppCs794Sp1ixdSqFFX7Ix5Z7Voshm+CEi2S2pDLgxZDkx12ew+RIY29yIOGeIGVN4WFzNFpiyCfEyutitUsk0XVIlb6eXQv29TR4UYEIBG8IGeS/PtCARGicWR4J676WZ8gJc1skc0bEWp/H/Atd1Zda4nfFLs0qAjBOXjZRCmVlIKnmk0nDzkCIwx98fbMQFkHx6VJYF9HArJk3vcb4th9KdtSgOr5syJSFzjYfRRUlFK9M7TQ2tuEDmOK+M5HDj95XiTj4ai48lzqtDKdh20j5ZCI3uENVaA5fn58hfl7C3s4nf+M3fQCyZwfPjG3TaDazHCXqwdWBErJJ33aYz8v1x8W6thKG5g1janTg8Oka3VkIq6MbVdQnPD1+hPqghnroLP1ORmO4Z2v474Eyl+EKVRVaSRSL1K/YTPfIqp09gTgpIrD/EdNFHZ/QSDD4U2Ya2hL3jRrcxlbQ8vy0Aw2dHMJZELJQWNt1gvBBmxfb2Duz+BMqVGrRxC9MxHzKr5ZALphIeJOFO3s+tQa2alnItCmNKJvCKZcbYbd6/wTIITedUoI58q4h89wb+wL4cHu0WvUz4gHLOR1oqsL7xCX5wbxuffbSL+jSBd2/fyebicDMUwgZzqjbkjx7eh4sVM8GzelN+pqTvL/7NX6Ld7gpAxA8RiISgV2p4+vw13nZasv44kdvdXEM06JOYbjKt4ArDdIb+XoDsP/aH93ZXsJ3xYjLuC0ug127j5ugbzKY12IM22LxphINp2DHGeKTBpdFMl8lTOhyGQ0Au/lD9gwK3mDjjDwZlc5U0p/EEeztbwizjpvbq7RFevDlB0K0Yb53RXCbZDw/2EE8kcHZ+gfPjI7lfHzz8EIthB2+/e6IkjpwMWJuyyMdEgqlZ5tKc2BOoUV9X/GnIlHO40OVhZvnEqIIemNuc7xlnx0eHljSEBYYKUuG+ZILSBsU2YOKYaPzdLnjtc6ymositruKLP/8/8e/+7V+IPJDNpBiJimZ/AYfFpCL7STVfhhTABHLYEHGCQ3aRev5swgQ1yEhgIp/hEKYZGaH0TPGS6u51C1uEyae8trIPMUiB3jdi1juTFC6CS2yqxd+Lha5l6i4HlWHI++D15b4rSX4yddQx6fYxfHuGZZ9FjQvxzhRhzY5OLoHR/jbGnQ6WlSJCDhdMvxeTdhNmpwe728B4OMWNx4eeYeAjGxCNeFAKuiRohGzWRreParODenuA3nAqgD0PKoLb2bgf4XBQBiYEUZmAS9CBlgKjXlcGArDzgHeJFKnTbgmwzHvM9adeNizoAcmimnJ/K71L5KAWI5KAAD3JuJ+ruGxNTOBNYVQroM2nO9Abj9EmYEyzJCupdKBHsVjqiHmA1Oq67Js9yiGnihXIhqVcKqFaY2gA2eH0qQuIVwj3fDIfep2OpIJy2bLR49kUCAXFPJ6AZjoSkGeEwwpK/7guboEF3lN+XX02RbJVhq9WwAAmDDcBiQfw3P9IAn8IzvkCIRQOX+Pku19iwaEO/Uunc3x69w4ivhAuihXGmOB6MsTpbIyZOYKLLOihkoXLmbYw4Q4lRb6ei7qxu0Y/CyZKeeTrq9COiXjPuRgQRMCDa99ibfNcGLSbqFIiN50iJNIjHVeXBbS6U1TbY/H+EWsGpyFsg1TMhzs7KeSyMblHvLetVgduMvAMJtZ18PJdGbOFIUbg5nSK8NyEq1hB6LKE5GiOwNKUZ3msmwKWuBhSYLOBuWe2WBC23U3hATtfn8JLxmUwjBJZnSNOGzXxDfE0OhhtruALTcO3T19JAuvnn3+Kzz7/vjBgWKSxkf/bn3+NL796ohLA+fW5fvw+ZJIpTPotFG5OcP/BI3z82Q9xc/ga58+fSOiDtlggQSuKQBzH+QKqzYYU1jIrlYmplais+krFjrfWuJI4kN1k/RsraZt/nYhEEAuEMB5NMZ4PMOeP8QhB7jMsRA0PguEIYv4QXC4+kyO8vCqg2GjKvkngngeZsCdkMEKQgB6r9CpSTHju0am1LQQYclAv4+bdCww7bSztDmxvbIu85ujqCq7kOhzmEJ3T76QmZLo35b7xrQ8Q9HsxqufR6A8wogkyv7ol2xMJKQchlkxNyh0LgJEm1Xrab9PVeNUYLBNOp/H4w21gWcWPf/G3qNY78BgBaAuXNHCsKSbDERI+B8JeNxIBAx/uhkVC1BwFMUdUUha5P1KCIvYMwvymJF7JwPlrGcJZDmzCEuNZQnbUmHJNejspphybad5Jxayil+EQrW4F/T4b1gmG85GwyAhxiFGxpWYxlg74NErldPHV4XO1WNjEj5IgHlnxpka/rzHtaOS8IpjIRp01iwIbTWHoDqZzCZIajsmA4zlNdQHTXu0IefzwOD3weYKIR9Nw6mQPKNuDeq2BUnOCxsSFAeVN4zrcjqXIz/yJdTl7ipeHsDMUQ9PgNRyIMpXS50Nr0BDW2WpqXbE1LCBJBd0og+33UlxZx6qo5fUudK9QGlxLyFTEmUDGuy5pqIoNyXpYSfxlPQg7k+b09JHTZYjKQRKDVnrjEVq1OgatloDnBGF5PU2bHUudhuJzCRvTQAYVk6qBaNAvvlT0hqQKZX1lBalEwvpeyruH0t5uf452ZyjrlZ+D5z3XpZh5W6DWbSjCrSRJEt7oYycBFEqyqmS/VDrQtkFJIjncYrI8ATQKAnweJner5HTx+XQylfIWoFL7BYdQi6UmBuyl5hD19kjqF74XMpUJSAV8HvG5JOjLs9gf8IuU77JwhFLzxgLPeCZF4NBDGI5Zk2ow7BELUFaDOe4FPJe5BzAgKLOWQyjmQ6/XEHKB0+VHNBZHMBITIO3F11/iy5/+BL3BUBpsj8cvJu5TGu4zFTZEwJb+zQpAn8/GcjYGuEfFo4hFw8LO63R76DNA2sYGfY6b03conNObStl1kB1KaWYmtwKvxylnzqA/RCQaxW//p7+F1fUcXh2e4/ryinICXF1dIBYL45/9N/8MBwd35Xn503/5P+FH/8OfYcD3wgGszS7Pn89J+VYPjVpdrt/u/UdY3/9QajPe7sL5O/Eu41Dy9j/F3vMIK1UM/yUMh6nFSqourEOqB/wEKpcYSQoipE/mGuH6kER2YVoqgoTIycWnWdgcykdO2GlOZcg/HkpAllsCwzRo3ghm/TZGzaLyCKbMloAq2UrpdYtY0EQwkRFwc9IpCChhd3oQjSXwwYP76AwXaLYbCPg9qFWUyqJaqonnYTqdQqfbEea9DHlNE9HMGtIRA4/WHdCCK+iOFlgLToVRx7OR5JF2d4zOgIMJDUGPXfwofS6aYxsyYDG0GX727Bt88fQbSSVmOR+ikgE2bCRWoS0DeHZ+DnM+FEkx9zSdgVkLJoizFrRhc/s3ZE1PpgO4EEHp5lyueygYxcQcIxBJYG3zQ+kJBq0ypr267K2F6inCAa+QWc6KZKR7kEusYSO9jpvyJYKBMHbW9/Hk1ZdKbujQUGwW4TE8iHijAv4XGtdwiHx+iXhoBfFwFuVGAQu7D7q+lHMvHchh6hlCN9R9nI8JHDPEYAb3zAu7zQmbK4rpYoIZgbfhDC5/WogHVHrpgQmatUvO8+EOM9hvDzFHAnazg5FuoNwpwD6fYDNzD6X2hXiv5SKbwJLs6KnsDUGmYftXheHtcumYaX5cVU6RLz6F26PYxEvWDDMTg+4I4bhaq/MOk4g9CMZSGPZUCCKZXs3uK3RHhxgPmWTvRTDoRqc9ZNeD5ZJ1fgDx+AFHJOi3T9A367IHyvBbehcT49UBxyAAACAASURBVFFfJJjEDoPumOz3mjcq76VcegEKnAis2XV6XLuwsvZ9JENJLE3ak8xEssldkSo8NoP0AuReb3YL8Eay0Dxxqzdcolk4E5yKdXv+7CWiuR3ZoymhZl1LH3z5/rR8oFcW67I/+ef/7VJNaQxct02cVKZYiTiwGnOKd8hlhQXNDLXCFerDJUIZXnSgV7sRbzPS0HmA0duMP9fzZ0qeRLCBpseaA/HcNqLJFbSqeaHFzUZ9CQkgwkc2GqUAyuNqJh5eiUQKYeccY0dANo6gU3lfObUlfMsFigM7pkQYEy4BfArNiTDCcjFrMmcly6lkS8Xu4eF6WVUJRWtxRQud0HhVGmAnDm96QkcneCbGtJQEWXKrpWbH0kbjcxtcDoX2y+ZDyR/BFoIuZKWRSk1QRAoYfl/qfqlXZ9KWDYdXdQG57qzFpJhhQ8GGWooHiwLNB4IXmI3JbXFBE0k5kKdMGqKvkwILyZQTLyQpyKyoV8oG7A5JgiH4RbnPRtovTY4qwjVhXgkLRQ53xaRRXhXKhFI816Zj8UwQyQBDAAyi9wV88+WXKJyfyr2O5fYl8lmSsP5/vgiYkWHBBrVx/Rq94jtkdh7B5/dg3rzC2MEDlWwKoN3qwOzxobLDqbkRiibFg4MwlUzcXUGh69tGbZkmsODjh1UJGywoFLggSXe+uKwJc1iXIktMRi3QU03XrBQxy4+OK2QjNUTIp6PWDuC6VZLNSHwrJOGG7EFdUl88Lg/C9gGc7g34fQH80e/8QNIpn1spmrxETOV5eLCL2VLH19++EMnB9x8/QNinDO7bA5WwxD8jePZ//cWPlWeKbpP73213kC+UxDsF5hSZ1Q1ZZ7yvvB9Lg95aCpRbLFRa5P/bSxk3TkUqaLi8WM9EsJoKScx3t1OHqZtotMpisj7PRjBKUK7igM1cIDRYIt61wbVQE1uyMGj2SlN4PvuBQADDsZJWsCDZ3dnGxfkpnr0+fl9At0YLBJ0EKZTfBwMpePhvb+SE+s7r1hgpXzI2Ap98eB9+2xiHr55jzkhqK/2Wf6/Aa+XZI9xpK+qeBwOfUxEjkKlFCa+hGnE+NaTd83na3ViRCfbJyalMQQlkE1CaLu0CmknEOChBc8Hn8wqAVWsPcbC7Lj9++hd/ji/+9f+hGlkeCSxMyJIRqr1dABNu+krSo5pD/p7plJQvjIYjdFsNAa8I6vAQZfFE4CJOQMXvkynklKwcJuzST4TTY3MqU/XeaKwKasPAgP5Fkwm8Lh39yQyDqQrDkGtkKpbE7YRSUDurQVfyKzLZKH83MD+6wvDoSgoVz0JDhKld6QBmK0kYkQyrPmilKpy1FvzmAq1JD8VxDxHeBoeBye6mpO16z6/gWE9guBaTItvBM8A0ZXhC0IFTXMp2CRCSLk5at2J8qim3wAdzSqbVXsdrSxCUTQn9g8SImJMkNtyUX1qM0kW7LQUu5XX8HlxbEgDCs4QeXm6Putbia8SDmx5/YwGC5PfCGuAeAzEA5uFLv75AMIhUJieHaqPZhN1g0+mVA58TVIY1VFpdlMpFmBMykUjp5zrzCaAkRT4PLMvjjAmG4ldnAz7//DP88Nd/HeVqTfZhSoe+ffIL+doElfiiRyJ/kIUV7daR6DUtQ/kpHBxiGh6E9/Zh9wKDWgkTU0Ol0Rf/MPvSBr/DLQ3I+sO7CIaieHN4jtMW0+YaWGouLCgPsy3EeN4bigOGH/VaVRhLyWgUm/EQ1rMxLAwCLArY4NrjAI3XWYBq3QGXR/mL8oyh98piPpFQoBmfKXOO2nUJg04bwVQch5d1vHp3Kc862YYPDtZx/07OugeKVUawQne4hU1K75inLy/wzYsLbG3ksL7CAZUdabcbkXeniD95jWCnj5FHR9etox9yguMEfzqEm1gAnaUTvogB96gH+3UHzss6HEsNk1icccewleqo+Xz4K68D3yzZaJgi5f2DP/w9/NZv/SfCjuPZ+urVa3z15dfIF4oiZ+EZ2+v1lMyRIC2AlXQauXQaxfw5XB4HMrlV8XjRZ31cPHuCRqECn8eFlY091CZLHF9diW+aGNxa/ni3WjbF/FAgjSptLFaL1AAKSlJqH8Xek73Z5UI8TPuFGczRAK45GawLGKEI0ru7CKZzWLTaMMYztMYLfHt0jFKDaYu/8ljlOUdwX+qi+RJ+JuMt2JCG4QtHMYUbo1ZHmPFzuwv1/LE0oVvZFWylM2guXSiXbjCuXghoMTEX8Of2EY9G4ZkzWdSJcrUq6d383LeGv8pTSRX4kjouCboKbFAmGGwkeT6oZ/j9y2Xg/kcf4tce7+Ps/Bv87NlThKIfQlu6US2/Bg1j+oMudHOA9YgHH22l6NuAfLkPpzsKzR1GOJpBmCCvoeSaZNjxmaR0a8wUbYJXdpr2M9luaqWiqwaW901Sbi1fKA5TFCNazfIoiWOj12pX0Ru0pdkUFi6fEyueasFnfqmLp6tm6HC5WKdBEv94hZg6RjsJqf/ozcSvSPaJBCYp2SBrU5aiUw4WpFm2k1SE4WQgnjXcQwiexQIBBNwB5W2zsMPQyH62ozME+nPue120Wk30R0usbKzj3oMPBBgeNkooXbzGdeEUnV4DIX8I6VgSrV4LxVoFW2u72N3YV357BIRuwU5LesxBhsvjVs0tUxfJJrP8gMvDPKrjvBhw8xVzpZH2rAmrQvwhLQ9mXleXQWYD76klQeQwxO2Dg+Bxv4Xr4yP0W0wT1uQ+cu/3Jtbhja/L1560C+hXTtDr1hEJurCxmoHT7cCMMjI+KzpT7SkpJAtKyc65Jmky3x+odFgOMyTMQiRdDIdSckquGbFqkNpc+V1KnSkDfqvmtLx+pH+wQESeiVwtrXod5mQIp52spBEWi6n0FDK4Iyhjv7WHYN2i0u9YZ5BheFHsoNJSvpHco4M+N0IBr9QAtXodK6s5PHr8GIcvvsNX3/4ME4cFzCv1uJJLSd0dpnOXpdSwnkUdePTp5/jBP/gduN3qaz756l/h5bO/QCpzgNWtzwTI5vuz85ovl3j75Bf4+quvRCYaSaSR3doXiSPBKYfbKyE9WJJ84ECrlsegW4HHH0Aw4EcqEZOannUlr2+300KpUBAbB74MhwMhf0A8+1Ir68IsmWCBQDQEnWBKdyggKWteSufHZIwtTJQrVZwdPccf/dEf4L/4L/+p1JA3+QJ++pN/h29/+Uxk5Tz7RzOmBgYkHGPUbqPfrImagP1tauNA6jJes+LFIZrFMxku3DJWWR8wKIf3XZiTrEnJ4FPEV6X2sHzPZM8QNqYKlWLvJv5z/OwTDufUWpoMablDg3alGKKdSSqbk+9TvjmXAZw9mJZ9ij2OM5zBtFfDpKM8LplAzP3CH8+I3G/ZL8nXWhgR9Os36DTKiMSTiKZW8emnStLIYd5nH9/F21cv8be/eIFRd4Bpv4nOlMFXc/RqBUlk5hnNtMigscDH93O4u5PGaZPKLRv2kyq9udIYYjgFhragYAWZwEK8XenletFWPt5xo4MvnnyFL9++As3LnU4vPr9zAHM5xLfnR0glHskzUi4+g6a7pf7ey+Tgdrrx/OytXMeVlcfyOW9uvhPjeY1sTHOObO4BkvE9CZngYIjriUovnz8o/qT19pXsuZr08G7kMvdxUTrB6cXXWEmsYW/tHk6u3+Ld1WtRvPAe3Fm/h93MHk7Khyh2SliN3kHKkxJ1UL5+iUL1Emkxptcw6hTUUGjCga6OodEXJnHQmUHUdx99WxGdyTsElyn4zBh6tipGjgFsIxc8+qpcn9L1WzQ5GIrZEV0PwO/egWPsxWLcQH9ZQ3/RRcxII2KPYTAdSv3pCqQlhAVkN5r0UzexlGswRHteR9uswquFRcXXGJRhtpzwhV0YoYd+e4Rg1IOV7EPZC7rVCpyzlLD0GIqg6cQZZujNqnD6dfgDNng9O8yOFiaa4VrHYEgfaYhcfNA9Q8ARlfcg/ogcwPpTQtzK53+JsDsp+1a9W1a9leQVqYEeA2TUQAbYXNlHNHlH/PHRb6Dd68MZyQl+MelU4CHJhoSQ2jUGzbKM3cjwnE85LHGKWscbScvwpMpn1+1SypxhV3AnkavTc1Tst+jvO4btf/6Xf7IkOMODh43HZW2M0/pMKNp8mGOOociEDs9u0KqW4IuvSJIWC3m+6Xr+XA5rPjC8mWQxZLbuSVNHXW50TcnyyqcvkVjdRnx1Tyhy41ZZEjIJ3ARDEXhjK8KkIFAmbCA2HLomJu+1AX9tQzqk5EfFNo3dgRXGn1oXjwfG1IorJFuDv6fhPv+IaDbfq3iOETkkAKYBFxVKPzRspLw4LXaF1poKKnaBx2UI/ZiHLQ/Ls3JfDvWNpFcAGxavnOJxg6QnAc+aMW1ANF3kj0TvxTdMvK3sskGqWFel3WWDTpRTNYd8X+ozvzqvCa37YE2lVIpMx5o8Hxe6ymMi6pXPR38ZoZXDJkmnRGzpr0ZQ7bRAk3FVRPO9rSX9SpJL02OaCWqAU1+Kh51I4MRnSLEFz4s1mQ6tJsMyeSh2aSLZweXROyswYY7B2EQ0u/sfBWf+n39JwGxmpT9Wr1+hXzxCxOtHgH5LvqCkdJA5Jb4meofhJogaEQznE1z2ylguvMiF9+CJ5aQgGdTzYhLMjZCSKWH2sIiWIpvosJKBqMm12ozFsJuSIP65K6xSECeU2bK8W8Jw0Hie0hdKUuiVp6M5bCPk0bAai6NJc8VGAxU2ZgsTQa8HmWAGUU8M7UUAYT/gWvaxc++H+N3f/YfSnFP6cFvWvy8ebcDhu0McnV3j0aMPsbOZk8v19u2h/Pz40Yf4y79U8dqSOmd58Q1GXWncGtc1ikDgy21hNPdYrCbVQHj957Juet0NFaFuMRMIULP5vH35Qxrmo3NEvD7s730iqYHtXlOYiK1lA+3QEkt6Qs1tcHYm8PdmMFjMzzQEXX5hKxCIYJPIQ5HSM0ojdna2sH9nHy/eHOP09EQAQhYqXucSwzknmIpKTmDM79QQNFQwxfr2DhKZHF4fnqJwcSr7Sn1gIhnyIOJzIpVdgTkZ4fL4rQI3LCaGKG25B00nimXFCcNcAQxSZFsXnUD/Rx9/D6FIFE+fPhM23J29PeTW1nF4eISjoyNMlw4BG1TlyOmfG0GPJg0xAyjoh/bB3R384uuv8dVXX6LXqKPfamA+GQtjgPdZZOK8JnaVpCkNrSRAEkyjzNVQbZ+kWhIwssuUjWmSnJLwvZOBQ7NZMpP4TFCqG+QkUth1NmjCmHLCkEQvTm+VafB0yX1OabwIYpDVRmYM9zkyy8iUEQaayGXoUULpKFN1lace9wE+P5QDG+UGeq/OoE8XCOgGfGQle5yYRvwYsYDsD+GczpC1u+CeLXDea+KZHWi6vEhMTWxvrOOOw4lUoYTSegjlrB8jNjcmr5ECB3h9ff4APH6f8siwqWdUvA+EqUHa9gzmlOAJ5fiM12YCG1NWabzck0KbhbI0KPwQwmogYKMCbm6lZmRvkSZCAFjYZgQYHJZ3Ec26OfUfK4N+3kOHh2CXWxL6mG7q9tOcl/4STrjsNplms2C8uLyEOxhHJrcOypdsTgMXNze4vlBDBt4hAlqG04dgKAhfKITHD+7hwcE+ur0ejo/PxQ+x1+/JcyQeoOYc2zvb2Nhcw8sXz3F4dCbR9nYsEJy1EbARUABG7S48lH36HGgu62qdzlwwmD6kueAeN0UKm+8yjEBD0u6CqWtok6Xm0pFZ34LmT+C4UEG5eI3heIhgOCFyEwLMvB7odwUsTmTi2NlYgcGmnVJcDyUpysPNcHkEPBPW1cKENxCCZjck8pv3iXuYyLd1Jq+63qfi2pd9LGcdvDos4s1RHrlkAHd2MwiE/HJemrOx7Md8BjiQcjgDcLsYTKLjm6ev8eTpa3zy6APsrkcxHE4QaI0QevoS4XwNnYALbb8DDFZJLpZYdbsx8Dnhn8xh9sc4D9oxa7QQPinDxvRVrx+dUAjDxQLPOk18ac7AIDIFdi/xn/3eP8Yf/uHvSw1CK4t2u4O/+tnP8eXffi3enLfAiHhcCfBKNgKHYDNkCBIZDhRKV+h029jeP8DB7hbyh6/QyOcR5poKRGFzuMV+odwfo9XjYFJZO4gxuRwiv/Le4B+woOQPgu2/YpdaDTAT8zhs0+3YXFvHbDLDyckbkb/7KYcOhhDLrSK2tglw7bUa8AWjOK008ez4RBosAT+5vwpYoNIExb5C/EAXsJPuJGmNSjp6u+8JmCDsoDk2MxmRaFUaTXhSG3An/37bgF7lEt3yhQDYrE/onzUYKTmPqvMUu0MFGtKrUp1k6s+UzFL84Phkaxr8fh8+e3wP9/dTKHWAfNeN4WQsa5zFeq1yinrtFLPZAMbcRMhu4O6qC+vpNModJzRXANnVDdl7WZ6JRw2hBLtdamLWSgTCxTh/PFYKAZHeUQWhGLwSnCEm8ooNITWdkgtIDdIetFDhgGo6EEBZ9gqbDmOpwU5rEMvXjjURfXWmZHjaKONRU3p+T/leJkFNlWan0DlImudAEj1ZzSjJidigW6EJTP6b8HCkUoLDuZ4Do66SpauAKtaLDuXZ6CBL10B/ZMIf8uJ3//Fv4h/9zu+JPOl//d//FP/qf/szkbPJ9/4P7sf6yha2V3ffS8xuQSeVHq0GN6zVVIqquk5ydmGJ0uAGzWlFBodknfDfRrQk4u60/P1srPoAvtiEsqEi82wy4kDGCU8oJF+zUamiT5avAFg2hFf2EUj/XXXEtFNCq3SIfq8Br4usUwN2H9PT6TPnEEZJNBRFOBAW9qEkZ9LrVyTGwHBEP7mRSlZ2u6VPomyL55yc2TJIUOw7UXhYKay38jt5ui1ATYyriXqSmeRxiY0B65xhr4Neq4rlfCxKG57X4k1GWw9h4ZPVyMG+YvER6OZlqjQHqLcG2F1P4vGHBwglMvju5Ws8fflKwLFRr4f2bIDhvA9zSiadBfXabAi4EnA7ovJZeX1l+OMxYHcuEQ1HEI2tyLPB5O92n1YMRWxs3kEk/bH0IFE/kIpGJAmc0qxvv3mKX/7ia8SyW0itrsqe4fLGZUjFgc2oP8BsOhfwrFW7knOcCcwrK1lhZhMgTCbTIqW9urpEtV4TewR+/3AoLOCHzoFWPCnDeDefFfFjW6BYLKHZ6YqskFJ/Lit3KIVGu43zt9/C4dBw/+FHuP/wIfZ3N3F2fIIf/9ufYjQm4LbE0uHGClO2kxk0CufvmSmx7CaSGwfK05UM5lYR40ZRAj1YM/i9/H5kxyuPVkkEtwKT6Ospa0TkrarHVQNN9TCRTccBrMvrgzcUEnY3wSYy3ck8Imgp8l3djvXtXSRSKVyfnaFZq4hiiMCQSQZoMGWBtrRG4N7EupGsWJ6zU9SLVwgmV2SDrd1cCLvo8aefIJldQ3Yli25vKFK/sMeGd6/foFquSCgZh2stYf8bUg818qdIrKrekL9mTZdZiSGTdMOnTbC7mkQqQQaRjrOGXfxeE64h3lZ02ffXggQ02FMs8FcvnuGnT77GzJzA7/Mgm/0Ig+kIg8478e8bUGvOCnipY2v9cyzMKQ6P/gYf7T2Az+1Fq02v9h4q9bb6d5Sz2mMYm130xm2sbX0fn3z627g6+Q4vX36FdCqLRHIXjU5RzsnxbIj+Usf9rcfw6VNMZwOcFg5xnKeUz7JPsJij3FvoheV1kzU2RjC4jVziEZzmBJXaO3m2wwyeo3+n7kCheylWNnH3GhYOKv3G6MxqMAJphOwpdMaHGGgN+BZRJVefzxD07ML0zNGtXAkYpUWW6OUX6JVHyG7dhV33oJq/gObrwkeg3LevrHXMKZqTitgTRD0ZFFqXmC1MpGL3hTmISRf5zpUoWrjXH+bfwOZQA/750A53gLJMZWnlZliv+OctYJ/5EfbfwRhNNFpvEArekVRl1rrh4AEG/SOYizF8jhRGozN0Z3loS2Whwh9OMyihOhyYT6YLCTRIhbKYzzXkq2QUss5VcnOxfCG9Thi2E6xn9+U54WAztXIfjW4NLnOApD8sKbOUXZIgw/OEqsdW+UJ6nVhuT6576fKtPNeR9Dqym3dQvHxn9XwetLtl2b8X3bb8/1QtJtf2YL8dSrGH+9Ef/4slzfIJfrEAoLdXvm9HdahAJPu4DluvgFajhZE9IsyYdrWIeG5TGCZkGAwH/ffhAKFEFoncNjosgiYjxNZ5Q3W0r2lCqExXfbYhIit7Qvkl4MVY8JUgL5ANtYFKjWQDyIJxM67SHgV0kr1EHbjchAYjxcQic4xNx1GxJzdkN+2Vm3xYHIgJ9J0VJlyauKj0pG7ZTFEKqQ4xlWxJOjspeRrK7YkU63fXbn3JOK1byoShO2Qhr6vURk3DRWUoQA+llfy+AsZpGrYzTFJ0iql/bzDG7koIbnLcSde3kuC89KriZxgqqiNBOLLOzkodua672cBtaLwcsqTii0Zd0yRJk6+9HBeJSpbL11R63mYmaB3KTomAl8mHVa8JfXuxwFW5LZ9/O6vSHtmUChPFXOCq2kKhNRLjy5hXR8QxQ2Mwx/HpOSZsOtxJdJolkVCROsro1/8vLwJn+Xdfo1V8gwCd8hc2eJwsCpi4YiCQ3hTGATcgv8eNwKIlE5bRYoHeBBiNNZnWeP0BbO3sotWs4eToUA7yW2meYo2p9SNsEnGott0yzJUXlxQtpL5bTa2dhe5cGpD50oFMmNd2gueFAa5rV0KXX4uvot8fotmrw0W5sG4gFD1AJhKWSUzE74RfGyNfV9NdghSc/nz22ffhDkZwdlWAy2EToHJsqgPR7dRkKry3u407ezt4+/adFFx0BeNLMc++wBc/+SkmsxGaPUp+dcwdQ8yYEIg12BYaOvkTdIvHSMfD4jEgk023KupnIwda3Q5K5ZJcu9jaR/BEty1AbYbhqIzu+EZkSNlwGlOPA72ADs3tlILNpTkQ6drgaUwFlOCEWsBckWm6ha1KmYvIUHodfPzJx3j8+GNB5cXDmDp0zYaTixuUi3n5XEITNxRQ2R4v0FFEO+xsEBCd4vXhCQJuh/zojqboDmfwu5U/WbM/hds2g1/uF8M1CHAqP4zbMAeu4163h8l4hoSX999EbUIjT7tsnJ99/kMEQmG8fHuCvf27mAzaePX2GKZGUHEpniL8MaQnTb+PewcHApY9efI1vvryb5WB8//N2Xs9SZbeV2Invfe2snxVV3s33eNngIXbAJfrqBeF/hm9KfSiF4We90XaCAYpkiKXqwBAEsASA2AAjOtp39XlbVZ6f9PnVZzzZTUAkrHcVSIaM9PVXZV57/2+7/c7v2PmzRvlH5PBQOwn+tjQu4QmvJxmqEAWIG2aCWOEyamWAbG7Fqc0LlGeCepIVsEClGb4TJFko8ZwE3pmhJk0TENhJ0I0GyZzyuuRcSm/B2nK3LP4Pck0I1OWxRab3163p8JM6Uk23qRsymtlaCKiCSaxsZDMlPH1bhciPkp5fBhsn2K0XUTU7UPQ4YbD50A5EUCTgRydPuKBEPKeACIOJ5r9Drz3b6t5OPzlrzEoLGKBE+HDPVh3r8D9YBMjy0KvM9LnCwb9mqyKTUsAhr8oGyW9gteLzSebADblapwpyxwIcLL6Q3mNsIHlGeRlZjmDLOwp3JGgLrtkXTzgucYJRgZNiAdN3Tnxp2xaPnwsTKMJOH1BsYlYkPKcIQjLKCM2JNIL8FkTa4xg6EjMYJZj58Wiimp4/XzoJRc5K9I35VCSOTb7bHCC/hC+861v4O69uygVSzg8OMLu7r6uO9kgbGYJSrBApacn5RLOcQ1Hu48AVwC2KwL/qI+YTdaLV6aro3bLBGhEmvAE69g9m6DYicLrSyLhDyBXSOn5IsOr0+liJZBC3RqgMrOwkkhSEwNnlPsG5SGmIed50Kpf6DrHnDO8N+hq+PAqGsTU5UGXPizDMdZXl3Bta03sSe4HnDbzOeMZyaaRZyvZwq1qHfVKRQbGiYUVOLwBDLot3etIwIZj0kW/19OZQtCY153AG9kJBFK4rvgsk3Xg8fgRmhq/qQmZbN2OhiyUqQ06JsFuqVLDRqWJYiyGnUgAuUobq7UOei4bvYsSwtYUViyCtjVEu9XBwDFBeyGHk2waHZ8H1W5bfnxtGeMaQINF93e+821857vf0rP1ySe/xM8/+VTP5lx3NT8GTfiEgCMBJW41Stw6Ka1X6ul0IoYedQe9WgXusYVkJIBoPKWBAdmZI6cPr04vJIHRsyiAwTCthA/PG6xLcFjplPP9VQEDc8NyMcop+WfzmSug0uqgeLaPmHOKsSeke76yuogoWUSnB8hk8khllvD44AR7FzxzDENCrbTYEfx+BDPJ5J3/O5tAgkNaM4aZYyTik7lNBmPfyfr0IJhdRDS7rPtLgON3X2Rj8n4X958h7p3h6pVNHB4fa43wWLxMyhTTSvIOgkIMDTB+JvIim3uHskz84L0H+Pa33kPQR2+UMV4dHeCzly9xUj6U7CqbuYPC8n2cn36N87PHyIdTuJVPYWyP0bNcSITjSGXzkp5xsEsvOEowuV9xX/mtTNMMSMhK4ksBLTY1lAYsYz1iRuaXw0zDbuerNejitFaE1e8o/MYej+FlcrtNM/oJJlQGsMb1G4nacDLCmCEBBFUl63XCOaNZuqlzJHjg73kcGNpD9CZDjC4TxPmexHTh4IDDAhu9rgf9rvERlt+c5I/mIbtkNZp3LUGpwpFoJsgE6f/h3/9PqhN/+Df/L6rnZAkZywl9znljmV/YxObKVYR8RtkgZjX3YAKOHDgRpKMflNh6hk3IZ3o0GaA8MKEbBMU6dgNuuBGYRZgBLiNp/4AWKqZm5N80oTlk9pj1x72M3591hdYJGYq+AMLZdQQSi7/37P3uf/Rqu+g0dtBjI+uxkYgkMXHakiCngnFkY1lEQyZ9nc/iJTBK0KrZ6omNpmeDV43SKDI959fVTfkff5FROh86GomfuW8mJMcMkFkPqq/12QAAIABJREFUy8vP6VAIRiAYVA1DAK3frouFJjkRGe4M05C3FlnrDIagFxv9xmYaeLe6YzSbXawsJLG8mEVy/SZS67fw7PUZXuycG+ByNkPz+CmaJ88xpt/nsCOpWzKZRcifnstTKdWMKXhnMutjaf06ssu30GyVUa+fS2Y67J1gOqhheeNDrG/eRdQ/QyQSwUI+L+lrs97EF59/gSfPX6Jr9RGktUc0qb2dewSbaKYZj4dtdFtFAXuyAXE5ZC5PT08OQNutNsrliu75lD7QTO0msD2xMXP5NJALeF0on7N/rSs5NZktIJrJo9OqSSkRT69gRvkuHKie76F4tK018NY77+CP/t2/Fivp7/72J/jq8y8VapBe3kJ+7YbIIzyvKsevpLbi855e2tQvPs+TTk2/uKa4L/F+8j4pXGEulzRAsbnu2q/n4RLskVk/Gl2UCTVTWilTLv1+xFNpKbXYr89ksj9n5LPOC6dx9fp1hV+cHx+jXToww0CFlphn0usPwR/PS7bJjajd7qBxwXAjDoq4/unHxWTCOBZWr+Lb3/6G9pVff/Ec2YhRPLWahshhOcJonB+JcRbJrUj+2ygeIp5f0XndKB5gNukjEmZPNMRo1MJGIY8rS4tIpBLIplLaN7lWX5XoXWsCP9hrJL0d/PTRI3zy1ZeSQX/jrbckt/98ZxffvHNX8r9fvNg2agm3jbev0Ts6gOf7r+Vd/o0HH6HZ6eBHv/q5YbYOTYAcP0wyvASPK4BkfgNLK/fRa5zC6xihZTWwffgE64VruLF+Ddsnj3FWP0ahcE/75UXpicBFDio4hDHBKIaUw39fLjzE1sJ1VGsvcVY7QiZYUMKmI5jUjy6eP8asV0fUFUW5cwT3cIh07iZ6MSfqtW24uh64J0HQJ9kVMefK2DbBKC6nByG/H0H/mjy6e4NDDXgcvSAavV2Z50eDa5IQtzqHGI+7Wr/5dA6L2QdKKfWhL/YeCQ1UE3CfJRhLdnqIuAaDyawOSt0iBmhi5pwgHrpm1hg42LdRa87JC8ITlGtvLCZcZvCdChSQit4BvEk4h01Y/T04QhkBolbvNWKupMhFlKW2Wk2c1I/09xkKxjOzZ3GQZJhlxltvaIJPbBtruRXJZw8vTrCwyNRLoz5jujL32HQkhTGHH6z1pX2m1NxG9WRHYWNcM+mlK6ppeMxxrbbLJwhwsM4TTvv5XA7Nc4p9msMhZi17PA6HQx4n0itX4fif/5f/3V6KM4qYZoNjnDYmOGkzxcylJoGsLUe3BPRrOCnWcXLRQCS3Kt8APjSBeEZm/3yfmeVNbSSchvAwbJ7t6oekknFE0cLUNl4Ea8uLCLPZcQCnXTM1XYiZw5XNMJuv86bx11hMsohmA2TkkfI30NTRhcNKX4t/PRvUJkTwiu+DfmAsWA7KPf25tZwxabx0yOCDTuRdSLGHhdUUe+cdhQQspQII+d0Ih3wy7d8+aUpyuZjw4qjalyyQQQS8oCwEyPbiDSAKbupZ2vQZxhuvz+sT5pU5cH05IcDm1YncVgR8EVx4fVLXPwmw7Z41ZfR/pUDgzPg0sWAzhpuGKm4i5LlQGR3twOvTlv57sxDVA8Eqk00LQbbWwGyGGHXVBBClpwfQ+mpB94ETHU6G+bVSd4B6h4uUJo49zIgG+/3Ix0MyaP/s0VPM4NNm06kfo17agTeYQjx7TayKf+pFvzEmt3Kzrhw/xcXOZ8gnksgk4sZThZ4NLJp47eSVwaLBA5uAnMOJdn+ClsNMD8fNCzFDaIDIa9CoUyPN+t1EhatIZYM7N2k1E2BS5+ej0DmLT2Abiywx0ih9GmMt19Nzflbz46R+iuPqERKp29oYmo2XKBQeqnlPBifYzG6i2mVSJ7CZaMMa2bhommJHh6aKNE77mYDohtsfwNtvv4VUOo3dvUNtWtyGxBohMZGG23O/s4dv3YOfxSl90B68hb/8y/+Ev/jLv4TlqqBrX8CFNQQ91zDBHqzxNlx9L1wMH3C6kU2mEQ1FjQeL24PM2k0d9LPpEHsvH0kWxrSsdreNRq+Jaqdi4twXs/CuLyA8ccLfnQC9MeK2HzGmiXDqGIvpsBArRiaxZn2a607p0gijvqG/P3j4NoKRGPb29tEbTtDqzwQsUqa6tGLkEZcvPvNkm12+dg9OsPt6G363jVKLPggjsc3of9C2RgKA6b9EYMMz7c0ZXUaSy0vuFVNUrjKSsBiWEgGhkQAWThhYtLz7/vsoLC3B6fKgZU0F7MWCLnTabbRaLdy9eQW3b9/BL37xCb747DfG/05MG+NlQuaWJn3zyTEndkwkldua0yHjYk7kSPnlpNWs4YnxNyGAJRDGmGdyyibAmGagarhsBRdwos2iiM8fQaFYKg6nx6Nih34yPgcZo5b2wkg0hmiULJ2JCjM2tFxPHAiQoTgadOUFCCe9d2wMBe6N5rH0xhT/TcMps9oxAk4gFvRqCuU8rcPxuoJgfyLvNcsxRZPNpaF5wM5lEKXZrtuLpNsHf6+Ps3YTr9stc9BPR2jbI2SvrSGyuGD8gZzAkF49bsqyjQ9LOBpCNBbVGjZeICY5juuXHm30ECLbg1YCQ7LQxDQ0bGnueUwc4+d2BQPatwzjhzJOGu/7kc7mNSDotttg0iaNYSXppwRqaNHtVWC7wI0JmzeCIvTtMlHxTIV0eBg8YIJFVPDR0D4Q0HP76PPfILWwjNtvvYNsNodWpyWGUbPd14CDhclGIYn1tXWc1Tq4OOdzF0CvO5QMpdZqqsjNZbIIc81Fk6jXmrB7FQFM6dkeaievsXNK6aIH3kAcqWgWEbcLveEATk8dPk8dF02gO6RRbxqxmA/xRFjsV+7hnL4HY1n4UwUZfWtf5YTOYaSrBGHpSeh3TRBwjdGyLAXmLAXDGqp1PW6UiyWZBpMVeYXm2kuLaiQE7noJpHvhdPlQviji9GAf3WZDNg1KSiR4triKVGEZ9qijPSPs98A56WhwRJCJkjeZTbsIMvtQa5S0HniOh+wZogzxOT5WXDslbunjY7gjKUQiCYSGQ7AFuAi5MXY6MNg5xtQaIhGMI37RgG0NMHLMMFnKw4omMCnV8Gmrip/ZhmHF85nnB/eUZDQu0LHR5UCM1HVTIMovz1Tgb5hll95GbLr44nDh0odJjBN61fF5c9pi5ob8XgOwMeii3YTbaiDi9+D+N76jocfLz36JaCKH2oAs8HNjD3EJwswHYQZwMGbTLPYMo4E1HBk9Zle9BBU40GP9k4pGEfAFcFQ8l98M2ZQGnOA0OYq034HVZByrhSUUy2U8PjyRHJzSNX12egLOUz75dy7ZKZcgC+8baywjYTRsIjWBCk+ZSJbPn2+7fIgubiKS/n0AYznuQe34BV68fGkaOcp06QEzT7lmfSWGHdOH55Pry3vjoTXGPFSA9Se/ni0s4b1372F9KSWwm/4u57UqPtt5hNdHu7CYZEuPKx65MxsRbwjpQFxyjqgviGw4pWc2HE8KuODzYMAYeqYZBhrrF4JlfHYFPiutd+6Cxn2C4Svz5lcumRza6lkiu517jFEgtDoN9Lp1zOgrR0+zGYcpQ5PkLRN57mXGZHowf86456npJp6lCTtT+9xwUwkxVzWwaabXGT8nwQUydmtNB9odMvHNc3JZQ6m1/h27g0saGfdEfb/LwBkAsWQSucIy3P4IPME4yqcvcLj9KzEvtIaGPdWFV25/jMVMHrP2hRlozhMFTT0+/wlzZj2v3WUCfWVwhvLwXGxtYo/0DSJrjiAJG3lPPwh3n/7EBnjgucGh5eW+L/nkHH7Q2phLIYOpZYRzG2Yw8s+86rVn6DRfIhIIs0VDyOdFNpaRNxz9AJXYPgdEjWzYKdl+td5AqzNQM8v3oYANpizOxpzlwWkb1pnkdHMfuEsFjVidrFudtJOZBwTM1zJlTQTRyKjkzet3mug2KrB6bZ2FWp8628y94mPIfTcYisDhjqj5G/SosJnCjuQxCi1gSj8ll2GVqH94A5QD5aPHKB89gdvj13POdZ5cuoGZTQDUoTA4fm7+3Er5AKXz15hOqoCjidlohg+/8Uf44N3vYdiuoVYrw+3z4f33P8bW1S09c7/87Dn+5I//b7x+9pVquFgihUA4rnR3WgV53FOEfGZAxfrV52U68gi1ShvtoRupXA7vfvARkqk0jo8PsJjPYnN9HcenF/jRD3+AV6/oPeY0A0myfTxuZBeXkF9Zhcvtg3s2gs8bkom4arM5s7dROUfIB0QCLhzv7+L+/Xu6lz/98d9rUJdfu4bUwhpalWPUznbF2uLQSNa404kCAtiMMxWTDEKdD3M7mG7P0tCPzwWvHftJDTjme6s5V34rSxeb10kwdKiBlAIGaAXiY/AQB1UMyeLZPUWzRT9YE6Rx8/ZdedHtvnqmISn/LNcHbSfoGyWQDIA/EEGnypCIqaw02M/yvfF78JkMp/JiKPHSxDT4hQnSkkrBEFqqLTL8TcJ9u36hOpU/M1VYU6/WrZ0gGGbIShvDUUvnFAfB11aW8eDmdWTTCV0LTsHILufP59d/+uUj/N0XX8jShLWt7WConR9LKw/FID47eyqsIR7x63ls97q4svEh3r99Hyl/F5lUDp+9eIXti4EY+zu7n4nJLHsP24lUdAHrhS0N+48u9tTbri1cwfnZUzhDOXmWHZ/+ClcKWyJNTOGVOidA+yZfAC9Onyp1UvuYsVtGPs7ewoFUKIW11KaGjDxeBoOe9i9JlL1RVAclWOc7WjtNTxe57B3E7DR65yew/E0RSrL+RXjDUTTHFalo4u4F3bfy6BCOSA457zImnSpa3RacwRjsiQvl1lNE0gUkI7dRqT1Huf4EqXAeS4k11LslyU+z6VtiI47aFZzUD+GNZQ1D2ipLHXDeOcFmZgMbmSs4bR6g3WVowRCdcR2DjgFqfUG3CAp8buOBPNz0ovR2zJDe6UDEGUPUxfA5VvgTBfY5A0m4Ri34piNMvDHUrEN0u4dgtDSXSNyflpXCafUILqcPa9kt1RMHpV3k87cl/Rx3S0jnr8uvzNGvGyb2eIpa6TWqHeMVm124gYiPnvCmxwwEwhpqlOhfRluWkfGz9Qbp1xvFhx9+jK0rV+XXR5UCPTLHs6HIXNvPX4gBvHntNvZ29tButHWmsxdx/K//2/9h94cTrCScCHhNZbZXmWK3MkWBdNuwoZczbXPv6Fy05IZQZ0oCXGhWTjUVVi8lAMSJhUwckfy6tKRcdLlMEunAFNUB0/G82Ex6kWVBMZmg7vNiSm8wj1cTd9LIWZQEacyo4uJS8GbYRGSI8eZwomAOLnMAU3pq9Uf685RcciFKq076PwEyoekmUp2/9i962hDXsgGBcmzIKM2k1JMmhzxI+D398wOOJCa/lwknLkmsuKUbii2p0w4tdk2JuJmx2aI3iQAwI60wC3amgpmrzKRKzeOs5NvBT2OihC/BIL1nMc5UguvzaqI9L9Dl1zP3uzLeKG70h0MZ0xM8WFlZ0cPzxZeP8OKogmQiiVG7jKtX1nD3zjVNuQkonNcaeH64i9OzE/mLUYoW9ztw5dbbCCc3cLz3Ss14fmlVssvS2T5OD0nHHGPl6gfILd/5R2UI0zVPt3+FcWUfK1ffVlMwax4bHyemzLjdSMYiSse5bEiZ3tidulAZkqbsxZRpM/2B7oOuSTBlmoRu1cxkzIUyyUO6FkbmKvNGFTNGQsdDgFIoxij7Pbamal3G10+HqFtnOGucyR9Mf93BQ9sJDz0YaJYZ8eNqfgFedwy1cRw+dxiecQujmQmkEPVewIopeHm/ejOfvpaJkkFhJB7vv/cOcoVFPH32UtM5FaJke7g5kTKX78O37yLgNuDZvftv4U/+7E/wx3/1HzGJdDBx9uFq+ZGy44iSSdKxMPZ3EUtF4J/ENE1gIWDTSyazKE8qb4ATjJAA0tPzY5RqFQzcU/S8Y9hxBm144Kr1sTAJIspJRqeNSCSOeDIhAIGAz/vvPNRB+uWXX71JJhUDguNMeRkNBUAEfYy1DqBn+9Acu5GgVNk19/+jvIQT73likmi38ODerS2lfPE5fHjnKioXRbzaO0bTmsBjjwWYtPpThCjtDDBhdYabt+/Aaw/w+NlzSeoI9vD9cAI74sY4HqqJDwZ9cPVbFDSjas1QrTEQxJgnf+e734MvnMIvf/MV7ty8gvs3t/CrT3+Bn/70p4rUpnyQbFclqxLQ597kpy8LJRHGTJ5+M5l0EplMCt1OT94jC4UFPPv6a3z12eeYTgn4GYCeRbKZfBmzVzZh8r5iZHwoLBYGZXEExPi88nnnNWfRoGnL5gaiySQarY6KajZYztlEBUGIssdoRB5ebNLI4OHaYnAA97Sexekx/QymGI1NaII8qiYzeV6wMOXOot+XifAYY8tSgEUuFUM4GIB3pwzP8yK64xHqsxEGTAnln/WZJNUgUypXlmXs6601USrX0HC78cDtR698hueDFh7G8ngrkNDn3+lWUFmIwl4uoDUbwhPyIVrIIZAhPd2YkzNpUbA3/QUUqz5UY8oqhc0BJ0ITpoTyGlGa6vdi6nbLPy6TzSEYjgq04Ocm/VosJa5VJvF22mg067LScVEmSsaKxzsHOf1KkeU5MyG7jO9F4Bl0r8huIPDpDwZlvOy2bXz9xWd4+fwp0gvLWL52T6Ai/TvJrKtUGxrKfPDhB/jG+2+rAXvy5AV+8nc/QcfqqXiu1WqGHcqkyPwCstmM2B/0lVpZXcPMqqB/9DN4B/vkLGoq9/Lcj5NmWBO2TtfCaNRFNBHCjFNuhw8xJgoGvUhm4kgm4hhaFpr1mq5fILMMf3pJ5xHBVbFOCDhbTcyGFiKJDNLZBV1/GoOHwl6w1yVTj88f2dNMn6XEOZOKIBQOomuNtJbJxiNzk0yU4smR7iUHE7FUCktXruuZLJWKAlLi8STS6SzcMwujXhnTGf3g4gyeon4HF7UDDFtlJGns63QitXuAlYsGuqkkrEAQlsuFXiyKgNuL8OomTqY2/vYHP8B5qQJ/MCzmKEMZKHmi7EcAbH+AbCYtgOv0/NxM2eesIMnsOHmk3yH95BJJMfI4TFJzKxDNnDcaks2lZzyDL+uUuSDvzZ7OIY0AiblsjoAXmyoyeavVksyNI143IgEvPvruv9Qe8Oqr3yAeiWE0c+G82UGz2xXDysh8THofAXOm71G2zMEGawpOR8mqZj0mVsFlsuG8hhJbV76AtvYc+s9JOhEwXnWx3CrSmQIKswYWPWOUu0MFCBQbdVOryGPN+DVxHzU+TqaeugQweI0ILhGs4D5D1gw9piirJouTzJ9YZgnRfwCc8czLB22Mm6foWl2xSg6PTw1AybNVISsGbjHyN8PsoyG27fQhmU4gnY2jkEpgOZtW7ej3OnUO8BwjcMm/RqD+0f5TvDzeRqVWw87+MaYD7oscIDuR9EewlEijkEgiwWEUHVwIzHuZ4k1w0Fx/fV76rnAQ9zuyHZ4XfAYIwPL6GJsIMluYqkg5nWG9miGUAee5rw37Q3SsJvr9jsIErF5f5wctQLhH8F5yv2YDTU9FtmRj+swwHMblURInGWv8OxwMDPpD7WF9e4JSYwK3g36FbnQtH9o9gj6mYSFTl78kDSYoKR9d0xzzg5lUVXbGRk4psI2S2EQcCxu3EE0tYTS0BJwVDx8jv2oS1i8OnyC3egfZ9CImjRPVNf5gCC5vWMbMJuTCgDWqaOe1E1l/BMha05ppGufSXA1TBmRKmtAp7zhkpKC2YVbq3fKzkx1IIF7v18ggL60yLoHfQKKASG5TQTT/ra9e8zk69WeIBaLIx3NiMlN69dtwKVO782dz3+EwYDSx0e4NMB7ZcDkM8MfrS9BTTA0y8TjwEXDA928b24H54FcD+jnLnA05ARmqdOgNatKoA2jWKygXTwSu8s8YEI/3iCxR9iWsYwkqmlqYpIdwxK9rcn5RQ9NOAdFVYzXh4T7w22tirttvexSz/k1Nc/nvSrBzOnB88BhnB1/D5eGwnKxIF27ceB//4qM/lGfQ40efoVqt4u79t/HuBx9gYbGgs/n5i1f4iz/9czx78nwe8uARoEdwg+s3Eb0kdhAZ9mHY66BWrgLBMK5cvyk/yX6rjsVMCjdv3kSp1kK93UOp3sCL7W3US2SudcUYYa0TT6UQS9Cuxammm/thOJ5FOr86l3f1NbBkXTvq1ZGMh9VD7e28xsVFBfm160gTFOLamO/rVv1C/07maL9+OvebdGuwwWfi0l+X/SJrFw0wxcp1aOjO9W2GNxw20LfOqCouvz97TtpcsAbi83U5TKFShZ69rLsVyGMx1MioolwcSMYjaFRr6NRqyCysSQZv9xvaI/ocHEynCKYKpq/st41PWSCma9WqFOUjzaGAcUNinURSA2XiJIt4BTDSiqXZHqHdm6pOimQXpWJrFI/nUm0b6cU1pBaXUS09xXnxa/X77AUKvgiuM1QgH1HPHoomkMtm4HZMdY1++uVjAWi9Xh+9fl+ss3du3hZI9fJ4D06HR4PDj27R68rGZ6/38K/e+wA+t42fP/4a33z4LpZX3gXdk5KBGc6aMzzefoTZoKXPdHBB0o8J9sHMiY3smhnazGwsLt7Dcf0QxfILPd/5SBa5zG2ctYpwTZrYLFzDbvE1to8f6T5yLU5HUyzEFuH2kwUaht9FabMXg1Efu4dPsJYiGERXHA7OJqj0L+YDrhm8Tg8S2ZvwD/1odY/RseibOkD+yj2kfQV4Jx3MPAm0ey00+/vwRHNIurNwO70o9Q/QrxcRwQKas5KGV+5hEiPasnhamDq76k1Xs1ewnr8Cq0/VUUeD+GAwiv5ogGaritNmEf5oQYGK7nEbcE2VHsp7f946gW8axmTAPYp7ihNDt1Gw5dP3EfNnMbaqCEaWhAvU28+NV7U7AMuuKSTC7Q6KwRwKXoFj5kKnuwN/cBVxt+nrTxv7qJSfid2WzlDZxdq3huPSAYK+AJZzqzgpHaPUrCEZSalHaPR7CHhCiAfDsEY9tAlSOnnuhwR4KkEztYZwdFH1buN8T5JXEnruPnwX3/z2txGPhlEvl1AtVbFfrOCktIdO6xSVWkWD23TuFtK/E3B4eWY4/uw//gf7VZEmlFPcWqaBMuWIQxxWRhiMZxiMZvC5HdhIMZZ5gE8f7eDicEcPGRHwZG5RHkmMHeebSHv6SGdzArh6M0pyXEj4zQHPXZ3IZCwclFcKU5e4W5TbE01C17IhlJombWmd5uRMy6GxmIp4c4pSmsmffX0pooOCAJgBzLzYOW+r6VhjQqUDYp7x1NhcYKqLE72B0XcHfB6BdJeSBxnecwLpgMIHlIuk89gpJhqPX26EBLcuSzh5a0iG6paXidgI/L1LPzOCfDSr4/TJJmgzL/3IpJj7Ech7yyboZ5J5JIPlgcduQ2cWqaFj6W1ZhEpq6nLrvrAg42c2LwMW8TN/+fS5GDS9ZgMHR+d4++0HGHWr2N3Zw+a1m+j1h0oRun3zGvYrTZTbPdRbRdRaF2JgtFt9eF0RhIJxBEPG+2bYq2I2o+lnFFa7DLfLL1YFD4bciimW/uGrdPQFWqdPsJDII8DibzpGIh7V9IOMEh6EvKacuLcGUzQ6A0wCaYypbx61kU2lMfFGUas3MemUdY+Nsfc83Urg5HwMT6nm/J4ZU1YmMc4TQvhsggUrEPSOsJjo4qBWxZdHFV0LbpQsOvK5B/C6w2jUniMV8mI9uwRPZB2ZmBNb6S5Oyi4clA3dnlNTtz9k0uTm8gYyC9TezCUl/lAQN27fEf22eHIoL4d7d+9g5vTg5NRIGGl0GnTbGIxpxOkQeEavBsvq4/7ta/izH/2f+OP//B8Qcockd/MRlJv60WtbGLRGGLk6yG8sIBbJYnnlLtY231JiIQ/mgdNG357qkGxXK+h4RuglXfA2hvC3xoj7w0h42FSGNOEkC42suDt37+HhW/fxavdI73FrYwWHBwd4/uypGEBsAzjFV2IOZTMyRaaGn2xTD3yRGDoI6jlNBN2odMboDCdIBD2I+l1oD6Zqru/cuKoi8+nLHbQHE4R9TiVsrm9sCqhgU1M8OxZdnUl8IY8p5W7fvYeQ14Gnz1+AXhHTSR/hoEk+s4YsmE1z5XQzXa8JF9Nhxn5MbY+kIgSv33n3PVHVf/bJz3S9yABjCAANmzv0LGFDxH2CkdmkM4cjkgvzQK/XqhgyIc8BrK6sYGVpGc+fPpUvFRstTh3Z5PCahEIEZN9U/8ajRiwfpxIDydYhA46/TzCILFMlllomvYtGsQTyxLaQFxnZpvSX5PV2IOhxmWjvQEBT3Ut2qqj+ZKByXs6CfdJBu9lBt0UAibsZ/2cYMZdFsNXpottqC2Tm4T7stpFPx1AoZBDZrcC5fQFrOkVvMkJrMgSddMoBGln7sB4MIZlKinbtrDbRIXiZSuJmb4IX56f4qlvDd2ILeN8f0X7vpfyRpSyZx64xnnRKGG4tIfDghvZd7XVv/EDo0WZAM0ksmSY6mcBqt2gyo726L5mnaaAoHwyEomqqGVrBe1uvVzU9I8DIdai/yz/r9WqCy1QeTpR5r1jISpJCAGVmWCaKX1OADCefQcQTad0LMlf6pTOgR+BzhAs7Ciu2iFTEifffuYkbN24aVocmxyOUTg+QjoYRjqTx2Wdf4dXuLurVMga9rqa+lN1m8gWdjeWTQ4QjcSytrSPDgtIqYXD295hYuxjPvDhtJtAYpeRD1Gg00Gy0sbKRxtaNRQwp0Sn2GCErjzqPaybGHYHf7OoWEksbxksJNrqNc7jGfT2XtFzIL6+hXjzGtN9GMmnSB/szL+CNatJI+bpktBoaGfm1hjmiBbnhi8TlmXO2/wq20yu5GaUvwVgCidwiYsms7id9bchYZTM3albQa1YQCEfgJ3PlpIjxRQmefAibzSYcIw9eZ1JwWRZSJyVMy2cYLWZQCYUxWl5D4tpt7O/t4fHjpwpU+e4ffB9RhEuUAAAgAElEQVTf/pffx4//9m/x4x//He7duy/m3W8+/VTPTjRkQKZGuyNQlfu5AQ+M7xLXDxMQk2TzRuKo1xu6P5f6a0kkCaTNB2JvGDViBM2vx/xc1lN5mYBJIGg2U5JfOp5AsXSOkdVWGMj9Dz/GrQdv42h/T+EZjZNDPP/1L7C0vIFyx8LLoyM9iwNKiunbEgrpPOXAUYEoU1vpkAqV6ZKBb5Kh1OjOh4wcrHBfScQS8Acj6M69/chq4LrIrd3AStiBcPUlPKEoEoUtdMYufL3zGqVmw9gdcM+Xl6Ct9UAASwIjhaMYJgTBeqbriZXicsm6I76w8U/WCb/7m+mQAx/d25RX4A9++Deqe8gApazqMnGXzx0HBG8AEa1jH+5eX8P1jSUjW+P+T6qyCnaTiMxa1e3hsILyd48Ylj/51Sf46W9+id7AEjOISazOGRCAC5upJazlFuDyOlCqlGE7vFiiVMPBOpj7v3leKMd+wzSbs50IWHB9acgylySZJGgjIzRPiAGlJIOlx+F4hGa7hka7Kk8zsoMcIyZaOrVGeLZSNsSBM1lkTOcbzcboTwaSbwdcXszGBARszBy2gIlGz4Fik0zjsZpL1oy+QNAwjW0jC5OSgZXUHBC5BAVMmKIBCLgPktlyCXYFwiEEwkGkFjYRTuRx9OrXOD98LJYYm5I3NwdAIreJYX+G+skrKQ5y2bQYRmT+aFg5HwgbVhvQntbQGF9g6uD1m2pY4RAzwYZzZKRvoL8v/9vjgGccgs/FYB3zzTRcnUvhNCyb19pMZubXBlZXIEQks4JYfkPnBb/2z706rddoVp8g4vEgH8sg7A/pnoixS0+dKQdVljwnZSdAQoEurwlgoMyKlGsN+uYMRYJllFry2TQepIZl6Ccbl3Um2fPySjWs9svBP89PDvcMmD5nm2rQ55D/HcMTjM2NLakizxOvlwxO0ysEAl554JUrTTRbXbQ6Pck8E2sPEFm++3v37/evi6EqXDK0BNLNGVWHO5/h9PAR3L4JYqEIEv6sBicJ+o7FYqhVigJBHA438osL2Lp2BcdHZ/jyq2fo90cawDEAiYOZwWAi9ifXbTQSkp8sz0+eQzSY5zDY4xgqJZRrv9du4erWVdy8dRuVRkfkDgKy1qCLTuMCwXACrZaF4tEOYvG42CYkDdBig0x97onJzKJkxMXDbSyuX8fKtbti3Gmd2kDl/FBrOplbJjdLv34LLhv/2kmvCatyosGpiBWyhzEDQO7CZpBvwHR58ZJNRULHpX+hFFUkVhgpsFmC5j5zj+B7Zo2qwIq5CotDIa4p+lgfHBdNQEw0glA0hEQyhlKxglq1iWgkKuEV62kPxvC5aHdBthxBeQu+WFZyZoIwk1ZJP5ehQkw/Ngi2rVAB7sPN0gkiyZwGA73ahcA47iKhdEHPAyWgvH9ckvGYG8lkFNa4gXq/hOHMhUhsg5miAnQwdGDYOIbLQY+6DXx8/xpuLzDMb4yfPXqKTx49Q6fL55Pvw5xfnHp+cPOOrsnnOy804Pa4g9i68iHev34V2WAXkUBAYGGzN8Bp24vaIIzlmI2F0Ay7DSdOCMDa9FqOSm3AXjThn+rsZF/C/VI1jS+m5+Ds4mut6cWFezip7r3Z4k5KTzCZjrCSWlZKLP3QnF4nCoX72MhsKbjgvHqMSa+EdDgv6SV/cLHBIC5DFJo26giMvKgFRlJPrCTuoOfs4cLax0JkVZ6c3NMDkwgYohLLrJthlMOBuDuOcuMZnLYXsdhVlHsHQK+JEPIoto/g8zuwnL4u/7cpg0Z8XowcQeycvoLPHovRdVzZw3nxsUIA1jKbGHeLYtS1JjU0R1WMJsSCBvJ+5DOUTt/AZDhDufpMZ1/Us4xA2AOfx4F0cAPtaRHNkekf49F7Zo/oM0zmJlrTosIFUr5FuBxe1PvnwLAGwjhntUMx84zHrAv52KIYjcXqqaTyxJA4HFlYuo1ys4xhq4iFpVvojnpo1g8EzsnbmZJ3evv2Wa/2pLbjiwQtY/1FT94YPv7Wd+CL5rGz/VREkL4dQbX0DBdnjxFN30Yyc/O/eiw4/vrP/i97t8Sp/gSbOZPmNRAgRdnjCM+PO1hJuLGZceLk5Bw7pSHKVRqDOpBa2sSgdozwrAFfekOJRLnAGJWRkTUWwibWuzowpsy80DTtp+yRG/rrYkfN2rXFGA7KREcJoFECSFYPiyDgxUlLG8yNxYgav1enlHvMZKhPtsTzI6LIU9xYSYjqKxSYTCBuNmIPMAaXEksfjkpd/f7mYhLbxxU1/kYJOcNyJjBnsZmNQJNOThPmxDctWhP1oKbL73Fhr9gWU21rKfbGj4y/b4wEzSTs9RlZRlNcW4oL9FJalg7KKbxuM+neOWsqOWgxQWqo8ezioUopKNNOyV7idTEpOl7snlEKCmwtxoyJrpah8Vp59Ow5fvyT/4Ja6RzXr6xhdXlRG2Eml5Wx5sHhGe7cuY/c6gZ2i1Wcl7ZRbRyi3WljtXALqcQNVGsNTMYWJiMLPauETruGeHIDU9cA54e/Rjb9FpK522KhMVL3n5JteqwiasdfY+hLqhkOTVooZDJKmwx4Peh680qw46LqDng9KDsbCcxaWlmFPxDG6cmRvOYIzDpCaQGcM4vpesYMnTeMXyON3x6zYDeTNhaqtj+BCWnygwqWExZ8ASe+Oqpjr0gDUsNI9JCpNSMAauPG8hryudty2vWPmphOPYiGHPLeq/QMtVqyRUqUqN2euDBTgiEPnz5C7rGKILKoCI7y3q+vc5Nz4da1TWytLcpAnyyUe7eMmeannz+Gxx4YSaLTj3cf3pPE8TKd8/nhT/CffvTH8FncYDt4+9Y3EfeviMG0Xz7AJ7/5e9z/8Dt48PH3DJtIKSCMJ6/h3NmClaBcZ4pgc4JcxwPfBGJgxKKUdxK0G+PWrdt4+OC+fuZXT7eRS4bFZiosLggsf/xiBx++cw+uUQdf/eZXYpvqadNU3cRlk6HDz04GQySRRWPiRr9v7keD8suI2VfKrQEKqTAe3L6qBChej6AXCLhstIcsHM0EljHkvA63b2yheHYiII0tWq8/wMLiEgJuGzuvX6mI8gfdCIU96DH1qm28Tsi64PpwMZ2KzcbYAR+BltkUwxBBT58MaSvloiQPZNQo3VEGzww9Cei5WN/YwMbWVTXKZHc0Gw1UShconRwr7ltSHZn6krlK+rbxAJB8ajrR9yG4zmc7pOQsYDhnsWgKT7YTi8I+mUMjbfp8dtgcsrAOMoGSqZcsoG1bTEIWXIpLJhNuNkbY40CYLKhYHA6PibEnTs/ETUquXB6Gigx0P+yZD1bXmBwrDUySr6n2Ru4rLNYZWtCu1THqdRENBZDPpZA6a8H16hy9yRhdpsyS5eeEjOcnTtPIZ/M58BPWDg/g3ryC/OZVuF68Qv/kFClfCFfCSfgJsLIZnDe4lckAj6wK9m0LqYd3kLl3Q2tBTI0ZJ7T04RwZpi/XVb9nJvMjs1c4Qwys8KqUpQyH01leR7EqKJOTT4QTk7n3oZjBbu+cfeeCg1IUFrIT5t4b+wCyGcV0IauIDAGPT2chM1fZfYzmQN6s1UCrVjaAm8OJ7Ysy6r4crmxdwzc/vIOtG7fMVFOpnXPW4WyEVISSH6+kJV8/fYHd3T19Lsocmq0WGrUKWvTBcjlx495b8PnD8Pvo0eGEVTuHc1YVAy6Rvy2JdLVWw+nJvpLTXO4pknE/Rr0hJhaZ4QGEgp43EsHcQgGpeIJB9EqT4jHftsiGcCKVTqhY5Fogc84XDCOSyMPhj+p60ruzXuW5wNhvGyEyYuaghD8chc9rPOnoT8lb1GlU9LlCc0aqP0ZWoQGPeLZbNPEtnmLS6yE8GiAyG2ti3Gy3YcEHRziGfKeNG0dnqHg8OFotwMPBz+4JXOUq2p4Zjgt5/MIaYv/oRAlof/hv/wjf+t534Rfz3LA7+Ez/xZ//Of7mhz80rHEVUjMsF5b17B+fHImpIxxhzrbhPi/fpOkEsYgJKCCTZDAa6Jw10lImq3G9UyZ5ycgxsjT5hEnqYphJYmpxuGLMEtVsRAJ+LGboT3MNKzeuYUQ2AE3Nux0lUZ4d7KCy+xK5zALagzEOL0qaspO5wOfYvFXDQItFY2JoN1tN7Q+XoIcGOwSd5ywxM5CjlCGEK2ubCIeiODg9Qblahm/cU5K6hhztA8k4+T584SxqYzdeHh+9AVtkJj8HfQw9lI+MqXvkI8KEWg4D/SFZB8RyJgznv+X1zYfXkPQO8bOf/VwMknbXQqPRQSAcxvf+8Puqd37zi1/pM3GvZP10/cYWbl5dhpvsUvqkcP9X4qtJ0OWeQvaNz29AB0qpaHlRqTVwVDzBo5ePsXuyD2+QRu9ehF1eJHxhZCIJsYQIbnMLjiVySCYyc28wsvdcGgYayZVhZ/E+KHGaki0XU33JpjSqgEtmIxv78YApjmN5VzJtkqyKZrOKUukUvUFHg0mvTZcvesPQ242Jf6Yu5mfmOU7P2HZ3gCo9oai8sHyoNFjb0BOTPpBegXL0ehEo7DQsf+OnZJ5ZA+7OWYVzn6U5+Ulf5/vgGjJDQSNL9vppITJEIruqvbm489ScJ34Xsku35lJ6PQg43nkCqzsWQ5w/K5NKI5PJIBqZJ8CLcWOYTAqRsUfozhrooimGCR+u4Cwuc/ixZwzXMIJRYyiWrjtqJH3ufkjfW7JTnr9zhrlYw3MQgkAZn8/62Y7xdh5yYD1Davkq8pv3lAD9z71ajW1Uy48Q8XqQC6fgdZmhOe9HpVnHBU3rydaZs95YK4U8PridZJp65f84Yvp1z+K7FrBLP9dwmIwMo0gxoKwBAVXDiN1oApZYBxCs5TNHGSLBdDbDSnWcs4TYYIbJtvSa55xDTfZYJqjMXGcFGVGGb9EOgSwo1kxTOONrCCzcgpPeY3Mm3z++JmYPm28/mI37mIz6qJ4/QbX4RAntXlcMUXdKZy/PaS+tFEIBAT8cwPDZC4e9YoRXK104XFETzDPoKt2Qe2arVtNndLrpg2ZAeA6e+bzxWWKQjBNT7fWBkBfRaALx5LJYrrMpvU+5V44R8NXQ6zVwdNJDv0OlBIFE1jueNyoh82HZ3k21d7DXyy5tIL9+cw6smn6O4Cb39km7hFm3NmeL8fcncAQT8EQysOrnGDSZ5udAMLlgZN3d6m9l7/Nx02UYgAIiCEJZPfR6XalyxGpkuMB8jc6h9jmTGMhk88gvFDBjzUMrm1gM8XgcX33xBT7/7DeIxuNIkJ3dqqNyUcbE6UUylUXQ51cCZ6tOxvMAhbVr8PiDGDUvTMphLKd1Puk1EImltEc2axWtFbFmxyNk1+h/BTRKJ3pWE7kVxGIRgWVkdnPNTWyAbDyen9GoC9Esz7C21kU4solG6xmarWfmvB0DieRt/XINzpDyNhQusXt6jpcnpxiNKEftaGBA8ExKCF8Q3QGHzfSmZbhVGNe2PsLb1+/govg1fv3qGT64dRffunMLnz5/quf74dYt1fb9kQMHHT+e7j9V75/LP0TYwbpyKvmXY2Kp9mIEIJmjtFjoTn2qK3nWUznltTtvzp5Kf4rD0o7AJzK6ZR3jdiBAD9yZja3CddxcfYCnu1/i5f4XuLJ0W/sdvVa9Hp/28ak9wVm7CL9A1SHeckSRbDqwm16EY+M6qo3nCNjsCYCBNUAhtA5PrCBcoNJ4jk67iVTsJixHC9XmNtKBApL+PC6ax7hoHCKZuo7F1CpKxVciSxBUJ+kok7+BZqsB97CjtUKZIs+jYvMMVauETCSPbDiHer+CxrCKXGgRw74Dpe4pHDZtYcZweCZYXnzPgPnDNtLJW6gPztHp7mE6HSAavSmP8HH3DAFHDN1ZDd1pBQlvDnFvXsy5cvcUQ5cfjplbHmk8Sl2hBQFno5Gl544EmmxqDTV6CQ57IvW0+23tkyLLuANIpDcxHUwF8DKJlmFXXEft6pmWOBnv9Dl0jo3friuQxMwbQbdxBntYUa3TaNUETCYX/rGa7h/uhY4f/ec/tfkGeAjzkCSb6aBCOY9pZJ8cNkFZ51bOq1j6Wq0+B4HMgILFTMbXR88R1gdK+mcoW9y0nSjE6V9jCqtoOKQJIn3DWFiSHVZsmIYzRwmZg8wgFjUT9kYmftxpY79sjLXXM0zpMuAZi96H1/ICJp4fVLWINxdieHHcUOF4cy2tN/f80Hzt1nrWTPfoqaADyVYzwOM27KMMxxjm62CZ+zJwespUNzb09KvR+T436iWgwgUWDLjkYcbDSQz02QxXFqPyGjKH+Dw2mnK1mUNgG2VCmkJMDVDYbDMJpI7i4SmOzi7QHhtJ0srSIu7fuI5sNolYKqEtV34ZLLKHDBmgjNQtvzJ+VvpZ2OMRDg/2cXpxrsM0ncmocesPLPQ7FVSa+9i49TbWtz5GpzfGq9fPxXJbXdrAeWWAk2LjzfNxdvg5Ls6+gNcbgT8UQaZwXYVI6fxzJNO3MOiNcbz9K6xvvo3lrQcqlikjMKljTIiJoFx+isO9nyPk9mN17V2kwjn4hyUZJdd7M8winBQ7MO1UROWXwTIXJDcRm4aBbFTccASSYtLY/bqo0WYaZKYzBNVYss96ZXg9AQFmNKXkVLDTr8JGHbYjiFKzh+msD28wrLaK1OBc7j5s242Is437TIBJ0W/Lh3qb08QZmgMTRW+KbwOgdcbGNDziMbIVFjAEayLxhIqYcqOJHOVdPEw8Xvz7P/o3uH/nhhI3eS8uwViyqx49fYGdg2PE/W6BRQxC4Is+Snz91d/8MV5vv8ZqM4iV7SJiPJj8boSuXMVP6gf49fFzLF6/h/y1u2rwSxcnOKwcw5EOIcJUIFcEmUAQk0FPa3bi8ODBW2/h3p1b2H69K9YXwbwgUxHkAOfS+yDbbPf1awFqZNeRETfs1PH1Z58K/ZcHynRi5IecXlH6E+RE26UUuc7MjU8/f4IopZssBOfFFqdO/P7O2RC7O7sq5shEozca1xOZaWYSZwzjW72xgMaHd6+rcHm5cyiPstmoi3GvaRidfhYa/CH0tJmi12csvJliS/IjsNqsQ8McIVhqmgoGnfS6HUmf6M9HMIqglI/PIosYf1DNNsEmRq6zaKtdXKhg515JhhmBOD6r3K8CAZ9Yc3wFeUjBJQCIhT73GH5GencQUKMJNaPZmdjXrtdU0PO+kzHVKZfR67QkY6SMj8UeCxE+ZwxDoFTESQPa6VipmJGATxHtvlAINpsjmUkD7W4fPTJVPKT7dzEceGANnGg1miZZlt9DSZDGLJ7PMgsAydEoWZwzDePHNXi3TzkkxMjtQt8JjOiHyck7PaDIIM3nEWCK485rBDeu4FYohfGLF+h73dgIxBBzuDB6Y6zqxNTnxctRC69dA2Tfuo3k+pImXDwbFBgzBxV1OBKo4BS+zUPPj7GXcfWcYtP/klI642PIIlZsAyUQMiSBbBMzSDEJgWbyz+vPPYb+PzLrn81UdCuhWd4a9I7hpJfDFQeGvS6mzQqiPh+6BJwYluB0IUAWoNMjBg8lw73gIjauXcedrbxMjUOJtBppFuT0DeHAiMbt9BHjZJSpY1/+6jcYnh3BqpRQGpLhMUHC68Lz83OECstYXNpArVrB4kICmYRfU9hQmPInFpE+BL1jlM8PxCyuVusIeb0Ief0Ih8JIZ9LI5bMqmOjZ5vT6BWC2Snvo0sc0mNXeyudWgQwzMiECcAXiAs9kZOwK6O91+wMMu13DOCcLcsRAADY3HmTkfRQUs5PPt9LfOOmcjOEY9eCYjmWhQHYtryeZrpQeN2s1TJst5A5OsdW2EJiO0KudozEd42JxFY5MBsl6De5GFy2fD1WfB91MHI+qDXz9bBt+n1ugMffUb37rW/j4W9/Vz1boBO8165cnT/Dnf/b/YHdnR0CKkXYx7WyERDylRrTTbem+81wlUMHhmywWCIDZNq5u3UQ4EMbe0T4t0/W9L5kyYoOIEW0SKXnucm+59KMRqKKXaX7lSajB3EzMUavfx+aNG7h2lx6bU0R8JjZ94HCgdbyP1v5rJCMExoN4enCIcosMMOO7JtbOPBiAG5vW7Xz/FHdz7k9GqeAlo07sB3oXJeJYW15TCFCjciZJWXNkI4U+FrwEaozsKBrPwnJG8Lp4gRZTo8V4MNK+OWSo9akB11yyKCkinIhklpBY+H2vy38OoPjG29elQPjr//wDPH+5p0aSIMQ3vvstvPPxx+ZK2kCjUdNZ2+p24WaTFqG8Kii5Rr9eQq9SfCOnZB1Jaw3KJC+DF8wI2nyWL15+jS9fP5FUZsSCPxhEEF64bSe8thNhqiYo+/QHEQ8nEeLAUJ/XsLeMByjrAgOQkaFNk3j5uTrdGtRwzyETlu/d6llvnglZlIRDaDdrKJdOMJxY6E8sTMdM3DGD1IDXrwCiqYNDgwGmmg+wHvfg+MLCSZlsxEtPOgN48efwWvB+WZQAkV0pPy0+O5S1eOH1u8T6GTFSdi7bFJtpHg7gctAb1qwX+uM6nDzDZhgPuxj125iSteMgOD9DNJFGLJ5Gt1UTcC5ANcwUVqBbpcT+0rePgx8yiiK6HolYTP89wxhtu4KeoynWIr8BV7C8Rt2GLZiMXUfAt4ZG65UBiCcjdMqncFjGF9n4hv7WfF1AAJl+Ag7NmuU6J6DDel/PsQC0ayhsviUW2j/3atRfol59qSZt1GPNAPj9ETgd9Bulmy1rctKjzOqgXNPJdSl7CQ57gmLDpZauCtCqn77CeNQXkynop5UG1Q0GULxcv/wMXMNscMnaT8Xjc5N1sktNQjY7ToIXvBdGYu5AwE91ClU2I9m5sE9hD6e0TDKuHQTdJroW/eEY1nAEb2oDgcyVN4EclHIS2OL3NCzWS86nKixUD79A5fAzhTjQk0qb7tQP94xNumFrL25u6VzkgIr+nu4IwZ04Dp4/w7NHz+H2hZW8OR70UDp4IdCX0i8OWMi+DlKi5XCgVi2h02pKhi1LEA5wnU4sLk+RyS5gNl3WOh1ZTPQry0rDzzC5cB92oIlaMYGj7YDY/axdyGrkWUEATqFstBLiwE6J5PMAgMVN0/vpfpi+rVc/x7hd0fs0YSAGUJRx/zxt9/JSmZrD+AMb1p46OWMvMx8Wy/9v7pFt6JOGVEFmPusUM3SxEY1FkMnkxCIjO7luTTFx+XDtyroshcajHr788kvsH10gmV7Qs145eY1Os4ZgLK39gntDp9VGq3Gh+nxh7bpA26iP/RvQbrdVXzCB1BdNoVc51XWhV9vF0S6imUXtdeYZMxJ1DoE7pSM9x2RoLyzkkcwk1Zva7ihGI/ZhU3lJVStPAcdQfpsEd7l+OJrEcIzp0MbEZRk/0x6JK16THiv2Gy+QjX/x8C0Ulh/g548foXTxBA7biT947yP84UffwE6Z0mkGdHBYOcJ6glJm+hAOFOLhmI1Rm0T0yz3pqnYcuyKIuvrwOccaCI7gF8En7BqiZpHpZlh3nXZLEsJA0IvT1plsLLhmDyuH2vNHI4ZXsX42arqryzfgowewx4+F/D3snrzE+fkTrOa2dC7RuzcVWsBw1Ee5dYRAchGLEx+apWdiX12fBtCPufHI00MTY3i4Dp1uJH1JZFK3BRZR+tnpNjFqNwQEE+jzxwrzgYhhOjrHXZzXjtUTFFbe1toJoqegh+3DZ/DNLKxmN7B7to3d4isNVa8s3kbcn0Wxc4yuXcdCJI/V9DXVQ23ad5CFP2jirHaCs+oxlpbvIRA2PSSZdnxa08ElNFov0Xf6kA2to9nZRmNYFJA2m9EPkmExU+RDq5KBXrROkI2uGDYiQ/jS18WorxRfoUK/czLecld0HtQru2aISWCd664/QSq7ZYZ2MxuppSuolU5wcbwtglSCbFHbRrN4gPzGLZF96ievZavSp69o0OBFF0cvDB61ehP5tf8660y73w//+k9tLoTtU07XplhKsyi49ESwleL49KiBtYwPNwpkhTmwXxlq0+WLKX7LcWqgWZh4cFTnIeLGeoZMKafAMi5+yjAPKsbkmlJGeo4wpZJorjH2d+L6omFnvDrvamO/uRzXZkQpgsAinxd7xY4Q7I1CXIuYPj4scAm07BebKhY2FuK6gS+Patrcbq6mtRHx65wOrucjeHls2FvXV+KGCqozgXRR44vGYmu/2JLcj2b8/AMEekiLljzUnuHqctyADnPvMLOV0NuChYoD+wwwmAELSRqHAwGfieIleEdJAhlEnEJtvz7E/u6hgEMWxxflsg7EQjyD9959B1u3tkzDN5dIHM+DEpgaunfOIIYZNnJhDE7PcXZ6CjuRQH80xlnxULK2/rivZubarQ8Rziyj1eniZP81XPYQ/WkXF/URIpHfj+6mPr1Seop07g4yOYPC0sfscO9TI9FzuNE5fYE1Rt1nE+hN+rjo1TBwN1TkRVx3MLFoHP0UK8kkMqEUJsFFhUa4xrx+TLLoK2WPV80dyaogmnWq8MUXjKFrvy6Em9fX+J1NMemVjb+YjL0Z1UgXiQGGky48YbIJ+ui092CJnTIQky+XvatrVyx+jULhPSwkU/DPKgi6Yxg5EjJM5YHGiQn/HK89mWR9R1CbYcAx0CbM59pQtY3vB6cVMk2+TMqZhwSQgckip1Kt47333hYD8NPPv1IgQ5S+gvYU7TFNgNt4eOc6IrEFbWqesUlRvXX/IbqdDj752d/j8OgEjp0jJHoj+GMxDN1jBLZWsXt2govyBZyhOJw+UpQDiMXi+j70LiNT4uHbb0uCeXSwj73dXXSGLCLN5Lo3mCAWpLyEh6YboWBAiZcE+Zg+qedaPoaGBeabWth99uiN/9clDX0ezaUDg9fm5r0HcPuC+PSLx6h1J0gGjWyRxRq/D6WyZJxZYxupqF8AMxN801EWaJw0TLQ2BIjp5RRzjeEK169fw9W1RfzyF7/A8+cvlETJZp2HK0FggkFMmOLkmSwuelyNB5YKfxYw8hehB12/r/AgZfUAACAASURBVE2V+7RJBKT8dAir20CnVdfzGKL0L8TCzbBKCeZQ2thvNySDM+wKGjT7ZKbOv0NQgJt/v9/TXsqmigcqTYTJvkynmcLrl38gz1j+k4cBDfwpPWAMO6n0DC8Qa8Hnk7cWry0nhix65cHDxKbJWPtr0OtBIhxCPpOSCXy7Z4mGL/+NwUiTSf6M4agtGv5kSoCP79HSMMDIC4x0qC+GxcSwFujHQ7CPQP5RE6HDEo6tFrouJ8YuIxPXOgmH4AsF9ee4nvu9NiIb61gPJtA+OUXC58ctZxCHswFeTsh482Dm9aDvJ4NxivHZOSKbK0h/+EBrz0ynzcEq4ExynBkculZuNWyEBgly8kCkFFGg+8yk3PGaC8RQs2ckXLxO/Ez8nPwehGin4ylsJjoyaUuoNkNAuPaNJEJyGZrrMt2OPlI8AfoW+mQG0fyczAcy7XwZlNpdtIo78CdX8e3vfx+BcUmN2O0Pvicgl/6AgvwdDGLwI5WIIujx4fmzl/jxj/4Wpy+fYGJ1MPAEtLcmUlkc0hcs4MfV63fRtzpYWc4jGQ/h+PhEQQJtymA6ZcRiAeSyUSW8thpdeYckKefzB+T/xqmwEmlDPBMYGDOAS88sMLK6WhP+SBpda4zR1AzMGMoRjUeRKxR0v8hg7I8o5e0aFttkCHvQge004GQiu4BgLCWwkfvWJTtSfkpkM7bbqBc5/bPhiyawsFTQpLxSrgmQZkE/tAZYXshikylJX36Fs+NT1OMJzJIRONNRHNXr+Prrl5Lxc+8iAPEH//oP8If/7t8aSRrvs9st6RSZNnOjFvzkJz+RvxxrBJsejQyamDfU0VgC6xtbCjQ4OtpT4X/JGrlk33BdrC6tIhKMyJeOacoMTBa7XJJ/ArM8CzjcMkMXDpnMPmuYOmIdybSfyXesm0yByGtJCwmmo6VzWbHNM8mEZDJDpYoD5Z2XsE6OVfCdNdqodzqYiO1LC4rfhhZcNrcGq9MJpf+XjI3MOgEFpvAVsDhv0FcXl/HRRx+iNxrj8y++wrhyjPCUjEGvUn5H/iR6CKHN0BV67vTbmLBJ1xlIpualrNyrJpv3MpwuIL6wOt+///v+cW1jARjU8eL5Mzj8NBlO4a07V/DW3S0DavMzsJnrtLRPHteabNuxlIjCT8bgaIQhUx+HPQ3JWCMaSR9BecDnM0nEl7wrWWe4nQjG4/jky5/hx7/8oQZPIUpA2OgyAEDsJcr/R/JRyYTiCHkDJGhq8BAOMQCJzDY26yEBsgqPULIqVYZe5HJZZDJJ1CtVVC8uTCop2c72PLjEttGolVGvldC0CEyZ9Hd6BDqd9Bfyg7AXmZ+nlSEuamQ8GqDo8pzUBjO/5xpZyeZj3uCSas+Ar4BX6fTXbi4ivxrEkyf72H/Z5Gxi/lwAQ08DnqiNkCuPcdOpvXQyGSAUH8KJAepnDTFlEXCDfLKpxRqc/a1pqMfD+XsiayrK4doUvRoZ9i752fBzx+JRJKJxARy8jn1PHUO3sWQx1hsmWZPMynD6ClrNy6Q8873p8doqHcHuzBN5JfcxLNDLa0LQzPjvzf0z56mjSkoVg9goF+j/l16+juzKjf+uh7Vy9kx/PrN4G63ytv49ljXMnN99NS+20brYRjx/DbH8P/567fQVSntfw2mT2RI0UlXtMTOd0/RMulzVPJ/i0SiiZLLPQRU+z+q/pFzl52dqIdPCJoiFee4B9XZHAxACurRNYQ0Yi4SRjIXRtwiuGdsR9g0cIggwnU0RX76P6NI9/fxLNtrlXsP3WN7/HKW9zzB1EHA3qdJORxDTMYesTq2P9EIBDz74JlbWt2R7cXZ0qOEgn+WZOwxnIK50TQ5jWuVTnO89Vx0mYxYFswUFoE5GDL3po5BPYHkprfd3mXTKQSX9QEejBgZ9SpQ9CIYDcAQ6mAXbkl/fuv4/on6exC/+y48FalPZw+tNto1kmErDJEjJ72vC2i6DQcjaUpLnkI2/UTiRWMG/S7BXAxF+9rlHtli/87Vp2J1mL+aQW97MCpUzCbeSFs9ZhoInqXgisBePwUvAfWbUCEGXBwvZLNY31pFfyOHgrIqLcgMBvwe1Vk/S3Ew8qOHo2ekZjk7OxOSmFyatl4adKurVC7TbLbhcXqRSWTHS+F4TiSiiuWWsbJi0UIs/z2fj9OAQ/VZbe3+tWhcBhQ+nObfN/Ynnl3Xc9polsSajlHQqaNqroBy+RjaJGSborlb8Un2lx2fY4QEEMGoeIp/LYRap46T9HL2OjUZ5hm7Tlmcgh1Gyl5kOxJCKhTnAcKPZHuD2xlX8qw8+0mDfJkGnwTR7I2/lMIv1O6/zYnCgAWanP0LJ8qA5DsM9JOEGGHviyETcSAYdqFgOWZcEnAM0RzxThrCtmpiSp61zuMIZXMmuwzloYOyJSj5PL7fj6oESODU48LhwtXADNwomfZ6DQ8v2z5URJliGa7VYPUDx5DHi7rCe5xzBeA5UghF835PAtnWKHzj6SGVvIeWO4rj5FFNXAIXsO2hPL1BufIVU9AbsiRPDdgnJIAHk3/pWehkqFQhjZtVhOXzaE8KU7IaSczLRXEY+m8kDjob+meyWZPUMFxiNezgtfQmbMmz6JJY/N/dx3glP+kZSHGAghNOJpcSGnm8yynj+nLZ3EY8ZINHj9CIXWkKl9RTHzR3ZihTC68gGFzVsYoo0ySyuQA7Fxr6UZtnQglI0OVhvVvfRHLRU2/FeEzAL+xLo1IqqWWPZFYyJxYwGyKyYfbZ48Bz1i8M5OcBCMr+G7OodzPrGuoXhGf9/X46/+os/kZu3kixnDrymp9iMXmf0fJnh1nIY+6W+PMk2cwF5bFgDNrhT+GXabw50or1EyS8N4ImtcWHRXPAy+Yf/TUnofqkr6Z4p8gimGYr9dYJlcOLlcVMbyPWluG7MYbmjm3VlManCkt/PTHjHOCwZE+21LIE3StHMRhT0eSWZZBF7Zz2jg5X+YWQr+AmMlcwUfSHJIsgl1JafiRJKNo1kxjEpg583HDDJRNzslHbCBlLSDEr0jN8HJzqXUhGmWnJ/pBcTgbTtE94oGxsL/x97b9YjyZqehz0RmZH7vlZVZu3V1dV9eu8+ywyHo+GIM6IowzYkXgiw4b/jO0EXNnwlX/jC8AUh2oJAkQRnuAxnzsJzet9qX7Mq9zUyIyOXCON5v6g+Qw0l2iYpyIZz0Og51VVZmZFffN/7Pu+zxGVT5KY6GNkYDlSSFwvXt6/fYnf3DcbjAZLBmFDQ53oAW5s3cHNnUyar3KwZEc7fr6LA1VSbr4t0cW6wpNmySW5NArjq7EKzK7j/8LcFgGy1e1jdeoJULCLstuevfoGeOUEi9asH+l+3oM6PvsDZ4ecI6D4sxdNYyS8gurgjE10eYmQ+9MdvMYnOMG0FkErdRTYdhtk4w8yNIB7jhA5Y29iS63JxfiY3mjS9pKY7Sg7CHZiyS/qbuUOmaqoGhQy60YQmhWriZhNskojtCcxJX4wQSSDMlx7IZkkaOUGUXDKDIIGU2QjFxTsoJApgIrI9NxCZD+CImSsBAb+SW/AA9DE9jgejmv6ymOjbaiIoznc0zfXTL0dtzHzNyVQamjNDs1kV6dwIITx89AA//t5Dac5OKy1MnQiGvar8XDKVRSYeEnng2toaTvbeIhgI4qMHj/Bnf/qn+OM/+n0slFbg80fQadTEr4OVEIMHmLI0n9BXK4Ggf45ANIUHn3yGhw/v48XLV/jym5cY2o4AYJQG8CHgka6h3bcQDRmIB+kP4sPmlmKbETQjsBXzrPR6No02VUHOhiWukyqvWJfXhct1VSctoebD9kf3BDx7+XZfjP+D+lwOvRvb2xK3zN9BwC4RDSKfiqIzUHLKeIiAqIah7aJrjqUIIABJbzJ6EGxvb+PJ/dt48fQZnj17JkbLBIUI2HDt8YCi2TanhsqvLCw+ZWIgPOoJ1Zf3ML3BCM6wySaYEo0mRQ5pmn1hN3VrV+h0W0jl8ohEEwKSTSwLI5OHtoEQWTrkQdLUlECdw3RbTrfJtqRcTDXUNJ3lHsYoZr6+aJQhEmoSzjh2f5CyzaCX1DYVtoIwKVmQ0SeH02YCNCzICOzAFXllgrI7slI6bQGapNDSNZQLWSwuFGV6TM8VMn+5R7LhpBfSgCmrHb4WV8IEBCwWc2UVsnItyxEZOPczFuPODONBHytHTWx1XQyDAdSmFpoTCyNKeST2PISYpGT60GAK59RGypogPp0ilUhiMZlFZTzEq5mFnpcaFXPmKNPo3RxgXqsh9ugu4o/vClBL2RMLf06oWZCl+X1BegsSqKacns3cXMDEa8ctSYbiZJ/eZfSB5DUxDESiMdk76ElBs1sCncq/QzEF2ehz/xaQlamslIgTbPRR+qpYGrwupj2GxY2F/jKTsXwuiuHGZFsNiUwe9oQg2QTrW1soFRJI5BcRKWzBobxg1IdpTRCMxiQ8hxPreCwpKXlPn77E//67v4t3b16itLmNhZV1KTx7zbqwTbK5AuYzG47dwWzYVsEyLVOArL4+QSqbQi6fUUU+DdF1RwBAFswufadoUE8zW80vCbgsilKZPAKRlBSebbK/ROrnory6Jj571pDn7xy2a2Dui0jxIhJEHwQYsM0exr0WYpkCQsmcMsq2KDlRzG161DSrFQkMYMIn1zJ9eigv5qCH8u67H3+CYCyJytm5F2ZBadhc2ChkTI+6LbQbVZW0F6AXzhRv3p7gq6cv0enyjPbh13/wA/yDH/6G8j8SkNSPn/7kJ/iTP/5jDwRTX1dx6tw6FfuEr4FrxIEPmWRSZOx9cwCz31G1hciuFcgkZOjZXBIot8oraHZ7OKfvIdMPhcjKBkLVOgLUEAkQxguNz9XXVbAA2U9ksF8DHI5IvQu5PFYWSrionEmC6W/86B8ilc0JC4pA23m1iuqrp4gNmshkFtAYz7F/WZX6Q+TFniePAg2urf/U1+VsEosCBXZLPLt4cZEFxCZOFyD1s+99DwtLy3j6p3+E6sErxAw2EWH4Vx/CKX0rXzCbFbTOdlUdxOEW5c6eXI6eZpR9/l08vv/pR9hZL+JnX77Gu+M6bm4sYefGCiJxBqME5dwjW7jTbsv67Y4nsi9nwspzjQMRZzQQTxcBjj3pLMHTa38bZSSvmMisEQgyP3//Bl+//kaS532zGTr9HrrjkQRvBMOGpCTqEyY/+hAmUqA5SOYKwkrk4IWPUDyD0sqm8rEiM2YODAYjJadnOInnDap8ruYy4KzWLhDiPs+6cGjCJBOJwJejo1KfodnjHk5pipruKyBDDZeEHSpV8zWrhf+o2CveSvtgcUFJ3Pd/cA9PPt1BrdNArV1Ff9jB0ds2mhU2mVMMxk0YcQc/+q3fgd+J4cs//1zZIIT6CMamGPWGMFs9uW7cFbgfO1MouQxRZSmHvZCmiAF/PAAtoFIlHcuFWbehhzTx6ws5IUSjBmbhAUZa3xvaq7YgHAkJK2hia0jE73nvBZjNLMzmFrLp25jOdHQrpzBrhwIy0YNSknoNpq6rtGUl4+cVcjB1PAamS7ZYFIFgDJnyDrKl/2v179/F2v4PPUfz7B2qh8+EIUImFBtPYYJrHKJFP9T5/EwJsrMf4KBFzn/ZcyawzK74dnGtyJBXmkzueTNMwJCXiXhzRphMS9DfA4B4vqaScdmfuefZ0ynaPVPYOlE2qMUbKkyA0lZFoPrAROtevEGr8grTqSmDetpM8HwbWaybo1heWcfOrXtYWFxEo91As9vHiOmUho6PHz3B+toahvYUxyc17L4/k+Ht5fEuKodvMJlYYtvC38mBX4EerMUMc0cQCM3gDw4xcwYYjoeYT+IIanEEpCa3BQykpC8QZwK3hZlrYnnxh0gEH+D87FTY3ByiMriEZ6TdpQWDx0rm/s2BDn83gVrDkJAX7iWKkfwtg5HsGEmPNAzFpMxlZT+xTFPqr+uABe7DIv2TOlz5VfH5uUd7ZBv5rHjr0rA/XiggVSzKkFfkpJMJ2s0W8pkcfvgPfwPllTIGpol3e0c4r1SF4UfLGAZJjM0erCH7YgPNVlcCkGinYrZrON9/gfrlqfzehcUy1m/ck/qWPmZMdY8vrApjFbOx+E2ytxd10MyWpO0Q/f6SaXRrFfTbKrhNDWnmyJbWEIxEMGicy2A0VViGO+9IPT7ygm7oJznrnkliq6vPEeQgVmPvraNp12D5awhFqBwgaMYgFReDHpCPreD+9g4avUukEmH88PEjuba///mX+JOnz3F//TYeb96G5U+oc891kcxkhT3NELGZy/rIJ/VRxHARcfvYv+ij1R3Q80ftreE8dPqSkXHto9ctxJed7CxJjCYo7UYQIEAYdBSQ6ti47F7IZzayRji4oDQyJn82ClvYKGzLOutNDQWaSv/IQYaGGVUp3ZoM16udc7RGNaxufIayG4I9HqKs6fiocYyj0qYEaHT7R/hzw0QueQOF3F0MuxfomYfUyMA3jsq6JNt7rLFHVsM6XvtSak3W9vHlewzbFawUNxAJRaDHclJH8b1Rvs29hHvP1dULTHwxlPMraLbfom5eIZW6IUywTmdP9ezc9MFlojz76LOnkr8tqbNWMpuSLlzpn0jJzddQTq2LfJ1fO+u8R86/hGJ4Rfbq2qCCq8Ep0ulbKGTvoVp7CW0yQDFeQrtfQ2fcUee1DNL9iBlpqWuNRA7h3Ap61ROxXyGLuHlxIDWoKJsap9JDxXJljChPHTRQWL4Hf/KvJn3/P9nbtX/xP/7PUnVtl5Le1EbJFfYvB/IB75STcjC/OO5KMXe7HMdhbSRgwWZRSTscR8NxYyib+EYhLm/yqDZQjLNi/MNhyuLy+Je+LhdC13BcM9XzLaakoDu8ohn9DOsLCdUUeB+wsNZmNNgfC9MsYKgDQEknVEnx5oySJOD2SlpYanwtGwtxWUxH1YGASDdKitHG779s8XXr8jUeVvRV4vcGAz4cXvalydpciknTyc1TmdQzOZAHuYP9C7LTNGGnEYjiAqK3ExsSyg+E4UjDVno3BMkeU1Pjw+pI/I7IFDivNGQCPe50sfv6K9yIJVGMxPC0UUViuYzb9+8K644LWyYdHsXYpacXkwsdTRBXUlVty5Tp4nntALsHz1BYuYeVjU/FCFcYHS4BTSbOTXF2cS43hM9I/kfXDj0NMLfROn+N2ulLLBcWsZTLiTeCyBn1GaIsIBnBPB8jGA7DDJTQHI0w710h6AsjklvGzZ3bSMbD2N/dReX00JO76PDxJtZdzIfcjFXhRz6ZpjPynkUEN3I2tyasaUsSMenbE/ETjEtLs02DydFcFYASjjubYCGZwerCGqKhBOa2g0JijuWii4NLDUf1gKTUMHFENT00/6XpOiVgOoY0ydYo2bChkTHgpX6RbWbO+DnqCOlqok+9Nw2WmTrFxLrL9gmmVlsmW/0J/dCC+J3/8r/F7/yz/w6Vak28zphImAo6iPjm6No6/OEo4r4Jbt3cxt1HH2Pv/Apffv5zTEcmQom0gC7b62u4/9EtBSBMp/jp//q/ycH7m//NP1eSNWrFNWW2/yGUYPItzT7BYhZzXLXIXtBRSAZxY30Fjb4tEs1UUH2vOfVYXzT8DNNo1kVA15AOsPgaqmQ+Fg3zubD1VAOlCRgUiCQwdlnoK8COa/P+7Rtyz56cnCAe9qNr2jDtmUgOuakThFcadge++VgMmTc2N3B7ex3/9t/9G3z9l3+J1fK6eKUIO8nzDSPThHRyDpEJeorMgQbgs4kA1AR2CFTZTLGcmrK58q7n/tYedARwLmQLio1GM+7hEOOBKUUM5QKJVE4K0Hajjm6rI+CJSHOkqVZeJ0z1paE8065Ezuq6SGUyiCYSUtzw4BQZhu7D2OJrYJpTEMFIQqQ34r1CqSK/Rzy5eMhyfyGAywhy1ejymrOyisXjqimgtMB1xSeDZrrZRBRLhZwARDRXpWSOMmKCrZMpk5h6Aji5cx0jNtSUWvF9D4cCHBHAVCADJ6LKf44DAW02RcCxsHDSQKBmo6lDpKO83xxKu4JBBBh+kIrBdmcY9gdIzFzEfT7YmyW4G8vyHq8qVXSaXfgbdfibLRj0fRI2cRCxB7cQu31D3heZuOJxNneEVk02HplibHXJUuRkmM3cnIxBAa3Vvn8tqyADMcDXzgTBYPiD/434ugWDKmRC/Hv4cdIPkxMzdRYooJXT7Zncj/5oUq4jE+74+XACOSarTzxYOL0n+DbGeK721FSEAI6BcmkRm3cewxcpwu5VUTsh9XyE5e17KK+tCKOMk18yGSuVBn7xs5/jePcNfuuf/GN8/x/9CLsHRzjc3VfNEf3GBgO8e/0U0/4lbq4uYzERQ8GnpKI9GHAjSYTjCUkPdmlWLHLqoITtTGaU70QQjcdgTXUMLZWCKMwpD+wi+5tf47Xmfs5ziX5wvlBMrrmwKP0EDGjnAAnmYMIZ2VBGJKZ8kSa2rEmRSMFBgsEh7Rbq9BTjZyaeIXPx++JntLy5hjuPHsC05jg9YxNPgEETewemQsfpidM/w6RfhWm5aA10mEPg2eu3eCuSb9U4KuarklZQGi3sE2lQKLP3q7Qwz+xf7n1JSFPGzQ7BIwAPP/s1ASlffPkXaNSuPBNuxSq+bpgoE1oqLKKQLaLZ76Pe7Uqt8i0YRuqNJ+/xGgUBN4TlpmRxwgZiNSUIqPpvAos5rnFdl4TSxx8/xMpHO2J6nslkpC6ovnuJ82ffAP4o5oEYmhySmYolShaE8jhT+7Ayr6fXF1lpisVzLWcWIFHYN8q7VRHgXHzn+z9Afu0Ovv7ZT9HZ+wohd4pUOITQ8m1oZJ38UgIfATS54+jbcnWsWNd+A7FcSQr3v82D5yUfd26uwBl18PT1IfRI5sNT3tpZx83tVWGjUrLebjZRrVTEjHxsDbC4WMLy2qZI4SUYyXDhnw7F8JkMSsUu8cBOCbigX5lK6mbxT7ZmOKjjze7X+IM/+QN0hh1EE0zZ9Ms+yj3RmTqy94i2h4EAPjKjE0jHk/I5d4ddYSL4CTb4QsilssiK3x8VCbwPbFEvBP0BGdhcXF7JsJOSPQKDtjOBTVBS01Cr2Wi3HWHNcq+WVLjrbMlrfzLZyxx1fnwbTfkBVFW7owK07j9cw9pWRrwVWfuNp0Nhl5pthrdM0TWrODm4wGff/0388Mf/Fd69+Qav//JLCdtg2jftEMedCYJc55xRGD5EwnHZT5l87J/7YfZUarTP0OAn4BgxRNbPOp9+QBhHMB8ybKUlNUxy0Yd4kcAyPQQ1TMZMs55BIytonkI+8wTRjFpXlCp1uu/Q7DzH3Bkj5N9A/4rStPdeEeKAohkfbSqFuUVpp1dS6mrYzKXPYdLSxiPklv9mac7fZj3/3/3Z1vk7NM/ffkj/5eeZX76NbPlvZsQ5/Qrm/Qu5H0dmD4NeS/Y57uudgYlW35Q9ophNIZ+KQxcrC9YHKvmVyb20FKCnE8GddrePq3pHAmKsiYXcyj0sbHwiNf8vqy2uWWjty1foVd8gwFsFM0wobxwN8cmnv4kf/fif4/WbZ9h99wLh9AosR0e+kMD3vvd93N7aQDQUFLbUv/ujP8c3rw7VkEvTUD15h/oppVdTSXAsFuNYXEhJGJTut6H5RzCtNurNLkYjDlCBYiYt9bg57wtjMxb7BKEQGXxfYjoswh0zVZPBJ2pvvJYeylDFS0YO0qeMARBjS2oNYdiHIyoA5XqgIixiR5jvrLf482S173x0B6VyGZenJ7isXApgxuvL5xC7AHrMij+rA/LRswtL4i9JwH/Y66JTr0qNzbToFJOoAxzszWSfU16TBu7dv4OPP/0Y3b6JqwZDRvoea1oFQaXogxkNIxmLS224u7uHWq2KeKooe8nZ3gsMu23Zw7OYIUEPPO4vhh8WJaO0pGAadi6LdK6A/sBEtVoVWTCtRbL5BYQjCfRbTbnZ2GvVzw/lHs+WNtQQGEAi6sO0ewzNnSCQXkMgGId/XJfB/SxYkCGWNqpiOJqiNbDQd6+gBXvQfXO42kzAs8mY65lKCTXwKqSXZd1mkzHZ714fvcfEcnHr1nfxePsjRByuBUv64VR5ExGuaZ+D9jSCameKcthCKToRf9WLAT3GAGM2wN5ZQ4Yc8XgcyVRcUmeFpEK7FPY7VMjMDczojTZpw0IE1myA7vQKpewaJu02Di7eiC/qvY17+HTnEwlb5L0iQWTmiPFdsiWM9Rhmjib+XjIsnkzR6ldRbZ8iV7whTEvKFe/oTHOf4/m8hV/3RbFRvI8/8ZtoNk8E4JtFHYRnWcSjazIshkPZIu0xZoJfiNeYTSKPJmFZ404N9X5FVHHF5JKsVzlz2W97VjdzAolU6fgCqHRPaVCDm8sfiQca03KTgYzIs5sWjf9VkCKDBBazDxCMGKi1X8rXiMlc9AickW2oIeAxz6KRdUzdCdq9d8gFFrEUoWyTA+45Kr0TWJaJhC+Pvt2DkSwgGkyh3zqBNaPtkkqw1qYBZAs70jP2ro6RKKwon8TaqdQh7CFqJ7sy3HIxEXmryxAe4ai7yCzsYHHlsZzRf92DCrvrWoreiurBgeFfTSPWfu93f9f1M9mGkbr0zwI9P1i0K1q+FKCOi92LnixeSgV50VTh6BXhXpox2WritUCQyJOCS8S5x9S59jKSZttLJSTqJbIhkTcojyk2v6Tfi38BzVXn1D8zpc3Fq9MujqpD3F5OYHMhJhJQSa8LKmPea0nleiEir5PPI75HjI01DFRaQwFF5DX5gJvltHwg/PD48wc0xxbNcgoTMhy8a8IFxRp877IrTeWNJWW6Lu9DrpUfRwTrXIYPROU68GzihkdZKvH5zYWISo8ivd0zQDdcB7UO8PIsALfdQNh6jWxgjHI4jG6/i0E8iczNm0gmCMRxejGTZEAeegQSSTu+qPdk6kZpnDXpYbGQQCa7iPHMxbP9r+XG3yh/IlMEAk1Dc4hWp4+eSf+UZEYqQgAAIABJREFUIAwj/dcuIlKktfkEvcYxtP45UgSaiN4HQ8rTKVmW1xRz+5iGF+TQJA223qXfV0qSCkl35TpZW10VoO60oaj50uBwIqwqcZFo0jBWkp2kweFBQTBCTYD6VkulKNEUf9yFYdCjSEcssQHNoZ9JBCNngovTnyMS9KGUyaIQycONbCIa0jDpVdEcEnj0S/FqJBaU+SpGMiliszV2VepSzE/zxOt4ebUuLE5KHBcRn5pesskcEWDjlFQbY9DvYDQbYer20Gwdo9ZsYD1fxqePfg3ltRvIZsvY2txBPh3H89fvUK9UkEvH0Z9oqHdM+N0xwr4x7ty9L1Ktp6/fyWu5tbmGN7tHODypIGI42FgpwXJ8qDWaWFhcEPCqU71Ao9HCcOIi6nfw8M5NbN3cETDt+iHGs4x4PjjD+8Mz8RKjjJJMDvqT8YMgUMYHp5KcYl3/fN+aie9ZIjDD62++EJkkDwQWDdfyF05GKNuhVxIlSFMxyHVx7/aWpCw9f7MrGzTZGEyhzMQDqJNBM5ng4Z0dbN24IY0NkytfPH+K6XSEyuU5Lhs1pDIFLC9uiHk3AUoGNIhnBVOy6LviSZV4j9livm55GgO/NCzcyJNplQLoTuk950oKC4EYsvEot+Ee12tfwRy0ESLYEI1L3PTQtJVJOiUNQwIW9A9TiTA03iSgNZ/xWimZDMMWeAATnGd6KSeCcu3FUJvpWVMplqLxpAAwPOgpQZKkLP5sIiGsUwLh1wAk1zn3P+4tyqdtqNYgp2XsR2wbsXAIxXRcpBgsvNiY8DoRgCNLhoc37z+yDyhPo48lQZFrUIPTMN6PcjF9agLL66hPx0gGDdl/whcd+A/qGDfb6E4sDOMRIBqBv5CFUSrINdbqXYx2DzEuJGFvrigpibe3srkcn5yieXgmAA0J08nVEoztNY7TZS2xYAnTI8R2YITD0Aj4Mik3GBD5ID2/lK2iYo2ARZ9M0Dm1VQw6PiSsIRKVPUMkFEzkFbkbPTG4x0CSyIKUTzmKZc0zgEWsxnXF4okADdnMZBGROs5rao8R1JWX0cwdIxRP4KLWx7jfxO2bZSSTCWQXVuEPplG7qiDEiHENknpHtuT27dsor23i8uQI7148RSiWQ5CyldEIGzfWkU5F0KicyyAiv7yKZK6IkdnHycEeWpcXSOk2oj4HAWeGebMGZzKCb2EVofKmAMhsWig34b4+10OwZ5y8cs9SadLxeESS1YZTpjMq03t65bFh4RrjxRUei+dxI9ISMk/EW0f5iFmjoTB/hOYr616HbhCkoZRR7R8LhTym4zHev3ohIBp9qyQNVhIKA8ISvPPoIRbWNrC3fyCSECUFZqNBGYyS0Mhke9IX0J81x8+/eI6vXu5/8E8Tva4cIR67xVUG51LuiExR2UvI+/H+FjmwERTfFdYaBN1+80c/kmnlT/7oDxUDwWNB83dKfeCFdmQzeZEqDgj2SXKeYrPJ9/tZjAZkv5BGxwM4VMNF4IpSPjWrv5ZcMmCIoDyLW9cysbYYwcOHW+LVQ4kL3wRB/vODc9TOmwiHohg7Os4IUpBhJQCiAgWl4PMAM5lwe+x08WPzmGkfLCrUF+V9UXZb3LwPXyQj4Nng8GuRjnCwFF5/BH1Zybb+/cfQA9Kiub/9FJfPvbWSlyHhwVkdd3aU7PPrFwe/8nvX1ktY21jCqNfBxf471M6PMJ+OsLl9G1s791C9qgJkFcX8sGtn0gixbrm+HrIf02id/pahsHjcieExA2iCfoRDAfzi9Rf4s6//DANrANcPhCgJouKCSYCSzBknGRbmqIN0KILVdFFqsWa/jd6wr8JvNB9caR5cxZ6lzBc6kskcKWMYtNo4vxyj3lZSKPVQISOyWr3PSDEKFeiq1pGiGEoanHz+Sr4rwKnSPSquleerpNiXDlbXk5iAv/NKGCrJZAyl5VWkcimY4z6OD89ROb3Ezt37+OS7P8RyfgUn+6/xh3/8e9AMB+nFpLD4wsG4eJBFg/TfWoI9nwjwtv/sCIfPT+QcF+N7R4cRD0Iji5nS2GwEi8UHiMfWcbz3FJWTl4gXXCSK6nuVixADHkLwaWRSuEjG1z8wKmlGzWvT7D5Dr7+LQXWK/qWSZPJ9yx7GPU1ueA/I5lCWAzWm//kYFhNAvnxL/vx/9dGv7uFy/ysMaNJOexhrKmuVm3chm0QmGhZAio0zG12uUdpkJJjQmEpIQjItJZjE2Wz2MRzaUjdn1x8iUWao1rcP6X88hq34S9VfoXf5TGr2oWVJnZgr30MwEEOruofM4jbypdvCptu5vYON1SKSYQOdeg1/+G/+LVrmFKnSmoDd4qNI6dXJLi72XyGT0VBcCEP3sQnuYzTpCLDHweLMJsDBAQZTxMn89yGAJWBShGNUoIdrMtiamiUB0ZSvHIeVbPTVPSVWMPTpchUblecR2UQ897me+d8hDqY8MocaxNDnjsAwr6Uffp6TAszraHVaaLXU2ccBFtcoh50839h7lDbWsLC1pZ7DtERFwbO/cnIsoD4ZXmRR0jeVoJliGvO+VwEKrA2yhSKCfirFRuhbNlKptITnUN750a07ouZ49/YNnj39GsPxHLF0QaSUncohOpUjlRzqOlIXplIxJWls9mS/JPM9Hoshkc1KcBLBQg6FF5dKAq7RO44S9NrFidhZ8PKzZ6bslzg5PYwzQdZZc3Aeb+Rvyuue987hM3h/Q/rQztDERK/DMdowXA5LXMwNlYYpnmeWiwmZ/Z5MmXtAOb2FYCCM46tDmL0xvnP3Np7cvou5Q0BsJnLkcDSJSysCXzSFcDqKkGbDavdx0ZxhOdzFemIsIOZR10B3ogawg56JMCxMggvyu0PzDiYMiZjPcdK4RGVchxtVIRzxmYboXJP9LJdeRMI/w0F1X9bPrfItDLWwx5jlQFqDMSc7X7HgRQ7q1cWsx9ij19sXOD/9BovL95BJLAhhJGkN0ai+RTiRwCeIYXdUwdcBUwL18ul7gOVHq/sO6cIagnOSYDSRc1q9SyzE12Qowd8XiOUkMZMPXjcy0Grdc/EJXc6vSy9Nn8GL+rH8+/rSltSDZ+0T+ZmVHJlkNg7q73HROfZSYNl+aVjLbGEluYmGdYXG6FJtv7wPOXB2Jpi5UwkbyIcWUR9fomFVpE7UHR+yRhEJf1rusdawjv64hbCWQFiPw3IssZUKumG5v6yZku4HtCj8TkgGj1ynmVxOwirZv7BuPj09hTnksEDZLZBsQzDW1fmHpBwX2eJtFEtP/loArUIPR5JeQmGY7cMPOE968R4yS/c+bH7av/gf/pW7VaQnl4tX530BCO6sJmWjYNoEmS2GuJyrQ10BZK7QzMmAoZzz+nQ7rJoIGTqWC3H5mkhBaf7s+YjxgnLDkULCi2umzFLYJzxg+UY99J+/h7VDKKDj9WlHvuej5ST2L3tSgGwuKobbwRXpqTpuLCbUc85mGAnTi2ljOjq1OnTNj7YWhe0A2+W0HBrXcgpOKPl7iNQKDHbdk/nYrM4xpomzx9Y6qZkwx1NJuUzFmE5HVNpRPmncWCUFZ4bXJwowIptvLM07vXvUAb97SebOBFtFpnE4CAynqLRtDM0OrJmLFo0N6dFgD7Ey7yNYKsNKUa7qw+u37/D+/SEe3NuRJrs2ADbWF6CZJ+i2L1Fe/wjlzfsis+kPbQzsOQ6PPkfAiGBl9YlINRlPzSCERm0X7XZVEjci0cW/ciBeI69WdRfB/gmyq/dl8fpGVwJa8NpJoIOfHkJh2KGCfBaTXh19LSkySAybyGVTiMQYHNCQRS2HjlfYEGzg4ciDhC5GlFTM5jYmc1NuJHWIMdFRg2m3MXe7SGU/gj3X0bh6gUzuEwHNqmdfIsyNZOk+/D4blnmIgD+KfMgPQwuhN45hxurXA4NJKWeRy4OBaL0k7JHqT2mc10RfF15s8MyZIWsqEVAeGVK8ijeXJamdbN6smQ9nV3uYMBHGZ6DVfYukplK7HH2Oj28/wmef/haM5AI6nQqsdgMf3byDu48fS4rYL756ihev3+LB3du4sbEm0slnb/Zl3USYphiL4dbOTWyulvDNq13Umy25BzlBTsY4WaHcY4SRpaRuirYPmFzw4l2mIRnSkY748NGdu1jd2BRghxP8RrUigBo9DWisSRAiHfWjbVLCofzHUmFdwDOCKd98+TP5GgsWMoQMSgx8isnAA45slO9853uIxRPCNiPYc3B8IV5sJhP22gM8uHtTgLtnz57ixYsXwgwgIEvWDItc9sOkq7faVQzHJlLpIhKJa4qxZ4Qpke4hKeZJ8SZQJMb/FmOmKVcEpnMF7pOxqSaMDqKRkCRl0i9HABQB4QLo9ZpoNs/lwIhFEtIcECy3rTlsmyA6k9RU2ImA5Sy8mN7HCavFSQV9GWhC61cmxyIBcJSBufx+RY9mU8SCSPPT2JzyDF0kJwQoCH6Eo1EB98VbQmlgPAmKYlkJE2o4kr+lKfKizmkYm0/EZIrLe5VeguL1xvcBHZSSExhKZLjPObi6MCX5i/R2FsrSuniSLsZiS1oeWXAEZ2Y2EtEQogRLX5zCPqxCp6QmlUD80wcIF/Lo1ZqScEOPq3K9h17Yj9PtZbmn+DWVOElAMIBBu4tR9QpFXwChoQUs5hH9aEsVrAJoqT2GzSI/Rza7EtNu2wiIP4gm4QUqeYy+GmrSyX2c9zSZV8KrkuRTj4nE76d0Z+7AFjNeEfKJnJBmzgwSCYfDiHEN+gy05ywmXPF3YsgL01IJ/nKgofXaGAxbqAy7YqhuRIuSnCyhsmxchyYGvR6cSAq+UAr5Qg5rpRzG5gB9a4rFtU2UVzfw5tULdDtt3L7/GMlEyttbKV21UK2cw/EbWFq/IZLzw3evcPT2JQrFPEqlspJyENChab8zgzGbw273YfJaRaOwZ5p4ewlDNkgGX0RS3eRzmOsij6b0T1hQXvMtQQDSiHJIoaRX/G8yT3h2SLKdEK+Vx9F1crQqlnyS0sm7TPnKARtrqxgPB3j2i5/L56eSUZWUkoX44lIR9z7+GNbUxfHxidwfXNFcJ2II6zFpZlYTi0uL4pn07OvnePrmVAAAvhfFolJhPd96HXH6qryPlLWBYhby95LdI6C0MO+UFxaHNqlUnlRy1BsV9TokIZOAHc+6byWPnJbHo3HFHKQsx7MZkORhT0Ylz015jxi3ewbeni/a9bUW012RuvMWmSKdSiLo84scd2M9h60Nsl418XS9qjXR6HRgZLeRZVMzrOJyOEOl2ZL6QkmJVIo3GzgW1mwi+blxv+JZ/cuPa/aZ2lpcpEtbyJQozQpidHWA9t5X0Oc2UqEgIsu34Vu5D+0/MKX9uwQgbq4v4MHtNZxftdHutOU8O6sqH9B//5FazCGWjsKsHKN/to90RMPWzl2kl9ZFXsSEuWTEB7vBPd0n743UFAK7ZBESLJO9n95CTC4W9jC9Rhw5UyzHxauTd3h19AVa3Yqw9rnfxxnUofsV22TuIskAE3qUuBoS9JaheTT9W5j8SRDYH5JahrKvVDSG+WgkMvJwOInJeIbT8y6aHfE48RiUCv/6QCUUZQVZZfxbeVNe/7tK0CTb1Sd7k+yDHgbHz1ZCHwzW2uzlNTh6D/a8iXAsKrUb5cpPHn2K1dIqjip7OKkewhXMT0cms4y7W59hNbeMz7/8Kb55/TnCyZAwUbKRBKKGgWQ8o5q+Th0ds4PDN8c4enOGmc2BEZl+SvYczPgRiBso5G6jULwpVgdzRw3qhvYrdPrPMKcjhe6HY8xRyDzGYuET+fdG64330dvCNuPr7pu7cnkGlxOYdRVEQPPowto9pEs3fmWttK720L7aR3ZxG5nFX/33v8s1/J/Lc7Ur70AvNQ41uS9wu2Hq5Ng2UUwlUUhxwK+YMQQ8uK/5groMybIJyh9VKMloZKPT5dDQQXxhC4nlOwJGKyN8ZaEgHmET1jBjTLqHsDv7EujDsCLu+zKko+UB2X86EDLiWN/6PhZXH8Ae9pBPGIiGfTg9OhZmOPdRPZxBKHXdl7ionR2gevoaqaSLdIZNcFP8pWgsTwDI76fPJGs+5dVLdjMBQa57vkbWqKFYANpkCfNBCRbN9hn8w3qB7BsZNvAeUkMIOQt5z10HxHhECTVUUmemwqnZ4yo1g7Jw4RlGw/+5GOZLT8l03HAckVgSzfolLi/PkSvksL6zgzjvp2Ievas67L4pyeWnhwdot1vqc+MhJwcsQUEV0MSam1Yj9NWi4iCeyMhZRvlqOJHB5toa1splLC4syOdfu7rEs6dfoNroCNgxZvonax4Z/DIMYCgKCcqkeW62u0NYY9VD8zNmwmU8EUeuWESuuCB7AEE02vScHOyjXb+SwYMK5VI2PBwORCYTxKla0h1YDCXLr8m9b3Uu4UvkBJQatiqwnDamIJGDQORUQsokKdlVqhJ7TKWFA7/sKT5M5hPko2UsJtdw3jzB+dWpsE1/8Ogh/sGdjyWYsNU1xTt7/c4TaJEE/NEEUskEfFYbVuUVupVd2MO+mr96KW7XZ2i9P8FJP4R6s49O8wTBGEMzNJiTHuaaA9sHTLQZQo6OxMSHCEGgzCJS6SVJoCToFQ6yx1SBY+wdNLK3CbBycMMKfKpsWrg2rbH9YbhdaytvWD7PWf1QCCjJaA7anLYBGhz/BAO3hWxuB6FZGoPBkRqqjCKAz5UB7WBSR29cxWJiHclwHmSTRYJhVJqssYCl7Bqu2qcIGiGUcmsKFA4FUGkcqwCO/Krs2wL4iq0WwXMdJ41DvLt8Lf7akSCJQOzXJ1jNrmM5vaZY6K4ugxD6l5EF3LQuVTqnstyUcAhy1VhzZQNFObca5qWyvXGjCMxjsOZ92OjL+otoOQQQg42BhDRoDvsjpRohK1DY32KnE5b+xuwr/ECxSDnUZMo5a0+idYqBJp5wroti+TEWV578ypZdPfsG1bOvJWAjHFR7HevMZPEOCKBdP7Tf/z9+V+5ObiR7FbKCNJQzTGLRUGmPpZErZ8MK9Ap8a5a/uRCXTYQJktfsE17xpUwEB2RnGQwEoKxOyTJlSuZRZct5/iyZZDoOLpUmmtJKxY5RhS5BMj62l1LC9uKjnI9Cd1xEOa31JFIOi3+mU028RJ3ZTH6WngmUYqq0NUqXptg9a0jztFXOyDSAF/ig0pHiZDHLiOMZImGCKEqqoqQNSjKkpsoGDi578qGUczTTmwsgdFyjdxnZaEri+vq0KQUTPdt2L+nlAAk/IAOA0lFOQDJhMqomqJoawuMx0sMqXndmaIbyiI+qiI2qUrBFCwuwU8t4+3ZP0GKiw9y2Y/Ek1kp5pJJs0m0UCsuILdyA7VC+ptht5xcvRc+/XH4g6R6dVgOt1hV6Jr1uroQeWizdkyAAebgqFKBz9QaGzy/T1ojTx0I2L9M7xdJhSooPIU70NB/aSCt/pX4N7ZEq3n2RtLBqnGFDZArSiHtAFTcoAkw8rPUgQQoH2rguICQrNx4+1JmPpy1MGBhA8293hCmoQffBHvOGCSG7cB8TeyB+C4XSfZF4Zd1L+P0JVE2yaDhRJltPMXQ4ab1m8nAqxML5ml3BjYFTS+VNrg4s0rbFWFkSqlRSn6THeQ1lf2qiP/VDn/URJuLequF0UEc6fQe5dA5wagJE5UNJ/JMf/1N8/8e/Levn2pD//PkLbKwvY+X+XXzzzRd48fYA/lAahqOmA1MtiHTMEKBvfWMTIZ+LZ6920R6M1aHNNMXGOQbtGv7Rb/8XyOdzwiCz5rp4lknKpcfC4de4jnOJIB7cuYlabyIAXTKs486tbWF9Uer57uAUmZghMjsyogi29Ub0kXOFqUYz+DcvninWYCCEAJtkY4pIilIwDRMrgF7Xwfr6Dj759DM8e/kOz55+Iz9Lz7Nnz7/Gy5fPFUhAsNVWzAmRyuoKxGKfRzNiMnGYoBkMk93H+5v3o1p/yphb8RcFeA9FxBSY7Etr0MJk1FUmszpTNZWfQTgWF1YD4dshY4wlGYhMOLK6fDCHLbS6V9I4FZIFhHwhDPpDZZIq/kb0vVOyML52Pqd4DhMIIHBhj2X/YtFJgFZ52tBPSxfTf4KDKpVnIswUSp3oqUc/OF4PSgOVx5khwAKBIm4cip2pihyZbPr9si+QASeMH2G/aNDmcyTCAaTinOjNJTxBQhPoeUZmHTR0BwNMGMUdYjHiYtBVCZ5kHIuxNAtd+n4xLICfEYvj0ZB2rkjFolh/14T+/BDn2gRYXsAwEkSgkIUeD6PbaiLgM2AYIaS7IzQ0B2dLWWk4WdwOBqbEYocNDXHKozQg2h5g3GgDTIRcL4txN68fJz783SxUWEgrHzIfLHpEeP4iZLMRyOF75JbCoo/NqkpVY+S8mhYLwweKYcb1wm2GnyDBWaYXkanA+yTJxFH65lGeJUWAMkM3T44QwQzFYhb2aITGsIezfgNNi6xJW5jPTFuLp5cBH6Pgx9heXUS5mEKr1YQejCK7sIxIOETDPbR7Q5we7KJ+dSJ+mlxvmx89wqPPvi/vnecwZU+tVkNkp7mFkgCbw3ZNjNCvGSksvCQafmQhQkBnMkPgtIauo6OajmEaCUGLJyWFS8J0AxEYMfpIqiaBRZ2sITbWHnuK/8YimGxtDjs8Tax4opD+T68d+hCqha/WnTBMhLFGUMLzFGMzNZ2gXFpCpriAvXfvcba3K2tfxnDegIxFa3ljDQ++8z0ZUh3v7wtbYcxmh59ZgD5QEAknU0Ot3hXqV5doDUN48eI93u++F4YsHzy7hWXGRtoDVRWAzeZNMZqvU3fJQGH9QBm34NMEFhwO9cJyVphDmllz6HXNSPC80yhDn0xEFhMKR9AfWiqXQAA0erfwrKBpsQK5+RmJZJOUfw6fOEz0AHFVqFNGRpaaSgnk+XNz6wb8vgDMYRuFYk72WZ6hY38aeryEuHmOlN1CNJXDeaOF14cHApLK8S1S9Qhya3elEepXjyQ8QWwXPLnfNetbbLHUq1EBPHCRWtpEprSNzvELmCcvEKJcKeBHdOMx/CsP/t5xgY1yHh/f30Ihl8ZPfvJTfPlsD/H8yn/092p2H9q0i1hQw/LKCvKlVcQYYDIDGt0BRs0rhKY9RKIMkPHLtZU0xw+hCUAoEhUmMO8/rmGp9LnfOMCr4/f4/NlP0GqeYE6jVFdDKBJEmL4dso59yEfjSNOLzdFE2sGhMb25emNLZFCUh5r9PtKRCLLJlAyYLi4t7O1TIuyZO0tx7KUs/tI7ljqZKZCSjDiGJs2CShBWpvceQ+2DZFelbV4XdNzXKRmLRIIwrTo6wysEwrRV8CGXL+DGjZtYLq0Iy2JgT2DEAGvKNL4BFgubuLP1WCT27WFXwJB0PA1n2MKgWxGQlufnwLJwfnWCdrOOylEVtTMOtJW/bzCmwYjRrHwMx3ZhxHXEsmTobspLHI7fYzKvYDqaYzQYIJpMSsBTPKJSWq9rnd5gF5Z9LkD2xDYxn8xhtm1MLcUUSuUfYmH14d/7Gv1/6y+Y2iOc7n2J2sVb8eyL+vzKp5nnAUEU7ocsEzUOzXxYyqZQTCcx6Nvo9ycCxvN/8cUtpFcUgMZhKs877jv96lv5w70xHo+iPeii1esJkMKBGFnvJlN/PXZCaeURyqtPhIHG4a/PGSCRTKJcXkVxsYSrxgBv984EWGBS+Hw2gjY/xMysYG4HoQXqGM+64odFvz3DcBAw+F4YEEsyA5lirPMVm5oHSTDMsBAfMFoFzLJy6xIPKnghLN4ARnFF1K3lAWTXASsijXbpdU1gTBN2fDyZkL2DCguRDNLLjIMrAgKBoJwVHFbTfsEcDjAka9t1sbr9EdZu3sXK2iJu31hBr93D25evcHV2Ri91ScVs1mrewFal0FPZwaR1AfbIBOcwxdDAfGP4Q2KjsLG+gXv3HyCbzUttc3a0j6O9d2J749M59J6j1x2i0+hiOBh9SChnTcDrQ3Y6z6dufwiTw01XealxX45Fw0ikM2KJwoF13xyKTJ41KWsB1hsSYOHZtkgohGdbNCGAyr1J09EeXqExPFWspOQK8vEygv4Q+rMrOJEEgkYQne5LTF1eSw5BXWQDy4jredSGJ/DpAQHTmpMKxkMmwwM3yqt4tH5b5MfRsIFYlGexjlhmCaWbj5DKLWDKOv/yEO3qKTrNuiRb0u+cZzMBQ3NoYzybYDgZ49mbM1TqFtZvrCtfvLmJMBl42hxD3wCBGWCMfCINTySyCIcyOG2eo9q/wqNbj/Hpve8ICFprNlFYXkMsmZGaFdMx+s2aWKZIP+Dt16wBhsMxzNEIZ9VDtAd1lItryCYLuOyeyvstJFbRHF5hMKkhF1tGObMh50Cn00e1f+ox0VkHhJGPL6PaOkS1fSLsMq5m+oYTDAsFIlhbvPlhSMN7hfUdfcZPrg7ks7y5elsYhq9PXogUlOvtoLaH7aWPsFXcRqV7gtP2sQrT80jQK8kNxH0pXAyO0ZvRr5x++gb8mlKZxZFGGDF03YY6++gb7Krhz2BGaxwNvmlE+eRTjTiPwfWPJCQioCfl7CSvYGSa4gFO5Qz3F/5hHXRtr6VUJAyLYW3F/gYIRkKARiYan3uOZGYVi6tPhAD0yw+CZ82L57KWY2HaNrD/nCBRvIPUwrcesNrv/et/7ZItRnN83jBsMmiaT6nPzeU0DF3Hi2MVPX13LSuHtmpkyezSVEoLDTgpdofr+YxBQDRuquGgMryWuF6Jj3exd9GS4nVT2GK6MBMkdpjFDS8EkxhnDsYOENaBsOGDFgpil8CV42BnhRRETg6m8ns5kdu7aEtBJEwxAA+2FuVvvgaRN0jAgY5Xx+oD3aJcc8avKb8QyjX5fQwKYNKmRKCyOHEhfjbSoHrAHt/727O29BDby2lJdpSmL2hIob5/0ZHNdTUfxUXLEtbNxkLiQ4w2C2rSgbk5nzfH6LR7MHoXuOrPMU8sIY2+SAH7M04Berhs9tDrDnB3ex2jYR/xGDngAAAgAElEQVRXpoNsNoOkQwNHHwqb97Cy9khF8vbbAhSaI5VOmk6GcVnrodEeYtyvSJxxvVWTw2+prAriy+OvxNPMDx2N85dYyuawkM7JpMOfWZfiLTypI8LEllBRmtQk+miYczQH6uYXBlckI8WnbvcFUb/2JJImSzwvAooCGVDmhu6ojokzwNRpejKqrKqWQmnMnA4c60j8dXr9IbQ58Xp1uOcX7ou0uFt/g6BGpo2OsasjHllExEgoeQSLAzbE9D9iohwp/R6Ap85GXRhABP6uSzS22SIV9kAnufENQ5gb1PVT3iOsHno72UBrZCE8rqKcDCGcjOGi10C/M8SPf/hf44e/9dsCGjx/e4h2t4t7tzeRSqZxeKJorVsri3jxdh9v376S1E6DFHUpMuZy2MYjQWxvrGBlfQuHxyd4/mYf5kh5oUizCg3feXIXc94s/K+piy++eaEaSVcTtphs1JomxQnvk+2dmwL00N9MZIb0rRk7SEYMAdXW1tdk87mqXGDv6FSlqGgT8UTj3kAWHNMbGZtOtkRAnwg4w0aFhb09oicUqdAu7t5/iH63jS/+4s9kksTn4nSAXlTCBfEaTI4JabTPuGtKZcVkWZLBaFI6RjIRFi+lTmeoPGo0/wd6PtOFeBOySBdwigeg2cWo15KpI0GoXqsl7KtoKqMkCpTfTZjCOhNvGnqW+VxDvKzYTPM+Ziw0v95utNFud+S1i8SNoC6LBPlvgjYO7LGtGnTxwFAehNx0xRvNO1QoD0skkp5sTZP3Q7CHABfvF5qs0pOL95GkAzFlSwxIx3K4KQmQkiQSgCWAJgAcQWCucUrrbEsmiVw39F7jayOzTbzLwlFJZKWfI6e10QTBR+DysicAJqfDBBfI4uLwQlhtho54PARtPIGfyUMBP2L7dfhenmJO8CufRw0TWNEAEPRhbmhIZvKyn1d8aVTD+V/pM0bVPUyq7xAP+hFoduFeNTGLhxFZLSG1uIBgmIk8ik0nTS6l0z6ud8U+42vmni/ec16KnAAk9EKjlwhNfb01JKwarzDmCMwIhoSBKJMqmiybfUxaddiBECwjigw/t1gEyXwakWEf3as6LNNCfWxhQmr6yjJmhour1gV8YuzC5tXzlgKQLW0imcqjV79UhXOAzTSQW9pAZnFVseg4nBBQFKid7WLYPEcslkRh/RYW1nc81hdZAnOMzIFMKrVAAJNeWwzQmdrJ6yCNM4v08RjxVg8xPqdlA+/OMOoMYWVSGP/aE/SWF+T9xpNJAYK4R0v4BFmZNlNNyapT7LJBrysSZ9mDaFUgZ58Cjbg/kmUrrCYyGz3msexD1xN5sq7IeO5xYqhJIUYKaSwWlgHG1VkFg077gz+TyGxZR7oabj14gLtPHuPs/BLnZ2demrIyouXPhgIzpBMhZPJLkp775uUhvn62i73d1xiSEUT2qVBtOOQg6Ek2gSEMb7IvuR99ALE8ywYBjmQwpmQwIuH2+7C2tqGo/yeHcr34PcJc8CTFyi/PQblUQjgSw1W9JUCk+GLJ9aCXkJLsScol2UEeHUix45TNg8jqJHRC7RmKPTbDQi6PpVxBvLem0SxGPhpkcz/xUlxYd/UvERteIRoM4qjexEmjKa+VBWhyaRPZlVtYXy3J9P7FFz9D8/TdB9nmNahyfXN6vAaPtaQjFE0whhXTXhXkCcaiCcQ3n8C/tPOfBDe4tVnCZw+38fnPf4Yvn+8jWWTR/zc/lgtRLBcTcq0IntmTOQ6OzvHm9S5KKR8e3KRcSZlzk6Ygfq3icapCHihf4c9R3k0mGdcTZfT1QQ+vDt/h4OQ1KpUjzMYTkYRxWEdSI6Us8XAAaSOGmB6UZDOGunRGfTT6LcRTKbiODz2GXNCLxvCjWL6LgR3D7rtd9Nsd8fiUmsMz/2fNQoBMvsZ7jYxN8WRis0EPJtYkBNQIFBvwBSjpou8Z2TYqmGY+J+vQJhaupPBBH6xOGy2zASeqVBbpVAqrWxtIZDwJKouaaAyBgC4JZgy02rnxBDc27qA7rIl8PZ/MIxuJykDDms/QJdsYGjKROGKhKF6/+QrPXx/D519FOBxnNrQMd68uX6JafQlfgFURg1ZUCJTP7yIV25aBrGUfIBW7JQBkb3Ao1g28/5RFxwzJ+Ab8egTd7jthjQiA1pthbLrIlW4hu6jWKL3RfH5lwfH/P9QVqJ69wvnBV5KaKt2NQw4ImdccHioGrMva3U8moyaBTtlkBLOpi+lIsamkJiN5YeEG0qWbmLVPMWudYjqfYEyLF/ZA0TBi0ZCwmtv9Hob2XBrksdVH37LEF5UAl7IHADZu/DpKC3fgcy0U8lkkkgmk0lkk03kcndWxe7CP5sVfwLWPkMolMJ8EMbM5iOph6nZg9qewTPpKkpnEI1MDZyOeTaEMY42gJswhehnz3rU6C9DtdWyuLCMZj6MzGIgNCsOpZBbCwZ34marEUdpByDlI9jqHnl4/eK2+CIYjiKbTYufRqtXEFoFnCgcPiUhYrhmJEr1BH72Bsvbhfby6uYmV7TvY2t7Gxw92cH5Rx6uXL3F5foTT8wsVEifp12S5zgV8Sy+syN7UuDxRzGjDL3YDmNnIZrNYKq9gcamM0vIyCsVFqTUvTk5wenSAdqclybbRGFlr9CccYdAju0sFWXE4yQEU61Kx95hOxO+M5x97bO6ViRgtTSIyDLxWdHCAZbIembKGZK9lSN0pnsgyQFI1LM9X7mFkufG+bpgVXLQP4WAiPdZqfgeuPkVrfI6F6KYcpw37BNM5WVouEnpR/u5PmkgbJcT9BbTGF2jaF4Dtl+CSUmYBO4sbyKdDKKQjCEfDojijei4eoh+ux+Rl/+E46A1ttHojwQ3eHzbwZq+KEQejlDiKuxPrdNoVaQhFwygsZhGO00TCloH/oOeiVe8iRIAIYVk/ojYJBMTPnHszFQS5xZIEMoV1F9N+R4blkhRL1qfnP8hrR9Dq4OwAh+f72FrZlvvx3ekrkRreWr2L1cKm9HBcn1S2yABFBpKuhGwRjxEgLJFXNlhT+rYrHISPk+oBTq4OsZBZEa826Zlstc/yd1+1zxEOBUXiyffw8OZjnDVO8OqUQOZEzsmd0i0JAxBgXNRkqqIhGaEQWRKmWXfcknRNMr8SRhqF4JLUUFxf3WkLPYeYkkosD0zi3vnmQrejyvZCwDNacvmURYK/j8m8DQMpuHZQsA6SPEhykf3M83Ll7xD7GZpIeQNV/s3zcWn9tpJxCo4ww8XpcyytPUFp7fFfOSaqZ09xcfSl1NqZRALxaFKsXsLpjb8Knv33//Jfufc3cti9YMIWcJPBAXDx/Kglb/beegZ7la40ySt5TpqA8wb1pC7KuZgwsZioubWYkENUWDoasEdGF9lYpfQ1D10AL25GAV2ZrcoUnDppevhQ4hSNSgPEAv/gqi8g3lYpiZslZQJJ0I5NJxfZ7jmla8DOCps0VYjyufYrHYynU6wXEwIesXB4d9qQhbFZzgrIJhiYMBIgElN+WIbPxd4lgws0bJdpvkxzakeQ62iIjAAWvmQwKAqf8jHTsLqYxLuzNnSHxnppFT9M6ag9lQY7HlHx7QLgiUG2H5ozhznuYjwf4qw+EilmwB4hlywgH40AuoVwNgO/HsYYQbwfhPDV5z/HijGD3xnB1jV879c+QzHpwvIl4YsUVBwv/dUOv5TkjGLxIxWlHgqj3e+gUrlC7ewtBr1TZBceIpXbwWxqQXcmmHYr0PtnSNPgVZqPAAJxls46Ak4AbnRRDqHovCvNcc+aoTmYwo1kxXhcAINwBLA6mI5Viqk3vFGJb6RA8/UZXCMO3DHBshnGblsZ7pMarflghLYxnpqoXj1Db9QUcJa9Dq99MJBQ4MN8JK9xe7GITDSD84aDjmXK+oylt8UnxrXa4mvGQAA2morWz5ucbAb6mxkw5/TdoQyDfglq+q+EPIplKKwzXUMqHoc5NURbH9HGyCbSKGXCyET8OOjosMwxfvRrd/H4e78hvjvPX71X4NSkg2xUh+uPY3ntBgzdxt7RGe7fuiegyNeffyE3rC+ZRUSzJMGRm54RTmDz5h1sb67ixev3eP36ldoI9KAAz9fgGcGszx7fBWaUKw4FDN3d3ZX3arv0KYQwx/gYOYbIJP3zMc5OjoQx1jZnwkbKR33oj+fy/6OGJrIyMtEe3N6WtVw5P0W3z/AQH44PDyWdhslmEvBA76zRSFgfvGcVY2yInklJIM3F6TNF6SKbWsq5QgiEY3Lgt8wWRqMeVorLCBlRmcAkMwxGmGPQpUxbeSyRimtZjLlno0AjV0XTFUapMF8ggBbpzTTYHvRb6DYbiEYiIi+rV44E2IvE04jEk5jMXbS6bfAdzzWVMujT6f2kQ5vPRHpjaAaqVw30e5QaKzYT9zsJSSCAQXalSLlU6i/3O+57YjDLZEGCUOKBQSmXWn8EDvmaxTLcMFQQAPcDHrAEw7xJi0TVc30OOKFU+6w8PM8zevNFI/RqopH9WJ6TU6bZeIgAjb4pzfMkA2TRkD1CXzyHEVU+ZZDN4o1JofzD10sPO8o9N1bKxGvQ6BL8dhDzu4gFI7LuzG4Dl60efLtVJE9a9CaFpQMm95hyAbmNVWghP9xACE1fHufTb5v9Xz6ZpvV9zFrHsEdDDAd9RBjLHfAjU8ihUCyqw9gzag/wM6SUgLJPj/HH6yZMYLKc+L6kQJspU96gB0DOXAHLKNPiNCrMxi6Rhj3uA/02snS8NkIYNE0Mey00mm2EfD6kCylEfC469GsxQogGIwiEokKhn9kdxKMhkOksUlkOeCacdIclTISBE7FQSOwMWODmlreUab0U4ooVLYW5pFbqGHfOAXp5GWEEEzlEc2XZW3lfS3ABhytkK4UjGHeaGDWr0rhzuBSfzpA4rQCdjhSTkb6FwOEFzG4frYd3MfnuY2hrq3CTSVmfmDJIgFM5UteV3yfToRikwbOUZ53Z68m5xPuO7DyuQTnPudYNBlcoBi9fH59BAdHqfhiOxsKiTEiYhfJHU1H2DKPxiy8LU96O3r7GaNCX18KikQ2byFF0HXefPEFheR2V84sPTYEkaot/G5Org1jZvCHpuG9fvMP7N3syeDg82lfpxyK/JnuY5reK7aVSLpX8WZofLyWNxT7P8mvWJyeU3H+YfknwnIbRvCcIfimvQlXgCnjhAW4KaNsCO7WLywsp/tSAza/AM+4NfJ8euKhAcFUcC8uDhaMk6nqTU51+MWS7QQaYmxs3ofvDOLu6RKa0KXLEX370zt9jWD/DVNiv6uyyrIlMZpk4lVpYFTb9pHOOd8+fYmiyafNU4J5W4DooQ+RKvF7e0In3C8YDuFYPqc1HSKx+O239TwFG3L25gm71EK92z5BaUAylv+mxspDAykLyg+8c1+vPf/YFvvriL/Hx/XU8vrum1gPXuJ+WDWTQM4FXeRvx4nAvpp2DakYI8KgBHOu498fv8Sdf/RSXrQrGMxthzY9YQLGCCTZxD/PNdBigP2RSpFUdsy+SfDaaBOJEDiyA+m0YoSI69QZOT85wwuAmMhC8Ia94A3PYLC9EAatcdzIk4hr3069X94JoCFSHoPltGEED8XBOmC8d81TkUKF5FL6QD6lcBNlgCuN+HyeXV2hZIwkRWVhcQi5XgGkPJOwgkcrKuTkgYD/VEQuvIV9cgBFmsiGlk7YMu5fyW1hauCF7b6Ndge6Msba0gnwij5/+7A/wzetz5At30e3uo93ehZ/Nd8APLagJ24X+n5EU0x01DJtDqZ99AZUsubr+XaTit9HqsvYBkvFN9M336A3eIxJYxcyewewfy1bWbzOgwIU/qOo1HgqZwn1kF//+mZJ/05r8z+3fCaBdnXFYy6S/sfyhRQLtZiSwU5/DH3dhxHgGqcRDv+bHoi+GjBaSXqg3msBkIFAsJqCCYmdRHjVH0xqiZQ1xo7SE9YUC+qMRxv6iyALblZcidbamU1jOFI7O/UbD8vIDrK09wXg8BBwLhVwKiWQczc4IteYAvdZLDLovxdaAwJrmp10B08j9GE/66PcGYq1BkFgCjzyJMo//UJTelkwpZzonpdv03tMw6qUx6S8hGkyoMA7DkP2fdaQaBqnhhvx/DjTpFU0rAfaewqxSqgHuEeIjPePwjvdnUBQThuYgy/AdGXSqOojDvT4TsgeUnzHsyEFp8zaWtj6S2vbRnQ2slXP48ssvcHHVRs8ciRR2bXVFkuYrpyf4+Z//mRqwTmfe61WMYlFLzsm0J5s0i+WVMlKplOwLmWxBZIPPv3mKSkWFvRD4T2foucs0WwU8ih2J5w/Le5pngmKKO5IiyrPVGk88iw+V8E7iAXtsvk8BagjkCdnEkCHBdaCN+Mh6DFkmuRJk4d5GkLY5uECluY9Sbh1rhR3UzTO5HqlQSc7+9uQUTfsUdLDDXIFvycAiwnpaaohOr4nupKoAjiGHVTry8SUBrsrFGEr5KMK08CFzicFuVFXQbsjP9TMT3+UX76s4OGsrqwrdL2FYA6sFPaiAtnQsJn/TDor1mi2MSwvF1bsobzyEb3gJt3uKXt9EdzQTj3YP0xLCDYfYBKSWFheQTaUxJkgpfpR8PX7BCILiJ849nd7qCrgVJYthYP9iTz73G+Wb8v4lMMuz1ZA+1fNW5c8QVKI6g70ymftUbChfQnWGjOgZbY8RItvK88a8bF7AGg8l7IDrm5/V4eWeKHr4O28sbeO4eYjjxgFul+/KoGOvtou5q5K8hXUmw0jPZNsF1lKbyEfKuOifomVVkA8syPNyX6H0duiqRHcByKyw3LvCFuuRJMO60YAvyM/TRSJ1E1pojH797MO6nAwNL/hLeS6qQ1vVziLn9Hqma+KOd5jKaySLjiAaD+P88i0srT1WFiEOh8dA8/I9KmcvpO6ngonsNF5LPhK57Q/buvYv/6f/xaW8kA9+INfpCE/361Lw3yyl5EXSk2yvoqSUIof06QJuyYe6xKTOD69XGSzqOiKhAMZMJ+K0THPw8qQjDNoHy0n1XqSO5wSLHjtcZD6M+Z40n6DXwgKSJ1ZeKJRjsnTfWqLJv7ohZw4X21R8s3wBpir5cXx5ha5loZzLSnNGk2kuxMaAVFtgY5HTwLk0C6d1U4rc9YU4Dq5G8l7JiGOhe9FSPl3lXAS7Z22Egoa8dy5We8roWjJ6DBxeMjVjhLUiJ22uHEpnLUuYW+sLSWlwT2t9+XDXF2IY2V18c/L7eHP1c2WKyG5lUEJWW0e5kEHffwbdH0Bkuo7zaQaakcP05C3uOy1kNQuX8QiufBPMgils3Xgihxw1xNcyjEZjIFHJmWQYw6mOw6Ov0Wq8QiCqIVd8jFjwliySfu0douMzFFYeipQhOq4JW4Pxu5l4DKloCv3RGA58MMcT1GdROIxZslV4hMS+J4pq4i7FngafxZQfSjMpwdMx87GZdxjTJEAap6JkjpAVoAyUPdNOH42WbVQ7R7DmjngRWXZdgIGwEUAytYVoOIHg7Bjtfhe9YRyxYM6T7qlCksWuL14Q5NmYDwTEuDYzFWNQbk7icaA8wci4UawEFUxxbXTLf2fqEFk4ZA3Sh0pzZtKA3Ll3H9/97nfk51++eS/yR3vMxtqAP5CWqT2LZdud4+bGsjTZu0fn2Ll1HzubK6i+fy+G/f0A9eRARKcpNgEudciSbUZw7fnr9zBcenfpcHT1b7qjorPFowXAzRtbwKCKF1/9AtF0DrNwXu7TdBjo0GrA5xOPr9LqppKLvtuXn0uGlYSIQQDxIL1aDJhToD+aIhrQkA6R5UQvLxtrW9t49OTJ/8neey1JkqZXYifCQ4eHzAyRkTqzdJfoaj2DBQYgQKwZzYgljVd8ABovacYLvgRv+Aa84AUv1oxcAgM9GD09raq6tEhRqTNDay08aOf8njXTmAF2BiRBcLlultbVVZmREe6/+P7zHaHP9Hd/+7f47IsvEIraJuV1NEKv3UIqm5UvW69Z0/NgJ50dNjE7g0EdUkWRp78QfVn4HFyJHTd4HiDp80QfP27+9L0g44tgYq/DxMqRYtR1yCOblUmKMjs3fkH9Xl80chZC7WZFvmnsjBPgazdK6NSKepb+YBjzYBheRnGrsz9HkONO8kqmeLbRb3fUwep3GZFumIes0hU6olRMArEEdAxwyAKBG6u+j2so1xVugG4hx88voIEbi9RtxhuJ6548duSVZtLcorG4vCV4kQZPvzgx+bguiyGpvQQJFmZen36/kSaYgo79sIAb/sKNlGs0O8s8EDr8fjYvZG5L4MNsVlwP2QXjQTAdj2r9HTE90utBGBNYlIk7U60Dle4InufHiO6cS9bU9c7RnY0RLGRQuH8XUQJzTNkJpnA4pbTiH+7+T8p7GJ48k6G/FQyoGF/ieh2gkarx6tL8JTDpM0CH0sFczzlJ8VTsuX5X7NDOGDPiQSydRTRJE9Kp0oe9c+MFOBhSSuEg5Zkgwc5Td4Sj5gB0zww6U/QtdkAtxKMxTL2WpEtDhSz4sBC3EY5E0RyYxGfLjawvbF1Hbv2KYU1blujdvK/q3vJQ6zK3tCa5Y4Rr1bh1YTq3wYSYkpTbWZLXztFqtdCuFGHHkwjEFzGql+FcnGJwVoQ1myMbCCBVqWF+Vsa8O0C43oev2UUnHkXjj34Ho9/7FhyuWS5jcUA5c7ejQzXXQ46nS5CLY5cdPM5l+U8K5POo8UATVuMbZr6YONumVyCLiHgcqQUGzZgDhooUNaQuAX6mCxrvSq6lm9tbaFareP7VV3wDmh8ENrmHmqaGhfe//S34I3GcHZ8ivZBWt57SVL6vSCSAdDYPO5HROv76+XO8ePoah0fHODjY01hgAc95w73YyJnNnDHsOWNNYYzXjZ8Pi3ceCnj1ukaGy1pifXlNa8nhMbv7E3U11egTwMR6xjDRNpfXEY+ncFatiAHHOsWwlg1Lnc0Uw353G4VuEcu1U0xtru00I56Svep2W52ZpALXtq9K6nNaLCO/fQfplSumwHIvGj7z4tbbrZ64TN4pEgxWyW/p325f28Cda6v47Ed/hx9//29kPK1n6b6G1mA3jdOrREf6R1JdHNZeyOSq5JJ5rX/uq1V8Y/Yq97P8+37/cjaOzZUFBMNkIHsxHozw0x/9DA+/fIAP71/B+3c3DfuQbEB5h5GVHnDtBzhPTbuPTRju+ZdBE5fMc9YNpVYFXzz+Ob5+8RXaA5NGz9T3QjyGZTcxtd3uo9XpI2EnkLBtrZ3yk2Syq0VxlRex3DbCqWXUS2Wcn53honqMdqeBUd/BbEjltIPRhMoEHk5tjRUWzhyr4ZCNkdNEd1Q2+4nF7vgi0okk7GgQ+cUljIZenB+/gTPvIp1dxTToRXV4AS9ZD4MZahd17V9cT7kekHnmJUDOZvnt9zUWybLzjC0UT8to9zoKxKCHDaVvmcVbyCzeF8OL1+nB5/B4T/Cf/P7v4971+/jhT3+EP/vr7yIUoScpffxGiCQiCEX8OhAP+2OMe2N5qIXiQQxbAwzrA9iLYWxd+z2k4t8082939jGd9jFo91AtPdHvTC/e0Z5YuXiK6ZTzyagbmIYaT11HZuW+GGy8ZlOCDNxHfn262r9vbM1mA8wc7rVhWF5Tt/1//SKQRg8xTKawHAfBOBBMur6qSlieUuGEtCeMFIJqrhFs6QwnAoqmlCZrDTUAANdIgg7d8Qhr+QzWlldkB9FoVMW4ov9sfzRGp0vSABu3eiKYO34sFa4jHRth3H4Gx/HJo5dG40qLnhhVfDKVQDwZg+MdaSxiFtA4arXaGA+5nxn5Oaex38/9i3YefH2zDwXCHkQSlnzdyOIZtzMYtwrwzAOqZehVKNa/1nbWv27ghuSqc+1jnBdc/1mXEOBmSBglmKxRjB0Cw2WAVDqFZDJhFApqmBr/VHYmWR+w2c09IZkpIJktaE0uHryU/9fdd98VI23v4BinFyVcu3pN9gfF01NUiucYjkdibjGlscPaO78ucKhZ3EMkHJStAmvxWCKp5sCgP0S72UGz0Taes6xBXL/YSCQqP14BNgJLjYezfGLlCWr2/UQigfSCIYbQToSNMKWWM37XTWaXWmTuqDYnY47jgmsesQB6Akud5PVixN8Dr87NDPmj5vHl8RNZJmwvX3/LOpePnjNDsXOI2uACqQCZZotGYuo4qAwNkJLy5jGfzlEdX6A+LCE8TSHosKKjj3kIcTuE5SxryyhS8bDO8CZMBXi2UxLbTKoVf1je7JHFAuK5VVwcP9MIpRrl/OBr7ekrm3ewvHEH5Ys3KJ/vIbN8HZnCdX2ft3sOb6+kNYkA4XmJqhWSjqhkccMk/D4xtyhrjkbYTDd/z+YMsRKdFWQT9IsUWGINkgy79b/xKzWMLcM6M/Jkjk+SDKSWo7KA9YTWeKZEE/jxSK67e/oKh8VdrOU2BKIHg1Gs5TdwcP4aZ5UT+Zjx/lANtJ7fwJgJ7mrckEk4xeYi03FtlHslnDZPJLslI42SUtY+bAByQmRCOWTDS2Kg1YcVJEML8hOdjh1EnISxuvF3MPJ24emHXA9BD4YdB3M/U12jmJNhSpLDbKTkVe3rTN4dmnpTlQzvjRQpJvTr0vv2EgjWs5FfKP80l3INningNhx9Pg9yK7eQjtqwBqdiR1ZafZxUaxjPhljaeB/5X+OLxlfzfO+v/mKuB/JL0XyUIb46buggLmqdALOUNlrKOflwguL6GqSRyW08jIdpuj+b4fFRXeZ2dzdTeHLcNJvyZhpPD+lvNsfdrbQKAlLrebgQ621G5lYCr05bkgitZZlmScmGq6pzPTqI2PYGBlmknHPntKVBcXMjh/TSsoqgZCKBVDaPZy9f4bOf/xx2JIZ8OolxrynpFx8CD9YspOjnRP8hJiwdljoKEJNHiZcgXVzss70Lo+nectOGOPGKzYEG5UYuLn8X3ove2HQ2I34eoliF+tSN14HCPXj3Bw08OPxzPD37iVh8PGYgKGIAACAASURBVL2y48tI3mGfRbYXwbChDfvmEcSn6wg7BWxbM9y4dQtftqoo1vlgp3j8+CfS1duRpLwihpM+2pTfMBHKmWN57b7kes3qHoJJP6wwvYvuYdolU8hCNhqHt7MDLxd4pob4I2iPB6i0mtjOr2M1k0O11UJlnsSY5uu9CuyojcjCilgv80FTQAL9o+YhPlM/rHFTbCMCe5egGceL7NqDBjRlRO/8rayF7AsL3kgBlVYF5fOnsFOb2ghajWdYyFzHenwRcZTQC66h1LAw71Xg4XOkDNNNkpL5p+sh5eH70GHWSL4uJUv8eyH+rvH/ZSqasewxEqR0KoFsJiOvhWarjY8/fBeffPyRNgUyxz7/6pGR07GwZ4gAD9ljL4YDAkdGKkuW17133sXRwQ6cuRfrW9fw5MUO9l6+0r9dufkLCQzHEoEpeSIBYq19+uVjDDt1s3j7Ioj6zTwjEKqER9enhsmaTqeEcbsGbzyHaSQj9lgq7BEYxgWanmZMmH32cvdtmmZzQH8sC6mIX6yz1mCmQIFYgKDbHAvu4n5ULKqov3PvHj64dw9Pnz7D/uk54ukFmaxzYSfwxUhyglgc9+ywKGmy18PF6Rmq5Qp8FjdKIwfgwZXrDWWwpIlzQZZpM9uDHCPsdvIQHwgKgOC61G6TWQjEolH9HDtZ9Eej1IpdPP48NxQl1hH0a9F/i2vRGP1uDeNeB6Me/R4AnySMNgLRBDyMTyZQyp+bU1rQxfnpOWqVhuQvgQC9HilJNdJMbnJktMlvkXNW3nD0hjKsANrL8rNfGvkbbMftVjJFmB09F2jgmkN5mTFZNQACffcIWHCxJ/Ps0hB67IYDsMjhe+D7JVjA90RGW9SOqkPljIeYDjryhZTcQJI8dloIDprnQjBWQLNYv2T/GENbvle9BvcWf0RphM6oh/B8KBB3MveiTXXgF6+RPawh6bGwP+vhkImTUyDDlCc7BiezgCNnjGIwAWvtpgpGFlmzCb0zzGmfLEkd/OoHGNWOMZ4D9997T4mhR3s7BniwvIj7A1rjaTRsPBk4JthxokcLD0zsQLNIIGtjKmlqOL1gGCUWGYtd9Ec0vB8xrUDPP8y0nVEH3XYTU38YnbmDTt8chLdXlpWWSnZjJETPPJ/mPUEcGtCyCI6l84gmFmDHEwJsPexmBgwQyxRKk2ga1hhWR5bPnfuDY9hxxksTGPXbKBSWkUguoHR2iCm7kZRNOqYIcvwhMdJePn8B6+QEH4ajwNExUK7DZmIV19/eAEF6G/gD6EVttJbz6N2/Cd+Na/DF4hqnBJJarYZ8zOSTRhanmMJkEhgpLJtHSoFlmIqAAwOscj3l56CPC4EcstQIxLKzzOdzmRhpAgRMMSPDZM4B1QWUfbR1gGBoAh1fK2enGLZbRl7LRpNMllkEASvrq1jIr6A/nMhfjnIRDppI2IIdDyGxsIxYMqsC++TNa7x48hKtjoOT82McH+2rYCR7h35lvFhoGbaAYRnzGStx0WWQGcme31gJuCwxrjP06ctlc3peh4cH6HZbKoAvPcv4DFk3sNBdLRTE9irVmRbNeWRkKlwPeEm6IuakuS8uVUNzUAm6M1pWGO9H3jPOW/45EgzCjkQx9/oRyqwhVdiWtP23vd65soJpu4if/ej7WlPk9eYmnbMJwnnOxoVsFuYegXQLq1fQqRiWQizzf0+S5m/7vjvlY/P7s/+459kvv+5qIYOrV1YRS0TRa7Xwvb/4Gzz84gE+ub+Nj+5fMZ1uynE4RsnC9YW01lHix+fF/YnrMRs6JvTFpJeahonxS3LmE3z/qx/g7z7/kStzNrUw5Z5M3WQSL73WyCrMJ1LIJtjooMfiDNOxYch4E1kE0zk972L1AiflA/kRYezFbGBhNmEADqVE9CT0wx/2wRfyyMB5Mb2E8WSAUuNEc1D2fR7u3zaWFpYQC7GBN8Ow10J/OIS9kIOd2Ua5f4JWbwdejx/j/gTdVheDNtdlRzJ0i0Ff6+vwhSxU6heqmXqNPkIeG6lECtVWDa1eS8xkqi/y+Q+QydzXHnty8BnOjh7iD/7gD/B7v//7+NnPfo4vvvocMy9BC7It2SzzIr5oo37RQeWEqhT2r7wIx5j+7KDXHiJJ8Gz7A3jpZ2S5ZtXDHuKRK+h29nF+9BDdFsF7s27xnOgPRMUOBobwWgS6vZhP5lgo3Ec6b9hntcrXIACWXrwpOZ+8SEEg7B8H05w5QbMBmp2naHWfIGnfRiJ2VwCa1/NPA+J+23nwf+X7L72MyZ74h6766Q5axT3AN4DjJRBk1gfuFbbjR9ITQCzgRzIaEXudoWZjx0GXoAiZxVSquBJ8OoiwnkslbcRyN40cbXRuGM+RNTQHU1wcP5bvktcTQMBPKxsGJnVgh9tIRFhXs1ESQ8j2oNly0O+GELG9CNkcLzM4nrFh9E79YhrRS5CSO+I+nL9kFwX8/KIJul97lglNmCIQmyIUo6zTJJCWTxIYdfOqKcTEV6CRT2mjvAecfyxUWBcZRry5L+b+OMY/amQkiFHbWBA1ZfTvyPs1YkckjWaYxWg8RSJbwMLSqmExzxyUDl+jfLKnPYNnEbGDeLaO2khn8ti6egPLK6sYD4do16oYtBuYTIbGa5XncO64szHsCEPQyCCfo9czsshw2FiZsP4YDkby0mI9KHDlbfsECIfpyUaPc+l/zHvhnuzWVZetFskulUrsU1NOcnEfa+yprEsGna7ICFwrZS3CwIa3HrSiBZpEYAbrqJFg/v2otIeDix1cWb4By28aXgRLdZ+99BIeYyG8ontKBtN4OBADreGU9VminjRC8xjak7r6Ij4SPBTUY/RPBNCyi3FcW0sjvxDVsyYrrt4a4PmbGnpjoLC6gnk4g+bom8E6nDOVk+coHT8XAYb1+2jUx/LGbWSWrzGmQmFnv3yFpxWExyVUGj2cXdTQbrfgp2orYEk+OkUAwVBEjdNL6StrLjaHKZXl3/P+GTDWAEa8p1L0sYbRZc6A8q4lqCtFnzkjsubkfWGdx1pChTaBbmcuMHsiWuUUR8XXCAVCWFl9D8elfYTmfQFqR2U2KqbYyl3Dce0Q+5UdU7J4vQj6CKBbWEoUsLVwRV5mp91jnLSPkIvkMKflT+dcbFWKwkNOFOF5TDXPAAYoi3hiCM6onJljGugbuw2CZ7JICmDqZ0LwDJZji1wwdtpwgl0MWwyDNKnSwzabPpxjl/PS/P1bhRDXG5d4ZRqXJnCH9bUaaAoSYCN1hnQsiMVkTPedwBnZlKfVBo5KFXhDcxS23kd26VdDBXQG/95f/uWcN5sJjHwkZCo82q/ood1dXxC6rwkdYMLQGDsXLCQtbOfjorrxje1etFRYXi9wAZnj0UFNaOC9rTQeHzZUJPPPu+fUTzu4uZZSh//lUV1G/7wC1hyDsekM39tK4dF+XRvk3Y2kbrBSPsnSsBgm0NX42cxGZf7NjsG123dx4+5940XEpKRXu/js559h7+VT2LGkDAh5CHRCaY2nq3kadQdxUiMV3cFmztZnZh3P4poDlYcIpnl6mdbAg6h7SGfxvlXgosiOizErJkvnuNJDJOjDetbGYbkryv9mPo5uf4jBqA2vb4Tnxz/G1/vfx4RJpmTczdgxN54Dgw4PxB74Q6aLtpV4FzbSaI/qiEUZ872BnZNzPHzxwOCWfGCzObY27+HuvW/jyeOf4fGTT1WoiKVDrTkDA9beQywRQLP6DPH4u/BKh8+0SJpCvoDVcWDDFJCNfgeOz4vCyodYtFNwuhWZYjPBhCDFrZvXsb21id3dHRwcHusZscCUX1XQsPI8o6YrYzFTXUg5B7C8FlzGSDgtJtJSuIykHURj4KDS76NWb6LZLBo0O+DDx1fzuJFLYf8iiFLX1iLAcccNm6AAV1oZqV+mtJOBYsVAH4Kwd6gi1izYHiVnsmtGthf5FQZgMBHnki9NJvijP/wO/vUf/6FArOfPXyDkHTP/BTdu3hYrjIb5T1/umc68HUY0lVX3q9Fhp9jC9a0VLYpnJ29wdWsNte4cj569RixkaJ+XF4+aPMyPEcCdm1dx48qaimku+mSmka12eSm1ckBDTr53wx6iVJpXv91CbNbBQr6AgS+GswbZk8DKYhTvvnMdF/UeHj9/jTS9qWSMaiS17YFhUSUjhmUX9BnWxnmjhxtX1nH35ib+6q++i598/udK59zc+BgLC3kVrp3BEL12GxEepgkujIbodruIx+JIJGyxRXr9PhqNBlqtJsaDoQ7A9HZrkTHDMeALoNSu47RyqvS6rcIGEhEGiZjJQOYHD6yM76aBJsERpv5w7ekPem433iRVijFIg2cxsXhvHHhmpJybrqgzHaLfasCZjE0CoT+CUCIjdiQ3Vx5keeAm5f78/FwehOwQ8RDFxCSjdzIeCdzwFfHONGJS9vs0XJ1K6qYuEDd/g86aZFalVlIyYEBDNSO4eLtSV4YLKKmPG5wYZj7EYpQ3z7XeXnbg5GdDyTFfyw2xMFHplLcaORgbEGT4RvyGTs+fp2SCc4ObvxLnXM8rsYQ8cySTIQS8c1SKLf1uKxRAs0eTX4gFFrEm8M76mHkDsIIp1L/cxfDL58g5HlSGAxw4AxWbTG7zhUNoZnPoLy+Ljj2bBzELxtEuvUGvtKfPzS5wavWmWAkpq4u15bzxeBuOcV5uojugfJkBEkAhEULGDhsjY6YfqwlBJgfvK5OZDDhBlqqn1dMa480twuE9opclJUGdCdqHp1iYjZBOxXDB1LFgUF6XdP6hJ4MBfn0oFFbhIIBmsynwPr64hGRmSYDvTGEmc3WNuZZE6EfiFjQKjZhMEYvZaNBXqN7AQiqlxgXHQOloB/UzE/ktVlqQQKYXW7fexSff+SM0iqc43H0By2HxyibMUOlQ9kIe1VoTjx9+iY2HT/BxuQUrnUT7xibqDC85ryIynGKSSqB++xqmhSX4ohFJ6AkgMlG23WDgxVhMRSXIEjxxE1ovwViCMgRwVHD9EoOLezrHotiSrg+huosMrBgO1HSRn6EbHCDWGqV/ZHn6fTgpVgW4ry5l8e7774mJXS9doFMuKuBCxR897Fy6PefT1ju3sXblGqrFIhr0G7QsJJIRLCwkEUtkEYkyjp09J4+km69f7qjTu7f7Gidk25A1QVBdxuqGbSx2sWan8cLkl+lMmi3UAF6ma8nPqqLTLVz5WSUdFZPMFKzqeanDa1Ic6VPG+VVtNlyms9mbTbiD8flQkUgfVf2Zr8+DD71kjNTIsGqZUmgOaVxDKfmh3DgYjSG9fAXxzOo39pDf5H86lVN0Sod6bbIJKUsd9roCermnSxbIvYhrAxmFuXUk8785YPWbvId/yvf06kX9WDSd/61+fHW9gDu3r8AZ9fG3f/63ePD5A3x8bx3fur9lpLRMyeahn80OL1nFNEgKwhc0vpMmJMiYJxuLB+4hRr7D9dkzn6LUKOOnjz/Fyzc7AojJHGTX1Ts3wSZkVLA+iVh+JAMhpahqt3aD6Y8qdRSbZMb7lW45s2ZYjEawGLW1ZnEPE3uh0kajPUQ0EkcoktTYkWOYl8wd2oAwUGUOP9/bcKTaNxlLS5ITtZPwRZcx8dpo9V6j1TdNiUxqVSmup8fHGLRGGA178r2Uj6HPQjgeRDjOwzQwHozRodeo40WKnk4zeum2kbCjWCncQzy5jUHrFEf7D9DsNnH3g3exefUKRsOx2GqVThH1C/Mc4wz78npQP+uifNg0ByS/BwE1itmIooFzEKlsHCn7HSTsbdXiB68foFJ8iLWt++i15zjce/BW5cJD6Pq1T7C0dhfV4lM06l/DYvL3xINU5h7imeuYzfpoNl6i1XwFO+VFJO3BaDSFH9eRCH/4j4JgndFDtAcPTDNBPpBsoHkQt+8hGroNzzz8LxpEO9v/QgFgy9sfSX70D13ObIhm5TWalVfyRDZ+xQ5sj4W0FUAqxDTMEEYeP3oTk1jt+IJwtCfTDSKkxh1lhnxorJnovcT5sr6Sw/rqKjp9BwMrpdCi0tkrhYMtLl3TPl4+2cV4YhqUJF0Uluid5kOzaRhf4YgXYduPQGgGb2Ak8Gzci8IZpABvC+0eZWcMhqIlAgE0NhnpdWxYPAHfCmw7iUC0Afh6rKzgeCZolCOoF+kHauT+bJKZJoLZC8Rycvcp7imS2NP+wmNJ3hyLJ9CoV9GoV7C0cR2bN+6hfPoGFXojUp7abUklsJjJG79nD33EpphMB/LzFWCmfcBR2roO9bOpvLVu3n0XH//ud7DEMI9BH81SEfs7r9FuMTGT1gp8nalIH9kMU29nqFZaaHcYYkRAizWzkaEFQ35EohHZ31ClwfvMSSRWktJ6jRKErFvVlpGU6rRe/fytobyqW5d0wP0zEuUaEzHf1+0pLIHnB9kacP/nM5D9jfEPN2nBBoS5rF/5HsR4cxu9ZBtO6PwvsNOD+vhMta3PY7yy+f3NbgO+oY2hx3ixcV8d+dvwT6IIzci2I8jEGtxYS9jRKJJ2DEGyDfsd2YXw/JOMR+CkttEJFP7R/aVB4/7iHhbJwhoPUSUjWnXsEPn1u8iu/qqlQXJeQsjvkYn/2e4ThRCwfph4g5haNKD3SVrIMyjrpHg0KmWN3m8salQWtHxxE785HlkXcF8yKilzCYB0k2I1jnTvjSxVPsxu85B/z7FC1h9xhpPyG5xWD5BLr+h3hAPGFP+gbKSYxEpyiRX9jvPmMcaSM3qwntxUqMNF/xQ5u4BCdAWVcQm1UcXMF+6BjoWEL42oJ/7Wk4y/m+NekEWYIPEM874fnuAUwVAAfoJp7lnG8VLSb9ifPLv06g4CMVMr9ho8H7mehALSjF8vx5Z8oV2VAWsxvobxhSYDNSSSAZ/9WGA3m8gD2GEvYlHavQQQCUcRZOCZz4vmYIxSd6TE0IX8dSzkbv3aMeL57r/7M73tJ2+YfjDH7dUUnh3RT2yOWysJ7Je7mmAEy3ZKHTGIriwlJNGQbxnN/Emnk87WA4YPPNiraEK+fy2D54cEwRy8w7ABj8f9/7kANPqCvTpmMqcX1wo2Hr9pSMt5ZyOp5E9eVwsx/fzueUcThYAZUXuyPngj+LsXcktabHKFZb3vTq+PTz/7Cke7r5BLhFFpdPHs1QGiXEQSiwIL8kkaUlvyqFHQI2Ng6XtEk3T6koG+ZgakW8vGhOJHgvTQmQjAoVdAxzVJjJExUekKxLlCmas0t8bYfTzr4+nBCR4ffQ8TPJJBqlLsxpyAv1Q4uzrp6diD0YAstBmy0RXkwmvYunIPJ9UL/OCnfyXAbW31ru4J/ZHIUHv9+ksVXESgeSbwkmUiRttIKTORkA+5VA7XCssI2iuoz/No9V7B45lg0pmiePgEdjDJpo/MwfMr9+ELxTFtl7So8jDmi2VFt532qmJ7EMHnuFDX3mVCaaHUaHIHtptiptQxdkT5ff2aYSaIzgzcWhkg4HVwdA6MQtxkPAj0T1WAOVYYw2DBUDMnXbHsZsGkAFT/uCHm3iwQNxIvx6TDaUNQRLthfVyyDNTtmc7QZxopKb0OE0YdAWfpxUUlyLRqVdy9dQ3f+c7vmsXJS7mYkXHwIqB2cHiEGH2lhl10uwPk1zYxm3T0fVYgjhdPH4ldtnHlBj5/8AS7u3sqDi+lQ4bObOjAjAvfunoNxXoPOzuvEPYYrfvNm7dw6zYnLIsTD3b2j8R6i1hTgWiN3hTpML1zRHxHbN7Dldt34QvZ+OLhE4y9Ib0H6t9pFMrPITCeoNmI3i5h5FNhsVKmwyHu372JzWs3sLOzgx/88Ac4Pn5DVbro4PSNyqxcw1Lhmp47u0w8gDMpkM+fn42eCtr02UFhogkBzMkEtXodrXod8+lYiZNkutQrJUz7bQxGPexXL3Cq8Ao/bq1exdXlTSUgKoGGCzE3DNfAXEECNDyXcbwpcOTzx4OQWGbsUpG9M+AohSVPDRa7IWP4yZTNXg/VRlWd7R4ZYL4Q1nObOijxNTnmLs4uUC6WxVwkgMcvjidj5G+kLvI7cz0hKJeWjxELSkkE6Bfhpsu6cjH5ZARMmAgLMMqnZMpvGS80A3YYE391YMSUMZ4M3FQoFxSDSZ497LgYAM+AAiagQIwsdkqnQzVALq9LiZkx9vSKrekTYOcj11mgKdf0DqUEFqPQLTTbbWRjlKtH0RtO0emNEF++gaWtW/jsJz/D03/7v+F2saXxd8TQCLE1AriYDjFcSGPtxnXYqRhmpToa7S5CaytKpOp127g4P0Q6EcE717fl8+DAj05vjIOjU1TqDcnygsE4pqM+Qt6J2JKBoE8eBVyTBR56LBVO/Py8t95GB70Wff8CCC0kMUwmRMGn7xBZzEo1GvYQCwbgtUJiOSXjIRWeEimqywe0u0NEF5aQXds2klZKNOQxZMJwuEewQOTiyjkk2ZPXI6BjPCB4HMPxzktUazWkFxKYNIsYkkVFVhzXKHlwsggigwVYWr+C2+99gmG3jfL5kbrfHTZa+n2EojHkVjdwcnKBh19+hnuHJ/j2xIvWH/8BKkkbk6dPMaF/Ri6rJo0CJzgf3KaJWYPNKODhj8CVxhjHjxL4zPiRl4vLtObvZVdb7OIQLRBMwcbLyDh4F8hepD2EYXdZbmAFxyMrG8mFWcxcppgRHBPYRNPkEQrLS2hVa9h79tSEU/A+zwiiGVkM2WfX7t7TsygXS1yEEYlYSMRCSC2uIJrIGqYagajpFOWTV/j+3/w1Hj55IzazGoG9ntZbrtuGIed6WL1Np2XfxvjV8IDHucHfL59FN72VwBa9x/icJaFWQi9lEZdJhvy4xiOUnz2dWtDBivJNdnf53vjZZG+g8eX+WQCqSQBl84gNBeOV5lWSMN/EeMi9iT9nCdRJF7aRWt4WQPdPuXq1c/TrF29DR7hm0bIillk1Kdc8TCyZdMP/EK7bt6/g+o0N/PDvfoIf/u1PcWM1gfs38rBoUj7pKeE7asdkjTGhTYhF8CwquWowSLkyvVIvmyXsRrOOMImoYiBaFh7tPMPj3eeoNcuo1i+Mx+vEkbdXNBrSAZ5mBT42NEBPNLJRyU724KTaEkuFQBjnRC5pZEYeyixk8mqaKFxf1dyzgGp7hBLVDmRpR0NKEWSfyR/yMYManWIT41Eb0eyiZHG9Xl0eT2Rj+zmX6R+rw6sJY4kGr6mJVW09RuWshC5tRhi4we570IAORto/FTtNielh1sweRLkv+ijT60u6OehPJeFe2VrD6ZtjHO3ua0wnllJIr6XN/Hd9jupnLTTOyTzyieUE70Sm2Kq7IxbW1t7FtDtDvfUY/f4UrRLZLKapyNdgHcO1OhCMYOP6Jyis3307ZGv1h2jVH8NyLMQS1zEPjNDpP1VN6SGw4mequqkhOB9D3puwAx/8WgCMrLPB5Cv0Jy/gEJwcTzEeGIAmbAcUqBPyvIeI9U2z6X9J86dy+gxnb75EOreN/Nrdt+EvZKFfBirQ97hVf6R7Mhk5qF+8NE28yRwpy4d0yIcwaw2vB33KKefGmsHO34DPTwYe5Z4r6JR30S691v4iJuHQrPs3tldxfWsDw7EHRxd1FGtN9OkNOyIjhHs7mfaWmjFK0x4x0ABifnN95brMi/t+cmGGaGKg85fM8p0U/PMMWt1DtPuUrhughqAZbQBYn0qyhRym0wXEU2MsZEgGGXHmwXHG6DVj6DQZjhaRTyrPOI16WWcBepiRMMFajT5VnJOLmSWl83GvHPS6qmlUd06nOoAvbzO4Yg2tyilKp/voNOsC7POFArL5gsIS6K3Z7TAtkKE9I0xHI81JfgmwwwRLK0v45Nu/g8IyQQwvJsMJTg8PsLq1hg+//YnYpUcHR3hzeKSgBk6Kfm8Anx2H4/WjcnKE8tGeQoF4QlPgDe09WOuqAUaLAtdsXQAX1xnDIqSSgd/Hepm1OPfaS/Yt1x8vE5jDUUQCAXS6XTSaTbHd5JHG+lVnML6WAYC4bl4qgEzz2LC2JTdUTWzA+1L3WBLNhWgeyUgWvVlTvzcVXNJ+TUZ+a1rCeDoEurbx/mL0l78n2aftS4uUw32bFibktjNsYdgfCDDn2ZmXPgvPdiu3Efk14Nevm8ON0p4Lom3KQ7l4/ALp/FVk127/CvssjhrisyKqlSIuziuYzOg3HEIkfxV2wXhm0b+rebancyAZ7pcNed03+qDFbOEUqiFcH1XuF2pyuD7el59FkllZxhj/L/4c6zsqdARIqyHjNX7Sgy4GkxGC/jAqrTNtMMsLazq3l9sXuGifopBkg4WEF7PuHjXeqFGTiy4hE8mjO2PErQdRK4buvCVAbTo3Z5uEZ0EgNH8vz0QK3XDVBaogub+FxtpPph0fLHuEqG3O1/3eEKMGbWgI5nr0/kdDgoAO5l7TaA1EzFgi+4znMMk3XTa9fPvEwDOgKut1WStw7UgmYPvHmA5rJugNDobyqvYj7A/pi+OZFlG8d/PoCpxIQb9r7g3o6+9fnv/1f/m382DIh+fHBuS6nrOxX2yJKbGds42Eyo1iv4xkl/uH6+PBzYTF+IPdigq+D65m8OK4qe4qixbq1jkx2Y0zWl0ip8YP5PWpSc+8UrBVXO+et8UquLIcw2BkihUZ9Ds03GeRyS6CJdRQhxgPsJDN49o7t5FdKkju0e708PDRE/zgJ1/pwHT31hWsrK7gxetDdeGZvER2WKlj4uOzSW4k1BsHcFJlMWApGdPLPA3X3JDvieAIZS2iDMt32YfnRzWxT7bztgp1Iu383ErpIptiPMVh7Wu8OPtr1NoXGkikjYcjPml/e13DDlMfncDdnLp7duEo8XBwY/v3sRh7H3t7T7C7/zXqdRrsGwlBOMTiz3hIcIEMRwOI2wl1FVPZW2hV6zg5/FwR7DYBosw2bq6tYd4/RmUWR28+QLX9BN6RD7FREsnsbaHps04ZdiqnDZSSEnYzr9x4R4eAg/Oam/RWNxNSbDIjcRWQwadHwIMHXQ1sNw778gAAIABJREFUY5Ytxg6LUYFvlJXNME8WxPwLTVvwY4J8YoKhP4Uwu0uTGo5LXOS9GDvmNScBSj55cOPrAoGJSUHkBse/kNeBC+ipe+++p0vfGzF43InMRYQbCiVyqcWMDsoXtQ7Gox62VnLIL28IWCJb7P6dm9ja3nafE1l27JZM5DsWjUYFqPEiWMWLHlX0ECJ77NKgs1jr6O/MAjeX3JMg0+aVG2JtPX2xY4BAB8Z8HuzAcWOgF4Mx+7/zjtHWE0grnp0gHfWh0hpgbXMbtsd4erRmIZwcvhHjrDcY4NmLHdh2FLlUBBfVjuYN58zG1rZAwr0XT9DY28FCbhnzhSxOLi7w4IufY9C90Bo3ngSRKWxifXtLizkPEAOazE9m8IpB4ZgEUw/fpwlk4AJPQIYbAH3PKuWyAD5jTmoMwBmSOWhXcHiyh+agh6htI5NII+iLKumSQMPlWkFqrp6hC8qyuOKmT6bMfNrHfDaEx+ImQ/knO/8mYILy7CnTupypkZ+D5qJNNCd9+WJ5JuzaBBQDHfCH0Os30e8O5DvDTjznJT2rmCzEDYxJR9wECCqI8KmEIpNUyYuFg1g3HPM8rHN+eA1IcSmxNH5Sl7IRE3zCbh9BFYIEl11OFmkCQxiFzpTIQEBjjgebSxq3fqe6OSammfeU6aqUzlImRCDGjDce2g37hfOE/n1kmfCzM8WdDhCUv9IPLUlj2PkA03FTjYLBZIr9kxoqTDMrrCOby4tFWPzhp+g8eKw1YBqwMCYo47VQpnfTYgrWwoISp/j67773Ad776BOUSxeoHr9A2NOTjC9MmYM/giGPmAEbX3/9EC9fPMdKYRW5TA7RIBAOmJQkbpAYkjEyg0V6tdIiCeJ61DDxD8eonJ6izRRcgmvhEBJ2HJFA1LCJ+P3jvoyI86tbCNk2zo8Psb+7h3xuAflcBsFUDsFk1iS5Gs6Qfi8lfHymBGEY6sD13gSgMGhkJCr88c5zlN+80rovDzqlS/MVLtlPxmeD+w27opfy1WDYeJPwWdCbhN4wcz57vx8RO45MYU3WBgd7r7H0ag/LV26iejWLSbMGj880DQhcSop4aULvSpqMRNc0E7hGS6LINOp+T2b+LKQ5zvh5eHFsyn9DQQFGDiApMQ/8rrG/0rJd6SF9Ojl+DUN7ZpjAWl8p9ySzywDJCtQg4MxAjdEIaYZCTCd48+Qx+q2WGZ8u65JzKJ5I4v7HnyhllM+HTNNkKi6mXyyVgxWMojsYyAuR46BfPUTp9Bj15hzPd97golQyqd4C2Y0vyCXvTJ/DDf64NEg2pFLDCBPj3JWkcBSwQbiQziCTyaFUPketWtK44Np6GRCgWobz3B/Alc2rWFjM4OjkEKVyxbBLdc/MPmlsN1x/UtURxmfGFwjJj3FxeUuHx/M3z9XwkFSQ8mFfUADa4t/zPft1Rf5//DtgfWsVy8sZvHj0GI++foFmtQ5MurIAub2RwO3NBUmuabBPr10jjYwjEk8jHKWJOBtAxjRdzQyFvrjWrpwnZOSGWXd48eMHn+J7P/seOp22PMW4VQU8HkS9DIbifjBX7ROgp2wggqAVxNiKY0IlxaCpTj8ZXTRJJkjGsULANhIjMzqCZqeIdqtsvOqCMUz8ftx5933cufU+up22DuD7Oy9RPC/KFDsSDaE3HKFcv0AwEkYydQOplKkdVIeH+wqK6ve9ODt/gpPzR2oq0guN9SfnO8ee5o/8whytZwypGdH/xkOGnfFkS2fTiKcSmHkcNIsN1M6rhmHCsUvgLhBBYimpva1RNEbpbLzRVgRjrrE+xOKUnjJgi9YCFuJBCyGmgLfGaLbIvKYPnZFw0rtRIIc/LNCssPEL4IyfjyqKRuNreJ0JLDKFvWPMAxP4ZUMQUe3toRrBQ0BBkxEh6xZs//u/AqANJg/RH3/11qeU3826hwbrBBP9IQL6dwSe/UuUcE7HAz3nRukVWtUdNTZZz7AWCcU3YC9sa12sXDxDs/ocUZvhGNybCHbMMWo6iI09yEeDiERt1C0HlQnVKjo3IzIPIpO9rXW/W3ot2e9wNsaMc0CglwdruZQSLcn8oT/y870SnuycYDIxwBnXxoWlLe2bnfKpAlq6va7OMxx9NCyPRIwiSIBabIxQlFJjKmfoXQhYszQG4wv0x0apwQpUMmGuyWqA+tDtRtBph7C8EsLqKu0K6LdMGwOmWDI0aRX+8E2EY2zwdeUtVq9VkcqtIbNy9RdLquttdskoLh3v43jvuYA/sam8fnmsMvxgeeumAgGKxzs4P3ypvZG2I4lEXK/XH4yQWtoQA/jNi4fw+yhjJfOVCgO/WF3b2+tYWlnBzCGQMJP0++qN6/jw4w9Vi56enaHb7agJdLS3h7OTY+0XkeSimiHtWhmnr55gOmZ4F8+dESRYn/l8aFRr6LU5J00j55I9rr2MiauS+plzkmnsBBEng0tNXROgwCawaiF4ZONj2NjGmNd4kxllD2sG1sE8I/M+SY7n+qLz3yXrpSyzXzR1v3eK1qyITHhF4MaQjEbvTIArAZFJuA1vNw7aaw28tIWaYTGU1XmUqaO2Q0Ycjftnsithrc7mJie9iBvumh5bvg577a680n/Tiyy0yvFTvRb37VT+CtJLvzRG3BfyDc4wauygUW8jlLoGe/mbPo78tk7lBK3zPdWRYpe5dRLXULLPOHZ5Ng2nl43PMu2KXPCMWIPYaK6k8/L9CwSlimg0Rn9gxiUbzAqFGnRR6pVR65WxklxGLlEQ06/aKyPg9ev/jY0MFUrGQ92CD41hDdV+SUAlyThJ/yLi3gW0Zw3QGDFhLaI3a5u01WlEZyF+CfhzFTiqgeT3bEgtrH0YujAPDOCLGa/FbnWMfmOKcMKLcJzfO4c1DWHQ9GDmo+2LF4M2Qwcoz5fD4SXF3zDNpmOFAfgtnsUcDMcmSZtfVBGFAhbCTh8RzxgD7xwdqrhU4/sQJRahpGrDHvcz5dPy6Sw7jW1ibP9q6rfnf/yf/uf5ymIMe+W2DpkrKfr/zNXtp6xH/jhKgTApYfw7mQS7hoKU9PGBvjqhibyD+1cWlaopvbHfwoujhhgUN9bIGPLKH40/y3/Tt/GA4TEmePx/LposNnYvmA41x1aO5rUevCn3jS9NPqYC06QjAqGIjZv37mN5fR1/+jef4e9++lCg2bhdwTtXV7G1uYGT40O06xU4PjLIfFhKsltMk1gLFy12E4NYF61cYj598T3Q60heSjxoSl9rOiG9iUlWISDBAcKgAO4qzUoZo9kcqeyi/N/eFLuo9Y/geHdRqp1i2Cxj6ulgGHQ4xzHocWFSCB68Uz8G3Rna7SGIB0WjvOf0p0ii1QD6jDgWwkJjPi/Wr3wgv4vBoA3PjIfhCPIrppjgQfFw/1OUzp9iffNDhP1c1N/g9sYNLETiuKgfodiq46LTRjQUwdryR7CoT57WxcIb+o0nHXo1ZJdWxCwrF891QDAeMeaZmYWPHXRDx3VCSTNWRk3M/AkBXSpS5lOgX5fnmQ5qw6aRwIZS8Hkc+CdtAY9MVOUE7Vk9gZC+YUiTxIKZ0I5nikkwqvcWckbwIoix19bEi3hHxshTEjjGSpsiQOPUBc54+OWljpTPi/TComTGFXbmR9xIBvgv/7N/g+tX7uCrrz5XhDHlEjE7LGCWonrbP0OrWcfGlev4nd/5HbNxDAYCWfhZHz16jL39A1y7buStnDdkjZ2dnup3F+tdhKyZAK5Wf4LDNzuIBoyfVGfoIMqx4JmjNzYhGvQ14zm8MzGgDIG09+9c0+tenJ1qQxr3WUT30ffaCNEMH5A3WxhjvHv7Gta3ruDNq2fYf/nMdOf4bFnkEgyi+0c6h/J0hodffYlW7UIFONe95dVtrGxeUVFuzp1kmRnTVJmWDofaeMiSIfOJg5mbJOc5Pf6YMESD0W63j7rYQQ2EJYGZo99pALMR4rEg7FhE7KNen0wiUyhzXbhce8ZktskA33jL8FAzHHYx7NXhcboyvQSDLKYtgY7ecEYSQ27I42EHM6UaAv3JCLVxVx2VkBNEyAohFAyLxdRsN9DvDDCfcFMKKLmRklQeHJTq02gp/VKfUywkYwTO/xqAwrBblJZIFpq6dQaQIKuNtP9LNpthwhBgNh0hLuxsVvCnDGOVLKWggBQPxzTo0UE2inFHYxeWElZ+z2g0kQkt/cJi4YAWe0nByVAI+BVyQSaOPKzIzIrQXy8s9paReXLzAIZMqZmPEERPTC2m6Z63Hcwo12a3dOogEksiEbeB53sYPX6FocfBMOhDZz5Dh5tjMIRpOIhh0MLy4iKS0RgcfxiRREIyzMC8g6h/gtEUkoIPHQZVWJgGUmgWLzBrnyl10w7Te8uvTSzKbhA9SZw5zmtNyabWEmEEp1PUJ140ZxZC4YAaIjzPktEaicTFLqFXF9k6fAah+AIC8bQ8nsgmI5TB4oLrLw8Hl0C/8dkysgMxMQQgkcnqk5E/faP8QR+Kb16gdLgDL41SXe9Prj3y+yBThaCkDOhN8hHvvYxqXVYinw/j3aNRG9lsRlILWicY7I7d3zgyS6vwBMI42H2JcaejUJBO8xzx4ByJ7AbkUc8uLhlJLgNY8niBzaaQvZQ7cN7L92IwcBNwKVejsXJEDRKNR0mOXaCaoJMYUQacVREiMI6AGVlrNGk2Hl+mLmDwwNB4hzHtleCmfFQ9plCW9QONlj0IJZJoVcoov3mjfZPzhgw3ApG19kAyk1vXN+BjgAINi1MJRONpBOwUao0WDo7PcHF2gvVCHivpGE4PdrV2DGd+7B4e46LItdYU8KIZuveBv1uMMElF+f5N7cK9QomoIHvbHCQCoaBhuFheZBleMHWwvrWmn/niy4ditRqZhLkfsUgES5m8vOHK9bLry6QoTNPFZUgO/c1Y8bMoJauMc9sXQG7zFtKFLVzsPULl+JWRfrqso2DENgeidAH2QkFMaY7h/3j943fACgeRW4yjdPAGX/38C4U42XYIN9cTuL4ShQ8MteKBPIWQzQNlEL5QFP5wTMby8kRzGRlmHadHj0lrE5uFzF2LUpcifvzVj7G781jMX4Lts7lJ0+NBk+tImmC+348p9/SxB/HsFZRaEzx/an6G4zSXCiG3QPboTAnmycwaxnMfStUDmeXbywmsXr2OxdiaGCqNZgknbw5RPamg12sim13DSmEF5eopzkpFXLtyF8urd9EZmeTty6tWeYHz84faD+k5xoS1YW+Mbqsv5jUPEiZh2jQPLgMm1OSh2bjCXBjMMoaXpuwRgohshg0w7gwErPDnkous9YxsOZGLK0mT96160hbzjE2K2WiCZNKHVNplUXtm6v7Phx40GyM020z3c7C6dV8pd+cnr5BfvaOvf+hqtp+j03kFH1hIOZj7pohHb8GOGOlNe8CwhwfwB4y3Eu1TIr5biIe+CYKNBJ49gOMEQQvFyYQhJCaggeCPLFGCHiQiHyIe/vWeOP9vztHi4QOUT74WC0UsabL7uL7Rr5GHT2sms2+uzQJWQqybCUOYup6H2MTUwmYmqT2qNhtpbE7nAVTGIwSVehhVAjXXfz7b2qCLCvepYBRbyzms5RYw8uWRoCwNDXz26I0ANJ6jTIPJMEe4fnKP5NrM8CLtI9xX6D/m2mdoXw2wUdqHAzZhKaMkkheD3xpiMr9Qo4kHbBIIOA+53zB1sd+30WgGkMn4sVKwNYfnYp4xKX6EWs2D4ayAUCwtRVM4kUU0veS20L75FKl24qGfFxsexeN9nOw9lzKJe9+gzzRpw4DhOUThTK6nJpugYdV69GsOyA6CoVCtRs3Uh2RfhsNIp9JYW1vD0tKS1EX8WGTl8X5dv3kDV69fUw1O8Jx+w/x9p4eH2H392oAWsJBeWkdqaRXFgx0U91+bup+1XsAncJJrTiJF6xwynek9bCSjrvjB9cU1+5YJUjPAE5nKHEPyLXMVPsYumo0DQ3XnHmm81VQUv5V+GtIHg70CLtPcNJf0bb+USl3rX6A6PEEitIiYP4P+vI6hp4V5j6qzOWb+DjAMYdpnI6KNqdXFUjiLbGgBvU5PtYeaX/4gEmt39Nnqxy9MbT6mOmWkz8LmX3LlBpLrvwDQJiNTZ9PH9B+66hcmeO3XgWa/7ZzvVk7Rq55gNhliMurpuZjYJYZWGJaczhd8v67nHH8HATESfqQAc/9dAKi7V5lgqEt/PnN+OmkcKOBvY/EKvIO6WGYnrQMs2llkowV0Z21DXPDM0J22TSBDYBHZsAHVGuMqqiM2ED2IehKyZuk7XcQ8KXmb0SOQKeW8/wR01UyW7x3P73xdH+yFFbCmaVSKGLRqcMZ9+Gx+r2nMhhIOurUZes0JIimPvlgQDeoejDs0WjG+sKprL0Mt+LcE/GcdOOjL75pEgvHYAl3BiN3EwnERQPyzATyDDqgt7AcD+iIBwyLo5iUznPsX1xAvYsEQFuywWGiT2KaxePily/Pv/vfvzp8elI3H2VYGO6c1HXxpli9TW41t0zVlwiT/QGCIV3c4w8uTphA9wwwD7m2mDZCGOa4u2Tq0PTtq6cPeWLbx4oQdOg/eWUvgTamvQnErF9UBZL/Y1aJTSAU1WPi6Al9c9FJmcfTf4gCbjrVgbVy9gbXNLfQGE/zgsydodto4fPYVzg+P8Md/8idiIL14/LVACFL3CLCI0kv6KWUXlpFmsDhiR540Sh6gBMJgZhI4whET+ULGk8/CyxMy5oz0lAN3MmIB0kK7VsNZF1hcKmCrEMfcDUXQwjJ3EHj6Kb4++iv80FOGmaNehKMsyjyITpYxG1lozkg/ngB03/Ra6DXIFvCbRWM8UbQzu4EklviDUZydP0IytYW11W8JQON1vPtzHL35uf49E41jM7uIldwS5nYBzVED896BNplTyqSCceRTG+gOyBAzZsdkKyUXs+owkL7Mzy3TfW4G4ZTGgjVum0MJNwktnOQccS0mg26uAxolluxeMGmTmn6x1NyJ7o0saFB7Jkaey+yeqX+EqX+ICcYqfLjJBidhBCYmIWbsq2LiMwzHEJYQ8Sy7Rp58XRouJjRuqPU3Rs1mknFNNwkylGtExW5gqgiNtGeeCU77L7Gz/0Qmov/9f/M/4A8/+hN8/6c/QL3eQSya1ThR8uW4rUPV3E9fr5lYjTSMPz09w3vv3RPA9vDB12IE+sO2JJaJiB/33rmO9Y2Nt0AaD5X8tzdv9pGyQ0q9VFyQirspor6ZUi8HM4JqLO542AK6U1MA5RJB5FNRmYnm8nnsv3yCvWePsHXrHq7evq97RaBs/9ULw9YzWKLx+HGNdgkMJ8jesizstzsol8todbo68PJQl17MY3l1DYuZRYQjQcOMYaeK7B8ym5TOZ7nyW49YeB6yVvjzbvIgQSJ1EscjvYHS2Slqp4eIBPywkwmlrzLJMBSYY0DWF8+VVlD3godTyZ7HNOkktZmFhTGIJHDOImY6ZgjASAxJAlQ077R8ETrey2OC86vbqWHYb8DnY0eLTQHKryNKhiITjlLFzqCPQauD8YBjhAECUbHpyJ4y49sjJiJvHruCxgvDMM50Pzg+5K1mpITyP3c9NHgKYVT1eMLuEgEsY8ovwMBlonFTZKFH80NuNgTFeFjxEAibk4lK3yUe+mcKLOCXAGx2/SR9YxqyT2wxmqHy+8ia5WtxbSJLS94fwbAkmyF2AQnu8DWVSEin3z4s0DDXi7NiA0/2ihjOvUgmYmp0sLANR2wkYjY8jRbGRxcY9/toByx0CW6OJhjNZugzrSfsRyaXw7IvhKAdwzidMh5XExZ6fZRaQ5xUekiwa7dyHf7OKe4MSghYHhxRppewEY9FRK0PCLSm3HgiFtPE56A+NCBm2F7AwPEjl7I1H+r1qsDdRGoBsWQaQQaihGKYewyFnRu0AAtXemvkDHOxv4halUslfQYWsFzNtB9QuqlEJD/evHyCw1dPXcCTUlyT5isDahme0nvONF8vpYACgbmJqtNuGMky7h+P5ZNJZkUimVTSLD0o+Y4YoEDmYXZpFcn0Io72XqPdbGJl6yoa5SPMumXk16/i5at9bfK37n1g0pdcTwsWwbwPl6xxsqUvvfeMj5MBuuW/xffuNsi0urBhpnQ/A+Jp3yNAp/XfJc25PpP8HRx7ZE6OB330aEjveoNJFsL757EEYlKiSENcJY06c9NR73Vw+OLZW6N8fgYPU3CZUsbUsEQcQQKplIJz7596sX9wjtcvn2mfjkTjeO/+e1jOpXF0dIFe31H3/eDoAKMpD0dGEso5RMDMVbEayY8KG9PFNKKWuWEKycuQ8vmJCn0+v0jAwo2rN3Hz3fdQLBfx85/9FL2uaebxEMficDW3pDlfqddN04av7p5ELpnoPCDRH8uY+86xtHEL+c2buqnl41coH726xBveNqQERKQW1aRoNltIFbaQWftFXPpvW6z//+377ZAHxZMjHO0fCPyKRoLYWPQhExgo4XehUEAgYqvZINlmOCY5Pw+gxhPIBLpw3HINIBvA9OaMDwJHzt7JIT5/8iWOTw/RbDTUVOI/BoJkN1N2RD+zKHrTAZrtIZbX3sfylTu42H8lBib31WQ0gGiI7B0PHCsgWVyscA3d8WuEYwOkEwWc75dwcXAuP1it/zJxpkE0x9QcwQATqcfyyFtauYcV17uuac6Dpr5oHeL08AsMhi1EolH5IHIOdHptBfNwDZLSRLgvG20E0M2flZjHZgIll3My6SdiMyHggTdi/HpG3b6+1+8j04tzaWRCvPIxgRrNUhftelfAx6g/RlgeYj55Kof8fvnDsb6tNYZvmWdkja1sfojsigHNpm565mXa528zpquNL9DqPkA04YMvQMk9WexzxEK3kQh/8DZEYDT5GgTQouE76HYmODn+CoO+g7DtQzjux2Q0w2w8Qyp1B9nMJ/BZ/7ICBErHX6Ny8khm8PT8MQdCYp884xCgpeWOaepJRcTDq7sm8hww64yRcHxYTielsmDjuTTqYpxYU23UaryEM5+KpU9GVMBHKbFfDe5729v48MZNsfQjgaBknAcnFXz94hjnZXpgE9iiebuRKRvGjUlA5pJp7C3ox2dM7rkOiynP84IULC1JJYddSkh9SC824PWX0GyQ1WsYKUpoDgVlDdHvRdBsMdhsjMxiFLnFpGHk+FlzD0CJ7ni2iHafY9RBNLMKv535Jnjm7uune89x+OIrSfeWtm4iFE2idLKPpfWr+vwHr77GuMd5ZOpXd7FQzcdPd+lZS7+0dHpRIBNZq502fQAnamwmE0kB1ZQb8qL3Jc+r+ZUCPvzWt3Dl+jXVQjx78PnRF5h1crvVRq1W0dmDTQB6hh7svkL94swwrtx9nuxDhfGRTRaPqZlIFQNtlNhYln8ubUVc0Ez7qBsyY3xKDcgWCTG9kk0m1rLm9c1x3Ugz+fc8J1DOd8nmZ83E87bGmpsaefm9rCX4vpjY2JicoufUdV73TEKYD0KYTljrsj6ZY+LtYTzvGgsEZ4ZceAELVkLsUCvIddCBP5FHbPUdE1DlXo2TV2icPNPZ3lilzGFnN+TDyw91sftYxI2lax8KsP/nujrlQ3TKR4YYMOirWX5pT8HmpYBYt4C59PgSoEwGGmt7F0y7NNHnf4lNSBHG+TSdotg60xk/H1tWA5gFSrVXQnNU11mCQCXB1T7qSHiN3H7iTJD0LigAQGPVIduM5/w5BvMugrM4rHFY9SYbjxonBLJGJB4ZL2oGb7H+DUTiyK5uIxRNSAU47HfRbVRFbArIJ9QktwvYjLMBSw897nMW+k1D2rq8pICg0mvSxHje0ZrEvyEZgGoV3jNeo4lfmE0kOEMgEIPfF5Xlknc2RnT1PkIrd9Cp7aBTeWpkoFTHTQZintGewKYliteHib0JJ/5N9pnnu3/6Z/PXJ3WxQW6uJd+CZKKfWx50+0bWQR+w12ctDCcOri9zclt48sYki9zZTGP3rKWHe7VgYkjH7kTwzgmwdbSB3l5PCSDjdW2Z9FUXqdaBgpuYkX0cVIaaiBsZUsVN0lqIrCTHwf6FkZ/lbODqrdvyyGk1unh1XMZwMpYM6dMf/RiO5cVH/+rbYo+93DtDNmpehxKITISACrvuNmzKslgo0UeInlODHnaLPS2E99ZSOGaggPyMHDiWD2uZKI7OmwIA8ik/2t2W6MbcoMLRmJgi05lh6tAweuekoaLXN2rgeemHqDgvxKBRHDmp6kyNI6NnGEAqvA0rMEKjs6sUNy689JCjv8WAQQJeB+HAHAFPCJVyBA7uYzhq4+Tk51jK30c+e1fMndLJE1RPHmHz6kfYyBfgHxQFpPFg7WPhRdYYJTvsIrWHGPuS6oCjXxUaf/XmO3o0Bzu76vxz41RamMs+INVZSSpul8EsyiZOfcoEHZo1j5qizcqg/ZIu63YmOKnJmJIhvC+p++f1FDHy9UTHnjgjKtllfMs0Y7+/o07ReEw2ATcgGqKTBkzw0/jx+Cfr8I3XzYblMs4IDCh9jZHKSm0LIbeUV5rNEVOG6hVEvCGctHewU3oBny+I//a//u9wc+uO0jFn/RkyKRvBSBrVJo0MmYraF+J//913UK+W8PT5Y3z88Udw5mG82jEdiRvXriJlB/Do2Y7uBcGm1mCKbDqGD+5cx3mtg8fPXptCkMls7M6GjIeZjDy9HnRGc4QtEw7AxM18KiLJFT/L/Ts3sLaxhZ0nD7H//LGhXMsI2xzO6YHAA528ldhtkR+h8QPi/RNldjhQSthCYRnhhQxOTs/w/NkzNBtN+b7k8stYWl5SRDUf9EWxpHnHBZv+VnzeLMyCUSanOKJMz7SAzQWUmHOjF73xRJuyWGCjIconb9C6OBQ4lsgUkFjIyvR/2CVwbthRBH142OZrjAY0J++rg8pNmV0ygroCNfy8VyMjcxVVIwB/IOYmyHUw6FTk7REI2QwbN4xSMpFk4GxkKWfdGuqUjs7DcEYEXFn4hzDqMUnTdDcWJTqwAAAgAElEQVS5kfGgwjnOn+H4lem/Cs9L8MQUDgJo3AQ/FiQsCslyvDzIG3aPMel2yUHyqtJcDwaMh5flgx2PS1rEQ/zlhiRPJtGwDYNHKaWhkA4/BHtCXCfdYAJK2+jxQOYMX4NFUYSeWx6vvrg+DwgGhkIY9trwzfoC5YazOR6+PMLxaRWJWEShGLEok8m4/ngVusDmQjAchRUMo9U2ByECxovFMkaNOtprTJXKSzZEQHVIWWW1pmQsAirzxBpS2S3dL64378x7WB/WgWETjdkMlVgEVjKm90tgs9Hvw+sLIZfLY2Upi2GXprn05olq3JbrDUwGA0mpNm7cQX7tqssAvPQ+cP055ZlnfBpVAKgxOlciFgvt/f09VGt1pJIJlI/3cPj6mZ41U2sN6Mn1x7AN5UXkevVcxoZfFuwGvJoaUMpNpRYLyz0oSIU6GktaS/lKxE7I2yqEgPbJUq8tn7u1tQ3992D3NXZ3XiKzuolcJoXgtC35x/OXu+gOgdvvfiSTV4JkvNf0GuwP+lhcWEA6ybXdgLL0LJRM0D2IyHeCjE4/U8mM8b+MalXnmwKYd0ndSDeF6xKsvTQcVvGq+WjAf70mxwiLJ65F8otit9qwrNkQo3EtgfnMYhq7T5+geHKqNYP7oJgvLMgJUtPvZDGtQwOfd6PZxctXezg/PdHYJNNmdX0TdnpRv7tyuIO9p8/wbOcYx+WykYzoGXMd5fOiXIB7mZGkcg0T0CXvFzMe1LkNkL7Pzq/rPTUe4sNvfRv/+j//N5Le/MWf/Sn+8rt/bhI1yVqjHM1NDTapbAaE47NVU8n1jqLPGPdOcy8JaBqJhbZFty6Ur6Madx4D9IdtMBUzEoupq45QAon/gPzJ/tkOJ9UL9JsleJmaPBsiHXawvZlDYX0FvqA5+AdCEfgCYYlVqPEjw0vekGalMF6TLvPYmFyb58y9YTxs4c3RDn74+ed4sbcPh/I1H83LoQI8HgogSGB8NMPQm0AouY5Ro4phtQQvAwt8ljx5rfQWIoXrSgr0BjoYo4xYKI7ZKIVaxdTif/+qlh7BR5aVY6HTvsDy2ntILvyqzIQ/x6TcXusQ58ePUK6eY8Lay2dAYKUYU3pgbGMEnHECUYJpBUwoCoEXHizUTPXxCDqBj8CZHTXNHEkjPSC2JqZL1ADxnAejnmFbh+M+lE+aqJ0xWAqIR32IRS0xjKOU0k4dVBsjNFr0GQXyK3dQ2PwQXius12xWyc6cI7n4i9Ty33QcVWpfYDR5hVgqgJnTw2A41T7PDI9U/J4SNeX/NX2p7yMzbTzyY9T3o99lEjKDaYbyPtMa6Pcik7mHzOKHbkLob/pO/p/9vuLRQ9TPn6luMnsQe5Jug0XWMmTmzOU/NhiMxPYNcMwRJGUqbHeMgp3AYjKu/Z4NzPqkj2HYBytIVcdIQCvZlKr/XJY9ZciG8ADcWdvEe9tXVQcS1ChWOzg4q6HTZy1GiwCTBilyBOtc7TluPpNr2s8DNG0lLuVngSDXZMqHp+i2Zxj0LCxkBgiEmGxIjyf+agLcPgUNKG1z5lWgAJtV9B8d9IPILSxjfWUBtOrkw//dP/wv8K/+0/9Ke/RPPn2AH3/6tbGI+aXHJJIyPDjdf47jvSfoDzuqNQgEkjCwfvUuTg9f4+D5V/KTNbYyZg+QH5VrBcFzqMBAnrkwx+rqCnL5JdWArIVLZxcmbd1lRqup5PWokbS5uYn3P/oQS4WCwOxuj+FcQ/S6TJulL+4ExfNTXJyfot6oCxSjDyNDRfh63Hf4obgXEjjjOZhKA/kBBkOmWT00jae3dg+ujYrOVmLUG0kemXQ6C1yGZLmbmLyv6YtKrzamQcqk3eytUib5TZCSYUYZwobxVzSMteawhNa4hFR4CSEkMQlX4E12MKyE0W/P4JB5Ngoh6o1j6h2gPWxiIZBA0rLVNE+u3tSZsnm+j8jSNdj5b8oqB7V99KqvxBz2WqwERibEaWah3eyg3+8gmrmKxdX3/1kBtMuhVj3dQ/Vk1wRsjRkswcY7FQYhSUV5BuTXJSuN664hpZDdb5I7+d/LM5/sZVzLIklXvV60JjW0ZjV5mC1GsmKhBpIFTHwjtNu7CCOqNZHMMtuXQMRrYzRg7T/FNDTAzDeBdxiGdxR0x5UJA+N6zTnN8wubM/wMDAPrDabyN0xnspJH8zkRVOu02qhWawLQBs2iGHgGdDYhPVSt0bqLzXKOXbHa6EerJHgLw2kbHmuCaDgGH8fSeChLFdmWcO/S/uwx+AW9f2k6SIVUyEZs/T5CeWNp0G/smXvoTNGrvNBZJ0j2Kptq/rCkm070m8njnr/+8/9jzhcmo4tvmh0gmvhzol9fSeLVcV0Sm2vLCYEvTw4YJgDcXk/i6SHBszlurSW0OPP7+ARJTHt+0tbku1GISXLJBWMjQ0TYFNkm1YjIBw+fZFUY4Ew+CxIqGRP/4+pQwF0hHTIySpo3DodihdAditr6emOISn+MZr2Em+kIvPEcrEwWNzay2H/1BJXzMy0UvlAYzbEfsUhYVFh+3u1cFAfFjjoC11ZTongeVWk67sF21taDU4eZh3gWu0zv4GHe8fyf5L35j1xXmiV2Xuz7mhG579wpkhKl2truqV4xPXb/YwMY8GB+G8CwMcbYMAyPARv+oQ24UT3VjVokUeKeZJLMPTP2fY8X8Z5xzn1BVXWpSt0oNWqmKwBCVVIyMuK9d+/9vvOdBVXM0XfG8iXiaEH+MIEAXp/Rm8zFjY0sms0Wes0yYtYYp8NDvGh9gdFsgEiYTTaVay6sGRkiIeQzP4Btj3Be/rE8zGLJMAIhttlzdNuOYojpNRUNBBGLfgyf/y7qzde4vPwSIxbWE2Br6yHSsTiS8yaWyTbjFIbvEF+Bj94pVhuhgIVye4S2y3RUP8LOANHcBnL5PJJhB6X2BO1mU3LKOZNPhBDYStPUlGrc9mi95mhZHAr8X0YmZNBn/Tcxccz/Vqy159u0eAYmwQTs4AjwVVAflDGbTxWJy3+S4hwNE1XnlJMghvkssRjp2ARZ6NPBA2MOa5JDbL6LGRP+aCTutzCgUaPlRyJomEncVOCfo91rwJ2SUUQZQg9wGjhtlrC/fw8/+M5/Cz/jzwMWGo02OrUy4tEwkrki+mMaTFM6eV3ynOcvHuPB3RuYuzE8fvHaNF/eactoYgOCkUVmPPOu37iOiN+kbxpPARfN3hjJsA9Rn5EDp1IpBQkw8prmqhM3JLDsow9u4tXjz3D27pWYSUyB47pldcvCX4w7FsCU4oU52fGrYBGYpUmBMffnwTgdjpAJB5ApFOBkC2i1Ozg7eiPjTz4vO/vXBc4R5OUw6fj8FE9fP0c8EsX1rT1k0lkEozG9LzcZ/n7GYRPUIlDHqZsYHwRcQgScfJIHkGbOOT4DF8rlEq7O3yEk6UzeJAQNSBtmOlBE7B8++fSQmI56AojY1HBDFXA1penwRKk/ATI17b5hY0Zy2msomVMaTYCfj+mGbEqZ4sQNncw1Iw2grJS2T/M5vRXGoh3T16TfG8iXhtsVqfwL8GzB2OEpoQPJY5BxvbNIUlAFASsBCpR3kxnAwoD7lWnYJeUkEKtD0eyFOgzCAYSiYfkUUgqrkAGmNr2fQDLJLSQJocJalGJr/P7YeIQ5weVal4zQgF2cUI7IxJS81IcYmbeUZUwnGPFACUfNYTxqI06pmi+A06uGorZFEw8yjZV+jvQyJLhBmv8YQfryJMjgpAcK/5uDxOEbcDTS2VxDaDREOB5DKB5FfzBGa56EbzZGfHAFX3QFOUrgXRdrK0u4n/Cj326hOujilGzX4QDpXAob+7tIJJMKrSAjSc+ywzAIC4FIElY4AR8PYTFLDUDC+7OQGEt2xCLOM4eXL4kX5c2pGIFYpsJmMhl0r47w9tkXhhUoHyxTyPNFUIzNgZF0elJI+YjRn8QkdfE6k92ml2dSuphs8nOzyDRMJkPF52eUmapLHzr6V0bFRuWa4cCI77mxtYNEOocXT77A21cvcP3BQ9x48F1cvX6MaeNM4MrhuyPEkkvYuXYX/mhCKcPUXNNXUuEEC6BWDCxH4QfmGV0UXItpsQG79RxrzzDSz8W0cyHDIMDP4oVSEUq4NFiSH6En8Zob81/J5TWxNvu/AbvpjzjHu5MzPUurKwUBaVyAPgfoj8byCiQoz/cVQOm3cP+jh2JzP376Em/l+XiGXDop76d8YVlAx7tnj9GtXyKbjuL14QmevrkQgCg/RocMibHxJPS+t+Ro741mTcgN16kafgu4sbeBpVwWs2AMvfEM2XQG9z/5BLFUEj/7m7/Bj/7qrxRQwUED913K2LPptPYX3kdepwUjkffceKrRt4bsMz4nXKeG5cfaQ1UnBzwc6CXTevb4nvwnwzY43KKELbG0rlCLf24vSml4bejHyOv6bb+mgzb69StNvLmH7KxmcGt/BSvFLBIpk86t51Zrng2vSSdmgW98/swAlXu1hhcaVJHNSEmTYWzCneLVuxf4yZNPcVTi7xrA5waRjFOuZSHs+hEgG5vG170pBt05lnYeYuPmd3/p627tF3DrxqqCA3qDPk5PGri6Mgz9r3s1q88waL1VQl22eBvr2w+/9uek5qBpOO1Unv0IJ+8+05nD9E4G17BxFmuOYbAEu3m20Gg/GkAgwmR5F/PhDD5nikQiJGPyCUN0WMvS55RnxPupv1n3fI9uc6R9J10gKxzo1ProNAZmyMn084gfkZAP8bAfiUgA3b6NTpfeqjxjgUQigMLaPURTt7ywHFa0tDkIwnE4GOWe+ut9i8gkYF3NtVSvP9XQNVsIozt4KuaZGsKp2e9pXh2LMeKB7HIC/jHEIg8RDhigjoPqi8ufmXvOs5vnQ8SH1fXvoVj43rf92P6j348pjrQfaZZeo109VJAYWZJirnDX5X6s78XBhqU6lr0UZZ1Ghm4hMHMREpiYQJTMMRqzz+YY2TZSWw8xC/jRLD82oJyPNQjrfab00SqCbDLaPNjYzBdwrbAmwIkkBQ7nBqM5ugMCWTO0e5TmDgXwKPTJG3qLJeeds+wJCdaQvRRPBJXCSViG3nudzhSd9lTm9YnkCI5Vk93I3CbQbMF2GojGZ5hMOTChmMWAJQjMRCDYWt3E1vK22Ns/+MM/xkff+yNcXtbw/PEXuKg2MA8ZUoE4yp4xuT13tUZG4wHOj56jfnWEcIg11BTFjWvqYcsXDNwil2Cu+oWWLvz7fM5YI6vPDpsgMg3nKNXM5TRs6TK5cjhQKiaZZdwT5eHmBaHx4q5vruO7P/guistFETnOGWwHF6l4BEu5FLrtJo7eHKBaq0pKx7M5TBa/Up0NEEdQNZNJKlCJ4CcN9WuNhjzU2Mdyr1sM3ckuU+qlhvGOambWAPKHYnDY4kz1/EX5eTloCGfWDHjSvDC9iAeSSsHEesq23wNxUlYQPCNIJN9FP5byBe2zXecM/vQQzcspmldUmvjhi9iwfR0k/Alkghl2BkpqFdDoSVTjK/sI5rbEdCToRGCGr0mvhF7jDeK5XYgz0n0G12F9wPURkh/dcNBDeuk2ihuf/E4AtMXCr50fgn94Dwub11HcvKH/f/X2qVQlRqrpDT0X19fz3TVDfmMV8tUw1NSvYiLKbsOCE5kAcdtYdY149nLSbsMZ+OAfh2DF53BCNtwh1x4nMHPMBwFMu2b4Ksah94zybOS28Mn3vodrt26jUqvh5PQUpydHYvZHQxH9vD2ZinEpcgLFabQvsA1LkZ+PPvTsHVUnUWZLL22Sf6g8cmwEw9zXZiIvpdNZZJNZTPsd2MO+UXFxc6ZyUeFVJF9FANd8N2qGEut3kN741RTNSecYs+4pTxaBvmwqIvk9+LP7vxIaYP2f/8d/dMmQenJsgLAHe2aKK6Tc8yOh7JLF/r2dLJ6dtbWR3t5IikXGzWS3ENOE7YCaRVi4uZbAUaWvhbOd++pQk4HuomjnT/LmyaCShYmRffIAO66OhF6yWORCvLUex9tyT75OS1FTrPutAMp9C5elsn4PD+f1fBi7uzu4bE2MztUa4urySoUzN7BJwMgs1zJBlHtc/AEUEwFcHp0osW55f1c3nmDJaYPGosD2ctKk2sn81UyxmULytjTQgXFrnTHiMWnbIyECNzOcvXutBjyTjoNFG6mqlIpG4zbedX6KZ+VHCFoRuE4AM6bCOasIWDcwt9KoNJ6i2n6GSCyAcJTgg6Eh9zpzjIc2wkGmgPnRavjRqoWwvHwf49EA5fNniPrDWE9lcWt7B4lkCqNQwUSm23XEIyGMwwXMfQFMOmU0+4xx5cNoYXdnF2vr66jW6jg7u1BTb5hlLqZ+kwTln3ZM3PoiSdP4QnqTIsPG4IFkWF8Ebd5L3Y2pG1MBOd1g+pnkOZRAhGD7eui5LcysKVrDOvrj7ntj/2wyhaVUCoGgjT59q8YrnmcQo2WDmAVLSGBDz2Nr8g4RZx1B/32E/FEkg6TzOujOwsikUyhmQzoYGoMLXI7fIDULIx24hbifktmq5Lkbd76D6No+up0OpsMBwu4EvmkXU18MbjijBpieY5wOvTm+wIO7t9V8EzhbvGI0iOIGPQdSTKuk8TACuHfnBmJBk9hJRgOZaY2+LYopgbVqqw+f3cfDD25i//oN/PzH/x+eff5zpDNZFSQ6vNj0euEd2hSlzY+oaKWRO5s4oy/nKckNiCwOIvwEk0jvHsgQddJoIh3woWdPcd7tA+GwDspgJI54MoNkJoN8IYd0mv5pPlRqTTx98wynp2/xyQcf4wff+UPjK+eBpHz2Odlj2g/9IJqthlIGi8WiDOrJOgmECE7ZYq/RL48bIT9ftXSBs3eHAh+MqTqbZxr8huDaTDFk4g6BvymcOYEG7k8O7FELPmuMcJAUXRMGYUzOjYm5mn9fGKlsEdEY9fiGfWgkArxC7BAMM4nJfv0+J5yOwEV6tKnIIXBMcMhLS1Tx4KUHUYa8MEwlrZh7GEEtGbNTbjqhdJgFKmOjPT8JprVR4unJ/bgfimrM+xQyRpqZQhHxdFoMFckup1PJF1hUSKpIkIxyBMozKTEMh5Ag6MWGfG4mTGSVSebGRGKCeLyLjvH643CEcgo295S2UVLBazfutzGbcc8LyHvPZiHhY9FL9qcxHI2QHUHPH8zRs4H2eI5yqaTJ7X4xguy4hdYgiLqbUKpnbmVJUdT1AdC30tgO9LE3qiE6nsNJJHDp2Kjze2VSiAbmyCxvwo0V0Ws1EbM4DaV8NSbwIBSnryRDTGaY+YKYU5rrBTIY+R2TSc10Vx5dnIZ6xQOZQe16VaBFPMVryyINaJVOMapfGLafZ8QqUIVS2wjNe8m2sD3zVSYtGkky77uaTM8LTNeP01o+A2KAmkZkAbqR2RRl8mfMpKqSwciCh3JGTvR57kViSQHS/IycjrPgW93YQXF9G08ff47nj36O1Wu3sXT7Y/Quj2BfvUIhn0G9VsMXT57i9oPv46Mf/InxHhtSYuwIhOI1U3iBtFf0OQoZLzP2EAtPM89gnz+ghldDAHr70ODbBB1ouCUJgJHPqmH1kDXu55owy5fQTNvNEPorANJIROfod1sacpG5yJTjWCysIRnxXl4LPrP8HMYnzdY1i2eKiETjAs+fP3uOVwcvsLe7h2u3PpDJO+Xfj376d7DbF3hwYxP9gYvHB6c4vrz0UjVJgzHnkryKAvSpY3w7G3QDAIpxQeN07kOug0QqgdViTky+tf07SKQy2j9j6QzevTpA/fLcAClBNnpcEYa1wTqCTSIBNJ4TxvPFSHUXzHqTuGyGGSwqNPyg/HpK2XRI35XsN7KEWUxymJBd3UUs988PNFucm42LN2hdvEFubRfZjWuwfKwZvt1Xr3aBbvVcLOVsPIjNYhrXdtewvrFiAlroB+XFUnMfpC+RvCMjnOQbnx6xBYN+DVTMGjOgvvwv6Vo5n2I06OBHn/4EP370KcbDCVIxDgGNpUEiFIA1t9Bpj1BvjlDY/Q7W/x54trdfRCQxw9G7KsZ9r2H5NZeCpueD7iEmfSaUz5Et3MLKxgP9NL3S5o7xSuLnjoYSSMRSGA67ePHsRyhfvpSfVTAakBR0pDOS551jwDOvRg+E/QhEjIdULlQUE6g18EIMKPNmaFiEgwmf6ueAY0mS2euxRtapK9YBAUgmE/ONk+kIEsmQ1iMZQ836ELmYD4mID90+WTum0Wfw7GI4a5grxocxv3IX+eXbGI/p58T986asO/y+X5VaVcuf4eLkM0wmvD+u5JrpfBAxsuLIOujPMGhPEE74xUjTHuYneOgiHv8EifhXiZrl8hMBaLO5GbBbstmyUFy9j4317723Tvl2n9x/+LsR1GqWvvT2Z4/57DNUaQ0GggRGOZScod+fYDScIp0zEq1et4lQwIdMwI91pmPDQqc/QnBGdu0cA8yRWL8r1lS7+kr3QmdnkEMqB9eLq9gv0ObEh7NWDa8q51hJ5fDB+q4G4QsGvYapcz8a3TEuyw30h2T+mNRNAUzjsfGNpUKCAVWeBDIeDyGRoOm8SWlud4bGI9pPbzTjhcxnpdfrK+ApmpgjHDepkvKpsylH5CDTh0DEh739BFbzy7CmGYT8Yaxt7rMaQ+3yBeLhKeL5awjG1xBn3RUOod5s4KQ+wPPDVzh581hsbYYaBP0h1RSsrQl4bV27p7O/fvEO/lAYyWQcqWQUIYJSBOapLEgkFKzD79duNNHrGiCBoFYsybOObLmJUjEFtnkpgEb948PW7ia2djbQGTrojLgnUbUQxsb6OjKZlL7/28OXePfmQGeIj+ooKdDnel/WK6wNWIuzD6a0kXUB17Z8t7zJoVGeLmSwBPzMmqU33SJdk3UvwTIu7IXHKr8/7RzU0ytAwAzvNFQXw8wwzVSfkg2upHDj37q9fw3pdFp1dyTKPSsB+B0cnP8tLmuvEZotwxmG0RqeozupqT9OWBmkfAlDu/EGeBzOTmc20us3kVm7iUHrQkBYevnaLy2ofvsxOrUncOY+JLK34DgBdJrvVM/kinextPrrPRb/4Svz2/3JKgG0N0/e+++JE/le12k0ffKlk/WWUVzw0hDTUGXmSXdV60nFEUCQHKgZVWmAP2F6+gUjfj60xESbTWYYtQzJSf0/7QlkZ0AlWVDyy0QiiaXCssgS56en7z0MTS3qVy3FuqffaRvQbDHUVDgV8QH2S6zV+B04pGLtxl7JBveAcJj9NZNgGRoH5LJFpGJJjDp12YeoGotEAdrUkNDg+hBbvf21oQ2/7q44vXO43SOtGw7rreQWnPiafM+0j80nsP67f/s/uNdWU3hzZaSVN9YzxjBSfiycJvjkU8aH/85mCkeVgR7+vWWDpsvI33WxvxzDUZXTHRfXVpP6J5tGmzTQwVDMi06/J8lcNpvR5JpFIQvwRcQobwQH0bzA4ZAPx5WBFuTuclz0VGqB6XUyGE29JJak9Mlct6FYXEU0G/h0NoNkLo9WtYZWq6UnwO7Rp2yuTYvNAL1Y+HsqHTaQ9HhL46RhEhFvb2YW+IPnm2UeRhpSTsYDjEd9lLuOvFgYFsDiig8nKcajfhfTfgvNsR+Z1WU9fOen5xiObHR9zxAKf4G5E0VguIZxl0XLBA6pktNz+aEwZXQ4Jh3cj3ialEFO7qYYdmdCWznt4fUKBRNIhB+iVRmgUX6BYiiNnZUd5DM5hPwmXc3opI0GmM0gC/N6d4TWcArElsXC2FlNa2J5dnKsplEmniwCPe3yLyLWWnfUL0uuSTaXQfnVcNJcmw8ZTZEd04TRHFlgaaJgaNfzvvl5si4CCW16FipoWpfozptwptzb2dRMBXhGIwFspa8refSo9QKt3lCHCj9HLhXDcj5lUlznvC82LCeIuH8LmfAegv4waNE3saLIZ9NIhR35BoFCiMkJIvMJVvwZUdaZ1ri8fR2rO7dR7Q3gs2YIzMbodoeGOeT6EU3m8ODONaXKvHj+pXzMpm5SwJn8T7Qjef+0fEhGeaCzeZ0pHIDq5xcvX5qJU8AnNlG1OxQYx//++LOf4PGnP5HMjtefzSMP53QqLXmeGl9KgkmhZ7oP2TBk43hU6sVUXJIyj0IvE0ZunPTOov/AaIR+v4tZo4FsPIrI2joihWX0hhO8eP4C3XZLG2J9UEdrXEMqHsfe2g0ErZTYQC6mWF4qYH93H6lUWqw+PjtUevRoMl+tKekxmaQG3kguTHodo93ZIAYkV+u020Y2HaEfRwiNSkm+TtPJEPZ8IomIJphzMi4rkm0any8gmVySXM4eVRGwyICZaf1FE/TX40SDwDnTKiOaGiaSTFBLYGJP0R/04MwmAtsM7TckWSwZht32QEBStztQ8UUmnGjwEwJ13EDNdJ3rnNdIZrWLCY5nksx4b07ixGoiAMKUJCb2MoWGRSbXhxhgNJTndTNNNdlzqTSpzGwywgLj+V58zuUbZehpArrFOGOaGyWz9PUIB9WwE9imDxyTAPm9CXqwUTHJwEwpDsA/N8UEmcvRCJsEhgsYuRzp0O0x/QZJpzegBwslMjxlGEtPHWr/bRZeI1R7UzS6XUQDM6xnfChE6WnmYDoMo28n8KpRRyafwVY2Brd5iUxhDXY0hWG/D38ogOz6prx9mI6cXcojHaN3QxB9J4ZG16T8wh4iGQ8iR4akxwIz/zD7i7zEPFky93AesDK15unPMBOyfCZjPWvl8yOcHr3S+gp7jCwWqvx5/ZPgpeQGZorHqTDvFw9oPhODAfce7xyQ5NJMyLiueA9ppGsYhAS6zV64aPYUn+3J99gISJrH5MvJRPsPi38CXVyvjGOfWUEFfxSLK8hksnj39jVK58cIWjMk80XJK+xRDwmuCTh4cXyISGoFnzz8I8RicXml8PfHEpQrG1n4+9RQz5eE18eAX4ZlZtIpPaaeN3UW2EQfNRU9ppk1vl2z97R6SbQIRc+MX4mZ0pu7xPN/UYyrcLJcdDtN+PwOtkYgZ48AACAASURBVLe35PXGa03CnmMxcbSHdqNmrqWYtAyXmCO/til23tnxKV69OEAkHsOHH38X5dYUr99d/VL9s511sRy1UWsMcXh8iXKlKimLCTJQzq7HjDOMBnoDCjzTPTH+Vlpumt4SPJ8jt86ky+uYjc0QkeD6qFMxnjABKAkzmt1Eu3KOxuUbrUnKhihT5nrhHmWkayZWPUID7URaPiKDYR/DPkEGehARsGGKcwz5tR1EUsvfbsX9n/G7Edhql08QCQLFjV344ssCIHl2fFtMtG71Ar36pfZfMjGiAQfXtgu4dX0LsURcZ6qeOwVNGJ8Z7btBJiKb5t6cqT48evRY9/Q7n3xomDCUisgjyMJF5Qqv3h7g8Og13p6eKjCLezdJL8lwCGmeE/4ohhMLgcwN5DY/+KU7k8ka4LDd+nqZ5i/+cKvxAqP+O8QicfgteoleQyp3XQb3jcZn6A6eIxSNYTx2kYrewMbKh3j7+mc4O34C16VEmd6RZIdz+ENvKxujAb1PvaQ8fv+wX7XMZnpDKWyXvUsDitGHl8mJPhdB+ruFfZgzRIj2AfEY+m0O0JmamNS/i2oWxxVEYHiGsc5jDmoC6PVszCcDqSRMw8TwDgdBJiZLLj9UE2hCTHgPCNqx2bbgpyViiLXBHSTjhk2gWlWAETAcnqJePkSvY9jgsUQA+dUIwtEA2vUOWtU2ZjYliPQAIzvURSJjYWk1jVz++4jH7/7S/SGAVqk8xcymfGqoM53t5Prm97G19f3f6SqrXHyO6tnn7z2KGYwQjLEGNB+LKknu0aPhHK3aCIPBFGs7D3ReTDuvkI8GEZz5xBAhgN0djtGnfyWCmIfCcNhseX6v3M9WllbhMAlxOsSN4iayUchSJR6L4GX5HIeVK9zd2Ma14rqa5Kl3nnCAxzPOdoNoD2a4LDUxkE2GrZqAZwzPWA4z+CxyryY8TUVCgomygz7abfYTxi+NjbtJc+SeSkP8mToFJzRBIM7hKtmHQzhuGONhFjtbcexcH6Hb7SDhFpGLrIq9FPSbfjIoc3ALJ/UZ/JEC7uztotFq4OnBS1yVy6qjTKAIU9WDAhcJ+oktNrOlzsjkiuqLqIJgnZCKhrCylFfwEtcBa12CXL0Ov6/xFeMZxf0kEg0jHIvDL3kbSSZsJfh8miGUKBUEtUJ+xBMRFFfWsL5zDbniGtq9MUKRJDLpNGrlEi6OX6Nbv9CAtdNpYzgcalAlWwWlIDIM8KtUe76/SUo09Tulr0rWprcW2ePsdTmM51B3ZhhohuXv1U+eyf3C31qECslw2d+bofPCCok194J1xqohk8tjzSN/KOAqElWo3Vn1MV6d/gybS/exmr6B52/+Dodnj+DOLcSsJUSQkvexmMCUJTMtUv0pYLMed+fIrd1CcecjSfN/8dVvv0aveShFBSWS6aUbSOaMr+gCROTeyHPgP6dX9ew1qmeHmI5Gqv0ZcsZrTamnYaQZ4MwkwRqPV/XqXv74orfnv4vmTSDUpA1EsoYmY15GJRFK0VXFUZCICWIyKhoNkCkpZt1L1pm85H1imbFP5fPN5/8X2Zv0+6Sy5uzwic5aybpnU+SXlrFUWJGPXr/XQaVSFgnBBLTMTGBIYGzAXsqO43mErKieUzLTBu2G2HgE8pb2P0bqa5hl/5j75/YvYPWO4XdoC2TC3eaxNT33dvMY1n/83/4XdxEjas9NcUf/hDdXTFtwBVwRMONrpxDVBFpNo1eEs7jlxSQgwA9Nc/Xc8tr76Pfc8oahu7NIpv/RcCiAqdeqqKgk44cNIplrLJToMcYbv71Eg0AuAJOkQCZYfzRBzGVcMiUfK5r6sRFb295VgTDoD7TRUJ5HE1YaSFNPWzt+gwxpqmvrHpXcj3KXaUt+rGRMWkw8FsJxlQABcG0lqRs/4gZjcbMwbIvzWl8Xjg8MgYsbm5zY0BNhIikowTOmwd26tY+1zVU0mi2lqbx6/hyPDsqYRM7VaPqdh3hbOcSwf4gkGWiBGKrjE4zsE4Uy9LucwgORJGO8fZiNZwgGSXMlKBblAA8Bdx/zQRKd8ivRo7eWV4HkqhZJbFoTFXhhKE5adGsMDEJLAvMC047u7c7eng6b0+NjXed5OG08X2yjt1+kUy70S9KxhxbSTQO0LAA0Jm2SyeMO6rASK2aB9qtqgkXlpNeQR8cWrZZsHTaezghtfwkdt47cnDRfP15fPkO/00A4Zny67PEcAco3EzSqJQLuwpk4yOcTWFqKs/PS4Z8ObmtTpnFuIX4b/Rkjn0NIBKYY9sYCEZPEZCZ98/2mEx3Cm7ceYv/eQ3T6Q03CvvfRXcVc//yLZ8a8MBzG/dvXBCiTfkrZZqtv4/FL43G2kGqSKcUiM5rM6t/f3NvUP6NMRnSm+Olnj7F77Ro+/OAmnj15giePv1RT57eY6BqEn2wo2yRYUjJC+ZAaeq43+vWQJUTPKI+padZbQIWbDkKybhhWIAaUMdYX8MImUGDmDMNuF2jVERqNEN3cRWxnV5vP28M3ODo+Q3fSQY/3PzTCcNLB/uo9JPxFNKp1bKyvYmWlKFYjGWUEwxQdbc9RKlVQq1aUTMpgDnpgmXvvsTxYBPFnHaDRaKHbagmwoVdKIZ/VntBsVDEZDyURJJDcbJQB1xaQLrCW0q9wFLEYU4LGcCY9rUMjQ2NB2NWmns2vIBw1noqLg0J+bzaZWAZc42ej2S2ls2Scca+ZjkkjpzSXYBL3Hks6/07bSGb499RQiWljGhv5QjCBUKbwBogwBaIZ8xjmDj//QoZmqNQLHwz6AcQTCRRWiio++B6c3JjIaCOh435DgJD/JJuFTDAmI8/ovxcKIpdO6+eYHilJnacfNt5VxCAN7CMwRwxaF1bQZ1Jp5Mc3QWc49mSPhrXFiU0sFhXbzM8UrMkY/ckU704uUa61xF7byIZxfZUH5RCljg/9SUR7c3x5BSuFPGKOrYTTMVzEi1uIZQqSTtnDLnJrW5Kn+jBV0h0jrHlMT5wAmj2yN0bIpGPIZROe2a3ZL/gcC8AUNZvAZwv1ahWxKNNWp2L/kT3J86ZxeYzS0aGuNaegnFgT3GUkPL8bgU7DdjZsKxaIKkg5QQsFzJphsUp/uKmN/mCoIt6nBEeT0MginWCR5Ilzek6YQpPvqM/IhnphUcDZ2czRpF1+JmSEemAaz74+WaFKzYAASg6LWFTz98SUksogHSNrpm8IQfVCPoejiwv8+NNPce3GA/zRD/8CKUpdvbQv+R7Sr8mTfUiB7/mRar+gp5MGWNyLFyEJLNKZDEkvOyMz5h6kaaDQeU9+LLDJyJf50JmgAQKOhkG28BfjhRHwS7p8MoV0Lm/2KgLcYaZ7sxGfo99polY6E5PagIkEoskeyKBUbePw9RFsfwpWxOyvv+l1Le9g1mvg0yfv0G3XDShmnvD38hE1CR6rgd9RdBcPIdV18mwIeA/4Wlpe0doIxrLIb93QkOjvvwa1c/QqJxrUGVkKwz6mYtBF4lGB+zSGon8n2ek8zMmw5HObYfO5ZrwAfx9fBLbapSPcvXVNwP7Ll68Qza4iXtw2ibK/5WvcrWPUIVOB7FTu4zM1WuvLaWxvLKGQTyIVZ7q7N3D3AGU2TTThNsMqY9x8dnalenR3dxPJGNNqbZCGJH8/eyJmxos3B3hy8AJnl2WMlbpLzfMY8XAE2cKHSBYNQ+y3eTVqj9GqP0cmVUQ4xNpjB9ml27i8/Cl63ScIR/ySL3MYRN/u2YTBUy7cWRj2BAINyTIvJFIoFm/jonaJwzc/lefsgq1EVsJOcR3rmXU0xm2U+lcy9VbamTdo4TZCH7AZTd7JRqCX5pDDaEqRw1JZUBbE/SOevINQaI7K5SMZ7/M1mtKKYY6A2HxxgWcMKVre+FD76KDzwgAjI3OOiiHLAKAg4I9asBhA60nUvTZR5y7XFZM2E9EHsKxfbX5rlWeo157DcSawZwPjRdyfIRhysbH7IQor34ff//XJe5XyU1TLT5XgN7GHKK7cx+bW75Z9RvCsfPqZ8awT08ynOtrPlHO/SVglu2TQs9Ft8TuzN7OQDPuRjQaU2p1NJGDZPrHv2zOgMR0jt3wXS+uGgdeqvHr/yBJAnM4GaFReYjW7iu2lAorpELLJBF7XLuTnemN5HbFwBAmmfPv8GljwJnJIQFuYRs9Go0PmNi0hpqhV2mh1evI75dDTMJSmkj/zjGq2Brq3ZBkxoZyeshzEErAL+ELo9UZiFft8IczjO5j4lmBNX8HnHmM42YI9SWJ7rYqbtwj4jBGcx6hX0J+kldcaNsMO4KJj4d3VEDvLBWytFlGqlNHqtHU2iB3s8Fr2jWm/x9TmHsGacGl9Xwz36uWxnlk+l7TGIKgVJju5P0CrSb9xk6Qo2arnpcsbGI5GkEilFZzDWpI1ERUmPFeMtI31t2FUsycg6+fuhx/j1t0HGh4ThO51+zh9d4iztwcyaF8EqfEGst7k+cdAL/YwStnVQM1YgZgACSY7kgjA5HlaDPBngF5/oD86+/VmXyVDLupbYxvxVZomj1b+/Ijg3dT42LF/4eBzccYy6Gl5fUNJoAw04DOSjCcxmQzQbFyh1+6j2+7jon6Ieu8MvkkMfpu9rvF8Zj/F3oN7uzUfI2wI95jRumE2Q2b9NgpM7/UAND6/HKTz+lcvn6N29VzPJr8D669AgEP4MLLFm1havf3bbNX/ZH+3cvoalZNXWN65qc999uqRCAdmgmDISKGA8e9cSFoNmOkx/qg6Ygqsrh/XjZF3a5C8GLZ6JLSFFN+Ac+b+KsFcwWkkSpjnQzXzaCQcZcFG5EOyeB7Wr9/3rrMZKl4dH4hYki8UZTfF9TyfjtFu1VGqVDFz6Xs81n5A0CyTLKrXkBokGNJnGPR7GuIWtm4hu/mP98P8uhvkG1zCN7iC5U7VnxvyBH/vHNZ/+Pf/3jVeCD68LRua9c5SRB5oMtR1HCVpkoFGHyiBRfJDYIPl4rjGCzTG3nICG3u3kF1eEyPE5461oCx/TF5o9N1plK8wHg/hTxfRbVQxrl+i1KGJtx87S4xTNka5X3mRGPqo0V/buGgZNHkt6RPKurq1h9zKug5qAhyPP38khH5nexuHL57gqlbH+dkl6ucnuHZtFzvX9mhvKtqxYSw5OG+MxDgh88yl3MZLV5Oh73yGk+oAw/EEu8sJxALAaW0oXyB+fwIl8nlzgd1lItN+FHMp5AspzIOcjozw5uUrXB0fIx2PSAbAnjrin+Pp8c/w0zdfYm3tA0RiaVSrX2I6a6ggjwfSCFgh9CfGN2juTiU5HE9d5JLfw7wdQOnkMTavfYL9laJBRUMRJGYNhMk642JRc0WGnYVyZ4iak9XhFLLbWMoVlLJHVJippYvIaEPRNUbJ9PeRpZaHuGqyIPoHC6YZZu8Npdk3mSZENF76+2SMz4E17RnfHVKDlXJHAMjW9XLCaZnNtsbPUbcvkfetI+dbgx1K4KrzFo3uEx2KXLsEEAmQDXs2Bp2JjHjZSMbjYcTiRsImloBQgzC28w+wltrXwhfjajIVGyQdcRBzx6j2p7gYhuGfDhCdVrB58yMxm7qDERrTGb7/0V2srOzi088fSW51/4O7Ak1fvzuTx9mg28KTF4ewgkz4jCCfDGujIBWawNiN69e0mbx8asz879y/j6ePHuHg+VP4w2aix+srqZ1lJrwEMphiS7CMLx5kYsOQSSNvkDnGZL8oCZYFvAFgKInlzyjFT6DNXKxFGkbyXhpWzEybDAMHKEklEyrvOpKNjVKUCEXQrjYxnI7R9c/Fgrq+eRORaBJjNoCTMSqlK+o5kEjE5LW0urqMdDYr8GnQH8n7iuui226genWhhNql4oruOdcbN2sClVw3M9dCp9NDp9kQtZdrtlhYQnG5gE67jquLU5mQq/gj2j/rYdyrIB6La/rDw0y+DJMWLHeMOaKKQeZ+xEkV//DRFQAZCGAyGcJh6pdFRhhNVr2pmQp1AoFMafULwLPJsKOk0aUkMop0PIN+fyTtPllBfGNNAAV6sHwzgQzvAWaPreCnSavH/pQhqrwcTKCCgAkl0XgpU74APv74E93vZ18+Qogps9GYChiy0MLpJHxhc0AQ5ONkM5+IIJuMozcY6t9rrbuOmiQy2AjmcF/m2mBazIyVYCCAOIF3zDHmtRiaJE6XBx4N2kmQYnhFMiHwjHtOJEhPL6Ypk6HpQ6s3VahKhvHOgyECIQeDYAiXI2AjGkMxFMCAf19SEAeDThdWIo/48haifJQdF+0B00F9KBYymrASOCE7g7wlyhoYsML1lMumkM+SxWxObl5zA9SY4pYU9G67g+bVCZxBQ9PgyYTcORdpGpbG4gIbuXbILqN3mwGUeebQx8wA04YlxoEIQdBFvDafOwM4Gy9OSwc314x8HmhLLP8FGqWa/YVgFgsBTs5YkGl9cgsVUyKgz0sArtMZmGdbUl36O87Fduz3BwIpKW0mS1SA+GI/8DyF+AwRoBM7xufH+toaGvUW/vrvfoqTUhl/+uf/Df78T/9CsnM++7FkygC7YusZoJD7Ig//RbKRkog9FuUi3nxhRsvvJ0BWe79hcvDvy7dE8k8+/2RXTszZTcklASOPOctnnH+f61jJlQkayaYUTMIGhHsIn3Ve507tCgdPvtDkdHdvS8MWGlq7gQjWdm/iquni8YvTf1ARup31ITIf4fHTQ1yVzgRSLV4Lbzf5nAlsNtfZoqRGRQufQ8OQ1vSczDqHa49Arx/Xru8hs7yD7jQqCc7ffw2bV+jWzgTocxDQatQlUZC3Hf357CmsYEKpwNz8cuu7yK1+vcH7P+jL/jP6ITLQMB9jYyWP1ThwflXBRd9CsrgjkPGbXjz/+EcG5GJymL2Cr+moi36rKkCcrFomoFPik06Esbuew/52QXuqng/TdXgsVkqtOKg1fmycfHd7I9Qb9FuJoZCn3oV7BJPCXIwnIzSaVe0xk2Ef/+lnP8FVPyof10blGRLRFIprnyCeM2bFv82r1zhA6ewLDaGzuSxW1m4jltpGqfw5mq3nanr57E7IgHQs2GMXQV8Um9s/gD3iYWZjJV+E3bk0zRRcnFbPcNUuG5YdbT9irM0tTOdTfLDzoYi9B2dPlbCo9NzZxAz4/LQg8Clxs9scIhJjA288t7KFOGJJDrqMLxr9Z3qtCbrcB1zuRYb5xYZIBH66PctcwciHItG0N1AairnKfZ5nORBRcEwkERQIpGLCmmBm8+d8CFFuGqXP8QNEg7/M8PvF616vvUCn/zkmZL+WWMdGkC4msLb9ITLp+7/xFhFAK109xXg6wurqPWxt/+7YZ7Xy56icPuJjrRqRQwuy8yS9ZT0dMOui32VPwf0sqrWSCbvYzFPNEpHMiQPRGXmAuTtoSUoPZIq/6hHUqB6gdP65VANmsOLD7vIG7qxuomO3cNwh0Grj+vI67m3sIUnrAvrxErSZTHSOyM6ANh1WWDV+q9zSEPuq3UN3NMFgzKEgGVcT+H1KstAwLBRgLdHAYNrTucTvEQ8k4U7JaB8BkQJ2bj9UoWCGWRZKpQZce4BJ7xJ7u37cuZ1ANBhG0Iki6Iblm2XOdIJCLlrzOKq9gM7TYiaBXCYh0InnKsEzE5AzU9BQo94UGE11E8/5SqWGbrerGpGfgOpZ1m48C+mzGoqEzXWgNNOr+QXcyzLJABv0JEzSkzFCn2PantCehb2Z5yHGeprDMA3OA9ja2UGOw2ufT+Dc+fE7T4FgevaFbZLqEs/egr9noc/T8vGupYbwPLcVlkU7AePvyqFzt9cXG9/05sYyxZBqFsxuz8/TC8DiENmELRkrAvqXsxYTq87n15CZNcbS+h4SyYQ+fyqbRTLmx9JSAW8vv8TTVz9GMrCBiFtEu93EqN97b6ivHjhABn9c3mDjYReN0pGxaqGaxSIjy7Dtslt3kN24LQCtUzvWsFR7EtUgtkk4DYaiKF88x9LyNQFnrEv/S3mVjl+Cf/hQ0UaH9dSCQSbPZdooeQNTA2w5WN+/q3tTOnqhfk1qlTDtRfwaBvFe8Rzh/ZIqSJ6/VGv41NcZBpkBHfV8vq8ZjbXQwr+MP0NgjyQJDWGl0iDoZsLPSBJg3c6anPfXcWz4Qw5sd4QJ68r5DIlIFoloTpgA7RWSy3tIFrb+SW+Pb3iJQP8UfpfXwLM3+df/5t+5fGgpuzSFJDCdWziuDRH0nhd6kK1nGfEdQTBg4bBkFs31FRqTB2VQvrS6gaXlZdNYTNuI+bt64EazBOaBpCYcR6+f4f/5v/8vJJNJpfm9Oavg2vY6rm8tgxiUHtoAQZo5JpSBEMjye2h1i2bmFiK5LDLZPDb2riNXXMGbgwM9JBvb21qQvBFHh29w8PyZztHzy0u8PHiNjVwcD+7fRTtY1E0n2CcCAVxctabaGATqsElQkzPCaoZ03In+OzeUjbSRS5EDzcacNOGjUk8b+0omgFs3d5HPF3FyXEKrUcWrswYumlPEHSZyzpFMR+GPDFHpNdFqvcDAPkcsE8JkNkO3PcZsOIdvRhQ8hkQ+hE5jCnfyAQK+GK5OPsVkMMD6zkOsZ7MCyLjAI+OywMdpdFVFTWrWgDsj+yqMYCKDqzYlRxP4kgQy/NhZTsEOJHF+fgb/zEiRRJnw5CwCnDwZEmI5ARJ8LQyjtUBGjJsmlZgbHr2q+phMB8A8hAQRRgmrQ7BS6/D7IwjZTUzIGKDBvM3kTJpOT1CxT3DeOUK3NsB8rFE/MoUwUkt+gTaDHgMB/LCChsI/HTHe3NZGx7lTJBZCMhNRIyvjyqAP2cRH+PjGnyATpqEoJbsO2kNOUhysBvvyMeMEglM1xDKYWyFEEmk4fvpAWciurOH7H30g3yD6k330wQ04kyHOTk9x6/Yt3cfDd2eiZ9Pj4IN79/Dx/Tt48eIFXrw4UL3N9MJ+t+MZ7nspVWSo+ANqoMRMkUE0J6N+yarY8BOIU4gTVw6LCc87jveE5oVMfSQYRR8oY9Bt5GA8fAiYGI272gZzb4SQm9OQABg/E+Osp8Mhdm/fwfat26I6P3/5Ai+fPJfMavfeA9x98FDsHE4BObXutBu4Oj1BKOTH+voy4tGQPIvCkbiZFk6nOkhJW9f0woGkmWRkMm2Ra4zsp06vi2g0hmgirYOUwE21XMKg29Ezl0olsLK2IoaQZISNhoBKNiT2uGsiiP0RWO4ElsMpw0QFoeuj7xs9LzxfOMpix8brhZ5b7px6YOOhwQnhxCaYG0YwkoTjiyp1lxKsVq0qNhd9a5SUJyo7gxc4QKB8r4dBtytwS82YwgYI+hhppAk1cEVfjhJAiYQNAEpfFXogTSaGYeh5pBWKBSyvraJQXEUmW8DFwSvUnz5HgEy33ghxfwATOOjvriJ2c88Dw7k+Z0hHAsgkYwbYEWuI4Qe2BgECNjjkIEjHR8SYvGlYEHYcRFkQ+X2YcJ17YIomj57U0JVvF32ubLgExI35gKHrEyQZj+GbQjT3xHyG9nSCis+FLxbD+uYmNre2EYzQB5ISUD73lIgGBfbwPXrDGUZTAidpRDlUEHOScm0DjtGLpU8j/2QU+ZxJgKbfAYGyTmcEZzpEMBpCwLXhH9R1/cmApiRToOGEsm9TmPMeKGXZY0yx0CXQI4YZ9xHvMOQ9I6tRnmDetI7nIt+LzyoLAiP5M+cRX2JaEWhl+ISXPsXp7wIAX5j88v34vpyIKp+OiV8T4/vBJmU4HKPW7KDd4TlBUNZQ5ZXKSLB8QRknAy0eQTaV1Odo9wYy7c4lE/Kq/Onjp9i79QH+5E//AhECt0yvjcRM088ClQW5V+SKdSVpvlkXxtx+Id801JsFK09ng3cuKOXVK674zKmoYpoTm3PP55LPp2HkGfakPFeMCYeGa8sb27CvLtCvXcLNZGD76bdCs+kgKpfnmAzaSCYjcFz6Vs4wHo4RTS6hNgrjLT1XF8Yd31AuZUM+DUjevjtAvXopaFaekB4gpnNNwKFnju5JWJRILIcCMngNs5XfUWnH9hSJZAypRArB5ArC+fWvBXVqV2/Qq50gMLNVLPIe5DfvaN/mK73y+8sw+6Yqlwy0TuUUK/kk9jaWcHxeRnUYQGHrxvtrrYTTGX0hzV7M/81VY4868hblmqmWq1p3nIYTRB9MpxrArC4tYTQeaj8Ro5lnb8CHreU07t/aUoiA5C1suiVNIWve/JNrmCBeMBhGpVSWnIRJeQSXDFZumGfNZhWDYVdm4t1eF49efInXJ0eYTi0UVj6SZ9e38aqcP0L98hmSqQySBMqZZjufo9VvIByh1QD3JyaSkWXiolMdw7LDuHXnD5CJp+AMKmYQxaChQBCn5XO8vToyFolibvmxTxltwMJp7Qw3tu4IJHt7eYDd5eu65iflt2qa+f3JrOH+Nx6QZMcBTAuB8Bz5lSjiWSbS0zYlimhoD+WLLk7efoZ0nmeng/HAloKF7DhJjgIm/Mae+bGy9kBn/3D4DpZvjm6He/wMhZX7WF77ZXCr2ThArf4Irm+MSJwS+CASkXv685te3cEjVMo/R7s8wfLK97C1/wf/qFt0dvpz/fzW9u8uOKBefoTy6ediF5rZqoVIzI8QUzKD3jB5xNRUWoBQJXQXjj3G5fHPsZZJYCuXguXjfhzGPLkHJ/XN+9T5yafgH9NwG+nWfnEF+8VlnDbKuOxVtT6K8QzubexgvVDQEILsI9aOXJ9UUUToL4gAAjMf6q0BDq/qOLys4LJaxXQ6QjhC0IoWIAGdXexFhmMyoKg4YEdiQG8lgE78CgQLhlMIhBOYu0yvTWBjZ0fny/HhS9VNN6+n8OB2Go7NAX1YvtXy5aK9BYfbiVVMQksYM9Zag+QB6o0qBqMxkqmE7EuoLCH4yxKDADbtCFjvXV5eodPpG3uAIdUu5qzhWcjzkYA72VUEF1imi43usMagJ+aC2WM8wdmf8tpSxsa6jue1Gb4S3GICexiJeFxp0ASJatWaYHDT3QAAIABJREFUF0zD9W/64oUs3axV83sWgIcAM4+Fb/w5DcPTDMkoxaWXFYFP1oVzKbtoX8CXAcSM367ZN039sJAIagDF+k+edBzok2VKPzf+fTL4CMaYe2c8iX2S56YyWaxsbCFXyAsoZ7hEpVxBo14Xo4lBV7ymZJnxGWZ/tX7tvq7xxZsvsLp7V2zh2tlL+eAyCXYuk0KzrJfWbyG/9stssnrJsCqXVm+pVq+XD2TBwv//X+KrdGKANHO9PUKT7iv7RaPMWTCtDcRsGIe8z+v7d3QPq6eH+lmyOXnOctghWT+DKKJxU3MzhdhLy+Wb0OZAwXWWD6t7d7Cye9v4szkzXL17jpNXX+q54mCGf4xNhwn9Yo/IwS/VR7YzhOM3PrSLMzkWSiMRZ5hEGPH8JhJLRuH1T/3yD68QGF3B59Iiyob1P/9P/6NBi/gSAy2Ad5Rpug52C1GBWNwYLhojNfXbeZrpc2IRFBsrv7qJVHZJIEsiNMLV2TFKlQFWV3NI5Qo4PTPoe7lWg+3OUCpX0b66UgFet2OSw22lLVy2jI/KapKxonNcdM0BupWx0Gsz9dGSl9nu9ZsobO4I/eeGoQROZ453r17h6PAAmaUiys0+3jx9hlmnhUavi8F0jMJSHtdv3IQ/vSIJy0Y+ihABF3kncFH7RB3nphYO+lHpGqlOIWEhEqDRt2EDkWk2tsn08Evexe+RSprkQbKXrlozDAZdbGRDaBNAGPa0aMu1Ot6WnqMyPDOhBKkgAhkH8wDjYVz0WyMVNo5Nf60IUvkQAjF2ZjcQcT9E8+wl6pevtIkWMlFkEglg6oPfDaA17Om7TC2aqjuIujFJweJrt9DoTuAOG5q0rm9sqJm+vDg3rIPksgpBa0I/OMMIk7SSzXI4pQ02OO16nhNzz/jfpF9Q4um6NpxRBSuZAfqjJvqTKD7aJtvDxXgahj+9hs4oCt90gIlr2FEE6sazMWqjU1SHZ+g0Bxh1pzq0AmRUuLbkqhFqrIcORh3jqUHZpiaRNplvnpQzEEA4aTTWBHbikTiuLz/ARzf+QM9ys1HX7/PTk2M+RJjUSzLuxiOkCmvYun4PI38M9UYLo3Yb0VRK4M31rTVJBpLJBIKY4fHzQ2xtb0lWxc/w8N5N/Kcf/Q2++PxzLBUKutbcnMlwouTIIUuHDRkcjPt9TVWi/JmA8WYIhciU5DSXtGvKpH06nGhKyv9P+Z1gXTXspE3z2hn5GCgRZMMg5pIl0MwcSObA46ZjUlbYFJupgpkOz3Sg95pNDDsdrO/sypRzOBmh3Gji6OIEg+kEG2s7uHP3vkA+Puvyr5tPMewzPddCiteEQIPMM3z6rAQADEORoCbkmSJZoz+IZq0uIIdeBlxbBKC6g7GkifTd4s/yMCQLcjzqKYkzHgsjm88ju7SKTqeDVr2KbquBuT2A350iFk1gPhtg1CsjwhTDeBbwRQxIwwRGJqPZ9CdyxFClFJOsMa5RSjQd14d4IouZFcZgaOug5mdsNRuYjToIzAmuhOSFR0CK143U8n6nh2F/KAYTwSVOAVkx8XrQcJqADUMbyDziM8nJHQtY3hf+ct0fMgXJwHQcfPTwY3z48cdod3o4e/kKpc8+x6BUQTKWQApMupmiG/ChU0hhmEkBkZAkrpREMM01HiZbjB54lIKZtGN5tS10xJz661kwbCHuERb9d3hvCPZ5zAJ+NwJFZPAyyIP3iew4l1NS+aSQ6UTpOIEokgZYpjIJdEZzEIT0fWYIxPNI5Yv8V0SLBNCpTiErUF4IXN8qt3TccE/ndQor1ZWekVPUWz15WnJqzvdJRoOIhS0kA3XMJj2U+xlMEEM6aiEbniPoM35cg24fg27PYwoZQ1S+yBRj8Wpki0zRM15orufbxekxD/kFw4usEjJpBUIrYdMEKlDOs/BdU9qep4nVpE1swJkaTU7lxOKSKbwnlSV4xwmbmIjiRMLymRSzQW+IRrOjUA4a+XIIwL2a64fSRxW03lSa/65DJh+TtZJxsTLYMtD7jIDa44PX+NHPfoYf/os/xb/68780gCSTOyl50xuxKTDMvQWwrmLe80k0PoqGSaVC2AtI4BSKz4O8FCWl9Ex/JbegrQJlVMYY3zArPV80BXQszGpNiEU8m9fQy5lO0Su/gUuAM7tlPs+Ma6wF1+6LVUAwXomkoIRigu5whr6VQWccUvz5N71oBRGyOyifHKJer+v3G7DMm3gzEIShSPycTFVU5Lt51rnXUg5AfznuavJM84AW+RB6wSFkoBW3f5WR0bl6h+bJSwEp/nAY+e07SK/SkPr358U6gUW7GMChb2aN/eKVoT9Zs3Rs2MRhWn5MEUwuI55f117Rb9XQqZeRXlrRHtyqXCIajyGVSeO/+uEfSnLzd3/9I/zZv/xzFNdXcfjiJS4uTnH9xg385b/6S3z+88/wV3/1/2Iwnhj5EgMqXAffvbeLT+7tvpeXiDHhMYcJvBqJbRj+AH3CvMQyDbLmSizk82RPjVSFz1Gr00KpWkKtXsHR+SlGyCObvyHGDyVBv+2rdPoItYsnYnCK5WlNUNwwwFy789b49/lcNS4MwBm2p0gGU7i9f9OEy0wm8g9epBpWWnVU2nWxqLj+yP5PppOIxWKqN6ZzegTT9N9sTLLQYOhVyC+QZrOwpyHMyIlibvtRLT/G3CELLYjUUgyp1D1E/Lcw973BxcXn+pzpTBTls74sEoK8xj4a9Ru5eX9AlhmHt8Dm9veMEmYyxcr6J7/x0rVaB2i0voQvPJO1SyZ+D+nYN4Nnnd4j9Bs20qmPsbb5j2OQlUpP9ZlWV38zU+23vee/7u+TNdOofYHG1QFmEyPFisQ5ZGeQFH2hzXCEw7RE8hZ8FoM5Ipi2XmHSfIyoP4gYDbHTd+Fkf3VP+3W/9/L0U5wdfypgORo3Se86a9RgO6ptea7NMcfd9S3c375uEmvBITalozPE2UQrYd04kQ+GM3QHE1TqTVyW6aULLBfTmDgzHF/V0Gh3xUKRd568XZnCbYAeAVkOrS1SCAY54DWs+rXtfXlwHr9+yU8l82+COh9cD2M26aLSjmB9c1Up5/nIHDG3L8Bh6EYxchMaFsejMdTqJYHjBLPIlGHCMiVn8vSazfU9eFZ2egMEolnj41YvmXNRLCDDeCYQwbotHCEgT3sTS+xLE2Bj7IdYexEMI3ihBMuYSfplXcLBYILsTtEHTIAX2eu9bs8MdT3TfzPEM/YLJhnT2HIsahQzVyTjztSSGrqKbe9ZHBhUTbU9MYBFiMNCnqlaTtYGgmJMn/ILLwOiGUsZna+qS2amDpuzbjJhA6yj0+mUSCl8cb+NZZeRytAPOITBcIJ65QLDsfHEZR/NvothEWQyuYEwQomsMIFW9VS1x9L6TdnL/L6/SscHKJ0cwB6bUDcNgj2W4AJE/QoH4n0necmwuFOZDDK5gup4Y0tACxMDCtO/jDf34u1TPbcE0ei/tnv3u/rzi6/S8QucHnyqs1nPDsG3UFChZOyLqdySLYr2KLNX0SjUCjJ4jYSSCCLBLAJWHJmVPaSXd34ntzU4KglEs/71f//v3NHUyCMJGm3kotqAKNOczFwcVYbwY4a1lImf50MbZDRwegnpfAGxeBLNygWC8xbWVqMoV3uwrTwySys4Pz7Cl198jjfHp4o0rlUqqJbrSgPZ3qBZ+b4Sv1bijLEPCJlWM+oD6iM2G34Uk2SWMKXEwubOPvau30Dp9Eg/V9jYxvHbAwwHA1x2XByfl5Ak44hR19Uqho0rdPodxPJMYTSG2zdu3sJygr43QfnkCHjwtoWrJrXfPmwuRWVmeVZnQMEYhZQxFqck8uTpIwEke/c/QXMSVsLk/lpapvQEEjgU5wPW743UAPL3nzePcVl7C2s4RKtXB6KW/Hz6aGPk9mW0PehO0WvOYY8tRFMhLBWCCAddJQHZwzhGLQvx2A0Ucnm400u0R300q22M6gx2sJHJLelhpK59Z3NXvk+9/lCSqGgqg83NLfk9VaoNgYBCp5TCZGSxZJOpEYrmRL33Tdqa1LPh5XuwCaCvmcMjsF8R68cKEMxw0Oy2UOmVMZ+xWYwqIXOruKnrAjeAUieGiT8Jez4GpnWctY5wWnsnORgNZzHx4c72faQKMRxevcBk2kc0TfDMxrhH89agDoLpkAbxwGRsCjYCaaGYH+EETYX92Cvexp2Nh0jGKPVy4HCTsMi0mdOiVkai3WEP69vbuHbnIaxgCvX+BPV2Hz7HRjabRPniDO/evMYf//CH+LM//qEHeszxd3/7Y/zkp59pkcfCAaQITkYj2kSGZODEE4wqUUJkRHHdJk1tRtkRvZgicQETbE5JUyejwfAeyfihvMckF/Fgs5ncp/Q6M81hM83nlUU+C5TFlIrFpYl2ptzMADLab5TwaOs9DOPDJyYfgaAO2VWDARKcbnH6Hgqhw/sAB5edM3Q7Fawk8khmlhBK55FMF5WE5FJSMXVlbp/NpjUx47JhqiZZPfQlI2ODTa380QXCcFLBBDM+P/Sx6qHZaMowtbiyaujhko8OUW800GpUMO2V4MxGyBd3sHvjPlLZvN6Da+vi4gSN8okSUPjskIGGWVeFi9K8FI5ASbUrc3UCK0zfnDp+dHoj9GhWT/AywsM4Il8zauT5YgHHxIqgO0bAmcKe+eD46ERMgHCoP2TATAamkBGLh9N6+a0Z1h8LOAI58psj8EBJAr2byDSDTxJKepRR9s4ii/53BPcqV1fI1joIlOoC6eRXxQIjFMJ51I9ZPo1scUl0dnoZxkImJVcAJcFRFi9egqQgW76HwCO5wtP+xHiYhWn4ZzwmJUQU+4rPqehp+lk+Q0bWR9nnBBGxJWOYWy6KxQ1EE0m0OzUx+pgOSdq0wBO6l1lhFTwh2ALhHa9YEnBFg3wVZlPE4nFJ4clWpEQ0GuYk2UWrM5akkeESnC7LTsDP3dlCKmEkUQSk4jEH3b4LW+aQXQQIwvEeKuSBU1gyBikDMobDxuOLzCrj9yZPDJ/x4pP9QIimvGbfliTRa6Ylx5UHiJnQ8szhz5sJmCf1k5MBi3UTHMDnwUiTyPpYADIEywzILdmkQJqgngEG3JDh2Wr30WbyrYp/gqBGoiFpi0JEIHCtP2SKozHlDoc4+Qtje3sHa4UlvDk+wo9+8jPcuPUR/viP/sL4QAzNmSSqveSuRlax2PcXUgoB+2JaEfA16WqSPHiR8mLbeUlIhEQlWSaw4NH0lbZJj1I2MfSWo9x84TQmGYxh+MgTtbCilD/uB/3BQKBpPJnU77cZGjLmlN5IZMkA557DYdXYCiJdXEe1PsHLN+VvLJyuLztonB/i54/eCOznPTByHN47T3Yq0N941Bl8kbK7sfH+DBIgNiAdQW9jVu6FdgTJAhgjtbSJ5d2vZxF1Lt+hXXqHzPr+7x1wxnqhfnKA+sVbFLZvY3nvm5lW9Mvk/shnkkzf2tUp2pULBFh/LiXQ7HTx+uRSw5NUKuetTSCVSum5yy0XkF5eRrPVNuNgyom6bWytL+P+x5+obj178xZhyycGyhePn+GzR1+8973jrV1ZSuL2/gq21goKS1ms80UDaKRO3M/DKNdbiCdi2NrYfN9wst4g8M71QS8h7q3nF0d4cvAcF60Wmu2aDJ6Xlh+guPrRNz7D3/QDjeozVC8eI2yZ2mIenCMQM3t5LJzQ3jej/95wDv/YMmdSJIb15VWdefQfMrIySE6dTGfV5J5VT3Dw7jn63QGub9/Erf07Ci86Kr3B86MvdVwswDOmc3L/TKTDiEbJvAUmTBlNMbnOQbXyGOmlGDLLCQy7FqpnA0STQH6Vw5gwxp0oJoM+guG5QB8xNXmssL6YuGC4L9lqK6v3MR734LgBrKx/55suDVrtAzQ7X8IKzpCO30I6fk+ewb/uReZZr/8FJsM5kvGHKBR/ufn7xl/4O/qB2YxWAiPUK8/Rbb3SfaGX3NLKB4gl/Oi3ybJykcyEEEtyr/NpiDgdMzjpBlyGInVeIxUIIegG4GTuwpf/9RLXv/81a6UXOD36GezZBKGoscqgJ6dqcHsqxhnPxNakg4/39rGx9pF+phjuas81fqQ8T8xZSpkn/bQIkk5t2myMddYw/KA3cXFWaeCidIVup2c8qNWncM2xzqB3paOzJBKIIxIkuBSCPecgbI7BmBZCPsytOOBPwh9O4YN9H+xBGRflGXZ3V5HOJIwSh97Q/YrqiKkvASeU1VnR63UVXMczifWagqJ4vlIFPmNAj4Ug03WpTpiSrTZBIrequp2MWhmkTzlgMv7FBAC5Z4QY4kRgnlYZXGD0USVz2bYFMOXzOck9jT2L8bIgq5Ve3xreefI3gz8atYdJsDdhV7w+rMV0znuhSWKf848ncxeg7skbTe1jXqa+McwyA5KZ/7bwZH1fE/GM1HsZqxlTJ5ukbrFJ6bsliq4B71gnkDTA9+TwlrJXJoyaADTDuoslY4hmVtHtM5W3rEEsiQ1i3bkQ444+r/wMV5dvcfTmGeKZLQ31CY5uXP/t99nf0dL+1n8tWWinB58J4DIpnGZgaPyzF8ECZCuaoTMvMO/Jys5t5NZuyOLnN70u3z7Dxbtn2Ni/Z4C1v/c6O/wMJ68+09CFzwllwRoY07ySvn5K2qVqwdRaZKwGIhbCsShWtj7+1hjb38aFtf73//U/uC/Pe1rEt9eTeHU10CLh/z5rmMJxjSwgxq7zywZCWN25rs2CjK+llWVUzk4Q9fextFzAwI4gGMng/PgYr148x9uTYzTrbLaM91mr1cTG3g0Vk9VGHyn/BEnfSIDNCCYhb4V7F/W1bJ5iCSwtr6E+hNJHHtze0zST/20wtVHv9VEqVXHw4g3qzT4w7Oii02ONi4lNJj9rIZtCNmwjEk8jHjVxx/zv9SFvUBBrTLbk5FCAhqzbRatNRsI4q/aVihV3eug2G0gsraK4sY2oTPzHCDPxLhLGcXkgXb3xi2PB3cCXh59jNqHxZQdxNlCOH91xC1EaGsf6SvcZ96YYD6cY90k5JtrOAoQHjzGmdmxX1ydj5zC1w3AyG5gMbJQuH6shivuTWFt7KG8jd1BFvLiHQHodGNRg96rYvHlbINjZ4Sv4EssmjXCqWA3DMDFCQZPgQsSZwATv9qCKeSStBWQNmzJFHUzrGNkDJMNxXdPzxiXOSlfww4+oL4zi+kfYWMmp6UpGfAjN+mgMEtLl190zVGenGPbHmPZJC2ZCUxA76RvYyu6LxXdWe4Oz/lMgyqQ8RsISmInAmYTQbfUwYcIR46Y5WSPdmxoNjSCMn8ODne/i5vI9WPTRYFM77iFE6meYCao+JIMOtvZvIlNcR2M0Q4veCDSB9rtoV0uolEsCaihV4xSEB9mAsddBS40+r5GkdzJvH8jDj4CyGCcKRDATIjLpeOAYOrQBvdg4UoYQlDmnIckymICGnGyoF0ClPeyL9aMJFUEYMtWYTCuAzAMyvQOPRTI3P3kqSQpKUMQzBTcom95jQqnYeIxprYp5pwtfJI6djz7Czv0PJDk9vzjQmmvUhii3SogyMdOd48uD59jdvI6Pb38HufQSMrmcACHuA2ostFTpT0bZnY0+00oFFBCQct6DevTE4P5BMIDXk0mAiWRSxf10PJLMk00rG+oBpR4BP9bWd1FYNVp23kv6Hw3pDdVpYthrYcpC2h4i4LPV6DA0RKwS13iSsVnmtIKejUywtcSAMmmZM8dSei4TxzhdYTIs74kzbkvOTHDNChLwDKHTaxtd/5i+cQQHxUnXwW185YyRPUM9uH44CCDgqUmo5zxLzT/3GUnavKkgP28yk5bEOjYYI1JqIj5kmuUYlVEPg2IOg3xWjNt0NqVfSck7QTjS1uekqgtsm6u44nOiNNbJWEAOCxACAPTt4/OqZ5cR4mSdkZVFqeN0hAhlsHxePWp9ZzxXKi8bUjIACXRK6Wk5Arbo8cz35XM7oLR3wjTRqOjWVjCEsKjxLtxAVEW02EeWhcdf/hz9Xhvf+6//BDmmIVdK6NRq8Ls2xk4QIyesNRGK8O8RfPkqzZfXmgdtKjqD5XDibCEf7sCa1DHs00MuqKRmQV1kEnsTMp4VfK4JpAb5ubiGOF0neAZT4Cuqm5Nwz1zWy+A2Br4K4jCaBhaDMkz1whfINBGgtpjieYUw/51kmpK/MhGL98b4/i0kDWSAmQLUEqtqPKIPn43heKo1oih5JRj7xUBrNJoCHCmlYtNrJN2Gnb25uYaNtWU0Gy389U9+ivzaLv74X/xLAVv2ZKqf5TO58IAy5romxGIhx/1KouGBa/T/4BkqQN4UsSp6BRQamaeWgJod3g/DPNO0kqeJGLK874a1RXYAhwapZAqUBTsE9PvGr09yFjHJ/YgEOdmeqHni7zBJaobZaIViuKiSJduBGyp+Y/2znoa8nN4cnRmPpMlM5v3G845gIgFWNiYLDxCyh0wCLX0NNZH1Bh5inZFJweLfT2mP2WNya7u/1yb/X3cTyDirnb1G8/JIYOXS5nUUt66bAA15UZom8RdfTOj7sz+4j/W1JcmYD9+e4W8/fYFu9Ry9eskAyD4OHWg0/f+z92Y9cqVpethzIk5EnBP7vuWeySSZJIusYlVX9/SMWj2SeiRooCvDBgz4L/jOsC984xsvFxZs2NCVbcCAfOEbSzYgA4It1czUdE8tXIpLZpJJ5r5GRMa+nzhx4hjP+51gtaRWVW+jWVzRIIrNzIyMs33f+z7vs4QQCIbF+5IDhT/4B38f9z/6CF/+7KfY2d7GgExQe4p8Ig53NMT+3muxcEjGE8iXShjNHAmsubG6Jv6b26/eyLPKZ03mDZjivZvLuL1WBvu6eIwDZdaSrIvoMQQEjDiaPVpVzCS8ikMbxXZVk3n6w7AGZQAU3An2L3p4tn8AMqLazTpSqS0sLX8ze+rbbnDHoaHyLoY9erH4MOqPxFQ8GNMlXClrFtFrDHDRuIRpRmRIlYomsLG4IWwNsXkg4CZ+UjNJgI1E4+IfzDWU0swnz79At9EX8OP7D38oLJuvXj/C1CU7m5ZpM6nT4JshEg8hHg/DDBliot5ut2R9MCJBpPIRhOMJuE4Q3foQ466GcCKEXHELEXMNzcZLZew9GaLdfCngHJeUiU37ARflBRr3Gzg++CliyTXkCgoIYwreN7063Ve4bj6FbQ+QSd1BLvPRLwwO4Hv0h7toNh/DHjlIZ76HVPqXB5C+7Vr9eX2doFmt+gjN5o6al4lvqakSQGdjGCGSBqiKCcoQWiOTgzYeUxf9jo3JYCoEhjD9UMk6tn3wJ9+Dnvtmlt6/fjyXZy9wfvIYrqbWU+553C8YIMG1k3Ji1gt3y8t4sLwqqgNR/HgDHbL1uUdxb2u02pK4KZ5fng+p8u11MPQVcd7o4/zoGRrXNfFGFQUGwScOpoMctJCVRI/ukPwelQroR3/koNmdwJrS9dUUuw+yz+D64VhtJGMkVywjnY7JvSjy404Vw9YVHBjQInl59tvNpsjATT0gEn7ueDKIlbJHDdYIrLEmEwDJe77UnskBK1lg/L20r6F3nzfkE49TIBqPSVCAYrXbMmCNZjKIR8IIcyjIwWOfgyUqfsi6U0x+1psExmRvl+uvAgjEH9nzD6Y0ew6e8Rjle+b1LN9EvLC4t6lQAgHBvOAc5cX2tdea+M66qjaQITl9gDmE4zBSZHgE55UXtOzxXmCPWGb4dAHAkqkUZtYYg1YLzMK2NGDMcLEZe15dAgOotuLviKYXoAUM2FYfZjim6g1nKjVxOp1GOBKVfuvZ48+w/eyJnHtK/Rc2PxCLo+9e6gxcHm7j6mhbAEyy/ySwUepf5YnHHon79tyrWSw4AORXbqN84/63AmjfdJ6vTp7i7O1jTMYEYjkUUSwz9icc7CvAVdWW/KWUnTNcY2Hje+8Y1X9ZrqP2v//jf+we1ZSHGT3NGADAFyWboov1adKosSGjL0kknsLCyhpiqTQ010ZMb+HtzmsMHEbzJgVACMfT+OxP/wg7L58LUMBimEmGUyMrE3U2+rl8QaSQ4SDNApX5cjHqoGPTUB1Ih8i4MXDz7gMsrG6genEiIE8sU8bV2YEsbEPNwKNnezg/q8DtXaNXPcU0mEAgEkWvegJnPER6aROLC2XkwozTDqE90REKKMYPwZuUScPKiPwbwYVqH+JXxF2IOuu1UhyV/R08+umfoD+ZoVgsIpi/gdLaDaxm6afkYOrphyXG16/j7VkN/X4b0dgM7W4X9coxDit76I97SKRCUmT4TBt+08bUmoJzTDam7bqDboOY3QwuGRdMyPESF2eWi/gsB801MNDIZPLD6ttwx2TgPYTfUomE8UwJs15NFpFUPCqgTd/HosWR9Et/LKcWT7urmkP6HrFZMLMylfCN6nCMjJxrp1eB7dBni1p8smmYEjZAo3uMUHIZhhFF/XoP/V4fIQQRNUNIhk08vJWS1KrDKxODiWLmcENtTi9wOTrA0Boiby7L+Q/5DaynthR110v3OG4/x5vrp5iOXRhBEyuZLQkA2D9/idP2njRq/dZYJbIxCtq2BZn2GX4sp1YQs6PifxTNb2LkBJDXe4jrU2hioJ1AfnEdvmgaA8srdG0LF4dv0GmTFZWA5mrKvHs0RCKZQDxqihcHz5srxrszMXLnpkT2gUh8dNUsc9NRmm+aH0YEVBOygtdoSgw2pU+e8f8caJkDY5y6cDJNAIgbEDcNyn7C9OXyKZ8t3h9solXCo0AM0oyIeSf9hfgLxZxUMbbIPpGHyvPBijBWvVBCYmkFbiiEvdd7eLXzEnpgKIb8tdZA0quYfHJ8eY5Ko4a8TOju4MbWewgxeYwFkketFTXujM8LaenKPJyELknm9XyGyDIa9tqyUEeiCQFrOP2IMUUwHMZoROmhovESPOi0W+j36UnjwgjHEE+kYJhhOQ5e7+Ggh8rZW3Suz2Ud0skuNHXxY4saEfGUapNtNnIk/TK62Mj8AAAgAElEQVSZTCEaSylggqmU9hRji2w8SgZCiEcJMLmYDFqwhz05DzPdhOW4wmy1RmOMBxYsYdZROqyID1z8xcPBmYlsh88yQTgys8gS4/3JdSeWSErhNRyMVTqSmFk72NzawsbNWwI0Vo6OUH29B1+jzUUTWFmEViqKXDIY4AbD54Hpv4r9QoBVFTMQDw4OJ2RYyILJdQUkY1EqyZICKAkBWMAOCRcYjgR8ZOhG0KAMUIeZSsGOFzDoj5E2IXJjhkHwfjT8U3T7AwwsFyEWLwFluq3SnjikoDFoSH6XSBT5PEtqEzXvOt7sbYtP0O27H6AQm6LXrKNjhxEM0nhew9SlLxiN9RVAQckp71kOGGYsIqUoD4j0MOSzYcCCMWsgEx+AIZXttvI+4r2n0YydT4acCwJubGhdupeqxl2AblV0EsDm9GvOxuJDNY/hdmicLEC2usfnoKnsHwxXEaNUBaKK6S/BFzLY6NvB4ARO1DxfEP6XoKYMLGiiz2lfICTPDO8vieWeeL5vQ7L0mGCkoz8cyT5C5hnvX0nFnE9yxRvID8MICBN27/gIATOFH37/xyLbUb5tY5l0c41Vk1+axuoSCMF9NBanRF8lj9KfTIomYYuxQVaTyfnEWZ0HJUlTSZVKmjv3cuHOyvuBQwfuq3I/zsgmGSMRjwlDezzo4ez0DN1GB/qMCbAOjFQEfoaX0DvK7xPAkFN7Q8xmAzg5PkYomsBgMsP22ytEM2sSNEBQbPwNEs7Vgo5yxoeXz99g5+Ubz7tOXTs5Fi+9VTHNOABhA69qFDKMYoUVOTamQLKgS5bWkSz9xcgF/rIUjd/0Odgk1c/2REap67TVIHOQ4QgaBr2O7IXx3CJyK7e8PUoNaB/cWkQpEcTLN5dI57LoVE7x2ZdPvOeUfjXKk3G5nEY2FcHpRR2F1dv4u//gD3FnaxPUEPzxH3+KR89fSohKs15HyHGwtrSMVreL88szxGLcPzSkb2zJ775dUIyFn/30kYBcY2sqtYzyDXWRTZq4vZ5HKZeUJD/K+8XTk/e9bkpKOgdHEhZiUK6mUoDJtHbsIbaPW3h1NsZmSU3r316NUa+/RuVqG9nsFoqlb2fjfdO5bjZfotN5hZA/BMeaYjgYwrZsRBKmpJWV0hsSWvVi94msF7znudfeZ7r4yk25x8VNknsN9wtKocRWQDFnaTfy9MUXePzsc3nO39t6gAd3P8De4Q52D19KcqMA0CPFhAmYPiTSYWwsbMkeu3/6QhrooKEjkY0gm32AmPkBut23sO0h0un70PUw6tccAnPGMcJ19XPP90gBIgTQLGuGVPo9lBd/gIuzr3Bx/hS630Amfw/ZwreDPO3ODoajVzAilNStI+i/KQCahn9TSly9+hK2PUKh9DEC3wLM/UU/jwKc1R6h03sJH/dQ2fuBRPQenJGGZn1HLEuYmJ1Mh+A3xAle6pSJ5WDYdzAeOuKzG2PioKYzDBah9H2Yxa+lp9xDydimwT0HfdyXCdSw7pTQKdpXADg5/AIXp09VEA69fDlcEsBFJVLTk7gYy2A9XUAqGkY0osAtYWh5Pl7KB1TJMckUIwoowRvWROpY+b7wMhrtPk7ePpIaTgUCcNCiydA6EjQRoSdvkAM1B93uWJiYZIj1Rja6lAJPKeXk+QjBdXU49gimoWNtvYSVlQIiUQOOM5EewGpXMWpfw8jfhqsnxKuTgBDZ1KlEDIlkTPzbKNPkv8/Tpzk4mvuIvQvBE9UEWXSG1Jjz54+qIHUOWEcGEImYMoBleBeT7W0vSGDYohWQkt2xnBEWu9hRqEHtPPxIBXV4zDcCJBwg+nXZT5WVghrcKemlSlhXFYyyYJgHAfBYpN6QYb1H9hX2vEo/Fn9geMNy1jXewJZ2ByTC9Dod8QrlMQmziXfN1EaK4Q68rrTRICNwNEKfNRBVM57sV9kIUVnjBcf5/TDo65bKIpVfQTBMP1wNvtkIiTC9oA30em0c7L3C1eWF8jgeDZEqbSC/dFtAH3XOv3vNzwCZaGevn4iyTPmdqdpdSX2/DqtT9R+QXdxEkQDaLxHe84vOcrP6GpWzp7AsEocIuqrgNKn/xyQxeInoXJ3DphAiCkv3UFj+yzfI0P63//l/obWSbKDi/yXNvmoeBFEW5oryTan2NImZf3hvQxYq/+QCQbeP7jSBWSAr01z6fH36x3+E4709fP+Hvyum5J9/+kf42Sf/D4KZVWQzGVnQCdYkdRsJfYzejItyEGmTCyUbpCBCkYSgyaWFMmKJNKwJGVLAk+1D0Uvn8nF8+XgHw2YD+riJy7ML1BotjMcDZJZuCDXdmHaRz2eEyZBMxDDWCLb4BEhjs2vPNNSHPhhBXaSaV11FLV1IBTCzRzip9ETK2DrZxcmbV4gu3EQ4EpYJ+uKNLSxkKOf04bJF5o1iGLFYvDz7AtuvnmJpZQsL2QL29nbwtnaCzLKLZImAlQuNfmmRACxGE1uU+3FCwcWOi5kOh4o0Jsf52ABqCGgBzCYarJYPeb0EPUw5mo1yrAx/fA2D4QCjxgX09IpQVe1uFYU8fTD8aFsBZaY5bivtu6Q1KqkaNyhpnMyUiie2WnBCSUzJmR82AHssbLy2VQWMBKbTMerVZ2rChTDShQfSkHMCSIPX2OQYifw9dKwgpr1rFZMbIK05IL+3NjpDY1aFn7HlsxkWzBUUzTUlt+I95fPjqLmLt5UdORdrhTvwaVOcNF6I7pnNzqjHbp6oNNOsiNwAq4WbgO7gvL2H5ewyjFEcjUoHKxtb2FwqIRkJIZFfFCBjYGtw9DCS6ZSEMBy/eYVhtyWAEPX8YhZKL5wZgZWwMGo44XAnlHeOxVfLb8QEBONmxabLz4RHAlbcAGVTUZMYpq3xuOeSMKZqclPnRs7iVaipoj1XwJhKIPKLVI3Hx8+rZGik4qs007mn1ZxALbLb2UzSdZiwSCBOgPzZTECVAf9NGmYWPD5ENT/MZh2IxmDnSuK51B82oGldaHoYNsKYOLYw/qKRODr9tjBH0rEUErGYNMFkoBEo4fsROKQv2Mnb11LoZApFT56my7rCaT0bcMWgaYhRezweg3BnyC7xiOB8L14DYfe8S+4hFuRIOAOnpYyyptcDkzHPD9+gfnUC3UfWmAXdN5NIZgdBNDuUaY7hD5qIxuPS+NBvyxozKZH3rkpUYgHoZ0LtzIJJD0Q/0Ot1hPKukaEERmkrDyhKWNqtjoA54kshbBkl/5OgFK/pYhoiix8CZtzspTEJmcLsYrqoXEdKZZ0pbt+5g4c/+B1Jm9x7tYvq2YkCHWnSGovDTBWgU+My7sI36SkglmA3wQtJLKKBp0paInjPYpXNI4taw7JlWhnKpeSYZbpD9sRgDN9ohOvJCE16yaytYGGhxIdYPld34kdn4hM6vUnfNv5Oa4CZPVBACa+5yJDJ1qBcd+6ZpppLAma6pMFSQTFlXC5sIyrMqG6TyVhkSvqFxbacHqCcGKE3joo8P2zO0B0F0RnQH43R9MpT7N3G7jGoeDwhbYqlZBvZ6BDttvLv8flmGI/JCuVpp9G3klsKWOldM3nmhBGmZPvCAdWU0e2cRSYyBoLUNNqnjHI0lmdb+XMoYJhTcQHOBMhWTbUkKc5TUiMcBKnUHTJh5qan9pgyFHV9g+GoSFsoWyLAJP6BZLcwdIMee5ysE8jx+wU8a3W6KiZ+MJIACq4TBEezmQTymZRIXfbPLxBO5LCxcVdSbxXIRW8VU032rxvodegZ4yCdSiKbSytZqsdc5bGrdLOpgGwqPEIxGeeyXsVuVfCjJFMTMKMHJUNP/ByyWCLHKebzsgbuPHuCw9c07lXelbxXI4kkMpE4DMoDzBC0TIwkAAF/ud/znJLRTbCOfiej4UDu/Wa7i2hpDRvvfYiDtxfYeXUiUuhf9MrHgeW0i2atju2dI7T7ihmrWHKUtNE7xkQoHIVGz0kO5To9mLGcJGp+9/rlzwC9VGj237g8lUEKwzN471LyqkBleupwEDFAsrgiz2X3+kJqzA8e3MPy4rKwBK9bHWEi81njfsI92XHJ6lU1VjEbFdZtKJbB7//kD/C9739P6spWs4Xzo3388Sd/hM8fPxW1Q3H5FsLJHL7/8T384d/9XQRop2BzrRihWqshHA0Lu7bbH+Gf/Z//DP/in3+i9h8OgQ3eJw4WC0l8fH9NhmhiIs69KRAVAI2mxmxcg2ZMSbc8ST/rsZcHdRxcDSWJna+jqhpM/7ZejcYL9Hp7Ap6NB2NhexF8p8dUMpFEIbsiDcr+0Wu0ux0BMWkvsXXjLlYW198xMN+Zhvv4vIUVA0z2IBfPXn+OR88+w9RSdhDKbNwn6Y1iRh804EwcAdp1Kg1CfI+geF3RW1QGDz4LRpT/piFqbiEZv4d6/ZnsJKWSMuVnOma7+QKt5gvZUyTkxTO0tiYzjEYOSmXFPptMhsjk7grb+Fd52bO3mLpv4dKaQdtE0P9vAm9X51/g/ORzlBa+j8XVX83z7Ff5LL/J985lmmTrNZvbQp5i7S1ruKPRfUIYZJJAz/WNqhWGvZlqQCJKBGuG0ZDPIwdTLsI+HVHWXrYCz8KlB/IRafoQnPWQjPqxdfceyksrQqBIZzJw4Mfjpzt49mxH7Afe7H6K08MvBTyTQY2AOl6AlaZ8iyirTAeSyBlxpGKmgFQcREejEbmHBoOe1FS8x9rtrqQ6SoC52CXMZPA3YHCYrdhzVKGMhj35OfZ0rP/iZkQIEKYZFPDsutFFd0DPbldqwMmMe5ABZ8bahTWxApH5J5uJY22tiHjKwFXtEOdXx8gJuSIAN5BGJr2qgnDIqJ5O0Ws34TgWEsm41OpMze52GZY1ER9N9jPyzjLPVh7EXDP4HPE8snbm/sy6X0gABgOsIrLugd6zE9o2KBYXPZdZS7MfEXWHN/jh4G/uLSrsIT6j70xh1LxPVDhzQ3dv8Dcf+Ml941k5iIpChqGKdaa8lNVAQAFtqnekUTuPqF8/8wD3oEjAqRzhZ0iW15FduYVhp45OhVJVVo0aggxsGvTh+DTkjAjMsYVhp4nusI9e2MCIHsXsSwkmiucrh7L0mFQewhGG9SQSsrarlPkA4sk0khky0Wdo1i9RuThHr9uWz8VjGI76GE+G4n+WX3ogg73vXl+fgcuDHVwdbivwXdZiEjRs2c9Yy8n9oRYDuY7p8ibya/d+bSCyWd9F5eKJ+F0LeMYhvxmh6xGsAe1ZONzWUFq9h9Lqtw9H/qKupfa//sP/zj1rT4BIBKs50tO9mG5vWj6ZciXmgWyisLCC6tkhdG2KYjEOTNsY2CE8ft0RWuxC2sCXX3yB3eM6tEgWjjUSJsG4cY5p4wipxVsolhcQ9Y2EsUMpYtCMKNPvoI7qSCXU/c4HN1EbKA38e7eUmTCbhf5wgO29E5ycnUkR069eIWh1JTFu4DNRq11jUDvGQrmE9OpdaWCzoQk6s6hIl5YSyoRQqdlmqPYprwmhlKJhHWVWwEim9GOJrL568wqNkyPYyRU4oQhmjQPcee893P3gI2GzOOJrNZMmlouiEYlh5+0X2Hn9BMlkAZXmNc6qxxIVHS8CkbQjdHiCTQEaOYf86FmOREZTnhjkQuu4sLlJjJgYM4NpsqHn4mhIetGgPkHeyGIpuYCgHoZlFmUqOx00xGCTxxDOrkqz5dKHjKN0kSUqT4B5uoZ4FIl23lZ2k5qSyBAomzD62UxLc+j0L6CFy+hPW2hWn2BA7yc2iDb9adTiahoxLG98DxvFJG6mrzGZ6nh1Aowc+h8oHy+ytvgZvjah9AwBNQddV4cZiiDN3l+kMSpBsucEpYlsdR7jvPVCZIFkCjHhkdNMygXGA4IhPjEjdX0OQiE/ypllRJ08OtUObizksLm2Cj2eEzNJ3mt+Nv6hqNDET149w9nBW5Hz0iSfyTlBSXwai5SPjA6y98Q/rvcWhnOFQGITZmZLNmgyLSXlS5ICCfCqvxPEIuPCMMn6CQgYxHMghQEp1ERpyFwheOR5TfHYOWUR2jMlnaGgNMY8aZzkirGnZ84+4XUQY35KfoeoVeto1NsiuYilKPVLIBYzJXWSvkFz9wICP2Fej9EIiXIJ4XIZr3feoHZdQSROdqGGs2YLV91L5NIl/ODDv4WF4pKEL7QaNO23hfFB+ZUABywixIjfRrdRR6N6DnvIREo/SsuryJbK0EOmKjYYUuHXJYyBMnCZKBEsp88DI5FF/qkM6iXF054KLZ//xudXknhJ7SZ7dTYVCefl2QG67UvomiXXjZPqRpcFlo1MmtfbFEyAhQ3BAoJUPAcEhqJhenSxP5piNhmB55TyTPGuEskZQU7F3mQzSI8NgmdkxIjkTWSbvFdVkcpzQbkCmzwa50oceZhebF97PbDAIBBI7xkCs/liQUA2yl05JRPjdd4fgSAi+QXAiMLi5G7cg26rApCFBQsrnxQ4iqHIpFYCRSwO3x5e4NXbY1mbHt7bxEf3bsIeDsUDSAvoGJIZ2BlCi5fgFhaQjPgRj4RExqqaHSWvFTkoKfaSWKd8J+X8W7ZcIzKDFUNLVYdSWLn8GVaoLUxHbQyQwFBLwubo1FFG/JRtcV9gQcphCVMhYyEL6Qi9W3g++Xy4qPdCGNkEr3icPm9doBRCyaHJ8DOmLcR8HSSiNkIBB+OxMu21LPrvqfRNmZqJhwabPiXXk8ANTs85tZai8OsEIl7/ORPr3cTVi1InuCtsKxaYUlCqyRkbBW4sZI0yjYgFHz1M5t4N/BoZZyyCrZECyDmJV8aolPOqr4nPGgFdpn7NNAwHfTnfM43pZFNpJlrtngBoI2siIBN9l7jXlQs5LBQL8m+ffvkIfcvFDz7+G0imlD8U7w8C/lyLeL+qdG1eE+6JKjmTr3lRLoCgDAGUefDXsk8Cxgow4yCJayDZWiJVDgSQjEVQvzjD3va2DDZIQBCjfg/4F689SVgLIkYTZsr4IiasoB++kCrWKN3g88zGj8fDcB5hoRBgJDMsmoJFWbDrQ7Pt4OiKiWu/+HUzD9xZ8OPV/hVevrkQ78duuytR9UY0LmbDZrKIRH7lL6oO+7V+L/cnvuYsgF/rTX7BD7G2ol8lmw/xB/ReAhyJLPoXgxZne0/QOt9HPFUAiZ9MS3XYxPsCwhKXe3Cm0qh73aawEXhfkeHxox/9HhLxJN68PZIm0XKBTLkM33SILgN9RmQ0qwEqa5p0PIxYSEP1uo2/8/f+Hn7yt38f//T/+Kf4F//yE+TKJVk/Q5Esyuu30etci6H9v//v/SH+5u98iEG7hUGnjetGG0fHR2IfsLiwhJdPn+L//uef4KKuQpLmKaxm0Id7G0Xc2yyLT66sPYGwx4oaSfp6mAE44bjIiiiXfv7mEtuHjd/WJfmF79Nqb2MweCOAgT2eotPsYsQEvBlgCBNOx3J5XdbYw5N9vHfvoaSNsl5YWVyVNUuF5fjEY06xTBXjwHYm6Pbb2Dl4jN2DF3AtA0FfmHoMOLOJgGe0ybi9ekdYYG9OdwDNVswXpqoHfMhm78j71K6fC9A+nYjzp7KzEPDdQaH4UPbaWvXPEA4rg3eCWwD9h8k8U4Pu6TSIdOY+MtlbqFVfCXCWyf16bISh9UrOZzj0rybt8d+uLp7j6vwrFBfeR3nx/T/X6/fLvvkcLPPsNVG/foFmY1uJCYRJ5rHgOdQia8ch41sBZUwKDAY0RJNBqZnVjITsLoawkBHsQJtq8Ds+aA5ZPBrM3C0Y2VtSt0b0ERKhIdbX17F19wGaHQtGOIGbd7Yw0yh/9OGyUscXXz7Hp//y/8Lhm59hNpuo9HcBcpSVNcE9n99FNlxEws9hnoN4OIQQhzx3P8LWrQ0cHz7D7qsvVFCLbqLf7eH09ISx3iikE9CDYUxdP6bGErTY2rvT1zzbQf1sWxEBNAaHhRFg+IGpvE8JjA9GFma+GTR9rFIaJzpG4wDGEw7YeALJQPchHPQhagRh+wcYzBg6pZJ709Eo4tEC4vlbSBaYPkuvvgasblMALr5nMMShaQi1WhWVSkV5AhLg8nxGlQUBw4AsYW2mszlZY6lG4J4Wi8cQj3PYSlb3BPVaXQYCyr5A2brwJYFjZPhL/USW0HwArwDAOdbBmkP+52ngFAiiYrTngLkMFj3oUDxZ5XnjoEzVIernlUevStP0WNse2KZ+H/1XTflcPDbasEwmY8SLK0iV1tCqnKJ9dSwMtRlBwmEfpVv3Ub7NZEygf7iLxs4TjN0phrqOPocbo6HUS3LOWH+ybqMyhXV7LCKDGX5w1qDS30aycr3pmcwhG4cjiuX/tQerZU9gZDaQ/A0Zv7/sc/tX9fsqx7si7ZT7hkxJhjqZHqDrHVR64SYyC5u/9iFeV7dxXdmWa8iHLFe49y6kJ5P/5cNKfu0P8Fv4Qe1/+q//GzdZyGOiLHzkQFTDoGEKtdjmC0XkF1dF2nh9eQpnXEUmn4UeXsRXr6/ES2FwfYLt7W04RhaDWRDu1EK/8lboffF4FEG7hWgsrVB1v/JqocykOzNlwc9HNHScMJY3bkpcOB9iLjosxik7+ezxDs5rVSQjGpqXFXSqVTiDnoBdVSby9QZChU3HI1goZhFIr4pssRyb4aqvwIoikzw99F1pwdnABFHrU2YXwlI2gkG/jX67gcOXz/B2Zxc6I1fDERiLd3D33l2sF6JCo+WJGfS78pC2yBZxXKSX1/Hm7AmuqvtIZ5ZwdH2O684bZEtB8fbS/PR2oUxyhuHAxrDrKGNyepWPZ0hnCHzoGA5tDHu2QmFlimAC05iAPT769ExnKIXjSCTvYzBxMRtcQ4sVBWwIYwAjvSCLO1M2B1OVRumb0AuO/hakSk7E74ylDIZNmS6xkNXCadFAW91z0eI7vi4s9BE0bwgronr1FCN7DN/MD9emM4gjTJ3FlR9ipbCMe+kTTIwFvDwJwD+8hj9WUOlt3hQj5PSUhEv09345F4fNXVx097GU2sRK+j6MAMEmH8aO8qzrWTpOrp+jUn0qsrRoxpDEGWqmZfMfMiWLiRxKmWgaAaQpzUw+xIwsvbgfy6ur4pejmUm5ryld4HS0erKP2sWJyIxPzyrY2d3Dj37/x/jgow9xefgGk34D2XBHGrnrcQqmfYiEcwgj+xCB3A+UxEeMQylrUgDS1BphNrUkwY86e5FGSBKdI1LSudSS09W5X5IYzAt7hx5VNBln0eGT1BkyOeg9RPBsNBiiSxr0aCgAFEEgplSS0SNMGAFdmNYaR2F5CZF4zEu+myfT+WF02kC/jcJ7H6B89x5cvx+7L1/i5GgbZlhDrd5HpdtHY0xvuyE+uv83sFK4iaO912hcnsvkOrewilQmJyxVmdL7/AJyiX5+Mkaneo5Rm6ESLLJNFFc2kCuR9ac2/Xnqj3hviD+MOnZ6SQgwSqkWE1RDBlqtNjrdNmKJuIQ0ULooaZAes49NULtRQb9zBcsaSKz9iMxC+JBOxBALKwPW6YxSsIkwVFiMMMFN0naZUCafXfmEUcrIyQsbfjbsri+IeDwl17fb6QobiB5VMqGT6kh5Tchc0WMsKK9GQ4AFUo8lndQz5CQQQFYOfReT8bhcbynQBH/SBJD3h0xEcgvwRRIYNypAvyngihj9SxFjK3YXkXJVDgmzk556yXQR3eEYtWoFZjCIxZVFRHNlNPsT8ZQw9Rlmww5GQ0smn5zkEcSkgT7XfTao4i9FqIyeIwRQvFCVZCojjJDK1aWYdCsJgGKHzCt5v9OGNu0Ic5XAVMRwMfUn0LU4KXQxcVkAkorvlykrpQQqpZTSW4aycDrNrzNEgw0Ok5mARs+HiSP8OWnueN7kGlgDmLMmIj7Ky1XDwM/PzlYFBXhTX2FVKWCWa6okhXr7nUoFUylkKp2UqKinteb1oHE8E6+E1q4CVOjfoQxwPSDNm9ayYFWSQPV+7GT5/sJpkwROn9xjfI8AWVUi4yCIrEzr5TNLgIMy3eVgYDiaoNnqyv3LwAA2AixmuS4JiDYaiV9YIZdBNpNG2DRwdH6B3cMjbN35EA8efCxrjQBYfO+5D6OAh+p5EP8TUp/lnMz/nQxHBc6K7xgl/vQblVAGQ57vfCEvXqS18zPUz87QuL721kVlPKxzj6WvBZl9BDDluVYpZXwfYb8V88gvFOV5FGn5SJnV8usE5XrthvIy1Pwy3eZx8Bl0jSQSxTXUWjaOqj1hbv/bXptFP9byiln2bOcAj5/uCzjO9Unza4imCvLnr9KreXkka0KysCAfmyDavw3Y+vnjEma156mpalcl5+LP8t7vVk8xaFYQzZQk7Wz+EA2bV/L1aKbs1bxzIFyBaZXjV6gebWPr7l2s3biJ/f19XFzWROpFEJ4/ROk9/z8tEgKxtNRdlwcvsba5hg8+fIhmrYmzswu4wTjCqRTyhbgw0vdf7ODw7YFImcWfkDVjKoJoyIeb62voDS18/nRHsT9nDgrlMsrrt7C0voLRqI/LSgM/+dHv4Ec/+BCvn3yCt7tPEEjfwO7hNd6+3sP6jVUkDB1v9/ZRafTn6mxZT/g8x00/tlaz2FwvSN0aCIQxHDvC8iWgxhAUStnNSFw8c5+9qWDnqPbnejs1W9sYj/dlcNJrD9BudGGPJ6JUIGMgaAQQDISwub6FteUbwoSRZlP2LDbcijGrwGqy+2hxYEkj/Ob0OR6//qmym3B8KOcfYKF0H9XKW1zXDuD6CLCOoPtDKJXuySLbbCo7FUoyndlIfNagcaDRw2TkSJLg0soPPW9W1WtMrL4Am63rZyiUPkQ2/z6a9efotrc9SwR6qbrIFb8PezITyWap/L4AZ78q8+zP9WL8Ft+c6hUmZ6p1GmhcvxSwTFiNtDDgvsACQIALBVYGA2of10AWvhpMCzOYw6wAh8309SQLVCFuPKe2zXCOIDT2H1S6kK5tWxi7DvrOFMXcAhYKOQT8NqLhCDZubGFt9QYS6TxiZMQHI8LiOq+2cVHv4/ToBAA/ac0AACAASURBVF/8yT/B2ekzZScigyvKEDkI1hRgFM4i4ovJcXCgdf+DD/CjH/8Ew0Ebz5//KXqjHqAb6LQ6sCR1noBuENNREwiVEMwoRtyv+6qdPUH1+LGEjTkTfkym5lJiSN9q5eMrtZZ/BNc3VkmWPMf0VSOIZphYWHqASOmOgOas3BoXh7g+efNzwJWGaDwiA4h2uyPnQYKJvEAeyl8JfJF9rQfV80dVw7DfkxqaoBE9UjnsomUSgSw1zCPQpwa2VPMQ+OYAfx5yJNiYV3tIz+X58rJOlXtGakbFhGOtJ2b/rDfmtavn5TpnqqmaVlWYyq9VMVIJUvJzSLAVc9dZ2/p8iEbjyOUKMjQejnqoNypoN9tSM/Oz0x/UnUzQvjgR4Cy/dvNd/Xq9+xSXO0/QsIboMbCHQzcZAoQQihhi+0Evbunf3wGCaoiqJLu6yG6jEfpPs6ZW6eJiK4IpbAYZaX4YyXWEsrfEC/m717efATLS+Cqt/3qDim//DX91v0P7H/7L/8qNZTNeseB1GlywQiYuWpYgvQ/vbsCkT5GjPFK+elOHNZ3h3uaSgAVffPElvnr6FDMCMkZagDO3ew7/pCGgDEEAGvy5Rk4kkiZGwmRIxhRFnBv6xq3byBYXZIxCdP6SiZrQsLC6jr3dXbx68ZUUMYlUBu3rBvbfvIFF81gGDQwH0KJFRPOrIgPNhCbog0VaEDmTunmP+eFREGnqTTkWp/sqypvNQEgmoJ36Jc73dnB1dgEruigIN6Vft977AHeWExjJhM4n5pcnBwdoNVooLC4hEjUxHLVx2v4zHLUei8mpLZprGz7HgElZn0+lqHEzc30ueu2JUKajyRDMaAABKTzoRTDBoEkmzxRB04dQNITANIGYHkEieRNJLQXDqorMaRgqYOJomA4bwgxYWlkSZsflyZliw9CXiGeZDaWRElBhNqhLWow/TiNwF7PeFbRwXunohzWPWmxjPG1DF1BujE59B71JDwN7DD+ZYpQbuTOEpjMsLP0uktE0Vs0zTMILOKoFRGLG1Ekmp0rjxgmM0P7VZkQGxNvqDvYbuwgYfvHxKmS+j3tLHyI4a2P34qkkLGHox8tXXwpTMZoPIl5m7L1fwEfX8sM3MzAcDgA/PdBojh7AZuYWCr4sdL+LgGEgGIkhWViGE0xgMCDTbiYhD9cXx3i1/Ry37j4QFsJnf/IJbt26iaB/is7Va+QzJmLREBDKodcbIGQfIxqcIJS6g1D+e/CHwjIVlTSZqfL6Ig4h6YIiVaU0U5PkRH4PZXPCfPO8nAhQiFm9J3/iqdK58NP8naanDL4YUCrYQqPWRL1al6m8MEJmjqTxicm5MGHYaCtJZ25pSdIZCW7oIiflxqmYXxon/t2WSFXiG1toa0G83n2J2tUp0mmgM+pibMeQSeYFjOlOKF8+kNQytAbwuT6s3vlIQj9o5MkCgvcBwaxhv4/udQXjfgthXvjJQAzi2XDFsiUk80sIRxMSfiCAUiAIi2wrz4hbJAb8Gv1WyFIioOunpx0BZ6YOTYQNFZpLgGh05bGKzq4quDg9EPklTf4p1WaIAEFLyph5fcm44W4rcdm2JcAGgRhnMsGo3xO2FWV3tjVAPBpGyKSXBQEESgEnMsWlN5swgUQ66QlnvQ1dMUT9Ag4Ia5PGsVz7gjxPmjDMKPumzI33AhtKgjB8L5kkGia1yAgkc/BFyEbrAYMmwg5ZkLYXZeJ6TBwVAU9AnQyCVC6LWTiDjh2UY+henSOXDMt6YHOiHNDRGdFbwoKPibBGCLEk03NVgSsNlZckyXMtgS0M3XCYgtlFNJHE5q1bqFcrePz8hQCSiWhCGvZcJomRPUNvpExGfa6NcqKHxSx958Kod4NIx6fyM71pXAICKMOaahGVCsvikMURQSaRkTMYwEE6NsPQ0uDalGM46Iw0jKcBQKdv2ddy2ZDdRkRjgUb0RPmSieyXgyB68NE0H666t7ygG17zudSQbE4RowqLjusTWW6ejwjBMbKePNaNFKVk/QnjkL+ATSENcZVhPo9FyR4IaDLkQ7G3KIFiIzOXVDgTL0qexsYM4BAwkHIw/l4XlHYyUZiyFE6m6e3Cvw/GloBobHbphdbvD8W7THkaqfTU1eUylsslHF1cYBqIYW3jnjTOAjrTnoEsYC+9V0A+z9Rf5LFs0LyYep4TAlX8zAwJ4b096reQzedRLC7gcHcHh4cHcn7HBAQp8+Dx8zGTmlul/yobCCWVFea1rmPl9h0srK1j6vkbsuGmXyGn6ByWcTDAqfy418egXYNr92V9I/ilTG0DOG9aGM6iyJQXUOm5qFzzmf7m12pOTe+Prz3w9Nt+4C/x11tXxyCARmCSAGU0s4BIhkCaZyBNNj1lQV5iKA+FgOeocYlR40qlbMt6qAZa4UxJhhm96wvVlLhkV9KUmR52vDa6SsKae+VoPiSKy4hmy6qB04OonL5B5eiVMOCLa1vILW+hV79Et34uMnlOsMOGKSxwM5lToNvJawS0Mbbu38H33n8Pt2/cwLNXJ/js6VtEEyaWVwuoXVzgs08+RaNal3tRKY18yCYiiBkaGq0OYqVNeX45QPoP/qP/EGbMjxfb22I+HtJ1GUaenjdRjiqPpoueklP2aycwnLb4mlUaPXQHtgyExAeI7HBpHB1ETA231zK4sZRBPMo1z4fRlDJJpvXSZD8s5/uo0sfBNzAhfxu3FNlI1dpXmNjnwgIf9ofotci4sBFg6vFMw0xzEDTZdLrCallf2sRCZk1qUXkehRlEcJ7m7MD+5S62jx7h1vJ9hAJhHF/tYTghgOETSQ19PgmgpTM30GgeoVLdQSa9joBuyJ9MdkNSH1utI9RqL5FMrImk8Pr6hfjzMj29VP5A1rdgkOwREydHfyqgj2lEBTDiAFSGOa4loRByzzpAKnNfGn1h/HE/tibI5v/ySnp+k2tcPX+J86MvMZsNoQcJUCvgRljUkljsed3KNVGDj2zhnqyvg95rhHnNhaHOtZg1SFjktD5t4jGVqEBhwBL9axWAwVfrcgftyx2QIzzhXsY6nT/jm3gG/Do2N27i7p37WN3Ygh6Ko9kZwhcIM0EDl0cH+OT//SfYO3kt7yeDIO6LHIYFFXjG2p33XjyQkN4nFk/h5vIWJtOh9Fqh+Bq6dgT28ByT3htoPsoWdfRaLbiBZURzvxl41qzsonryROpOAniurUF3/TAjUbFjUSw0Cw4GnmcqVRMuXD89eV0JVohRGppdgt9Mww3EMeoN0bw8VkoMpS1X1gSSnhkUuxLucyJPCxOo8yMWjSKbTslQrtVsotfte2CW8lDlXi5sbxkAMolAgWZzhj9rzfkfpSpRa/4cUJWWzwsSeCc78RhmHMCyllbeckoNIvWM/LhSB81fXAPFuomsdO/YCLpJgAMVIKxfpK4KSX0a8nxwfborYS6U3raaHS/NWtnX5BbWUL5xF/RF87hwuHz1HKfbTySkjCnFUypTyDQzDYTjEalfSToRf24pV71oP5F3C2dOgOFQkHJ7xThknU6vvKG/h1FoBHNiIjQJIbn8PjLLH/4mj+h3P/vdGYD23/+3/9AVpFaMf32y0CYzOYRjcWWmHY0KG6F6VRMggYwBehDsn19jd/s57N41HDMDl2mGgkO7cHsXcPtXIokkfTwWiWBq5KVByBtTdKYBAbYWUur9yovLKK1s4PLsRAq6xbUbODs+kqajtLiEL756jaODfYQmHYx6fYz0CJo9xhxT1uFHaNZFLBoRmjH9pGhyTXCLjQTZVXxAAz4X1YHycSvG/WiOGT3PTQZSjLFAZCJg/+QF3u68RGjpfTlugm/J1fuIRkwspYM4qQ8F3CtFSBEGroZ+MRF3x+d4efAZRsEr6LGJeKnYEgfNDYSLJs2hfQoBD9LPzEGvacOeuAjFdYTjTC9lAwf4pjP0qpZQiyNJQ8CDrK+MtWQZmqtDs2m86KAfKKBjBzAb1OAPZ5TnxqglixkbGTKUfJGMTOzdcUsmGlokp7xeupcIxvLS2JChRoBBmkZ3KgW0xfhrtFWQRCYGy9fHV6dnGA9G0H0RlEsfSnOkWxdYXLyHbMyFNmqj0qXBuAuYaUmLC067ch2mwsigXCfkTT9meFN5jrfXO7KZ0Aw4k7iPlcxtXNWeYf9qF6Xi+1gv3Mbp28fYO3iJUFJHcsEUucCgPcFadhPFwkO8vXyNSu0rRMwAotEQkon3sJ68gULUwUwnqJbD2AmJWajfDcGiEf3MweXFGTqdOtbWNrC4WMasd4SLo1fCFstkU8rsP5gGjAKszhGc3lsE9RkimTuIMWaeiX0sMlymMA6kiVZJYgS+/GLuLiEMMn1TyVZ8PihH4v+XhEqmwE1oHh6UP3NaPc87J5BitN8f4+L4HM1aTTGVKBMkACNNpPLO4vbBez+dTSOcTEqTSfCMabW8DpQETkdM0nXgt0aIjAZoDC00aBLLwmw+lRKJJFlBQfF0CZpJXDausL3/HHE9hLRuwArkRaJcSvqQKS5jxsZcpoxq2kMJJAMwZpMxuvWKgIr0j5MkoFAEY1t5SZHRFU3EEYnFZfPl/SlsFZH4kkrIyRKbO2X+Tt+CdqcJa0g5LdmDIWEatFotNJsKPI6Gw9JIDkZkiPVhEsQM6BhN6G+kvMHIb5mOOyJVoxxaAhw4jZ2Q0dKDMx2LfxrT+YL0t/P5ZXrWHzBCW03jFEOLzCzFZJpL/WjwSlBRWDaBoMh5RHrrgQi85uwGCOpYY0ua15AZQnp5E/GFddjDgYQhULrdHwyhDTtI+ZXBP3+Ua7XkP3LtC4XkHoplsoilUxIgMJzq4vU27vcwnijz2Vwxh3gqhVZnIJI/yiWS8bAARDKVdOhtxRhzXZnWysTSwYCR7B4jklPZ0tIyXKuJ2tUl+k4EthaW5ErVyKrPJFJPMqlk8u0IQ66cGiMetuHTIwgYAbT6PvStoPiW0INOzqP4pHgBLJ7xrCQ3sdAO8nrQV8eVlExLCyufEhZ2TEG0Jwi7XcR0ss/YNDA0QyVo8jyzyCPra+5X5pKdwmKWx0yfK69I/fn0SWmc6dkyly4KU03JPZW7tQpbmb/eyThn9JJUrFk2h2zk5Znmv/GZpezTS3kUkEkSYVXqMD0OKdUUZsCY15CNCfcoGjyrMIHuYIyhZYmxPuXY102Cviqhk1PhQEgXBtrq8qLseyNbhx4lSKFKbJ5nFsoExYj9Mh3VT6CR30GmlwSOKKmuhAu4MwGWM5m0SIzpyfd2dxudTlc+u0yxOY0WSaryR5Ege59fMWc9CTrXWzLc127elHPf7fbk+eAzz3vbDHEv5+0zFcCazGnK4NgoW+1L2L0r5fPnebdIkMLIwf55Ayt3HyKSv4Gn2ycYfUN4wF+neo/sCCZRti4P33naKVm/8thj1ZMoLCGWXUSneuYl1wK92rl3GryUWTY73v2gWGgqYGK+tsk11pSBPJ9xGmMLc5SAs6dW4PoYi0UQyZbgBGLyswTMyDSmbIevQasqfyKpgvz5Ra9u6wz3t5bw8MEDmNEIKo0RdnaOUSinAXeM5589wuUpPdKUvJksZX6+XNKE4Z/BNdJILd7Aj3/0Ef72jz6UGqzZ7eLp8xd49MUjYStOXVMYNz//yocsRNw2qq02Wt0hBiM2cJSbsRmjtFTJnAu5CJJRB4NuA0vFReRKC7AoqdIMnLeA89Y3UB9/yzdfpfIU9cZzJJJJRKNRYWh2Gh3xuowYMYT1qKTx0a8UfhfJLBlxLsrpFdzZUBIZrodkEx+dqSANyx5h++CJAGn3Nx/izup9vDxkXcUUOx9GFs3hB9g9fIGlhe8hoJuoVHZQLNxFsXgP1eo2zs4fIZPekLCIZuO1sHdIbbJHUwy7Y2haCMFQGIvLH0rS5tXFE/j1MAqlD3B5+jM405Ewleiry6GsAEXS0yumSCp9U4AzRxjMf31f50df4Or0C/hF2q/AM2GiET8h8MlQHfLMxip0jP9Gy5JYNCAsM15rBmDQYiKZfU+YyZPRGxkwi2TevAc99O1skuurbTQqOwJssi5KRGOIRWOIROJYXbkBLRCV54XhWExTPTt9g6dPPxWlhBowqsERSVpzewM5Jo8ZVyw9RHnxF6fOti4/h995hXQhDkdbg6NtqKAH/2/mWdWsvEL9YgeT0QA2Q5NETuxDOBJDwIyDwI9fV8MVYV6JSa4afpGdyfVHhmQuh3opBLSY1KFzeSZZ2SSESB8mXsWUUhPpZA4U0zNZkwaE/c6wBa5LtDBg/yrDds8DeS6nFIa7XHg1iOLgVVjqXlCPKke8ZHApH1TPq/7qAa+e7YSSoyt4jIox/hGbCM8zV7zUvCAd6eeFyUa1B/scjiYVo02lMc4EgCd7mExyYaZz8DUZy1BUhmayH6n0T/Gf5c40dVDa2EL5lgqloO1R7WgPlTfbSJaXxQP2eu+l6p3CQfhEKq9sJ/wMYJKh5RRGkPd8QAg84yHtVmYC6imQUQ2ZqT6dGjZs1p8jH2jlnV26j3LxhzJQ/+713Rn4dc+A9h//J/+Fu5iiuaIpbIDyKhcon3irpLMFKVZVis8ElVZPkumGIwvHZ5dwh3U0Bw6cYPzdlNkd1IBhTSRDWqwsMs2UbmHsiwpIlQvTt6QvoNra5pY8ZET984srON1/LatVYWEZ1YtTYbJE4kkc7L3B/sGxekjoAcN2IpqDyUkFxiINNYOaME3YUPcclXKXCzuoj5RpZT7KKbonQWEqXMDAaUuh/AwLaNauUD16g+tKBc1OH5HF21heX5NmOZVMSBJptXKJo9MzWXyS9GPx+zGYWrBcF9e9S/T0I4TSpMNOMZ7ZGFsOpjTv4AISIKuMTSqlOxomQweTHhcUHxBUqYTcJImcU5ZpDzQk7CwyvizGgQF8iXWkAouyIpq+KXqNM7QGM5jpRVmYfKMGskvL0PSASFrFCJ3TCzZtJmVnGibdGnzhjJyP2egaZOAF/EFlsh5KKtnOuCPoPhlVlE/S1Hk2q2BkT9Hs2+i19pArPkQ2UgDVWoxGX4lcCLPwuJkUf6f5RiHNL02156bSlIaFkuJ9FvONcdx/ib3qCzgWJXQBDFoWuo0RQL8UkYT6RXpAU0FeO93UEYoxNdCFPZxKTLoUErqankuT6s1Nbi59iNv5WzA4xDRisByf+Nw41hj5bBYDi8mBHaSiPtTOTxCZnqOUdjGy6SngR9fJAeF1RDiRIkDVP8WkfSRADiWZXIB1M4dup6XSS8ky0eldpLyQgj4vrppAmcZNVrEbxQNO/M78Qn/mcZFCzc2UbBpeYPEW4gZlWWJ8ST+sy9NLtBtNmbgQaGSUNRsMezSSxpW/P2iy4QwjnspIoWKN+tLAkGHJppheAyK7sidIE3QOh5Hduo/L6xZefvVIWFEE8KLJBKKpnEo9nDm4vq6INCyXIwvRQategz1oIRo2kC2vYjwZCytLkmzEk54AgUoK5Ofg+bPHIww6dYwGXdngJIDBsYRpEs+UEUkvqLRGyuKk+VbxxSz0RDI2ow+ECi/pNK+FbRMwmBtK5ulQgLJINIZMJi/nktel12l6hrUaev0++r2WagJtC86oK5IDSpkpCyLTjwxOAlcB/1RAKjFad32ShDkaE1Qms0gBRSJ/k2ulJsFCGw9zwhsSyTMjtinZJDDpGoodRuA86LowbQ3nVzU0u0OkMlncefAA+dICJoMR6nuv8PTJpzCzMazfuINwyEA+plOMgc7AEXA0xOJXZ4JZWkJPaNxL/xH6TqqpJ4u/ADodGnJOxQ9LGEc0SpVE2ImqB72ChGlbwj4hUOS6khhFb6lnj74UVm86GUM4QHn2ujCSJWmVMcquDz0pSFiMM31WyUp4P/LvBE4EXLZtRAMWchkdrp/APp8NoDt20e9zCsrJriEgEE1EeWwi8TUMAS4JDlPqz8850zj0mKdLqW1PgGSrjZjeQ8hPCbACk+dyCZ77uaRT2IecrAuzSwFiLLoYfiDm5mRk2bbcr2RIMemWhTLvvXn6NH9O7g1vbsq9UQA6rnWyZoWkACRwx6KYl4XgGkFTDgpEBkJdqhS/lHPy1Ct2Dz2iZCIuxC0CuCrmXSSvnucIQ0B0XTEPm90Jrpt9tFodtCgpnjDVMoLVpUUslArKv8gfw4x+ReJjRTmX8p8iECIeay5lssqbksdIwICvaDyKkAZc7u+hcnaKIRPGJM2U14yG4j4BsXVZyyjnmMrxsXFg01BcWMT6rVvCtq5VqxJoQvBR2JlkH3nhRHLvzSYC7vPziDSWbB+CsBz8kO3sDGAEeG+ORBIydXVMZ7pKPkwWUbz1ALXaAF9tH4un2V/316B1hd71mZjvk61JYF35Faq1aM5S4F4kz4hIbJh493X6K/fXuRm07D9e0Awb7olcZw5wCMyORDIfIRu2T5/NsXiDUvpCpjwZxBxekpVWr9dlzypt3MHi5teJfb/M9bg4oFk8/ZU2sLl5Az/+/b+JpGlib38fn376GXZfvFGG35ZKf+faTS9A3stcjrKxINY31/Dw44+xdfOGMD/gjHH4dg9ffv4I560ZJoHsu4+imLs+BOwqtHEFrS59i0wYRgz15hCBkB9rqwtIxBPKc2/qoN+pY9i7lsRPJhQPxz4MZybqg4CoMf5dvWrVZ2i3dxFPclhjihS81WirtVfY7n7EjKQA+WOP0cXPxvRykWkyddoa4Xvv/xAP7jyUmn9n/yupifjscujBZ9sMmri9fE/2rzcXu/hq/0sZyuZTd1DI3xMAzevF5dCvKi/RaBygVKCscoxK7bGUvzbTQLsjFAoPsLTyEIFgBPXrV1K7ZrK3xXKheb2H2tVTadiZ5F4sP1Rm6fYIidSmrImXZ0/luS8ufO/f1an+C/k9BM8uj79QTGWCZ0yLFEUCQ6oC8M/oS2djMOxjwqFwgGuxH7FECOEIkSrldzYaTeR60rs3bDJ8iu9BtvN70I1fPu2VIBr/OBZ7waEKhPLpiKVKiMYLMlNKpjNYXb+Bo6NXeP7sZ/8KeMayhM+W+IyCknxli1Ba/AjlpV8MngXwGr7ZrgCqrF/GoxS00AOEfs7v7De5ONdnXwkLzbX9KulvMpYAER4HSSN8DQYTAWtMU9V84+kQ46lKTJeEeRrg22Tqq3rK8OvI51aRza2KnDqWTMhnvzg7EzN9FQ7AxHZ+v1IqfA2MKhsI2Yc5jPQGXu9Y257ViwLzObxTlgus2Vgj8ZkWCw96ygpzVrG9FWuRDLafDw2Y/xz9YSeyDyhPNO/3en6wc9k6H/J5aAA/O2sHrnZSV4m9h7JmUIEi/nfDNBl+87PQV1X8KtXwubC0icLKDSFTtCunogQZ97u42HvByTSCZO5TMRbU4QZ4zzjCyg9GItBDAelNaWo/6rXFBuUdW46DbBoKBZSPuD5VCqmp4cAJO/IZQpMIctn3kV391fan3+Re++5n//qdAe0//0//M5f+NZlCCQ0rgEQmi5V8QhovFidyUzpTQagj0QhOT47wePsILimubASNAAzdEZYa43ylGWWSltuXSSAbygR7NqaLmCFMJ0Mp4vLlZaxu3sKg35MHu7S0itPDQ2laZtMxDg8OZDpN3wR7OMZ5vYcejQS7VeiJooAHYaeLWTAOOxBH3D9CNjyTgk6mIMImo8GhoqZKfLhD43ADkUhEgMLzxlBADjKGXn7xU7iNYwQSecxSK7j/YEsa6P5oilvLKYzadbzaO0RrFkXSVMUpU3+aJ8+RWroBx3Cxd/SnMNNTaMYYLN/dqR8uvQW4yHEyyvRSDiBYMdCXyfbBTOgIRVwMehZGPRu+KbMbNAxHMwwIrsGHJXMBN2JrMPSgsLgmmh8dfx79kQ2rfaGMYVeW5NxfXFYU0y6ak/9SokkwTKi/oASOQA2LKB1jW3l7BDRTpimSlBfNyd/pB0PwbcE4Qd++xF6tjaS5gJgvLZ40iC1jKe8X0K7aM+GjUW4oJQua32p9zUQRpgabQ12AM9H9Ox1MZxO8udzF69MdZiwim0uJ6W2r3YEWmHs7eIwtbiY0uY/QwFh9jcy92VR9XUUZswnldAIw/AGUAxmktTjCuRUYqbLEWVMCafXrmCKERr2DevUC69keHixN0BzrOG4aqPcMTBw/Fst5LC0uKp85SkHsS+jjS0ALIpS5iUBsQYp4AQm8RpDyGDa6NFmkNxf9XfjzxMoICBCgJriiAgUsKW6YwEigg2b4nEjNo3r53JHNRmkmmY0XJ6eoXV5JYxuOmIrRFEug3+2i3VDGxDTV5D1mRsLI5HNIZHKSVEsT/G6nKQ0+zee1fge5RAzFG+vIrNzAq/1T7Dz/CkztiWXSiGez8PsJhnBjtPHVq0eoXdewubSFSJiTuaBIX8l+pP+fL2hiwh6cAQkErhpXqF8eI6gHEI5GVYMdCoN3IM1Ex8MeRt0GHGsgU2kazEYTRaQLa+JBRBYN353SYD7HNBRW6adK9ibyMPgELGg3WxgOugLWxeMJRGNxCTTgBk9j5PGYABKfRk4KHeWfNGjRigU9mcyq6SxBdzFG5/skIsroluCSPcZobMOixx+TrJRjqhQ+fMDInJnLyHiPs2Ai84yBAQPNwWnAwmQtCzNioD4bYqOwgJVLB4/+5HOE9Dh+7/2PsZDPQWvUMDs+hB0K4HI6QDHl4L18VM6rHY+j4WbRnCbFD4yDAkqixTPO0WCLnEOxpOTlgWHC/GJDTJP/0VBR3T2gQ9hmsr6rKHgW1yxsrKmLSrOFWquD8zevUT08xA8evofN27fRtXzIxP1YLGhojwL08YUfFho9hp+EhWU1dehlqGLJef3fMZMmFkK6hlgUiFBK77Dw1GAGhlL8XLVNPHr0HOdHb3Br6y7Wbr+PSJxDGXVI8nyz6WNwBp1KTDU1FKB15iBI6SbIclXG9OJtRiN7Xh+RGyi2lWwCZPHpytuMIJe6pArMkvgPn0+FMog5ukoFJojAYp8+ZWL8T9mnSDiVXx+Psa8e1wAAIABJREFUk0wOPoNk0PFF9phcDhaVlOmS9aWTZcb0KF2+ThaWNCJkohIo5ECAxS7BEGfqfQ+9A7mJBpTcRAz8VSInQwPakvA1lLXzutGQ0J1CPot8PovC4gpAicxUAdLivSbSVLUPsQkQxiuPZTpBIhFHPpuTtef18ydoVi5lIk5/Ne6h/FnxeeO59+siwyPwFk4klFdhICB+U8PxGBfn57LuShCNeIwqzznKmglKkplG7hpZdbwIBLvb11U1CQ8YyOTSMpgY9HoIBfwwdA5NGnAmPVTGcZz0wliIjOCMrzGLL+DB+x/hqtbH45f//wDQmGzZq52J56cCgb3QGjIC+NyLHx+95hRjkvIb9VLyL/EO9Bhk6j6mlw33UBWCQqC032ljMOiKLJhDzUgkhl6XDM+QksS7jqS/cQ9UqcM22q1rxPNLvzJ4Vj3dk9QvAnFbHzzET/7g76B6fILPP/0UoVQZTljJPIftGgbNK2FOMkSD63tAcxHgXjJVqXVceyiLuv/gFnw6E4jHsPU8Kl6uBB1b724WsFQ0cXq0i3qlgtnUj/c//jHe//7fwvOdHXzyR58gkUzgB7/zQ6yuruP64hSHr7fRqldg+IYCXhuhCHKpNA5rYxzV+btdjCUx98/vxXS/WuUZBr0jkWMGqWrQfOh02jLk4jqcMtW5umqeC2OVZdi9jQd4cOtDYZU+f/0UT3ce4eP3f1fqJlpL0At251D5VRGsWSmtY3PxtpKj0W9oNsNB5TUOLl8L8Bb0m8il7zCHRmSb4jlqj7C8/DECAROnp5/jsvIEwZBae8k8w4yJvBEUSltYXPpQ1t6L8ydi0l9aeChG8fx9haIy86d0s3b1DKfHfwZrQosHF7nSR3+twTMqDs4Pv0Dt4qUHRijwLBNNIGGS6TUREJnPJ/1g6VPHIWTI0JHOMcFSWRqQecPv5Tk2w0GRJRM88+smAgZlczd+5Zv0+vIlLo8fYWINpK5IpIpIpkoIGTHloZqIo1m/wP6rr9ATy46vAeXy0nuSqkcQbuowtT4srLNc8ZtBPG36Cs74DaDfgc/49U3K//WDvTz+HBdHnyNXvg8dYVQPnmEyGSCTK6BUXJBBrtq/vb2YfmQuVTljODPaaMykZqL9BqssHweYoIwxg1x+CfEYCSMMAADOz85wXa+r1G/xG6N/LQM2aPOh9s050KWGWHPoTK3W3rIt++g8uEcEArK0q/WcgBaff/4EfSUFRPMk+fNjf+epOt8FFIleBvhzgG0OeHEPmB+/+O0xEMkmFjCWgTKHcPRnntmWrLtULan6lz7mZOxyb2dKtmIhSoCE7EusvdQaU1i6gfziBq7P9lE52JVAAZ89RYB7mOfnJyJNbQp/OIQAlSVME164BXsyROP4hQyr1RkAHN0Wpholoa4NZHJbcAJTAesteyCs1XJZJfx+9/ruDPwmZ0D7R//jP3L5sBaXVrG4dlMWRNK91YRAxYNHIwY+/XIbz796JuBIjzHB3WvRFv/oBzfw4EYUnz05wpePD6DHCtLEhn0EriijCmHoGpiMusjGDORLiwj6Z+JvtryxidrFuSz0pMC/fcUi5gKdTgMHlb5ssuZsCKvTRr9Rx9BIYxbkIuMXjzNz1kXS34dpkAZLjykD7SmlanEspE1oDv2Jxp5szEF9SDlaBAsZExfNkbCywuMaLk+O0LiuYtDtwFe+J1TQjXwAC+UCZmTqhGKot1u46LBJCuBOOYRkKibpnqfHRwimcjAzRZmQtrCLYK4m5qiUL4VNnxjLNjsO/DPAGQH9rkoVJMMqFCF9ns0t43mZzuhDlM2F66Lfm6FZJUik425xE5vpRUkW7fhz6DJmunUhC1QsnkQqnxfqKoEUToJFGkTGAlTzx+umx/Pyd4wayjeEyz8n/D/ne9QZk2U2QCxYQlCjdMeHpZwPseAMV5MCOMwN2y20xkHYNAUPpsTkXK3iDnzjppLKcqGcs2DE0DQgaTc0bzyovsb+1Svx0GCsNsG7+5sfYTwb4uXRE8/Di35gancQk+lwAMEIm1KmxM1kUsRpplrcyT6bx6f7cTu7jCKS6HQGCKUWEIwXpWGjtIQBASf7r9HqW3CnY9wpO1gt6Ng9m+H1hYto1MRCuYxisQiTxQbjpvn7JwfwD/cxtnWEMu8hVrgjU/cpKdw8blK4hfSjvI8IGhOkZfPHn+dkhqu7sFy8FBsxxzejYvbO+Go5Vp0ysnnKjSa+V20mXVZrYgbMe58bLxtKZZTpE0km2TjiPaD7EY4YiCZi0sQb9KUKhDDotoQeLZK1YR+FXArL6xsIJAs4q1xj5+ULoVun02lEE2lJI+UnJYuSTdll5VQmzvFoWhp5Ftoi7QrQDN8QUFoaNEmeVeBF+/oc1bN9ARm5nhB0IGsvkyuJ7FPzB9G+PsO4V4VJ/zR3Ct1lI23DR3/ExJJM1siQiCZSAoqxieY5pXStVm9h0BuI0XiQ5M5gQPzOBv2BsKd4Tgg2cHKdSZiImTRmbQqDj1gIAYf+oC9lBBMLyZyTe86nTNtjURMRI6gKBgsYWwS/VdorQZV5yqbhmbaySWGaKq8DwxqOisCz5BgfpJbRt4b4on2J7NhAoj3GzJpg0yjg9/Q0loplhAsF+MYjHBwfYaxNsbxSEj85NxgWcIlgjj+cAOhZNB7Bb8TlvLDoEdmVx4RTjBP1TFxeXYpkNB6J4bp2jRDBW4JOsh4oHw2mQgWCPmwsxSVuvj0MIMJ0rgDQtnW0LZUmK36FHtPKFEaYhuCsi2iI3og6dJ+NTIoBHwZaPTK2ItB8SmrDoobgk6SpUl4S8KMQ6SEZZYAKk77GqHVNXHZCODvcw+nbbWRLq9i89xDxREreQ6arkqI5loafBdq750QAtKnsBfHAAA5lwrJuqCAPmfaygPOANAV2KvCT76EYZV7BSnCREkkZ4ihpLkEtfp94hfBaiNeHAoWE7UrPQ5EEc38xRIbL82uPmRjHghHwB/3y3PDfWXDy77wHpv8fe2/aJUd2nok9kZFr5L5nZe0LCoUdjUYvJJvkaEYzFqVjjXzmB/kP+KO/+os/zbGPfWyPRh5LliguTfYKNIAqVKFQqDWrct/3yIgMn+e9UU1Rkj0tki2TnE6eIhpAISszMu697/u8z8KpLwtFYa/6laReQO6JME/lcyXwFggIWCDTF5DpRVyKoQVkcpuoN7totHu4qtYxHI1QyOexsryATL4IXzgN29aEhcDPgIwv7k+SyEdZbCKG1uU5zvaeCZjFa2FdBwxwTUtQgPJDI8hM1hjlpEtbN5FboizPES+XaqWK0+Nj9RmxGeAa0dQ1kb0oQEl9TPZhNh6NehM/+mgPTw9KYKo3rY7MSR/TcQ/xSAzff/8t3L+9JiC4fIbjITyzPvyeGSYTAuNTueZkkZe7M/iyy7hz7xH239Tx+e7pr1MX/U78W96f7fIJaOTP81XWyZfNmaq/uA8LU1aOUuUHeN2cjQneCkuUadh+aeJYD5B1Fsty+JLAxeErtBsdWSOZQhSZQgH9ro3J0FQJtQxwmSnPQhXk4Ue/34U/EkdmYVXY2MJ4/YqP5uUb5OJepJc2Uev8533pmO5MiWjc8GFujuCYQ6TiQfRGU7T7JtLLO4gVNn/pp9OTMYoaUhEbpmZhPOrDrxtIp9dw69YDZHNFvDy9wMHZBdZXVvDgzi03sVbHcDbH6cEeSq+eyeA3FvRgIZuQfZ/vkyDai9OOhBt9XY92Yx+N2nPZwyjZpFcUPXQJnrFWIoOccnaeBWym6dfKgKX1hRu4t/VQvufF62c4L5/i7TvvChhA39i7Nx4gJMnYqi48Lr/G/vkLmPMJ7q8/Etaa7ZBx62D/bA8LyVUEGMbjRBCLreP47BPUa6+xsvwuFhfv4+rqOcrl54CHXqJ8DTOsrLyP4uJDnJ/+XPZfMtd45BKM4aNQfEt+rV49hd9vYHXjA/l9+fIpri6eYjodIZW783sLnglwdvqxyArFO9dlJsnWz7OAqaUTJhuzxkhgKmdSD7Y9keCFWDyASESlR3IwSG9MTefQlpY29JSNIGBQsvlPB86u7+fa1QvUr3alrmIPlUkXcffB+4il8vCEDBQWlvHpT/8KP/nr/92tRVQVwGF8fumenJlM2ssX7yHDsAkZPPGM+OeV0dUun6NVV+8jlbkJa2Lh4uQzaH4PFlKLyCXy7mCLxAv2Zzzj55jYI3SHZEL7YAh7WtwqEI0tImhkZIhFwIiAJlsCem/JgE2UtyoZU5hiExUKwb2bgySex9d7M+sGuWouW4xDLg6vVEgBywAXMHL3e0mzlXPa/FK6qAIKfF/Wqa73v2s/oQA5ORtceapqtzj0D0LsRxigMJ+Luoh2KirNXfkNjifsZZQHm+OYIukl45/vjb0lk+RZS/PfsT8hiMa6TdjNIgV1OW4kbJCgQNUDGXmTqTDPPHIuqVAsEg9YP5FeLKFLbu3Ga0JmLRN9+aVRNeCxkF15gPzSI8zMIS4vPpWftbb1fZQuPsVg0EFx6dvinfjN45sr8OtcAe1/+p//N6e4uoGgEVYNkksX5Q3+k093RTq5s5rFpy8O8eLpE5idK2mSCUp874PbcMYdfPSyJ0wbrzVEmGyRoB9jjbIML5JBFmZA1PChMfahuLqJpbRKEFxYWZMGh3IQTro/f/EGh/svwFYlnkxCHzVRrtRgT6eYWlNYbJr8PkTDIXjCWWG9xX1kfhCg8ImXAmPH6+L1aKMY80gjobTpTGvT4PczocQvQEG/UcbTn3+IhpNAsrCAUWkPemIJ331/BzeyHpxc1NFoDzFxwhgMevBYA9hGUQ4oyqV8HgMJvY3asIFkcR2Vbh8HV3+FcKqnUtJGnFLMAE7MSWSg59rUwdT1AZBBBT2wApzqqUhuPaAhY68ipvnRGTQx7oRghUwspZJYDK3CtB00+kN0aXzv6NKI+hOLmHm8GHeumMUJH5s9kTs58IRTUjTPelXpYq/lVARUWETZ8xFGZg9e+BDQw5jaQ2nS/J6w8jaJ5RDw+eDhxF8MhqlBIoTFa0l5ngXLH5c/IwuNj3koJU2jPCgTmvUEPLoaXaAyPhMadq8zEANZazrHjeJt3Fi9jcPSHk5qh8qThyCTo4o4abhDPjG/5WFDdtZsypjtmYBmgSCZLgQ01ISOTW58ZmDZWJJYaW+UnlBZeOYTlI9e4Oz8Au3+DFsZExt5wPIYaI5CMD1pYYeJLDIalYk6ZR3ObIra+QF67YrcR9niGjLLd+UgY0ojJy+SnEPPJtVNizRVksUkYZJeBopmzcQXiaueu9dQzOWVd5Ck3EmCJwEaxTok1bt+eYkup1a8HjY9VzhhnijmhofeFmS4qJ8nh6/fj0Q2i7R4F8bl3h1020o61ukgYk6F4j/3eVGfezGh9xBlV6aNRCIpDBl4fbDIumFyFxPzyHKyLEn3pD8ZG2JpuigXFcDAkEOQRuzTEc1fFfA6HfUxaNfQbVXRabdEDkgAkPekEUkgnMgpSYJXGd9OemV4zJa8L9Mkt50yhCiC8QKMWF4aPMpfydyjYTpP2PGgC3PclecNhGLwM8xC80rU+dw2EY8ZmI1aGLVqym/CiKFRa6J8fgx7Zkn8OY1J0+m4fDaUgfK1kHVAb6necIyBBJbq0LieaaZPiR996iiRcsFjri2RJug6ooUsgukYeikDz/o1vCqdIGACix0HS3oYROPWYglsLi2iRc8qx4NsIo5gxIDmpYxUg+UJKGaiO8iYuXkuBMXJluM6J5OR4A5BEcrCxR+DTD3LxGg8liLo4qKEz56+QLZQwNrKssi0JRXNZtMyRcw/kiZ3SB9I0ggo19XphaQYUGSiMDjmGgAVtpcbSMnnMXxT+OhP5wkgER4iEhyiM46iNoiKpJRsVwUaO8LE5Gvm50aGCH8GE6MUO26M3Sc/w+HeEwGo7r39bTx453uyjfB7KbUU1tj1tNYN5BDwfz5HyGogAtVAXksfzAkllWSjqQeLL4WakZ2jJA1i5M/ijetOBuUeYSPTtJrMy5klvDLXo0RJVgRUk9RghlNQ2jmXf8/rRL9ASd8lgDt3EDCCCDIxiswe13iXDDUJSXBBKpEps/ijFGQwwmw8+dIcn2uQYJEK0WCDoeTC4jPnWHREQ28wxv6bMl6flORzTyVjyGVTWFjIo7i4CE8wCRNMMlaef8Iwy+VoOIKTvec43t/H7EsfRQU6qsET04SVRymBV4LTuZUNhJIpVCpXysftS8ajAiKVF5bySImnUjKIILRTLl2gfHUlSW8EbY4vmzg4rsIXiSGajIpPCYNhGlfniIRC+ODxA6wvEvhTDTuZvf1mBfakDb8kdgslUfZJfmZkp6fX7sIXX8Xne2cSsvD79BAwl2EebusxalcEOOOHdc2ClMGSgLlKhiPefTJcUqxU8WIkI5ONlhuCwc+P9wXvKYItBOoj6TTuvPMIg3YT+1+8kLOYFhz8ksRu+VIyegXIkYUYQjRdgBHPCKDFFLpwKo/Myo1/EoDWKL2W15pZ+s+zTHpMI6Yc0esAoyqccRdh7xzJdAoD08HQm4MnWvyl2yBoVRDT1DBB5xnvDyHgi8IIcNhFkFqHzWEW72FNQzqVxMbaKiKpPEzdkHPn4NU+PvvoZ/DPJ7i3vYJCLitDJD52T9vYPet8bbdeq7GHdmNPagsjZAgLmYyYdq8j3okc/pG9Nxj20GjVMBwO0e/SW8nGg5uPZG0fHO/h3o2H2Nm4LX6mR6VXsievLa4LgPbqfB+rC+vy/JfNM9xcvoO13CZ2z57wqgij9OjyAFvFHWwVb+H46g2OLt4gmdxAJk1gxjXEg4NO5xj11ktMJ31kM3fkbK3XXqnPOHMTHk8Q5YsnbjqjKy2DhnxhB4srjwRE4/5NT+Ja5UDCvmiQ//v4uBC55icIeP0SNBQNGTAktV1HezhAq9ORc5LDhNWdb6O48Qjd+h56jT14fayF2cOp4REtNuaguf3b8AfIdD5CwLgB32+IvVW9fIGrs4+xvJDDzo1t3Ni6haX1exjaXvz0h38hX9zPRS0gzYdiG4npvbJwE8CM/50p3EF+5R+Xb37dn7M5fg1tco5mrYtqvS4D8biREPN7DsZT0Ri8XgfTifKJZPjBgIn30wlCPh9ioQBabQv15kz6BwLarOUJjvEM5WdBJhj7CRm6uQNOnmvcQ1n/C4Am9Qz9wX7B1mNdIXYlbohPJLsqg8R+/Uyd/+7AhOc0a0I17Fbfz+dn2i7rZQmakFAXleotQ2IySt2Eb0ndVPN9Ac0iEUNkvlSj8HmnI8q8pwLG8tVZtgfjCZNwlaKKXrNyHmsKJOUQn2CaChVwBNilbxtbX/alamzp+uTSeod1IQMWdB3TwQDWcISAz4NQyCckFNm03PtIcu5dr2myqQmcmbaJhc13JSRF1A5zG5enn4mHu+OZY3H1sbzf0vmnyOQfIJN/+HXfVt88/+/5FdD+5qefOvFkyo3CZbHFAlgBHz/7fBcf/vhHsAYN2QhmbioPpWPLS1kBUOpDn0yyw5jA9CVlo0z6aOgdgN/roGN6xbT80e0N1cBoOhbXNkWew4Ueiufw6bMDTEQaoOO81kXCO0bcO0O3UUfPDsJhFO60BT2cEWAu7PSF0UZmUMsMwTCisilTSrCcpSRTpUt6nRku2lPZjFYzBk4b0gFjOQ50GzW8ePYcp2+OEVu7J+h8xj/C8lIeK1kfRt6sTPcjdhMva9xALCz5xojEw6j1m7js+pFJ5WCbFWRWt7G+eRMfv/5f8bryI0wmNsYjC6GwjnDch2HPwrBnA+M5ZpM5vAb9r0j3ZUumwcvESLJbrIFMCiL+tzDp2eiUj+HMgtBiI6yn0kjG3kWHUrP2KSyLQBHTJVViiR5flCm/3Ssrw8hwRj7HWbcsTSc3cHVwKaPYYGJB8UhGBLxU86l55pjRe4ZDU6ENW5KC5MzpSUPprQ6HQJlC4dR9MmwIDZdTDjIw2MgIU4X/gEBXMCUMhNB8AMuvZJuXV59i9+QpJkyp4/O6ng4Sre3q6AmKqYaAAArltso4VXm3kMXElEKVmsmESl9QTTR4YLA5MAczbKZuYnv9MaaOF4lEFE7vGKWXH6Le6KAx0JBPGygsrmDqK0gTSo08lfmUgfJAY0OxuliQSe7B3q5ICSPBObTBGRKFbXijS/KeWRpQ+iYeYWzs6XNGI3CRKAXkYPxy6kTgiK+fHipCZaaXhU+YJbyOPGzEqJOyLtOUBrBausTVm9fKyDsYVBI8YcXwc6MXAE3k6W+n0gaj6bQk4vH+Iu2FLBLFjrGBVhcLhg+rN5aR3LiJeSyLRucEJ6cHqF5NgTmDAvyY2BPsXzwTqeWNwm0kIklZx2yWxPhfp+eGik0naEiwkU0YJanXsdxkl/C1ipOCpqF6dYpxry3ABZlwIq3zBeQ+COgzeDGVxCOvPwJ73II2IxCikjJFzqEHMNdDmItprB+Um5PlSrllr9dDn4mZ44Gb3hjEdDKT65XNZuHXyQ7so3Z5ju7AwsrmTfH86zXraDWa6NPAXFPMJkkfoo9OMIgx5aHMzY6HERhZ8PVMBL28AykhhQDxvB4zm+sqiOW1bZHXUSJsDHrwzia4hIZSoytgvxYA3rr3CA83bklD2xsO8Gr3GbrtJnyahmihiEi+KPsRJay8D4RdJsGObHwVy1KAdoKaBF4JhNFnkcAkubE+HfV6Hd1+H2tr65Ly+eLla1TqdSRTaQRDkS+LOCnAbAthfQjDN8dkFhTgkcCSMlOkZyNNWv3i0SceWXLHs8gKSrHDn6vZJnKRIYyAjdFERzAg+CsaAz9ao5B41BFkZogFAWZeM64N/hyCAiJteLOH1y+fyn1FaeONO4+xsnFbZM1kMrFA5JpQewDTrEIiURRQwJrAN23D0PrwampN/iLIQAHqBGz4oX2Z7CmyfpUCzHuRBr7cU/izuGeOhmQ/K0mFrB/6wY1pes3BgUpU5WshA4XSw2DYQChoiMcJPeAUeDySPydTjgEawsx0jXS5P4hMTvbmX/jVSaInC2ghnekCAhPkJIgsTaSbksWtkZPwaGyGZr2PJ8/KOL1giiKTrgIoFLNYYRJ0PIm5P4qAP4JkKIgAlPyyVCqhcn4uQCrXLr3JxtOpgGUMahDQisApG/RIFMWtbTjeAC4vzt2/Y/iJhnCQDFoDoVgGsWRWpUZPJhJ40Wq15ZpJwIYLFF5dlnF+foFyvSNrJre8jlK5LHtYLBxBo3SEfr+N7fUivved95FMptyQFPrSjKDJ3kBvzplIqscmATzaEACx4k0UN29j700Nh2eN39ny7Trdlfc+H1wjDAigXJEPYTS6DCFhJ4g5t7pH6UknzZIEdzCMx02GlYWi/q3MeNiAXP87YZ876LWbsOY6YtkilreW5f7vNnqyNtgEKeaz8trhPs7zh58tmUtcE7xHRXbMACaTkp0+oukFZFe2ZR3z8fff26/7IXm1ORz67M67CIDsyjkCRlSYyAMtju489g9+RMawUYgBhhEWv1AyaDSLzeEcYwkL0MWcWkBCYUx7sbxYRC6/iGpvjJ9/+ikODg6QTKVwf2cNG4UEghLuoWH/vIeDkqsP/XXf3D/y79vNlyCAxiRDDkzCIUNeX7tPxtsEuWwOO1s7okDYP3iFq2pZAf1eP9YK6/I5G8EwbqzelPe/d/wc48lQvufN5THubz+S4dXri32sFTdxa/WO7Nd751/gpHokgAKT7inl9HvJpnWQTtzBQv4Rzi8+Rrn8QqkdRD4cRD57Ax7dRrt3LCAqBy+5zB1p4C8uPkYiscXdHF5v0GVIqjqwUnoqjKrF5UfQvUFcnD8VQC1XuCcA2u/bg5LXy9NP0CjvCZASD0URDtA+g+CB8vu0HA9azSo6rSoW1t8SBYzyYVdMHe7lk96B1N7cC4zkQ0RSis33dTzIQiuXPsHcGiPi8+Odd76H7VvvYDIcYvfFU+ztPhXVC/Ut4jglsnB3I4KGwsrbIvHlI73w1T3YftPvxTO7hNe8RDRgoFS9wtH5MdLRjFxPDVP5HDj0kdpQ92AwHqMz6CMbi6CQiOGiMkS1odhVVGSwNuBwQoUQqf2Ea00AMtf6wLUYUxLbqardgv6g69us1sC1lFL2aQG8VL0gZwD3dcopLVsG6PLzCLYROBPATQ0NZS8Tlrzq2fgeOPCjpyn37FajjXarI7U960gOYilJj4UNGEZAmPSspScj9tIqdIvvw55r6I9MsY6QZG0OI91wC9a2YmsnYVSaqn05HGfAhaXqWPHCluAF+lt7hBhDSxrWW+If5/fIUITvZzSewGSYEteAORb7p+uUeIKdlm0is3xPQoj4mEz6QqZZ3HyMmdjD0MtagfBkzs2dXw6N+U3fT9883+//FdB2X184Ko5b0ShVugaNEoc42HuBD3/yI1T73Pp0aKM6fB4gm00LO4UGpaSahsJRaeKGNlkSmniPEeQisMEFWVhcxeqNHUnQcnE5lI6PULkqiWl/5fIcwVkbI0SkmTYwkXj6IeUfbCBJ7/ZwqhJENByEEVAG3IoBE0Y4moSmB8Wri4BBuWOKlGs5rcyeTXpj+fyodGbCDgj2TvDy6efoBBZFPkI21UKxgPi0hFgshI3NJTHJDgQ80iyeXzRRafRRt2PoDqbQ22cwhz2k1xahR5IyPSlPX+Kg+nMYYT9m5hyT8QwBQ4ceoqnxHEHNguHhRsDn9EgSDgMFWEmE/YzhDmBkvkbQ8mLWnWIwpOAyKib5M20Ev+lDKv0QvrgP08FrOGN6aBWRz+Ux6ffQNsn00TEftUU6y4kPEzQZUz5uXoipo0yIvTTJpdcJwR36JKn0N3tuoo8rtCYnYDq532AyogXDKmDeMeCLFpGIJmAPam4hdr35OCILVOwYwA6kxAcFo4aSK7pGxJJCKYbkU7yu7uGkeiAHi8/Dz42b3VhNJCQAwCssMr528QtyySL8e3oCyZRkThYGzalp4M9ztiHkAAAgAElEQVT3odgY/CLNFxNge/kxNtceCVvK091DXj+XBK/Dkw70QAJOIC33TyYZQ7VRwfnFOVaY/FpYVJLjWAKpFAFhDyam8sMyO+eIBLyIppfl3uDrE4NzTn+hGgtOghWwQBBNXRdJ0yEzSyZIPGRUWiBBkGsfIWr3BXwzonLATidjAR06tRqGzboUUKPhEIN+T2SB9BNj+ikBBQIsgz4TZ2YoFItI5dJiwilmypRZMUlxMpG/1ywL+WwG2/fvI57J47J6hO7wBKOhD/WKBktjEMYMpfYJyq1T2P0JlhNLWF/bRiSahN9rwBRAR703Xh+yE3kQ8vVzwsZ7ivsK358whqStIA2bJcIc9nSA+WyERrOJwXACIxyWRms+GyBAQ1tfQNJ0CNgZ0Yx8rsNBF9akrRiQvjiMSFomegxEYIgJg014TTmhHg96AgLzoCQjj8WAT0x1VQJgJJ6Q60nQYzrswBy2JEGwXmui3WzK+onmcxgHA6jp9AkMITa2EJqOEHIbK0qYI2KUzyaVcvIAYjGazcYF3ATZgs0m+kEfRmTLOjMUi6u49+73hRHYrNdQL5fQKl/CoVcFgSoyHpM5YTWSxUaAiQlPAvCIjxjNVz2KtSXNs6Z8N3RN/Im4mGh2O5xMMep1kUjE4eh+VOsdt5AjMzEk9yWnfSKtE1aPJcwoeiEyOZdS8sHQQTLUlp/RGUcwtTSMpyr1iKw7Alz8bE0CSlJkUpLpIB8bI+pXDK2OGUd3lsaP/uovcPlmV/agN29O8Z0/+EP86X/z79CtXeDjv/1LYXqFoxGJUOfr9QRCWNm6j4UVsk+UPxOn7fx5ZM0olqECtqTIZLM+mcA3riKCtgCjPDfIipSUKPEJ02QCyjNOJJEC9Cpzejb0lFqwGSWDRHy65H5WYAPBC05S+VpC0biARQQU2Fhz/cnwxqPCUbgviQ+JKzmXAINrkD2gikgB6cjAE6nzTIo++rDxM6F82ZxyL/CJVHs8GKoBBQtDN9WUkvEhTcK7PQGMy7UWqo2BhCpMrJkMSDLpGNK5PNLpDCgGP35zjN5ginx2Qc4AkSATGGCxSvk3C3DbluANSoboT7iwsors8gZ6wxF63a4UoTzrRf5PAFUfIxnsIpGKw9IXYCGKXm+AKj2kxGOL7GZHPLN4fzBcgL8SPPvsixc4PT+XfZGeWfBF4fHHXYYhTX162F7L4L3H9xGPGsrDdDZUSbkzSsFm0ojx9RPY5X3aHNg4b43hjS/DFyn+s7DPOKWPRgwMBiP0B0wv+9Ue1wMOru9O7ULu6dTCmuxTveqZsLmuAWE2xsqbRiWx8p4iw5n3nBhYi+m78grlGqf/EZspESC76ZnXHmnXYDR/PgFjSsJj6QUB4fm8qcIKkoUlVxruSn0coFM5E0BPZH4umMb1LQmdZLVfG1rbFkKxNKKZggDv/UZFXnuisCyM11/3kQmMZfApHj2ajvokgMYkgLiX/j9A1/qHcjAywzcXwlhIhdS9QxCQvr0TE62xhr5F9qgy1ab0KBW0sLEQQzyZxsgCTss1VFtdpAuLuHv/LfjGHQyujmSPuGpP0BwRyKBlBwHp3ywDslF7gUb1OUKBoNRk3OBa/Q56ox5szUY4HETUiMKvB9Bu99Dp9qQe2VrdEUCTr+vWxh13SO5g/3QP59UzuWeWFx/g3tZb0Odd2ffOqscS3sRa7qx2jI3CNkbTAQ4qL8TXaCO7Db8eRH/mRSp+G1eUadKRxBvEzBqjWLiPy8tnuKp8huLCPWQzt79s+nkvt1pHqFYOEIvdRCr7D8GTevmFPF924Z78WnN/n3N//+veO79N/57AWfXquWL66hrCZELqPhkw88yLZG8isXAbrfI+Sq8+kuAOMpj9/jkiESbZux5VHrLR6VE1QTj1ELH01wee8frVK4qBRsmpsMhSWRQylD0W0G618OaEtT4tGshHpvssf2UvEhTwLPP/I2j2dz//gN0AWan03G512uiPeggEQoiR/efVUG/30e4rIKYzHGJszrBRyGElm8J5pYdqcybyd0US+QURRYIernsuqrvYE0h9oCxzuF8LOYXntq4LgMZf+VA9kOrJlY2NAtRYA/NMvQ4OkFpkztAeNYhUqZmKIa9Yf2rYwrqJkkoZ7LlMNe554Vhc9ut6rSZ9DRU3tENSXrNKnvmlCxt9siW8QslCqYgYjlQ9dW0jonmpLmDg2FyeS4IQZPiiAgPYB0lNJcFiGtLJAIqZIDTHRKvTw8icQ9MN5a0pA5oporkbSC7dR/tyH63LfbG4YXgF6x8ScYgdrOx8S4Cz490fY2nrbfiNEGrlPcxmQ+SKd2RYZzs+5Fx5+G/T+v/mtfxuXQFt96jkjF1vFiMYELrjYDTBT374N/jkw7/FjGyc+KLyMvNMYHVL6FtkPIXgnfWkwRPZ3txCzG8L6BQJKb+T/CI9iwB/KIzVze0vKaniHTOdonR6hE+fHaLUniHmsxCYNNE21QTcwzRI8c2irNEv3j22Py2ymKRvIn5SXr8hTQfZV1ddZeC4nCYbgYtOF/kBTZUvmlP4dQ/yUR2TmYXLN69xfNmApQdgdy4RSC3i7r3bWEvpkjIa8GtYykeRCNOQ2cZgApyVKjh6c4aukxIT9ln/NV5evMDDO+8jEPPhw9d/DktjmpmOad/CdGAjkPAgGNPhIbJOzzHxeGC6n4rv1Sakxc5hekewpo8B+x6a1S9gD8+EVuqL7sA2xxiV6W/hQyisJvAzkf+UYaTXUMyuYdy6wOnxmUw9AskFpTXvVuBPLKgUtG5FaLRM4uTmLtIa8qi0OfRYUTyQeoM3mHvnkiTVHpZFJukNMLRggkjoLhZi67D6NZXGxumhAK7KhJoSWjUVUYkznmlbrgNZQ8qkeAYE0+KZUW8+w6urXQWc6X6sZLcwGI6xf/5cNmjx/iFAwItFMIGeKjx4pQO+9m5RTDkeUpI+JGksyiNN/NFsLxaDC7h15wNEMovotRoIDJ8jZL5BqU4QxoQ2m2CiReX+SHmHyKcD4LB4oC3C1oKYmpwi6cLUWVlbFdBYdyz4PDb8zkCShjwBylNJ7vJBF8mGmvbL3xH0u2b0aZokYyp5F181/xGZdbz06vfy/2T8+PzQXe+jyZgGl2P0CMA06pjPlFyQBTAPXhbEjL4my4nAMov8XpeAdgDpXAbRZBxzlW0uu5JIv0wTydFArv04k0NqoYjMohf9fgWlkzHMWRChWBJzD9mW9HeaoNop4aJ8hMGwifXlm1jN3oKu+wUAIrPtmhFF82JKScg0GfZ7AgQEDUMOUMnIEKMm11xdklhJHydDwZT9gEEBksY5pTEwZaRTuf999IzyOOLxQbYZDZNNeh6NxgiEswgn8wK8MhWOByqTX9kg2LaJVqOO8aADn8cRuQ2ZKoXCAja2bgqbhlMzNp8EBnY//wwn+y/lnjPCAUQTEWGDTQM+mOEEvHoWPjbu/StowSBisSCSwQid4aHN6dmkC/MmnyvCrFbRM20MNQ3tVgVjsLAxcefu23j48D0MJiZqlQrG7YZ8+kFO3MIJSZukd6EWShL5QSQaQSwalrXtDh6lmOoP+3IvEOigx4bfGuPkkFIYDWtb22hPNSymmThkod0PEtYVw37ofowsrpmgSG6vWcZKtsvACxZOXsQNHenISKSdnXEIYb8lzKneyMF0rmOuB+ENhgT4IWil1i3ZkjSPtQUc5h5M+RPXwZOf/wiXxy+FgTWa2njvvXfw/ne+K7LO188+QZ2sREuZ3upMPp07yBbXsbJ5R4YkBP0JePH51aSWniIeCZVQDDYCKDPYkwGi6CBodSRZVxaogLzUJFhIxR2Ew15Mp0C3O0F/oEA1SR4VmbgjQLeko06nKhREQDcm5RL8n8taZ+oo2VWSNEVmqbBwmOLJ5CqmTpJtqklDQQmtWB2QjU2wj0MM/huClpTRySCD5r4EO7inSowDZqZ6Pr4OSnXImON6olSCZ2h/OMbxWQXVal3OPq7ywWSK/mSCaCSIZCKG5OKGgJy+aR+XF1d4tn+IjdVV3Fhe+dJTkntOwAgLCEWwe/32HQEIr0oXrjxPpYuyyBcmLb3bXGaJJKfqUyRDA7mO7ZGBsXmddKqK/uuhBs8KaQQcTc7Zly/3sLd/gLaEEzGdNQh/NC3rgHulPeqgVb7ArfU0Hm4vIRz0IhGlOTpBeRv9wViuAZMf6acm+5BHR6U7QYpsmfgK9l6XfyUAjWA7BzP8WYrVSUb2tfj3l4u8P/mjD/Bf/9EH+PFPn+A//Kef/soAGoNWxv0mjEhI9oFxf4B4ekFCLhgOIMbtZIRKUirrHYKRHmFkcv3yvqWUX0A1l8XM80GdLaLRcWsq9RkwoZgeUrz3hPnoMgMXNu9gafshbIteNrTFYGIs9x91v8pnSrPy6hmGLSWbJJA5mypvHIZIBMMqUOq62eP7kYEe932dzAwfIpkC4rml3wiAxpqQj1kgJZIjScLjUIm15owJdwrAEkY81QfpINYyylqAg1aCXGdNS4KD1EMBZ9egeTLoCNDGdTKxHUmeh9ePzRs3kUxlhG1Jhk3z8hRBe4DVpYKcRR/tXuDZa3WNfp0HG1AOTvg5tpqvUCnvy56XT2RkqHRROxcGNy1CQmF63tI70QLVp/Q7XCmsyRqrdirYWb3zC2+8+Qwn5Td4+9Y7SpZvW9hcvoHXFwfQNS9W8mt4efZM1iZTN/n3+6XnOGrsiRwsqBvYWrgNZ+5Be8jrRUkVkM/ewVX5mVI3OA6q1T3lzYap9AyKoULG2i35mlm6SML+S35ULz6HZU1EtdCpHwpwxlAf2iE48CKe20Iivy2XqF7aQ+XshQwmOOQP+SmPm4qnbCz3liSdjroHiKUfwoir8IWv81ErPwfDBNReMEbcCGNzcRshfwSlq3PUG/RnpgxaAWf0vM0tvYVIauvL+vTrfH1f9bkNu4KQVVZsevIbY2uqrxheoFxtoky/3LmNsTVDJBjHYjKJVCyAVs9CpTlRgVIueEUFiwoCIPNLSVXV8Eudj6r2VwCXJCXLYEMNPGTI5LLMRCattiQ3vIhWElSSuMAYKwmqdsT8X0karx/KLENJZYUZbARxd4cqMAfPXh5hPJqIVD+3vC092emr52rYSMEPQ/4MvzDUeF6wDuGDtRCfkgNPqr+i6aSQB7rtHnptAln0gvZBD6bhDSUUiEfDuGkLIf8EkTDlq2Q98z1YMEI+pNMRCXtqt+oYDIYCGpJl5hWlEzPYqJ6aI7X0QF2D6QiJhVuon73A+eGnYmOz/eD7WLv9Hi7fPEHp6HO53zbufBf5pVs4PvwRqle7WFj9FrLFbySbX3U9fPN9/+9XQHvxuuR8/uK13Ji31osypfrs+Ws8e/o55uMWPJT/RfIqRXHcgDNUoFY4GpcJielRU72oPoHl5yLyIR20UVxaxPqNHSnCeRhwoYjvDQ+Gbk+K5/LpIV7tPpdEGO98JtT5aTCjtNceFq4eBK2mJLTQ0Dvo00WSSdCAss3akAkzQRTjlBjZwoKzNDYnbjQvjUdpzg8NxaiGkzcnOK2PJDm0c7YnLJyH772Pzc0NacZIG20MNZy2HdxbDePeko698wGGU0pYbLx48pkUrV5DGbNPtSFWF2JYWb6PT17939i/+BSBkGI2TAY2PGTOROYIG5QpAV7PHHGD4BkZej7o1hy93hiVtg9z5x7mc06tNSQi78OjhYSe2i7twTc4Rzwahu0xhLo90ywEEkUYoYRc+9FwgnHrSsA5/mxJNhE/H2UkLlNpppslinIgKK25hvmgDk8kI5R6x3yKmXOB9sADr7aKeCCL0fgC3RG/bMTDq6L55+veXLzl+qwoCZckqCjKhdLzzy1h98wDSbwqHaBae4m1hXWsZVekIDu6OJQNfXNpG8PJBK9K+6i0zmXCSQqvTM19Sp4m2nZhmqmDRc4QUoSFEsypDZtPGkmqVDE251lfEiuJDRS37sCIpYVB0T7/FGev91Bq2MiEHRTiOlIxH+IRwNR8ME0bZ5UhSsMobM0vOnudnj3RMNbX15BORGE4PfitOkz4MQEN7OOIRJjMqAISeG8zelnYJBa9gsgWoqRUNZzSxPPzoOG8sPDcA49Aqktl571LIILHIg+rMU2y6Z/Q66NyURKzeDLaxGtIDkVgIpIomsDPJY2TgEs8k0IytyASPMrKOJ0hMEXwLOfzQhtPENvcws63v4O93QO82t9FJBJFMJyQ5FSLr9OrDOkJejG9ZmYNUW2+gWXOkTbyiMVT8AUNed/XkiEW1GTtyLBL98Ci78NoJOw3r195QxFEIAjOxoxm4CI/ddk9nJfRr5CNWKtZQadZl+uhJLwzJGJM7/TLXexYZJh1YVoeRFJLgB6Q70vnCsJkofE7m5+Ab46Qz5TGqdmdwHa8SKXz4ocwItvIouG1D8evDrH72SfodZpIxiLIp+NY8c5h6x5cGEuwjACm/UvoXA+ZRRS3biE0n6Bz8ARot+BlkxvwYkLPC/qehSOIh8MywRvMTFS7dRQLy1hdWJPJmjeSgOHTMOPkbGbL63I0xS4aEVSEJq8jYoTFu1HSh1wm49mp8gW6uX0Xw6ktXyyTCPrEI2GkooY0q5NhG5kImypeew4jLIxnPljwYTTzw5rTY8NN5BM/QV77qewPvH+jAYgU03R08VNciPUxms5x1gjA1pXkiTJF8eGymSKrihwlZfZj99MfoVM+QSqZEqBUgh+CPmze2MHy5i30BiPs7z7D1VUJU0mhHasmnuDpzBbZ5ubtBzIBJoBzLVGjL9rVxRGKxUWsbt9FPMO9TcmYfZMafOMKnJnpritKHRXLN5/lvaej0ZhiOrIEqOZ9LjJZr0oJ5b03GQwwm6pgAIJjwoiVgYBa63y/wjzlf5PVRnkCpQxkxxFwEyDMK3I6lcapgkRERuFVXnlk6PLnM3mS36eYM4KQyBSVa5VMafFBYwoVWYK6F81mT8Idmp0eLss1AVv5XpnqPOY0gNPlUFAkEAEGA1B+EQwil0rjzek52s02NotLsk4JPkYyWazt3EY0Fsf52Rk67babrEmpF33YFMDNvYD7GBsCkfpTNsYgiJkJwz9FyujAdvxoT9MwTSUllIRPSkuEcasGLrKX06Ps/ALHx8c4u7zEaDpTEjquiTT9o7yYT0ZolM6wFAce7hSRTSq/UpO2fGQDj8nMHYt/JEEzTsP5eZFprhkZrNx+F92JH0/3/2n+ZwTOHt5dx+0bi5IQXm+28dOPd3F+1ZXP9O8/CJz96Q++K2vmr3/8Gf6P//MnGA4V6+mrPmbmBB0CIIO2NBQ8wwnc83MVeT/tFuT+UymxBDLFL0fMpsneVjK5azaZSOu5p87nXwaLcCAkLEsyN8lMEPNnBTqFIzFp2FgH5Ve3kV7cQrdewqBVQaq4gURhTTUxch5M0b46Rb9+qYyL3IaQQyPeUxJ64YaD8O9m1kRSj3nzU7GgOWRoKgZmNLOASJqMNA7CuOeoM40WHnPnnybNI/vvT/74u3j78S1UKw2cHp/LWmw0Bzg5q8p94QwbwhYtLhaxmAzIuuK1JXBT7tkYmFzbjnwva71cxEEhpjxpuf54jvF+I5ssnkhgobgo73nQaUqSdX84Qi5hYLmQwd5JA58dXH3JPON9xcdX8eILud/Lz5qSp6VCFGuFqCgwrLmDN6U2Tq46wubotY9QKj1HvdmAOTdhxDls0DA3bdhTmk2oUB9e19XCpgBiBJ8JtpVqpwK4LqQX5ewguE//M67xhzfeljT0Z0dPsLW0o57TsWFrFk6ah4iG49hM7qhAEW+COYMC/nBg4NWDykd1pv5buSlZaLb2kcnsSMgHZZoCBpPBGliSz8BDX4PfwQcN0/leFcmH9Z3y31VJpQS0f/l9MW2SklQFdFO5EUTj6gs0Lr9QacNk7TCH3htAqngP8dz/t/9ft/oSg+ZLxPN3EEnfwrCzr9Z14usHzv7+x1W5+BR26xgLyQUhOBCYbnfqsKyhMOUm1hTvffBfobBwBy8PT2HrSq77z/0QYNxWVj588LNIeTuIezoYjqdyvpOB3e0P0e6OxBOYbLT+dCB2JrlEBtFgHIMx/WYVC+z6bbAe57qQJHOe7/J75Q8qeyR/oOtVeQ0wi6xSkjbVF9Ub3Oc5UBQppuu1eu1rds0EE+sNV9orTyv/p2oN1hK+UBhGLCH+p6vFDGKRIEiYKV3WUKvWUa1WxV5BPS/fB/dgr5yp4bAP6zt3ZU8vk0FIJdnajgSElU9ewpopD2Omy8fiCfEkZm1Sr7WE4RWK5hQob3HIyuF9FyG/g2wygJBf9Q1ua4SB9AKqduT75uuPFe6IRLtTeSW1aSx/Q76n9OYphoOp9ASSEu1ouPHw+2JRIvM5F0Bc2nyEk4Mf4/jgxyhuvI+Ftff/uW+zb37e7+kV0J4dnDksEsgyOdx7jp99vodOqwUQ3EksCmjGL7tfAcZtJdMkgyaYEqZB1DORiTy/eAjnCwXkFgpIZQuIJdJy2WjAXT4/lWSYeDqL5wdneP7qHN5RBd5pSy2W8VAaPDLJ+Fy2UZANIIoepsI4C6BgzNCZUS4UwnJKRd6SJUGogXI5C15hsZGSzwXFpnAxExZmSen1IS4aI0mG5IHEGGWCGTv37iMbGOGqPUM0EsVibI6rHpBKRWXzovkyJWHjQR95fwfHnMZrNlaWcmhR2to4Rhf0CaFHDiffZMpxgqc2wqDhIByCsM0IFgz6nGJTiqghE/PDYzsYT3ZgznX0R19I8Z+IfAuRwEM0Tz+XjYLSzHm/jOHElojqYHJR2ATFXATTsYlyYyQbstmlebASyCnWnsto4qQnUVT+QqO2CobgpFSAHBveYA0e3xWG0zHa4yG0oA6vE0CnSv8igo+A6bCYBBYSa1gr3IKu+VSyJFlWkiYJ2L64PKfPHqppsjPHZfMYQ406fguzwSWiekwaZAJf/kBYklFVQ6Kh0rpAqX6sNkMyvbzKq0UYbl9q/Flk06ie0JGD0dCUJCllVKljZeEmwh4D0aCBxZVtYVExGbJ08hTloyfwitxnjpEVwEzzo6f1MdLot8fmVkkt6NoWmqfhm4WQSBlieJ2IhDCfdlGu1hBPZJFP5+GnF5PXg5E1EwZbNBRB2GBMswafSDaZsEe/LiV/+YVXAa8ZGw0lf6LciPeyCKfpL6Wx8aTRuSlhGmQPNC6v0Kpwgq0mVeyzWeiySWLzT3A2SAaGkYBGGa1Pl9ScueNRss7pCEPe8zMTuXAIuWwagUwOTiyJs4sLtOol+INRTGYB8TwTOR9Zgzz0KbtiQUezcTJmvLqATmRG+D0aUukkgpGIOuRpzi7WDEouxAJQGDjcQ8RPSRfAjUckmxjekxOT75MMM6+Y5PJ68bBlU84DnQwJvr52syafDdc8G/1IyANr3BUJ9Fw3APqhzTUkMxksL69Ap8yWMdqUKXnpTaYLk43gfIeso24f3XpVQgQKq5u4ODnB6xfPYE2H2EkGcSthQLMgQQlcG5VQAONECitGEprHDyedB10Uuu2y+CsOBl1MKYfTbITCBnLxNIb0/ElkUFi+JRP3uTmWhtVjJJTcXZtL9DdTQ0F2aiAojLjLSh3D6RSJeBSNZhunx6e4tZiCPRtj5vXj+9/akXtqbEcx1wkoEE1mJD2DWpQ5/ZhSuwG9MCxkozOkEzYaXQe9voZU1JEwgtbAK4b+lAiKXwT3DNfIlsXK9T3Le2EpOUMhNcdV24tKx6fCQMTfg/csMBz0RCp6evAMlZMD5PN5mbiKcW2Qvl9RSXnk2l67sYP1tXW82N3D8ydPMKdUkSEHDIGgb9PMkmGH16fj/e/+S2zfeVsAUTJcxqMhXu09QbN6ie2dm7hx6z6MaEL2Mr9uQZ+2YQ07cMwJLLIRfcp/0IMZIhH6sXnQ683Q77NG9CDANev6bEjgxaAvhbJlKemxkq+pPZvSyWsfOkorud+pPVcBS7wODArgAhUvQ/rTTScCZEp4QIhNoxeWsPVoPuwX4FT2HoJSApDq0Jl8yBAZ8UlzZXg+Hf3eCPXmQNIEm802WtUKht2WeKaYnHgHuacaArBzKhyIZ+QzioU8yGfTMG0bzXYPAc2Hra3bWL5xU2TtTI4WUhGl1ixcCRa4IKEAmQSYPWpwJcC/eLAoRhr/oV+fIWn0EQ300OgHUOvTZ4rDDwU6KnkKJ82KacvnIKvu6PAVXr0+Qq3REhmq7jOQW72BUDSBXr0GZ9zEQlzH9noWhVwcAR8Zqx4EGbhAWXC3hyFTiDnIE58tWjOo65nbuIeVu++jVBvg+avSVwItWK/cu1HA44dbWFxcQi6dluHA//WXf43/+Jc/gaVHBPz8u48//YECzwgDjCYm/vwvf4q/+uEnrjHyV6scLw6fYNytIRZNCghDWTztDIRtRMBipiQ9irGoUpD5JiXFmqxe8aphc0azZuVvw//mZ6nkyUr6de3JI0bLrnce71kOfeSMkrNFlxRirplkMo1Ydgmx3JIMaAiedWuXGHWq8n38meKnJXJ8QdLUoEOYW+pc9sencLw0gA6B7OR+w0K3wqaVa8SrpOgakE/7UFzww9EdtKZZdM3sV7t4Ar748Wd//B38wfce429//DP88EcfYjSd4L3Hb+Ff/4sPEI1EJFDiw599gl65hDuPHso+d/j0C2EUticaGkPucWT7UK0wxtS0kI97kY+pZpf3rAwJZNij7mHua+X2TOTPawV1BtJWZDGXEgb4y9MG9k5qcibe2lAg4cs39KWVdl0ZYbtDMEURVG/57vai/Moa4O5WUak2JFTKEn/P4XCAdruBcvkMleaV7BvlagWHZ8cIRL3wGzoccw57MsdCfBHF5JLYRdD02zItsX0IGBE43ONgo9Q6x3nz1OXAq9exs0yvMz9OK0dKBugxockghZ5BwM38HSxGVlEbVGDrUUSMdTRbr9Bo7iOXeQBN86FU+hTJxIY8Yb3OkAMD0OZIJVc+Q40AACAASURBVDeRo0xTkWLQH53DsilZY3rv79aDgGHt6nPQ/4ufUcjwIRwLSDq8L+RFKLgFv74uIJrHExCAsd78Ar3BoYDF8dhNxKM30a2/Qrd+6A7/gfnMQbp4H5ml+79TF2RQ3cO08RphJnvSM5lhO+ZEhrr55VVUGpcIhSPYufUYg7GFZtdEu0dwiucmB4hKsvh1P0a1Y4xrx671yPVwTK1x1j5enT6ptNCZYjydC+Ob7D7oJjsqBLxR5Tktg3yX7SXnt6r1FQPLVjJcd+DE/VIUM26KqgK+XFmmmOBzSKzqLgJmZIXRooN/fj04VXu08sGTXYRgrfscPKuUskgx24KRMLKFBSwvFSVxvj32oT7+xfk1bl+herqPfreDyXgkva4AZ7TOcJ8rGOD+rlhy13YUC+u3BaAqHe3+okaUc0ABxxwYJ+JxSawny0xq1TGlnSZiYfYFvLZkc9sw6YnHVE+xFpi7Z7w6T0iWmc09mFoOBl0qcaaShqrCAzRY3M9IvvGHsLbzLhY37365tRIn4OP04CconX6GhbV3vwHPvu5F9V/Q82ufPHvt/PjjZ6iXL2D1yjg5OVOASLQAj5GC1avA7paVfDK5KNPhsKb8tFjEEj0mfTyTTSESjSGZyaOwtCjGoCzi2HifHO6j2WihNiIpSU2q260GvJMGOjQqlIJkhrmRV2i308M8lJEpc9w7Qdeit42OfNRtXtwmptJXn9RyglNnH47rKip3JU7/m55Myw/3j7D74gDe1ArCIfrGBJBY2kbS0DFBEJNBF8txDfE42R00tPYhm4whFNIR9MxwWJ7g82dHmM5MDOy2FKt/9sf/Dve3C/jbjz7GeamOkfccB5dP0K6w+J8gFPdiMrTBTSeeodH2HOOBqZI2Jw5tObC+7Ech4xWd/GVlhpAVASYOxt4R4ulvI2Xl4eufYjybY0bfGIceN9xEKcCycf/RYxQXlvHi6VM0mx2R+5Gqz02WDBVFAVY+PDwMJJzAF5D0zGvpgkw+xhW55iyGOuMSJvMLBIMmov4tTKYaxrMTTE0bI9A01xBQMB7bQSqwCv9sBE8op2RHZk9ALwKO80ACdiCJgD1AcN7HaesMzX4dEa9ij1CCxKKeIEogROnkTK5vf9iRCRVlKA79s71qAiO7ocugI1AnvkUuDdoyGc9sCZsr60sgl15FzxohHk1hdeWWJCYySrly8gLDbg/m3JCkVB7UrUEZrXEVDv2RXEkLJcehgBeGJ4HhcIqO3ZQGnrRosrFYaG/mNvD4xlsCUjx5/QVenb8S8Pb2+i3cXd9BPBxCOp4UzxkCNdL0sBl2vY5EIsNWi2b/bM55AHsYuMAGOiB+RZzuD/pdDPt9DAdDdKsVzEb09CI7yELQCIiflaQ20wDao8v7mppzKejT+Zwc6gQaFEuEiTlDJDUP0rqOSD6HxM4OuhZwdvIa41ENs3kAgxGTb3zwSlAEy20y2lgs8LWpSbFFyQ+bVJt+BroCq21bGgdJDmJy43Aka5+eU2zCWIwQ+GKTI42VpPvw9TJpd6DCEPxBYRixkbJnU6GCk2EyGlHKOJT7q99rYtTlOgwgnsqBwaDmsCb3PUkU05mFUCSCVDKJaNSAj9Jub0jAOhYTAtgxwCISQb1cxtnhIdqNhmvAzWa8hZzhwWbSjyDDEOZeTD06xmRUmVOk17YRSOZVImc8jtKwhWr9Qu6nQCAsJs30jrpz6z7W1m5IMqyH0k5fUAAEMmWZYMbGVWLkWXTNFePK5HWg52M0LhLdTq+HvYOXeLX7Ao/efR/fff8Rwt4+QqExpgTNEEciRDbMHEMzgeGMrAhK2pSp62g0Rac3kMJKsU00pI0JIr4BRiYbN68kGplzH7pjD0yHCaJK8k7ARBVxaop3nfhEcJnvgWCT+EkSCKffhK6jVnqDeum13A+6MIy4XujtFZTrQmaxNxTD3BdAsZjHxtYW/KEIfvrjn+Ll7nP5fMiKisYi2L5xQ4Y4p2cnCIej2Ni+i013AvrxT/8Gn338Ie48eIjH776DdDqNRFinjgBGQIM+n6Lb6GA2ZtqqjUCYHm9kkVrCAqYl1GDowXCsWCaMPhdDXTFNn0vS5XTMMBPF5OP75Jcwfyi7D4ZkINPtdFVwAVm2XMsChtGnjBNR5clILz+udp55yk/UZZ2STQQgFI0oKfZkrNir3LMJygdDwppk08Em3+/XZS8Zj0xMJnOclOo4Oy3JPUOfKt5zZG/yWjNFkPCFFOWaC6oHQ4jHolhbKULnZxyIi98kmawi8XNl8BLGIow65VtFdpmkmbpTcl4nYYsI04kAiS0NPX8f8s6QCDXgwRSdSRrjWUQSPHkTEdS6DkghoEZggoVzp9kStluzxXXUxGQ8xdaDb2H1zruols7QrFxiPefDjUIQkRADdhRTgK+DL6PX6aI3GArLkQz2icnEWV184rqDEVYefBvv/8Efo1Lr48n++VcC0OKeHr77zg38iz/8N3AcSvpMAST/43/4C/ynv/45/PHCL6VHknn2b3/wgXxelJz87JPP8cOfPUWjORL2qzQ4YkmgmhbubXwIIEMrBX8Q568+gzNuI2LEhOngD8cRzy7CiKXQvjxCr3rhyom9KimTknYxY1byHv4Z16owGl32Oafy6pZT3pRy5kigCG01lNxTvOv42brDEQkdks+aLHPlsyigmIceOQTi5wiEIohwIsjUX06NoIm9AAecTKr2h4KIJmLkb8HytOELW8qKwUPgk7JbL7qVCczODMVMBKloQIZNrL20gI6BaaI2jqI/S33lUvzh3U382Q++g3A4hA8//wIHrw5lHT966wG+9613RVUgKd48c+w5+v0h6uUqnnzxCs8PGIDB/REoxL3IRdV6YON2jWcpA3ze67zn3ZrEccTbrDVSjLzlQkLAtpDuIBWLIBQKyF5GNoZ4fxIkVzeDnH1yXV0gjmtXgHhXPSA/2a3jZIDBIZsA1nN0Oy2Uzk+wu/cUpctTeI0IumRpNqtSR3kCgD/ihWY70MRuVIPfUUmgbE6j3hhmoRkSuS1kjDwwa6EzbqPSZhLuNRPHwUJmGau5DZWep/twWj/CxfA1HLKxbQdBbwhBXwjF6Iq8l3KnJJ60Hs2PXOY+otEVlM4/Q6VCr0vuRXNhG/F+rzdeYj6fiKqEATbB4BKM4KaAS79Nj/mcJulcr9ecIhfo4B6kKRuOqgBnu3LW8yPz+z3wB70IRQMwEty0uNZsBH0bCPs3BFxs9Y5giAqFKc2ugTp9e8n84T02dzDtOUilHiC38vV6lv2mr/e0cQh+MVCCRAV62lIG6Xgc8dRcXV3D48fvYXF5GfF4SljwTz75CKdH+9AiC5j5Feni6370y68xqBxJ7ccdkAPb66RL7qcEujhw5bLk2uXeqsMNZvBHpAaS4aE7TGKNdA2EK78xJXPnoOLab4w1AOvg60TML8EzFzSXEBeudak91FCSbH56opElKwxYYcmrAYmcI+7ZLLWMpK3TLzcotQj33Vy+IN7NTKie6gkM/k6ACsFBgmfNyzfC5Ob5y89MbCRcYoQKReOg2x2PCOZ/XRNQJqrWRsDvRSQclJrSCPmRiATg09QgVHonMttclYzyRtMEXJxKoISrLmI9pXtl+KcGQMQQPKi3B+j16WupQfN5ZCDKAApzNIUztbFx7wMZgldP6bnoCPt1Yf2B2BPVrvaF4Z8u3kW2+LsFRH/da+Cb5//Vr4D23/+Pf+589POfCbNsOplCjxagR/NChzRbnESxIPPBb/ckwYhpYkYoiKknhGQ0gNUkDYkCCCfSyC+vodVsyQGysrElmxKbzNPXe/h090waQ6/moFarAWOytWxYwQwsbxz+SVlAu7ARRcTpKPNpPzcBGn0rsIR+PWQusBErtZVMQSb2moOVtA+nLRvWdISlMKn4ujQWBy92UZ1FJPqN4GBmeRv+1DLMMXXVujC4luIa0vEIrvqQhb+R9QKkv3sdjIcdPD8f4LB8Cn1+gXtbt7G1ehsv3hzgZekJcotbwpyhJ3qvPkOl/QW8IU7mHIk09vrZbEYwZ4jAsC9Fh2F4UMx5YY7naHXniIZomKiD5k6NBsGKx4hry9Bah5gFcwqsaF/C8VF7TkkDsLa5JYDFmzdvEEkVpSCedpjERbaESn2i/I2pmix+xPcsXlByjXHbTdOcwfEyC1DHaMzmjAaOOvqTU0T9OWFmNM1TYR2EQx4sZTdlitSYnIofT97YRjZEQ2M2WG4ctRhEMh2Ppv9+lZLnCeGyeYF2/VAaLQIF4mNGENT1+jHnFvoEi5jKRySPwJlOI3olg2SKlJT/Ho80kl42kw6bUm7INjK+JDK+hBR/3IgTK/eRyK8g6LXRatXRqpURoG9cYgne+JI8V6X8DNWrZ2KsSnaI7ii2mMiKmLDoZWN9HbFNyYkGczSXNNW7m/fgmBpeHO3CF9TFn42FKfncb916gO8/+jYMHxNpyBBQsiKCzGxUlck5/dE0YauoCb7tygfJ+grI5j/sNYSVNJlMMRn0MCPtWbwNlC8T1yJ/ZeFNb0ICMmLw6VhiGp/K5RWwppMpNsR0MhKT4QhlVv0e4ltbGMaTuDi/QH9UF/aCV6TXYfFzoRGoHGD8kk9YNUr0o5qyMJf/MYaashC/MH2a1ZI0clH6pnH6Jv4PimnH9UrwnAmcfM/iLeXzSfABze7JfuU0nGb/o04ZoXAMyfyqgAqcwInprGWi126g324KRTuaygmzTNhP7RomvSrGRBRB3whGhPsRTeURjWek+KHkRQBmemhZFlpXlzjd30O72cBSJo5IVIPHniImMhdmas4xGpBubiG5sIJ0ZgkzfwBda4RK/QqOz4/l5Q10mg1Ua5fY3r6LpYUl8ZoLRFiweDGn95+j2EtsWvmzxfSVpv8EnmTNcM3OMSIYrG45aaz5vSL75fV1J5KUARC0DHrpsybkDmjoYmp7UGnYqHcm8PrD0myxaOVa5J6pirK5FITJwAjxYE+km/2RjqifrmxB1IZhxSijj5g04Wpty33lMktIwCAAwGS+0uEu2tUzhKMJKdbIvOWDBZ8YyLK51nRhLLE5Jfv4stYQufO//Nf/BsWVLXz44UcS1kFWYCyewc5d1SxI0iUBVHe6yndJ4P1s7xORTazceQdGkMCYA68zRczXgw0fml0A/Sq8sy48HoY96Mhm/ZIA2m6ZGI+5QyjA+frB++fa54wyY66la9aONJ0uM1X5kmnoddsiBeP7WFpIy9lF9g4/L557fO30uhTWkDWTs5WplQSTKV2RlMLJFKFYHIGwAXPEe2yqWMHCQCPzgFYGY5ncspi157owDC/LbRwenwkAwGAK7l38fAigCTANTWQZvDe4brgeFxYXkS0UsFDIYXGxiE5/hkZnJOmnkXDk70jv1P4nqaTiZ8jULregpxxXLORo/uv6mcnfKVCAfx7zNWDoXQzMMHrjEGwo0+F2u+symeIC1oivCgNQBkMcH73B2fk5ms0WRoM+1u68i+LNRwK+NypXMOvHyIRtLOfCKKTDwtagXxIZuUoe6FoUSDIzp9T0Q5vIc3mSS9h8+F2sL69i76iMp/vnMgjkg4zff+xRjGvYKEZx/61H2Lm5I2uBicUX5yX8L//+3wsIFytsfflPf/Cv3sMP/tW7OD87x08++gxnrG88QOnVEc73D5V3DtmyGXrAzkXGLOysuYNwdhGF1W1UTl+iXT5FKBSWwIzM8k1E03n0Kqfo05Sfe9Y1UOYaM8sRLybSbNJU6qWSq6g0W+WpZ7vAKJnZPH8oTVbNCRsrYTiQtT9XiaX0lxV2lbsHuWM4ua7SuIjcU8nRuJ4zCyvyMypnR7h5YxOxVBz1VlvAIzIdxvMuhs5QWS04QDgQEYlTs1xBwDSxvpBDggCyBpz2wzjpG79SNXtrq4h/+0cfYGUhi71nT3Fx+gZBNubBBBKRMIrpKBKplDBeCA6SYdquVFE6OcEXh5do9YeI+a+T8WhwrYBDAbvlfTM0xEJzaKM2gLBSWWtxUEC2Bc+UhWQIN1fTiIZDUn8q6baSQirWGvdqdf5cM0yv1QHCHiQLg36/Iu1WVg7Ki5GNvWJt8jNlLfD8xcf42w9/iFqzjtzi2/AEDVyVnmA06YldiD/kFWamf+oX4IqBN/IeeH/Q6kHvwz+hnAyYBqbIR4tYSq2iMahJvc/H60vKtBSjZim9An9IR8U8g+NR4FnBWEExvIqWWUXHZFgNmSAmkvFtJBM3UL7cRbW8pyxCxNuRZbgHi4uPBUir1feQz99FLnsX/dGpANuhAFlqvz2P3mgfg/GuWK3wWs1sDim48Hgvb2E6nKFytafUD6yJuC68vP46gmSgxUPwGTx7HUkrHPanmE7UcIJerj7WmeIhqMKypKJSMw8JHktnHyJfePTbc0G+wiuZNg9hNg9FmGJbylqlO+5jNKNCRg3EGWhRLBSxtLKFZHoRjUYTx8dv4PhjiGTWxJ6AZye/2Kd9HWy0Yf0MvfKh+LJeg0GsmdijENwRIFPuf7V3kX3FXpMrPxRJIEgFgoDdQjWTGl5qXDcsSNa5+5BaWEKHFGjEc5XkDuV1xj5IWd4I65spqZEIbr/9Loprq2g3qzh9cyh71WQ4kX5HwqPEMsUN+xOrFPYt7usRmxsGLSnFCMNQWM9l1+4inPvFGqufvUTtbF/ubQYmccilgDPWcpzMc6viWUv2/FgxhemreT2OEYDLtfgIB5CKh+D3qgE/GfUE5Ka0T+EgWiwvlJyZ9YPsa6yPZE9Sf85hj9iTuF9ejx/VzgDdwQRhBp/Rhy1sIBaLoDXsodFswcvAv42HMty/Zu5WT58p+bg/iOXt95Au3pa99ZvHN1fgN3UFtP/2v/sfnIM3FyLTFMkYqfZkQrQvMeuVZRHRCykRi2Lmi0uDkfDPkI0bckhkFlZx4/YDXJXOpYgqLK8LAMHijVH142EfpZPX+OLgDM2xB2lDTfQqfS4g5WPlnzXgm1ZgB7MyrYg6HfE3ozGheJ2F/Jh7SDcNIkRpjJKLy/8xWrwYU031VV8XY/CEfyoGpzQbPu1o6AxNRHw2Iks7ssHp1hBRIwj4Y2L0vZLyIhr247Kr/CV42A/HMxRjDsqXR9g9/AwNs4VvPf4+/uS9P8RnTz/Dk48+xdt33sFlsI+fP3+GfnOASCSNYAxomS/kIJSoeEoKtHuwxgHMrF3EkzPReM9nNqZDeu5oiKUU82s8mWM4suH3fAtG4G3ovWNY3XO0+qY0IcniDSmQmbq1uH5T4uSvTl6j37yQ6R3pwTwIBDCjd0+/IXCH+NXRpNdPhpMDr5FUNN/pESytjrkdg8/JwfJcAeEkhmNHwLbRwETfd4lAHLCbOsZ9C8nkIiIJThS8SOnrimat6CmyAdJYXw4CshkCSaXxt9o4rO3hsnmOsCeGyWiC0XQk4BT9M2j4z4rBZIwxJXhEB92NdiO/Lg3Cm/IbNZXlz5B7g2mVrhTIcpDRE0jqUYzJ1ICDm/ceI7W8hXqtBNMOAiElmfjHHqXjj3B+9HMEDA8CYY8c+MS8xEdAJwjKoo+vjxN/MmpIJfHAMimjsOX1ewmgkTFlqknMo537+Nbdx3K/MsCCkjMeMgJIUJY61wS4lXtEmG/0hhGUTQoMghOUwXV7fZl2m6MJeu2OMiOX4oqMFwJvZCW6MklJODMRi0eQy+dE3sz3QCN+mVjxQPL5EGnU4G/UoG1tYVYooNMfoH55hblpIZrKwvEFMft/2HuvZlmy9DpsZVZVmvL+eH+uN23vOMyA5JACFEHqgYxgEKEXUMEXRcg86D/oRX+Gj6IQhCFMD6Yb3dd7c3xVnfI2qyqzMlOxvp11uwcYSMAYaUbqmjjTM7fPObcqc+fe37e+ZSJ2GaVU/LvonyT3lYUwGQf0YxJGkzqsCY6w4Fss5vBmY3hk0oiHFBs2xnb7GHS7AgJRVskCtN9tA94cuRx91ggYqHADSVVd0ICa/lk0KKWR+QJzms1w4rVwBTChd5pDmTGBFjsDo32JbMzFLFeUZ8aZ9LCYjxT9PJFCulBBkX5KIjPXFBvmsoHx+VtMZg7y5QrMjI35bATdykgTUe+eou46An7FGXCxeR3l/B5SBpBNqyaUANVcMxG3M1wAkhBqpnLv6eMEAQSwY+MqFEe1VuhnRBktJd3lUkk+Z3swlGtv22QKkNxOc3nlP8GZJe8/KYr04uDnMPU5rDi9bzjhtOAuGKHu4XIQl+fYdZWUS8A3Au9swiQFklKpEAVrho3cEGMnxMUwj3lgSGFHw3Z6Kcn1jop5No/sGkrFDDpHz/Dosz+Fr8URt9NSYKp7p4AU0utH47E8K2T/kennujORoJ6e10Ty9y//m3+FG7fvYjR2occtvHv1UtgrB9duCMuF14O/gEEdZCx6YVxYQGQ4KtxDg23EkbETyJoBkok5BrM4hm4SRjhDbFzDYtJEXHNRLhuIW1l0ugRvVfqruh+UIC4TrSh9c4UlQLBUjO7pwSiNjCdrkAWeMx0Iy2kw1FEqWqiULASLuDDklCcYi0/lX0Y2EkEw8TvhvsV/J8mZqqEWzzU+wyyaRb5AppbiOXDf4b5AmVUEU8Od+2Lye9Fo4+W7c/FmIQNcDxZiMt8bO3BYtEoqsWo+OETZ2lzDwZUD5HIZFLM5fPX8Mb54+ggfXPsYt69/LO9VAX8KGKG8ikDzdD7HZM4UsTgy9POTxN6FSOGXsnP+PTJZpyx6PkA+0UI+OcNFN4HhooJUOq/Wna8YVwRTl30Fn8FOuyMAfrfXFUZVfv0Q+UJJQBqyyrzuOdIGZaG+TLOr1SKqlaIACqwxyFqSWmCuGHquH+K80UOz2UWn7yCzto9Pf/hjzBYGnr67RMJXlPWx/3dTGPnnfvsI494J7n7vU/ybf/1vsLu1J5N/pvCSqfrZwyOc9NRQhPv0xx9exdX9dTx98hTn9QZyZQL1Ok7eHKF1eoYF9ygCFrMZxpPJ+zRMYeZLGI7a/wmcEdzh+ZEqrYtZuNOtC+CxbFZ43fheKNPlL1WsBpUIy38nzIOoOeN6JVDGWkiAEzZuBHEopSV7IcFEWQ6D6NfE9akaI9ZgBH+EaUH2YeTlY1iGDBNiYYCDw11hMWqeh4Hri+zKJrsUPoajHrKpJEzDlzM+bqaRsgrI2FkwUfri/A1a9VOY8RgqhTzK+by854txHGcjQ9izf9+LgDBfQnj7xuvafhX/4kefwJ8M8O7lUwH8mYh70Q/w+s0J9qoWPv34DsorqwLkNesNdJqXwuiauD6CuEogdiZDuY7K35BDMQVi8f2xruX1vey7aPYVG2m9YGKzSEN3IJ1VaZwqTS+y+aaUKZK1EmTj73IXBDRVAp4wusnskjAS2oQwpEdJdN/7oPKqLqgqYLwK9yYHl60aHj77Ci/evUTM2kemcBPt5nO0Ws/hhTx73YjBrdbpztb3FWt8QYarhsvOE+gjgviAn3KVfDPQUE6toGCVBYTvTtsKFGCOOM+QZBydgOuRA4FADQLJRNViKGduIfQ0tJrPhUE/G8+lybeTWfkdc5cyYF2YZhubnwjTn75fepwgroVC7kCSsb1FdIP/3hXw/+y/GE2fYDx9inL+jtR/ze5jJEyVqix2IhwADF2MB66sJb57AmcSrCEgiAkrzXCdBMajKcbDGby5Gvwb3LeXrF45PhWAwPNI6h4zhsrKLWGfxcQ37rfjNW29wKzFdaAGylwrQ/pTehOAYCGtZxImsqmssPXjVg5xIyOsXdaWpfUDJPMrSLg9xBcjeEZZes9fx2vcOsaw8VrOXgEsOdyd84zjMxrZVnC/pIKE7UDE7rLTBSTMVOTlqXpRdd8iwEwov4qwuHyOSSThXquAc/XsL70r3/9cpNz+7u/+Lu58/BFajQu023UMBj05f/rdIai24borblxVSetxE9U9lUa7fBEQa5+9gmUq0H464xDMx8ruDflavlryfS9lvRI8U5YwqgeWAQ/rTZHgK8821oxkFxMEZzJ7OpUSti/rcW/Kfn+i/JKj4dqylpEBr3xuZScghJhIEcHegOcTayPWkUzgjEjzGE09DBwXlmEiw7+LtiRSO2lwXA/DCdPXiSlQ4szQg7lIOKmyOn/9OSob17C69zFPrV/H8vn2d/7/+Apo//a/+19CSjMzNHPPrmFG4/YJ43opswJi2VXRdRvBVCa+lGkaTPRJAEYyh+2rH2Dn4Fq0ISj9tkzs/QV+8uA16hc1KfwGnQYyuoPOPIGBy2ZQh0G/M0HOPcTnHUG1YVflgSwmxioKVyakcbQ96udT4nXmawmRcekLB82pkszwaXN9DRuZAJcOGxQDFdvHScdD/exECsP82g5S8QVmvkqW2sjHkbJ0KRiTVgwaQSYaYIMpkQQshnj9/AlenjzESBvgk2sf4fb+LXzx7Cuc1erY2/8uQqOEZy8e4PziOXY2D2DmXdQmjxTqzx3A1zAbJpBJ3kPBNmFoz+HNPPjWCMkNsgrYEhPZ9+Gw2Z2H0P3vwZ5XRLbJImqR3sJwamDUPBF2Rn5tH7mNq3A6NYybRwqNL6kJ8GzYVMBYECBZ3hGTdqd9gniqBLu4jsWwiWDcjCQ9nAKFGHktaebp0+QZEyR8S+STPfcUCVMThtx05EOLhzBTZFgkkAlXUdC3YRW2lmC/MFb0aVdNY00yTVSDfj44wtv2C7i+i83srkyiji5fKxaMERcZJun+rkOmivI3ozJCNl6hPkeHmHhhk9VBeVlMSVW8ELFQQ05PIxVawgLknx/c+gjTcI7+oIPVzbsI4jnEE7asC76Y3sIXwaXjV5+hcXEflsVpLaUdylw8YemU/yPwyHDjvVmI5Fb3dZHg8j3ySwpAMb9UaVPLFJxPbn2Ef/rp7yCdUl5P9OthgcCimb6B0sCILEaxN3gICLAmkjma7bKR59cC4/Fc0mxGw6Fcg2wmK+wW9hBcv9liHqkko54pP2GCmDLVl5+nPJCTMSoOTQAAIABJREFUU/EhSyA5nyA+6cNaW0F2cw1vjs7x+PErGFZKzJs1w1TXls+Aq0zXyXZSZqaKgya09AWZTVMBpAm0GAafm2hyLrIUZZQukhWZQDIZdCyfj0bllKuykZn0GphPBsI0S2WLEvLAg5tejARhxr0awKKfDU4iJbIZGlunkimViMeWzp/DGA6QY2NuJzHyAwzdOSazCRb076HHAllUugndTCFTyCO5GCHW68DTAgwWC6TLJaTzBAnTmLoLJAurigEw66NcXI88gsiC9MSLhg8NGX4E5XQ7D5fT1VFXppJ2hpIjZeQqzS/BL+5vnDISNBGkUa1r7m8yzTQTcp3Fyygex4ym1QHlU2qdyAyU3x8xgng9uY+R8ZUxQ1j6VBg3WAyF1dseW3CmnvgWEjwkUCM+ZpG5+NL4Xgbp4jPmCWAlLCw+u/SlkgS9mYBYNAi3rBj2r16H0+vg5PVrjMYjjMkUpDcHQS1OGONxNFpduV5cF41GS6QsBFiz+aJMkTlxvXHjCm7d+QCJZB5Tl82CSnEUk3nKF9wBdM9BMaUkp/WhhYlPsF6gOlmPmwWgYOvw6Pmmheg5EDad7EHTlgxmMskZsmkdtFNrtRzMpgQKVOql+PgzA45FrVrVUsSREStsUM/DZDwWoFW8ymiy7jpImgSKY8gUbaTZVNan8jPpdBqWrEtbZJwCevB6i2cJcc+FDFYoq1imcEogQRSGQrmuMpsmCDJF3IzDRxI+9xyyS5mmORij0x+h0R5iMHJU4INsZtwLVHIinx1KvunVyVcqk0apXEDKpseahym9V3gmZmiPkIvmyEpiQYAkXazgotXFs+cvsLl3gMPDHWDYw3RAP0uyaeghqJhKkgBNuZgAsmpYY4ctZK0JXH0Fg3lGJtDc2wjiEjxQaxCybui51un1JciHnolM0i4U8gLukHUra3M+QdFeYLOSRlz3kU4nhFVKMDFGGwlNhzPn516IBxqtBuYzD2enNczjSRx+8jvY3TtEre3g4uRY9q6hBGYIVeRnSsB+/S3G3XPcuH0Vv/97P0a1XMGf/PEf4dXrV4hZKczDHBIEGMIQo8t3+OjuVSnWP/vTP5dzX3m8Ka9JNmKU7BLsdj0XQwLKfiDgI0NTuDa4tpe+nzKHith9lPcIIyJaP3IdxH9urgYCZHgSnCXLIALoJVCA/9Eizz2dAJ0v8ll5rgW4NURaHwYcgtBPT0mFl8wkPrdsUOR7RAHAPSGO6x9ex+0Pb8If9BFMp5i6Ae4/foXuLIbypmLixf0R9AXlzGTVuLDtOAJjFYO5JZN/xfCIRHAEHzQNK8kFVm0HsdBD3UmgMaGPG4cBPD2+bno4bF1PK4CwPVMgCxnXPG/3N7MizdzdPcCd6ztyztx/foYvnx7L9xHgKid5b5RvJ5/ry1YXU9fH6koZekiPTaVY4L2Q6xsNAVnD0BJD7lPEICcgzfXMAa9t23IvJQhEfA4l9kZAeHnuuSbYfIt0lSyaJRSqzlEZCHLwFSg2pST6RmCnyMEj31clBeOeNJcE56PjV3jw/BFGXgGF8tdypMblfbR7j4Q1r/wLA2ysfSTXrdunf5mSRG2s3BOT+8vWE4SjEObCRNLOYTDsYOz3xQCcgFrX60CzADMdl2Ev98ilRE1qjXgKCS2JUWuESXck55Fse76PzZ0P5e/ttN/KzKhcOcTq2h2pKRgeQOCsWvkInf4zWYtJ+2tG529CXzaevQC/3KmH2ZBSaR96gvt3XAAEYkHaEviKBg8cWA16ymCe4TSscc20JfYgrH3JPCODiFYjEqoi1Gr1rAu7VMBXDs3Ym8RRrnyIUokStN+OV/f8Pjpn91X9yEGrxzVsSdgGg724OdBoXvMXSCRS0BMZ6DHWsjxPktja2kIhZWIx7sGLZ0Wd9Otgni2vptM5Bb8C38V8phLuWfNwj3gvayfgF9eREqVEATEzo4AvYaZ97VummGrKK1UNNJR3GYfBrI9USqby5JR7LlJqDu3UXsH/sKb83g9/hL2DHdTPj3DZOMeIypOFB2cyR+ir0CImCNPDu7J9C+W1az93cUzaJ+r8L+/83H/faxyjc/4KC+mbqFxR58VswtTMpV+mGu4IWC5nPyX2HKQrNhnPNlEHua4w3uWaRF6G4iAtvYD6vMI6Yz0rzHbFa1ZkaWVpoWrSyD7DD2QIyO+nHznrffGP5n5MRUbxALGsUhHx1a09R/viOYrrN1DeuIH2+TO0L56hvHET5c2bvx0Pz7fv8rfmCmh/8D//b1J3f3B9W1CC+1/+DeB0xOuIBZUAZzENbjyDrA1kY5SfpLG9s4PNwztI50vyULFIJM11vghw9O4d4M1Q7zl4+KYhDZ45a2AR6nA5yB+dCeOLSASbHMsIEaQ2EYtbyGoDlIsFaaSFncHig/aM0kQo6dHlSE1iKykW4WRhEFRJoD5OCAOLBJXxiAa1bJim0ribmbySe/geijZw6YRI2yZ2yqY0wtwILIPFWICXjYWADPHZEV5e9NCZdKAtzoEwgWavBdebYqVQwZ0bP4KLTTx69hXazaew8xmEloMwdgnD1hDMQrhDDSnrthQ33fZrIHyGXHUCX1PaeTJguJeO+yGGfR9JGyjlPxajaWNeQ7hIYDzlBvSBTNq5yefZ+K+sIjDLcLsdYZiJdGPhwiysSxE369VgZCtIFjcw7zfgDRtS4NMCTdfJoOABrWMeDBGkhoiZcQRuHIHuwY/10Wm0EXo+SiuG0GoHIw+TwQIJovpmHJPWDBVjH9urV6XRDQMPWqoiRbbhDeEnK7Jp2v5Q/nnaP8G7zks4jjLjFg8sThtMAgdsChcyUSHYyIKNUcXS3ApDnlHHikbNzdekJCGhJGVFPYdSLCfXZjJ1JLGPjCRe34nvQjgbMaBQKGNt41OYqTVh5/UuXonUkj4rFyf3MXT6YrKbsMimImAXwkpaMOKWvB9OjNi08r4k00p2yeABaVvJuPFo7k3JLVk9OvS48qH50Yffx/fv3lPMr1gcX704leS7H3xwRczCZbJPOnd0+EhDLYeq8hujJIuSryHBs6EjDI5CuYgymWVcI5RMCo1aSU3U2aOKcF4/kfPO6SlH8JMyrBB2r4PkwoF9sIv8zjaO35zg5KQBz7CFSURpGVUE3BjYZLL5EwNyS0kZpQkS34ZI2kagjZIp8d5RXln8foKFTKsj40Y1tEy8hDAkmf457PWQyhaQzuVl/5h0TxF6DpLFLSSsrMiCCAQM+z10Ls/gTdpKomlXkMvkkbNSaNVOsbGVwe//1z+WyeDzJ09x8UT5ZCXyBbRGU8zbHQw6LbRCT0z5i8kEYhkdPTJQafzKJCzbhG0xOVUx+oqb15Gp7orMZj7qYOaMEEtw7ScFaKF/XMgYeQYRmAYK+TwwH2Iy6EioSoJsLCMFJtBxOk/ZOBtbJcdUfhXiBeEzJZiejnEJJmDYXDnPzx6LPIlCkaGFBG4i3z8B0thoUfYpzAU2v6T9azD8PhJhH/2JChDIWV3Uehoa49LXgJEwBJWxOin9BGH5oLGgFbaVUOxj8udHz77C6cuHEh5BHy6aud+8eR1Z28Lr5y/w5s1LDIYDadLEgDzg70wIi4DXiVNFsim47lLpFA4OD3D7kx+gsr6tppwcSQqGRR8sBTZQSkjmneY78GdD5O0ZwpiF+jApwIskUWn0zzOxV1kgk/DkWR67CdSHafEoIUsu5k+QCesoWEMFfFEu1p1gMPDk2rAYVeEpukiGla8Rp5hsWixhg/UHIwwnUxno5DK891MB00xTg0XQbEyQwETeVL4p/H1M/E2m0sLeE2CM11RYQIpNQjYa11XcZBS7AjS4N0jhHU1s+XcL0MrDTfYXBbqx4ZpNJrI/UdoiZue9ESaUZ1JWFIUPKNmpi06vi8l0Jnsi5Q4SYEBmi65LIjantEytIkN0NB2j1bzE01cPcN45QyGdQS5pY61SxNXNNdQaM8RSm9jd2ZO/h++Za5/WCgIQShMBaL4LLXCQREPOolGwhuHEk3vL60uwjGAX/eDoV7mcxHPtyP+OvJ4EyIt8npR9RABLd1FKayikKS0LRBrCH2NjzsKeex+TEKdzNm0E3z00Gl0MFgb2P/kBqhvbWC0UEZ+O8Wd/8uc46i+QKChz9vcvf4izF38jeZD/5J//U/RGfTx6qoyRDw6vYHf3EJ2eh36vj0JKx8bamiQhv3r6TJiiVmlb9oXR5Ykkt1I+Qoou1yzXL/c0AVhkQKGYjXLWEWCXC6gm9GJfEPntCdFe/G4iyQvPH/pMcg+gND8C2tTPsgFXDBaRcBoMAlHJ2xLYIgAPWYaKAUsQkH46BPdkEJPJCNjDs9RIpnHz+j42djYx4+Eyc3D87B1ajoZclY2LYlhERNCfuYy2PkM6PsXEtzByVRKynJdL8Cz6OT5/JXOGalIFY8y8OZzZBN2phdGCwROK9VE2XeTiTGVNIpsjW8XAeXcmfoEbOTZxIWrjGOoTJTv8ua9v/N1y3REiZwKVbALJJNm53DyUjJ5rW3wOI7nl8t7Qb5P3j6EO5BrZRgJJSw2neJ2FURFJk5f3ixxiNtMEnPl97xmCEWtf5JniEckhj/JOErDtfYI6m1Oy0tQXQdPOeIjjxhk6vQDuLPveU63TfYFm5yFCjXIp7iNxWIkkgtBFuXgVhkHps4WV8h00Wo/VZYqYfKXiIS5qD3HZfCn7UdkuK4Btfg4jS5sTZUbO+k18mTQNq/TlytzF6fF91GqPFTi6iNh7Um/qWF2/LWBTt/dS/sn7rICzD5FOHwrY/5v24vWauG/guMfygWajmQBo0uzzOWQIs7AJKVvjvaU3lofxYA7fJUgdRzxOZimHrBqMlAWGzMzGDC2i764voQCRFaZc13Q2IybvlLPPHcrkYljb+EQANL5oMcJBIRM6l2fFb1pCaev8Ebr1p+LtRVke5fGV9Tuobn3Njro4/hz14y8kVTQRpxwvAS2RxurWVXz86XdgJRK4ePMc7qgL3yrDM3/9Pmi92jMML2ktw6EwrRsUCYQWGSxTLD2OJOX3OfaneYxoqUKGOoey0VBAnVfc4xVgtGSU8XlhINLyPFsa70sassFgr1DSKFkLfOeHP8K9738PrdoJXj5/iFa7DmfmSNBUTKd1Ul72GQ4MydJjGvIv8+o3TtC5eCPSzPLGvtROp68fRyFHPgoFC+kkgy58+XfiiSrnsWJOCsOeQCkH9bIvkOH8tTzzPYuNw5+Y8vczQhVat5Rnym8SAZMC0fhibSrghK6jUKwiSUxAQfdivRPPbv0yH/vbn/32CvxSV0DAM5GLDM8RTJriecbiIOH1BfHnAs5pQ+RsTQz3Y2YO+7fuYf/qzchIOBDU+uL0WApwFjN/+eULbJcsZII23jSU0bfXfQcnVoZV2oU/qiE2rSORXVfJWV5TGk7XXINlJ7GRDdGeK48cKcw0TSSU530l2Vq1Z+x80HFMaPM5VnIBwnSOLkfC8Km1XXT6U6ytZCRC96zvwvUDbFaS0pxedJjsB6wVTCnA6I3kRh49TCS86NFY2kRaa+LpyWOct8+lyM+U7sFdeGg2foL11R1c2fkY3W6A1xdfYK6dwMgaSloWBMgWyN6w4I1MYefELA1Z+x7i+hSO9xMxmPfmTCVR7ITJJIGFZyJLACdcwJkOYWdN2EEV4waNnbnREPWPYe/qNYR2FhfHx9DcGVLlTWhaHE7nXKYnyeKmbK4CoJlRDHSwQLKyA+QcLAIm+gD6NCXF4sKiF5vSzgeJKRa6g2nbwWLsIp2luboOL/ThTDxYsQ8wdzQEoybW0vswshsCrgXjS9Gck5FABo1vFUWea/gjZeYeS6M+eIeT888xERN7+viwwFATV2GdkXm14D1WFS6lQzSGXLgqnVP5L3E6FxE1whgKehaFWEoKSyYiiplyIoBm6qiU1xCP2SIZKFQPkMocYFB/IzRtHlKwZphiAMdh004GA03r4/J+2XBc276Nw41rUkC/OHqG528fQbdCxJnyOPfFR4CMNJE+EJSizNiiQb0y1Z7OHVzdvIJcLI/jkxomfgzzMI7vfHAFv/PRdUlG5Dkh06gotU7jGFOODF4HeiU5AqNpcVOaK4IKSZtNuSmyTB5gBNR4cPEQE6lNlJgnCUBk+RBoIftr7oqvkuVMYLhzZA92Ub2yIx5pf/YnP8Hr40us7OwJc4Yoq7DPRLI2lwKPbASZlAnowcN7IbIuAYQipgO/j0Dmwp3LzwtQRHacQSCeTAvl/UCghJNmNU3nRNZD6HlIsWFhYMJiLsxP3bBhZavwxn00373Ay9evUV7bwoc7O/jISUsE94PcDPFMQjwKaVhKqevrF29QZpqbTjP8GcJkFhM+62QzwcEkthAwsZAtYrW4iaSdFZkPzYp4rWDlYKUyUhwwLIDgKdeFbdPz0YYznUlEeajrSNsGqsUcZpMheo0Tlexp52DQIzLJEAFFg5fGShIeODmksbeS9olXBUsCSWxSTA9eh5RlwJVgAVekuWzIeO2WqW8EQZQ/jqRGyPNB0ICJleFiDiPGtNwFeo6a5FESyYhxVe/w+5UhPYs3BlV0a++ELUOvQJFvxeI4ffEVTp7fl8mvF+pY3drCJ598DAqVXjx+hOOTYzF6f/P2SJiPhwc7AmoReBv0+ugOxohRArjwcfOje7h77wfq8xJwX8xg6AQHgeFMAfpC7SewYsaxnneRCEciPR25Ni7HLDJVKAqbf4Z7FG0HerhA0k5goTHlMSn7GEGL0OljPT9EUifzMMBgMMHp6UjteSwANQKWBIdV8qUkDuo6apc9eR+lTBKTCKgi4CCgrzsXk/102sBwupAzZ6tSiHxSfAHpeJbxHGPanhqoKtCA56PycOPeF5e/U4EJbKCUrI77gEjrlvHzbFQp0eOkll55IqPgM+8pabQeg+vSP0U1KZS18jPx2SJYNRo76A25B6voegJqSYthNQUZHKRT9GEz0OgM8OL4Bd40XktTwCFAKZ1DOZNDPplCOZeFVbgCM7sFM66kZuLQE7EtVOEb+ffwc3gTpPUmSlkXvWkSZy36/qm9afkSWYh4sygZy/IlUlUpwlUhLimSAizRI62PvOljdz0LsedSFYIAUYoNRLCI0tkExpMpur0h+v0hLs6bSK4fwty8g+7Aw7/4/l15Vv/TXz6AXdhQwwACyv4Cg+Y5Ru0LMT0uFsjYpJy6L3vs9es38YMf/S7mUw+f/dl/wbuXL4TJVchl5d65gY5UZQfJ4pr8DnqWcSAiDZUEHUTgQ+R5w/e8ZCgoNoKSeCsmwvJ6quTwJWuVjHY+mxq9bCJmEa+PpKLKnqs8KJUlgJJ2yp4svlMqFZ3nBLFaDlYI0GZzGbm+lK5/8skd5FMGLnsTAXmZxXE5CsXrS13tJVPg69pzeVeX3kG8p3xGU4bypRvNlb2DfI4IwFLP+tfrYSUVoGK78ALK8mPozwy0qPTSQhStELnE0ofQQyqTkSaW56z4eAU0ZF+gPgzxrq3Wksh5hZ22TMT9u7XyEswjeFgtGNjfpIRUF/8qnq1cr5QpiYchzzJZv7pcFyW9UiEM8r3yXtReK8wTYVcolgi/ZK9e8lsjw21ZF5GsUxrGiPUmYHhAr1neKyVL5jk0Go2Vhx0HKJHXEuv316cdvHrXkbAYvhrNB2h1HgqhdbV8Czub30G79xpnjc9RKV7DavmOgFdyfTyqSmzxRavVH8qfVcpXZUjMm3V59ASN7kOgpPyIxHBSsF7KdBXg7w+ByXAsa0pfqFqSz6BirGuIWQwzURJNPab2xXTmEOnUwS/VwPy6fjgIXAxnrzBb1JXVRshh5M+u/Vnfw3TIc4vBSGR20o91iqkEe7GEYrJzDGEUqsHakkmcCTshQRvj/hQzx1V1dxTAws+ztnFHfHTbbQJQMaysfIJKVYFn/cF99AcPkM3cEON0gmhZ+9fDSqOslsmgvNmso5fr5VdxzVuNp6idfAFvOhFvvrimo1jdxtbVe9jcPoAV09Cun2PYulRez0nFPvt1MtC6tafoCPir2GIEdLl3HaxXkbHSwsRlYIDrhcjkixiOXYynHAovxNeLNS2Hx+q8Us++MOkj30TWWALMTRnipM5PWqqs7N0SMLZ9/kpC93b3t8WWoNdpoVY/RbvfEjacFjOwsfddrGz96u93//IUZKHJEJTMO/pSL1wYRihheqxb+Lk4cGTdwRRz1gjLWnK5p0taKBmUHNBQHURGb8Ah8QK+MHB16JyRRWxN7g3sr+hbRtUPB0G8Mirpk2EBgXilF3c+QOYbPqO/ijX47e/49gr8MldA+3f/4/8a+n1KNVtSzJP6rkxlDYR2WUz719Nz5NIGipVNbF25jWyxKhs+0+K40TTPj3BxdopUYUUevudvTtG5vIDpDzCJFTF3hjBmNSSobWd6hkGZiI/koiUbAjeZfDaLZDItRV+SjJ+Eai4JLIlHBGUH8yliPiVEGgqDOXamIaxaC8eGjtbBFsLpFBPXQ7Y5xGWYwej6FawWbLgaWUsLYQKwoBJTwhjwtjkXZkDVnuLV+QCj/gC7hRD5nI1Qo99RHUdnTzD21IQhnbsphdyw/wQxM4Vq6RBIbOK4+QD9wVdIlmi0rmE+mMOy48gk7yIZvwPHey5NQsb8GL3GUzTbfwXNJlCTQjzGjRbIZO4hl1EH5KD9UzTrf4lc5SOkM0mMKdecJMVDQkMCla1dZKt7cJge2a+JR52RX5d7wWAB3j/lCecjWdpUjfeoCbu0jjDD4utYmF3cwRgnr5KlOEUNhHk2bg+xGNI7KybTNfqWaEaI/iUwGYXww4X4te0U9rFTvAI3UB4PeorrxRDAjMWjG89KwyiMFDbvmOFd4xmOmk9psSfsLG66kuS3oIF6IJ5hMVDSFKK6ch122kKz+VRSy8gyUAW4ij5mE5HWkkghKZNTApucbAQJoFQq4zvf+TGq6/t4/fYvcPbmKbyhKR5dlMSR6TMJexgs2rK+ZpMFFjNf6fFjJq7t3cHV/ZtSLAq+EQQ4qr3CSeuNus7zGbyAPkiUFNGnzsQPbt/FB9fvYgFbWENfPP0CT14eI6nlxd/FpUxp7iGfBD69sY+bN28gXyjCSmdkTfuSrOdKc826mAcyGTw00c/mSyqEQZohBbKIpDeS1An7QOQ3lCBRUknKNa8XZ97KAFqmu6Mx9H4P6YyNlZvXYK2u4PTsAp//9ecinctXt9R0THVy8ncto7DlmSRjig2+Rv8UHqb0GVJgCZkwBNrIaiGiyPeuGhvF6GGjQ0CBHl9CQZ9OVNHIhk/XMXz5DOO3L5C/+SGy+/tIaJyyc20asEddaN0GHtXqMPIl/FfrN7HbN/A3nUv88fgUdsFEpZiRFDg2G647kemXoVsIB2OkDRtexsIszpSwGDKZHArlNWkoXUrDfMWmI5ssnlTejlzLViovjazvKyYQmQNkr3kE1HzA05nABJHhGqm0BJHw+hHYpG8jqf5SSMVVIyEsI5EDJWTYz2tExplQ2KPpJRe3yJMTCkQjC2nmzgW448ZFkI1NsxRpy+S2KLqcQHSzOxBvsffVfqgaOfHjorRWjPwXGNTeonn8HKWdm9i4clfo8LzfbCQlVdO00Dl/g/rbp5L82R0MkcqV8L3f+SHK+TTePH+uGJmjMf7iL/9SWFnXruwhk04hlc4KIEd/sZWdq9i6TlmRkvTHQgeJcIa8vcBsoaMxshAuWTdRoWnFPBi6YhV7YQyzICngoUSVE2BMaKhmfJFb8eXDxNAjrT8CKnlPMEAmOIPmtlC7GApbiKxpeogRlCbQRRB0NJ4IiFQsFgXk5RqeTRyMJlOMHMoQQgnasJMWYpR0U5rMcJt0SjHLomKb/xQ5toQPECwIBCQ0k0nFMCOoLtpN+gVRPsYzLppOczuODNzJ4hTQiF6FZNoRuGbQgG3LOSYR71yT4pNG9S+T/AhIc7qtvOf42JF9Wr9s4rLFMBAlzyOQy6J4c72Kzc1N+LMZjk5f4eXFO/TmIwzoRUlWXzyBcjqHgp1DlkBw3MLlwIcbL2FvexPVQu59c6A0GorFwxeHaSywKX2x4lPsroaYLRI4qqukXuXfpyTz3JcE6BA2ptrD+C+5Bin1pNSF+3MmlUQmnZT/b2ozrBXiKGYJY3CaT7m4kvHzd5NdxbVMU/fpjKmoQzx59g71gYf9Dz7B7Tt3cOvqIeLw8FefP8RXb3oYzzUMOw1Mek3ZOylpXF0tYHd3S/aAWvMS84WLq9dv4M7du9DDGP70P/0f+PKzz+S+ityZRf7WVaSK6+89Y/oXbzFoHCnQN2KfLfdwCWARYEs9ywS5luAxr8U38wxUcnPkoycMJfrPKHBIeZ0pmbXkB3DAxD1H3KPV9Ra5mficKbmrsPT4PC4C2LkcrnxwEyv5JLSJI7+wPdXRmihmGl+R8Ob9/38Pkn2z+iSbJtqX+Bzy+YoEmtH7/Bo8k98pZ6u632T+F+NTkVaSNaykkKwDfZgJT1gWkykfHcW4477NQR0/J4MyuCeKPNAB2mN1Pm4UlWfjcWsqagS5VtEaXX6e9+AZWV2ui83VHPbW81L3Wgl+qeeWZ6jwwSI5liF1gmJLLAFg8UYTEE2xWQWwjuxgFQNFih0B4BWTW6U1vpe7JxTbl3sDpW5y9gqwrBK7eU6MnZnsg/JZ+MxxCBL66Pc7eHfaQe3ShesFaLWeodF6wDw68VHcWL2DzbWPhGnWHbxFImZjpXxbapmL+iOUi4eolq8KgMavd8ef4fzigdhveIGDQJ8L6yzsh9BHCWFLb+x/DNciu3gqb+bs6IEEKtHGAh5BR4YkKRVBMptBKpNFLn8FyeQvx5T5ZRqef8jP+kxrdl5iMj9GxtpDPG7DmR3L4FHTFKuR4FomdVW+FmTmNb5Eo/ZInicJKzKUlQevi4RbMZTD5XBF+UUpeba4u0vt63LowSlSGMJKJWAmFdhMkKFYvIVKVYXo9HpfoT94Ks8YvSzxAAAgAElEQVQ1f28h/zFyqV8NmEKwzPcpgVdLtd19hsv2Y1nH1fJtVEuKOUb/tfivwIOtWXuMs6OfYkEbBEN5oFU2DrF7+BGKuSKa5ye4OHor3lqZTAauUYRrFP4ht/AX+p7W2SOQNScMcF2FOol9ROCjunkL13f3kHLP1TAEOsbTAIOxq6wxpjNRvvAclnAPGYip/U2kjUy93KF0MED96EnEuIqkl/TGS6WRyRewd+06bEvDyevH6EuIloupS8IDsL73HVQ3f/1pkZcnL3F5osJCTEPH2t4N5Neuvr+m3Ytn6Jw9gTt1sJjN3tv28MxinSN7s02LDkrAexg6jkh2BThjjR2F3CyZkxzesB8jWYDKMHp90hNa1xkoZiG7dlW+vn19ewV+k66A9m//8H8Kw9EFYpk1AbJSoJm+gXksI83kij1DNmPD9TSsbV/B9t4VeESSFwHeXnRlk6gU0hiOHRyfX6J1cQx90sCg35ONLl7YgeV1YM5rcJNb0uylvbpMo9h0z41VKZRWbPrtcGKqfM4IoYh0Ugtw1lReFPvWHLWRhoQbIB/0kB27qJy2cVE/R4q+Rgkd7UoJtdWrGGayKOVjaJtZ4fzzwSYLhB4ZRMV3MzM8O+lh5vmIdV/g4rKH9fV1HG6WhBb6bpTEUeME8+FDlNMFpBNJjKYjDGkeDhNb2zfhxzy8PP4phvO2FDKJDA3aNbikdlNmSMCsmEEyn8JkPIOBKxj3pmi172Nj7YeoVn+AafeZrIdk4Yo0ZeIZ5DQQBPfR1WuY9XPKc8scAXMbcW8Fh4e3ZYrZGapJIAEz0WNysw4DJKtMwARmnVPxPOMkWtT15hSBPVaacT2EblKiSVmrKxue2tMC9GojjBoOsjkDhg2YKQ3JfBwlbQVzN8TR5QVGHR93NjawX7mKy8W6AD0xty8FbywyzKaf2gxJibfn/ZzFMmi1H6PZeSJNIyPAfX8qn1maRc/HYhZgpfqB/Fmj/gimzQ2UQA0ZIsr0klVsVksiqVkYhypaPZvIwEgkkbDisNImstkc7FQK2XwF80Ef7YtTkd0p2rTyZerMLtFy6ipS2iUTUEkO99YPcG3nFsyEJb9DWJEzR/yflKGmhvrgHEetI3ie+tnrOzdxffeaPDNkU9ZqTTx+8xSDwRCzaQIeD2SCLp4Lu5DAtb1N3N2h/8e6GOabNMsMyUCjb5Qy+ZX0M9uO7qFK0xGGhci/aLpNX0IlFZMAOVGQqspH0m6iiafY2Eag28RxoXeaWF8rIr2/i5BJumYS9+8/wvPXx0jny+9ZMNLUsBmlh0nku8LGZZnAx2ZjKe8Tzx5hVNFXjZMkMeh6H9W9ZI7wc3lsjGecakfR7okY4ggwfPJQpnj23j4yyRBzz8G01hIAoROShTfE3Fsgl69i064gPaKEe4p38xHsFE33c8jmsgIQsFgxyaALAXc8QjKThs1/RxDT9TBypqrpNZPQErawiRZaXDzXxMMBgTQ3nLZyOkgjVIIObJj4LJHNR0M8M5LnEfQnSEJ0lumZIruKwEWuCRreS3IwZZIcIEDDzGfKXSAAJO+tNF0iz1LTfMqG+HxTVk4JLJtFkjIFfCRFPmqI+TuE1SZSL6DZ7qPTHajiT5BflfLG/xBAGzRO0L08VXJr38Pq3k1U6FkUSbgIVIuXjWmifnaE+tFLOJORBADs3fgAV26p9C8WlWTs1t4+wRef/ZkUnNcO9xF6U6zuXMHm9Y/eJxqKeT3ZiZRQm20spgxhSIDcudqADAYFBhPYNmMLpGJzZC1PfCzbThKzQDEhl013Je3B0hewEmSqxNAYZhCnz5j4pZEVEkMWHSy672BqA/SHI9RaOvau3RRz/eNXz1Tao6uS48rZZMQOY6qeh0azK8xCAoHZdArJpAIejRj9flwB+pUcgVI4A3NfSRdYbFJuRcavXHoJX7Bg2IptwXtLhpuZTitfJ5HeKp9HMolk6u2RIeqKZJv4irCjLXoqxcSXiUMUNtczh9PhQM4zftELUFi8ro9hfygeYr3xGO1uT2Sf4rVHVpe/wNZGBZksQaEh0kaIbDLEw+OXuP/upbBvy9k8ipk8VnJlHJ2O8fhVXcCra9duYHtrG0n6hCZpFBxDt9tDu9sVRhOlmHyfEo5NeWIMWMk5KCQ9NIcmmoOYAtV9+l3yMyVU4phIEpWcUQEPoTDnBv2B7De5LIHxpAKcpw7SiQXWCoZ4z9GIXcA3hj8QjBIWLsEjJocyYbWHL+8/x+uTSySr6yhs7eL2XgXXV5I47fn4L1+d4s3rI+XvZSVB9jn34Ksf3sX+/jZ21jeRLVWQKeSwt7mOrG3j4cNn+PLLR3j+7Aka52ciJcyv7SK3uicDFQGFyBSpvcOw/k72T2G2ERARUCWQ55d7BJlN/Ixc38vkUvrukemoQlSUlEWe5cgjRwVzKKCGz7eEWfAzy9kQBXcQBGXwh03JHs8OZfx+7eoBrlw7FPYrB0UwErjoTFC7pJz2ayaYIkUu6TaqbF3KMzkQE8/Fv/VaMs4UcPbNl7JhWDLPvgmcEciibDOtjWSokExlhN3L986XEQ+Q4FAsJDuTTCn6Tqp0UAKBKoCHNQ3vvxoEKm8yFbBy0XXRGpN9zUHs10kD8vxGlAll0k8lgIn1Shq7a1kBz0S+SYCcMC0Z3JF0nvtygkAaV414iSrDf94MxR7jc6b2djLGKHOmQTzBs/c2CJFkmwwzSfTj8ym+aWRrKd88ZVuiQDm+18mMkta5+rsIhvI6E6uaTTGbTvD2rIejC3pQOriofYVW97mwGZfAHgHV7Y3vYnvjnlxbss74Oq89FLnm3s73UKlcxXntPoyEjWrlGo5rn6HRewTDJvCajPwcgGruNlzXwUXzgXjV+i7tN3zEgjj0gEEnCrDN5PNY3fpIgLPf9BeBs+7oGUbTt4jrlnylrE2xJRk7R8imlbfUYPQC6eQecpnraDdf4vz0c2Ewi2yaPs2Rj2+c/YwZw2JG+abyv1OEQd7bCPyWVNwo4EXOfQ0G/Xbfex4SQLsp1oz93hPlpcd+w4qjkL+FYvbjXypQgFJQgmbt7hP0+s+Ficq1tjT75/nIz8WAOPZtxdxN+RI22i8Jol2cfI7ayeeyf6ctC8V8GVs7t7FS2RFwpt/tChOKZa1v5iU44D37TIYNakUpz08+C7+YMTzvHQGhLmWbgYfCCn286bbBc1sBpitbt5GY1iTIjeuB5zgtHoaTOXqDKQZjR2T0S/aZ7No6HUHiwowncMo/U4MupRrg8IsJ2vQbzpfKWN/egL8Y4/z0jQyQTDMtA6d0+RDFtd8s36726RO0j5/IAJ+Df4L6EopE5RGVKYE6f9Z2P0Rh9ed7sn1zPxg0XqDfeKnOGfpYr11D7h/wc7/pe8q37+//m1dA+4N//z+EodNRcq90VRqErewCxayB8YxNYgy5Qhm05Z73utLAeUYCEz9AOluAZth4fcaULA+VrInW2UvUjl8iSG/ATAQiu+LPJOd1+PaabHZZrS8sCoJnIkNLJkVqIVG9Irsw0BwBCXeOrYyPXH8CzD1JsHN8F8PHz1F3s/hq5wD2fIZ/3qrhn7UuhO1hVsoIxhP8x0QG96sZ7OZC6PSHspLC/HjXmkvBcaO0wPPzoYAbu6kx2iihNs/ioBLHZj7E28s5Xrx9jNj8DEnDlqhi11cePqZVxZQNoH0mjYaHBQYTBxfvphh2ApSqSeQKMQwHDvSEhWQ2pQ48n+bnDhZDC6uVe8hVPkQ4vZSVxYY95pzDc8bQs3twkm0MJ39Bpwwx7A+nlGFYKJU/xu7aBxhenqBev1TFrL9AemVfijgGPtjFTWh6AgyCSGQrMIvb8CctuLN3WCSUZFLIAoYH3xhhISCWMrunz8zocophcwrDVLKPhK0jU4qDkA5lijTL95wQu/l1rOX2MHQSCHVO3hNSgMIuqcPW60qS5FzLYIL8z1CumfpUb/6NgGmKccNKnf5zgRRkSylgzFj6hylwjc1iDmnkjYIwAZjg4+ohtnY+xebOp8CkjpjbxhqBqY09oUKfvmbBQamUIfePAASbjtbwDO1xXX4nCxo2Z2T2zWcudlb2sLu6L4cyD3YhBolckeczJVcsJE2Ji2bTQ88kaRojX6N0Ki2/88uvHuLzhy+wIPWdpKVYAMOK4bBSxZ29K1hbWxMzb5FzSdS0SoyllJIFuGnbavIdSSh5u8kKJfNlmcLGAp3Xz+LvEJCMrAQ29tFki+AMiw9JryP4m0A1Y6N5/g6hncHmwQGePnuMVrON6vou7HRWirnJxBHJtUr+oneckmrOxEhVAbcC6khiYEwx3RCKebKSBdH02UfIa0OPw4SFIJaAP3OQCOhNZyHQFItPb59i9PIxGs0BYjEfIysEShWkTVsYe5x6U86YNDLIpApy/TmppZEo/756oy4pe0z+yWYzyBXyEeORUmca5zuYjnuSZgczq+TNMRU5Hkvl4ZC9QM6jxQQlT0Ay/l4qfsbDIdpknsymyGfTSGXziJkWUknuKTQCVkan4nUXSZEImhBcpOySvyNmGjDNOGwCRAQ7hBmiIWAaKr0M5wQiFUAqElyCZPIzTFQlY4uACgs2Utn5PZSW20jalmKiRdNO/hylau3+SLGTlga2kRkr99x2/QS1N49gxDVsHN5FeWvZ1ChGA5l4IrW1KM5cmr1GRWrEFJL1GMlte/UTadCqGzsiCUwmFrL3i3m/q/yV5LdoQCY+gu6NMZj48MhFDRICrouRORl5cJE1KeVgIhfXXBytSVpANk50ec0IRK7kZghcygv4ZAXou1nEjbQKOXB5/QJUrBFmvUvMxl348yFGTlzY0rV6TZig1UJenqvuwJGG1GQYTkKlRpIVzGslLEom4RIoZtJ0Pqe8NId9AQ4FLDASCHQTC0r2LK59BXzycxMwIcNM9gYBhhh2QqA8lDRZ9edxAdkIpFEiyOvqOooBpEBvngK+ME8ZsqExDIRAWcRYmDKlTIIjTAHVRqOJfFFSLb5Yszmm06kACXwm2YivVYtYXymiH3mRkenXH3bw9PQtOtMRVvMVpOwMiqUdvHpNT80AOweHsofrBKjcACuVkgBczoSSEjKflkCPXLJIthZDNTtFJT3HYGqjPWHqND/T10leyhCdcvBQeUKRbT5XyZz8nawt+OdM3ub15v5saC5WshrsBFlWlPgrs3YFCCuvNLLFFXAMNBuUtZ2hP5pi7eAQH//gd1HkBjDv4W9eNPAnP3mBwUCFKxBoHE+G2DrYxdrWOkrlMr7/ne/i5u4WdN8Xo/mXL17hy/tPUWt2ZS/RQx+p8hrs4pqwfZdNndOuYdK+UCENM0cllkWDiKUxvHgY8lwiGM7GW+jePKUV0KMYedxf4iIF4zNAKTNBfT77wnDkeZswlN8ik86njtwTAr+l1RVs7G1jNZeCoWliki8yYCaYj/woOVI930tJJv/JPeXnAWR/Xyksz4IMLiLgLNorBFKKzvhvMr+UL5DqfjfyMWwVluxDgoIKmOYzzxcBKV5TO0E2Ku8tgTDuKSrZWyW4KsYmv3cJ3kk6MZTZ9UV3jqOWSo+m/+17ygTXHkOG1vO4ul2WmkuBlspugAxgAh/cp8n+4lqV4QJ9feTM5u9Ta28JoMk+uvAxnbJmVKb9MuAKohS/yKuXFhfCQubv4UCZjGWb3pvKo+69l52AZZqAhtzD6OUq4Ck/RxBIgA7DQZzZFIPZBD/54s/x5OlX0sxGylL5SFxrG6t3sVpVLKJm+5XsM8ofL8Tmxoc4O78P13OwvfkRzpv3Ue8+lN9jmSmslz9U1y/GgbqDs8ZfQ4cpdeGcTJSxj2DK9GsORLjMTGzu3UOp+n/fPP+/3WIROGsPHmPknCKh28gkt5HLHMKZXWA4ogecK4AZ1/B4ciRvl+AZvy7rj1G7+BK+T09oNfClTYYmLCblY0g1Bb3mEgbDX6h64b4PGXboRkwSqelRN3WY+EoQlgAay3vWrorFxKEoqe5k9yl7xAC5zC2UC/eEIbd8cShNyeWS4bv88+iRjEBeshwtdIf30R3cx2LOGlsxOLlm1ECb9iGybMU7OG6rvY3rtZy/hVLhtgBovyiIVjv9HLXTL+R3kuVpxeMo5tawtXkDtp2VvZ+Dawlokq0ihG8WVJL0tPM1+5b1cLKC0GJQ0z/+1a29RPPkodw/CQKT0JUQpdVrWNn8EPHEN9JOR6eIOxewyCJkamxIVqyLZneEwZjPO2WKBOM5+FL3XhQCkRSU91NkzwT+JSxuipieQDqZlXTWEHNVN8Rt5FZuIVX+zQrR+NtXt33yFLVXn8vQImbw/YdY2b2L1d1fDSPyH383v/2Jb6/Ar/8KaP/tv/uDUM9uykaeCQciWyoXkkgmAsStNCqrlHFp6LVq4gFUqWzLlLLvqOnvRdvBUb0niWcJpiDV3gmQ4jNulvTw4r4YKJteVxo/k4mdtgXTzsiEMZ+2lfE2zeWNOE56qhC8mQlQ6Y2EDeSPJygfX8CdhWhtVfFlKoeXXhqlzjF++PoRbps5Gi3B3D5EdnMPwRef4Y8MG483K1jJxXGRWkMmn8PV1RRe1ujv5eFmYY7TvgcycbayAZLFVfE8YgHUaZ5hOmxj7PjoDeZIpTNS0DSaR7iWSyFjGfii9Rj9RA9T0CNsgdF0jk7dFUZWJmegUDGgmyHGYxeLmQZT0qxYFDMh0oPlF5FJf4J45meLCq1P77gF+rFLjIcPYCRY/fuYD5LwByWUiuuImRqG/RFy1etynowab5Cp7MrG5Q4aUswTMGPB6I2aEiIAn6mNJwhMFUvvay5gukDMQwAP8KbwHVUYikadqZc0DZ7w8FYm+kypY5GvBQoo2CxsYzW/J15IArwyQnjW/Vq2wACJWEYozpRlLaK4aQJntfrnuGw9igQhyty4UrkjRWq9/iCavqlkRzYIEkc8p6wzhLUwsLtzTw6es9MH8OMQ4IxfXJMrZCSkM3IgOd0znL97gXFnCIMsEHo+Ue4Y13ExbKLeO5W0z3jMwFb1AGulbTHKJMODk2ICPNLUR4kxKk5cpUmx6eXvE+Nxel+l0u/9TgjU8tCfjEd4eHSEx+dn0GgWVDQQmj4O4wV8UNhFtVRCLp9HwrDEE0ylnCngRgyxI7aCUPilI5N4TyXNkkm3knURGBMAQt4f3x4LLbLEGEE9FoCCQC6boV6zhYQzQmI2Q27vEJmDQ7x+eyypiGmm2mQzUdNNCali6SlQjoW/8qajjwybAYI7BFmEGcH3IMb1CmjkP4U9d/Yc/tsHmFZ24K9fQePlfVQGl7h29RB+Nolnb97i0et3KK5uQEskcNmtS7z77uYByvkKs29RLOaRL1dh2ilJDiWTUZoYfnbfR63RQbvVFeNmFq7z6USuQbq0hnyhIgDWdNxV6aFmWjEW6N8gwRApVYiCRtvqs0o6Jhkh3gK9LgMDJmLmS68LpkJS3k6GIctbAjGUYJBDRPBZgBYCHQZlwjSfnSkQWq4jRBJE1gJfhmGJ9xTX93hGRh6fU+UFxwaX91QBaBF4JNEQ6tkkuEbAbdnwcprJorbdH6LRomxTabr4TFm2Jd+vCAsaTp5/Je9r98YnsC3lvae+nVKyqMWNEACl/vpaIsZvFn+uyOxcPLt0HSl9gtX0BLZt4NJJoTPh36fgNzEwX7iwwoEAZASavNDEeC6O0sJyY7Og+2NJVmX7TZP7RTyN0ZTFKMM9CDoFIqtcyTqqiXZ0OJ6Osa8YolL2yvsK4fJ+jwewYy4sjETm/vS0i2dva9grp3B9d1WuE7kd2+s5YeTyOaFs0koVxH+ERSybWpUOyWk8OwklheKwgc8Gr0V35MpzuVIpyDknfoMCaiigXlh3TFumub5ItOfiK6JCPQxYSXolkr2ifB0DAtSeYsKSFRCPMamSvpiaMO3oA0KvLbFPmJAV6wmIy0/uTGYYDSfS7BNAUw28Mivm80yAbrVaQDWfgTP3EcZMLNwhep063l6eYzgdYaOyjkArYDwnW3iItVISP/6938Pm3k2cvXmCh19+IXsB01d5PnA6rwAL1VwpzJHrQoFh1cwUa/kFWmMbjYGh/C2lOSMgrKRxPJcijFUxtCIWpuyB3G8oO5U1rJi1GSvAai6GcjEt+6UAkMLipKxZgWf0CCXoLqA/02BDDgB06Lk1VPZuwjJiSAQjfPXgJf73P30gEk8xZo9SMle3NvD9f/IjVIslTFtNNOp1TOZMTpuj2eyw7BAWSFwLMXYm8nck5bn8WpIq78sn80QxTCVVWYDRyDhdUqkJHnIv5z6uWHSKbcbvVyyQJatJAMZIuicJvNEpymYtkeBGxuCbFD69dw8HW1UMOm1h1QZ6DM3hAu2BCmZYcsyW8vtftNxcssgkHf1vM86WAFrEOlueY0tD7SWCtV8xsVeNgkuiwYNa+/SSUoCzJEcKnqz2IrLn6VfLvZZhU1xrcs0keVQ9e0vPMV477qtn7amAk5tlpRIQPzTWnjb3YVuGWMvzjkAVfwfv5ZgeZGS7vZfTKpa/MHpDtQ9w31ChFwos5PunzJqfVYy0o72Y4JfLWkQPkaQ8lOxAnv0RE00x2TggUxIoYZ9F92vJymQKHZlw8ozTPoWH8WKOYbeNbq+NLx9/gRevKe9jhaAYYGRVmhwEE5D2lI/sztZ3hLHm0lc2SjVnUnCj9Vz2Pco1WSPGEhq2qt8VNik/4HrpHmrtL9DsPMZa+R6mzgRHJ5/BHfoSlCXfp+vY2P0EG7uKqfyb/BLgrP8YQ+cEhfRVFDJXMRi/UQBZ+hDDyVtMp7X3cuzlZ0naG8ik9xHTTdRrX6Je/0quD6+xYTBZUKji0ks5vTlSxpbsAZcXT+QcXsqWGcS1sf0pEraGducJ5nPaP0yjs14NLrmnRgR/FSYSWa9wXeYzd1EhsKlIquh1H6PdekTXVzlfyMRU57bymeSayudpG3Idg/FLjKavMOo6GPWmwpoT4I4hB5ZKCyWzkIMqjcEINvcf5UfJv7BcuIVyniAaz/BvgEz/gBteO/sc9bMv5DsVmxNY2/oE5dy6/BnlewywE49f9o9RIjfrOBkM8jmjr69V+oWBs+XbXAJokgQa1xAzTTnjSivXsbr9d9ew7V3Cdi+l9qNFQa8/FM9ZsU1hsMfCxWzhYSo1IVnGgRA8aGfB/YkJkDwb60dfCmvRjBtI2ZbyBqRcsXoLydJvpifgzwPQ+GflnVv/gLv+7bd8ewV++6+A9h/+8A/DwC5LI5jBGI6eRbGQxU6BaDoTR2j8moQ3HyKfKwIJW4lM4hbqzUt0O10cX3TEnLdizkEhziy5Kg1GbN4WSWYuZWBhrwExA6spD9mUjeaUjYQpf8/bjoxXsV9JIOExzSbAWmOIa+9q+KtEGuNGHbvhAI92byD/5hzZ/gm+uHILm70Zdi9PYIcx5E0LXW6uqQzS8ykGoxZOb1zF+MZ19IyS6K9ZnL2q9SXEoJoC9qo2an1XCourazlFU55eYjxowdMyymdjPMBwNMGbkyMU7AT+9Y9+H3fXNzFsXeA/Hv9n/NHlZ8LwmI81uOz7sBCfsEzGlOJjPotBX9iYDiYSw83Ian1aQ5xFbvIAtnkNQThVKYk83PwQU/cZJvMH8NpJhG4cWnoEf5zCYphGLG4qz5JYHNnVfcTjBsbtU0nDy6weyGdx2icwCxsKKBIKrI9u4yV8Y4JkRceg1xNJX6qYh+mVMJu2MIsdw9AS0KQZCBHqARahAYdyB6akhUxH0kWi6DqAlTVQSW8jF19Xhyg9yCJPH8XG4DSK2nUPs3gOi2+k5RA0u6j9VCZjcpiL8aTyfJJD1NAk9TJhqgaEBw+bWvR0xMcEjhSQFLIe4PQ3Tl3+p1Ko8UXwbKVI83cN7bNXqB29hHVWwwGluXYWCD28ySZxsr2N9qwjkqeVwpZiSyhYRoofGlwSqmCxzZqEbCQW8cIAWCZmSaOjgQUnQWKJbJ7SA0Rdk2argcf1I7wJO6pRDg2GX+F2ZgMfbVxHIV9EOp1S4AajyVl0RbR5Ft+KkacKaL6zSMCj0mw0FTYhbAvCOGK4rgzkWbzy51U0Nn9ekyRcNhDDXhf6aICbtRbWN1bR/cH38LI9Qa9H1peSTvH6jklDj9hO/ItFXigFDX3vlM8S/w6m+Imfl065BmfilATbApqw9in2aihfvsVFu4v73R5GWoBVRr0HAToxoAdX6sBSOo9SsYSknUI+X8Da5jaSKcrplDeIadI/j7I5vpcQrXZH5J5k2/TGU+TSaWE+DUZDTBwHGj2IKqtIZ/IKfCWQNZ+L31k+l0e708ZgpD4zl5JBxgIjs+jTtwgwYdqVbSOTyypmKCWBUZJoXIo4HxkCW3EymubCUOCCJYuM1yfyglfsoahpXhpJc62bMQ25FH3MVAIiZUUO0xIjrw0Bz5hIG90TAte8DzIZFt8/xdIl4EoJGJkoZLK1+2N0Or33wBXvmZiEkx1B8CQeR+3tU1mn6/u3hN2ogFkC5GRzKUaVgMNsJiXwQHSa771aJFkpkm1x/aWsGNIGUM1MMPV01IZZ5c0TGUcTmMrEJ4p5pi/QnyVxOaAJrS8MGa7ZJJPc6NU3n6GQmkFLWGhRshklsXFN24aBlKmi7kupmfzM22YMcz8m5toLplKNO1jMRgjmDizMkTJ1TMZDTIZ9WNVdld7VbcAMCUopmQebdD5T/Kxzmv+FkLVn2ipggdebAQuK7UOATiU+kwHJppjNcX/sily4XFAGuyIhpRzPc6WBoaxX2FnscyVlUuEnksoWsdHEaVDSqzgomCOkvyD3Vd67qFkQduJsBjOVgpFOw5u5mI4dWa/0XqGEnixdyiMpVxUGaRQdT8YiGQSJZBrVQhaVrC3gsTMe4K8ffIYmDflzGZEGa3oVa9VDlKrKG7BYKknD0qnXJPk38KewbTIhlQ+f+DNpBP19WKaHTErH3DXgLkxhiJXSlOrGUOtSTqcYDkoSFEmOI3bgjqwAACAASURBVIBoycji+hMvMElyJduVAOLXIAPcKQrJABsMBrKYpqp8HnnuqT2PYBLPIMqiFIg9X+iYeHFcDhys7l3BtWtXEY5pIxHHn37+Fv/5j38qexEBWn4lLFP8mijR0dl0ejNhATKcgT5aZMvJmaUzfVnth9xPZD2Jab5i5FJmrR4hFVbB3Zz7J5tUg0CJMMcUe0meRHrDRaxESR2NPo+Ak5K4qQAkyzZlX6Q0sFhysVKNYXP9Dq4cfIqJ42HQ76M2WOC8SzPryE3+V1i3Mi2d7ClKtpW/jwKal5J8BdGp9yrSNAEIecoSuIpCEHTgyqqBnQrPTyUH57kzc2biQ0vZabZYjK5fGCULK2aWSIPpKylYDWsDSnUJnqnPKl5win4j3897pP5ceQ6q4A4CDOr9y/knrOkQTsRgNRMxAdl438SOgImgc9apEVOSTNHIM01sC8j24vnIc0CCSXhW0++Pn1/tG/z/lIRymEwmEgFe2YMjT0DxTUwwJIh+fkopoP6L955nPpUQAZ6+vcTzdy1srmZQzIW4qL1D47KOev0crc4l5t4crs80XR1bGx9gd/u7ci1q9UdyPlTKV2QAeXZ2X3neBj62tz7ClcMfig3G6eVf47z1uSjitirfiYKCZlgp3EVv+FbYTpX8LRyf/ATvjn4CfxoimNEnlUOfDNZ3P0Jl/fqvcMX9an8VmUYEznqjV+j1XwsI9M0X//3SKD+f/buy08Hojfx8MXcLnc5zAc+4p5lxyvw1+Lorvk357HVMumPUzh6998MyjKTUjXyeV9Zvo7r2NfDQ6z9Ds/kI7pxSajXwgubK/2YZRum+TjmzzL3UsIvsNP6dBNj4/e5Uw3zEM0ixm+Uc/4ZvH88ISU02dFDhMR0GmA6YlOghZi5AyWmMvm3RAJsAGgGgaBlGZ9fXUvFK8UPw6x/zajYegwCaAFYyhNBhxSxYMRNpMwPbTEsogoQaCfs0SmiMwoVkrzUL8IysUrYIgP6LvWjH0Dl5jM7FC3kWqjs3ENIXWkuI7Pj/8jWpAaMLuRO8H/PZBL1BVzwKPZf+m6w/F1jZ/whrhz8LxPVqz9GtP5cwPO4DdjKNVOUQdvG3Azj7xa72tz/17RX47b4C2n//H/49A+NEbkJwwJNJeBy2wWlcGolEFlOmgwQhctmyeCTNoUuz6E3HaIyBNxcdTAZt5OJzpAqrovm2ZzXEigfiFVNMjGEaFoYB2QFJbOdDZRwMDSkrgbNhlNrl+8hOhojNPVjPznDj+DmCpA1rtYpGu4Vks4MDM4NZuYBH/hTjThud9WvwDUtkPq9WtjA2LFxtneFH5y8xvbKL4fe+i9WrN5CprkgNR5ptp9PBTx+/RQxzrGQolyBDy0Ewn4nH13gykQ2zUF7BdLbAy7OeUHA5GN3RE9jQXbybtPDngxd4553IxjifmDLBC/RApoimFYczcWHq+yikP8DYeYOp9xqp5IE0RPFYEpnUxxhMHsBZ/DUsm95dGkadBdwRvcZsJHwTGNGThE20AXcEFNavSCFPE2JKlHJrh3KWOe1jpMrbSropoQE6zNIqfM2TsIC+X5eilobq3XkTxoQstlvQsmtwJo8w9R6gaMSQDhYYzgOMtRBG8jb7EzizJzJ5DBY6xp0FvGGItcoeVrY+EUkQQwvEn47Ms6gRimeqyn9l1oNnFOFFRp+cePKrcfkQ9cZDEF15XxeyGU1oMLK6As4CFgqKDUKALexqMByVECpxx5RLBS50y8Lq3seobKriI2eHKKQ0pDM5jFqnePP4K5y2arjSGeLeTDV3Q0NHY28Xsw0mrUWJdyGbGRYflOv5OOufqSlrblMFCdCHhk0uD3md4Rq2kqomDBiZkgBIC2cgBuQ8iDmZrvfaOOs20Jx3gSAGK7RghjoOK6vY3dnFyionlxmxamBzTl80AaCihC4yq4RNQ5YVZWRiUrx4L/Hk1Gvp8cRGQQ5vkZkxgdNXUjHxS6Ecz4XuTKH9n+y9yY8kV54m9pm5u7mZm+97bBmZGbkzuRfJruma7mnN6KLDAPobZgAdRoAAYa66jqCDMIB06KOkmw4CGpiLBlK3eh12Fckik7lvkZGx+76bmZubm5nw/Z5FVs2oWU1WTUPVmHQgQDLo4W7Ls/fe7/t9izNBvJijPVigemkL65/8GP0ghRcvX2M+myl/M7KyyARJpcWwlWwH1/XFL8yidIwNwSVNUj20qgW0amVY2Sy0V4/hLxew7n6KlGFKUc7PWZ29xv7TBziczqVQqRVMlM0saq0G1ulIUjN3Lu2prQeZJeL1xGRReqzECsjiHLJw0Dk7VYA19bcaJU+UgFrIFpggmEXett8kWfK8ae5PRgqT5bj5qtRryBWKmI5HwsJjEV+qqb+lj9SKDDomJpqWkmEKkHCRLKiupVyAMETBMpX5NmUHZA7RzD0M4a4ob+XcoliTksZGllJSSl6kzEkKo+h5aB+epOgJQ4EeOAocIyhHlhyfNZbdfMZESitDQ3ne8Xj4KZxXxzMHkyllm4kPUuJDR+DhAqRmp5RSPo5pUdsl8jAmRgkekIB//H95OysyJ5r/LwP2TZjQaCnWE1kLnoOdiosUQiwDGpunMHTz4rXIZ0PAvtUC+YwjDJ2Jl4IrJu+JJC25tttlD1oUYLLQ0Sit4YYmzumHRtYOPdHSGWFEVy1fZCS04qM/y9mAzYsR8mkKQddw53Mpkpky6TquFPfptAIzKSFP08OSAD39FukbGHNc0wRYFdEERC6urQDACYtFMUIos0q/ARkjLRIpMMemv1yKWT7vBIF0Jm7yOxkBzznLtG0Zp7y2UsSHlDlkoGcFDVSAnGGIPJdhAQRPeM4iYeO4EdlnSjwDBZQ0TeWf4jJYYy0FPceazIuhembGkylG4+kb432ysejBY5VbqJRKsOAin7PgOiM8evEQ1VINpXwFs7mLfKkOI5MX0DlXymMyYyEeo1y0ZDx6S8VEVfMlRy/BAY65Od2ZRC6tgwbPeWH2WJorHnVeZMHxCSoRQFQBJErOqPy7+PwL25fsLQIuIklWTFdhWxLMIAjIVMBKDu2ygVTkQudaQGBJJHRkLCdACWX2IruP8Who4enQRHbZQbsK7LSLyOtMnLXx8NUYf/XNa7iOL/eYoRIXTJ9ya0dYAfNz+t1Q+k9WGJmCZLsFck8lSZHMXA5OeaSV3JLnQxmPvCcJSxDmpvgQ8r5yfs2IRPjCk5MjUMAdhrCIf2WS6pflPo0+X6qhcvPaNjZaVZxOOvCjCaBtYhlv/ca7Uj7vbOTwfiswjIx0BeySGS34UAxslNJoF9PoLlQC7laFieMrxCGfO649BAY5hg2RRtNrkvYCI1fD2XQlc1nVjlHNxeJ3WLLpfaRARs+PsVzSgJ4ptcr/7I0BvwBgyvNLeakpMFY18BT77BcsN5WIKWsjAT7egxQZNRfeYlzy2LhU4Q0ckyohWcdsPhcGI8NBLJHZUVqrcCzKryTFNGlQcbwJVMgQA88X8Ez2B9JwU8l74kVKYJVzPdeMrPROBIwls5YsHzbFyDrjOGbgEnV6ZJUKIzVpMgpDOI7xcL+HR6/6cq7VooaVf4r+4FQCljzXRX/Uw2CqwsCYXr61+T7occWBRwC7232O0GeAiiMAGf1+Oaav7/1DXN79EQ47P0V/zv0fPc7ehZHKoTd+gHXoY7P2KRoJ2NQ5fob9p5/L51yAk1tXfiTg2W/rS/zNRo8xnr/g6sKoeZSKl+TcyKLimj+ePEej9p4AZHwRyCGgpoBW+mFpmExfoFS8Bs+Z4/z8G5l7pFFq6TCsFMr5m/BnAc5PHwhDjWOVe+DN7fdw6eqnEtDwXa9eV6WfUkUx6D1E4IdiV6Gl2LjhnpAsKaYus+enUt7F/+8i2Ze2EC5l8Low3Nl8EisUqlKW3BMxPIjg7xrV2i3U6nfQ632Lbue+8q7NJqngCWtNbQ0SVmWwlu/L0I/TSKNavo1m9f1fi31GAI17E2n+Mm07ZaCYLSKbziGd4T7bFHapMNQTZqesEwmrLlr7iK0awlxTBTEkvsFvwLT/8L+TCy7m//QZBjDr7GN89lwYY1STrDU2rjRs7H6E9qUfNo790QF6r+9hOp2oBNo0WXkG6pfuoHHpb/YumyV+X8W3Pl+/rVPG2+N6ewXeXAHtX/xX/yzmpjejs1uUxkKvopBLYafIjRzgs5NrFmDRdF4KtQyWka7YFcEK570BTpjOSBZGaomMXZMisagvENlt2WTxZdN8OK88kop2FofjtdRx15qcDDWEroPUaITaeIHCo1eYF/JCo9+4vw8qFxfrJRbOAlE6jVytipcI8Wztox1ncNC6irbv43cffIG/uHoLn7/7KT44foGf3LqE6J/+U/ixhm+fv4KuR/jozhX4QYTZbAJtNcDLsxlmExYjIYzMGjulCC4ZZ6tAuh8DL4vJzEUj46Lj6WhoGuygh+fzEWapNs5Xr+X88ub7mLo/hQamRBXkd64bYDL9qey0CoX3UMzdwNR9KgtbtfAhUrpaNN3gZ1gGXwg12hkDwTSDWuMD5KoMR/waueyHSK2aGJ0+F78nLiBk+nEjblcZ9JCGNzpTMoLEMJ4Fd1DoY545UZ1ch0bV3HQTkNJRz2xTdI/IZPLpEn70FHawRg6Uza0x8zwYNrB0A7k/NGR3ZxE0z8RuuYTy1kdYBDl4w9dIacqLhcAoNxNiiMtOUSLhCM0aQqMs53p2dg8nR4p1dpEaRRNrsj5EbMhNQVZDhgMn1LFicSKGOHRf1rDV/BBpglYskhDi/OA+ajt30Lz6oXT4aF7pOcfI54C93VuInAmOXz7BcfccOW+FarGJBcekO0eOCa+VSuIdoXwOMhlTvIMOO/t41XkOb+YjdEMUqmXki0WsAsqhXFzdvoF3r38MO5cXz6y0VRLAajgaYzGbIp8JxZfHW/niPzOdTmUDUCkrkK2cz6PdbCCfz0uXVgCQiFKtpbqPvFiyQdPlXFXnXJlL04uJBZdiqCizWSUVUB3vxLZYNnHcDiur+BipdYSdzkiYLoOTEzT/7K+R/se/j8l/+V9gNJljf/8Qi/lCZIkFgyEEsXhN5UygVimJPK7XH6qib+nBn8+lwCHwVK0XpeAhOMJEQgJHTKOkLxw7aq7joLyxC6tYU75eo0Px5CuWiyJjFNZFYs4iPmkRCycmF9EsWoeLDNxQR7zysPYWWK98Ca8oVuqwiyWRp7HQpME7AZDZZKySQAlgUCJjZIV5QjCBZv9kpxAEpGcTj7vWqKNYKolHCZ+dlKH88XhP6WlFaQ2JEvxb6fKKWfQFWZKbvhgWgw+ElcDQBxUa4AZMVwtVAiDlwtzYJjJHZeZPk3kWV4qtwmKSn837SDYMSyYWXBdFPDeGAkbRv0qKccpkyZgiMKfBW/qYzBzMnKVcQ/HmMwlgqWaFFKAshOmz5roCQvZeP0UmWinGTtpC6+oN8ZwiKJBLr7DFZkdooLvIQjeUx5sqRiHFUric41LFQ1onWEwfM5P8WxmzTGUj89XWJrANygZ1LNYGRr5xYb2o2Fi6jo1iAD0MMJlTSq7J+9bLBbTVlGYrTGRBNa+jVWSKoobjngsjnKKZi2QT3RsMcXR0gvmCkiTaDtgoFS3YGaZG8dmgfyLTnC2Rwon0JWLBqxgXSoWiwknkeicSZVWU08NHMVFV938la6H4mvFvWVSL+f0KvqMKSCZoWbmcyMDJGswVCsI+W3IdCwMlM01AMBY+XBApFWFh7Mxd+BENzFMwCJZTtktWNtmHBOTIaCG7YLWiHajItsl+oQcOz8FZkgWlfMVmswUcb4mz4QTDmSNy2K3tHZRKFWgENVMeIAVjGisY+OLJczx8wbStGB+/+0EygwA3Lt+BExWUJHu9SIBdMq4Sz0VTg7sawVtRChvBNBrIZdvIpLNi3l+xFtisLOCscjgdF7AKlPSI50CpM72fhAl0wX4V02olMWQQDddozhV8Rhg4Qjbajz79DO999CO8vP8znD77CtlMLGCvMuZXINyFnJlso5ejDF5NsmjZa+TiKQxDR3P7CqxiAyVbx7ePXuLfUr45ddRcGnEOCFDd2JH5dtY/E3Yyn1VJTxWwRHni0TSZTwVZoGSfcNxwLiIzinO6AIH0KOMNTKThBENE9ieMCt5aMogVU4TPtbClKBHWIhQbGbx35yZ2N67DLhTA2WE6GmG/6+FsdiHC/PV3t2JoL15dEa42LWHmHw+XAsLyWaeHIT1xd+s5Ac1EEk5AWny46AlICSKDDlSqrJLdck5jAAnTIlMiMyQ4LUxFMucoVUzY00SllCRTZlZk6W+WZuiJSYNWYX+p4BGCW4aME3VNCa4rabkwU8TP7cKDkncraT7RQiCbgPlig6DY2pJ2KsEdqrfAdYPPNedl/v7hQV++485uVZghHIeKba+Y8Uo+psBjHjfXLKa8stHEuZJzsEhuBRhQz64U1DrPUZ2Tu1wjZxkoFnNJUARZdEqmxrEvIRAE3rh/SwBmzu8KPOsmKX8h7KyD7aYpc//Z+SEOjvZx2jsV6eb21vuyR+sP9uUZ5vO9tfGezOH7Lz9XTUGD81yEjfZt6IaGs+G3yNopUQPwZrdK78s8Op69RLP8nvh48VUrX8fR/jc4eP7zhG1sYPvKj9De/WFMpF9/9P6wvxS22fQxFs6JsLhy1jYa9buYzg4xGD5FuXRZMaHSJqqVm+gNFIjFfx+Nn8nvi4VdhGt63bKpaeLs7Gucnn4j7yMJyrDIQtQFOAsWao4kw4zr9vkJLUuAS1c+w6Urn37nwVOyH0UKrLtool5ItvlH3fP7wlC7IFxFnFNjxaiUxlw6Fh9PhtpIo0whtYkHqSYhO2SfMZglWAZv5OGGnYJdMVRSaBI2xEPwnBCukzjuJYE5Mec6YY+nUavcRrV86801+T53heyzfueBsM8IKioATUNWS6NglJA3S7IvtxtXZd8bTDsJCxPIljdlPx07fbWHylbEKiZcdFRAQ76p9jxOX/6ZKrTeHBLnIKf/GrPegaxBBLUVcEZbCdantDgwBDxj2uYPfQ2OH2N48kRmhfr2bTR2frsM/3/o+bx9/9sr8PYK/OIKaP/8v/6XMbtu9dQQU60hk/SmtYBtV0Wu6SwdlPM2SuUNPO16GA4HsuGYrpVMwlyPZHJ19CKsYIRyeiFG2l66KpLN7ZLSprCI6CaGzddaqmMjXjepGMvJHPpshnSwRNyfo3TSw85ihULKghNrcPtdaMESHr1lEIuBL3o9/HF9C/ff/THMwMePz19h7/CpREIfXL2FXL2GRquEz/N1dGcerhbIMoiQKSsWEZlyl8oELbKIFlOsvCFWWigATM8v4WiWQtbroKY7WGQayqx1vo/97gv4aw9m4S6M/B04zgM1KVtLOMsHMFOfwM6+q7p7ABznKfPBsMYSo9lTlKwPoUVcIGJUKr+jOh7zn2IxewgtthAFOlYsGM0MzKgJLEUchHLzrrCBvMm5bHDyjV3ZkC46L5Gr7cgi6E/OlewwYaK42VPM0yeqU5XIBKKVDmu1iUKmAc0qoTc+xdx7hFyRdOcQOfsO1gsDk8lDWHYA04gxn9IoV3Vz81EJd9pl5Op76MxycCd9kZZx80j2hXw3IhiljcRbY43IrL9JweEC2T9/JEmay2CBWGMRqNZCXgsWfATQiuk67KiMpbnE0p0jHtJ7SBWwrd3bImUbHD5UwBcZCFc/Qv3qh+i9+BKz3hM0L1/FnbufIJqP8OzBVwKI2u2bKDRvYHn+HObhAxRpGN5qC6ghzJ0LlhHj20evcdY7Rbwkw0fHJz/5x/jw43+Ae1/8GR48/hkWizk22rdw573Pko2xjvlohE6nK5vcetlGs16WiG36pk3GkzepcZSXMdWLzBQaBF+AZwQZyDwTrxTFbxKnVoI53EST0SRGssJA0USqK0bDlEvKOcg2QXXeBGwja4BbfAWnSUKkIEBrLCcjbD18gfLOFia/92OMh0PMB10l+aQvQ0S2EA3MDUTcfNkF8ecKPEdCQDJHh/B//jmOFyPMN7ZhX76NYqUKq1ARMHc27sEw82i2tjA6OcCr/edo7lzFleu3hYWhhb7aLHkzwHexpNxupSRua99V3jYZQwA3ejK5zgJpk6ApZThK5nXhJcTToxyNmxSOP0rihK2yVt1iucapjEqqNAwBM1ggFUv0mlOJliwKhV1IOazI+JS88cJE5KKjS0BJUoXIFCGASaN0Fkhyq+hrFImsRmRWkq4FeGvKoHXpqCpPK2U0LQAZpX0EZzIZWFk2KGTrDX8dyDnx78Xzh+fF3xEpEQ8cVZzz+yVdVIC5CC4908jcY+NjpTx7bNsUqXyWCW70+QlWGI4XGIyVMTHPXQzLE5CObKy1pEEFsNIrWAY73Dn4UQ5BTJBTsbF43fVojnTkoGytBDzrzWzMAha7BMDJykzDTs1QyszgeBnM3RTWSGPJ0p/hGBKewJCMCBVzhpSk5yq2TneaxqDXQdlg+mGE046HWrWIdqOCaOlh2O9itpijRvB0GeBsOIRtMvKeKWAKxOXkQgKl4BUJM4XnMnF9UhJRzinzfiE9EdRdJZ4wF95pcSzjhB6Ka3a3JS1Pycg5PmjUzfRH2y7ImKDsVaU9Kr8/AS0JiCbsRbLUeK9lXIrv3lrCBYy8DSo5mS7K+PcnJx6Ox8DNeoBrDQUGMHVMWAVkphDo0Agi+jjtjNAZzOG4C1TLecRaBmfdEbZaNTQreYxnLsbTOY7OOhJsUywWRaq7ubGJVjmHVDBDsHLh0VNK0/Dw4DW+fflKJRyLDxIZMiZ+9N5HuHn5mkgEySrLU6auQXxDaXTt+B30psoXiHMPpdWcn6r2Nsr2lgBRu/UI23WgOzPRnSlTcfE/SwzzOR7YHOL4EYBCDOCV75+AiouZzI+ffPYJ3v/oI6zW9FfSJantz/78T9E5fIi7u1XEoQqN4FhicShehEn67XId47VThpspi5R45bu41Cpit2qisXUNn3/zGv/HH/3fCuC68P3jOKJUmSCfyNq5KsuToIDXhIF0wSySZ1KAlsQv8CIFWZioBIUUg1EYe1zD5LlXzChO0xnK2pnYR6C/HMEor9HOtzDrp/Hq9RC1jUsoNXd+o70swTL+EJTidby2kRfZ5WHXwXY1i01hkQWqGRArAJqyeJVqqSTZBJUViHWRhMvzVWxnyofJwqYfXc7MwsgoKa27VCCT+BUl6bIXslVaNJChRql8rVJWHozEuIWNfBGgQHmoYtnwOHj/BRT4peaAYi4qj0kBwpMrxXmUcye9LPmZ/PtA5m2uj2S5MS1OqG+IGdISrnHQWci9v9K2pfkrzBvO4W++MwHOYhWiwrmXAKSfAPSc9zk/C7BKRuxkCtfzUa0WUS2ptND53BdJOOXH5UoFZk5J6anYMC0Goajv5ZzOnwt596NXPdx7fi5zN8+5UVZjlv9dL6zx/NUjfPPwGwSMbNeAK5c/U9LNX0raPD6mbPOe/K7dviFStU7/qTDRyFIy8wyEYiIjz0+Ew9iu/w5SyIH+tUwhpww0DGKs5msJlCKbvrnzDirNW29kj7/RYP2P/MejySMMJ49Ryu8hDFIY9J+gUr2Cel0d72R6IA3eeu020uksBsMncgRknfFVq93GaPQEk9kBatVbKBWv4Oz0G/SHj6X5S4Yx74M3WSBaKikhjeGVT5kC5Tj22lvv4tLl7wbPJuNvMZuRBaak7sLSpexbwNeEkUgA21vDdwN5JmT+Tfz1UglDjWsNQaZs1oa34P7Ah5WnFx/DhlSTEDE9NRkw4yJjplCqm7DLxUQJwGY9rTmyCkCbkynNkAgH63ApyZ8iLWWDStfQbHwgP9/3xXmfQODhwecI1p7aH4UxCK1X81WUchXxJSaTVdJoiRay8ZgoDcR7NPEF5vmzkSTBQcmLaipZg8WTUwGRDNWZTGdCynCZXM15XJA7SqzpOxuhsXXn1wLOvu95v33f2yvw9gr8/bwC2r/4b/5lTPlB3ZhjEpVFrrhl+7AtW6SCXTeFOOAmjl4iGhjUxFSnzayH0WiI4XzKCoqOV9IvzBdsSdLMF/LC7GBMLyNruTliXO/LHiUsauMVBz72ahoOhxHM3hDX/B7uhSUUDnv4J7GLp0Ub/5deRFNL4epmHc8alxDMptjsHKL9xb/DIcGzq3fx4dlLxIaBRzvXEKcz+Gx8hq2ygS9r2xJzfq2RhhF7cBcO1kYZ9WYB62AO32OX0sJk3MHKHcHMFeTvyQhYBRpOj0/hu64whtiFOOof4PXkSIzfTesOjOwvPBACPJIRkIHqUMzcB2L4mTevI1o/QTZ9iFTmNnqjNUbHj2Bk16hs31FF7vIxTC8L22ZnMI9e7wvE+U1kohLGZy9Qad+WYmVBLzM7rzZVdl3+6Q5P5H5YtR2hKjMwQC0uOibBa7i5M+haGoGjJDU0+yyltpH163CiQyzCrmzMCiYLshBLSguNuwjcJYa9b7HyWOhlkcqyA+WjAANXyjbqpRT6ixwc45oUg5RuWtUdOZZg3n1jdCqd9HxLJXACGJ4/QRj48NcOOp37iHUmfykfhZXPrjITBnPY3PwArcZteW/n1X10Du6jfeU92Sgz3YWbYErhWIjQG6R17WNUtm6i++or9F59A7tQwt0f/a4wgV4dPMd4NYNd3ESz8S4Wz79B6vAJ6jvbSG20sOZGmwwpFkirFbz5FDFNWGtVXLv7IXau34ZYbacyIjkJ3Dn+3Z//n/jLP/230Lk5MXTkc3VUylsSJkB4oVHJo92uS7ePkiWmsbHo4yaBzC4BdEAJDBlJBBLSwk4go4rgqPhQERzhAKEcSXzY1HuFeSSMB+UPIww1Sgd5EQVIU/5I0l1OvLZE2pJ0HGVzJWPUxaBzgnwmjfrmJawCX8CGNNMoJzPGQGFhZCVdN89kSWFj0STcQMG28fiLP8eDn/0ZLr/3GTau3AQ1voVKTUz9qfPI5Yuwy23OTwAAIABJREFUKDlkF/zolTxLxWpdiinLSGEy7AiziN18pl0OByPxcpIE3loLxdaOdN09ZyGJnNwQEoggs4e/I9OHwEgSFPZmzFH+ROaiBJOYpkqgE6PxJPWK10V8+bLCSuNOlOcW8t57jmyybNtW0pyQfl5qU7mGSrzjZlM6u0zBJMNJ0tbUfaGcTEm0FNuB45M/3AwKsEwASwpqBdLxnvPvyDxSEjXFYJJ7RDBLGJlyo+X8pHC7uOeJFJTfzR+OAWGqSHqsYl4Iiy+59+SCkHlBU+nJbCIeXZ67Qr5UFhmmbM7pL8VrHfjYKPuo5SNh+GXSIaZLG+OgjHTiKbV0HNRzjjRAyK6r2CsMFwa6c1OaDQKEZDIoWzNYcLBwM1gEZKbRm4QecgQPyNIJsVsLxDyb/lk855GXxXwyhDs8l0KUBryRNxfWctEmuM/jn4vXUZqm9LGOXM5MUkxVGU1pqiSVRgrMYaAN54MzzxYQftNyBAhQJuSJXPjC00WqU+VpRBaKMGstfn5KQAFKXmkQzs9XTEmV5ktQkUEAIvFMEmc5V9E7TZhKktSrJIlSIPCZlOQ0DfuDGPujxDMqBq5XY1ytcPwkskVJZqWSWodp0E8swPlghqPTgTQYgmAJGHns7V7CRsVSkrIwwmiVwv5JFycHL1DJW7jUbioPsXQWdrWFdOggmHVw0B9iv9fFwltIoiWZMxzrvJjXLl0TO4ej/mvoaQ13rtzE7Us31Rhbe5jMOhjOR5KMS3aRHyzRKl9XcxN9qXSClGtcrm9ju75CNptCZ2ph7qmi8EKuKeb7yRwnnnpSaHIOIQBGJuoC8drFlZt3YZcauP9sH7dv3sI/+clnmDk+zqdTLHvPofX3xaJBMaEDSQTlGGBD79jJ4+U4o54Rt4OsEWJvdwPVzFKk7iejCE9ej+B6KzjOEtP5QuZbUWqvOYen5Zn3FjMEARmvbGaoJEPxB0rYUCokhACaaoSIhDxJv5UxS8D9wkhfGHa6MMpIT9rcKaG2mcJZ/whBQJA5DzvbJrwBx1fz//d90c+WyZAX84AAUpqGK60CrrVsnIyXOBn72K5aaBUzieRfGXLLzo7gmLC3YthSgLOkJdizhLdSMm0Br+JIGGFscPC8+DvPJ7AaS7OI8xOfD7LDM+Q4GhkZz+6K634q8XFLpOriGZj4/9ErTJhqyodR3QsFoF34fKrjTIsXrEjJCMpfyO0Z5HIh/5WgChUqoVhm9H1SsnDeJ36uyK0JfLgLlYBLs3bKPCl9zKSEncz38zN5/9k0Ub5q9IRaYUk53IreUcqDTfk06VjM52KLwGMmQMx11KIaNY4wW/iYzQnSedhoN7C9vZGA72TL5cRonEOH86zyGlXPzNPDPh6/HoiMmPMoR8ZFaEM5F2A2eYEnLx5g5sxEjtneuIutjXdFCtfrPpfvY7o5pYO8v69efS5+t3tXfiys7VXgQc+uMFg8lHsnQHcYY6PyAbYbP8Z571scn/0MiHSEyxjBMkTkRzAIdBgpNDbfxcbWD5O8fd9x/Zu8r9u9j8HwmZxLvX5TAWT9pwIENRq30G5/IAw0AmiV8pU3X0VQ7cIDje8tF5m+CQxGjzEcPZFagdeyVlE+b2fHX6FcUH/fOXsoS7k0gNt3FTM8ZWJnV4FnosZgQqbyUJDfzWdPMR4/lkYGj3XNZE6N8t6c2jOAbDHlHUz5JcFnlc5pIpPKKoA7w7AIMtAzKJcpzXwHi/kLdLo/l71CFBuSlFqrXZN9ztnJPWRzaRRqBWy2P5X1eOY+Rc64Bsv495MfO6cPRI5KeSODJaAFsgYTXGw1P/jeEs4UGdN6iF7nEXrnD+UaEQCjDYYp9YkNM23DSNsol2qwqHLRU0nQUCLdTva7vG7SeEmYxxy3XD/oP8m1SEm/VUoxfX273QGms4WAZZXtGyhv3fhNhtbbv317Bd5egf8EroD2r/67/zYerSwBzTjTTgILbctDO8f0sBz0UEfXBcJUGpdKKZzTGN/3UU+7eM36Og6xXYqwiIvK/Zg+ZrmsFC8EN/YaBvb7gbBedmppGOlYIoklmYj+En4A3fOR7gyhvXyNwyCDQRBDs3Ko/OQP4KSzWMyn0h2l4bkND+0nD3Gj18GT+hbixQQh05DaW2iZawQbDRQbTWTsokhL06GLmrWWfw7HLoK0hULRAlJZ+FEWzqiPYNERlsIgrCNKZfHpOzs4dzJ4/M3XKOk+BlFeaLzZ8Bxd9wXmcRvp9Hu/cngQOJuNH2DpPQdSZPK9L0UPXz6ZGTENkEnlDlFk6tzgBdx4iVLrDjJWjFnnAIHDCHCa1NqoN1q4vHdNDKFPDg6UxCCRRdDrjJr65eRU2GlmZVMWieH8azjpASr6LsJlhKH/GmG8Rj7Vgp3XsE4P4HoxAspGYh2WkUO+fBtLd43Tw6/hzANcuvK7qDdvYb3y0Hn9DZaD56i0yG7IQg+r4sVApg09frgpNKu78s9gciJsnzBbRJihd57yLeDmcnT6AMPzpwhiH1GWoBSL9qXI9La2P8Xly/9ArtPk9AmGB9/Id5MRyM0zN95SiCSgEIvD2qV3sHHjR4iXQ5wdfIFw5cIsZGDX2yiYLZwP9uFOp3B7PoajqYBYNMlu1GtoVUso0BDaUCbTjHunbxE36eVGDZdv30Frk+dkCiMrl8sJK4deXn/5p/8GX335F5JQST8jFhubjW3U8xWs3ZkkUC2CNerVMrbqdZRrDQEqsjlbLe7rQHm0iKxDvdhNNOh7khSQwhpjcU4vNGJjUqixu6dM1pk4phIUWWkQeFAFBYGgCzN2+W/popPGr+SHs4CpsidYzhdI5eool4oIlhMpGOqVFoozB2l/hWW9hmWeQDg7l+z6pZG9kMysV9J1XtCo3HHkGArFkoBW/E5WP2IMHcR4cf9LrBZDbF25LiBvmmPOzCGmHI7ppVoKo0FPrnu1vak667ILWkOjDDiVxtT1VGpouMZ8MYNG1oOeEdBTACgCEiyuBJjRUcgzXUzJQVmokdnF9y0FEFDvUQJEyYMXLyl2K2OyuWiwrynDcV5n3nMpjbn5SqWUhxR/xyADy2SemaT0kSUoRbQYX9O3hwy7QI5DeQIScFPMLjH+FnkFT5OJZobIEsT/TJhzLCpVgc33siiVsU95bEpHzmJyE9lPviosM0rGJNdC3ssYdMUmEpacgKsaTAxhhif44svnOOib2Nh7R0A11bFdSVGshQGahQBWhgBejBVsTFYVdbwxxE+HwKeVDpDLxDB0DU5oYOKnFVhI3xLLhJ3LIJdaoGKMMVsaOJvlhVlzUexKUp6moW3P5ZyOR2zCBOJ9ZGgB+r0p+hMfqdAVhhRHFDfUYjOXIkBGXyH6zpEJzedWSeTEw4zm5AmYLHIvsuzYsZZn5iINU8nkpBstgCe9l5SMVvysEnCVzGmC3gxZIMAuxuQJKEL20TKIEepkR9FbkNLrQEDF5IbJc8k5kvJhvigF5ngNaX8QBrAKedilEtaUQy8WStYlLCQyWGgerxI8X41TsIs51CwPw/EMKy/Atw9fYjKZopxnSE0G79y4jMsbVQGCWGiTNcOxSnYeC35Zg/wVnr94hnlsYntrA96kg5HnwyMQNp/K+TDperlkam2EnQ0mcqfQGZ+rwAEBFVUC3Ga1LnPDyJmgJSbHGgbTY7SrqrnEp2yztidMO7In07GPrRpDNYDTIdlNCmgRZosU/wrY4v5A5HhJcAbBkOGwC49SYcI3K0qFQ/zBP/oD/N7v/efwgxDOKsT9B/fgnj/BDqWFIqFUjYsLJiC94VbrQIB5WkOMPEAvbcJKhXh6/x6qrR1c3bsKI1fG/Rdn+JP/568wn88EzCZ7g+dMgDlYMrlRSeuVdJU1LxsciuvLtZtAjiilyFiU86N1hWLeE8zjeCXzlN6ePJ7PfvcTbO7W8Or1PQwnxwgjsvsuYx0q24Pv+6LrAZPreBw7tRx2G3YCIrrwfE+AJc7VbLRxL1LOK1uHhUtQSDBdmXsouxeZrO/LDyWp9CZjyiUDFcj+5ZyiZ9JybQg88Zkjk0UAZYJOZMWKD6Ty5GMThOnjDPsgm1NM2SXdmAAbU2TV/ed4V3PJhe+gAswkVIENkoQZLGMmpYB6BU4rMJPvk4TORGrPe6P8NEORxHKNJcBMCTDnUHkvMYBE3sb5QuZMMsrI/2dTxTSl4UVGGudJkUrLOkK2VyCfRdm4Ai3oj6rWGQbYcAzJfJVOy55B7Bf0i/AdxUpbugtUiia2t1swTP49pZu0AmHYCOcAggoEkZV0lM/Qo9cjPNjvyThX4TKUNqv5w9BHGPQe4+DkAC6Zq1QIZCxsbNxFvXYNp6ffotN5hsuXPxMQ7eTknsyPreZNkXme9O6hP38AM08gUPm8kSDPa9oqv4+0lsN57z7iUMNysoIznKkAFHplpXW0tz/E5m8ZeEaQajB6Lo/SyvMEONvcUiypfu+JjEmy0PgaDp8KC035mwH12i2UylcF6GJAwGD8VO3RaWqfstCo3UGzdVv2swTXFvPHmM4eq+Arhh1dZHbIti5GtfoOWu13pQnTO7+P4eChSrvkWs41hQFibgBn5kuQlLC6BJB8TwDQ6fSV+LbJMxJyDCnJOME5/vyq12ymrkGxeENAq+75Q9Vg1SnP1tFs30Wt9v2lhp2zB+j1HgmARsOPRvPO9wbQFuOnmI/J7tOQM3OyH50sZjjvn8s8w0mJO5qyVUA9X0c+V4Jll5DJ5kQZwlVNAt+S0Bl+Dp9X7vukqUlvM9kPqP2zknurkKXZdI7xeCb2FqWta4DNJsXb19sr8PYKvL0C330FtD/81/99rMVrnM0Vnb1ls9NmiATlfK42hSVthY5LJoeOmsH0Ps5lPs4WlGNaqFkqQWm45KaKyZWU71F6w80PO+khjkYrvOpHuFkF3qmYiM0ilmYeup6FbuZw/7CHBc2dNeC4O0TgzGGloTyRsiaG7hruYgYTAXyk4Gomro4PsW376OcsdJcGsvkSNoopWPk8OnMaOZfQyHjwpj1JNjILRdilmhR2ZK4cDjzxn9k0JzL9buy9i2Ktgc7pKaaDLs57fXT9PCyD5qGAE/TgBd/CCS8hjn71ojIcK4+EWuV9LF36GyyRzvi0kkZKfxf97k+hp0zk7AyWy58iv65iucjAS09QzdXE4HPus4tnQQ81VDauwyqUZJO28lQnnAuENz6Rf1qVbSmwveFx4uUTwTeGSOcMlIt3EccrLJYPEWhzAdIQrhAFNp1poOUcsq1hm7exYioBNLhTbnxNbF/6Mc4PvsHRs88Rr5fik3Pp+o8Q8b7GKZh2Ac7wWMAddkcltIDJZpNTRFYF3dEZemcPsbHzvlDUF/0DuP196ZDOPAdW7TJSOQ3900dYr1PYvPwxtpNY6DBYYnLyBPPeAUrta0J7Hxw8kE0cF3lurKUAyWSxefMTRHqI8fE3aLY3sDbXmE66KOQaaDSvYnjcw8GzZ9JpFs8rMwMjZ6BVKGOj3kIqa2C19LH0Fqg26qhtbKA7OcXp4AjV4g6qtXfQ2L6MrXZF+Q4FAR4//ikeP/0K79z9HXz0o38kRTPPa3D0EidPvsQxZZ9WCVeu3hDZ8Ua1gnK5ilxrWwpxt6ckTtzp8ppxky0GqMIwS0lhYxpKQsKOpE7uk/ijcWNKuR4ZRywIVCecnkHcrEtHnJvrNQEaldgo6WWrUBIlY9/DaO4ijDzxBvPinLB08sUSLu/dRIYMRWeuNuvFItYJq4KAEv3H2N3nBp3F1EzYF4F04yVxM6PCFvz5EO6kJ4l0BK9EwiVplhYYNGuYWWgWJWz09lHdQIIn/OGxk9nB382dBWLfgea7yFhFaNm8MHuCKBTwjEwHFhA8HsVuUAwuEQYRVAMENOO14rjJMT2SZrmU6yTSHT5JlPFIKMCbVDjVuSTjiKyNnLC6yLBawUhr0uknqCFeNAmIImmsNNkVWZ4CyQh2C3tNWEuKpSRsE+ng0zCdpsKWAK80mP5l5yJ67nADyPnzootKYFBS2sgCJGtrTXmlMpOmpxvvOX3GWAiLl5QAd1kYlpkAkhEsnMEdn+N0YmPsm9J9VhIybrxV0UvA1tADtEtLxDoZZzUpNi/M25kEWTGnMHQy4mgzraE7LwjLmJtS8T/KZtDI+zDgKKZEpoBpUMA6YuGrizyEQBSLUSuzgp03sFgSmZujbGfQOTnG+PRIJIOjgAm8Fpr5RHYbLAWsZDHHtUfSLMmSZEQ8GUsJcMDz4vgXppXIPAgS6vK80e9MSSqNxGBcsfQknCORcnOs0MRb7oHgTgTaWNOm5HrTmJvyvFPPwsmC7BAFTm3mXGxanjJ2J0NNnmkmxpIJyaaI8sC5SPsUw2cyXMjAZZpsnEJWSDYxHvdSEmBhyH9ruLmlpKZ8ZTMaDg67ODg4xcGLFzg9PccnH7+Hj9+7JYUWZwbeVxZVlAETvCBCQPDs/ovHOOjOkE3bXFElSIBm7+PJDOXWLXk+BmcPpJhesXlkZgQ4YxFSsHNy7VYB17WLpF/6LjJ9MYet2g3YVkGAwbxZRaXWFEDBmU1hpteomQuU7RCLqIDzCeeSJK1T5gKyKzkmE4atgNEsIjleAil+FgxnMCpo1vP4+GYDt9/5UFh3DDI6ev0Ss+kQVUuDNu9h5blyPy1LFcBkodEgW3wC+Uz7K4BrrllDrzfC4f4rnJ4OoJd3UNq4IqDspPMai+G58qyiv5k0M1Symgr/kH8TZtmFUT3nbQEZE1apANME3FNp2DmGJxm4vNNCOmfj1dkEjWoFN65dwczXcdp/gZX/GlFMJtU2dxK/ch+b9OUSRhawU47RLpBtnkaosYjk+FFBA4odqxh0PSeW+XyrwjmdkGQIz+caqdhbfK4kpILrh6+MtDn0OAcJIM8xJjJx+nHynlEGSfCNQTPqb3ntCbrRd49zA4NlOCcrIEt5b3HcM7RT1jM25ihnl56GkngqFplKNuGzyOeJ8wKZfcIalZ2ROg71eQQBVboyXwTWLrzDJHxC0dqkScHGkpiqxpT2KhsE+X8E5ehnl0izL4pxScak7Gs2hevOBYAVL2ACjAxQEvk7gTmVdn0xnnkcSmbK5owp40L5tTGIhFJlZRtAQI/rcaWURa1aSmTCnIcsCYviM0wAzXF9AZ73z+d4fjSS51zmqwQ8EwVaPIC27qA77KHT78Lzl2g0byKTtjAYvJT7UavtYWvrfUncJBONDLpO95k0FIPQAzI+rDLTP3m9uDYwwZF7liy2Gp/K9VGsqQiHL7+WS8k5kXvK9taHv3XMs15PSTC5VpydfYtm8xa2BDyjX50vANp4rBhmnJcrlSvyw/0w3zMcPUOv9xhL31VSaxjY2vxIAMmL1+nRlxj0v4aZU4nC4qfJOV7AUqoskhCsELByBuwC64A1PJfzkmLOO3OqIOifmvgnGpQUW0oaHPjYukSg/ZPfuvq223mI89OvAT1As/UOWq2/nYG2nL6AN30m83O1WEKO82POxtxxsH9CL96Z+AHTG9K2iqjkSyiYOdi5KrJmQS7uRZiIzMUJm1yS1AW8Z7AH144kNZ0tIUnf5bMWSEic4/kwKjswq7954Mpv3U15e0Bvr8DbK/Af9Qpo/8v//K9iFjzs9to5E896KsXuWi0W35CTmY7DYYiGHeNyLY2DIVsnGnZrqqhj1PbJVEkzLlVT0kUVqQZCZFMaDoYRXD8QeSZTz+qDFTJBAKdWw9QLsQiXmK5CvBh4YlpOFkCz1UQ9M8Ns5mN2dAaX7cDmLjRnDF/LoFYi20QlbrUNRzYLoRYhX66hXN0Q/w597aJoaDg+6yHUU9jc2MaKmwtuWFImBsMpMlhjsdYRLobIxyOR55VKZXx+/xi9845sehrtbVyuGWAv5fXpUzx59TWizC7M4rs/4EYsocfPMB59iyi+jEzKwqL3BPnyuzBNG4vpV1LQmFkdGcNGGBiY+uew8rcBv4x575V4i3DiJ7jCDZKkOZK1k5AbZMEIA9lAycYwkR2tckOszI5ixGgp5IwP4LsRJr0nKJTuoNy8BcdVklOCV6PJF8IOIz+lVvsUlcp7AlqdvPwci9EBtq98gpKxlGSaRVBAZfOGAK3e4Bh2a0/AC3fwCt3RCfrTrnTZi/nSGzCBC1ZWS8FOm3BXS0wXc3iJvGrn2mfY2vvFZmBy8liMtZkoOjx8iOHrB7L5vPAqkah6w8TGjU/QvKw2LtNO4k2hx4imh9jeviVSif3H9zB1lolHTtKd1TXUa2U0GzUU8ozETssCevX6TezeuImHT7/GSXeBfPHfp6rzewqGhu1WCaVqSYCADGnkZNdpwOj8AH/+x3+Ew+N9XLt2B++8+wluXr+JW3duo9xsYf/1Mc5OTuAPzxFMhrKZYkEqcsYcASXlg0Jpp3Snxfef0hDF0ODzxSJVSc0UM4OFuXQ12cGcLTGe+7D4uxgo5cjQ0jBx1zBTMYzQxcqdY7EYYzh3oadzmMxnIoO6ef02UjSi1+jTlYJuMb3SVCwGssBSaSy8UJigHGQch2mw6IiQTcXQ1h78pSf3yF9rCHQ1bslQoAwkY9nK9ythAUkBJp4/lNEoDy9nPFSy0ziF+WwOs5BHo9US6Sj9lhRzTMmEcixkaEadSFIF/EhkrCKN5HVMEs84H7EYogxQWJJiCL16U9TxmRE2H9lykvCnSmKBLCg7z2YE6CGjlYEI/L/iVWYRgForIIhFJZkLwoRi4qmS/bAQXZJZsCTLQhVJF/Q6McFNCiKRI4uvTogoCIQBZ+eVSTtTQ/le+nxwTBDII7NNivUk7VCZbys/SbLSeJ5i6CuG9BFy+gx508VqOcf+WYDTUU7kqwosYveWDB0NqSiAhREKVgxPq8FDUY6XTAsCRmSHNYuhSCEJTPmhjomfE5YSmWG8bjRDzzHVUl+hZFH+U0B3mhGWX7uek6TcRRCjWjAReTMMT46xHA9gZhPGncbmimKaSMqlpE8qkI/j6asnLyQN78b2xpt7pKRwivmmbp2mmJh0qNI5Voi8h7D1EOmIJsFMYOW5KyaY3PuI/oeEycjwU/JTda/TyFoJ89RZCNgpzL4oQqFSlONz547M1QS+ef0Vm4TPAz0hmcJsqudZQiOYZqbCHIKQ3yvtc+yPdOyPUrjTipAzMzicMSFYw3ZVQasEzBLTI+xUdRwen6N7PsSgP8Lzp49Rbzbx8Yd3UbF5vVRi52odYjxjUIEKxOB4JUgyWOdxeHKCaeeZpHdyPE3HY/G6CsIAH93aFSbsw9cnaNe3BbClT6aAGzIfqOtLKad43ugp7DSuoWa3VahJJhDJb1bPI/BVIcPvp2dYKTPGZi3CcFlAZ0JptErH5DNFphjHItlqF0wBHrOzWEgxyXHABOeslYWtT9Bo1qGXqphxTgoCNO0Cru1cQTw9hnf+TOZ2AWA0Aoe+WDgQxKQ/F1N4CaafLQJMgiyKlSamfga9cSDzW//oJabdI2kc8BwJQHAekvRlSURUcqAL83qRBCahILw2nAt5vHxueQ8IVn/8wXu4treNWI/RX+jozxKqlzCYVKEXRz01rnVlev03vTiP0LeMYUz8Oz4r2zWytwjWBzClYadjHZEZnpVxcJEAKo0Aw0DRtqVpoST+ZGdoMpeHIaXWZGORoZeVpoYUpck5cb5T0lo1BsjyEGkrGylpxe5cBooBQn881XBRiagiBZUFSxn8874Iy5ZNBDJrKUUnIy+iFJTzbiax41dG/zxu2oJwLiUoSfaznJsY98fy/8XPUmTyKormQgonIToSKZww2BMZJ58ugnz8HJ4n71eOz6cWi6m+66rnh8EdZydH6PV6MicUC0UZS9xn0IOQ8ynBEs6VZI3li8pbk2s5GXby3VzDMypARq3hKmWT57L05gKqMa20VrFQKhZg5Wwl1UtnGWsk9/Teiw7uPe/Kc6IYN2wiqeaKzDH03J3tI/CPYeVMTGdTnPe6iOIUdrY/RrOpGsBnp8q8ntf+1cHnWK08XL3yY1y9+jvYP/xrHJ3/FLmKAcPkvpNeVGTMxmiU3kG78R76g+fyQzIvGyJkc2kMP8noAp4129/f++o7B/rfwf84Pb2Hs9NvhXnWbCmZZb+rmGf8bzLI+BoMngoDrU4bERkbaux0Oo8EYNva+gjt9i8M5deBh1735xgP2RDmrVaqCSZTQ4tgmCpJfrXkmh5h7SuAlesBAaOsnZN93DpwEYfKekDiich8aym5J6WNZJY1Nu++UXX8HVyiX/sjyWLrdR8Ji44AGmWcv+q1nDzFcvoEpXwerUoV5WIZ0DMYLxboTxfojAYYz3qSXN3e+ADZtI7V9ACt2iZKhbooEBDzWU9sLhJNwQXorppiv9jL8aHjMyZANWX99Dyz6kiX3gJnv/ZNf/uHb6/Af0JXQPtf//BfxwcjRv6mcXc7i0enK7zo+LjeAC43SXllsbjG636yQBP5N9kCV4ave00WZTSBZVqWLmy1/d4ae40U9uoqqv1JJ4TBZKxWGi/OfbSOB2haHn5mZRFXNjEMczg/P8em1YefLqJczOCd1hyF4xUyXx3iXpTHt1u3wdjNgjZFtZCGk6oJ06aW4QLDWGF60uSRjwN0ei4qxTy2sh4ejjVMrCp2txoKOEsK57PzIzFZ3iqa2CqsYBUasEtVONMRnp/N0R+MZINTLhZwqWZguZxhvzfD2egEYZhGOv/90lfoR7Bef6WYNWkT+voZovUevAllAzH0SoBoeiIbj5SWQsH6CF4QYzZ+AU03EPs8Zl5bZZReIFiVSsEdHMGsbotHFl/cgM4Gh0AqQqG+C5AZxq5YcQgvuo/UvI4lQ+uKTUTrrLAJ0jmm0tGXSZkWl/LvYTZ5jPniAYrl2yiXP4Gumzh+8VOcvfprbO99LEXs8PSBFB1mJo+cVZPIdxYP9DyL4zVOj77GYNqVTUmr2kS7UhdgRDxAaWruugKwOJ4D13OFUs3Cc+PKx2j9B5HQg1dfo78wmi//AAAgAElEQVT/tdrcJVI4tfekZ5WJ5rWPUL/0N9+Lcp4yC9FR4cWDr/Hwwb3EyB2wcxbqbXZ107CzJYmib+zsYnvvDrRIE+CiO16iO/a+czpolLK4slUT0JndayeIYBYqOH/9GH/5x38EUweuX3sH73z4GT7+5BNUGzV43gKjfl9Aoc7REdzpWEAqFggM2ljR/JUAow5J5EwZlO2kxDONgDRxUZH/JmwHCeIkSIY0etMlhgtfgB8xENZ0YSixkMhnlFcW2YzpYAEs6C+mUv/GfgQPqogq2jlkxCcKGPoGqtUKrrTz8v0C2DgTPDmaIVOsC2hI6el2jRKbi/SyFJb0SqJ3ms0kV7IA6GejxqPsGsmEkbTAlEo08xciVdPTlDNr6PT6mDkO2lubaNSbAjhkbTvx1VFSRGEj0FeLskkjA4ZMMfWNTAKCGWRfiSG7SG9UkSTplAQ+c5ZccxYdZkqTv+PPhXm5sAGkSBR72cTTSIVKiISTcnMoUIWfzoJF2FqCfSRsA4l2TxL2xLuMabRZOX8ygFQqLse0Yrhx06ckQioQghICMpb4GUyH5HWSwpKyUgLkBLtDJtdFCcCqSVIlr8lSUtlUIh3BN7LnRP4WukiD45lA+xRn/YWwxfgckTXJZ5LnQQlnNe8ilxrDCWtwY8V6odRUgNFwjZJFCSRrgRCVso6Zn8HIyaBeTCMfzxH5Hsa+jtmaAIVKKM1aadStEBbEuAtpy8Js0MPk7BiBHyCtsdJgR14Zi2tp+vDwOiYgCpl9BBbph7L08bMnB5guFnh3d0MAGd5rApRk/4h8VcIibAHNusscep4t50G23I2Kgy3LkaAAkeIKI5hsOA/7U1OO71rJ/wVbMOR1JhOH8lfOY6FIJFfLFVx6JPL7Eg86SRqmNC/xfiLIoEBYeiIRnCQTiACHAo7XegYvJ1kcjhTTigwz/lxrpXGtrQBQeo2+PA/k93ut5BoEMV522cAC0h6DSkKcnpwKOFRptuE5DloVW1guL446+PmD57i8UcOdqztyfQbrgoAZ3uAAnfEMmeoeHGeO7sHXwjAieHZnbwcf3LwiqdvDmY9XZz1ZE8i26Y1OFcOPIRThUumfdQ2NyqaMvfGiL82TZnETFauqpHaJdJnjnwy0dplBMFkMFllJ3xTpJlN+EyCN71csNPX8OfOFhId4DMEpbMCsbMEM+4ijCeyNLVy+dlV88NzRFMFojgJcbBQB01LgKMfw0iX4RRP8WJ4tHovjMLQkQHc4EyaPn9tBtryN8ek+hicv1bOfGMTLPENwhc+/PPdkP6o5hs8wrz8BNj53ZDVykO1e3cG1vas4PRtiMndRqm9irWVlnv6hLzYsjQzXUw1bVRO7jRz8pY9ep4PFbCLpw5VaXT3/RhpGhqAYj0kFKFD6yKYKGTHKO1SFnnBxWXEOgS7MQoJIHAdcXdi8EXxGQEj1I03LhF1L1hWbPzInJkAAga84WiGbVk2f5SqCR5JXTJY7ZZtkwyqfMd5fMnjZEOVzQRYx945Kjp8wwcTTiOCqAkK5Rl/MhS/Ppnh5OsHlVh5X20V1fCL/VPPHxRqgJJ/Kg1cyqBP/I2lEkc3OJgiDIdgAEJBO+RO6zkyUDxyXpyfH6HbOJAQrZ9uSAMsfgl/T2RyT2VzmZR5jqVgRtr5lF1Ao5IV1zWeJFiQEifl3BBElYGClkl3H4x5Gow6ilQM9WuPq3nXsXb8u+9usVRBfVV6Hp4cTfPOsKw2/xHxAgWfCPONzFGA2PcBk/AILAjfJOlit3Ua7dVeaFxeBGALmpwwcHX2NV/t/jctXfgeXdj7Aq9d/jePze7BKaWRtlQgcr4iQGkjFWdm31uvX0agrn6iT42/R6z2VvSr3dfXGLbQ2PvitDA3gcXa7T1GtXhbpsCj3oxjDwUGyli+lScn91oXlihj2C3tX+TZvknG2+QtPN8o1T49/hn7nPtIcE3pKVAthEKF//lzYiLHmK+n3KsbaJzOZiZimNGa2rnyAzd335fv73Qc4P/nqzX0SphTXRrLYCBKR0baOsHXlU2xf/e7QgR86v/z/8X5n+ADu+AGsjAE7a6Aiz01ZBRyEaeyfHeO4cwR3yebJWtZqM2OgVW0jx4CZiN60ZWTT9ISmNYJSBYjNCWXc4jGb7LkSbzTWMnwPWWf0IwyNovgzc11/+3p7Bd5egbdX4FddAe1/+B//J6kuaXC610jjeKSKz60yixcasGp4craSRYALBjfA19qqkGMYAME10o1fdmkCnMFei8bba4TsyAdqQTodhbh6dIqfzM+RdTz4pomfbpbwbXqFciWLsbYhrIgbTQ+PuyVk0xF2MyOUjpfY90qwu11sYI4/2bqDbLWKzaotBWbeyorXCgGqV50FfN/Ff5YaYffsHI/nIZ4WSshcuwW7tStgAP0gDs+HItXM6z48ysp0C1a5qjwrFmMpUiT9jMBAKo1i2gODmfXIw/Pjb9F1T2Fkb2Id/WpTyShaIop9jGYPMezfQxxEaDQ/Q8lKY3F6H36YglGh7wqLsSIirLByQ+RWZSnknJWGYu2SbGgpWxTDcD2NQvuaSpkS+UQMZ3jyxjNrHc6Qq25DRxbu6DVCzUOYWiJbXCGjF7GYEeQco1Z7H+lSgMnkSzgjbgRMGFl2w7gZ1WDmQuiZAEbmXeSy76DXe4hh5yH0QIMeE7BgJ5i+ZzHKW7eQzzcTJkKI7vHXmC6UhKC2cRuNSg0mCxv6W4nf2xreyofneuI1sHAXCNYsvGK0L3+MxrbaOFy8xsePMTp+nBTvSwEL+TksTpt7H6F26bvls7alC3NmPuzg5YOfY9g9EakMk5DsYkX8WTKmjUKlhYgAg86kzzJWa9Lz//ZX1U6DAJrvLbDwfRQKJbQ2tvHNl3+Bn/3Jv8FHn/1DXLlyHY1aTUDHyWQg0fTc+U6XZEHpuLRRx8hdY/vaHbz78Y9wOhnhz3/2Z9B7J3i3vSGeDuKbIowobrQUQHIRRS7SjFQKvYmHzsT9hayTh082UiLb5Hexa0epgREtkYno2ePAXZEdoJIpCTbFa1VU+kYDxXJTgjecURer+RAFpmkWizhZKF+uVs3COkWAQ3Xy87YNLVzDcR0xI+cxin/NLzEzBPQi+4PSJxZmUQjPUQC44yspSr5cQqXRFGmT6tirz+AGSFwVkyhzAZPWKkmWrBABNRKQVczYyWT7JVNuHo8Y9DPYg+lTBC+kwKNXDEG0EF6g/G3EJycxXhMWRCajOvzrNVLJOfESq+JO+WjQm4PgFhkp/FMWlNzsEnAhOKpkc8pvhxtwzrM8PhZoYrItrEplKKzAciVRkvdkDQk+IDOC4LOkcAoDRLGYBJxJADz+Ac+VIQAcdwp0DmGlJkjHgXS0KVkZL2uYuMCCcioBdRhSsEK4dLFdXaCYi9B16piHecUcJdPE98UfksQ5Q1tju6Fjnc7jZEyAlJ4kMSJvinG/Dz32kW+2UKw2hOmDtQt90cdsMkWpWkWtUcN8PMLwnKEmKmVQiguR664F4JDCRdPEv84uFlUAwHqNQa+LF6M09k/62LIWuHPjsozDp8cdvDzryzi/0m6IVHwY5BHGTNBS4NRecYGdvIdVlIKhA5aRlvEgxxBF2B/rcLwVWjnOgQbMVCTsSkkPpYSTfn1ZAliU/1O+R/8hFlVKxMMGjSQmUj5LcJj+a2J4zvuwRhDpiDQagWdlrTkY6zidqWPjOnS5rmGvlRJPKBlXsY6X52vxUNupK3Nkgmj7XQYVxNhrp0R2LNK6pY+Hj15gunCRymbR6Q1QqrWkEXN08BLb9ZIAYhwvZN0x9a8/mmKZrsPPNnH66h4GJ48kgZCyN8o+b1/eEjnd/mlXGlaVYgPN6obyluIzpmnoTjviC8r5ZuJNsFnblnMhEN0sNAWgkcAEkckmIKGRQSnroZQewo2KGK9Kcv/5EhCacvAEWFGG7Sp8xPNcLJETpoBIhNd9tDYK+PijT7BZLGI2HuL5k6fYf3Uo33Vtu4jtehZr+sutVZqxtwrB1M28bcm+YDQeo9sfC4DWnywxy2wgU7mEWe8Y8/6hgBuU08qcJoEtKsCDz7I0hcK1PO+UuhE8dT1PfsfG0qWtDeTrm1jQv+wHvsgA5veoPEfFWL21aWCvbWEdZWRc8/udBZtRngBYZEyxuBRwK/Fd5HyRz6VQyCmJ6dThRKMS64bjibC6KpVKwlpK0ozptxeo1F8x9BbbANbsnFcVi1ACctL0n1OyToJe/F7+DX3lxGsQGvIWpdErHPR8Ae92mwyWsuR55ud4qwBTx5HimYyyVUjWpSlp1WwScF5VXp9k0iq/QmGsyUNz0aiIhb249LmvMpDjd9LkniziRE4rQFrC/JTmBi+ehKqo5gc/010GGE2UsX+tZCP0puj3u7Knmc/nGI7Hag6QEJGszE2VSkkYp0uPxv8OppSZxUCxUEKpzL0G/VKz0rST+yJri4a0xjWdqaRUXjhircDU3Ol0JEFBvP/UP5bKTfG85T3i9ePexQ/T+PLxOZ4cKIaiyXlMfFA1pOMBVsueCoaZDaRJQyB0uVqjVrslzRjPPROZLeWqZHkXS9fFx+3Vq5+iWr0i4/j45J6wS7k/I4vUMNOI1xq2259gZ0MBNvRNOzz8mWpUxcpnil6sDi0XmCi58QHavwQw/cBH4O/87Wdn99DrfQMjy8achkqZLKkY/d4zaa6QQSfjToznVXOHI4+/q9VvoVa7+YbV2D29j/PTe0q+ns8L2Bj4BNezshbxnp+9Vk1c8Skj3TgCNq+8j63L/1+GXr/7EJ3zrxDRZoX7A+4bmN4tjwD/OxbwbOfvOXjmTp5hMfgWgc8xwz1SSp4VMtAajW1RRxycH+Os34Hr0RNU1T+c5ww2Jo0sqvkKqvkGskZJ7IAuwDPxAExk4KoZmka+UsPHP/l9XLt9Gz//6mt88VefY3h2xBgTpEsbiX/33/nQe/sFb6/A2yvw9/QKaP/7//aHMc1lX3S5SYpwvcVCT8OjE5oi67izbQiTTGQvIrVSTS5ugm9sWDKZPztzsAo1XG2Z0tmVeHlnhu6L55KK9n4hj3rLxuO0j6vHlFgUcHSzgf7LBUsSdHNtrB0HGYR4OauioY2xYfjYC9MYuYA1GqE0P8Y3W1eQ2tzBeBkLCHJntyYJiOz2UYLZnUeorXxU1xN8MdMxTFext7cjG7nDkx4utWuyIfdmQ7W5TMXYraQw9lXMcs2M8GrISPYMdho5LEN29WP0ZjE8ZyodvvlsKLd6ENS/85aHMY1Cv8IifIa1YSEb+Cjr9Nn6BN40A6f3DHb1Ksy8ohGbIQMDjmRTxwI8Kl0Xf45F7zXs5mUxH3XG52pBqW7Jwk2fMW6SuIDm6juyqWfIADfsYjpfnwK5CVb0NIkqyOSy0K1NrFwa3KZhWCk47ldwZxrMzF3oxgqu/wh6rBLpoK8xm64w7jL+Og/d0hE6S+RC5VGVMYowszbs1nUU2zflPJbDI/RP72O+nChZgq6jUamgVW3ASEySmcbGAUTzU8p0yThc+Qto6Rj17fdQaX23yWmfhd3rbygMQ333A7T2Pv5bHzvbjJAKphgePcVidAqrWEM6yyTFFPLVFpCtYflrFDXf9cWtWg7nr77A8avHuHnnY7Qa21i7C6xcdpFj+M4Mq1QG6Uob5bKFu+/fwTvvfyq+DQRuv9x/ij/68o9xNR3j9+vb4qUisjrDUMUo0910Ba5ceOuwgOtPPXSm9OBI0voItopRvJIqrYIV4pBAE5Bau7DIPMxkMZuNMJ9PhGFZLubfeOFw/FF2l8oVodOYPwqQpodRypRijRHl9KGItbR48REIkLGbeEmwyGDZR1NqyiPlGJhQyPFu25hPpnDmcxQKNrKUqibgV8TdKjuClLQloJXyzlF+QmTFiVRQJD8RLLJJoxiugF4Qb7JsWnmaseDlJlXAVgHwCGwoBp0wFxNp0MonO5SFv/KaE3p/kryW1Dgy5lWSpWKKXKQz8rzJjOOFJXvrgvXGj5ACmkwHjcw85XWmGLtkodLfSnRKSWJcwqqinIAyHhrzr9dyvradU74dTNRirSeggvJ5Y8FOE3vhTiWBCGuRCBK8JAtEBQ7wS+30HCmNUrQIjh9j7OWwcFcYT2dSFLAQ1Hmf1zPUcwv4sDFY1QQs5IvgTLRykTdWMv/nUj4iTcdkXZWirWhpsLQVjk87GDkxdreq2Glm4UwG4iEpqXMXHkj0rEqSZTlu5LNF9kOAjo0YjnlTwFGCFdmcJfeNf+MsQzG0P52nBHyvpGbyHpEPahoOOl0ZH9e3thQrMdJw7hUwXNnI6BG28opN2nVN7OSX2C0GScGnwfFDMdan2f6pZ6PjWbhc8HGnEcFgNB4ZjL6jfJcoHWRXhoV8SpmVK9N7lbgooQoxzZ+V2TfDYQjeDAIb50tb+djpag3YLiuQVLzRCEwaGWGecdy/7IRSVJNx9uzMl0L47g7BPl1k6HxxXebaRqCAybT92QqjyQLj4UCkrQSr2eRKpTXsttmAKstnc22cTAkITHE2GKA3mghoJn56QnFQibG3L22KPDbUMnjdG2HmrtEoNWUsyvdnsxh6Qxl3W9VtVdgkEmQy7yTkggbvBP4YxiHBE/Te9FHKTJG3DSzCCrxApW/Ks0Zm0cXnXCTQElQjSE1g2iijPxgitRqh1W5JCh0la4HvYuF5MI0MrjSzuNTifaehtpJHcf1beAHGc0cFgtC/au4k0usApz0HZ5MAU48AECXPZInr0vjhc8T0N95Lnke01uB5BMm57upob27JsR8dHcNZTCUk5uaNmzALTLdWYRHf90XgpGysYGse5msDSy2PjXIKmyXu0ZgIbMLKUYJL3zb6h1Furph7EoyyJAs5kHVDEnkN+pCpRgTHA8Ew+hJyHSBmyWTMpb8WaXqOvnwE6pc09FdSTgL8isXBmT2EZVKKamAdMlBAyR0JfnIMyiAWYFElJBMQ47VjE4F+Z9JEIPCapALTw24yd5AzbVRLBdnf8Rz48hKvOD7j/y97b9YjSZZeiR03dzN3831fYo9cKysrK2sZshvUEBQwEvQm6E/pQRIgQSPMgzQPkiBAgAABIqghJIAYPXBpNruruiurKvclMlYP3/fNfDHhnGuezabYZJNid1fPpAOByorwCDe7du3a/c53FkcBDGQhmjV6mwDJ85mSPbhYoN7zxJy7UU0G7DICn0tJvcW0UmOE0k7jl8a1mfAk12Uydk9aSzSGS4V+5Jwlol4T7eaVmoXGy1dkQqSSZATTZ3QTBADQu5JyzRVa7ZbSMwvZHMqVCrK5rJpTamzQOkCNogm6nQaazSutFYRk+KwF2YohIO2GkU64MqtfrsNIZQooFEvwCeX7YTy/GOHF+fDddPrsgxpS8Sga7Q5C/hDNPpmDlNlfYT4fYzqfIhI7EMgfCq2Ry90RgLZcXCKROEDUrYitdnX5BCcnX6Bcum2S5sn0Xc1w2fwajsMmnoVa6QEO97/37rMvLh5JdZDNFDEdX2Aw7KHdMdYnldqnP8fO+mXn/6/rfUyzJIC28edmDniGReoTIKYPn2MSoLHh3pehVxxT8wxQu0Q2GjSDZBCLAYzFSjugcsPc87W9vztg7O861/rlIzQb38IKsUEyw4peyGva6lAOHsP+je+hevCP//u/rnH++z6nffVjXJ//EHMx6n2BwSnXQa1QwUHtCJtQGBftDhr9HqazoeqiLQOQ91TaTaCYzCMdz8Kxk2oYEeTnem8SaH0lwN/56AEqDKXygbOrOs4vG7JtWMyXsiwYzxbY8D7c7tdkJUAbhn/Y+v33ne/7n78fgfcj8Ns7AqH/8r/57/xbFeOh8+2FkV48OEzgZd1T0XlYjmnj/7Yxk5cIJYwsMmMOTchNBDClX6+bS7E/jLnlGncLU2yWQ2zCK2wu+KDxEd53gEgM3tRH2FvjqOvhVSuKPwmXEJtdouC3MIzvIh9PI7pcIT8c45PhJeJXZ3gZCuFPDz+Gn8+g5E4RTRURjaeVutYY+Yj4K9zdieFsEMbXz8+QWPdxcPM2sjs30eiOxIDhZvzy9BSZmI9cKopCwkJ7biOTSeFWLYWJH8XTswEWE5rmm0S02zuU+oQwn/Tx8qwjwIed1+6SbAza95h4aVkSqCoHhtPHmHhPsaJU0XJQctlEZHrpJ8gmDMV73XmhjqNsYobnwV5wgxGNk3M3DVvHNult/YvnSFePtdGcNM/MIi7rHtOZJ91e0j3PRFarIxyfIBpjcbRAJLGLROoe5oMLzKYniKTKsKP0k/oGjnOA2SiE8fAbJAsRef0oFp4AyWSFSX+JcvV3EYrFcXXyY0QWa5nYu7E83Hge8eIhYjkaGgOzzik69SeYeWNtnumTkk9nkU6lYNODhccYzsjLIOoPsLRSqF9fo9d4rqKOSaPpkvGe+Jsvbli651+jffatTK0Lex+idPDAsJEiRia1ffG95hVCNDRD1FpgOpuoOI+6SdG+6ei0BOWWc22KuQmhmf0vemnTspwh4rhGMrdN/eRWlib4jqvxr7/5MQbNZ/jww4/x6T/754jG83j2zVdofPMlimsfsVIBm9oeNrEsriMjpGs5/Cef/QtkohmMBj0MxxOc1C+QCa2wGyWrg891ysi4obZgWz5ch9vXoAtJKNUKoTNaoDWcCfxREc6CPmSKJhb3C49mq5yma6Uk+ksPCZcpXkbawsLKePWsgShDAsiU8lQcpOMpBQFQUspNO/8+/VxYTDK9k4UWGQedQQ92LIq92h5G3Y48YeiRxk+djEegyTyPL5pIIhJ1Nc/IaCBNP8EuLUHZoOAWyErGHX2GAkBLhbT8FN+pVAQkk53EgpVSmE3ATovbYZAbNPUCc+xt91Fm04YxqzqKoJbSK1kYUnpDr5GlGFaiWQRsIBogSz5HoIdMPfoxkTkUsDuM7Md4HYmdoiS3n/kB8feUfipvH8O24O+a9zLZkZIl7drhUKZKwJEbeEp4GQxBqfZiaeSlYhEYNnCI9IY1Gx0hGX8L7GBdKXoFCzVKSinhXSLlEihfyoeoPyMwZUlC1ur0NIdi0YiR9C5HsBmKYKWwsJKGaUdfufkCCXuC/QKBmTXOrsliW6BczmJvN4dpt4tuo4W558OjtN2fIx5Z6N4muEAglzInNi4IZPAI6cdF431KDAUQeitMhiNzHoggRKPzWBxhn8lYE1ihDa5GMTxvASn04G7aAic1RgyL8H28vDzHRbuJe4dHuLFziOY8ju6CACdQc38mwy5FKZ8xrAID9gNXk6iRT/kh/Z6eAyEfR1mGIITEQjtMEYimzj4M242LBSB2mQJyVkZSFnIwGE1xOXHRXmUQIihJZmsIOMgbKTFN/HdSNDE24MwWXCSgQ2Ya0y0JPCyWG5w0FoFHFOWCFm7XTOH/is2NkIVbFbKyGKCyxpdfMKzGR5GNpv5QDJZGqytvPz7UCfbulQrIJRgqQYbfEieXV6g32pjO5wKeVkHCIGEFIw/mfeLj3uEuHCeG684MhVQeUceYahtgTAZd+vuUpZJ1x2sutmaQaKrmDgvNgBHLOyztLnFQXMDb2KgPklh4lG8SuCP4YkA0Ac5BA2F7n3Dc+t2eWGNhPtNye0hFVohtxhj7CZTia9xIjQTyMPSD95QJLzHnI6bPbCE2KoGbTp+g20r+c+OFj/5shYm3gVtYoXyYQH8yQqfVRNRLw4+ssH/7QyzaLt48eSqfuf2jA7SaLUxXEVQPP0D9rfHfrB39Yr8fAmSyseQ6Jps+wz7leGVjG2TspYDCXrcjoJ2hLpR3JdNppNMpFZdpLp2hMKazkPwYjfRwifF4IvCZrKdEImGAs5B5j2wkFIZhI2qzsaAFV/cuv8/5SUDLyJ+N4MkEUJhjow8mgbBQaCMggY1FSjI5vttUY6Vui60bBIjIp4x7GnF75WNGCaMx9wZeXfbwpj7CYTWF+4cE5A3YKmm75oIB39V/88kWtgTCie01nmIaaEK5jrmOkaNuPUJNkIDxWNsypd+ZToZ8NVtWax9nbQ8XrSnulDfYS2/QH8wxGo/Q7XUwm88EgHHNijqASwN9HZ+PVIbWDyn5ILbbXfT6A71vt1JGIZvBmvcTE+1pQq8U5Bm6vRb6w65ZYxSKYUInplZFcs6s3TNBOIkcNr6j+yibTeFyYONlfaW9L9ckz1uLNf3wdgUf3SzjxVkHb64GiFoTeXNyrketjtZPzy9iY1XhhHpmD4mM2WNww7dpC2jzQ1n0ej28PfkSufwt7QnPLr5SYyxic+/B55eLG0ff19qnZySbR4s68rkCLq/O0GxfBU0oCDj769LGX7jJ+g3+oNf/Kbq9n2C9CWMxC4st5odoF0DpbhyhkCPGXiH/AQhmXV18wegusz+RZ5+FxWyJxYygNPdTcfkDV/9/gGZ/czjazcdoXT/WM5IAGu+j2sEnqP07AJzxXC/PfoiLs780px04kyhdNJvDjdqOggLCdkKM4Wavg8F4gNFkgPliIkCceyTXtpGOJZGOZWH5ZLtybTN+iVT5xBNR3UfjmYdGt6WU9J3aHSQSBKXNPrLZuETz+gxL7pO5t4KPyo2PUT7+h/hc/wYn8/uPfj8C70fgVz4CoT/83/4Hn5tzFuNn3Y2KXQJm3ChTuvjiciq5wq2aqwCAx+djsZvu7cTw+MKYWdK8kQXDUZ6pTFM4zhR2uy4JkJdP4uJkgulkhXQ6jPNpBpFwGg+iC9w8P0Nq0MGfpvbx59EKQtEYCn4XN0MTfHJ1hW+XLh5bDj68fonr2m208hkUIyM4hSJ6flbF682S8Q2ZTiZIJaPaeL5qLpHfOZQJNx80H9zcUTLS+dszk9QXiirZ6YPdFJxEGksnhWKpiNV8hifPz7DypipUaPy9V07K62LUvsJ8PFDX8HISR31mpH391mO06l/Aiq4Qzdnw7TVmnYVo2mw0h0Iscn1MhksUsw9RLj7Uz8KjBja9U0PN95fwLaLukUUAACAASURBVFP4TZbAfEUz3SWSpWNtGgfXb96xjLhJzu0zSS2MYf2lGA/J8qE2xf36a9H8yVSazadIlQ6wsoYYt06l47dzHtLZO1j5ZNkQZPPgrZ6g1/AwblMGYYyyV0sfG28jqekGNoq7n2D38DMMm09hDV/AsVwsE7eQCBhn21k6711iyJSw1cwk4HGTyUQsygkSFRVSidAIfrSqjVsMQ3Vor68vldeXrX6IVPHnwTOGFxAMGzSeo3v5RBtYslQIVhHY4WMxv3cfqdoHW1IPpu3XOiQCKaPWG7EoMsUa0sWbWPlRNM+NQS43rO3rb+BbGxRqD1CqfWzYIATRGC3uzfQ5/J+zFz9E/eoRajc+gbUJoX3+rTp//NvVw4+1iemePUa/8VQmqXt7B7j/8PcRctJoNC4x7VxgOTRy1nimhHRpH83IFG46icPErs4pn46jUikJXBz2BlgOO4iGPEw3DuaIqfiJOmFU0jTJXqmo4vVi8cHwjf6Ecw0mhYwm6TJ/N3JrAWYrmlyzC2fJF0XMKxZU9JWgjJKplgRJaHAbTQSsjI0pfFns0sOHiaBWREDVZD5HLGYLhOM4tHsdWJsNdmo78JdrdFttFUcybBeQbKkAJrCk0AsZJRsmmRIkBeRRqhaROb/MvcUUswQG0Uia4Fl0yyIL0toIMhGiIzjB4ACGyZJpkolRsshCeCVpDos4BVa4MWM8H8h53kWYB4biMv6m5CjwpyLAxbE0HmYsRgybjCABAQIBYpQkLyjb5L1smBsEMFn4K42O0iBpMml+bxI5OdaUEBjggQw0I20LvJ6DdME5Ukn6vUVM0AG37AsGX5BRQoaSIylXWIw1X8wTjuWaICC701zHwwtkmYhMkB0bAQLjZRyRsI0hAZ7rpqSgdmiFqLUyfko2mbcMVFiqiUD5IoGOiL1B3GZG7xJzGkOzmxv1MRp0Mez24M3MHOP8EgOFRbIblWE15xGvrxgpHA/ODTHaVgZ8EkDDMTNm8afjGJ40KH/1cJz35afD6/rw1k10BmOxTDgHxXCij5gdQb3d0T1x7+BACYNtL6Hrk3fmAp4pfdRnbixcThNaLyVJk4WMkatRSlWfGSCdUs+aOwdtPtPJKG4WqKIy9GtJp0NhzGdzMbBYRHGq0eupNY/ichw1LAQCWc4UFXcupg6vmRotAStQvk/0YQpYeWTEnLSMNxPT9Mg2e3DgiG3Hwv+jPd4nW5N1A8TyxfE289SwMJki2euPcN3s6L8EGvi1iVVRLhRQdoznIcf3uj3EZaOFyWSIwWSMuWRyIfAvScJJAE0MHSDOcBT6b7o55FN5Y24ecyXDIwOIx5ZMpcVGM6BAwLgM5HWs0/kysk8DJtdyK+zk5xgsErjuuQIWt6wiMeqC8ACuV1rPeC5kYILpmVOxeKxkFet46d2mqRYdoxLuIhEFirm42JGN9kiyvHIxo+fHdLbEyVkTZ5ctsR3InOP6QJB/PPNxNZhiERshUQhjOBxj0O0Z38mQj3TiGKtZBnY0hULt+JferHGvxSYGd11ZZ4lifC2JXCFJ9Gyl5382QzYvfceYjsnrthEjkIBRLEK2k/Eq5X/J6hKT3mJ4CFmK/B0mY3KOMv2Y/0/jf+PTaAIYTIiBwM0A9JfvJoHPiIXJfCEfW0nVZRnBxqiRrfGzuL7Rw1FMLp/Ht5QU1qhuA39Lo4801zpoFqQSCaVtkkkpoC3GJsFKybk8preNsfZYt3dzPwuKCBhjXN/iccq3htrPHVeSOrbhaIaz9gStkfGq3C84OCrFTYAFB0iei4EMP0jSVbqw/PX4fPHx8nqGN/UxLH8F22sgaQ0kuWTq32QyQa/XUgIm10/ewzExhwOZfchCsVxDvlDEbDzEoN2Sd2KYDRefKcozwwAMWShVqrpPWp2O1gnOs2SqhGKRTBhf3mQcPbJoZDsQspDM5jBbbTDoD8Q4PGl4eNta4uNbJTy8XcTzsz6en/bw4XFR48rXh8cFPD3p4MmJWQ8z7gJhv4eJF8N8ndZzJBIm85WsYyN7lf/ikkm0dSy9DQaDNur1S4U6UY7M+4PPMjZDapV7ChXgSwmd5KOF6AnXxvnFW3S63UDm6MtQv1z5u9Ppf+mb51fwxvVmgU7/awzH9Bm2pNZYzcj+9mFHIyiVHiKXNeqK7evy9K/AL84x7ZsDRYXB/B3sHf2uEubfv375EWjUH+H87C+xZFBC8Gum0RhCLuGilE6jVqiimK0iFI5pf/+2cYU3l28k5d/uN7hHKCZzcCzuXzZIOBklLVsO18wlusMRhpOFGJSxWBKF/CHibsak2C64Fq0wmwzR61/Bm43EWK3efIjarffX85e/mu/f+X4E/t0egdD/8b//z/7z+gLRMHBvPymE/qvXQz1c7+64kqW8rM9E539wlMaraxpGr3H/IIHH54ZR9uAooU48N+shzOGEaQg/RbezwGTmoLFw0Z6ZjhU3C8dpS92DG8sF/kX9CV68ucAP9u8jcuMY+84Gh+en2Pn2S/zf2QP88OABwkyRdKIoxjfIOwtRb4dr+vmEUUuHcdFdoD5a4bjA1Dpg7kfxwY091PtzbeZ3yjm0ry5xctFCJpfWxqJA77S9Qzx+Xcejb54gFbdkiFxIubi7n0Wr2cVk3McMMXlnsCidzz11+N40jVSFr9Vqhu7lT+DhFZyiLVbUZLhGOnYfYWeF6fK1OorenJsOC7AWSDsfopD6zGwO2y+w6rxGpHhT5vDsrk6XwLh1Jl8zUpPJ7nFiCcM0QwiZ2k34myWm3SskSweSd+lhY4UxbrzVvyPxNeKJiDbci+kSicxdRPMH8BbGP8xOrhGyX2C5sDAeDDHuMGadPjMrrGaUJlFR42P35u/B4sZpNcdehibXLgZTS93mZPUDhMiI+msveq3NuqeBYWeQpKXz3kgikk+msHEIpEVMAbFZY9h6hXqrgWT+GKnyPePtELDHpp3XAs5YoBJgIhuKhcHRh7+vLvbo4hFcmqkHltwESyRnZYdd7KglM/PkIzKbjvQgZuIiC3kZD9shRaprU2hRhrNBtnibNQyu3z5C+ehj/bxx8Qh0+w3HYojZUTjEQTwz51ei05NZEkEyGYNjhfE7v/cf4+jmQ5y+eS1AheDJctRCht5NmYKuaa5GENHCqHGNhGsjXyyocMDSpMAOVwbM5KaADCN21njvpd0IMrEQNtrM+5J6EAwgW8IEPxD83gjciPDsWewx8VHAzMb4BFFyxO/HErBjKUWCT0YDGe6vl2v5S6VyBZNSFviGyXfIjsio1VuvMJ7OdZ3p/8R1gzIha7lCOh6Tx6AYXjbvCVN0GzKZYTVsGVj8fwF5xnFb8k0awOre8I18TWAHzfMJECg5LZCmUoIVCeuYxdLisROEijgG0KeROWVEASjDecXPEOgVpdmxaZtvDaWVTBmEUbCQ2fou6bgkM6OhNKVkhinCpETeczx0Hhd9fySnDMBBgkOSeap+I5C11ppF/zKljAYdawIIkuGK9WYAJ/m50XRcn23rc5QAGnilSPKmVDuTkqlNPAHGIImU4JwSP8n68ZdwY2HEIiZFleb+BFt5DyxXvgIaBoMBMtEFklEPUz8JL8QUWTIM5xiTibvxxXTZqWSVVDnq1LWxpJRrPp2qwKQsmH5vYpBJJmwKb46XQy8kgXDG7Js/E+tvvVEaJTe/PA+OOWVwBI0IJn778gKPXp7C2xh2770bh2JNMRWSrBpeXxbzTKHjnKHEd7QgCzqCaHJHfmScL+11DoXoApXYVCmarYWrEIGyPUTeHus4u0umDoZRjhrvQEqSmwsGaDB9eoNsNqE5TcaZ0k9nc4SjMVhOFIPeSH5Z3bVhtlbcWZDSaVLsyKTaBkjo/JkORvAzzPA6A2IwWXMLKG2X1BdXC43L3VoUz+umC353JwBsA+DJgL0/83WSXx98DEYTNJpdDAY02F+8I9pwzDZuBYV0EvmwMUFvzuJodHro1Z8reXexWiIuZksEQ/pUUiYpX7cNPrxxpOf+dWuMcqHyziSe17neuBQAdff4DqJsoNDXKkoQ0cidJZ8OR3TP8XrxuI0nYgilJAELhgekMZkZCaCYWMH4sXGUSBifLD7XJesU0z0k6fIECawpPWPASuAS5q4HqEX72M/b8kiVxZBAZs+kbC59BQcNxnPE4zHJBeMOM2bmuGxN8ax7iaE9we7OXQwu57h8eQHXNczZfO0I+Z2/HzTbmrIboNZHyprD9vroLwmCWUg7K6TSaeSyGWRSKdBqIOGusFhF0B9SehekzXLcBBoG/l9sQHAtD0cEyPLfBMfYYPE34yCwIqp7S0DYBgpIYDCN8QsLmaYJgUkxc4PAEko+5WHGRoCwbt1PWj/FjGMzwABqbJzwi9eJLDOxkvn8mtKb1FwbJlbSk4iNE64BfB6+OO/grDHGUSWBG7W0QKKtFH0LvlHWaWSSvhLx+HkECqezOXr9njwWCUSdNqfy6tpl8zJI1TOAOkHCICCASdpTw7hLJaL6XaWL8pmxWuKiu0Svew1nUQ8YwBAgxi96d03GTNscqqimbQIZSWIAM/xFzFfD6lNKrHz1uFcz4CbsMEarJXqzKWqZAnZzecxWKyQzZeTzO2pykIkr0FuAnmnOCLC0HNjJLN62PDx729c9tG2ufHCYE3i2fS+BSAYIiF3KhcVQQXWObEJ9+7qLdJygAR8nFrKJBXojG92RWYsYAJSKUQbK4JUU5tNzXNef4Lp5iVz+tsA+3pMEz5qNl9jbJZgQQv3qmc714GBf4Oabt69QKt1T84LAfClI9fyulVIEzRgUMBg9x2R2pucxkzZX8xAoJiHzt1x5gFzu54Eznken+S3oR7a9JwiQsubhHnL36Huo/Q3v3u/auX9Xj+e6/hWuKaEVO5N2GjPt57mXI3u4mEohF08i6SZQylexsiLozeZodpu4bl+Z/Q73U1wb7BhSTgqpeFKsM9ZCZMj2J5To0zqGDfgkHDuOdreOdvdS9Vcxd6y1qNU5gWMlEUEMhb2b2Ln9UPLN96/3I/B+BN6PQOhf/uv/0adP2XHFNcVqBHh+MZE8TYWlkuWAZ+cj3N2lh4TZdHywE8eLywnWPs2NY6YQ9YHZrA9Q4rby0RtNcTW2MBpNsRfqIuHE4KfLKMTiaPSXqMwm+P32a/zpMobm8S0cZqModjrIffsVvPO3+NHefVyEIyj1TzH/8EO4N26A7QNFxNu2GBfXA26AlzjKMTVljNNBSEys4/2yQIMXbxs4vewgbXOTbmGnUsS9W7vY2T9E1HVRbzTwl18+R/P8jTqu+VJZXhlnzYk2MTuFuKH5WyE8PR/i1amh2W9f15c/RP31jxB1HdilCMJuCIXM5+p49CdfoJD+DJMeZSJz2G4Y3fFjhPsWcu59JNwYhpdPMfLW2rjXbnyKxYrmzwvkdm9j2DpD9/Il8rt3kN+9jc4ZgS9TaE86l0iVyUwDJi2m1c2Rqt4ItP2U5jjoNx8hktlBzKmYwiVRxGj0rQIW3CQ70DGEcYTR+Mfo9b/WJi6ZNF4j80kY01EY6dRd7B58jl7zKQbXX6O097kK5mn7BdzCB3DS+2ZDFyTUTLunBjyjDCqIsBfzCEusfEq4HCQzN1HMZBGH8S2gR09vRHBrCCe5I8+BQfMluKXjQ5Cbe76HAJUKhEgYu7c+h+sY/ziCC/zS5ifo0C9WHnqjoWRItcNPBHpcvPnCsF/od0UAzLYRi4SwUQKWh+reJ1guVrh48YUKEg6uR+AltIEVlUs99o4+RzzqYjZ4CztkYzQYKeZ6tmY4wwq5qItSIoXP/4P/CLnqXZy9fIklHBzeOMZhhUUCpaMxJdmNBh2Zs5MVxYc6EwcJVvm2g0kogtFsTTsVbcwdJZwZ4EnpepuZzP2jsYR8SQggXI/W6nRX0mH9l/5OLPYJEbE4cmnob6mkQTxTkDxwOh6jOxhiOOwLrCFgEFqt4CaSSOQYpAGE2DWn7w3ZYfGEZFv0aBlPZwKqRMXg5obFkbwlDCCl5C/6ZbH7Tv+xwONGRBQpvIznDWVxLJRYqG/BgzgZcpQqLhmQEEYy5sjza+axWNGkMKw1ehwxFY5SSrHLCP6ZNExJGSVHJchN824CO0EBGgDORnbB+WA8qzjHtp5oW0NpsccCHx+yYeihoblGDzaxAenhQ+Nnw5bZBhvI0JfHxAI3QpNnAv5kZdEMPiI00ZzTMvCXMmAfgTbKELleCaShGTyZIkEwgUC8JRmZxhONY06fMwE0GlsyaGwxQ2ya3W8GYhb7ISZPRjFbhdQMIUDEsWp3ugKXt55hBMEIVVaLcRSyJiyArJJ+f4QNwT2OwXoEfz4UyKBwBhXTRn5qgHzLmHdPZxrX0WyJfq+DcjaBQi5nQk/ItB2PTWAE/wQ4Fht8+c1LPHl5hocf3sb9O4eaKxxrsu3owUQgh4U6fTYlhcUKvrsjkIyvZXRX1z4f7iITmajwH22SaHppMcl2YmOBGGQvJcBkPKYJ0nON/kyGbSZ2jJU1zCluxJNJ3K3ZiFgb+N5CzzSyYJPJJOKZLF4113hRX+JGMYTjggmE4N8nUKDkSHkdGT89/uxqbMDNG4UQLobG3+9OzdG4vGOkKXXUsNJk2h28xHQIwN2gPlaK52zOItk8w3k+ZBUSQGPwQn801hrDuafzcSm7i8iIfe15iNmWZKavz68wmc40JiySj2pFJZi+OK8bP0SC1WsfMwIrASDIec65Uy3V4NOL7vwCldUGN8iquXsX0Xv3DNMyOAV5/QX3vyAcMTdXyEZn2K948Pw0LrsJyZSN4bychbTGG18/pmNOdOwEwsXKpPfffA4vnIFnZ5DAGK4/1jhxDxOPrFBMkTVrgikofyYoRVYrrztBM5uMy5Xxzmr3CDiu8WZ4jTejK0mAwvMsIn4axd2byP0C0IxsJAkLA19FgewRprTayEfnyEcJ+gLNdg+DXl9ACxskMRaDlSr2dnaQTad1xuvNCpY/VSNp7hHFMsmPZOZuwzUoWeQ4MMmR3ohkB/E68bx5/8dsgsdTzL0QRnzU0NaB6yx928jCjRoglixOc9uaucX1jACZAeYJbhqAk88ZgvwCshhOwDWVbFIBZQas4nOBEmECXmIquoZ1yvuWgJYk4EtPLDqTyigTLjWzyFZnk0Cpv1wzeb0Necx4b3me/q7SLJWGHKw3Cnnh/aIoQlj0OiJjeWtv4Pu47C11HY7KLnw+ryWrN/OJ/56OhpJs9bptMS0rtR0cHt8S8NtpXqPfaWC5nJsmlAknlQ+nGIsE68jio7xcPnErzJYLDD0y0GhfkUMpm0M+XxIrjQqIfHEP0WhaY8Hno9QO5HoGMlVeo9OehZO28eDSCARs1a2M9uOb9N41Sdef36vh2WlXc4MsNP6OAFDu30/aeHraNWmw7DDrGW3Wl+2L4Fk550k+TKaqCcGYoF7/Fq1OX6DlfGFk74cHnwSpyD5u3/49WNYA49FbtDpNtFpNVKsPsL//UJ+/8Q0z9rv0InDW7X+N/ui5nm/l/H2ts63mU7Bvy/WmVPoIhcLfnuT+N8+lfvEI1xePUN17+B44+ye60PXLn6J+9ZUa96vVXKoKhw0y7ivDYeSTWeyWd5BJFzBbb/Di8g2u2vV3AUrRCJm0LtKuK0/UKVOQPU97SM5J104IHJt6Y4ynPUnfad+ipxFVUwsP1sZFzMnp+UsArbBzjDUbg5Iw01f2PZj2T3S53/+Z9yPwWzUCoT/8w//VZ/f/2blJObmzm9TmjKweyjmN544l7wRumon+a5PEDqg6w9vOIAGOCV4y9ZI+IvLC9lGyx7iaOEgG/hPX65S6wveXA0Q8D+FWE+VFC73DY4RLu0ievsariek00jDya1jIhRfYv30LEdvC1TgMN5mGQ9BjvZInyGXPQz6XhDXvwNs4WEWL6mYXkmFctkcyZ+UWoVoqqAPNiPTK0TEuR1O8eXOC66s+hs06drI2ant7SKfj8j+aTSd4edZXShSlCW+7SzE11ustHwfotr9A4+zHiHBjno5h3PdQyH4scKrd/Qa5xGdifvVGT5DIxQSGrLtrTOtD4/lkuygd3keMGeYs9mNpDK/fqOuSqd7Upoh+U9zg8vvc+PJk0pUbSpwhGMWIdEo2E0w44wdww25bmLbPEc3swMnUBG4Z/ykIQOMrlfoI8/lTDMffYOnTN2CBzYI9xBDSqQdIJR+gff1c/g00pJ50niNfuy8wRd3q7A0s+pf6227hWImJBM/mg6vAw8cAE+oqy9hlAzteRjS1LwCCrwSM4e1o7WLRf41B6402aSzMuGlmF0mMFG6wWdBRtheLy6clRHpckJxI/zs+XVfeTOy/7miI/niABT3f6InGomm1UFqojIN5jvEEUomkJIeSJZGlRL+3TZCYJ6B4gyUZF2EaXdsCiJKJJCrFsjb6vcEE9esG+pM2mJB9VKrhdm0PuZ1bSBaOUE7HxRSjPIRd69F4jHh+B0snieHcg+0NsR5c4dsXjzH1LKSTO3gzauE8PMCd4h4+yd9CNOoafxlZ2G7gEBRj2pcAZAvRreeQEhppHk0fPrIZUkgk42IRTFbcKFvyBqQLbiydF1NLrC0an5OpNhphMuirSOMaQHaWPPkIxlBqSPDOiUreJuZBOKJEQf4+1wSOh0k2MobpBA14fCrYAzN0fg6T1BQcHoCrfA+LMu2O+AoCSfS5BBttdg15DGS9RVSYMSGShRt99QRQSFZmGIC8P4wXoIWoY2TdvL5b83FJQ+WVZ9IMxQQKJEkyvF4HHkssiOiTRD81GtwTCCM7jEEKku75sMSoYUEegGb0bSPrSz5tfItJdOPxSO7j2Co+ec9ys65uvsfUQ3ZYzfFslgudK1l3PDemkCptM0qJJsHCFbzZVGxhea0FRa/Mzcl6c8gwZOd2gVioD8diseSK7bSyKHUyvoa8TuPRGM1WC6vFCKVCBm4yIz88Jj2GmUYatjEaTtDrjxGOuob2sPGQivpYT3pYzNhtN2EQNIYXsEkWnJJWHawWBlzjejYcdNX4cGPGyPu61dG902wNAyaihbibxP5B1UyDAIDgONIDjyzS2WwiMJHnPAsXNc/sZVOHpWti2ViEiyrK09YAi3BW3kqFmIeml0J3EUU1OkYxysTRFZrzmHnWrCkxNn/Dc0pwozHsxye67xiW05i7AiNulwA3vMGLlq+whZ2kp6Kf12qb6iXmjNhNTAmkx5xhbFBWvDVB19wgoycSQZQgB0GCgCmj5yoBqeD8+X0BqSqSzQ2i606AgywyAnWrFV61LXl+HuU87Gc3YkpftUaam65j4bpNf5iFGG4EnXlfJXX/eHhzcSkQg6yhbr8vZle54Ap4P7/uv/MJu7VTkXTs+dm1vNJ4/PT5kTwmnkS+usNlGvNWH1mm6YbDSN24gdpBVedpgjYMGLCdL2SrEHjg86cc7+t9nVkOiyVZTMZDSOMWMEAJsBuw3LBoBSpsKB8zzLx3JvAKGzCgPNs3KWeDVNTsVzj2ki0qaMET0EgAg/uK8XiG4XSB3WoBF5MmfnDyDKslGQmfolwx0h39Dd80FrlWcl3mJU1HFkiGJqZJEqW00ZXnjhNzkE3ZcJ01RtMNBqO1AYE9EzTAtZzjwHlkknVj786ZLCaynewIfa44NxzMvJA8vgiMGh+7qMCzbZKjTP411kZ2y/VAa6ISiI1fpoFQuL6b8SUznr9DBi3BRR4LgS+uy1vvsq1UnJJXw3g0bFqt+UoSNlJD+ubxOS7fzSCpmOtnkky1WEw/Zzro9tpyPiosg9oFSqcWc10LNY5kNcD5YYAq3htsPkkCL0sBs/4S8ODxsfAlo9Css9y/8jnJWAi+2ORdyyeS+1Ol8C49zGcT9Lst9Hvtd+EWPKb9gwNUd/bQ6zTRrtPSYxYwXY10dr5cYLFeoTsZozcdGfm40sjp2WHARN5jmUQapZ1DFKq7uGheiTlXzRTh0tcWG1z0TfjTTsZ4wC3JRgvZuBxYOG8bMNRITw2AxvFmSvDdg9y75+W946LY/QYcM9f+yZvWO+CNbDT6FH/1ovG3FikENqsFoJRdoj+20Ol1MZ+dKwk0FC7Lx+3tyU/gLefBfWxYxTdvfh97O7toNL9Fo9WQBcDB/ufyueXeo/wdY55tNgv0ht9gOH6hOaPuqbqEtLfwsZyHkM/fRbl8/z048h0oZy8CL7RAhG3WK9YO0RgOSjUBaNyXnXebaA27emZQBs69MNN7uSaRSc01bbtOSHmCMFaUSIDM0Zjma8rdFXg9mV/rGbOY+Kjuf4Tq4V3tZztXL9C9fqF7qrT/AKX9Xxxw9h0YuveH8H4E3o/Ar2gEQv/5f/2v/JgTlk8Gi0oalRI0u72TwrPzoTY/Hx2m8exiqE0Nvc8ojWGhwQLMkA5WuOzM8LI+0QbquExpBQ3sPVQTK5z2iNLbklJtLBvHCRqzzlA4OVEB3/DXuJPcwCrvIFRv4NU6hp4FfLxfQDvs4snTp8jmUijtlDBYxWT6flCIycPpouspDSfj+uiMPMkD4m5coAFZaQQZTEpWCDeKEZz96N+i/uRHuP0H/xkmxQf44gd/rs3knXv3gpj2ECoZG+uwjTET164HyMZ8FPIh9GZ9nF176PQYImBe9Awbdh5hPlshXXyIjWXkKau5ocIX88ZkkvRjdk8oe4yEY2ic0NQZqBw/xPDqKdqvv1BxULn7fcWGd06/NclLIQuZyiHsKD3WDJtL5rmMTW+dIlU80GbPitD9K4TB1Ut5wTkuZWuktlDa4SOS3UOsYFhif9trMv8W49kX8KZzrL0YFlMb09ESlZ37qO1+hGGT1Hwm/6Uw7Z6oQCIYw86tWzhCNLsn0GzevzSbU7K1COboi8CdkTUIcIgVBaJtXywOJt3XmPUvBHLQ/4gbyYi6OkwVIhvIl4SNcy9buyNp1KL3xphSO1E4uWP9zqJ3guFkjO6oJ8CX6Vml3Qcy/iTIadsuwiFHUlqO3gAAIABJREFUkkd6G2WSSWQSKY09ixkWF+xAkYElUGYxFVtLW3OCPHYEuWwOWbJn7AgW9g5Or+q4OvtKkeY7+5/gDz7/Hu5WbYRsF/XmACfPn2HYu4LjbFC98zmSO3eNRMWQ2fDt13+Bb77+KxR2PkWp9hG81QKX54+Qdnx8eOcBkmJ72ViMumKIkD0ZURoeCxMD/MjTjvJib6qutlH1kUoah+9mEaKsTZ1+SnOMXJGQFsHwbn+AGaWaSTMORpdI1hN9qcgW4LrAYoElYggOpWq2kQmRcaL/FxBmpIxbTx0V9TIbN/JCR1ZRBpyVgpKphDTIJ8AWNt18gmTL4BjEJCBzgaEFMSfwBDTAAtkkBKi2ciVubExh7ouFwnM3PlImcIBAG99DEEygIxkTEROWIFPs4HcFtFF2I/MeSnmNZxOZOJS68nfYOCAroHH5Fl/96AfagBHI73RaePD59/HxZ0zZMv5l/GzKGvl3XUqm3FjAKovI822yoBTcJMEZ5tZGwRN22FZBTGYYCxAybFgYcWh4f5gEw8B0n5OIRaRt1gteN/pNYjWBHVrDttaI2iusI1lMVwmxPSk57F6fYzydIpGvaa22w2tUq2XDRJkvxFYiU43zYrmYaVzpk8PNZXg9g+3PBPwtg5RRgkjsyjJsQTJhAUKcn2YuDgZdTEZ9nQMNvhk+oeuEEOLxpAHegtc7PknIFljZWiRg+WukQwbkMsEODLihd09YSbUb38IklNd9rRfZZ1YPYTuGwSaN4SqOnD1HJjJV8ABN/AfThaSy/LyJlYdrG/4aC/xq3BSJ13P3HaOXE3cvtTCAqmcSVPkeAmtxJeMZAJTnyOfjhGb8XdZlK1Rdc7xikgWSS97XBog1gMxqQxAjIqko55/SOjV/f/Z75s28jTnvNnp2Eyy/HNAjcANrWhdrrDuYykz95kEFvekKl40O3MhKgAiPO52MI50wUtXTyzO0ekOslz56va7AaTGAxPozXmlam9cb3D+qaZ18etpArbKr9eSyfgGbqbzhJNxQHKmwrSRWAkupfBK5SkbMSwMemsRZw84iuGUSgXlf5WMjFBMjzPwsBqsCPM8AgwJ7g/RgjiG/J7k1P0NJvUbKLZYovx+wpLZhHByfhL1GMWlLnkaA3HEi+puTyVwg1Ggygx21tddIxR1E7RCawx5+fHaKzqKEfPq+WGRG9rnGcvFGiYzFxA6ytpkLBK8YDtLvNNVwKFZ3kMnmTXos18cwBMxSic0xHU8DFlBgXimwltc1MPTnfaQEzYBdZGTtlDB5WDBlc2VY+O9MgjTvKY81TGXaCvB+ZTNUsm6ugfSlC8bdSLvZ+FxoLTaNDD4ZTIKg/BmD5gefhzxmglFcM8VQVLLnz5oJfD6T1ch7iAw0jinnN58fvPYKMyDgqbEwDQYy/qMcN1074KpnkqEPStwrKU1B5TK/LHoWErRSeArPQ22Yd+crrz9viVf1qdbSw6KDlMtgF1vXnKnpZOlzn0ueFxm9/nKK+XSM/qCH6dQAn/xYNo7KlRoqtZrWCioChkz6Gw8lYRYblp6BKw/jEdmoCzixiBIyk8kcUjnucXys52PslvZRrR0jHI9h7E0wGQ6I2mK9XMEjUKZnTXDPbyy87VqoD4K00oANuL3IbJJwLt3Zz6qxrQMmgBqN4IOjIp5THRHcX2Zd4ZiscGM3h9eXXbHQuMffAvHB4qNf4b2xW/JRznNuUh7bx3QeRaPZ0vN/MBji1esfmnXPItvcxf7ux0gkouh0X2IwGsv7c7d2H6XSB1j7BD6/G+wcPfdWC4xnL7DwaC0CrXehJT1Cl9hEVljONvBmnJtxVKofoVC8/Qv3zO9/8OsZgWb9ERr1r/Rh9CFmyFcQtot4xEE2EUcunUGpUEHMTaEzG+O0cY7+yHgMKyjk3fOG90oQegGjVCGDLEV/Q7tsEqz9gdY3AmeTIfcyS5CzwHs1EmaiM/dZIaTLN5Gr3TN12vvX+xF4PwL/Xo1A6L/4l//af3gjg5++6iMcdvDZnQoev+0Yrx4+XLiJKcb0cKe3BH1djipp+YwJnBGAtBFgdtGeSupwVOBiYhKSCJi9uDbeSHdrCbxszZGo17GXsjBIJGAPu/LjWMRiaK3juPYc7KbCuJUASJigQ01vPkFnPJLnTqmQNUbmLExXM20g+2t6Pm3QbVyLnktvmmwmhXQmo6L07TU9P6aIdp/j+pu/NAlm8V1M3SL8ZA1RLHCYD6NYqcmbh6Ab5WxH+0WENwTQvsbcYSFUw1XjZ6wz7VPXp7DXV/KAWoZ34YXNZjgR/vmH7vnFD9HqfoP9ve+jFABqfB87mRrD9ht0zr5Fev8hwmEbndPHyO3dhmVH0b16hfzOLSMxWREsjGLcPBVThZtqsjsSpUOl4g0bJ2KlVXZqCE2b2iiOJzN4dh6x3O7fObln3rdoNX+EmH0XheJneuDUT3+CSe81MqkcLHaOi7cRcbL6O9xA8RXLmrTN7Wvevwqkmz7CjoNosgo7QXlB4HVF1lnIsJEIAMx6J0oCZSHEYpDyQQId+dodbbC7V88FgpKy7UYZQkBmjyVDXoIZKpSCBEVu7keTEXrDHqz4DhL5W/qcfusl+u1XKO08QGHnAVpvf4z22RcCpTLxJLKJNGyCxzGGSTjwU3vqqi/br2T2O5rNMFhO1aR0Iw7iqTjcRBa+uwdEd+Rhtn3l0zZS0RXm8wksgibcQM86SBYqyOzfk09XVJ104/t0+uYJLpsThFOHumfq3VfwJ3UcpYvIZ1LIJx15pSWTabiJKJxoBCGyvzjnlpSymTlB5gA3vJRsqqSwwnAzJcRSOUmD+BJjw1uooCH4xgKBHhBk9qQyOe20fUqJeP9T8qRKIoJULCqQi0BPkvdtzMVMfnImxU4+VwSYCIIF5tIskng95MtGgIHAgt5DENJW4UImAQswsmgMCGiS+EwZQZs5yhJNYIGZMKZWkHwoAByMyTy9yPg5hqHD42HBTLCMoRVkDTLVUQ0Clwwq0+k3LLMNIjTWNm7X+pkANJn8CyUWQGb2X6aoJECtVEUW8es1Xj35Cm9fPcPtex/h8DY3VEwrXQqAffb0ic75/v37YmHx+An6Eeji6Fj0K6Kfn0eGiQFJ+En0CiJAy+JWDMBACslCk8zL8ahvzjtE029eJjJcCLL7SoN1Qz3jIeZFtG4s/ajePx20MB91dex+LIV4toRchubW9IGiebmLdSgmD0Tej4Y5yrlCxuNagB6t5EOUJg078L2JQO13F8ciU5TjagzYdV9rrgXgP4BWq4FWt4v5gkxJk/zKAp8FKYESbno5JwebrL44ImXH+JNRfslrnQv3BHJTZjlYuhj7KR1DOjQwjJL1Bjmri1GoJLZlMTJAb5lEf5VEwZkgGx6h4yXeCb8YqFCLDt+xEbcAF2XFS974QSiFpmHgrSQGptivtj5DQDON8gk6WD5OOkZudpwHFms2UTh+cwMAct0iY0YsTksgyNu+Cco4zBkp5NXAyEgP8hE4Npk4BN4C/In353qNN20Dou2lVzjtkyW+QdpdieHda7MTT7mamUdxJ4Q3Z5e6Z+/fOdY83KafjkdDXF83cN3uoN0fYaZkV/rokT23RCRsinneCPSZ5HycMkU6CBMYzT1k7CxiGyOPzmbLupdi2SiypYyAJ3ltBWzPLdgt/7OAoUSQMRUeYie/xtzP4LIfNcEXBLB5HwTpu1svLPlBksFJht+caaKGmaOQGtt4YKnxwcaLtUY2EREwxvnL8ZBn5YpeYWTWRpBJp5DJxATMPnr9An/64gm68zn2qt/Dbu37AbDFpsAC3dGPYa/ruF28j0y8pnUmFouj0+3h9O0pWs0G9g8PcO/Dj8RgFLBGNl6IaeVkkC8QdXyBn94qDNc14RY8JjJRCWLxOnEMtzJnzj1Kig2oRuYfWRM8bUq+Ka8my94HJUtcc7i2bk3+OTe5fssXKAinMKwxI13lPCFASnCVIL9YGfSNpA9qwPqezdmYMBYd8huMWGJNElAj2Mq/bxjBMcxmc30JXCNIRxmzjplz2SRpyvIgANt5TlzbyBQVS1hJuIZZu2VjpdwN0glgNCW7LUh717pvfEw5t847c5y1uef0sZ9zsJcncMZU0KmaAGrgWWFcTyw9K+OrBnq9jpo5bI6xucL7ajofY8avzVwsrzS9X7n+BVZmvA8TbkKgMa8Z2WJkKvOe4rN0d/8OMpmiglGsMJtODNCwJQsd9NtqBvLevxiQGeMrOILX7moYFhDOpjbBzOOdpJn/kpVbeH4+MPYNtqVkUo4PwcA7+2ShGVmmYRnyeq/E/H522hbj7MNjBmqE8Py0/S6sQ8B1ICdPuBHc2HWQii9x2VyiT2uJVUPPAj9UQLfbwsnJl5jMjKn7jRvf03h22k8R5jNpPBGgxjlC5cbO7mfY2TUJ87+JFxvWy6VRKHTbr+XhFol6iLoReWjS49YORXXMBNDYNGJ4Y7l8D5XaR98Z4O83MXbfxc9sXD1C4/IrrGkNRM9f3zS6cknjbcb7kevozPfRHvfRGbQwmo6C3aQhGG5JCBFJxpmqaiGdyqqBZzF6Sn6IbI54aoRMR2OsFiskEzljneKv4boZ7ZOSxSMkCkffxaF6f0zvR+D9CPwKRyD0X/2r/8n/9FYJ37zpqEN5XDW+TG40IiCMm47n5z11k+7WYnjbXuBtZ4m9fBQ3SrY8Gp5esaMexge1GJ7XTaeRD1SCanercby4noHdsrt7adR7c4Tng2BzFMLt7AoXF5d4fXaFdH5XLKtsLo/uLITmYKgN2WwxVTLV7t4ublbiKt656Xt78hYvL/uo9z3kExH5ms3nYzy/+hrFXPYdQ6Va/QRfPP+RNogrjxv1CI73PzF+THYSlaSPo2oKnYWtjmd43MBpo4tcJovoeoSzEQE6Axj9Y1/Nzjf61XLh5+OOm28eiRXF4qt78Ryl44fq1rfffqtFPb93R55Wem2WChJgeACL6XiuquvTq7/Sf8mmYeGWqtxEIuli3nkLiyb3yTK8UF5pe3/fq3n1Dc5P/lLFA+WO8Ugc1b37SJdvo9d5pEI4V3iIkGXYZL/oRd+zxbAON39ovEEm13orx9yJl+E7OVPkT66xmbXZUxZYwc0755oxQjZm7GSyyN+JyX1hS/KUKNNzuNEVg8h0yrkp5+8Q+OgN+3h7cYputyOQqbD7AKUDY3DLV+/qW4yaT7Tpp7FoPJ6W7xaZXbk0ZcEEcWyZkve6LXTYgV178GhATt+2RBKZwh2lknGjmCrcBiymV0UQWXcRXnXgxGi6v4tctqhiKRIiwyZuUrhU0K2UznXZmqE7Nab0hn0TQsYaoRybIZFICuyhGTAZXmS/8fMp1+X4TcdTjIdD49tEcDFd0NeWCfbO0YR/l6DHeil2FwsFh0bPQbAAjVfFThMrJjD7j9Ak2ng3EUyjZJLg4taPJhEzTKyZ/KcC2YyoqDwW47VGRhbXFQOCmfPbCmgEolmm4GOdxuPi9RZ4qZAAdvoMGGEKNpNIufXSE7j3Tm5pwH551QVAE4tCgmf84kveQkyTo/Q0MN7fStAlndqer9hnRuZpmI/Gj0YgX1DUbWUxvI5J18Hlmxc4e/sa5Z0actUDbKwovvrpVzg7P1Nhc+vWLXz64L5YTuMpE+UMO4SecbEECyDDHkgobGGNTVAA8TMN04P+WQsVdpztZHtx/Ph7Zg6agkl+OWSGbci6Xag4bTab8MZ9halE3QRSxbI2hjx2O5FDzObnUqpMHIRyrhCWviPpJdcVAouUnGI9RxhkY3pKLCSoZIPee3OEeHyzmVhzAiZ5vVksOj+TL8kbTfPEyBe7/SH++E/+DI8fv8TvfPYQ9z+8rY0pC3CyY0bIGvBAFzSCUnSqn7cXcQFKBNIGqzg6ywTykTEyYbJNjJyuvczIEy2NNsbIYoIcMpbx/BFAyeMLUipZtPNFaWY1ZpoZAd1F/yJj7HrG62KhHAQOyCBdEl+zTrFp0/IS7+5hgje1pHl+MqWarLy3fQJ6a0k93/QMmLWfpKw8LOBtE4qokCaZxA4bqLYa93A+sNCY8Xkbxs2yYWhq/gXMMxbenJ9MCuS8PuvzWq5RiS8EIMsHMkiLZfDG+RVZURHcONx5B8iyydLr9TAYjdDqtjGaDJDLFbniotUbYDSd4uZuwcz/kIUHx/t6nj47r+Pp2bWKaTJ+LMSw8Xy4iKBW2sVoOsDGXuPo1m2kmMApvy3DSDbgiJFRGvm0CRBwrTGqqan8FZvTNEYzk9LKc2SzgPemkoIFCJpADo4F7RnINuJ1VfBKoPMZjafyF6O8PJ9No5B2UM3FJWXls4KMHaaxyf8LwHDUR6PTwKv6JZ5c17EIx7Bb/R6y6TtKFlwsp2gOH0n6lXWTOC4cIxuuIGpnUCpXBRJK+jka6nmWSqaQTMSNFFOpkwawMudu/BoJjBLsI5vRyMt5bkG4C8Fyssn53KA1QSBBFyilYs5cf943nBwCkQJJvNJXA3CJY8v9FGWh8ZhZZyjt5XHIFiAIHeH6ynnEOSMwMvDHkkyT/nCBhFxsXcrzJcM3HlpMaSVT1iy4mqXm+gSgJuduPEawzRFYx6Aa3uvytAtb8rYkiM51ftvx2QYUnLZmiDlrPDiMYTIHekN+LsFYk3jI+cQ0PR4T7ymT1mpSWcmIXS0XWM7JOuXatPUX9NFsttBuXyMRiwjgovSdTb3xdIDJfIo5wUYmGtOmkhYS8zVsWEgmXRTyZbhRF8PxAE4shVyuIk/Z/rCDXGEHe3s3jW/iO+81+gJzbtCL0RLTlWvEq+YGrzvB0zrwd/vwKIt7R9x3moTgVxdbebu5/+/sZ/Dtm55RiuxnBEhSUv3irPcO5H5x3sdBJSlA7dVF/x0h7Z2EN7jmW4n4rYMUdssRnF6NTIItBpjPp1itk1rzZ9O6kjQbzSuMJn3Uah9J7jYansgzkM+3yXTKzCPtH0uVe78R2aaM/5dzgWWd9htJMvcP2JgO4fziR/IYZv+WLH83kkat/DFWoSlOT7/GasG9Vhzl8l0US3f+vi3z+5//BkagefEVGhdfaY0hiEaFhEvVUcxFMVdAPldQgnFj0MJlt66AGMo5jZeGaeLzmU1VDsFwKmrY+AgtufbQB4Uemgvw8cL3EGSt7j+EE3Ewar5CpnoH6bJpzL9/vR+B9yPw798IhP7b//5/8T/Yz8Jb0q8C+Oako03xx8d5PD0nfZWbMspCPIUEKBnMdnDaGMsM+kbZwesmWRobPDhM4nl9HsSVy6ICt6su3jSmeNuaoZKK4FaOeQJjSUApdWFhmXGBF+0NrruemATFbAZHhRgeNyfoj6coxRYYeSHkCkXc3c/j6PgmkpksvvjJI/zgz3+A58+ewUmXcefuPZxe/RWenv0QK28DZ2XqeA8bRU6vyKTYrFHNH6JcfYibR8e4d1g2DBuaEWdKaHZ6OD8/BTus3oQeFiHJnSaLn2ec/VNMFYJm2mMOL9B4+xjdwQSVw3vafA+bJv2HGz2GB3DzR1YZf5apHmvTPBs09Czw5lMVvCpMrBDSlWMUSmmEN2N0ZtfodpuI2bfhZo359t/1YvrQ1fmP0bx6hJ3930V15yFWozNMm69gM8Y9GsfSj8HJHyKS+XkmGzecejBZEcx7Z/p3LLuL9aSB1aytY6N8gsXN1lzYbAyNDIdFAYsAPdhkPG8S94b9PsadFtwI6dVJJOKO5DVk2ZBRJDklpTvyf9pgMWXKKn33QhiM+7hoXqI/GBgKtwhvITjsMYXY7U9KIpcp31YQwqT1XEUKN+JO7qb+3qz1EvMV56DxUyvUHgokuz79CeYcEwJ4LFaia5TzVeQTFdiOi0Qyj0ymjGQ8IwYa5afhCJk8K3mPGfaXJckIZamUUVGeS7BC4BoBHUZuu3FYq4mRYUbiArn0gCcWwSJ+QvDMRziWEnhkpGOGIcX3sYvGX2ViJ2Pp1/Qnsxg8EH7ng6e/JSaU2Vjob9Bvj1429H0jOyMoSumVlIq7hkWjhMwwZvRLCooog/9ZCCmdawmP1zR4H5llZBfEyR6k/IaMq7UpngnKkA3G4m7r72KkWoZpSmBIEksa3RPQY5FExgMLajJjKM0h+2GxUBHEYAaeF0Enw0wz/m0sxriGcf1RWp9YP47WAb53C5wwpY7rBcEC/iZZUaboMDbVnBuU3iaiUZy9foHhfIHizhG++fprvDl5o79z++4HYofYYeDhw4cGwA9kWSp0ybYgIMaimMWvvCHJ0CMbxUicyDQhaEmpJiXRvjfDoHUtEDCaSGM0nel3KUObjnqYTbk2TzAdMWlxgnZnJGZYIp1BducIld09xCIWFrO5xjNCqXloo7WO4LF8I2ngJ2mk8a2yQx4WkyHiyaQ+dzheYuNN4U/a8JczLbRmzrLItBAJWKFbFTALYSOlMxJOFrYExP/tn32JzmCG2q1P9bwoOQNzPbfgOZOGI8CQclPfkldZGGu0FnGtL6UYze1DYob1lq5+JnbaIoXuMom0ZTwVuWXORUZKt5RvU+D5tREU6QsI3LLJtoyz7Tq5TXy8mMTlCZa12GjaMmOMzI0bcd4HBHQkJfZDuBjZsEO+GGH8Pv8u79Opt8bFkJX4CkWX8zaM7tzB+dg0SY5za+yljfcRXwRVQmTYEtx3LN0vkruFDXh80jYgwX4mAAuUIGiSXgV8B/JnHruU3DyWgLkpGZ1H2dlIiYJbiSbvB0rtCG7UW230R9PAM8bHwzuHumeevr3CASXk/gbP356jN5mhvPchMNtgenWOQmkX42kfw2kX1d191Pb2EadMlOBRIFs1Y22AJBa2+n9skHZGKKQ3mPlp9MdReY2KKcaUTQJsLhseZg7II07gjAG5KS8mc2vbUDm7uMbJeV0gTypfQLFSxoMbeXx+Iw/XMQ0a2eWJZBtWSvGfP3uKb6/OFUKUTN6T15m3nKHe+Cmuu18hGgvrvuX6xyTpe5W7yIb24Lo5lMtFwyaUMT4BRcMc45pDMHjrB7sFuDgfxVyUg+wKUdvMxdWa14lBJmZN4EtSWjLrxAKmXxrlrsZX0cgrTXALUyg5HgQUg0eFADHu83gM/B5DeHhjGODMeMoZ77KNEm95j8ZdJtIxHdjI1+k3yb8jHzIybwmaB42GkG8k8PQy43HKuiMITFHQT9DY4O+mEgmF+Uync40N15RENAzXIZPZklyZrFTOXxavBsBb4rKz0J6umgnCE5TgbhpvnMc8zoTrIOGa+2Q4Xkjmzpc3n2AxG6u5oKAJJf+GUB/H0GpdI2e1kU6ndb/Ro5EyTu0bCMgyITnYY/AeUsgEJb4pF+V8BfFkBauQeW5rUHXv0peQDG4TjsPmDQF4PhubI/rrhXGjQhkw8PzKw4uGee9Wsk7wjF8h0muCl8e42OAZze+eXU/w+KSn7z24WcTN3Yy88FZBKACZNWfNEV5fmXWQEllOQM4DJjMLxFXSqWmabf9L6WY4vEGzQynnBK49wcxjiEdCzYn69TOcXzzGdDZCtXpXz9E3r3+iOeHGHVSrH6FSe4iNb7xtfx2vLWBGMO/6+ikuzr7Ux+7tfyyAj0FHAs+ufow1pmqk0854f/9TOG4Erc5jzCYbZFN3sLf/Kazwd0Nu+usYu9/mz2ief4Xm2SMpcMK0dmCIjxtH1InpecP982A+wnX3GpM5A4JWAVOV+2DagZBZb5oxSrsNgjQ4P4q1T1E9/Oy3eXjeH/v7EXg/Ar+CEQj98b/5Y58bPJbhTID76hWZOhvcP8xg7hmJ1bPzgYrKjw5SeHrJ5KYVHhxlRY9XwtWKXh8WblUcvLymX09Ee4fZYoW9rAFB+P9X/VWQLrjBOhLDft7B5XCNXrOBXGiAYbiAkZVFMQ7U0g6aoxVOu3N8cFjAfpasnQR2j+4gXyji//o3/yf+n798JAv19biLWzd2sVMp4E3nBb548hdYDFf4gzsVjGdT/OB5D4lUDL4TwWq2FjhC1tJB8Ri/++D7gBVj/BisSAi+t1TRf3I9lFTPdZg8F8N0wXP6mSfPP/RabIGyUNiRdwYNa/3eidng03Q9HEZvOBf7jCyL4v5dsXoMw2CNSbf+jk2klMLNGpkawZ0QeudP4eb3zAY3FEK5toNZ7xLdTgsLtwsns4uU8/OMt190/FeXf4Vm4xtE7ThyhdtIhOhZwT5rGPHFW7HXxvYhnNzh/4d55o3rKgjtRBn+vGNGizI6/jvwJtqyDYxXiZHIST4niZwBR7Y+Quomx8uYTsaYNt8oXVRd6cGlChaaaMXpI0UZoe0audtmKQmPNrGBn1Wv30Wje43eaCCJIt8WYXCADxR2PxYwMqw/VqeU52c8dNjBpiyRtO6N0gzlc+MxAdOSKTCLkxXhpjCLmTCcEEGlOJLZJHLFA9y4+QA7tV1Mm13MxgNE4mHMhm143lxdrkTAdKA0l35AkuHaCYRiCZnG0zOIxbfCFSitoNwylpRkcsPCR91s40s0X6zlA8aii/HwlMsmU0kx5Kbzmb4XJYuNpu8CgSDzeo4fWZ0Et1jAsXzjhSHAs2ULUGpjPLlMUhq37zxf1w5A0MAAnNdNHAQeM2dMOCzwZx6kdQpgDEyhCTbwuAmsUb7CFDxJujQljIyIRs5iRcSihnGloBLDXOJ8otG5WCv8HLILJEcy5tv83vbeUUEdvFcABt8XMGBYaAq4I9gaSDKNcTVbmmwKkBVCUG6NRqcL201oXL05I7k2xq+NUsmQhS+//BI//elXKi7v3GHHOoTnL19orD+8dxefffKpClslagZzXz5DBHJ4LRwy/1goGwbOhEmWfy1EgfPGG3fgzSa4OL9A4+ocuXxJhTKWEwGiS2odLQudwRjt0QL7BzsoFQqwo1zfyHSLIxan7xnBMDIKyCg07EBKv5yYi3XYFQNNCaNBgl7YN+muKq7CDry1ufbr6RCbSUu+ahwHm6molEap4IwZCz1eMzFhpPXW2NJjjc8qFvyTAAAgAElEQVSZR0/f4FXTh1O4qRTCgjNWoiVh3PXGQnedRiU2k+F/14tpfSBgJiZiIKMkE601d8XU3P7sapaQ36HeQ2BQhusRvcfINkwBTEYXD5Kstu1LErCgUOb3WMBPlxs053Fs1gskYZgdJoUwAM2CQByCoPz95iKu615y6c3H0Ayz3pAldj52sVl7Ci6gbJSMs4q7QNczabW76QCkDeTovI9ed816easInHR47j4OcgTPzL1AcIIMW5mgB4w4ju8WgeO91mgPtI6UCmnjPbVcyR9S5spBIq0YTPTYo/QsGcdw0MZ6PkFvusZZe6S5enO/KlY55w5lby9OLzEajhG1Qsgk4vKJWS3p2ZcykvfpQJ3/vb09HN2+JQ+9bYNkC6KJKURUJLgveK617AzF9BrdaQqNnqDZwNOQ85Am+a5AECMlNcAt1yWlM89nODm9xOuTCyUDE9DNVWtAyBawm0il8NlxBt+7U4BlkZFOk3nDyiIY9+rtJV626hhYc2zCu2h1eriofxmApmxKkJhsWE+RSAjH5Sr2svfgWGVJHikDJbtLxvzrjVJZeQElPeXcUwpnRBJJgjXcgxF04rlwz2W8EU0ADP0MKXsmEKKwjADkIlBhWJMhzVGuK1xfEgpgiMjHjI2ELdONx0wA1eONFsj0lB4s1MRI4Qmycx3nHCDDjIxnNmQ418k+7A8n2mfQR4wSN7KM+NlkvfGaSZpN+JPPGPlNmn9v2cBsUElKS0CJTYsAGDT+mGvk0g7ScQdzj3sCI6sic1IsPZ4jWSbc9XFvJETNNF6Gw4GM6rP5HIr5pKSsxI+4N+V7uIcY9rvyK5t7C8STWcSiZFbP0ZrFcHF1AWt+gUTcRTzGhHUfg+FAzQM3Fkc+m5HPabZQgZuM63yiAfvb35DBYs6Tc1gsZTGlTSABLyEbABzDs55ZN45Khk1M5iH3d69bPt52giCQAHy7tZfG/ePA1yzYQ7+6GBlpJk0ewVTNLF5fjhRAc1wze/aTq772h1wLnl8MsFs0Hr3EzY4qSc2Zk+sxnp339X012oJG7bZxUMmvUcwuNC8HY8NI5z7NI3vPa2EyZ+hLFheXX+Kq/lTzhQ0beoiR1RWxw8jkbku2+av2PNtKM3udE3Q7J6hUb2ueXAfG7jzHg8OHqNbuwLFjqDe/xun5D7VP4b7RseNBM9fDmD6R043AM369f/12jADXu6u3P8Wbx3+G9XKmZjYbv0wu3q3uSEU0XS1x0a1jMOmZ4ADu37U+WGIFG/DMWJ6IyewtUN77Z6gd/s5vxyC8P8r3I/B+BH5tIxD6oz/6I//pKdlma3xys4BHr7vaOHx8nMPT8742ROqCrla4VY3h9fUUr65nuFmN46joYDZbKoWSaZHsinGD+8EOEwwtMc5YpGk/bDuoZhxjto0NzruMAl6oEG9OQthJB8UzDRtXZJQ4iC77OG2NkculUYx56jT3ljFk8iVcvHqCnzx+La+ppO3jwd0DTDcOqlkL3dZP0Z34uJuz8BdffwMn/QEO8ns4G9JY38JurYBEtogfffknArL+w3/+n8JOpLEaD1SUXHZ76PY9Y9y8GencF4jDW//jO1Fej0wUwE7toX/1DKvOGyTt0LskqeFiowJFRgyBcXhx/54e6v36S+RqN8VwoPk+F/5J6y2ylWNtpEbtCwN0rJeSpqSq+/q7i/kVlu4U4fAubPwSrLPVHMPeM8kWkpmbuD7/Eo2zL5F1c8gn80hGLUSiCUx9F6F4BdHU1vTfdC3XcxZa9NJgQWnkPYDx8DFR9yZV0UgTTdFnzIlZoBoDaHl7CCAxG3G+/l/23utXsnS/Dlu7ck6nTp2cO05Pz0zP3Dv3XgaREEHJgmDBgAwY8B/jBz8IBiz7gbAebMAwDMmAAZE0YFsWATnQYLjDOzPd0zmcnKpOxVM5B2Ot364zY5IiRT7IoHVq0Pd2n1C197e//e3vt34rEMDQJtnxyiPIOxvhtHqKy/ol9tZ28GDrHiaBJb1fHHUVkZS9iL1Gychkim6vjVqjhnqvLaCOTItSowqvY8mS/ekEiyufYHHlsTazpcvnoL8CE6ro78Nyx6NkrikGBBEo/RI+Zx2rEOcrAR4fN8pe+JIPsXf/J3iwlYZ/OsSwXcOwcy1QgUACwSNKcfjZvnAM3lBUMrPOgOw7i4tXkir9Xzx+hMJRNGs19DotJFNJdernCWcs9sQgCgS02R92u5ZcKUYHEzJ5XCbplZSO85qgkcafXX8zwabkIkp5aMCPLg2Z6QHmBgyI3TEZC+jS/HQN9rlJoaH/vGPNYmhABpdb1GsTQtYaQQbOkRt/GgMdLDhArXwrhlyJD8eW81ybfhc4499lhO2zAoyAGIsugl2SGQ3Np4wSOZ6jfoaG/AKhyMigXNaABn6PxV0obKl2ZC1wbOYBBNPRUAAPZUBKp5w5ePPymYbj40+/0O+QDaZ55vXg9Zs3+Prrb1SszhlMYpipuKM3ThifPH6Mnb09gaQsaOcyKLLkFpIJhP30RLIUQSYbk+VI5h6Pk8UAAfR++xqtXh8n51cY9DpYoPdeMISwgE/hffAEEwinEroHOX+jUQOFW30W8ianlK8H2V0OP8vSRZOJsAJdWgOg324r0ZPSXgEEoHeOg16PAQcQOKtCmfdBrwrfuI0AjcI9fALMgVeTonIOcOB4DXhu4lG4gKv7V+xfjbBfsHNP+cg27qLCkABKIp0pLrsRrETMu2YOnPF9BIa5bEDXCkyfU+0HUOgaMMaf4R8xU+cGSnonA100F1zWhdigbMjM2JW2dFvOrYtuVABB0qlITkzGmhhTblMgTNkdm0ZMUXVBPXa0i4OIziEXNilbqedHqevHgr+NBT/NyR1UhlHNy1yY/nxmAD+XMdqYzSTd5FiTkTaX093I4eTdN5XXGT+bXqRzKeQcpLWzNQYLf5/MaqYhvj55J6D2zsq2kmrl3TQkG84nWRr9JaejLorVOoqNAdZzSfRHYxxclLV2LER88hq7vG5rTi2n6TMKVBptNBtt9FqWuMgADvrR7N67h9XtTa1LbMrMvctkpu/eszx2eVGGZ8jFWloXz2tBjCkl1jNlJtboPKmRqwTZBJoHmm8W9pFvdPHq1Vs0iwVJ5T1MXfYGEc/lNPcfLvrwG1/uIBy0hEjK4gn+jhiW0WihQQazN4iXl0f4bv+VEtv48QSZJyy62IQJ0r9xJibndmYPMWcdkXASa0uLOlZeT64pYlC5gO+8QWCJp0w+5TiQfW0ebGw4zMeAa6RAUNcTTl6P9GgUMEVWMT0DLUmOc4UNEBWCag7Mw0PGLvBh13c84xyysCd5sfmNRUeQlkb8PC5K8vkzXI/mr25vgNNSW+tdNuYRC1B+lGrecK00mafdo8bYVZOCz0M/7xU36NI14FRQhAv8aY8oPzePZJ0ThYlwvXcbNuOxwLFWs67zjCWSAtDE9PR60Ww0MOj3EE+lkMmE4fezicTjMINw7jWrlaISNXn/1UYROJ1T9GvvlbbK92LjiPcdx5AyXv7xe3xYX9vCxtaefLHsGWR7GDKl+czks0GAIG0nxiYrntsJ5BsGeq+lrCnEMaZHmj1W7Y4ks+ysNsFp1QKO5mAmH7931+PYW41rHackk+9Bb7X9i6Y+g5JMgoAhvx/753W8P7vG7nIcawsR9Lp9nJfbuKgZ4LiasgAmeWdOgKNSF14xbvl8+1MgGoCF1EhyYkrh0gkGQJCpPERDSZxA7Xof5fI+YvFtdLpNnB4/1f4oEYsLPKPPcDb3EZZXnvy1AbTRqG8WIm4a4nwuzs3/+e9i4Y3kmXfu/FQg2enpdzg7fa6/k3E2f52ePsPq6gNM0cf5+TPdy7s7TAo1kKxQfIEPH77CoD/F5tYX2Ni4ZRzdDN7fkL/kj5+icPxM+yX6SdP/jOtVPBLEYiat+qg3HqM96KHVa8oSSP7J2s/TPMaLeCSl50OzXcPy1k+wsvXl35Czvz3M2xG4HYF/WyPg/Ge/9d/NFGE9GOHBZhLHhZY2AjvL7L5ZoTKdjZXKx7AA64wae4NP/qPSUIyGrYUgXp+3ZRD9YD2ltC52WdUVdjySWRwUmmJ47C5F5Z32/s17bR42NtexkfIhGImgXq8jf90XKycX9+C63sRlfaQAgFxkggk8uCyUcHpRRKPRQjS7jvW1VWSmVxh6wljfiGE5NsLvf3OCP3rxLVK5O/gHf/8/wmouhd/7vd9F6aqEXqeHmceDeCqCy/x77G48wC//yt9HKJ7BVf4CrVYL9eZQhqe+GTvPccwCyb/2NZmOregj0DcoH0ifT6aMp1NAMhpGbzxFb+qVYXhvMLIkmckMqbU76s52qnmxRbhRDaeWdU2G9YI2ir6QH0NPQKlqg+u8mD2z+AD+2ApCnr+aJr969cLYFH4frs6+QrfZ0DVkuuSd5UVE/CF0/FuYRNYwqBcwbBRcM3HbHPtlb8RUNAJSYZMDuAmhYmi4bB8Dz2yzPAfT5vIOFgO2EaWRtslI5slpnnBWUj/fsIJOt63PTsajkprx8wXGSbZIliDNjE1Cpc08TY/n6XGTMd6ef8Bh4QwfbT7A7tI6RsMxGuMuTqtnqF2VEZgxHXSG3qiLSCgGh1I0FxBstrpwpgzD8CMejyKTTMLnj4geThA5E4+hPV3EacOLjfgYuxkmYQUQSaYRjBnrgwU6pRWcG1NfGOOZT2NNGSMle6FIGN5gUMbrAsccgiBxXFdKuLo4RYySVZdpSGtwgmxkrynZjHIUfwBTV2JNMFQm9SyqCJy4ht1z8Ezfc0yGRmCH7ABeh+5wJMmKEh5dZheNsYSfSYZieicWXvSiIpMtGQ1JLtMeuKlqLJwpL3Jc+Zl77efgFWcB2Svm+WUbe5X58texpD2BXCxs3eJanj+udIW/r3Q6t+s/v0lZ2PBFkJAbIR6/yaQMD+Q8D4dN9sV7UWw297y0kTKei2YpJS48Dg89Et2ihwwFFocEUlgcEsj7+utv8erVK0vdc9M9WfCxAP74o4f44rNPdZ0ILMo3iKCl5F0MwqCvmzUpyPRTAqRA45GYXN16BYP2tdaKs1Idre7ANeN3kMvmJK/S+5DFSjAIZOfwXiRDJ4SpJ6yiy2pbk0mzcKL0z+ulVJb+dWEMxpbmy9AOApNcC5xpV6wzMlAImnYHZBh6MR6wOp0g6hsh4qcfG9loBspZHe0YA4KVGgtOgtnyZzLgXAxPVZEGhNK/r97s4rBGkNMWCLLpliMDXHbCYo9RXskCcw4E8cckuXSBIcPGZmKrcV4QeJhfR/5bc9cF72WLJeDNZcy4wD5ZY1e9sOwCckGy6EYo9iMCNRJOHX1K6Kepm7Ur4KMfW0eNAAJhnL+5YEcJoQLsAL0fX5lAH9kAJdgGrBKcm693/D6ZTwSGCKgQXOL3yODmnNe9ojHh+HlABRdBPp4/5X4EC7lmcrwMfGOx7UqxKMdz76fekEmhI82tXt+ku7z3e52ODN7pW8VxI4OEf8jA5bOfxTv9z44uKyo47qznBJrkC1e6hrFEDEsLGZyXrnHO52xrgEGXqxNbQga07t65g7sPH5qnlRsGInDNVabN5eo8f5pCB9DB9jIZuQlUOjExsAQ6uwCTGLkuUM/1gXOKDTuC4Wf5Mt4fnCKzvITEYg69The9VhvtehOTfkshGr/y+Q5+82f3xN7UfBRQbY0c3mOlWgPl+jVenh7jvFqCL+zF2Es5ISSZjicTGPabGPQaSn27t/QQ2fhdxKMpxMMB3YsETwlE8Th5Pfn+ulfp2+l6TFImS1YYx5MThmuKsWStgUGQiE2BOUPIGmnml6V5wzRzMsXCEWOCiUnLzxopFZPzQKAPhetc25nIPJshymdWOGThApRr0guRjQYCNa5MtNvnfsX89MTw+0FYhoUxTCX3tcAVA8z1P+wDEozy+xEJktFl85mNGcpw5/chz5tzNcJ576W8k6wzemaadYB81ficnLAJYs0p7qX0fY8j+Xmn3TbWXSyKWITeX1Q+zMQ+Y/Ot3Sjj4uIDropF9DoDHSIBy9HU1lsCbFOvscJC9I1diCKeTmEts4GUJ6pncDSVRjgS0T024vONxl7yhJuDYK5o020W8HsE5si+5ItBUPM0Xs5/ayhaKjOtFQgAn1RsLHgNjou2b2QzeWs5ho93mNrqk/cZf4fX57v3RdzfSuOTu2weGjO71e4pcZPP5FwigB79KT229ptMHzirDfVnM0Om4RQnlf4NGG3zjp6YY9zZimBjJYZidYZ8ib5SfYQCDVxfl1GpVQDvovbL5xfPMB47mIymYkwGvT75xSEQQHbxIVKpXZ3LnIVGieX832T8/3kvAmenJ9/g8uIldnZ+jO3dH4u1z8TFSvkQhfwrhQHM/QMJlvEkaZmh+2zUx+bmpwZ6uqKRs9PvcHT8c9D+dzyYYH31U0TjMYFstCz5sP8VaNu5ufk51jdvwbO/dtHz//Ev5o+egUDazgMCXw6O3/9C83s67kt+r1WTawlDXiJR+BjE4/5nq5fZySyufoLsKtUpt6/bEbgdgdsR+H4EnP/in/z3s4ebKbw4qqqj/Ml2Cj5njPcXpIJDRqMsBh+s+PD+kpI3L7ZyYdHE5xs3+m9wM/SO8eCTiUz9L+oTbRb44Pf4vLi/lsJxoSHTxuC0j+NiE7VmSx5Y21sbkmq26zUkk0ksZFJ4/eolDko9MxmfjrC1sYZW8Riv3h0is7CIUGYV+UJJgMzdu3vYXgwhiD5+/vQXeHb8Br/y5S8jnkjh//76f5fUbtQeI+SJ4rMvfx2l6gWOjp7hzvou7ux8hv2zQ9HTP/n0b6k1Si+Og9fPUc2fI7P+ENHFbXiJDP0VXpJmmioR7YtX8NLMcume0ur6tXPM6icy9jfvrxmQuYNa/hC1i7datE1aRFDIh9TKrv44wwZ6jZI8WVLpGKILa+iOQ2i0X9wcWb9ZQNB7D/7oouR+f5Gp/w9Ph508bWbcTl3h6Oe4Ov8TeANepONpfLpN4CqKy6rJzugfY0CVdY8dppUF/Yp9nqfqEYTheOrfTKJTkpZ5x1n33diGcxbanOFoRa5t9iTvkaeZSenIfuJmlKq8uUSHHin0JefxhPxhMZV64w5mzhjxcMrCCFjNw0F70Ear00ShXEK908L97bvYWlx3gbWZJJoq9Xx+lKp5AZ1ri2sClMicIkjBFC6yGzi/uVklM02pZT5KPo3xJI8nbphDEXjotSEzeib49BUcMPXH0ae59tTAF7lxccM3HqHz7oMKmtjDB+qmM73tIl/A+uoa/I4Hp8cHKpTi9P2hHCgQRjjGJNqMxovsAhYiHn9ARvw6IzG2rLjU3KIkjLJQFYyU/czg9zqIBQMqkgSSe8gCHaPNNFwWYz8wkDYCGs/ZQgUIpImN5EqrOPF5qSXhkY8dvVPM98kYUiMVH7z+ZCAIQFCBSRc3N02TRaTXAFDKf8Rgcv2rWKiJ/ecQ1O+ruJEs1JWDSgLK4+/3xUSUUTzPddbT2AXDTCazuajUTDEeCc1ThWvgnaW40rdoLLBByaFiQpCVxPHjb7upn46DN2/f4unTZzqehw8eaBxfvnqlOROJRvS1+/fuWqAKgUB3ixahR5Hfi1aziV67JX9DM8keo9e4wrjfxMyfQrM/xVn+XKlQW2vraLY7YkskE0kDSeY39JQBAgQ5ySq0e28yC9iGkUBkyKS7nmlPCZoce8qcHG8Y3SHZLDYm/V5HsiK/dwpnNoIvEIHHTxDJAMfxYCipsG/SRAgtRCJ+gb4cV9aVuuW0YZ17IRprhsWnsSKNFTpnafTHU7y5nOKw9D2Daj3aU8Ok0AliJTrEanSAco/pynayZFkth3saL84bJeQSnHaBM83NOTAzN8d2Af15YAXZYpwbLNqVLOoCvPQ44/tQ0qmQA0w0FwgmECzgs0vMobkJ/PwiCHA2Vtt8vs7/WRkSALKv0sspTU8298JpfbtJiyT7JazrUOhYOIixOx0sRghGe5Bv+3HS8GMrORQrj5LQIBcp98ETCX7vlSVQkWDKaIyLhlesoWyohzcf3qPRbGJjaUUNMa4/c5ncfF2tlquYDkcYOQEUrrsag7XFlMCzw8sS3p3ksZiKYm99BVe1JvbPLzFjIT00VhRlvgQJZsM+VldXsHv3DiJRyhiZB/o9cMn7gsxNsp/InorHwkhFJsjF2mo2lNtxjKcBl5lsfpi8Z5XmS8qv+7wlcEZApdWo4yxfhCcWMXZRMIeNu2ZfUD1/h8b5W2wtR/HjT7axubqkZzPHX75+4bDe+6pQUvJosd3Cs5N9XFbLGNEbMhjGZz/9e/jpz34TH57+Szz/+l/ACQawnr6PnewDWQnEA0HEmPopVhMBQjckQACvSW81/38oISJY5Dh27ZV0acCLwnBc3zyCquYtSIYkGVYjNSjIQIqyEAwExYBSWMrApHdsTtGkn5JOzmmCagSP+Bzg9RRrzecTG5GAaihEcJ9enlwLJwqPMiawAe8E2YzxzDGjB5qxiLsDAvZ8dlgAjBIsPWRN8dgMpOPn8dozEIFSVY4DmweJCHkffD/bt4jxa4uIzpXzMeS3QBQmi04dSu4NSBegSkmskp35FXveE55u1ovIX3yQdQP9wKYjXguHeUDEdvR8kcQ85GDiB9YXtrC7vIdwIGxhIGRIOpYkyT/z+9A1njD7BLdJbNYDdp9ynNkM5bXg+BAgVTq42xlQ2BGZ4e4zTVJXstP8XvmHMpmTstmXRzXsnzdwdyOFu+uJGw88Pn8/nNUFVj3YyQqv5Hh99+5K131zMSrZZr7axVra9q88zlzMh1JrhHJ7jMU4GxpAsTnUXl0/w9Cm4RC7GzE82E2gck3mo61Bx5ctBH1d+JyyAgWuG9cCzygjjcV30Go1UMq/kA3BbOpgIfdADcjzS1qszLCUewSfL4xa9VAgWDqzh/WNL2SZ8adf+YtXyOdfabzW1x5ge+cJLi/e4f37P8b6+kMDGI+/E7to7gno9wcVDDAc9sQ+o8/Zyup9PRso2eTr+ORP6GQrlpzfF8Ldu78kEO3k/CscHPwJRgMHG5uUbd6CZ3/movwN/0L+mKDaMzO4dIDVrc+wun0rz/0bfllvD/92BP6tj4DzO7/9z2fsZH+4bOL9RRN3VyO4vxYzlgKA0xL9kkZYCA4kl4vE4jisTMRE44sb7eWE0f2vKIv0eOSxEAwZU4reYXyjrSXrGh+cnOO4UFencD0dwP07O8g3uJHzYSXBJMYIyhdHePvmLXqRdUnevNf7yKbiKPc8KA7DSKdTyB++QrVaxfr6Fna21rGaCWMht4DnR+/x8+d/hB8/+RX8+3/3H+Krb/9QprFkk/yr/+O3MZ52MRl68OlHv6QNFjdw8nmZAPfvf2l+EtMAzvffYjjoWHHoDyGz+eivdHGqR09vAIPO5UukNh5rwzusnSC++hHtujBrXgrQaHb7GMfWBXTUC4cC6rjhZhd0LgtKZnOS8o09YQSTy5gNW8gmHHRbDVSYOuUBWr138MVz8PeiGNWvEEhvIpDe+EuPezLuo3jxXNcps3Rfx92sHKBaeAmvb4KVhTT2lhIYT4IoXtOfRSJGk964niXqhDMFMr4oDxm+h7xSRnWT5wVS2uCEZx3X5+x741vbjNphDkcDFddij/0AQDOZg8kTjZk0lo8JC9S54XE4GkEkSh8vMjfCGIzaSugMBxIqdgnkVVtlbbpW0jmTABFgvElntPGWgTyBJs4Q/R4/j8wsbvIDMhcVY2hKiSVd0Qyo4df5RFYKn+PFiHKOyRj+SAIIJa0rOhvCUy/rOo4SGUv+IqOJAJY81cznay5hajSucXJ2rjmYW8zpZ1gwJOMxFVc0IA+7pqheJTFSQuQmrokp5BEozve3cTaDc5YVNO7neY7J/CEY5frtEFCTPdUPfOgYCKBkO7JUWFDwmpL15YJPBAQlB+F7UZrtAhZTaXVmSts0RpdtWvhtk73Q0Nr1euHm3/Ujk4H1dCajZhUdYilZ53zO1GGxxIKO76FxcSeRANkfFJ58f44n/ZgoXVUhP52g0WFC4FBfC4bpUUVAbCZpKj2TxDaT9JcyF3pgmLk7x46gHIsuGfmz+PSQvTvA11//Au8/fND58Vh5bX/2kx/j08ePVUgJmCQTjusKQUMyH3p9jDo1THtVS4Qjo8LP1MIejk4uUGr0sbS8JoZZKGRzLByyIm3ijWq9oGcT35NAoTwdWUCOepqTM09QQBqLcjKbyAQjEERJjrzJfLzvJuh2xpgx5Y8+TZSoOZxnZEIxddOMuxkmMHNM5ktGElNYPRjBN6xj3G2K2cj5OL/GBAcM1JinC5I1RFadMWo4FsaugXx/3uRpZG1rwYKvgcVgD/VJ/Mbon2so0y8vOsbkWgl3jMnpAlZKlnT9vOYyOQFZ/ACP7wbY5xzmfcJnVHUU0xzk+/L/5wwvssXm8BdtCHKhjs6ZzwwCEpTl8v4hyED2mX5VBSoTCE2WpbWKYKSiPUw2akCtMZHm6958kSabRqEZlH9L1m2AIz+fnxUOGpgm2djEwXHdh92MAQznZLombfAYULEW/15yJ7Bunkwrf6w5k82D589folqtYH2NrGZLETXDe1qBBlCp1lApV+B4AuhNPJKvcnewmUvpXI6vqvrM1WxKbKCLcg1R+gDOZqjWulja+gx+jxf18zcIBr1YXFrG4vKKpOcCu2eWQEgGEL3WYvQBo7G+QOoZsvEekuEhGr0Qam367XENIRPYxkRgKZt0rsclx5Tjyz1Glx5ZZFFFcnD82ZtnIX+mdvISw9IxNjeX8dFuFhuLDMOwMAU/JdkMxmi0cHl5hcFkgg+1An7x/j06ZH3GwlhZXEA8GES9T09YgrwzMX6zyRy2c3vYzuwiFoy788kSaNl8FPtSQJ2BWGRvcX3j85JADRtT9gy0dVZSXoLtrt+ku7Rq7Bmk1OhPEMEAmbAxT+kFx/khFqHAM9oA8JkyB274ONdf/+gAACAASURBVOBzgJ9DwJRzkU0qA1UJaIm9LA85+t7O0BtyHhvIzNuVIBvXQ4EWDpCIOqi0gcPiBOnwDMmgNV25aeFnRwJeRIIE8wMATbqndr4MdmAoBT8vEfMhHbfr2u557DPdOctjtyAfMqcoO+Xek4E39lwQgMU1etDDZDwQ4E9/s2KpgnazjkbrGg0G80jq6cdibgXeMDAYNLCcXMbSwjpS6UWEwhE13/iSh6AbYsR7nuNJ+aeBcramaN/jMrYNdOdz0Dzi+DPHJQZojdTcnftski3KsQmQLe+2Sgdje64xlZtA8UG+jXDIjwebGbw4KOvTCJK5HUWbx2xg+bz4aHdRe0cCWFyn3xyWxVymF99RvnkDnJn8l6yzAVaTAWwtBJCvW/r2djYkQM085sYoXPcE9N3fSWNnPY6Ty47mAY9x/7QFn4fNdT4zjEULL9PTfbi8eI7C5TNJ2BeXPsJwPESh8A4Th2tmX2DV7s7PsLz0AIeHP0c+/w4bmz/C0vIjazj8qZeH6eYY45iAB8NUdp/g+OgZjo6eaqxDoSh2d59gPBloz7e1ZcBZPv9eYNnW9meScfK1tfWZ2GgHB18hf/Uc3oCD9ZVPsLbCFHbgsvAcJyfPMR4yZOAWPPszF+P2C7cjcDsCtyNwOwIaAec//63/era5yELEQShg3g38+6vTlrwcHm/HcZhv48NlB3tLJoHjRnU97ZNPAlkF+5RuevxYS9HzxYNya4KZ1y9zUvP2mWjDeVHpqcPln7bRqxeVbHTvzq5YEuzUJpMpvD68wotnTzFpVxFMr8HpXSM4qqE98aDjzahreXX8TpKlvb1dpJY2EY0E8XAri+cfnuKqUsLy6hNJQdvNYzx9cYB2u4t0zMfaCUcnL5FO70oWWaue4t4dpmh1cd11cP/el2JatDtW6JTOGIU8Q27n39wwcjLqy+y9cfEWgXBUiUwEz7jJ5EYrsv5Ycj9P4xSezI4YKLXLfVy3B/LL8VGKuLJrwM6NcbUHsewahs0rdK+v1K0OJFewkM2gfXWISqUCf8gPX2IFU18P6Bbhn8SA6JK8yf6yV6XwUj/CNKrSxQvFdGeW7mmT6h0VkElkEQ/N4PGN0WgH0OtSfmGbX7GP5F/jgy++pM2Zd1R3vVAIWlDSOffEsu42N5lWfM+NsecbYAfF2qW+vrTAJE+bj/zDTSu78NyfmsSrhUa7hkQ6g5XsivwNuPFNxCPw+xyxB0jCoNxs2O5j2BkiwM43wYfZBN6A5wYYkd+OK5XQmAv4s00xJVtkkXHTTXmUMx1LfqaiTybHU3Ro0u4NIhqNacNNE+WpNwSHvmT0pyHzLBhxTa09GLaaml++aEzArVIjA2TtBXRu/U5HIBg/I18swheKYHl5VQxM3bTsSIcjAhgFZqmwsg35/DwopRGw6eN9OmcAkL3l0jNkEG1gGrvckuO4LXCWBmRWUR4jNpbhX/o5fqZALAIABNT4+ZQTiU1GEMPen4wcFkH2czQWN/aAzJ7nvnduEqaKLIJpQ0qGbN5zjlCqKWkSf9+oilZQKonV5FsEzVhFUKrV79HbxRhxxlJjAh2LQPrMGHuRxRuBDkrTCBjyevE8KHklQ4znzaJWKaDyPCNrzo5JRQKTmhh6ykKdaXYEQDj//QE8f/Ecz54+NSYXjcynU+zsbOOzTx6LXaBUOr7fdIRRvyfAzDfpiAFIEHTs8eH1/inevD9yJbQe3H/wCPfuPdB9JemWl0EPBF9G6A39mndcPyUP07ixIDbTaslZ/Jx7YTHOJmT79fsqmMNh810j8KgCkSms9M7ymD8eWSkThacMEAh4ZaxLkNgfjmvucmwEOotZOMKse41pt4ZQxMAzY1G59LAbKa5Frgg8ZICDqj/zfiPYRPDjrDLB20vzDYo5NLR25Oe2FKHxubGL+L7FHlmbMywEOir4+/SgEmuQ18vAbvN1MpCKc6zjMWYm/yMTJuNr6x6wRFebVwJgCUoTbHTfjwdd6IbQHzFYoC05lLzpVOy6DB0Czgo/MSbdZTeqeeB1LDUzG2iLecQidz43BaIQACUoIRgaqIxiGiPKO3m/sF5maAjTRel9yOROYxx5UGh5UGx7sb2gQTG2Hf8olbSDbrftgnq2js7lYAKf3ec819RarY5GvW6AoOufyHuHP59KJpBMxJAvVXF4lkdvMNCakE1GsJxNaKwuitcIRRICcTtIyG+mcPpC45BZeYDl7c8F/jfzHzCon2NpdR3xeEKNBfM9IyjAc3DDQMgSIRvIfW7wGkYDY2QiXbR6QK1HcHYOVHgwcGWFXOt07ZQgOrAGAJmE/gBmoQWMvASyvn9NGgWMG3nMJgN4J1083FnEpx9tIxDiPseRhyRTJwuFK1TqdexXr/CulEejQymvSSk9AUr9yLZymwNTBhvF8HjvC9xdeYQAk5GVYuxaFdCg311ryc7SmuKQleQXaGkybvO2stCUseT2oWgErZkPpZ4BICH5X9n+q12tIuoZY2Mx6TJmfYhGKUl3JNnkvcS5Lbav25yxtYT340SNT/ZXLD3TQMiZGIhDAef8HAJZVBsQFOH/t7p9tDtdNR6ilEn62MSgpJpyUnvGy0Sen6eURweJOAEwgp1eGdvrPGcQ85GX3x/wIejj+kbg9PsE0G5/qOtK1jrvJzY4uOxz7vDzxahkAnGdnqAdNBpVVK/LuiacqwRXyWzyhyJILS5idXUdC6mUmNZc7+lrxpVsyrRXN6maB6Sk6OEA/W5ff2hHwBcT4uVH6qoG5veWpVa6ybEEdadcG8e6h9WAc9fogyuGkzjYW43dsGIP8k19/85qXMAZbRrubGQk7X93ynRf4JO9rK4Pk+qNyeqGZAT82L+o4yTfwICSYwJzPg82Fiz4QOsrQTGOg9eRXJNMc1qtcOwK9SHWM0E1sy9rfYwdD9ZycdRaI4QifgyHtkfZ3YwqofX0so2ryhhBX0P+llxnatUPmDgLAsGr5X09Fwhi0otvZf2J5LGHx19hc/2JwLOzs2c4PPwKm5tPsLv7UwGzna5ZxszVDxxryjb5h9fDPOco8afk2JaAnR0GEnhxdvZCEk2eT/7yHe7e/amAM4JlfM29zwic8XN9QUd+hfbMdBtRVDX0OY8dgWdr67eMpL+sdrj9/u0I3I7A7Qj8uzgCzv/yu/9sRjkmNztknXFTw8LrpMhggD7urUYk0zQZl/mLcHP69pIPMA92F704KTO+3NKNyNTYzkVxURuKur27llaxxQQgbuwXol6UCpeoXh6hOQ6py5oODPHr/97fw+rSCv6vP/gWz1+/Uec57FCa5cU0ltUm8vzsFNf5E3V3MyvbuLO7rRSvTCauYu+PfvGHyF8+RTgSVJz5b/7mfyhK98vnTyXz89LDYedzHJ4fIuQH7u49wR/94vfx/PkfYG3rCT569DPMetcoHH6AP7aIyczS6FJrn/0bx1ZXj75Fu8CuVwDJ1bvaLPZLHxAIxcycN7VuxtLeAALUStEPp0nZxZCopPmNUFalzbYVn+FIFAsJv1ge1RbZJVaQSRZwnTdDdYI/oZR5WvVqloQWzYE+YX/Zi14PBP2KZ9/B6w9hdecnuDr6GqXjb7C6tIzlpSVMEJJh89yLjBtHgiPKR3Sld3OGDzfqViB8D56JyeUygOgdxK61yTZN+kkBD4taeYSMvvdzYhFkViu2CeSO6cYHZThUItZoMEBmIY2l5RWkklHrmsvfZYwBi4f+mFweS5kkoyMWwEwywImM/gXouYCLFHVCi6z7z00jGV0Ea/n7LPicYASOn9K3iSS0LCidYFygjZgQlLUxxTBGLzQXOOQVlQ+RbbB5/Rr1BmrVChq1Khayi8itraNWb+D85BjpWAR7e3ckWeM9wMRJegKyYLiRshDQmUw0cgStuZGVh4pkiFOBX/xdMWQI3DJtFkCn53rw0YxaZsFTeGge70ppFQbgyofoOTW/7+UZJ8Ud/XEmAmMEZrhMLwF7YvOxyKKhtb0/aEjvAmAGnJlccq5X4yZY7z1n4amONrndXMo2B85obq2vChCZYtjvuYw5yjeHYvyReUEQnIWLvM0CfgNeFFhBluxAgCLXGAuqYBKjV8bThEw4NwmemRTHjlISUZBBYfOY0li9DzwIyi/Ji6fffoNn336rM3v06JHYX69ePkcYQ9zbXMLGxprJqBSUYiAiU1d5D7Q6Q3T6AyRSCwgwvGQ8VqpqgMmY9J6bMJTF/IX482QL9AZTzQeel4BoE4cJsOXclFw2EIIvTLDBI6af0kO99KUhu4xsuiE8fiZxhjUmWjeUBOhRAR0n7oYZ6u0pwDmveWb3o0kJoWCBae8agZkZ3rNAG/Z6cAj+hA08mN9PunZitpmXHZkjfH0omNfS/bUAzs+LODsrGAOTLCBJtiwFV/Od8mZ6GbEYJd9nOkNtFAVln2lvEzTvl6cgJV9iilFmTvjCTRXUfUp2ngEeBA34GdRxKXlOAQVR/f5ykAwLylBHStDkGpTyNjGFBUUkwgE952yWmGm4pXiGdXxMD7Xv8V4gu5SeVgTgyR7zojaIiPmW8rZ0TgxH4KswiOvv9G5bCvfk63jZMw81/jlvhbCdHGIzTearTwxZAiXX1zXURjElIfpHJZ1TxO/BQjKiZEcBy3OCh9hrU5TKVZRLFa29HJMAGUr6ORsvNoDqTUrdqwLYOJZKR3bDPggk5DYeYWH5Lq5OX6JwRuCMwI8B0Gt7P8by9qeoFI/geIb4ya/9HQRnM5y+/BYBgvRByu/4eQZ26hhcI32OhcI5fMBijPLcKSqdELo9M9fnv7nGztlWc1mwrQ0DhSgUyxUMZwFk1u9LnseX9jFi1s4wbRfhb59ic8GHe7srSGeS8iMTGAcPBgTQrkrYL1zgzdUFzq5r6PUpPWTTxBoPnMX0/OOcCAW8eLj9CPfWP0U4mEQ4QGajgV1qHriNCz5/5j6XZAfPHJ+e/QSP1Phg+tt0hrYTQNdj4RcCpGdA0EtwcCogKeRjAIQDP2XAYUuh5Jw33zzODWsk8Pq2mi1dE4WqqAEwcS0V+Hv8GQsVkEyZNgUhNmB4L5nxP+c/ZcsCVMC5EUA64dfa1B9M0e4ZUKNZyeAhNiTo8zgagAx3eXV5/AK8OZd4jWjUnc7Qz4v7i4HuEQKJZHvxWAoNMjz9atjGI16EAh7tU7sdAoNDsYSr1QJqTLJ2GzUc14V0DmvLG8gtryGZXQS7HkzioycWmx1TAiuUmra7CtDg+iIp/ZzxbpgXZmyygKb+THP2YXvRGJNzibdY0u59efM1x1HTmffP3jLTs5nebQmkWq9dqeb8GcjPlEWKmjGObFMOLlt4uJNFOMhgCR8ebC9oPny3X9QcJkuNvzO/R3Y3Mnh3UtH8erCRQqvVM3muAxwUWnpmb2VDuLweIF8fIpegNNb2aXoPyiPTARwVOzgpd7GzmpR8t1S3Y99Zj2htb7baaqa0Oy1EA3V0el1cN1r6eqtVQyS6rnW6UnwrNmlm8b6uy+nFM40nATQOwOnZM8SjaWxsfIal5YfIX75Fu9PEytrjG7CLvmanx9/o+HZ2ngg4o+WKoe3zEAa7Fv6AsV0JmpFlpnW08E7/z6AA+/d7HB58hZlnAH947rnJ9SaM0WCmucBrsbb+2S145u7Sbv/vdgRuR+B2BG5H4P89As7/9Nv/w4ybOBZNNBU9KFinZj3tFVhAH439wkDg2NaiH32rl3FS5mZogu0MDaTHGE49qHY98vbhpodF++5KSg857hdY7BUuL3F8UVFX1NMuoHJ1hXgyiexSDunFZVwdvseHpz+HL7mEnYePcP/+HfhiCwimlnB5kcf//Lu/g2qlhJXtu+qI81WsnuHs8FtMvCPc/ehX4Z0G8OTRtkyXv3r2Bj/68u/iuvIeg3YD3R678U3cu/c5fvHtH8Dvk8M9Pux/o+JsMfcxwmAxywJiimbtFcZ+D2ILnyCasofvX/Rip6119VYbVjpMjOsXZqTvmSCYvSO/IG/nSsyTWWxFflhKSfNl0Syfo1U8UUGdXN6BNxhCr0bPrT7iyTSS6YwMj9ttiyrnAz4QX1Ahql05O73NIjY3N7WBz1+PgMhfDJwRNKMJ73XlNSr5l5hN/Vha/5EMMotn36B68RQriytYy63B6w1jMPFIoqYEQW7u5TFF8MyMe5WmKakJN9pWnBJAoN+HErd8HiwsLqLdHeD88tJARF9Sv+sfMUxiaECaC7xwYynWlGo4Fp4DSSCUVsXEM+2fHPlEMdxgMbeETz59hJWVZRmbl66KaF5fC1hlp93r8whYYAHS6rfR63UQDYaQiFhRKpP08UjdXkqm5jICX3wR3mBUkhB2UpVqOh2JEcIijRtqTySJYGIRfsrggkG0+gPUalXEEwR2CW4Yk2O+4eN14+G3ux0lf0aUkOZHkN54TJLzOGbk7A9i4rUuvMONLt+D5t9z/zFXBmYyK2PIGZNjDjZCaZiSwbJo43mKcWXFryBLXjd+T8U/xcxWQMxZZAQwuPknmCCGjky1zVNHxtYuI0hJcPJ7IePJjkOAHKWVZHi5bCiOAes5yawkBzQpn/x9XNCV82u+qWcRSA8kFnwsRsg0IQAl3zFMVATyWLtDepKxYLRxJpAR8Lom+l5LRaU/Fdk/BA1YdBEoU5HpUEJl4AHHo++yQFhWsDAmk4xgm0BBecGRocpY+64kXmSuPf322xvwjEy3rVwC9/e2Ua03BYhm03Er+kYzLGVTus6+WBrhZAYkRBLcd7xBtHsz9LpdY9+FIwJuJ0xgxcj1ZSJg6pO5P2WZZFRwjvvIkpzwuvRcZpcf3nBEcur5XCaTzA96dhnrk4Bgf+wxdiRBUZe9RHZmJAgkozSmdtDoOuiNeG0NUDZW1/csQhai/mlXax3xMP2cZpcVoPJ5kxTKvIgoMTKZkt3vnJvzuXB5WUK5VFWRPQdO+PvDif2+MxujOIjrvbN+S53jc6Y+SQgMy/hbqI7i+nrCuVahzvOydFCXbeCuWeaFZ0l21+OErj0Br6tuWMyRGK5lLC9DdElQrdjsOQtaJ1ZjAxW2YkKK/WVpmHwGCnv1BuTNZCxPY9dwPThv+NUQEntvxvCGKeiHlvB29BnXowhywa4AN76YFlro0SfM1sLqMIS1aFeDyyRSss3IiAsO8wJh5n6ks/AKwpMqkt4GEtEgEpR7u+m0/PD+cCxmdu26jnarLdYQmZm6/6cGOJJ5GPR5Uag2cJK/upkjZHXw53LrJrkqnr0SKKygIAWijNDrtrB1/0sEIxlsb63iV//230Eut4iDwxP8n7/3v8E3aGJhISWwTGxrN71Wfok/ACQ4ZrHgEAuRjnz5Ctd+dHsWYKS1UaEiQVdyR2amMUp5yc7OznF0sI/s1kdYvffEbcS4oTQukhgdXWHJV8XGcgKrawntH7yeEAIhAqYzdJpdHF9eoFiv4bRexqvCGTpdJolqpVHCqD9IWaHNLzLn1rJruLf8EVYym0gkU5o3AqXEAmUKcE9gP68XQxaGwTiWN7Yx7ncw6vXgo+9ZkKmiLlYg9G3O6HQMXA1XsJ28QLmdxn4hgYhnjGw8qucNgXoDnl17BZ8f+YuC1u1UOqF71GTpNKw3qStBbSUg67nmIBp2fSVH4kLr3ObNL66hfO9EhOxe+p0ZI4xj3+taCm4sGtHaPeMcnzHVkkE2QUlDCVipgeYwYTOISNCvxhkl5Fw55AHmGneL1aWGSB/93rWAm3arh/o1pe5DAbCjyQjr23fx8NFjscQHrT6itJcIhTBW6ikTIHkMQclb2426JPNzabb8LMnmdpnGcxsAPQE4F3+QEMxLQo8w3h9cw4wJSUKi7cWMhWauaGr8uQxz7hfUgHR/n3ezfEcdB0dXHbddOsNRoS0fYX7Go90cPn+wIsYbX2+Py1pvCKw9+2BhHdynvzsx+fSD7SzubKTw/H1RbOzd5Sj2Ly01ngwzHhOfTwwJOK30EfSxQfG9Fy2bOFybZFegcJugQLS99ShWcn4cnrVxWeS9D0T8ZAcDnUECs9kI/c4x6rV9PZ/ljdfro93voTfivw0cpLySkkr+/sqy7av597WNz3B58RbjcU8AGucfz5lMsuGQMuE+Tlz55o3E00185j1FthkZZpSH8g0Jpm1vPxH77OzsudbOzY1PcHHxAmeXXxv7zEsw3YPcwl1MhsD5xSsd98rKJ7eBAX9ZwXP7/dsRuB2B2xH4d3QEnP/0H/9XM5oM87+tjHWLWdQelcZKNdvLUaJn3mYssE9rJgcajtkpm2I9BVzUZ7ioQwy1h5sZHBTa2iTR04HpURvZMI4va7g4P8escYF4LIFMNquNG30pyJ4YBrPIH7xB77qAjXsP8emnj+ENJzEaTSRpO78s4u3+EeLxAKpXb/Dy3St1JR/sfKxi/eRqH1t3vsTHD77AZ493sbq2gt/53X+KF29O8Wu/+g8ElPzBH/6vKF29lqEu/TGyi5RDOYgG2A17iOLxWwwnPvm8TOuH6M4GmMQ2kVr6TA/e6bQnEMnj+fPTgZqlt5pGHjIMKvtIr30MT2iIYeMtnLEPTmgXgdwjDKpnCHbPEFzYRLU1RqdyhujCprqh3eu8OsGRhVWTX3WqiCxsmKkw6XTuS53Khm2cxDSaThFZWMfG3i761wXkS23MQjRFNyDhz3tdV56hWn5m6XcIILv0OdKL5u1WPP0FhvVjLOcocViA1xtAh2mrKpqNbcZNmJn5m0yD/hvyFWLZ7CMTy4fwjAWZ+Z7s3r+L5eUcjvcPcXael6mzigH3P5ryqzMt83k6mJvZuEj1DKVwASOCN5aFyE2tRxIFFrBbWxvY2tnGyQmLpUNjDAmACCGVjGFtcx3hSAy1CmUdFUnwCJ7xB8nsGXbqYjHRYysYjUsqQzBi7A1j5AQxm7Bjb+mNqpb4Pfo8RdP6Q+BtNhoivZBFvTtA7bqKZDKGZqWqZMJUJo1OpyOwMZZKW9FHUNBl+4TCUQFvIZ8P0TALQSu0yQIbcsxdqatABlcexl247dfN/0deaZQxusmN8+IyFiLThd5WY/ntsTAY0MKMm3x3887NKiV1xi4zgI5AAIEpFmNi5BFEIIDIz6BvEgsEsrYktfHp98ngohcYX98nYdJbkICNXRMllblm4fw6gTMZ+xPIk9TSPPXIWLJkTytCKNPhBpyMMzI1JS/jPJEAiQEblB3anJf/F0FIMrh4fGS4kbjhgs9mdk256ACTwcAAJs49f0BrkxSooh64ElC3sDeGloFHSv6UHGeGt69e4bvnL3R/3F3PYnslg1gqi2KlipOjY0mAIvEUFinB9ZqJeCoZQTKRwNSx9DQWO91O19gi6qazIKebjDE1CepKKtyz8ePhBZnEGwwISJRP35Dg2cCkw76gAEIWmAQJw/4pnAmZwmQTzDB2IvAyCEByVVeOO53i3VFZgM79TaYME9mzpDy+5rJrrkbySeqPMO23kQgMXdN9/pQBZwYYuAmXMzP15jV+eT4Q0+rBWliyJgIBlEmVSlVUK3XdkzUlVwKLIZqKA+V+WIBOytNEbRzXe1N6KdDYXY/mjARjj9j1kSeWm84ocN4FZQjwyN/QXb98HmOGcOwpOSMAR+ZSYFS+8doj042ARDQcMq8zArI3YK35hbH4JzjI68dG0fUkqXWRMrk5sEvTfj5D+WL65oK/rTEoD6MCwlZCZKxBcs25l1JpMGckEzRsC+RjSEB1GENjEkFoeAXvsIiBf9nWY/na+d1z9Er6mkknTZ7H58eYDCXzveJ9Xq3VUS5XVeTy/ubPkXVGryWuLT3/Ek4uK5JjjeiTef7aTORdsIXTg88ugp7Z1buSb57vP8XW3gN8/NnPBGykFyntd5BIJvDNL36Br/7wj7CSiWMhEYLHE8AkkNK1j8zaMp3XGuEym3lO2WgPPvRxWSWY6xWgrftxRBA8YOCZadpuWIAynuc1daLoTMiCGkpiSlDZRU7QqZxgLdzAJ7uLSMV9iEXZwAiZJ6YaDF60OgQNCjguF/Dq6gwlyu+FOjEBNYjs4qoY7tFQENlMDj7Hh5XUMpbTqwgELLTAvYFsrfL50ffHUO1xbRwjHDXvPZ7/PBzFJTRq/dOaNjJfTNlAEPSgxJ6MTIJNoyEisx6SfkuB5PpGqeTwuoDi0SFC6TVEcztad3htyIAkME8vWoIlfBYQNBMoxDXcxxRgHg9DU9yYYqa/9vsmMZWE0Y94mEnRQ/SHDI5xg32UMmrWDlzP2bTwzCi/5AUN6f7gPSYPSLLrQ2FEQ9wn0J5hilZnZOFSfg88kwG6zao8Tpv60xJjik2DQCiKvTsPsbm1iUGvpXEzv1gHLw4b8AWjAre47jzeTuPFflGsYoZkUbXAtdrArXkas9lQzKX6AqvFlHYvwJx1O5vhsNDRVzezYV0fekhybHlP8uu8b+YBOnwWkSXHBh3XYjbFzmrWQNhatKRk80mzZy+nMNln8+Cuj3Zz+NFHa7of5+xTHtObo5Le49HdJbHQKMHlfojPyDeHJT1X6Qd8UmjqeSn55myG3VwYxcYQl7UhVjNBbC4yvdv2dGcVa6B3+yMcFtpuoBCwt5mS52u+1BOeyDkT9DbkBdsZBDEecE93LlbiZELwk42cDmrNBuqNptY1Xu/NjSfY2jJJ5OmJeZlRqslm1trmZ7g4ta9xMKaTAe7e/yUBaB8+/FwA2vzB5yrPXQWDB/fu/RR37v4UJyfmcba9beyz/YOvBKAFg2RBhgBvHxdXlII6WFl8rM8plF5hMnQwGpi8Nbf0AOubDDL4qwWF2cHdvm5H4HYEbkfgdgT+/zwCzj/6x78128sxJn2ijiQ7oiQJMFZ8v2IJgKKYsyDMmQyrP3ZwVp1IkmitcEvb5Eb2470lHF+19Ds7y3G8Piyi02wg6e2KrUGWUKfTw9LaJjqzoNhufGBXi0XJ4wii3VlPYSOXQG84xnW1isNCE83mNUr5b3BW3sfu6kPkFj/FJi9h8gAAIABJREFUZamiB2en1cLu9goef/IJvvrqX2H/7IUKxWF/hC8/+1v4+OHn+P0/+Bd4/e6ZpJnZ5Y/0ED4//loPRxqWdkZetC7foF96izDRNLKCJn00hg3E0g8w9bJD/xy53E+RSv7kL54T3DQU38IfjGAWYGS8g24DKJ+8UPBAdusTOP0iqicvMQsvaxM4aJYl9WTRGU6v6v379QLWNraQWN5CtVQWsEgjb2705gwdYzuwg+zF/Y8fC+A8Pi/rugmgoGyTIMQPXmKcTQdoXL9FvfZaqUOp9EdYXP4cXjf1qF54Bk/7HOlsFol4An4nge7ge9BGoAy7pgQ6XB8sMaICaQEs/lFDhQy/L8mm18Hm9pZ8pUaUmw7HODk8Nu8nmhZPh/B7/OYRI3ndXOJo3jYGHLksNO1jjclBGV4mlcDm9iY6gwkOjk4w6LThTKcyGOacvPPgPlbW1uRd02k2xSRRDpffh5CXkkaCQAZA9vtdbTj9oRj8sZRtrulFF7TkO46/WBk9K259oSimN4wlMjamSKTTaHQGqFSr2lAPWk0Mex3EEzFEkmn4vAFjaBIEoncUi0OxqyIqAHktWfSyCGPRIXCGn63NLwGtqX6Xx6ONP7vZhnzYvlKSSwN+LGSBAJPJ31hwuYI7FYT6NXc8/TLpn2jeEBQgaCSQiGb4o6EVdPIAMwN+g5S02zfDayWjyuBFAKOYZ36mbtHImZ5kZCPYNVMB4MpXBMaQzeQC9wTIeKw07pc8cjwSEEt2F+eSwEN2suWBZxLOkaSGrmeVm75G3zUZVLs+V2IyEnQkiDMZm/kz2bUBXjcX5CEz7Wa+GXBn7BKTdrLAIQDa77bFNOH8UtJb9xqzXg0vPlyi04dCTILhAEb9DgrFGnrDKa7LV6iW8tjevStAi0mcP/rxj/Czn30phky7M9B7s4QRw4NMPIeFpQNnaqw/ImndCeUpZEr2dHzxZALhSFjMQbIheRn7gwloQk1ggXJNXpdolKxGY+SR2TYeUioWAnxBMeJYVFJ6xiLq/UkV748rmk+7aync31rQ/USmm6RHoGx0qDTF44trzDo13F90EE+ElbhprAuiKXafzpNUWXANRsC7whjvCwYmrIS7uL/kEdOr2WgKtJsrC1lwib2sFD43Vc8NIZAvocv00ETWc8pldrjgma6NpJ4s7A2UpQk9je3L4zQImBG04iWWxNIFVjnv+bsE6dq9viSulG5GplXJH8mUIXim9Y+Am0IAaKw+diVtHvOo8/nRRhJdJ4aNNMM0XPbebIYzI4q4masE0ZhiN8XVIIaUr6dxIKllrDGgfNqelfw3G1dk19SGIYxmHgQn14hOS5KpkslMH7WYp42FZBSxWAThUBBhvpnS9OzcGDDAZ8dSxJh5180eSuUKJsO+XTMGFwR8OlfO/ZaTRX2aQPn0OcqXb0267YL4klmTIbfxCEubH+Pi8BnGzbxAxstCHvce/wSf//Q3BPSyKUCQ/brVxovn32HSKGM5k4ITWcQ0TAM3IISuADQ2KeZriRKNHco3GQA0Ra0TEBOePk/yvwqF3PXAwCiuiSamBXr9oWR+Rwfvkb88x/qDH2Npz4pre5ZNkPZ1sRTqYzUTQi4bFWgtT09X0s/7sVQq483pEd5V8qiPhugNhxgNRtheu4cn979ANpaWhxbvMb7YRCTD3ZhgfYTDIfRmMzRmXgQiCwLn5nOda5HmqyTXJnvkM4prMmWPZFNHaGhPJrAaG5Y8ybHEqItZv410dIrdlTCi/omFmoRiGPVGKLzfRy1fQGBhFZGVLa0fYpmRJewjs9XkmJzDnMs8Z167WMRkzMMRpeJknY3R7xE8pfceG10zxMJeREM+9PpcQ6xBIkBbLF0++42Zxu0iQbnRiOAQv2dNFDXFAESCDmJhXvIxms022p0OBr2uGqy9HpPZAzof2iQsLq1jc2dP9wTvMwueYLI7GeMEGQd4eVyXDcWnd80rTE2EwQidDp/xgxsfMnqkkimmZo3rpcdF9AaQvwHbyTYzeSUBfwObyBLr6BrsLBNE8+C42Ne821mO6JnMxhzXDu2lxdr9noVN0EgsfbERrSEiANjjxbuLJt6f0wvNDutHH63jR4/WbxjZAiBHE7GzyDx7dXCF1wdFPNxdFKO0x2YnQb7zGu6vxzWv9y/byNf6uLMSwUo6pGt9TrBsBtxdiwlo1P3gOPiQ72jPTmmwmGuuL+UNe9dthMXDXYT8TfT7bXQ6bUxmaXj9OUxHV+h2T9FotrSuxBK7Atb5+qEXGZloqysPcHL8FI6YYPy+NUzOT77D9u7nAtBOj59hnwAaGa+a+marEAyy+ePB6vp9V65p7Dbzx+0hX3iPs7Pv9Bn0Rbsqv0Cx+srufVmmcv8BjMmcHNregADmxuYXWF279T2zp9Tt63YEbkfgdgRuR2A+As4//2f/zYzsnjeXffNjcdPz7i56cFx1WUb2fMFG2ovT6gxH1THWUn7s5kIUTelBe9Vg2k0QuxtZMTfUDZ1O8PKwiLOjY0SmLWAyQCyexDi8iHJ7BHTLYqX5phPkrwfIrm1hbz2jeG56KpyWGQ3e00bt5cEfAt0qpqMAEskoJoyZppGuP4Rvn36tTubf/o3fRG79HkLhhDb+V/lLrCxE8fLVV3j55mvc3fsU29uf4M2Hb3B88kr0/VzuARJgkU9DWb86XTOa0vpCqA+6KOSf2uaWRIJZAKnsXWRz9+HxcdPzZ7tSHItJ7QDD8gf40tsqCPm1fqetY+JOiJuj3N4TtEonqF18MKnQ+n1Jp4xNZuwMdvHJlLp37y4mvgiO89eYdCoYNq5uWFfaPFMqmFjCxs6Ovn95cqwNqFhnlG7+Kflmo/EWjfobjMd9Ge2yMCTzLLf8I6TSd+R/FprVkPJ2kI2HlK533WHEvEn6zDjdZF9m4E6Jnvl4zQ3muZlhB9iYMwZA0IiZG36ydO49fKAO7f4bUvIH8l6ZSzHlZSQmGzvXLJhcDzNXGjFnWvF7yRg3rD7Uml1101k0cYMa8vtx9+4uEgtZSS3Z9a9f1xFwBgjMegLz4skFA8w6HW16p176iU0xHvbhj6YQSS+Z3MxlPfEm4KZbm0t65UguBoFn3GzzXz4WS/Sdc73NuFFmx1dm4rOJefz4g7pHWBMby4v+NmRNuPK6+WadbE/6/QQD8pZhkcBzY/EgfxR5DpncTewegnBksrmG4ObjZJth/iFLkC+yz+Tmww632+lmYcZrx5RMFmdib3m8KjjMx8mKIgK8us6U9bgGyWOljhq4YWwtmmJPxfjiWBA4IzDP95mnkynCwDEwyrr7di4hr2Ogod+r97xuddHuDXSswWDIQPFBX2AS5xwN+1kAiNDgBhGY3IeJgwbCktHIz6NkxwIAXJPgOTvHlYgSNBMG40oMyYQSOELAkRtqSf9maFSv0G2UlOg2kdSXiwP9Z2Y4uqrjotrC3uYKotEwzi6LOmeyRU6ODnB2doknT57gs08fo9VqY2Exg2x2AcGgD93uANfXBM9sPMSWmo5cY28CrQO8ev0UJ5Up7j20EJNQJIo724sChAic93v0aeQaE9RnMr2TcieeczIRRSIe1tcGvaHWl5HjR3cIHJxVcXhewfZaCrvraRxf1gWKzV87a2k82FlCKOTX+7PAODir4OisooPl1+7nfHi4ShCD4RcGokrmyCJ5OJZ3FAvvowqBG0qCbP7lAm1kggNUhxElq2WDVjjxdysDss8sGMC+ZHPse0mfY+9jBlyaY5LFk41E039KnWcGpNRnKRW7SW8b9WkKzWkcC74mUj5jkBCQkbedC8gSNGt2egJwW52ezM8JJqViUSQTKUn9WbwTeCVbhwnVc8ZP21mAlx48ABKxINZSM/lolTpembMT/KJOiNeNMmQ7tRlyoS7Kg6ikmPQ7U7JoN6J7bSNqfjznnQjK/YC+zyCCYj+Mq0EcuVBLfmx85nRmcTTHUazEhmJ8cO3YSFJOOpH0V+forgs8foLy+bYPpco1IhMalBNM6Qu8p28Vwbe2k0KhXEH54g3a3Z7LTDXAhyCRsTh75kvnysgzMZqMD9EZexEIxrF77wE2d++iWSuj026i3Oii1WhjNR1Fdv0OEM7Iy4vX2D9uwT9p2Z7EY0mNfJ5E/FMshDvgEJbbIcmX+eLzRoy6vrFT5KM4paeXTyBNr9VCt9sVSEzv0eDC90nU4VkTufAIyVgIGPWRiXuxspQQEMw5NE+fzRcKKNfrqM8cnDWaaJAFNZkhl17C/fX7WIilb+TB88TsOeirZwF9l8qnqLRqiC/dRyixasw9l6VJyJljR4CR58v1ytup4fTDe0yjaew9/EhAMq+hnnWjoXmJjeoIDGpYySawkI6j3WyiU68pMGft7kcI+GM4f/VKyZPjcAqzcFpSPD6P627KIgEzS+S0JM6gb4ZIgLJ3L/pjH9oDJYS4c9zCDvhcj4YpDWUIC9dYA6X0Prxm/qDLRiMrlfI+S59lgAD5wmI3jydioasZ4BhrrjfooNlq6LlIpQJZdUxwz2SXEQ8FkWD4D8fHBZ/5PKe/n6Ts9Nz0TPHdh7Iasg+2M+hR0u8+aF7ul9FrN25AqJ1cUCwxNlHkR6rETJPfzuWYbETwHifb7Kzcw8ONOO6sRhVK5GUzhg0chXXY+anBw/Rj+YQaC1AhQUry5JmbP2lAoTg+7a3ELGZoges5+uasjsPLpgKQ+N8n99fw+O7yzZr89F0erw9K+PzhKj6+Y2FNvcFYTY2D06rWZ3727koMG9mIFCHHVx2sL4Rwby2Kk2IPHwodhU/wxZ/bXYliSLat34vjqzYO8i083EgIJN+/aGqN41r/QwCNH0xWbTjQ1LUbDTtwZmV5grbavI70Q2vJ13Nl1WSU9Dvji7LNu3d/Jr8zjiGN+nkvHB38sX6OIBj/vb3zRMz3/Q9f4eTk2ffgmZvAyXWboQGUaorNt/WpAgb2D36O7a3PEAiGcXj4J2Dj2B/yIEA5stjpBqB5PGTOTSWllm8irWs2vsD6+uc34337l9sRuB2B2xG4HYHbEeAIOP/0v/0nM3JI3l1Z/Lxejgd3snwQk+XEaHCyU/wYcl8DB8U2PaQCWF8IiuLNAnhnKabi/6Tc0Ybn/tYiXj1/jpfvz2Rczo1gMGgS0KWVNXgHVZxX+9jY3FJx0mldayPV6Q2xnAwivbSq9M3LSgutZgXlygucHJ0hk36IcqugTl44GMFaJoTZ2MFltY8xpuh0jrC4+gD162ssxGgCHkS93sbW1scYt0to9aeodDs609WtL9DOv8WwvI/MxmPCCmjUDtCbDhBP72HgdgyBgDYvC0uPUS++RvXiWyysfY708sc2XHPDVV9QbIFu4Q065ROdV2z5nsanuP+NfGC4SVteziIcX8B1i6ARQQ0mgfoQSq3IP2pQL6rgDaWW4U+uIuz0MW5eqdiWOTs315G00i3JChq3K9oBRCMhbQjYcZx2ypgGU5j+awIDuIkol79BtfxS4Qpk8mUXP0b18gUa5dfYWN/F491dxAMeVNtAkyo5F1wQA8xiG2/YRTxHdsx1bAQtKCEkWyhkoA8vfG5lRV5Zhfwl1tdXkVtaxsXlFarlPAI+MjY455jqOMFwMsRoNtB7RAMJBGjYryKK0rUQ4uEQtna2VNQefNi/kc7x+3ytra5gaWUFE8eDi8P3OHr/WrKbSDiIrY1VLCyvI5xalAm65JYsbChN426KgAuN1hVyYCDAnD1FnxRK51gYjQZ9dddtHOjzFYA/EtOmmOcrGSumGMtgeaBiguBPLBJBPBYR+EXvKb7E4qL/zdxfxWaWJJU6Z5qauwAl6wSyCiifmTJQg2AQva8IElGixusgQIheZsa9kBGxJKAGEM03zGLYuGAdP53sMf6b85JMNCV1uemI+pqfBvCud4+KCwPJBby5ACILhig9ZlzfOEoRyfL6YWACQUoBHjJtt3ABAqgB1kBkXQmctMKKL0lp3NhPpaiq2uR3COg6LgvCjpfsWY4X56jYlxwXVz5IlqSkUTL5NoN9Y1DSFHuKbo+sGxYyRDbNX4tAIoutYass+SSlbpR/UqbKsRhOKKsN6d34s4ViSUXTvTvbaLY7KFxV8OL5S7x+/RZfPHmMH//oM107bvR39jZVeA4493sEtfqai2IMChRkKADHZIrXr57iw/5b+FP34U/u3TzB6CUoQMsNt/xeYARJcnaWIpJg0T+L70mgjsgtC/T9yzpeugbU3z8S7R1crPXmfe/t5HBvO4fTQg29ZsN+xpXC5htT7GU9eLjkg4/G35x/k6H8AWneT2kPkz47ra7kWgRwiz1KUMn46eB6HNU1oQyTzyFjnHEau+l1bhrlXLJE5pjdIZDUkXxBLuqchylPQ4XY9SQhxlnSaQgUn5uBEzjjGpVS2qYHzYlJQHkc5ldkcmUymy+uyjrWaDiMZJwSMEsi7XmziITCSHnbOr95yh7nBdlfPU8CHSetY1xNMLjCowCIO6s05J7g6GqEvewUy9EhOh3zB+KzQzisJKr04zRg8KoX1tdWwgYKnXfCWIt0xFJjAidBwlLPj620AdwnNQ/W4iOsxdgk8KDcC2M0MbCMjYHlSP8meXMuRyODcDAa4dnbQwvMGAzw+vAEe2vL2FpedP0CPWh1OrgoVQSeiV0lv6wZMst7uieLpy/VVKL34mYuiUwsjPfHF7gs1XD/0Y+RXczhu6df4SJ/ITA8t7KJbG4Vi+kUkpllMV5DMwKlBqxKFs1nip4nxsjln0iAiYVDtPtBsezYKLLAmZH+zJNF52sOAUrZTwxHaE8Dei7O55gkqg6QDQ2xHKdHp1/XMJvwI7tASZ17NG5Totnu4v0VUOp2sRCl11pCoEgiHFfjgccqNpSKc2O6usguJmJZz3B09hrtiYPl7R9LNi32tivjd7cT7vwe4fzkPQonJ1jf2Mbq1jbSER9ysRnGzRL61RLCQS98YabPMjU4JKkwTfifP3spkPInv/a3sLR1B716BZX8JVr1Htpjeo858h2rsvHp8yHCtGjmgvhpG8AG6ARBP4GsCZqdsTHIXHavyeCNuQhYiqPPH1YTkwClAqTGE8nsY9Go2zyykBWyTz30LusYu4yyUe4nOUbcIyo4AGN4AgFkMouIx5NqShmjeaAGhjFbjaFrDS4HVLJ/d2CA/6f3cji6ZBqk4V/PP5RkO8FjsmeHgSfz9WRvOYwHa1H5oul57nq4zvd2r89aeH3WFNvs0U4K9zd4TPT/ZG6EBQn0hiNcN9rG6KO0WQEtdkOrecXE7oB5qZqfGq0Ppnr2XVzb/9OfzGTCHkkm+XzdzMW0NyFbXQDfbCLW9fuza733zkrS9mEBP94clfHqoIitpRgebMTdNGWuN5bwSSuVk1IPmznzeb2o2N9t229jclbs4M56QmoUjtWjXYZ+GZv8w1kDr0/qet5IGu7uHTIJSomhxlY8wmbAGINBF/VWE5VqHdf1hphn2ewDAWfcjxBoPz15iq3tz+VNRqDM4w1qTh3t/xyH+3+MnTs/uwEwCYYdHXwl1Yj2DlMmcBrbdDQeaCwIsnGPwp+lbHN//+c6N74/Uzbpfcap5He9/HgcPm8E2+tf6pjOL74TK3symmF59WOsrDxSI+r2dTsCtyNwOwK3I3A7AvMRcP6Tf/Rfzu4tOnh/ZR0/dpCm3iC20g4Oi0yzmmEnPcV53YOTawebi2FFXHd75rvBAlmSKr8H45mjREB2ARlZfXrVwMXhB5ktr62tIjS8lun0ytomqh1LySLo9mH/CO8vW+gPenp4hxY2BDJxo7KU9KFUfoaTYhuZaA7+CQuaPPZPj/DLX/46Qv4I+t2W5Avn1S7+g3/4H+Ps5Gv8y9/7HxEKhvHR5n1klz5Wotj5ybcotktY2/rCZQmwU96XkX0umkS7doBw9h5Gkz4qxecm+XD8iGYe8Aetc+n147r0GgtLH7Nkkg9WNBKXMXR44SGmtX20i+/hzezKR8lM0aeonr1FdvtTec50K2cYELJUsTuTp5k2AK0SAokl+51eXRtqXzyLUDKJUaOIVq0Gb3SBoVGYtktmPhxbhDexglm/Dk+/KiBoGsqq9FDn/V8TGlCvv0ax+LW8o+jRlgjE4ad5+LCLeCaK5aV1LEQW4TgRbUy4IZxMogZEcBzY0XfNjyk7sA6tbQrZISSAxE0w2YFqE04nAs/oY1IpnCMWNXbhddtYYUGHzMUAxrMQBgRr3K42i04BHvJXCSKXzYhhN5h6cPj+PQbdljGyHGB1MYWlbFKFL9mKAn5GI9SafZQqlBX0EAsxtCCLeGZRG3IPjdIJ8pDlQ3mgQBqXsUQJpeSSliz54uk3OD18h4cfP5aclob1YZo6k8EzY0oq2YshKyhu/KGsPFXSliu/4D3FTXA8EtY9Ix8yFg+uUb0VfpRCE/hxkxQ53gyiYEd/Rt+bvoALym4IJIh4IyYgjZXJDJp7hTliYqhTTMBPjDHrbrPQ81CmyWKCkigCDBw3gVmUYRpwRwYTj5FdfElCMRMgztMkq4+baoJPHA+yWAkQciy4wbdd+Vx2S54qu/Q0lx6bTNNLRgk3wGS8WZE6l5Xy9uC8k7G6u7FnkauiR7IgnzbxcxNujo8KUHb8Ryxc6O8iBEaFurzTZjMBeb1uR21nzlGeI42NuWketCqIRMNIZnIYdmuYDAgScXB5HWiTZ3Nz7ITgCaeUjqd7lwmartl+oVhE6/9h7816JMnS7LBj7ubu5vvuHh7hsecWWZmVlVXd1d3TM2pxRhIXgY/6LXwRBAGSQAEkJI4A6YWA3vimF+lNFMGepau6q7u6qrKyconIzNgX3/fVzN1MON9nntUzPRAEggOJZHgikLH4Ynbt2r33O/csgwF2drak+Knf1KQZ2MfIGNExwUEgFEG+WEYmk5Z+yAJ/Kj5KBO24u69plixKzo5f4/Xb72B7M/FOpKEy24vHvpYN46Y7R3OwVNmssPgoUaVUbIFKxsRmMYbL9gznTRZR3z9+F2j73d8SOCsllXXZGOg1WwHTuUQAlTRNyPVa3PSXaAyWWE8b2M6baAxdnLZslCyVL9UmEezkXKzF2O4Mn6EEUhMwhTkpd7cyWhTUXKLl0GtNvdDYXpmQstFWBW9voT5t+jIPeXOoYRf+vS9+fv57schnv+V4SNCHqZwCJJlZ8RbMBvrSbwYeZdoezHkN9XYP/bEtDDteq1QijkK+gCQTb+WYFCTheNdbJgVAIwN25MWRRF8YYCKrNkzE42EkknHUJ5afzMmkvCB2iwFMhiMcN5S1SZbZaZ8+XC6q8akAZ+ejKJh4q4OIbm4RPCtbE1RjE9RmMUn23M068nyCt+GgFrY7OW0Dtstph5sqC5QInBEw9lnDek8QpFK5NqX5PJbnh28w8QGyl+/O5HM3y0Ws5dI4r7fRGYzAYMdi9aGMK+2btwLM8au8/Vi+Ym4XV+++wevjY2E5plM5jCcT3DSbci7JVArZXBE/+Ol/gq27H6B99gbGtOtLvwkb+0xCP+iB9xfBNTL+eI/ErRnCYQ/jWQQLNyTzKa+JMLb8UBQeN2FT6SpGQHycGs0u5oE4IqmSnDvvo7VUAKWkzm2SwOrOkbI8ZNMh8UAVqanIu1j0M4zABQM322MPrhERySjvPfUAZZuyPenppe6c9ARbpS1yXD85o2n5EYqbHyO/+ZFYPHAtRZA5aEiUrHjRFWI2klHKwkdY9NuS7FvZ2ka2UJVjaF6fYzkbI2xpQIvMv2R7mwF0L87QOD3hTgny1W1uEaB5cSPJo44Zx9yZYzoeoT9QFmEikUSuWEEkllCwZOHADGgiKEExsoHF9pLjH+9f15AxLBG3pI8KcDbXe4tzgAJVmv4bgCMsS/4TKf5sJDJW9uhkKouN6iZSXEfRMoFXLGjAIcYvckoDU5tzDTcRCOjRpF+96AhYkSlFSefLsz6eH6sW+qN7RRzs5jTwIhTA65M2Xpy0hSWoEnVlAer0pKb/B5sJ7K2pBJBtyc0jXksePSWgR1d9PN7L4oO9vJyf9C1/s4Ypxjyi1xcDdLpdVFL+ho/PdltZE6wk5OKbKkx1ylpDMrdyraF2FGS+US7MjZ4AyEDjufFvBzsF3NtMy7zIzTSy0l6d95RhHVTWIn3N3lz2sVOiR6Iy4QQsJAutHBMp8EljKv5lO5UE3lz03wcG0IeS70/m2dGFhgHc28r43obqY/ftmxa+fdtRpjfXeu8BNPqtAaNpCLn0AiGzi1a3g8ksIcmfBlnOUypc5hgMezg++a1YWEQImgUMbG0/xdaWyiTfHH2Go8PPsbv/PXi2uf0UJ29/ifPTb/ScXGBnT/2IT46/luPhxipBs43qgQBoZKnxwe/Pzr/BgsxYYw4zylAPS1ilpfwD7G7++L2vIOWhyhakRHeBre1P3veV229uW+C2BW5b4LYFblvA+G/+8T/xuMg+akg0mABlbxoqG5TChFRqJm8Gwrjo0VPCxFYuLNR1LixEqgLgbiWJk9ZM2GfpYhADd4qUa2C3soXGfIgXX3+NzUQBIzcmCxoyIsiw4MKVC9qLroNYTM2Rj+sj7FYyqBZiOLk8xPHJt+h2mzCjW2K+LbI5smesKP7kj/4ezt78Bv1+F7FUWBbko/FUErbWCrt4d3aI88sjSWPirt9m9R7MkAHbDWM2maJZeyaFEX1K0oUDRK04Bq2XmEyHGFO+UX6MYCiK5vUzWAETpfWP4C7UEwbBCLzxCRKZOzBT+7A4GY8uZcEymk1g2Q3EQhEBaYLZHSwMyiQ82Z0UIM5dwB7U1AOKbCWCZQQRggqKASHkMhEYVhqtmxssxk1hrwXpleI6cOmzxLaIZhHNbSARXmLavcLYVu8tFotGvPx7nmdyXT0bzdqX6DW+kzTGMCV6c/UFKReL2N3cRT6ZpuU0utMAFvaKBaSLWXqXSCKimE9o0Sa7qX6qHRfaknDps6WYMsdjioWBTNISJla33UEeBVr5AAAgAElEQVStM8HEAXLJALKZDNxAUnanCdaI/5BI8AzEYlE8fvQBEskMXr46RLdDuRhQLqZQziXkeQTxDDOMVn+IZqMjxus0g69dXwrIuVHdRTTMYIQS1vfvozcYSjGXymYEyNVdVPX6of+ILKAjYZF1ikF9kOAUPdy4C26IlDKdTIiUiK+VHf+AKTJDAjFkHOgCU9O0lKGlhRzBMSZ+RcO0fFYDemVFEayjRMQRmZimZ6qEhH9jciAcB3G2J5MnyWzgDjxfy+vBQs1ZwHboX0WvGQX/xITfZ1epfJhgHj2NwvDI+lpw8e8JkOYwhGIlHV0wwXEpIB0lKeKb5hdpLG5FcrYy1GfiXTSmDDRWsn6YhcjDFkwoVUCTbECCCiwuuQiWfiIAFdMblXk2oZm0j0Gy38j9In9nO/jySl4rXwbNYxKQzZeNEvSQBFgCu2ZYig2CiALNuS7ajTq67SayuSxy2azINYb9phSMkaAryZUC4nkeOv0xHMNCIp1HMpNBKpMVzx5JTROZii3edYNuB512G1MaKQcIiIawCERhBQi8AzMvogwBn0VHn52wN0YimYSVXYdNvz2RnBGlI/BIxg3vKw/1qzPUrs4xmo8xDVfhRfewljGxliaIqceh/oea8shrXO8t0OizSCQgoJPdip32e1PfX0PRcnFDwDMWZAQIOiMXhaSmvbWGC+TiQeQTlMR66IxpOu8qoGYssJxPfU8hspb5xisvJxZ27AMshJXdxL5Chhb7uBSOnoeMORTwjKCwGOkHXBAsk0RJrXZF3hgOKPuVoBHBH7LcZo4n98jATcg9VrRmGE7m6JO1SzYvfdsSGxhTdji8lPsvGY/KeCP3heGhNyRjYggztakhGKNrFDMJhDPb4lkVx1DmHy2sVRbdWSQwcOMomn0tVCmDdgOo20mRTlIZlU5F3wPz+2VTAPnJxBZmjwL0C1wOKc32sJmYijTzZhxBMeoIyE7glY/aVOWglfhcgDwCd6WYjcYkjJgVxE5W/RBlzPGLQIId5z0Fj9eTjhy3Aug6fxPoYAjF9ZAQwBJJoy8pnPSHGgzGwpRkG88cG43eGO3BBIkow008FDY/QGnrAzTOvkPt7Lkwcvk55Z3HIue8ePs1Chv3YS9dHL/+rco8A0zmjuPgo5/gRz/7u3J/10+OYIw7ugHgS+bEc8wHvVcyUwXIQkhGlshGJ7BdA90Jmbwq2+Q/bmhQ6qrYhfrvERwkcNrsTmAbUURTBFc8FNjXE+p71Rip51gu4iBsLFBIR0XuzLFTwxF4n6lvHI9r6qpckWO3hOX44xMllZzjON7LP5HtKYBHMOr1u+9wWT/GxsY+Nvc/RjxdEmAoERwjZjdhj0YynhDoqN47QC6Xw+XhoUhdtw/uori2DSuWFWB3YXOem8o47M4pm6WXYQCzYQ/2qItAOCqJ5Tze4+cv0WmPEMqWBOyyZ2S/B0T+zTaN0980HMFkPMR0PBTZJ/vKQkdon92p575KICaYRaCPsnVKaSlvFOm8zCOeSiS9BZLxhMy9pbU1+Xuv38dgMJBUXs4rDE5JxCwsuKFH6Xk4AoMgVRD47qSL7056csz71SQ+2CHQDbw87QkT6q8/Pn5Q1l95Hj4ic4pzIDeogia+O26LFy/7E+XT9DF7uJXCw62kvIS+rJKELNJKbgq7+Oa4LWvfR3vqySeQqMznunlEywkZXxcLDIcDAZ7p98bP571NwE7mf9/+QEJORe6o8zbPdRX8pGw+3xs0EMDbmwleXdBzTJOKV2y4+9UE7m8kRH7J24VramGe1pkKTl82psZzc04lp+LR5q/rmZK6vxbH4dVI2vRuhWOTgdP6TAA5brbwuCXg2mffcw1AgPf1aQcvjnmf6v22Yu9x3i7nge11Wk2YmMwmaLabqDcamDt5hMJbcl71+nOcnX2J2czB+vpjYYUJgL/QBE8mZl5dvsTpyW+xIWAaN/B8D7SzZ9r+9IsV8FXbKsJQoEhUQDNeiavr16huHKj0M2yJNJQbjgTlLq6/QSgaxObGE+kDtcYhNisf+ZJdX33DwITRRDw9N7c/kWO6fdy2wG0L3LbAbQvctoAs5f7FP/9nMv+8rlPutcBOZonjDlMyCWwxyUlNVAMyedAXyRO/MwEbgkGcNmfCHHqwlcNlhyb0bU11SyRlB4wTWTVrIpbPobRRwaTTwbAzwHXPQat2hY1MGONAWiRr2+W4RMSfNcay8OTE9ub0BXKxJbq9Fk6v3mE8mqA7GGFpu3j66GP8pz/7e7AiFj7/4i9gBA1hTr16/VKMquvtK1QKu1jYHhzDw/rWE/R6N4iZ3EU1cHNxhIgXpPLEXxB5SJYeyms7zdeyiLadCcqVpwiziOJiMGShX38ObzFHvvKRJFGO+28RMcOoZnKYR9aUNTVtSBsSMFjE1hFPxKXt6h0azWui32LcUlBE5FQuAsmS7CY68wtZCIeiO7j34D68SQ1Hh+9EuGRE0uK3Rf+3QLwoQAQTObd3NmVBevLuWCQEapy9BGIlGPHC7/V2Z/wavZtnCC0DKOfUuJjA5GQwQS6dw+ZWFcl0FvNlSCQ/XPDLws83e+eFFfaFb7C7kpqwYKHfkRhz0xPIVCZXlSycYAC92qWACf3GJXqtOuZmDjM3iFTYwb0HH6C4fhf1ZgudTld2t+3pRBaku3vbyBTKaLdrIp0T8/hAEINBH8MBQURSdKJyfWgyfHl5jqvLc1xcXaM/GOPO3i4ePbiDZDwCJ2ihvHMP0WgcrWZLpC4EXQmCacoWZZFTkUauCrcwQSzfmJjFBZ9EoJhSimSUnilkMKkpP/vNaDbHjIWJbwLNPsHXkQElhZbPJCFQJtwbXkf1V0ckyJSzMCaLBQYTNXsno2FOUJGAA3erhYVmCujFopA71wQ0WdWzCF+ZZcuF5+49mWRMkJTUL9rrq8E+Xyd+Z7aGUAjTTbxXFNCy/aRCCSSQWkTDCciUI/uMABjbSthoYUsYZwKXkHXguohGNP2OrD8CKWTo0YSYEhaOH3w9/ctWjDM+hwCzPEckcj7zjuWKsLEI6BAE8L3dxEifxXRE2V80gvbZBDximzIkMgtdF836jRpLOzac6RSpTArDbgOz8UDSLwmexFJphIwlGo0GxlM1Y04kU8gXi0im4rJDv/Ao0SFwpyEHzetLdFpNYWHwetPgmv2Q6Xk+IfO9J530I2EYaAnG9ozH4zLG0gOR4E6+vA7PI0tKJaS161M0ag0BMzjWmpm7WFgVrOfDKGd43Oq3JXKg3yFxtQYL8ItSwExc/9Ae+trO/4f5j7JEgmaFZBD5uBaFq/Q5YTQaQHesbLNyMoBiQoFhAQiWNgzXFvaY+CKKZFg9sFhYEyQmsDuZ2wIGMa2PSb4rb0GVSAPdZVK+2HCl8EDM/Bt26j1LjWb5a5b6YdEXjceVRBdNJ6H+RtMbZFNJlAsFXNcb8jx+NkM8uFlCYJrFIR8E0FeJnCswjF5z7Lex/D6K+Rzy4QnSqYT0tdZc2YYE7VqzqGx2LJaGpGZWYhPpowRXatMIWn5iaDW1wHYOEuwgYLsvHX5Xc/CuoddEWJFsI9fAenyOSkznwJtJBDcTC2vRqbLeKNsieIugyDfbdgSX4zg20wtsplSyuEpAJotJJE7CkiFMoabnx92QpLNupThG0R8uiJsRQeYZwk4bvf5QJPb2zMbxdU2ktmy/em8oID7v9c3dhwh6er+x/dXvyUOdQTi+99Pa7mMBrE6PvtJ+5EvSBEQ2PDz5wR/iD/7jv494MoHvvv4KrbM3KOUzWpD7cm62+ap9JLSEBXaYGwMGivGpFPvNIZm7YQHLOX5Rhsg+y80gCWVhcqgffMC28QLKJjPZPuKNpmML+wTHWUpo6feVjNFzixtgKvLWe4HjNMdZR9iT06WJ4UznQwJQ0p5LynCVCUQuJedCvpzjBcfgo4s6TmstbBc9/PjpXezt35PP7rdb6Lc66DVbaNRucP/xY3z84z8Qj6zzoyNcvHkNI7jE1t272Nx/iJCVgjOfYjbpYD4eotvuKgs+GhNQn+mcLsMlLA2iaTT7qDWGiEeV+U6/MxqZiZ1AKinrFAGh6dHKYB3Dk3UM7ymCJ3wu21UAFR+cTcYM6UucZ61oAgglMJzaMg7a0x7CwQW2K+soV7aECUwmWJS+iJyPRFrvs4S52cf1kAQ0+CE3AVPYhpwfebf+5k0LXx41fSqmjqF/02MFnk2nNj6+m0cswvlG+xHTYslAEhDzaoLXV2PcqcSxWYwKmJbLJJFNxeE5M9moCnLziPP6e79P37bC7+/+fozvceZoeI+knHPe40baFGct/n7lt2mgmvWBXQK9AVMAcN5X3JCTTRACoD6z/13NxuHl6H2wwgpAe1BNggAa5ZUcq2hdsvJePKlPcW89hvvrMRxejXF4PcG9SlQAND5np6jy0bPWHLX+Aps5rvPUx3UzH8Jlh5s/QaylVX7MvsP3CTNF2zDw8m1D1joErbgulE1B3y9yoxTEzgbXQTZanRa63S6mdhYLtyQJr/3BMVqtd4jHN2SdHwxyPeXh8uIbMfgvlx9gd+/HMAJhTOer4ABlkIXCUVlHcLPr8NVn8juCZnv7H6O6eYDLq9fyu2r1QHzUrq5eCzhHUO30+CtcXbzEMjCHF+C4RSmthc2Np8KGk/cKka1HIM/GyfFXYP/Z3vkBdnY//Rv72e0vb1vgtgVuW+C2Bf7DawHjX/zzP/W42DtsaIGzmwMueh5OOkAl6WIrw7RBiUmSBQsXpjQkJ6MlGrFQHxJQCYgHx/GbN7i8vMLe/j727t7FRXOK+WSEUsrAhClFhotUaQ2FwgaymSTGjRr69Rqi8TiOb/qyU7W/nkUilkS9eY3BsCvMod++/BWOzl7j6f1PEbQMfPHsc4xaM0TMKP7h3/3P8eNP/kh2FD//4uf4l//6/8SCtvYu00Bj+OOf/WeIRhP4+S9+jsGgh0KahqsOJsO6yASIufAzZBeei23PAafRYuUjAS3a18+QCKrH1Ww6RqL0EAxp79XfYKtcwWaBgFkF0VgMGbRFDjBmshfThljQLesi7RsaebSHC8z6N1J0W+kKWEhrAa0LQPHPknYGjGkTRqwkxcB8cgTbTMKK7sOb9mBMO1KkuvR5ITBmGKiW07KYPz05gRHLi4ktd4OX9Dzz3/N3u/eg8Rzj2jMYLiVkBmAt4YYc5K0y1rJVuNEFjHAcFgoC8IkBLndYBfghVV+ZF8L04YKaO6iSfBQWMIogGv3ZWJisb21i/+AA7asz3JwcoT/ooNWsS8qnF0lKsREPzlAu5WFFyUKJIpbJwzaCWMwmCMJBdzCQxTkNxaPxKArlKhKxFNrNJtr1JrqtJl4fvcZ43Bcm0/ZmBQd3qzg6uUFvaGN/bw+hSFTOwXZdFCrr2N3dxYipXpMJYqnke9kh2WTchWVRTf8Msr9kd5lFmQ9+sXBjQcTddxb+UXr1hEMi0yE7g4UTCzgyqOYEgliwkSUjDrVkADHFSkFTLjwJMsatsDBhCC6wOGOKHIsQ7r7Lc0XmqGCkyjZMKQpFOkHvM9EBqzaUfY8pX56ktpEFSDEMC3PeG9rfyMakFHblDSZMRV5Tn60mbD5fWsLjphcdgTZZxAroq5IetinBdAJYAhZyx9o3vOaOvwQI+L5xwkzw/VLk3PmZ3lLanotxgmYzhyxCBfZEzklmHPuyTVaY7p4ThFsVWpqCyr+rX5ikz7KPhsO4qdWEzVUsleR6Eegb9toYDnqYjXqsZuUakAFBqfladRvhRFaCSjLZHCob64hE2I9nUqy7MGF7ISn4puMxGjfXaF5fyTFGk2npKxe1KymAqqV18RrjTTIYM5zDFqCMLEoBe+XhSxUDBuxhXeTa8UwZ/cEA745fYGi7GNkOKmtVuVdbQ46hByilTJTSlEsLNopmXyWyhRQLUvYvZQRwSLnpOKj1vpcp/d40R+laUD2m+FjPhfW9fVkS+5AcKXfpe8roq2R4TdQLkAxatiEZSyxxDel3tAEg+0SlWzzQ5jwKW/AqZVqmAgOEyVxzszKOiOcXxyPQq4/FMyGDAHKhkXzftFNoOmn5vhweIGcOpaBUuWxAAJ7hZIJJsCDjU8IYIJ9Ni1+ZMF2GGgzQ7nUliMII0n6Afk/KmCXzIZjclM8MTC6l0OO9Xa2sobJWlveRzQDxDXRxIywtA9W0i8s+WdjARmoh8jQC2gRtBNAUwEjB6kiUfjwMVaCvE5NbbSnSyZpkv78ahlCfhgQkk5RNkRV60i5ybawhCpEZrmdJtGxLQgTK0YlIN9k3KaUTzy0SmbHEeoJ+aupdxKvDY29MQrgchoS9R/8z/u1qTHn+ApZdxzevj/Hy3QW2NyrYWytgMhnjstnFTacnzEX29c3dD6gGROviBZyli/F8geGEMsWV8Z56UanUV5lK4qUVTwqIxc8i++/gg4/wwYNH+Pa3v8DR62+xv3cfezt3FGD2NzLUe9Jn7/pJoQTQw6aLwGKCeGAs488smIdrJmAzRdbzhNnLe37F9lF2o7JVOxPOVRGUUmTdqoeUjBkcg8jupX1ExEQyYiAZpZG+nzxOoJ/sWPEnU6d/eh72pwQ+/Q0J/k0YcwrwcbhlwIqCdJRAzvDm9AbTaQt7ayYKyThK+ZKkNCNiIZEtYdTt4ebkLYprJWzfOxA/semwg/bVO/RbdYRiMaRKVaRzVRk3ndkQ7ZtLSZRmGjrtFWZzziGu9DkC+a2rC/SbN4jGUyJvC4YiWAbpt8YNHZXjR2M6n/GacyNCwhJEnq9tJExwCYMiqDaXz4mEXDjzobATOW/ZoTLmQZXE0oD+wVYKCYtJ2kEY9gILSvc4JnAzinJYn1mockVdXwgApV4E/tjAVUYAX75t4cs3mgL8uw9L5LyrkBJDpJW8OC+O23i0m8fjPa5jPAEGud4jOMXzEmY3N6Hchfilvb4Y4wcPyjjYTmE+G8GVuTn8PgSCx8bXcq5cMcp43wvwxdCBSFjmJ7L/uElF5uZoSEk5TTI5DnxvO8DzI5wdCBCs0j61X9ZNagHQOH7S+6w2l0RPjnUEvvRh4A4N/tfiuGqTdQjsFC2R5lOSSSBsIxcRwIw/84vfbxcsvKkpIMVxjxvcW/mQKEDO2wr8OQudO/aKIVy0CaDqNTiqzwRE1dcS4NR5nRuCynLlvKPszN1qGDtVE/3BCPVmAwMJ9shjubjiKggBs4pa7TsslzbW1sgA0/Oq1w5xcf4NNqpPUCzdw8nxb2VeImuMj53dj6WdTt79FpfnLxQ4u/OJ/P3w9S+xu/+xAPsEzgiY7e5+LA3OlE4e1517P8bl9bc4OftC7sXNjY/knGv1V4iE46isHUjbXl9/K8DefOagWDzA9u4PZS3oL9V/r//d/uK2BW5b4LYFblvgP5wWMP7X/+V/8LgTfdHVuPb1jMoPrrrqoULvBi4uOcmKf0UwgMZihkIuj93iBrJrZVkU/tlnz3Dy9kiK9MrGBjbSZLk4OH/1DabzGYKVRwhF42JaTQer/bUEdu7eRapYRLfdQu3iFLPpFDNnKZPW89df4LMv/0INww0PrsOFj4egmB7RMyqKP/nJH+NnP/o7OGsz7TAEc3SDl68P8a5+Dm/cQWH9ERqTEZo3z5EvPRDJJYuY2vV36NdeYH3zkUycrcvnWHgLWEHuXhtIrj1AgMWKGKtrEdkdT9A8foZwMISFGUDlzqfYL6/BmlyIcfQiXhHmGydXm+bMske7lGQ37nI3O2NMAlmRFS5HNQEfCFJQSqQm8b7nU7Sg8pBpC24sg0w6i8B0gE6vqylQBMPIKJv14FlZAcgw60iiJsMDpGC20lgOG1iOGmKM7EaLkjLkkhEiBXUQs84xRrVDLMMulmGarc5gjEwYIwvrWwVs37nHnDjYjO6WgADdmZciV0AzT/xXIlHGsevusbAMd3exvbeHRNRCt9fB6du3krjFBplORiINbNVP0e824NLoOUyGIj3PpihX1pHOlDGczFBvD4T5RIZTNJlANp/D0l7g9Pwah2/eYTKdIppMImOFUEjEZIfz9OQYezsVGJEkDs86+GC/gB88/QCmFReZ1XSyQLd1hUarhUSxio9/8EPZSe0NBsrOCgQ1hdL3A2IR4TtqaZx8SHfL+V58CHOLu+dSeC9ghSPIphPyN3qxRPxCW31ZFNQRKarvfyVtyl12XwZCgEwknCxS2M4E7eR7F9FYXFigXLjzId5s/vMVDKOvDhPYVot0obb9DjBLkI1FgrKTJAzAZ3eQ0UVwTJavYpRP+MAT6Y+AZys5K2Uu9EUjMEjvNApGKfclCCrgr8p4xadLEs8M8cKRIBDbFnBBWAsiH9Tdci7a+cXDJqgmbCCCsL5XHpl2BHZYOLEOl/YyVELFtlc2LNNMCRa4CLiuyPYkgTMYRLNWQ6dx7WfSawpbAEyh1DRaJr5SPsTzpyQvW6yguLapgDFZElZEmBKScEdAdTyT1zA4onN9BSMcgWkRDNNiT8M0VEK5Yt/wvnnz+iW+/PUXePj4CT58ymKB5xhTBgXvYSbM9eljqOyU6aCFwWSCziKDQGpH5JnccV8xPN9jbwTM0toOq5U9P7fZ13GzmDLl+wbBNSlutO8KTh9QXzQy/So5JkcSoIAAZyuJnHgvifRPpaGtEYs9IBMjC4ky7xmyliM+VEyKkyKIwLBHBpoCpxzzZeOFxzWPCSjFB2WYBMa6i4T8LR/sortIouemkDVHAo51FgTXXfEQ6y1TaC8zIuVMoyWpicq6MzAO5JS95vctAkydXk/ed6e6gWa7owUeVPpsRIsCOLEviRSbfWxWU25RtAQLAwTthjCPdre3kEyl5b20P6tUS7YNhEGm8rCzLkHbgDDMVsW13FI+M0sBNJUh8uttkwWph+2UMp2uRvR8NFCM2KjEpmjMlDHJc6G3GfkpBM8adkJCEopRG6W4gqbEDa5HEQHF+F7rSRcbSVtAPAlLWNoCkLmGiUp0JP2Zx8h+v3ADaDsJzCYTnB6/kLGKMrtldA1r2TRO3z3XjRMjgOZgjDTNzuS+o+zaxXBGHyoyRMm4JXtIA0BWEmuOJ6l0Rti9sVgcpUwczWYDb86uMZvNsFGuwHQXGI/G2NrYUZmkMLWYQmzK5pOA6KaJ2XwpibJkhQnI4LrIJ1yk4w4cL4K5m8TSIDuGDGgmPuqcLGmdApKwzyogIOxlbipQTkd/SRmPdXzi/3IO7hzpWABpptTOZ1jMbYSjEfEVW9nQETybL7mtw9lN7RfoOcaUZcrAxYdPxnEdI96d3+DdRU2u9WYxhIPNmPjBcc40QkB5YwfF0gbms4mAdpFoEvZ4IME3NPhP5Uo4OTzFd8+eY3N/Hw+fPkEskcSo18L11Q1qnYGcc3MSxWkbuL+ZwOO9NC7fvsb12YlIQMvlPEJWArOlJes9mdfgid0Ab/B4PIHZbILJeKR9nIy82QTT6RDOfCwyOiZn2ggjETWRSkSRSOWxXt0SX1LxxOS9ySRtjgOyCaL2BrIJJJsfAXgEzzgYSeq0P0749wzvN0kcFoN9DQV4dtyTr9990B/3hwcVPL5T0rlR7B7Y79k/dT3JjUUBwcRDlExnzhfKxjbMkKSIUxrKfkNpJl9v++Ah5Yk6LxIUt98ztzn/vLka49WFpkw+3M3hIW9+Ab+YIDrFeDzEmEEw4iWo4S8ExnWqJSORYxD7ekDuYY6dmgqqIC8BvrOGyhPpcXdcH0vfJZjJc6FX2145LqAa/S3vVeLy3JPmFFftuQBosg5gKmVRkyipFqGcc6dgCfOM71XN0fFW563LjtopUDGiVgAK7J205jhpKojFx98EoPH3nDc3ykFslDzU22qXwGV8d8i1YgMGWkCghMGgi3brJZLpu5hO1YuzWv2B/E+55dHhZwgENcX34lRT78k4I9hLGeXG5kPcufsD6Z+Hrz7HybuvBEy7f/AH2N37GCcnX+vmrmHgzeEv5dy3d57AMJe4rj0XwFQScD1ga/NjbFWf4vLyG5ghsucNnJz+GmYwKmNoIb+P9eojYcPxIV6JpgYJcG0tc6ow6G4fty1w2wK3LXDbAv++t4DxP/+zf+oxKY1F91bOxHmfHgkOyokF6iP6WsRQTtDXQycILuYjmRQeffgYg1ZHJteNrQ38+Z/9JRrnF1hfK0qRfHNxgvY0iEBmB1sFS/xJuFNJ/6xEJIS760ktxN0lyls7uGpdyMJuiYIw0M4vvsB3L7/BggsY00PQDSNscFfPgD238ejeh/hwZw8dOwIvlBQJSDRkYC0yF9nfX3zzJc7bF6iS/h2MoH/9Cu5sjslyhNL2E5iegV7zCHOHRr4BMeFPmkFUy+sYY4nOaID5dAyb6XfcEUUERFYmixFge9i/9xPcqW4hvuwhnYohHtHdQkaat72iLCCSXkcZZ90hvGkHkUwVRqKIwIzssbYk9hGjo/G45CzaPQEJWDQsQzO40SEyBL+GETQ6dRjRPMIBC4FZF7Cy4q1E+SZ3kVkNG1YKhmFiyaRNW826l1YBSyuPXu8Ivd5LpGMhrKVLmA8cTMZzhHNbGPW6cJqnKBbzyOaLyK+VkcvnMZ0t0e/PZNFG2j4X11yYJpMJWJEQtvb2sHvvHpzZHG9eH+Li7FSSsxZkvbhLjOd9BMIh5JJ5kaOSucHVYLd9geGwj4CVxWxmY9itIxFVaeF4EUYsmcH6egXJWAKDTgeNi1O0e0NcdsdodHtqCSWLniUOdkv44O6GFFlcIh5fDsTolgv3Dw72kU7HEAp62F4vot/po9frI5Wk90oZVjKnCZu+PIILJvFNE7BIE0N5XeKxmBQUZEqQDUX2mUbas0imEXJQGA4i6/VTMaNcCVNdS98y8eM3MXddTG2/8Pa9Qvh72c32fat4f4lRM2VNNF22VdJCrxFeZ+FxvE9i1AX26jksMIRBSWN/X6Yl8iWTQJmv52OfcRfwxKiYflrscSq7E5YIze+XrgZirisAACAASURBVAB/ZGKKlEnYErZIbsaUaJJZZhgiGyV4JoCc+LLpNRQAxXMRZVsRoFnSa2iJqcOgA0qJGMzAYlblqDwn9hmm+7LR2O4sbPl7SjFlYeoTtQKU8JB5xvehFJapngS4JSSA/msQQKdTu8B0qJ6A4odFqRd90SSGntfXhJXOI5uLi0H3zKFsJSiAMAtjsq3kPEOGAANicL/w8Oc//zN0uj08/uipFnx+QczzXYFlKyap0sIIsGg7KvDl4eWrr+X6HBzQiNjActb3+7OCoiz27HFXQlm6ThwLq4RiKohi0pd7+n5Q75E0vzx6D+BJjb7ikbH9VSrJ/zsMlAQBMoYoRMQTrTlwUEyHUU6HfQaagoByTj54tvKW4fVlf+S90Bnrhkshof5/ZJkxmZess3x4qr6MLtCyYwLoKFHHQz40lo2Zhp0UkEYKEAJpwa6ClHJ+WvSQecLrp15unpjz82dr0RL2Gh9zsyBsMbnGAQ9xY4BIJCrgWX80E+YY5aH8jIkXk2IoiiHa8yimZk7As5jbkWNkQZs2h7CD9LXzsF0IoFIu4aKrbbrlA2MqSdVru/IkXHn/aNGv/n4qn1/5AqnBuNzjSxfv2gFc9IOoxici0WT7MAyAEk0+imGmTgI3c85vLsqRMXJhFo8cG0x5XnMalr60maLNAmXE9Oua4mpIWbUuX+hFVQiP0LGjqM9TyJgTFMweDFeZYh03h+F4grcvf42FtSb3gNu/xGY+hUZ/hKvuUPo/xzzxJxRfL44PS8CeYBEIIxxPwyDbhowezmIiveO4xZAEMnTDKK+ty9h0dXmBy5M3EtrB5MnAwkZwNkfcMbCWzGLBzynlUbl/T30kfcRYg1y4aaDnJbI/2biZYi29QCkDtEcRdCYMB9FNCWXg8j7WlE6+XuSaTO/kz37qxYq5S7BegHgOOATAl/SXdJFPM9V7IWOXeGdxrBWQjO0fkLmc46MCaLoBwflp4VD+Tx8yW9cuto2zqxrOam0sEIJnJrFRCIt31UY5h7ViBsl0CpFYBq4bwLDbkaTdUCyKX3z2DM++eoVINIX1rXVMEMfra2XJ/e5D8BsAZ53vf3uvmsBuKYx2/QaTQRepVBKZVPp9MiqJfuzLZJLRA42blo3aG3T81HACSJStq/wxKEzaTp8hT3Ps7T7Chwc/RCwWgUdZuzMTWwsZ7aT/qw/jas4UcJX+W2IwyrFdpaD8bDa+srTUd1NZaLxndGwkcPb12+9PjPfapw/WBDxbeQ3y+bI+YDgN+6S/scdrpQwpBc/kfuWYQXCV1zFkyXps5WXGG5LHJUPhe3sK9TqT+VL8T7leYF9TKaf4zS01BIlhDGyfk6aN47pKsLcKIWzmhIsKkxJEMyKBAJSL3lmnTH0p0koCgpK1/H4TRsdz9rMlg0QaYwlNuLuRlP799nqEd7URNrIRkWXz2O9XYrjsKNilfnWeH5TlSZjAaoOEABpTP8lm1nNW3zqOr9wsYCDMVU89+1bXc9WzuL7gMfO9Vwy01edV10LYKLkCyF43DXQGBC8p+9cNGceuo98/hRmqYDYfi3SyWHwsbfL2zefCOmNgAKWcAroyhfPtl7j74A9R3Xwo7DOORawRjt99hUgkJsyz6taByC95vLzOZKIdHf5SADm+9/XNcwQj/KtuIMimiKmMP37W7s6P5LqfHP8aOzs/hBmM4OjNr+SUt7efCFjGNVKpdCCv63ZP5DoViw9+7168/cVtC9y2wG0L3LbAv38tYPyj//qfemsxW0z7aazZnHDx5GE9pd4rXCQyGZPJR1x8Vjc28PjBJuLhiBSjlOm1ez28O7vG0avX6DfrWIbzyjChd1IkgmomhBsmwZkB2eHnLuZGNoxgmLvKMTE8/82Lz3F0/Q6P7/wQnVYDf/nrf4mEQTlBEK1RB0/v/Qgf3r0nxU293kG9O0c+y53jMAahKtYsG+vROdrDOU4HBt68e4Hrk69R3HqMUvUhWs1DNG6+hWsTALEQMC2UK08Q5K6zM4MRsIB5A8VsEqH4OgKZXdTOvkLt/AuJrS6tP0Ekk0Dz6qVM4mvpNMLcjc/s4+HenvjyUGbH3cphoCDHTdlNozODN6ojkF6XBZpK2FwYsy6WkQy8SAbGvIeAM/T9z8gES8vCfG+rKKyjd4fvZCdUOUu6k85FvRujFIE7qQuUqhvAtCufJ4DGuCHAhRHLYRpIyaJpMn6H9YyBrXJVpCOtcQQn189h946wkdpBMV+CG1ggGI4hEStLeAI9Y7j7mUwlxadqPBpJMiHXt4K1EFxxbN2xF+kmj2+J2s01HGeMrZ1dZLIlBFx6h9gYD3vo9xtSYHmhDMJR+kLRM8VFv9VEvVYTs3wCKPFYAoVMBIlYAC/ftfDmsqt9iJHvBGUYB+9QRhIS3zvKUFiMER6hXw+Pr1xM49G9TVQqZYwHA9j0owosUazuorB1zzfUVqmBFLUCavnGugSizJCAZ2L+Lma/6g9D6afIGMXDRn23BAbyPcPY9knfv4T+Suz3vJ8IIok3kL/zLAWCAGZc7HsaLvB+sa4LeQHkRMKooJ4rC0bK45binyTphX5gAm8vSdvk88QPbSZmxBb9Wpj2SIknGWy+FxvPj20tRQXN3EWSHZBjWhXpXFz2RyMBAk9efINpr4s7j57CitMDStkEJBexL6rZNxAkq4wMNZGh2hhPFYSlXIufFfNTLlXKEsRMGDJk8ygAuWIREcRiv6f/Csei5s055qOOJLUO+wNkS2vIr22IPLxVv4TrTGRBLf98hpqCR64AvjAjkvibySSRTIQwndK3iOEX9KEKIESmmbDe6LFGJxoWSo545xFIj8aSmDjqv7biSUiPEwnj90w/mSpWpucEz3if+kARGYBk2fFeJquO/496DfnMRLrwV0C4FWi1AhDIEmMBxXY2ycL1KxUWNatiSAFDZTmyLWZzB45DcBToM/ciGEQxpUEUBM5Uace+bgjrTF4rbA8F0N4/xASfXdxAZ0RAaykFlzJwVK5LnySCISxKsHTQtjVJtRwhqrZi43niBUbwLGsOpY07yyTSRh+ZQF+LeB8h4VhL4I+SRhZzBM4kNMMjCL1ixBpYWpTjAwn0hTUzmi8lWTMULyKVTMnf2jMTWXMijB8a8bNI5X1JNhYZQ2lzIM9jP9wtAJsba4hGI7IZxGMnO4ngB8FWAc4E9CZwogArfyYrkW1BEC8YUKNujtdkevC8yCp05mQ+OrgYmFJsFyJzOBKGQA81lT7zNZRp8UE2XjFMtpiLus0NEr3u/OzNjHqTEgjLhWcYTRzUZ1G5fyhtZS9jW9PDLRccoLnIoLXIohDsImOQcblAax7Bb168xcXxd3iwW8X2/oe4bI9gDK+Ri5loTx0MbR07CEqGCTLCRThZwHI2UhZXKodwLC+bbYtpS8AEyifNSFpkqgFvLH5vnO8vLy/w8sV3sCgPd+YY12uEkZDxDKxbWZipHC76bYTLOdx99IGsIeSMRdKnQLqClsq+5d9yMRuZ+Bwj20JvwmAevY5sAHmu75smx8pkTF9WznFV5OqSykg5trKVLKaIk50rslsH8RCTgvl+NJEnyKPyeWHbUj4PlWROHQgji+C+plRPhPVHSbkRsNHut/Dy7Rs0e3PEso+QLn4AI6Ds9s10H083PKyVK5LOeX3RwmAWQDjGpMArnHQYdKSIaChT/TdajW5lyUhU+38BFCOWeIotlgThaDIfwnxhoN27hD1vys8E0sja0hRTT+bu/NqWzCFn715huMxjGd7CB1sZ7BfDmM7IjmI76UaOenwq+CHzq992ApjJfRQQJjTBMZ8SqxmpHHuEcabhRAEjiJenHXx3TNnm98zqD/eLeLJf0uHWZ+4uuF4SSwNf/qvIvc98JpPWkTYWhqhL5qSFqJXE1HExmk6FoRyWIAT2ZFoAWDLXSSgDATICRjLncVNRWbUcpwiq8azIuJtNRrJ2Yr/Vuc03+3/fBpqq/fJ8gBfnTNPUB/3X9isJaTOynmXNLF6FLt5eDXFeH+PBdha7a0nZcCLJkcfJ8feiNcXRzUSeS6bZvUpM5Jn8mV9knSmDWX8n44hv48DrQxkzz4UBMWHTQz4ewHlngesePdj08bsAmqRsm6Z4sbKBBUDz318YXRUClsBNUxmyiegYqTgDSBwMxvSYi8l41x+coV7/Dun0HaytfSTg2Ww+EfDs/OQrZdmLVHiKew9+KsAZHwTM3rz+TDzKKN/k8y4vX2F37yMBwvjY2/sYpyffSCLnzu5HCFn0/nspALn0SYbdrD2W7y8uv8Zm9SN53cXFt6huPMHe7qe4qR3K7yjtPz75jTDfOBaWy/dQKNzH0l35mP4b3Za3L7ptgdsWuG2B2xb4d6gFjH/0X/33HqWZ9GzhQkWKfC8gO1gEvLhrupb0UJuOxfD8k4MHaI49ZBMJjKdMBFzgZ5/ew2e/PcS/+rPPYYxqsBJ55PJFkX1xwVVOGSC7LWSRcRYHZnNhlGzf2UeykMfVxRV+++IruoFiPZ5H6+oKXx1+hdcXr4SxVIiWUdn8MZqNa7iLOaoHn8IYnMgkv762KVLI8YyLFhfdZUw8pppnz+UyOO4CtctvsL77FO5khtr1M6zf+zHW1p/I32/efoHG6W+wce+nKG8/RfviS3RaR8hVHsnCqnX9LZYuTU3DKG88RbZ8X6jksUULXv8QXmwDxXxRExqXLjJGG1Y0jv7MQ30aE2aVN2kjlK4gEC/AdEYI2GSa+P4wlJdwYR9mtrmJ0GIgu6WOmYIbyQobTXyDmI4278ENp1VWN6Gss6iFmtMXJhHlNlayDCtThjtuYrsYxdp6QRacZ405MuEZckyf67RkJ9uNV3FycYhCdIDd0h4Gsy6aw2us5fexv/mhLEzGUxv1ekNMX8m/WyVoyoqIC1NPF4sEBGguzL8zgr7VbMJMhlFiulaxKlJOb9LDoHaK2s0lGo06PDOF0YwgSE8WX2QUsl0iFtlSERQyUeSSIbw+7eLtOWWrLh7sreHe3joQtHB0fI1vX76R3cRYIvXeI0eAIJdJUQF89GgfHz68I2yiVu0GvXoN5WoVm3ceApTpktXE8AYyEOUnmkb70iNK0WjyLx5CmjLKAp67ju+DBQguLhbqfUYDfDLFRDIoQkP1fRLTdGWbCAhmmuIbqBJGubLyPPY3MrHES8oHsVigCZOMgMhCPWdofMzfSQnLRblIIDWtk2AV5ZgE+rjof/7rz0QS8fgHP0GchZIpJaAU5lL0qfs13PkcFhPUopYUS/w9F8YqyDTw+uvfSEEgLi2uh617H2hCKNsmFFbfKYKefDvKU3zZE4sHAmZyfZlY6ktVyXril6SW+aw4laZoyqqENXhLRK2ILzVcSv/oXL3DoHWFgBVH1Iq9Bxn4uZM5vVSCKBWyCEejmEwdjEdTeT8zEpMkOcpf6V+GBf2vHMwdA/YyLH54UkiQ9RcOSxuTQcC+eVOvo9aoIxaNY21tXeQtPmwlff49u8KXz66qDCnsJW1Vn62yTANWuoRLSs0RQLWgUg8livnST585JvJg0ZApmMRrWu86aA9slDJh+Vq9mNdC5U0Kt7UH+nMuaaJFgIyyyMRKMqggmPT9ACRUgAWUAmrqnyYphEntHyqXJZBgiPyTgF85S98qZZOx7dkPb3qOsCZLURvtiSEAv7A64SJnMu1S+zVBH54wpYL8e8boSOFJCSUZl2SA8XksStmv6GXW99KYMBBCQCwXy8HF+2lW0urMMCwrJgmOccvEEFm5s7KhMfpLDW7ImQPBAplW2Z5bSAWGiHs9zIMZzEIFPS4ymgIe7pYDuFuxBPg5rmtRzGPiJhPnS4JhEdPAeQc4bXvYKwYFZHvXVMBrPQ1U00ucd8l4BLZzKqvGglJKRxLuVoBnYxZH21YmCJllIk8iQ1USMbULkMXHuWVkZGX+4XXpL1SiVY4vxL+sPjJFikpohO1bNFXexudQAkt5JkHKwTKBNHry3pyzjg9/gy9fvhVvU6blcp7f2n2IYjKOduMUM9Bs30LYWyCWrgChKJxJE4lc1ZceMyEvrF5S3PDCVPrzEkxObIs3WSaXRyKhCX5Xl5d48d1zNGrXsvFCVl1m6aEwXyLmESyKI2RFUZ9OYW1XsffBQ2WbBlUSH16ONLXUZ7exLTIJE9noTPrv3ItjNA/CofcXx5K5hkPQ35Hjo8g5fRmoMGf8frYC4nitCa7J32RjwEAksBT/MzKCCAzpDod6q9JKgvcRNx+69CprtjCaztAZddAfN5GyLESCYVmX9MZTXDdaEp5BOWYsc4BI4q6cV2p5ipR7CiNoIZMuoe+VcT6Kv+/n/za+odS3YM0QMhaIhpeSWM5+d1Y7FVaxyRTkhYN4PCq+tLFIDMGIepDGk1mkoklYImNU+fJoMBBZnjCejaAAkPRyJVuObGpJgmaIA/8xbMRP6ea0JUbz3IRiOnEkIptlEv7Cr4AfZCP2ARJvqj5oKwDKB00J1lN+R5CMLG6uUURi7G900S+U861KZv0WFFk9gX5H5uTF0vH7Q0iSO/n1cDuNB1tplVb6ielijUDPNEo3heVMCbupfps0zBcmtkpQ2TcpQ55MJjKfkJlLcJ0MLxljGGNJyNVZ4PlJF8/Perpp8DsPPp8KjfubSVmXr+Sh99cTsoFyeD0WttleifJ/ZbXeX4+Lv9nhzViOg+DZffqeNWc4ulEG152yJZupFx2GESmjlj/zUfLZzZZpYC1l4qzt4ExknP7Gx/smVEYhHyv2maRZix1BRMaLFcjP5+xUKKWG+OJlkjY6fQPz+RjuoobeoI+llxePWZmn8g9xfvYdjo4+E4+zkKlz83w+weHLX2B79xN/kxPYv/MD3Fy9wunx1+83XDY26VsGXF29FJDr++NQpiECBPW5KakbfTxmrnn4Jefk9xOdk4MCnm1WH8NZzCSAoN44wsbGAaobj1Gvv5HwmULhlnX2b2N8un2P2xa4bYHbFvh3oQWMf/KP/zuPXlmtiZpu0yOhPmaxzgUivQccbKRDqI88LGBjt5rE9mYVlmHii28v8fy0hfVSHOk4cF0boddsIh+xkc9l0VtYiMUsWKEhbkZAeKOIn356gPSYVHoXpeqWeEPRrPt/+8X/IQl4P11/jOblJb5+/RucX1wjjRjSlV1ESncwq7/B6OqF+F+ltj+WBL+K0UUovYWhQ2HlnLwDDLy/GivN3SI+bs4pA51hc+/H4muwsGeovf0adusUlb3HsGjMPL6AUbqLRrchCw0zHETr4htJ3DQpBWo+R6FygMLaD7FBs+YIjcZtDKeaWsZCseflpCD1xm01mA6awtAjAENWmXgAzbpSdHrRrHo/2QO4kTTSmaRM5v3hRNlrji3STETzuovp7/wZ0y4CiYLsgt7ZKoos6fC0jjv37uEhPTuWDkbjAebOBMfXM3Q7Iwxrr2BPx9je3MTF5Tm6toWd7S1UkktMJ0sBIAuFoqRITmcsOMiu0sh5XdgpKMQdWN3vJyVeZXPivRYJI5pIIBrwDfBTcQy6XVCNR9ZB0BkhZRk4Pz/H8UUXQSuFYMDDRa2Nq0ZX2ns9F0I1H8J1xxH2BBdTx7UxFvM5sqko7myXUcxEcVYb4O1FXxh0pM6w6BPAQ5IeadS9RDKRwOOHO9itFkRCQcZcGGSOuEhv3EVubUcAJwIu7Pt8PQtHnj8Xxuz7KymI7HxyZzUYFNYU5bnSNgLUEYTQlDCRUa52oEX6qSlaksxG1gpTOX0fPbYfwRoyMfVz1I+FBR69O/iJZIawuGDbsK1ZHfK6kMHIDxajfgHXFNST68SUWBaMXJ6bJn755/8a3sLBH/7R3/E91jx4PO9gEGEmVzkOPvuLnyMdT+Anf/gfSf9j28s5y4JfvXvo4UMgRSSWLO5XnjQqhJRjJxmKwBnTQlnQsGDsD3poXF0KcBCLRjRsJJ5GIp1BIKyBDGQJEBxc0GQdHn7z+S8QcBf4+JNP5FycQQ2d+g2Gk6kkJs5cE2vrFaTTaUwnlMQYqFTXELYoFSVLxsRkznuPYQ8O7OkUkSjN+kMIB9WraWGTPcX4kLAwf1joaKFkalE4n+OXv/iFnOenP/mpMg0k9fM9qey9hIfyQ/W39tkUAihr+/HB4kRkwb6BeL1PkDCAMgGw90Zmq+qOyZD6IcJM80E4sm1ZxJQyCqbqYKDgSLPnBwaw+BHExTc4FyBOfQuFNekXDI2eyoHzfrHUHqh8Ms1UTo5H9AAT5hrTTYPi4VTrqlfUeo6gJ4MIlIFaSmvqa2NANtgC+Sg9pGyRbgkovaTHET31tE91xOOMx74QQMkb3+Cm2QbiFZQLWaRAjaRfXBN4dRbSR6dzW3zOKCHkfUEGajKRRDqVFL/BSTAnp54KjtD3OP8khNHKB4HvjDmSe7M7ZwqwSveWHgG2kQA4LUfH5vXkAjt5F/Gohp8QVLJteifZuOwscd0DNjMutrI6zq1YUATRWIDxWp92FITjYy1BXzEyO+coRsZyDJRQCunUo4efKeAWk23p8SYsY2+JoZdWDy2a1y9bSBpDRMMBjL2UsIXK1kTak5s03PAiOMixoeHwdR6yRl+uE5lyfHSXafWPM/p6PSQlj4EfLr47PsPL8xthZHOcWcskZeNg7Oq4Q5P/dCotzJJhuyZgR3F9G24g5teaBi5O3yIWdrGxsy/ve/buCEcvv8bG3hM8+vhHSER1PXFxfo5nX/9W02+9JVJEvAi4z+YouiH0QyzA4wg5AUS31rH/6KFcq5XvnjJwV5JZetbpFz37Sgkb6dgM3ZmFPtvFPz8BloXdpMxbYZVxI8LfnBB2Lzc1HEfGOw11IOON4/tCNogiQQ+phIlYNCgp2mTfcTAQfFsA5AUm4wne1Bo4bd5gMeuL1JOgNxnGaSZRGoaABa3hAGNnCStxH9H0Q/FSspxz+ZqFtuTrb/ORWFwi4p7BXjqATW9XCw8//AhOyER/NMD9vQMJVHJp1+Fp6ADnfbkGvg8ZAe/5XMdrJkayn3DDRb0FPAQkLIZyVg9LmU/85PaVl6jPChSTeRruW2RJEYBiGA1hCx372PicG0SK6UtLxQNNNpQ4jjHEQa8pP4PzC9vb4IYChxlea9mYURBcwk34HDLgPM5bZJy7ItkUUJbgn/jRks3Fcd2fV/0NLIKLcjyr+cr1EI7GhJWsbEhNGB4OuOZgOrYmLEv/8y+qgGxgOryCZ68v++/7NJ/CJuQ8aoUD2C7GsFOK4UKCATzslWMi0yRAxvcNM4mb6xFniQcb2sdeX40EcNsrWtjI6SaLeAPz9cUIztv0IHWxmWPSMXDR0XCIFcttI2PK3PiuaeP8bwDPZNbxvTBX7DOCigqgkYEWUeuF1dzGtaJpIEQLBK79cx7W8x6G4yGa7RaanTYGE7bXFJFIFZnsA5Ft8rG1/VSsGK4uX+Dk5CsBLukvFgyE4ThzYZxFwlGZp21nJuEA4ZCF+w/+QHzRRLoZsqQv0Kvv6OiX4nmWSCRkU4hzlWxuyga4jotcXjGJMxSKoVK5D3s+w/XNa2xtPcHG+n1cXj2Xe7+68aFsSiyXfxX4/Nu8d2/f+7YFblvgtgVuW+D/2xYw/sv/9n8UbkwxQSkXDZEN1Ab0LtFdPlKb83ETN/0FssW0HC39kFgkfPW6jpChwJQzUckLEzhT5ky8SmaICouomA9hHgnh4O592YH737/9DFYkgf3cNqlhGNZr+Pnbz3HTOkPioo90bB/ReAbD2rFMWsK4ofQlEkEqGkC0uAszfw9hu4VM6wjhUQ/t7H30cvt/Y2s2rp/J78lYuD7/ButbH6FYOcD1m6/Eb2N97zGc2iGC7WN07Amupn24QbKoIohbKUQCKk3LrD9AOLCENzxDqvIhNkolYSuQ/k6ZDguvafsS7d4Uocy6gAKBeQ9GrKiF8LwjpRwZZfKzM9QikiwfCYryYEQsYerATCKdy2I57mDU7WJpJtSLyQhgNpnBssLIF7Kyc3r33j1kYgH86pdfoN/rYuE2MZt14QVszA0bodgBRo0ZLGOAvd0dJCMxATn6/SFGs6nIdQ1P/e1SKV5jQ9PiCJoIICNu7JjZU0ztMaxQDOl4Vn6/vllFpVKRlLtoPIZhp4OzkzNhoDEd0ZlPBNTI52h6rEyIq+trvDltwbRS6PYGOL9qCluKzDIyEslgKOYyUrgOxhOJeieocn83L6DSyc3EN+8lY2YhrAdeK9kNdxzYs4n8X8wlUVwrIBYNo5iOI50wEXSn8IwQClsHKG3sgSUQgRau8ZT5xfh1jXEXE31f+sMn8Li4aJdiMkIPJTW5l4U6j98vyAiG6YJeWYUsnijV4s47DejNSETknioRVRiSz1XpH8Ezek+Z0u+54Ceox11tWVQTFOFONxlSTO8j440ggO+vJL4mBBf4M9+bhQlBLy6yIxEpaig3ZfhB2DAQN4Gvf/0ZBuMpPvzkJ4jFuaBUMHElxWOSVcwiMyCG3nCEwXD83gOGi2g+X4zlXUrIuKakMXIIUxpzm2H8+ld/icmgj09/9IdiQE1/wnyOMq8EPDMMk/JWRz9PaqLlAp//2b/CcjLAk4Md2KMuMxzhBFN4e1ZHvXaFfKGAoGkhLwb/JcQjHsKRkKQX8n6kpxlvLfYNASEpLQ4YSCUtpFJR2DMbo7EjoEOn38Q3X3+NX/35Z9jbv4ef/vGfSFsLQEXSgy+z5e+EheUrMlXqq95WwVlPi7lIWqVllNnYZFMFBCyt93lNPJSSaiYu0iXfBHtVYKwAablH2jSJBjYKuujX8ViwU2Ev8NgIcK1+z0KLRyZQnRQsynZcbaMTLOMbldIE6/TcVp5hxOdWzLXeWL1tsnH1owsTlJAkPq3o9HP0hxUbQQsP/RKDerIyFjMsnSk6s5AUmZRk9t2UJASv2jYwa0hfIoNFwEwCab5PFc9BZLRBYDKdYDRSoChiRQXEWXkMMRk3QU9Cw8AYad+zCRi5ytjJBEcqtT3KzAAAIABJREFUEfdltrweZJyJhAtA302K5LJgTdGx4+g56itYzbjYzJIMHcJpO4DTloJwxfhCwDXOB6Ik5pjjKQtKmFDwcNVVCVfBYkDLEu1pGNejsLDDeByUMMfRF2By5CXRdzM+fqpAa9TtIup2pJibGvS+UsmXEy6KrDUb7CNCwDzAsUVTb1sO2SgabNFbKkNLmDJeQF7DB/9OiSyfk/I6GmxDUNVbCKvv+btzXHZGKBTLyOaYfKxAmhXRlFGySWKxmLBnCS5cnRwpa0tYsgYSxT0pZgtZZa+1+gscvniGfMbEwSNNtSMA+fbNEZ4/+xr9blsARXowEoiSLRlKYQ1gLZhEaBFEZn8bew8f+H5ZOl5qejRZlirJfA+ELhfIRucoJikzDWFkJyWFlSzb2dRnRxEk4+aESBCZpqryS2FO+QmCwpqVoAENSNJ+TjDUQDkXQS4VhDOZyH0cttRzTjZOlktMxmOZV/uzGU6vT9FpN5AgaG/FBOAdchNnPpNjavdHYvJuJnZhpg5U3ujLcf0L+Lf2Xz48wnpiJn2YssVKdRuFYgWd0VDuoWzUYnarL1+nJ5iG46zGKt1c5Q2gac/aXurHqcOD3BgK0HLu8+cjYYlSEsv5TUArSEq1JKH60jxZB/E9OU5xbCCLTBi8K7msMjI5nwoYJgxa/zhW/mk+m1c2DlbAm+/tKWNBkHYFYWHL8fNcMnZlXOR6R5NSxe+TKgA/9IBAmvqx+feW74HHPkIfVLJfybfk5hX7BK0CCM7zjYVJvvJxlOYxZMPo23dtPHvX9r3NdDOO8wLHdm503FmL+Ym1wG5JGVh8X647ThuUAht4uJnCRXuGt9dDSeAkkPbyYiCyTUrTGR7AA1pJyyvcfIGHG4aCLT0JCxAwzPWwk/9+Y+aiu8BFVzdleNIr6ef3WzzfB8l8D6A5fw1As9TDkn5h6xbubUdx1bBlHKjkDRnbe90+uv0eBrMp+qMh+v0u4ol9jEbqm8fNkzdHn2Oj+lBAMAYBbO08FVDtHVM0DQYBPJXnXl28kqTN6uYBdvc+wcXlC7lce3ufaAjBa/VS41phZ++p9Nub2nfy2pWEkyxCPvZ2f4Td3U9xefkcF+fPUV67K+3GNFD2R/EaJluvdIBcbk+v8W1owN/amHX7xrctcNsCty3w/5cWMP70T/8njxNBa6QLxHycwImD2oDSrSDKSRM3gwWao++9b9ZLUSm2zq64KNcEuJiniy4FEoB0OoHNDDAztLhu94Kwp0OEwn2MvRDMeAZns5aAOu2zS7w1LxBezyIwmyPfBnbnSaTSKcQTabixMuxgQgp6Y3AGc94UiSN9tKS4ClcwjVT+X7cp2Wf1i2cwQxHkzAiWzRNhMliBJcbuFPX5VKrkytYnKG19LD4HXABMuoeIL+pIFD9EKpFE3uigsUghnc2hnFjiXWOBwdgWQ38CPpTXCLARVlPXIOWa4TQC9J/igtsviuxQBnmLu9su3LBS8He2N9Rc/M01It4Ey3ELewd34Fk5vHx1gycH2/K8wWCIXBR4/eoV2q2GeIKRlSBeVAEPk2WEgZayyBoPbaxnQwi7EXkdU8wSibg8VxLW6HsUooeW9gWRVRBoMQ25Fiw4mJbmzB24ZDa5LtrdruwwegHtN6SiBPwdybk9RzpuYW2tCCuRgOnNcX1xjPNaDydXA9TqDWGH2V4Aw9kcS3sOZzZ7z7TZ38nK4vn4tCuLUwJFahyrO8qCC5GBIp4qLOq1jwp4RillxJSAhJ1qARsVSmu5gKT3lYlwZhNmrCCyiWQ2gxAX9Ex5JLsLnniosSijX5dKxbiL7qnsxzQRDZnyaSNKBVnoSwqk71/GHXf6vQSZVuW3obBuFLQQbyhJxdSii4Wm+LRRvuLv3jOpiz+zONOiXFlAIqWk1MU30heGkchVPJh+wiTLF4KRIAC21Pf0BS9SAAvo47kCjJCR9u3Xv5brcu+Dj1DZvivMOzIl+90uuu0mbs7eIWpZuPvoIzHFns3mUlSuPId4PgubhRbNgA188cWvhG100zwTr5h/+A/+C/n5qlbH+cUl9na2BPBl4cQFqzObyG4ygVYymAxnBGfUEu89MV+eDoFIHE4wifPza3Q6LezcuY/yxhaW8xnCwaX4lInXiudgOiFLSeLbEIlFpX2lOFg6CBlLxCxlA9oLA5dvXuDnf/l/IZjZgDdXL6sf/eQn2o/Ev0rvBQHS/OJnBaBJO0pB5cs9CNJJ2CmvfQDPnylo/+jJEznPm54moVayITHllkRA38+Gn6vsMH1trUeJLEQeyf/rHRbcrkg1O0P6z5CBFkazR4YoUMpaUmQpI02/WHR+//CTOskEEQdsoDtiojKEydYbqXFyOUsJricsM2WVkVlqoNGjtMnAWlYlg8JwfO9hprv27Af1PhkZNjKhKRZzgtgE0VRuzA8dIKOAJENROLZMrsR8nODtcDhGLh1HLkMA0sBoMpExlGPEYNCTez2dziEejcEMKmAjfnv+SbLLjzwFL1PBoQBHPNbRMuZ/D/TJ7BI2liswEn/Ih8fCimNyXTU5F7kkv3jeTBC9HmhhTqDqtEtGin7gVkrN2s8HTCrVX/I5lGvSvL82DCBvzVGOzgTAHs/JonNgz6eSHMrjjbsdmL6fEhkkHA/EnJ9gurAjnfeBBARqCWMKYMQ5e5FB20kq44wg8DKFtNGTeYkPjj09N/O+C3SQR9ZrCXBGIG0cSAvzK75o4eiihhdnVwhFYtjY3EKxVJZ2T6VSAuoIu8qXeQt+5SdqdnozlVplojg9eo6jl8+wc+8x7hw8QWewQHe4QCFjopDhZoOyec9OTnD46gXazRpm46EcA8eOMnSTqhFYYMuIIeEEENzawPrBAx2fCaAEg7ADKZFMRtyhMs58FqG21wyZ6ByZVABjO4r+OCAAwUpoLV5m/hiqZn8MiSHrTAEc7U8a+CBrGZFc++OA6yETDyAT90SyG7XCEl8rQDb9FP25qdsfojka4/jqGOdX75C0Ysgls4j4hvVMGJ3O5xiNp+gNh2p3kH6ESnldrtXNWDcp/7YfRWuKSgaIJVMSHnDWdHB8M5SPfbAZx5O9lHpHCjil4z3HTfF8E1ayAum6uaDgN/s3nxMJRUTKSDaSsP58sIuYG9dE0Xhc5jZJOqV/q0hgda6UTRSmsjOcgkw2kTGTWSVUNbmnaZbP+1WYgSLD1JAabj7p/ekHPvgJyAKIrVjbgSDCVkwZ9OLRytlXWWxkh4t3p5+UrZI+ZdSSzc5jFXDPCAr7mr0lGtE5Wc3nXZlvuMnHBHhuowibSXxRQ+L1tfIx5Zrp1VkXXx3W5ByFsCcea/QGC4GhQ1t5C9sFBWkYWMPHaWOE48ZUNig5R+2UE/hwLy+S4v+bvTeJsSxNs4TOvW+eB7Nn9mw2c/PZI8IjPIeIyKSGrGqqUYMQtWINKzbsQEJIgNSwYYEQEqxYNFIvWkiooQGJru6q6i7IzoysjHCP8Ml8snl8ZvbmebzonO8+86jMrKpkEKJSdjMt09zs2Rv+e+///9/5zsDXerZXxZujup5wOR+RfQUZ5usFhglMsM/ETAdYmwnjhAzkKUOP4V+ZoDVWuLdSIqoBX2SkndaH2Lu080nwjuvRlH2mx1Buy/c0GMi6Y8pA495h+jzrS1HcWotrr0tfWjYVe+0eLio1nDaD6A566HV3AWcGsdi6L9WFGGfv3v0UNzY/EyOM6wpZZmelV7Lt6Hc7YqcRUGPS5v7+YzXXNjc/N7b3uK/n2Nv5Sg15Y5wyzdfufwuGmAbkmJRzZfkhbtz4vi2nDnByar5nBNwIxBXm7opxRkLA2dk36PUHKBbNDub6uB6B6xG4HoHrEfjNHQHn3/+P/nOPRuvrBS5wnhZWFfYs5lXfe7hs0xjZFlEWXgTOuPhReiiPg4CH2bgnYIcbUPncaOG27h47Wse1kb4mrTPJWhiXXky5ePtuG89ePkEFTXSzEeRnZrE0SWEmuiqJl6Q10TkEhzWEBmX0Alkz+w2anxA3I5Qf/roHgbDS0VPJNueLdzG+fAc3HBMw5J29wGW3AadwC7R/1+EN0bx4g3w6hfzCA+QylFnSsyKErFsTEBaNJXHWjuDgtKKCiBtxMs4Q43jQq6xhEhEaLdOAN5S1TdaoIQbYJJpDMp1FaNxCtWvb/A/v0hDYg+eGcOfefexv76oznkzE8fPnOzg+PLRtLZ9nXNeGjZuyVC6KpcUFzBdWcHFxiddbz1CqHEpus1zcQDhIkIipZdyABsxEHa7iygl+km5PL6NEKqUOcfmijHqtoiYz/5YbYnofmeWZeRSpsCRgJPkGjX0tJZF+Nnzc7Pwc0rEAJv2Groedowqevz1EMhHB+nIR7/ZO8Gr3SBsYdomvqP5isxiLi5vRKIE7JhF2O6DUmDQc1qzs0MrziwUQN8/jnp846eHmzRVsLM9gzMQzL4BY1BHY1HdSiMQyMr2PkU2hjR/lSVFJTGUkzeJelH+fmUZ/FN4HPsDBzjf9LsgK4zVpsjwrbFVcCIBkwWtpi0MVCuxMT8QIE4BKRpnAP8HQej2CDdysK/mTn803pmaHnoDXgMmV/DyUgfqJl7xUDWSzrj/ZXfy9gIKwb7jNsaJXGgvz8QiJoIPXz75RwUuQiUDXyo07uHHnge6Hf/D3/zv8j//9P8D8wrwYXN/79Af40b/8t69SOs3nbIRoyFWhKdP/QR8///IL/PSLn6JcLeGH/9Lv4A9+7++IoXV4eopIPIn11VUVpxynyXCAxvk+Bu2KvJR4bXEMCQb0aFIuCagjMILeZCNEEWQ4BM817zUCZ0HKMQZKLBt5lF7Z2DEogWwFMqHoSxR2hirWO5UzNHtkVo7h1I9xMZkF0ktKoPRLZWMjTMEhP3nSChxjRGhqIOtsPJbUpEd/plgMzVFEhcd8OoA3Wy81F967T3844Lw5EXuFyZkXzYmAlkImeGXgzORLA6iMRcljWhiyECGAxXNLMML3ktfjCaDpebNMfNU784Et+97YjVPzLEjiqXQwAXEmjy7mp95r5mnH+YBsNX7WmbSx+Pg8PM8qpK8kSO9DAMRU9E31R/0uhr2GZOKWjGvzBgsPrh30MCNo5nbP0O31Nc9ns1nUmz00Wy3MzWRQyKclv+S1EBlX5aU3DGa0xpA9RqDD8GrfI81ngHJ1Evg2NkZaLthCeZS2ABwNiYe000DDS9s6xiaEl8ZcrIeZ6ACVfkRrSiE2RDEx1PXFvz1ohHDRMXN3Dkgx0dd8cNkNYzXd12udNOhn6KKY6On5Sp2I7sW5aBelThQNhhiMa+j3mX5qzIpRqIBQOIZ0sIt41PyRyD7Vy0h2aHJmStQV/CCbQge1SeZqrmxMkgJkeZ7SXtV/iwaSkmmmz+jkFahAYLDlpJGaVJAcV+BScgzg9dEFXu6fYG19A3fu3kO/eq55l8xJgg+5BWvYGKvRANrD7VdotCdY3ryrxORGZ4y6wiSMpUlQPBkdY342Ick6z/Xuzja2t75BrXyu+4agoSADl0meTNLtYSGQQGYSxlm/i7nbm9i8e0d3X9+JYxjOIe50ERk3roBczmv8YojMZNBGJDhGNB7FxE1gMDI5n9iKlBP686lJLS1xz8zzI2Ki83pl8T/1RZPfn89AHg86yMQmWFnMIh6jgbyNCNOep80R/qzTG2D//BxHpSO0GopqlTSS7DOyzujvRLCo3e0okRHJe1hasvE9qNi9+P/1QWbSJzcJthoIf381dWWGL7YWJa9c68iE5psjQ4dAwsTWQbLouD8IhinhNN8rrqtM6rQxtFAYpV8y7EZrGzmHZGrZfKuABl8qPgW2uC948raKF3umbuDx6GYOH97I+aCHz7LVmjoNbfFTOvUWCfzRpoDnyNZTm8+MaWasVH+9VjqnyeOnU6nN9/z8th/mwcc/3aElxRi3ltM+4MrgAQsYoteW7Ah0PU3Q6fXl3bhz0tBnpNF/MhFTI+/nL0/kcWizk/3vw5uzuL2UFsA6HhrjjV5mPO4sJBQCQFD49WkHh5Ue7ixlsF5MiWn2+rBmgS0Ato6auLuUkC8aAc69cya/TgSo8XyuzdBTlCFGFtggMGtgPmdHNTIzLcV4NR/S11TW+bbUw+6lhQQorEBs84D87jiufxmAxvdNAG2lGNHn6re7RAVxVic4Z6DdYFhCt72LQLCo+YJJtUx3Pjp+iWLxPhYX7uL4ZAsHh19jbfVjrK99KmBsZ+cL+ZK5Dr1qo1jbeITV1U8EnB3uP9F4EPQi84x4PUGzYEQnVZ/drjezNwiHaZvhYG7+NgJuRMqGYtG8CXkcHj1VcA0ZZ8lECufnWwLPFhYsbOD6uB6B6xG4HoHrEfjNHQHn3/tP/guPCy6Bk8WsMViYzsYF9bwJsZO4mTm46CDgUBJmlPFkkAsrC0imfA1EYeYmm6CWYrxdJgUFUWqqN6hFkRvu2cQY++UJTut+0k+7jEltD+eo4DTQx1okj838fZxfVAWYLS8toB/Ma9OWCXTQHIXFYmKxd1we4FgL+K9/nOz9uYUO3PgcqO6IYxCau62OaeXohXmhYCBWGnGS+vFXWFz/HpYX1jEbbiEeCaKvWtCTOXVlnMHJWRmD5gUQL6iwQa8iCj83jmIJhbLaMIVHLSCWE+NGkprRGKlAD0tLC0gEhjgpt9EeBbW5++TTT5EOe/jfv3gq83R2eTvdHka1I0SzRWQyWaiD3WlhcymDm3fuoVprYm9nG61G3VhkwYC80MyvjDKAAMJhJmJSfsVHjBAJQqbs0XgcucICEIhj//AE5/QgogRCqYPcgVrxweL3Sm6mdrL5e8grRF8WIkDmFGWH8ZADh35EzRKajTouOhGULupKwpNEQp5a9CKhob5tfCXjo8eWbJ/YTWUSbESSLRZWktsECW4NESBjRKwxD+EAsBDo4M5yEp1oBudtDzOFWaSiHq2rJcVg/dybBNB3U0hmCkgkU3rf9A0jsy0cCSObSkia3B/Ra4kSZjORpSyT4CILLJoYcxNKJgVZcQSueAg4JZjIpEumAgrUYgFBwZSlsHHrTn8XggDTpEyZifvpiBzTKZtN7By+P0o5faYNi61pepcEXUw0EwvA0/NR/MPremqCK1Ya703fn44N/NGgD2c8wv7b19h59UxaxM17H+H2B5+YvBPA3/97fw//8z/8H7C2vopicQ7f/d6n+PCT714V7PRKEgimhM8JIqEgnvz8Cww8B3dvb6JL30BKgl0X8WQGsRQNmE0mNWyW0CjtWXphKA43FBPoQMC+N+Jm3EUk4IiNRriFkmJ6Dk4lVgYIThB2ff+yoaUOeoE4xk5YLEDON/zsw04To14T3doxWgP6wFmi4TCcVcCJmBXpRd0fTMQ0mZC5ZbFopucaZYgsAOHSI8ZnEfom8o+/+gr8+s53viOPtvOmFWNzabKVrItdblmAQy5uzAnK4S8althWYGIlmTxKbyRgZr/nbUsJjq4HnwEjvJwJimSC+YU7Gxr5ZMj3RzNgh9eKDh+UNUbc9L6HjP/5PhbyZPQYu2RaeJIBZ8wzD7NpS2YV8U7FBYMAxpIKmjrUM+CASYi8nz2yz4xhlXJaGHbrYgOxcKbZPf+EbCsyILrDsTFSHGOAjCMF9EMz+nwJNJFyG2hO0mh7KQFACactPzOCUUobZUHuF/pkdnHuINxNrzM+Hz3OyDAjWFQeptEgmPatgyBbzjWgSbJLZ4LaOIXZ6BCz8SEqfXofAsV4H5e9MM7aYeTCBpgRzOVx0Y1hMdFBPtr3GWGeGinTYzxxMBfv6T3zMzM19KIX1/jwb5j+2ul00fXiGAZySAfbmM+QERHTPcX3RCBSCcfjIRrjmAA0jjvfw5Qll3cqAtOs8UWfKQMD5AHn0V/TnquKWdSRRQ5ln+kyQVIS0QkOLps4rHZ13meSIcwk6De6hpmVdWM0+ql8xsY0yR2BMxa3vHbbgyDSCc5pHi4rXckbO5U97L5+jrXbD7B26z4qtT62372BV9tGs1bB4XnFZ/IAc6sfKPW2fPoWeSeCtBMVIzCzUEBmcU6NBgJwk0je7v2RJbNyTp6mEcu/ajxAzG0iGe5jHEijOyHb0NZVsUjVyHIsPIXAT59BA2QAh3W/c46WXDUWFUuFjCMyAI3NHFYSYz7lYH4mgVCYKxBZUmQf0euPzCJP4CjDdobBEPZKR9g7eIdIIIhwICw5N98I9wd8PO0ROoFlFOeX5X12UPGDQH79bc3/K498dDOLjzcJyBJI4HrmaO01+Sr3DdLk67UkKe72NDey5WDWAmyWhiyFhJ5dakiFBNKYMb+BZFyrlfbppzKTkSjJpDwifVbjt8zz2Wx9sdswmTR3LeMxHqxntNYa2GFpk5auSvmlD0OJEW5S0ykLV15jVyyj9wmYYtQFyfIOqglJFhPVCJp3db1bYIjWBr+RwOv/yzdlPH5Tvhr/B+tZfHJnEaFwXMAYG168t758fYqt3UvcXc+r4fti5xLf+3AZ33uwhGdvz/DlCwJovuQVwIO1rF777YkBhpRqqlEdcrFRiEmSeVztCzy7WUwKDHt32sIG00z89Z9j/fakic15Buv4+zR/n3BjIYkkLTpcWh10sbVf1v6ex4t980rUHsRn+nEi5J6RaapcS96VevJKnAYx6Pn/GgCN+7SN5fhfOB/9Th8reUt67o4GOC57KDe5lpzr+VrtDmq1PfR6baRSq2K97+5/hZXlR7Ib4X6QiZiccw6Pvsbp6RaKxbtYWLDQAH6Qs7NXkp4zffPt259IoMC9ppiUQbML0eeU7Yal0BKUI3ON3mZzhZsKBzgrvUYwEMFoTCDUGpOnp19jZfkjhIJR3dczs3fFhLs+rkfgegSuR+B6BH5zR8D5D//T/8orZiMoNY3hs5CLyviZGxWlqdFkOshFZYx8bIxavYPLjoNKL4BcZIjFjIdYmCAZcFjzlMxpyVNjzMYHcAJMrguIvUYZXy7h4axJQ3jrjGkjVttFp7KPTDaPy15T0e25SAYH+/sozOYxt3ZfC106NESMbKheEBcdvzj8Nc8NCzjueuqHL1Dff4K5W9/H4sIScm4Tw34Xb95toZ9Y1GPap88xf+MzIOrArW3hztI6Avk7YrJknRrOBylkZwryHlLS1LCFw7qrwjEyafuLME2tzRPLi5DhYIwydmWNGGL+cpu3b2Iu2sPgYgfDiYtmHxiH4kjMLKNeKeNgb0dFSjA9Dy+SQ7d8iO9/tIlPf/BDPPnqMR7/+c/N/4WssTDlmiapmG4YWYQn4gn5eHFLS1lniKb57lCmyHwcz2kmGUA4lsJJhR4xLEAoo1A5bWbNYlGx2LVxF5Ag8oGlSQqg42aLFHhKGCjX8KVardOXmPQqqCKP4+oEfXZiu32T4erZuEkfWbeUIIIfTiAHJ2686SnFhEl5iljhRpCOr0HGVzbiYiHFQriLxUIa87du4cfPjtAZO7i1Nod+p4NUPKKNp0xtEYOTLCIep6E4O+VhpNMpFWeSUYbCem8s0COxuJhbgj6IIbKG9IEGvj/5sPBDTP3RyJoio0msMhb4lEHwfFglS7NhAQ5i7Nm5UloX2Q9isNk54ftg0UFpA5loLPT4pGL4EYwTw83BhOPgm8bzPfBcWBedPi6KRFMRzmJQ8JpfYPB1CXZxw/j82RO8evEUt+99iLsPHto58Tz82T/7U52d3/m937futG8UzfPB9ymWHA2leb75vARPyYAE0Dw/ROVkG61OC+FgQIBkIk6A3dhRfH+97gDVahNOLIvkzLxei1JVspcoT42FgRdbzzAcu3hw/6GKIqV7RijbGMCd9ATUKrCBLBJChhNLRHXodSZAykPv/DUuDl5ilFhEKLemgpwbf13HPnvJvjewQcxHevFEwpLH1uoNO5+SLtk1xMewaBcjYerVpFAAghoGRfEoNewemk2w3HdQbtkLzfpG/TZ9GSDNe+ykOkC5OcLSTBSFbEjsL45XIUOfmqkayeQlBLX5MS6bI9RaY8xmjBXFl2dy5pTFwPd6XjcglwEF5qszNV33/Xe+BZ5Jgqnn9j2LdD9TjjkGgwXOTw7hdM59xtcEyxs3Ecos6znnMsYevajT/6mFyOgSw17LUlT9d6QpxA1L9sTQADe5aAxlghBM2uT146XlF8RzRYZvyqnLQJ/Mh1Sg47McHBnvc+ASbkvXZ42yTJ8xyGubrDN6gFGumXatECWLms9M9hsBPvqS8d+ZUFfvg4EGtWHM5JaSLAGzMRpsQyyzcj8iJhnZaPwsC/E2TjosCl0sJZmW6bNfPOC8S8A3iGJyGigRQKkThhuKYGEmhrP6GGeVvppBZCRy3uXcRnBTrL+kizGDbepMvm4rKfGil8Bk2JVEszrJoeWlkXFrls45YdbmBBUvb4Wt7mUHOaeMJBqoeybj5PcEJKesEShFcITTFhtbPSwszWN24aYYF+lkwPdjNCCXBvqcg9s9zfxolt6oWbayeVfgL6/F450tZJMBrDLV2F+qOcefHB/hzasXqF+cSb5KEHEq9yZwNrN8H4XlBxiUDhE42UWG6Y+8boo5xIuzQGwWiOYk2QxP2v49aevetNDX+R91EXK6yCQcjJwYOiOyEA3oEsg6NqYMmzycn+MpS2TlIf8tSkAlNzbAZ5qsaAmfIwQmbRRzIRTySXs89zwEVvh3bKoMyIQOoDsc4aTWwNHFCarVC4TJwiKDrm+AYzoaV4DA0cU5ZgtFxPMP0Bgy+dWaMX/1wbuDjCjfL/MqsOSv+7tf/Xuyzj65kfVli2Y5wYPnmwevDxrgKwDBXydt7R4jOJX4sYnk+hJ01w/SIShGBrkaQdyD0H/TZ+1RxcD5mhAGm1KuI1Bdexg16hzslSy99c5SwkB+I9bapU255tVs689l0xMpkMtAkSlD6n1OsviTPofMGOAKCvClt0pDpyR/ypr1meJq/oh9bMECP391jp+9OPmlASVw9smdJdy/Ma/P8nwRTfsHAAAgAElEQVT7XGwxrrlfbZ0otfeDm3N4sDkrueW7wyoevzoTSMYPeWshqZ9PEy2P6IHpQWEB3JczaODuYgJ7lz3NQw9WM9qTvTluaB94Zzljqb49hrqQqd4TQzqeTMjPMBBiwy+IF7sXeLlzob+5u2pzBoE9MuoIWk6Dgzhaq/kwNuciOKgMsHtpzRWt+9+yNiDgxX0MJaU8V99moPGDEXz+toyTA7c+F8L6fFi+c0eXQzRaDQF0rY5JiEeTOXQ7B6hUXouV3Or05DO2uvwxtne+8G1GKLvtYWnxI5yVtszQX9MVTf3vY23tExyfvMTe3hOFBnhMR/X9+vhAMfzFYjbwjA3EtVU2Cl0cHj3DaNTHQvGOmGWHR2bHwLmxdP5Cv1ss3hPbkDLO2cJ18ub/vRno+q+uR+B6BK5H4G/GCDj/9X/z33pHlZ4o5FwgXx/WsVKI4e5yEttnHYEyKzMRdVrYedopdbV4sVgl02Mhw+LCGDWHauI7KCbNZJSMInbrI7GkUhS5yO+XOjiuWCF3dbRO0CrvYeiNkZnfRCi5rM14t3qMXq+FudlZuIEImmMzTP2rDoJk/KKPjN4DQTMAZ9tPEAmFxdiaVPeRXnmAYH5dv7vYf4LznS8saYyU+8AIhaUPMJfPYDE5wny+iPGYn9/MnsPxFOrOHI7OavIxayMt0+PAuA1KYLUIs4PtxjEJpRAYNhActU2e5RKEooQjjPlcFF0vjPNeGOvxhjZHp216cwTR9FJIugNEhjV0nRg++OgDbYCefPlEnmoyVocZHseiCXV4lexJn6doRLIJGc6Px9i4sYaHH9zGsFPF1vOXqNcbSGTMpNob9wUQJKJMHYzirOp34DwCPSab4yZaDBwVOp4lkVFWxM2u7VAMVCOgQEDOoydXT0V0s1VD7fQ1okEPbnYVeydNnJZY6BloJKZZiKlJA6UeTdkBAjXYDSZDzgfW+DjJLSg/JKBLvzMyJmMj3C5GcdILIJxI4cZSHl+/u0S5O8KdlVmsrcwhnZ9Fv11Hu3oGL5RBMLWIUCQmQRPHjpI7fonhxWh7sidpmE6/LP+zKRWM75dG/UyJ9JMqr4zOCbiJPWZJXfJIIchBUE4poMY04tNJ3ip5ojGSeM75t1c6IN8MmxJEhQj4pu3yN1NxOEKAUmOCZ/IeMSko2VoEmcj+UlgAwTrdltZ9J2BLQI/Xis6rPH/owWVAsDyVCBWyO+ubF7NQ4HVg6WpdgYMC+9z3YQnTDTpfqlKu4bxaxWjQtIANuIiRFTibQZCy5UAU9RY981xkZwuWFEqWni8NCpENGWHhRNZTQIUmJS8CfAh8KMmTiuqBii6yBQNM23JCupaH9EETG9FB8/gZ6scv4WU2QIiEG+dAZgUu/Wh81gLfswpfMcKMnWKSVJN0TdPWpqDui6dP9boPPvpIRZRqbgc4J5OM3k2pqcm4sQVUe+vEcxwNsOShX/lFIP993hiC0k16mfFrCjrosT7gKJmRz37gz5XaCchHTVJKXUMmLhJbyPekfP//9mYNKCTTjUCCMdJYK7Mws2vXJKO8Hnjdl44OcHG8r/WAY5KdLV6BZ0trG2KBWLFr7AyypShNrdfKCHTPxGYmQy4ei6p4ImuAzDHyMTlHtZysWEcJh+iiHZRSMmQg4zbEiuB1mQ220ZykqJNDPtz1i+kJaoOo/H/k0+NZWuUVa8Ifh6n1QNNLIum0BMy1vKTYZ1m3qderjLMa94WYSaT4mQiinXejKHWj+n4+ZnKlsw7XGA/zsQ5K3ZjusblYx4IbVLQH4LJIDUUF3Jh/JK/VqKwCgtGEPLwsmMPCFkbDsYBjsmgJt+6e1MUwljfekICdh1LTVUIoWW31UcwPBHBQn2SQdJpq8HD94DhQjjVxgvoZ/c/INuZBEI3sM8/h/DFGYnCmoJrGOIzaMIizk33MLa3g/sef+gmLlGQPxAjWteIz/5pdzl2ugDIe1abNeTkGY3wrgI7zC9k8ZEa/e/sKnVZT7Fcli/pg49zaQ10DPFLBJPLlMyzwHu610cwmEV5ZRCBZMODGI0jJc20WETxnnMdZ+FqDhVyzHvKJrky8yx1eH2b1wDl1MBjZHCGfRAPSjPlrzFB+b3YAZAyyQcC5zpjCBATo67cwE8JSIabmACVbfM1EMm7sKCU1Q/K8ZruHSqeF83JJgQoyhHcDSDBdEi7KtSr2z8+YiITFwjwGzjLKw8LVffCL30yBqOCkpaAUMuCHnT7aQxdOJKkGGV/DDN6/NcEw7ClElrWdmGnjinJ3giWPbubxyc0cgpJnm7SRawlZ7wY6GRPJJG7W5GL4AfeGPCeWUmiqA/4x126CMpR0csxjtOHQ48ha9RtEvE+4t+gN0B2SiOli+5SgqF1PHMt7awaI644gA0yND58BL1n61I/SGPZT43c1qSQbteeSn9h0TtRezBjEtg6YnNNecaKGFfcjSjvXZwmZT1o0dgUkc2y/eHGMx69+GTz75C49a4Gt3RKStEQIBPHhzTncXM3j6ZszPHt3rjEnQPbgxgw2iim83C1r/x0OBRAJutgsGlDGeeTecsoHqTwxzN6etXDDDxDYLrVxeyHlM4Mn2FxI2qeYjNFWCvxEAVPhKAO8ovIPfHtY1Wfu9s2z88GNgt4PWeS9bgdbe2UcXHTVnCGQZfcUBJ5xzHYuzJJDygFJn81rjuPLNZRz2NR+wwA0k8Ly+EUA7fZKEvwi06/eakvaXqaEc2zAX7UVg+cR6D7CeDJENLas/QrltcenL+G6bMh5ODr6Whf13Nwd21Mx8mLYw/HxE43dyspDXdMH+08wkRTG5JpKzOU+0wdryUBlGEhx/gEWFz5USAFZZ0fHT5HL3ZA0lAy0xcWP1WC7uNjCzt7PsLL0EHNz9zUXXLPP/tLp6/oX1yNwPQLXI/A3fgSc/+Dv/pce2TuL+bDkA/ulPgbOGHdXUijXbBPIbj8Xo2LKwf55B4e1CWYTE8wnhhjEXIxGHoKtHso9pigFMBfvo0PJwqCvzX0skVPBdVD+yyWWo/EAB5evFDk955AlNUS8sIaL8paK7Fz2wS8NNo3/edC/bHqcbj/B6bvHWNj8xDr2O9/ADUcQC4WwlMthhiy22Q0t1IFuSYvp4fk+Lo+/QXH1ERbWP8ew8QqFUBW3ljZwMcxpE0ipBjeF2kIGoxhO6G9DxovPNhk20HcSGIRSVhTwifsNhMdkNrjohdICR5JoIxlxMHBjaIyjWIx3cCPVAffurWEQu60k0jOL2qRn8wVExm0zOo/F8eTxY3QbNW34x24XzdEJooEU5pKbZgRvlCHcvH0bxYUFbVgvLsvY3dnDQrqFiNdEue4gkc6qoCNzjpvDWDSE9jCASmuigoJ7UXXn/c2mQANJL4x5xgKFUi2eU37JZNln8EzTKnkd1MsnAqt6tVNEIiFcDlJ4vVuWpEjyCG5SFfk+tr+XCY2nwAHu78PhAJZmrDjZO2+j1urahhdAt90W0JXOWafc3lPIjxr3JEW9tbmIYoY+HQEUllbRa1VxcbyNds9FJL+CfHFFIQMEwxJJGmMTrHMVCkA6k2Su0ehVtD03iQR5CDZRgsCDBafM91m4+QbE3KzKx0bdSco2fCYaZQGSW1kyH8MIePWQ6TaVh/Ak8toUmOSPCcMJYoyjZ9HH8REr7X1lyo49jc2NmUbWkLGk6BElya+SvhxJUad/J38ZuJaexxRXyhiZKkY5py/RI6zH2oufu9tmsW6MOYKCMvYfD8U6JSOzfEam2Tt0+hMEsyv44unP8Sd/+o9M3hyL4w9+9Hfw+z/4LTGNOOYsbcdu8mrDKpLcYIBIeIxYjCweXp8DdDsdsR2mrCuTQ4/gTAY8cxpbFjHDMQFB856bjmX37A1qxy/RnwDh2VsI5lZxdvRcxc/84l1j6flJqzyH/Z5t8Hl+DUQyRtsVG81nOhgbxX4ukNf3RzTCA0MEfOamWJkGml0BYVNQhWwRn+nC+ZP/4TzzPnDgvRG+dfZZTNj/+01yk8c1aU5v8kv67eieFRGSsjqT2tjf2gw5DSiYhhOUG0Oc1QZi0cxnQyj56Wr2HB7mMgTOh7g8OUTl7ATpmTkBmefHB2JAkmUwM7+A2SKZZ8ZEhTNBr9NBq1FBp9VAq9XWWMbiCQFnlPZTis8Ci2ywaVFFiWZdjDO7tikznB6ZQBMZl+bqNHoOojJK676ndJHnkxLN834ClUEcWacqptoUPGM4AVlZzXFC54FgXGMUV9Jmymkj6Zq8k2AwwTomxM5HLYmQcxXfD3/ne5e/94+boqY8/7yOVPCTgRmCG04gEEsiFE+bNx7vKzJbaBqva87CAQxNN9ByZ/8cB8dl3FiewUoxLZbq4WkDZ5ctrBYimImPcMw1lEX9BALz8m5VTDOxKckCk0QRyLkNzASquBxnUZuYlIu/yDqUmHGOCCCBhgIcCL7H+6fCDtxUAR1EUK3WMJyEkZ1bQCIZVRrusNvCsEc/MbKZ42rSCHBms0EBKAbEV1u82Dyk4v55ZMNoPFbQx+ut5zg5PjRwidJf3iO+HV9h5SPMrn70F9b5SeUQl9vfoFqrYuXmHazfvK1reBBMS3of9VqIeW0BeFoDfJYRn4RsWWfURCI8ghuKYzCJYOyRCTyVIBM4ZiCDNRJkT+D/brrOGLPJJG/08eQaaMmPBH6HyCYcZFNRhZDQr073AOdJzkPBANqtDtqtHkaBAI7OT1E6OxSYYQ2MIMIuAw9iNhc4E9QbTVR6GQzjt0zOPBkoBMUjQOAYsNiunqJTPZMtxtzcLDLZDMYEXQPAUiGO5bkMotEI3pX6eH7QkRckDwI1lGXeXSG4YhMYx2vroInne3U8WMvgwbolgUteyffospFkoAdBtGlCtM1/FmpBcITnMcRFW/e/pfLy77jukDVtJGi6m1mQhQFovp+nw/fQwIu9Ou6tpfFgNW2WET6DTEmd0wnXf28ir/q/n7KzTGrK57fwAc0hui+N2S5mPP8t6agLR4CpST611k5vkmkIguZQm8PJrBvSs9Fv4HX7Yzx5fYInr0//wvVKxhnfNz3MyDJ7dG9Z7DOtt5Mxnr4tCVDk+H61dYa7KxmBZQTNptMJZZb0KePz0OeMAM+txbSek/cRz7OZ/PvnhedA59hXfXzrd3sKB3Bxo5jQNStWVTQq0JwBBNvHVX1++n/SK40gGudlrru0cTm67OK0PrL1kCEpeco2PRxWrCn36wJoBM/4NT2+DaAJPFtNqY7YPW1j96SN2ayHTLyHy3oNzW4YgyETlhmQ9UZj0OuPcXTyErnsumSbjsN7n/vKALZ3fopuv4vlxUc4OXmKk9Ov7brQfUcAN4xer4N+z1JIxSiXdY0t1fKb1P3IIJEoVpc/QaFwW9fvxcVbHBx+ibnCXQFlBM/YMCYbjcwzAmsEzxYXLP3z+rgegesRuB6B6xH4zRsB5+/+Z/+xNwwFcdrp4PikhOAwhZW5HOZSnqSZjhPGrYUcojSomIzR6fVwcNmXPIO+MCzkSu2wCuxp4lg6MsJJnR1eY5hVen+9h8fJ5Vtjuc3fhdcuYdR+h8agBDe6jmTmg1858kzMJIA2v/xQTDOyzMiK4kH/gYvdb1RYLN37gV+oeIgNK4j1znB8doBWIIfuZIDq+ZaADxWha9/F/fUbKsDDvq8NNxoLoTrara6AuNzCKvYbEeycdZCJevjo3rqkjtUOE+Z6KB8dSErWntCXyRL8RiEyATzcWp7BXPQcg/o+et0+dlsZLMzMYTPbw5tKDN1JEMVsDNVGD6dVGkQP4Q5qGIUzCNHXa9ySeX8kShAhqs3r4sI8lldX0R8PcHZ8iupFVZ+fIAw3tpTWZeJB5FMeQuiokJgEs5KdZZJR1Lv0mbAihpsJpUNRssV3zgLPIzhhEksl3Alksg2gpJc0bqekNZdFivIX/2zt7G7j/Oid/Iu8oIUqnJUqKr65EeRmyOSfxtLS5nbQRaJfx628i9WlLALpHHqBBJ7v1/Biu4ROryPGWSKRQi6fQzROWVRA8t50Lo1KuYFeh7KjBSzkYwj16wi6YyQzZLYA9csSBk4SibkNxFLpK+YbO7IERVjQCFASbcJBcMqy4zUljy+avjNxzMGA4QX9vq6dSCymv50yvLhZ5vcEBw1wpFcGpbx+Z96XQcoPTb4wNPE3XxU+RswugTMs2gMCqKZhBYJVJIHxGUZkj9G/wx94MgG4wZXsRqy1AKLBgJ5zQNNmgaLmoyag0N8E84wStCPjkJIjS8OcYG/7FbaePsbqjVu4ff9DFZHceE46FQzaVbQInFfrGg84IWQWNvDNq2/wR//0H6lQ+Fd+/1/Db33+u0ocZGADWUODEa8hAzwtcY1BCgOE3JG6toP+CH2mpo7Nl1ppZz6YS3KJALKrUAZKhWzsr9gnnofa4XPUSu8QmtlEILXsy+mM8TXqmtdVKEYZm4FSr1680GvcvHtPsjlelzMpev0YI82S3Wh4bR59/Jup/NEYC1O5nsmoeW3z9woeELPIrnH6DkqiJIkYcFqhx6SHYj6kdEI+FyWb01puCi5d1of6m5m0FYllMt0AzGaCCPlpeCWZ/NuFoBTENL0BJ+Df8pBsk0xchgwEKLNkoUAPLytqp0o/PpasNsEfzWNclk5NBtTp6Hl5jVKawyI9kZlBImtMGd5DZATs7b7D2ekxkokE0qmUgk7c1KIaHWSXEYAhY/n9h+R5JrfMFYDFeTsXbOo8s0ExZcNJGhwIyNeM9wVljPKVHHm47EfhjQaab1RQy08tKHYZ2Wa5gLHa+FwE0MiE5mu1vaT+nQq0VTg2J0ldT/PxvsIDaPpfTAwwnyDbwpeBcRImACamcUBBMME4pVP0YRKlQX5/BCCs8PSupNcEp3mPURbF1+MXQTOCZzw2V2f1++2DSzFslwtxSTqZuDoadGWXUO64KHcD+kzZQBPVUULy1LTTkncgj7lQAwwSsKAEk+KmnZqknVUvj5o3ozEi7BYdXmBttYBYfh6l0zM0Gg28fvE1hk4YS7cewpuE4NL/qn4AdMrIzi8hM78ssIzXQfVkX595ZmldawevZ6ZtchrNpVy02y0c7O/iYH9P3peUXUsuxYKfa28gjPziHeQWflnyRPDscucp5m5+JPAs4fYxDKYwCiQQdXqIuwPda2riSGrsS4R9SXwq2kM+OcLYSaA9SIhtQ5YfmaUEuXgNy89LIISFW3BuVICNZHv0RLIxtGRGY9tMAlEgmtBYr6SG2Mjb9Tw2qo5AG8oB2Qhr94c4KJ3j8GhPbGCuK1xTOasMgqsC+maCZeJnOC+X0QyuYBS7jUjzBWLtVxgkb6ObuKs5s3a6g9rFMTbWl7FYnNGam0ylxBbLJGiWTmZ0UGnTrw5beHVgcuUPN3Ly0hr5ITyyZmCDQH6mdpDdraAaAf6+gboh6VoP2OQygN68xrQGif3HLwJpnL99WaZAqoA80cguI8BG31AG1ijZ0LDKqzlUvqe+DFPeqb6Jv492/oXHTudeM7SfpnRq1H3LCpsbuTfgTkZzqC9VF0NX8kvNBj5Pd9rMMEaaseoddPsDNYLJ4n767hIuadEAnrwy0Exg2bcowvc3iwI13xyU8eFNsyIg06zd8xngAD6+VUAkHMDXby7QH43FKpPEcTRBJGygIw3+eQ7NKsCaXq8OqlITbM4njK06McYg93pHZUpbPalE6BfK9ZuJpFM7DdvcWXONa+5pdYA3Rw2sFBLay7w9ruv1OX63VvM6MW8OK1ifZZhYBKcMq2E/eDTBYZmJqtNd3i8CaAbiyXtV0t5vyzffs8/4XFMA7c5qGhuLCbw5YHPEX7u4Fwg6OLqgZUVTzZ/JhMnSJVxU6mwPIB5fxOHxCwQCYaytfCJWOdmt8j47eIFFeqEFxjg7fa49BfcYZJ9t3vgMb978BK9f/Vj3Kq/XUCzIrYsdvix4c/0zbG58rut9Z/dnGt+lpY9wcvIMjsMk9g4C7hiRMAMiYijO38H+4ddiBM/P/XKz33/26/+7HoHrEbgegesR+Bs+As6P/nDFWyk+RDr9iTZzhaSD04vneLP/FdqDEWZmf4CHt36IQrQHb9jFRc+6pDLnhoOZ+BCnLUoER5hN0FCXPi4e9i/fe5r9XxkjFkrccGcDXTQa26iMYognb/7SUzBViz4tZ7vfaFErbjxE6e0TgWcsaAgULJCVVN0HCptI5mcVFNAKzmrjd3n6tdhmk34PxRufI51MiMWwsbCmfUYiGsRivKeO+3E7irPTOrqVY/Szy4jHEwgOGwg5rkCt2fkFPPrgBo7KLezsH+I7H9xAtTXByzdv4E46CE9GSLpjeTT1AilkM8aUY0opNxmdrkkK2n0PcaeH8jgh43SJIsdDbazi8RgyISueKX+giXsomrBis1rFwe6eNqfcrLPr2u20BexYd5mfJ4JUOoVYmCmbLoZOBO0+1CVjMUd2l21ozUfJb8Ya6CgjWaMHECjic7LjFo3GVP5QJiIPLgI4RDboo1ap4cvHT9FvlbCemSAQSeOkE8LB8Tk6PQNw+Hhu9LkxZOEz6HUR7FZxK9rHymwC40wOby4GOK200R8DzY4Z+fKxlKrkCxGE4h2Ew5TKhNHpAfncKgpzBUSdCeIYIC0j9ankZoRG7RJeKIvE7DrC8YQkDPQ8I9CklC9uxkf0axsrsSkci+kx/HxTM26yrvwRUQoe2XqRGM+pXxSINWN+SNrM+7oimdRLquRXDb7fmjbyfhEy6Ha1gSTb050MVZQzcIEyNz4hAVGxvniuxHAy2ZM2yTTTZnInWZV+gSB5pxKxCNyZMTM79PJAc02KqQKW0iUxTLmJt6KKwCtZlGSIHO3voN2oI5eOo9usotMfI0TAkUDA0EOtSRpmGAUyVaIRfP3iG3zx+As8+vAhfuvTzzQviC1AQM9liICBZ7ze+r22zn08yms7qs1np1lDvdFCIJzQhp8gpBW5BAMJQFHw56LfNxBKiloHkhPzs/H+b5beqkPtZlaAUUeSj7Eb8w2x3wM3Q9+MmadJ5vjfAsF4BlmUkmElma1AM7tPWChyrLjb5tjxnJtshf45U4863zes38dla6zCiv5lF0ok9AR8VZpjgVuFrP2OjC9eN2SiGWjkMwy+jWzJa8h+ztcWwMdCa3rd6Vox438CavO+H5oAOzGBgGIujHLTiqI5gnVKmLPik9/z7wnDnOy9xcn+Hnq6VnyZNmV7wRA6/b6aDolMDpF4WkDoeekEzWYTqVQG0VAAqWRCck2uGYPQLLqBnFhkBH3ICOP8QrCMZv384pEN+rJJfh8yE3tCa7yXeb9QisjPKxbGhCb8Ud0bSbRQGSZ0nnhemsgg7TSRD9T9+9DXy8KTRJPnksmbvP/IfCPrrBhtozaKCSQngCaAlGwj+neGIleAmb6PxHU/MjE3ELF0T2MtGbhLEOzguKLPtDBPlgnZegTLKgLMFuazWF2e1Zva2aMvkou1pRls75/jpFTH5kpOf3twWsfSDOVJExxd9DATGyAT7KlwNl8mkx0zFKExSggwy4V7mAs1UR2SIeYai248RsapojJKiXXGIzE2w/PZ9VtYWcqJdcIUzC+/+DHOdt8hWbyFXjCFmDsRwzURiyCdiMBz42Kx5JIBsQH5eeWDNBwIOCNwmImx8TLQWnSwu43Dw32TOIo5RC/VCWYWbiO/wDTNX31U956jfrCFfLGI5fUbSCYtEEIMXDZxlB7tP5/syew6nbKTom4f8WBTxXrXS6M7COt9stlBYIJgklgr/vuhlFmSP3lLGmtJRBQHkii2hh56ZE+TOcbgEo/S3SHWchMkYpZMyqcwE3KC55TAu6i029g93JOUmfcJ5YwhN4hokM0ENrs8RIJBeVNVJgsGnjWeIVz9Wul/w8wDzC5sypj/xdsDLGeD2Fguao8wW8gjmUoao4pAlgIQQn5TxSSOGg+BqNaQUKgN5Yk+0EwrArFuxAynzHiiPeE0kIHrjQIE6FMmFhef149VvfJQNDsC8yl4L5O8EomySXaVZGnzjWax6YJ6xea0tdMOa1KIFnTFtzLIikwyhS7QnkMWvcbotBAUA/nEavfl67qXfd87zdXcv2g99dCGi84Ymqu41vD3Xzw7ws+eH13Ns1oPfNY3z+0PHq4J2GEyNMEqMssIwD68XbQ9Hj1uAfz5i+OrEJe1+QRuLaWwX2rh3UkLS7mwUjJPagMs+UnL/Df9zabJsCZHHet8scGlfdp4jN0SpZVjLDGBWXOeg8MqmzQB3F5K6j1NgTPNI5c2n63NRXFw0cPr4xbW5tPGcjttSNKrNdlnKyr8aAyscu6BJ09OvjfuEQn+T48pA43/JrDMMdCe0JdvChwcDP0Ajvd/x3vyo1sF87Y7bV893921NBZno6g2mzg8b6NU4bjX9PvBKItmcw/lyhsk4ovIz9zW3uzN1o+xt/0YAa4NbBjSciNMBUNcoFeXPojBqPzP9vYeCzxj4JYY6wTP2Myhv3AgKhbZQvEe5ufvwnUjOD9/LQkoDwJxhbnb2N//GU5OvsHa6idYW32EQzbzJw6WFh/9pXPZ9S+uR+B6BK5H4HoE/uaPgPP5v3rDC4QdSabC9D9h15YFuMcvFzOF7+Du0n2tvzJIdmn66aKQHKujzgLjomP+V1x4KGPr9lrYv7Tix3VZ9P/1zDMtSq6DXLSDTLiNgBNGuRfHZdc2H7941I6eYlzfRzQclZyt1xvCHY0RDzhILt9HNGYJQ9kcvSKAipNB7eiJSZpEx6bssIva6TdY2vg+7qzfxkqyg/MBNxLAZrKF/VYcF5cdzLgtcDt+MUpg6IQQHLWsoBJ0ZZs6Pp/MwuNMMAqg3h3i/kcfavN9cbCjznQu2kOcJujnlgZ4d4aMnQFeXwbRb3WxkPIwjKVx0gqg60UElhGkY7fxw48+wIcfP0Q4EsPTx0/w9eMn2lgpCp7Al9ADK/75eKOjmzcNCxwywyjtJAjH8WIEOBv1WcsAACAASURBVGWbSkYVLmaeFirafdaMpBPszPt+YPJ+8jdxBIAIfmkcaNbM2G8/VbI/HOLps+d4+uwl5tJhbBQiGCKMs4aH83IV3Z7JEsk+MPZNUBtBAh53bxdxJ0NJRRTHvQAOd47QG47RIlAxGGpjG6YZPIGCUAMTp6JO+XiUxGiUQjaXx9rCAvLpBMKxKOKRiYylWeD2el30u20EE3OIzqxqTMiSIQjIsAqHPmq8ZmXGPkE4GkEwwrAAx8ATsBgeWeic4u0NtDJfFfsMSpmlDFLpU+alIjYZ2Up+sAMBDoIKfC12tmXiL8DCN0CmRwmlmlFeJy4GYgJaF11MJjIGfNBMwJdfSArIZGKcwEjzkul1WgKboj6TgkWcpCcEf+RLR3CNMhcWINzwmtccN7/0Jeq06ui1m8C4L0YfH8M3yjAG+oyR3cBAilicwQpxvTcCbiGm9BJole9aX6l0TEslMDaZ+N5cMug1iR/BM4LCyVQE3qiJP//iS/zZ//ElNm5sosPCJBrF7/3O5wgHyVTheQpgOCRYaUUUgSher9PNeqt6KlNlN5Y35pcH9NqX+tzhWP6qnuC/zZTfQy5JSRfPqc029v00RZaFvkmVtIEfjlBu9FFpWZOADLVsnCxNypd8XzMaxtcJlk7s/RHkz4Z0v7BAv6jbeBMw44ew4gcCHnhMQwIMPDORzpWUicyzOot6R4mYmmunQQD+40q1oR/04ftC+eO0mAvhssGimQAar1WrXeVVJGaJJRLyMbw/huV9yTSngQkCmQk6wJW5tzceyEvHDUbQbNYVFBCfWUOycAORYcXWjHAISa8uRhfnK74WS9fmxJg7MyEzf+fnI8hW6iV1rVBOecFQALLmIi3MhrsqjsuDuNhG+Yixm+nvxfmh1IvLf4fHlMXC12HowBQEo9MfPzFZZ1PD8elr18dpeZrNMSxAjEMmX0aU0ComWSylZFiV/JJ+cW0z2boVk1boE3iYMsqm4MDhcQU31gsCzOhtxoTGw2MCVwYS8PvNtcIV4La5Nou1hYxCQ3iS3Elf8mka7bOILjWASpvSUl47xtArxroaE3qwkTXHplc+bGbj5T69JckaJ8vVPLnIUiE7mvfh6uos5jZuy0+RwPnPfvzP8eL1DiLZRaGtVOWl41Gk0rMIjjpIxz3kistK2ua5EFt5PEHj4kTXU2q2iMrpgViqgVgKpdNj1KplJY7Gc2vIFDZ+5dr+iz8MDWtwu2XNs4lU6irohnBqFwn0EEM8YJKwzjiCuNtDMtAV2Grm7h6ibhvp6BAjJ44mGYqw65Brln+z6yyIBevfh2Rds1mka1WMygEOSiVU2n0k01nJ7QnWt2t1TIJB3F9L4faMg0QqaXO5Untt/ufRHg4UDHB4eohOm3scsoVd4UwEf+jtyPEb9IYYhtcwTt5GZHCMUO05kim+XhCJRAazizcFGkYSWQVvsKlBb8kcfeEi4SsGdUjekHx2XwIpD0Pz1+QazSmJ75+AoHz1xFgzKa6Bv6bC5PoaCLABw+RNu1rFAmYwDpm09FiNmo2BwP6rEyjI8f2cpcYcGWwWvuObZF2x3Hy82X+8vb7NdwaD8b/GUiZYbIDglPkmz0+ug46x6NQI5OO4UpBNR69J/+eyipDPHUGrqM5Dt9nET54f4/F+DY/uLuKTO/R09PDk9Rm+fmMss5U8gW8XqUxGMkk2eh7dW8Lr/TKevj3Hw1vzAssIoPUGQ63LBNE4Js+2z3FrOa2Gx7Odst7rjWJc3ma0QlnJh7BBQKs80DzINE2Npw9GTaWpdlpsviBgxz0HQVD5KfpzT6kF7JWHWJmJCUCbHtwHSGZNcDHgSvr96qiJ7RNj5JKVSFCP+y2y0riWEyjbO+9p/Lk/X5uNCOzbPu9dsdGmINpfDqCZbJfvm/OKJdj6FxKgBFI1xsD9rL3Hlbk4Ds87em+zafrPAmcVA/IE2OrycVGrbytxs1y5wMHhE4x6Y3h9C5TSvjUaxdzifZ8d6WB+6Z4+C8Gx7Xc/x6utHyNAH8C4pdLTC+3Gjc+weeNzyT/fbf8UG+ufYXn5Yxwff41gMIrFxY8EnPGLTGrVRmP6rzpYWnp0DZ79WrP69YOuR+B6BK5H4G/uCDj/zr/7h16j2cFB6YX2MrXmCPm5T3F//T7GY3ZaPKxl6AOVwFmH5v8RrOQ9lBoueoMJ1gphyTUGNHuHgyff/ATb+18iFLWCLZb8CIEYY6O5epLtMt1k9a1Y80sHblRmk5Q47uDd0TdwcAOJzKOrx//iEEfHZZlCK3UuEMY4zILYxaT02rq+87dUGI1qB+qWtkdtlI+fYjAYY271kWRYZJ/dLBbw8eZttEMLiEZC2paw61YMNeQZdjzKodYjYGFgCDfxw3DWuo/9mhXFkZw+a3hUxzicQT+UQWjU0uY9nwhgMdJGZRRHMhXD7dkJdqsB0e1vZEfYLrOAqmMxOUYgkcRxO6TCKO608dHHD5X+9nrrtbqr/JoCZPyGEjV2hblx4gZYHV9/o85CQzJCgVPsQlPmycfTP2KIVrd3BQJNgbZplzOTySiVSUCSjO0NFCCjiQeZDpLZkTkk3yOmxI0UW8+NxNbWFvb39sR0iExGKKYYhMDUMWM3US4z6Hb8DRTTC9mRNJDhO59+Dx9/9xEGwz7ebr3Gm63XSl/lBt4btfHww3uYOFFtTmeTQRy9ewFnMpQsrOXEMA4kUMhmxHaJxWNK9QoO65gMGiqu+fqTYApIziGeyqJ5cSTm2OLGPbEnuHGjEb0khskkgioMA/IvUbqqn8LJ64TSSHasZcxPIJMG1L5cbmpcTeZJSGwdX8rFLRbBFMlXGK7gCURUkqlrEi7KJwmEMExAqZBivbAzSnCHYNTI5JiyjDF5jRXydr4pSVIhQdN0b+SniBFgpaE6m9JWTBHA7HXa6NZOMepf4LJ0jkE/iHxxQb5ULFLomdalGXV3gHqjI8ZZPJNFMhmX3CuRSGBmbg7RGNkulJy8ZxY49InyE9cikYCkhd0+pR9TINDKA17XCpkYkuU2RPVkF+eXTbw9usS711t635988hH+1u9+X8Ugrz1+5MGELDW+ppnos1TmeDQbFQHEwUjSgDM/KVVyQ19SpYL4F1hdU0BpJs17x5ga0yRNno+Lmsn2+IvzWh+zqSAyCWsa8LoqNw0EnU3bPKJzMZoIDKl1pkAXn9vBJY3+HQPOfL4XLmpklnpioPFQkJmYb/YZrgpRI4ZdFeUcn6vDMwnmlBlCgO643MFMkuzGkN7jXCaAmVRAqZ7+dKFnJwjH6/eC8lCCiXGyArs4P9rHyeG+5pFkPG6APFktbEBMJmi22wJwuB40Ox3EwgGkEglkxDiLSXI8NWKnRNKuWaA1TiAfpsG+L93yE00J9pz3oqgMoiiEO5pH2LghI8wkVQZOknVW6kaMvRTuiGVIlpXHuZKzr6HcaLozSHnG/mJRlXYo+zG5or022QRkEYUFiDBIRB5YfHwkjkA8LYN/nzppoLBkm86VFJf37c7BhV6P3+/uXwgk48Frie+Est3N9QIOj8g6MyBtCvTxcbw2VxfzODjhe/Vwc5X+Qw72T6qaj5ZnI9g/qVuSsQD5AXKxEc5bDi7bQeQiBP0GqPYjOO+EMZ8ksO7hpGmvPxNq6e/Kw+TVeDTcApKjktbS7MotAWjy1PMm+LM//id4+tXPEM8VMQ5lNUZpp49caIzMXBGpmTkDO7XWWMOAY8mimys578d+pyXwvTWKiY2o8Ugt/to7JnlpjepqIonpxXAQMYtcDAJp9Jz34MC3nzQTHiAd4BpnSZnOuINkqItkDOgjhY7873zje6FEJskUEOHPxZpD/TVV88t4hBdvt/F6Z09FeTpfwNLaOorz82Y23zjBcmKApcVZyf5prcDGFf3I+BKd0Qgn5+e4vDhHq92WKb0xvbmekqnHhsAInXYHE6YdRtcxjm9Ieky/s0T/AHm3hFQ6i3h2EaV+GocVu4Y3ch7uL0XVgBAw4Zv2GzsvAASjiEZiujcIZrMZxNeUzJWfWSnSlm5NUFHNIcngw7rf+VuxzugFyvtZlgDWXCBbWy0FNnb8DMsr1thVWIqNsQWz2P1uAQMGemlN8v1Mp5On4SuWZmwhAAby6jpjY9D3GOW9wtlfPmeSKJt8XEx8PjcBDv/6tLAV/j0BJM53tBeZ4F88O8SXv8L4/9vX1HIugJtLKRxVxnh3YtcyDwJoTJLm+7yzPqvP92rv8qqBqXV2wDAQA8F3zxomxSQDLB9GOsz1tSdWKudXqiCs4TKWty6fUKFcZHtNAyAc4LRq9gFTC4yNgiVZ87mPKiNsl3q4vRi3uWfk6XuCYQKNg0HslNoCp8QeH00UFMZ1bPu0c7WPXCO7n91VQL7IPCOUcB5e9rFWsKbG/mVPz0/rkl8E0Djnca/NZssU+BOAJl9gn27oAKlEFOlEDDcWzJdy56QtAI3HcDzEfA44KPVxdDFBJMT06zH6o6T2nDvvnmBn+yuBaJrXPTYww6YI4LUqFiVB8TF6vT4Gkz7Wb36iz31xwf2lWXDEE3GBqrMzd7Cy9DFOTl8qobM4z/rF2lf8nqDr2dkWDg+/xMrKJ3ZOBaRFsLz0CPNzv9pm5tee9K4feD0C1yNwPQLXI/D/6xFw/q1/+2953+xtKWI5HKEBdxDpzH30KdEsP8FMIY9Htz9HOLwpGRHBLy56C5kxjipWYF/UfoLDxltLt6u1EXCjKqow6CLiOZIPMBEyFH+IWPy+BqTeeYK51BiOLwHotEbYPfsa9zcJmEXx5vAJQqGbyOS+iwC9Rb51sGtO/4Oo19TiOApmMT7f1iYzrJYmMKRsadjDKLOM8slThCipUcE8QiQYkw8UwYhiuIGPbqzJYD4o8/8JdpsJdAcTLKWG6EQL6ExCaLfHaDWa8MheCdOA2WRNPhdLwAeNi/n3fTeJYTCJpNdCfFxDIe1gfjaFnWYK0ZCH+4UhXl+Yp0dqVMO7ShBzBRrEBnFUnyDqdQTccSOtVLNgQOykKXOCtHhtbOlXJUBgZJtYyg9dGsFyk2mpbdzN8LxMi0Nueo3JZCldlAUyKEIGv5Rl0GsrSJYQE+HM94UbIllua0xHkvTQu0Rpj758YOvla7zceuWzsQLI5xJiCDkyEx6i1Bqh0TZ5BNvOZMcJ+GQRyk0wi8deR+81EuUmxiPxURtkSmP4uW5truH2zTW8ePkGL17SI8/FTMLFYj6mFNXL1gDV1gCpZBzpdAr5fE5+MO6Qni/GbGMCm5uaB6IziMYT8jCZMB2JG1SGJci7hWMbkbkux5qbbHrBTJll7Nbze25w+XN1uf1wAHbj5Rk3YrBAQIW4FSK+lwYLAMl5eO5YkFjgAhmcYq2I3WfvgXCLADoWNGS/+P5zzmiAEJjUxSLexZCvx4veZ6+ZXJSFs6lnJMMlVMDUUoGslLLQd3yAdqOGfpOMrDHKjS5a1SoyHL8MEw2DKNc6qFQayOZmkC/MWVqk4yESEjzhGzO7GIGpguEr2ZCkxjFKJigvIcjAZFFKSAJ6vwImmPapAooFYwv/+E/+FxUZNzY/089nU3LLwfOn9C4c4bPPvo9kgvl0I/TGIXSHxpCIRSICyzo+c44MQ42Jb5zMQpcdf56jChlXYwJUoSuZpWpnf36hgT6P2QyvSZ/9cAWFGZHOfmzATLlhibH0FjPmihUakkZOPFw0hqi2Rvos2ti7Prjmd+JVCwnweh8QMAX1BGJhgkLGwDSlgfm8A74NjR1TOmtkYli6HV99Ns3C2ORZzmSMw7038nCLZFawOBNTQiv9zJZyxgiYptBxHqGHI5Nvla47GIjp1K6VMWg3dd2S/ZKKRuUxSTYuga12u4HTsyMEUyuYXbqH4OBc9yYLQSVaujO6Vgjm0leMo8dxyARphm1gHxkYKrDotda1BstMdKj0zMtuSKwpgmq86qqDiECh2RiLfiuseZS7IQUFxL0mWl5C7CoyFDuBHOITk/zw7+xW8UDhohisnGMiUbFTmEhH/7ZQPKVrnSzNoc8aFFtZr0UPQ5PlUnpJ0Ks4l8XpeU3jT9CMicL2bwcrSzO6VsgsK85lDHCj+fZSDgfHVT0P51wy03hwvieoxt+TiaY5k4ybQVeG/f1+D91uT+BLpUPWkrFB630z7ZmLGbuMUlamhort6XtJTU275Z9INhTSiI/LCA/K6ARnsbB5B+srGV3of/JP/gg//md/jEQ6j8WNj9VI6NTPkIjFkE0nkI5xbjaZNOdK+YhpTndR6wfQHPx6jPNvLe2/9G141FBTSo0dMhY5F/uNIQJnZJ7pvvJTFz1eD3B89llH85/+lgAp12O3qTm7OyHDxuT6kpz6Pn5s4vDaN2meJYkK9KFEfjLGi9dv8GZvXyE3SyuLWLt5C9F4BvFYQl5mlPzPxkcoxMbI5VOYmc1gTOBkNBITeuy4ePnmFQ6P9xH0ffOm4C3vZwLRZIGxaSJox/PQCy6hF7up+yPa2EJ0cIJh+g6aoeWrcI31mQBuF1zE2KRQ4ijnXGtoxtNZHFQNHLwxbxYbYiDRJ9JPEWUwwMjiB3U9ytNtQj+nkKR8fG9aB8nA9psvRk2z/YVAOJ/9NfVL43mxOViTl78AGihnjDE73WpY+TOwLA40JxI8MqBsyqidMvhsfjQfOu7hpow0Y3javCwQiXmLfiiBFwyK8TgYWlCB9lL+e2Ja5mPfw2x6AU7niWlCL3++PGPX81H5F9LiAck3E/EY/vz5kdYwMs44ztPj8daR1gSqCwoJgA1Knvdmq605hUx07TE8pqdHxXAjSE+ZJWW5y/mgQKvT2gg+Fquf8TiujrQXXczZeirAl6DWRR+3lxLGbrvoYSEXxvpcDPEYGe0mbVVq+WSCl3s1vDtpY2PeADFjulFd4IJMZR4n1aFAssUc94UEVg0AJHvyuNITiGb/JgvXxpqP4VdfHTNIRtofUNZJBtpA6zZ/cXcth4c3Z/RYfhY+lswzvgd6sfV9YIweaJJou3VMxmU8ffoMwyFl3MDu9uOrsCBe29zDkX3GvSTvBQUjDIYYO0OwpJgMybyMsReD3oDJzXzvnM9YbziSbJJxdkhGG21i6BV69hILCx/q66z0XCCe/fwVlpYfoTh/DZz9VfP59e+uR+B6BK5H4DdhBJwf/uGaN+6kkR3lkCysIreyjHLpMV7vUb8fwI9++If43R/8Ab58/mfoDcgquIteu41+62ucNSbq4lSbT3Bn+XtIeiG8PXmMjY3vyGB4a+8J2u2OgInv3f9txFMP0OvRkLyPrZOfo9V+6nekPIw7lDDFVJTE4x9IVlC+fIJc/vuYKbxPrmF8eK+2i3Z1G/HsCpbnl+VZ03HzaHgZTEpb5nmW28D5/lcoHT7GZDLEwo3PEY6kMaq9RnHpPlbnZrVYJmJhDCbfovtPCFmMcXjRx3cfbGIUycvU9YPNRWxtH2F7bx8rhSQGvT72zupALCuWmVKQggHExk0V1vmoizZikrZsZjrYbibxtpHCndkhNtJ9ARkhd4x31Yi6yvPxHhL5ZRy34zg6OkHS6WkTLfDL3wxxU2JJVeb7w43Nt03jxcpgx9Iv9gmeWPqgJUjSuDtCCQMN6kMRSRDJLCLzZ5r+JbNxgj0BGtVaUpVJB/jYPvYPDrG9s4tOp2vJi+yOEpQKWQy9EiS9MWaz9AoLwxl2kIgAF4MITkptDMk4CxjoN+z3tGEMKf7dEgpZ2wZDIRWu6mLLxJwSDAP8CN7xsfxMpPrLy4ehCj7DKZ1KKDwgn8uoGzz19hq3z+FM2phZWkMwNY9mm+EAIQFoQ4It/Z6khwQN/d2jFQvhsHW4/YQ1Xp/ydvONfFnkUqZofkzvjevfvXisIub2h9+9Sigje4RdfiZmsganlJKFCDeRvB74ic1bx8HEDajQ0r/pzRIiw9MRKy1M8MsvSiRr8UMH+KTcaIudpsROk+bwGhmy+B5amma/dYlhu6oN7YSS6mBYPjvVRkdsu3wmpW4xPay4tx3zf5RkxUKTqaJM3utq3FXoj80cPRiJG/OM95DjIR4l8OtgMOR1awxVgeo+Y8ESWj358/2v/9s/xI9/+s/x2fd/hPv3HuoxDhPOhgO8fPEcb9+9xQ8//xQPP/pQxsCUu758vSfZxMbNm/5m3q71l988MVnqcCCftw8ffRfVpskU6e11BZClyfr6i8fUR0xA1FUC2/vHTFlZklr6spr3bFAHtRZZJCYBJWgWcD3kk3YeTT5FkMgkdjzbJRn5O5jLWmFmhaHPKvOvfRFC5GHHucCKi6ksmIVBpWnFE/3TCMLxc55XmVTWw7Bxgn7lQMAG55Ll1XWEM0sCEwppY1dNU3PZme93e0od7fY65ofEIqfbVngFWassECmdbgdymn+iozJOLy5xVLrQ/bK2WBTrk++XhXcLGTQnGYUEkPHFOVrSTSYLjpiqCkkL52MDS6n0AwIIHZy1QzjvuPrdTKSHo1YUF/0o5uMDLCcHuOyFcNxi+puNZ9YhQEY5Zgoxr4nYqIKOk/LZR3ZfRYZlAcfyBJShdRjJ7AySmRkxYp1wHMk8izimUhj38PCU4RKOQLHDk4rmeQPE7LhKyVybE+jFf68uzeiLH3DKQlRBe3SJk1LVGhtXh4PF+azNo8EANtfnxEyjtHN1OW9p1z4gP+p30Wm1cHDelVw2H+2i3Gbi9RiZYMufPwJojGJqOOSDLVwOYgJjyLRjUUwAsgZ7/4lhSZ+tEzJz843VHNZXcgJd/+SP/jH+9J/+EVKZHJKpHFw3hJlUFDPFDSAURWhcRZxNFnrQTRw0xzF0PCu+/58eZolgATmU3SsQQKEoxpzh3Np34uhMCNA6SAZ6SAX7aI8j6Iwt9ZL+oVGHfnm+/5nrIBkeIhHuYuxF0BsnMJCEnPeWJUlyHhYjzP8bBe6MLYWawNrrt2+wf3gspnc6m0ZqZgaFuSUU5xcwabfRrpZRbTbQaLXxvftL+O3v30Q4xuAgAkk229RaTeydHKFaq/hMKgNMeX2SFS5vTAZK8J7lv0dD9EIrmPQ6SE0uEc/OIxJPouXO4XKYFYAcCbm4txTHRsEAMeJCtHgQg9lntXH9lCcYU1+5tnOumfC+jmjfwCCYQIiMLGMlc/5U4zNOBpAxxSzV1BjavpLS8CofVDY1prHEfBMyY3kp0MVCGYwVa9/rTxVcQE38VJrJ9d1nvPPs+nJ0A8V8Du7YPkswRvN8srfN35WvYeEyTMsOQXb+Dr3MJpJlfv3m7Fdemr8IluWjBnzV+3afcoynjzFw8v1BsIzssx88XAdBsp98s/9Lr0HAp5j0MCeipCWZJuNkAwYli2x1hgJyq/2grAjUjPPXICUwA1jKBbCYNVaZsdGsScNj98K8cXn0h2S/OvIn3CjGsTQTFZB1XCa7zbzUds+59wrh9nLKwLP9uvbm9u7skEyzEMbeRV9MSoJoBOT2L8kQB24Wowpq4XGrGFd4E6X73HMelFrY2rvEg805fLg5jydvzvQeKIl9vn0uthzvra9fH1+NFQE0fh1fdhWoQOYZGXEH52zI2+t0Bz2k40OcXI5RaQTw8sVP8ObVv9B8HWXTlUx2StJ5KWnO85tZvmcsU9q9wBhu2EHYsST13siAM/53fe0R1tYeydeMrDOCbXwyhgTwKBRu+c0O/u0IR0dfIeCGsLz8HRSL18DZr7y5rn94PQLXI3A9Ar9hI+D87X/zt72j011MWgSQgrh75y7oM799/hLhKKnmE/zod/8N/OiH/zr++Mf/E/YO63AHIyTIGoi4ODj+uaRTk1EAGHio9/pwIi4+vvM9FPLfw5df/wyDYQ/f+ei7mEtwiQpg9+wFnm0TOAsjGoui02+pa5vPf4pYgmbfPVQbdQQCESwufqaFkOANj/Ojp9pE0/vD7ZeQmr2JSbeln1WqVZQOnyC/+iEGE8oCgZATRaW0hdmFB1hcfqjFnUEAq/EGovKqdvG2GZcPkTZy9DTrlXFaJovM96uKZBEOuFjJx5X8mCsU1IF9+/oVlufS8KJZlErnCDt9kI+B2iUSAcrqPESSMWTyMYUD7LRSJjljwQoX93JtsN+7XY/hRTmBe5sLmI2NcXhwLOCM3W1uVqcGtdNOLDeLBuAYs0zbSfquERSbSqDoq0XPL7LLfBBGyZHyQbEOpYyu2XH3i3Wx89l1lkyKG9KhzOZZQ55flPHqzVtcXl6a75fMgG3zm4xFkf0/2XvTH8my/DrsvHix7xGZGRm5b1WV1dVV3dXb9MyQQ4ikJAgybMuwbFmGIQOGPxgwbMP+6H/JkAWKEina5JD0DHump9fa98o9MzIzMjL2Pd4zzvm9qOqhRoAFegCSyldIVFVkLC/uu+/e+zv3LNmMJFpccN9YmUUqHcXOyTkS0YgYU3tnHVQqdS3Kx/KScvX5XIgnUixwLfKeCx6CNHwei3jJMbgYHwaSn1hGRSG/0zvblor6/MWuQJhUMobZYkE/uWwanUZVC/dcOgpnXEckNSN2WYxBAdmFgK9AcIggEIsEyiUmMpBmu1CqSTmiAYn0PqLs2HZWBdgFjDRnPFCxyd1cmnPwMynBUDHExZdHDw4zc+f3tPY2UEzFbJCyKRc0Fm3BhfDDUfVL7t5LqgQfdGATuMnziETgsygxWMaKLrbvaCC5pvoG3388wqhzgVG3in5viNHEwcALodUmMyOEXJGFtBzdJO2dEOgKvofMRqzCsUU//atUO5hhNr+rNo8DQJSgXcS1VE0yQQ1c89HpmsE3AbSpHKdDOVe7jT/76R/jZ1/8RFKoD977VGMEu2IkFMeDRw/1fd9/73188P57Apv42N6rr7F98zY++vD7uGiYd95sjqbGAVNShBFfUkuyYUqFqLzNeC4LRTIZA+7YVDqioo+plFZA8L0CH20xuoxuFpQn35FMig3h+/IHY/tQskk2WrU1kjRyyjjjCV60JwoHmM9HUCKbLFCtGN/VmBhTwbRJ/QAAIABJREFU1pl23332G/tYY8/YOdDLjH2Lz+EOP0EwSjB5FDNhXDQGaFwcw+tUJFNh8U9GDu97Sv0IFquADd5P0rupX9pUhiWwlPeZsez4b0qgMyn6yBgzjIwmFvv1Rh2Hp2fG6JubQy6TljxISZLqR5ZqSY8aNiPTLAtuS2maJiEiIBtBdZDQ5yxlPRy1QmI5EChjX650I0q9ZJIkC9lycohyeoxqN4yzrqVOZpxWkBTsoeFnxdCIT2r6/vyRzD8IrSBgT+AslS2gWF5BMpPD0WkDOwcXWF0qYmPV0kN1BG1zQJZYYPxPsGrKWCL7jOMYwbX9w6oYZJJrBwDZtNuQccbHrm3MY3GevkljjRM8dg+r2D28EIh2bb2kdto7vNDz+VxtGPgjTAY9HJy2cHTeRT42RDrc0zWuD+MIB15AzUkGs5GGWEn0CDJ3RSBHtobno+5n0fTzYuUJPPMnaLslJUDe2JzD0nxaLN3PP/sL/PEf/RvkEhHMFGcwCcXF0kvPrKgfMAWabGmyhwduFoOQscD+KgfZieTcxv2eADHOeSTWTaWakoCJ/WQbGGSedbwEUu5Q4JnuFwWkvB1X1VcDtnYk7CMdHajdhx79P4lPGavK5F0jsfq4UURwgV5eHKcJsHFOPjw8RPXiApeNBhqtNpxIBOvrWyjNzMDvdXF2cozdwwO4sTh++wd38Pd/812kMgy0eWOkqKtxfHGK/cqhNoN42TinKiU5SCjnBtSQJycAwEe32UCv3UY8N4+ZmRIy3AhLFtHwCrgYxHFrLafURjK6O+2GNsUIKEieT1CYYHYyY6xuss1cV2sD/i2fSloHkHEHD1FTb2qeHhK4CdIeOZar7TX/WpqvrCwCUIxgL483cngjpmluIVgk8Tk/O2CdiYzNdQh9V8MEgI0RJ9+1wP8wmHzsPQPfT/qa8bVkv06Zcky5JSCjsSzkw2MyMAGa/lAz21evzvD1vwM44xnOJcdiwJ73bGOPPnm6Z6LGbq31w1jIWgDA2tpKwJ6za/rZt7timxFA4++/eXKk/3/3oIS6nOWZ8L0nSKczsi+oN7jZ6qE5jEreznXNecfWB8vFiMbo06YFVigldjwWe4vXYj7rYiFPRrmHSsPSjwm07VeH2CglsFEmeBrC60oHB1WTcPJxJXGTxRgLm0+j7+PVScfkmjbTaZwkWMaNHg5j9Dp7VaH3mR28HptzMWPG+cZG43iyf9GX/cn2SsEkv2SXI4TXx3U83q3i9lZJrydoxs0Z+ra9OQJg9P1rs7h7fUYpsa9POvoe6wuU0tNrdIi9Cr2Ca+j2evj62/uSbG5srGFz6yPsHx5hf/+epJsxN4Y4Nx29CcprHyig48WTz7QeoPcvj+6gC0TMp5TzgaSyoxEWF+5gZfVjPYesM4Jp/Dk5ua//Lyy8h9OzRzg6+loeZ/Q6uzquWuCqBa5a4KoF/sNoAed//d//R79z1sFXj38uX4gbyzcRyizi2e5jnB5+iVQxikQ6hm5vLNbIf/YP/wkmvRH+xe//Hyhycg1PwBRuAhrDgY9EgpK2ENqdLu7e+giTcQivDr9BLhXBoDvC0vwtJJIZXA7jWCtvC0z4+uEvNGGVl+4KMLs4u4/LywcolT/AR7d+JHZS5fwY/UEfr3aeKT1nYeW2GTo7IZzs/FxXK+RSPhKHGwvh6OArLSoWlj9CafED4PIJFqOXiM5sozrJYz3dE3uBxdtuI4KjutH5s/kCQv1LHF0OzG1jGp0+apuZOj8oWcTK4gIy7gjzS0vY2t5Gz/PwzaMXGB0/0mKk05vgWq6H40EalYsW1lItNJy5gMHk4GU9gY1MBzfyPTE4dppJxErXkImM8OLVLsb055KvhxXZYvQEPiGSH9LEl1IZpSj6SKdSyGfTb0z8ufrVopbAWYgLXmPSqOig/JaAJBcr3MEMhSTFZHEg3xWaPjeaePH8hQBJMkjI4FFKl3Z1bYHBhQaXWj947zo+fW9Li9WB0hl9nFxc4rzRgu85evysNcL5Rdt29Mkq8z0MKP8kgEa5JD1sBn1JCSVpDAA+RbKLgWNUfksTM38UsRAkJXO1aI3TlDyVRCGXsbaI0Mg/BHfSgD/pYWZxC6WlTfQaR+h0u0BqQWAdGVrcXacsi5KoSIxpkAbCcDeTC1ULBTCjXfU1Mc8MIHO40znoIBxLIBxP6v3YrgZuhRD2xnDla8OvFRFTbEgmXyC9UkFIJpLMlC1AQQltZGhxp1/FBHdKWUAHwBkZSHyOnme78zJCnjDaPSQJbKdZxaRXx7jbUpFG2dOQGaShpPoOY9oFiPE7+GMkMxkkkjFJKwdki8nDxBHjgsVIMpUQKMbP4zkxfKAjW0RjAfBaYjJEKmlhGqz9DKgNWXswGU0pb0OM+z380Z/8AX7y+U/EfPjg/e/h7nufvJXyBKlmU+B4Kv/h4n1n5yUePvkGaxvXcfvWR2+YWPIdI4jlOCimKWm1Qo3AlpgSBN8vB5jLR/UzlQ2p3FYhaKEbKiAcKAGTRykfMzP7APibUi4IfrA/T70bpy82UgZ3wE1CxKKMXmP0BmJggGRg35lf2DZvZJjBKVQDOSjBN4J4UzkcZTZ8P34fAokVgoMTgn1WUPK7JiY1OP0z9Pp9DAjeOix6YxgNyCJrC7QObMQxCfyHOAboXmEKalAk2/8dyXxiTJ2lxC3AANh1qkOGsgBuv4KzalVgaSS/quelUEciQim5+Z2xKGe6JdtmxiXoQiG1MX7IkHDDTDiLSXbGdua9cNxiaqGHmZgxM3mNzvpmhE8QjUc50UU+TM+dsck0BUhTUu+h5WffFHssgOOThvoswjH5VRVm55DMZC0x0VBCHJ5civG1vGgpl/LIk0TJvB35b4Jl/BGzTM+ZvJFqTgEz/n5NKZp2rQicvdypYH15Vo/vHJ7jqFLD9oal8rGnEOTYOTjHjY3ym/NeLOcDEC2ElXJW9/Kw29b4xetbawP1HgMogLRDebpJGHNuE5eTPJqTNAqhqcebJckSPOcntpFFYlxFbHwp8Gx2eQ03NmfRPDvWCWVm5/F//cG/whef/RRLS0solebhumQuG7tkEilg6Ob+f10ppUbHSI9PkEznEU/n0OxO0O5RRmljrxIyCdoH9zPDAgawlNN0eIi0ayCQEgkFyhgblYfGyYB9lk0Y67YziGEwMPsFsq4EXvm+0qR5GPBKP0pjCDebTTRbTdSbbSRn19BotVDZfSopK0OXGvVL9Hodsb7mSiX8g9+6gx9+tCk0ikxagkfadInHsVep4Oj40IJd+n10eh10+wxaMkBK4y85zZMxuq0mOu0WnOL7mJuZQ2a0h3iqiEJpBdkc/ejMBoD3nrzbxIY2hhcTMzkWxdNZJFLZtyxWx2wapnOAzW8uPDKWKe8ny5g+nkGbT1llHN1tPUAQxrg93wUrZSER+G9ON9jEJKM1BDfcJJ8bag1hLDXaH0QEYMifVUnFAcsskGgSpCXzUe/tMsTBrqmvDRnzXL334lSAO33HYq6Drx4f4LMHB/9W/1QCpQz33wJci1mglHFw3mXa8VhJtRzrLgcR1AP58XvXy3j/ehm9Puf3EDIZ8xD77N4ufn5/X+/5wfai+uI3z3gP2WTC9yF4Voib5yp1gpVOGPVAZl2IMgETYuLqOwXsYyVuhxyUGaBEgP2csskxVmYiAtCO68bG53UopW0eP20zCdPa9M3BcIL5JLaXUjrf16ddscAYWLBzZunefLw/MPYaz5HtuFcdYm02itVZ8z17WenZuBRs8pjHmn3W/sUABzWbZ9cDLzQ3SjN9B3unLdxYmZH8crqRkIiZXcjnuj6/zP++uZrHO+sF7FQ6YtfZR/q4tmJMNI59f/L//Cn+/GefmRdxsP6RnDhYt0UcF+vrHyIaDqN++hJzy7fR7nax8+JLDKSOMEY+mLAZ5X8o6Q+LaSn5McLyL+Pn7u99gYXFOwoKIHB2Xn2u+ZRBE4dHX6FUuiXm2dVx1QJXLXDVAlct8B9GCzh/75/+0PdGHk6qR1iaW9Ni8emrJ5jLRjGbD4NhmQNM0Ghznglj1PEw7FASEEcq56Pf72I48ZBkyt/YwdLyhibMV3vPJR/iYieTj9GvFs3zDsYdDx/e+SHgufjJz3+KWIqpiFFJyLiEnZ3bRsglWBDBTCSH9ZkINm99AD+SwC++/DMcX3SwtPYRDve/ErgVg4/K3tdKslpY/RDLGx8bzhKQRKJcVJJJEq5jNdlAJhUTi4wF5ctmBv0xwDSvwzaT/jII9cmO6sOL5gUEhUctLZTG4YwZp4ZcbG0sI+N08GrnGD03g1EogU9vr+PW7BC1vQfoDUZ4fJkW1ZyMs45kax5cb4iRF0IsFpH0joUWvwNNYRlRnl/ZRrPVw/OnLzFSdP1EYBi9rabgl9KVJhOBPZI8RqNKfdLXpRQykDSyGCYriEsoFlbT1DAWpfzMKSukNxgo5evJ02d48eKlPqfZ5MUOoZDLa13DhSklCywgCbrcXJ9Hp9vD10/3tOy5u72KD7eX8eDlKe69qohFM1+IIRkLoVHvoNUZoj2wwsXAO5rvU2pGZp1FqauY5242pXYyMCbzZAqc2UJw6lFiTBwzDadXmDzaJEtNIp9JgdJNetixHybCXVA8BjeGbGkV2ZlF7fiS8TQZDOEGu73cdRSTROlhCes/tqYy5gF3apMJPUfGxNr5JhPNhetN8OoJZc4+3v3gE30nyt1YAHFxybZjuwlIcF0VSt1uJ2CcOYgKJGXSrRUzWvwqzdP8AgnmKV2TIQZRmkc7GFC65411bdhu/GlcnGHUvUQqEVEfHg1GGPX7klb4kaSBItE03HhWXm8EU8hmcR0uys2fhHKPkR9VKIM8thwX1TqZDD0l7XHRnsvEEY256I9C6PbJHCAgaow7TPpwxn31RfOFIlPIRbdnPk183tN7v8DLB1/itNXC6o07+N5Hv6H0SUvFtIW0gMZgIc//TxMzeR+9ePlYRfH1a7cF9JLpxVqqSFP8gCV0FrCzykUyLQ04FrMr2FnXe4o9+R2ZZFC4fJe9ydepQKS3HL3AyI4g84Ipug2ThZZyxmR7e9h3IJDHa0pmGH1nZOcTfL/pZ4gd+AY8s1RVHgGuKSZNtTkBwTQeZKzx/abPIxxCPzMOTbzPB50G0k4Dl5eX6HRpygwUS4v6/pW9Vxgz3ZXSKZfecbzhpv5HIfVtJkByzGFfyWVSKORMgkmgjEfO7ardasOYsSg9B+1uD6FeBb0wzeZNXkoWai7UQj+U0/8zThs1Ly921Ey4ofHqckJ5sIv5+ABnQ4LdEaxmzdBczFjKnD0PJ93Ym3uO7VeKW6AAr0k+0pdHGpMA827HPKCUkMqbIoxQOAryaZSWGYmJPdro+kikUlhZnHnj6cjvxvGGxdLhsTHHeFTOmoFMsyiwjNdbkqmweUvye5ycXopxtlguYJHO1lP2r7zRrE/uHhAsM+YaeyHBNAJp/BHLMuLi+U5Fj5P1NgV2+ZpwJIT1xSJkWdDtYtRro3LRlQdRIUa5Yh+1ftQSfSkvY3quD1x6eRRDl/o3wSHaG9B/suHnxMpjUAA9QLuhWfTCcyjPxrC2lEMmn0ckGscf/v7v4Y/+1b8Us/i9ux9gYWEJl90whpHir211FO8fIjM51fzmu5RWkk1DphkDKoxtxkObKLLSMgB2CqyRRcUNEEoQ1a4x867kf6b3XioWRjLKOaeP/thDvWOAhgAz2QlwA8dBIsF5wMEg8CDj53aZDEyz83gBXmJOc+nBy0fYf/UYo0EPw25L77F+4x3cfv8urpWiWCnw+hJQorceGUZM3I2g1mzh7PwcjcuaUmppVcHC3tjm7F8MhmF3ceQ92O20ME5vI5+IY8Y50mZNMltCbmYZ0XhS4EmE9w69LemXyrmD8tZ+T4ydeDKNZIr3XEQekv6E3ngEwMKaYyw11TX56pjySgPUp3MvN8vY/21TzhJlOQcpsEUDq4UB8Z5msJQZ/QdqygAM++4IzLtNiZkBe55jB8ceA9xsbJbHowB9srDCZrw/5qaIBbXwc+jVyyAb9oUXe+f49lkFd7fLaHf7YoX95YPySh4EvabHYp7MowhqXTKtHIFRiwUGLcXF8uMGJ68H+8TLoxZeHjXw0TuLuLU5h5/d28PnD9+CdGxPbuZJAjyZgEEDhZh2kpTyetHx0BkzRsikr5kwZcSOwLPpfMTzKmcD64BgamGyrtLshxMBaAS8aBfBuaLbt+Tmy35Yf5OxyfEsuHi6FwiWbZZTCho6qPbsfmDwzsiTn9tRzYBjssg4tnC9S2YaN2c3SzEcXw7fzNGcAxZytgnKc+B7ELyNRm1dJrDvYixP3e3lHI5qA7w4JssOOu931osKIfryu15zbzA0XndovXlnq2AbeBMPa+U4js4H+PFP/wxPnxA4o48tvU1tk9HsPmhdwnTdCNLxJCYhHwTxok4MjVYD7V4r8PSkPwgXxqxrDKHzQuzbLtKZFNbXP0Amu6m18fHR/WDU9lGpPMTq6ifyPAs5Y5wcP8BwPMHKyscC1K6Oqxa4aoGrFrhqgb/9LeD81n/+j/zz6peaNAjEyH9p1MNsIYpUwkW1OYQfohE4J1J6H7iI+ZS8eeiOTuD4EQz7THvsIZUJIT/DQtmTFGEmu4QxWU2TOnotoFcfIOHEEI652FpdlizxfJCD6ya1uOv1Oxh3DzG78BEiyRUUwg343dcIJWZxfeN9PH98H7vVHmZXt+V1xJ+z/a9VEBMSkvdFYOw5k84i7EywvrSqiTgRAVZSbUwkMwlh6EfxupHAWZe7kD7cYSNghDhK9rIFo5m4j92UALRbG7PwY1ktFrcX43hxUMdg7GLGbSA6vkQxlxAo9s3TEzw8j4oNspntoh1bUYF8c6aPl/UUXH+C6zkumGwpedmZoNZzUV7dUnF3fHCMLgsApUNSLhVVMZFMJm3BGuwU0qeM5t9casrMnwsdLhyiXAgqszFQm5lnDo2lCVhxYSomjQO8fPEKjx8/FQWeO8Jc/FDumcrmkIhG0W21sL02J4CMiyMyWeg39WjnFE93TyWrlIlzhAsH897hOc4X6I3kyC9pgAhOmxN0Gk0tyFhEiIHFc//OLisXdeNBUwv7wSSCZpeL8mksuSUIToYtCxVIFmyRHotJRjZTzIttFo9HBZzRR4uy2UxiDGfcwnDExVIc2bllhJPFwIeFbMm+wDq+TyxOcIxyPYJYQ0l3xPIj8BV2JStMUMbJIi4clgSWcjeXO/5MEeX1DEyIFYagFDJbCBp4xkAHY/n1um31L7GZggQwgmYsZqxwZlEh4w6Bac2zE/QbVRTm5pEqzOr8J72afiTx6ff1PmM/ojDOzoBpk1HkMgn1sfGEMiXuqlpfIQuN+EI8bCmtE58G+jRYD6Pbmei7sPvwWnGH+OsvP8dXX3yBDz/5Hv7O7/yuzp3f0bQ0rD3JDAgLjEtGuAMdQnfI6wsMel38/r/4P/HswdeYnZtBsz+UH14ilca1azexuUUGqoFn5ucF1HkOHEPSViSxDSifZMABO26uUNT3kmE/gHzK+pKZCYdwXjdQaF4JYWb0TwmRfAIJ6EmqZK/lMf2b18rYjQS8rfDja/h8ShTfMPUIeLr8HGOnzeUsiYy/53nb8xgoMFJ/LaRdfYep1dV0h9/SI6fMt7cTzknNfFso8dS7BW2gvhQCzpomnZaBvU//spA81vxRB/loD7XLBmr1NsLRBNxIQszHQaOKdssSF938shW39SMDtSl3iliaIQM3TJ7J4jsAJIOIBIJoLKgyoY7JXIcpdHo9FVBkPRKwEhvN8ZQax+fxnFt+WtLNbKhtck2NHOZjRWCxNkrpsxfTBhLyMwj0U2opIC0wD5+2kF2vEM4HCbXDTHygQu1imIDvxjGb8gw4SeY05vF6xpMZFaxTgNUYF0HCLg2qj3kv2Tvv7lfVJzZWZ7GyUBRIyzaqnBP4c7C6MiPAjGDX2sqcvuPe4TmOA4CMhSsfu7HJuZIF6gQbK7OIEnQbjQWU6ToE0tjlhYJYb68Pzg00V7sDGytz2FieVVuTAUpwwBt2MZ+1cYRs03N6ng1NbtwcxQSSkdXX8lLIBcmi9IFje2dwqfdvIYfU5AzJSU1FvRtLITtXVnIuPc6S6TT+9b/8Pd23vBG2b97E2jvfQx8My/n1HZHeCfL+OeIx3s8OxqEYJi7DfsykXOzHN6ymKbgyTfwMa7wmiEj5IotrAiIcv1lk28aT9a94LIbZ7ATZJMGzMBoC0AKZ8puQHQLJYQFmnXbnzX3K+UJhMvEi+kjjZP85Xj/9Ft1mDZPhADPzC1hcvyZWYzGXxo35ODbnwshkjfHL8+L4SxbkZaON/YM9nFfPNL4MJzREt00XjUWBRQH7E2WdPXcVEd/HrHOkMJwEGXrJDMIxboikBLrRboDfmX2LN+Nw0EW/19ZcorWOG0UynTGpmiSABEEIQETEKOYni20n4Mpk9mTBiSmm9G4bk21ctXvT9N16hd1fXLcQvGPIhpLCyaq2507HGjFwydwlYEaxPgM7KDUNQogY+qLHmRIepyXEBD+7vy//LLuGYfzG3Q28u1XG5w8P9dj3bi/rb7Ldv3p8KPbZLx8OPrq1rNP9+smRgBz6cvJz+TOXNgaa+UvSCN886AgoEWDM5rI4rva0RqIEke1E1tkvHtnnT4+7NxYEwtUvL7CQoxzYw2kLulczZEiGB2iPjf2ccXtoTWKojxLfYUPbO5k/nKFn5ayxUw/oeSYPtDAWcg7Omh6qba3qdA0YCsC55lXFxl7JzgVGGRAqSWcpIeN+7m/Rc42+ZtfLvPbAq9MBVmeiuDYfE/uM0kwypvkYWXQKRPJ9Mc3YNkuBDxvHSEpbyaPm/UEW3GFtpJTQ64sZtTWP60sMI4rgwetLPD+40GNkpX1HE2pcM9/DjdUcsqk4ji4GAgPXywm8evk5/ujPfmwJmiNuIBpDk+C6jGGckOSaUTeCTLaARCave7hWv8DIoZfnAP0mlR1ksbrwwrZTx9f6DIyKhJBOpwQgt1pWC0wPzpWrK59ozqRkU04bvifmGQG0q+OqBa5a4KoFrlrgb38LOP/pf/M/+OP2hSaOaHYOF+099LvfIJXIwffzuGxc4trKNmJxF98+/4WK+1QijXg4gWa9htvX7srb4NvnnyORmqCQzSIRiWrBlEtfwyQ8FriRiy7g0bMvsTy/gnyqhG+ff2WGuH4M6Tn6rLVxfvwFiqX3kC2+g27zBcrpMLJuFJOQi2QyjXrPwevKGQ52fo7F9Y+wvPYxRqO+JD8qVjFBu/pAC46ZhQ8xF2OyGxBzPcl7uBg67qbQmcSNPVFvI+J1BDoohYmFLFk5ZLyMmhhHsuYPMqzDi+WxeW0LucgIrj+S70Wzegq/uY9MMoQntTieXcRxs9hHuFPBca2LXCqMciGJGmbhx9O4MTvEk2NPC2wuaHqTMOZjXbGBvGgWw0DmRV+Mbt8YYQSC2H4yt6Z8Itj1lUxPm9LGshAgIlmnJSlyUSYmE31MHGNaVY4rOK2c4vziQm2h5TkBkpCj3Xouoj969xrev7GqBZvnjQWm8vdm9s4I9op+zNDXfK9opszW504vgwTkX5dhkpmrBMfOwMOAUiHPU/HIH7Ip+Hnc+Seod30hh3I+hmf7VRyed97IqFhEyHycXm0qKk3ewb8LhbzahgsjLnbmZguB59cQD+7fQ2jYxPvvbCGRimF3dx/NzgjrN2+jWFpCNl8UAMbic0KZpYqKsHzPCOwYTYlgrPmMSDYZjamv8/vSo4X+XizCmPYoo/5AUvqGXcTFnCoPY2aREUCwiUmcLOjJAODCT+qBSAxjQgr8vcIRPPQvj1E7PUCrO8T5+QWS8QSW58gGfAvixPMlXYN2vYbe0IcbT6kQjrtjxFz6sEXU9sR9CFjSw2cauBANDRWiMBxaG1PO1e5ZGMFprY7+eIR8OoXiTAGDywP8/GefIVu+jvfvfqAUK6aCKcwgzCKMbeIC454A026npyStcDSFP//TH+OP/vBfq92Yglqen0NhpoillXUsLK3+kvk9WVY8Zujd1SKzx8ChamssPzEmSfIwQaQVb9xl5+t4T9A0n9+FJvr2f4JaPqoEuRxgNk9z7O9INAMAe3rNptQ0vlbMsYmHYoZsCB+XLcqlCaSZaTXPhYCe7o/vHJVLFjdkpJnkmoXaRcvOMZ8yQJvA2mwmYM2QKeCb0T/fi7UpwTN2HRYtdi9bcicPSjn5nPPG2GSbHpCOjpGnLMgfIhOhxD6ESmOgsWbs5jXWepe7GNAwOSh85XnGQ+w68zQji5Wy50ya/mPGPDF/oyAtFBNUejEcdeNqE8qN+SfttJH0amijIF/JrE+/LqAbKsDzQwLReNS9jIUVhJtoTNJ6/7mYhY+Q9cb+ykY7aUd0bUsJA4UJzpl4RydshbqS9CykY+y7cGMJJDI5VAicumEsl/Ma47S5EtT3p9WWpJgqJqNhLC8U37DJjF1i/Y9AGg/+Xqy9s4b62UrAFJuyzwigccOAEl4e1zfKYnC+3DnV68giowyUDDICYsvlGewcnOHw5EKftVjKqxDl77c3y3qM57e5OqvxkW3M9yajaPfoAi/3zrEyF9eYf3De05jMvmRbKD7SflOgU9PPIIGWEqDJ6ObvmaxpmxGcICbIOJdmls+NqFgSMQamJFLI5fOYmZ3Bv/nDP8Dv/fN/rj5cyOWwdfv7yC1uWxrer/HI4wIz4brGq6Efw4gsWMoYA0Bp6n82BUEFNAVdmd9PUkTJsgwEZzvy15YGStal3bOR0BDp2BjRsIN2P4LOwNVGAUEiA6kZSmMSfjLZjDnE6Y1g0BjDSB6TeBGN013sP/sW7U5b75/KF5ApzGqjiQEbW8tl3N3IY3OJbHG7pgK2Qg6OK6d4vX+AbqdrrDcGvYyNfSkGFlk1QWIkMaqWs4S2s4y8f4ySe2zrg2QWbjSNSCJfcGdUAAAgAElEQVSHeCJrG0oxejTZWOhNBhiP+5KkcqMlLr+/uJn3czNBAJfZMth9aIxqno+YYbQnYPvJk41ji4EngsrYvgq+sfHBwDMDffg/goEW2BBYXmhzw9i8AjTl60o2OufVhM5b7FVtcDBZciSmFb2xKMu89x3fso/fXcHHt1bwbK+Ke89PBBhRVkl2GoMB4lF6Ljro9CwpkYfGuSjXp7Ypd2u9gOtLKfteEwuM4DxNSbQ8ufoDbSynUkmctTykUilsLlN+HpacnQAZpYdfPH5rfM/3JYtxayGOpUIEzVYX3d4QzVFUzDYeU0813qspty9PyuaYSfZvE4E5J3wXPOPrKEXmNbSNUuvj5YyHfHSAajeCrhfXdx6QRRvMPWSec4PindWsQCqByi7lmx0sFd5u+qwH8szdKpnj5nPGvsqNjL2LoSSU5az1X54/rwkZZ2bm78v6hMuixZwpLSwcJ4z9S274ugLsCODxnA8uRmKirc7Zd352xPnB1lxTZr++rwC0LLbXcnh12JDlw+HBPUk2pxtg7EOJaFybef3eQH2ISc/c2KBnbb44q+Tybq+LdqOOXtfYZ+wLiUQaXmSMkddHGLa5OaK3pE+pNmFA6yeRsL3/eDIQ84z9fgqesT2YtHkFnv0aJ4Wrt75qgasWuGqBv0Yt4Pwn//Q/9mfn7ojh1G+9Qr35CtEEDYi7mM/dxHjIpEEXw14XD54/ILcZC7Ml3Li2jcn4HNXqC8RjS+gNEzhvvcad7bvYWvpIhfPD519i7+gBIjFK0yIgMWFt+R2sz5Tw+MU9HDfaKM7dQb78HvqtfZwffYOQPH0czBaWsbRyE83zXaBXQ6F8Q75Z9c4Inc7Fm9TJ0+OHmF96F5GIh2Kogc25MtIJGluncNjPa4JcTrWx30mrhMiGujjpxNHsjuD0a/AimTdSLj9RgDtowB2Z9IKLFBW/SqiKaudstpjH/GwOaXeAlNtDPDTG02rEjHWDnVqb9CeSaJqcy4cfjmMj20WtOcRBK4lILIlS1pXhOyVAYhwRHCLI4vmSuXGXPBaNyjeLv+OiL64dZTMYJ12cr4pxNz4wBu4PBvITuay3cHh0jLPTU4yGA6VIcme71WpZuhVNUxMx/NYn7+KjW+twmOBIWQYXjAOyy8ZKX+RuYjGfQbUzURw5F9z0+JLyVQllnmSqpOD3B0NEnQkWEgMBKce9KC4aXXS79KGxgkuLc5rd5kJYmY3i8GKM3VNLO+KCxIg49l0JmGmBk0zgxo0N7QzXLuoqSMhSYbuyyCB4Q1YG++irFy+ws/Maw34Xm0szuL29ifTsEvxxH636JfpOFJFkBoW5RaSSKQsBMItp8/KSxMfkFDT1ZbEzpOH+aKTPJ1DG37OYGnTaAgKKczNaVLM4E6tOu/WygLeFMv3pWAyN+xh06hj2W5IyRmIpyYVovE4AgECA0lMDwK1XP0bn4gTNdk/SSwJ3XKdyp5xgSp+AZIghEHExRVjEcFHNxT9BDQJ88pKjFx39TBzKrdmuzGlnOqhnO/0Yotvu4KIDVNtd1BtNJCmDTbJIt8UuJTs8rUcP7uOrLz7DR598it/9e/9AbEh6f7DYYl8523+C53vn+Pybpzh68Q22P/hNLMxkUdl9jJXNm7h9520iFVtHklKxHqatFQgrg/p8CktNC2W2p9hpkvwE/jCAjPj5gMAy7bQb809HwGiTdDrw+JoWegYkvZVuir0aaCL5vclsEztCb8UUzRDqbQ+1jnmaEUArF4y5of4tUMsYHgwMmAJV/B2lqAQE+dxCyp7LEpRFLh/n6/hepWwY5/I8MykqAbyLljHYeBuJaZUyUIX3er1HkHeCSecY7qSP8izlkQ7Oh2k0/MKbc/CaR/Bqe/AmlOdYgUu2FoscFkbxZBKpdAbpZBTJGNmVTCPlGOaLFcEgkbmoyX1OelH55M1Fu0r3PRsk4VBGTJnvOI9StIVSlLv2Di7HaZyPMiapDI65SBPz0bZ5GAUea7yXK92Y3Q/ilb01IC/FbcNBvYMyrlhaABnPMZzK4fhiIFnm2tKM+qGAvUByRnCLiZks2Jfmczis1DXelEtZgQIE1NhXyqU8Do4udD5TFqE+z3HkU8bfWQKnHevLc+qDlGTu7J/reiyXi7ixWRYDjZ/L3xMY21gpCUijpxnPjXJNvu7F7qk2btaXZsRMO6xc6lwls1qdUwH4av8c2+tz6gc7h1VJ4snIPK/3UW1NkHE7yLhdBZ8Q6G96uWBO89D2s4iji2Sog77Pe9UYTdx6SYfaNrcx7EMS14iek83nMJeP4Md//CcCvjlfELj/5HufYG79PZy3317HX8daZpZ9I9mXITyZsEOyZglskH0YbAiZ56TJOOWLKWqpjQtk4YmREjCbOPeRVa+ZWIBQwCzyJ8jFu8jERxiMY6h3I+gNyOC2zQvOBWRPaXPI89Fpt8VSnoa8TKI5ePECerUjxEIjjJwIDk4qGis5t7AfLs4mcWO5hGzEx0o5jnwxi1FvoPcjM7jVauOgUkG91dJ8L1BuTLP7QZBYaVEu3Njhv9r+PJqY51YPcjhHsvNMbN9McR750hayhbIB+sFGEOdOSnPHQ963FnLDsZ/fkVESCkWIRnQ+BG5ts8rY4UrjlJ+lq+AbbTBFKBm3JGSbyw2gY98kmKFDLLS3acUcZ5R6zUAGeaxxsyisIB6OW+zjDBPhvETgT+EeAQjHdvji8QG+ePI2JZPMeprSsxdTNk75JD+jL3DUx7fPTvQZd7cX8P3by/jm2YmYaJRS2vzh4eHLM8QiLm6sFrC1mBbD9eVxUyDaQiEs0IzzOb8/AS7eGwwyYIL3/nkXzw8auHNtDtdXCrj//AQPX55iECRPcp24vZLFWonAaxR71RFeH7es/YIAlnRkyhTl+sPYygTLeEyTPhlSYPuWdsfyoJx0LuXhtOnhuGFzzlxqIlZpvR9GOefIo+yiy+WEsZZpur86l8A7KxkFN/F+3iyZRJT+Z1NWr8al2ZjAMvZdS6B0UGmMBbIyuZPSTV6z9VIc+xdD7Jz2MZOkh53NeWTCGcEs2Oag51nNx1nb1/p5fc7en9+Hwyz/zXv68GKgeZ3g3nfBM72TT1/aPirH91E9f6bvRFYyAVD2JypYfvjJpwi7Mfz0s5/Jl4z3biqVRjqb11qN7RtNZSTBngJonA+2bn5Mwin29+6JiTYJjTHCCPEIg7YceI7VAGsrH4hl9nLn51hd+VhMt4PDL99IlssLt8U+u5Ju/jpmhKv3vGqBqxa4aoG/Xi3g/OP/9n/2J51z+Xg4oT42N1awunQNLw6/xKNXXyCVuas0ql7rMfIz76Ld62N1No1cQnF2StqbeCMU5z/Fk52vJSfhbMRdusnIRzlHdgbT9looJ2bx/PUTnHe6mCnfQbpwHVGvrpSbHrKo1e7ZgnGsgHGkYiHMZiLIzd6gwRTagxAGtQOlr9XbTckXE7PvYFx/ioXIBdzCuwLI5qMNxMLA6TBvVG7fQ3tkLJBmZ4DIsIFBJJDz9C+1K8YFjJmCu5hEMlpMhUaUCIYk1eRCeTEbxmZ+jNPOBC9qEWyVoriV78AZNvDokpIJpnualGoz08OzehKTcMp22/wxikmgN4mCpt8q/OTNY8mRLOxV1tCEvUeK+hiJGHdjCQZMvbO44KDcjjI7el3Yzi0BLRYWldNzPH78DCdn5yo8lB426AtMYbAAgTV5oXBxHHLxo09u4bc+3haoNtAOovmYfP3sCA93TrUAZyFJAI9SLvqK+VyYONytD8lfjfJAvkY+SZMeMl4DSaeHmp9FZZgRqMaikp52WqRJ5mFR7dN00GlBw91dyi65IKckpVCgBiDwBUknFQgg8/4QGSo+Dvd3BQzMLy7hcPcVnt77VovNldUlMcr63Q7Wtq6htLyOQecSZ/uv4UXSmFneRDqTF3uK5zCVnkQSCYFF2in3GX6RENtMRv6BfFMAhueBkecE6zLZLOZLMypAWOCx34a15iTfw5FMR4DYiBJQJqj2Me415WHmSY4Ul9G6UjNVcHiIhFw0qxW0aidoNVs4rpyroEqm8grbSGfT8moTKErvQUqUXfrRRfHi9a481d67uS6GXrNHaQNZTFZckiHGx2MR2+WlCfV4RKAWODxr4tXhPmZyOSwvLBmwoYU7+5sZsfd6Pdz79hd49uwBfvCDH+H7P/gRu6fOY/e4hee75xrhTl7dx2zWxXsffIBvv/5aj71/1xKpDFAmEOSr+Oe/CUJp/3qKNunv4J58I7WzgAR6fLFIIhPN0ihN+iiATWwT0huMuSHQzyPzjKwLHzNZu++mEfY6oUASOfXZYR8V8OI4qDXts/Jpg1inu+O8ppdtOz9+TzP4p3wzkHoH8lMWS1Kk+JDXFt+L78ImmMm6qLcNAJZkd8LXk11qwBrBObLLuNuejROIcVHvGqifjk5w0SaANkTcoQy4hU6zhplsGvl0Uv5yHXcG/UjpDXhGKfLkchdonViICFkj2QUDkDuncNIlILOgDYbZWA8dpFEbJTEb64Om1ufDhAGRZItggmLUmE/ng5T+P5/oojpMozZM6HczZP4G7If6KCmJ57S9Z6IdzMW6Gq+N3WbFIQsvhgKwT5B1ZkWjI0YlGW0cn0PRJMIJMizj5snjmczRDjP057Ume4vnSzBK7IB5SzsWo9QDjk+buheWF/IqXHclIXKwtVYyj7ygP7KdKGENNPBBGWsSKl3NAOjd2T97Y/hPIGzvsKr3WSqbb4+SNYNEOWsHHy92TpW0SaBnKu28tjqn5/Kcn76uaHNlY7mo9+73uir+z+sDFBJj5CID8zekV6JYaxN0wA0hBwm/ibaXViIl+1QmQn80GsmzfxmIJJ9CenpS2upGkEwlkYhH8bOf/Rw/+elPkErEkU2nLQTFAxa27iK//M6vdRVTSvRQJngmj7qYPCr7QzOo51wjFmXg7TllnBnAZH53kpVJqsuNBGOOyIA/kP6KVRYAb+HQBJnYALGwj944ZmuMoUk8eX34OgFv9Ibi/BkwE/meHFumIUPsFJ0O/T37mhejmXlMwjldl9lED4vpLhZnEliYzRiDnHJdzs8MqTg+weFxRfMwx3TzHCMQSg87K945vvNcxEyceGijjBaWNHekB7sohGuYX97G0vK61hcEDBkkYLYAE/QVGtOXh+b0poyEaVFgm0YCJfm3ZJJkjYcNPINJ46aSTQMuAp802Rnwh9JnG68ILoo5R7m7QjbMd01MtiBowKSfTK9mHycrehSAc8Zye3V4KWDF7j9o8+gXgSyTn//Du+uSa3715Aj3np/i9rWSrtnTnXN5y1mCo92XBNAIthFQe3+7rOd9+fhY4/utzVkBaNyA2Cin7NyHQzHuBXxr09LFbqWrtEp2pc2FpNhmh+d93NoootXtmy9tNIIvA/bZuxtFXFvKSWb74qiNvXOGKNlEQ6CL/652jcXI96RnIf/XmTBLm6ytX2Yy/yr22WySqeCcosyDjnLQmeREY3o6GcfafEpMMCo1+W5PDlvYmk/i+kLCGH1B5DcZvbzuXCPa3Ovg5ekAL8/esvVuLDFJPYZEPIKthdSbjcbpIPDyuIMn++03npGL8mqzzeSQY0Df6kwES0UqKEI4qVsSOIMQ9s6Huld57pSjnrVsMOUGCoF+Hvyep8ePcXzwNSbc+Ak2pOl1xutE8Iz3+frWR1ognBw80H3JNTL9a5msGQ5HMfZMHsx1IQM44E4QjnLjiMoVYBKawAuZhHNj9SONqzyiUb4+hrATxsHBfSyv3MFg1MGrV5/LC8ICC4DllY+uggN+rTPD1ZtftcBVC1y1wF+PFnD+7t/9+6wAJTNaKBWRyA+VdERQxCQKZGtE8O71T/Fs5wvs7H2BtZU7mpzi0ThGozAe7/xcv+cENRx0kEyFkEyk4Ts35JPWa+3i2c4DRJ00UpFZhJIlJKMhOP1Lkxtk5jDotdC92EOjXYWbW1GiJhcV84s3REVn0UhgI9rZQ6yzg0lm1XZM4YqJNB9t4nxSVPHGCXIp2dUkzwjw6KSNTocpVlTaWSz7OEGzaANmxtEcwgPKdBxMYnmERk1Exy24qaKAwPikhQL9SsIRFJMO5lNjPD4n4AVs5zroeyG8bCSQijpYjPeVMug5EUmbKIW6sT4LJ5rA092qFigLxbiAAyUnqoB5mwimBEyuqFQc0OjadtclOWGsfVCpUZLJhfnR0QmOjyuoNxtotdvaHY0nkiqE+B7NBs2IWxbpHkgRucCi/POdrUV8fHsD1fYYL4/rAvBIe+/0jdKuBbADZJMxFHMZRDBAYnyOVKin4qLR89APZZDgAmR4KQNieqvRK6IZnkU9NItOt49efxgUJGa8r2I48DdRQhLI8kqhWMgJHEulEkrN5CKVCzsughiaYICGgSVskzjlJt4E7UYN7YtT1KpnJm+NJ2WwTHPyYmleLL9Wsohuu4nw6Q5y5TUUFtbeAHgCxCYe3Kj5xFi/8LULHuGOP4FNLSx5TZjuSZPimCEcrotcgpHoxvASMMiex0ADFknyghrCYwiFN8K4cwG/XVHR76bnEUoUMBjSpLqPZv0CLkZqzykDcOi5aDTbaDcbyGbzWFheEMus05PbnIAogZAqToBmq4XP/uIzzORz+PT73xOIwn5qUlPzKZsMuvBGNRUsvYGLg9MLyWdLs7O6N/ieqWRSgGHcpbQnjLZCL3w8uPeNiioWdS9ePoTnDjH0uvj4/d/A7e2PLfXQhwoSHiw8bTFM43uCUpRkmv+XJCqs6rVGfgtW2ILZwD3b/bYEsGBtr+deSJYZwhxlmAKfjSH0JoVVfcd2p81nJ9gJD5hEOidKoth+8i4js8kGZf41XyCLz3zOeE2DUu7NuU6Bb/m0Bb5j/Iwpk42ebTwosaRkk++QT7q4aJscpJjhORsDhgAlJZ1nLCpgbLZCKoRqg/1phHSEEm4mstHzr4fJsA0GxXUGI5mBm7k+fe86mMtnsbZUFoB62k9jGJs3U28WR60jTBomL3ILa+bt1jzUvwk8xLoVyTYnHJ+TMcxEum/YtKeDVJDoQdDeF6B23ovgtJ9QexHwoDyTx1y8i0sCbQoxsPt7Pt4GSxe1e1Ackh0pQC0wDOd1pGdOOJoU05dywlCU8jJff4eTmbezphIsR0qiPDiqYXV5xvzEZPpPdiaZZDljgzLNk+dCiba87kaoVDsaXxdKZJdGUDlv4+jU/G0W5vP6W2BXABZsrJbeAHRToO/1Hg33315zMmh4XN+Yf3Oe/O6UW/Jv+pepb08BGB94vnPKIUTt/3L3/I1sdHNlVqDZQeUSK+VCAAjZvXlQaaKQNFCIYEsy1FX/aAVpfexDfaQQ9bpK5GX/ykZ6er/mmAEQDoox9idLwZVtAUG3MWXpLmbSwMOHD/HZZ3+B3/6d38F/8Y//Ef70xz/G/W8forR2B/2wpYz+uo75eFd9iMyZaCIhSV+3z9TNgXl+BvPmmxs2ACZ4Pcl8NNYvE2UNqJYMfho+Q8ZXAF7pPmAwQMxDMTkQ0FBth1Enq1ReRiabE1tPfZn3mbGxLOXQQSqTlRSd4HWr3VH4D73M/GgOEzeja03vrqVEE1vZFmYKGeQKDGRgkAnbn/1hjIvLOvZPjnFRM887/qGEkxs3BDvIiiEQJWkh5WMjAmgldCMrMqHnQVncrZUsCnmCHQnz7aKfmDeR7xk3b6aSSoFy8uc0TzNLsDY2GI35FfRC8I7en9xYdRh6YGAb25RzY5T3ZjBomickN8pMWk47BQJKGpN1PzLwgQCGh1aPUkgH6TTv84hAyUF/gEevq3h52JAJv/xlg1THxzun+PzBod4nFgvj9rUF/bzYq4pN1h2MJOl87/o8ttdmtc76LuX35obddzwo73zw4gypOBl3bvA5vu4f3r+cM2jGz2vDzbVXR03sHLfeJB4vzjAoxWS32ys5+d5yg/OTW0v49vmZxrLbBNU6PTzdq+HVcds2RYM+SpCI30v9mOvTgYHkKXeIfITeZ3E0xhxTbR1hAnMLYVF/pdw/5aE/mqDShCSb/I2YkuGQUl9XZmNK4uT1ZJ/ghgQlmmznlSLBU89807gWzQX+dvTM9YwJtl8b6/fcIDWfNEfpl1tLlqzLx61fThM9fYFnTw/o42pKi+lBIG0xR9ljCJUm13IO1maiiEQcvD7j3MoNCOCwFsyXSdYbvsBFrrMVGNOkh90Qp8ePcHryCIOx+YFyncz1YSwS1bmY9Bn48O57ug4PHz+xFNcQ13URornaVGZ7d1sMQaKVi4O1rbsKD9BYwc3LcAzJaAbPX/4FhuM+Ntc+xsbGx/JYpk0MD4Jou3tfaR2kuCvHx/y8sc+ujqsWuGqBqxa4aoG/3S3g/Nf/7L/36eflew2UMiG4Th+Hp9+i1qd3yhDpZAqLM++rWOcCP+oCz/a+xtDxcWvjY/SbAzzf/RZzCz/Ee+98iovKN1oIbW/dweO9n+HlwTeIRJKIOBnE/SISMRY5UUQ5yabKGEVzCPXOMKw8xySS4zJB/gSlrW3tkJ93aIZtO5zjDgEuH6FJH3OhU0Rj5idGlplZbISwEGuhO46iNQyjP/K0EOkigdjYaPOib0/aAswkP6BXDEN3Rg1bLHNHOsEdWxdbSwV0/YTYOesFB8dNSzCKj89Q7TF1bA5Zp4tSfChzei5omV6nEtJxkcnlsLC5CTKaao0Wuj1bWHIhwYNFKBdilGrKr4wPEswbT5S8Jc+TYB1ydlbF4eEJumQ8BYmUNOrmooK7xATH6OPAdNFEIqnFwsb6CtrNOh48fKwGiitNMWIpXYmE0imLhaxAFcoaqHzhQrTVoakqfV8Yr85iuI+U00MsxPRPk/DxHJhWqbaLR4PdY3q0xeXxU/UyqGEGUWeEpOvJ1NaLpJBOpSWJIJgzT+8rLvRjxs5qNunP4yOdJvMkOMSY4hZrEEMuc/OQwDQ2DT3WvEEbo14LtfMzAUL07lHamj9CPBFDLJFBKJZEl0lowxHyS5uIZ2cEKBAYIpAXpkcMd8i5gBqPxEwSYywwNDZflpCxBrTjHlZbqD0JwFBuzMcdX9KAwYi7mgSOPPijrs6FaWyT9jk8pmfE8hgghn5/aH1wPITjMvEzJpbFoNdRaIObzFiKW6+HRCKCRDqD4diKGwIEKpACPyBKpf/0T/5vnO+/wN/57d/Fwvq2JXwqpKCrnVTKdzBs4S8++xxffPsUmVweN9+5ha3rN8SA+uYXP9N7fu/7v4Hj3RcC2xbWrln6GZfpkjRaMRlxRnj+6iH6Yx/XN99VYMB02fzqxUtjYF6/pgL1tG4G1GRp8Z0u21YE55MmU50ySOwW8HHZmb6T7cQXUibp5cFrNk3d48KeRTP9ybRwV43hYK5gXipVgmK+hxmCbN/VUMIRYMZzK7GTs1AJ2G68ngpf0A69FQkKLBAjzJhQ9AliwVltjnB2aUbalGHr7MlwU/KnAXp20NjZZFFklxE8r7WM7Uk2HF9Xk98bd9NHOL3kefuIei2Ex3WBjjJcJkvIA3q9rpikZHWKtTQYiA2ZS6dwbW1R537Wi8NPLcNrHcFrHWujwZ+MEPIncPPr6hdu+whOdtEMswdV9T96gSWjDOOg91FIQHBtzNAUR2NBpRNROvF8oqdxzw2Zj9ZJz6Qu/MZklYVDPir9tAqmcryDcsIMrI1ZBqVmOuGoAfv0boxnkMiVJKs29qB5mvE18iILalCOLzwojeQ9MG3hhXIBr3dNFrmyVMD+UQ0nZw1srBSxPJ8TCMF2oh+f5O70UQwx+COOJEFDgaTQ63jxlIQZouyyLqB1c21OgIDORfJpspTImjEGGqWbPNYD4Gs6hBHUMymx9Qf6oQkQDrt48foUq0tFrC7msXNQxd4x5Z5WlG4sz+D6+hx2Di+we3iBtXJaoGuzcSlpIr8nvSo53/Lv3sTAjJjX0rgzCGXQc7JIBt5eHKs4NxJMzMfNE5B9hxKtziiquSvmdIwtFHbx4OFD9Lw4Pnz/Dg5e3Uen1UK+fA0NL6d2+1UHgVr19n/H73/li/7Sg2m/htlYB7NzJcmueFUaLYZg0KvI3p/DkNJFZfJt9+QwlNJGG49sdIRMhGMrdc4Bk0jPsvGGckYyo8b0MvMnKCSHKCbIwHZQbUfQHobQcbK6zkmvFXRRS480n0UfAzcrlnoh7iHqtVEfuOg72SA0xr4UAXheT/aP9VQDt+fHyOVziKdo3WCeUpznG+0WXh/s46J+afRaStjYX5nwSxY8A53oPSbgjuMT/cTG6Djz6LrLkrfy2F7O4oPrc5IXmicZ324sYJ3AuzarAsYhvc0MODPGu9ZWIbLNTe5nDD62HccYgrDWjxVGELKkRb0+SDvVBohYnTbOSfbK8AKyzAjM0XdqMMBP7+/rdz+4u25yVJ7jZCIpJVl1ZGByrCMrjNd+aykv6WUiFsHt6wv4+onJJCnXvH1tXj5oDD5gn7///BTv3VjQ2Mn5kG9A1tlUtkkWGj9je30WH9wsB+FAvJ/HeLJ7IXnpnetlva7V7qLT6WqdwAfIzn990sZRta99s81FbmINtRYgePZoh9JwSkFz+sxXR7amnIJnU8dGtu10KhLrjNd/FEU2PNCaouMltEGZDA/RIhtyHAvWhw7mkpasfNahvNhDMW7jIturnDM/NzL0yZjfJ1uOwG0hbPfKhBJZshnN0oDXSIxVz8D747qPg0sbW/l+tzfzuLmaM3k/k0wP27r+BA2NrW/XmW1D8OzZofla/qpjMQsBdadNpsw7WMiHsFvlppb3JoSAbX7Sss3p+bQx4TjU8nwfPnukz+S6+KtHD4zBG9g2/PDjTzVH//lnPw1IlVPfPc4fwLWNLYSdCHZ3D9TfuO3I+0oy2ii/G5cIDjx3osTZtZUPUV68gaPDh3i984XmxK31T1AqX8fO3lfyC+S5UB4ai6ZABudw1JdtyZXv2f+XEf7qOVctcNUCVy3wN7sFnFf1hoIAACAASURBVP/pf/nf/IE3xmWjiXC0iEIhh/lcFK/3n+Ck+gSbqzfhTSKodnz0B0wjs52u1uVDbCx/hOHY2EDlhY+0UMtGuVgc4fDsMfbPHsPx6Vl1WxHsw+4OcoVbmMktqjjiTnf/+L58IaJcDJ88hr90G/7cDZQyLhLooNaZIFeYVUE/odyI4FPIx5x7iXN/XsyV5filZJ0TP4zRxMXpMI3+0FLeCaYkxg0VYZzmh25KO6DaH/MmiHkdK9AcB12PyVwxfXZzxOSpiFgpU2PtkwalFENJKN5dKyIX6uHZQR2uN8Ks28PpMKbdQhXKE9tV5QJ5tZzF8kzCWFlKy+RC1JAA2j/wsyWZJGg2HKIjv40RLqqX8i1jeAAXQSyQuGDlTtuAgMpwJIaZiv5gMUSggLLGCL2MaELOhZ8IUj6iNL2P0f8lLkPwfD4tsJBsMy6uiAvQMLnd6UnemYiEkAj7SPod7YpS2sKLzIKAIBIX1p2OLajeLsAJ/nmo+TlceFlJfslI5IKDxvOzs8b442JMnikySLfFzpTdYz4jukBwR10Muk14kSSSuSIS8aQAQoIH3X4X/WYdkwEDBggg9AVETj3QBv2upCH0g0mk8qhVK0pbzc+vGEOM3jeBT10slUI8lYJP6cyA0g0m/fkqcsjkE2NO3joTyViVyjkZ22I1Ri86+vj3MaA5sQCHkJhb/mQIx6c0gX5nbV33dCarxdvFRUOBDDR3pz8egYRwJKHAAsmN2C8iYaTilvxFcI3XTjXBlLUoDyzu6E5Qv6yhcnKGw8qZCrTbt25q95z9jj/1sz3UDp9i0G7i+cE5Xp+08M6du3jn3ffUF9klv/r8M12P7336w8D3z0ClwA9a4DEPJlZJosp02NOXeqxc2rSCUca6BpDxPWfSDmqUOEryape5lLXCvSoQDSgk7XNMskLPHWMXsq/U+JwgRMDAKAPJWDzwUIKm/PdY3Jp8i+PC1CdtCq6oeNHr6LNiyZwGmBDAdlC5MKlKSSb9PF9KxDz5jzU6vsIIZjJvmRpi7TDxs8GdcB+5lPURMtDETHvj+2NFZaU+kosXgwTOGgYCzGZYzBHU4a65McgqlWPUahdw5LVGaXdIEmKGWZBR1PXTwIAsVhvf+L0atQvdSwSV55ITZHMZVM7PEEot6nM0KqVXQN8zt3MEJ7Ok1L1o/1zJmJJDuy7GCUoGI8i5XfVtqiEvJ2mBhTShnvqWnbTDKnqW05Rn0k/JQ21goBifw5/5REcMtGo/gbl4T2winYvu/wiccAyReBrRdF6MAHqW8Yf9Xv2M6YpMnaQU87AqdhS/yUmlrvchQ4yMMwI9PPYPL8REE9tnPNF3YlpmeS5tCYcONIaenJnX2sJcGueXlLJFsbY8g1d7QdIlJelBP5ccZ6EoaSX70frqHI5OLtXOBNNe7Z3h9d55AC4HIJ/PlM15MVl4UMLJvjg9z1e7Z3qcn0nZJvsqf8exn7Ky/ZO6+j+PxbmM5iCO48VsREB6u3UpMJxpm61GHZcXVY3hlKKTLdRpXCAWj2Fufl5pjH1k1G94DvnkBIWEF/hVssv56I7DmpfiTkegnDca4dGTx0imUvjRD36Ah48e4v6jJ1heKKlPDKNziOXXdH6/dNBbq3WojaNwZuXf/v2/xyNkq6zN2KZSf0hQa4RGk9/dwiWmnod9J4O2953Nlr/0GdnIANmIGaDrHggwebLWKQklW5hWBGFnhJkk5zgPl904OsOwZMsch2OTloUMBJ8r+bqT1v0X99vBWG0g0jCUUZCA2emTyWPgGY9y9ALX8l2UynPI5rNico0JfnY7CEcj6AyHaHY7uKjXUa3VBKJRAknJPs8jHcx9ZHaTHSafstEAda+IllMWgOY5YWzOJ3BzMY54NKSAmCnzUkzQwO+ULHrKRgnKTTeGpoxrWSvQf00beAGzknM0JdMOky8twIGgmjb4gs2E6Q6I2HpcgwSJn7yDeb/R+L/WbOHR61Nks2l88M6SPC8JPjNdle356NUpXh7UcH25iK0V+jX6eLlfQyzqCtT65mkFD1+dCpQjcCYGIHy8d6McpBwbk4/ncu+prRd5EMy6u10GWWgv9i7wfL+GWxszWnP1+j3cuVFWf9ecEygUvnp8JAuNjXJa67GXR019Hr3MOEfSd+35YVPA4wfbS9ittNTWvIfvvzw1C4jpGaj/2ZzDW3sKDPHvjNvXOpBrR4ZXaB6Dg55vQDCBNM4pBNVmEhN5nvEc2a0qLZu7aNJPJhrXPrRK4cHHeb7cVOUP/z1lbl706V1nTLDjpkmdeRA0I7h1YzmD7VUyfW2+5ZzJNbgYipQyhw1848E+QHnq6+Ou5n5JQn/FQZbYQtbBSjGk9PXDSx/LRRdLeYZajAVyy/MsUEiQBVftWljPbJwgso8vH97H1w+/MYCZqetxbvZExbRmyMP0nGwPjdcohpDvYjwk6z2M4mwB8WQU3IwmOz4U4y6gpceyfVbW3teZn1ZewJn4GEz6WFx+FyHfweHRQ62/N9c/wcgbYuf1L7C+9hE2N7+H3b2v5RW8snLFPPv3GOavnnrVAlctcNUCfyNbwPkn/+y/83vDKia9Bry+g7bXQTy/hmvLt1DKhnBw9lrkce56vtj7FuNxC5n0Ktr9EYrpDLZW7mgxm4onwTXLWcfHXuUZZtMebq6/hxe7z9BsNZHM3xAgE/PbGLp5FfPe6WPQbw1zNxHWzicwyFkBPpMMoXV0D+3zPRTX7yquWr4m0RgKsHjrmj+rQnk+0sD5KItLSaUcJNJZpEIDNIYRsW1iXhfDSFbnmQ4N0ENMr4/75mPRdxLyxXB6F2iMI1hYKKvQYAGzkDOgTUlsno/Do9fYWF3A5somPvt2B42LCyyEezibmP/OYoypRMZcmV/fwvUPP0GjO1CiFhcoLHBtcWnfl0Ue2Qss+Jr1Bi4v6zg5PZVvmeR2kTCy6aRtVQrs8bRTyUVdrVE3w2+XXkAGQnFhpp1Ccvi40CFDinH0DpDPpjEzw7RGW2CyMJb3DUEqel8wdbVfBSaUX0zQGDioDtjuESxnxsjFCLL1janFFwd+UmQuyDcj8AgaDj10wwV0+NNjERtDLpfVTzKZMgCPhsGSDI3tvBkZTpNvj0DERObLXr+t9wxFU0hFfMyVF4FoGpfVc/SaNQx7LYFh9CnBqBckmTHNcoxutyNJG3fJ03NLSOTmBLJVjw7hxJKYWVxVIUVgjIXEdKecjDXKVHg+NFBPJJMqSKcMNBZIuoYhphMaq4seKWi+RGP/PrxoCfmFDSvwuCAc9bSrLTmjduZpQJ0UqFRt9BBiemc8jt7Al3cH4Zh4OmtyJQdIxrgIJgvKwwQRtDsjtJptMfxo1s8FOQs7Apu8ppf1Dr755j6+/OILvHf3ffzmj36E5vkBWueHAoslu4lmcF7viB1SYjuYL7Cuw72vv1C//PDDT7Qg5QJb8uigCrFiysezZ4/0vM2t67isHwkAL+aXdA3PGhNJn/JJDwXaulFmS/DADeEikETR8JyAJ1kKOqcARGaiLos5S9V8KwEx829jl5ra2tIvuXAvZoyJdt5kcTZGuRgXm0zBGoFcRoENASh7VhuoqKXks9YY2r+zEdQ75LxOD8onXZn489wp45zu1rPg4vnwnO1vk5jS9J8HTf55PixEpilzPN/9MyZdemKeHV/0A5gdaLUa6NT2Ub+syu9OgBnvawH+DIoII55fgZ9cgN85xri5j3F0VgAPQShKc+tHj5SsWZopYHHrjs6r3zi0QnLq3ZVZFXsk1D6SJM7JrkoiE+mdmfE+/+1CfWsQm9Wmwky0p/uDRXl1EMFpxwozjjNzaSjF+Kxtw1MpYbKZ80ESlV5KgBnZaSa9DVhkysaIIJaZRTSVg0fJOtMeyZ4VuGmdkYAUr8XWuoFQvH8IjomJsl7S2Px690zjJ//Pg2Moz4PPOzmtY2NtFssLBSVnMrm4PGu+lJIrBj5Y7NtkIPF+JnhGoIOhA3tHTAs1UI7/ftsvmKA5i5ubZd2TPDeOFewDZAHSX43HcrmAgxNL7NSGT8Q1JhsNtAkEDvoaY/crDawuFLCykMfrvRO9nrLwVfmwAYeVJhZmyFDycHY5QC7pIYoOGpcXqJ6eaizkXMoExdTchtqgd3mo75lOJRDOryEaTyId7qndydqkNJPARmNA5pEPmpfL15FsCjLzWg08f/lCY/SNrWtisrDvc9Pk8PgYzVEcmdK1X2aXUb7Ur6g/+vFykOr5V1sTzWd8lNNkHpu0q9cfo9M1EICDtxKeJwl0PJvPf9WRiw6Rjw0DqT/nG2OfEwwgO701iYnxk4/0UUz0UEr3MBqHcNpKoNkLoUt292CoIp2FuPmmWTfleoYDOeeYqZ2C0vrCOQzcjB6j/ZZM0X1g1q3iWrEvP88Q56VMColYWPM5t/oIkHHj7FXlECdnFcQcMgAtsIYgOcOCuM5yfAIXNrJwjusNOpqjmu4KWuF1NcPGbAi3FqPyqSL7mNdSYT+UtQZny/taLF6xr81Oge1jbDPuPhJUj5jvKzcEFBBA43/z/9OGBef9IHHZ2Dic56aeaGQ5unB9brZM8BcP9/HFkyN8+M4yPry1hFgsgsevTvHze/v48J2lIAQA+GB7AV89OcajlwTJXNzaKuH2Vkmfx8d533z4zoIx+AP2pKTdQbDSfSZyis0WQFfBzUv22b2nx/j0zorANjI2ySzjZlUkRkDQkQyUYB7XamS3Eaxjf6M9BO8pyeNHE6V0vrM+I1nn451zeXR9eGsFd66V8GzvAk92bCzhGeg8udHBdN2cg1KGfXmkgB7ziPNRH0ZRiPQkpyYYTKAs6Zq8lX0qH2NgkbH4yOgl6EVPMx6ljK37Arwdx00Dr8j2IhhlFgkEzowpxv6oEBzHx3nHRaXDMcHWo9cWk7i1mg5AsmmCKrDDUCclsJvVCBmO00AeY6DxvvDwutLHqxOzSJke/H70oZsG8XDzez1rGylj+r4GlGJKUI8age8pN5vaLkopJl7zGXa+954+wdHeg8C/t4/b2zfxwbvv4+GLZ/j68b03G34Gojn4je99ikQ0iW/uPcB4bKEYTHDlBj8lwJyWysvvwonZfR3y6MUbw8a17+Ho8IFkmu1eA8eHD7Gx/jEG4z6ikTii4ZhCBtimyyvvA44nkP8KPPurjflXr75qgasWuGqBvwkt4PxH/9V/6ZcKaaRDcYFNnAxGF3sIuxHE80WMQ0P0RtxZj6HdG2J+Zg6Z7HU83fkG9YvnCLk0WQ9jbWELyew1+B53K0e4aJ1rdzSXKiE8aaI5CqN6eqQCfXZuURP6qGXFBYpbv7KtCk5Ni0eCD4VJRUVKyzUz5wlc9CdhATjNTk8MsmKxqImNkrmOZ4BIwu9g5FoyGw9OwnFwJ9qRnLMfSmEu4SEXGSGdSQrYYZGQjIXlocNEITIuNkpJVMgwgYObq1kBWmdHJ4pEJwBQcHuokW3G3f0wDYjDeOf2u1jevoVGp4ta9QKtTkeLYxZZWqrK0BzYPzjC3u5ewB6qo9FqozRfwkwuowLtvRvLVp16Hq6tzAls+/rJa3z7bE9MJNLGQyEPCXeMYnRkMfCxImKZojyMqGggECMfDe4ekormjTBkmuP5ntIzWUCqgGWyUbCgO+0l0PdimE2M8f+y955NsmTpediTVVneu67qrva3r7fjdha7BEgCIMgVJdGEIvRF0kdF6Kv+gCL0kxAUGQQIAiCAXezMzvWuve/q8t6nUTzvW9X3zuwQXIALiUB0RvS93WUzT2ae857nPCZqjhD2k8Gmr5mv0A6GYykaRAog3jD0e4mjjRg6Y2WYUKoZi8VkwsbiNBSJwucPSSHarB4iFjSxsryBsePByAZ87gR+WBg5XoxhwmuNsLxSRHRhBbVaA4NGBc6kLyBXt9MRsEwYdPR/ElacV4ojTlCloF65ByexiHi/jrAzhhmOC2hFeSaLZratAGa85oOUbzHFaSpMHwFq6DlDAEE8uCg78Moqpvi+mMB01MOLr7+C1T/FUp7HlkIqt6iTDseRmPpKvYv+BAiE44hFo1Kws71YvXnMoCRp2jaZhF6EmfJJ6QwnO4xNJxuOdbLHxL/9/d/HH//Rf8D/8C//Ff7x7/6uJKmFqHyjHK5UFq8V2wwIuDoaDWBOeiLR5TU9HbRhRtLir8b5ZzCRV6xiBuiKrwrlLiNNVNzf25EV3q0790AvPvHj/kDjkvvporItkzhvgPe+Ms3qXffKk0nllQoYZ6M62al2ORk2kI4oo0blkgqaifn0nCk1Y24J6OUwcVKBoPmWZpqlwKvqG9js0ufFQC7pl/uPgMVlQ1ejmcIpMumZQTZTb/l7MupFrc30WCZ1zmS7PM/CPFNWqEwaxP9IGW3z/VE5pwYSzHgt8pwkajoOcjEm585kT46D9zvvhUnCYzw9OxXARsy5CZbBBkWvBBjpRxjIbCrbkZIcv3q62P4MrN4FJl3Kt3swo3lE0mtyzdMvslc5QDgYwGIujUw6id5ohGaHEj6SgfzwRoswOAkcXsKJLAPRRQRHl3JdOeE8gtMGIjZZVV7xLOoa8SvPuvLQj3yUk0htk9WUB+dtGo1bWAxPBJhVsqgee43pmx4TubAlbDIzFJUfZVMGJQCAxyYJli6wUszIZFNSAA1DHmffT2CMrLM5W4vHskKZYzEjABvDAfg7J6git5zJfleW0sIM44SO/e3ZBU3IPSguxGTSVyp35LzydXOGIt9/fKafwUkWmWE6Zij4JazbmSm/JGOWmiK1JDNN/MlKDawspuU9J6UGNsXj7EMQAF8zoaR7PMS7518LiBZe2NKJrWWjcvgK0aCN2w8fIRZPoDXQ1MSw30Kn1RSwnh5nZNA2KmUMhSE8hsexxdeRoEUou4FIbhPT9hmcfkWsESjjj3j6wpYiuzXuJ2PWxMil/IiTc+7mbGI9HuNo+ynebb8TiSTlX6FgSLys7t69K6zEs9MTZJdvI5Ao6kINz+m0Ke3p+jOafik8mnmIw9+8FOKEuhDTa4KTaJmIDylTnQjI8FexzvitMf9UJJzKcCZT00ZzZKI/k3fO9yxpjgQojgUmWIiO0B37sF9Sn7W5Xpx9Mr0gKd1V6aayvDWdlQCRSscJVAlzmX1fOCfSWd6/UTRRjI7EKoHjYDzmRzgSgDO1Meh2MR4MJNinNuih1mljSK9SCUfgNTSVzjdET1OO9zIw0Wdzgv6wLYBOx1xH37t81dhbeRP3lyjjIyNNPSPJTBKzfvEgI3g298vk5ynzdc5qnv8v8SqSijt7DxllkiqttQDbYjgeoz8YXgEkES7uhDRZ0ZpYePr+HN/slGRfuI0mloBolG6+26eM2RAATW9gV9MrJxa2VtMIcPFA0jUh4Bmf++TuEu5vMQxFWX1zQFxSvSVpdx4eowMWj+X5uzNpgyd3lmTM4efPZfWvd8vyOxloZKZxzB6MJ3i9qyxRgks3inFpn+2TJm4uJwTYE3my62D7uCk1KfvOBzdyUoMy+IDjXzGjDDKmdK6m1drgpDZFPqajRklAMAcRz0gCQHi8lNe2xmpXwmMU8/xZSmwmaKHcI9tam6vU9SIddlCMk5GooKoELhCA6tI7T8E2fgYBtupApbKZIJPVLZy1IfJMbnz+/jp3TBcxFITSupH/c1zkNc8xa54Cr4ETs/AU9kJiRzIbEQ0DR5UJ3p325bt8Hgfr0bYEaNAj86LPxUuGYpmyEMoTRNCT3zpP1a71vUgFp8gGacVhozb04xevX+H44Bfi0VdYfijvK529vtpfqgN4kJ89eoIffv4DcO++/voZvnn2UhnbUybQ6307scYKnlG6yVCIm1/i5s0fyXOHh7/A2dlL+L0B9EcdDEYdAdFMD4MwVL6p5cs1ePY37+Wv33ndAtctcN0Cf7dawPgf//k/dzmI5RYXsVKkB4RKAVhYWLYhXhITu4fm2IPRpIm4bwrYfhk8cpkiKgMPStWyHLU3kEWr/hbO9BzJzD2komqc3LdVVhHEECFjgIvzYwzdMJJLv5zaxVRKDpBiVi/FmhehaQ3haVmTHwXk8aPpyWMwsuD0Kpj6k1KkhtyBvI/pYkF3KAUCi6ioMULX1WjumGeEnhuWlWQWCpyQrGaC8rkymWuMcFqfYD1H49UI6NR0cNkVOeCdlYQURbF4DO5kiKdvT2TlMmMO4WWktUArXjSsgPz26e0l5NduoNbqotVoyISsXGth7+AIzUadGgpZtZ6KTwyNjL2SakYA88vHt/Dlkzvio0C2GYuT8WiCZ7vneHdYksAFgllRn5rNhjz0XaMnqg+2J4xpIAPXH5b2CPoMeOwJBq0KLHpuTTXRi+AdJ+t8j9CwZIXVkWKrb5mojMLkHCIXshHxjuA31GeHE0iJqBfPHxoKq5cbV0YJMFBONPDE4MYWBdyT1WqPDx6eP2OEQDACM5xBvbSPVu0Ua2s3sLy8oZ5Z9hRDTpIMH+yhMs+MQBSFfA43bt5Aq9nB5dkpht0G+p2OFJZcvSWIR7N8nkemxRGIkrRFy5IV5sniXeTWbmHBGMkxEnCjrI7+ZfxdADjxVSM1RplDIs+UiRIBElvADBaNnNDOV4HJCnPtEY7fP4cxPkE8FkCt7sBjxjEY00POQTASl8AIYWiGw8LkYrHMiQwDFST0IhIRcJFgHq9Jv19ZhpIoZau8lyfzT//wD4Rx9Ds/+YlMwBhGwFX90ciGYY/R7ffQ6NLo3cXBzhs5plu37wk4xPaV1EwpbBUUuiqK5R2aUPn+1Qs5z7fv3RNAo9p10OzZyMY1WXK+zQSUUqyT9cX9ovySE3Gdssw8BAUE0iRbAb7F9FonaXMz/jmAofoqZYeoKf+sgBdjfj7GicE895LXrMotVP5MOQlZNZp+RnbSPGGv3Birp+DMXDkVU9lKQ9hrLlLR+XHp93MCoAl+CprNU0ELKbINlTGgfka6Mi6TDMcSth4lMmpAzXtjAsueyrmjNL7Z7iqg7QvAF8kjmlZ526BxjHHzVMEzrxf+xIqmUFKM5Q8oW2Y61kmFL41u9QDj9jn84oNEWa5OsgkQpeIRpJNxjKYTdPo0RfbAG1+Bl4lho5okY078C3KcoVEZTqQg/l/Sh3u8SHr7wvAlY5XXmCsArxp+l7raxsU02TYq2aGpuJxtGrbzd06wglGYgYiAozT790WT0q9wm4MNHycXsm+8LLdxUW4pq8eysZhPCYDFd9HfjG0jaYMzGRzZZfPPWsoz2VBNs0VSRJBtKS37d3rRFGCXqZrz65KLEuLbNwtk0dRjQ6WhrovzskpDuXFf1pcz8l3HArDVZT/ILuM1Rk8y/n5rIz+Tdxoi1ZTNBbYPL2VMXSvE8frpz/H26VfKBGKfGQzIdcR+zR8KyxjEeyNXWBTwnpJSbygnCwG8xsbsW+uHGA8HiGY35BodNo4Ry99UDypD2SlccCIAyyRS2xojbKgf0chlkIOBWMBFKuJiaCtrK+qfYDqx5HP73Q7ebb/H2cUZ7ty8gzu37+D0/Fz2jd3jxfm5gKscAxjWQ4abEV4UgNkYlsAESzuQx9CrjMD/mo3phDRI5/1MBhxBItoK0OuS1gqDmWTz+1IKP/7eRMBCPGCJQXt7/Mt+bQTPyPxhf87wAI7NpZYHA4sJkDoeaH+k/88ZuGyUeciM3g/0k2LyZg+ZlTX8+Hf/CXLpHKZMESIYYXOxb4B+7Qj+0TnCIYL8JqajMQadLiZkMxoECAeo12toNOlvp4xY7asNGarFe1E8oTheT9G0s2ihCNv9NmBJ8Ozukl+k0pReS1o3FynY//g1vVaXhEjV0vtZk0B14YdgEesRSeIUnz8mssaEsa2wsm4/e3mMn708vPr78a1FfHJnSfzInr3XkBJuTMrk9tPnR/L/HECbg2r8RAJr3BgI8PWbMzy6WcAXD1cwHE/xarcsABWBs7lMVCwtJlOMJgowsX+mzFNqOqoZeF1PbXkfAS9uvI7e7lflEDh+MTyAwCp90u7foI9aCS+2S3L/8j23V5PyGRwz1H/SxM2VlIQCsE0JTu2ftfDJ7bx89pvDGj65lZdz9ny3Ko+tL4SwmuNinY2TKlndKtOk3DDln6A68AqIfn8zLc+VLi7F84zXXDqovn3sK8SLVcAtXfiq9H1ojrwoxpVhxscWogp2scY9axs4awGFOJCPKhAnrEEYOG1oyuV8e7iZwsON5NWp1TAarU+52ZYyz4J+ldMLtDaTpF4pVAUA04VUL4MxvCZ2zpjEXUcxWMNSmF5w1DrwOvPD8MUwQVDSyoVBSFapY6PUpfWIhbSE06hnKVOcuej5/P1bvNnfkWvQFuGuonXKAgce33swUxP48eVnX8g84unz1/jm2avZ9WwhlY5oEne1CcdjwQyRBWpibf0zbN7+gYy3ZJ7xswmUHR19g93dn0o7cEzeWPt8Zl0R0DnTeILl1WvZ5n9Nf3/93usWuG6B6xb4u9ACxv/yv/5vbscKYiG3gCRZS35KRCzUh5xcujAcymcoT+FkwpQkyYDPg9X8JvYvdlHrexCLb+lEtPpC2BTJzH2RVMR9SiuXwow+aZZO0P6qLTItIzI50wGe5p6Oi1FwCV5fSGolP8EwzxjwRaWQ6Ez9MriZ0576djHUwO8XthnZVHGTK7YmenYAtjVBLmZiZFBL5sFyKoBqdyJMj6U0ZV5qCD+BFsvn1S52yCOnEW8xiWIuiqNyF+urRSTMKd48f4bqUCU7Od8QdSsoxWjaS6mei3gygc7ExfuDM1TrDZloSyparyfpnfl0Sopfwxnhs3sb2FovymSbiWFcEeaxvNk9VkklgNd7jFinPMpBXoxjOVlWnyUaYYuJfDgl76fElECJzxkgaGgBzICByZhBAECIRvos2i1l4MhkQAVWUuiNHaBtx9AaB2HCQipow5100R1OYZhBBEwv/KaLYJAAkx+mM8ao00C/11OQM5mDE1nAFFwl5wqtQzRrUAAAIABJREFUR4r1YCgqbIZxr4J+sySgx1JxHbnckryPACClQyI7gw8jw09qF3LZNGJpGkgnxPdn/81LDPsdKfTV1DwgSZFkgekVpybqnXYbg8EAzvonSBRWseD0pZDikQZC4ZlhsDLnKJuUsAXT1PAFBghwEuFSvmJKyiWvLYtyRssS2Ql9sY623+J89wVC/pEcrxHIwevxSyEeSaSRyZKtGZdiUgIfxkMkYiqF+n/+8Kf42dfPkI168dv/6Lfw5W/+DkyTq8Qs9nUSMJwYGE6UwdUpH2Dn4BLxhWUxPeZc/+CiL+bELMzpL9bs9RQY5ITJMNCuMqnMQDSzoimvksKmbAIxEB735PrwBCJybiTkgBOzQQfV1hSeYATZGIMitIAW+cqMgcS/hXnmgRriO47sgwDJSnWQ4lkKbUlIpGmxylP5Hi16tSDXzkJXuueBARIUMGO3NPpkthmSYKkOMbxWNcSDkku+jub7nIwS3JzZosySOud2zerJUmnxvtfUS8qOBcQT/x6dN7Co5v8EBERWTMlpTwFyMugoBx8OBuJXRvkX+z1K0unFR0CZ7+sPmPLbVRNs20Yyt4loeu4VpT5/Ahp+1CFqWqmCYJ7BpTB63HBBzMmtzplMDMhe5TUZzWxI21qtY/EyU2adA5/hIp2IIBwJYTieIBji7zH03JhMzsJ2G0NvUo4rho4ae/spx1LmH++n2siU+2Ax7srkS2SdBNr9IawWNPVSvctUniwTen8QNr3wKOtmMuZMMis+NoaBy8umgE6FhaQAXJRTzk85vcO21hewukzQycDJeU0YZx/AsSQW8wmRY56c6UIEWWl8D68nMtMor9xcy+LGqgJXc4BDAEdSN2cePZTpnl+2BTjbXMkooDDz19s5qkj/R6N+gnV87+6RBgFsredkcs7zxWTMveOqgmpejxj6zwGzuXcUGZz2ZISd4yqqR2/QudxFJBIW2R4BdAFgLRuxZALpXB6WS78klZzXqxUM+wq08j0iqxQDd6YZkwnrn/G6HJFlihG2bSGY2YQ/GAL6l/BEFmCEs/BZ9GXSPjhoN2U86bkR+MIRpCMKynOjz5f0T90K9g72hAGyubGFi8sLFAoFYeVWLkvip1ev18UvLJWII5NKwAgXQP8x9sEBq6psJA/BS72f9T/qokiDVhbRX2cjA20xRrk0PdAsSXD+AGBBpKSsY/6mW8wzQMIcIORzEPFZCPunGAxdNIdB4YSy72OfOR9v5v0Vj5ObgmsaEiJM0PEY9x4/wY9+/GMcHZ/iL9/s4aLdh69Tx8ZyHisPHmFQOYa/c4y1YkrulV6b/cdYQGuvz4NKo4ZKrQZrQmasRwBLgtHss8X2QeSQNHzXfahZefn5eLuZ9+PBMhnSHmE7iwSbp4HHwnva9M9YgpTDK7CkGJ0xu9a0nfUa4bihARtk6BOkkVABx8XXb8/x1evTb313NKyLpr3BBxkfwTOyyL55eyreYPSJ4mOf3F2W+4og2tN3Ol7d2yrgxfaFyOse317Cq91L2Zf7WzzGDxRofsbTtxeSssnFjuFwgse38/KZ3J69O1O55uN1YZ1xe7uv9zkBMX7Wg60FYbSRgSYWCfQADDAJE7i7kZFr99l2WeqvR1s53FxJ49VBfRZe5MHeeUsee3hjAW+Pairt3MjK+/bOWtg/n4HxritBA4LxOI6EgPAa4nfJ4unUkvGrWq2jUqrIeMfzPRwrg5k9Eh9r22T2qk9cY+xHNmyJ16WGKXlRoyTUccVPrNw1JLFSZJ30J47pghxZaWQ0EpScb48Inm2mlBU/g8yECcbEZtfGweVYFtU383pNffC6nfnWzrzxuPQ3Z6OJPYcBDOonAvzzHrYdBt9wUSYs12CpH0CpH5TrjMeirDkfkn7K/nmNaXYuF36GjSOxNeEYX++0cNmo6XNcoJux3NnXSUK1a8JrmNi6sY7FtQd4+34HF8fvkM9nsJBPiufs2VkZzVYDq1tPhH3GNlq98RhnRy9wePgNDL9X2WYwUTrfxsjqo1C8Db8nIvfg2uZjHB89l4Xu5bVP/6Zd0PX7rlvgugWuW+C6Bf6OtIDxf/yf/5dLKYfEPHNiLHHkDhqjud+BDUwOMBnsAP4biEXySPh76A6r6E4iiIYWkAw4aPebaHRPkI4lxSNr4KYQCerK868CminbjAbkAXh7x/D2ziQBTSZsoSSmoUUE/B4x7+10abA6Y8qIBwPg+ONXTU7j14A7QDASRSQak0Q8rh4uJVkoqofERZPeXV5sFTjx8OK4NpKBe7MQx85ZWwbjW8UktrlkZwCbi0kcltqIhAP48Wd38PawgnfPn6nXF5krniGm3qCwvZrNJirVqnhxjcYjDAYjmZQmkkmEwyE41hi3VlKImsDR4RGm4wE2N9cRDEews3eEemcoEgBOMFNhD7Jh+pwps4STKMpJBbihnMx2YE3GYqhMmrtICmdm/iJjlFVVTlZmq+WO5JPJZJkgEpkWPIbxeIoJkx8FkPPAcj1oOxG03KR4bRHU4uu4OhgO+LFcSCMT94tnXa9ygmG3BUeS0Bx4/AE4RhBuMAYw6dIMiiE4GWcCzkza8sMiNRhNori+JfHgkLRQU4ApFuX0ehk6BPgYkuAVYDeRzgpb43R3R75Tjm222sz9Vvafi8loiJOjY1xenMuxhh78A2RXbiA5aSMQCAlwJovtM8CBoIIATrPAAUoyGRghTDRpPQg7h2bJlNdQ/taqX6JaL6NRbqBTqSKRSSCRzcBrBmcgjCtgXDyZVnnNYICXz59LEugPvvwMvamNP/6Tn+LV018gFvTgn/7kJ/jNf/Q7CAX0XLHIZBvN/dZcw4vGxQFalwfKRDA8qNsZXAyjMqnKp3wz6eE8DGHuf6crxOUW0+mAdJz3OHEtDw52Xsnx8Z5iu332+RdSMnNSz2uNq8DCxIKLWkc9ZHJxL2rdKytkKdIpUZTr8WpSo7IPCQAQ8EuDDeptS+7HRNiLZFSBKaaHzYE5hStmhbuoWpUtIJ6EAmZpu3Dyx++7bIzlJxXxIBkRjqawp1hYV9sKiuZnLKk5U07M+kXKSZDUQa3Dv23EQwo+zRTS0h/1xnpNpKOcDEAANLIjQ56hMCwFZJQJrTKueB5oSm+bNA1X2bI3MpvszVgO30LLvsXfoErLkmslbAwQnKUmWmZcpNH2oCasJCOYFlkxN3+sAO+wCmdQQX80keCATquB4uIC1teWBXzJ5goIRHOaHErWqUiAPXIP+IRBQmzlA4DE456O+nLeeL2fVbrCwF3KRmfBFQRAvAKGc6LHfof+T6Jek3OtyX0ErNgGlCdyYri1kcf+URkHxxVsrnFsmLEjvPQbqwjLjK/jNT9npd1Y++BvRokmpZh8jgwwSaksZiRAgH5l3DZXs1jKM6hktnAj1y5wVmqpnMvnxRkDBygVXUxKCqcYqpNVZHqxd8JkywZurmdRzCdkEnx0TvsAr3ihEWhlv8zvPzlXf7NCJiSg0XyTo3ddvPz5n6Fy+BLNHscWLxKJGKLRMDK5LMKxmEgoA6Eo+s0aus06IvlbCFNyOaXkfIL62XvUz7elTyUDkCCn+FD5AkgW78DnMTCqHyCysCXg2ah5Cn9qHf6kggbecQ3+aQNuMI2pLy0gSYiyXLutsmSOFVws8PnkHApw1++i120LkHJ+fopS6UL67AcPHsj37mxvI51OCcvCH8kgv5BVc/hYAea0AXNC4ExZqJyYTydkiqi3KCXLiKzAjK3pHU6Z1q+wsVtfjDlYiCrQweur2x+j1x9o0qPHIwydzjQwCxz5FT70Oy8Jo4eoMZD9IkNtJWmBQ0tv4kOt50GHRHaRbWuwxoe0XwXA5XBm3o78jL3DA6SzGfze7/42DktlTDx+LGZyuNjdwcHxGexAELfv38MimXViTwH0mO44GEu/xvG9OxoIW5VJyxNrIt/LoApZGBJGK1mY7HsIoNlou3m03OJV8ub8EO8Uw3iwyqAdvc55rws9Tu5VLziu0DtVLDK4iQyPABIX3ZSVND9e3s8MiWEQDVloZJ2T+fbmsI63h/U5Divvub+1KADZ07encv1y+/TesrDNuInf2ctjAbT4PFvx3qaCfwSTyFjj+z+5t/wtg/qPT51+/gV2T2r49O4StlYz+MsXR1fnhJ879/OiJxmv8fkCybP3JbzZU1kmN11AJOlQwbPHtwuz5tDFRbLe7m1m8eTWAnZOmnh32JCaiMEDlGoSXJub6jP0gGMWy4db62l5DRcRGewj3mOz5Jz3R7qAwM/lIsPxsbL0VleWhD16cnwmDDQCw4SOKO3k9da1Q7IgrACy7j8JuVxQXSTDLOYR7zO+Vq066IGmwBD7u0pXF4eYrr5X1qAcbk+20iCApgtJsw+WS0JTYdlx7pf09TcKDC/SmlQWgciYJpNX7D+AcbcsPwT1HXsqYxZtDMiacwlIu/SBoEQ1qOCzUOkMjG3IuFsd+DAa9pHyD9G1CTLaiBldlCoVWRRiPXZRuUS13ZJ2SERiEqqRz+aQX8jh9c42tg+O8OnDh9Kffv3shey3Wo54UVzOyzE26kxXdjEcjODxM/WZFg+shSFhA0WGmEmiNLC2/imOT57h4vwNVlc/xXRIGwa/dGWsoYtrn3x8eV7/ft0C1y1w3QLXLfD3sAWMf/0//c9uavkeaoOP+Q8fjtRvNGCN9tHvV+HxL8MXvo10yEQiQLBGZRA0t55vYU9fBt4BgZfJr77CHJ6UdaUvsgS7eSSTrmx+EQG7IwyASNgvg6rAI9MBysMg2iMWC0A8lRL/pH67JZPmRDqDcmcqUisOgNmoKcwyRp0TNJubeHOytJ4ng00lYXMJz0GpI6tqG4U4Di47s5Q3AhEuVnJRxONxSXk83d9FudlF1/KIjKTN7zdNdIYj1BotREJBxGOcyI2EqfL40T388NEWIsYI2/snUkz47S7Ojw9kuZcTgXAwKMbEsvJH2SEnawQYvEyrUk8VLh2LhIOgAyO3KZPyMbBA/ZeEMeEyFXKeEOlIEcrnRVrpYRqemvjSP8Z21HeKQJzE0JtccXVRGfpQGcfgmvTT0YmuRKJnEyjkkjCHFVitU/R7XZmY0eSeq4lGIImh7ZUEQX/QD38kjVA4LkCJM2rCnXZ0whUIIZ7KIZVdwHgwlklCLBpWPw1J7aOkgaDTEIbPj/RCHssbN8Qf5uDdG4z7XWFFUq7Ec0dmBOW4w/4Ah/s7qJQvZbIVikaR2nyA9NIqImQlheh7ROBR9C/K6JhMRS5J4JVNLyBkgIbaaqLNduaEgayO6WiIi5M9VCsXmJhRjNo9LIR9yC0XZ8CLSivC0bgAomzXf/tv/h3+/R/8gQQ3LC4k8Bu/9ZtIL63h2TfP8Ob5c4xGE9x58iP85L/7HWwtJ+H3WgiaNl7ttVA92kHBV4drhuAJazIhZUU8RyfdEE46fjGhp2cXd4CBFWRoztlhLJbZoAQ+iSlUO1NU2hMsJAM423su53WZq64ExpJ+mTg1OkxfdYRxRnCM4NZMNDTzVNH+gu8RQImG2PGP7nc1U1NZJCekEa96gzkuGj0LnQFBWyAT88m+E+ji8aSjmuZKFll3BEnaXEwFsJTRApvbGSUvAIrZgDAHeI+wHJdreLaX3DOmYLI4pq+ZsNuEUaaTB9l315GQEZ6fRIhto/cbV8w7I71PUhGVGfL3Rs8WQJwSZsozJ5Oxrq4L4Eb54lTNmaWXApxAFnYgo1jZnFn3XxhEdDLMSYYW6/TACRo99J0opqbKDp1+SZ7nZD1kM2UTGIym6PZHaNSqaNYrIl2+d3sLd29tIpHKozTwC0uP/aBJX0dK7ExTrnlpV5lQaJ/CfSXYRJB3Oa8eYeeVHkpV9U+bg15ry1ksL2UEHDs6rWJ9JTdjT3BSb4vUkpv4h61kwdfTzP+i3BTWGOWX7IPoYcbHKbcl84yMMzLMuC3lk1gqJEUqKZOXYloklbw/NUhAvcnIOhMWwFIKF5X2FbBFWeU8lZWHRukm3ztnRBE0Ly5EZcGB4MTpJYEjQz7n6LyJ4ws9BspCuZXKbdknshooUeW1/fVP/xyXh28U8HNtWWigjIx9F9tTJOABv7B9V9c3RA7erJYFvIwXtsQAnJNIf3pDJLjCKOJ1QAYjPGiXD0Tmp5JlE7HcGoKpItxBFW6vjEBqWX3rbAu++JKCIpTyksHs8SJoN5SdbKbhc3oz9gpgWh1hKPO2nBgRWJ4Yxt1LeKwOotEo9vZ3kUwkBJh7/eo51u98gaWlRQEKe90epr0SUsk4MsmETJr7TkTkS+xjekZGQOZJ5wh29xg+pr6SdUbAl/efxwcnuCSsEmGmQMMxrjoVYTbqAh6Bs2JCgQCmdtPaYDSaypjGifrcuLw9JYD212ef8dsj6IulBIdVekhmolPEg1NYjhedoR+doRej6Ux2/JGMc85EnMMMsgBo+rB/eChASa64hLfb2wJ8/tbv/DOE4xmxJdi6tYWVTBKlwz0MLt4hFRgKw4osblmssG10h0PU6y00Gw2MxgzuoCTdlPGRQQb8EX9OZyat5HuMVXQ9q7/Uy9wumLiR476Zmh4t1gReGUv4o9JT1hME17U/J9ipkj21MpC6iSCHl/uhKYc8bgn1ISAntgAa6MJ/Xm5fYpusTRrMrykbVGqSGbv983tFvDusiBfW49uLUv+RISaA2R0ulpp4uVuWfv3hzTmjTqEv3r8Etp+9K2HnuI77N3Lij0ZAjh5qZCcSKCNgJuEEM/Duq9dn8v1MvX6z/23gjIs09ALkeDBn8/G1/MbxWEFEfs7WckoYbiIZdGwByQTEe1+ShR6RlW5mcf/GTLqt3MtvnRNJ+qYnKhn2Iiu18OaggTcH2s89vpHGRiEsi9oEkDrtLmoDD+pD1iQsFx3x85OFpBl3sDkJIB1SdmZjpGAkayi+lhuvG/ZNq1k/lpMET4Hj+hTvTjUxndv9jRSe3EgJu5XjBR9n+uZ8owScG+8LAmJHlz0MmxdyXRjeMLaWIgglcxi2ajI+BaNRTPo1jIcdAWJlsZnyYNotcGGNsk0B0dU7UZJGrQkuul6pE4JOS+wQhqOBAMZ882A4EOCc19yAHpDdjuwT/edY08XDIemLq/W6PHb7xg0ZU99u785knVxcNFFcLshn9HsMloLU7/nle9i8+0Oc7D+XcCwzFMDFyVtYgwlgusKgZpjG2tYTeJwgjvaeY3ntrrIwXQPF9Se/dO9dP3DdAtctcN0C1y3w96sFjH/xv//f3x7Vv+f4Bt138qjDwp7+KPEHf2UrcHLJrW//FwpZh4atLLxMRKZVrCYN5DIpVBptKZyTCab+cKA2MHXVxwjWCNN+G7VJBK4vimTIQHtqojV0kU/4kYv5cdlm4iWQi/lEelfrqefFIieOkmSnBQ4nNZyoH5Z7uGgMscoYJCmsDGwuxgVU42B/UGrKZIiT+JNKD8eHJ4iathimUoLJCTcNc7nazmKK4MVcTsG4+Ds3t/DJ3Q2ETV2BYyF1fnaO9uUJUmEtYmkiLWyNWRJSOEiPF6+CICywZhNFAmBi0OylPxqp/FOZQEh6kkcLaxZTLLTFiP2j1VRhNNDfS4ADQ2SNBPAIzGnqFtuGBR3NWgHGmVcnMUwoc+VanaRGMUzBi1wiiIDdhzXsyPnpTdTyfOrQOHUCHncmZiKeysIfywvIaU5bGHTKMuEVgNDjQSiaQGZhCcOBer5kUwlQ7sFVTMfrw9gisOkiEk8gvVAQYJTHf7q/j/ODA0zoi2ZrWhxBjnA4ik67haODPTRbTSYcCNhZWLmB1OIqgtEEvMGw+DjJdmUOb4jfmMzr6AUVCcMfCkpb0OSbBVwwEES/00Kv2cCr169xVK5idbGAu6spZBcymNg0Ro8J6EDJFdkm4sUF4E//5E/wp3/yp4iEAsgkY3jy+ee4/egJjo9OsPN+G8HkMr788jPcWU/LJLl1+l5kXgHTJzI8eoPYZgSOL6RppZSW2jaO6i6OGgS4dHWZoOlyxo9iJoQymVcOkE+oVOe8MZGClPMcAYxnHlTfdzMz7TKfVPC13LaFdfbxRvaZbiqV1E6Eq9zqx8OPphm54jKGgGjzJXLuE99T76jPHJMsq+2xXMMEsQhSMRWS+6Aec+rLw76A9+1li7JIYCkVwEWDLFQHWbLpZtf6XIYpntougUBrZmLsotF1kInJGrfIRinBVODYRmOg7MqY30Z3rDKseFCPjJNqFv+UZdKPiOxIggPqCURWKFlWHtjBBdhMqrxqnfkv37848d22VykfP0+lszEfGScmRmAwC3sID4xJS1kh3hjCThOm1USnN0S700fl8hTNehXpZAJ3b93Aw3v3kMwuwqJUjgwTWSX346LGtFWPsKt0wV8lOPwRsIkyy0pHAEXuOSftBL947/JvgvB8bu9I/S7ngNrWeh5Hpyq5JBA2B9E4uRCvRK8CZAS8yCTjDx/j5xKUUvE4sLqcEZ9JAm18DfvWORuNjDMyzC7KBMko4VT/MgJlvBCL+Q+ePZTEHZ83pT+eb5urOQ1+mHk6kSE197KaTyI5CVMmqx7aRZnSR0MSO3cPL/Hs669Qv9iXSSbtAgxD/QmlLxZvsoF4ShIAE1YPPfgMB0tbjxAMhtGvHiJR2BB2td+qwxdfxjRQgM9SsI7nngDawEhdAX3yhGPB7pzD7l3Cl1wVprgANrElOH1dLCA+4R3V4IYX4IZyCDg9+Ow2Jl6mQCYQdDqIGD1hr7QnTJPWBE+/MYA9JfDvlTTdN69f4IvPf4BwJIpgwI/F9ft4+vQpzo/fopDPY3W5iHg8gWSM2k8blVoZ3UEXjm8Bjr8Aq3eibBvbwqCxi1DqhqR283Gyz9ifhqwygv4AhibBVD1HnISyr2B78BQsxSwsRJURqh6XmppHcGTObOV7eCxkoP11t7AxRMjtyalnv0owk5dSPj5GLjJGc+DHWdPEcKIA3px9Jgw0Af7m3o36zTx3nLiTZZPJZLF7eIyzUgm/8eMf4rf/2X+PdGEZJlmQ1hTNRhPv379FFA3cWolg6hgY9YcwXQtenykyzjIlfPUqhuORSB4JvkoADEMEBBwxMBwzdXOCnrGIgWdJvO8cfGD2raaAGzkPAiaN/70IBEPwBRmQFIKfizFQ1iwtEYTVKvkBWv9wEYQJ0ZR5XvViAhKa4stHZuJoauFnr07w7N25PC7hQAETn98vCuj29Ws162fKJc/dzlENn91bws21DP7ypco9f/hIk5/pNUaQioDaHCRj/0GAVjy4BEAZi/Ty6KItbDN+5tO3Z7h3Iy9MtWdvz+RzBDz2m/jB1WdfSi3IEBHWgkwjFXBsYsn+fHavqB5pE1185H7w769enQn77eHNBXz95kL2l/0Dx6Mnt/IiKX25eynyz1uraXkPxzZ6qc2vCfZPBPzmvSX3w+fzYPekhefbFWGeSTInFwnyTFhXsPH2chTVagOd7gC1gRfD4RAJ30iu9YEdlAWWqMlgCy+60wBaYxMLUd5HHpR7hgBlknfiMVBkmE5A61/Wc2yfnfOuWJyMp44sFN9dTYJXzxETNumZukzWl7Kze9U9+Z7jYRG9y3dYCzFpOwDDjMLwkM0/A09n47UHFhx6mIl9g0qEucDE2sA1OCZ9qMN4gVQGlP4PYYwqKA9nnpmj8sxjlKAyFxWGGDEpdThGdzzCmJ6iAJILtxEKRFA9e41Gi/YdkD5XEkddTfvmYtecKeo6PD9BrNy4L+P32f4rTKwR1m5/Bl8wiIO3P8Pq5qdYu/UpjnefKYYcMHB29A6T3hjFtbvihXa89xKWNcby5hMsbTz+63Y/16+/boHrFrhugesW+DvWAr8SePbrPCYWwzLH4epZ/0wmhqlMAanARFZsaeZOjyrKgMj0CYVCiISDEuvOVa9+qw5r2Ifji8MMp9EcakFLoIwTdgJlpK4XMxFUuiyQDCymQzipDQQgI9thPR/DRj4Gi4BCvQ+/14MbSwkclNrKhMiFZfVx76KJRrsLvzNEpVKTtExOopcWCxhOLVxelhEO+sWLhAViu9MTydZvfX4LA8ZG0iD3k5v4o5+9ws9f7osEioVryOfBcsyWooYpi1zd9ThcRbTw9rQtxfDjtThikeAsRZIMF51WSmz9VMEDToZZBNJjSaVSyqKKhPwCghHwEz8fgz4xlHbqaiIn3pzYcZLHNg7TU4fG59YEtkXwy0HPDqJlx9G1teBhIc/JbMjvRSziF4ljt9eXFUCCCB76dvhN5ONeRNCGPe5JUepbuAV/7iY8kyY8o7oUfjzHZGVwkr60tAxfMIZWqwOfx4PFhSwyuQWR64k0hSywUASpXAG+YEBN0X0+VC9KKHF1fzKCNaV8zhFPFxby3U4bhwd76HRpwh2VdMt4dhGumB1HkSluXPmFkK0m4IxIumi+TtmfytV0JVQByEm3jWGvix6NnQe8jixcjFyM/RE8znuxSE84Xwq+UBy10oXIn755/gZ/9B//GDaB0VlyFVlPywtp/N4//T3cfPAY9XYH3/ziF+j0XUkbWwy1ESS4S2DXsjCc0OjeQCAShUGfP4NtoHIdfqZtGzhteXDaodzNxVo+ItfvvECnVFMUIiCLaypSxXSMYNVEfL94Tals8oN0cn6/5+Iq7al19Fr+vu1KsjR7Mh0zkUv60O7bEjJAxlk67puZ3+sCd71NidtM6kS2W2J2TLZ6QPEZTjTEw0Qmqx5JxGTRTQYa/fa0PRUEFMYEwy6YTmoAVR6X4yIdNwXY5oRAkl17BLcVDOMKfDY6M14WSEonZZr8OeufxG/GQrvZEBmwGnYrI4btxv6I95K0NeU4/gzsYP6DHc+sTT4c6Xc0mt9tUAnj0CCCOXg2f0kiYIOm50MniO5UQyzC6Ii0c2K56A6YwlhF6fwQnXZDfBzzuQx+9MMvcevOPdieAGAG4CF4RpaJR6VbsppPUDIYUkaq7eBE2FYGlgoJAafYtxA4ExCJxv0+E8XK0AMiAAAgAElEQVTFDI5Pqzi/JKtJ95L7LcmXYsptiGyT4BpZZ9yOT2vY2lApFDeyNDjp5Xv4ucouUxN0bgTJCKhxkloSNpmCaCK5LKbkOW7zlM01Sc4ETi4asg/CTrPUY48ySznvplflnkspNdh3HJQIEs7AtTlgdnbZEdYdN+IHSzmdQL568QLPnz6T/iYSCknf22y1UMxnpG9auXFL+pLS8QFubKzg/ftd9N2IXMPlozcix1vceCg+ZtP2qXghxmJx+H0Gpr4spr6cNCfbkmxX9r1z0JmAv9O9gDGsCiBnRPLyI9ef/KOyPN+EMiRlZRO8tgJM/ZxvytKk/Iv3Gj0Qg7QckP6fhuTKQH7/7gXev+f+hvDpJ5/h0yefYntvFy9fvrhKZiZ4tLR2FwsLXNAA2t2WLLq05kwQsTz0CpN3MhkiHFIfPNueiKdnKBDEuLkHr9ePYOqGgNLcQtmbcsj0KM0ER5JQOPcwVLYP7xMCk1ORjdkeL1oTPzp/Dab7d2+9EPS7eenGvSMdA0wXyeAYEb+F9shEqU3wgwCH+ioqeKYSZQHur/oOV8baMb0xuVgWysIXisHvHePW7Tu4c+cOKqdHKB0fYWTZaPf7WEp5cXM5grcXQL83xoNFB+GQT8Crbncg/mf1Fn1TLWX5SEIy+zGv3OtctBtybOJCD+V43iK6nhUxZZ9va2kPtnKGsFI5vklSN/3yZqxFjv+0gJB6RBbUCFbRHD2IUITXKD1rCV6yVmE4EWufsLTHT18e4acvNASAGwE0JmkSLOO2fVS7ApR2jmu4tZbB/Zt5YYk9f18SyduTu0sSCsFrd+5Nxn5w+4hyUAO31ggkK9D1ly+O5THKQN/slaUvYS3Ex7kR9CIwxOuZINxjMtmYjmkokPdipyz3zBcPlqVff03g62YBD27m8eK9hgXwfXc2c3h/UJH9pO8ax5Ln25fg4iZroHs3cniwlVO2mtRmNp7tVIVBJv5sm5oEzO3makoeF4abz4tn2xVsrSRwayWBt4cNHJ53cGMpItf0SWUgwHEuzmCCJMrNMbaP2RerDJMjVsw7QNyk3YJHvH+ZPJsJ2ciEHNSGpqRqKqHMwEaGkkoDF20Hi0kT67kAQiEmeeriFsHO5/sNvNhX8P7OSgx3VxIq5yc7q/wew8o76cfihZs4G+XRq+xiOVgDDB8cTxger1/AKvFTFfx7xhL0+OGYIWWSsqaS0VYX3Miw1LROUtFU7k32Y7vXR7PHxT+1SaAtghvKC/hltY7EX6w3GKE/dTC0WbeyBjaQzN2SMfnyZEeua49ha7CYy/uEQQRTbG2ty3ceHZ4jFAwjHKGNBSXrIwGI82v3UNx4gOPdp5pmHNA6RBZXTT/yhTs4PPgKp3svsbzyWPq0k71XKG4+xtLmo+92Ldd/X7fAdQtct8B1C/w9a4G/dfBMwDJluMs/+aiLbFh9gma4hDSpSlvUx4sywFarj8EUWMglkU6Qhm2xmoY7ZRLWFNVJWLxclpN+KUTKHUsYZ4vpMBZTQZSaXDUzsJaLCnDGwfzmUgKH5e5VatXOeQtbS0l5XIy6ZSJVx+nphfgqtDqduTO6pCRysF8pZGT1d+eoJCu96wtJ/PDRJlKpOP7i2Z4UtT94uIGv3pzIZ/JNL/cu5L2UOaQSMXhZYNhj9bAhmyE0RS6kKaNcqLQmlIQNBZgjc44gmHj2MiHJcWRiRZNXYWPQG2xMYMGS4+J+hsRYWI18mZpFLwdOIgmAUW4kCV1TelDYIrmNx0ICuLHgJyMtmFnDZT+I/ZMyJg5NwnleaJJOA1ZHJjLcF9saweexkfH2EHEI+umqNmdLo7FNkgRiq/cRKd6BO6zAGNUF1CBjqlxtSMGcTqbQH9kimy0s5LCymEcqmRAvFuG8eH0IxhJCE6JUjivd2cKSPNdpNFE9PUb5lCa0NNH2yeS/2+tgNBoIu4wFGwtbXziKSCqLFM37ExkBDyipJHgoMhUaQYmKkwCkJab+lIXaBPBEQjXF7tkZdisN+GIZAdBa56ewGlX8wy/v4B/8xmeotaYy0WEbceL0s7/8OZ4+f3nVZfAWiAa8eHRzBQ8e3MPGvUcwo0m8396Hd1BGPkyplcoK6YnClWmy3wj++Xx+YVpOPAGVP9KzKBCSBMPJYICjGllojoBnMgGZbWQH8bg4iaYnGP+kx9cVEOS6WEiaKLcsVFof2Dlyt87u2St05Dud37eAs9lr+R8ZYwTpFHjjd3mQoaRzdmyiSJ75qBB05vESyOA1S5CMT6bjZE7OJmKSeGmg3LRkUruUCcjEhcBgqTkGEzBFLum6KGQCcl/wd04x2Ib8TP7OY693ydCEpILGAg46I48U1cnQLCCA1wKYdkevJkukwBKmQKmS3y9MEPpBElzWTaExc6JyG5VpzuSP33rFR8yz/wwJbc4649t0/x1lvInERT+MfkwSJkDAy+1hMJzA9iUAfxy96hGaF3soX56h123hztYmvvziM2TyRcAXgcmJMlkmXlO8ivh9uzs7ct88fPxI+suD07r0D2R5CCg1S6RU1pchIFpxMY2jM3qMGQqGzVhS55Rpui7WlmmsD5yc1gQUkwTL2cb3K7iGKxknT/gK/cQIYBF4qqhkkwAJgTACXQS8uO2f1K4+aw6aSdDIbILK98zTMWnmTyN//qgXJH3LFGCT5iQ70raxkIng9LIlCy25VGgWFqHyXb7mrNzFwf6uyJPYF5Opls+mZGJ3dHoh/l/S39oO7t2/K2y0F8+eqweeMNPIHvQo4MLFE7JP0wlkMhmEmZgZycNHbzKmz4HXH7/Wi8CkjKERx4S7wbRVfwbuqK6ePREFJWSCqnPUWdwLyba8PgxhmHk9DibeD0y8AIaIekfChONbyRjiOEWQh0Dq1IjKl71/+RdyzFv3vxRwi9fGnds3Ub3YlQkmwcPBoCefw7HK43NRbdaQzN6ZGc2PZX90YuyiXt5GdumByPWb5fdI5+8gEAijVXqDcHIV0cwNNCv7sk+J3KYcW/XsLeqXe/jkwSM8undn5stGlqCySAhkjSwXzZEp4MGvY4t4hoh7hwKuez0u0qGRWFSMbR9qAxNNsQKklI0G7wTQlKk9Dy8Qxi2DHzxRSUg1BhW4wQwi2QISqTC87LenYzQrF7goXSCSziK/vIZEJIpCcIRKo4udKrCZMXB7gRJ89Sdsdgken6DX70vSuQB4lKwa6jnF65igktQxs7674yyg7WqqLsEKx/BhM0MGmvqWERALRaIqmWMPKYsyKtvUJGaVuweCYZEY62XG99LagQudhgA9fO2b/ctZCMCHMYTgGRc+uV+3N3Ii4+R1+vhWAa/3KmIB8em9JXn+2fsLWXybg2YEodimvK91YZDhMCrFpLH/83f0Q6OXrQKrlGbyvp6DZ/xujgNkjMniwIzJxkTNlzvcDyZGmgLuSXrvR33y3PeSrK/3h1V5zdz/jIw2tsPDrQXYZP7Ntrmkd/+0IeCZbpRkMj0zI3/NJZn8+5PbC3hzUMOz7flrgfU8F/IMnNVGAnAVkiZKzSkumzYWUyYyYUsW8AajCZoTTVLn2EVwPhWYIh2cojLwo9r3ynVDBQSvR56nlZQHKyk+buCyw7rPI7U4mbGU8duOgYPLPs5bvIY0cf3jbTVYxmakrOnTMzzfcn3ih0vZZWWagelxsBxsXtWpZDKSAenxR8T6w+bv7Eu8vit7hWGnJZLU8bCHUMCLcWhV5efTGmrTpLAhfeNLBScp+5xOYE9HGEv4lgV/5hb6kwkujp8iGghL3x8Mx+A4Jo7Py1csMxHOzs3hZgfmTEfCxAyHY/B4WUuPkFu+J9/FZGqCxKf7z7RWMh2xtlhZ/xznZy9xuP0V3LF67LLOZh+5tPkY+ZU7v45u6PozrlvgugWuW+C6Bf4bboG/FfCMK94sPDmwLERsoZBzgsaVWhbo3W5HwAgCGMIs4WtZtA2acEY9YUDVx0FE8utYXkzDcLiaRVRJpZEEn9oTH6pWAoVEAMVUUAooTk5OG0PsX/awkY9KgS2gD9knUxtbxbgwi4R5ZRiSkMRBNWzauChVZeWr2emgXK1iPBoL2JVOxmQy3aORr7AibDzYoreVg5e7F8L+enxrWQqqr98c66qwpNBRGsZoe0PSybjK50wnyIaAQqAPwx6L4bLjYVhDHyZN7N0hPGN6/2hRLl4TnOCMxsIcY8Ea8Acl2pwTOEnQHE0EPCN7iuAYJ00scGikz/YmQMZVOq5KExgj02A6JphGw9UgUkkyO8iwIUjEQAADPcePup1A3w7ppJArzVPKTVlzuhLcEA35kTa7CNNPx9ECgsAcPXQosW2PDJHZrt15hEgyBbdflkKPxQ2lo9V6U5h6HsOHhYVFFBZpkOsiaJpIJ6NitE/+CUEVwwwIcDboNLFQXMPqvUfw+gJoNTs4ePcK1bMDOW7uq6RViRcLvT9c8VrrdBgy0cXi+haWb9xBKBSBl4Cg+J2pt9C418V00JXrg9clwV0CDLxu9w6P8fUvnsH2Ao7Hi16jBWs4wP07N/H44X3xiJPam6w1Sixh4ek3T/HTnz+98uMh044TskjQh5WlAj777BN88uWX6AwtvHyzjcPdbZwdH0ih9pufbElb/uHP3uLT+xv43R8/QIQJeoEknFAK3d4I7VZTmCX09CA7j+m4tYEPxVwIxQzBUy0Wac5POVkqaqBMs/6ugmnpGNlTKrHMxLygiX79Y4bZFf4jYtDvdGGzZK0PmPi3mGSpqBepmF7D9Dabe5Wx2M8l1Jycn9ro0lfNwELSL6AnAV6CRAS3eA9x37llEpwkGuJhxo3eagRq+bmU3vD6LTVGcr4J0jFAgN9FsPCySW9GR1IF20OmcgKJoItEyEFnyAmjhZiPUlaVcrbbbblX0tks4jEyjzSggM9xUnnZcdD4z/hDfsDMZgma38LLvgcx+85DH4NnPM5E0EY8YKM1NERGOp/h5WIGYgFXANqB7Re/KmdQxbRXR6fTwsnhNtrNOn705ef4wQ++QGMUgBkIo5AjezEo3kSvX73Byf4OHjx+hOX1G8poIHh2UsN5pYsbazk5ZrZdsUCfsab4OfIcfZBqKgBGUIog2VzWKYxTeo2RVbacxQUN+mfXEN9fLKQ0WXfmPabAg4PDk6r0QStL+vxlpS1/s8+dv55gmrDPPtoIrBUXlIV2UWmJnJP7zu+aX7pry2lJxuSmCZ6u9BWcKFOSyf5+MRtBudGXSTGB/krpfGYebosUvdenz9QY8WgQ2URE+ttqs4+zSzITBxiPBlhYviWfebb3EosbdwWAPdl+dgWesW+PhEPI5jJIF+8Ig4VSTTu0CMufg398KeMVkypDdgMBp4GhkcJEMAkXln8mCZ5JbD82rr9qkjnobHqEBTz3qhIw2RNF2DNFxM97yRAWIwEXr9OXcVd83FwHe3u7kvJIQMXxp4QBHvVb2NjclD7z+PREU3vpBdiq0boIvUEP8dSm9MPV0puZL596ouYWH8iiEMEZzmEZPlBYfoizw2/QuNyFxxtAOn9TztvlyRvpu8hOowdRfuXet853NmwjF3FQ7XtExvbr3DjGk9ET84zE45TjXTo8wkJsgtYwgIuWD5OpK32++oRpG8z9mvqIYmhE1DphVINn3BTwLJYvIp0hUAVUL85QrVwinEhg6+Zt5HILsIZDRMZlJM22+IS+Lysg93DFJ+yfwWiMw5NjHJ+diKdCKBBAgME8s2AduVdFysqFNF08kGRGVyXrLc86Ot5VrKddbC6wtvDJgkwwHIVPUpbpe2ZAEmJthiVoMAGvHfoiioyT1xX7WwHOgK/eXODFLqXCwCd3i/I/ZZvcCFZ9dn9FJJTbh1V8/VofDwVMuae5qPHpvUU82Mrj5y9PZAH0Bw+0juL9/XKnLJ/x6FZerROmFp69uxCfMoLV8xubz/F1TOCkZPP5e5VUMmmT7LEXOyU5BgJgHBPIYuPGhcLHtxblMXqm0Q+XG/sEepBxPPj8/pK8b+6PyJ3j/c80T4YQEPybyzA/BsbmgBjrxtczDzMeH7f56wmg8TPoczZ/jM+vZH1YTvtwWp/irD7FYtIjHmWlFpltEyyEJih1XNSHAVkc5P3NmoP7yz6ibUXkWlxMGFiMQWSbTNUUexQDwkBbSWp4jwR72MBpy8BFx8BG1issz53SEHvlDwmp3C+CZ+vhstSkCp4ZKE0LKE0KsFwTi/4KVvwlvRWFFa4J1graeiVBuNftI5xeQSJX1NRvJspTatrtolO9gM9w4A/rPcIwmpadQLvVgqd/LmCejBNkoU3G0mYu5fDpG/B4TFwev8DRRVUUH6s37oui5fxwewaezYOAdFnialCwp7JgHQyEEI2FYTtT6cM53iws35f7gP2UP+zD2dE38Pj9WFx5JPXz+elLuLYBd2LAmQKF9YfXrLNfZ0d8/VnXLXDdAtct8N9wC/zawDOZ8BLucIFcxEU6aM0M+Ol5wpUunZyNBl10KhcyQQlE4zLoj/ptIBCHJ5iEO+mJCfJwAkQXVpHKpGcpiOJmC9Mewu+xZMKISB6NEX08TCxlmJqpRexRmQaoEGkm2QS7F4wKb2NtIQKMW7is1KXIbLXbAspRakkAiyu5nLwTNOMkh+wuAmP8LAJjv/FwTSbtP315OLOAVf8TAhgcrMWHjBM2emFQFmGaApako37kzC5iDoEmlV2MLQMjT1SYBqbdV5kgjX+5ii/pakx69IosklIMTjRF4skV/9FYvpOAoUht6AHDFTn6coVCwsKhnxknuwTRWMQQfNLzoMUvX8PFRbKvWNb1+z2MLI+sXLbtIFwvjeOV4WSwWLbVmD8f9aAYncBnddHvttEb2hjaAYwcL7zuRN5nm2GwoiisbGB56x7ccReT7iVg0zuMIMkU1XpLQhXWN25idWVdvKRYuAZ8fqRSScRiEXikALPRbPUF0AgGvUjncljcuAlPICoF1NnhPmqlU2kbFlYs2gJh+jgZ6LRqCIcT8t5K7RJLK+vIFoofJSraGA804IKr6fxfjNrpMTcaodbsIL1YxMrGBt693ca///3fx/nBLp48eYhPPvtEzpmXlBCaLFs8J2quGzHH8LtT/OzZjpyf/mSKP/t6W4rXxUIWv/WjL/HZF18glVsQ4+z+YIq/+LM/w5sXv1BD4mIaN1ez+E9Pt/HnX7/DD5/cxBeP72IQzKHnjaHVttD/dm2rjLOA+rfkk36UGvSBo+E/PawsOdf1LtDsfWRd/BGIRv+xb20fMVk+Bs8+ZlVdEdM+kmDOP0NAuYQpiaxk2/DeVxjORaXJiSm9zoLymHqgOKh3KeV1BWDjxsc9koT4AcDjb2T4kY3A5/nccpbsMIIsrjDROOHNk03XnKLKZE0wicsQP7V5Yq3IRFwHo8EAw0Ef/mAEkSiN4z3ojlTWmI6qSXaVwSOzkluSOr+zXWUBzBhAsxnEnGx79eoZpPbLw8EMRPsueKaTVwWKmPZJEILfRfYZg1rmUkMGF3CS7pgxAXzP9p+jUjrF50/uo1DcELbZ6uoSDF9IgGh61pB9tv/urfSX8XhSJEcE4C+qXSRyS2LSz/6DRvyahJkF/cyOz+lnVp8BUDphXyqkBCQjKEWvM5FiCmimkk4+P2d2EGTj+xkSwCRNTojYr/BYzktNlCtdmbwUFhJYX83g7KKJ04uWAGqry2npBw+Oa/KaeTvL957XZV/4mQT+OEHnfvP1Kt+kJNiR87u1rsmj+8c1AaDXl1M4PG2IT1kh5UejVtaUXkYgCiOHfZaFWr2lfkk22Rz0OHMQyy4jnl7C5dE7NEpHM+m7+qCN+t0ZgDT3yvIgGAogHA6isHZfmGdMp/TSryxcFCDXNyqptHh2walEGAKgib/XbHI6v4jm4M331RgETyLoyLjEc04mGgGvsScmzCMx554xNPuWH16nB69NY28blieBg/1t7L35mbDLbt+8haW1+zg+O0e9fCjj48rqiowRnV4HgbCJXo+yTZ5LMvG4YDXBQuE+llY+xdQa4/LsBaqX23JNFJZV3lQ6eYXc4m0srT7ExfFrkUnJAXu8/7+Yb0eNPmIeMtV19cBH/zOvg3RogLDPRaUXQrOvfQ+vu48BtJERxQBhOXV+pydec/x94o0jkl9GdiEufROBm0anjVTAxHo8rAs3lo1owELUN0I4GkQwGtJLYBYcMppOcVGtoVStCjBu2Oobqn2GBowof0y9Bdn+kmBoOGi5S2hhRdp7PePiRpZ+VwwOiCirjNLLQEj8pNj+Ksn0iQUCrRoIlhL0pLH/mF6APj/eHNXxau8Da2puyE+vMBr/E0wTf0ZApJD0OOMflEbuHtWEeUZ/MNZhlF1+cncJ924sYDKxRBZ5cNrAkzuL2Fqjz6KL3eMaXu2WZMwneMbXciNY9zFwRzBGrvfZfTJfn9D+zcBn91fl+Rc7l1eg1aPbBWHDcWPa7pu9S/VOu7sk9QTrB5Hnuy7eHzaklrxRTGCzmMDBeVvAPd5HczDt6fZHQQSzG/O77DM+fE8YaS7e7Cug9/E2Z31r2jXFsgYSXibC9sQDduBGMDLiCKGDsKuBTT03gr4bk/1Q70rtdyjX1OYwsJ7xoJjQhSBeM+dtoNTR5wtxqgsmOKyOMGUSpniG2fKzFKhhOVSTOp5SYAJmlGgSgD0fZQV0Xw7rIgn7MZWeO/Ja9pMEvPgeG35l744GSCysiJ0Gf+cedOpltGpVBMIRZPJLiKVy4h17ur+D2igEL9PaxxVlBEeW1B2T1g7RIryjS5wdvsFxpSXXC8dBjpcEibnxPAoTjouxro7hvFfoJ8sxKLdyB/6AH9XTdxp6Qhm7bWH99g/gC/lw/P4rFJYfwAz6cH74Eo74H5J1SlTSFPBs4Zp19n3D0PVj1y1w3QLXLfD3rgV+ZfBsFlAnk1/NQpxvOmPMxw0E3T6m44nIUihdC/t1ZZYreYbVh9e1MPEEJfadk5CQ34API/HskWLUnShja9xBMJJEonhrlqqm9HyJtZ70YFotMdYtT5MIJwrCMiPbbL6pVIT+CVOkQx6clyqo1xvoDwYY2xMB40j/749GSIZNxCNBYefcWl9Cf+Li7f6FeItxH6MRmiEDo8kUT24vi3/Ly71LKT45sef+skX4NzdJ/qMvRDiAdCyApM9C2mhJIT0a0yvEFXkqB/hKH2hYYUwcrwCDGV8P2eBUpA4EuCitpKdOfzhUXzMym1j0BkICPpA9JnIu+sPMGHVkmlEWFQ0rMEEQgLIvstW4UkkTWdfQleSx40PHCsEedcV8tTWi8Tzg+gLi7cDvYyFE2WaQ5vmOJn96rAF8oyq8ro0BIjB8AaHsC9ONTK5hD0HPFMWt+8gs34LXGmIyaGI8bKk8iBPRWgulywrW17ewsrqORrMpaZCpZBqL+Rxi4QAMmmNPp2i2e2h1+3SlQr64hLUbt8X4n2yay/MzXJ6dCmgYDdP8mmbSvEoJ2KinBvdJE1UVpBmMhjKxI2tJo+UVBGXSGSccBOT+5I/+o8hDf/Iv/xWSC3k0Gg38h3/3b/D1n/0nKaQfPXyEH3zxGSIBptl1EfG7CAWDcOm9wQKNaZ5w8edPd/AX3+zIuadEio//w9/4DP/kH/+myEh94Tha7T5e/uIrvH7xFGeXFWXkcX98BJ58AhDl8gUsbDyGGfvgGSXFrZeyRw+WsiEUs2EpWCUplR5hlqW+XvQZ6wG17kziNQOCxIB+9tC3fM++l3X2bTYV/5rPUeaeanNwjPtLNhmBs3n7znRls6J1VrrKariBUn0k+72YDqDSGl+xJyvNMbJJP7JJBh7ojs4nFQqiTeR8ESykJ8x5XZPAmN6Zimi4hQCiwmyaHSuZl5Ox/Kh/HuVXPrSHei9nohqeUe2Stfd9Xm/6Wb+0XYGN8yc/0MquwLWrN/0yC02CUWZhAfOXJcOUl+qkh1tvQmYpEA9a6I2ZNqlMPAkLYXKiGGFPZXLNCc/KYlbSEGOxmAC9MIPwBGNwDFP62/fvtuWY7z96hNrFCeyphcLaJi4qXWGg0VOMwNNFmaAIDf1TMy8xDQ/gRjCNaZvCMit+G0ATv7IZK23OFmNQAE8kr9lCPqFeg6YXRzM5ZnExKSDaeamF4mJKr5fZ8bNv3VzToADuH79TPczUMJwJnfyd30vQj4w3Ms4YIHB81pDHCJwRXDs4qUqQAAMFCtkYTs6qqBzvwm+34PEFMJnJnbmvXKjgPd9pt8V3xxvNzxZB6JUI1Et7aFVOkMpvaEAAea+WheOd52LAzuuLTAr2fXA1oIV9/PKtz8WIn1s4s4FJ8wC+SU2k6bzQedxDLyWwev4H0MTP+d/z6+T7ADSOSmGDUE4PU08YYzOJgNNFkImSZkAXrRyOAwb8nom039AOCnjCnsvyROGZdnC6T/mpjc31dZyVyjg5P8fy+j25rzm+8p5k35lMp9BrHSMYyV9NmsfjgbRPKnsLp8dfy5hSKD4STyMyOvjDIzs/mUnbXQPHe7+Qw2JqXb5493tutL/dh8ICf5ERrQxF9pH8iQUnSAVHGE18KLdNtPsTCYegRYIwzT9ioM0lnAQnWRuMvTFMvFFko0wzDiCeXUDANGD12hj1+wLgk4XjekykIw6Wc174gww+UPBD2K9MAO72UWu2UW420GnVYUj4D2sZZWIxjIH+Z5K/KPWPpt52DPqfLUvDbWRc3Mz7MB31pU4JCIAWQTRB3y4NQJG0YAPiD0p2OpOgh4MhXh/W8OZYPbE+3gic/fDxmpjs0zhfwSwDb/YqKgH3eYVhNgfQ6Xcmm+uKBJMbwTCCPnunDQHP7t9YEPDq2fsSnr49F2YZNwJtBM8IwHx3H4RtytAOGZg+Xqrg/TgVa4pAICAAHmuBrynpnG0aGGII0Mezxu3JHQZWuHj2tiS1oAJRHjy6mcXL3Rpe7tVwZy0lx8eNv++etkDwjCAfZaHcWJsFfB415KcVgyRy6t+0AWB9Mt/m8nNJ0Yuw7PgAACAASURBVPSaSAfUk7I9CSLuZVKug54TQdDtqR/irDvo2kwJ189ezgZEqnlSUx+wzZwpABrbZzmpiwFq68GFGX6PLm4d1nmMHrjWGPtlBX6Xgg0UA5TKKwuTMsyzYRanwwwWQx083kyBUVG1iz2klm7BiylapR0BtnTI1vpzPHUxcf3whtlXOxi3y4glU5JkXr88QjS1gFA8hW6jiuFggFgqi3hmQeqfF6/eolFvoLjxCFZ4ETBMGJ0DOV6PLwxzVBF2JusOK1jA/kUV5wcv4DFDEmZAxp5IPrm4KinVUhnDB0sAQKoYWJe5Nj1gdYZD4IztQx8zvpafx8+RdTxDPYCltp46yK0+QH7trw5R+9vtta4//boFrlvgugWuW+D/yxb4FnhG+rcO9h8mdwINGfQpUwYEV+DjJr2vNJmOrAEOvDSdZ0HOpEGCB+64DWfYFg8psl742pHjwTBYRDgQgGl1MDbTsMcduJ0TGZxD0Qy8lBUNqlhYKCBZ3BLPiF6niUG3JSujqYhPQLejHiOxi8omc10cXLavvDoorxl1qjg5O5dJGkENAmdT20I2FoDpNdG3PYj4DWTCBjwuTXsnWF35f9l7jx9JsjxN7DNzaa61h4dWKSOzMrNEV1X3zvT0zqoLwRMPPPJEfSFAHri7BAiQPBIgwP+C5JEgSGJ2OD1sdpfKSq1C63CthbkwI77fzz0yqjq7Z2e56FnOhCUcGRGuzJ49e/be9/vEPHpDF795ti8TT1ZfP3+wKZOIx29PRbKgskhdYFM2wYWDsCCmhvC8MUsyWXiMOW8dQbcvrDQuVrs9SiLIfvBgMAJaE/q2JcXDwbGbSIWAsE+9mrSCR/N+W4A8pg+yaiYmxTST5wRoWmHjXICTMv4tQNN8D/eBk3oCbGOp4vfHHjT7EwwcC92RiaGtBsm5fBaBoB9nZ0xKc8TY1fTR+JWSOE1oEso/QceJJjo54rUxQcAgI8eFOe6K1MXy0nCcMhFl6sQW7yG+eBfkTrBy3WuX0e82pkywGjrNNpbXNuG1Itjd25eQiMV8AXdv3UA2HYczUokPWSnHpQr2LkooLCzh0aOPkcnOSYWyUqqgcnE+9eJQloZGJ1DW1sfx8ZEYvebyc+h0upJ+5fH5JLCAfZcTIwkmYOqoAKEK6Hz161/j4uICv/jTP8WN27dhOxN899Vv8NUv/wK1Sk326yf31vHFg3Vhs/CcS5oTWWxMliJ4RhNngmbDCb56uoOnb47kdSvzOdy7vYHM3CLyS2sCzO2+eYmz01McnJ5hDBORWBzJhbsIZdT/50MbgbPlXAgL1ALrWkRCAAQ8FiB3giTBIPoMdV0xzNcrXIEoyitVimsiEfGg1BhJAqYUdHVafvm1MmecsjEEOGMaXdwr1/ZFQxcyYsgrHmo+5BIBmUBzYn4VaxJuBCW2kuTGBZ+JWnuIcn2AXJLeK7pgXMgEp15aDmyGCIgUfLY7s0q6WhLymiLjr0aJKs3EJy7KzRFycROpsEpISAjlcUrlfLp4EJkov0/zZ+U6Jfuq2iPbbLrXHwLKxD/lw+fkvU/cD5//qwC0D4Fn0qbcJ/E20s9LBCeIBugHRObT+NI8nb5aTMWlHL5d2Uc06EG/3cR5sYxHD+7h5uYaDH8EphVFteOgeHaGRFRlM/zwZCaH0vmZBArQg4lAFEGzlYWMJF/uHZawc1jG5mpOgLNZ8iX3jd1kl6mbLrBONhm9yQ6KwkLj7xurefld0jbFe8xEIR/H8dTEP5+NCWA2e27WcirZ1LRPPnd8Xlf/s/m0gF/HZzWsr2QFQNs9LF/6otELjeM+fdT4nXuHZflOvm4+H5fPYCiCgB4uny/Ca5clgdIXYOEggP7YRbfbk8WS40uKb5nTKcIJpEVWaXfK8EbInBmiXTtHNLUgPolijm9z3KI9wBDH28+xducTLG3ex8nOU3lwEeb3e7F86zOEI1FZtAV9HrjdM1iULYUKAniTdTbwKNBwKR370XV5tZddBdHChlJTmb7L4xp5ogrI8R5uRhD0DIUhy37FVOz2MKAeU5MGjFFDxvCJLyUFFHNU13u7EcbpxTkSlrKa9g8P5VynUgnk52/qZ3fP4PhzQDCPRmVnOgYOUC6+Rb5wT/rt6fFT5OfuIF+4LQDa1ZHmYOcbeH1BzC3eFXDY6/3X42X2OwfRDzzB8AAy0Hj/U6Y2vaI4B2qTR4NyJ4TuwBCzfwIuHDPU/+x9siLbkvLNvkHptxqoEwjPsBbnMEyAbBsynoNi/cCG5GfFfCPMZfxIpsKahkgwgz6n9N0cT8RTs1KroVKvoN/vyt7TQ1R96zSlmPcxCZwYc5wA2gKeKfMsF2yhEGxoknB2Gel8Aa7dE5DM9EWkyEbWON9PcCAUCeP1UQtP371nU/24yT7/aFmM+7+dplDyeQJqvAZfbBclGODq9nKbgJkOoJRjqq+ZIWxrGvC/2itfSjG/f30urDNCGu/ljbSIIICmoBO/i4Adj4l+ZgJ0Tf/O5+lPSuCErDOCZzOpMyWes8Rptj3bjQnnmp/qimT09moar/cqeL5Tke+/vZrErZUU3hzU8OawLu17ZzV1KeNcX4jh8VsNDFBppoYRba2nRKJJPzT+TNbZq70qnm+X5NzydWwHsqj5PZp0yZRjymuVPUVQ10Jb5sF9RNEDLUUUzOG9IBMaYzVviZx5vzQSgI5X/ErGh42chsywL83AM84PmNwdjkal/74760jxO4MTdCu0kOBcc1oS43jmGjizM3ItsIEJoi1Fuli06rgY0J9shKznQnwNDY8XIwQxMUNwXRMnHQtnPQ0ykn4YspFyL9CrX2A0HMg92RdOClvs9e4+Iom0sLr8QQshy8JJy4vVhXlYowt0kBJ2q697DDe6iEl4Sca2wFD7KIvjQaeJvjeNdwenONp9qYnaDPgZ2+K7xkcuaSHgceBPbsjz5UMF8bPLd6UoqeE62vZ2r4fj7W9l/stWJaON1wfH6PTiXaTmb/x1hpjr1163wHULXLfAdQv8/7gFBDzjopTyhJylJq3FnlbUOYGggW7CN0QkEpbn6L/FjTdeAiUBiSQPyCKawJnHGcDj9AWwisaTCPgMnPf8KFV1wiaisakfh9Xd0XQ900TYHOO8PkCtb2Ium0QqPw9/JCNMq8nQFgmMOekhHtab1kHLj3ByXiZdtVoLreoJmq0mImEL/f4AvX5f0pUIlrDSRbDLsoL45PYK7q7PqUxJKN0Gtne2xZum1XfwdLeEvuMT7y4yf+j9QbCFk4sZi0b8RAwuxrwyyZSFpFSfIWyphGViJe4gNKnC7rWlyunx+eWmywWBVIRpgGowCt2PUNArofJSIeOiRdgymirV6w/UtNfvFfNyCWDwB0RSoQyaoaQKUVLRp+cY5Ro0Nw+G4bGS8p5mZ4DTipqLJxJRLEQnCDkNYalwgtKaBHHc9qE18MD000vFizDXxI4a5cuEC67IAlm9dUZdWG4DQZD5oxMJ7gcnNGwETSHzIFa4hWh+U/oL3S86zRJazbKkdHJRXygs449+8Y+ws7ePv/yLP0culUYoGEQ6GcXt9VVZ7HIrVps4KVXhGi4WFxdw8/YWktm8sM+KxRJOjo9lkcdFDCd1Ik81DDx98gzffPst7m/dQTabwa9+9Sssr6zg8y+/FACPkAm9xb795ht89+13MiH//MvP8cVPPsPLZ0/xzTff4OaNTfyDf/yP4Y/E8Mu/+Bd4/v0T2IOhMAZiQR9uri3gxmoeqRjbTfsJzx2j2AkYP361h6+f7Qnz7B/+vY/wiy+28NX3b/B6+wSLy8vYuHFTJKpkmxHEi4QDqIwiOOvMDOk/PLoIcCb+Zvo6YTvID1Ovkaksl35ouqieVoKvJMIRTOK1R1C40hyj3KCvnS5qZnV7vlcWkRwjeB2QAeoCacWsUWxpQhbn2PmEesAo3KG+KIXp/unC/b185KI2QLlhC2OODDUBzeiD1mLqriEhADwmepmdV20wxZMsNAXQ9HPYzmSfVdsjAezycRqZK+uOcjJ6uc3AOCZ/8n25mF+uR070ax0dw+gtxs+apXtWukD9iq+ZtuuPz8PvBtAUfPwwu+y3z+Z7IPDHzDN+ijAir4Jn1kQBHYdejSNho3XH9M1qqjk90/gGrN53kM2kcGNtWfx8yDo1/GSJ0vOM14kHp8eH4o3HdOPt7XdY2biJSHpJgMxCLo75XFyMcjjOEUijNHLma7Z7UJLxjmwzNg6fJ0BFdhrbimw09qWl+bRIQM+LBPIaItcs5BPyWbMzeSzpnhBp5lwudtlExXJLJJuz56SlhKHnCHBGUEOTM1Py+XxO5EKjCZbmU7I/BNXok7Y0l5DP52fOBMRsL7N/gdO9t8JqDjNIxHCl7cbepBpby6JrAmNQ0fF2op5MRigrY3iveQ4rPifjX614ID50kgRJ6aIAGmPMLW1KmpvsPhNLd5/KvpPVsHjzE/Rrx3A7x4jHojDCBXkdmdVki8ntUsCVK3LrDw8J089XD64fbxGTrBVXxgFKAwduRO7HIZ8tTIvOmIv2EfxOW0AYgoUTD8+FFs24ID4/eScS7JsbG8IIIfOZD0kFlQRGZbXYCKPdbQtDpDNgEjKQyd++ZMzxPB7tfyuPhaWPpC9L8qMvgOP9p1haI9sDch4yeX5X4A8OopG1R/kmbR8IuJPVEgkM5ZpzxdPTg1rbEXkYTxLtESRNe5rcPBuTCZ71zdhlQYLFurCnL+AZ5xZMCSXYwW0+6mAjNUYqZiIet0Tiy+tfCgIjSir1+q632jg6OxarBd+sj05lafZwNj9Tf1b2ha45hzYWYRh+BP0m5gJ1TOBBzckjZ/VwazEmrOt3x22Ew2GszwXQ6Y2EbW6FQ3hNqeLJVLLMC+BHG03+OU8jEMSNjCumWKp0VwMwZKO00e8VUGdWfRBwbTMr6oOXuyoDJYOWzDNuL3aLwlojuESWGj+PjDTeqynZ5P2J388EUSmEjcbir6Z+aXMaRvDqSOeqfr8UFWcgss4VVILNjePkp1tkzfH+MMbtldQlQEew7C3BsmnQDc8JxwFKVLltLMSEkUYJpiRtTgNPCJSRecaNrLWX+3U5vhlbTSSh4zFurSaxtZrEm8MaXh00pT/NQDO5/maFbceA5bYV3puGythGBCGjr56f6bj0wYPyCEtZS76TzDAGBmgw0hXWmcvwBy9CTCNPJmVsYCBB+egVKuf702COaSHXnQhwxsLiglURNi7vIYm5TRmj6qfvJCjKMfww/CEEInM4boewV7JFzfChLWofImIfTkOwDHStNU11b++IF99RpYNAKIKf/uRj8XijRbGCfwxW8mqxuH8m44bp9UkRXABf+kR6M9I3Tvae49mrt+qlGghLoYKbYfrgTIYopMNY3LiPaq2F+sXONCRjJFL1ZOE24vkNOb6LwxcoHb8SoNLr4TwvIB7JicINJP4GGLIfbtHrv163wHULXLfAdQv8IVrA+Hf+g//azYcnWI4RsDHQH47Fv6A3pMxM/Z/oAUYQRmSETKETU3WKA1ypmNNHx3Y8aNUr6DarYrI/DuZQG1mYt3qIeGz0hhMY445Mso1xT6R/fqna0lRfzbCPmkDXDaGwMI9Ykql1ygLi9xIcckddTMYOal2gXK3ItJ43f1YKOcmlMT6cIVJhv3z2xO7IDfLevS3curkp7CLe9E8Od9EsHWFhZUMmpsWjHQE3mmMLzVEQ7bGJ7kTT9TjZ4uLRnRpqk9nFyRcnPDSZ5qKJLAEu6jmPmg+NsBDqw2eo4fyATDwxNyfooBNaSoIIpnG/WclmOqIsWMZj9LkAnriarkjGzHCggNjMHN1rwh+gl4NfvU1gYjgxUau34LWS8EQy8h2NRlMAy2DQj4V8EnNhynhU/knzfEkI8gVhTzy4GFgS0MAFAkEZymvJNpxJrYR1NLGRC/WRj7CqywmYVjDpUcIFuNDeCfyR7i4JREC8cAvJwqYsPgyPH2fnx6hVzqX6d3FBeVIMmWwBTQZIjEaIWBbS8SjisTgioRCiIb9U/i+qTVQaLaQTEWQyaRh+C1YkjqX1GyjVmtjd3gHdvgiOsp/OaPm8gLh4te0uSpUqvvrqW6QTcXzxxec6dzdM/Pqrr9Btt6XtX7x+gy9+8gnub92VJLnvvnuMaq2BX/zi50jNzWF3/0D8sEpnp6gcvpaFS27jofilZECpryP9aK/Ykkl/t9XGTx+uC9j2/3z3Fp8/uoXPHmzg+2dv8Wr7CPmbXyC19uivfZ3zHM2nghIMIKEBYmqvwIFKhtSDhYA2GWfCLIpMU+GmTDO+npVknnOeHwJnfPBS5N+E0eW4sqCYT/qQjihbjH3zKgOs2plI6mU65pHUTkodFQaTVT9SMTWX5l7yWue+83MInPF3ss34M33QuM2lggKcKXtOpSJM1buo0cgcyMTp+6WLkWpbPUxSEWWzyfFTwujhxJ4LNKDcUOnKfIqfCQHWmACaiVLaqYEBBBxrbCfxWQPK7xXgP0DNPsQ202LA7ziFPwbRfhjCOX3TDGYjO5PX/tXF6XvwjG2ukk1HmGftgSEgIAFKtlX56DnOjvYQi0UxP5cXOVBv6ODB1i0szyXFp4uyTbJpZf1rEgj14/hgB2/e7mB58zYaDQWqvvzplzg8a+LgVEGt9aW0MLwk1GHiiBzy8LSmjDBZCEPANvqUEdRif+LG8Ynj1kW5JaCbAGtwBThjAWGWujlrP77r5Lwu4w6Br7VlMtw0PXMGpBN8Oi+15PMJnOk5cSVFcwZykpXGRfRSQRlm7HMcs1ggWSwkp/57Lkqnh7g42pMxQljFEj5hCpDDxVkfEZGyyXHbQzj9KsaBtIyd/C7KFjmu85y1yofC2mFKayq/qvcFGX9GON55phRJFTNpejHvIaMhFjYfYPX2T+Ala4KM3Sn71QnmFLBzgKE3q0zkf8mR4kMyzrDZRdikPPB9oA0X2WL+DRO9cUDAQB+tF0ZDjIa8tpTBQyY5QwNcf3LK0tTz60UHXqetHkccGzxxAYUaxW30B30EEyvwR9VInvv+nkVmoHzxDmfHzyWRkmPV+o2foMBUZnmdstH2d77G8cFTLK0+Qia/OZX4/uGYaGSfMXlTmOac7xgOMlYL8aCDYieCcoshNbw3U/KtLFsCYuxHah3hKPtMwLMZoKnX+4xJyuuJ/XuWBLiemuBuwUE8FhSgSc7ljNHGfsd2JgOtN0C3P0ClVESrVRfQga08GA5gj4bwc35Aqeegi8FkiLFnHR7rBjK+OhKeKjrIoO5QSqnnknYObPzVnE8+/7Bs4/6GyqY5XghTarciCZHcrprcM5WSxVIJhCI7az0r5v+UbYosczpEEsi5dyOHm6uZmYZewCkWOV/s6ucS9Hr8Ro3nZ+UH9nzKNuV1OwqmtbsDeW/I0r5y/waDBVx8+/JUwgZm6ZiPXx5LoUSKjwTORJKq54DtOzsW3teY/EnwjPNEehZy/vbmQMdASb72muCxcmOa+JN3ZTy8lZXPfrZdFh803ZRV/Wq/rvJfSb10cWNJn3+1V8fddU0Pfr5dlkIu+/3N5YTs18FFbwoG0jeMRUEgZU3k3lTrT1nIBEsdV+SbIbchLDQWuFezPqTSKZzUxnh91MZ6zo/NvF8k+Qrmayqwa3J+G0A4YsEKh6UAfrj9DMfbTxH0GSiPNJW44C9L4VPn4sTL6J/IfVB+v8EZrME+40jB9mKYwsS0sJD0i/TxvD7GaUMBVAKATPWcBXmGh6fgg+Np17+AflClxcWjlygevZK2Jmj/8YMtPLh3B4PBCN1GGc3iCdreORxW2rJWyS9vyf0h5tak12iAk94fi/vPsX18jv54am9gTu+ZQu0dCfssGg6h3uwiVbgl64ni4XP52TAcVI5fCkhnmgzu0HCV9Nwmcsv3UDvblvtPYuE6YXPa8a//u26B6xa4boG/Ey1g/PP/8p+5I4eLFa9O9nq96eTBFhkKK9BMB0skaPpsoNuzhcWQjgWFdXbW9aFkh4Q1ZXRO4bfLmARSsjDKuBcIgiwQGogKWqEJTrJI8YhRPW/InHQ92a/jpOPB2saGGClHw5buE6Vo1SYuaNZsD2VxQvklWVA0syUTLhY08NMHNyS58uXbPWxtLOLOzVVlAYzGML0mtre3cbCzLSBQ1PLh5t0tDIYuGheHCAc0lp3pPbutIA47BMhMYXcFA0HxBuHSR/y+DAPNDn1KSKvnxNZEOm5hIzZAbFIRAInHxio+b7rqp0XPHEowFbxTEI2LE0rFDFh+ryZVjicIh0Iy8bbJAuBE3DDF64QLDC58hd1meuELp8VAdTDxim9Wr9vDycmFpLelww7cfgUedySsME4IOAnjorTSstEfsKocRnMcQps+NwKDqvcQGYgCnowmIlvi8olV3ZjZR8rXRCxI9oIuDvidg95AJSs+xpYz2VRT7rig9MXmkFu+jUwqLYy6i1IRjdoFhv02SuUqEskclpbXJYmJk/1IyBKvplgkjO5ghFa3C0N93TGcjBGJBBEKh3FabiCdn8PnX3yJZzsn+J//p/8F53tv8cVnn+BPfv5HMpFnX+OimBM/glr2sI+L8xMBFZhYyvS4RDwu/lCPHz/B9v4hHj64h88+fXB5fL/59dc4OT3Dn/6Tf4KlzZt49eIFnn/3DZrVMhY2P0bhxmcCBLKCGugd4cXOCfbOayJ16XWHuLM6h5/cW8M3z7bx+Nm2LMIClgLR2bVPkFhR0+y/7kYgSEBOE1hIcdGrgJlIEsWnTsEzfUyXINJxFGTi9VfrOKi1x4hHPEiEfSJ5rLZGyCYpZwig2hii0rDFu2wu6RMpbLk1lkc2plJM4gG5uFf6S3GajEmzf81oU6CAaZcnFbJbgMWMhbmUJf5knI3z59+SM1Ly7Tig3xmfy8Y9OKval8w09qt4SK8bAsxcWHZaHemP7HcELBPJOAbQ1C71XjeQT/gEbCPILh5pjaE86AnHBze2Y7HloKpqqCvbe9jiw3LNH7LQdKSbbh9goc2OWYMQtB05HnBi/p6vpj8p88yDZBiISeCB9Gxpo9bARG80ZWcePEevsotkIo5cLo98NoswweQp0+O41BBPpUI2g4NzJvoGkM9lZTFEw3D2iecvX4uX0Ef3t1BpDXF4piDV+lJK5I67RzVJsyRQJRtByVxcrm0CWidTllghF5Xx7qzUEolkIR/V9LOLpgA03CjZXJsmel5taS6C9o8rAsaRPUYw7rzUFHaZSMlgYGMlIwUNNhbPOZkcvB5m4Jmy5GqXiXLz+Sginj7aDQJ+ptzTBKSiLF7SBenxFZX+FkRbPntg0tzdhGnX0O3a6pnop9M2xxQTY9fEuH0OM5QRr8ZO9RhDgmfDkcjpuPimXyPBITKcOQ5xUc2fCyu3MRr2cbr9RGXctz5GPp+B2S/JuZ71Ntufx8hH4Iz8r6m/0ZQJNmszNWXXNhWvqlm3m3pw/bgn83cChPRACpl9hLzqMcirlYtxgjlSGHKY2DuGwcACh2xH3stMeEdkkBswyLAVsFlZp66HLEWPJGfu7r5Bb9CVa5N9gzA427uw/AgGGSPjEeYWmFLsFwDNdUZYWnmA89M3Mo4trSrz7HQqo1pY+UhANH3f3ctrhOmgcg/1+mX+cXXj3/6/bvQ/I3hGSbhYFxgO4gFbAju6Qz/qfb8kHHKc5bXLduTYzjAFva41gOaSfXY5B/oReCb+esok4ph+MzPGemqESNRCNBq6BDz5dmekbHBN1hzjvFjE6cWZ9GGmdA7HQwHQ2IcZojNgIdQeYOxdRngqkeW1mPS10QQBKUrvWUCLwcvUc6Z7jxxszIdwby0h94u3Ry2xdpB+QLTVUDnmbAy4s57Fw1sFmZN9++oC3746E/AsZPmkuMb+zO+5uUyw28VbhgdIYcQUoOzeRlaYWCyS3FxN48VO+cp9QcdBJlPOfM/4O+WZfBA0I3glHrbdvvyNRbSZfJ7AFFUIn9xbQdDvxwumg07Bs60b6h9KHzXuDxltH93Io28PBTjbOarL97JPkn23sZTAxmJcQLRX+/RmowQzja2N9CU7Ty9EnUtJuMjIwZ3VhPQRyjZnmzLPNPmdzG6+lmDUjG22klNGOX08l9M6fztvqu8af456+gLINYZBCRLgRvBsLecXHzuyFk/KfQHNVnN+TJjCKkqGnrRVse9HMBzGjcWY+C8ShCSYT7P86ukOSocvJfxEQTMtYrHga8XI6PJgOOjItRwMRnDQCuNdWc9TOuQIU7baV7njfFzHJEpGWXgttoGLjvfyev3Qdcrv5b5szIdFssk+M3YNsJaT8LQRtM/QnMREXny88xg753WsFdK4sZgX2Se9CNnHt/ePcHRyjlAkKgqOgT1QhhqDdzxejIc2ImGfzDv7PYL4DiL02qU3Mxmc9EuT+ZOB7NJd6a+V810pcmUXbsq56/f7SC/ckjHoertugesWuG6B6xb4u9ECxj/9p//cFQ8t8R2YiFlou15Bp9PWcnFsCZ7EKmJoIO6z0XSigDvGfMRBwwkLCMKbCOWdwjdxDcSHGmMvt1OadhNEMlnR9ysriD5pHq8yuji5nkzw9KCB4xawtr6J/FweyVhEggZ2D89QrtWFxm5ZIbnxc18f3CggEvRj97SCW8t53FjOyUJKbnZk3ThjbL96if2dbURYXQt6BZThxGcyHmglkgyA6WSH+9MY+nDYCaFsMxWIlcmg+JoRPBPfEbKqWLWbVo4DXg8y1gQ5swbfSBeGnCRR2sJj5qTNoKE7pafUz8kk0AfT51NZDKOw+Zywo2wERTJJqZBWGSn9IyNLFmqglKInQJgvMgdPIC4swXKtAb/PRS40QsTlJMoV0IjMi8FoIotrLsA7AweVAZMd+zKh/+ThPWFNvDkqwxNgQphoDS/9MwImGTkTWQCmfF0k/AOp8nGBwOMkCEVgj1VETlY4oRp7Y2i5UbRtR47R4zMRC3qxOpdFPJFGuVbFyckeGz6pogAAIABJREFU+p2GAJsbm3fx8JMvUStfoF6rS/UwHSVY6cXRRQU2zXRHTGBkuIQf7bGDan+MTqOKXDqBP/r5n6BvWPizf/FL7L54gs8e3ceXX/xE2lmYHWOGE4wEbKWkt3RR0sj0oYtUKon5hCXnNRq1ZIE0kokSgUFd+Lx48lgAs3g8gVv3HyCencP2mzc42d3B3PoDzN94BH93F6HhGd5sH+PVzjFXprKIHA8dWUD7PAbiMcbHE6QIY/PGOvyZDbTdWZX6X22gKSQDmE/5BQwqNdVUmH8TwIzBCC7lKArqsC24YBDp3tQzTya0U2YWQTPKXHnNJqM+pOM+NDuUBw2RjHiRiXkx9USeccqUPdaaaJhBXFkPsk1JZ/KjfK0hyZ98gqwyymtlXwgii/+ZXIAadCDsHCZzUb6sfnSUIRHg4BghQLSMIz6R4HA84UKu1WihWa/DRgjxZGoKtCnNi2w6/s92IuhI4IybsDYFrFKmF6+3UstB5Woa6W+dGj3GGUjzw6d/D4A2bZcfSzmzUZWyVrrKOhN/wkvg7T14xus3HlJ2a7tvIBpUsIRtEvUrsHN0sIty8RyZDKXuPhln0lFL3sNrJZWIyQLk4Kwi532+UMCzZ8+lSv/g489kvGBbPnv1TsbRzz/7GJUWmVUmlufiOLpoYe+khpV5lRISZPH5TAHNyDrIUccrYJ+eI4YOcMum6HnjSpIZF/gCsBH0Gk3Ur2wKNMwYdwTJGAZAwGy2EURjaxBI45sJ3q0uEsBzcXBSA2Wfi4WEgEK8hxUyYQFamJ7ZbTUULKP0z88QFRcTSszpJWn30Bn50JtY8I/pgUYCmgnL6ChLyvRh0LfRHvpg+1Iwhw14+mVM/EmMA0m4PUpTqfdKo1c7Rbt0gHB6Uforx1YuwA7fPsbi+j0pfPC1hZVbONl+IumcBNMZcpLLpBCNRQRIk7RAgm1coFI6Ss8rsou9aXm/5bxP5uPvtplEwKnL620j8YMuqQwnBcuvbryW4z4ixHzOg7CHEnYWiAz0xn71Gps05ZqYmFFZpHrGTfF+k7F1WNOqlzBQKLnkfSsogFu5UsTRzneoVEtT5yi+jMEnAUnVzMzdRKW0I5+Tzm0iELBQosH4FdCMi2duV/3OxBNwRInbUIBfeqWdHT0ToDIzdxuls1d6bU7R7YUVZfTyswgISECBl2zuf1n+nrYYwbO4d6D+U54x8qEOUhbZ5n4UO2GcN0wBnNl/eT7J0udDQFAZi5V9NiQ4Oz0Pcm+XcVmvI/bZ2XW/EHNQCI8kcCedtpBKx+SzZNzkuC7Jl0MM7ZHYH5QbDRQrVemnBF5ICBrTboHJ5ASYZS7EYiX7Pr1aPRIq0HRzcs/L+FuojLOoj2JYSRIsBU5bmtC9OR+WPkfmMGWJnDMRlFCGnaoFeMyUKbKf3t/M4rmwzcq4s57Dg1sFPH93IdfpJ3cKAmxxfwhQzcb+796oFPOTu/N4tl2U90tRUuZfWhjg8wwZUCsRPcczUIvP873fvTqTB9lNZI9xH/k+zq0evzxS9YSf4KIztfPwyvMzA3/OC2+vZ7CxkMCTd0UBwz7azIgUkwAYN0o3n25XcGdVQwJ2T5rix8nP4LV2d02l4ty/u6tJYZ49eVeZ7itZge9ZxWSecV/Jrrp/I4dn21UJIZht9D/jY57FLBaQavalHJsFKWW3KdCZDKi1hxWysJINimTTCgVxazGO8XAIE0xxHwl79utvv8a74gCppfvyVZzT3d/I4vP7Kzjde4adF19jeeOuhFpdHLxQH0QmrwYCCCUXEMmsCaPc62pfYf/dPzzG3r7KL4eBPEaBH4Ya8Xs41074ulJcILB2svudAE6LG5/8YGziL+eHLyT1cmnjPh7cvSH3xpptyX7QIYX9kYxeX+cAF4easMmdkVAhjk8swLF4S6sWMq2HQww4F/L4Ze2xtroo89Pjo2P5HM792X9ZuI5atItQi4dYfl2ZpR6fjMncUoWb8v8MrD87eC2Kl+zSHz7c5Lca7voP1y1w3QLXLXDdAn+QFjD+4//kP3NZUU36bLRsB6NBGyEPbx4EvMh0MhCNRuCzEpLwNKA/C+Wd4XUkUimE+0doVEqIhLXaR7BjtoiRFB+R89EjjDe3mTcTq9Wssumimxatr8+6qPUnIrGMZ5dQOr9AtdZErd1HvdnC6hxNTX3YvWji0Y1FZKO8kY4xn8/Kwq9er2NnexuVcunSiy1i+WS/YhEymtR0OhRWoIQSHu6TAn6suNNM34eaE0VpaGFsWCJrmhli8/UyGXZZRTURDnhFjppEDeNOGb3BQBY/BNS48Ce4ILO96U2d30UW2Hs5mhqZa5w8vTcIoA11kWV40OoMZLIbCFoww1nUhn602j2w3u8dVeGhqbNP2yTgciFE/yqyFtS0f+hQiuPBwPEyU0hALoI5MmHzeRA2B0iHJph4wjjvhVDtQdJOI74xImYXcT9TSSETD9K/OHkiAEjfNPqjsN2GbhADHyVhDEAYoz2g3GGIlYUcCnNpNBp1YXvkMmkkMnmMXJ+AWKfHe2jXy0gn0igUlhAKWYhHI0hEQlIBfXdSwouDkkSbx70u4j4u1L0IB3xYv3sHr/cOcbi/jz/++z9HrWfg//rlV0hHfPj0oy2tkIsnHSU1E0n2FN+Y8RilWg2v37yB5fPj/t1NxEJanWfFsTMgO8qDgNdU2VK/C9duoTxKYPeojGzMwNrNW9h58xrPvvka6cXbuHNjHoevvsKb7SNN0GIF3HERsCJwXS/anR6WV5awdfcWht4UKvZ7w9x/XVf3DERT8eZUWkHjfko8etpfEyHKZj1o9tgfTSSjXgEIy82hMM54jZJxloj4UKlT5ghhnPETK032GfqZKZtithWbCvSQ0cXt0tB8Sp1SHFZlwFq71SeouCSIw4U3QWZeIpwcX1S7UhlmSqYuPHXRz0TUHs8FmWXTRYokzzUaiKdSGApDaAo0Tb3ZzqsjWVjwK/kUP4OeaJmY7iuPh6wzAmgZBioYLiodB6VZSICSB37H9vsAtPeLd2mT6Sf8LhYagS3uH9mBV8GzGW9NoFxZqHoE/CPjjhsXtrMt7Bui1Z8yQRun8udENCxjJivrPNGLc0lsLmQBD0cPhohMlBng8SHiG8q5eP12GwYBI8OLX3/1Le5t3cUf/exLGQM5dhDYPjpvTMEcyM+LczHkMxGcFlsoVToqw02HkKXZ+dQn6viiJVKd5YUkzostOafc//2jsgQR0NSfi0SCZTwfBOLoX8ZUzdkmHmNk/npphD772SOvZymDoRMEyudzUQHFOOYMB314/Ja2FdnCfZUo0gePC0oWK4aDnqRhqgR9KEbc7KdcALMg0HejsIcOTLuOoRnB0JeCZ1iDwYKPhOW4mvpn0OtvjE7lSBaTBO4i6UX0uh2Ujt9J380v3ZSxvXj4Woo/82t3pHjUOHuHcCSEaCQsC15ZqCbWMArkgEFJ7g8jgmiSHAsE3MYlw0yLONq7+saUDXil1876nXobvuc0RlBHzNOWxSuZGAT2e05I2Gd+g75uLJrYGCAsAK1nWBXgTIA49lembNKknNfSuAlvOItg0IIxbuDgYBenp+rHRXYdWTAFsmyzN3Bx/AS10g6yhTsY2H0Uz99ief1TLK0+lPM7A81KZ2/lKOaX7+sidbrrJwdPcXH6Wl4/Y6cRQOM2Gqns2+Mh+GfLawiYnRx8j/3tr4Sxll/YmiZjK1Ntxlr7XVc6/x712Ih49LM5TgSMPuYibSRCDiq9MM6bAfQGTFFW1hDBJE1uVHnsbAuFQpJeyddVuxxvyOZR5p4UHhm6ZFnIRbX45zXGCPtHyCTpieqDS4mwyNXZ/5ko6RXP1EbPxulFFeWLC7n3sq0InglTkQmeroOBuYihb1lAFANjkSSzM8XdM71PuPPIRcZYTdNA3oKPtghWQOR43N+3x23xQ5vJOHk/vbGkrDTe8wjeE/Tlz3KtmkzN5FhBkEHvEw9v0stPr0XO/fScGvjm1ZmAZgqoUbY5Y14auE15p2Hg+XYRj1+dyTioyckuPrlbkDGaxdSbKym82Cnh3WFNQLr7N/MC8Hz/+uQH54FzIzLPKM9k4iYZZ3zcWcvg9lpa2p3gHcMReIxMz7y9msLeqQL5ZIcR4CJwx5CAO2tJvN6vC6DGY+W88P5mWsYMvpbnlh5od9fp/evBznELQ6I/cmNSsO3uWlLAOcpD+Zj1mZtLMawXIjg4b2PvootCUos+/O75pFeKuGf1MY4rNhIBgreOzG35/sOSLdd7KMBCLKW4mgLeabcFGN8r9kVlQdP89vkrYdP+7Gc/w4MbWRzvPMfJ3gsNwWDRGCZyq/cwt7qFt4c1vD6oSjutZLzIRhQ849BSLldwUSyjb7KwoGzZqxvVFaWT5+jbLOyOcLr7LRbXP8bCxqe/9doZMJWPjFE6eo7dgzPcv3sTd25uoGYHwfrL8e73KB28kKIf5za0VeF9KhhUr9Rej4C3gYDMv6k8GMMYT+AJ+EU2r9J8YNjvIRiOSMEzllpCfvE2xt1z9KoHcv74WfHcBlI/8jUrn7yRsTExtyFj/yxx/PeNJdfPXbfAdQtct8B1C/ztaAHjn/2H/67LG48nnBHwY9RvIeR1YTjK2OAigdNkXygp/zvtssqGOBUSLwCdKFKmOVtAEyTiYoYLwmAoLCwISlros8BZBidUTCQUmSCrqmJY3kVr5EcsvworlpYb3nDYx/7eAU7Oq1jOa3Kax+/FvfV5VErnODs9RNBDoGAsN0f6odF0XSYyAT9iYQurG5vim9CqnGgiogB2asjPypT4ONDo1HXRGZsoT+Loeihn8isI6ELM5TkxZYWJDLhEJIiIOUJkVBSjbi4khNpOG16yBmQxPJJpLifTkj46SzqSCbUCO5oup0lbZMyNJh5hSZFRVup5hS2xlGO09wgY1hEyJ2i3aDhLc2ZWZB0x/uXnjZ0Aem4QDs8HQT8mNDkj+Jwewr4xQixCO8okoWmwzxtAwAqhXO/goAb03DAKFhcGKgnhd1CSyHYZO6ymmhjBh6EvASMQhc+x0ewOMPF4RQYrk2efFx67iUQ6B38oilrxBB17gkx+Drn5BXRHHpGMls4PcH60jUwyh4WlVfiDISQInoX9Amw8fruP07MiPP6QLDATPkakA9u7B3i1vSsTO9qVLK+u4cbDL7F/cIzn3/4an3/6AF9+/ql6EjkTWUhzkikJSaaBoUMpGb2FXKTjMSQjfsSiYZX8UdYwsuHYDQyHPZkMcZ5bGSdRafaxuZrB5t17ePvkMV589WuMB300ex3xa/MyWCMaEi82subyDDNIbUra0x96I5gm7KqpF5rALGSvTB/qvwc0OhNUpimZ9CUj24xAmniEMQ0rSXN+TbBMRLzIRuk/oq5NBIYpgSRAmY5RWq3pZDO4iO8X7zMXSAlrzRDJ8xQ+wzm/1/QgG6cvygStVgvtNsEXj4wjPFfdkU/OIYFhjiGUGbdbTXR7A9iuhe4kIKC8eiYqzU1TPn04r1KSOdKFPqWlU7YZk0i5FZI+eQ/3g/uUjiigwwXtD7bfaWf2VwBoM5OfDwBoonoS1p8h6Xvcx0b/w+AZ94WLuFTEREKYZwQj6WM3tdAS83wCPuqFxL1iW/pNGx7DwWDiR7/VQNip4e7NVSQSien5U7kjF0antY54ucwX8kwiEW+Xp8+eY3tnDx8/eoRYah4npQ4KXClNQVACYzP27fnUII5sr1wqhNNSG+V6H4v5KOYyEZyVO+BrFubiAozxgHkc+8fvGVQE0ehfRsYZ5ZwEzvi7HL/XxMnUe41STgkK8HiwshjHMUMJXBcL+Sh6zSIG3QZcIwSDicEerySuavauAo4CGtPzZ2yj3la2L1utPwlIOptK5xyEjBZMH2WLwMANiaejOWzBNmMCsMGuK/uBzFa7D4RzIk8TJll2VcZ+gmRn+y8xv3ZXWGgHr7/BwuZHWLn9GY5ef42LvacqyfUA4bAlTEr61UWjMYyDcxj5FTzkvdFymwhM6io3o7fnlGHG+7D6hdIrNPZD2eYPOvJMrq1XYMipI2y0BDyjFIsgtsgzacswDqoE0G2j71hyHzdHdOp2AX9CxhH0y3C8UQHPQt4hEqm0AFWUqO7vvUV35Bf2XbN6gGgsgWh6U+Sb1Ys3iKQ2JHm5ePIMmcIWskzcpMTQb+H8+IWAWrn5W8IS4/6dHz7RdiA7hJ6IS/emQJuy0GZpnaeHDGEIID9/G8fT9xQW7sjfzk9f4eTgidzPFlYfYnXjC5wefS+L+FxhS/aHD25eD9NWPyzBIgMt66shGWwhEbLhGGGUOgmU2w66ZH55vWIZIKQ8k8m+bFcNcGCqoSQ9CjuSHnrKqiZ6RTaXFQyI7x6LPQRkXVouYIjFbBCLuajMLxQ8043gLvu4sE7PSsL+YZtzdCFRisyyDubYQ2AFPMK6CqGCCIroGnMwHBsx5wSGGUAdi2i5KRQitnif0dLg1mIQ2xfK5OepJ3B9bz1xOd97vluXn2mIT4YVj/PWagZv9zUpk6wzAdIMzjfUu03Oo2EI+4u/0XPsm5enCmxMPSvVsF9TON8dcoxQKvO7gwpurBDg0rvMjeWkqAgImH33Wj3StjYyUwmoVzweyQgL+kxhUfHzyXzjOHlvU8GdEf07eQ0KsKzsssevz/F6vyqsM92PCdYXlNG5e9oQthmlmzPTf4JZBNR4rEzi/GgzjZ2TlqRqyjxkap/w6GYaW+tJPHlXk+OfbSxm8hj4N94TQkGqMzg+67mmrJL7vnPakuOlLxq/S2xSALQ7s1RdlVxz3ss5NWWbBPi2jzWFvnn4Pf78z/4PtLqUIXuQ3/gMkYWpbUTrAGjtI+hzpaBIGSevK3ri1twcSkNlnG7MWZLcObIHOK2NcFRX2elceATH8KDS0wKbeKmSkcoihGliMBjAP6kj4RugMbLwZm8XxcNnKCxtYWHzU2GlXt3KJ69F9cAiRaO0h9zyljLUCQQu5nFx9AK7hydS6FA3y/fFOWXbuxLAFWBRg9J8WqnweiHLk6xanw/zG/fFVuV0/wWyy1vw+i3we2MhnwBoHHc5nrPwwzl9LLsu6wwy1XhBsOggwHSvqx6iZLVdb9ctcN0C1y1w3QJ/J1rA+B//m//cpbxvMGbCl7IyyKSypDipC2ICXZ0Gq+CGAE78M+WDwkyaJk2KNEwmnwTDCA5xQqTUfrnBiYE5Kznq7yGJjALMOJIsRpBlEswhkl0W9hBnBrXSOc4P3omZOBeYnFBxwpWPB8U/IexVM3DuQqc3EGo694KV/Bi9QkxDJhyaTKQTC1amBIkxfTKh9IqpFo2aDXSHQBMJ9ANZ+IK6aKrW21M/Mpp5AxHLj6R/hPC4DM+4K0wwglJkK/h9lKFSgqbglvrBGAhYWhEks2xWkZZ2AH0xHJG10FS1WO9LGADnVpwI5SMu4h6VwwqraUTDbhf9MRkPE/RcP/oISfUN4xH8Xk6UNZLcN2kjZLRhBfxg1ZtgmIAR4geiAB4rwO3+GCdtP4aOHwXLRtDooTLgpMeDuH+M0+YE7aEX0VgSQ5dSpKF4QgRHNQTHTfgCpnitiO+N9BdCSSY8kRw80bws7vrtOoLROOJzq6hUy+g0LpCMJbC4sCaTELZVPBKSxUKr1cbzvSOcVeoyqYr5vLDcofSXg5NTPH72UlJA04kw0okobt29j64TkOPbXF8SU2CeBy6MuZ+EfjmZC3gJkDo4uahKf8wkE4jS7yISEulCv1GEa7f1PA2H8r7KOIWjUlvSC7cefYy1W3fw8qvfYOfJtyKt7Q4G4svGfcsurSKUvw3XoxPNv6mN55sAb9QyxOSfwBkrs62eepxxAkqwLB7xiqRxZu4+DRyTtEtuZGnRnJ+srXp3LABwOqqTYwJn3JiAKRLM6QJhNl7wOfYHAmil5hj5uFeZa9PkT0HvYKBUrqHRbMriXQBRn1cW4GQDsf9J8AT9XeJJXSgOB+hNAvAE1A+GAEghHRAAj/s/G4PIKuOCiN28WB8J+40bF5oE/ujTRt82CRygzNkBKu3fEQn2VwBo/NwPyTivBglcMgIBxC3tGS0hs8xAqN/DPJO0yymbhWClMFMgQJ+kuroGon49ZzNJWnccQNAkc9VFv9vCpHWMpVwcVkjlw4l4VIEsOVFeYagQOBMZnunDizfv5Dq4c2dLwJJirYdKvS9AJfc5nyZLiYt5YC4zY1MaKFa7OC11MZcJYzEXEQBa2INEiMiIYFwagIVCAgcnasTNY+NrCNjTp4wLOyZyzhhm/FmYOB5TEj25VFqej8GY1OEO63AnBPtNDEZMbPWKRG3CpZOHXny6AOI1cFHpoVTry1gZC7mI+Ji2ShkcLQdaWuwZDSUshdez7YlLwcDndKV/9N2QAL3eYQO2J4aRLwGnV8OwfQEEk1IQorwnnF5C7XxXxmzxU6Oh9dItnO49l78t3/4UpaM30nZkfJxuPxaWD5M2+QhlN+GECspom24zdrKAMSYBQDIrHYSNDkJGFw7DDVxLgD7tB+ph9n57n1Sh7LHZvdqEn4Cftyt92HGnrB/XgdftiV+oBMBI4YdjhwvXHxcG87h9IdYIZFNl83OYeOPCNB71yigWz1GrVeReF4snkZwj02wg+x2ML6NTP0artgcrWpDrnYzpVG4DPl8Q9fIeiicvkV/cwtziFkqnr+Tc5BfvXB4R9/X06CnIUFtceXBFqvlAQLIZEEbQbGnlIWYSzpPD7xVAW3l0BSBzcbj7G5wcPpW/5efvIZ27IU1H4I1SUW58LmL2kPY1kAm1kQgOMJjE0BwmZN7A+zH7rBQSvSwATNlncmPUa5MS6aCl8jPaIYxofcAriS8xTPHKpD9ru8NkVAcRyxRmLNOI/T5lHXFOw200YTGIRSQD7XYPh2dllCtVKfS1jILmExgGOk4KaX8NXp+FPjKXzLOQU0LYOUPHKKCLHNJe+owZKI0yWEia2Jzz4aDq4qBEIA9YnQtja019APm6vTOmiCu0Ra8zgkz09Pr0bgG3VjXs6e2h3msZqKNAmlKBaerP/5nISbDtm5dnckwqYVQGmrDRpmmZIvu8Oy8MNA0qMMQ3jQAaHy92KjLP44MbQbTHb4p4sVsWMO3eZk58W8XncDr/JLBFGSb38+5GVs4NG40MN6YP31njuENz/yq2T5R5trkYl7/zfWSjUdLJv/H33ROGHk2wvhgX9tn2Mcc6naex/R7e1GLAk3dVvNqn1QYLiTZuryTw8GZWwgf42FpLSoF370yNN3lP43ln263Nx6Qd3x01sLFI+xQCeiqPl/T2KSP5/kZK5joE4GSYcRxU97/Fk2+/RiwalTHUjK/AE1+Vwgkf3J+5QANRlGGFk6iOU9ivfph+TWBsPk65MZPuK5gL2bD9TB+mLNhEw/YibY1waymKZDKOv/z1V/g///yX6IuKQVEwg1YujoO5lY+wsPnJbwFojYttVE9eIsUQEQ7A7hh2f4Di4QtYYQuLLPawEDOdx55X63AJKjKohUw0ypNZXGOxhAV7BouRhcY1Aq9Hj6HevO4EuaV7yK/cR6O4i0nrUFjAMk/nmiG5Jg/HGaFf3UevdiJz4FiOks4xigcvEM3fQHwq57wy6F7/eN0C1y1w3QLXLfC3tAWM//6/+PdcfySJbrOCfqOsoJaHMhRWWBS04fqDNxrehEWSQBbL1NsrIGCULA+VYTYaSLqgVkbVk4kb6eqcbJN1MJl+FiVJLLC9O22hYwPzS+uIZDR2nIsegi6v32zjrNRUgAgO6BO0ng3C8pvo9PqaTmcasPtqsB8OqWyP+8lJB2WNanBPajVBOxE+ihwpGgrCgzGG/a7Q7B1PELY/jbGVA3whqdIRPOMkxwr6JMRA0vwmNgLGGDFvH2GHBsqkhY/Q6fYQCvgFsKKBPn1KZGHompLERlkgI9nt4QCxaAylnh+7pT4y6TiWkyaCo6pMeuhrIowpmJLeSPCH86JaH+KdYjLdlNKj4VDODVmCPteWRKYIk9jpjRMMyHH3B13xOBFYSxgGulBnFZzsumZ3hOrAIymjfrhIBplsp4uBat+EbXiRslyEvAYGjh/OsA+zX4Rn0tOgAMqz/JQ5Ud7lRTC7CSuzJmlrbKtkIoluvSTgaTSziP7QhjuxJWXUY7B6B6nKj4d9dKpFBEMW3GAAjXYP3d4IZxclHGy/QyEVEybZs1dvhMXEc8FUTn8khQl9r2pldFtNfPLpp/j4kweyMPX6vcJkmtgEiUwMDQ+KjS5ODg4RC/qwdecmwqGALILHfIjcVlMmB4Mhvn3yFm+397G+vopHP/05lm7fQ79aRO1wR64NYUh1B6g7cQyCub/xIYLXliRwenyodh3xK5tJZSjJvLqYJqOs0RkL44zH3GhPF+tXEiEJOhFAS/K9vKauMB9koj71SZv50AgDjX1e122Xi132Zfan4YieeZQrGWLI3O12laHBRM2hMjUpr+U4E7RC4qFX72mapAA3l/JMHVO47+mYD5XmWBhzs03aIROQ88hjIxOPx1KsD8U7ZmbUn47qYqvUvJpw+YHT+HsCNWdsu78KQGNKJjFDSiy5JUMq22r0dWFEcELG2Ol6RUI7CHRGzGkoA+Wn6t1GAJ3jaaNLaS7Bs/EUrBc+mPhWcQt7BrC8XPwbSAYdJC31uGrZ+tlekF3sgTdgybhEHzqOCQRm6CfX6Loi7WURYSEXwUohJn2eTDQyrTIJvwArIvGhd6Pj4qzck3OcT1k4q6gcbWk+LmPPGd2ipyywQ7LJ5DkFm1W26YiUUySipzWV1U8xoIVCHAu5IHxoI+hpw5gM0Lcd9G0PJm4AZzW+UO9VF/Wx+P2RCZdLWfK5pVpP/fkSXhSrA5Ujm+p1Z3n6ars/thEyaITtikzSNDzoI6qytFFTjpk/89448SXgBnVBbLdLMmb7wjTTVnaNSMc9Xpzvv8TJ9vfvAZ71e1jc/Ej2pXpTP4FoAAAgAElEQVTyGme7z2RsjkYiSMZjCGbWYUQ1de7qZqElRSzKv33jqnwf73fcOk4YIXMAyzMQ4Kw7sdB3FGC+vAqvYGkzAI1jYtw/lSUakPdxPGYBpTthurYyhMReYFST/yVxlwnQZNyJ1DCEVDqNWCIh9+JypYxKpSzBQ1zzhsJRWDGCgUP0W+fwhHIIROfls5qVXWWvG0C1tI1YekOklTPG1ky+VTl7I23K+YOYmJPBDhfzKw8E4CIgdnUjgMZtcfWhXJ6XzBYDONz9SsC1lfXPNZBo2MDJ0RNMDAv5+a1LqSffv7DyCU6mLDb6s+ln+bFknWA5VMcYKbRHFhrdsRTveCDixUjmt7DaNVxHFu0sHnKuwiAiYaB5YA9G4hcXj0XktSzIEGSU8CDKUMdDCWZayIQQs0wEA5oGy8/89sjFN3sTPFzRPvDk8D3YOmsLygizwar0tZZTQMQoIuxeoENWmjnHsihMd4zw+ARxb0tko5VREpVhAstpBWApuxWw6rglMsLZWH9/PYGD865I8Onv9fqAbEwDH9/KSSIn95FA2nCkFgrPpyEALH4qCEamVgafbs3jjQQIkLn2Q6Y2AR0CbfxO+oINhxORVQoLbjMrUs3tI4LwLu6uZURKyvsMf6cPm270R/Pgk60lKfhK2rtcCzoPElsOGOj3ee242DlpiN/ZLGmc7U2mGTdKUbmxsHljMY7bUyCNf3twg4yzpniX3V5NCCjGjcwv7tPdNf39xW5VjocMsneHdRlr76zQH42SyDo2F6KXbFm+noAg2WcsMhIoo4yTF+UlrCWBOOoZyn7G/V5fjMkcm+AhxzReR7WjZ9K3/94f/1z8654/eYKXT5/An9mEP72Be+tpbOYCeL5XxW7ph9fTD0ciIBPU+3h1wBkjsBSzkQmNUOwGEI1FkQ4yqMpAMkVpL+eeBv7yN9/gz375f2PAwiRThacefgSo5lbuY+XmZ1LYZoFZCcoG6mev5PrmnPhi/3sBq8b2WNisXHcMBl1JBSaYH45E4A/q/FxBMiYAa9qUwbk9vYT5+3AMM+iHw/so5xospC5tITNNzOxXtfBBjzyndwErvQF/tIBB4xj96hFC6eXLECbOR8tHLxHKrCM2p4D79XbdAtctcN0C1y3wt78FjP/23/+3XKksgwwHSilVZiDmnwRnmMZGjZz61YrMgz+PhgO58c/i7uVnScfUyjaTMHWiQR+bsSSScaHGiQ+r/RIU4Lg4rNv4fp8JhRk8fPAQhfmcsBrsbgfOcIDdnXcYNM6wkgvDYiR6iH46XgFnuCgSvxrCUtPvYyy5LKMIAs6S7uQGriwDLmhMn7KvCHJxQUowp93tY+BNw5PaFMP7dn8gCyWRUDgTYcVQQsTv5vGHjT4yRg1BcLGoTJvZxJLzt5GhiYh+04TtBtFsd8TctdHjJNpGJBoXvzEumhOWIVVtc9xUYNHwoD0Kot6byERibAaF5UeWhXhEDXtwBm0kQ4bIubig5UIoaAWF+SaeNMLq0GqbyDwp/wknBPikaT6rmz3EUer7UW200er0hNFlhQOIRizkQpQv9WF3mxh2W7BtTjTYB0ypmsMZyiIgYBGk84hUNLn8EIWNh/AGgxi5piw0fEFLfCXGdk+SibpdeqE4ONt9g7OTIhxPRECxbDqO+UwciWQCoUQC3X4fuydlvHi9jeLxPjrNOuxBTyrZfi9lhlGkYxHAF0RhbQPdfg9vXr3Gw4+28NMvHsHyaWWxVaeUy4tYOi2ypNNyE2enZ0jSqDubgd9nwDvuwR31hIFIJg/3/evHr/Ddk9fCNFy++wUyH/Dm+DdpeCCoMkfJZiqARp+MTpVXcuE0k1/yGr/ql5WOK8hSbQ6RS6lMjc/P2GjZOIE4Q57nJJTBATMzsEprLB4jBK8ICs2AMwHPppNWYcBMzcOafe6Pg4ifrDXto51OVxJdOTkeexMYeWK/1aRccPIzcsng5X6lorpgJLBD9hmv99mx8u+Ug+aTmqhZaXIMM5Gl35kw0YZIRShB5TilYGl5Cp59uM7+fpf+VXzQrjLQ4tb0G8SHTkGDtq2LCwkE8BgoN9iuBC29aHZZrFDUg2AO5aV8jmw+7kuCv1OKMhmhMzDE/F4oJ2JGTsCblX4FHbP+NqK+iYBiHMPIDn3+ZlcYL4WVLbze3tVgjnAM7eoxCvML2NjYFKk7gUleO3PpsABblOCdljoCSHF8ISMxm/BLWiuZftkEU4LZrmMZmxgmQAnnjGnH46RPGo9MFn2mibWltEg5eT7WV7NTObsyn+nTZLpDHJ82YEw6WMyaAnYdloCjsvrqcayezwQxlw7ImHleYbGCxRP6qXWlD2VSQWQSAdSaKplLhFzU2g7YN7kAtcjiYqHCGSNiNIV1yT48crSIQfnRyBsXaRv3SySbBCGjc2hXjqTdyE4e9Lvim5icW5d7TvlkW66bWYoc25BBAQK+swA0nlyCZ5HcGqzspnjyXN1m1xe/jyB/2G0iSsYY5ZbTbFvenwmAMQBBtylidpWENntmykAjOMB7ZdjTk2fE0xMd9CYhdMZ6nxTAZlRXFos3imH7DIN2Cf5IHgGvgbDXRjqbRzydEZbH0cE+SsULeK2sFG6GnRIQSMEM5XR/xcZAgXb+3K4dSPtE02tTZhPP7gT14rbcQ5wJJWr0NvLi9OAxcot3pQ9yW17/DIe7XwuAxtcKW2wKpvF3MscWVx69l3cePcHZ0RPMLz/A8sIGzo6f6GLYdXB4/BYLyx/rNUPwbeXR5WfRO42LbT5/cfoC81YD99bWMJgEUG8PxWOQc4toJAqHx22aiBgM8FGGJwGkUrWGWqeHbDYPfziLnsPC40SKUwF0cVGvomdrEA8B3GwkhEIiCnq3hn0sjNHsXtmqr4oevC6xnXQjE2021krx0HCQstpIByi5HaM9yVw+r4EFXvTNLKKTI5F2tj0rSJgVYWt7fAE5DwTOqApg0A3nbfQ+E/YhXKwVIri9EhcvtJmH2d5pGw9vZi5ZZlvrGQGFBECcBgDcWslIW7w9quL5dkmCAAiiEeAiU00/X73MCJjxNTNTf3keEDYZNx7n3fX0lI2m4Narvco0uZJMPZ2Dbq0xEZMyTB1/VSKqQQozCSXf68EEm4sJ+durg5oAV/Ql05RMV55jQZYgF33OCE5yIxBI8IweaE/fMclYzwrHaLbR9++qwhC8en6e71Tw8e2cpoT2mD6t3sBsqP1zSis1pGclz9AXhu4w+MjBrRUtNsxCJmiDsZZnQiSp1168OmzizaGyesmor+5/g0F1F+lUSoAgArPCjkwr2MNriioMbqsZZZYfVJRZ/rs2Frsywb56dToussE+ctkEkokoTpgl4jHBXBmeZ5E3yjVv4OnLV/jLX/0G5WpF5qQCbE1vqn/8sy/wxz/9Et88forjqoZojNpHSC/ckf5F77Ozs7LcFyhJHdnKEGZ70ZbFCocxaHdEfeJj4ZhPkKXIJg34BDCbDOgFZ8KlPJoFENdBcv6OgGezrVfdnwZjuSLlDGdvYNQ8kjmEFERYMEgtyz23WdxFs3QIK70GK7X8e9vs+snrFrhugesWuG6Bvz0tYPx3/9G/7XKSIMsHScWkxp+gi978WX2X9Ed6n9CTyB8U8ITTEMogpYo0pYazMiQmtTTanE7dySTh8pZABhdUnBSI2fLEQdceo94bo9g1hVG1sLCARCKq76WPWaeBdmkPfkoQraC8l1Hw3DiRZZVN5V4+SVUUZsvUEJzHQCBKGHRTPw1xXZJQSQJ3E2FnqQeaAXvsiEfVKLyIwYSTVzWI5aJcVY6GyDz5Ph5H2G/C79qIus3possVPy9S1mm+nF5coXgRvdIROoMBLpo2CtYA+bC2XdOJoDaOoWdPEDAmyIQMjHo1tPoORmZQKO6sFJJh5zMmSFFq5LXFb2IyUkCB/3i++E8ANNMjizYFBnSRxWocPXdOOkF0jRQiVgA9e4hWtyOVPHfiSFWbbRFy24gabTERFoUWpkEK3b56oNGAf0TjYq2mC8hCPxQrgqWHf4L0ykP5XisaFoCSVWcCp6WLU9idOoIeeqhMEE0kUTzcxrtXb2GTJUOmSjqJNFMpHY22r9guzlt9lE8PUS2dqwyq14Xd7yMWDiFsBQWMnXj88LCSL2EMY3z+4CY++eg22vUGTvaPMYGJ+c0NeCwL9WYP5w0HvUYNC0kvsrmMdHLDbmHQrsJm4iC8whR89W4fp6cXSKdTiC9uIZBe+zf2qid4sJgOyuKNiaH0GWt2Jqi1xiLPzIjHl070yTibLarFk2V6VJm4H/X2SICyZIxhAXp+CaAJ4EZvnqlfF/se2UjlFsERF+mwLgwE6BqT4almyWTAcUFAMIHXJr+r122j3+uLFBPBNFrDq4w4Xd9cBbHkM6eLT4Ji3AiazVIdCaRJ8mdziHwyIP1EATMFCnlc9Dyb+Z3xGEqNEZJTRhdBwBl4pj3+928fBtDev+vHDDQ2O4EsLli5gODG8YNAGoFvgjutPpNQlWVWbjmotpQ9EQvqe3mZ8bWUalY7KpeUkBFJVXUEJPObQzHOH7m8LgyEfSwiGOhzgc6F8LAkQD9ZLkw4VAYud24KuJleHBerck3Nzxewd3As719dWZYxRoExG5k4/WlcGQ/IniPDoNEji8NBKkw/NqYSqzTWCoXgDQRQrNliVc6j54Jn5p9G4IwgGvdvqZDARbmF4/Mm5ufil55nXOZ6PRy0R8C4i9NiD2dVB3MpL8biC2RguRBEscr+RVCQwLGeQ8qWyD6rNhSg4vdx3+nnpwUcBTDF45HFILsnEnUWNMJmV+4l7NfdSUSAYs+YUjUXAyOqfb1fVnl4MCOMCmFtJRZQOnot90su1CjlzCzcELD4bPepJNiRaUsfKHcyxGBgCyuLib75/BwSsSiC6RUgTIN1bnptqcxfN35P2GjLY+ZlqEQO+nYSPJtKaT8Amv24d/P+SRAg5CXzhh4/jkhVB/TQdILSb72mi4AkOUPSLe32BVxfUq6xwKQpY8tw4uDmvY+Qm5vH7vY71KsVOBIAMRY5m3inhjLwhucuTd8FTBArB3r26fEx6Y7FqnppW+Xw83dEykkPtGRuHcWTF3KNChvV6xd/NIJnp0fPsEhAbOMzlM7fyGcVlh6AUk1uMyCMIBu/lv0/6BmK3JaBJEEPF+M+jM0QzAAZhezTtgQOzHzV+DkMHqA/ZszXR8TbE3aehE8MHUnnhpXBcFoECJsdRAwCtyqfr9Qb6LkhhJLzlwEqE7sKPqSAyWRDKyf3sVG/LPLO5WwaC6kkzElHfOiCPgMe2kMwBXw6T+Np3in5ZT7Fn1nwywYrqNtRmXeFzeoUrGSxwEDPzaBnZBCZnCHkXKBtLqPjWZBAgbjBoB4TIRYpTQfFblgwCCZM8j5DIIvtRwCJ4wyN8IXJCGB9ISoA0tvD5qU0mIW1GXuUaZxkXhGAIDDGJ757dS5ssvubOXx8Z04GYN6H6QM2s9ygBHPmZ0awaQawsaBJMOv7N0X5rEe3cgLG0G+MG3+fXTD0hlXJJy1HfAJkP3t7IfJKfsaNxSS21tPCWHu5z3HQwM0lTRZmqjCBOCZnbk49yHZPm+Ipxo2yzRk7jZ5o9D7jd0mh2HHlfXfWEnJ+eUz8O58nU44gGtNJpeBMefv0HsS57kLar3JUvx8bC3EclNTfjI3NuS233bM2NudDWMmH8HK/gbdHyo7j2NI8+h6142f42S/+EX7+9/8B/vf/7X/Ft7/+FeayWQSCIQFuzfgazNSmvGctp3Pr/ZIGZPyuLRscCHhW7gdRsS25R23mTaQCBH4NJJIR1OuqTMhk4nJP4b2G18HpyRl+/fU3eLO7g0FPAXs28k8+eYTPHj3A2+09mcsyqf7x0xdS0HFGE5i0J4hGRbKpxWK1jLAHfWG9ej0+XJycSNsEqF6YnmuRaM4alesZiwFRJKDRWsWQIIBZgubseDvlXfQqO4hm1hDObsBuHCsw7wvKNcCxp10+kEAebySHYHpV5PTX23ULXLfAdQtct8DfjRYw/of/6j91zS4nH3qX4c2ewBRlh5y8skLPm48kFrr0yVIZB+e6nLwoyMYkvBF8AU62KXkbIJQqCAjTrV/IgkOCARg84NXY50G/L9+zWxmhOonJpDtsMU6ci2kXzqCHfquKVukQxqSHZCqJUJALeU7e+P2aOsVJBqkvwQCr7a4knBEQEpnHVGbCCRyj3elpE+DnC+bjChjGKtxEIuVduN4g+sEFDHwpOWayDWTC4yc93YR3Gs8ucpSgDylvV9hZHdtBrTtBpU12gi0LK9LPbxUsrKW86HfbGPQ7sG3KmDTBqBeYgx3Iws8KoztCpd5Evd0Rz52AMYTlktFmIh23kArrDZufSUbWDByTxVowKAtBhiVwUiHnjxHmYwfBaBqhWBpntT7O6QMl5wBIxsNI+YeY9BrAxIY57om8kZOdGbBJKjzPHxfnbAtOOCmboDEyTbMp9yAbhfuQ3/oT5Lf+WPzjeG69VgiTfktczXkeBi1NQKUXHOEpSnmKB29hjMcYjLwozOcxP5fFy6fPMLFtNXednj/uRLHZxeFFBbVqBd1OW6R9k0FPqoHRTB6ffvYQywyGMJjMOUGj/v+y92a/jlx5mtgXwQiSweC+8+735q5UKlNLVXXNuBvT/4Bh2E9+8JsBPxnG2G7Mw8xgMLYb9sMA9h9kNKbd3bWrpJSUqcybefeV+04GyViM73eCNxelVKrq6qW67xEI3SSDwYgTJ06c851vGaDdaCOdSyNdKsnE3ZnOcVKf4svHT3C+/xUePHyAh48eykRoNmjjyZMvcd7oIEoZTTaL8tYDBInlBPYfb2fACex6yUatEBcwiybpbAPZFA3/ySpbiMcZAYPlLEamOpRKkVEUjiwD10Mhx/Q9QwA0blPKxhUY1aN/Fv+tjH15TzT7nGxTfqgYkWyDBFbJamQaKwFbYVV5HjSno5KwkklhPvUnGkbumybByxp+G5ySdFp6XoUTi6WvC0GxUoaSzYUAZwLMyKCaIQaUcypPNwJlwt6S8IBAvsPC75UyHIATUHxTtsnf+FYQ7Q1w791bLQfrBM7oWcS00+44QGes7iWRbIqPEsMA1ISJfRCBis6QrVWZg3dHAVJxHymxadQwnAJDB8jamqSStke+9FExbYKhQ0/FGeIRSszJGGJ/xcmlgamr+jnTuYDhjbBaqyIeT4iHIr3BhEmlMaCE9cHj0XF4fCSzNCu7KsdMDzzxzhmoPpF9MPvaRMQRqRq96Aig0X9tPDcRjcek/RgxlSBJ8JJtgMDZUoJ7SCaZyMnJoANWKmlZzLhoDqROlIedJmAaARWmcNKMv1ZKoNF2cNFUk8mVcgIrZVvSgGUiT7bvwsPpJVkxQClvod6m55marJVyapLIz7K2jlZvLjLIrEV28hweJXNkNtEgmn0NvfIIzMlCUiCgEv3ADJ99uoMZkoBVEtCDjIT2xYEEBhRWbqG6/b5MsuoHX6B+/LXU7+bdj2WR4GzvsciV+VxIJlNYvfkIpY33RMq3LMISFNaaYmyGc00JESB4RuYImco8Lj6fxwTPriSb36/fYlof7y+y1hTe5kOb90UevNAs+NM2gpnyh5Ik54U6Zjsek5Rk9tH5YhGrmzuyeDYcDjEcDDEaDDAeDaBFszJ+IBuWqZ2vs1SXbWkJpI06Rxgw6Y5hNTTn5vVae19e9D9jccNkzdr6A/E+q58/k/uY7aVSu4vyyl1J3XwL0sb5yWMc7/9cmFXrtR2sk3lWP8He4RNsrt3BSnVbFp+0WBaamcLl6VcCelXX3pffJauNYBwZ+esbD8V/VcKJMJJL4yAjMrBlYYpmQp/AM9LimSeLM+zglox46Uz5jAQWDgEuD6ZVwnzaxmx8IYzu9XIJG+UCTC5BuiO6pEof7ZsxGKZi0LI3Oe0ZOGyHlhWaj2y0j0y0J0DwYJFRpuYBJb4lWGgi6V/Kb0+0EkY6n3MaUsGFWFoMtap4oFVTc2TyFTRGJiw7g53VND5/0ZIAGII6vMdurKTlfPjvg8uxAOcsBNW4uMk2pK6N8oJbAm3K/wzYPSarS4FyTM1kIXBG4IuAGavryV5TPifD68WJYlWxvLddEM8zss1YPrxdlmuylGwS/Foyy57steR9jnOWNxE9Ym+uZ3BrI4sXx325cpTD830+AT573hTQjMdCmSX/vXdK5rwmYBk/I/BGAPVrpi7RVH8tI+CYgGib/H1PQC0qHCjfvLmeFl8zglzPDzvCPFuCejdqlMiqe4x1Ve/72K7EZVx33iX4T3lmIGDesh/gRV0vxgS8f3k2EtYUq9Zp7WFw+oWkiUcLN+VeYEJkszdCdfshajuPgP6+2k9m56pOv88fhdgEhdgU3bmF7iyObHSKtbyOVDop9TEP02dzGQa38L5XgUUE2dlHBUYMP/npL/HX//kvJMmdFc9nF/u4jx9+IOdL4ExCQri447rSvhJ2QsZrHB/adgKZXA6FXBbnJ8e4rLekj+Hivp1OYBpMsZgHMB3K500Zv8ypZuFtwOeNroCzwtor1tnr5z5uvhCPM1qkcN6SKt9EunpHsXDDW7x/+QL9y33E8puIZb8ptf8+dXm9zXUNXNfAdQ1c18AfXg1o/89/+J8CY9pU0e3iEaQmkhyIitcJKfcEmEQKGCAet2WVRVhmirsgDztuy4ECV/8JtHBAx3TKieNATzAZyYThMlGPDx8l4WKq5H7LQw8Z1GpV2GI8H2DYaaB1uofZqCNUeitmwM5WJImMFvkEdDiAoLfIgt5fNGb2PUXjFskYz0CBgCLDCQe0HJzyAc0JvGXFZdJHurskLUKHG81hFl+Bo9EDiGCPMqdVyXSUeZqy8iSx9DQk9Ry02230h2PEo0zNpPzCga+b8tCtmmNEvZ4MbIZTgpA6SoU8YqkCpmYBWjTJkRKmk7FIYfRZF7GIj0SM8lblmcLzGI+5Wh4gmbDkmCh143WRY6O01OWEYqEG83YNXTeF9mCEfCaJfJIAiI/oog1j3pLBMScIZBtwH0sGG1fgyeCjDEzYFLymGgeGrvJtm8/hTFj3nFe+Ahtiponygz9FfudDaLOeDCzoM8dCnzoB/eYzuV4BfIzmjBGf4uDp5yhks3jwwUewrKiwE8+PTjDptmXgSJaIAHc+JX0W6sMJ9g8O0W7U4TljzCdj5Kqr+ORP/gQra6uIBgvY4ABsjgmTz6JRkbFypZ1He9xw8PjTz1A/eKoYKZWyMEAajaYAuWtrVazc+hD+PwLvsu/qRggYLg3wuR1TDms0cBdAmEEdvjB9egMlxVxOZvj3sixzL/lvnwEQZFPSZFdmdWEy39LYV+5vdc/KZ8uph688zHh/EUDgdWLk+3DQw7DfU0m7whYl6MKJZRL92XLi8u4zfBs4k4mhgEpkC6k21aZk8bWv87OlryKlg2SZXXZnAvIoOSfTNpcyTzUZJ6jIfVNuSNBKfBElc0NJUQmsqR7kHeUVfvHGFor5Kbez6j91CMCVsUJ/sYiuwDPfF1njUv5EiQsL5ZpkwPF7ZKXRu1Ag/iAQYGwwJfuMx6y252G0h768EuYcUY0yek8B6QQyfTXpSltkxKjV9knnUli8W5vrAtaI7F0z0CQbkabt2ZSAO2IKHjIV+fsEZghCso+gvxqN8Cm1JpDFBQn+nkgwI2kY0RgSAuBFxcCerJ1KwYIWjYnXGEGaSiklk2KyzPi9tVpawgQuG0NsbxSwUqF/FoF4NeEWFpCA+XM0WhORqNXKyVBCqkSLfK5cNEYyEVspp4XRdl4foJCjj5c4tqtFIKk+xZjlcV00J1hK/dnX5YgF0ZCfybtM3WViLxOXA7LPIuHzh3VMEM0SIIf9uhstYNo+xLDxErHMqgSfEKytbt9H8/hrTHsX8nyKZ6qo8b3TXdVP6gYOvv4VirUt2JaFaNxGfu2OXGPJkSNLW8Gpb7Q3C2NhPKskXeWpNV7EfyvgjCCASKtkNvgqSCAakJXswwligNOR3zBsJaUlcMTn7aR7jDjG4tNGoNFOp1GsrUrQDtuVMF9bLcxHTbnXpA0aGcz1tNxzr2Sbqo0LAy1s2az7afcEzuAcC3eGZOkmctW7CnjRNDTPn8o+yQxjj7S2/fHVjdo4/wqN8ycor6iEPu6TzEKpTw24OH2M6uoDlPIV8TsjE+7s4kDOwfVcnB4/FhZLpbSKldo2ookSTs/3VTvd+lBYdOz3KLO0jSlirBM9LYAS63DsJcTagNeMbVcWghiaQYPyhStg6Rv9iqsA5MBIYUZ5KwLE7AqccV2AL/q7VZLAZjGL86GGs2H4bNUDbBU8qY/DdgRbRV+kgfRWLVojNCc2mpMEMmYfaaOLziwnYLCueQKgSd+PCBJ+XepfhTsBQ6jPirGBMM8S6bJIByndfHE6FlbW3c0cHt7M4+lhD8+OlPn9DbLONrMi7WQ9Ezj6cq8jwQLhHYeHt0tyruxbCDgRXBM5pQYBtsjAYnl0pyyAlQLMCGbp+GqvJRLQR7fU8S0fRDTZZ+E23Beloiz83ufPG7LfpXyT7723k78Cx5ZMM+6X8kwe04vTnhj4s/C7ZIfd3sjhyV4buyc9fHinJMdN2Sa34/4e77ZkfBMzdEkeJcvsxlpaFhvpg8ays5LE7nEfT/a7Ajo+ul3Ag+0MPn1WxxcvXwGCy4a8XjCwUVSLiFwgZejTUXOB07aD97aycqxcOGHh+Ip/S6J482vpN4zsNn7605+K7zAXacgyy/IeImMrrDx9olJKA3tF2q9cF0+B8N9VMqYjgJksA8sYVcOAcvEghc2ihvW8ak/sL7hwctDwZSy5XY6J7UBzMEOn72DY6yCbMKQP/cWnn+LyUh2PWnyeobJ+H7WtD9BrvMSg/hK5dEr2OxwxgTsqY4xBj8C18hZM57OobL6PfruHQfMAfiwisu1K7b4AaL3LXQko4SIIWfoZGv1XFevu7cJ+nECS2bkAACAASURBVGOibO2usNB476RKN8QrWaxfaLnQPJQ5jple+c76uv7wugaua+C6Bq5r4J9WDWj/x3/890Ha70OfNmUiJFKWEDCTCXNofMzB+cJVvgt8eMhgy11IQpLIPAnkCEtNctoxcWYyyODqqaw4cnDM5CB6IDBh013gYGBiv6uLUejm+gqKmRQmwz6GnToGnQbGvQaiuodsNgsrFhNvsmjMkJV5Ais8NoJ4HOhzMC0TWJGGmrTCVglYC0oTaWBKzzIjTK7jAE6ZDnNCKLIKqwA9u4WZkRQmGc2hORDlhJSrpvSCixMU9JnA2RLD+3wqgVhkAdvrSwqbM5th5ukYGSW4moWEP0DUH4qvTc/RUV7dRHV1Fd3xAmf1LryZg7wFpPUudJeeKVwhU5I4yg/IIOGgYzxRyWdmjBKsCPr9kUqE1E0E8QpmRhZasMDcmaHPVT8tgG1bSFkm8loflj+QyZWkyM1mV6gA65D+EfzdmTPD3HFkQMIJfTyRkJVwZ+ooXyUxclcJfzLREh8TrurpyN78IYq3/wisdcPj/sPrbprC6PB8pldSTqUCEyjp2Xv2GNVKBQ8efoxYIoFINIrzvT20zk7DpESyiCLojFh3Htfb0Wh10G418eD2BoLZGLt7h/jRj3+IW3fvKdaRP5fVfZ4L2SyMWh87CwFC957v4nD/ALXaCqq1GhwtjYH7pq/QP/Zbm8AZgYYawYcwT+8KzAonpPX2FPWOI95O9DQjq4Y4CMGzpb9IqEOW9qczQVDAbir4KItUZvS89wVOC4GzpV8a28Cc/nXjvrDMBFwNDdITyTSSqTT6vS76vY4kO/JedY0MZlCr6u8qb0sdl9uQPcbjobSSAJiEjYTqtSUwRokm/c1Y6GfG7keM4TMKtCMTTzHSFJCm2GcGylnVZzFxk8dPZlWjuxCftO8GzV77NAyNYP2S7ZZNRtAeqETTjK28x5hw2p/48nsyMfDJ4lLywiXDjQNxbkcGHH3MeNz0O1MlQNoK/SZ1Ms6U5xEnvDT054t+aUuQgPe+JOtKe/BEzsl2M/NiONn7GpHJGd5/7w5WV2oyyb8Y6hjOgUw8QCaTRixMMl3KcIWJSpN4dyFyW7LNuGCh2MYqqECL50TyFfU68KIFeRXtBUppIBJNIhKz0ei50ndVy2y7CuQ9PuvJfcpCoGtzNQcGA5xdDnB22cP6Sv5VoEC9L/1KqZDERWMocn0y0k7O1cRzYyWvQDydHl0RxaD1fZzX+wJ48LnF5w6DD5bgM4/hsj0JvYgCdHoz5FIRpOLKzyyYj+HNp2IxoAA0WwAH0x9h7Nsii8ekIZYDnplD7/wZehe7EgzDBQ6yZMnIKhSKSBbXZbFn0jnDeDSGVdxCtsaJm4bDpz/DxctPsXH3h1i59ZEAgbzKXHiJ+iM4egYzjUbiqj0s/8fj5yKUlO8h0Xz93hMvs5DhqyShagdLsJR/RxaKubTQiSjy+aH8+UadM0x7x0gnbWQzaZUZyzbc7cJO57Bz8448R9iG+dwwfLKoVVjF2LcwWiiGlACa4UueGVyQihjoXLxAn3YNhiFMcTu/DjO9Kt9fAmhLEC0IXJSqt6VLI9uM8ioWSST15gIeXPFIw6ozgjEuTx/LZ9X1R8qSwGnj5OQZIvE8drY/wOHLn8kY5dbND+C5ZN4qE/GpRz8lJZ1e+klyjEOGmUi6AjL4Ehj7CVj6RMY+fNbQUoGyallkJIhGJmHoTUiwYzZpSF3wWNhvskwH54inXrGfozZN/lXAynrOFYa5IuRqOGjquFmhLBDYa0ZQticoWx3Ux0m0HWVWn9Q7SOt1CRgiGDBCBUNUZMGT7ZreaGkoCSTB9XLSxWHHxPHSe/+1BkTgiGNAAlIf3Mzj+XFfFqUk8VJS2AMcXIzw/k5WxoHs9yhnpFyZ1+7xi7awuFTbVUw2fo/sMgJW7+0UJQzg5XEX93YUI43thWwzbsN9EBQjwMVrTyCMx0JgitfqK8ov+RmAj+5WZFsCcCwEvJZlyfpSsswmbq2p9EsWsta4D5F20rh/I3sl7SR4JjJRjQmaBNKKeHhb2UDwewTUvj7o4sFN5VH2xcuO1AVZaUzcJLh4b8PGp1/X8eRQMW3fLms5wNQDMcNn6MVhYy7AJdlyZK0xBZSLAdPJCMMhg0403N0uwesf4Sd/9Rcw87dQ2PoYH9+rwuse4Bc/+QkiuR05Fy4p6tlt6ZMjsya2S6Yk5x42Z+jPY9LLyMLzO4C0sMuWQBqCaFy8yucsJG21QMdxOPtg+mWyj2l3p9Jv5HMpdCYBztsTtFs9jIYjVPMJrFfT0rf/8tefyXiTP/71rkp8Zr+Rz+dk3L2YLWRBfDgY4Mbde9JPHrx8oZicugHTToiPqb4A8mv34C1ctE++5roQCuvvyf3VvXyJ7Mp7yNa+n8G/jJn7J3C69D0zYBe3kciuSp/HfxM8c15LRn7nhbx+87oGrmvgugaua+CfVA1of/ZnfxaUyZByuOrJZ5iSSXGgz4mzmjgoH5vhQsc0MBFPJJHQXVjBSMAqDpSXA1SVqkkZpNoPB1h8AHEVamksq9gkPo76JlpBFquVEsqlvEz2Bt02zvefon12KA9HO24inbQQiymJBAfw9D+TdDfPk4epyDcjukxmOJDl7JOTJQ4M5nMmBwXikcVIdQKDXGEmg4srzFwlpykusjvw02sC+g0GY+V1Rksg5YaO+XSEuM50tyliThNbhYxIFDHvwKGMZU4g0YQXiaHvZ6DFs5iM+7L6zpXvRJRJiJaY8bdmMTSGAbKRGTYzc3jzoYBhnDwoHZ1KTeLAgQw5mvV3hhM4ehoTPQvH1WBhIvVOUI6TBA6iuMpnRgzkog5ykb6AJTxGTnYJbHIwwwEJz13521GOyckGZY2Um/rip6JwUU8mPqxvTp7psyYyXkkE9GHGogKG2mv3YRa3kYyZSMXich4EY+JM8wyZZzy+gImKvoYFInj8q1/gs5//Df7Fv/xj/OjH/xKlcgmXZ2f42V/+JSajMXLZNPLZtESodwZjMAjSjSbQHU3Q63Yx7nfx6M4a4qT8GyZ++MOPkClVYdgZPPnsc/Sadayu1QSEePn8Jc6PzxArbcHI/GGuECq2mS5sG4IHHFyG+RiKtcDrEwZndPpztHoqYZFFSTgNSaYUgHlpQBNOwiMiI1LJU1rIWmqNFKOBII/4+Og0sp+J5xyZR9zFaDgQBgrbl/QTcgzK20heZChG8wiiavLwreV7JlkSnKL0lDLUJV5Aj7ZlEWAtZKlVQzCNhvWsBYJa9IGjBxxBKgJZBNd4HtInhbXF7enrJf1gGELwxnG/daz8TR6TSiwN0CB4F8pHeZzLwvonOMe98n3+JL9LWSm7qXxKhZuIjxkH+ENfpJlyHML8gkg2CZK9/p6oUUPvM/YblHTaUVX37I8tY44xpbP0EfQDHL54hkX/UICFm9tbwig6avTxySc/Qv38VID6Rx8qFg/7Z07kyTRiEh2ZZgwVIcBOM3L2KZpVRCRZRtTvIqn3kLSjsOIGYoksYsmS9C3iBWNwEUAl6y5lt/XmAOeXfZQKr0BVkW1KIIFiEiiJlaoHkXkJyEa2GqWcDD8Bjs+68tnWWgEnF0pauFrNhoE3SsJcbw8l6ZNsNqZvMryA8t6WyDiVFIptl556XEDqjlzxQKPvGZlnTJ4k2EBWsQv13KEMb+pb8CdNYe31ez1c7n+J8XCI4totAXqGzQOkM1nELT6/YtLWuCBjZtaQLG5eyagbJ89QP/gSpfW7WL35UO51eozFgjEc2PJ6VV6Bt2+AZ999l73xqfJX4rOQzGDFrn7Vrl7tn8cRTFsYdY6FXcrwn0R2HanCJrzxBSILsnpMAZNcGny7Hsora6iubsm4waFdwWQibCsuUpHJRj9Q8T8KJf3L66ruQRVwwgk7waVp5wiYtmBZCWjxAgKLgM0rdiyvSf2Uss0nck/VVh+gtvFI2ke3/hWG7T2ki3ew8OjXSvalLwx7FqZDl2sPQjAO8J0OjvZ/Dt+wsb35Pi7PnsLTE9hcv43jg18odqMRg+NFsVZdg6VPVd/oLzD1KE2OIR2dCdtS8fHV+cR1R1i3i0jmSvIV+JQpzgWQjhkzRPwhJtMJHGchz2kGLbzO7iZASK9SAlxzPYeN3FxkgIedVwEurBayh2rpmbCtL4YxlBN9McUX/0nNF/YZAbSMfhkmEdJQ3ccAq5hoZaQCJluqsR/TEy8mGZx2380WJlOL/f7e2QAf3CjIvbV7MsCd9YywoF+cDCVU4PZ6CoeXY/mMNULQiGMuMtY+uMWgAOWfSvkl90d5JRljlE4SNLu5nkU0oiv/s5CaTOCKRQCzpcEhgMe7l3i8W3+jrXOc+Oh2VYIFwt5TfpPHwrHqUwkDgABmBMoUC01tS4ko939/Oy+SULLuCNzxewwYuH+jIM9Tss2YvnlvhwqLiCR2Pt3ndz3srCjQm+fLuri1lsTB+QixmImdqoVPnzXw1X4IIoYm/1wkZikmPAzPv4BlWShufSwSSYLDXAC9SoxOzNE6/hJPPv+VJMen1x4iufIA/vBUWK30NPvgRl6A0WeHPbFUiM3qMJwLrK5vwY1XsV93EHU70q/R+5aAGOu6PUugMw8fOq/V6maOY2fgvE/Dfk3YZrWMi3pDed3ls/RBI2OOCg96lFHRwD6C8wLgqD7E1y8vMOr3EY2a2N6ooJBJoNfp4ejkHHsv97FwJ1JHiXgc2/d/jEqlhGB8if39QxweHSkbENdFtlxBspBF3K5i0h/h8vAJypsP5Pktvq1GBI3Dr1TKKhO6Nx8gv3b3t+gt1aZsRwTHySllgBnHpgT1Ver9N5Nuf+sfuP7CdQ1c18B1DVzXwB9MDWj/+l//z0E17iDpMc2QD00afRvyiiZzAvyMx0NoySpGrinGwCnTRXTWRlzjA4yrQZ7M/MTzhTIqTqhFAkrJiVrBkoePQZNnshYo4IvgYmphoOdQKmRhRWnwT7+YYzSOX2DmjBGNaLCtGNKpJGxJJ1OTKoOrjlHjapDN32Whp4JIQhcLZQ4dbmfHTESZvmnG1G+TRaVFxFx97uroIo+BllZyTKG4QwIEWB/0DCrZgO2co2TRWwZwZzNsFYuYuQHqvQFetAZojWfCsBh5URQLeRkMDLsNLAYNJM0F0smY+Ln5MHE5t9GYWUhGfOT1LmI+B7lkOzhSB7FoDHYqDV8z0B1MZJI2gY3BHHLMMuGn4ak7hx3TUTBHknjGgQjllWReyeCddcUEVP4nwQ5qdVdNuinLVLJKrujJANuIqHpduLICKFI+YR5ygBsReSvBSQlt0CKYWiVYxQ1MxmO55hurqyqAQVPXgeCdeKUtHFmda/dG0CK6GEp//ouf40/+1Z/iBz/+sVy3l0+f4sXTpwLe5ZK2SE4J1kqoQURHYxFFbzzHxdEepu0LATJ/+IOH+OSHn6C8sop8uYbHnz/FF7/+TPzYkumU1Gfrsg7fqiDGyeofaFmrZbBey8jRN4QpAxTp20RwOpT2CWBGD7K0KYNUgqnCaBowBEAxkfIpAxmLaa30raNEUBdGJ9k6ZFlwgsv7WTNMSUnlYFPaD6Wzko6lhqTDQR/9Xht2MiWpsWxnBNPIOJNwAU2HH83BNxXj4RvlDenjd12UpZBLoVkEqVh4Ppw8FLPKy0QGxWlDfLUIjhFoIwilAClNEjmV9Y6anHNbvhS4q+6FMPtCmGoKlFCste8qPB56rxFf5zEtATOCZcuifOdeTy9TzDcCemRj0eOMhXJMssq6IyVfYzUuAbUOvc/CAEXFOwO6Ew1Zy5fr2Z0okDQV91Tq5kz1Uzxj23RkAs8FA3qfuaMOcsYA66srMGMWaKRtxGwsArJCVToZQXICZ5ycjMYTnJ6dC7MsW9pUk4XBhdQrwS09oiFfLKFcW5N0PoKpV8xkWVhRITRqsSPA4amisazV8ipFrtELjfwVUFgppnB63hGgYa2WVX2yeGtSsqeCbdTf6tqeXvQEBKLUk98nKCbXz6PnGdujjxrZbkGAi/oQF00lI6P3Gr3Q2KYvmmNlQM/vui4yDG+ZTSXdd+hQi+vAYgIl6F2VghmMhQFEXy8BO1JV5Uu2mKNx9Awnu5/JtWMCZSpFoE5J5Mncs3IrSFVvSPuSlGIu9lwB2mpxiAb9lETyN8h2+7Yb6HcBzwQ44yILfbMIlstzQck++Xq78DrMBudyjeKUJ4V+Xfq8jci8FT5LdOk/CE7V1jYlhZMATCoOdJoNdEae+GQa7lCAwCksuT6c3C8DhyTEIpQKOzP6oXqY9s7E+DydomeaAdfMCsCrBJI+Rt0jDLuHsqDF/ci9XbkrjLVx5yUy5TtyXCzpwg1ZZGqef6l8Otc/EqaagGmLLiLBFBf1I5xf7KNS2sTq5ocqPClwcH6xJ8/a6toDsXqg79kisLC6+RHOjj5D2pyhukrvJA3pqIOBawsDLWmSscaxDiQBlQEHXGBbBFEYXHjEGJNFTJiRKlN2GfRAcPGVNcJ0cCpsRsVCC7CScbGVd3HSU/YY4n1qatgquti91HHWN7Cdpx8g08xtaZuFqJI3dud52HpH9qcHCwqOMUQVyeBSvNDIQtM1HxMU0ZwxCONNP8i32wdBNBrnk3lGUIrgEQEnAtKHFyORMxJEE1YagTIAz48V04rhAgTQeI9/sdu6Yk9+vd8RiSfL490m7m3n8fBWUdQAZIoR4JJFQNfF4xdvgmXf2WGHHz68XZbxikrRVIVyTLLPlt5q/Jug2TJ8gEAdAbwnBx15vb+Tl/Nc9kME4fgdss/IbOMzk8fJ9E32q2ScSaCL64sM9u6GLQnkX+x1sXs+l3bO1+jssQBmymtLMfx1QzHk3//wB8is3scXv/hrrBbUs/CLT3+O1OoDmFELfm9PFoiNaAJaZhtBalPsK4zxMdA/wtatO7h5556Au2Thn5+eyBhPxmhGXsa6ychEpJW8vwaLuIBnMn6PKHBW7iVzKn54HJPzWSFMv2cv8MXTXVk0JSPV0CPYXq/i1s0tAfzYV821uADpp2cNHF8OMWfypz9HqVpRcsxWE0E8B0P3Efe68tyhmmPt1keiTrnYe4zTswusrK/DtCLo9bsortxHf9RB4/IlKmsfIl96N6Osdaz8Eosb732fJvLObeaDMyyGZ0gWtpEobMmCCs9HFuqvy3UNXNfAdQ1c18A/mxrQ/uO//7dBkrLNyaX4F3ASwUGJRNiTlSR+KhoW9CuJFhCQHj1rgT5pkr4nzDJDVp4JNnGSQHkk98NRnRqQM3WMkoxI6Gfg4NnFFE03g5u3biKbotkz5XZTdC6O0Tp9CX8xlYEAqeAMEohFDWFOLdlT3L0kbnoLGbDxoc3JAFkSnDgn7QQseppJ2AFXvlwgQX8NHfNBA4EZg6tb6HhJtCf0RlAA0loxiWQmi/PeDHFTF5mBPp/AdMd0YcVoNMVFfw6D/iGmhY4bQcABCP3D2GwiMeTiEVRiC8TQh6nRl8WX4xKz0kgMC6uCkZdCzB0ja/QRLCYKCFz4wp6zEhaiqQomSKLeHqDdV8lFnPBwsM+QAoJluu/A9BcyKI0xnlvXZbDBOpd0uQV9p2IilSWDhINpSk+4cqmkXSpggBNOkcG5c7l2IEOMMlGT10tJYzkAt7NFJNI5kWImy1tIFLfwk5/9RCS5H3/8A9k/B4hKDqRjPB7LMVwcPReqlJFRSWvHh4d48vgx/uv/5r/Cf/GjT9Dr9vHk6S4uz06QZeKmSHLVWLo7czEIdLhaTBghZCQ+vLmCjz95KBO/WNxCLJ0XCcDuQQOdZgfBpIH6+bnQ+6vVFaRrN+DFlyvPf3j3Nif/a9X0lUdd6PJ/5RX0us6w0Z2h2ZuLZJMgjQJblHcY2UNMaxVJBSVIk5F4gtBYnpNjtgnK9giezRcE2AgiqTAN8TwMKIsjAE5mzlQYIfS0mpJdIhI+9Tt+NIvAVGDfO8t3ss1e/8ab4NnrnxA4U2vLqhAgE5+xpAKuKJ8UxlkIZBFUY39VCuWanBizjdLfjOdYSnMiqg6MoNllyCL7tlNYrvzzcwljCJlq3FcvPBYZrAvjbFkUyymXjKA78tAbMX1WrcbTH41lyeClHDOf1ORF8Iz/Zlmyz7pj/q3eox/asg2kYkpKOZorxkg8QhkYf0PJmeaDJtJaD5VyCV893RVp8w/+6F/A06I4PqfnjIbVWg2tdkf6cDsRl+vLPoN9tK/pcv3XNjaweetuGN6iAgSUL6Ym4JmcSRAIuMWJU62ckSAAAmME1FjWVwvYWC3g7LIbhggAxyctAU5Wq6r98Fx2NspK1sUSAp68dgTNxGIAwOFZS543lHoKG0+M7bmYo4JUeHxLqSCPh4UBAgxa4bGyjsrZuJJ4in3BQtrUYjaGhX5oZqeJ6f0kSGIWJOR50asfCZOXdXS+96WwzgRgbhxi9eYHsiAxqB/Kb5MFzW1zK7eRqrwy6X4dRBOgbdYWGaAfy0typvK3fL2o687fX57Lt7XT199XUjdTwEiCV5IYGqZ0ftf32aezjjjxV5dAg7FoI7LoqgChaEZAVc/poFip4c7d95DLF9G4vETj/Ew8Jdk2lomao+kEl40zIJbDcDwWBtfmjU+u7uXzoydy7eyEDad3DCtdRTqVEXCNFgXc0GXIEZ83SSVrJDsropMF+wq4lgUin+1fQ6/xFK2LzwU0YsJsoXofudJtnB/9Es36M7EuqKw8RKW8hWBOdiPB1kPo0QxWa5vSno5Od6XHIQONz1+GGjhI4e6Ne0hoA1UX0DFwExguVAphwlALWVMGpGg6bHMuyaYCinANzHXFq27mJ6G59MfygEgKs3FLMfclPKmJaJJJrEnpq7igSNnmWc/AxUAtcN0oqQcm5ZvbxQU283MBwY46JgYjBymjpwAa30XfLWDoF5HUGkgE9EFV7HoCZlNNBQqk9BZ6iwwa07zIu79PIYj23lYOz0+HApy9v53FrfUUnh4O8PSwL/8Wg30GUbi+jOkInvFvpncuWYgEocgUI5D1+HkDMZPssRJ+8eQMv3xy/n0O5bfehoDaB7crwkR7cdIPkzrD5M5QuniffmkShKDCC8hU4zmI19jCAz9/FIJws9kCzszF08OuyDfJOLu9lsTuyRAvTkfYqVlwW0/x/LANP3MLs+ZzTC6/UgsAXKAs3Zb2RLA1Ub0vTEm+Oge/lJek2rN9BPTwjcOqfiAerub0DEhvXaVR3r7/AJbbwu6TL2VcJWEq8RV48YqwqNheef1t9JDUh5giLaCZpY2QNafoLSz0F3FsFQKs5VWfw3H2518/wdMXLxAzE0hELWGyEhwuFYoyvhj0+hI4lcpkkK9UUCjmEI0ncHLewflFQxZnZ7QJYdIwE6Bl4XeB2bQPLVGUMebl3q8xFS83KmAIMHOxQUehlEM2n8doMkSLC9T0EV19hHxZeUX+fRV3qDzajNek1X9fv339O9c1cF0D1zVwXQP/cDWg/af/838P6KsQmTYRjJsieaSBMkdiHNRy3MCBMeUqjq6iu+NeR7zIlKzTUyvnYYgAQSQO0Pk+2Q6UekhUNUE5T/l5cBB8PjbRcNMo5LNI2cq0hymd7fMDtM9ewoQnqZCJuCEgTtxkEIEys+aEk18QphkHsyYf3BFZ3Zbfg/I9IwsiSpDMp6n5RFZz/XgRsKuIxqJo9oY4744ghItAg2WnJNGHDDFZZKMMbLHAdNhFfNYEFmO0HR1TxMW8SFLjDBMzJhVWKkjlCpLyGB0dYzvjykodJ0wcGMwWDE+YSRhBVyuiPY4gG5mjEp/AJGPDyuGyPcRwFsj2w4mD8dTBWipAOeHBcSYwdCbAeXDmNP5VEluCFwQC6NtK1tacHgzTqchYeI4c7Akbj4MPT01ohR2kZkGh75vyCpJJJmfyIrvjwF2HG0Tk2HXDRCpfRdxKIF1cgV1YlxU3spiYyDoXyZ66Jhz8EYR78sVn+PWvfi6sn09+9GMUVzawCHxcnJzg6Rdf4sHtG9haqaDbH0nSX8q2AW8hIOpSMvr5s12ctjq4+8En8LQ4Vgs2Ht7bkrAJToJiloXj1hzH9WXsuTq1+sFX8v/KtkpK+0MtypvIRLVoo5yPhxiJYlDJxFndClIIgrYHcwHPOOnKJw3kbDW54rUOAk/kaAxyiNN/aTzAoN8WxujSBy1hZ8XsWthrhil+Y7PAQibuIR6Zy3fZHwjjxqT0kWCKh7lmY6F9u6/Zu43EvnlV3uS+fAt49npaXbiLJZtMPMekbZN1t2SkqpRgSjfFR411QUkHGWe6hssOAznU1wT0J7BC1tk3iThXB0zATHmwBcillCSxO1qg01+gkOHvUMrJ0Ax+Rd1zPAbWJ+WhxTSTNnW0Bh56E8qq1K55ryxlqYWkJvJNgmfiWRgGKHC7/gRIxtU+af0th0qA21xgNCMrVwFxk4UJK+LIvindnNSfwdIX6PT6SFg2fvRHP0YsV4WZUj5AKg1YnbgshLBvYWLuRDEeyTDkH/lyVa24hwskBJ3EZ3B5jMIMIYDv4aLRx2Wjj1pFAWJMzVwWTkRr1Sw215SZOMGms4uOgO4sBNY21gpYrWQFuGBfxgnY0ouPbAlVw+qoef3WajlhBJxcdJXPWTUjzVt8MgGcnClAb7WawkVzJNusFG0BGBsdRxYamFDrkzE7HQlDhL6ZnHyO/ZSkx/mTS/R6feh2NWSgzQRAa53uKtZVMiWLIJS5M8GX4Mt0OhHmVKqyrWSbbxVhoREQcntImXO4Zk48whRQ+C0A2uu+Z9/Yo3pDmHp8JhI4o7WApDMTOHs32+zt3fA5R+YMryevM9ubQeZZKPukX5h4ZVoEF6Jyve6+/wj9TgfH+/vSdpS3KAFMCPPs4PgFTo8eo7b5EdZDw3/Znxcy2WXM4GHWPwdmXaSTKWFkzyO2Sh6lBHbuQGOfxu+MLpHMriNKME1sV2k/YGDafanaRxCg33yKRG4bmRLZl8wpZgAAIABJREFUJwEaF1+i1Xgm8s1C6S48b4ZIJKZYaKeP4ekWVipbiEVcnJ7t4vj0mfQJq1s/wM3NWzg9/LUKklg4wgK9c/O+MHeHCzLcdaRiC2F7clHBMh3MPKbgqr6H/0/FVALtZE45KL+jIaDP3LwLGOnQn5QhTexnDSBWkIU49jlhBgJulDyRcAquydTL0NtR0wPsFGYYTxc46cZwNkggY7SQN1uSrivjNn+OoV/CCDVRAiRxjhTOMMSKMOcSqKM7z6Ezf+UR9i1N7Btv39vK4d5mTvraF6cEjIa4s57G7Y00do8HOLwc4c5GFne3snh+1LuSX/IeeHS3LPsjcEb21vs3SvjwTgWfPTvHL746/b6H8Dtv9/BWRYA0FgHImKoZNQQge3+nIO+RfUYg8PZmTq4lQTd+TvCMzLPPnjVCSShBc8pxv8lipvecPlDt00u/aVy/aH6NdGQsYGe3foLU+oewVx5gcPYleqdfIrnyUAF5nZcwC7cQ2GtXfoA0xNciMbWIKdCY6veY0Mv7YKpnYWGIBIYYI4MplLSUW6b1PpL6SBhnbGsEgLVghsXwBfbPztAbT0WCzwXZqK4jW7qLWmVD2jhBtpw5lRf/3ev30V9Y0JJl5Ey1QNxdfFMG6g6VZYyRKqu+NvDgdE/RPHoC22bglYZ+f4CNuz9AJpfFoPECE2ciQQlkySWLt5Auvtv4/3duBNdfvK6B6xq4roHrGriugW8bV//f/9efB9qkDmOqHmAiBeMEiimJBEXmC3moekZSpD3xiItkTJn9qomTDM8RSWTUiv20r3zFwuAB8TcjY4EyMUonabI5d3E5MjEMLBTLZWTyyuODE7NupyVJm8GoiWI2gVIxi2TSVvsOPYrECUekQK8YZ2ShCROFsg6ReOSgmbakdZJF5c6YAhWgMzVgBFOspujrBMwRx+kojn6QlFUyYei4rqKUI0AiZog3Q7/dQtwkIGXAj1qIxBPIpDLI5enppBIducK7GA2R8PrIRgZIxwlwuJK8Rg8XJtv1/BRabgZzTxPgyed58dhFekoNWSAeOcUYfcvGytsiCGSgwOkh63Yxm4unjBElaGgKa0h5wXA3rGdOYtW2yrNNLqxMZHnSBAgJJPK6cPJKMIRsBE5MFzMyjgJERJIVRXLlHmaLhQAp1Z0P1GSaYQwzB+PRCC+fPsbBi6cYTFy0hzNZEaUER8mtTMTicexsr+PevVsYTBfwNQ1nh/t4+sUT3NnZxM5aTV2z0ByWxyXH4HuwbAtPXu4TvcUfPfoQVi6HWIqG4x52d19g9+AM2zdvIZpdx0mL9Jt/eoVMy1gsKoAK2WQEyHgt8+kozptjubZLLxgCbHyjP6LHlQI2+Jli3PjKCH06kkqKWzYmo76kY7JNqDRNXUx2h15cJGrLsgQoyAZR6Vq0eSKDhem4qt19a/kOAOpd3/nm5jz+t7Z8DTxTQSHhIbD9+698tZafkYFWTNO8WL/qr7p0yaf8NUsQXXnEkWW59Dz7rpbE/RJcIWjWGsyVjFTTwLRPFlmdDyAMNAJ2LATy6G3GQvAsn+QqOkTSlknoKCYVaNUd86UmO0s2Gv/N8yKQduWN5gcCoKUtJdckMESAThIa6ZFGAI19sEb5fHg27Nu6B8KiXV+pIp3JwSI4kKsq77wQfGKfRQYUgXACLQTDCWSQLcB98p6mFOf5/qW0LfbDRyctbK4VBDjh9WJd7x81cXDUwPZmGTubJZycEWTxFYgmoHAEx2dtnJy2lezR9XBjuyqvo2OVPLhSVdYBF3Wm+qmkOIL8fE+8krZrYZ9NZoJK0+Qz6/iMKZFkJ9OfRxcAjYAZDaXptcbQgWopKX0nQcVK3gr3CXR6PE/6VLqycDKe65h6lkw4WSbIwBPmE6DbNWFJNE+fo32+JwtH8VhcGL5kbrPuCKhQ0kxWcKq8hXSFfnPv9pKa9U5hegOUSiWRPU+DuDB/6KH2JoAWss9+A3j2OttMgJtAPZMIQL1Lpvlt7V4ANJGduQimTWjTRphmDZh2SewY5qML6RPWNndw/+HHcl2O9w8w6HZD8EwFMXR6LXQHPVi5LWRKb056D1/+Wq7Hxo0PFSD6GmOQ+4v7Q+lzZgbbkI7F6EIm19FUTQBNb3wu3zFSazCSq/JcVV0b5ecuBo2voOkmFpIWDhRXHomcs3H+JS7PHqO88uBKzskajkU8Ses7Pd+FFeF3Ajh+DJsrG3J+e4e7uDj7Cu/d/hCbqxtqkcuMYRbYWLhzJKMLzANb2qYdVSwax40pEDXmwnGV52hUG2M8N+EEKpzBpZdeyPKU/jqt2nklSR8/X6SZLOs5DztFHydd1QmSIbTfVEAr0ziPuxEBJCkFns5c5KJ9tGcpAXrS2oUAaGNU5GWhBRt1jIIS2vPS36mXE2WQLEu22dLMn+8RuOLY4en+q6SCD25VBFD/9Ou/e/Ds7XtgCabR54zHKz5rGvD+jQJenvRVP7Pw8NVeW4AzAmWfP7v8rkeIfGYOnsv/l4uZshjmU/6s7m2NARjDQ/nbLqzKoraEnUSiGLk2YgZDDTjkiiLpNcWvjDLNqVnDRM+BXONsZIg0OmrhQ8vJsymhjTDwsxgF6hmf0piSHmDoZ5DQx/Jeb24hpQ+Qi44xHndx2TrDgAu6zgxW9ia2Vm4gE+WYS0N/HhfgjCVjOAKe9d04ugvlNUDgLGNMBTjru6H/wLfUzvGTv4E3d7By+2O0T5/Ji/c7Pc+KpRIuLxtiA2KnbYwdB8nSbeSrv7sU8zdepOsNrmvgugaua+C6Bq5r4K0a0P7Tn/9vwbx/BnPRRYKG8pyEyYBV+WGNnTle1Gc46ngoJCPYKUaRsZiORHmOmgAI1TxktnCCzSkcH+IyCHiN0SGgXBDgq+Me6iMN21vrMtC2U1lJC2o0LtHp9jBpnsIfXiKTiqNUSCNp0y9EGZNzFslJFAfy5FtwlY107pmYGpmyuuWaGdjpPPRgjotWH90+k6dmWEm68l0OUqaUMQbAOLBx4tiY+DGRiUZE/qHABDJy3LmLTrsdmqMDWzs3sLp5I5RbKZ8V+qSRhXFZb+Py9BSWN8ZmQUfehrCqaHpPejzsFTQXKbR6AxUbD+UFY2kLZKMOErqDtGWILMPTyPjyQh80JZuUVfmFYnNwwhCzoiLL5GTWp7ySpu+UaIlvHRNOlZE8gTFOVEXmI07uXM1mYimENaE8mDkhVcwABboZSFNetHZHZK/0kRF5UySCWCKJz372V/j0b/4S/amHqaeLZIATcPqukWnByT6BHraRWq2Au3dvwzfikta3//w5jg+P8N7NHWyv1q68tpTRvJKqWIkE7GwaOt+buQhSaeh2ChnKU90ZJjMXZ30Np91/2matTAdcraTQ7iuj63yG/iGKbtYLDfNpWMvrL2mzEaCSs0KfMk/JHby5kk1RfsudEPgyDHTHHpqjMObddOSej1pkdni4DI3zl/2FrEBrGtIxNensOdwHAVJ6foXhBG8ncynF6PcrYT/xNk62lFK+vhNlEaVYYzT/L6TpGyWtU4UChIyzbNJAPmMIiMXPmEDaHag0TYKP4u8VgtO8L+qdOZphPX/XQTP5k+dMw38Wdkv8raxNCQ8lowv5TKWFKu8yVRR7rBkeHwE03m+dsYeM9SazaPmdJUmUiZ0saUsT6eZSxsnrsgRP+f9kzBM2DsEz/jthzjCaq3RDkaId7SHoH+P2zR3sfPADJCtbVxNYkbd1Ohj0OkoWMxjg5GAPlZVVDPoD/PSv/hKdTg8//pM/RWXzHvaPG9KvbK1TeqVAKgHgXQ/bGyUBxgigUZrJf/P8D46bV8yz9dW8fJ/bs80dn7axuV6Sl/Lbi+DwuCGvrY0StjfKwsJiWz+9aAsjeXu9LOd2eEK/JgW2HZ22RDpEieTeYUOAO+6L/QvTPCXMRoItPEn85Pd5PS8bIxQyMZSy9Bvy0e7NMBl2EdPGSp7qKfnrDElJ0uT3zFQNw+aR9LmUag1ax4r1HDGQSCRVwuRogMl4CCu3KosQ/J5dXBcA+vXC1DrbcGBpYQKoXPxAfMIo4ecz5GpBJGxP3ybdFF+wpb8ZgxvCNsiJvVpo+u2K2DhICijgT+pweifQYnlE0zVMOseY9I5lYSyTzeH+w09QW91Aq1GXFNXpmAwa1X5Nf4z+oIuplkQ0vf7GQbDvV215CeWqscXrCwBRj0EKI8wjaSwiKQFhFZdL0Ab5qsjTwvN1B0cCnBmpVUw6LzBu7yKRv8WsQfntTOkeOo0n4mm2TC4lgNZuPBdQrVR7gPrZF8KGWd/+gTx3z49/DdMfiOn/ydkh1rY+wvrWR7g4fYKTw19je/MONla3cXD0tVzv9RUVzjEn6OrNkYkvMF4wUEd5HbJIoq0XYDQ3MSNDkWdFgDD0jOX/ed2EdfdW2Syok1WBShGc9iICsizbACWc1aSDk15Mvs/wgMYkgaRWRxKNq4CDKYrCSpvOPfFGuy5v1gBBNLK5yDpjIfPr43sVWch9stcW0HNEgGmimL6/qcTHL6D5Ljyo54Q7d4DBIQLNEDkmfcuylTWR1g/8HLzOc8zbLxAv3RGQ3uvtAaktkWmyJHyVPEwri5wxFLCKtxOZZMtkZ/aRQy8t0nOxaYEuiwK2RslmEhOfQK/iqyU09T69hkeLGLrzBFKmkiETMPu2QgBNtgnTzAmcqX9/N3DGbU6e/gSXL34pEk8ugjOIg30e1Q0MZmGfmUglEE/EkCjsIFm48Zuq+frz6xq4roHrGriugesa+L3WgPbn/+HfBYcnZ9BmfawlSft3RfInPhdGDLuXMzw7UyvunJBwAL2V03B3xYJtJ4SZQFaVTEJDDxaR8+jclub7ywS+0JhYiwhLqDuao7SyiVR5Uyb4/V4Hw14Lk6mDaa+FrDFBrZKVlCmyb1Ir92R06HaPRBJIE1amd3mgQaqFwdTHZOJg6JAJMsJG2sd2LhC/DLILuD0HBZSNjuaBxLwnEgnMo0UMacg/mcA2fETdvniFfH1wirPzBtKZAoprm7j/8BFsy5YJ1IwSnNlUmGP0W0tYFnqjKQ6PLzDpt5GORVCwCOk5aE9NmciSvcWBC5kRBDuydgTl6BjGYigyucXcFf8MI6okFbH8tjLnbh+KqbT4e0VjMji+8qQzaKRNQFLVMT/jRIODev5Nc2OZ7gS+gFgc5M1mc5VkF4+KxHMyoUTSE98M1rFV2hEZDD3smJSUL1cEyJKsQGeKv/6L/xc///nPxfx1oZH5Rs87XclGdQ0JbSYTAUpbeT6UYdVqZWzf2AGiFvb39/Hsyy/gz+d4cOcWdtZWRGbK9D5xH9J0JJI2krkszJiJ/mSO3sRDgkBhlG0hjvbQw0nz+w1Qf693y9/zzgg+EjxTjDI1QeL1pa8ZC5lobBsMBWCQACf+RaZIQvmSdAYEzVzYxhz+YiYDck5wx35CJmcMsuiHIEs6OkdrrImvCgt9v5ZKMYJq6dhC2ABLw/r+LArDG8gEwkrYMlGfLJQkcsn+WjK/xDPtLU/dt8Gh0G7srRp+B+vsNbYCgTMCWYKCheDZ6zvoDMjIUiEKvcFCtilm4wLq1tuq/dDwnzMMSl0V6+zb0b6lzxk9ywpknYXgJSWaBMzoyUeprLDOxpykqrWDbOhnRoCGk+VmX0nLw7UAqRsGBSzfY90sWWdkprGQnSYTkEmYZCqG89wuPONQyr4E0AiwKtaOj9GcLLQAicgMzdN9zHotPPijP8bm/Y+VYX0oZ+RE//SCEzDlHfb4V59i/+Vz2FYCKxubAqAdnHaQKm1cVfP2ujL2ZtLlza2ytAOCYJRi8uTP613pf9dXyDQJcHDUFK8z9hss/JuMNGGKhYyLJRhIwExAOUlqZkqwqqPziw5ubFWxRZBtCZKEOjZKPtnPUga6d1gXIO3GVlkAPIIPin2m6kYYPBf05vFRKdnwXR/11kiYytmkKSDMfDbGZDTAeG6IfJnnEA1G0OedMMWYoQpjDIdj+Z5KL5aeHnZhE1amAqd3hvbZC2ELZ2qc7CmT93R5UwXUhN/gdYj6A5je6ArslDYBwNHSmGhpaU+vALRvss+Wrfdt4Ez87sg0fod87Pt2a0sAbTE4x7i9D2c8kOeSIp9r8hwulqu4dfc+Vja2hEHcbbWEtc0UZRY+6yIxxcxiu1wCY2rRZGkl8OYRvQmgERxWSdoqOEJDxB3Idz0m+7JBTJYm8ureiSTX4A4OZMGKzzWWeO6mXANxnIiYaJ1/ru6/ENDMV+6jefaZsH0IjDYvvsTm+j0B4vgcXa1uYm//iVpoiyiWYW31fQko4NU/OHqJZJTtfhMv976EG0mjsvoBzo6/QDah5LlcDLt754Mr5iyfa1NnhhiTtLWELPRR/kkPqneBZt913V4BagG2isqL8qxvCoM/Z3YxmzvwXUcY3kNQohggETTRWeSvgbPveUM8ulPFo7tV2Xq5APnZ1xf47Huwzvgsjk0OEZ8eYZbYkv45NnyJmb2JeeoWrNk5rPk5BdJY2Btw7U0Y9DPzXUSthLJCmTsCc9EPkmDX2FBSU0oZWbKGYpn33KQ6xlC+yXGwrQ2Qi00w9tMCirHY+hBJbYiRn8I4SMH35pJSyeALLu4qhpkCwLhI/bcty+Tb5X7IZj79+ie4ePFLYW9SwbD13g+RyWQwau0jnl1HJLMhNizX5boGrmvgugaua+C6Bv6hakD7t//mfw1Oj/Zh+30UaLat0UdHxzwwYGeKaAx9fLXXEBBE1sEJ4mgBNspJrBVMaN5ceYQZNJlXXmkirQmBHAF1ONAVRluAz/a7uHTiWC1nUMhlkCzWxBx4OhrAnTnoD4bwBhdYSQdIp5MwCfrQZF+LKWYVPb5ijIM3cd6ZoNHpImnbqFgOipGRgEbCYAqNorlyxQd9vT3B+diAbyZgRwOUsgnEkgVM/CicmQPba9MqVUICeKxMmSJAFMlvQc+sSPLlYDASeUoiEReAivM/svVYL0zePLtoodHoyCpZ4FL2SU8yHalETCaStj5FxZrJAGhM0MpXcksChqw1YdjR142eUx4lckxbomm/YklIqlacPjquyCa5LRlEAkSQkeFD5KbiF2ZE1KST9RGakttJsi48jAZtYUZwKsogAwKKmbX3kKjcEIlgulhCLGHDcBf4yf/3E/znv/klIiYZZaaYzitZllrlj/sTqfNKuQJDjJZ1OFocJ60eyhmmLkEMY2tra0DMFlPyz37+M+oc8P7tHWxWK+pcyIwj4JrKIp0vKImSBvSHYzizBWIC3GjoTXR01DzsH6wo6WSoc3vtKITV93sqnJTVijaqRQ5slbfW8ie7Q6ZNqh9S7AKV9shGRmAnaXrKnJwhGARSyUigF5WYAfFeNTCYm9JmhOPBJEsa0489NETCqKSPWflppjca4sPHI0hEpkoW6DKNM0DSnMp+OXEmA4zthwmSze4cpawpx0Ozfr7HfS5Bs2xC1WF79Ipy9g3W2RJMCev0dWDgddaZKFTF5yiUkC7ZrjT/7y3QH7oo52PheTGpNIZuyDDjT6jUwkBYZ68iCF5dyCVAUwjDB9rD19gfrzHm6GO2ZJaRVcZ/s3IFGKPnWlLJRpsDT+qhmNbRGfnoDv0rrzMmbmaT3zTo7i+lnEld9kcpJ7dNW8tUTpWoy0kY7/eBwzbjiwcaFzgmvN4IMLjYxXzUx8Mf/TE27j2Ue3faVWCDXVDm60uQ6nD3KX71s7+B45DZ6OLO/QfIVG8J4+ztQiCLDDQC6TznozMyMRQ4dkEATRL4fPmbpVbJyXaUhxOUIfNsiYQtJZlcfCHrbHWlICAtpaEsm+tFbK4x/EVdravPNGC1lhdmLlmRCgjkezkFlIXpm2srWZEG8rlDcI6CWaaGSvqk6+K8PkK9NZZ011TcFeYivS/j+lTq2PEtCduA0xYPSO6Dzz4+Z+hNxQAOAm2unoLvqOTQyYjJnC7s0iYiZuhHJA16aYFA4GwI0x8JmElwT2TXkpCswzczcLQkxHKMQJOwg9UdsUzd/FbgTNa1lB3BbwvCvH2deS60Qhg1X2LQ3MdiMRNAnml/yeIWSuUKauU0SpWaeHZ1GnWMh0MB0tgOx25UzoOA0/I5ra6juneX/3/jd0P/Pr5nugN5LXT76vovGE4ifZkvbGuFRqkxx1WQKZPx+pTABSp5l9YOlOwGLtLF2xi09yRcIJ2/AS1ClruJfvMZOpdfCEDIeylfeQ/l1Y+EPcb7how0hgasbHwEK7LAxemXeP7isQBVq5sfo7Z6H5dnX8L0VSrr0dmRsNQ2dj5BKka25RzjhYlCUkfCWOBXv/4pJm4Mt3buwvR6cI2cMIH+ttfs2x5J+ai6P5bygN/F2+zb9v3P7X2yTWVxSVPBO5TFfldJTPclFZwSTDLNeH/GpyfCRHOsdUluZ5nGVoTttlzU0cansL0GAnsVjlFCVushqfXR87Py7GVpOPYbQBnf471ha33pTyZBSsamCZ3sWV2AsmVhX0iAWwFsfWGe9V/3KQtvqO9inn3fa9/Y+5WEVMlY3YiivPUQp89+iu75c5ixpBwFx852Mil9B8eBXODNrtz9vj9xvd11DVzXwHUNXNfAdQ383mtA+3f/5n8JupeHsIIBrKhiEHHgLqbvEVNAo9Fcx2HbweWAkg9606hBaTkdxd0VG5UMAwJm4u1iRAxhnInEMqSTEAASUMvz8ORkhPrcxur6GjZLlky2OIGejsa4bNQx6lygaHmy2mTGLNmXb6agmQkMRmM47gKaEUHaTqAcnSIyVRIdTlrJ6OJLwIaACZ8mpi7BFk8CDxaagQh8JPUposEYiKYxjVUQ8YYoGkNkE1FQOiPm3Jl1jGceupMFkKHEhomaBKLC9DaPK+ABtOkUM9dFfTzDxUVDgAoGBeTiHtLGFMGsj7ihCcBIzxvx9tJ1Aa1YV5z0Tx1HjJYTNJgOPMymjtSXGSXoplbaOXjnPH0aLcOZLmC7TViJmACdnDwxKGEpixXWgUGWHScJPGYdoxlTriJIxgErzgk22WwGzupDnF50cO/jT7Bz4yae/OKv8fLlcwwXrPcM0rk89GhUJl7aqIko2YQJ5UMkUr7Ql6aSiiNvc2XbxUVvhPZgIgM2Tmw/+vARyrUVTPwArd4IXz3+ApN+FxulHFaLeTnGuw8forq+juOzCwxHYzkv+tIw9Y8+XHYiie40gv70+yV//d7vlNCQn4EYtaKl/P5C3xyZwPoBztpKWvm3KcKkILOhSCBVAVy8j1r9+ZX3F326CHYFrkpQVW2KMrVAJqzD/kAkIAR2CaJyUs8J7pA+JI5xBbypQbUqhRQN7MnwUZ5dlx1H/Lw4IWA/kLHUZIBBAjyi4SwiRvSpuI+JGxd2JRk9yvdLk+MlC07kIiHwRxCtmFJeX6rOFJDE8rav2VKu+TqgtjxW9hkEpiiLJFbTFoZZIBJNlayovkXmWZepmykDuTSlaxravYW0W5WQqUDJekcllEp5RxjB1QT8HRd2CWDwOuTtCNIJHf2xAsdySQVOsohaOmSO9ccBMraGvK0SejmZJ4DG4ADBQyi3fi04gN9n6iaLsEYNsm7UfjvjAOl4IP5JyufOk2vEv8lIVbI+laJMOWexuorK6obcXwSspY95qxwcKr+e+aiO44N9aTt7L15KiurKzoO3tn4TbqTv2VJ1pwB8HSuVHE7O2zi/7GGlmpXnB9lmLATXtjdLuLjsKmax6wtjjBVzY5syqQhe7l9gbSV/JT8XcC08Cl5TAneUaPJIKN9kf3Zzu6LeX7h4eViXNrGzWQ69PMmq1HBZ7+P0vIdqJYVaJSXsXzKHmq2x9Hf0yqP/Dl9DRz2/hLXGBSSMBDRjWifvL35GGaFrZJUs1OkKuOYaGUm4nXbp1aQLeBbPrqprKW1NnOZEikjwjJNoYVpJOqoGBxbmkQxsfSbP1LmRUUEMoc8lz4O/t0zdlL6f0nlhwClYRPnJ/e2BM+6PwNng8gkGjT1kqndV2rZhIlO5hUn3EJbhYPvWe8gVygLeD3tdYZ4N+7RP6ODw5BCGXUZl9T2ZMPO7KtBAvAPCWzC8usuLfAVQhwsIQYDoQnk1qqW6AAsjDXPRh+EO4Uaz8KJZaLO2WrTzXUlg5r2wcB0YdgVmekMANmdwLL8ZT29g2n2B2eAYdv4W4rkbwgzrNxg8w/tRl+PNFm/h8vRT8UUjwFY/eyx9SHX1IcrVezg/+Uw+Y390dvQZbu0oP6aX+0+xuvmRYhQKOzfA0ctfwHVn+OD9T2Sbx1/+Gtu3/gi3d25J+xuGPlLv6Hau3/pHWgNLJtpv8jxLz4+Rcs8xMlcxNFcksIEl7dUF2BpEKldyehkLCruMC9g6iiaTXcOkzEBDe5FChM9eiwubAdpOVBKC2WYnyMp+bSYGAxIQkAwBN1kYC+jzq4BnFksfYxIyzwiesXChjAw0gmp/K8ZZwJAKhn0w8dZAfe9XaB58LmB1aeuhHDsTNis7H6J64yNMGs/hNPeQWbkTWiwHSJRuYHHNPPtH2vqvD+u6Bq5r4LoG/nnUgPY//vf/XTBtHYqXDv2LOFkWRgCleGLQryHQTZx352j0PQznmhi/U5ZpxyKgdVA5CZRSQCJuirSQ8hSuwNFwWhRVhgHX5QBUw+nUwgBplAtZFU9NFhVTyhoNtLpt6LqJhG0rBoOwrXzkMxbWswai/giWwdSwKGZkDSwWMtnigXJCSYlfs+dg7kcwRxRTV0Wi0yw3HXVRSniwo8p3TSYUehyx7BqMwIE2bcrxG2TdeR6mro+vjvrQM+u4++CRDBzISuBAmawterPV601MJ1PMnLGARKu1EuyogahThx30BUjipJkTYa6c0TtC2GTCBDIENKL5LKUkoQ/8laxmmXQXOqLIJIPDG6akzZ25TFBZf5w+cFLA+uAkVyZlOtNGDbViTg8Tj39rSCdMRK0UJnMf3QnZdRrOzi5wdNGSY+IKJ8+Nck2GFiSSSUTjcZB+6PliAAAgAElEQVRnwwkbGW0Vi4mcHi6Hc+TjKsyAP1iw1O+1hg7aoykKqYRcv+rmFu6/fx+9Xg+BGRPT8Re7L6X+HtzZwXqtjCkDAqCLx1skHpdJ8tnpGc7PzlDIF2AnU+gzkcz/zZ4Zfxe3LZlmBM1WSgmsFK3Q/8iTemA7Igh01prhsvvbg2cEyrj/ZcIir2mtYAk4FISTLE6UBbQVZgUTCXWRjA36PTjOTAbVqUxOTM2XIFA2NkchToaELnWHCMEtDf2phqzFNskJuqotTsopE+S2HKTXu4603UqOgFOA5oBtnqAewa5AkjfTcRedcQR9R7W5akGlTwoUQNN+TwFB3ddYWiIzTBrCcCU41ui7kj75tmRTpsjCunmzLOfSIk0N/0HQj8fWG7GtM0iB5/nqe5SctnpuyMxT76tkTlPYRjw+ep29zhpcmlgv9/Jd4Fk+ZKMt0b/emN6QrM9XB8H98X7rjhRolrF1AcuWIGKzr/7mdzIJ1T+QadYeqkCWJUuNixDZbB47ZHgZijnKe5+MrMPTFjKWL9emNyUL1UcypszF6aNEMM2KTJErVlBeWUfz7Eh8DTdu3nmzroMAz756HLInXGGqcuHg6LQroEfYYlS7eftme+sNglWUS9LnjCAa/00fNEo32Z8IexUQQG2doBs0XFx0RWrJbmVroyj+Z0cnTbzcv8SNnaqAYnsH9fAas09W4CtBM+EtacDNbW5XlWeLgGnnlIQC62vKx4m/v1pjwmde6ocBA8I4awwFBMtnYmh2VDozrwffG0zZiS8Qj0wFkBOwjOxO1xfZMvuB0UKlTLMtUWZJIJNlMbgUACeeWxc50uuFvpfxYChSUPavBMfYFxLw5ITY8mlSHhGD/EVokr/8PuuQbV6e0WQdMrzBZMKyAoaV4f7vDzjj7zqdAwwbu7Dz9CtTssl0aUcWqsbdI2QSATZv3MFwqiEg2Djvo9NsodFpoDfqS3ulXxyZsaVVMrnuXwFnb993IQ/tqrquuLdkPrt9xSyjjNYbityf29PvVAAqLjhF04jMlD+VH1OyYXdch8dkcQpr7SpMuyrPqcXoTCb1AqoF7NtdjDovMGw/E2Ztpvw+MsW7aDeeoFX/CoXyfRSrbwLJF6efSzsrVe/Jb1KGRnDs9WIY9B2byTmTFXq092nINud9GkNl7eHfGdPs7dv1+t//cDWQ889Vu2SKKgEqTQUo8FleMhQjkD6ycs/R5iMyQC/Iw9HzKFmOLMy2Z3GR9HJcXeSzXoektGdjypKgO4thisw3AK+ENgBfHHNOgjSGfloYZiyTQDHe2AfR84xFWGraEL1FAoNQtvm71FxkeoZgfAovvoogXkbr+Au5XwobD4SN+3bx+grYXpalJ2E0pzzerst1DVzXwHUNXNfAdQ38Q9SA9j/8t/9lYC7aArYQNKEsgyuuZCQQSKHnB2fDi0BXaZEzExcjTv4ckRvKABkB1vJR3K5aSMYjsjrN/ElJZmRilCADGo5HFl60gdVqCXdv7sggcXd3F71mC/lcGhNnivF0inQqgUo+iUrCF/8PGtzS7Jyst0A3BLgTDzNfE2+mRm+CSNRS3mE0Rdd0xA1PQL1yRaVUeeMGssmEMOqG44l4iyw8HXM9CSumI2+5EkLAY2KiEEGtBeJwk6swMysCdhEY5O+eXdTF54YyRl3zkJhdION3pA5p5CrG7aap/NscSjL5HydZBF6UtFK8a5g+qlOmqQAMToYICArLTcyZCUDQgHuB/5+9N2uSI0uvxI57+Bb7Hrkv2FFAoaq6qqupbpKzGKUZo8SR9EAzafSkF9mYTLKRmUwP+gP6Q2OSzDgcLWx1k+yurhWFpQBkIveMfV/cI8LDZee77okECuiqajabZDGuWQKZsXi4X79+w79zz+J6BMyUdBZkPDFZT2eRrKQ9XBWnFwtXKVm8iVzWiKE2NsSnrZR2MKQh7Eydj0a3j053iJnrwvfG2Cqz6NAEOGT/z3Ub2aQFR5/BnS3Qn+mYzAny+NDD9Ebxu2Fx5s+Rs1jASUoAKpkUEoW8FPeZVAarGxvo9vvQLAetWh1n5zUEegw7lSIqhSy63Q5mBBPthIQ21M7P0Kg3UCoUkU6n0PVsjPy/O+BseyWF9aL6fIKgZPTw3KjA2UBADgJnr/oJEVT7JiknGWYbJeXjxpMrUj+eV/brbArPddEbK0m0GQxEPpYrlkV25Lkexn5cpH8qbVUxMThGSkkyoTgyAmFmNscExwysZGOodudo0kuLeEDoncUCspQxsJJz5P3NwVwkt9xgtTNHORvDSlZHtesL44atO3qBlqyXbJTzNKYHzlseqi1Prv/VgnqMN76ljIkmkylDkI3XLhsZc1GLgDP+/TrWWRQWoABoBejl04awhOg5xpZJvkgyJPNMBQi82Ff1GfSMM2SfuB/cr4v2CvvsTeBZBH5FwCffTxCSrMCLkIDQl4m1Pfeg0V+gGbLtKONkaw8WkqTJ55m2SblsPqV+bw+Vqfj17TJS6bwq+kOfQQIslB6qftDlOpSmEeyeC0stxoTKACKb47wyGPQlhMTrtwX0qWxfU9JHR7EpCWqwPXn8GFMCtJ0WvvjsU+TXriNd3BGA/ptAs6gfhYXGef+0JSAakzjZmK55VuvKY2x8nnMfwdtruyvCIhMZZ9gIstHLTIUJlLD/vHbBUiKQJgy6MHiA+3bj6qow1Z7uKwYdQTthg1EOiQBHJ20BK9dXMqGcsyegF4Ewzm/Rdc7vA85xcp3Mp0iaykNQPPzoo+m58j/3e0rZpqhzA7i+jamehOaRTceEygX8YR1mehVmRnkkRY1BPbqnkhW5eDGLZeEZefV94XcRpzG9kQvTiKFSJqOTHJ4I9pWjU8ZvqbTGyJlQAOjfLnjGj+Z307D+RPaCc2Hn/BFyqzdh2Qmk4gvcuvMOspkceu02amdnqDfOUW81JO3Rshx4M1eCY7LFHeTLV+Q6J7uVYNNrZZuhmPqFcJ341hz+4BzWYgwnkcTcIOsvc8HWIQONNgJqJ/lNpNjbZKQFTpj0yPEwqSOgR1pyTZJTJU2xfwyvdyggF2WZidwOEoWryiPta+Nfzbi8ZyKDhot/p4cfibRzfedDVE8ehP2k9n518y6On38CgmhrW3flMaZyx+Ztmecncv6W7fveAwVNMW/bgRqLuUBJ4Qd6CWVrKHNsLGQFc6xzsaQ1y6KSUHYh9YmFgj1F1nTRmNjozhysJhU7vTYyBVDLGsrfojdXMk6CYPxXccfJRuvK/0zWjuSaEWBGaWfU+BgTeochE/I3ZaDFXDUf+84quqcP5Xcy5dnINlu2ZQ8se2DZA8seWPbAP4Qe0P77/+ZPAifoC7NGeSvwXnMBw7IkMZMpmiysWYjxxpI3oCftKZ42F2JeTYYKQZtcXDHREpaB7YKBcobyTcrJlDSKr/mqAXx5OkVCtsuvYKDb6yJpzFCulBDzJ0jbAdKUZKZisA2ykWaYiUmJJj5NHS+GVn8iLCUWqN6c0kAT+mKGQnyG3dWUFFIE9XiTz4KJtwossHh8lJCJtM2dYziPw07kxNdGn/YUSMcY+4WGwMzioB9DczRHPpsVOSiP/ea1LWSSBobDgQKweqfQR2fKk0unV5kvfmhk3wkASSDE9+HxMZol05slBBUjCQcLHPajpL6R/UU/G5Y9BKfCBEr2oRRs9LHyecyWAjcDDUHMDH0zfASxODwtgVrXRas3Rjmuisbj9kwFA8TjyGRzkmLZH/SEEVZJWVjNJ1HrjjGaA6lUAoVsEgkzkBQyghuj6QKTOQiJopSgz1uAxpjeHkwAnQnQI8l/PFaXslMlqHn33Xfw7r230ep2AcPE3uOv0Oj0sLG9jZS+QDYdF0BqhhjmWgz93gDDiQszZsA2yCrSJd3O017czP2uLiweA739RKYZyp8kjTFQflMiD5TwUjIdXkgPRYrnB6h2ydZUYJHcNF7yRFNsNg0rBQereUfOEftB+dP5mAyHmHoqCp7b41jmGjAZhPF0FsOZgXp7orx+BN1RLJCIdlXO6KHXmS5sOQJmwibLGeI/JqEeAT3HFiLXrGQVM41bUkb4GlbzZLHoOG1P5bn1ooWzlot6R4E0ZHmxcTxLeIEk7gbid8YQA3pGRYBZrcOVcQUq0Qctwss4TOghpoBGBUhKX1/8E0kp1eMiaw37rpQ1QOZXszcHfeCyaeUdQ7DsYjtS8b7gsFwAcqGP0qty0WhsXWbBvAk8izzQOrxoQsYdQRlKU8nkDdcMLvaX+8G+J1gWeS+9Sq9TcwKQFXYgMPRiuL6zgt3NooBM7Ou1Cs2clbR+NB4JQM/wE8rkuN/0UqqencqYWllbFyDj5Oi5APUb21fw8V//TJisP/lnf4Sf/tm/EzD/n/zLfyXz1ae/+Jn4Mxl2Ag8+/1SubcrN6UuYLV9Bce3mBcP16yjay1fmBchGM3lKTS89HQFnnC/ZGDJAcI1eZvQmOzxWgBr7STzOwmACbufoOGLKxvDseU2AshtXVoXhxrmRQQOKcdYSxtv2Rkm2E8l5CaStrWSEcSagGX9mvvicCfeD4O4iAOXRvB4JWPszeggqA23OyzJeKZef8Zr1MQ047yZFekm5ILctFgexDAIro+bxC2ibA1kBvLrXgsOQgDTDFtTCx8zIwVn0BDyLZP5cMBKfMy6q0E+UjBUBZiNISYMXpOEGKmFPXT6/feCM2+VcRGsCkTXWnmHYOVLJnpaDnas3cffeu8r3bv8Z6rUq6s062t0eMqWryJWvyvXIPuzUnqBd3xc2MsfV2s47AlLyBQQC2d/yeaEEVZhlMxbbgYQwkDGfLBHY2oK9GMmimvjB8fvUzKm5MVjAmHURm/UxZ6BARLclOOG15fyKtNXKI3By4jEagQvzwQm83oEsIHLskP3r5K5ACxTQ7ktwgQpX6tTuI1e+g/zKPTTPv5SAgdLa2/LDFjHQCJyxXbnxYzx/8lfq95s/xtH+x/Jdurb5qiz65Wtq+df3uwcqtjL5jxiqHM2VhAKY2tOUJKtv55RM+6yv4WzAOQNYS3ERRS3u8Z6wPlay7ailtI5IOUdBHmNkBUxLoB96KmoqbTNknak75rDJ9aQW5+Ka2jeyz6LggO/32Vge3bIHlj2w7IFlDyx74Os9oP13/+XvB2nHELNRMhN4w0rpZr68Kqvy425TwJyIKUUWC38/abl4cDwSnx7ycAhMiWwzBinat0sWrq2l4VgG4E9F6vJVE3hcncObjESiUt66jsFoiNrzB7i7k8XNjZRsJ1tcBW2J3X4LAw8YuAuMvAW6Llf1lfG0bWgi4SzFCQiwyFcG9spHRgEKLGp4G0AghgU3Pdkm7kzYY7QyG/hJZEpbEh4wHXcwHXUxWjhoLbLojV1MPJqZBlJ0lvJpXNsuIZ8m0EG/+zmm7gSxwSn0SS3sI8X4YiOQQFkU5arudCLAgPKRU/tmWZbcfJPdMXU9YYMJuCdFsWI88HzwvHCbc28uRSylfMJjk0ILGPpxuLEsxnMy1Hxk6X/ksEifod5bSCKopgeSfKk8yBxYVhzmwkOjWcdJo4P1QkYKRp7bZCKO/tRHJukgbmlSBMYdWzwqWgMXphNHMpVEQKbLIkCnO8BgOBRGxpXNNSlGnz0/wJXtTSnuMpkMbl67gla3hyAWw1dfPkB/4uL9995BUpsL02Xq059qLCEKdnYDC6vwdy5diYCzlQLZgkxJJTCk/HNYgDUJgFykAwL5BBlUPPM87xDQrNGfyblaCc3q6a0V8akozSSbjWOB26cHHqWYLB4no6EAaAJmS9FsIJHOoevGUCNgdgnxUYCZojVFvkHc15WCJUmUDNzgeDptupImuZa3RLZII/3ID4mby4dsLa5qc/+bA1/G2nrRQZNJlWRNkEUWoj383POWAlbZzluuJFcK0BQAK0VbSUhDwJDbWM1ZAnaRpUfAjDf75YyJctbEeWeK87YC2Ngus9HUsSlckMeyVrBRyNBPbSEgHc8VWXME6GodFZygji3km70G/YqAlDeBZ5cBt29inhF8ZKORP39nMibnxd5YAUM85ohlpjSqZKoshDEYfb6ytqMEOJAQgM5I+cpd310RQIngizCdOBf4c7jjscxBDEtJ0VB5scD52bmwTTc2N3G491SAr6s3buLBZ5/I5+mGjnr1FO+8/yEKpRXpo/u/+BkefvoL3Pu9P8BbP/gRnj56gCePHuCtd96X+YTfB+PRAJ/+6pcC+BRWbyC/evUbv0svA2UEvHgMEVB2+c30QbvcCJhd3VXy0P2DugKOufAhTFwVCCBXmQZsrhUkFIBAGQE0toOjxkWCZcRUIyihkl/VtUYWBYvMs2pPZJ8cLdU6C8MA+SzHFlNsQ8Cb/p7k0DKpkTLNKY3vFfuMizDj0VgBRzb9KYPQAFulxLpBHBN3imDcUKzceEn5JHJBJ6WOkenOlG0SFPWtgnxfEbzh90TiEng2iWUFPEvGXGH3ThZq7ojHyGIO4CGNySL5EharbA0uhVt841n7di/gohjPR7eq2Gdknbm9Yzk/pcoaNtcysth28PQpavUqTk6OoTkVrO++HQJ+OrzhGXqt57BT/M5QzD4CaPWTr+SiXdu5h9P9z2X7G1ffvdixoycfy7ln8vKodYhMJotMOoVMOivSTJ4tyjjpgTaPpSRcwJgPMTPS8I00YrOemi/p6zrtwreyktKpe11obhMLu4DAKSivUQHjuDvh7+FeeN19MXb3ZSHMQDx/Hf2GYtJkynclpZCAG6Ws/OGxnRx+gphhK6b2zMPWlfdxfqxYafyd4BrPF/2nornp252N5au+rz3A72Iq2+W+QjdgGKawzjZz9B5ltpf6fjnuqe+fVQJoGlAf6QKgXfYnY7om5zEyGwmOUYfA5kIxHVVAgJJpMkAgYqrx73j4OL3POF/+psyz7+t5Wh7XsgeWPbDsgWUP/OPqAe1/+NPfD2xTfTGrO2/K/VSSFxOEKLsU7gsLVxbzZMjQPF6Lod5f4Mn5EM3eBDAcgAEDQYCUYyHnxLCatbFRspAwKJkAnjYDHHR1TN0xhv0eBv2egCe3tgu4vpaSyG16Pg3GC9n2ZGHAsEzEbQNJMtJMyjo9YYZVMiZScUvd3LIYYVojU/NEuiRCRnVTQH8UkTfSf4ygk4GRN8PQt+HGijDsFHTDxJT1USh3HE1nGLtkUqnwBDLg1st5bK+XkEpaihHG1ejpCLP2CTBheiUN25kYR+BMF0kdC1r2H4EQFkeUPLH4582/gJEEyZiEN57I/wwQEOYRkzZ1HZZli/+X3ORM5xgMXRiWA9My0BjF0JnFMZktMIeJuOZhMXNx3OjCiadQLpTEpJmUKNuKyfnIWIQkVZrSQaOHo/OasAo3ywVsFLNoDcaY+AukUnEBXcim4/5s37mHGzdv4fDpY7RbTWRTSWiWjeHUR7c3kOOmNIkAIMcIi91upyv9t7uxhkzchuf7aNSbeHj/PgwNeO+dO7AdG/3BEFOzBM8nuDmHHidL5O++bVaS2KokQw+xAGQZqQQ8xRpSQQkq2TDEQ9AWGaMmrDRhSNFsn6wJgj98nxi6EzBRgJMkioZsKsUwUcU9/f+GwzFS2RxaIwjoxfFFpuHlJuV9hOyErDH+vVpwsFZy5AqI2F7cBrddzloqvTX0/YvM/AlucXs0/OfuEZCiHxmZO2tF5b1y2YWMzDq2OgEy1QUSMhDZxwtrR1zyBcYSFtVqTkkkq90ZVrKG/K1SLTRU24qlt15yFGuv7QlzlU1Yl2R5MqQkZwug1yI43HFRTJsCpPFYCRiT7cf3Sx9f6pOXOi5inamDemOL2GfMyIhAvejFPLZckrJrdTFH7Fr+3hn6KGcNkZOKoXpMAa/qRyUBNHqUA6p5le9VHmkB+hMdfU8VQ1e2yiJtJFDmTsYC/otELx4XkLrd7SCVSCKbyaLd6eDw8ACZbBY7u1dwcniIh/e/wOb2JnrtFurnJ3K9raxv4f0f/Rgf//X/B4uAD8EVLRBQXICrOz/AcDgMk+M0PLz/KfafENDQkMyto7B2XQCBN7WvSToBbG+W5Ho4YyhA6J/4wu8sL2Mskl0SMCMDjc+fnXdkoYRpmTubZXnv4UlDQH71e1OFAsx9CQngNtjIPBMJfCj9pOTzyk4FW+vK40wWI+hfGYJo/lwlkgprsj1Bsz1BKa/GfKvrCvhJ7zMCifzuox8WwTR3zPTNBTrdHvpTG3Y8gfmgCj2eh+3wHM2FMbtwO2qY2XkE4yYWoya0eF4kj/ZigETceSG75liycvI94QRDWbgRQJvfvbz+uZAl38lMYg4TdCl/QgKesM7UgBYLgxmlqN8OPLt83n7NJXFx2gme8fqUvmC4xOBcvhevXLuFtZUUDvb28Bd/8X+j0WoilcqisnE7TGjWkUgoXyXymHlNOOlNNM+fyiPljdcl6am9e8FkBBpH9+WxRCKFmNdCPlcS4GtmcNtqXiWIxsYgB/aZyZCBYIG5mUFsTvCA16XaMPtcd+mNR0rhFNqkiYB+aATRBsdAal3CfdjIxvd7e0B6C7HsNXls0nkiaZ129io6tYfKF231XZTW30P15HMB0Eqrt0Waeh5KObd2FWjGcXV2fB+mYaO8dksWrPi6ZfvH1wP0OZQrI9CwU+CPjsN2gNO+LqFTEXB20gV2C/xeAg7aLxabVpJz5G0X9ZGBtqfmsKiReUavM/qguVBM/ohNRu+zqBE4Y4In3YkvN2UCoaE//5t5n/3jO6vLI172wLIHlj2w7IHvUw9o/9N/9YdqmTyswy1TmcbzIRaGYshrMXEvJjfmYipPaQMBJHmTjv3GDAfNKYaTKaa+hndvbgh75eCkjbWshWw6gVHgoD32sba+hla9is8+uy9GufQ+IfuKnysFQcxAKpNCIZeV4no9s0CadLaANwhKPmbbtkqqFEP8sFAWRsEM4wmBBpqXxzBnkUyPNJFLArqdhp5ex2l3itPWEI5pCDg1DegXRD+c8CZdUoEWwgyTosqneXoaN3ZXUcwnYSymmLTP4PXrCOYTxUaCJgw38T8JQSTeh/PGmEwRFttKfsL9XcBxyGAj42giklCCGHJcBKzoMScSLHWzQtYdz0m15+Oop/qITBIWneJppJnCUGq3GxgO+thY30Q5YQgrgoy0tOkjG7fEDJ4F5lGtjWcnVSmsNitFKQB7oxFymTQ+/MmPsbaxiVb1XHAPMv0IiHXbbegMbygwLW+OgIli0ITRRgYa+y+ZpLyR7IuZgCXcf5/MN4JGhoXjwyN88emnMobeunVd/Jqe7R8gXbmKtUvsgr8PF9h6KQkCaCJFjfySBDzjqFeSxygRUpMESsqpDGHXyXXDa0QYYSGcFKamXhS3ArQqxqbCjxTg1m62cVgbYThXkrHLLQLQvmasrVC0C7+g1aKDSt4RkFIK3EvXdwQQy//htSP362I6rpLg6j0VNEAvNgJ8cjyCEb3YHzLN+JkE1hSIqOSr9I0SYFiDpFjyCQJPZOGRZSZy3/4c5bQhjDPKULltSkU5TAj8URpL5mYlp27+Gz0PVZGoaiKPreRt+eHcVGsrRl0lR6adJWDeeZvA9SXw7BV9YXQcb2SdXep09kclZ6BE8PTS4wwGIHuulCYAiIvgA76EoBnlqu0hFxk0UF7KvhXmoiw+LNDsqQARtvaQ86qS5W1tlAT8obyb80C/00W7UZf5KFco0GkP9XpVTNdFlqYbGA4GyOfzArI9+OIzOV933v2BgOe/+qufCWONczglP8LIXfjY2tkREK1JeSfBlxmlmVPoVhxPHt6/GA/0W+TIoqEz9ydT2kZp49YbL9HXgWfCxtQ0kV9yjBydNMXbjI0AmJJrFnF40hK2Gfvi2m4F66t57B3U5fVKdq9AkY3Vgsw3Ih80YhKWQBYaATI2Hs/pWUsYaQTRmOh5dWdFjVNJpvQFOOM8NvWmAkoqcbRaQOHzMt4po+YCiMzpc5Fv8rvAigEzd4ROp4f+YIR6vYnJeCTzWDyZwnzM4JsYEnELCyOFCVIXUkABZ2juP2rA65/DcWyk0inOHpjFUnI+yUTjAgzBIB5fQhsLC5lMUH6xThYJOfeJmIcp4rLnZsgkiU7MYGp/Y1rj68/Vr8WTL867km7q6DeeyvjgwtCkd4wbN99CKpPFz3/2U+zt7+PKrQ+wfe09eR+ZkipxmvJTA9NRFd6oCju1Cju59sqYegUwU1OcsLYILDaOH4ivWD6/Atsfws5vyoKeNe9KP7J/VIiA8jybx9KI+UORcLLRH803Mi+u6XCBQ3PJQOsgiBeVjJNzzuhMrj8tvSXbDII5MDiW+V5Pb8v23N5zuN09+a6feCO43hj51Xsorr4nwNnp8aeSvrm+9R52rv1Hah/mnvifnR19ie0r72N9+x6O9n8lY2V1850lA+2Ns8z394nVOK0agKb3wuNVmJ6Ggd0i77UUWMZGIG0zp+GgyfvvS56d36J70sZYthmBZrzPiZoECmAg7DNZcJbZSaVuEjhbtmUPLHtg2QPLHlj2wD/mHtD+53/9zwLxlWLhJPerNBhnoUWJAY36WeTx5lgZjscdRzzGRH6wUGECgRbDXs3F45MhNCZHmhaGC1NW/pO2Cce2sdANFPNpjAdD7O0fYDIZ4t7d22Kyf//hY5iGFTJNAlzdKuLmehwWFKtFgQUK2lKAnSasKAJo9BJr9T0YOv2PLEVnj5mYaZYYLzMhrtUdotcfg4TzMV8gvibKZFuBFroqbsNbaQHl5qq4YtGXdAys5UxsV9KITTuYdM4uJHI25aK6pgIIph7I4rNtBwaPh4l4ZCi4rrCz+DcLNTLSCJQxNZPSUA2UJcVEVkUpEHfRdhLQnDTGCxuNoY/BaIJxf4DxNIDr0b9sgSQDEGIaTCchht/iO6ZrcCwLM0pB/Rmy8RjSMeWFkUinBBS5//AJ9o7PhF1iW4pJd+vWLdy+85ZIB/mjEJ2QdcieYSFCRJTnO5TxkneppgwAACAASURBVP0SA/cjiXg6g8mgi071RPo0kSXLQ501w7ZhxVPY33uOzz76pYyPd9//EN7UxaMvP0dx4zaKmyqh7O9Lo1x2vZQQgIesMWGdERgkhVKcwQmqBdB4ffDmkiCYZcsYktwEh+EbYogj4BuvCzV6FVZdr9XkGlpZWw2DNRR4dlSf4LA6uJD/vtofLwFoYfUbsb3kGtU1AZbYOHbJNKt3PfEoImtLeaop6bM6JrVblEmSfaZCPhR7crVgh8CZkqK+LF+8+HAlsVRYlcg3iVuJEX9HzSlkYUVNmG4iqVbXcYuSUGGUOah3acAOSRtlX5w2xvLcVjmpkikF7FMAphD+5Lyo+YHHKkEZ0FHrEmxzQynrm8GAkDT4xiFHTzpumx5twrxV2IWcXzIRJSU1IFCq+j0KDiADjtc4+14pxEIgT7yeyDqboT30UUqFcnhNx/ZWGelcUcYXxxB7t9NsolmtIvBpXD7FeDyWEA4+O5vTRNqROXb/6ROcnRxiPBgIUPAHf/QvBcBm++d//CcYdpvSCaW1LZwd7aNZPUVlfROHXz2Qz0pl8nj8+a8wdl1k12/J9nWNTEXg/HBfsWDES22OwtoNFL6jbFPGosgmX3jpENAiAEOW83y2kOMgOEagjEw1yjwJpNH/jE3YZ6HvGdNFmcBJAE5SNf0F9p5Xw9RCyLbISItANF4X9D1Tkk36lSkvSUnYrHblsVLOlvPU6E7QaLsoZNS1zNKR55+gpzF3YYFJ07rIMfv9AVrtDuqNlsiuKdNPlneRKu3IPsfmXSzGDXiLuDCbBNAZNRAMa+ECiw4nbiGwi3K+Lb8n0k6ywLnvvNZT+lgWXRaykBJegzS1p9wqCC5AMzWWXxTANPemp+fr2ptAs8uv/Sb2GVNCCZ6NOidqCgkWmI3Osbm1Kz6l97/4HIncJnZufHBpswEaxyqIIrd240XKJuWRF40JqooFS18+aZd2+OTZJ3ItWIYGt3eK1Z13kcvmRVI8M/MCnpFhRnYZvePYjDm9nTTMjZR4n0WyTZnXo41zccPrwbcLWDgFleQ5PFOyeW5kVEVA9llyRTxOpSVoL0H2nJLVRdftoL2HXu0+koWryFbuoVFVkk6y7An4be3+SK6p4+cfy+NbVz6QYAL6njFIYPvqD5WdQ+j59sYJavnE97YHtrKh/YdhYrfIMai+i056Go676vsvWgD4bXRCxpyoBWnJo5rLWM4YYwHLBkvA7LfRxcttLHtg2QPLHlj2wPekB7R/+6e/L3oorq7zZlVM6yW1kYUOV/djsC0n9OqiBNBWq/JcPadcT8C1mLyX6ZU0Jn/enqHen0pCJIGpe7d3cHM9BY9YG29MCV75PnrNc7TPngH+DCuFNIqpMGXQD8QU2bbV/tCAniw1MdtnoWwY8pksgFg40TNL020lv2Ah7xRQG2loDpSMbG2tIj5fB2cNTMN0NEmtYxKoTzAhQMI24U2nAlIJo0uCEgDb1LCaGGPF6iNuKqNz1/VgUlbj0ANqIf5lLB4IQBKMYqPHG0E02kR3u31Mp3NhafGYeGxkllFWwwK4N2Jqng/DDOC6E/iBA6RW0RxNcHZWlYKZRTq3T6+XuKQwqRTFrKMjnkxgGnMQxxxxbS5BDxLwEI9j+8ZNbG5u4ad/8TMp7ggA/Pmf/ZmAdLdv3cDdu3dxfHwEb+7jyo2bGA/6AoJlcpROGVjMPHR6fQEnisWCKurkeAPM3ImcR1GiBQsMBiNM53PEHQvJuAkn7iCdKwmwNw003P/8Pj795S+RyaTxznsfYOf6TRlrBFDINuK5+6Z0yt/FdUdQZLOi/Pc4xuhjpYInFmgNFLiRjM0w8+YwdQ0WU1ZTScCJy3XU7is5kvhcqc4JgV8F/4qxbxCg1p0JwEZjfuXRBxzVxzipj94InvH4BUATxloo+ww7pZRzUCkypCIMD1gArZ4Czi5LL3nulH9bKD1dqLRQJes0BAyMwA7FOlPzA98jia6h9DiqbOmnxsNcK9oXSa/17kyOnWwzNpUAq1hoHJv10A+OgF7UOLZqHYIQ7DcCcWP5TIJpK2SpzWfCdhSwip0owHdMgH2+vtoa46w1UYDWm4zKwg+LWGdvAglUUqgp5035qEEYZExD7QyUYTxBFSZncl8IsnIME3Ar5+j3pryoCCJyI+l8Cemc8uXqNetqnqX8kDL3XEHGPkH20/MOJuMxzMUQo14Hg24LrjtS3ngEAuy4yMwb9ZbMKzwfzdo5uq2WzEME52nu/4MPPpDPyBQq+Kf/4j8NEUSOTVeN60kDDz7+K5lHb777Q6TyRTz8/FMBV8kKevrwC9WHTAemZ5hhobh+E9myAoa+bYtwj1fBM86xW+tFrK3mJX3z+LQpDDE5l1LALYSVdjVkqBFUu9zIKCPAdu3KCk6rbWGo8W9+3t5B7eKlfIzb4DlSTEsl26TnpufNlAWBgOJMOlahLTxoAmgchgWROc+VlH42hq35mEIxoW3DwLO9AxwcPEe8sIV4QaWRXm7GvC0sMxr5+2YWcDvwh03oGgNleB0TeFXMjojZzcUpy6Y83764zsc+v0sCxGPuhU8iP0ddyy/CECJp1WjugO+J2rcBzC7v9zeBZ/3qI0nVzq3ekvE9bB3B0kbIF4r46slX+OrJE1y59SGu3f6RAp/CHehU99BvHCKRW4fJtGo9BjO9ppKkQwlo4+wrAcgqW3dlEerlpqH6/DM0jr/AxrX3USiUEIxqiKXWAKcIY9qFPu3IdsncE0hRiwnTzJh1FOjA3+ddkW5KQifndgYKmFksTCVnI/sMkzbg5NXqAsHLBJmN4YID553+IYLhsfInzWxjGgLW8dIt9JuP0as9QqpwDdnKWyJ1rp9+gerx56hsvIPymlos4nXFgI/j/V/J3+vb78gxq/uDF/JN9geZanw9mfXL9v3ugZBkKwcZ2RfIvK0ZolT4tnLs73cvLY9u2QPLHlj2wLIHlj3wu+8B7d/8qx8G9NHiDaJjWyJjvChOKQehbxPlZWLYrECABOU/NDgOkyUpCxIAzbTQGgPH7bmAZ0OPhtYJbOZikt4Yy24iZpItFZPQgH6rhkHzBAltgnxKybDIz7EdCxZlTGSTsErVdJF1EnCgFNNKFmEnGfHNNLMEZoENfTFFp93Bcb2LOY2UEwlsFuPIm1O48xjORyaq3YmsJOsxBQDMpnOMJiz8F7h3fV2K9kfPq7IfPB47tsB2aow1ZyKsD/q6xZwMZp4HfT6BGQuQTiWkbwh60eOKKZgEpiIvKYIGEjxAqaZlYMY0NdGTAlM/BtcqojPV0e320Gx1JZUsbluYeROMBgORwDD5dDjx5D3FbEZAs3zcwuaKKsZhsG8UA8dKpbB7/Tridhy//OgTPHq6h1G/D3cykWO+e+emAEJfPaZHywLXr1/FjRvX0Gy1pAijf9JwqLwuCExyvyglzedzSCUcsNSUWoI+bmSjzGaSeErQjGbaw8EYo5ErzJh8Po233r4j3l08r599/Bk++eUvsLZSxr333sfmlesyFlS4gi7SPP78XYJoBE02V1KSgimFND3IegoIKqXDCjAEUGcuwRJd2IaWTfB4jk6vCyeVhjf1UDs/QzKVRSKeEJ+fnsfCRxPj/LM25cUaNooKOBNPqJYrxv7sO5U0+OZ2GUDjXkWAN73GCllbXH86Axr2KymkYSh+msKUQgCB1xPBY5/efOp8M+CCEo4LAI7XQghEqeKeslSC2Hp43lRlLCvWoWfgRUEfAmbi4zaghJEgE9lYIeMzrKgvA1mvYl4BATNfhQCwjxoD5SNYzikQmuAswxTm0ymG/TaOzlriU0cW2EtAbOjLdrlHBSB4LUoQCHC2VlRFaqPLNFAF/rFvVvJM+PTR6FPWR5YdQxnU2CCIxsNSsljVM5lCGRkW+aFPXr9FA/lAACteg7w2T886yjB8sUCrfg5/WEMml4XnTVA7P5eQk+l8gc2tHWi6iUcPH6HbaeL27VsiGfz8k49VKiACZLMF3L13D4NeF/c/+1x5TYl6zccf/Md/jBu3b6PfbmJ1exfZYhHPHn2JvccPhPFKdlplYxvHe09wevBMcSUp4Y+ZwjrLVXZ/428pGaOS6qzkqRzjkQ8awTI+TskqP2//sC7PE/xiYxACn2cvUxpMgIzHRcknQwTOztsyuGloHbHV+H71mpL8qBRNjn3KNn2cnneFIbhaTAqIdlobXLC3uLCxUkpImuWo08Rs2BFPTjOVw0I3EVtMoTMxsttDo9FCrdmFmVlHpqJkfNG4IvvMmHckFMadeNCTFbUPIzLlFHtRQmRCZgnBN7KSKeckA02Bpur6Cp0WLySmL4Fm4UVEwGw4T8hrvytg9rVr441nWsOw8Qyj5p4sZEXfl3ff+6HYEPz1X/4MpfXbKiDgUouubYKxo+ahjEd6mspclqhg2DkWEC1V2MHJ3mey/xsi+YxSNiN5u/KLpGm/ALw671kMzPsnWCyU3QEfJpOGjwdxJRGWsAB1IcDw+5KEKouG84GAaBx4BNFkYdDKYiE+aE0l1XTUOKQXmnwFJlbEC43zrB8at89kniKGd/PiqHu1x/J7duVlL7fj/V9KkvXm1R+hevKlAGgiaX7+K+xc/aGAZATM1rdU+ubRwa9wfPAxNrZ/KD/L9v3ugW1FmpQgLMo1I2/QZ/X5d5Zofr97anl0yx5Y9sCyB5Y9sOyB320PaP/mv/hRQBYVwTB64tAbhyvz4m1GUGY+E+mVQ2DIigsIJIa6hkrnDCRZiuwLQ0AWSZIjQLTQcdaZSBKnrfsIrCzM/BYmUwJT9DzRMWhVoY2qsIKJ+MlYVgyJhBOyt8jEUf5JTuk6b3ExG3WgJSqw0kXoWgyddhsn1Sq6gxHSmSRWnQkct6bMkmlgz/0ybZhOGkNkcTa24Ppk7qhihUwuFlKWbYh8VG7IxYTYQTIeQzFooaQrKZSvGRjrGUymKiHNxghJhhkkEiHAp27sKSPlZ7PYpl/QxKO8yhZTaMoqu1MTPT+BemeETm9IqhzGkwnc+QzT8QD+hCbR6mZpZWMDuWIZrXodg15HmHK8c48nkrh75zZ+/Ac/wfrGpti4svD2xi7Oz89xdnaGk0YTtXZPQAVvMsHU83B1ewM3r+0q6RdX+v0FJuOBSEQi6Zv0uPjdKc8lka4KEzEGLZTrziZjKTbJjmi22jg4OBLmHMdAZfcOCpuqUOC4IQCRMKfiH/f4wUPc//gTrK+VxZNpZX3nIn1UFY9q8J80xjhtjH63V0Jorr9RSQpwpoIAwp+LtEcFHArrzptgNnHFz437PfXnGI5HmM4ozSHey/ALC7NYVmRFXC0+a42xXqRfEXDWHGO9FMfOSvICPGOxT7amJGPSiP8bWgSgEUytFB1JCeTGu4OpFHXlvINmlx5BZFERnL6AuS7CDmjUT5Cnko0Jw6repY+XjmJajTUpGAl40N8nTDxUjC9K+9QrhKAk0s8FZkx1DB/n+JEu5P+UArLQviSVps1K5Bsnfk6RNDvqd/GnUkJF+oPJOaEBfxi+kcqHwJkAt1OM+gQphggCFUDwTX2opKAvg2zctqSA5k2sEKALx2S9MwfZdOVsDAXqoEMfRQJobOWMAvfZxOOtx4ASxeTLFCsiyeS4oXRr1O2I3x/niEG3I3LL2czD1HXFy2wyHspcwZCAyuoaYpaDWq2OiUdweoDS2jXxNnz02c9x7a0PJCQgZfFaHmEyGeG9938oCwKffPQRvnr4ELZNGSzguWPEnYS8/sM//KeIxy3sP/wc22+9J7LqVnskwO2gdSQgyILAJQEFw0F+9TpS+fVvGpK/9vkIPKOEku3opCE+ZQS4yD5bW82Jzxm7kUwzgmBcmJDQgNU8trei9zWFlRYBa2Se7RCM8xfyvqvhNgnAETSTFgS4slNWkt8Fmb4MCeA3BYFOX0zaT6oKXCHAV2uNUMw5WC0lhR027rXhdhpSzDJ92IkncHRWRbPRVAsmsRwChws6X2/mYixBAu54CD1RFkAObktdQ6GfEa9lXse+mRNbhLjuhQWzGlNklHmgGf5CvnsuA2fq+VBCLNYEDkb+38yb6GVM+eswnPgwiVR5hmHzQO4FSuUKGqdPMPETIsWXueOV7ohYaATPvN4ZLMcR3065tu2SgGgvN7WFo6cfq7mGfmM0Ok8kMKw/QiaVRnr1Duz8FTHsn7T2BOil3NZr78HK7cLMbIdMVOVFacxVkADnEmPegx+jJ51oLzE3iVoEMLwWNK8rj5LBJvAlWYsE0WTQ+NDG9ZAxp2Sm0WShZ7clUEKdl+ijFCNRLQQArbMvUT/+AuWtH6Cy9Q5ODz8RAE0WKEwLa5v3BCw7O7kvIFrUVjfeEfAs8rF87YBbPvgPvgci5tlmPpQ0h19EB81vFwDyD74Dlgew7IFlDyx7YNkDyx74e9oD2v/4p38YBPOpSvPiLbgO8TWj4T5v1Akq8XubrgtByK7gY61ZQu4MK3FPimp6lpGhQlmgYs7MQUes5sBDZ+TDzK4hkV/F0cmZFC9JW0fj6JkY+OYzDhKptBQPybglDC2a0NNNSotZ4ltmZ1Zx2uji4OgEu1sbSOdSWPQOkNfJANORdEz0hgSkBgKeERAiAMTkyXksiXM3gZZHmaVK7fPcqchOCZS9dXMXu9tr6PUJfkwBJmD1qohPm9B8gmE+fKcCz6ng8PwUseEZbpd05NKJC/moSLCYnhkAk6mPwdgVadBBy0drnsTOag4mZniyf4TjszPEUywSNbRr5wJQxgz2nY7dzW3YTBAzDGyslKVPzpssFk+gUXJqOfij/+Rf4P3338Ph/h56vZ4YSXMfzxptKUKK6aSkhEU37jwvNJ6mvJAmxwTayHYR8/ZmS8DOeJwph3NhH0Yg4kVxSfAwYkaYFk7PznG89zyUzWlYvXoPpZ07ITPnhWSumFpgJWfA43iYzWVMPXr4UIqb23feVuUKgVQxnCaTiRIxX9hnlL39LhsBj/WyAs6k6AnlW1FNJKmJlMjRTF8PkLHmmIzGCBYTeLMJ+tMMgoUBWxvDC5LCGFyR5EolRSVwJsBMTHlzsbEApa9aVFASUHHdqTCnmDz5bSSsHHcrpSQq+ThaPVVkrRTjCmCSZDgF5ogKWUzolI8Tfy48wwi+zlXaIF9HZiSlj+LDJ0C3YoEq6y7FlJEkTbI75HMoewtw2iLo5wmzbiWv0jYjNhs3bNqKZXIhqXwD60tVmWpfm336HjKNknPJHLzMmH6YyleQLZYVEOJ5GA/7aJydwJ+6GAVx1Jlm+YamGGeByEzZN/WOGmvE6RgOsEo24Ita+CUAgEw9gmgcq2ScRamjBHkYhMDGxxWOpgnrjAwz+UiaLvd76DQaApSNh0MBywiSMTiF/UpJluu5cMd9DPoduW4o02SSrWHSh0tDp9XEoN+XYnsyGuLO3Xt46wd/KOdz/8FHch1TgvjVo4fiXSfnLJTf0n8ym8sJY/bOBz/G9Xd/JL5fZMuyEdwTT77TQ7gDenMFcNIrSJdCRtXf8KK0KF03DZVMHKgkTgJm/P3otClMNM4FZH4RMLu6WxEpK4GwCIog84wsNIJuBJwZIMDG9wvTbEMxzYTVFqE3TA3eUAAmt318SvAqwFolIyDa8XkH5/WBnIPVUkoeqzaHcm2tVlJodSaY9NrI23MB0MQn1HVRrzeEnevbJWiptdfLhSnrm7YQULLJQSYgsPLC46IVZe5yrcViApyJkfeCQQAa4jFlIO7R44xMlDAYIAJPRKZJFrOWEtDMDJgiiZckm9/2lL1eqvl14IyPcO4ia69f35M00JVKWRhcDOyZm3lor6Qmv7oVt3MCr3uKWGpFbAD4fUfvt9cxQRXbUI3PxskjAXXXr76HYeOpgFSpFcr/TYxbKrEzVbmDYeMxxo2vlESXQLdhwbRTSOR3YEsCckzYZPRDU2DaAr6RFp80AmqxaU9ktr75IoVQnxAsoz+qD31cxyJRQRAvhd5oBrTMlny+zLXdQ9m3mXhdAlbhqozfXvVx+B2sjqe0qcIUJFTg8BP5fWPnfRwf/koe273+E5yffKle4yv2+cr6O3KfspRvftuR/Q/vdUzZZDtshzLhf3iHsNzjZQ8se2DZA8seWPbA97IHtP/tf/23QfXpJ2Iuz2KCK6xMgnQScQHDKOnyZ1MpSujBwqKRdS09vGazKdLZDBzblAcp+YyJhEIXAO3h6QTu1IeTSAjwVC4WRAbKFfjzvYc4Pj5BMmljfaWM7iwlnj1blQzMYIS5FsNpH2g0O9CNGIqFDDYraaQXPZheR8Ax+j8MnCuIYQ5nuIf+aAzLpoeSAgu4vVmgoe6lUJ+lMQ9YaCgBDBsLls31MrbXS3CMmPh+8bgYF657Hcz6bbhzDa6eRCyeRiHjAP1TzDqHSDm6bJ+vJ9AXjyfgBQZG4wkeHbXxyZM6xuMRtrZ3YFsmjve/EuZHZW0HTiqHmefCG3XR77awu7WNK7u7ylvOUL5qpY0NvPv++zANE8+ePcNHf/0LYWG8dfeu7D3lkgTBWOyyL+rdoZIlBQFOGl35n548yrMrjvVKXsnvQn+c8wY9hDQUcxk5VwTwuE0W2spbQ5Nj4VtoXN7uDmGa9FsiOzCJdHkLyUsFNUESgj2RRxb9wZJaH6kYfVpM6q5k1Z/gn24oqWJ3+ALgIBZDE3aCZvS9+l21CNBaKSQugDMpVLhD4v+niiH2nfSNPkMuOYY3maHamKM70dGfstBV4J8wFRgYoGtyPBNvhnMmRUIZ4ZN5dt5iciSwUVKBD7zmvBmlZBGgFUiSI9Mqvw2Axm2z+GTQB/dxpeQI64y33xbBLSF1LSSVMvLsidIFeYyVjI7zLv2eIL9TGklmokgsL4FmBA45NiURk9ui0X/ekTmiHp6ztQITHZVpO0EOHgdTJwnCcJ9Wiy9MzF8Losm+htdo2JkEhfjZ3HcCU80hBDzb3a4IeELmVr/dwPnhcwHQKLeK5TZEzsXGlFkW+5SkElxWFmmBBCgUKbMMP6/emQk4V8xQikaGasi8C1lx3BbZeTwW8WdcBOiMmH6roZwmKBgy6eRTNSSzBaRyRQFI2Hg4zVoNzx49Qr/bEdDRdccCoKlURyCR3xQwLWVNpUjndpxECqdnJxhPRlhf2xSW1LO9fdy4cROdVh2f/OqX6hM1De++94GSn9+/L0EtwhYU8JzjI4b1rW2ks1m5FlOlXdJ6v4ZXcO54Nen1t3U9Xtkui8k/ga1Imnx2/gLkWlvJCfh1eNIQHzOyyCQ84LAu+8k5kCAZX0NgjUwzPheNJQJxkswZi0m6Z/T4Bdi0CGTb3BhDCMR6YDrD0WlbAWeVtACWBNJUwqcmAPBqJYNpv43ZqC/zPsfQfDrDcDgUtm/bNWHmtuT77XKTOcMfQZ+14c9cCduUOTiUqlNRa1K2GP5wv5VES6VFqm8qVUC/yjbinDPV0hjNbJnDv237Jj+zl7fzZtYZr3FZWBqdIW16yGZyGC+Ski6qxuObt+T1zjHr16DF8+JRyu8EzmFRo8dcdMwEkU72PhcAbPPaO2ifPhB2Fsf0pPVM/OOc/I4AYvzIdOW2nPd+/TE61ccSImKYcWQqN6WvZ4MTONld5bUmMwEZaMqqgACanKSw/+mhJvvBICS3Ad+iB5piboMSUQYJ8PXJVQHPxLeNP1oMi8GpAtJCRiq90djs3A461YcSbJQpX5fHGueP5P/pdCKgGVn3x4cf48r1n2D32k/kuYO9v5RxSxCdzMnK6suy2G97/pevW/bAsgeWPbDsgWUPLHtg2QPLHvjNekD7r//JLdqASwGfcCxJ2bTjcSSTSZEYTMYTkRESIGMhT2aMO5lKumQ2k8TaalHAIYI+XDVnCiRv7FiF7jfmOB/R0D6FTL6IYrEoBWe7dopu/Rz63EXX1dCd2Qg0eqmZWClnxTh76Lq4VgA20mTu0OBZ3VBKUasRnPPRt3flczPTQ2GRedO5rN4zAZNeVHx107Vx5qbg2ylksilMvZmwzq7urqNSzAoDi5QT3t9Kgp1lIplwsJj6qDX7qHUGiNsGKoUMglEdfv8M6aSDdNwSI3bJm+R7Zy4+32vhV49PMBj0RNaYiMeRTqVEhjUZ9ZHIFLAIYmK0XyxXsFEpIhc3kS0UsHvrNm689RaS8SQO9vZxcEgpJKVFSuZBfxzHdlRfBAthcVGmxf2vdVXxzb7lzbpjWmj2xwro9Blk4KGST2OlkFHR45SfUCLC1Xf6lnkTkYkpNpEmTADddCQMgDIZ3YoLmyCIZV5rESXMAAHPKGFUyYeJRRcJdGFYtpiczwlx+oFIO20nLgVoVNjy/QR2oiLjd8k6WynEsV5+IXESACxYoNFVQGI5FwtTFAlAALkkz/gMvf5MroHhcISea2OqZZBPUA42R2MQCOtM5JmtqVw3kScWzyVBGTKCWKCR6bZesFBtMx11IZJAYYBROtaZosbUyNcUzq+73EU6bRgoF5RMTydLIW8rMFii6JX0iMcof4esuGrXR2iLBX+hoZI1EJB5ygKRhR1BswWPyZbzRPIMJaf8jGprIuDgWkGBYhxDlIjyHDb6M6zkHUn/FHaXgG3qdQIKShABWwjqUi4VAU0i3WTqrQIUmepKEIqfGc8UEc8qOd6g0xFJM/0HqwfPsf/VIyl0kyvXYJe25b3X19O4uZXDs9MBusPJpfRPDecMAwhDUtg/ZJ6RWcb9isz+Jb8glKNLn/nqWiPzjcwyOZ75XEBsLigQBKCsT1h2TKYNYzj5+PNnT/Ho88+RTsThTkbY29sThiqPTZJ46Ts387CYezDNGDLZvDDPyisrIl0/OHyO7e1dVDZu4ZOPP8Ljz38e7r+OVDoj17s7HgmAdvXaNaTTaXS7XWTzRWRyeTi5DegRKyhEUS6DKYqh+LcDnhGMImvrynZFmGEEvtjP62uFEMAEDo4b0p9kh1G2SfCMIBsBM7b11YIAaPL7mgIyzinvDAcwRWsNGAAAIABJREFUgbSdzTKuXVn9GgtMpI4SkqE8/8jO4/V6fNZGrd7D+mpWtldrDORarJRS2NnMo9Ea4fi0g4zlIWepxQCLPqHcju+jVj3HeXeGuV1WSY5hI5AWgWnmYgRt1hbWFHnclApSspnASJjTkfcjL05JNqYFACgnJNtMSdhVaIfyHeV3m4c0GAzw68zDvxtQ9uqs8nrWGeeyaL6gFx993TKGJ0b3o0UCrshLX24Ruza82pWEmR5/k5a8MLALIXimPnNQfyb/TyZjnO59jNLmHQkIqB58hoU/xcb1Dy984sbtfQyq95Gq3IIeU6xRkToS+NdU6FCmdE225/bP4PWPkchtI5HIqoWoGNllipFrknUWeqDNjezF+eRiGoMIxJaCiZyUck7qYRIzQbEYkCgj6B0Cw3MgvaGYiFw0iroxBPNHzSeyL8nSTTTO7svv5fV7ksR5dvwpqqdfKlYwF1zW72Fz+wOB+E4OP1YA4s4HF4ECS/nm14ba8oFlDyx7YNkDyx5Y9sCyB5Y98LfWA9p//uHVYKRlBAAr2a4AQql0SnxIWOAqUoYy6yZo5rmeAF1keGWzSWRScQHdVOJkIIWO8v7RpVAdTGZIr95AonIF44mLdqOGbvUQk35bWGpD38T6Do3jdcwG57he0mHqytSZhQ1N+nnj6HtjKXi4yEsJE4tM2zSRSSVgWobciBPMEAknC1MCGwwDsPPoGBUkiqvYXWehq2FCQ3sJO6BMbi5FEKWi3N5Zo4tqoyNgBw26aQJMWYo3GaPTamG1nMfVq4pNRkZLMO6IcfGzsx4+u/8I48kY8xmZSQPsbGwhnS2jN55J8mQ8biMmzC/AjMdh2XEUcmmslAtw6Euk61JA80fSRJk0SmDLG8EybYCAFiUjYSk1HnTQaVXRG9IzDQJ4kW1Cw2m+Km6aAjK2ekMFbOlKJsmzk085yJa2JB1u2j8TryQmF0pSZ6IC3yhA85gKRzQu9A265OHyuhHJcxKxz5xFH/FFF/FUApnyKrpjD19++RBHz57i5tWreOe99y/AGW6r0fPQ7P3upZo8j5UCQUlVlDJRkSeoNaCsbIF8Wkerv0B3GGCzZGB3lawkH/3hDMPRGLUOGVYBiklfMVKEVUcWEn0EY6j1ZgKCkZEV6TMp1SR2VCWgFNCAnl5lyiuQlRbPULM/R63ry+tYHHNMvNpeVzhFAJqEEAhQp2OtYErqpTrGhUg5I/vxuiSD0vOMCJHYZwtLkMU5x0kE+ilAU1WBBPRKWZWsqTzClISLf5M1KB5rxbi8RvnlkRGpQBkBZ3UtBAXDqjJKyUUgMlZhgwjQ4aNJ77eFLx5s8UxB+lXkp2ZCvPyYDtttVGEZAQbtFg6ffAWzuIurt25hNavB9wgkxZArr8g2B0Oy/hRAoWTl7I8FimkCc8poXPo1UPJMHnIEaCrgzBf/MgYAqNerY+MLPabPEuywVSIxzwWZX+0G5V4aipWK0BI/+vlf4q9++v/KYsPde+9IGMkXn34kLMfd2x9iOhnh9NnHiMfjuH77bXnv8/2n0AxbgDN241ePH2Picq6ZyjXPn42tbZESHj7fQ7BQzNFsNovVtVUU1m/Cyl7yLHsNcCZedQyOCMMRfpvfOgS3yDhjIADPejQ++X0hgJmEV3BRgBK72EV6JsGzPYYHzBRr56zWEfklX3tWbctjDAy4urMi+04vNH7W5jp9MZW0U0Z75FUojF36OAJkvD0/aihPtRCIkxCP1ZyECZxWu1hbyWJrPY/zel+kojlrim7tVDGReH71mKQtNhp1NIYa5pYCU1/XrGAo199cT8HRxjL3Ukqf0sfK7Y8hHHIZxrC4BMJNQzCK7488ApWv2Ys0zYtjDD/4Mlj1m53Hl4Gzy3+RxRkG3MrclDJnSBkuep4prLNfF1UQAUmz6VQtsl34MDL3hj6rZO4FcNtHco1yIW3cPpS5OJ5blwHarT5GbvUtUALM7aUrb4lMk01YZwxLOftCFp4KG+9Kn9UOP5WgjdL6XUx6x/JaJ0uZ5QV8L+wzc6HCAyRwIVhgbqTlFWSnXQCjwkxT50sbN2R+QrIMjOrA4DRM5QyA/jGQ3pSQIi5Cael1FWAQnaMQTIt80Gqnn8kzlY13ZXGL7eToExiGHS4sBQKksfF7him8BOyX8s3fbIQv37XsgWUPLHtg2QPLHlj2wLIHvmsPaP/Z+1cCFtMbuzuySt5r15BMJDBzPTH/TqTonxWg1e6j1RsjnU6gXMjANDSk4haymRQSlHjGdAG0WFxKcQugO3QxCRxk1m/BzKxgNB6jfrSH2v4DAYTK+RTSSRqmB0jEdSTjCdkHMi548zrzdbRjG4hpPpLugXgBeR7ZGb5IS5kCajNkIE6pGNk86raURRON193pHGb5JuJrN4XZwffSnJ8392RB9UcT9PoT5QsVLORvdzZHp9NWzASmRzaPcP3GdRRXNtEfDJHKZKQQc0cjkVs9P3iObrMBM0bJaoD5bCKG/olUQXxJZh7lPwaS8TQ+/L3fk/eenVURT6WlSMznMwJQUa7DH3rHqaXqALPJEN6wg3kIlzmWLcyWbvMciUwJyWwRgT9Hu1nH3J8Lu4/FDIFHml7z9+5ogpHnY+YHyCZtAUVHswWKuZRiN0xc+Xx/ocNMlBCIYfILqaJIUuTvSEL05iEmwOliIQUlt5kxJ0hbrpjNT2IWTtoD7H95H+Z0iLWdt6Cn/mYG5N91sEvREYI9UqQUHGFTiZyup2RCNHhX5tFsClBrDxewTOUtZBnAVsnAYX2OQX+AQmKO9lglLK5kzdCsmuy+QEBkXgriG0b5ZOQfFrLKIv8jFsyUIxJc4hggU2w2naHW96Ugf137dYDaZQBtNW9irWAJsEUTe451HmMk340kzKo4JFNKmWqLTFKYd5RBB9AIZinYQ3aHMk3KT8ksoxyVoFkk3eR7eOwEvtbL8VAOGwJmTC3lNiVFUDXxHQsZdmSpvQDPFlKYyhgMJYxmIgMYSWWoPx6j32nBwAyN00McPX0qnmfxyhVkEgYc9wy5yhry67vIV1i46vA8oszKXL3aVemU7A/OH5lCBVaCTNExvHFfgCgmUDJ0wdACrK9kRIZJcJr9QLaZYlMqb7iTw325Prd2rioQlKERMjcpUI6fUTs6wE//w5/ji8/v487dO7jy1vv48v7nKKUt3Ll3T4Czw+fPsPfkETa2dyRxsdmsiUyNcxfH4M7uVRkr1WoV8XgS6xsbkvbL+Y3zE8GzhZWXdEy2iAF1IZNVQzsc4S9GVwSeEZyL0kJfa0L1HS88BZytYGfrBXCm5hQNR8cNuVY4dzBBkxJNstLoc8ZGVtrpeVulaUYsNQQCfEVhAGSwkYWmACNNPoev5/YJokm4Q8hWOziu4/Cojs31AlYrWRwcNYV5JuMwpmNjLSffDwp0C3Bw3JQAmJ3NIq7tlKXbeo1zDJvnAujwfPB9o9EQ9X6AYUB275s7yA4GsDGAoccwj6VFepjQXQxmJjwtiZS9kDlEeZyphRb1bRCB6JGc8c1n5m8TOCO4yMUkBRgH0OddOBir8UnWWRCyzsKdeN3sxccYkEHbAQJQTNuWTFFdF/CM82Js2sU0llYG+9LPAcbt59ATK4gXFYssaurrUvVL9Hmd80donz9AYfNd+az66QOs7byv2IK0NLCYSEpJtwJXLYserr5apKLsPJaB4Q/Ek5XvYZCAb9KbbwHdU+NlYefUQsmopq6lJMFxXwA09UDI9s3tYtE7gt/eQyy3LQsTbGbhqoBpg9oDOU5vPhUpJxcwGudfyCIhv9dX1t4WzzdZzIipBZqNrR/g+PAXIjFeWf/BMkDgO85Jy5cve2DZA8seWPbAsgeWPbDsgd+kB7Q//sFOkEjYYlpMzyu5OYaSPNrJpBTzvPl0CcDMfQGrVislpNIJKcTjtvIeYQERSTEIQDFdcMj6O7WGVOUKNDMuyZLd2jEOH38qzLNCPonVUhaOoyRuipGg2AIEYXrGpngsxcfP5TnebKtkzxji6aIARGYwln2gSTYft21HCj9+vqc50DObMLOrGHlzMfdmmihBgOHQw2mtie5giHG/hUGXjAXlVzOZuFgs5nCHLSnqrGReWCW5Ugnrm1uwDFPukRu1M1n5jds2vOEI7riL6dwV03umMfJGO5HK4J2338XdO3ewt7ePJ0/34CTSSKazKJfzyOWz4hXnmIYUaeLJpCmTeR7TfNKXBE7TScJJ5QXYmHoTtOun6DYIouWRLa4CvqfOnSSeLmTV3J3OMHJnmEznGE/nWOgGDNtRiYfS4SzwNRhOUX4uN4JfBMFmnvJ8MawwO/3yi16pjATQYdoivc10yv9iSOhMPwxgZnOodod48Mln0EZdVLZuAfFXk9V+kyH87d/Dfdos2ljNK2aeBDlKaIGG9mAuY40+ZarQVhUwD5HgFlmGBNhYqK3mDFQ7yieukKBUVZnqk8UkDJdQvsj3t8cBCgkN2QTDL2ICZCjWTSBSTZ4ryiQ53qPtF5KU+gVojhaoD14S1f3ag1WsRVVEckwRtKzkTCWj7LEIVSwq/i+SXpGAsWilKFJ5LYnPV8ioEqaYNP6vwkAut3rXxcIPUMwSTFIm4pSiUaJ53pwIaLZSdC6YRgI06EzCdMMUTbU1CTgQKkvIOCNYxoJZ0jpDg3Xuq6mA/AFDMij7cseonp6i16iK59ncHcPUKT83kMumZF5JZLJgKqeTTCNVKCOdzYtn32A0kbRbbp/XgyRi5ksyvxA0oyR6OplIYi5/+LlOIinehk48DtO0cLT/BKfnPWxdvamkstDw/JliwHDeIHh27/0fhgmjKnX03//v/w7/1//5f8Bx4iKzpA/i7u42rrz1Qzz96jHO9z4LvScVuGQnEiKhJ8smniDgrdihnOu4n/FkGvlCWczNx74TSke/zlLkuCMz8qK9BjxTLENKNi+DZ5fP+G8mAtzdKoXAWchmjKk5Xq6tcKGAIBXTNzl/sJFJxj4kk4wgGdllbIfHDRUKwBTNyEuKKZunTRlDUcCNAHWaJq/n/ztblQu/Sy6M8PuBoNt5VSUq8rM211VwAXdpa4MsR0280PYPVcomAbRogShruhh3CJoombr4TZLh1A9QH4rI+LXXKg3/mZZJebJFPzrdwHiuzmfaXsDVUvC0tOwDGXL8znu511+/3csf9qrX2K+dNL725JsZZzwkXqbRPMB5UZ92oc8G8PQkpnoGsZj6DiXDTs0cBOVfgFrsJfqZEZTiqZ6bWVlccgJKUwNMtHQI0iuZKh8nWMXtX8hTEysv7TV9xkZ1GvEriSbncwZSkHmWq9zE+dFnAkiubb+H2smXEi6QX7kh44cyTvZvsrCLYKIkw/SOFMm4lQ8BtD7mRgoLIy3HS1a9pAd7bSxsBajJsRLoo2QzOvchgxX0VuPc1n0uIJme27oYH0Z2C+PmU/SaT8GZO128jmzlLdlfyjh5NurVhzg7/kz2c2XtDtY23xMQ7fz0M5Gn5os3ZJwQVJP9EED3Ze+97zYGlq9e9sCyB5Y9sOyBZQ8se2DZA8seeF0PaP/6j97l3ax4U9G/ZeG5cBxbIuSjYtwPKF9Ub2eqZT6bRi6XltQ0FtgszCgx4uspW+z0XbSHHuK5FeQ3b8NMFoSRUT/eR/3gK7iDtqxel4sZxB1TZCq2bcIxeOPLO3JDjOlDrY2wwMauB3fiCaxn2xZs2xDQjGAZPXACn/uoCmHKYdzZAqOZhll8VWQUDDtgcdtstVFrtuFJYeJjOhlgUD9Ev1VHslCGncyJEXSvfY6hO0R5fQdxJ45+twHLsOFY9KrRkUxlpXgl08XAHDN/jpvXr6K8dRONiS2MtUxshERxR27qzXkXHhNA6demJ8ULhWb6HhIig01bMwxnNvy5j5ThYbSwsZj0kTanMJw0hp2G3LBbyQxqh0/Fq6ywuoXm6QGGnTqy+QLSubwUNtMZk/kMmLqP0djFyJ1iMtcA05bzTOYMwRUxpBb/uAVAqUrIGGRxw/NgpaIiJdRzhQw4VRy90sIHIvYZPdnWihayFtmCnoyb5sjFw2dHsNwBUoVNeIYqiH9XbS1vYS1vS8qp+OENFUMv8idr9RXoUMwo6ZDCF5XPlgITo7IJIMmRrCMpD0Opn0gNxUdM+b+FtT38QBNjecqLC2kzlFMqcRPlX/SW4/9kMnH8tscKjGM7+w6hAZf7kWb/USvTFD8EAQkSstYrZNT2I3kpkzp5rIUsJUKKTdMOZbQ8FnYHpZjClrsk5zxvu2h0XClYKdOsFFTSZ73DsIkXoyR630aZjI8AZw0VohCZ8kvKadh//F8lg4YgGgFlh/5DwHQ8xnA8w2gyR79VQy6+wNSd4ODpI/juEKa2QDrlYP3arQtfPTNVkPNiJcn2tJDPKW+r/mAkJT5BMwJs/EwyOViIesJynYDyMqYR08SfTFYeUy5fQKm8isNnjwR8u/bWu/j0Fz+XcX7vBz+S46OvH+dEnk86VIlktN3AT//83+PRg0cCcm1ce1v67cnnP5fn337nHpKJpKRkEiC3HUfm1lK5iHw+L4sbmVwJtpOEaTsCAvY9HYO5Ai+5De67MHpead8EnnEM87wRUBXwLJLZvvbi/G4gmlw7lyaMKzsr2KKZPxleISMs+hgCWkpGWRDgS42RGM7OlTcWn4sYZ/ybUsr9AyZxQlhrDAmIvPQsk7LKUFob9o/yhlxg73lN+mtrsyjn/PBEbf8CKJagBfXI0UkL2xsFAdCOT5rC7OUcnTboR6gYhrQ7IHjMkJizXoDenH5lbwa64voEyZiLma5SpgkgDXxHALM3t79D4Ewmiyi9Vy04lDMGAq+LZDot88L+cRsIF2GsBRMsgamefulwEhgiodGjM8A4SCl/N4GjAAcj8UvzNBXAogA1jkU157h6mHwZhDcjoSej296T553CC0Yae6p1/gCtswfC3iqs3FKoKOexrXfQOH8sabWVjbcVq1pM/hXrlgC17tJjb4HA5njSEZMETuV55psF+NaLFE4uVImk01WMNDghoBay8yjblEZG2uBMAfYiGQX87gGmMxex3A6c0i10q8oDLVO+jWb1voBohfLtcGQGODv6SH5f3/7wAkA7OVKBIZvbPxLAjSEkK6vvyXuXbdkDyx5Y9sCyB5Y9sOyBZQ8se+C31wPa//Lf/klwergHa+N9LGY+vKNfCTjFBDknbiOZSsKbKfkAwRXHMpHLJGEZMZF38oZT+WnpwsQhO41eYb2hJylaydIWhh7fH2Axc9E8eYp+41xSJGnEXyqmYa3dk0I37R1IemTE3KFUjCACWVhDPyU3rkXHRTpFloeSkQmbYrEQmSY/m5KHRcxCf+bgcGBh5CvT7hTZbbwBH3cQ85V3TPXsHEd7+4gn8zAsU16XzBcxGbYw6A2gmwbSmQzKa1cl3r7drAroIrLWmYdgNoO+mKNULiC3fh0zPYuCTeN7oOXFodFkWAsQOEVYi7GwwVh0JGJTuIhL0RXXPYxmxoU2R+RSLMjmY8RnTcBKiM+cRqpbZgONswMMzx4jV9nAbOrKsafSacwXPirbVxEL5hg269BMSwr+fqct7DPdSsBOppBIxpHJZqAZlgBpLMIHw7H4IxG8IcuGxaQUNYaFIMZQAYYwpGFZlJi+kG+K6f0rQBrfz0KKxfpG2UZcH2PQ6+No7yk8TUe2vIJFrwVYRXjWCy+1396Q/m5bYuIlAZ2LSjkqeC7xPRR4poA0MsIoM+bTte5cmBgrlHqGoBmLe2XqHZquazo6YzKyTEl2pHcYQQPKE5Vxv0rxjMzHufdk7sn1FACnzYkwtb5VuzDTiV79crFNEI0SRW5XscAok1IsREnVZMHZm6Ldn6KYsSUdk+AWWWRs9G2T5NAwcZPbYWAAi2oCa61eeGwEwsJxIXJFIDwG+rspfzn6pnHbBM1EEhoijS9SESPgTIVQ2OkCzHgOs2Eb8EYC8jx/9gxB4MPIbYh8eVr9Eq0xU3BNJLxTJNJpxEwHsUQB41gBhp1ASVIxNeRkASCHgBI5H5j6iu3J88sDHI9GmHquzBP0XaJEm9c62W3tVh1rW1dk3nMHfVy/+x72nj3Bz/+f/yCMFw0x/Ogn/wQ/+ed/JDLYXqsuP0zfpHdiv9XEo4cE3gIkkwl89snHArxxLFAqzv1XYFOAuGNjhZ5lpQoMK450mvIxphqqPr4MY6nAgq8DZ3zd16SbrzDPRFYcgsAR4fCFdPNNo+/Xg2gKNIvG4IvXEjyLvMi2N8shS2ihgDRNw/7B/8/ee/5IcqdpYk/Y9N5UZpbt6m56DsmZndHihFt9uINO+2HvgyBAAoSFcMLihAPugwQJ+iBgcYD0Tx1kFtKsp+dwSLYvX1mZld5nREaE8Ly/iKrqZje7Z8iZ2d3JIIqdNjLijV+Y94nHXIhUU26KiFSzJGAan/N1AehXCkAhw4yvRQOOMrwIqL27Xw9DVJSPGoGpiJl0cNyW50yEpcST73O+BNYIHAsIJwCiAre5P9L7rHdxgn77QsmwNWDqESzWUbAdMdFfOkuMxmN0F3GM/WuA5bv2X7JaecOHUuLnTy8HzWR/e7WPvfJvPDW78Ak3kW2qoBNn3BZZsmVbODjpi2RTSdNVWu2zkzDJCJ4ZC+hBIOECwjQLAiTCUARu73gwEwDt5uDm6wstJef8YErJrActVRfZ5KtMl2dfXvkTMnCgXH8Dw86BMLQIdC8Gp5J2HctuQUuUld8n5ZkxAmVFAcfM1VCOavRBo6xUzpH0IF104cdLcp4X1vesDdALTTS3mpJzhgEGWrpxwxZAbTO390h80eziXUy7DxH4BMCXwkrM195Fu/kLta8HvGb5QmZb2XgTtc33BEA7Pf5IQLP65ntonn2By9bX2Kh/gFLlrbWc81UGx/oz6wqsK7CuwLoC6wqsK7CuwCtWQPvTf/FuQNCEF4VsaHgnX6RchoFkMilG1EQIJGbd95DLZpGhDxqbCvEjCuCsVli4Hiw7LrKn3nAKJ4ihsv8efCuNVvNc5ArTzhmGrSO54xuP2ahV8igVyD6zQXabLEdoxivNPBskSswMAzOdd/41FK0pYnYMuqkLC2FFYM8H3EBJYB6dDXA4MhHPVqQR0k0CU2qd6JFGSeV8ThP+MebDHqajvoqcp8cYZnCNpYCERqAhl6vJLXHbTslrl91DlArb8FZAq3mM3Xodb969Cyu/K81VIbbA0ixjsVDy0gmySOv0c/Ex07LSFPCxo6cEQOM0WcWQ0udIaHMBBBYBHWRSsL0ptIDSL3XRPB32sOw8wWI2QXbzDWHEeJOWMMjmo754wJEZYZVuIyjsA4MjLNv30OuPBMws7LwrQGDanCKTL8KMJ0XCGeimNI2UqtKTjowXyj2XPuDR3FhTElpJ0wx8pOJ5ec4pm2RKXjTSyMAKP7taYatKUCqB0XCA1tkZ7n/9DfKFDHb2dtFrd+BoGaySNPl+tebnFcfzr/gxTYCzzXLiiq2iwJvwLwR0rsAzBhuMItaDSoisUAYp6ZEKIO5PCfYARSoMCUqR+cJmkoBY2FJGZuliKi9+aByf4a9G7DWPSZ1MsoyAs+cBFdctqjy6evrt1vXp9xVzpJyzhWVHxgzZF5Rb8l8CYWSTEUwq5WPoDpYix6wW4mj3FKOMjwmA8Tknfo5JmhGTjK9F3odkNIU8OyVt61EWHUgDLlLBG8BZ5KWkfM6UbDNVrArTz10upV7ct1zfQK91jkm/I0yz+eAc7YNvULr1hrB4eGzKFEuSzGsl6QXoCPNTs+IC3AtgZ1iSBMv9X2SpNpefqbArkW0yxZPHPW7b6XgMdzFDWvwg5+h1W7j79vuobd0SQ+90Lo9P/u4vpRY/+cN/fr2tJSyBxykXf/n//J/4+f/1HyVV8NabPxXGXCZOQAf4xeefygDIZHN47fU3sHLmOD8+kn22sbuPVGUfjkYfrKenK2Htd7DOom88xT67AZ4JiHsj5fTVwbPrff/mUl0Bwk8B6+oHybLa3q4Ie4yPOWbJNjs4bKFRK8g5iGDYZqOEBv3KAohH2dFJG/v0TduqCCNNGGohgLa3rUz6uT/t7VTl+wTR+Pjw+FIAzP3dGp4cXci23KwV5JjKoAL6rO3vVHFrp4LjM8r0XWxt0DBel3PHoHWK1vETFGoN2U9HnQvMfO7cPjLmUl6T9Mnwjzd/BqOhpDxPodJAv2vieOOyCljuq7Hy7enlqNhvBTgTINzD3lYJzuRS9o1CqYSDkx5GCxOm25N6+ASbCG4JdffaaD8RjGT9FloWKUOFw8wClXSs2Fty5SHnyFgwvWbu3Tj0KQAN0GaURwJI1q/LFTLSIgBezPn9lchEeQymFySlla3TL9E5/xrV7Xexsf2+fEaOO0yfluOvJ/JMpm6SyU2wmmnTkRTVcAmi0QetoNhofGarba3R5oDLIcCZjoDJtnwe+qKp6xueM0IfR9+FPz6Dnr8FPaM8QBeDQ5BNRyZdvHhHzT9M3Y7knM3zLwT4qzfeF0CNEk5OlKrWGu9ha+enEihwBabLddSaifay/XH9/roC6wqsK7CuwLoC6wqsK/BdFVDgGdEgshwS9OFJC+OCTQyZGbwoZ3IlGwTKOclKY6IlLwJVo6mAFT1ZhFW+i16ng+bjLyQZTk9VEdjqzjKZIf3mAUbtI/GPyqUTKBYzyGUyIr9k0+Ks3JAZoLxrhLVAvyzLFAYGG3N+TnkxqQtzn6LJdAMX3gaal0M4syHc1Qqe64hHihWLiWk7G26uI9dlNrxE9/wAznwCygt5QS+eSzYkRc+0FFOoXNlFPJGEN1/CnY6hY4X26Ayx4i00Cg1ZPtvWUYrNUSwW0HEyCDRT6n10dCqAXKNeAy+2J34Snp1DUluIXIfmymQ1cGKjxgtzygktf4K5lhJppzU7gzG9wJJ+Zaka6J0yv7iHbFxJ/FqHj0QSmm68IVJMeqpwG+mFfZG3jk+/wmmzI9fxuWwKpOYiAAAgAElEQVQKlY0NlDY2kMrmMA6ycuecbAcl16TUEDD9EWaLOZyVh6mzwsLTsNIIojGhkMuqTKz9iGFFySHHjx8gm6kgna4I86OcsyRFcj6f4PjxI3zz1dcikd27dUu8o5hUaWU3YWfrT6Vu/rZ2V45njuVaMYFyVjElJCWWbEcOLWliVdcmYRTqgQy7UK0pzjfyWEIFPAHWqlkd5TTryvRTSxpwqZdIEUMAIQTLFKClGuMIPJNGKdBeyDh7yvT9W2yTFzfZz4JnwnwTUCuQUADOtzNwBWgg44zvMACg1aN3WULAMoJpyvcoYsup8SAsvN5M1oOyzYj5QyaavFa4mQqoxGznwmYLUKcnWrifK9KfYoBxp9U05XsWGckROCPQlyhsyNjtnB1hcNnConeG+egSjjtDfvM2EskkFoMWUqUtmHZcwkni6TI8zcbS88SzUJg+bK4l1VMBntxOPL4sZlMM+12kUynZfucXTHt0EHgOVkwJXMxQq23KDYBMoYjbb30ghuncxs5iIUwWysmd5RLuysGo18bf/L//txyDCE7e/+YrdWyTpE7/Cn+mR92du2+I1+GT+/eQSqfRuPtjFLeUbOvZ6VVZZ9H3ngXPou9/F3gWSY9fRagZsTOfXc6bmO5NyeWt3ZoAR2TrEQxjeABBs52dKo6OWzg774bnGCbaetjf2xDAjawznnMixlkEojFohmOJYBpZZ5Iuq2lyLlH7lZJsPnh8LmOWTDaCZ41aDvs7FRkTraNHaB0/xtRPoby1K1LQbvMEveaJAEMMoODNHMr85VhB8Ew8zyDnHIKu88UcQz/zUvCMDFOyDCn5JPBOeTeHhaRKhwX/Nij2HGD85djaSw6rT8/gW7MLX+A5ZTluwpl2UamW5Fw6mBlIFbYEIApmlwJQGTzuLVVggx8rCpjGdUppE2RNhgilMQ1BM3X+00SyyeMpGdmUa/KcSKBMjjBXQO/1kunLjhyj/Vj5SvrpTy9kPVch0GRntzHtH2LUeYRUYQ/pwi7aZ18KW8u2FBM9V7mNSeex3HhLFnYEaFvNLmUsmKkaLG8s1zquyQCBiaoj2a7uECszp4CxcB14p40eaNpCSYCZ9C0g4qJ35bcnYCI92/i98anySEvXoWW34fM5Zcq5XSUj5fE9TOS8PP9MgL9y4wN0L+8J06xa+9EVIMbnnC5b38h7BNA64WNWjSzLQuVNWXce826CcS8ZHOu31xVYV2BdgXUF1hVYV2BdgXUFwgpo/+ZfvRsYuolUJoVEPC7NAKV3vIikSbVtWWKkr5RlTB20RGpE8MYnSEXGgxjdA8vVCsniJkajGS67fQTZTQRmXMCIxWyMSesIyyENny1hi+RTMRQKOSSSMWF70INMvLZMghWBND0E8XjhzcaP7xEQY3O+orwxoKdZFUt7A5fDJVr9kTRWbOhFPucHyORySKTT6F9eot+9VBfcniPrksukhYnQ67ewmE8wHZOFNsfOzi7yxSq6vQnsVEM1R6aFfP025q0H6J3cQ7xyC8V8Bn7/SPzGCpUKxn4aQz8r3nESFsAUMneAhZ6RJhDOQC7CE2LcrRolTgskYQcKfKDnC+tveyMkghlmQRwLLSmstXJijmoph8tFEn54F/mkvYDfeyzbJRZX3keU1aw6D3B+3oZZvIV0JgW/f4hCsYhStQorTqaVktcMVylp+pPaBEMnITJNw+1izDTRxUq84cxEEnY6DcfX4BI/CWV/AvisVgKeJeJ5BK6DyeAcsUQRO9vbwiyitPSLjz/GV19+KRLB7d09kdKR/ZdJJWGmKjBSVcXMChuF38beSXZVvZhQzYqhzPAv6XlGSUyWLDEFCkWyQ9XJqCVrDz15TNZZW5hoZKApdpWAsOKPZooULPKQYsPS6jsCUJbFU+3Z6dpVm0ECrb4CnqLfjVhrVy89T1P1gsI9C5xJmEMhJswzlVIbep9pZL+oTjVKJ+TzCPTrDJTUkgCZKodaCGnGbjBm6HfG2j0NmqnPRb5mlK8SQKLfnMKRCCQpkLE9UOzPQkohWgTMuhMl3yxnTMSyJSQLZayYhtvvYjYaYth8iEHriaTSEfgu1PdlHWjqnilvw0zmVVolt2zItiRIxePKdDwSeTNZQ2RqVCtqPKowAQP9uY5ysYhJ5xCDuQ6PkipN3UyY9w6E+frau38g8upPP/xb/OE//xf4yR/+p/jrv/iP+ObzT4SpS0n53HGwUa9LHWIxyrY1BcrJMXSF3d09HD5+goNHD5CIJ9G4+wGK2y8Hzr7L6+zmkLiSbkbbLXwzkiDyKet/BVa8wPfsWSBNMc2eHnyRLJPAVrQPSZJsxBgWMKyG27dqItPk5/h+5HMmoQBkqG1XcHjcxvFxW5I3mZ55dtGTz20xRCCAMMgIwt3drymGrOcLeHZy3pXtRGkol5mAP6WtfJ2/RQba48MmLg4eYHuzgvreHXROH0tyq3hvhpLqK8Cax0xNR2GjLkyxYad5FXpAcJ3bcjjsY8a0VquMhfF0CMuzuydBuJicX8miVl5z0W+JZDZk+H57n38G7Ppe4NnLgTOCjJSqr2ZduLNLYT3z+GamNoBYXraBN2nCn7VhZTZhRl6ZIRCo1kNDxpgKc5RsY3X7iwYF9D6jD6KOOOZyzuT5m4+uAMQwfGCGtDouq6OOnFv5vZUZymNDG4HIwF+AqhtT7+IbJdmuRN5oGvoX32DcO0ahRsaqLUBaPNdAunRbjWmCrAKa+QosI5PVHaibXTzeu2TT0QctDy8K1Qm9GvVlH5h3EEiNwlAB3gQj82zSVPNn4vToSC1lZgsaU0M1A+7oRF4ys8obbdh5IH5o+eqbyFbeRLf5udw4K1TfEiCMUk1OGyFoFj1un38RVkv9RLHylhzjeu2vpc58vp7WFVhXYF2BdQXWFVhXYF2BdQVerQLav/+v/llAI3OL3lahRInNFIE0Sp7IRGGCI9lmci0Zpl0SeCGTguATk/qE7eUrRsBk6sKJVxCU3lTx86sBVgSnBi1Mei2Y+X0kYxbSiwNks0kkEiqRr++wKQ+wkXSRSaXhuI6Khtc08fTyQF8YfsKAa6TkonsaxGDG+VkPnd4AvR5TvLhMwHAwEIlVqVJRUfDzKVLZjHiZUfqZyaWxdOa4ePgAi4UHWEks5i1k0xY2b/0Ml50xWkf3BDyrbt9Bkqb3x18JYyFNP7iN20imyaxjTH0DCX0ictbzsyaw7KNYrECLF6QJkqYoUZa76iL/uGLbaIj5Y8yRDuVdjjRSZNY4RgaJYIJEMBU22vw5sq3nbea0dwm/9wQnp00sly7KxRyq5TyS6TQSyQQW9oZcOKeDkbAdgtUSUy0Pl55PCLD0dWXoTHnrvI1CuYxMPo+VZiMeT8q6TGZzJdl1lsqviQ0Etxd9beIWysUSKrmssBg//vBjfPnZFzBtEzu3b6O+9y6WsykW/VP4K0cSw6zcJuKFPfF++W1PCkhThvXSsDBd8+m+S9Y5YpnxfY5DYTNSbiwMF7KimCKoQDPuNwTKxGMpRBYI+J52lmj2lk950Vwzc56ByARP+65G+eVd803WT1RXpo1KcELktybpn0pi2uqr7RoBX0zUbIfSUYJmZKFFUySP4nMFjMmjb22+p/zMwiaS5eWyRaw+tTsooI5tKcGzzmgl45EgZSQFvBwrRkY5qyRWBO0mwzGWyxXimQJG7UfoDmawYgnEVm0Bv9KFGox4BiMeD+iXFfAGgSchJulUErPpBK0L7itL1GoNYX5xdQi0RP51x8dHeOud98XX8cnDr0NJuy3zSJRuwXFXyJgOfvLP/jOUN7bw1Wcf4ctP/ha1Bufno3vZwsr3MRoNUdv/EeJ2DK3DL0X2xnF0eXEBUjuZ4mnH4ihsvi5/z5uerfB3eZ09+31hn4WsG87nJuuMn70JnslzHhNeQDtT3/82cMbv7e1UBNASdlg4g53tqgBgBMvoM8bnZJqdNbsizeRjThwT+7fqVwnO3Ab0YSQzjX+7O5Ur0Iz7HOu7vVkS8Ozg+BKPDi7k8d39huyXB8cqHIDTwydNbNaKkpzJZWsePoQ+v8TSUKmPKX0qN3fInlLM4OvAkBkyco6slVKIZ/IY9tpYjPrq2G5Y4jE57rXlBo9rl7Aw6JX1/OMZAWzeUOFvch14PIkAtEhCew2g3dwAz9b7+wBprwac7W7mYfpTnBwdYjqdCEhsJoqw0htX6aj0P5Njf07JWwUaEwYd5ZtKwpgx5vIevc4IRiX1hTCxOfFcfiXhFEhMOK3y3RhoaaAJoJaAuskUBYrwHBlJJ1ciF/WBBZdFv0pz5jaTKTy3dM6+lJuDPAd3Lx6guvk2irXXZYzMh2dYDE+RzG/BMtXNBSNJD7SBOmfH8jBXE5grJnBmr4G7aEcjwEqvUyZx2gXlzDpn+ACR6JXIOINERTGbw3ACTM7Utwlcj46B7Bb07I68tOzcl39j5dcxDMMEeO01uPwG6eJtzJdztJpfoLb1E0kRlWPjxptPMcvINrs5kZnm8wZpcH2Oeu6BZv3iugLrCqwrsK7AugLrCqwrsK7AUxXQ/qf/5o8CXutSoiQAARMrecFo6Cq5zXEkJZBgE9lNbJbYFLFZnMyVub/4tli2PO5PlnDMHFKVXSQsJb+cu8DF8UO0jh+Kb1DcYuhAAuVyDqlkTO5GS5NKRgaRCV5487nG1Lq4NCDzpYeWtgnPSCHjd+HFMvBjOcxnC0wWOiajEXrtU3RHQ9ipFJKpDCbDvgBDpUoZdswSGVU6nZZ0sOUqhmn/DGdHn8Gbe6jv/Bjp+l1pJrtnj4VpJrJGz5WGaXLxCBs7d8VbjJNl28jFltAz2/IZXuQzYc0ZqgthK6v8SxgaIGmm9JIjy8e0YNHPjObjDFgweNecvnFKtknGGevHpuCHmvTxCeLLC2H5cfm5nQhOjLUiFlYJsUUT1rwpTbzDv/gm5gyP6D6GpfvIFisobDTgmiWRpJUKDBuwhZU2HE0kYY5su5jN9FUyCFco5/PIxGxMJlN88vGn+OXnXyCWiOGnf/RHKBYKOH344IZUkaCJCz3VuLrT/kOt+68zn0Yxju0y/bgUSMamiQ1ue8jtzIAAA80+wxU8VLI6uhO2SDqqeSUPi3yQLkcEepjmaYnU8bS7xPHlQhiRKu4iYrM9DZF9S5p59blobV4Omj31yWc+TvCMf5ThkkmjEgkVWijAc7jvif8QpVehTJqss5vLpvyBFGjG4wZBRB5LxMdMxlgYmsAADHlJRp6qUfgXAWgSACIMLE9YpSpMgRJOBaYoQp86LvAn+Z6w+uhV6LiAZiFRqKB79gCth58gV91GvrqDSfcM02EX6WJdEnh73Y4wXDO5goxbgmKbm5u4vX8XDx89wqeffiz+ZPQlI7NtsVzIMewnP/kZNm+/L/vspP0YI8cU5uageV+xYcOkznyhIBLq5cKRY2IskZCxI8zbyQRGLCnJv2StpdME9HoY9LvCekkkM6wU4oUtpCt7Lxy6vynwTFi+4p0Wgg3fAZ6Jb98LhiHnw/MHPcdu7VZli4s3peeJFPP8vIvNTfrQqee395VvFRlm0bS7XRX5ZuRB+OTJhdygidigcow1DezvVgUw4x99yzgJeHarhru3CZ4pRiO/y3mdnCmgzvJG2NzIyTnm4uiJHLd4HosnUtjYvYNcqYLexZliIIpvlodsuYbh5bmkvKqxqM6XPP7zJgHTl3kzgbJ4fv5yAnjxKLH4enNyf0vrM7EjIJtJ9gpZRsXgjsAzfiNKB33+YLi5DX5VEO3bG+/ZV3jO2tsqQFv2cHJwEHqSBfB5fppPBAyOQg6s7JbyQPVXSkooCZYeYmRQazM4Zl5ChiKQPGfOxcpg6jNZU/HJlIhcQ0qjB6jyByWINglSmAYqQOBmgmk8TPQMA4CxMlPiVaY5ffhWTiSjPNIsR2cyfztdQ0BmFwN9ml8L07m69SNZ5tbpV7KtCaTx+XxwKtuYDNFg0YUWL8sxQdhutmKgkYEt3mWy/dQ6+FZGzgVXrLeIkcvPzxkiQK+zlQoVSFYlCZwg2tWNCE1Jj+WQH6wQkJWmmdAym1j0Hsrrdn5Pln1w+UAYaLyBkK++jULldal9t30PzZOP5fxS2/4DlKrX7FV6onUuvhZ5J6WdperbcpPy5o2QX+ecuf7OugLrCqwrsK7AugLrCqwr8PtQAe1//dN/qS5JQ9No8blls0PvH/r3xGIoFooia+OdeF5ASsPqruBqSZFtxnVH7taPZ0tMFitY+S0kilvSCLhLB5NeG+PuBUa9C7jLGfLZNOqVnCR5smtIxtQdeLIL2KCzWWUzSjYZu3HdtDEIcuh4WWFnLMZjHBwcYLKYobr9GmKmheW8By3GRjWGwFvg4vhIzO7ru1vYKGaQsAKMxgM4ZFgZeZwe/h0um19ho/Fj5OMF1QjPXLSPv4GhBdjYeQO1W2+je/5Y/ElStgXbGyBd2xcAkQ3OQqdJsMr9ZAooa3dyygtkTzzaxJYtuYHV+AKYdRBLJIFEEUs9TVdgYZyRocQvOnoGSwHSfnNTXh/JzJfLhQCh4gc0OxfgigwwMh9oqs7trvMCnXfsp+dI5YuyPulCFYlsHhZB0XgS/ZkhRswbJVtJfdlM+T4GwzFSMRsJyubmDj755DP83V/9lfjp/cH776CYzaA7oBSGlaMEkn5qZOZtQGczQbbG7zBIgOCPpHCWEuiMFWBWy9MXTQE8BJM4PtsjJd0pZQigUYJ0DfBUsybitimfIRi0kbNw3lvitMMER4UhPQU+PI9lJh3UzfHw6qBZ9K1rgE69IpLNvCWedATMFAgS/at8zsjbpA+a2IP7QGewlP2ynCOQHQFhiikm/mZsRkdLCRyo5G1Ucra8zvd7Y1fYjUz65H6lQAe1WhYTC0OvOQJtBMRaQxft0UpSMck4Y1354SqltBrQ7CtwbSOrAHduAV3zhXWmx7IC4C0mfbQff4JJ50TWLVvZES/Cs+NDjOdL8RBkyEljc1uOMY8fPsTe7i62br+H+/fvSZ3eeedHOLr/MT76+EOp2Qc//imSiQSODh5j79a+7OOUc/L30sZCGKitdksaZ3rppYs7iOd3lAH64hLz7iHG0zESxT2ky/tXIOJicIzVpCUyeCNdQ7p86zsPAM8CZ68q2Yxm+qx0kz5h/PNWPjYbZeiGjsPj1pUZv0hpowSBcHx/lzk9l4eg1Wu3G1cNOZeZwNiTgyZ2d6q4vd/A4yfnAmLdvl3Hrb2aLB6TL0W+GYJvlFkS9OJY4fcfP7m4khPzc2SXyRj1KPlUMksCdAdHlwKqMdWTE9+jVJPLRg8zgoPHJ220T55gs5aXo9Dl6bHcMClv7qFU38bg4lhkmUw1VobyBIYNCaiQ82A8A8oIGezAGx583UqkYSdT4k016l2iMw7g3zC05/FD0igp+Q0mwuj2Q6mfnCsJnoU+bXJeCCc5rnJ/eobVqQz5r/f06+1y4zhx8yNPjazvZp0RVNxrZJEylzg+OECv18EKHhKZBqzkhnifKYm3mo+RrsMdnmE1PoeZacDINKAv2uoGSVylKqf0xdXyMkiHYCXB+7F/zWYlmBZJM8lMI5A2C2Kh7aEmNgZKUh8g7k9lvnOdgJUm/mQE3Fw9LYnaPDB5Rjr0RNPhjs8wH54KQLxyFohl6shU7mLSO5RjWKq4K0y5ef9Y1kuSvDUDVoYJmWqyV0MBXh0jJ+wxa0XpqAbXyssymk4fnpnBKgwQ0JfK/8yPlRTgRiCO3mwCqkl1JKWTRzL5kbTyABXQd/BEADQtvw8vlHFyFMy7D2Dl95EovYbR5Tcy/+XKxWXzF6jUfyR/rdNP5PVy/V1cnKjHlHkSONvYfE/knZHvme8zSGkNoH3ngXf95roC6wqsK7CuwLoC6wqsK8Drqf/lT/9FQFYZL+Yi2SalSCIpET8WE6YYnNN3zIanKf8zHR4WvjL7trHAwnEwnrlwtRis/CZShbpcpA46HRwdHWHQ60l6FU3kd+olaSA6+pbIHyvBiTSPbJosi4wYAmYWXDONoZcUT6Gl4+GiO0V/MkW328awP0CgA/FYEsl4RkA2SjEoRxADZmeO8uZdlEp5DM/uY7YYwC5twU4k0G1/hV6/h43aB8jGC+if3Uemdlua+vOj+3KnVw88lDfvoLJ9B/pyIOw40zJgrHpi8lzI5SQ1zNdCw2goU+vWxIQ3voA2p98OECQr0sCLdCRehO4OlSRT/+GYZb/uSGYjTaafPj2FPj3HKlET9sS8+RW85RyGZSOx+R7SqQRSy3O46R0kMnkUU66AZmTfWYmkAI+U/JEnQJEO5W90tdEojVv5+OjjT/Dzv/gLZLNZ3L2zj0I6AT9eVq3D9AI+77xzm9Njio1qahNBeuvXXa3v9T0CJTvVlIx/jt9a3hIZZ9TQRQChyDalo1LG71wXMeDXNAkO4CvVvC2g03nPEbnmFVPr5hL+ANLMF63wTeCM60VWGP3WGJBwtdxX0s3r9IGoKeZ36E3GdWGIwEV3Ls09Za4qBRZXrxFsE7aYBF8EuBwywTKQ36L8kvUiqMZl4ntMJ2R9CJq1xP+MHnKmsFkI4hILiYIJSIpTgQ3Kb641JLhG8IytpI+tRhGJbEUk2lz2sydf4uLhJ7AtFQjApjVdaGDpQcCv4WiM+XIphueV7bdx9+4baB9/Jev5ztvvyO9QCknA4v6D+3jy5JEY+e/t7auU4YDJu5fodBjG4QuokkylBfgyUjUBAZVfkmLSfHt6gQ7yJSP3ed/6VSSb0ewj6SZBszu36uIrdnyqJJH1elHAJeU9FoTSSQVsvQw04/KRDUbgjIDYlVxXgDFPQgA4k72dDRwekb0F3Lmj2GH8Ozi4EEknQa+9XSUtPzxsyWJz3o8eN7G7XZH5Pj64wJ19FTjw6KCFvW0F0ByedMLE6GsB8XajhFs7VdkXab/Fdbt49AuR4yOWESBroaXVMZoSuVgcSUyEjaZCHVRSYaq4IWER/YsTudHB7W44PWET8mZS4MywWMwA3ZRjQW+mw0soYJAjIcmESc7P9+TmRRACLFzSa/CMdVZ2CTcnHndU6E1YjWgwRCylVwDSnr/9QpZTOGcF8AFxjAUoEi9DwxQWOiXHrEkqtwU/XhMQ+2p5uI0nF/DHTRipDQkLwuxCgU+2YmsTYBJ5uMYbDSrwhyCdgpDkICtTlvJOBBh5lHcGyOhKqklgjb5ozKMmc1qx3nwstSTm2jWAZntDYW7zfWM1hGdk4JlZYdAJyy9WFDbacnSOeG5L6ioMeqZxj5tyDSKJvNwGZJwlmfqqwC6bN7wAOEYWxmoCe6V8TF0zL8vIcCDT6YkHmgCuzkCOEZRwMkyAkx4GCvgJxZTErCUBKVH4ABlpaoXPgfE5tNw2NMo4wxABji8ZBTdCBZ4NAOg0v7waPhenH8sYrtTfRaXxo3A8ari8UD5plZryQYtsBp4aeOsn6wqsK7CuwLoC6wqsK7CuwLoCVxXQ/vzf/klAz6nIA4TNLFk1vGiVcIAk5RIBXCZq6gbGsV3Y8SRyzhGW81lojm5gvnDQndDTo4BMuQErkZWL0tl0hnv3H+DxkwMsl0zAdPGT12uIJVJ42Hbw1lYadyuW+ESJDUgsByOZFfPl/kLH5VzDoD/CdDJRCVi6LnfB54ulSGWYrFUoVlFu3JbnZw+/wFt3d7FTr6C/NOHRvFgzcXr6Ic7OPhRfkI2ND7BR+7EAbZyG7QNpdiRtbTBEsX4H9VIRraMH6JzcQ23vTTTqZERJPyyNfDpDlpiG4dwQ6R4N989PTzHx0kr6GoIIcrGcqsCbXsJYjcT3bGWpC+1/CFNseSEBDX6qAfeSshDK4Bws2w+QrL+NWPU12LNTpFdtSR6NJ5PCoCMIaSYzkjxHINTXDDheIA0V79iTsTidzhV49tEn+Ju/+mvk8znsbjckKAJMHgw9ljx6vxgWDMpZKJH6HYFnCjhLolZQ7AcGCLDhVKyz0JOGskEyGjwFnkVNLv8VuY10qDf/gIu+g2ZP3dlXrDNFO3sWVnm6uf3VWWbPjqdoflwvgoBkmxEQvN77w8ZZZJvR7ynAjOtQKaikWhnDuoZWbyHMtFrRRjlrC1DFEITLAcF2DbWCjWLGDGWpSgKqkggJKCoGESf+VlWYb1B1gQ8y9Qia8XNMLt3ImSilyUCEgOGy3KGcVAVwBpjOhgLmluq7sryrgN5RBk7vfYjFqCOAXP/iMTyasXs+0qUGOoMpHtz/SkkTdUNAnfl8gfff/7E05NymPAZ++umHsqzvvvsecrkcpivKyw3M+yewYnHEcpvIVvcVCCLj+MraS4FnoQTt2/v4rwecybB5Zma/Kuss+jrBs0Q8IWb99ArjxJskZEU9fHKOR0+aV7+0s12WWh+f0LdJsbg40dsymqJxze372p1NAc+i5Y3eI9MsmqI0Vt4sIcgmvpqU9IlULRT3hpLgKM2V83n4uCkSWUpCT8+6IgslcPr4QAFsfJ1Sw63NUgjSaBIgowICdOzKuqixc3n/Y/SOH8KzUshv7sOKpTBoqYRkkdcblOUacg6jlxnBnVShLOeYfutcmLYmPMQNYOb4GM8dYdZyDA2HQ1iUxzPMhjdYAgg7kRMBIC4nx02UAsrXhQ0Vhh2ofeQ5ABo9RsPU6GfHgwKjIiDsuxlpzzvOMJSD6x7XxsjF6Q86wHTcgWUmMJishGWdK+3KPsX9nvva9QDg4FQAlD9VzGthmc7b8JM1BPEq+YHquKgbiK368ti1i0j6Q5nNQqcUUs0xqS+R0hiWQ/BMQ0qfyz7FaUy/tPD6ZIqUgJwM1plqKQnbkTHK82yYkMmFIqAlMtKrAesLa8wjeMk6h4xi0NeMDLB4UYF58uu+zM9wx+oaIbxr4BppYZ9Zq3EYJhDKNfn7/D05zKtfVGM4ZJbxToAMQg9+XLHR+J42oy8fP7yCNj5HELgSJqBlQx9QpnMOHkv9tCyPdySvH8i/8XZtqaQAACAASURBVOJdjFoKLMtuvCv/RmAaHxM80w1bQh44MQGYpd7c+Zk8Pz1Sx7qNxgdrBtrVoF4/WFdgXYF1BdYVWFdgXYF1Bb5dAe1/++//84BhAbx454W5+MpAE/8q8TgL/ZAWRkEag4Q/FKmUmOCzYRWpXoDRwkBnYSNbqSNfKgkTjO+dNS9w/94DtJoXSKQzSMYTImtaBWQ1GGJAL6CYHUO705GGJJ9KiHk9PdU810dGjO7Tkog3Hg4QS6ZR3rqNyXiAaa+JVCojnkaZyhbQP4J7eR/IbmLhumg3P0e6/jZ8XV3I1jfVBSOny+Ov5CKztPk6hr0LaSDz6RiGg0voiTIKxTrsYBJ60igvOP5WNu5i6sZk+QVKoZlx5xBPHjyAkakhW78tzDO5iOU187QNPbMBjXfj/wFOJplnkxPlwbaYiedTYuMN2HoAr/sAqSR94tKwExmkslkkk3HAjMmFPMcHoQI2qZTnwbIRT2clmGAymQmY9sknn+Lv//pvkctlUa9VUUjFYGpKAjmbLeAbNhKpFHTeSacUL1VHcEPu9Nsq2WYpHko1PWGb1fLK7PsaxrpmWpwPPGE2EFi7asqeAs7UUhOMuei7aA/cK/DsNw2aRfWKmmSCWvyT3kz2c6WbZDPIxl4YHKGvmEreVOAf/7uQsIBAZJx8zO8ThON26o5cYZUJy65gC5OsM1SNGX+rPXBQyVooZgx5IfJyEnAiJJq0BgwFYZ0CtIcrAduKaV0km/2pJ45ClGwy1ZTgWi2nCyuFjBhKLw3bRjyZVcEkdgKGncSDz36OWe8CqWQcvdaR8mPz6Cu4wmS2xGi6wHi6wN7+63K8++qXv8A7b/9IajJaEkQycHj/YwFq7t59Tf4mkzEG/QHs3BaSxV1hn74QOHsh6+yHA864jX8d1hm/R1bNG69t4/atOk7OyDADdrc3ZLtTHvnoBtBV28jLuaF50ZcbHEy7JFhO9hbHAo+BPG9EckuCZ/u7G1eyT36HNSbTjI8pDyWQxseUd8r+xUTMbcXC4bmIvnc8rvJGCSvG7UB5LedB0IzsM/4RhGLS5pODCwGeCI7x7/i0I2ma/O7R8SVu71UVM01knWRGAoNHn+Hy9ECkbJpPJq0Nn4yxWBKGGUeqUMJy0seo2xbmkLNkGIomDJ1loCTDCdtAMmZjOl9iunRFghhZG3ixEuLJtNSuPwXSJvcdTbGnYraMnZtTlMorHmphwAzH9LMTb3KRpf3CkRSGf6iDVgjQ3wDGn5V2WuLFGWCjGEPSmKLdPMZ03EbgEbAyJTQoSGzBMJjEbcL3lgKeOfaWAD1X0/yC8KVINLV5C/riUvYjer4Zmg9z2ZWgDo/vEwAKwypibk/2O9csCNucE1l91/Cz8pNManMBuaZBUkIGCGrNgwQSGhN0deWJpkS8cmwiy11iBwSo8uFZyqeMjw1nIAxw38oKgCbgWuCL1FIla0LknjIeQ2moqyuLCY4hK2SfuaEvqblS8lF6rnES4I2A2LWzJQzKN5lmTMCObNVlX9jWlGxq05BdGW0cMiAn54C3BDKb0HJ7wPgYYJhAunGVbGzw9XCadh/Io2Tprvzbbf5S/iVj8uL0E5Rq72Bj6yfy2tnxR1L/2ub7oAca7StojVHfel/GdxSU8q3Bt35hXYF1BdYVWFdgXYF1BdYV+D2vgPYf/u0fi7jIYOPAIACmJzormIaJeMyUO+BstghwzR0ycWiersASofrz2lQ3MJq68BNlbL31E+ixhAQKLF0fDx4+weHjx3CXc/ls3I6HXkcB0hkmPCrPq373Et3BEPF0RiRdruehuLGHSlXdZeXUb6pI94IwTdTUO1d3X4uNa68g5/IBFpcP0HMmGK6mqG3++IohVN14/+q7BM66J/cw7RxLg710XNy6vSvr/PDRITZ238St2/vSrFMexEvzRZBA2nbAS2OTzYG3QndCyUobg/OHmM3myDfufKfh9z/kMbfqqItwghha/5GABAwZSKUz8LL7SKYSaKTmaLs5aXLZxDCIgZJNNo/s6tLVOrIJAhVzYaB98nd/j08++giVahXlUhHpmImYwbvjnrARkdmCyaTN3+Ek6XfCgDFRJ9iUM0U6KGzDUJ50s5dtjZS5d0UkkJH3D8FktRKKoKMYVwSFCCIqIgKB51A1+dT6fn+m2c3ZqTQ/9Uo1Z4sXmfx6KKkkmERJZW+yQmugGJiUVPOzYloeMsaavcUVW40Ms6hp5/go5RgQoRpKMnu4zpU8gTW1npFfFoFDTvw9BcmRxcoa8H8qFEA+I/U00A0TNUsZA62hJ6wTei42hz4qaU0AtPFkDN8wUSiW8OTeL3H/y0/x5gf/CW7deRP3Pv05zg7vi0+fArijdFQfC0cFnYzGc/mXPoucBAQOm+Nbe/uyzvRVjNk2Mtkcksm0MM0K9TuyT6haPs04k/m8kHX2wwJn/K1fFzwjy+uNuzu4Exr1R6EQPO4RlCRIxVrQP+zkrCPAJEEz/hGYitnWVQLna3caODhqyR9Bs/1bSqZI+SWn7c0KDo54Y8LA1mYlBMAusbVVwf5uTTHONOCAn2fK5l5NfTcIcGtPeZY9fHSOJ0ctGWNbjbJAEgTOdrcqsp0khfO0EwJ2al8kY44AGs9tBNQitttpsyeM49T0EJ3De4AVRyxTAsy4BEikK5sobGxi2DxE+/QA2doe8hsN9M6P0W/R58tDrlxD3DawGHREvs4gCv6bymTFL5LjmsAZvSV5buB5JmUsMPESmPsJGVPRGIr2+mvwzFNJkmFYh0qufJp1SPCMqa/RFPGboufXLLQoUOBaWk7QknVUQQoBtus5JM0Fzo4ewXWXWDkTzKd9YZjNljoM7mMZG0F8CytrA5ZzLkzuuVmDuWyGNEHFPFvFKggoQSRrMFkXz1H+Rson0wyYagUl2QxlugTUyNIiyMb1JHhFth9rstCZND1FAlMstRRmZJmFANosSAgzjX9TMHRAyTsJWpmrMczVUKSUTMMk8GkytIfglgBlyvdTACwGC4TsMwYBrKwcVpaSVlL6ybEj9goCmE3lNWW3oJD/6Ki/MhSwRuCNoB9/l+tFUI6gHX3UjGUPnk1GWwB9wSTO/BXzTKVxQpI4r6SbfD46VmzMTGhhQB/QyZnsLyKnlZtzahyI9NRfwfFckQ1znHLcFervo9dWPo70P2PSZuvsC0QJnBdnnwuIVtu6vi5aA2hXu9b6wboC6wqsK7CuwLoC6wqsK/BUBbT//d/964AXmJQu0deLjLPBKiUXhvWsYphRq8gL3uZIou9QzytPl+V8IYmLUy8GJ1ZGobGDjdoWKMMjWHDy4BE+/vBD8QXLF4rotppYrFzki1Ux+TdsE632BUb9gfIMyhcwnU4wGw5FKlmsf7d59vfdlu0D+t4Atf13cXnyQBg4hVwaZ4+/RG88w86dd1HZeQOGNxYATXzPMJNwhLnHO/Ea8vEVxksL/UWIVHzfhfoH/v2t7Ar1lIOLeUKAr1zQEX+0MQqw44qdkN7YRD6rYTxbYDAY49MPP8LR44coV0rIZdJImgZSMRODwUDGUGbzLcTERP13M4lcsxLHZlEBTK0hGzzFcmL3op5rqGWV81kk/ZL2RQAg1QILCESwR9dQziipp4BoAefBRMZAMaxG12mGao1/OOCMv83fLGUtkUZK8uWVnFT9Gpej3XcEwCqmTVwOHRnbNPUnaEZPMn5lIx/DeY/S6Eiip2SYfF7I6AJOdMceuiMfjTKZZ0rCyEk8iZi26SumT+QnxTp6Y0oqNRiZYugRdw0sEagsp1WIxuXER2fsy3OCZpcT1g8oC8FDARZcTjsWQyyRhmbaePz1p7j36V9KExpJESOQi8vN4xUZbGQy8U9AC24XyoiF6WRI8q1sFU2XkIDKzlvIVm4JaCSgRygtvCnVVJ+/Fns97XX26wNnUsvn7Ba/rmST9X/97jZev6Ma8gjIkKCTEFChf5ckYzYVe7ZWJaih4+S0I5+nfxiXifUlSEWwJgLBrhY1ZDCSFcb5UZ5JgIzeaXduNxQoB2B/byP0v7reC55e3wBPDhlgsMKtnQ0B6bjulJxKQiW9xkIwTX1O7VsE1/b3KBdU8z067cq/O1sldB99jssHnyvmrGnBMxJw9ZjIjHlMs3lzyCP4v0BlcxcxI8Dk8hQuLAEmGAQi7Cldl7HC4ULmNMN0KHnn8tPnazDXMVyaV8mR89AjlJ5qTFy9OXGdxEfRI+ihQjI4/iLwLPosgRhh53oMMbiWzqrPRccRBeso5poC0CJZ9matIDXga9PREN3WGSbjEeaTCRbLGTx/Bt+dC8g1W2ow07eRLSmWmeEoQNSP1dU+E9Cr0oBGcGjehLZswYvX5aaI7O/JjTAvk8xTtV0SKwJzPDYILQpOjNtIpWpGoFR0SFQMVh1JKM+zGZLymCEC0aqKzJasMT/AFGnxP1P7jDrwEsAynKFi3Fo5eGFAA9lnBs39CZjFikpqyfmQocbttxoJYMb5M4CACdj0O1PhPin18yGwaXsE7MYgE21lKi9TFbykMpVp18DfEx+0SMIp/noB/HjoeyY7ow6QhUYJLGcwbUltlNdZAGS25UbT9X4LBEN1Q5EhL4vuIzjuHLH8Hhw/QL/1FfIbb6NQvw4HIFjGJdvc+al8j2Aa2WdcIYPWCYY6BxKY5996WldgXYF1BdYVWFdgXYF1BdYVuK6A9n/8u38dyF1MMb5WyXu828xGQlgluq08aTQxGpKLbr7vuC5W3krYWvQhMWMplKsNxCu3cD5wcXraxGLUxuZGAcVyDp3mKaaXTTw8vsDheQ9bu7ck3Qx2FrXdN3/r24R37jvHX6PffKxS1rZfR6HxmixH9+yhXPiWKjSn9gHesfYniGszeEYWC/FiWU8EEXPowZ6dQWNqatxGrr6FbOMWrFgM85WPe4+P8cmHH0qaXa2SRzaZwHI6g8YL9tDMncBZuq5q/7uYtisJ7FQo+1FAijQ8YUiAmOALm0h5nUUeTsrPhg0qTekVqEaWFB/Qr+tiqDy++JjryX64OVihNbohdVJt0PdaZRUEwFRMBTnUipawzC4HKiW0mo+FVkjKB0nklH2GF9DA3xK/MpFlZlX6Kv8IpBFUIpBFYK3Zjz5joJDW0Rl56E+YyGlKw88Z18u2atCjppGsLAIBNPWnZ+KI8kAlI3PGPdXu0R8vU5I/vkfmouB0oeSJVSWIcQVOeh460wCT2RSlZIC4ZeL87Fia8O3tXSRyRTx+8Es8+eWHIo3jsYx1ibYVG2zXZztqiCl8JpOVfZ9BKLPZDKPxBIniLmK567AKqQmZKMIW4rZUNXwWOGMVns86++GBs6i5JUPkVacIPInHY7hza1Nkj2r8UsZJEPJ6HFK2ycTN7c1yCKL1xRtNWMem8okjWENjf4JZDB4gY0zNL2I7qZAA/h0ftwXMInjJz9/Zb8h3lbJQfT5ihkVIIX/nmlEVyPei9/j6rTA44OC4LWOVKZqUkh6dduRju5slNOpF+Q0ypaOJY6rz+BfoPP4lllpMQLCY7iMwLOh2QmS9BOqEZczgE8OAYXEfog8a04XJkuKNErIh1Wu86ULZJx8vF7OQFaYJcDYTVhSZTPTN6sv5xEhWoafD9Q8XTPa3EDyLggGUub469kT2CSBbyxshkUqjWK0rU3omypYq6jOShO3ImI7FE7L/UHppWibm0wkmwwEWizlmk7EEuxCEW8ymmM9GMNMMaXCxGJ4h0AJZfzu9i1Q8gD8/gZ7ckVCXYHYEQ7cQJHbhxxqIucojb2mp5WGyrbG4gDE/wyq2IX/JgACWgsiSfl+298IswrErsNw+LHcgwJZg/QrJETDNMdLKP/TKg0wxzCJZZ1Ij94yJnAlhp1mh7JKBAdeTkm5e7Yly6NaFDcZJAWq++JqpSYUZrCwyyMhUC+CZSsapuSNhrPHGgW8XFYgvYBnBOuUVq35IzY/+phGgpm60QCSbItskCGoTrFOhJkEYKMAQHaKLWqau5j2hBxqgpZXMWeSyOgFc5WHGRE41YxPLzj1J44yV34Ajx04gV31LkjjJRHNcjmkbtc335D2GBhBQI4DG1yIGGhM45/OpnLso/YwmAdoEnH5adnyj2OuH6wqsK7CuwLoC6wqsK7CuwD/ZCmh//mf/KqCMBPR88QPowUo8atgQULrZMSljBGo4hq/iBaWRIKOE3i+jOb2HfGTyZeQ29hDPV2FYcZycnsP3HEnG6jYZD6/j0VETj05aMC0bjVtvo7rz+u+ssK1D5QmysffOc5dhcPFEXqfJvUw0911PT1VAWE0hk4msnIoxFDAt09hDurqJlW7jfDTHZ59+joNffo6NTFzSVZezGbKZpFyYD4cjmPldZGrKq+W3OSlpo4ZGMYlGSYFnbUmJVKBX1Lgaui/ACKWONLePzKvZeJOp5HqU/Kl0SJVYFjHOVPgGn5NtRvDs6en7AWecF039CZb1hopJVspZsgyRDFU14Op3rlhz8iR0uFcu1ep9byWNuG6a4ldG8KuU0UPWnI9iWkOH7FP+blaHZRvoDD1c9h3USrawyeS9UM65GF6KfEi8ESd9YaC6TM51ndBbx0U6xuX1YadLKFZqklTKxSmmVHt8cX4sizpbOGi3mognEigXC6iWi3j85DGSqYxsQ5NycMvAvS8/Qty2kErlsHQ9AcXovWjbMfmult5CkAib0JcMNtaNx0aRKYZN8YuAMwE4Qp+pa9bZbwY4+1VZZ1wPhgSQKUaQS0nQFUjBTbazo/zOFAgQ4EgAKaae+sIWox8Zjfg57WxRhtkWJppi15A9VhMA17JMhTuEg43yy8cHTXmfYNn9R2eybZXXmWIw8veZYkypqGKNcZ8ka6ymRuWN8ak2VwCPYQ/hsirfNZ6PyNxSUlPxvNJ1AdK4LNubRRUGQSDVczE6/AU6Rw8xRwxOYIQ3inxk0/Qo89F3yKDVkfIHiKVyiOUqkqTJhbXTWfgrMvOU6Tz/+NvdGdlqPjJxH4vZGCtnIWEB8yAlMknWPgJPVHIjMV9DlpNTBJ6RdcQbO5ynnGenLQSzS2SLFaRzBWSLJQHNFFBGhltM3eCh3aRJX0OC3qo+XE5nOcdyNsVyPseg28Gw3xN23GJOrzACI5RW0hPQgcfAFjEjdGGkGvB8B4vhV4hnbiNVfAeL4QMsh/cVmJy5jbgVg7k4hW2pgJXAc6Quy9gWvMS2bGtreY6418XS3sbcKAlLjVPcH4nn19JUoCyZbpYzkPRKSb20ClhaBSSDMVLaBDMtI7+bwgRTZEIZp/IamwUpuc7gNAdZYaq+kfcYH5P5JeBWiG15sQIMRwULyLZwRvBj+XC8Kf+z60kXJhonR3/6xlkMc/W6kREAMJr4+Ug6Kp5qPE9auWsgMPRf0+fKc1CSNxc9Ac0kRXjWUR6pYQp6tJwcbxifCgNNy22pYJLRoQBqev42VvRFI2Ccv2ZyR+EBlG9enHwi8s0IeKNkk4UVAG3FUBsCYzbq2++jefyFjJV8VZ2bCZidH34mx4jG3gc36rN+uK7AugLrCqwrsK7AugLrCvx+VED78z/740AzdAzMbbkgz7vH0tgqA3EdQ2sXlm2jZl4i8Hy5K88GZeE46Jk7mC48pJen0K04EpU9FOv7WDlL9DotzKcDBKsZxkEeU+Mfpln+78dm/mHXkv0VG5xKwZaGhn5VtWIM9XJC7sgbJtmLBkbdLvou0PV0HN7/BvZ8CCtYYTyZIZWIIWGHnlmpOvTorvoPu6gvnBvBpe1qCpulsBm6kYwmBCoBwAJYBo3LCZh5OOmy8fOxWSQzy8TKJ+tEx4WAYpp4ep33XGGtNYr0DtNAQ3xp3L3gBuvs+4Nmz65YrRSXbcCkTLLJuG2q+bh8TP2a4s6JdNRTQA8T8UQCFjbqreaxgAFGuiHARTHFVEUPvUkgf8q3TTFkCmkN1ayGweUZlsMuEjFLtn3MUpJuTpOFKwmsrJl4ClpVaZjjQU/YMWzoyWBNx2MSErJ0HMwWS0nuJaCWiMflewKcdfqob25hb2cL8+kYp2dnsC0T7733HmKxhGID2Qk8fvC1yDkT1dfR6kylMSc7ln9R+t2rDLGngTMF4rwIOJM2XdIAn5XOvcovvfgzL4LefhWvs5vAGbcPQSnFOlPy3YhNpgBWtY4R84og2vFJG3u7VWxvVa7YO6eUQN4AzwQ01aCSM8M0S6lJOA5EWhkAx6eXwhii1xl/h2wyAe+2K7KdDw5bwmy7e2fzqt4KPIsmxcLi565eIessTATlDZ2jk44AYDsNsoKUfFjtfyuRnY4vniAV9DCcrWCE5vKBbiGbSiCWLWG88DDsd5GwDEyDlFgYUFQYTXlLpWaOVjGR7GdjKzHCHywIjqlxv3Ic2P4IKz0JzyoCIcOJKY4CfpB1BB1avKj8/CgXFsksBDSh2b0diyOeTCGeSiPwPOQrVVQ2txUDTqe/pALFGVDAEAa+xmMagReyyXgOnk1GuDw/Q++yfbX8ZJ5J6rXriscZ9xWC5QRDzUwdVqYBd9rEyl0inmlgNXuC6eAekvnXBagZ97+R+TPMIWaY4odqZW7DYujPnB5dBDApUSc4GBcvVSe+BSe2hYzfQSbg9jEw0kqYaGSacV0CmE5PWIBcL4JQTOJ0rTwSmNDVDHOkZYxRtjlHMkwrVpJNcr9mILjG8eGDMkqOv6WeVR5nZHURUCWAFjLQCJ4xMEBf9GVeXkyNF/qRGcs++H5002EVMsLge3BG57Kcah8BYlmy7TxhZ2n0VgtBTFXw8KZEFFnMWy2Ub9pFAer0RVcBZoEGnwmf8aKSbXJKcn+jH6wOf6zksgLK+/SAVCCgSoYVlBTB5BRafh9abjeUeV4RNTHpPpLvZypvoH36qWzHUl3dNBSZpjA/HVycfCEy5mrtLSXlDAGz1unX8nhj6y2cPPlMJLfVrbevxtT6wboC6wqsK7CuwLoC6wqsK/D7UgHtP/wPfxLwwpl3u1Waui+MM168U/pBHxfPVb4YmmYI+4wplqOVjcEqAcx6yGTT8ApvIJ0rI2UtMZ/N0J8GmE3HSAQjkXVOQWnEevrHXAHx09KAcs4UdhFlcWQq8HUlK1KAq2WrZqx5coqZZkHPV3D06CFmF8fQ6I82HiMRiyGTSasmJLkhjRvH129jEuCskkK9lFRsmxuNjmpONbT6S9iGh92KJU0KG3KmibIJc1ZkitDziN9Wkk02QK2hK+b7tbwtQNZ5jyCQanuaXdV0f1+Z5rP1UR5nBDJj8qeWJoTLpNci84s9GKXY9DpbCMBWyakETjZClGZy+23kbZwePpJjQGNzRxiokk4Y/mh3rFhq/H9/4iG+6kCfX0hwBNlMmUQcBo8Zhg7XWUJPFpAv19C7bKLXPoMfr8m4KJJ0qJtoNU/FYJ0AWjWXQqOcx/llH9PZAtl0ArlSDfOlg/b5qaxTOp1Cp9fD/YeP8dbrrwnTjsenH3/wY2GInfR9HHZcbFaVxKozcBCPhQl+rwig3ZRpKsbZy4EzxTpTrbuq/fdjnKkR8+LpVcGzZ4Ez+oTtbl/fxCCYxe57d4e+U6GsN2SeyX4ZyjT3dsiAUaw0JUFWoFvEYKOPGb9O4CtiNIqHnKjvdDx43JSX796uK1+1cHzK3sCEz6PWFfOMANzzwLPotyMmWsSSk/EogK7y1xOPPf5L361Qhu25SwwvDjFrHUB355i6AfpLIG7Ss9LCyPERaBayyTjGWkEAKd5AEq8/JnMGWdkYSnSohHr5mIt8zMEqAIZLCxP3OihDJMhuH4bThWfmRd7HY4X4b3lDsQEIYiUYnvLVYhgPE4q5bgTMqpu74uNHtiDlwgTEFMip5LWCl4gXaSCsNgYycJ23a3lhmi1mM8xnE3RbF+i228Ieoo8aw4C4Xna+gZXrYNE7gUHGZn4LekJJEEEPs1UXmtOCmazB91TaLmWc3J7uyseo+41IBWNWAjZ9suj1p6vjZLRdjPQ+rPzrSmJINp2vIe73kfZ7GAVFTDXWVBMw3Xa6UttVvAJrRZaWBtciePWCfSBkNyqh5lj+T/AsHkwQ9ydqLNATzvfFq8wxs1eMrygwQCSiywF0ZwDfyijpJoE8vrYcCLilbjdAgDRJ7JwQxNJgpFUoBpla/YuHcEZnyNdeQzy/rY4AVwuuxkskBxVJ85VMVMk3OV8/VriSpYLhAXIhFkhKtwLR+NSXxG5/dK7Gotzh8VRS7KSJILsNZHeo4QRGygfNpWxTN2EXbiMIgwV6rfsSMsAwCwJ+ta33wsTNr2GYtjxvHn+OkycfyXVfffd9bO//VN47ffKZVKS6+ba6wbqe1hVYV2BdgXUF1hVYV2Bdgd+zCmj/83/3x+LWYRkEDZSxtxVPy8W75yhJAi/ayQyYTBcCdgTxAmAm0Gk3MZqMsH33LTRuvw/TtDEaDTEedOEuFxi4cYy9tT/YP5UxRcCsLCb0kVdyyIIggEYvIGnsVENnWCbu/fIrLAID1dfexMXhIbqnB5gM+nDmc+Q29pFIJLAcN+F4gJmuIZmt/8ZLRaBpq5LCRiEhja94mumaeFixsaE/kjA4mDKrK4aWp5FVRfaCL4wNAmHcZ8g0Y1MZmfKzn73J5Dm9XOD0UsmJfl3QLAJRXtRHRqBZVLhIrqlkbMCgdSRshWJ9D90RGUDXKZgE0IbTSJIaNpvDEwHNqrWGAKP9+bVvGGuhVHQ+4u4l+p0WFksH+WwKuXQS/eFEalnKEbzS0R3N0B+NRWam/IA4BWJSrqV3pMbz/gmmcweVbByNel08EbEcIx5PIJYuwFlMhQlEMOTkrIm33rgr2+nJ4YnIzNgUFksVvPnG2zCyDZz0QsN4nZJLShXp5aZ+mctKBtqLpm+xzUJpID//PI+zCOJSDBD+SJgO8T1H8XcBZ68i2Yya90iqycW5TcYZQTAZ48YVS0o+G/mOrVSAApmjZJ3xPWGTkZlDqWQI1jD5khOlmJRaHhwz8VxEIAAAIABJREFUCdPA3g7TMRXAenis2E572xV5zFf5WLnX68rjLATgIr8zgkCe62J/VzHjFOlMAXYRQEawVNiSriPp0PSsuwbNAkgSpb+SRE1hZXkexpenWPab0D0HwWKC3szD3MyIlxn3E/qHLelj6cxgWrGrdN2JURTTdLKwOOVMtS/3VwqczdoOcnFPQizGS0MYV3Ywg4Ok3IzSXKY8aspXL5aAaRFgC2AlUkgXyuJJRm9IjnU537qUTWpyXKTfoMgywzTSkNwXwo6sbwu+u8JmNSPgmLOYYTGfwSFzczbFeDQUZqdnZbGYL4UtZeSUXHnafoLR6T3ZvxNVglybcAdn0JyeAGmBSBZ9aO4lDPSgGzxQ8hUdhlnFbDLAsPsNsoXXYOsm3NETpEpvyqZl4qPS85ows7eB6RG0+Sm01C6C1J4A7QQl074Ko5jqJcTcLsxlT0KHvHgJuhwrFEIWAZbXnmdK6quea4gHY3m80NQ2iSabhv+UThppxTpzRypNMwwMiGSQnBnZZgKOkfkVyik57CjllH2fQNqiD3dyIb5k9IbjdP7kM/mXcmVub4ZEyDEkFheJY8R0TRZ3lI+jIGsEmMNjIX97qaSevq0AWhnxBM1uBNEgUVKgGS/QBDT1oNOXkWDe8AgawTy58cR9haoBU3wg5feyKpl80v5KZPmp8msYtB+gc/ENivW3BQhvnX6Oja33UWko71my0U4ef4jzoy9kHTY238LOnZ8JgLYOEnhqmK2frCuwrsC6AusKrCuwrsDvWQW0//HP/svAcXX4yyUSdoB0DBjYuyLnqKKJWRAT2RRDAhJsRlcjAdB44T2azhHYeWSq+3ACGx7lEfDRn2roL66lLr9nNf0nv7rVvImNgqUYZzReNk1hnSj/HjrF+9AtE198+jk+/Zu/xv5772OjsYWzRw8wHI2kASzlM8ilyPwKMFk6mJtl2OnfLHhGYIlss1opgcuRi8u+G8obbXRHlPWRVUfAxUB3SJN8moYziVLD/mZe3j+7nAqQ0yjGcHgxJuEMuxspAQKEwaXpKOViAkI0u8sbjLObw+L5kNiLQJOXijwjn6krDzTKNx10ejNhoxnLS2mCChv0yAEGUzLHVAOXT/goEN9mqujZIS4v6EtF9k6AUq2Ocm0TvakhoHoxpb7jz0cYXF6gP5oKE2FjcwdL14U36SsDdc9DrLCL7nCCRY8sCMXgYNNnEXi1LOjpbZW2N7nAcumi1xuiOxhC91d4c38Tt3fqIv21LQtfPTiQ482P3nwNbmBIa520dBwcn0jjXGi8ju7ChkM2zZKMKQYnKMnqYOqLtIzb47vkm88HzmShvxM44ycir7MfYsd/GWftZayza7YZGXfXcyPjTJhhNNPfqQrYpTzH1OAhgHV61hGQeI8JmNHrK2WIfkqWWqAAM5VwqZhmDBfgfnFnn/I1Va8rltpT/LmI36nCLQioEXSghxrnQZCI83v8xd8D4xNYBODJZLXIaNIEDKMH4cb+2yLVaz/8AtU776B6+10ByTjmRNUm7DMPzqCJ5eBcbAUoe1y4AVbuChlM4VhZuMkKRgsNg7kyXS+bYwHTxrrytqQ3F5eYvnkJVwGBHI88w/W9jOzvBco242RmaiC/kyAZE1910xZ/Pf7R35OSTOEc6crnTUCfmC1jW6XRBhLawH1H/XaAs7OOPGZogwJ/I4leANdZiCxztVyK2f9sMsF8Npf5MAhgPBwIK1jkiGQQJgrQ01W1fSQl1MTw+CuZb6J2V/kP9k/lebK8p6ArpwvbMhBL0f9tiOVyBj/IYbGYYdR7IMxSkXjDkPGRyu8Le9UZH0mogJ3ZhSEAjgbbTspvunZDyQEDFRrAaaYXxOeM4I9im/mIy3PFak4EE5nHXEvLvq6eBwosC4f3Qr8ZDqDkjeJ7Run9aqzSOK3MNbvrygNNhQWIgT89z+yssMAIlMl+H8k1Q6P/aHgrD7EoiARonXyN9skv0bj1gQLGNKC68yPFwgv955jsKazLWFHJRwkgE8gLffM0h2mfKpQGi4FIOAN6sHEes65IN7WkSiemB56WrEBjwMOkLR5oWqah5JvDQyC3Cy23p3Dq0GNu3nuCaecBVr6HVPl1ZKtvXt3PoWSTEz3OONW338PJ449kPJNRePzoQzT23sfWrQ8EPLsKX/4hDnjreawrsK7AugLrCqwrsK7AugL/iCqg/fv/9r8I6N0Us+NC4/cDF2YiiVhhUxroYNpH4M5hai7ihitNyspXbAWdfVKijIVdQXtmor/87cju/hHV95/kolK2yT/b0BGzCZyZCkAz6F8T+gzpOv7qL/8af/vzv0S5mMNPfvyuMBeOzy7EVyWTTKCQiqvmIvCxMIqYW+XwDvpvpmwEzuyYAv3Y2HSGLgoZE8WMJfKywXgl71ULBL+A4+YYze4EOxtZ7GxkQtaVaprYiJ93Z2JWvllR4BkbKtf10Owt0B4+Gw5wc50UHPYyoEQa6ZeVIvyAkgupD7OmJoHNpTKjpkm+KNBGhyB+omf3FDuBEqLRkUi4uN7BrIWFq75rGwZcx0WuXIWe2cRi3EfS6wkwsVi6cFYuprM5Crk0Nndu4bTVgT8bSgPdGU6xtXMLznKB5smBaqBz2wq8mbdgxeIK6AiAXKGKfNLGvfsPcP+ohbdvN3Bnq4qvHx0KoPDO67fhagwj0BE3fAEYztt9med2o4b23BYpcSXhCjPjcm7DpZsVExB1HZWcAcpNuwwioA/SM/LN58o0b7CeCDiEQaY3tsT1lrtmnb10S71sS750PLyMdfYi4Cz64du36iHrTAFoNPMnaEYgjUymvd0a7tBvLGTScV8+PGzJGBQD/9Dz7uHjc2nyafxP3zLWaLtRkuXn9uf36cMVMW/om8f9K2JoMhVTWG27Gzg8aePwqA1KSvkbh19/iidffiwAErdr/c7b8vsXj76SYwvHkPhcuUsE4jtFppwpTFcCbal8HnYyKcvE8ctAG7LUxm4MI72Kok8Z4wJ9rYw8upK8SuCG8siJpRhFBBwSTkvkxCOteOV5lg0GyGkjjJGFYceQS5C1ySRLC2Y8KWCDacdkfPOxpFYTxhETdl1IQ6dNBaIwvVTAOJ1hAmQjiRYz3FSM3aQ2XAExlCBG4KCY/c8mAorRW206Hqu0TKRlf/OGZ+pAoFtEwuTY6vbPxPONLDy7sI1YaUcxzzQgVt7BygvkZtmic6RuklV2EcwuYAQjpMtlmAlL5KCO62G5nGI27kuqKCMLsrlbspyT/gNZzlThLkxNx2zwSPzOyEaP5W7DzvB3fJGycmICqDoGarKtF2ZBmKgJr4+4N8LSLFzJ4qPxG4FkZJvJ8S7cY/g9zkM9DzDXM7BWipFG037D6cF0hioEIGR93dyDOX+mXopn2dV9DeVBJ8sYy6nzFP3HggCdk69kbM/nE/m97bs/u9q326ffyJLV994TL7TF4AS6biKdTKnPhOsdAWcE0gic0X8tqoeAZgS95n2piTDPppfwpx3oqTL0VOVavplRY5ZjOBgewx+dQM/vQEs1FAuQwBp97fJ7V8so/HC+JyRQU7zO1HlDrfBq5QjzbGv/Z8I4O3r498Ksk+tDH9jYfjpkSYIG1gmcLz2+rz+wrsC6AusKrCuwrsC6Av/4K6D9m//6TwI3tQNbc5FCH+l0GqYzFaP0oUUAzUPBPZGLb3qzOO4KHa0hF/2J2QFW0DGwdjEwXi3B7h9/ydZrIF5TZHEVbWxVkuLNQ8N28XQJPMWmMCz8/P/7/9l7sx/JrXxN7CMZJGNfMmOPyIhcapWqutXSnbk9MxjAxsCAV/jV8IMfPIbteTDgh3kwYAMG/I/5+s7Mvd13rqSWSlKtuUXGnrFk7HuE8f0OmVXVre6WWmptzVMoZAQjSB7+eMjM8/Fb/hb//v/9GwRDITw8zuOf/4tfojte4PPPn8GOFRG0bVjzFnZrGstvsApkgdC3P47YV/EGM3xIJQLCLpM5zA64vlnhZrwWwIyplUqaqKHemaDaGuEg8zargTMqSfJrjUT+WaK/lsiI6Ae0EaaZm9j59khxp3pvLL2dwfHFGyiY85WvBMe88SXFyaKXzjWMeRMIFRVDgomX4QPsJnVgcCETKxpLU3K3WS9gLLrwra7BQMXZYo3xbA7bZ8BvUnqk0kIT6Rw0w0CvWROz/3gkhNF4rBIDfSaqjZaAFQQcTu4+FEDg4tULFA+PZVLbujpHKBSEvX+EvUwRmDbQ77YkUGC+5KR8hVQqiVJmD9VKRcpxXMwKsCNgp4wv+usxHVCBNN1lQCbN6eAS13NbJnfp8BaNsYH6UEc6ZiC/70d7QEBzoVIPDRUgMJnNJTjBTdNUE1fVxNpLmCWudPC3r/nXU2/HE/+rwJx/8MbxVYDU38c6e1umqTzevgyaJWBGaaXhsrzOGristHDnhICZaoeOTFPBGq44zhm7WwbGbPDyrCG1JHjmyoBfnTWkZieHOflJgEzGFxltjS6OSmmUiwwGULJars/zyXEismmCRdzjTsP5Zx+icfqFgDtMreTvHfaZl2yqTOP6HXr1M+wWcyXtC4Rkva1hwaA8UhhcGjpTA92pAonfbPvbFvY2TXT1DG4MJRH1mX7lLwYgPKfHHgT44pgeGYqNRvCftY5tu4jpY0xMJkubiPrm0Hx+mLYF27YlbVq8pmwL14OF3EdS+0pW2O6M5Zjz2ZgT3KEhnwphuaC0UgUB8H6o5KdbScwkQM/rajYeiwRbklDXayxmC2GAUUq+0MOYjQZYdCpyrdjpI2GZqUxOxWji91gX+p8xdZRA0LhxCjt5gEDmREAWtmnrFKubK8SyGfj3j+CPMjEUWAm7s4PptC7Mt2AgL+diOqyIJFAeKqxXCEQPEKZ5vU6PNrXN9aQmAAwC9L17+yGbMM12yp/Mv6XZPzD3MZlS2QCQuack0a8BMx5WYKtYzDM9Jn5n9mbkpJbusDCiWBqq5ippk95lezAokxRPMcUY3DJFm+wvAmdscivmcgJtapE262LWqwiINZkqwGw6m+Lqxa+lZm+CZ7nyI/lbibLNxbAh6wf2SvCtBtLXW7YZRxP74jDQJDyA4Jx/H9qsI/vcBpKKfSZsNjIJxVdDeciNCUCTB6l+ARBU2w5rqr9heqPVsBlcwoiXYe4d3zLQOC7ZRs3P5doJp+6DTDreO917UKv6uWKbld9D4fA9XLz8NRqVz4V5dnD0C5FvEjCT2vpMVE4/EkZatvRYFcxrXgW8CngV8CrgVcCrgFeBn2gFtH/z3/3nO18ggoU/D9u3Q2JdVdIqMlEYXU/pjMFUxC1miwWWK/4ZTukNU64InJXQ0/+8crufaO1/lIdF4Cwd84nZPCeBBB8CfhOV9lSeXB+kAzJ52Bom/u7f/Qf8+7/5G/H7uXeYRzQaQbs/RiIUQCRVxsJKwjdrQ5+QAbPBJpjBNpiViScngN9Wy6eC4H96fhEsY0vFFcjQG67FPD8ZV8mhBEwov+RrytM4b6PMTCRkgpTsUEyG0OjPJYWWJvtzx0eLIQPN3kImcG57jY+5KNeXwSS/C5zJJOirFOCNL/kWLSUhDBZv6yfys7EykN4Gi9gNr7Dun2Ebygno6Zs34DMD2GqWTJApfRxNZlIIbUtwyYdIOIhYMivsGcyHuO72cVapSV3KJ3dxeHwH2mqKZ59/hqcvzuRc3n3wDh68+1gCCJrVC5Go2YEQTJNSrp3cUzgZ3IsGEY0nZeLGyf1mt0O/S8mahoPMnkjHCJRxX/w+5X3V5jV2mg/lfAa6JCYSJ/BBNy2AqXeGidZYE0CE4CfHZvV6gnI2hmI6KkDMy8trnFZ74ot2C5qxSF8DOPsuWWfs2peBZ2+zzX5n1L01gjg0CCyVymlhmVGmyfUPy0qm6YJwBIHVdxV4IWURVpQmckuyzcgaOy47UsAdxPeMw55Jngp8pC9dUxI2+d1SISlA2mX1WoCzcjGpWGMENH0+VF+pRL+ZFkfl+ac4LCYFKG2cPcOWHk8mwVFDATBu0uTOAVMZZANd2GWjtf1Vrprb7+ytGzKGxoGymOezBacVBTLpplwPOo3ZoWHgS8s1E9v1BYyYmSmE9JkECDCZM+7fIBEARisDN3Md2YQf6b0gatdTNDoEXYDMfgjFTESADy4jiJWMWXLfIDCWDPG+sxQpJbdBUCpsLDDe2AJORXyK5UPQbLwJKEBM0zC56WPWPIWVuaNAle0a/pQC0Nb9moBaXIcS5kD2BIOLJ7Ju6OAhJvUX0rdA+khYfZP2JVajJmLF+7ATB/DbS9j2HOvNEqv1EsvFEpvlSu6J2/UShrmnEnvJ9FrNMOq9hK4ZCCeOEYwfSZgK22bWlt8Nmp9sKUdayVFAZup6KHLNhUmpIiE/5SNo78aY61EBw7gVAmYq2ECHfzuR7ZKRttDfZnZxuQuaKbnl9nUowLwnUs2tzdRLV6bpDAmCagTOJNhC9XIzaWPWq8IXTmE2n8r4ns2mqJ19jPzRe8gf/+IWrG5ffY525VNJo0wykZLgrgNKumw5Y9ETME1qYsXl7ynpjxVT/moLFZrA15gxkbMvwN0usIfdmAw0Sqh30IL7IsdlLVYDFSRAIGzWPRPZPB+GsFn7x9j0VOKmkThSNeu+VLYEqxWuKx8jnn2I5ZoPSE0Ujv8Jahcfy7VGv7965TOU7/61+BGyHd77a5w9+3sB0I4f/FKWEdxluvTXSTT+Wheq92WvAl4FvAp4FfAq4FXAq8APoALa//7f/6tdKGDD51MsgC2UITO2K+VjJX/4aZKSN1uuMRpPVXrXbiuMs6H/+AdwGF4XvqsKEDgjsCrMESeNr5wJCqghyiOCYGRH6D78h3/370W2afmDOCpmkNhLYDBZIGwZiMfC8sf2ermSCSLXmc5nkghnJcowE0fCXPg2moBn6aD0tztYyYRI2GeOztEJrhOGB73CpBGrEcAMqHXmyCZsFPcDtywOYjkqSFOByWxummX7hr4wLpvsj3GK3jAs+62D/brgmYQfcNInUkO1X33ehD5rqGS2YA6L+RLL/in8VkBYMiSBEABl2uBkzgQ9TVgtodg+bDuAq4szBP0GMsk9tLs3sE1DztWL8yryxRJODkuwtSW2viC+eH4uEz/L9OGy2hDZJe8hBBlpiG7HS9B9PuwmTaQSBBAoaaNhu5oYT0YDXI+WSMVDsOTeoyMWYoIoUKm3ZHyVChmZmJN1xgVJm8wkQ5KBBTyjfEkzYfv9Mu7IkrjqzKCJdxZwWeujXFRMotPLtuNB9dqcXoRfSv31JTLKt8+lmJkrF/BvNEz/2AhRw4yS4NVbKXdfDpw5g/f3jKVyOeOAAhAAzTXt5/VL0JPSuspVW67vEgEuJ2CCo5zLyFoS8MrZvvI5VP1z5a0uG41AGdln9DVjI5D2JnDGZcpkfov62TMFCEBDq3Imr/fyB9LXbv0SUy0mv3N8qy5Wmx10w4Zl02g/gNHSQk9l2/xJjQAapZfjQEnWD84JRGgYGCmsV3PE1m0BYmcBxdALrLsIb/siP58Ye5ggAp0ph44McS8EpKOmjPXrwRqd0QqpqCXBAgTYKR/ntUoway9soDdeoztaI26vEbO3AjAN5oZIpEOGm9L7+prmflaLhQB2i/lC7p/L+UweOtipQxm/8/aZAGY+mtV/SZvWngs4GSrcEwCPoMmw8gVuzj9F/PjniB39HFhQYrmFZu8LwOnzTaEbZL+FsVosgQ1ljhyXC+i+BKxABpNhDaPeKUKx0i3wSgN6HosVPsB65vjHUYK7pMeehbWVxMqXgL2mpBVYGjHYm6GAQoo9pgJcCGcFtiPYuwnmetgBzNRYpNyTZ2BuJH7nauRyAlZsZJ8peSY9zZgw+luN4QFsfvqLvf6MDFwZr0wtZjK5c11wGccBd04WL9vw+kKt6PiNxXP3btclo4wyUtcP7hbUc8A+eTDpgnpM3uRmCOYpjeUbYQM6NvQ72+2Un53jrba8qWLerwh4poPS3zXMeBmbm3NhybGO/O52s5RjIWDWb3yBrWbI673cO0gf/Ez2Wz3/GNXzj1A8el9YZ1enH8lxHpy8L+BZ5fRDHN3/5S0LLVf+GZYEVVkPr3kV8CrgVcCrgFcBrwJeBX6CFdD+7f/wn+2i4RACfr/El18jC930I+/rYMcnzauVyNQWtOBYbmRyPl+tMZkvMLZKGNtf/sf5T7BW3iE5FSDrjE1YI5Jq6MNhVj35pyExJ8zVq6owzypXVwiGwigXCJ7tYbLaImDqCNo+LPSEAGjatCVPzFebtYxBehTxabm1d/Kt1JzAWSEdEkBL+bqoCZekghq6AGb8n44r1oril6mfuX0/Wj3KwzTkEwFoho4NfYRomn6LemjCvGjdLGBoO9kPZYJ/vP1+4Mxd94/CMm98gdemKyMUAI3MUZn00buwjs2wIjI0so+U95sBfyAskrOVMFOWCFhkmXJytUU6X0LvZojluIfC4V1c90eSWpfKZrGEjbOXzzFe2Xjn/pH4L5GNuu8byT1DEu7of9YfotMfCbBFEC2xnxJj9ul4cCu/FPmQbSAasIQ1wxoK2Eewc6WkVyl7IifkehHCdqcjZU/le9eLoHgKZcNrmbS1pjaaEx2F/SDKmQhMvx+6HcRGo1fWTvlLiXfRFmcXLZxeKMaUTFLfmBD/LqD19hJhxsiE9o+eoT84DL4KcMYN/Dbr7KsCZ2/3Tr1z4htu+3X3pCB+Yy9Pa6hUO8IoOzrM4Kp6LR5+ah3gqJTCVa0rvwPcxmWsH695/pSkWreWAlC2ZGUlpdwJICegtYtQUtJbOUWzcqqAua0KKODny9VCjSVn//yELMmFEcdorVhi33Yjs4z/ySwjiGzPW4iu25gH8pj6C9I3dj+0USALwTMeccxcCPvt1vSfxyvYqo79sIbOmEE6TuLijkEdykuvN90haq5kfRXUobzi5BpkYq4DyCnwxDnaHbCczzHdBbC29zBrvRKPNH/mDtZbSif/kN/i2xWbVJ9hcvUMkfK7AsINLz5F7Pg9RI9+Jv3RHTN/I7AHy6fB9C1k5K+WNgyMoO/GAtJNJ0Novj1YoSxGvTPVa8ffK5w4xHRQlfuiP1JUICkBpGUHO2tPwDNhla5UTSnBZaNHmSvjJPOMrxkEsNCj0ocgwTtHMu/es2VFGUNbFfQhvEJdmF3ykZu2uRioQACRQTon9RY451hWTFcy7tkYlMD7aTh5iNbFEwGMxEvMMJEsPJB+NJzl2fIjSazsNZUPHNNUKeMMp46FXYhZR9i0fDAp7DgHZJN7tn8PG6dfOhlnBLsc/biAaDO1DEElN3X7uXYkom5/LUlQvcL6hmnLawF3Kd/0JQ6x6p1h3nsFM3Gs1AUA7P07cpw8HmF3Ole9+9oFxOiPyVa7+FQeTBQOH6Py8kMYpiXemfw9cnDyVx4D7du+MXnb8yrgVcCrgFcBrwJeBX4QFdD+j3/9X+3INpFEOucP945RlglOZnclnaTPWXOTwmrnQwId8TfrIP2DOACvE99vBUrpAO7kIzAdjch6uwX/9P7kw4/xd//f30paZTASRvHkHhLJJBaTEWkTsDTFZFlb+8oMe9oWRtN8PsdyNlVeO2n1xP6btmI6hGwqiFprgkZnKpvjJL+UjSC7r6Im+V6xxdRnnFAoMIqyZQO235ZJ9Xwxx2g8F38z8eV2vuuCZbk9G+3+AvXeXLb3B6GVrwC8fCVoxvnSm+AZj0Mj42zahLYjiLZRXtkyMd0JE4zHtdutxTSdLDQCILwHxMNk2AH1a9dAW8NE3xfT8Ki9gt/2i1StmN3DYqfM0SPaQCbfnPRfXDVlW4XsvgBow+kCw20c+/GwpBOuDT9m0ymmk4mwZfaCBoZLE/WxKQBbPrxEymKSJ88BGU1vVmGH7pIprUDaPxOfqB1oFm8JO8jw2bACAdRvNpJ6eFhKQ/eHcEGT+t0Oh+U01jSz15QE8fRM+RJ9HeBMauvIyr4J6+yrAmdvss6+3N/st68QtWVVtbdH0G8DZ9z28WFO7veUWd4/yQnAyOUExs4u228x8CjLdK8NAS6cRAXWly8PD5K3sk1+dlntCDhRyCUEtJPrjJ5bZMyIGf4Kreo5NqslNqs1GpVTYVFJyqZhyrli34LhmJjI92ffTYpzeNWS630RLMI/b0klF7Zi0PE6C297ApZNjQTC2lhAmvEudMu2chF4BldwDPNSj/u3iPl3Mg5v5kB3qti6bBHfAmF97gAlTAwl+LPDYGVhuFIPK/5Qm9Wey8eBwv0/9tXf+/nk6ilG508QLt5H5OixAFwEU7RgGuEwEA7xHrLFcmFiufRB302ZriCgyXZ1A80XF+BldHMlQLwrBQ5E8o4/F4MChL4FO5yHtuhAW1xj7Utgbe7Dt1LeZGtLMcJej1y+UoCYf0eppi6sM7LNWFgB00ihdYppbfqwV10xt19a+5LiqTaoQ3fYXPQTk0amGdejRNLp23baFZBLC1C+SW8+ZSFw03gpANp2vUGn9gzx7B0kD95B6/KJfJ4pP0b9/Deon32M3NF7KN79p2icfShAW+74AwGb5r0LAb1C4Rg06fNWseIkGlMX6abyYFN+aOo9daI9FR5AAC2g6rMZqXFJ+aZQiB1WmTrU17YHBNAkRIZBAiJ5fj0EFv0LAdDm85mc63jhMeoXv5EvyPX74tcyDsv3/loePF2++lA+K528j/KdD3D69O/l/cnDfyafcSykiw/k4RIBQ4+F9idfjt6KXgW8CngV8CrgVcCrwA+wAtr/9m/+111Kazh/VCkpXnubliejKa0pf1iutsB8raG5TaGnef5mP8Dz+D10SRmKc95xnAvjTiEic4/FegM6hl28PMXf/+3fot/vIxKP4V/883+KZP4AL8+usJ0M5A92mmSTsSR/7FPCt91JiqMLnoUy3xw8k2CDVFDMuX8bOGNKZquv9k/fs1Z/LpP7TEJJBQn8UHro9/tlIjGezgQ0a9/1439lAAAgAElEQVQsxBeNXkVc75Z1pmvYj75+TxDt97avAJxJXb7OmXVkm0q+qWpKJoo2bcCYVYWBIMCHbmA/W5ZrfNxrCkgwW6wwmipQMBoOIhEJikyz3uqJFGcyneLekZKtcRvlBx/gky9OEdr1cHDvPWytBGJaH9tpBystgFqrg5tuG+FIBJm9GPZjYYyXBE8MxIIGxisNVwMfhksfChGX6UAszQIhBV1TQQVJeyrsMtXU7DhtT2UqLUmHhobWLCgph+LQpZsopfywgyEYdhiaaUHzWbeTSSY/nleuBTjkLPL0rH7LmnJL/Tao9bsQ13cJnLFPLuvs97PNfneQ/L5x87vg2VZJa32mSDZPymn5L1I3Al3CAHtt8u9eq2+xx8jYc5I4b2socmYy0hR3qlpXSa0HxX1hr/H7ieAWN9cNjEcDDIc3WC3mihFKANQfEjnkcPX1PMy+zuXydb/LtE05ft2HuD7GVBIhlbR8oqlgkYgrs3Su78HKRsxaIW5vlBfawoewMRewjP5sk42lvKIcc3xCwfRRY837y+9e/uYCaD7bQvTkFwhmTwS04rUSDGzlfkjPQgJYy6UFy5jDp8+w2PhVaMB6ION1sZhJIrHLgPVHcur3w+QagXAGVjCN3Zz+XU3sCKYGMtgFneRI58TcjmHKdedtWJsR1v6UgGGBTfeWVcvXM5+SGCsvusyttJiAk29BAJeeZwkl2aRHnhMUcDsGZgSwmGypgCkyuVbDFoxwGmY08xpAqz2T44zm76PfeKmc2xiS41gPaDoTy9X1kj18D7Wzj1B98WvkT95H8eQDTLuX2M66CO0dwAilhHlmMG3Tvy9MOAYHaPO+vCfTTJv3JDxAGIn0PRMWmsNOnBCwVnJpI5KFEU5hcVOV26QVZ1iMSl7mfX9FBpr8njXEg42yTf4OtlP3MO68wrj1HJHMA0TSD+R7LuOscfWZvM8dvKtkwLeSTHV9EzzjspOH/1zeX778EGcOoHZw5wNQyuk1rwJeBbwKeBXwKuBVwKvAT6UC2v/1P/2XOx+9MMA/wrbyVJ0sInqfLfk3IMG0XRat7dt/2P5UCuAdx9ergIiyyBrTFtC0mYBShVQCx/kkbPoGzRe4mS5wdXqK3/zHf8RwPERyfw/hoB+Fe+8gspfE9fkrzCZTAWWY2qbcw5ioqIIouJ1Q8hgIf3Ogln5nbPVrxThjK2XCKDAl0wEI+LMlMsudeJuxkd9CgMVn+gRYWK3XmC2WMhkU+aeAUIrFRTCNCwicNXpz8TX6powzmeh8vVOj+q1DpLSpmA+JkA+d0RrDGbAZVLAaXIi/md+2bmVDTJ6k19V+IibLORlrdW/QuL5Bek8BXzBDeH5ehYklHj6gREkTn7ObTQQvTq8QM4aI5u4L66BXfYpaq4twJKzCJAJBJJJZYbpxQkZvKdaVwF1nrMHWtzAt89Yzqj0LIO2fIuWfgkCCklTy52sQi7jE9Twk28gGFyLbJHjmMy1UbjSRnZ8UYjACETGBd1kY3ML5VUeAioIY1gO1agdMinQbwcPX7cu5YUq696ecHbXlr8o4c79LFg+leBLw8Ef8hN7q1duEPWffr/dO0OzeSR4n5Qw2642SWDqNcuZjR5J5VlHss2JOAQsSHCGdU3Gk/L3hWH7JeXJVmfSJuqwqKV4qrGE26MMMhYVVNRn0MF/MMBj0MRreyMRcyTtNLM0kZlr0Txj9P+xVEvZrOSU9xFgoAmnjtY3Rxi+gWVifSVkHSxOD1XcPnrGCBNC26xWih4+hLXrCDvPZNnyhLOxQCJa5xHoXwmrtg+1TDx8WaxumsZRrloEH2IxEgj+bL1SqbYjgFmWpG5iGqVSoZNdNO9gsZtj5kzDiygLClRKqs6lhN25AGzehxw+wCyrmo7W+QWDVxtIXx9xUsk973YN/3sDMTKvkZ/bLcpiSyx58sxbWdhIbf1rJwh3ATFhrbATOHG+z7fhaFvG6kz7HsnLljtoXGLcvEM2eIJJVUkcCZ93qF4pFW3gobEo3wZKfd64+F8AqEFDWBqHkEfR5B/qsK/emLUExBgUI40wFCezs2O1gJphGEI1gGhmOuynBtLWTh6sJQ04P8Zh1LAd1GT9mTP3uXPYusOieO8e1g5Uowdo7xvrmCvPOc3ntT57cpqVyHTLQXPZZ8eSfyHbob3Z1+iHy5cdynxdw3TBx+fIfUb77Vzh++M9uvc8IoJFtd3Dnr7wQgR/2LcnrnVcBrwJeBbwKeBXwKvA1K6D9n//6v9hRPkevFoa3EzzbbDU0dgUBzbzmVeDNCli+OUxjLhMiqi3J5KHs8uQgi7sHGdyMp2h0B/j8o4/w/MknMG0LmUwaQb+Nu++9j1gqg1effIL5xg8zmsO0V8W0eyHJbZx4rzdrBJOHiKTVxOTP0cg4syxTmDUuWCYwmBiWE4Biih/BPOVLQ0BFJW/SuBroMFRAgzDPCBCQFUC7Jko322SyufZE3wBg+VOgGQJnvH5TUZ+AZzQr54SPjB9K4/RpE8FgALFoDDeDIZqtNgr5LEyTISFb7O/FxaycjC6GJ1B6eVmnqbeBeO6O1CamDzBZarJOPCjwFtZ6GE9fVXB5/hK2bSFfKMOyLYyGPewns5KyGdSVKbmEAAR4noGrgY7WRMlhs8GpTLR476HMjf/3baZ+Su7cW5CTKwcT3yBdMSl8lpJs1gbAzmfjMBeHFQi+Zp3JudOx03VhWDExku2wlJHUSR4rl1+8ASB9Gcz1TVlnXwc4Y/9YL/p+Uer4h4CzPzrUnB3zfPElA2LuEzg7zIqM8PmpAhD5u4BNJWkq8FJ+Enh0QDQmYarPyDhzfJcEaGDyKR/AKHBxORkp+eF2i8VoKCAtAZXJbILpdCzJhSL54zagyzhZ6nFJzfTa91sBAmhskfIjYYcRirLjeQmGccFov7mE314Lk3W+9GG+NBCw1jC0OZaLOeazGdYIQJcEzR0Wkw6W0w784TR0Bww3Q1nQ5J4PJPRoXva57imWlNvM/UMBi8igMqYtlYQZLsBcdmEv2LeNAK5Lfx7WiiEH3J3j1ecAYys7Dd+cEnamhPvEd0zCMMiACxJMU95m4ikmAJ56Tw/PRb8m99ANPfASBQT2CgKYEbTnddG7+kyukwTTNRlwUf0cvcZz7BfpI7cS8C1Z/rl8n43Sz92kjd2sJ6CXztTMxQ301RA7x++MYJkw4d5owiLzM52Tqcd9ec0Uzs1EBQsYIXVduvLN3W6D1bCBZa/iBARQWWBIIA//LzovBOjmdTtoPsOKklyGBhQeye91tnThHbVtn5IOU5pZefWPctyUbboeaOW7HwjrzP1e5dWHKN39ALnS47dCTt46IO+NVwGvAl4FvAp4FfAq4FXgR1YB7f/+X/6bnaQK2n5hmvGPxvY24zHNfmQn8rvqLiU6OqYqJRM2dus1NpsJyoeHOD7IYTSb4azSwNOPPkT17IV4aRUPCggFAigWcpJMdtXdYDEbK0Npw4dpv668cMQkeyvgWTh19Gc9JAJoB2mVesfxL35nNLk36AlDCSl3Ty80Hc2+etJOPzNJGnTAMU4wyJSjbJPAmZKAvvaUEQDsj6Iabx+m9Iel+LooCwjm+WAaKjQgGfWhM1RMl9XNBXrNKoJBxdYKBYOIxWKo1pnCuUWpkBXQstnuoN7uIJvcQz6TRKXREYCRzDtOyMgouay15B5xUs7Jf8UI24n3WaXRQ6/TEraebfvhDwRhWjZsfxAhE7iZabBMHQfxLZpj+9a4ngBkJjBDaxZAaxpAOjBD2j9Ha6ZM4fmZqP8cvynxmpM6KT86TtjoeUaPLAJ0tZsdfIEIjg6SpFGoyb6mYbUVkzpJfXyzHRRTeHVavwXU1GffPuvs655S8RArKYbcRUVNkNlc5hcBta88vJydc10mJzNxtFxIChhCBhq9zQgSU7IpnmdSAgKv9N5yzNe3BMy3AjJK0ihN2Ql8OQBatdHHuN8VlpnfzyAHldzKIACCsovlQjwD57MpApGoAM6ddkM+I2i2NAiyeO2HVAGRYm5WMEw/tHlHxou9R+8swDZXCNgbSeIk4C4PF3ZbrFcrLBZLjIZDTCajWyBG7PvJEAskoRMM0w2Y4awAUVxnK2mSHFZrkcPSkF+G4XaDZecVVt0zAeV5P9FiJWzDRblXmvOm/F/5s1iLL91GZJ6UZ64Cr9nLvhnl6y1sAjm670GbtbELpEUOiWnntWyTQNqbwNVveYmN2+cYNl4gnD6S+8qg8UqukWjmjoBUBMcShUfSNwJps94l9orvIrBfluOb95WXbCB5JL/z1qOG3KOMkGLE6csbASR39GVzQT32Z9pRDDQuJ3BG5hw3yP47UlMeMyWcq0EVq0FNHlCJZ+KgDjOahRlTCbZsq5uKAs8coCywf+Qkr75OuZaETfpbHv/CWYuBFEq+yfsuATNuj0wzNjLQ3Eam8Ww2UbJSsg295lXAq4BXAa8CXgW8CngV+JFXQPu3/+N/vePkuKvl0dp50swf+fn8s3dfx4yGMCLrWfSvEdBWSCTTiCTTSOfyMAIhnDWu8eSTT1F79QLGaopcJo2AaWK9WiCcPcF2q2E+rMOihIseLFZCEjZnvSuZbAf3y4ikj/8sx0IwyLYpf/NhP2IIS4uMrdbNWiZCCiAzJH2ToFg6ZqE9UObXTN4kC4t8AD6hdycd9d4Cja7rb/a74NkfYpH9NqCSjDBtUpNkPjZ6TrnNIUP83roQrEhF6LvmmGczKIATuGYVo34boVAYV9WGgGfvvnPP8SQiAKOj1aWHEMFAZYZv2UF0hzPsRSwkY0EstkpmFrEU2EguEideNJMmoDLfmLjuTzAaD0Q+aVoBmMIGUxPrm7mBuH+Hoz11XIqRpNgNBC7JXqR/mWJXKf87bpuN+yGo5gJF3HsqwHpriimlq+RQjRM6KwDL8gv7jF5npu0XH7Wd4cPFVVc2Viwq43cCSQSCTr8icCZ9eQMc/ToD9OsAZ+4plzRbp4+ssQuaMQSBrXLVlp88BpVmyfZ6T4bPEDkmP+difnLnMC1yzBdndZxdXuPOUUZYZpTuX9Zosr5FubDvsC5p7q+YpSpMBqjUuvI/Zq8R9S2wXPI/5cxbOQc8f7YdENBcerPdSlLhYrGQ881zxACa5WqF6S6E0fKPm+F/nTp73/12K0AG2vjiCYKFewgnk+L/aO8dwLZUGi6Zn+EgQWwCX2QjMol4hclcx3g0xHLWvWUns2d+ygs3a6yGdZihNHyRDCaNV5g0X8GfpcelhlnzJQKpI/hThwKIz9sv5aB4LRNY81m8CRlARDHV+Jr3LvnOvA1zVhfQbBV0Pnc+M6ZNdb8JFm6ZabKdSUs9EAlnoU27MOglFkiIX6TI8yNpLAdqXSuutjlpnwuoFyKAJs99VtIPAms3tc8Rzd4TNj/Xj2bvC0A4qH8h12c4fVdqR6B/To8y1iVeFAbectSShxVWogAjnIFGwIw3cQJkri+bPw6NzDmCeo64XzzXRi3o4bSAZ5K+Kd5oCgj0RfNY9S+lP8Kq224k0fr2fsHk1+qn6FafYO/gZyqAgbXivUN8F+fqet4p9tnxg18if/hYlrkgGgE0MtBcwwHFUvtQ0jfThQcqMMQD0b7dC9TbmlcBrwJeBbwKeBXwKvCdVkD7b//n/+frzOu+0855O/thV4CsH2vWQHDREBnO3sEhMnffxWV3iE++eIGrZ58Dox5ymRQioZCwmw7LBfE1ql33YQaC2FkJLKYTzPpVmehv12v4E0WEUt8+eCYJm5kQxAeN3l43K2VKH/WhPVgJiJRO2MJq4gdNMfxXSZz8Xn7PD8v0SSoowTMCPPycPmf1W/DstR+Wyzz7KhJMMfkXlQ5llzpSUUMmWOwjgQs2JcNUTaQ7anojIBjXtUwTmxElRo5H2KQO09ARCAQQCPjR7g5Qb7RRPsjj7kkZl1dVAbaSxYcyyQrjRph0buAAt05jf5FrBgx0h3MBVVR/dsjshTCc7dC5mWI+n4h80jADgGFisrYxfiMlkHPro8QW+Zg6FgHq1vQG2qA9D8nkMmWPYdohSWhTQJ6ajMvElow/9+A1Dc2pX97nQks0pn6R1252tB3y4zBJ9tkWO74u7kM3bekTQT3Kbl+d1aXOd45zeHnWwMWFmhgLyPT7HMmohnL68XWvSvcG+yZj7M1tvIGPCgjhAmZknR2WUjg9bwnz7PgoI6ywjUPDM01DJrf0bKN3GaWYlBezcRvHpTToV0ZWmYwZMtmK+5gv6EPFNDwlO+MHnOgfH+zLua3UeiL/LRX2MB/dYMWEXAc45ASYQNh4MsZsNhcWCkExxTzSFctlRbAZ8PsDwihaLRcyyV+sVgKwLYw4RmvFKvTaD78Ci9YZlt1L2KEwwnt7CCYSWBsRWP6AXBRk58Yjpowj3j8ob9xs15hNJxgOGCCgPCB5X7EIAvHBw7iF9VwFxnBcMizC2isimL0roNL46gmm9ecIlx5Do8xxu0Gg8C52Q8Xa0uMlGOMrZf4fysM3rcnr9W8DY7sNjCmvd6dpBjbBPLRxTQA0yj93k2vlgRbOyjaMGf3RetgG4uoBCcd2iGb9CohyZauT1qky5NcNTDqXCCbLCKdPMGw8FZlpOH0HmqYYdP2rT9GvfaEM/rdb+KwA4vn7DshmYtB4IR2MOmAcayApmP2aYvn5A+oBQTCp+ju9Buj/FlIPAnb0jhtfQw8loTvL1sO6gGRGhAEKOtZDBzxcL8ULjeAZfyez8bwN6k/lfTz3EPHcXXXODBObzQrV04/kvsygD17zpTsfoHr+qZJvCmAGVF5+qLwLRRZuYb1Zyj2eQBtBNALmxeP3f/gD3uuhVwGvAl4FvAp4FfAq4FXg91TAA8+8ofGNKuAbVhBc1GH5NKQP7yCcK6MxXOCi1cXZZ59Cmw2QSyVh+XwSEhAN24ins9hYQQGlOGlZzSYY9AcYjaYIB0wEEiWs/d8uC1KAs2wYxXRIPX13EA0CNO0+J/VkQ8k0BJmEJV+4JqAGDZm4Yp9xG6mYSiUk+CKMqR0kIEABbbcztNcsKYcupYC03y01ITAyxpJhHYkwAQhOMpUUkm3Y72LY7yg/NqfTnMTNjYSAFr5F2/Fc28okltuinxnlmYloREIACJ5ZlE/S9Ns0cXZeEeDMNC2UijmUChnZ/nV/iOvBFMlYGKmo4ztFhoSuJFkEVAju9Eac8O6QCCvPN6bLySQSQGNsozHxY7NjCp06YEPb4ZDAWXSLxsSGtlNAGZMYZT1KlWQ/Bq6XEZmkZQMzxwvrbdCK22VfGIog+xAmmKFSN6eUEtk42Ldg2AFU+xvoVkDOIcGzooQEaI5sU8PRYQYvT+tyrglKUbr5pQCaM1aU19rXu1zefDJxfJiRc3R55ZiRO6wOmbw6r0+O0reAmbunq1pPwLBCfh9knV1U2lKvw8MMTs+bqFY7uHeSwxHBMnq27XY4KjmTak7WNxvlzSfm/jtcVrsCaBDYIhiqmH5bRI0ZpjddkdwSCCMIxjAHhj7wc0ouh6MBJpOxdI11JTDG7xGIo0TXlXkSTOM+l4ulMP/WVlKYZl77cVcg4FP3OSuozqXLeOz+VrJwwFzB1AiwUuLP/GXn9kcwiuMqlJbxR+DJv1dSzKzKU+g+H2KHjzGqfK4k/Ll7mDefY9W7gD97HyaDZNiY0jmqQosU5FqQ5x1hxSjzjS4UkBY5hDGuyNfd+9M2qphiu8EltqMq9GgZWjgn25IxHSk6uvktdPqf0dA/mMBm0MSS9gKRFOz9AwHQZp1LTK/PYCeKCDoPe9gPeniOWq9EvhlK35HwG7LOCKKJx99mhUThXfTrzwSc2i89FiY3201TsewSubu4qT+XBxL+QFiOy584EJB7M2qKZxqTQAmmicTUlZkS4HNAPoJp61FLrkOfk8bJbS9uauocxlR68psPDOQ8GT50Ln8jEs694iM0Lj6WfmbL78m36xefys/8oUrS5P167cg2a+dP5EwXjh4LQ61+8USANrLSGLpD8OzN8Jcf99Xg9d6rgFcBrwJeBbwKeBX4S6uAB579pZ3xP8PxRu0FovYSYSax2TYG3S464zmaozm24z7CPmC7WmMxXyDoN2AnStjZEfi2Q2yXM2xXc0zGE0zmS4QCfgTiRWwD315YBUGvcpYJm68n72TCCLOrvxAgLbPnR6s3F3+mZJTSwZ0AFpyWKWBHAScEyQiaMSygM1jK+ss1AwPehEm+XLrphhTyFHB7ZIglRTqqJDLXw6UAH1FjhMmwh6VI7nZigEYpp5I3roVhxL5PZ1Px/BqNRsI+y+fSwiw7r9RQLuZxVMpL3wmekQUkBvsGPcBc1poyfOexKiBwi+7cFulm0p6Ir5WAZvy+RmBOF9BKplsOg8IFzwj+ECwT6aWuoTYNoT4JCnBWiCyRCa3QnihG2Z4xkElkdx2V401ZBPvYL3qW+WQbBMYU60/1QcDKnSYsM5m4hRdoT21UR5TZAgexDYpktRl+AcwsfxBGICysM92wJAnvTGSOBM1ej62zi5YwHglEnV80bwMDXEmuS0T7uqwz12TfvdwIMpwcZVE+SIk0ma1apym4+sZlRQFqxcKeHO9VrSvgIuvKdU6OMqjWXy8TANFnSNjByWEGR2UCoFsVfLBeC0inGJNkgpFhqc4vzzfH0MsvfoOr0+coHN6F3/Zj1GOCnwIzZYK+2QiIZlqWSLYIts3nM/Gy0umJJqCnYjiK/FaARV3YfQRqlV+VIYDZbKeSbb32l1UBv28BbdUXZjHvMVYwJfeyFRlQ9ItcreCL5oR1Nqh8jnDhARJHP3PYkEoKOa58gp1mInTwWJhYZEwRuLLoz/UG4CWXEUH40SW0cVX80HahooBfBNK4nJJPLuf7zYDvNzASx9iOmtgOa/L0RKNU0mdjM2xBi+ZgxvNY9msy3glCL2/q8O8fwJ8sYd6rymeSPpxgiAB9QCGenbzGhJesGxhUP5MTHys8Qq/6OfrVzwRsimXvI3X0CwGmWhefyHcyhz+XWwITOtsXv0Eidw+p0mOsx22RwNvxAraUlTpyTgH0yebjf03HdtySBFM96DDQxEdOXderUVMeNJgxJT2ddS7kJ5llbOwzWzT/UPrZrfxGru/NTkfy4BHWDgM6c6CCEWoOiEZw7Ozp38uy0t2/kp9kmpGFVr7zvsg6axcE1YBs6ZEXIPCXdRvwjtargFcBrwJeBbwK/KQq4IFnP6nT+f0cTMQBz0yfYp90m03EwwGsLT9enl3C3q2wnM0xnRGc2qkn9ftl5Z01a2E1rGE+nlDrAcvvhxnKwXD9bL6FQyLjjOCZAoKccACCYgQXOFVxEwWd9EAa/3MCQwYaGTScHAk/R1P+XBISIKCB8v0iQ81lnnGZ+IY5oMib0s1szKcADZr7Rwx0RhvxgaHPGYGPQbeF9bSPYMCPVqePZruPg+M7WC0pf6E0U0f/uoFEPC6AX6/XRSIeFbbU2cUlivkMygeKTRCwLNimKf2gv5uKAHWAQPq2iW+Z8h6jhK89s+T1vj0R4372Ox2Y3zLOWnMy9nQUwwQbFRAj0kpie9s1rmd+NGYRZANTFEJT1Kch1CZBHEQWMA2gObGR9k+x7xtivXT8r7QdtjCEzWYaBq5XUQFgyDrj/tjffEh57Yg8dqICG9RbDdnwCvWRJazBYnSjJmkjA7rPRjkThuEPQ7cD8l6+ROmSI7XlJiQdUrzDruU8uOwvLju/bN4mT7JQPkciyc9cts1qQ6CKINLbg9R9K7WXQANDWGHlUloAqotKS/Z1eJCC4XudqMfvvzqn/5ImYNmrM8o1r6UfpVIK5WISZxftW+bacTmDuyc5JWl1wEwmYvL/0UEKhwdJmfC/umjLOdMNDcvFAotRA5XzM2jbFYKBIILhONaLCWajGxnXBM84Pg7uPBRGWf3ihYxBka2FCDxqMJYdZMt3xCvtun4lE2+OI6mPHcBci2G49FIzv4Xb1496E/rqBtqyC018tnZiYO8L0xhfNIHidTZunGKzXCCUu4NY6Z3by2l4/jHGtacIl36OYP4h5p1zrG6u4E8ewRfPY0OjfcosycBilSZNYKyYpIpptoUWLcuYlbTO4ZXIPrXEkdzrVp2XMBInMJN35fNF5wzrQQNmoiSgmfDZnMCRRa+KRa8OTddgxbMClol8c0tWp7qPqGAS9SBk3FIMMgJpg9pn8mAgVnj3FqAi66xTeYJE/j4ShQe3noTuySab67ryOTpXX8Bv20gevIt4/oG6/bkhAosb587IQ94KiMYETzaX3UUJ54YS2WFD6kQfNUkipU8cQwm2G0xaL+U17xVsoYxKuh40XwggGBf/NhUiQBlm/fKJbP/gRMk1ySqrXjwRPzP1oEM1hgmwMXWzdOd9WXc+m8jvDM/77Ed9WXud9yrgVcCrgFcBrwJ/sRXwwLO/2FP/7Ry4pu0U68xSEjDLtHB5doZe/Qq5YgG6P4j5ZCTMsvF4qkAXw0JwvyT+YatxA5vlEtvVCrZpwN4/AkKO0fO300UBzooZgmfKC6pJfzKCL/t+7HY0RVeSNiXdpDzSkQXyta7herAQr5d03BZwYUWW1XaL/ph+T0y5NBVLTdNQ69D/TAE+tz5dlDtqQCbmE5YZJw+cIWpQcjoCFViOMR93UW92YIbiyCQTWI5voPkjaHZuBOwgeEZfs3yxjHSugNMXTyUd9PD4PvTNFK9ePMNyZ+Cde8cImls8e0lTa+Dxw7sCFHJ9goEiw9QJJJF1sAZ2DD8g+MH+KB836b98nyCbjuaUSZh+FCNLmDqkBvv2GNezgBxDyr5BcxaV7+ZDU7RmIVnnILpALsT6qZpR5rdcrmQCSFZab5MQRkXGP3X1mZKEt9uROcXzxcVkADI8QdVYacDoe6YmawcxZVbvskwMOwjDH4Fu+iWQgib1PssvABrBJ9dA/8zxOqN8k2OA74XRJRTBHQ5Lr6XDh+WMpHES6FPLdxLsBKgAACAASURBVAKCUULJRhDt1pVNAEtOojUQ4GKapxpfBGqVj5u7Hj3N3MZDu7jqiKfZYTkJyjV5OgiauYDc5ZVjIO7sjTJOGT+E//hlJ/1UmDJkE263EgRAZmIhE8XF+RnOXr6Sa48MsfV8gOVsIOOb/c8f3ROw77p6ga0/LXU+yMWFsdi8Opca62Ty6EA0kRTJ1mTYl/W5Lxq8T7ZB3MxfJ/Z9S5ext5kfaQW02bXc282IYnwue1cyjqz9Q3nPRE/FelKpFpqPPmEmhpdP5H4bPngk4NZusxFGI4GeJVlUO8AMpwRE4/YElJMbl4Ht4EqYZnrsAJveBdat59D3yjAy92Ufq+4pVp0zBZQlT7DoVQScs/eP5f5MSSbvO4FUGaHMidqsc0+f9+oCOtnxLBa9GhY3DfV+r4Bg+lgBdXL/9GHUfIFh4znC2bsSHHBzpXzCYvmHcswE0brVpyp4Zb0Uthav49zJXyF78oGAV9cXnwo7Le3IJJeDOoXWsCW8wGECMy2U75jYKUV14okdOScBNDbuczmowRfJwYrlRcI5uX4Ff6zg/C6A+EKyk9HcffFp617+BvHCO+Adjgy5dPln2EDdk8mgO3/+K5ROPsDh/V/ejlA+yCBYJiEBEgIDnD/7tTDSiicfIFd+7Mk3f6TXs9dtrwJeBbwKeBXwKvCXXAEPPPtLPvvfwrFH7JWAZ2JhrxsiGXv+xRd4+dkT3Dkq4vDuXQzGM3R7PfE/IsMIPlPkdGTl0OtF227gt00s6I0TSCOwf3T7pPubdlEkm7mIsK8IJuT2AwI48R+nF5zwN7ozmSyk4jbaffZRR34/gHpvLhOE7J6t5CvbrQQFSBLnDuJR1hmu4dMNZPcsAV7qnSnq15Qp0QuGEkSasqsQgL2wYiX0xwSstgjubrCa3iDoN+ELxBUrbTHAy4oCeLTdFvV2TyaLAhKVDgXgql1dyiSIfkLlYg6r9Qo+O4J3H7+HLz5/gs+efIz33n2A9x8/wGar5KkEzbagGb16LxLUiWIbpIILLFcMQVDyOwJ9nMyx36ahoT0NCBDGRoN+gmHtqSlyPX5LxwYJc4zreRidRQgp/0y+SwApH547gJFiLSwXc3SWYQF89o0bYTYZpnUrJeXEkqyz9iyIXHAu+1L91VAn88xJu+T7fEQl/vl8mlqfcizNEtCMyXw7w8JpfQyfbePecVakmzwmAmir9eaWaUZArFK9ljHB+rrgmHsMb0owXUDNlXW6oCmBNRcsJUh2fJQTQI3rCrONZv0lBaK5Jv2KfvM2bU0AtIqaCJM5tnLCAdxvKWDPARDdWshkWW1L9snQBwGCHZkmQwDqfcU6I0Bbo5H4EtvlGNqGLEsns0/TkMqXBCjrtWpybnymDSsQQiKVQyS+j3pngslwgJifJu5MAGVaLVNL1+hPdQwWHmj2Te9ZP7X1CZ5p46YEBQgtV9dhJg9h7R0IcDa8eoph9ZkMYb6PFO4idvxz6LqpGL67HWatVyIzJCuKSZwKTFtjRf8uAnF7ZfECk/uuA9KtnJRO3/4hlq2XWHXOYWbuOpcc00U0zBvP5J7nzz289Wjktc1tC2iv+xDKngg4Jr81KHvXAAJoBM7YCJqRfcvG0IBx86UKDMjeVSzdzVp+n/H/oPZM7pm8NruVTxAvvItE8R1Z9/ryU7TOPhSWWqr8MwHLKN8cNF4iVXqEaPpYWKHskwuGiaRebACYsLy59UCjrFPulYGEGk4OiKY80ChBXUu9KQNl4ufs+lzAO17TocxduQ+ybdYL9ATw05E4eCzSTQJ6mfLPBNCrnX2MyotfyzlSfmbKA41STgJlbMobbSfSTe6Dn/H3pysn/6mNd+94vAp4FfAq4FXAq4BXgZ9uBTzw7Kd7br+zI4vYSwHQ+Ic9ZZlnr17hyYf/KEl9J/fvIZ7OYDSZiGwnFg5Ct/yYLjbC8KFE0aBXzGaF4XCIm24fscJDRCll+YbN9TorppXnEv3JhHEmYJjCGzhRIhuOnmLtGwYHKOBMsXmUZxRBM9dInoAR1+lRcqnsyOQ40nElkVQJkbvbxE5JnuNEDEBvrIIG6CemEbhw0htJSGp2h/Ke5uuNSQizxQr74R1sy0b1qiJgCNlRy+USpfKRfI9g1GJJWaSBx+/cgwUGHAAX9bZMlo6KObRntqN0JAjmQyGq0ivpH5YLcwLF1NANGiMTjTGDEoB9/0IAOUoxc5GNMMDajteYC7xl/Aog3Ox2SNojdOY0lQfS/rEAaATrUoGZ8ozDViAiSdckWKoOXMA8TvosnyFjh8tcuREnrirBUQFFIp8VIZZaRmJXbWTK+SLzjAUnyHjR07HRTJQzAdT7G1Q7cxyVkigxLECnRNQnbEOyzGiuT5YX/cLunuTlvF447DLV3w3KpYywzX67CUsNEB8znhcCZqbpe82MA8TMn2PkqJx2xpsaGy5DTGA0ji8nLIBedjLPddLv+PGV43PG/nCc0f/stjlG6Q7vTLZ1cXUtvn3FXFx5kTmT9/lsjouLC9RrDWjbJbCeYrMiOKw85eQ8kb1jmvAx7VQnw8eHWCKJKcKSRus1rwJ/SgW0cQvauH0Lopv7RVj7B3KvmTROMapTHrhBpHBP2GKDy88QLtxDpHBfAd5O0q3OtEeCPkw77l1g0bmUhzDmXhlm3DW/f93DZfsVL2Jlxk+gqPhImGv8XcP/bIv2mYSJ+HP3nCtvh2nzlfSLjVLSYOoQs+uKhBn497kfBaKJZJNsS0fa6YYSTLsVjFtnCKUOhWU6rD9DJHsH0fwD9TvDkTeT1SU+abzXMS14vUbr/COkD39xex9kqAubaQUw7pwjlrmD0H7p9j7jkMTUQU+76l7pss94dbuMtMCeQ3fWsWIKp/PgiD+taE6t3iFTmSEHdx1J5xr9q88k/CBefIRY/oH0t31J/7KdMNAov6yefSw1dpM2i8e/eGuYEDTjuaN0s/LqI/mMr+ezKZYSNqKYaV7zKuBVwKuAVwGvAl4FvAr80CvggWc/9DP0A+/fW7JNw8B0MsOLp1/g5Refw+/TUbpzAjMYFlbZdr1G1G8hvF8WeSHBoYf3T9Dv9vDkk08wnkxh7x0h6Mh5vumhF1MhSdd02UqcuLhe+SIx04BGbymMtEIqICbrYnpONMsBFDj5afbnEibAkIB42BCQhZ93hXWmIRWnX5hiSJC5xp+pqCYTvetmHZN+B6GgraRylKaahrwmuEfQRbGX1NESyBCJ5CyISaci8kgyuDaTljJ8Z7hBJidMukatgsVijnIhi0g0KtsT8I4ObVYC7amFYnQtMiQys0rRjZJi6jpqAxrwb5GLrMUHjAAh0S9OBit9Sjq3sC0T3bkf6SCZhUzNFIxKWBN79kwmhtfzgACIaXuI63lQMfUCE5mstuZhAbsy/rH4o0k4gZMYyn50VlHsdB+ywZls2wXV3PMukI7DOts6kk0magrrLLx+zaQT1pmqY+XGQKWvfOcOcxHcLe9hq1s4r94Iw41AFkMYaMZPvzEmX7oAWqWmTPuPSip99PS8IXVhwAABNEfMejssXRkX5Zs8jwKk0UOOjCwx7KeXncPic3z1XDaayDcpadI1AbzYyDRz2WvuMko2Rcq52aCY23OAPNUTyitVew3Kkfm5Wq0d8JYBAmT7LVG5uESjVodlbKFt5lit6D+oZMMKJtYEwLT9IQTCcTH6Hy7VxN1rXgX+3BWgHJ2MX7nvGj7cnH2M4cWniB//QoAXgl2hwkMsrl+JvJLsUjLZFGhG4JxgrwOwrxQTmssX9edOkuUO/oNHsPMPMLt6gvnVZ/INLgsUH6mriMAcH3Q4/l5umMekeYpZ+xLB9KG6rqAhmLuDebcm/wPpEgL7BUyvVbInXyuJqeN/1nwl+wpnTqSfg8Zz+R5ZWL3Kp8Lo2iv9DN2rz9A+/42Y8xNQY3PBswSBK4fdNrup3oLdKthGsT0Z1sH7rB7cV6eL/muu5J3MP1oEhLNYT5TU3BfmfY4hCGTQ7cSLct67QjB9gsD+IYaNpxjWnyKae4Bo/h0B/TqXKnlT3TWAVFGFBzQvP0Pl5a8lCIaAJx+quK1w+DMc3f+lgI98gMJGdhqZaWSf5SgDdZbLeeB90QPU/tyXnLd9rwJeBbwKeBXwKuBV4E+ogAee/QlF81Z5XYGQuQSZZwQBOFkY9G/w6Ucf4fzVS2GVETwLxRKSqEaWS8RvKQmJYeLB3WPcOT5Eq9nCbz75FHM9jsD+8Z+1vPlk8Hb7uWRAZJaNzgwuO03M2TNRAcPEo0qACeUfQ/DKBccIOHFxZs+UY6+2J2h0lzAtn0wCl4MrbMZ1GGTz6IDfsuCzLJELzuYLJCIBxMJ+AfMiQf9tOiIlcwQ1uOf2IoxK60alpJHdYCjgTkljLGT2IrL93misQghiYSwRQXNqoxTfoRRdCWusMaGkVEc2QoaUmqCKX7dGkGmD+kAXQCwZWIkPWmMIAdcK0Q0KsS2aE7+AOpngXFhkXI9MNNr9UxbKgIGsf6RAslvDaCfNdMZ675C2x0pCSsBQY0gBiWAGusuwsOCywbn01QXLREIpwBMTN8mas2Xdg6gKTrga+nA1MFCKq3PD9UoJzhd9Mr7Orreg99lRMY6L5tQBzjIyKaVskymb9DojUEbJJevK1y7LTMkt27istlHIJ1E6SAs4tyHw5kiayPgzTeP1WNGAs/OmgGE0/C8fKGN09lsxHXeyL5ddx4WFvGKEuDbbyitNvScjTUA+Q8NVvYfTizZKxX3pB88fgTWZ9LI/znhlwECl1hN/s2TCFjZLs15HvVqDT9sik0kKoEZ22ma7RqdZFVYfx53us7D0JbE04n/Wa9DbuFeBL6vAvPkKlmVJaMBA2E1AtPRYwJRp7QsFujhMLDt9B/PmCywaz8SDz0zfgZk+FnBq6YBTVu6egGHz6lPxULMdNvO89gzzqycCBvmLjxAoKfBsUnmCSfUZQqXHwrCS+4rDduO1Om9fwLD80HwWAsmSAp51A/5USVhoLlhGEG3avpDv3BrtbxayPQJobhvUn2PYfIVY/r6wutgo3SSLa6/4zu9YF9w0X8pDlnjunhyn+qW0kSRO9oOeb2SaMW2TTQ/swwin5N5Pmedm0oYRSsFwmGm8h/B3C+WeZEcvmCSaOBAvNDYy0Ub1LxBMHiGSf4hB4wV6tS+QKDxEPHtf9bf6uYCJmfLP0Tj/DaqnHyFdeldANIKeBMEIklGqeXDnA/FHc6Wbbh34HTeNk36jBNSyh+qcsPHeudk4D3A8UM27eXgV8CrgVcCrgFcBrwLfYwU88Ox7LP5PZdfie+anr4uOq0oFH//61+i0Wrj33vso3b2HyU0Pq/lMJgU6n37rOiLhCO4cl3FUKopP01W1hsYAmBmOR8v3VJzDXBQB20Kjv0AuwXRHBXqkYpZINwkycRkTOa8Ha2QTJvajPlTbU1wPlsgnA0hFNNSrl+q7ZGc1awKgiIeOmK3rSh6ZSmM/FoC+mjhm/orZRTCDfnCmT0kUq50JrkcrBTrqPqz0CMZrW9hahr5DPqz8aepjJjtSyuiys5bIh1eK2abrqI8UO0MgQQ3IR+jhpiZOFFE2xiaaYwupwFKWqYRGE525kn5yvVx4LimcriE1QwTIdqOMk6AYwS72mWEAbK6kkMsZIsD9Z4MTJ2hAQyYwRXMaFBZZLjQHyRpkzhE8q49t+V+Or1CMqEAKCTtwtEq3QJuiTqlGtoVO9hmgW2GVfGrauHuYxo6efBsI046gI4EyAbVoZl1pyQsa8LtSXXcIukEBx4dZkWK+OmvIuneO85KYyfeUXBL4Yp+Oj5hop4A0V7apPORcazLFFOOyyyslZ5Oua68BMb4h4+yy0kH5YB+lwj4uq135XqmYcKRs9Ghb4+KyLUBbIRtDu1YRYIytcVXBYsnr0oC2W8EH+jJpMrHlehLewQAAw4JpWVgaCcwQ+Z6uPG+3XgUg4JltWa/BK7KcBOxVknSCYEp6ucai/hTLzgWs9J3ba8hMHck9Uh568DsNlXrpLz5U6/GT9RqzyhP5jICanb0rn81qT2Udf/4BprVnsixUeoRx9RmmjVdybYfydxAqPMC0/kK2Gyzcx6x1jkn9JYIZ5dUpfmLkZuk+hHMquXLSPlPMtt1O9cO55sNpFZrggmG9q8/QI9inGwJSEeBmo/cgm0g+NQ17hYfyfjFoCIDG8IDbW6DD4t1Qxslk3FAKu4litwrfVZJIVTNCSYgPGhlsTOLEDvN+VYGCe/RveybJoeHsA4Qzd99KC+X6+wevgUZ3m43LJ7h69REKJ+/j4OR9Wewyy5jUef7sV2+wyzSRcBYOH6v+OOECLnGN69FCoHFOpuAO2fJrUM27XrwKeBXwKuBVwKuAVwGvAt91BTzw7Luu+E90fwTP4qEtzl+9woe/+hUG/T7+6j/5T3H08F20a1UsZxMsJhORbto+A3vRiJjdFwt5zFYb9G8GIhMjUEMw5vtqB5kIjvJRCh8dK3cCHWrSQc80MtL2Yz5c36jJXCpuotGZCniW2fOLd9pV5UwxeehTNq4L4COTJllDRyqbE/Cme93GXtSPVCoj6xmbMTrDGTrDhfhPFZJh8ei6Hm9gWX6M1xZuZk5aJyAsrEKEE6GdsNsEdNIIUimmGIE1Tp6y4Q10neEF6nOXHUZ5YXWoidl7OqCe7LP0zbHyoFmu1miMNBRjW0n5JDMsE1w4nl0EaJRnlwoT2AkQVp8oZl8hNHnta09gbxqS/pG1RvZaLsRQAU0AJP5sTYMyKcxHFqiN6Tmn0jZZsYOYkpuyqfADzZGaKu8z01Evqgkptbk+bHUbuhXERWcjP+8cpgRYe3HexlmljbvHOZQKTgqmoTvm/hCWF7dyVaVUUoFQtUYXhfw+inkmYHbk/0EhKUma55W2sMnu3cnj5DAj/VNpnmoMs08SBOEAZ3K8ju8ZwVXWXvmgicPeLfPN3QbHhWxHaq1eEWElO5EMjX6zjsvTUwyGY5V26eCIIgf2mdjqOhKJOLCaqnOv6+hdt2+5bhs7iZXpyLy+r4vO269XAacCvM8QQBucfijDPXb0c0ndHF99JsBK5PA9BDJ3MK9+jkX7FHbhXcCV/Ok+LGrPYWWOsVsvMb96Cn/58S3YZufvCPhGJpp8Vnok+5hVPoOfIJfhA9lvzlUmIJo/q8AvF7BzX88InmkKPKNEc1J/IQ8a6NVGmScBt2D2RMAz+ogRHGOQAFvEAb74euQuY7gAgJv6MwHZ4g4Tjb5oXDeeI3C1wej6XPpC7zNB2+n/NmwpZrLDkJYHNQKGpWS5EmW/Dg0gA825OQkjzQinRRa+GtZk375oAfZeSb4ybavwg2CabDcD/epn8j5eeCTHy9a5UixBeVgEIF3+OTYb5W/p/iavX3wqnzE8gK95Ll1gjcuvXn0snx/cUX5pZMcSOKufq/OeP3qE9Wolv59umbveVeNVwKuAVwGvAl4FvAp4FfiOK+CBZ99xwX+qu4sF1oiHdzh98RIf/t3fY3jTxz/5l/8Sj3/5S3Suu7i5bmE2HmG3XMLUNUQDfpyUD1A+OcLpVQ2r5Rr3To5wcb3EWVtJXL6PRqCjlI0IWKRkm+qP9XTcEh8wN/3w1kPeAWxa/ZUEDqxGNcz7FRSKJTGQpwcVJxXX1y2V8LlVBu3pTEYmI71uB3t7SRzn4rChgCmCXCqgQEN3usNivcNo+dpUuTZSkp1STHlbCSMsskFrSt82xwBefMGWwnZrTGwB40oJxX4jgEOpH/3UKNvkxEn8yIS9ZglrTNd3qA10ZENLOQ4yx/iaDDUBexi0QFYXFbgOy4zAjoBnmoZC0AHPHDoEPdzqkxAygQnyoQm2MBT7i2Q6GmbruvJdY3jC2C/bKMUZVuAw9SScgD1UrLbLvoaLvo7DxBZHe06fHIktv1a5MWHYYeWhZAZwXEoCPhtnla5M6Oh9dnbZvmWGnV+qCSWlkKr2QL3Rk58EzpiYSX80vj45zqJa6wq45rI9aORPDzKeOwYRuMu5AwkMcH3JtioRk/Jdzn2rjZ4DRiqALJ+JqX03b+TnQT7hSDgZLLC6ZY2QVXZ1cS7MQQYg7NSsUl0yzpikL56+I8i7gT8Uht8fgGnZGC4sdKe3Pfw+LjNvn14Ffm8FeO+d15mCSYIrQy+UXJPXR/jgEWb1Z5jXnwuw5c/dx6J5KteQ5UgiF/WXWFTJIlvBzt+FXXwIWUammcME486t3F0B2he1pwpAKz0SDzQCSG6b1Z8CuolA9g6mlc9kcaDw4NYXjd+d0ROtdY5Q8b4AZry/T5unioHGz9vnCB/QM4xBBWtEDt597avmeK3Rz8wFmibtcwHM+H5Qf4Zw+khAv3GnIveMaOoIEedY5/2a+JYFEkWsRw4opmmSPCrBKpG03Pt53yfLTKSmjp+aHMybr3dbLG6u5CGD6YQI8HcZ5ZuUc1K+OWqf4qb2GaLZ+4hmldTUlaa6UleCalcv/wHVV//x1gOyfO+vxWrg4vmvBDQ7vP/XtzV+0++MrwmWEUyrvPoYh/f/KfKHj3B1+rHy0yw/8gA0797hVcCrgFcBrwJeBbwKfG8V8MCz7630P60dJ8I7JMLAx7/+B/zj3/2d/JGfzaYFQLv//gfo9/o4e/oUk35Pnpan4xGcHOSRLhRx0biW+f5x6QCnjREuOnxi/f1M7ksZJVtj/ynh5MxNQCZKNnc71NoTmdRIIieBIzK+yPhxAAv2+vLyXMCpfL6ARr2GVqOBvSSZTxpu+jeOVE4lTdq2JX5ohf2gbEfM92MBYQ5wf6+6Oi5vFLWKMs03WyG6RimmwBOyzQic5UIMLHCkk+wbZaKaDtPng89niaSRYNl8uUJtKM5aSqa4UQb2namFTGgpQJlbB/5sTWgev0OazDP2c7NBcxaUOuUCitXEzwmSEVLKBWeKeSYyVB4LhF1G8I0BAe25YtUV6ctmKCCNRv6SFkem3lax6SjnFEBRB877ikFxtKe26zIQVMIpvdgoqyWot5HjJni2s8LY+UKwglHxKiLvjSAXz6ELkrnyTcUIAy5ESgmUnGRLAmfcIc/p2XlLpJ13jnNgUIDD6RDAjEy040MlfWKjt497yuZzBiwouWa9NcJ55Rqlwh5OjnIin1SsjR2qjRsJMCjkYgLEEWylb1mtORAAOqBNhHG2Wi4FOJtPld+dZkUc5pkURpZFwvTVC+Jm4UNv+ruJoT+tO5B3ND+VChBgMg0Nlj+IcVV5nUXofSZySMfXkKwo+qJt1/CTyUUQ7A2JpnidXT4R0IzXlQLRHgjjTO5LZJlVn8F2WGD0QLOdQIEFgbvbxnUfYl5XAJuSjZqwHfBq1jpDIH8fAWGgrTG5+kI+DxfvY1z5DJPaC4SKDwQ8I6A2qT8XgC1UuH8LoI3rLzCU41RPQsLZu4gW35EejFqnGLZOEcncQThVxvj6QsCq0F5RPl+OrrEcNmFF0rdhI2SXbsbXSmqv6/CFkgKcbadd7GZdx/NM3TPF/4wA2m4rgBtfG5GsAtEA2PED+Tm5PpOfodQxhs3nch5c0CuWe4DddoXu1efK4uDwPdTPf4P6+ccOeLYDwTOCZlenH8lDgHz50W0owMXzf4Dh88EwLFw8+wcBy1z5ZvHkF6hffHYbqMM+EEDjPdBjoP1UrnjvOLwKeBXwKuBVwKvAj6cCHnj24zlXP+ie7kWARGiHj371K3z4618LYJNO7+P99x7h3qNH2PjDqNaaaF5eYDoawvLpOMqlcFw+RDyTF2bB2auXuO50sLZTGK5fG/t/HwdO9gMZaGyV5gjLlTKQdhsZakzozMR8km4oHmFMWlxv0GzWcN1uwWf+/+1dW2/b5hl+KFEUSVGWbCm2DpbluEnq1cnSrVtytRbY6WI/dTdbMaBAsYv2Lt0atGsTN/EhsWxJluTzQWdR1PC8HykbxYAVQ5HUA19ACCVR5KdX1qd8D5+DLh5nBLd4tZ++UhMzK55lQTmxIdKmK0ASiyDUeT+KtKn22Dm9Aj0WZ5RXjTDDfFSGksb9DmWTwGJyIMBVsxMXqWAxOVJMsqiOUpqMtKiAUQTK9i+UZPCWPRKwqdVWPjyUZfprOFlQBeDQdMAC8Hli8n84sBHVPMybPbVQu8YyC1IjeawFe4hml5LWCXKJgQB5sgj1JaQ8B+WXu6dKVhrU8uwE20eEESe4k7mS8gZAXWCs/+qEpv0ubqcHwgzk4owsh6g1g9qZjp3DsQBVApppEfEP4/ZuVRlrkxnGIiNMVJFTmaV/TlnTasI8293zkzHLBMloZK0+k2DUQeAA99958UTtMxri7x//GXFDfaiPPvytMMD0WAyPPvqjgKQiFyWISaCscSbgYX7eQa9ziYuTY5EsDQmYcdHousJoHHkavFFXgOZxxJp67Ml7MGn6r4n0dhxl4mxYYQduRgd69e/Qr78QUMwqKhCJNWyqlErDN6t3m1twm9vy3SO7jL5mQZF5xhsf5/wxqCo/M2GVRXVYyw9krgkeGzS3BTyTCSBgngWpm/5BB9VnMAqrAqaRrabGcld9/8Uz7SW69Q3YDCAYu+jub8g8h/EIdnEVCd+vi6Aai95pwWvb+xtqbP785zAUwPd2C2Y+kWzSRy27hM5hRS7C2JmSvP/RpZqXKNmU2UouWmiIzSxgdNEQME1P5gREU/NuBJ4v34wk5jHxtzWCaRM1pwVEViX9VEXJplREx1l93fdx80B5qRLkR5AprU3TNnlRgPNxbvnh9Bi1V18LiFa+90geq2z8Q4C10ju/EPCMrLPlVfUciwBa8LMgc3s0JtYOBNDCCjsQdiDsQNiBsANhB8IOvMkOhODZm+z2//G5yDxD/whPnzzB660tAQYK+QVk0inkCzms/foxLgZjfPevrwQ8i8ViyKeSKBcLyOSLYuZ+cnyI5gVw3FfmyG+7LCaD0hOnr1hY1yufMZGbNeCOXBycDUFmkaURRIrg8vIC5+cncJwUBklLfQAAB5VJREFUNCuLrqfArR+rCKKV064w0bgQYromi6wzbnMBU3SYtEnAjEwr3Zfu6Kid0y/Mw3xiJIsPSiUJ+nHZQ5NrrpiuSw55fI8pmQTtIoo5Jf5vfbLONOSsvgJvJhr0iEriZAXAGBlltbYpYCrHTFaZYcSwdxYR3zKRZEWA8uyVT1jQJ2GBnarRlJmqSXBJqVmFiSZCx8kYlVMClB5KM33snRsyxmJqjKiZhG7PonbiSeJmaTEj59utnwhgtrJM0EwtNHkWpnCS6VWmxDNQQIKsPHVSAm7y3vz3x+3K3oECGP2mMUAgeDGPxfr8k7/g80//ht/8/k8SBPHFZ5/iVx/+Do8++oN4q3GvxXxaxl17tSmsPstx0Dk7hm6YAojyWN32hYCzkZiJUb8NuF1MdBtjzYQXdVQIQf/M/4yAccSGp4cBAD/W9y48zs3ugNvYhNvYgp6/Cz1/D5Q1uy1KPF/CKK7CyKsEySETJDUCctcSHxk+4Ht7TbvgSz4lZEBSQVVZSw/Qr28oVhzZbo1X6vHFVQHVOj54RgCKAJntS0mnAJp/HMo72w3OB64k4XL+S1A+elJD96giwFk0xhRiHfF0XhjdMj+JTFOb2g6MGAgwgaRxet1DNZc78z5b+pp0c8LfgrGkcpKBFniYGaniVC7eO9mVbTu7gsvWJi4bLzERZEtDMr8qcs6gKOPk2FvVdbmAwwtMany6sNYKK+8LELa7+U9h6TLFprH7XLzU8strV55pyhZTar+yLr5ouaW1KXgWyEZv9l9nOPqwA2EHwg6EHQg7EHbgJnQgBM9uwqd0A8ZooIOTxgY2nj/D2fGxmD5nslmYpoG59Aw+ePwYUSeF9W++RdsHBYxoFMWFLMq3l9HrD3DUaqI9SaGrkTXz9qu04Mggqq322x/M90ZQmhmLkT/ZXGKsT5ALyky/1TXkPj3PCFppTFuMEECjdxkkvWzkDgWIOejEBHiat/tT0Iz4l6+gFICu0TEEHMsnBnI+bnO9pPuGawTsGh1T0jILCYYdKAaZmNZHddTaimVGAIzPyfMRDTvHAM9VmlUSTAJ4rqgXJ3IeJa1US1JKMsnGooSVx6LPmQLPKHl0xU9oOBqLFJPsrwhlqmYKRjKLSdSCFjNRbXVIKxPZ5ZggIUMVGKLgg2Ecw2ikZKwBg4zHq+wdirR0eYnAGNlmSsZLWSX3E2mlf14JBxAZrIfN7aosEutbT4W1RpCtXJwTYHlv/xRzmSwduZFOz8GybIzGLkajoaRhch/TTkivRuMJnNksXC2By8s2IoMjYNxDLG7DncQw1BxhmCnZqXdN0qSF4NlP7psbDuin3oFxa1suAhg05ZfkTgJqzzGknNO/T8DMKLwroBRZaJR/Egjj83F6qY1dDBk+QBCO0lCqqSklbWyJRxqLPmpW/o5K8iRDTQM6NV8yqqnnOdH2mq9h5Vam/mT2/DJ6p/voHVdhzRVhM2GUyZtnTHXWEZ8tijyevwUcH5nFgj35/pEqvgTwJIGTaZxZdb99APeijmiygGhSMWslvZjHPt0T0CyeKoIAWiD/bx9sw5m/g4Q/hiA1lK85rD5Da+cr3Co9wMLtX6K5+42Aabnyz9HcW5fjLiytobr5JfYJmkV0kWzmymtoVJ4LUMZieACLQFvhNkE1Jd+ltJNzL48RVtiBsANhB8IOhB0IOxB24E10IATP3kSXb/g5CKBwMcH/sBJ8oafWf6r919+isv4Fhr0ekjNJzM4RFfGQsE3cf+89OOlZVPaqOD8/R9w0EDfiyKQc8UYjSHF4cIRLbwYjQ4EUYf33DlC2WUop4/qDvolYBAKaKYCLbDBNFnVcmHDBw8UUwbP+YIABZS/0a/OZXMJk8+U6DZ/NVrB9KWjXlBCBAtltnbjsKIEEssBSzLQrtpnvuSbgUlRuHI/yLlOgVVB8fOdEhQDQ/L9yojzOGIbAf3fPdWFi0RuNYNkVqMdQA5WJOh4PZYFYb9tyKzg95JwhYvYs4k4au4dDSdwsL2ZkHOzDzt6RvO+7Kzk1FJ82wvRMyjcJsBEYI3DGp0pFlUhJJh3ZZvRFY+Lmcmle0jd5n9v5hRn5m69Uj/DZJ39FbespLMuCZZJ9p/pCpp9lJXBrfgF37z+E7SRxvF+DM5fFaDjAQX1PFoYqWVSQQ0SNhACEZJUYzpwAZZ1hFAMvDkMbiEceQwi8wbnyL/ImwkbzdAUAhxV2IOzAD+8AATSvtYXIgpJljlsqKTNGQIsstLoCucR3y59bKRuljJMMtSEBtdIDaDrBNyUPFV+1ws9ESsqvda/2Ap3qC9jlB7BLV5JT7isy0Oa2BLNQ8tnl+TgRRTR0GttI8BgxA/3DCqxbZZHkEzwzM0uIpwuSwKl8IAFX/M80xJILiM3Mw7tsyUUEyjjlvTFcwJ/H+VwkwRRiMpGhggN8AK1/vCMgmpm5DWN2acpG40vbzQ0lKc3dU33xWWZHNSVRzSzel/nrwPewy5UfindbffspattPkV9+iOLdD9CsrGN380sUVx6i/K6SbkoSpwaRdTI4oLb9tfyOFd95H7ml+1Nw7Yd/uuGeYQfCDoQdCDsQdiDsQNiB/60D/wYOo76tFW2rygAAAABJRU5ErkJgg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7" name="Picture 6"/>
          <p:cNvPicPr>
            <a:picLocks noChangeAspect="1"/>
          </p:cNvPicPr>
          <p:nvPr/>
        </p:nvPicPr>
        <p:blipFill>
          <a:blip r:embed="rId2"/>
          <a:stretch>
            <a:fillRect/>
          </a:stretch>
        </p:blipFill>
        <p:spPr>
          <a:xfrm>
            <a:off x="4176635" y="1489745"/>
            <a:ext cx="7762951" cy="5164790"/>
          </a:xfrm>
          <a:prstGeom prst="rect">
            <a:avLst/>
          </a:prstGeom>
        </p:spPr>
      </p:pic>
    </p:spTree>
    <p:extLst>
      <p:ext uri="{BB962C8B-B14F-4D97-AF65-F5344CB8AC3E}">
        <p14:creationId xmlns:p14="http://schemas.microsoft.com/office/powerpoint/2010/main" val="10265121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Incremental Structure from Motion (</a:t>
            </a:r>
            <a:r>
              <a:rPr lang="en-US" dirty="0" err="1" smtClean="0"/>
              <a:t>SfM</a:t>
            </a:r>
            <a:r>
              <a:rPr lang="en-US" dirty="0" smtClean="0"/>
              <a:t>)</a:t>
            </a:r>
            <a:endParaRPr lang="en-US" dirty="0"/>
          </a:p>
        </p:txBody>
      </p:sp>
      <p:pic>
        <p:nvPicPr>
          <p:cNvPr id="4" name="colosseum">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rcRect/>
          <a:stretch>
            <a:fillRect/>
          </a:stretch>
        </p:blipFill>
        <p:spPr>
          <a:xfrm>
            <a:off x="592540" y="1886802"/>
            <a:ext cx="8229600" cy="4754880"/>
          </a:xfrm>
        </p:spPr>
      </p:pic>
      <p:sp>
        <p:nvSpPr>
          <p:cNvPr id="5" name="TextBox 4"/>
          <p:cNvSpPr txBox="1"/>
          <p:nvPr/>
        </p:nvSpPr>
        <p:spPr>
          <a:xfrm>
            <a:off x="839268" y="1138991"/>
            <a:ext cx="7756547" cy="523220"/>
          </a:xfrm>
          <a:prstGeom prst="rect">
            <a:avLst/>
          </a:prstGeom>
          <a:noFill/>
        </p:spPr>
        <p:txBody>
          <a:bodyPr wrap="none" rtlCol="0">
            <a:spAutoFit/>
          </a:bodyPr>
          <a:lstStyle/>
          <a:p>
            <a:r>
              <a:rPr lang="en-US" sz="2800" dirty="0">
                <a:latin typeface="+mj-lt"/>
              </a:rPr>
              <a:t>Goal: Solve for camera poses and 3D points in scene</a:t>
            </a:r>
            <a:endParaRPr lang="en-US" sz="2800" dirty="0">
              <a:latin typeface="+mj-lt"/>
            </a:endParaRPr>
          </a:p>
        </p:txBody>
      </p:sp>
    </p:spTree>
    <p:extLst>
      <p:ext uri="{BB962C8B-B14F-4D97-AF65-F5344CB8AC3E}">
        <p14:creationId xmlns:p14="http://schemas.microsoft.com/office/powerpoint/2010/main" val="3754302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5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endCondLst>
                    <p:cond evt="onNext" delay="0">
                      <p:tgtEl>
                        <p:sldTgt/>
                      </p:tgtEl>
                    </p:cond>
                    <p:cond evt="onPrev" delay="0">
                      <p:tgtEl>
                        <p:sldTgt/>
                      </p:tgtEl>
                    </p:cond>
                  </p:endCondLst>
                </p:cTn>
                <p:tgtEl>
                  <p:spTgt spid="4"/>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Incremental </a:t>
            </a:r>
            <a:r>
              <a:rPr lang="en-US" dirty="0" err="1" smtClean="0"/>
              <a:t>SfM</a:t>
            </a:r>
            <a:endParaRPr lang="en-US" dirty="0"/>
          </a:p>
        </p:txBody>
      </p:sp>
      <p:sp>
        <p:nvSpPr>
          <p:cNvPr id="3" name="Content Placeholder 2"/>
          <p:cNvSpPr>
            <a:spLocks noGrp="1"/>
          </p:cNvSpPr>
          <p:nvPr>
            <p:ph idx="1"/>
          </p:nvPr>
        </p:nvSpPr>
        <p:spPr>
          <a:xfrm>
            <a:off x="609600" y="990600"/>
            <a:ext cx="8534400" cy="5135563"/>
          </a:xfrm>
        </p:spPr>
        <p:txBody>
          <a:bodyPr>
            <a:normAutofit fontScale="92500" lnSpcReduction="10000"/>
          </a:bodyPr>
          <a:lstStyle/>
          <a:p>
            <a:pPr marL="514350" indent="-514350">
              <a:buFont typeface="+mj-lt"/>
              <a:buAutoNum type="arabicPeriod"/>
            </a:pPr>
            <a:r>
              <a:rPr lang="en-US" dirty="0" smtClean="0"/>
              <a:t>Compute features</a:t>
            </a:r>
          </a:p>
          <a:p>
            <a:pPr marL="514350" indent="-514350">
              <a:buFont typeface="+mj-lt"/>
              <a:buAutoNum type="arabicPeriod"/>
            </a:pPr>
            <a:endParaRPr lang="en-US" dirty="0"/>
          </a:p>
          <a:p>
            <a:pPr marL="514350" indent="-514350">
              <a:buFont typeface="+mj-lt"/>
              <a:buAutoNum type="arabicPeriod"/>
            </a:pPr>
            <a:r>
              <a:rPr lang="en-US" dirty="0" smtClean="0"/>
              <a:t>Match images</a:t>
            </a:r>
          </a:p>
          <a:p>
            <a:pPr marL="514350" indent="-514350">
              <a:buFont typeface="+mj-lt"/>
              <a:buAutoNum type="arabicPeriod"/>
            </a:pPr>
            <a:endParaRPr lang="en-US" dirty="0"/>
          </a:p>
          <a:p>
            <a:pPr marL="514350" indent="-514350">
              <a:buFont typeface="+mj-lt"/>
              <a:buAutoNum type="arabicPeriod"/>
            </a:pPr>
            <a:r>
              <a:rPr lang="en-US" dirty="0" smtClean="0"/>
              <a:t>Reconstruct</a:t>
            </a:r>
          </a:p>
          <a:p>
            <a:pPr marL="914400" lvl="1" indent="-514350">
              <a:buFont typeface="+mj-lt"/>
              <a:buAutoNum type="alphaLcParenR"/>
            </a:pPr>
            <a:r>
              <a:rPr lang="en-US" dirty="0" smtClean="0"/>
              <a:t>Solve for pose and 3D points in two cameras</a:t>
            </a:r>
          </a:p>
          <a:p>
            <a:pPr marL="914400" lvl="1" indent="-514350">
              <a:buFont typeface="+mj-lt"/>
              <a:buAutoNum type="alphaLcParenR"/>
            </a:pPr>
            <a:r>
              <a:rPr lang="en-US" dirty="0" smtClean="0"/>
              <a:t>Solve for pose of additional camera(s) that observe reconstructed 3D points</a:t>
            </a:r>
          </a:p>
          <a:p>
            <a:pPr marL="914400" lvl="1" indent="-514350">
              <a:buFont typeface="+mj-lt"/>
              <a:buAutoNum type="alphaLcParenR"/>
            </a:pPr>
            <a:r>
              <a:rPr lang="en-US" dirty="0" smtClean="0"/>
              <a:t>Solve for new 3D points that are viewed in at least two cameras</a:t>
            </a:r>
          </a:p>
          <a:p>
            <a:pPr marL="914400" lvl="1" indent="-514350">
              <a:buFont typeface="+mj-lt"/>
              <a:buAutoNum type="alphaLcParenR"/>
            </a:pPr>
            <a:r>
              <a:rPr lang="en-US" dirty="0" smtClean="0"/>
              <a:t>Bundle adjust to minimize </a:t>
            </a:r>
            <a:r>
              <a:rPr lang="en-US" dirty="0" err="1" smtClean="0"/>
              <a:t>reprojection</a:t>
            </a:r>
            <a:r>
              <a:rPr lang="en-US" dirty="0" smtClean="0"/>
              <a:t> error</a:t>
            </a:r>
          </a:p>
        </p:txBody>
      </p:sp>
      <p:sp>
        <p:nvSpPr>
          <p:cNvPr id="11" name="Curved Right Arrow 10"/>
          <p:cNvSpPr/>
          <p:nvPr/>
        </p:nvSpPr>
        <p:spPr>
          <a:xfrm flipV="1">
            <a:off x="533400" y="4114800"/>
            <a:ext cx="457200" cy="1676400"/>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22902976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Incremental SFM: </a:t>
            </a:r>
            <a:r>
              <a:rPr lang="en-US" b="1" dirty="0" smtClean="0"/>
              <a:t>detect features</a:t>
            </a:r>
            <a:endParaRPr lang="en-US" b="1" dirty="0"/>
          </a:p>
        </p:txBody>
      </p:sp>
      <p:sp>
        <p:nvSpPr>
          <p:cNvPr id="3" name="Content Placeholder 2"/>
          <p:cNvSpPr>
            <a:spLocks noGrp="1"/>
          </p:cNvSpPr>
          <p:nvPr>
            <p:ph idx="1"/>
          </p:nvPr>
        </p:nvSpPr>
        <p:spPr>
          <a:xfrm>
            <a:off x="754417" y="1659688"/>
            <a:ext cx="8183033" cy="1706563"/>
          </a:xfrm>
        </p:spPr>
        <p:txBody>
          <a:bodyPr>
            <a:normAutofit/>
          </a:bodyPr>
          <a:lstStyle/>
          <a:p>
            <a:r>
              <a:rPr lang="en-US" sz="2800" dirty="0"/>
              <a:t>Feature types: SIFT, ORB, Hessian-Laplacian, …</a:t>
            </a:r>
          </a:p>
          <a:p>
            <a:endParaRPr lang="en-US" sz="2800" dirty="0"/>
          </a:p>
        </p:txBody>
      </p:sp>
      <p:sp>
        <p:nvSpPr>
          <p:cNvPr id="4" name="Rectangle 3"/>
          <p:cNvSpPr/>
          <p:nvPr/>
        </p:nvSpPr>
        <p:spPr>
          <a:xfrm>
            <a:off x="630270" y="4820961"/>
            <a:ext cx="1752600" cy="12954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p:cNvSpPr/>
          <p:nvPr/>
        </p:nvSpPr>
        <p:spPr>
          <a:xfrm>
            <a:off x="4651936" y="4820961"/>
            <a:ext cx="1752600" cy="12954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653803" y="4820961"/>
            <a:ext cx="1752600" cy="12954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7259670" y="4820961"/>
            <a:ext cx="1752600" cy="12954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935070" y="5049561"/>
            <a:ext cx="152400" cy="152400"/>
          </a:xfrm>
          <a:prstGeom prst="ellipse">
            <a:avLst/>
          </a:prstGeom>
          <a:no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1087470" y="5659161"/>
            <a:ext cx="152400" cy="152400"/>
          </a:xfrm>
          <a:prstGeom prst="ellipse">
            <a:avLst/>
          </a:prstGeom>
          <a:no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1849470" y="5392461"/>
            <a:ext cx="152400" cy="152400"/>
          </a:xfrm>
          <a:prstGeom prst="ellipse">
            <a:avLst/>
          </a:prstGeom>
          <a:no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6508938" y="5105964"/>
            <a:ext cx="646331" cy="646331"/>
          </a:xfrm>
          <a:prstGeom prst="rect">
            <a:avLst/>
          </a:prstGeom>
          <a:noFill/>
        </p:spPr>
        <p:txBody>
          <a:bodyPr wrap="none" rtlCol="0">
            <a:spAutoFit/>
          </a:bodyPr>
          <a:lstStyle/>
          <a:p>
            <a:r>
              <a:rPr lang="en-US" sz="3600" dirty="0"/>
              <a:t>…</a:t>
            </a:r>
            <a:endParaRPr lang="en-US" sz="3600" dirty="0"/>
          </a:p>
        </p:txBody>
      </p:sp>
      <p:sp>
        <p:nvSpPr>
          <p:cNvPr id="22" name="Oval 21"/>
          <p:cNvSpPr/>
          <p:nvPr/>
        </p:nvSpPr>
        <p:spPr>
          <a:xfrm>
            <a:off x="7598315" y="5062261"/>
            <a:ext cx="152400" cy="152400"/>
          </a:xfrm>
          <a:prstGeom prst="ellipse">
            <a:avLst/>
          </a:prstGeom>
          <a:no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p:cNvSpPr/>
          <p:nvPr/>
        </p:nvSpPr>
        <p:spPr>
          <a:xfrm>
            <a:off x="7547494" y="5654928"/>
            <a:ext cx="152400" cy="152400"/>
          </a:xfrm>
          <a:prstGeom prst="ellipse">
            <a:avLst/>
          </a:prstGeom>
          <a:no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p:cNvSpPr/>
          <p:nvPr/>
        </p:nvSpPr>
        <p:spPr>
          <a:xfrm>
            <a:off x="8605849" y="5367061"/>
            <a:ext cx="152400" cy="152400"/>
          </a:xfrm>
          <a:prstGeom prst="ellipse">
            <a:avLst/>
          </a:prstGeom>
          <a:no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p:cNvSpPr/>
          <p:nvPr/>
        </p:nvSpPr>
        <p:spPr>
          <a:xfrm>
            <a:off x="2763871" y="5138461"/>
            <a:ext cx="152400" cy="1524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p:cNvSpPr/>
          <p:nvPr/>
        </p:nvSpPr>
        <p:spPr>
          <a:xfrm>
            <a:off x="2958604" y="5714194"/>
            <a:ext cx="152400" cy="1524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p:cNvSpPr/>
          <p:nvPr/>
        </p:nvSpPr>
        <p:spPr>
          <a:xfrm>
            <a:off x="3470847" y="5352928"/>
            <a:ext cx="152400" cy="1524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p:cNvSpPr/>
          <p:nvPr/>
        </p:nvSpPr>
        <p:spPr>
          <a:xfrm>
            <a:off x="4897470" y="5481361"/>
            <a:ext cx="152400" cy="1524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p:cNvSpPr/>
          <p:nvPr/>
        </p:nvSpPr>
        <p:spPr>
          <a:xfrm>
            <a:off x="5485901" y="5200528"/>
            <a:ext cx="152400" cy="1524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p:cNvSpPr/>
          <p:nvPr/>
        </p:nvSpPr>
        <p:spPr>
          <a:xfrm>
            <a:off x="4148169" y="5265461"/>
            <a:ext cx="152400" cy="1524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p:cNvSpPr/>
          <p:nvPr/>
        </p:nvSpPr>
        <p:spPr>
          <a:xfrm>
            <a:off x="5794894" y="5637994"/>
            <a:ext cx="152400" cy="1524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p:cNvSpPr/>
          <p:nvPr/>
        </p:nvSpPr>
        <p:spPr>
          <a:xfrm>
            <a:off x="3720602" y="5811561"/>
            <a:ext cx="152400" cy="1524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p:cNvSpPr/>
          <p:nvPr/>
        </p:nvSpPr>
        <p:spPr>
          <a:xfrm>
            <a:off x="6137834" y="4986061"/>
            <a:ext cx="152400" cy="1524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TextBox 34"/>
          <p:cNvSpPr txBox="1"/>
          <p:nvPr/>
        </p:nvSpPr>
        <p:spPr>
          <a:xfrm>
            <a:off x="1932296" y="6243935"/>
            <a:ext cx="6351098" cy="461665"/>
          </a:xfrm>
          <a:prstGeom prst="rect">
            <a:avLst/>
          </a:prstGeom>
          <a:noFill/>
        </p:spPr>
        <p:txBody>
          <a:bodyPr wrap="none" rtlCol="0">
            <a:spAutoFit/>
          </a:bodyPr>
          <a:lstStyle/>
          <a:p>
            <a:r>
              <a:rPr lang="en-US" sz="2400" dirty="0">
                <a:latin typeface="+mn-lt"/>
              </a:rPr>
              <a:t>Each circle represents a set of detected features</a:t>
            </a:r>
            <a:endParaRPr lang="en-US" sz="2400" dirty="0">
              <a:latin typeface="+mn-lt"/>
            </a:endParaRPr>
          </a:p>
        </p:txBody>
      </p:sp>
      <p:sp>
        <p:nvSpPr>
          <p:cNvPr id="36" name="TextBox 35"/>
          <p:cNvSpPr txBox="1"/>
          <p:nvPr/>
        </p:nvSpPr>
        <p:spPr>
          <a:xfrm>
            <a:off x="534335" y="4441963"/>
            <a:ext cx="724878" cy="461665"/>
          </a:xfrm>
          <a:prstGeom prst="rect">
            <a:avLst/>
          </a:prstGeom>
          <a:noFill/>
        </p:spPr>
        <p:txBody>
          <a:bodyPr wrap="none" rtlCol="0">
            <a:spAutoFit/>
          </a:bodyPr>
          <a:lstStyle/>
          <a:p>
            <a:r>
              <a:rPr lang="en-US" sz="2400" dirty="0" err="1">
                <a:latin typeface="+mn-lt"/>
              </a:rPr>
              <a:t>im</a:t>
            </a:r>
            <a:r>
              <a:rPr lang="en-US" sz="2400" dirty="0">
                <a:latin typeface="+mn-lt"/>
              </a:rPr>
              <a:t> 1</a:t>
            </a:r>
            <a:endParaRPr lang="en-US" sz="2400" dirty="0">
              <a:latin typeface="+mn-lt"/>
            </a:endParaRPr>
          </a:p>
        </p:txBody>
      </p:sp>
      <p:sp>
        <p:nvSpPr>
          <p:cNvPr id="37" name="TextBox 36"/>
          <p:cNvSpPr txBox="1"/>
          <p:nvPr/>
        </p:nvSpPr>
        <p:spPr>
          <a:xfrm>
            <a:off x="2549402" y="4410212"/>
            <a:ext cx="724878" cy="461665"/>
          </a:xfrm>
          <a:prstGeom prst="rect">
            <a:avLst/>
          </a:prstGeom>
          <a:noFill/>
        </p:spPr>
        <p:txBody>
          <a:bodyPr wrap="none" rtlCol="0">
            <a:spAutoFit/>
          </a:bodyPr>
          <a:lstStyle/>
          <a:p>
            <a:r>
              <a:rPr lang="en-US" sz="2400" dirty="0" err="1">
                <a:latin typeface="+mn-lt"/>
              </a:rPr>
              <a:t>im</a:t>
            </a:r>
            <a:r>
              <a:rPr lang="en-US" sz="2400" dirty="0">
                <a:latin typeface="+mn-lt"/>
              </a:rPr>
              <a:t> 2</a:t>
            </a:r>
            <a:endParaRPr lang="en-US" sz="2400" dirty="0">
              <a:latin typeface="+mn-lt"/>
            </a:endParaRPr>
          </a:p>
        </p:txBody>
      </p:sp>
      <p:sp>
        <p:nvSpPr>
          <p:cNvPr id="38" name="TextBox 37"/>
          <p:cNvSpPr txBox="1"/>
          <p:nvPr/>
        </p:nvSpPr>
        <p:spPr>
          <a:xfrm>
            <a:off x="4564469" y="4410212"/>
            <a:ext cx="724878" cy="461665"/>
          </a:xfrm>
          <a:prstGeom prst="rect">
            <a:avLst/>
          </a:prstGeom>
          <a:noFill/>
        </p:spPr>
        <p:txBody>
          <a:bodyPr wrap="none" rtlCol="0">
            <a:spAutoFit/>
          </a:bodyPr>
          <a:lstStyle/>
          <a:p>
            <a:r>
              <a:rPr lang="en-US" sz="2400" dirty="0" err="1">
                <a:latin typeface="+mn-lt"/>
              </a:rPr>
              <a:t>im</a:t>
            </a:r>
            <a:r>
              <a:rPr lang="en-US" sz="2400" dirty="0">
                <a:latin typeface="+mn-lt"/>
              </a:rPr>
              <a:t> 3</a:t>
            </a:r>
            <a:endParaRPr lang="en-US" sz="2400" dirty="0">
              <a:latin typeface="+mn-lt"/>
            </a:endParaRPr>
          </a:p>
        </p:txBody>
      </p:sp>
      <p:sp>
        <p:nvSpPr>
          <p:cNvPr id="39" name="TextBox 38"/>
          <p:cNvSpPr txBox="1"/>
          <p:nvPr/>
        </p:nvSpPr>
        <p:spPr>
          <a:xfrm>
            <a:off x="7155268" y="4410212"/>
            <a:ext cx="731290" cy="461665"/>
          </a:xfrm>
          <a:prstGeom prst="rect">
            <a:avLst/>
          </a:prstGeom>
          <a:noFill/>
        </p:spPr>
        <p:txBody>
          <a:bodyPr wrap="none" rtlCol="0">
            <a:spAutoFit/>
          </a:bodyPr>
          <a:lstStyle/>
          <a:p>
            <a:r>
              <a:rPr lang="en-US" sz="2400" dirty="0" err="1">
                <a:latin typeface="+mn-lt"/>
              </a:rPr>
              <a:t>im</a:t>
            </a:r>
            <a:r>
              <a:rPr lang="en-US" sz="2400" dirty="0">
                <a:latin typeface="+mn-lt"/>
              </a:rPr>
              <a:t> n</a:t>
            </a:r>
            <a:endParaRPr lang="en-US" sz="2400" dirty="0">
              <a:latin typeface="+mn-lt"/>
            </a:endParaRPr>
          </a:p>
        </p:txBody>
      </p:sp>
    </p:spTree>
    <p:extLst>
      <p:ext uri="{BB962C8B-B14F-4D97-AF65-F5344CB8AC3E}">
        <p14:creationId xmlns:p14="http://schemas.microsoft.com/office/powerpoint/2010/main" val="159083513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t>Incremental SFM: </a:t>
            </a:r>
            <a:r>
              <a:rPr lang="en-US" sz="3200" b="1" dirty="0"/>
              <a:t>match features and images</a:t>
            </a:r>
            <a:endParaRPr lang="en-US" sz="3200" b="1" dirty="0"/>
          </a:p>
        </p:txBody>
      </p:sp>
      <p:sp>
        <p:nvSpPr>
          <p:cNvPr id="3" name="Content Placeholder 2"/>
          <p:cNvSpPr>
            <a:spLocks noGrp="1"/>
          </p:cNvSpPr>
          <p:nvPr>
            <p:ph idx="1"/>
          </p:nvPr>
        </p:nvSpPr>
        <p:spPr>
          <a:xfrm>
            <a:off x="623249" y="1293824"/>
            <a:ext cx="8183033" cy="3429000"/>
          </a:xfrm>
        </p:spPr>
        <p:txBody>
          <a:bodyPr>
            <a:normAutofit fontScale="85000" lnSpcReduction="10000"/>
          </a:bodyPr>
          <a:lstStyle/>
          <a:p>
            <a:pPr marL="0" indent="0">
              <a:buNone/>
            </a:pPr>
            <a:r>
              <a:rPr lang="en-US" dirty="0" smtClean="0"/>
              <a:t>For each pair of images:</a:t>
            </a:r>
          </a:p>
          <a:p>
            <a:pPr marL="514350" indent="-514350">
              <a:buFont typeface="+mj-lt"/>
              <a:buAutoNum type="arabicPeriod"/>
            </a:pPr>
            <a:r>
              <a:rPr lang="en-US" sz="3100" dirty="0"/>
              <a:t>Match feature descriptors via approximate nearest </a:t>
            </a:r>
            <a:r>
              <a:rPr lang="en-US" sz="3100" dirty="0" smtClean="0"/>
              <a:t>neighbor and apply Lowe’s ratio test</a:t>
            </a:r>
            <a:endParaRPr lang="en-US" sz="3100" dirty="0"/>
          </a:p>
          <a:p>
            <a:pPr marL="514350" indent="-514350">
              <a:buFont typeface="+mj-lt"/>
              <a:buAutoNum type="arabicPeriod"/>
            </a:pPr>
            <a:r>
              <a:rPr lang="en-US" sz="3100" dirty="0"/>
              <a:t>Solve for F and find inlier feature correspondences</a:t>
            </a:r>
          </a:p>
          <a:p>
            <a:endParaRPr lang="en-US" dirty="0" smtClean="0"/>
          </a:p>
          <a:p>
            <a:r>
              <a:rPr lang="en-US" dirty="0" smtClean="0"/>
              <a:t>Speed </a:t>
            </a:r>
            <a:r>
              <a:rPr lang="en-US" dirty="0" smtClean="0"/>
              <a:t>tricks</a:t>
            </a:r>
          </a:p>
          <a:p>
            <a:pPr lvl="1"/>
            <a:r>
              <a:rPr lang="en-US" dirty="0" smtClean="0"/>
              <a:t>Use vocabulary tree to get image match candidates</a:t>
            </a:r>
          </a:p>
          <a:p>
            <a:pPr lvl="1"/>
            <a:r>
              <a:rPr lang="en-US" dirty="0" smtClean="0"/>
              <a:t>Use GPS coordinates to get match candidates, if available</a:t>
            </a:r>
            <a:endParaRPr lang="en-US" dirty="0" smtClean="0"/>
          </a:p>
          <a:p>
            <a:pPr lvl="2"/>
            <a:endParaRPr lang="en-US" dirty="0"/>
          </a:p>
        </p:txBody>
      </p:sp>
      <p:sp>
        <p:nvSpPr>
          <p:cNvPr id="4" name="Rectangle 3"/>
          <p:cNvSpPr/>
          <p:nvPr/>
        </p:nvSpPr>
        <p:spPr>
          <a:xfrm>
            <a:off x="623248" y="4953000"/>
            <a:ext cx="1752600" cy="12954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p:cNvSpPr/>
          <p:nvPr/>
        </p:nvSpPr>
        <p:spPr>
          <a:xfrm>
            <a:off x="4644914" y="4953000"/>
            <a:ext cx="1752600" cy="12954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646781" y="4953000"/>
            <a:ext cx="1752600" cy="12954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7252648" y="4953000"/>
            <a:ext cx="1752600" cy="12954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928048" y="5181600"/>
            <a:ext cx="152400" cy="1524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1080448" y="5791200"/>
            <a:ext cx="152400" cy="152400"/>
          </a:xfrm>
          <a:prstGeom prst="ellipse">
            <a:avLst/>
          </a:prstGeom>
          <a:noFill/>
          <a:ln>
            <a:solidFill>
              <a:srgbClr val="0AA67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1842448" y="5524500"/>
            <a:ext cx="152400" cy="152400"/>
          </a:xfrm>
          <a:prstGeom prst="ellipse">
            <a:avLst/>
          </a:prstGeom>
          <a:no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p:cNvSpPr/>
          <p:nvPr/>
        </p:nvSpPr>
        <p:spPr>
          <a:xfrm>
            <a:off x="2756849" y="5270500"/>
            <a:ext cx="152400" cy="1524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p:cNvSpPr/>
          <p:nvPr/>
        </p:nvSpPr>
        <p:spPr>
          <a:xfrm>
            <a:off x="2951582" y="5846233"/>
            <a:ext cx="152400" cy="152400"/>
          </a:xfrm>
          <a:prstGeom prst="ellipse">
            <a:avLst/>
          </a:prstGeom>
          <a:noFill/>
          <a:ln>
            <a:solidFill>
              <a:srgbClr val="0AA67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3463825" y="5484967"/>
            <a:ext cx="152400" cy="152400"/>
          </a:xfrm>
          <a:prstGeom prst="ellipse">
            <a:avLst/>
          </a:prstGeom>
          <a:no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6501916" y="5238003"/>
            <a:ext cx="646331" cy="646331"/>
          </a:xfrm>
          <a:prstGeom prst="rect">
            <a:avLst/>
          </a:prstGeom>
          <a:noFill/>
        </p:spPr>
        <p:txBody>
          <a:bodyPr wrap="none" rtlCol="0">
            <a:spAutoFit/>
          </a:bodyPr>
          <a:lstStyle/>
          <a:p>
            <a:r>
              <a:rPr lang="en-US" sz="3600" dirty="0"/>
              <a:t>…</a:t>
            </a:r>
            <a:endParaRPr lang="en-US" sz="3600" dirty="0"/>
          </a:p>
        </p:txBody>
      </p:sp>
      <p:sp>
        <p:nvSpPr>
          <p:cNvPr id="16" name="Oval 15"/>
          <p:cNvSpPr/>
          <p:nvPr/>
        </p:nvSpPr>
        <p:spPr>
          <a:xfrm>
            <a:off x="4890448" y="5613400"/>
            <a:ext cx="152400" cy="152400"/>
          </a:xfrm>
          <a:prstGeom prst="ellipse">
            <a:avLst/>
          </a:prstGeom>
          <a:no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p:cNvSpPr/>
          <p:nvPr/>
        </p:nvSpPr>
        <p:spPr>
          <a:xfrm>
            <a:off x="5478879" y="5332567"/>
            <a:ext cx="152400" cy="152400"/>
          </a:xfrm>
          <a:prstGeom prst="ellipse">
            <a:avLst/>
          </a:prstGeom>
          <a:no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p:cNvSpPr/>
          <p:nvPr/>
        </p:nvSpPr>
        <p:spPr>
          <a:xfrm>
            <a:off x="4141147" y="5397500"/>
            <a:ext cx="152400" cy="152400"/>
          </a:xfrm>
          <a:prstGeom prst="ellipse">
            <a:avLst/>
          </a:prstGeom>
          <a:no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p:cNvSpPr/>
          <p:nvPr/>
        </p:nvSpPr>
        <p:spPr>
          <a:xfrm>
            <a:off x="5787872" y="5770033"/>
            <a:ext cx="152400" cy="152400"/>
          </a:xfrm>
          <a:prstGeom prst="ellipse">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p:cNvSpPr/>
          <p:nvPr/>
        </p:nvSpPr>
        <p:spPr>
          <a:xfrm>
            <a:off x="3713580" y="5943600"/>
            <a:ext cx="152400" cy="152400"/>
          </a:xfrm>
          <a:prstGeom prst="ellipse">
            <a:avLst/>
          </a:prstGeom>
          <a:no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p:cNvSpPr/>
          <p:nvPr/>
        </p:nvSpPr>
        <p:spPr>
          <a:xfrm>
            <a:off x="6130812" y="5118100"/>
            <a:ext cx="152400" cy="152400"/>
          </a:xfrm>
          <a:prstGeom prst="ellipse">
            <a:avLst/>
          </a:prstGeom>
          <a:no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p:cNvSpPr/>
          <p:nvPr/>
        </p:nvSpPr>
        <p:spPr>
          <a:xfrm>
            <a:off x="7591293" y="5194300"/>
            <a:ext cx="152400" cy="152400"/>
          </a:xfrm>
          <a:prstGeom prst="ellipse">
            <a:avLst/>
          </a:prstGeom>
          <a:no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p:cNvSpPr/>
          <p:nvPr/>
        </p:nvSpPr>
        <p:spPr>
          <a:xfrm>
            <a:off x="7540472" y="5786967"/>
            <a:ext cx="152400" cy="152400"/>
          </a:xfrm>
          <a:prstGeom prst="ellipse">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p:cNvSpPr/>
          <p:nvPr/>
        </p:nvSpPr>
        <p:spPr>
          <a:xfrm>
            <a:off x="8598827" y="5499100"/>
            <a:ext cx="152400" cy="152400"/>
          </a:xfrm>
          <a:prstGeom prst="ellipse">
            <a:avLst/>
          </a:prstGeom>
          <a:no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TextBox 34"/>
          <p:cNvSpPr txBox="1"/>
          <p:nvPr/>
        </p:nvSpPr>
        <p:spPr>
          <a:xfrm>
            <a:off x="1756944" y="6349484"/>
            <a:ext cx="5775940" cy="369332"/>
          </a:xfrm>
          <a:prstGeom prst="rect">
            <a:avLst/>
          </a:prstGeom>
          <a:noFill/>
        </p:spPr>
        <p:txBody>
          <a:bodyPr wrap="none" rtlCol="0">
            <a:spAutoFit/>
          </a:bodyPr>
          <a:lstStyle/>
          <a:p>
            <a:r>
              <a:rPr lang="en-US" dirty="0" smtClean="0"/>
              <a:t>Points of same color have been matched to each other</a:t>
            </a:r>
            <a:endParaRPr lang="en-US" dirty="0"/>
          </a:p>
        </p:txBody>
      </p:sp>
    </p:spTree>
    <p:extLst>
      <p:ext uri="{BB962C8B-B14F-4D97-AF65-F5344CB8AC3E}">
        <p14:creationId xmlns:p14="http://schemas.microsoft.com/office/powerpoint/2010/main" val="60814647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t>Incremental SFM: </a:t>
            </a:r>
            <a:r>
              <a:rPr lang="en-US" sz="3200" b="1" dirty="0"/>
              <a:t>create tracks graph</a:t>
            </a:r>
            <a:endParaRPr lang="en-US" sz="3200" b="1" dirty="0"/>
          </a:p>
        </p:txBody>
      </p:sp>
      <p:sp>
        <p:nvSpPr>
          <p:cNvPr id="4" name="Rectangle 3"/>
          <p:cNvSpPr/>
          <p:nvPr/>
        </p:nvSpPr>
        <p:spPr>
          <a:xfrm>
            <a:off x="633484" y="1415917"/>
            <a:ext cx="1752600" cy="12954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p:cNvSpPr/>
          <p:nvPr/>
        </p:nvSpPr>
        <p:spPr>
          <a:xfrm>
            <a:off x="4655150" y="1415917"/>
            <a:ext cx="1752600" cy="12954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657017" y="1415917"/>
            <a:ext cx="1752600" cy="12954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7262884" y="1415917"/>
            <a:ext cx="1752600" cy="12954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938284" y="1644517"/>
            <a:ext cx="152400" cy="1524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1090684" y="2254117"/>
            <a:ext cx="152400" cy="152400"/>
          </a:xfrm>
          <a:prstGeom prst="ellipse">
            <a:avLst/>
          </a:prstGeom>
          <a:noFill/>
          <a:ln>
            <a:solidFill>
              <a:srgbClr val="0AA67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1852684" y="1987417"/>
            <a:ext cx="152400" cy="152400"/>
          </a:xfrm>
          <a:prstGeom prst="ellipse">
            <a:avLst/>
          </a:prstGeom>
          <a:no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p:cNvSpPr/>
          <p:nvPr/>
        </p:nvSpPr>
        <p:spPr>
          <a:xfrm>
            <a:off x="2767085" y="1733417"/>
            <a:ext cx="152400" cy="1524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p:cNvSpPr/>
          <p:nvPr/>
        </p:nvSpPr>
        <p:spPr>
          <a:xfrm>
            <a:off x="2961818" y="2309150"/>
            <a:ext cx="152400" cy="152400"/>
          </a:xfrm>
          <a:prstGeom prst="ellipse">
            <a:avLst/>
          </a:prstGeom>
          <a:noFill/>
          <a:ln>
            <a:solidFill>
              <a:srgbClr val="0AA67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3474061" y="1947884"/>
            <a:ext cx="152400" cy="152400"/>
          </a:xfrm>
          <a:prstGeom prst="ellipse">
            <a:avLst/>
          </a:prstGeom>
          <a:no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6512152" y="1700920"/>
            <a:ext cx="646331" cy="646331"/>
          </a:xfrm>
          <a:prstGeom prst="rect">
            <a:avLst/>
          </a:prstGeom>
          <a:noFill/>
        </p:spPr>
        <p:txBody>
          <a:bodyPr wrap="none" rtlCol="0">
            <a:spAutoFit/>
          </a:bodyPr>
          <a:lstStyle/>
          <a:p>
            <a:r>
              <a:rPr lang="en-US" sz="3600" dirty="0"/>
              <a:t>…</a:t>
            </a:r>
            <a:endParaRPr lang="en-US" sz="3600" dirty="0"/>
          </a:p>
        </p:txBody>
      </p:sp>
      <p:sp>
        <p:nvSpPr>
          <p:cNvPr id="16" name="Oval 15"/>
          <p:cNvSpPr/>
          <p:nvPr/>
        </p:nvSpPr>
        <p:spPr>
          <a:xfrm>
            <a:off x="4900684" y="2076317"/>
            <a:ext cx="152400" cy="152400"/>
          </a:xfrm>
          <a:prstGeom prst="ellipse">
            <a:avLst/>
          </a:prstGeom>
          <a:no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p:cNvSpPr/>
          <p:nvPr/>
        </p:nvSpPr>
        <p:spPr>
          <a:xfrm>
            <a:off x="5489115" y="1795484"/>
            <a:ext cx="152400" cy="152400"/>
          </a:xfrm>
          <a:prstGeom prst="ellipse">
            <a:avLst/>
          </a:prstGeom>
          <a:no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p:cNvSpPr/>
          <p:nvPr/>
        </p:nvSpPr>
        <p:spPr>
          <a:xfrm>
            <a:off x="4151383" y="1860417"/>
            <a:ext cx="152400" cy="152400"/>
          </a:xfrm>
          <a:prstGeom prst="ellipse">
            <a:avLst/>
          </a:prstGeom>
          <a:no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p:cNvSpPr/>
          <p:nvPr/>
        </p:nvSpPr>
        <p:spPr>
          <a:xfrm>
            <a:off x="5798108" y="2232950"/>
            <a:ext cx="152400" cy="152400"/>
          </a:xfrm>
          <a:prstGeom prst="ellipse">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p:cNvSpPr/>
          <p:nvPr/>
        </p:nvSpPr>
        <p:spPr>
          <a:xfrm>
            <a:off x="3723816" y="2406517"/>
            <a:ext cx="152400" cy="152400"/>
          </a:xfrm>
          <a:prstGeom prst="ellipse">
            <a:avLst/>
          </a:prstGeom>
          <a:no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p:cNvSpPr/>
          <p:nvPr/>
        </p:nvSpPr>
        <p:spPr>
          <a:xfrm>
            <a:off x="6141048" y="1581017"/>
            <a:ext cx="152400" cy="152400"/>
          </a:xfrm>
          <a:prstGeom prst="ellipse">
            <a:avLst/>
          </a:prstGeom>
          <a:no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p:cNvSpPr/>
          <p:nvPr/>
        </p:nvSpPr>
        <p:spPr>
          <a:xfrm>
            <a:off x="7601529" y="1657217"/>
            <a:ext cx="152400" cy="152400"/>
          </a:xfrm>
          <a:prstGeom prst="ellipse">
            <a:avLst/>
          </a:prstGeom>
          <a:no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p:cNvSpPr/>
          <p:nvPr/>
        </p:nvSpPr>
        <p:spPr>
          <a:xfrm>
            <a:off x="7550708" y="2249884"/>
            <a:ext cx="152400" cy="152400"/>
          </a:xfrm>
          <a:prstGeom prst="ellipse">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p:cNvSpPr/>
          <p:nvPr/>
        </p:nvSpPr>
        <p:spPr>
          <a:xfrm>
            <a:off x="8609063" y="1962017"/>
            <a:ext cx="152400" cy="152400"/>
          </a:xfrm>
          <a:prstGeom prst="ellipse">
            <a:avLst/>
          </a:prstGeom>
          <a:no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p:cNvGrpSpPr>
            <a:grpSpLocks noChangeAspect="1"/>
          </p:cNvGrpSpPr>
          <p:nvPr/>
        </p:nvGrpSpPr>
        <p:grpSpPr>
          <a:xfrm>
            <a:off x="1675627" y="3936114"/>
            <a:ext cx="6754914" cy="1720999"/>
            <a:chOff x="1390700" y="4726665"/>
            <a:chExt cx="4652431" cy="1185334"/>
          </a:xfrm>
        </p:grpSpPr>
        <p:sp>
          <p:nvSpPr>
            <p:cNvPr id="24" name="Oval 23"/>
            <p:cNvSpPr/>
            <p:nvPr/>
          </p:nvSpPr>
          <p:spPr>
            <a:xfrm>
              <a:off x="2084966" y="4752065"/>
              <a:ext cx="152400" cy="1524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p:cNvSpPr/>
            <p:nvPr/>
          </p:nvSpPr>
          <p:spPr>
            <a:xfrm>
              <a:off x="1390700" y="4747831"/>
              <a:ext cx="152400" cy="152400"/>
            </a:xfrm>
            <a:prstGeom prst="ellipse">
              <a:avLst/>
            </a:prstGeom>
            <a:noFill/>
            <a:ln>
              <a:solidFill>
                <a:srgbClr val="0AA67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p:cNvSpPr/>
            <p:nvPr/>
          </p:nvSpPr>
          <p:spPr>
            <a:xfrm>
              <a:off x="2800399" y="4726665"/>
              <a:ext cx="152400" cy="152400"/>
            </a:xfrm>
            <a:prstGeom prst="ellipse">
              <a:avLst/>
            </a:prstGeom>
            <a:no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p:cNvSpPr/>
            <p:nvPr/>
          </p:nvSpPr>
          <p:spPr>
            <a:xfrm>
              <a:off x="3602578" y="4726665"/>
              <a:ext cx="152400" cy="152400"/>
            </a:xfrm>
            <a:prstGeom prst="ellipse">
              <a:avLst/>
            </a:prstGeom>
            <a:no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p:cNvSpPr/>
            <p:nvPr/>
          </p:nvSpPr>
          <p:spPr>
            <a:xfrm>
              <a:off x="4379518" y="4726665"/>
              <a:ext cx="152400" cy="152400"/>
            </a:xfrm>
            <a:prstGeom prst="ellipse">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p:cNvSpPr/>
            <p:nvPr/>
          </p:nvSpPr>
          <p:spPr>
            <a:xfrm>
              <a:off x="5094909" y="4747831"/>
              <a:ext cx="152400" cy="152400"/>
            </a:xfrm>
            <a:prstGeom prst="ellipse">
              <a:avLst/>
            </a:prstGeom>
            <a:no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p:cNvSpPr/>
            <p:nvPr/>
          </p:nvSpPr>
          <p:spPr>
            <a:xfrm>
              <a:off x="5734100" y="4752063"/>
              <a:ext cx="152400" cy="152400"/>
            </a:xfrm>
            <a:prstGeom prst="ellipse">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1619304" y="5530999"/>
              <a:ext cx="575731" cy="3810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err="1">
                  <a:solidFill>
                    <a:schemeClr val="tx1"/>
                  </a:solidFill>
                </a:rPr>
                <a:t>i</a:t>
              </a:r>
              <a:r>
                <a:rPr lang="en-US" sz="1400" dirty="0" err="1">
                  <a:solidFill>
                    <a:sysClr val="windowText" lastClr="000000"/>
                  </a:solidFill>
                </a:rPr>
                <a:t>m</a:t>
              </a:r>
              <a:r>
                <a:rPr lang="en-US" sz="1400" dirty="0">
                  <a:solidFill>
                    <a:sysClr val="windowText" lastClr="000000"/>
                  </a:solidFill>
                </a:rPr>
                <a:t> 1</a:t>
              </a:r>
              <a:endParaRPr lang="en-US" sz="1400" dirty="0">
                <a:solidFill>
                  <a:sysClr val="windowText" lastClr="000000"/>
                </a:solidFill>
              </a:endParaRPr>
            </a:p>
          </p:txBody>
        </p:sp>
        <p:sp>
          <p:nvSpPr>
            <p:cNvPr id="32" name="Rectangle 31"/>
            <p:cNvSpPr/>
            <p:nvPr/>
          </p:nvSpPr>
          <p:spPr>
            <a:xfrm>
              <a:off x="3009911" y="5530999"/>
              <a:ext cx="575731" cy="3810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err="1">
                  <a:solidFill>
                    <a:schemeClr val="tx1"/>
                  </a:solidFill>
                </a:rPr>
                <a:t>i</a:t>
              </a:r>
              <a:r>
                <a:rPr lang="en-US" sz="1400" dirty="0" err="1">
                  <a:solidFill>
                    <a:sysClr val="windowText" lastClr="000000"/>
                  </a:solidFill>
                </a:rPr>
                <a:t>m</a:t>
              </a:r>
              <a:r>
                <a:rPr lang="en-US" sz="1400" dirty="0">
                  <a:solidFill>
                    <a:sysClr val="windowText" lastClr="000000"/>
                  </a:solidFill>
                </a:rPr>
                <a:t> 2</a:t>
              </a:r>
              <a:endParaRPr lang="en-US" sz="1400" dirty="0">
                <a:solidFill>
                  <a:sysClr val="windowText" lastClr="000000"/>
                </a:solidFill>
              </a:endParaRPr>
            </a:p>
          </p:txBody>
        </p:sp>
        <p:sp>
          <p:nvSpPr>
            <p:cNvPr id="33" name="Rectangle 32"/>
            <p:cNvSpPr/>
            <p:nvPr/>
          </p:nvSpPr>
          <p:spPr>
            <a:xfrm>
              <a:off x="4091652" y="5528882"/>
              <a:ext cx="575731" cy="3810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err="1">
                  <a:solidFill>
                    <a:schemeClr val="tx1"/>
                  </a:solidFill>
                </a:rPr>
                <a:t>i</a:t>
              </a:r>
              <a:r>
                <a:rPr lang="en-US" sz="1400" dirty="0" err="1">
                  <a:solidFill>
                    <a:sysClr val="windowText" lastClr="000000"/>
                  </a:solidFill>
                </a:rPr>
                <a:t>m</a:t>
              </a:r>
              <a:r>
                <a:rPr lang="en-US" sz="1400" dirty="0">
                  <a:solidFill>
                    <a:sysClr val="windowText" lastClr="000000"/>
                  </a:solidFill>
                </a:rPr>
                <a:t> 3</a:t>
              </a:r>
              <a:endParaRPr lang="en-US" sz="1400" dirty="0">
                <a:solidFill>
                  <a:sysClr val="windowText" lastClr="000000"/>
                </a:solidFill>
              </a:endParaRPr>
            </a:p>
          </p:txBody>
        </p:sp>
        <p:sp>
          <p:nvSpPr>
            <p:cNvPr id="34" name="Rectangle 33"/>
            <p:cNvSpPr/>
            <p:nvPr/>
          </p:nvSpPr>
          <p:spPr>
            <a:xfrm>
              <a:off x="5467400" y="5497133"/>
              <a:ext cx="575731" cy="3810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err="1">
                  <a:solidFill>
                    <a:schemeClr val="tx1"/>
                  </a:solidFill>
                </a:rPr>
                <a:t>i</a:t>
              </a:r>
              <a:r>
                <a:rPr lang="en-US" sz="1400" dirty="0" err="1">
                  <a:solidFill>
                    <a:sysClr val="windowText" lastClr="000000"/>
                  </a:solidFill>
                </a:rPr>
                <a:t>m</a:t>
              </a:r>
              <a:r>
                <a:rPr lang="en-US" sz="1400" dirty="0">
                  <a:solidFill>
                    <a:sysClr val="windowText" lastClr="000000"/>
                  </a:solidFill>
                </a:rPr>
                <a:t> n</a:t>
              </a:r>
              <a:endParaRPr lang="en-US" sz="1400" dirty="0">
                <a:solidFill>
                  <a:sysClr val="windowText" lastClr="000000"/>
                </a:solidFill>
              </a:endParaRPr>
            </a:p>
          </p:txBody>
        </p:sp>
        <p:cxnSp>
          <p:nvCxnSpPr>
            <p:cNvPr id="36" name="Straight Connector 35"/>
            <p:cNvCxnSpPr>
              <a:stCxn id="5" idx="0"/>
              <a:endCxn id="26" idx="5"/>
            </p:cNvCxnSpPr>
            <p:nvPr/>
          </p:nvCxnSpPr>
          <p:spPr>
            <a:xfrm flipH="1" flipV="1">
              <a:off x="1520782" y="4877913"/>
              <a:ext cx="386388" cy="65308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a:stCxn id="5" idx="0"/>
              <a:endCxn id="24" idx="4"/>
            </p:cNvCxnSpPr>
            <p:nvPr/>
          </p:nvCxnSpPr>
          <p:spPr>
            <a:xfrm flipV="1">
              <a:off x="1907170" y="4904465"/>
              <a:ext cx="253996" cy="62653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a:stCxn id="5" idx="0"/>
              <a:endCxn id="27" idx="4"/>
            </p:cNvCxnSpPr>
            <p:nvPr/>
          </p:nvCxnSpPr>
          <p:spPr>
            <a:xfrm flipV="1">
              <a:off x="1907170" y="4879065"/>
              <a:ext cx="969429" cy="65193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a:stCxn id="32" idx="0"/>
              <a:endCxn id="26" idx="5"/>
            </p:cNvCxnSpPr>
            <p:nvPr/>
          </p:nvCxnSpPr>
          <p:spPr>
            <a:xfrm flipH="1" flipV="1">
              <a:off x="1520782" y="4877913"/>
              <a:ext cx="1776995" cy="65308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a:stCxn id="32" idx="0"/>
              <a:endCxn id="24" idx="4"/>
            </p:cNvCxnSpPr>
            <p:nvPr/>
          </p:nvCxnSpPr>
          <p:spPr>
            <a:xfrm flipH="1" flipV="1">
              <a:off x="2161166" y="4904465"/>
              <a:ext cx="1136611" cy="62653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a:stCxn id="32" idx="0"/>
              <a:endCxn id="27" idx="4"/>
            </p:cNvCxnSpPr>
            <p:nvPr/>
          </p:nvCxnSpPr>
          <p:spPr>
            <a:xfrm flipH="1" flipV="1">
              <a:off x="2876599" y="4879065"/>
              <a:ext cx="421178" cy="65193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a:stCxn id="33" idx="0"/>
              <a:endCxn id="27" idx="4"/>
            </p:cNvCxnSpPr>
            <p:nvPr/>
          </p:nvCxnSpPr>
          <p:spPr>
            <a:xfrm flipH="1" flipV="1">
              <a:off x="2876599" y="4879065"/>
              <a:ext cx="1502919" cy="64981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a:stCxn id="33" idx="0"/>
              <a:endCxn id="28" idx="5"/>
            </p:cNvCxnSpPr>
            <p:nvPr/>
          </p:nvCxnSpPr>
          <p:spPr>
            <a:xfrm flipH="1" flipV="1">
              <a:off x="3732660" y="4856747"/>
              <a:ext cx="646858" cy="67213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9" name="Straight Connector 58"/>
            <p:cNvCxnSpPr>
              <a:stCxn id="32" idx="0"/>
              <a:endCxn id="28" idx="4"/>
            </p:cNvCxnSpPr>
            <p:nvPr/>
          </p:nvCxnSpPr>
          <p:spPr>
            <a:xfrm flipV="1">
              <a:off x="3297777" y="4879065"/>
              <a:ext cx="381001" cy="65193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a:stCxn id="33" idx="0"/>
              <a:endCxn id="29" idx="4"/>
            </p:cNvCxnSpPr>
            <p:nvPr/>
          </p:nvCxnSpPr>
          <p:spPr>
            <a:xfrm flipV="1">
              <a:off x="4379518" y="4879065"/>
              <a:ext cx="76200" cy="64981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5" name="Straight Connector 64"/>
            <p:cNvCxnSpPr>
              <a:endCxn id="29" idx="5"/>
            </p:cNvCxnSpPr>
            <p:nvPr/>
          </p:nvCxnSpPr>
          <p:spPr>
            <a:xfrm flipH="1" flipV="1">
              <a:off x="4509600" y="4856747"/>
              <a:ext cx="356709" cy="38215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68" name="TextBox 67"/>
            <p:cNvSpPr txBox="1"/>
            <p:nvPr/>
          </p:nvSpPr>
          <p:spPr>
            <a:xfrm>
              <a:off x="4757091" y="5238898"/>
              <a:ext cx="445159" cy="445159"/>
            </a:xfrm>
            <a:prstGeom prst="rect">
              <a:avLst/>
            </a:prstGeom>
            <a:noFill/>
          </p:spPr>
          <p:txBody>
            <a:bodyPr wrap="none" rtlCol="0">
              <a:spAutoFit/>
            </a:bodyPr>
            <a:lstStyle/>
            <a:p>
              <a:r>
                <a:rPr lang="en-US" sz="3600" dirty="0"/>
                <a:t>…</a:t>
              </a:r>
              <a:endParaRPr lang="en-US" sz="3600" dirty="0"/>
            </a:p>
          </p:txBody>
        </p:sp>
        <p:cxnSp>
          <p:nvCxnSpPr>
            <p:cNvPr id="69" name="Straight Connector 68"/>
            <p:cNvCxnSpPr>
              <a:stCxn id="68" idx="0"/>
              <a:endCxn id="30" idx="4"/>
            </p:cNvCxnSpPr>
            <p:nvPr/>
          </p:nvCxnSpPr>
          <p:spPr>
            <a:xfrm flipV="1">
              <a:off x="5080257" y="4900231"/>
              <a:ext cx="90852" cy="33866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4" name="Straight Connector 73"/>
            <p:cNvCxnSpPr>
              <a:endCxn id="31" idx="2"/>
            </p:cNvCxnSpPr>
            <p:nvPr/>
          </p:nvCxnSpPr>
          <p:spPr>
            <a:xfrm flipV="1">
              <a:off x="5261961" y="4828263"/>
              <a:ext cx="472139" cy="41063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7" name="Straight Connector 76"/>
            <p:cNvCxnSpPr>
              <a:stCxn id="34" idx="0"/>
              <a:endCxn id="31" idx="3"/>
            </p:cNvCxnSpPr>
            <p:nvPr/>
          </p:nvCxnSpPr>
          <p:spPr>
            <a:xfrm flipV="1">
              <a:off x="5755266" y="4882145"/>
              <a:ext cx="1152" cy="61498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0" name="Straight Connector 79"/>
            <p:cNvCxnSpPr>
              <a:stCxn id="34" idx="0"/>
              <a:endCxn id="30" idx="4"/>
            </p:cNvCxnSpPr>
            <p:nvPr/>
          </p:nvCxnSpPr>
          <p:spPr>
            <a:xfrm flipH="1" flipV="1">
              <a:off x="5171109" y="4900231"/>
              <a:ext cx="584157" cy="59690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83" name="TextBox 82"/>
          <p:cNvSpPr txBox="1"/>
          <p:nvPr/>
        </p:nvSpPr>
        <p:spPr>
          <a:xfrm>
            <a:off x="1383265" y="5791200"/>
            <a:ext cx="7301999" cy="369332"/>
          </a:xfrm>
          <a:prstGeom prst="rect">
            <a:avLst/>
          </a:prstGeom>
          <a:noFill/>
        </p:spPr>
        <p:txBody>
          <a:bodyPr wrap="none" rtlCol="0">
            <a:spAutoFit/>
          </a:bodyPr>
          <a:lstStyle/>
          <a:p>
            <a:r>
              <a:rPr lang="en-US" dirty="0" smtClean="0"/>
              <a:t>tracks graph: bipartite graph between observed 3D points and images</a:t>
            </a:r>
            <a:endParaRPr lang="en-US" dirty="0"/>
          </a:p>
        </p:txBody>
      </p:sp>
      <p:sp>
        <p:nvSpPr>
          <p:cNvPr id="39" name="Down Arrow 38"/>
          <p:cNvSpPr/>
          <p:nvPr/>
        </p:nvSpPr>
        <p:spPr>
          <a:xfrm>
            <a:off x="4357805" y="3043587"/>
            <a:ext cx="338667" cy="65193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4689913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t>Incremental SFM: </a:t>
            </a:r>
            <a:r>
              <a:rPr lang="en-US" sz="3200" b="1" dirty="0"/>
              <a:t>initialize reconstruction</a:t>
            </a:r>
            <a:endParaRPr lang="en-US" sz="3200" b="1" dirty="0"/>
          </a:p>
        </p:txBody>
      </p:sp>
      <p:sp>
        <p:nvSpPr>
          <p:cNvPr id="4" name="Oval 3"/>
          <p:cNvSpPr/>
          <p:nvPr/>
        </p:nvSpPr>
        <p:spPr>
          <a:xfrm>
            <a:off x="2214153" y="4044654"/>
            <a:ext cx="235131" cy="235131"/>
          </a:xfrm>
          <a:prstGeom prst="ellipse">
            <a:avLst/>
          </a:prstGeom>
          <a:solidFill>
            <a:schemeClr val="accent6">
              <a:lumMod val="20000"/>
              <a:lumOff val="8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Oval 4"/>
          <p:cNvSpPr/>
          <p:nvPr/>
        </p:nvSpPr>
        <p:spPr>
          <a:xfrm>
            <a:off x="1143000" y="4038121"/>
            <a:ext cx="235131" cy="235131"/>
          </a:xfrm>
          <a:prstGeom prst="ellipse">
            <a:avLst/>
          </a:prstGeom>
          <a:solidFill>
            <a:schemeClr val="accent3">
              <a:lumMod val="20000"/>
              <a:lumOff val="80000"/>
            </a:schemeClr>
          </a:solidFill>
          <a:ln>
            <a:solidFill>
              <a:srgbClr val="0AA67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p:cNvSpPr/>
          <p:nvPr/>
        </p:nvSpPr>
        <p:spPr>
          <a:xfrm>
            <a:off x="3317963" y="4005465"/>
            <a:ext cx="235131" cy="235131"/>
          </a:xfrm>
          <a:prstGeom prst="ellipse">
            <a:avLst/>
          </a:prstGeom>
          <a:solidFill>
            <a:schemeClr val="accent1">
              <a:lumMod val="20000"/>
              <a:lumOff val="80000"/>
            </a:schemeClr>
          </a:solid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p:cNvSpPr/>
          <p:nvPr/>
        </p:nvSpPr>
        <p:spPr>
          <a:xfrm>
            <a:off x="4555610" y="4005465"/>
            <a:ext cx="235131" cy="235131"/>
          </a:xfrm>
          <a:prstGeom prst="ellipse">
            <a:avLst/>
          </a:prstGeom>
          <a:no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5754316" y="4005465"/>
            <a:ext cx="235131" cy="235131"/>
          </a:xfrm>
          <a:prstGeom prst="ellipse">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6858062" y="4038121"/>
            <a:ext cx="235131" cy="235131"/>
          </a:xfrm>
          <a:prstGeom prst="ellipse">
            <a:avLst/>
          </a:prstGeom>
          <a:no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7844242" y="4044650"/>
            <a:ext cx="235131" cy="235131"/>
          </a:xfrm>
          <a:prstGeom prst="ellipse">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1495702" y="5246436"/>
            <a:ext cx="888270" cy="587828"/>
          </a:xfrm>
          <a:prstGeom prst="rect">
            <a:avLst/>
          </a:prstGeom>
          <a:solidFill>
            <a:schemeClr val="accent2">
              <a:lumMod val="20000"/>
              <a:lumOff val="8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smtClean="0">
                <a:solidFill>
                  <a:schemeClr val="tx1"/>
                </a:solidFill>
              </a:rPr>
              <a:t>i</a:t>
            </a:r>
            <a:r>
              <a:rPr lang="en-US" dirty="0" err="1" smtClean="0">
                <a:solidFill>
                  <a:sysClr val="windowText" lastClr="000000"/>
                </a:solidFill>
              </a:rPr>
              <a:t>m</a:t>
            </a:r>
            <a:r>
              <a:rPr lang="en-US" dirty="0" smtClean="0">
                <a:solidFill>
                  <a:sysClr val="windowText" lastClr="000000"/>
                </a:solidFill>
              </a:rPr>
              <a:t> 1</a:t>
            </a:r>
            <a:endParaRPr lang="en-US" dirty="0">
              <a:solidFill>
                <a:sysClr val="windowText" lastClr="000000"/>
              </a:solidFill>
            </a:endParaRPr>
          </a:p>
        </p:txBody>
      </p:sp>
      <p:sp>
        <p:nvSpPr>
          <p:cNvPr id="12" name="Rectangle 11"/>
          <p:cNvSpPr/>
          <p:nvPr/>
        </p:nvSpPr>
        <p:spPr>
          <a:xfrm>
            <a:off x="3641209" y="5246436"/>
            <a:ext cx="888270" cy="587828"/>
          </a:xfrm>
          <a:prstGeom prst="rect">
            <a:avLst/>
          </a:prstGeom>
          <a:solidFill>
            <a:schemeClr val="accent2">
              <a:lumMod val="20000"/>
              <a:lumOff val="8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smtClean="0">
                <a:solidFill>
                  <a:schemeClr val="tx1"/>
                </a:solidFill>
              </a:rPr>
              <a:t>i</a:t>
            </a:r>
            <a:r>
              <a:rPr lang="en-US" dirty="0" err="1" smtClean="0">
                <a:solidFill>
                  <a:sysClr val="windowText" lastClr="000000"/>
                </a:solidFill>
              </a:rPr>
              <a:t>m</a:t>
            </a:r>
            <a:r>
              <a:rPr lang="en-US" dirty="0" smtClean="0">
                <a:solidFill>
                  <a:sysClr val="windowText" lastClr="000000"/>
                </a:solidFill>
              </a:rPr>
              <a:t> 2</a:t>
            </a:r>
            <a:endParaRPr lang="en-US" dirty="0">
              <a:solidFill>
                <a:sysClr val="windowText" lastClr="000000"/>
              </a:solidFill>
            </a:endParaRPr>
          </a:p>
        </p:txBody>
      </p:sp>
      <p:sp>
        <p:nvSpPr>
          <p:cNvPr id="13" name="Rectangle 12"/>
          <p:cNvSpPr/>
          <p:nvPr/>
        </p:nvSpPr>
        <p:spPr>
          <a:xfrm>
            <a:off x="5310180" y="5243169"/>
            <a:ext cx="888270" cy="58782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smtClean="0">
                <a:solidFill>
                  <a:schemeClr val="tx1"/>
                </a:solidFill>
              </a:rPr>
              <a:t>i</a:t>
            </a:r>
            <a:r>
              <a:rPr lang="en-US" dirty="0" err="1" smtClean="0">
                <a:solidFill>
                  <a:sysClr val="windowText" lastClr="000000"/>
                </a:solidFill>
              </a:rPr>
              <a:t>m</a:t>
            </a:r>
            <a:r>
              <a:rPr lang="en-US" dirty="0" smtClean="0">
                <a:solidFill>
                  <a:sysClr val="windowText" lastClr="000000"/>
                </a:solidFill>
              </a:rPr>
              <a:t> 3</a:t>
            </a:r>
            <a:endParaRPr lang="en-US" dirty="0">
              <a:solidFill>
                <a:sysClr val="windowText" lastClr="000000"/>
              </a:solidFill>
            </a:endParaRPr>
          </a:p>
        </p:txBody>
      </p:sp>
      <p:sp>
        <p:nvSpPr>
          <p:cNvPr id="14" name="Rectangle 13"/>
          <p:cNvSpPr/>
          <p:nvPr/>
        </p:nvSpPr>
        <p:spPr>
          <a:xfrm>
            <a:off x="7432761" y="5194185"/>
            <a:ext cx="888270" cy="58782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smtClean="0">
                <a:solidFill>
                  <a:schemeClr val="tx1"/>
                </a:solidFill>
              </a:rPr>
              <a:t>i</a:t>
            </a:r>
            <a:r>
              <a:rPr lang="en-US" dirty="0" err="1" smtClean="0">
                <a:solidFill>
                  <a:sysClr val="windowText" lastClr="000000"/>
                </a:solidFill>
              </a:rPr>
              <a:t>m</a:t>
            </a:r>
            <a:r>
              <a:rPr lang="en-US" dirty="0" smtClean="0">
                <a:solidFill>
                  <a:sysClr val="windowText" lastClr="000000"/>
                </a:solidFill>
              </a:rPr>
              <a:t> n</a:t>
            </a:r>
            <a:endParaRPr lang="en-US" dirty="0">
              <a:solidFill>
                <a:sysClr val="windowText" lastClr="000000"/>
              </a:solidFill>
            </a:endParaRPr>
          </a:p>
        </p:txBody>
      </p:sp>
      <p:cxnSp>
        <p:nvCxnSpPr>
          <p:cNvPr id="15" name="Straight Connector 14"/>
          <p:cNvCxnSpPr>
            <a:stCxn id="11" idx="0"/>
            <a:endCxn id="5" idx="5"/>
          </p:cNvCxnSpPr>
          <p:nvPr/>
        </p:nvCxnSpPr>
        <p:spPr>
          <a:xfrm flipH="1" flipV="1">
            <a:off x="1343698" y="4238818"/>
            <a:ext cx="596141" cy="100761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a:stCxn id="11" idx="0"/>
            <a:endCxn id="4" idx="4"/>
          </p:cNvCxnSpPr>
          <p:nvPr/>
        </p:nvCxnSpPr>
        <p:spPr>
          <a:xfrm flipV="1">
            <a:off x="1939839" y="4279784"/>
            <a:ext cx="391879" cy="96665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a:stCxn id="11" idx="0"/>
            <a:endCxn id="6" idx="4"/>
          </p:cNvCxnSpPr>
          <p:nvPr/>
        </p:nvCxnSpPr>
        <p:spPr>
          <a:xfrm flipV="1">
            <a:off x="1939838" y="4240595"/>
            <a:ext cx="1495690" cy="100584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a:stCxn id="12" idx="0"/>
            <a:endCxn id="5" idx="5"/>
          </p:cNvCxnSpPr>
          <p:nvPr/>
        </p:nvCxnSpPr>
        <p:spPr>
          <a:xfrm flipH="1" flipV="1">
            <a:off x="1343697" y="4238818"/>
            <a:ext cx="2741648" cy="100761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12" idx="0"/>
            <a:endCxn id="4" idx="4"/>
          </p:cNvCxnSpPr>
          <p:nvPr/>
        </p:nvCxnSpPr>
        <p:spPr>
          <a:xfrm flipH="1" flipV="1">
            <a:off x="2331718" y="4279784"/>
            <a:ext cx="1753627" cy="96665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a:stCxn id="12" idx="0"/>
            <a:endCxn id="6" idx="4"/>
          </p:cNvCxnSpPr>
          <p:nvPr/>
        </p:nvCxnSpPr>
        <p:spPr>
          <a:xfrm flipH="1" flipV="1">
            <a:off x="3435528" y="4240595"/>
            <a:ext cx="649817" cy="100584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a:stCxn id="13" idx="0"/>
            <a:endCxn id="6" idx="4"/>
          </p:cNvCxnSpPr>
          <p:nvPr/>
        </p:nvCxnSpPr>
        <p:spPr>
          <a:xfrm flipH="1" flipV="1">
            <a:off x="3435527" y="4240595"/>
            <a:ext cx="2318788" cy="100257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a:stCxn id="13" idx="0"/>
            <a:endCxn id="7" idx="5"/>
          </p:cNvCxnSpPr>
          <p:nvPr/>
        </p:nvCxnSpPr>
        <p:spPr>
          <a:xfrm flipH="1" flipV="1">
            <a:off x="4756307" y="4206162"/>
            <a:ext cx="998009" cy="103700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a:stCxn id="12" idx="0"/>
            <a:endCxn id="7" idx="4"/>
          </p:cNvCxnSpPr>
          <p:nvPr/>
        </p:nvCxnSpPr>
        <p:spPr>
          <a:xfrm flipV="1">
            <a:off x="4085345" y="4240595"/>
            <a:ext cx="587830" cy="100584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3" idx="0"/>
            <a:endCxn id="8" idx="4"/>
          </p:cNvCxnSpPr>
          <p:nvPr/>
        </p:nvCxnSpPr>
        <p:spPr>
          <a:xfrm flipV="1">
            <a:off x="5754315" y="4240595"/>
            <a:ext cx="117566" cy="100257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a:endCxn id="8" idx="5"/>
          </p:cNvCxnSpPr>
          <p:nvPr/>
        </p:nvCxnSpPr>
        <p:spPr>
          <a:xfrm flipH="1" flipV="1">
            <a:off x="5955014" y="4206162"/>
            <a:ext cx="550351" cy="58960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6422966" y="5042267"/>
            <a:ext cx="646331" cy="646331"/>
          </a:xfrm>
          <a:prstGeom prst="rect">
            <a:avLst/>
          </a:prstGeom>
          <a:noFill/>
        </p:spPr>
        <p:txBody>
          <a:bodyPr wrap="none" rtlCol="0">
            <a:spAutoFit/>
          </a:bodyPr>
          <a:lstStyle/>
          <a:p>
            <a:r>
              <a:rPr lang="en-US" sz="3600" dirty="0"/>
              <a:t>…</a:t>
            </a:r>
            <a:endParaRPr lang="en-US" sz="3600" dirty="0"/>
          </a:p>
        </p:txBody>
      </p:sp>
      <p:cxnSp>
        <p:nvCxnSpPr>
          <p:cNvPr id="27" name="Straight Connector 26"/>
          <p:cNvCxnSpPr>
            <a:endCxn id="9" idx="4"/>
          </p:cNvCxnSpPr>
          <p:nvPr/>
        </p:nvCxnSpPr>
        <p:spPr>
          <a:xfrm flipV="1">
            <a:off x="6869891" y="4273251"/>
            <a:ext cx="105737" cy="52251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a:endCxn id="10" idx="2"/>
          </p:cNvCxnSpPr>
          <p:nvPr/>
        </p:nvCxnSpPr>
        <p:spPr>
          <a:xfrm flipV="1">
            <a:off x="7115799" y="4162216"/>
            <a:ext cx="728443" cy="63355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a:stCxn id="14" idx="0"/>
            <a:endCxn id="10" idx="3"/>
          </p:cNvCxnSpPr>
          <p:nvPr/>
        </p:nvCxnSpPr>
        <p:spPr>
          <a:xfrm flipV="1">
            <a:off x="7876898" y="4245347"/>
            <a:ext cx="1777" cy="94883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a:stCxn id="14" idx="0"/>
            <a:endCxn id="9" idx="4"/>
          </p:cNvCxnSpPr>
          <p:nvPr/>
        </p:nvCxnSpPr>
        <p:spPr>
          <a:xfrm flipH="1" flipV="1">
            <a:off x="6975626" y="4273251"/>
            <a:ext cx="901270" cy="92093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mc:Choice xmlns:a14="http://schemas.microsoft.com/office/drawing/2010/main" Requires="a14">
          <p:sp>
            <p:nvSpPr>
              <p:cNvPr id="35" name="Content Placeholder 2"/>
              <p:cNvSpPr>
                <a:spLocks noGrp="1"/>
              </p:cNvSpPr>
              <p:nvPr>
                <p:ph idx="1"/>
              </p:nvPr>
            </p:nvSpPr>
            <p:spPr>
              <a:xfrm>
                <a:off x="810280" y="962167"/>
                <a:ext cx="8183033" cy="2514600"/>
              </a:xfrm>
            </p:spPr>
            <p:txBody>
              <a:bodyPr>
                <a:normAutofit fontScale="70000" lnSpcReduction="20000"/>
              </a:bodyPr>
              <a:lstStyle/>
              <a:p>
                <a:pPr marL="514350" indent="-514350">
                  <a:buFont typeface="+mj-lt"/>
                  <a:buAutoNum type="arabicPeriod"/>
                </a:pPr>
                <a:r>
                  <a:rPr lang="en-US" dirty="0" smtClean="0"/>
                  <a:t>Choose two images that are likely to provide a stable estimate of relative pose</a:t>
                </a:r>
              </a:p>
              <a:p>
                <a:pPr lvl="1"/>
                <a:r>
                  <a:rPr lang="en-US" dirty="0" smtClean="0"/>
                  <a:t>E.g., </a:t>
                </a:r>
                <a14:m>
                  <m:oMath xmlns:m="http://schemas.openxmlformats.org/officeDocument/2006/math">
                    <m:f>
                      <m:fPr>
                        <m:ctrlPr>
                          <a:rPr lang="en-US" i="1" smtClean="0">
                            <a:latin typeface="Cambria Math" panose="02040503050406030204" pitchFamily="18" charset="0"/>
                          </a:rPr>
                        </m:ctrlPr>
                      </m:fPr>
                      <m:num>
                        <m:r>
                          <a:rPr lang="en-US" b="0" i="0" smtClean="0">
                            <a:latin typeface="Cambria Math" panose="02040503050406030204" pitchFamily="18" charset="0"/>
                          </a:rPr>
                          <m:t># </m:t>
                        </m:r>
                        <m:r>
                          <m:rPr>
                            <m:sty m:val="p"/>
                          </m:rPr>
                          <a:rPr lang="en-US" b="0" i="0" smtClean="0">
                            <a:latin typeface="Cambria Math" panose="02040503050406030204" pitchFamily="18" charset="0"/>
                          </a:rPr>
                          <m:t>inliers</m:t>
                        </m:r>
                        <m:r>
                          <a:rPr lang="en-US" b="0" i="0" smtClean="0">
                            <a:latin typeface="Cambria Math" panose="02040503050406030204" pitchFamily="18" charset="0"/>
                          </a:rPr>
                          <m:t> </m:t>
                        </m:r>
                        <m:r>
                          <m:rPr>
                            <m:sty m:val="p"/>
                          </m:rPr>
                          <a:rPr lang="en-US" b="0" i="0" smtClean="0">
                            <a:latin typeface="Cambria Math" panose="02040503050406030204" pitchFamily="18" charset="0"/>
                          </a:rPr>
                          <m:t>for</m:t>
                        </m:r>
                        <m:r>
                          <a:rPr lang="en-US" b="0" i="0" smtClean="0">
                            <a:latin typeface="Cambria Math" panose="02040503050406030204" pitchFamily="18" charset="0"/>
                          </a:rPr>
                          <m:t> </m:t>
                        </m:r>
                        <m:r>
                          <a:rPr lang="en-US" b="0" i="1" smtClean="0">
                            <a:latin typeface="Cambria Math" panose="02040503050406030204" pitchFamily="18" charset="0"/>
                          </a:rPr>
                          <m:t>𝐻</m:t>
                        </m:r>
                      </m:num>
                      <m:den>
                        <m:r>
                          <a:rPr lang="en-US" b="0" i="0" smtClean="0">
                            <a:latin typeface="Cambria Math" panose="02040503050406030204" pitchFamily="18" charset="0"/>
                          </a:rPr>
                          <m:t>#  </m:t>
                        </m:r>
                        <m:r>
                          <m:rPr>
                            <m:sty m:val="p"/>
                          </m:rPr>
                          <a:rPr lang="en-US" b="0" i="0" smtClean="0">
                            <a:latin typeface="Cambria Math" panose="02040503050406030204" pitchFamily="18" charset="0"/>
                          </a:rPr>
                          <m:t>inliers</m:t>
                        </m:r>
                        <m:r>
                          <a:rPr lang="en-US" b="0" i="0" smtClean="0">
                            <a:latin typeface="Cambria Math" panose="02040503050406030204" pitchFamily="18" charset="0"/>
                          </a:rPr>
                          <m:t> </m:t>
                        </m:r>
                        <m:r>
                          <m:rPr>
                            <m:sty m:val="p"/>
                          </m:rPr>
                          <a:rPr lang="en-US" b="0" i="0" smtClean="0">
                            <a:latin typeface="Cambria Math" panose="02040503050406030204" pitchFamily="18" charset="0"/>
                          </a:rPr>
                          <m:t>for</m:t>
                        </m:r>
                        <m:r>
                          <a:rPr lang="en-US" b="0" i="1" smtClean="0">
                            <a:latin typeface="Cambria Math" panose="02040503050406030204" pitchFamily="18" charset="0"/>
                          </a:rPr>
                          <m:t> </m:t>
                        </m:r>
                        <m:r>
                          <a:rPr lang="en-US" b="0" i="1" smtClean="0">
                            <a:latin typeface="Cambria Math" panose="02040503050406030204" pitchFamily="18" charset="0"/>
                          </a:rPr>
                          <m:t>𝐹</m:t>
                        </m:r>
                      </m:den>
                    </m:f>
                  </m:oMath>
                </a14:m>
                <a:r>
                  <a:rPr lang="en-US" dirty="0" smtClean="0"/>
                  <a:t> &lt; 0.7 and many inliers for </a:t>
                </a:r>
                <a14:m>
                  <m:oMath xmlns:m="http://schemas.openxmlformats.org/officeDocument/2006/math">
                    <m:r>
                      <a:rPr lang="en-US" b="0" i="1" smtClean="0">
                        <a:latin typeface="Cambria Math" panose="02040503050406030204" pitchFamily="18" charset="0"/>
                      </a:rPr>
                      <m:t>𝐹</m:t>
                    </m:r>
                  </m:oMath>
                </a14:m>
                <a:endParaRPr lang="en-US" dirty="0" smtClean="0"/>
              </a:p>
              <a:p>
                <a:pPr marL="514350" indent="-514350">
                  <a:buFont typeface="+mj-lt"/>
                  <a:buAutoNum type="arabicPeriod"/>
                </a:pPr>
                <a:r>
                  <a:rPr lang="en-US" dirty="0" smtClean="0"/>
                  <a:t>Get focal lengths from EXIF, estimate essential matrix using </a:t>
                </a:r>
                <a:r>
                  <a:rPr lang="en-US" dirty="0" smtClean="0">
                    <a:hlinkClick r:id="rId2"/>
                  </a:rPr>
                  <a:t>5-point algorithm</a:t>
                </a:r>
                <a:r>
                  <a:rPr lang="en-US" dirty="0" smtClean="0"/>
                  <a:t>, extract pose </a:t>
                </a:r>
                <a14:m>
                  <m:oMath xmlns:m="http://schemas.openxmlformats.org/officeDocument/2006/math">
                    <m:r>
                      <a:rPr lang="en-US" b="0" i="1" smtClean="0">
                        <a:latin typeface="Cambria Math" panose="02040503050406030204" pitchFamily="18" charset="0"/>
                      </a:rPr>
                      <m:t>𝑅</m:t>
                    </m:r>
                    <m:r>
                      <a:rPr lang="en-US" b="0" i="1" baseline="-25000" smtClean="0">
                        <a:latin typeface="Cambria Math" panose="02040503050406030204" pitchFamily="18" charset="0"/>
                      </a:rPr>
                      <m:t>2</m:t>
                    </m:r>
                    <m:r>
                      <a:rPr lang="en-US" b="0" i="1" smtClean="0">
                        <a:latin typeface="Cambria Math" panose="02040503050406030204" pitchFamily="18" charset="0"/>
                      </a:rPr>
                      <m:t>, </m:t>
                    </m:r>
                    <m:r>
                      <a:rPr lang="en-US" b="0" i="1" smtClean="0">
                        <a:latin typeface="Cambria Math" panose="02040503050406030204" pitchFamily="18" charset="0"/>
                      </a:rPr>
                      <m:t>𝑡</m:t>
                    </m:r>
                    <m:r>
                      <a:rPr lang="en-US" b="0" i="1" baseline="-25000" smtClean="0">
                        <a:latin typeface="Cambria Math" panose="02040503050406030204" pitchFamily="18" charset="0"/>
                      </a:rPr>
                      <m:t>2</m:t>
                    </m:r>
                  </m:oMath>
                </a14:m>
                <a:r>
                  <a:rPr lang="en-US" baseline="-25000" dirty="0" smtClean="0"/>
                  <a:t> </a:t>
                </a:r>
                <a:r>
                  <a:rPr lang="en-US" dirty="0" smtClean="0"/>
                  <a:t> with </a:t>
                </a:r>
                <a14:m>
                  <m:oMath xmlns:m="http://schemas.openxmlformats.org/officeDocument/2006/math">
                    <m:r>
                      <a:rPr lang="en-US" b="0" i="1" smtClean="0">
                        <a:latin typeface="Cambria Math" panose="02040503050406030204" pitchFamily="18" charset="0"/>
                      </a:rPr>
                      <m:t>𝑅</m:t>
                    </m:r>
                    <m:r>
                      <a:rPr lang="en-US" b="0" i="1" baseline="-25000" smtClean="0">
                        <a:latin typeface="Cambria Math" panose="02040503050406030204" pitchFamily="18" charset="0"/>
                      </a:rPr>
                      <m:t>1</m:t>
                    </m:r>
                    <m:r>
                      <a:rPr lang="en-US" b="0" i="1" smtClean="0">
                        <a:latin typeface="Cambria Math" panose="02040503050406030204" pitchFamily="18" charset="0"/>
                      </a:rPr>
                      <m:t>=</m:t>
                    </m:r>
                    <m:r>
                      <a:rPr lang="en-US" b="1" i="1" smtClean="0">
                        <a:latin typeface="Cambria Math" panose="02040503050406030204" pitchFamily="18" charset="0"/>
                      </a:rPr>
                      <m:t>𝑰</m:t>
                    </m:r>
                    <m:r>
                      <a:rPr lang="en-US" b="0" i="1" smtClean="0">
                        <a:latin typeface="Cambria Math" panose="02040503050406030204" pitchFamily="18" charset="0"/>
                      </a:rPr>
                      <m:t>, </m:t>
                    </m:r>
                    <m:r>
                      <a:rPr lang="en-US" b="0" i="1" smtClean="0">
                        <a:latin typeface="Cambria Math" panose="02040503050406030204" pitchFamily="18" charset="0"/>
                      </a:rPr>
                      <m:t>𝑡</m:t>
                    </m:r>
                    <m:r>
                      <a:rPr lang="en-US" b="0" i="1" baseline="-25000" smtClean="0">
                        <a:latin typeface="Cambria Math" panose="02040503050406030204" pitchFamily="18" charset="0"/>
                      </a:rPr>
                      <m:t>1</m:t>
                    </m:r>
                    <m:r>
                      <a:rPr lang="en-US" b="0" i="1" smtClean="0">
                        <a:latin typeface="Cambria Math" panose="02040503050406030204" pitchFamily="18" charset="0"/>
                      </a:rPr>
                      <m:t>=</m:t>
                    </m:r>
                    <m:r>
                      <a:rPr lang="en-US" b="1" i="1" smtClean="0">
                        <a:latin typeface="Cambria Math" panose="02040503050406030204" pitchFamily="18" charset="0"/>
                      </a:rPr>
                      <m:t>𝟎</m:t>
                    </m:r>
                  </m:oMath>
                </a14:m>
                <a:endParaRPr lang="en-US" baseline="-25000" dirty="0" smtClean="0"/>
              </a:p>
              <a:p>
                <a:pPr marL="514350" indent="-514350">
                  <a:buFont typeface="+mj-lt"/>
                  <a:buAutoNum type="arabicPeriod"/>
                </a:pPr>
                <a:r>
                  <a:rPr lang="en-US" dirty="0" smtClean="0"/>
                  <a:t>Solve for 3D points given poses</a:t>
                </a:r>
              </a:p>
              <a:p>
                <a:pPr marL="514350" indent="-514350">
                  <a:buFont typeface="+mj-lt"/>
                  <a:buAutoNum type="arabicPeriod"/>
                </a:pPr>
                <a:r>
                  <a:rPr lang="en-US" dirty="0" smtClean="0"/>
                  <a:t>Perform bundle adjustment to refine points and poses </a:t>
                </a:r>
              </a:p>
            </p:txBody>
          </p:sp>
        </mc:Choice>
        <mc:Fallback>
          <p:sp>
            <p:nvSpPr>
              <p:cNvPr id="35" name="Content Placeholder 2"/>
              <p:cNvSpPr>
                <a:spLocks noGrp="1" noRot="1" noChangeAspect="1" noMove="1" noResize="1" noEditPoints="1" noAdjustHandles="1" noChangeArrowheads="1" noChangeShapeType="1" noTextEdit="1"/>
              </p:cNvSpPr>
              <p:nvPr>
                <p:ph idx="1"/>
              </p:nvPr>
            </p:nvSpPr>
            <p:spPr>
              <a:xfrm>
                <a:off x="810280" y="962167"/>
                <a:ext cx="8183033" cy="2514600"/>
              </a:xfrm>
              <a:blipFill>
                <a:blip r:embed="rId3"/>
                <a:stretch>
                  <a:fillRect l="-1043" t="-4369"/>
                </a:stretch>
              </a:blipFill>
            </p:spPr>
            <p:txBody>
              <a:bodyPr/>
              <a:lstStyle/>
              <a:p>
                <a:r>
                  <a:rPr lang="en-US">
                    <a:noFill/>
                  </a:rPr>
                  <a:t> </a:t>
                </a:r>
              </a:p>
            </p:txBody>
          </p:sp>
        </mc:Fallback>
      </mc:AlternateContent>
      <p:sp>
        <p:nvSpPr>
          <p:cNvPr id="3" name="TextBox 2"/>
          <p:cNvSpPr txBox="1"/>
          <p:nvPr/>
        </p:nvSpPr>
        <p:spPr>
          <a:xfrm>
            <a:off x="762000" y="6005596"/>
            <a:ext cx="5658921" cy="646331"/>
          </a:xfrm>
          <a:prstGeom prst="rect">
            <a:avLst/>
          </a:prstGeom>
          <a:noFill/>
        </p:spPr>
        <p:txBody>
          <a:bodyPr wrap="none" rtlCol="0">
            <a:spAutoFit/>
          </a:bodyPr>
          <a:lstStyle/>
          <a:p>
            <a:r>
              <a:rPr lang="en-US" dirty="0"/>
              <a:t>f</a:t>
            </a:r>
            <a:r>
              <a:rPr lang="en-US" dirty="0" smtClean="0"/>
              <a:t>illed circles = “triangulated” points</a:t>
            </a:r>
          </a:p>
          <a:p>
            <a:r>
              <a:rPr lang="en-US" dirty="0" smtClean="0"/>
              <a:t>filled rectangles = “</a:t>
            </a:r>
            <a:r>
              <a:rPr lang="en-US" dirty="0" err="1" smtClean="0"/>
              <a:t>resectioned</a:t>
            </a:r>
            <a:r>
              <a:rPr lang="en-US" dirty="0" smtClean="0"/>
              <a:t>” images (solved pose)</a:t>
            </a:r>
            <a:endParaRPr lang="en-US" dirty="0"/>
          </a:p>
        </p:txBody>
      </p:sp>
    </p:spTree>
    <p:extLst>
      <p:ext uri="{BB962C8B-B14F-4D97-AF65-F5344CB8AC3E}">
        <p14:creationId xmlns:p14="http://schemas.microsoft.com/office/powerpoint/2010/main" val="315079248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6" name="Title 1"/>
          <p:cNvSpPr>
            <a:spLocks noGrp="1"/>
          </p:cNvSpPr>
          <p:nvPr>
            <p:ph type="title"/>
          </p:nvPr>
        </p:nvSpPr>
        <p:spPr/>
        <p:txBody>
          <a:bodyPr/>
          <a:lstStyle/>
          <a:p>
            <a:r>
              <a:rPr lang="en-US" smtClean="0"/>
              <a:t>Triangulation: Linear Solution</a:t>
            </a:r>
          </a:p>
        </p:txBody>
      </p:sp>
      <p:sp>
        <p:nvSpPr>
          <p:cNvPr id="3" name="Content Placeholder 2"/>
          <p:cNvSpPr>
            <a:spLocks noGrp="1"/>
          </p:cNvSpPr>
          <p:nvPr>
            <p:ph idx="1"/>
          </p:nvPr>
        </p:nvSpPr>
        <p:spPr>
          <a:xfrm>
            <a:off x="733424" y="967724"/>
            <a:ext cx="3505200" cy="5638800"/>
          </a:xfrm>
        </p:spPr>
        <p:txBody>
          <a:bodyPr/>
          <a:lstStyle/>
          <a:p>
            <a:endParaRPr lang="en-US" sz="2400"/>
          </a:p>
          <a:p>
            <a:r>
              <a:rPr lang="en-US" sz="2400"/>
              <a:t>Generally, rays C</a:t>
            </a:r>
            <a:r>
              <a:rPr lang="en-US" sz="2400">
                <a:sym typeface="Wingdings" pitchFamily="2" charset="2"/>
              </a:rPr>
              <a:t></a:t>
            </a:r>
            <a:r>
              <a:rPr lang="en-US" sz="2400"/>
              <a:t>x and C’</a:t>
            </a:r>
            <a:r>
              <a:rPr lang="en-US" sz="2400">
                <a:sym typeface="Wingdings" pitchFamily="2" charset="2"/>
              </a:rPr>
              <a:t></a:t>
            </a:r>
            <a:r>
              <a:rPr lang="en-US" sz="2400"/>
              <a:t>x’ will not exactly intersect</a:t>
            </a:r>
          </a:p>
          <a:p>
            <a:r>
              <a:rPr lang="en-US" sz="2400"/>
              <a:t>Can solve via SVD, finding a least squares solution to a system of equations</a:t>
            </a:r>
          </a:p>
          <a:p>
            <a:endParaRPr lang="en-US" sz="2400"/>
          </a:p>
          <a:p>
            <a:endParaRPr lang="en-US" sz="2400"/>
          </a:p>
        </p:txBody>
      </p:sp>
      <p:grpSp>
        <p:nvGrpSpPr>
          <p:cNvPr id="5128" name="Group 14"/>
          <p:cNvGrpSpPr>
            <a:grpSpLocks/>
          </p:cNvGrpSpPr>
          <p:nvPr/>
        </p:nvGrpSpPr>
        <p:grpSpPr bwMode="auto">
          <a:xfrm>
            <a:off x="3962400" y="739124"/>
            <a:ext cx="5457825" cy="3162300"/>
            <a:chOff x="1676400" y="762000"/>
            <a:chExt cx="5457825" cy="3162300"/>
          </a:xfrm>
        </p:grpSpPr>
        <p:grpSp>
          <p:nvGrpSpPr>
            <p:cNvPr id="5131" name="Group 10"/>
            <p:cNvGrpSpPr>
              <a:grpSpLocks/>
            </p:cNvGrpSpPr>
            <p:nvPr/>
          </p:nvGrpSpPr>
          <p:grpSpPr bwMode="auto">
            <a:xfrm>
              <a:off x="1676400" y="762000"/>
              <a:ext cx="5457825" cy="3162300"/>
              <a:chOff x="1676400" y="762000"/>
              <a:chExt cx="5457825" cy="3162300"/>
            </a:xfrm>
          </p:grpSpPr>
          <p:pic>
            <p:nvPicPr>
              <p:cNvPr id="5133" name="Picture 2"/>
              <p:cNvPicPr>
                <a:picLocks noChangeAspect="1" noChangeArrowheads="1"/>
              </p:cNvPicPr>
              <p:nvPr/>
            </p:nvPicPr>
            <p:blipFill>
              <a:blip r:embed="rId4" cstate="print"/>
              <a:srcRect/>
              <a:stretch>
                <a:fillRect/>
              </a:stretch>
            </p:blipFill>
            <p:spPr bwMode="auto">
              <a:xfrm>
                <a:off x="1676400" y="762000"/>
                <a:ext cx="5457825" cy="3162300"/>
              </a:xfrm>
              <a:prstGeom prst="rect">
                <a:avLst/>
              </a:prstGeom>
              <a:noFill/>
              <a:ln w="9525">
                <a:noFill/>
                <a:miter lim="800000"/>
                <a:headEnd/>
                <a:tailEnd/>
              </a:ln>
            </p:spPr>
          </p:pic>
          <p:sp>
            <p:nvSpPr>
              <p:cNvPr id="5134" name="TextBox 4"/>
              <p:cNvSpPr txBox="1">
                <a:spLocks noChangeArrowheads="1"/>
              </p:cNvSpPr>
              <p:nvPr/>
            </p:nvSpPr>
            <p:spPr bwMode="auto">
              <a:xfrm>
                <a:off x="4597052" y="951978"/>
                <a:ext cx="338554" cy="369332"/>
              </a:xfrm>
              <a:prstGeom prst="rect">
                <a:avLst/>
              </a:prstGeom>
              <a:solidFill>
                <a:schemeClr val="bg1"/>
              </a:solidFill>
              <a:ln w="9525">
                <a:noFill/>
                <a:miter lim="800000"/>
                <a:headEnd/>
                <a:tailEnd/>
              </a:ln>
            </p:spPr>
            <p:txBody>
              <a:bodyPr wrap="none">
                <a:spAutoFit/>
              </a:bodyPr>
              <a:lstStyle/>
              <a:p>
                <a:r>
                  <a:rPr lang="en-US"/>
                  <a:t>X</a:t>
                </a:r>
              </a:p>
            </p:txBody>
          </p:sp>
          <p:sp>
            <p:nvSpPr>
              <p:cNvPr id="8" name="Rounded Rectangle 7"/>
              <p:cNvSpPr/>
              <p:nvPr/>
            </p:nvSpPr>
            <p:spPr>
              <a:xfrm>
                <a:off x="2870200" y="2400300"/>
                <a:ext cx="152400" cy="152400"/>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 name="Rounded Rectangle 8"/>
              <p:cNvSpPr/>
              <p:nvPr/>
            </p:nvSpPr>
            <p:spPr>
              <a:xfrm>
                <a:off x="5778500" y="2387600"/>
                <a:ext cx="152400" cy="152400"/>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137" name="TextBox 5"/>
              <p:cNvSpPr txBox="1">
                <a:spLocks noChangeArrowheads="1"/>
              </p:cNvSpPr>
              <p:nvPr/>
            </p:nvSpPr>
            <p:spPr bwMode="auto">
              <a:xfrm>
                <a:off x="2819400" y="2286000"/>
                <a:ext cx="287258" cy="338554"/>
              </a:xfrm>
              <a:prstGeom prst="rect">
                <a:avLst/>
              </a:prstGeom>
              <a:noFill/>
              <a:ln w="9525">
                <a:noFill/>
                <a:miter lim="800000"/>
                <a:headEnd/>
                <a:tailEnd/>
              </a:ln>
            </p:spPr>
            <p:txBody>
              <a:bodyPr wrap="none">
                <a:spAutoFit/>
              </a:bodyPr>
              <a:lstStyle/>
              <a:p>
                <a:r>
                  <a:rPr lang="en-US" sz="1600"/>
                  <a:t>x</a:t>
                </a:r>
              </a:p>
            </p:txBody>
          </p:sp>
          <p:sp>
            <p:nvSpPr>
              <p:cNvPr id="5138" name="TextBox 9"/>
              <p:cNvSpPr txBox="1">
                <a:spLocks noChangeArrowheads="1"/>
              </p:cNvSpPr>
              <p:nvPr/>
            </p:nvSpPr>
            <p:spPr bwMode="auto">
              <a:xfrm>
                <a:off x="5740052" y="2286000"/>
                <a:ext cx="325730" cy="338554"/>
              </a:xfrm>
              <a:prstGeom prst="rect">
                <a:avLst/>
              </a:prstGeom>
              <a:noFill/>
              <a:ln w="9525">
                <a:noFill/>
                <a:miter lim="800000"/>
                <a:headEnd/>
                <a:tailEnd/>
              </a:ln>
            </p:spPr>
            <p:txBody>
              <a:bodyPr wrap="none">
                <a:spAutoFit/>
              </a:bodyPr>
              <a:lstStyle/>
              <a:p>
                <a:r>
                  <a:rPr lang="en-US" sz="1600"/>
                  <a:t>x'</a:t>
                </a:r>
              </a:p>
            </p:txBody>
          </p:sp>
        </p:grpSp>
        <p:sp>
          <p:nvSpPr>
            <p:cNvPr id="14" name="Rounded Rectangle 13"/>
            <p:cNvSpPr/>
            <p:nvPr/>
          </p:nvSpPr>
          <p:spPr>
            <a:xfrm>
              <a:off x="2819400" y="2400300"/>
              <a:ext cx="76200" cy="152400"/>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aphicFrame>
        <p:nvGraphicFramePr>
          <p:cNvPr id="82947" name="Object 3"/>
          <p:cNvGraphicFramePr>
            <a:graphicFrameLocks noChangeAspect="1"/>
          </p:cNvGraphicFramePr>
          <p:nvPr>
            <p:extLst>
              <p:ext uri="{D42A27DB-BD31-4B8C-83A1-F6EECF244321}">
                <p14:modId xmlns:p14="http://schemas.microsoft.com/office/powerpoint/2010/main" val="2647383405"/>
              </p:ext>
            </p:extLst>
          </p:nvPr>
        </p:nvGraphicFramePr>
        <p:xfrm>
          <a:off x="7397750" y="4139549"/>
          <a:ext cx="1058863" cy="312738"/>
        </p:xfrm>
        <a:graphic>
          <a:graphicData uri="http://schemas.openxmlformats.org/presentationml/2006/ole">
            <mc:AlternateContent xmlns:mc="http://schemas.openxmlformats.org/markup-compatibility/2006">
              <mc:Choice xmlns:v="urn:schemas-microsoft-com:vml" Requires="v">
                <p:oleObj spid="_x0000_s2074" name="Equation" r:id="rId5" imgW="558720" imgH="164880" progId="Equation.3">
                  <p:embed/>
                </p:oleObj>
              </mc:Choice>
              <mc:Fallback>
                <p:oleObj name="Equation" r:id="rId5" imgW="558720" imgH="164880" progId="Equation.3">
                  <p:embed/>
                  <p:pic>
                    <p:nvPicPr>
                      <p:cNvPr id="82947" name="Object 3"/>
                      <p:cNvPicPr>
                        <a:picLocks noChangeAspect="1" noChangeArrowheads="1"/>
                      </p:cNvPicPr>
                      <p:nvPr/>
                    </p:nvPicPr>
                    <p:blipFill>
                      <a:blip r:embed="rId6"/>
                      <a:srcRect/>
                      <a:stretch>
                        <a:fillRect/>
                      </a:stretch>
                    </p:blipFill>
                    <p:spPr bwMode="auto">
                      <a:xfrm>
                        <a:off x="7397750" y="4139549"/>
                        <a:ext cx="1058863" cy="31273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82948" name="Object 3"/>
          <p:cNvGraphicFramePr>
            <a:graphicFrameLocks noChangeAspect="1"/>
          </p:cNvGraphicFramePr>
          <p:nvPr>
            <p:extLst>
              <p:ext uri="{D42A27DB-BD31-4B8C-83A1-F6EECF244321}">
                <p14:modId xmlns:p14="http://schemas.microsoft.com/office/powerpoint/2010/main" val="981028537"/>
              </p:ext>
            </p:extLst>
          </p:nvPr>
        </p:nvGraphicFramePr>
        <p:xfrm>
          <a:off x="5049837" y="4139549"/>
          <a:ext cx="912812" cy="312738"/>
        </p:xfrm>
        <a:graphic>
          <a:graphicData uri="http://schemas.openxmlformats.org/presentationml/2006/ole">
            <mc:AlternateContent xmlns:mc="http://schemas.openxmlformats.org/markup-compatibility/2006">
              <mc:Choice xmlns:v="urn:schemas-microsoft-com:vml" Requires="v">
                <p:oleObj spid="_x0000_s2075" name="Equation" r:id="rId7" imgW="482400" imgH="164880" progId="Equation.3">
                  <p:embed/>
                </p:oleObj>
              </mc:Choice>
              <mc:Fallback>
                <p:oleObj name="Equation" r:id="rId7" imgW="482400" imgH="164880" progId="Equation.3">
                  <p:embed/>
                  <p:pic>
                    <p:nvPicPr>
                      <p:cNvPr id="82948" name="Object 3"/>
                      <p:cNvPicPr>
                        <a:picLocks noChangeAspect="1" noChangeArrowheads="1"/>
                      </p:cNvPicPr>
                      <p:nvPr/>
                    </p:nvPicPr>
                    <p:blipFill>
                      <a:blip r:embed="rId8"/>
                      <a:srcRect/>
                      <a:stretch>
                        <a:fillRect/>
                      </a:stretch>
                    </p:blipFill>
                    <p:spPr bwMode="auto">
                      <a:xfrm>
                        <a:off x="5049837" y="4139549"/>
                        <a:ext cx="912812" cy="31273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82949" name="Object 3"/>
          <p:cNvGraphicFramePr>
            <a:graphicFrameLocks noChangeAspect="1"/>
          </p:cNvGraphicFramePr>
          <p:nvPr>
            <p:extLst>
              <p:ext uri="{D42A27DB-BD31-4B8C-83A1-F6EECF244321}">
                <p14:modId xmlns:p14="http://schemas.microsoft.com/office/powerpoint/2010/main" val="1368933383"/>
              </p:ext>
            </p:extLst>
          </p:nvPr>
        </p:nvGraphicFramePr>
        <p:xfrm>
          <a:off x="5381625" y="5463524"/>
          <a:ext cx="963613" cy="338138"/>
        </p:xfrm>
        <a:graphic>
          <a:graphicData uri="http://schemas.openxmlformats.org/presentationml/2006/ole">
            <mc:AlternateContent xmlns:mc="http://schemas.openxmlformats.org/markup-compatibility/2006">
              <mc:Choice xmlns:v="urn:schemas-microsoft-com:vml" Requires="v">
                <p:oleObj spid="_x0000_s2076" name="Equation" r:id="rId9" imgW="507960" imgH="177480" progId="Equation.3">
                  <p:embed/>
                </p:oleObj>
              </mc:Choice>
              <mc:Fallback>
                <p:oleObj name="Equation" r:id="rId9" imgW="507960" imgH="177480" progId="Equation.3">
                  <p:embed/>
                  <p:pic>
                    <p:nvPicPr>
                      <p:cNvPr id="82949" name="Object 3"/>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381625" y="5463524"/>
                        <a:ext cx="963613" cy="33813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82950" name="Object 3"/>
          <p:cNvGraphicFramePr>
            <a:graphicFrameLocks noChangeAspect="1"/>
          </p:cNvGraphicFramePr>
          <p:nvPr>
            <p:extLst>
              <p:ext uri="{D42A27DB-BD31-4B8C-83A1-F6EECF244321}">
                <p14:modId xmlns:p14="http://schemas.microsoft.com/office/powerpoint/2010/main" val="2625467592"/>
              </p:ext>
            </p:extLst>
          </p:nvPr>
        </p:nvGraphicFramePr>
        <p:xfrm>
          <a:off x="6518275" y="4777725"/>
          <a:ext cx="2047875" cy="1787525"/>
        </p:xfrm>
        <a:graphic>
          <a:graphicData uri="http://schemas.openxmlformats.org/presentationml/2006/ole">
            <mc:AlternateContent xmlns:mc="http://schemas.openxmlformats.org/markup-compatibility/2006">
              <mc:Choice xmlns:v="urn:schemas-microsoft-com:vml" Requires="v">
                <p:oleObj spid="_x0000_s2077" name="Equation" r:id="rId11" imgW="1079280" imgH="939600" progId="Equation.3">
                  <p:embed/>
                </p:oleObj>
              </mc:Choice>
              <mc:Fallback>
                <p:oleObj name="Equation" r:id="rId11" imgW="1079280" imgH="939600" progId="Equation.3">
                  <p:embed/>
                  <p:pic>
                    <p:nvPicPr>
                      <p:cNvPr id="82950" name="Object 3"/>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6518275" y="4777725"/>
                        <a:ext cx="2047875" cy="17875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20" name="Down Arrow 19"/>
          <p:cNvSpPr/>
          <p:nvPr/>
        </p:nvSpPr>
        <p:spPr>
          <a:xfrm>
            <a:off x="6448424" y="4472924"/>
            <a:ext cx="457200" cy="3048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130" name="TextBox 20"/>
          <p:cNvSpPr txBox="1">
            <a:spLocks noChangeArrowheads="1"/>
          </p:cNvSpPr>
          <p:nvPr/>
        </p:nvSpPr>
        <p:spPr bwMode="auto">
          <a:xfrm>
            <a:off x="976974" y="6421580"/>
            <a:ext cx="4942379" cy="369332"/>
          </a:xfrm>
          <a:prstGeom prst="rect">
            <a:avLst/>
          </a:prstGeom>
          <a:noFill/>
          <a:ln w="9525">
            <a:noFill/>
            <a:miter lim="800000"/>
            <a:headEnd/>
            <a:tailEnd/>
          </a:ln>
        </p:spPr>
        <p:txBody>
          <a:bodyPr wrap="none">
            <a:spAutoFit/>
          </a:bodyPr>
          <a:lstStyle/>
          <a:p>
            <a:r>
              <a:rPr lang="en-US" dirty="0"/>
              <a:t>Further reading: </a:t>
            </a:r>
            <a:r>
              <a:rPr lang="en-US" dirty="0" smtClean="0"/>
              <a:t>Hartley-Zisserman </a:t>
            </a:r>
            <a:r>
              <a:rPr lang="en-US" dirty="0"/>
              <a:t>p. 312-313</a:t>
            </a:r>
          </a:p>
        </p:txBody>
      </p:sp>
    </p:spTree>
    <p:extLst>
      <p:ext uri="{BB962C8B-B14F-4D97-AF65-F5344CB8AC3E}">
        <p14:creationId xmlns:p14="http://schemas.microsoft.com/office/powerpoint/2010/main" val="687849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2947"/>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294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0"/>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82949"/>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829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Lst>
  </p:timing>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151" name="Title 1"/>
          <p:cNvSpPr>
            <a:spLocks noGrp="1"/>
          </p:cNvSpPr>
          <p:nvPr>
            <p:ph type="title"/>
          </p:nvPr>
        </p:nvSpPr>
        <p:spPr/>
        <p:txBody>
          <a:bodyPr/>
          <a:lstStyle/>
          <a:p>
            <a:r>
              <a:rPr lang="en-US" smtClean="0"/>
              <a:t>Triangulation: Linear Solution</a:t>
            </a:r>
          </a:p>
        </p:txBody>
      </p:sp>
      <p:sp>
        <p:nvSpPr>
          <p:cNvPr id="3" name="Content Placeholder 2"/>
          <p:cNvSpPr>
            <a:spLocks noGrp="1"/>
          </p:cNvSpPr>
          <p:nvPr>
            <p:ph idx="1"/>
          </p:nvPr>
        </p:nvSpPr>
        <p:spPr>
          <a:xfrm>
            <a:off x="421943" y="978090"/>
            <a:ext cx="6400800" cy="5135563"/>
          </a:xfrm>
        </p:spPr>
        <p:txBody>
          <a:bodyPr>
            <a:normAutofit fontScale="92500" lnSpcReduction="20000"/>
          </a:bodyPr>
          <a:lstStyle/>
          <a:p>
            <a:pPr marL="514350" indent="-514350">
              <a:buNone/>
              <a:defRPr/>
            </a:pPr>
            <a:r>
              <a:rPr lang="en-US" sz="3600" dirty="0"/>
              <a:t>Given </a:t>
            </a:r>
            <a:r>
              <a:rPr lang="en-US" sz="3600" b="1" dirty="0"/>
              <a:t>P</a:t>
            </a:r>
            <a:r>
              <a:rPr lang="en-US" sz="3600" dirty="0"/>
              <a:t>, </a:t>
            </a:r>
            <a:r>
              <a:rPr lang="en-US" sz="3600" b="1" dirty="0"/>
              <a:t>P</a:t>
            </a:r>
            <a:r>
              <a:rPr lang="en-US" sz="3600" dirty="0"/>
              <a:t>’, </a:t>
            </a:r>
            <a:r>
              <a:rPr lang="en-US" sz="3600" b="1" dirty="0"/>
              <a:t>x</a:t>
            </a:r>
            <a:r>
              <a:rPr lang="en-US" sz="3600" dirty="0"/>
              <a:t>, </a:t>
            </a:r>
            <a:r>
              <a:rPr lang="en-US" sz="3600" b="1" dirty="0"/>
              <a:t>x</a:t>
            </a:r>
            <a:r>
              <a:rPr lang="en-US" sz="3600" dirty="0"/>
              <a:t>’</a:t>
            </a:r>
          </a:p>
          <a:p>
            <a:pPr marL="514350" indent="-514350">
              <a:buFont typeface="+mj-lt"/>
              <a:buAutoNum type="arabicPeriod"/>
              <a:defRPr/>
            </a:pPr>
            <a:r>
              <a:rPr lang="en-US" dirty="0" smtClean="0"/>
              <a:t>Precondition points and projection matrices</a:t>
            </a:r>
          </a:p>
          <a:p>
            <a:pPr marL="514350" indent="-514350">
              <a:buFont typeface="+mj-lt"/>
              <a:buAutoNum type="arabicPeriod"/>
              <a:defRPr/>
            </a:pPr>
            <a:r>
              <a:rPr lang="en-US" dirty="0" smtClean="0"/>
              <a:t>Create matrix </a:t>
            </a:r>
            <a:r>
              <a:rPr lang="en-US" b="1" dirty="0" smtClean="0"/>
              <a:t>A</a:t>
            </a:r>
          </a:p>
          <a:p>
            <a:pPr marL="514350" indent="-514350">
              <a:buFont typeface="+mj-lt"/>
              <a:buAutoNum type="arabicPeriod"/>
              <a:defRPr/>
            </a:pPr>
            <a:r>
              <a:rPr lang="en-US" dirty="0" smtClean="0"/>
              <a:t>[U, S, V] = </a:t>
            </a:r>
            <a:r>
              <a:rPr lang="en-US" dirty="0" err="1" smtClean="0"/>
              <a:t>svd</a:t>
            </a:r>
            <a:r>
              <a:rPr lang="en-US" dirty="0" smtClean="0"/>
              <a:t>(A)</a:t>
            </a:r>
          </a:p>
          <a:p>
            <a:pPr marL="514350" indent="-514350">
              <a:buFont typeface="+mj-lt"/>
              <a:buAutoNum type="arabicPeriod"/>
              <a:defRPr/>
            </a:pPr>
            <a:r>
              <a:rPr lang="en-US" dirty="0" smtClean="0"/>
              <a:t> </a:t>
            </a:r>
            <a:r>
              <a:rPr lang="en-US" b="1" dirty="0" smtClean="0"/>
              <a:t>X</a:t>
            </a:r>
            <a:r>
              <a:rPr lang="en-US" dirty="0" smtClean="0"/>
              <a:t> = V(:, end)</a:t>
            </a:r>
          </a:p>
          <a:p>
            <a:pPr marL="514350" indent="-514350">
              <a:buFont typeface="+mj-lt"/>
              <a:buAutoNum type="arabicPeriod"/>
              <a:defRPr/>
            </a:pPr>
            <a:endParaRPr lang="en-US" dirty="0" smtClean="0"/>
          </a:p>
          <a:p>
            <a:pPr marL="514350" indent="-514350">
              <a:buNone/>
              <a:defRPr/>
            </a:pPr>
            <a:r>
              <a:rPr lang="en-US" dirty="0" smtClean="0"/>
              <a:t>Pros and Cons</a:t>
            </a:r>
          </a:p>
          <a:p>
            <a:pPr marL="514350" indent="-514350">
              <a:defRPr/>
            </a:pPr>
            <a:r>
              <a:rPr lang="en-US" dirty="0" smtClean="0"/>
              <a:t>Works for any number of corresponding images</a:t>
            </a:r>
          </a:p>
          <a:p>
            <a:pPr marL="514350" indent="-514350">
              <a:defRPr/>
            </a:pPr>
            <a:r>
              <a:rPr lang="en-US" dirty="0" smtClean="0"/>
              <a:t>Not </a:t>
            </a:r>
            <a:r>
              <a:rPr lang="en-US" dirty="0" err="1" smtClean="0"/>
              <a:t>projectively</a:t>
            </a:r>
            <a:r>
              <a:rPr lang="en-US" dirty="0" smtClean="0"/>
              <a:t> invariant </a:t>
            </a:r>
          </a:p>
          <a:p>
            <a:pPr marL="514350" indent="-514350">
              <a:buFont typeface="+mj-lt"/>
              <a:buAutoNum type="arabicPeriod"/>
              <a:defRPr/>
            </a:pPr>
            <a:endParaRPr lang="en-US" dirty="0" smtClean="0"/>
          </a:p>
        </p:txBody>
      </p:sp>
      <p:graphicFrame>
        <p:nvGraphicFramePr>
          <p:cNvPr id="6146" name="Object 3"/>
          <p:cNvGraphicFramePr>
            <a:graphicFrameLocks noChangeAspect="1"/>
          </p:cNvGraphicFramePr>
          <p:nvPr>
            <p:extLst>
              <p:ext uri="{D42A27DB-BD31-4B8C-83A1-F6EECF244321}">
                <p14:modId xmlns:p14="http://schemas.microsoft.com/office/powerpoint/2010/main" val="274883522"/>
              </p:ext>
            </p:extLst>
          </p:nvPr>
        </p:nvGraphicFramePr>
        <p:xfrm>
          <a:off x="6490382" y="444689"/>
          <a:ext cx="1133475" cy="1328738"/>
        </p:xfrm>
        <a:graphic>
          <a:graphicData uri="http://schemas.openxmlformats.org/presentationml/2006/ole">
            <mc:AlternateContent xmlns:mc="http://schemas.openxmlformats.org/markup-compatibility/2006">
              <mc:Choice xmlns:v="urn:schemas-microsoft-com:vml" Requires="v">
                <p:oleObj spid="_x0000_s3104" name="Equation" r:id="rId3" imgW="596880" imgH="698400" progId="Equation.3">
                  <p:embed/>
                </p:oleObj>
              </mc:Choice>
              <mc:Fallback>
                <p:oleObj name="Equation" r:id="rId3" imgW="596880" imgH="698400" progId="Equation.3">
                  <p:embed/>
                  <p:pic>
                    <p:nvPicPr>
                      <p:cNvPr id="6146" name="Object 3"/>
                      <p:cNvPicPr>
                        <a:picLocks noChangeAspect="1" noChangeArrowheads="1"/>
                      </p:cNvPicPr>
                      <p:nvPr/>
                    </p:nvPicPr>
                    <p:blipFill>
                      <a:blip r:embed="rId4"/>
                      <a:srcRect/>
                      <a:stretch>
                        <a:fillRect/>
                      </a:stretch>
                    </p:blipFill>
                    <p:spPr bwMode="auto">
                      <a:xfrm>
                        <a:off x="6490382" y="444689"/>
                        <a:ext cx="1133475" cy="132873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6147" name="Object 3"/>
          <p:cNvGraphicFramePr>
            <a:graphicFrameLocks noChangeAspect="1"/>
          </p:cNvGraphicFramePr>
          <p:nvPr>
            <p:extLst>
              <p:ext uri="{D42A27DB-BD31-4B8C-83A1-F6EECF244321}">
                <p14:modId xmlns:p14="http://schemas.microsoft.com/office/powerpoint/2010/main" val="3976083294"/>
              </p:ext>
            </p:extLst>
          </p:nvPr>
        </p:nvGraphicFramePr>
        <p:xfrm>
          <a:off x="7858806" y="444689"/>
          <a:ext cx="1274762" cy="1328738"/>
        </p:xfrm>
        <a:graphic>
          <a:graphicData uri="http://schemas.openxmlformats.org/presentationml/2006/ole">
            <mc:AlternateContent xmlns:mc="http://schemas.openxmlformats.org/markup-compatibility/2006">
              <mc:Choice xmlns:v="urn:schemas-microsoft-com:vml" Requires="v">
                <p:oleObj spid="_x0000_s3105" name="Equation" r:id="rId5" imgW="672840" imgH="698400" progId="Equation.3">
                  <p:embed/>
                </p:oleObj>
              </mc:Choice>
              <mc:Fallback>
                <p:oleObj name="Equation" r:id="rId5" imgW="672840" imgH="698400" progId="Equation.3">
                  <p:embed/>
                  <p:pic>
                    <p:nvPicPr>
                      <p:cNvPr id="6147" name="Object 3"/>
                      <p:cNvPicPr>
                        <a:picLocks noChangeAspect="1" noChangeArrowheads="1"/>
                      </p:cNvPicPr>
                      <p:nvPr/>
                    </p:nvPicPr>
                    <p:blipFill>
                      <a:blip r:embed="rId6"/>
                      <a:srcRect/>
                      <a:stretch>
                        <a:fillRect/>
                      </a:stretch>
                    </p:blipFill>
                    <p:spPr bwMode="auto">
                      <a:xfrm>
                        <a:off x="7858806" y="444689"/>
                        <a:ext cx="1274762" cy="132873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6148" name="Object 3"/>
          <p:cNvGraphicFramePr>
            <a:graphicFrameLocks noChangeAspect="1"/>
          </p:cNvGraphicFramePr>
          <p:nvPr>
            <p:extLst>
              <p:ext uri="{D42A27DB-BD31-4B8C-83A1-F6EECF244321}">
                <p14:modId xmlns:p14="http://schemas.microsoft.com/office/powerpoint/2010/main" val="465744679"/>
              </p:ext>
            </p:extLst>
          </p:nvPr>
        </p:nvGraphicFramePr>
        <p:xfrm>
          <a:off x="6441744" y="2197290"/>
          <a:ext cx="1108075" cy="1401763"/>
        </p:xfrm>
        <a:graphic>
          <a:graphicData uri="http://schemas.openxmlformats.org/presentationml/2006/ole">
            <mc:AlternateContent xmlns:mc="http://schemas.openxmlformats.org/markup-compatibility/2006">
              <mc:Choice xmlns:v="urn:schemas-microsoft-com:vml" Requires="v">
                <p:oleObj spid="_x0000_s3106" name="Equation" r:id="rId7" imgW="583920" imgH="736560" progId="Equation.3">
                  <p:embed/>
                </p:oleObj>
              </mc:Choice>
              <mc:Fallback>
                <p:oleObj name="Equation" r:id="rId7" imgW="583920" imgH="736560" progId="Equation.3">
                  <p:embed/>
                  <p:pic>
                    <p:nvPicPr>
                      <p:cNvPr id="6148" name="Object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441744" y="2197290"/>
                        <a:ext cx="1108075" cy="14017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6149" name="Object 3"/>
          <p:cNvGraphicFramePr>
            <a:graphicFrameLocks noChangeAspect="1"/>
          </p:cNvGraphicFramePr>
          <p:nvPr>
            <p:extLst>
              <p:ext uri="{D42A27DB-BD31-4B8C-83A1-F6EECF244321}">
                <p14:modId xmlns:p14="http://schemas.microsoft.com/office/powerpoint/2010/main" val="2030510824"/>
              </p:ext>
            </p:extLst>
          </p:nvPr>
        </p:nvGraphicFramePr>
        <p:xfrm>
          <a:off x="5984544" y="3797490"/>
          <a:ext cx="2047875" cy="1787525"/>
        </p:xfrm>
        <a:graphic>
          <a:graphicData uri="http://schemas.openxmlformats.org/presentationml/2006/ole">
            <mc:AlternateContent xmlns:mc="http://schemas.openxmlformats.org/markup-compatibility/2006">
              <mc:Choice xmlns:v="urn:schemas-microsoft-com:vml" Requires="v">
                <p:oleObj spid="_x0000_s3107" name="Equation" r:id="rId9" imgW="1079280" imgH="939600" progId="Equation.3">
                  <p:embed/>
                </p:oleObj>
              </mc:Choice>
              <mc:Fallback>
                <p:oleObj name="Equation" r:id="rId9" imgW="1079280" imgH="939600" progId="Equation.3">
                  <p:embed/>
                  <p:pic>
                    <p:nvPicPr>
                      <p:cNvPr id="6149" name="Object 3"/>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984544" y="3797490"/>
                        <a:ext cx="2047875" cy="17875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6150" name="Object 3"/>
          <p:cNvGraphicFramePr>
            <a:graphicFrameLocks noChangeAspect="1"/>
          </p:cNvGraphicFramePr>
          <p:nvPr>
            <p:extLst>
              <p:ext uri="{D42A27DB-BD31-4B8C-83A1-F6EECF244321}">
                <p14:modId xmlns:p14="http://schemas.microsoft.com/office/powerpoint/2010/main" val="2617538624"/>
              </p:ext>
            </p:extLst>
          </p:nvPr>
        </p:nvGraphicFramePr>
        <p:xfrm>
          <a:off x="7737144" y="2273490"/>
          <a:ext cx="1227137" cy="1401763"/>
        </p:xfrm>
        <a:graphic>
          <a:graphicData uri="http://schemas.openxmlformats.org/presentationml/2006/ole">
            <mc:AlternateContent xmlns:mc="http://schemas.openxmlformats.org/markup-compatibility/2006">
              <mc:Choice xmlns:v="urn:schemas-microsoft-com:vml" Requires="v">
                <p:oleObj spid="_x0000_s3108" name="Equation" r:id="rId11" imgW="647640" imgH="736560" progId="Equation.3">
                  <p:embed/>
                </p:oleObj>
              </mc:Choice>
              <mc:Fallback>
                <p:oleObj name="Equation" r:id="rId11" imgW="647640" imgH="736560" progId="Equation.3">
                  <p:embed/>
                  <p:pic>
                    <p:nvPicPr>
                      <p:cNvPr id="6150" name="Object 3"/>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7737144" y="2273490"/>
                        <a:ext cx="1227137" cy="14017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6153" name="TextBox 9"/>
          <p:cNvSpPr txBox="1">
            <a:spLocks noChangeArrowheads="1"/>
          </p:cNvSpPr>
          <p:nvPr/>
        </p:nvSpPr>
        <p:spPr bwMode="auto">
          <a:xfrm>
            <a:off x="-35257" y="6475603"/>
            <a:ext cx="9334500" cy="369887"/>
          </a:xfrm>
          <a:prstGeom prst="rect">
            <a:avLst/>
          </a:prstGeom>
          <a:noFill/>
          <a:ln w="9525">
            <a:noFill/>
            <a:miter lim="800000"/>
            <a:headEnd/>
            <a:tailEnd/>
          </a:ln>
        </p:spPr>
        <p:txBody>
          <a:bodyPr wrap="none">
            <a:spAutoFit/>
          </a:bodyPr>
          <a:lstStyle/>
          <a:p>
            <a:r>
              <a:rPr lang="en-US" dirty="0"/>
              <a:t>Code: </a:t>
            </a:r>
            <a:r>
              <a:rPr lang="en-US" dirty="0">
                <a:hlinkClick r:id="rId13"/>
              </a:rPr>
              <a:t>http://www.robots.ox.ac.uk/~vgg/hzbook/code/vgg_multiview/vgg_X_from_xP_lin.m</a:t>
            </a:r>
            <a:endParaRPr lang="en-US" dirty="0"/>
          </a:p>
        </p:txBody>
      </p:sp>
    </p:spTree>
    <p:extLst>
      <p:ext uri="{BB962C8B-B14F-4D97-AF65-F5344CB8AC3E}">
        <p14:creationId xmlns:p14="http://schemas.microsoft.com/office/powerpoint/2010/main" val="359468829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7" end="7"/>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2"/>
          <p:cNvSpPr>
            <a:spLocks noGrp="1" noChangeArrowheads="1"/>
          </p:cNvSpPr>
          <p:nvPr>
            <p:ph type="title"/>
          </p:nvPr>
        </p:nvSpPr>
        <p:spPr/>
        <p:txBody>
          <a:bodyPr/>
          <a:lstStyle/>
          <a:p>
            <a:r>
              <a:rPr lang="en-US" smtClean="0"/>
              <a:t>Bundle adjustment</a:t>
            </a:r>
          </a:p>
        </p:txBody>
      </p:sp>
      <p:sp>
        <p:nvSpPr>
          <p:cNvPr id="24580" name="Rectangle 3"/>
          <p:cNvSpPr>
            <a:spLocks noGrp="1" noChangeArrowheads="1"/>
          </p:cNvSpPr>
          <p:nvPr>
            <p:ph type="body" idx="1"/>
          </p:nvPr>
        </p:nvSpPr>
        <p:spPr>
          <a:xfrm>
            <a:off x="761999" y="926910"/>
            <a:ext cx="8229600" cy="1143000"/>
          </a:xfrm>
        </p:spPr>
        <p:txBody>
          <a:bodyPr>
            <a:normAutofit fontScale="85000" lnSpcReduction="10000"/>
          </a:bodyPr>
          <a:lstStyle/>
          <a:p>
            <a:pPr>
              <a:buFontTx/>
              <a:buChar char="•"/>
              <a:defRPr/>
            </a:pPr>
            <a:r>
              <a:rPr lang="en-US" dirty="0" smtClean="0"/>
              <a:t>Non-linear method for refining structure and motion</a:t>
            </a:r>
          </a:p>
          <a:p>
            <a:pPr>
              <a:buFontTx/>
              <a:buChar char="•"/>
              <a:defRPr/>
            </a:pPr>
            <a:r>
              <a:rPr lang="en-US" dirty="0" smtClean="0"/>
              <a:t>Minimizing </a:t>
            </a:r>
            <a:r>
              <a:rPr lang="en-US" dirty="0" err="1" smtClean="0"/>
              <a:t>reprojection</a:t>
            </a:r>
            <a:r>
              <a:rPr lang="en-US" dirty="0" smtClean="0"/>
              <a:t> error</a:t>
            </a:r>
          </a:p>
        </p:txBody>
      </p:sp>
      <p:graphicFrame>
        <p:nvGraphicFramePr>
          <p:cNvPr id="10242" name="Object 4"/>
          <p:cNvGraphicFramePr>
            <a:graphicFrameLocks noGrp="1" noChangeAspect="1"/>
          </p:cNvGraphicFramePr>
          <p:nvPr>
            <p:ph sz="half" idx="4294967295"/>
            <p:extLst>
              <p:ext uri="{D42A27DB-BD31-4B8C-83A1-F6EECF244321}">
                <p14:modId xmlns:p14="http://schemas.microsoft.com/office/powerpoint/2010/main" val="797390086"/>
              </p:ext>
            </p:extLst>
          </p:nvPr>
        </p:nvGraphicFramePr>
        <p:xfrm>
          <a:off x="2743200" y="1677798"/>
          <a:ext cx="4429125" cy="1154112"/>
        </p:xfrm>
        <a:graphic>
          <a:graphicData uri="http://schemas.openxmlformats.org/presentationml/2006/ole">
            <mc:AlternateContent xmlns:mc="http://schemas.openxmlformats.org/markup-compatibility/2006">
              <mc:Choice xmlns:v="urn:schemas-microsoft-com:vml" Requires="v">
                <p:oleObj spid="_x0000_s4104" name="Equation" r:id="rId4" imgW="1803240" imgH="469800" progId="Equation.3">
                  <p:embed/>
                </p:oleObj>
              </mc:Choice>
              <mc:Fallback>
                <p:oleObj name="Equation" r:id="rId4" imgW="1803240" imgH="469800" progId="Equation.3">
                  <p:embed/>
                  <p:pic>
                    <p:nvPicPr>
                      <p:cNvPr id="10242"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43200" y="1677798"/>
                        <a:ext cx="4429125" cy="115411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0245" name="Line 10"/>
          <p:cNvSpPr>
            <a:spLocks noChangeShapeType="1"/>
          </p:cNvSpPr>
          <p:nvPr/>
        </p:nvSpPr>
        <p:spPr bwMode="auto">
          <a:xfrm flipV="1">
            <a:off x="2768600" y="3241486"/>
            <a:ext cx="1712913" cy="2290763"/>
          </a:xfrm>
          <a:prstGeom prst="line">
            <a:avLst/>
          </a:prstGeom>
          <a:noFill/>
          <a:ln w="9525">
            <a:solidFill>
              <a:schemeClr val="tx1"/>
            </a:solidFill>
            <a:round/>
            <a:headEnd/>
            <a:tailEnd/>
          </a:ln>
        </p:spPr>
        <p:txBody>
          <a:bodyPr/>
          <a:lstStyle/>
          <a:p>
            <a:endParaRPr lang="en-US"/>
          </a:p>
        </p:txBody>
      </p:sp>
      <p:sp>
        <p:nvSpPr>
          <p:cNvPr id="10246" name="Line 17"/>
          <p:cNvSpPr>
            <a:spLocks noChangeShapeType="1"/>
          </p:cNvSpPr>
          <p:nvPr/>
        </p:nvSpPr>
        <p:spPr bwMode="auto">
          <a:xfrm flipH="1" flipV="1">
            <a:off x="4481513" y="3241485"/>
            <a:ext cx="312737" cy="3200400"/>
          </a:xfrm>
          <a:prstGeom prst="line">
            <a:avLst/>
          </a:prstGeom>
          <a:noFill/>
          <a:ln w="9525">
            <a:solidFill>
              <a:schemeClr val="tx1"/>
            </a:solidFill>
            <a:round/>
            <a:headEnd/>
            <a:tailEnd/>
          </a:ln>
        </p:spPr>
        <p:txBody>
          <a:bodyPr/>
          <a:lstStyle/>
          <a:p>
            <a:endParaRPr lang="en-US"/>
          </a:p>
        </p:txBody>
      </p:sp>
      <p:sp>
        <p:nvSpPr>
          <p:cNvPr id="10247" name="Line 21"/>
          <p:cNvSpPr>
            <a:spLocks noChangeShapeType="1"/>
          </p:cNvSpPr>
          <p:nvPr/>
        </p:nvSpPr>
        <p:spPr bwMode="auto">
          <a:xfrm flipH="1" flipV="1">
            <a:off x="4481513" y="3241485"/>
            <a:ext cx="2492375" cy="2781300"/>
          </a:xfrm>
          <a:prstGeom prst="line">
            <a:avLst/>
          </a:prstGeom>
          <a:noFill/>
          <a:ln w="9525">
            <a:solidFill>
              <a:schemeClr val="tx1"/>
            </a:solidFill>
            <a:round/>
            <a:headEnd/>
            <a:tailEnd/>
          </a:ln>
        </p:spPr>
        <p:txBody>
          <a:bodyPr/>
          <a:lstStyle/>
          <a:p>
            <a:endParaRPr lang="en-US"/>
          </a:p>
        </p:txBody>
      </p:sp>
      <p:sp>
        <p:nvSpPr>
          <p:cNvPr id="10248" name="Rectangle 25"/>
          <p:cNvSpPr>
            <a:spLocks noChangeArrowheads="1"/>
          </p:cNvSpPr>
          <p:nvPr/>
        </p:nvSpPr>
        <p:spPr bwMode="auto">
          <a:xfrm>
            <a:off x="4075112" y="5248085"/>
            <a:ext cx="1295400" cy="871538"/>
          </a:xfrm>
          <a:prstGeom prst="rect">
            <a:avLst/>
          </a:prstGeom>
          <a:noFill/>
          <a:ln w="9525">
            <a:solidFill>
              <a:schemeClr val="tx1"/>
            </a:solidFill>
            <a:miter lim="800000"/>
            <a:headEnd/>
            <a:tailEnd/>
          </a:ln>
        </p:spPr>
        <p:txBody>
          <a:bodyPr wrap="none" anchor="ctr"/>
          <a:lstStyle/>
          <a:p>
            <a:endParaRPr lang="en-US"/>
          </a:p>
        </p:txBody>
      </p:sp>
      <p:sp>
        <p:nvSpPr>
          <p:cNvPr id="10249" name="AutoShape 26"/>
          <p:cNvSpPr>
            <a:spLocks noChangeArrowheads="1"/>
          </p:cNvSpPr>
          <p:nvPr/>
        </p:nvSpPr>
        <p:spPr bwMode="auto">
          <a:xfrm rot="16200000">
            <a:off x="2551112" y="4486085"/>
            <a:ext cx="1143000" cy="1143000"/>
          </a:xfrm>
          <a:prstGeom prst="parallelogram">
            <a:avLst>
              <a:gd name="adj" fmla="val 25000"/>
            </a:avLst>
          </a:prstGeom>
          <a:noFill/>
          <a:ln w="9525">
            <a:solidFill>
              <a:schemeClr val="tx1"/>
            </a:solidFill>
            <a:miter lim="800000"/>
            <a:headEnd/>
            <a:tailEnd/>
          </a:ln>
        </p:spPr>
        <p:txBody>
          <a:bodyPr wrap="none" anchor="ctr"/>
          <a:lstStyle/>
          <a:p>
            <a:endParaRPr lang="en-US"/>
          </a:p>
        </p:txBody>
      </p:sp>
      <p:sp>
        <p:nvSpPr>
          <p:cNvPr id="10250" name="AutoShape 27"/>
          <p:cNvSpPr>
            <a:spLocks noChangeArrowheads="1"/>
          </p:cNvSpPr>
          <p:nvPr/>
        </p:nvSpPr>
        <p:spPr bwMode="auto">
          <a:xfrm rot="5400000" flipH="1">
            <a:off x="5755481" y="4710717"/>
            <a:ext cx="1135063" cy="1143000"/>
          </a:xfrm>
          <a:prstGeom prst="parallelogram">
            <a:avLst>
              <a:gd name="adj" fmla="val 25000"/>
            </a:avLst>
          </a:prstGeom>
          <a:noFill/>
          <a:ln w="9525">
            <a:solidFill>
              <a:schemeClr val="tx1"/>
            </a:solidFill>
            <a:miter lim="800000"/>
            <a:headEnd/>
            <a:tailEnd/>
          </a:ln>
        </p:spPr>
        <p:txBody>
          <a:bodyPr wrap="none" anchor="ctr"/>
          <a:lstStyle/>
          <a:p>
            <a:endParaRPr lang="en-US"/>
          </a:p>
        </p:txBody>
      </p:sp>
      <p:sp>
        <p:nvSpPr>
          <p:cNvPr id="10251" name="Oval 31"/>
          <p:cNvSpPr>
            <a:spLocks noChangeAspect="1" noChangeArrowheads="1"/>
          </p:cNvSpPr>
          <p:nvPr/>
        </p:nvSpPr>
        <p:spPr bwMode="auto">
          <a:xfrm>
            <a:off x="4430712" y="3244661"/>
            <a:ext cx="74612" cy="79375"/>
          </a:xfrm>
          <a:prstGeom prst="ellipse">
            <a:avLst/>
          </a:prstGeom>
          <a:solidFill>
            <a:srgbClr val="FF0000"/>
          </a:solidFill>
          <a:ln w="9525">
            <a:solidFill>
              <a:srgbClr val="FF0000"/>
            </a:solidFill>
            <a:round/>
            <a:headEnd/>
            <a:tailEnd/>
          </a:ln>
        </p:spPr>
        <p:txBody>
          <a:bodyPr wrap="none" anchor="ctr"/>
          <a:lstStyle/>
          <a:p>
            <a:endParaRPr lang="en-US"/>
          </a:p>
        </p:txBody>
      </p:sp>
      <p:sp>
        <p:nvSpPr>
          <p:cNvPr id="10252" name="Oval 37"/>
          <p:cNvSpPr>
            <a:spLocks noChangeAspect="1" noChangeArrowheads="1"/>
          </p:cNvSpPr>
          <p:nvPr/>
        </p:nvSpPr>
        <p:spPr bwMode="auto">
          <a:xfrm>
            <a:off x="3144837" y="4935349"/>
            <a:ext cx="74612" cy="77787"/>
          </a:xfrm>
          <a:prstGeom prst="ellipse">
            <a:avLst/>
          </a:prstGeom>
          <a:solidFill>
            <a:srgbClr val="FF0000"/>
          </a:solidFill>
          <a:ln w="9525">
            <a:solidFill>
              <a:srgbClr val="FF0000"/>
            </a:solidFill>
            <a:round/>
            <a:headEnd/>
            <a:tailEnd/>
          </a:ln>
        </p:spPr>
        <p:txBody>
          <a:bodyPr wrap="none" anchor="ctr"/>
          <a:lstStyle/>
          <a:p>
            <a:endParaRPr lang="en-US"/>
          </a:p>
        </p:txBody>
      </p:sp>
      <p:sp>
        <p:nvSpPr>
          <p:cNvPr id="10253" name="Oval 48"/>
          <p:cNvSpPr>
            <a:spLocks noChangeAspect="1" noChangeArrowheads="1"/>
          </p:cNvSpPr>
          <p:nvPr/>
        </p:nvSpPr>
        <p:spPr bwMode="auto">
          <a:xfrm>
            <a:off x="4676775" y="5551299"/>
            <a:ext cx="74613" cy="77787"/>
          </a:xfrm>
          <a:prstGeom prst="ellipse">
            <a:avLst/>
          </a:prstGeom>
          <a:solidFill>
            <a:srgbClr val="FF0000"/>
          </a:solidFill>
          <a:ln w="9525">
            <a:solidFill>
              <a:srgbClr val="FF0000"/>
            </a:solidFill>
            <a:round/>
            <a:headEnd/>
            <a:tailEnd/>
          </a:ln>
        </p:spPr>
        <p:txBody>
          <a:bodyPr wrap="none" anchor="ctr"/>
          <a:lstStyle/>
          <a:p>
            <a:endParaRPr lang="en-US"/>
          </a:p>
        </p:txBody>
      </p:sp>
      <p:sp>
        <p:nvSpPr>
          <p:cNvPr id="10254" name="Oval 49"/>
          <p:cNvSpPr>
            <a:spLocks noChangeAspect="1" noChangeArrowheads="1"/>
          </p:cNvSpPr>
          <p:nvPr/>
        </p:nvSpPr>
        <p:spPr bwMode="auto">
          <a:xfrm>
            <a:off x="6234112" y="5194110"/>
            <a:ext cx="74612" cy="77788"/>
          </a:xfrm>
          <a:prstGeom prst="ellipse">
            <a:avLst/>
          </a:prstGeom>
          <a:solidFill>
            <a:srgbClr val="FF0000"/>
          </a:solidFill>
          <a:ln w="9525">
            <a:solidFill>
              <a:srgbClr val="FF0000"/>
            </a:solidFill>
            <a:round/>
            <a:headEnd/>
            <a:tailEnd/>
          </a:ln>
        </p:spPr>
        <p:txBody>
          <a:bodyPr wrap="none" anchor="ctr"/>
          <a:lstStyle/>
          <a:p>
            <a:endParaRPr lang="en-US"/>
          </a:p>
        </p:txBody>
      </p:sp>
      <p:sp>
        <p:nvSpPr>
          <p:cNvPr id="10255" name="Rectangle 55"/>
          <p:cNvSpPr>
            <a:spLocks noChangeArrowheads="1"/>
          </p:cNvSpPr>
          <p:nvPr/>
        </p:nvSpPr>
        <p:spPr bwMode="auto">
          <a:xfrm>
            <a:off x="3236913" y="4940111"/>
            <a:ext cx="428625" cy="366713"/>
          </a:xfrm>
          <a:prstGeom prst="rect">
            <a:avLst/>
          </a:prstGeom>
          <a:noFill/>
          <a:ln w="9525">
            <a:noFill/>
            <a:miter lim="800000"/>
            <a:headEnd/>
            <a:tailEnd/>
          </a:ln>
        </p:spPr>
        <p:txBody>
          <a:bodyPr wrap="none">
            <a:spAutoFit/>
          </a:bodyPr>
          <a:lstStyle/>
          <a:p>
            <a:r>
              <a:rPr lang="en-US" b="1"/>
              <a:t>x</a:t>
            </a:r>
            <a:r>
              <a:rPr lang="en-US" baseline="-25000"/>
              <a:t>1</a:t>
            </a:r>
            <a:r>
              <a:rPr lang="en-US" i="1" baseline="-25000"/>
              <a:t>j</a:t>
            </a:r>
          </a:p>
        </p:txBody>
      </p:sp>
      <p:sp>
        <p:nvSpPr>
          <p:cNvPr id="10256" name="Rectangle 56"/>
          <p:cNvSpPr>
            <a:spLocks noChangeArrowheads="1"/>
          </p:cNvSpPr>
          <p:nvPr/>
        </p:nvSpPr>
        <p:spPr bwMode="auto">
          <a:xfrm>
            <a:off x="4800600" y="5473511"/>
            <a:ext cx="428625" cy="366713"/>
          </a:xfrm>
          <a:prstGeom prst="rect">
            <a:avLst/>
          </a:prstGeom>
          <a:noFill/>
          <a:ln w="9525">
            <a:noFill/>
            <a:miter lim="800000"/>
            <a:headEnd/>
            <a:tailEnd/>
          </a:ln>
        </p:spPr>
        <p:txBody>
          <a:bodyPr wrap="none">
            <a:spAutoFit/>
          </a:bodyPr>
          <a:lstStyle/>
          <a:p>
            <a:r>
              <a:rPr lang="en-US" b="1"/>
              <a:t>x</a:t>
            </a:r>
            <a:r>
              <a:rPr lang="en-US" baseline="-25000"/>
              <a:t>2</a:t>
            </a:r>
            <a:r>
              <a:rPr lang="en-US" i="1" baseline="-25000"/>
              <a:t>j</a:t>
            </a:r>
          </a:p>
        </p:txBody>
      </p:sp>
      <p:sp>
        <p:nvSpPr>
          <p:cNvPr id="10257" name="Rectangle 57"/>
          <p:cNvSpPr>
            <a:spLocks noChangeArrowheads="1"/>
          </p:cNvSpPr>
          <p:nvPr/>
        </p:nvSpPr>
        <p:spPr bwMode="auto">
          <a:xfrm>
            <a:off x="6361112" y="4867086"/>
            <a:ext cx="493712" cy="366713"/>
          </a:xfrm>
          <a:prstGeom prst="rect">
            <a:avLst/>
          </a:prstGeom>
          <a:noFill/>
          <a:ln w="9525">
            <a:noFill/>
            <a:miter lim="800000"/>
            <a:headEnd/>
            <a:tailEnd/>
          </a:ln>
        </p:spPr>
        <p:txBody>
          <a:bodyPr>
            <a:spAutoFit/>
          </a:bodyPr>
          <a:lstStyle/>
          <a:p>
            <a:r>
              <a:rPr lang="en-US" b="1"/>
              <a:t>x</a:t>
            </a:r>
            <a:r>
              <a:rPr lang="en-US" baseline="-25000"/>
              <a:t>3</a:t>
            </a:r>
            <a:r>
              <a:rPr lang="en-US" i="1" baseline="-25000"/>
              <a:t>j</a:t>
            </a:r>
          </a:p>
        </p:txBody>
      </p:sp>
      <p:sp>
        <p:nvSpPr>
          <p:cNvPr id="10258" name="Rectangle 58"/>
          <p:cNvSpPr>
            <a:spLocks noChangeArrowheads="1"/>
          </p:cNvSpPr>
          <p:nvPr/>
        </p:nvSpPr>
        <p:spPr bwMode="auto">
          <a:xfrm>
            <a:off x="4403724" y="2882711"/>
            <a:ext cx="369888" cy="366713"/>
          </a:xfrm>
          <a:prstGeom prst="rect">
            <a:avLst/>
          </a:prstGeom>
          <a:noFill/>
          <a:ln w="9525">
            <a:noFill/>
            <a:miter lim="800000"/>
            <a:headEnd/>
            <a:tailEnd/>
          </a:ln>
        </p:spPr>
        <p:txBody>
          <a:bodyPr wrap="none">
            <a:spAutoFit/>
          </a:bodyPr>
          <a:lstStyle/>
          <a:p>
            <a:r>
              <a:rPr lang="en-US" b="1"/>
              <a:t>X</a:t>
            </a:r>
            <a:r>
              <a:rPr lang="en-US" i="1" baseline="-25000"/>
              <a:t>j</a:t>
            </a:r>
          </a:p>
        </p:txBody>
      </p:sp>
      <p:sp>
        <p:nvSpPr>
          <p:cNvPr id="10259" name="Rectangle 59"/>
          <p:cNvSpPr>
            <a:spLocks noChangeArrowheads="1"/>
          </p:cNvSpPr>
          <p:nvPr/>
        </p:nvSpPr>
        <p:spPr bwMode="auto">
          <a:xfrm>
            <a:off x="2474913" y="5552886"/>
            <a:ext cx="420687" cy="366713"/>
          </a:xfrm>
          <a:prstGeom prst="rect">
            <a:avLst/>
          </a:prstGeom>
          <a:noFill/>
          <a:ln w="9525">
            <a:noFill/>
            <a:miter lim="800000"/>
            <a:headEnd/>
            <a:tailEnd/>
          </a:ln>
        </p:spPr>
        <p:txBody>
          <a:bodyPr wrap="none">
            <a:spAutoFit/>
          </a:bodyPr>
          <a:lstStyle/>
          <a:p>
            <a:r>
              <a:rPr lang="en-US" b="1"/>
              <a:t>P</a:t>
            </a:r>
            <a:r>
              <a:rPr lang="en-US" baseline="-25000"/>
              <a:t>1</a:t>
            </a:r>
            <a:endParaRPr lang="en-US" i="1" baseline="-25000"/>
          </a:p>
        </p:txBody>
      </p:sp>
      <p:sp>
        <p:nvSpPr>
          <p:cNvPr id="10260" name="Rectangle 60"/>
          <p:cNvSpPr>
            <a:spLocks noChangeArrowheads="1"/>
          </p:cNvSpPr>
          <p:nvPr/>
        </p:nvSpPr>
        <p:spPr bwMode="auto">
          <a:xfrm>
            <a:off x="4797424" y="6351398"/>
            <a:ext cx="420688" cy="366712"/>
          </a:xfrm>
          <a:prstGeom prst="rect">
            <a:avLst/>
          </a:prstGeom>
          <a:noFill/>
          <a:ln w="9525">
            <a:noFill/>
            <a:miter lim="800000"/>
            <a:headEnd/>
            <a:tailEnd/>
          </a:ln>
        </p:spPr>
        <p:txBody>
          <a:bodyPr wrap="none">
            <a:spAutoFit/>
          </a:bodyPr>
          <a:lstStyle/>
          <a:p>
            <a:r>
              <a:rPr lang="en-US" b="1"/>
              <a:t>P</a:t>
            </a:r>
            <a:r>
              <a:rPr lang="en-US" baseline="-25000"/>
              <a:t>2</a:t>
            </a:r>
            <a:endParaRPr lang="en-US" i="1" baseline="-25000"/>
          </a:p>
        </p:txBody>
      </p:sp>
      <p:sp>
        <p:nvSpPr>
          <p:cNvPr id="10261" name="Rectangle 61"/>
          <p:cNvSpPr>
            <a:spLocks noChangeArrowheads="1"/>
          </p:cNvSpPr>
          <p:nvPr/>
        </p:nvSpPr>
        <p:spPr bwMode="auto">
          <a:xfrm>
            <a:off x="6970713" y="5964048"/>
            <a:ext cx="420687" cy="366712"/>
          </a:xfrm>
          <a:prstGeom prst="rect">
            <a:avLst/>
          </a:prstGeom>
          <a:noFill/>
          <a:ln w="9525">
            <a:noFill/>
            <a:miter lim="800000"/>
            <a:headEnd/>
            <a:tailEnd/>
          </a:ln>
        </p:spPr>
        <p:txBody>
          <a:bodyPr wrap="none">
            <a:spAutoFit/>
          </a:bodyPr>
          <a:lstStyle/>
          <a:p>
            <a:r>
              <a:rPr lang="en-US" b="1"/>
              <a:t>P</a:t>
            </a:r>
            <a:r>
              <a:rPr lang="en-US" baseline="-25000"/>
              <a:t>3</a:t>
            </a:r>
            <a:endParaRPr lang="en-US" i="1" baseline="-25000"/>
          </a:p>
        </p:txBody>
      </p:sp>
      <p:sp>
        <p:nvSpPr>
          <p:cNvPr id="10262" name="Freeform 63"/>
          <p:cNvSpPr>
            <a:spLocks/>
          </p:cNvSpPr>
          <p:nvPr/>
        </p:nvSpPr>
        <p:spPr bwMode="auto">
          <a:xfrm>
            <a:off x="2782887" y="3585974"/>
            <a:ext cx="1858962" cy="1958975"/>
          </a:xfrm>
          <a:custGeom>
            <a:avLst/>
            <a:gdLst>
              <a:gd name="T0" fmla="*/ 0 w 1171"/>
              <a:gd name="T1" fmla="*/ 2147483647 h 1234"/>
              <a:gd name="T2" fmla="*/ 2147483647 w 1171"/>
              <a:gd name="T3" fmla="*/ 0 h 1234"/>
              <a:gd name="T4" fmla="*/ 0 60000 65536"/>
              <a:gd name="T5" fmla="*/ 0 60000 65536"/>
              <a:gd name="T6" fmla="*/ 0 w 1171"/>
              <a:gd name="T7" fmla="*/ 0 h 1234"/>
              <a:gd name="T8" fmla="*/ 1171 w 1171"/>
              <a:gd name="T9" fmla="*/ 1234 h 1234"/>
            </a:gdLst>
            <a:ahLst/>
            <a:cxnLst>
              <a:cxn ang="T4">
                <a:pos x="T0" y="T1"/>
              </a:cxn>
              <a:cxn ang="T5">
                <a:pos x="T2" y="T3"/>
              </a:cxn>
            </a:cxnLst>
            <a:rect l="T6" t="T7" r="T8" b="T9"/>
            <a:pathLst>
              <a:path w="1171" h="1234">
                <a:moveTo>
                  <a:pt x="0" y="1234"/>
                </a:moveTo>
                <a:lnTo>
                  <a:pt x="1171" y="0"/>
                </a:lnTo>
              </a:path>
            </a:pathLst>
          </a:custGeom>
          <a:noFill/>
          <a:ln w="9525">
            <a:solidFill>
              <a:schemeClr val="folHlink"/>
            </a:solidFill>
            <a:round/>
            <a:headEnd/>
            <a:tailEnd/>
          </a:ln>
        </p:spPr>
        <p:txBody>
          <a:bodyPr/>
          <a:lstStyle/>
          <a:p>
            <a:endParaRPr lang="en-US"/>
          </a:p>
        </p:txBody>
      </p:sp>
      <p:sp>
        <p:nvSpPr>
          <p:cNvPr id="10263" name="Freeform 64"/>
          <p:cNvSpPr>
            <a:spLocks/>
          </p:cNvSpPr>
          <p:nvPr/>
        </p:nvSpPr>
        <p:spPr bwMode="auto">
          <a:xfrm>
            <a:off x="4800599" y="3290698"/>
            <a:ext cx="65088" cy="3111500"/>
          </a:xfrm>
          <a:custGeom>
            <a:avLst/>
            <a:gdLst>
              <a:gd name="T0" fmla="*/ 0 w 41"/>
              <a:gd name="T1" fmla="*/ 2147483647 h 1960"/>
              <a:gd name="T2" fmla="*/ 2147483647 w 41"/>
              <a:gd name="T3" fmla="*/ 0 h 1960"/>
              <a:gd name="T4" fmla="*/ 0 60000 65536"/>
              <a:gd name="T5" fmla="*/ 0 60000 65536"/>
              <a:gd name="T6" fmla="*/ 0 w 41"/>
              <a:gd name="T7" fmla="*/ 0 h 1960"/>
              <a:gd name="T8" fmla="*/ 41 w 41"/>
              <a:gd name="T9" fmla="*/ 1960 h 1960"/>
            </a:gdLst>
            <a:ahLst/>
            <a:cxnLst>
              <a:cxn ang="T4">
                <a:pos x="T0" y="T1"/>
              </a:cxn>
              <a:cxn ang="T5">
                <a:pos x="T2" y="T3"/>
              </a:cxn>
            </a:cxnLst>
            <a:rect l="T6" t="T7" r="T8" b="T9"/>
            <a:pathLst>
              <a:path w="41" h="1960">
                <a:moveTo>
                  <a:pt x="0" y="1960"/>
                </a:moveTo>
                <a:lnTo>
                  <a:pt x="41" y="0"/>
                </a:lnTo>
              </a:path>
            </a:pathLst>
          </a:custGeom>
          <a:noFill/>
          <a:ln w="9525">
            <a:solidFill>
              <a:schemeClr val="folHlink"/>
            </a:solidFill>
            <a:round/>
            <a:headEnd/>
            <a:tailEnd/>
          </a:ln>
        </p:spPr>
        <p:txBody>
          <a:bodyPr/>
          <a:lstStyle/>
          <a:p>
            <a:endParaRPr lang="en-US"/>
          </a:p>
        </p:txBody>
      </p:sp>
      <p:sp>
        <p:nvSpPr>
          <p:cNvPr id="10264" name="Freeform 65"/>
          <p:cNvSpPr>
            <a:spLocks/>
          </p:cNvSpPr>
          <p:nvPr/>
        </p:nvSpPr>
        <p:spPr bwMode="auto">
          <a:xfrm>
            <a:off x="4960937" y="3179574"/>
            <a:ext cx="2038350" cy="2827337"/>
          </a:xfrm>
          <a:custGeom>
            <a:avLst/>
            <a:gdLst>
              <a:gd name="T0" fmla="*/ 2147483647 w 1284"/>
              <a:gd name="T1" fmla="*/ 2147483647 h 1781"/>
              <a:gd name="T2" fmla="*/ 0 w 1284"/>
              <a:gd name="T3" fmla="*/ 0 h 1781"/>
              <a:gd name="T4" fmla="*/ 0 60000 65536"/>
              <a:gd name="T5" fmla="*/ 0 60000 65536"/>
              <a:gd name="T6" fmla="*/ 0 w 1284"/>
              <a:gd name="T7" fmla="*/ 0 h 1781"/>
              <a:gd name="T8" fmla="*/ 1284 w 1284"/>
              <a:gd name="T9" fmla="*/ 1781 h 1781"/>
            </a:gdLst>
            <a:ahLst/>
            <a:cxnLst>
              <a:cxn ang="T4">
                <a:pos x="T0" y="T1"/>
              </a:cxn>
              <a:cxn ang="T5">
                <a:pos x="T2" y="T3"/>
              </a:cxn>
            </a:cxnLst>
            <a:rect l="T6" t="T7" r="T8" b="T9"/>
            <a:pathLst>
              <a:path w="1284" h="1781">
                <a:moveTo>
                  <a:pt x="1284" y="1781"/>
                </a:moveTo>
                <a:lnTo>
                  <a:pt x="0" y="0"/>
                </a:lnTo>
              </a:path>
            </a:pathLst>
          </a:custGeom>
          <a:noFill/>
          <a:ln w="9525">
            <a:solidFill>
              <a:schemeClr val="folHlink"/>
            </a:solidFill>
            <a:round/>
            <a:headEnd/>
            <a:tailEnd/>
          </a:ln>
        </p:spPr>
        <p:txBody>
          <a:bodyPr/>
          <a:lstStyle/>
          <a:p>
            <a:endParaRPr lang="en-US"/>
          </a:p>
        </p:txBody>
      </p:sp>
      <p:sp>
        <p:nvSpPr>
          <p:cNvPr id="10265" name="Oval 50"/>
          <p:cNvSpPr>
            <a:spLocks noChangeAspect="1" noChangeArrowheads="1"/>
          </p:cNvSpPr>
          <p:nvPr/>
        </p:nvSpPr>
        <p:spPr bwMode="auto">
          <a:xfrm>
            <a:off x="6361112" y="5140135"/>
            <a:ext cx="74612" cy="77788"/>
          </a:xfrm>
          <a:prstGeom prst="ellipse">
            <a:avLst/>
          </a:prstGeom>
          <a:solidFill>
            <a:srgbClr val="2175D9"/>
          </a:solidFill>
          <a:ln w="9525">
            <a:solidFill>
              <a:srgbClr val="2175D9"/>
            </a:solidFill>
            <a:round/>
            <a:headEnd/>
            <a:tailEnd/>
          </a:ln>
        </p:spPr>
        <p:txBody>
          <a:bodyPr wrap="none" anchor="ctr"/>
          <a:lstStyle/>
          <a:p>
            <a:endParaRPr lang="en-US"/>
          </a:p>
        </p:txBody>
      </p:sp>
      <p:sp>
        <p:nvSpPr>
          <p:cNvPr id="10266" name="Oval 30"/>
          <p:cNvSpPr>
            <a:spLocks noChangeAspect="1" noChangeArrowheads="1"/>
          </p:cNvSpPr>
          <p:nvPr/>
        </p:nvSpPr>
        <p:spPr bwMode="auto">
          <a:xfrm>
            <a:off x="6961187" y="5998974"/>
            <a:ext cx="74612" cy="77787"/>
          </a:xfrm>
          <a:prstGeom prst="ellipse">
            <a:avLst/>
          </a:prstGeom>
          <a:solidFill>
            <a:srgbClr val="FF0000"/>
          </a:solidFill>
          <a:ln w="9525">
            <a:solidFill>
              <a:srgbClr val="FF0000"/>
            </a:solidFill>
            <a:round/>
            <a:headEnd/>
            <a:tailEnd/>
          </a:ln>
        </p:spPr>
        <p:txBody>
          <a:bodyPr wrap="none" anchor="ctr"/>
          <a:lstStyle/>
          <a:p>
            <a:endParaRPr lang="en-US"/>
          </a:p>
        </p:txBody>
      </p:sp>
      <p:sp>
        <p:nvSpPr>
          <p:cNvPr id="10267" name="Oval 29"/>
          <p:cNvSpPr>
            <a:spLocks noChangeAspect="1" noChangeArrowheads="1"/>
          </p:cNvSpPr>
          <p:nvPr/>
        </p:nvSpPr>
        <p:spPr bwMode="auto">
          <a:xfrm>
            <a:off x="4767262" y="6394260"/>
            <a:ext cx="74612" cy="77788"/>
          </a:xfrm>
          <a:prstGeom prst="ellipse">
            <a:avLst/>
          </a:prstGeom>
          <a:solidFill>
            <a:srgbClr val="FF0000"/>
          </a:solidFill>
          <a:ln w="9525">
            <a:solidFill>
              <a:srgbClr val="FF0000"/>
            </a:solidFill>
            <a:round/>
            <a:headEnd/>
            <a:tailEnd/>
          </a:ln>
        </p:spPr>
        <p:txBody>
          <a:bodyPr wrap="none" anchor="ctr"/>
          <a:lstStyle/>
          <a:p>
            <a:endParaRPr lang="en-US"/>
          </a:p>
        </p:txBody>
      </p:sp>
      <p:sp>
        <p:nvSpPr>
          <p:cNvPr id="10268" name="Oval 28"/>
          <p:cNvSpPr>
            <a:spLocks noChangeAspect="1" noChangeArrowheads="1"/>
          </p:cNvSpPr>
          <p:nvPr/>
        </p:nvSpPr>
        <p:spPr bwMode="auto">
          <a:xfrm>
            <a:off x="2743200" y="5494149"/>
            <a:ext cx="74613" cy="77787"/>
          </a:xfrm>
          <a:prstGeom prst="ellipse">
            <a:avLst/>
          </a:prstGeom>
          <a:solidFill>
            <a:srgbClr val="FF0000"/>
          </a:solidFill>
          <a:ln w="9525">
            <a:solidFill>
              <a:srgbClr val="FF0000"/>
            </a:solidFill>
            <a:round/>
            <a:headEnd/>
            <a:tailEnd/>
          </a:ln>
        </p:spPr>
        <p:txBody>
          <a:bodyPr wrap="none" anchor="ctr"/>
          <a:lstStyle/>
          <a:p>
            <a:endParaRPr lang="en-US"/>
          </a:p>
        </p:txBody>
      </p:sp>
      <p:sp>
        <p:nvSpPr>
          <p:cNvPr id="10269" name="Oval 44"/>
          <p:cNvSpPr>
            <a:spLocks noChangeAspect="1" noChangeArrowheads="1"/>
          </p:cNvSpPr>
          <p:nvPr/>
        </p:nvSpPr>
        <p:spPr bwMode="auto">
          <a:xfrm>
            <a:off x="4776787" y="5629085"/>
            <a:ext cx="74612" cy="77788"/>
          </a:xfrm>
          <a:prstGeom prst="ellipse">
            <a:avLst/>
          </a:prstGeom>
          <a:solidFill>
            <a:srgbClr val="2175D9"/>
          </a:solidFill>
          <a:ln w="9525">
            <a:solidFill>
              <a:srgbClr val="2175D9"/>
            </a:solidFill>
            <a:round/>
            <a:headEnd/>
            <a:tailEnd/>
          </a:ln>
        </p:spPr>
        <p:txBody>
          <a:bodyPr wrap="none" anchor="ctr"/>
          <a:lstStyle/>
          <a:p>
            <a:endParaRPr lang="en-US"/>
          </a:p>
        </p:txBody>
      </p:sp>
      <p:sp>
        <p:nvSpPr>
          <p:cNvPr id="10270" name="Oval 38"/>
          <p:cNvSpPr>
            <a:spLocks noChangeAspect="1" noChangeArrowheads="1"/>
          </p:cNvSpPr>
          <p:nvPr/>
        </p:nvSpPr>
        <p:spPr bwMode="auto">
          <a:xfrm>
            <a:off x="3214687" y="5017899"/>
            <a:ext cx="74612" cy="77787"/>
          </a:xfrm>
          <a:prstGeom prst="ellipse">
            <a:avLst/>
          </a:prstGeom>
          <a:solidFill>
            <a:srgbClr val="2175D9"/>
          </a:solidFill>
          <a:ln w="9525">
            <a:solidFill>
              <a:srgbClr val="2175D9"/>
            </a:solidFill>
            <a:round/>
            <a:headEnd/>
            <a:tailEnd/>
          </a:ln>
        </p:spPr>
        <p:txBody>
          <a:bodyPr wrap="none" anchor="ctr"/>
          <a:lstStyle/>
          <a:p>
            <a:endParaRPr lang="en-US"/>
          </a:p>
        </p:txBody>
      </p:sp>
      <p:sp>
        <p:nvSpPr>
          <p:cNvPr id="10271" name="Rectangle 66"/>
          <p:cNvSpPr>
            <a:spLocks noChangeArrowheads="1"/>
          </p:cNvSpPr>
          <p:nvPr/>
        </p:nvSpPr>
        <p:spPr bwMode="auto">
          <a:xfrm>
            <a:off x="2551113" y="4652773"/>
            <a:ext cx="606425" cy="366712"/>
          </a:xfrm>
          <a:prstGeom prst="rect">
            <a:avLst/>
          </a:prstGeom>
          <a:noFill/>
          <a:ln w="9525">
            <a:noFill/>
            <a:miter lim="800000"/>
            <a:headEnd/>
            <a:tailEnd/>
          </a:ln>
        </p:spPr>
        <p:txBody>
          <a:bodyPr wrap="none">
            <a:spAutoFit/>
          </a:bodyPr>
          <a:lstStyle/>
          <a:p>
            <a:r>
              <a:rPr lang="en-US" b="1"/>
              <a:t>P</a:t>
            </a:r>
            <a:r>
              <a:rPr lang="en-US" baseline="-25000"/>
              <a:t>1</a:t>
            </a:r>
            <a:r>
              <a:rPr lang="en-US" b="1"/>
              <a:t>X</a:t>
            </a:r>
            <a:r>
              <a:rPr lang="en-US" i="1" baseline="-25000"/>
              <a:t>j</a:t>
            </a:r>
          </a:p>
        </p:txBody>
      </p:sp>
      <p:sp>
        <p:nvSpPr>
          <p:cNvPr id="10272" name="Rectangle 67"/>
          <p:cNvSpPr>
            <a:spLocks noChangeArrowheads="1"/>
          </p:cNvSpPr>
          <p:nvPr/>
        </p:nvSpPr>
        <p:spPr bwMode="auto">
          <a:xfrm>
            <a:off x="4078288" y="5414773"/>
            <a:ext cx="606425" cy="366712"/>
          </a:xfrm>
          <a:prstGeom prst="rect">
            <a:avLst/>
          </a:prstGeom>
          <a:noFill/>
          <a:ln w="9525">
            <a:noFill/>
            <a:miter lim="800000"/>
            <a:headEnd/>
            <a:tailEnd/>
          </a:ln>
        </p:spPr>
        <p:txBody>
          <a:bodyPr wrap="none">
            <a:spAutoFit/>
          </a:bodyPr>
          <a:lstStyle/>
          <a:p>
            <a:r>
              <a:rPr lang="en-US" b="1"/>
              <a:t>P</a:t>
            </a:r>
            <a:r>
              <a:rPr lang="en-US" baseline="-25000"/>
              <a:t>2</a:t>
            </a:r>
            <a:r>
              <a:rPr lang="en-US" b="1"/>
              <a:t>X</a:t>
            </a:r>
            <a:r>
              <a:rPr lang="en-US" i="1" baseline="-25000"/>
              <a:t>j</a:t>
            </a:r>
          </a:p>
        </p:txBody>
      </p:sp>
      <p:sp>
        <p:nvSpPr>
          <p:cNvPr id="10273" name="Rectangle 68"/>
          <p:cNvSpPr>
            <a:spLocks noChangeArrowheads="1"/>
          </p:cNvSpPr>
          <p:nvPr/>
        </p:nvSpPr>
        <p:spPr bwMode="auto">
          <a:xfrm>
            <a:off x="5830888" y="5248086"/>
            <a:ext cx="606425" cy="366713"/>
          </a:xfrm>
          <a:prstGeom prst="rect">
            <a:avLst/>
          </a:prstGeom>
          <a:noFill/>
          <a:ln w="9525">
            <a:noFill/>
            <a:miter lim="800000"/>
            <a:headEnd/>
            <a:tailEnd/>
          </a:ln>
        </p:spPr>
        <p:txBody>
          <a:bodyPr wrap="none">
            <a:spAutoFit/>
          </a:bodyPr>
          <a:lstStyle/>
          <a:p>
            <a:r>
              <a:rPr lang="en-US" b="1"/>
              <a:t>P</a:t>
            </a:r>
            <a:r>
              <a:rPr lang="en-US" baseline="-25000"/>
              <a:t>3</a:t>
            </a:r>
            <a:r>
              <a:rPr lang="en-US" b="1"/>
              <a:t>X</a:t>
            </a:r>
            <a:r>
              <a:rPr lang="en-US" i="1" baseline="-25000"/>
              <a:t>j</a:t>
            </a:r>
          </a:p>
        </p:txBody>
      </p:sp>
      <p:sp>
        <p:nvSpPr>
          <p:cNvPr id="2" name="TextBox 1"/>
          <p:cNvSpPr txBox="1"/>
          <p:nvPr/>
        </p:nvSpPr>
        <p:spPr>
          <a:xfrm>
            <a:off x="6993944" y="2562755"/>
            <a:ext cx="1981200" cy="1200329"/>
          </a:xfrm>
          <a:prstGeom prst="rect">
            <a:avLst/>
          </a:prstGeom>
          <a:noFill/>
        </p:spPr>
        <p:txBody>
          <a:bodyPr wrap="square" rtlCol="0">
            <a:spAutoFit/>
          </a:bodyPr>
          <a:lstStyle/>
          <a:p>
            <a:r>
              <a:rPr lang="en-US" dirty="0" smtClean="0"/>
              <a:t>Often a robust loss, such as Huber loss is used</a:t>
            </a:r>
            <a:endParaRPr lang="en-US" dirty="0"/>
          </a:p>
        </p:txBody>
      </p:sp>
    </p:spTree>
    <p:extLst>
      <p:ext uri="{BB962C8B-B14F-4D97-AF65-F5344CB8AC3E}">
        <p14:creationId xmlns:p14="http://schemas.microsoft.com/office/powerpoint/2010/main" val="168762827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t>Incremental SFM: </a:t>
            </a:r>
            <a:r>
              <a:rPr lang="en-US" sz="3200" b="1" dirty="0"/>
              <a:t>grow reconstruction</a:t>
            </a:r>
            <a:endParaRPr lang="en-US" sz="3200" b="1" dirty="0"/>
          </a:p>
        </p:txBody>
      </p:sp>
      <p:sp>
        <p:nvSpPr>
          <p:cNvPr id="4" name="Oval 3"/>
          <p:cNvSpPr/>
          <p:nvPr/>
        </p:nvSpPr>
        <p:spPr>
          <a:xfrm>
            <a:off x="2085637" y="4004186"/>
            <a:ext cx="235131" cy="235131"/>
          </a:xfrm>
          <a:prstGeom prst="ellipse">
            <a:avLst/>
          </a:prstGeom>
          <a:solidFill>
            <a:schemeClr val="accent6">
              <a:lumMod val="20000"/>
              <a:lumOff val="8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Oval 4"/>
          <p:cNvSpPr/>
          <p:nvPr/>
        </p:nvSpPr>
        <p:spPr>
          <a:xfrm>
            <a:off x="1014484" y="3997653"/>
            <a:ext cx="235131" cy="235131"/>
          </a:xfrm>
          <a:prstGeom prst="ellipse">
            <a:avLst/>
          </a:prstGeom>
          <a:solidFill>
            <a:schemeClr val="accent3">
              <a:lumMod val="20000"/>
              <a:lumOff val="80000"/>
            </a:schemeClr>
          </a:solidFill>
          <a:ln>
            <a:solidFill>
              <a:srgbClr val="0AA67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p:cNvSpPr/>
          <p:nvPr/>
        </p:nvSpPr>
        <p:spPr>
          <a:xfrm>
            <a:off x="3189447" y="3964997"/>
            <a:ext cx="235131" cy="235131"/>
          </a:xfrm>
          <a:prstGeom prst="ellipse">
            <a:avLst/>
          </a:prstGeom>
          <a:solidFill>
            <a:schemeClr val="accent1">
              <a:lumMod val="20000"/>
              <a:lumOff val="80000"/>
            </a:schemeClr>
          </a:solid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p:cNvSpPr/>
          <p:nvPr/>
        </p:nvSpPr>
        <p:spPr>
          <a:xfrm>
            <a:off x="4427094" y="3964997"/>
            <a:ext cx="235131" cy="235131"/>
          </a:xfrm>
          <a:prstGeom prst="ellipse">
            <a:avLst/>
          </a:prstGeom>
          <a:solidFill>
            <a:schemeClr val="accent6">
              <a:lumMod val="20000"/>
              <a:lumOff val="8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5625800" y="3964997"/>
            <a:ext cx="235131" cy="235131"/>
          </a:xfrm>
          <a:prstGeom prst="ellipse">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6729546" y="3997653"/>
            <a:ext cx="235131" cy="235131"/>
          </a:xfrm>
          <a:prstGeom prst="ellipse">
            <a:avLst/>
          </a:prstGeom>
          <a:no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7715726" y="4004182"/>
            <a:ext cx="235131" cy="235131"/>
          </a:xfrm>
          <a:prstGeom prst="ellipse">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1367186" y="5205968"/>
            <a:ext cx="888270" cy="587828"/>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smtClean="0">
                <a:solidFill>
                  <a:schemeClr val="tx1"/>
                </a:solidFill>
              </a:rPr>
              <a:t>i</a:t>
            </a:r>
            <a:r>
              <a:rPr lang="en-US" dirty="0" err="1" smtClean="0">
                <a:solidFill>
                  <a:sysClr val="windowText" lastClr="000000"/>
                </a:solidFill>
              </a:rPr>
              <a:t>m</a:t>
            </a:r>
            <a:r>
              <a:rPr lang="en-US" dirty="0" smtClean="0">
                <a:solidFill>
                  <a:sysClr val="windowText" lastClr="000000"/>
                </a:solidFill>
              </a:rPr>
              <a:t> 1</a:t>
            </a:r>
            <a:endParaRPr lang="en-US" dirty="0">
              <a:solidFill>
                <a:sysClr val="windowText" lastClr="000000"/>
              </a:solidFill>
            </a:endParaRPr>
          </a:p>
        </p:txBody>
      </p:sp>
      <p:sp>
        <p:nvSpPr>
          <p:cNvPr id="12" name="Rectangle 11"/>
          <p:cNvSpPr/>
          <p:nvPr/>
        </p:nvSpPr>
        <p:spPr>
          <a:xfrm>
            <a:off x="3512693" y="5205968"/>
            <a:ext cx="888270" cy="587828"/>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smtClean="0">
                <a:solidFill>
                  <a:schemeClr val="tx1"/>
                </a:solidFill>
              </a:rPr>
              <a:t>i</a:t>
            </a:r>
            <a:r>
              <a:rPr lang="en-US" dirty="0" err="1" smtClean="0">
                <a:solidFill>
                  <a:sysClr val="windowText" lastClr="000000"/>
                </a:solidFill>
              </a:rPr>
              <a:t>m</a:t>
            </a:r>
            <a:r>
              <a:rPr lang="en-US" dirty="0" smtClean="0">
                <a:solidFill>
                  <a:sysClr val="windowText" lastClr="000000"/>
                </a:solidFill>
              </a:rPr>
              <a:t> 2</a:t>
            </a:r>
            <a:endParaRPr lang="en-US" dirty="0">
              <a:solidFill>
                <a:sysClr val="windowText" lastClr="000000"/>
              </a:solidFill>
            </a:endParaRPr>
          </a:p>
        </p:txBody>
      </p:sp>
      <p:sp>
        <p:nvSpPr>
          <p:cNvPr id="13" name="Rectangle 12"/>
          <p:cNvSpPr/>
          <p:nvPr/>
        </p:nvSpPr>
        <p:spPr>
          <a:xfrm>
            <a:off x="5181664" y="5202701"/>
            <a:ext cx="888270" cy="587828"/>
          </a:xfrm>
          <a:prstGeom prst="rect">
            <a:avLst/>
          </a:prstGeom>
          <a:solidFill>
            <a:schemeClr val="accent2">
              <a:lumMod val="20000"/>
              <a:lumOff val="8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smtClean="0">
                <a:solidFill>
                  <a:schemeClr val="tx1"/>
                </a:solidFill>
              </a:rPr>
              <a:t>i</a:t>
            </a:r>
            <a:r>
              <a:rPr lang="en-US" dirty="0" err="1" smtClean="0">
                <a:solidFill>
                  <a:sysClr val="windowText" lastClr="000000"/>
                </a:solidFill>
              </a:rPr>
              <a:t>m</a:t>
            </a:r>
            <a:r>
              <a:rPr lang="en-US" dirty="0" smtClean="0">
                <a:solidFill>
                  <a:sysClr val="windowText" lastClr="000000"/>
                </a:solidFill>
              </a:rPr>
              <a:t> 3</a:t>
            </a:r>
            <a:endParaRPr lang="en-US" dirty="0">
              <a:solidFill>
                <a:sysClr val="windowText" lastClr="000000"/>
              </a:solidFill>
            </a:endParaRPr>
          </a:p>
        </p:txBody>
      </p:sp>
      <p:sp>
        <p:nvSpPr>
          <p:cNvPr id="14" name="Rectangle 13"/>
          <p:cNvSpPr/>
          <p:nvPr/>
        </p:nvSpPr>
        <p:spPr>
          <a:xfrm>
            <a:off x="7304245" y="5153717"/>
            <a:ext cx="888270" cy="58782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smtClean="0">
                <a:solidFill>
                  <a:schemeClr val="tx1"/>
                </a:solidFill>
              </a:rPr>
              <a:t>i</a:t>
            </a:r>
            <a:r>
              <a:rPr lang="en-US" dirty="0" err="1" smtClean="0">
                <a:solidFill>
                  <a:sysClr val="windowText" lastClr="000000"/>
                </a:solidFill>
              </a:rPr>
              <a:t>m</a:t>
            </a:r>
            <a:r>
              <a:rPr lang="en-US" dirty="0" smtClean="0">
                <a:solidFill>
                  <a:sysClr val="windowText" lastClr="000000"/>
                </a:solidFill>
              </a:rPr>
              <a:t> n</a:t>
            </a:r>
            <a:endParaRPr lang="en-US" dirty="0">
              <a:solidFill>
                <a:sysClr val="windowText" lastClr="000000"/>
              </a:solidFill>
            </a:endParaRPr>
          </a:p>
        </p:txBody>
      </p:sp>
      <p:cxnSp>
        <p:nvCxnSpPr>
          <p:cNvPr id="15" name="Straight Connector 14"/>
          <p:cNvCxnSpPr>
            <a:stCxn id="11" idx="0"/>
            <a:endCxn id="5" idx="5"/>
          </p:cNvCxnSpPr>
          <p:nvPr/>
        </p:nvCxnSpPr>
        <p:spPr>
          <a:xfrm flipH="1" flipV="1">
            <a:off x="1215182" y="4198350"/>
            <a:ext cx="596141" cy="100761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a:stCxn id="11" idx="0"/>
            <a:endCxn id="4" idx="4"/>
          </p:cNvCxnSpPr>
          <p:nvPr/>
        </p:nvCxnSpPr>
        <p:spPr>
          <a:xfrm flipV="1">
            <a:off x="1811323" y="4239316"/>
            <a:ext cx="391879" cy="96665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a:stCxn id="11" idx="0"/>
            <a:endCxn id="6" idx="4"/>
          </p:cNvCxnSpPr>
          <p:nvPr/>
        </p:nvCxnSpPr>
        <p:spPr>
          <a:xfrm flipV="1">
            <a:off x="1811322" y="4200127"/>
            <a:ext cx="1495690" cy="100584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a:stCxn id="12" idx="0"/>
            <a:endCxn id="5" idx="5"/>
          </p:cNvCxnSpPr>
          <p:nvPr/>
        </p:nvCxnSpPr>
        <p:spPr>
          <a:xfrm flipH="1" flipV="1">
            <a:off x="1215181" y="4198350"/>
            <a:ext cx="2741648" cy="100761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12" idx="0"/>
            <a:endCxn id="4" idx="4"/>
          </p:cNvCxnSpPr>
          <p:nvPr/>
        </p:nvCxnSpPr>
        <p:spPr>
          <a:xfrm flipH="1" flipV="1">
            <a:off x="2203202" y="4239316"/>
            <a:ext cx="1753627" cy="96665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a:stCxn id="12" idx="0"/>
            <a:endCxn id="6" idx="4"/>
          </p:cNvCxnSpPr>
          <p:nvPr/>
        </p:nvCxnSpPr>
        <p:spPr>
          <a:xfrm flipH="1" flipV="1">
            <a:off x="3307012" y="4200127"/>
            <a:ext cx="649817" cy="100584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a:stCxn id="13" idx="0"/>
            <a:endCxn id="6" idx="4"/>
          </p:cNvCxnSpPr>
          <p:nvPr/>
        </p:nvCxnSpPr>
        <p:spPr>
          <a:xfrm flipH="1" flipV="1">
            <a:off x="3307011" y="4200127"/>
            <a:ext cx="2318788" cy="100257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a:stCxn id="13" idx="0"/>
            <a:endCxn id="7" idx="4"/>
          </p:cNvCxnSpPr>
          <p:nvPr/>
        </p:nvCxnSpPr>
        <p:spPr>
          <a:xfrm flipH="1" flipV="1">
            <a:off x="4544659" y="4200127"/>
            <a:ext cx="1081140" cy="100257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a:stCxn id="12" idx="0"/>
            <a:endCxn id="7" idx="4"/>
          </p:cNvCxnSpPr>
          <p:nvPr/>
        </p:nvCxnSpPr>
        <p:spPr>
          <a:xfrm flipV="1">
            <a:off x="3956829" y="4200127"/>
            <a:ext cx="587830" cy="100584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3" idx="0"/>
            <a:endCxn id="8" idx="4"/>
          </p:cNvCxnSpPr>
          <p:nvPr/>
        </p:nvCxnSpPr>
        <p:spPr>
          <a:xfrm flipV="1">
            <a:off x="5625799" y="4200127"/>
            <a:ext cx="117566" cy="100257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a:endCxn id="8" idx="5"/>
          </p:cNvCxnSpPr>
          <p:nvPr/>
        </p:nvCxnSpPr>
        <p:spPr>
          <a:xfrm flipH="1" flipV="1">
            <a:off x="5826498" y="4165694"/>
            <a:ext cx="550351" cy="58960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6294450" y="5001799"/>
            <a:ext cx="646331" cy="646331"/>
          </a:xfrm>
          <a:prstGeom prst="rect">
            <a:avLst/>
          </a:prstGeom>
          <a:noFill/>
        </p:spPr>
        <p:txBody>
          <a:bodyPr wrap="none" rtlCol="0">
            <a:spAutoFit/>
          </a:bodyPr>
          <a:lstStyle/>
          <a:p>
            <a:r>
              <a:rPr lang="en-US" sz="3600" dirty="0"/>
              <a:t>…</a:t>
            </a:r>
            <a:endParaRPr lang="en-US" sz="3600" dirty="0"/>
          </a:p>
        </p:txBody>
      </p:sp>
      <p:cxnSp>
        <p:nvCxnSpPr>
          <p:cNvPr id="27" name="Straight Connector 26"/>
          <p:cNvCxnSpPr>
            <a:endCxn id="9" idx="4"/>
          </p:cNvCxnSpPr>
          <p:nvPr/>
        </p:nvCxnSpPr>
        <p:spPr>
          <a:xfrm flipV="1">
            <a:off x="6741375" y="4232783"/>
            <a:ext cx="105737" cy="52251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a:endCxn id="10" idx="2"/>
          </p:cNvCxnSpPr>
          <p:nvPr/>
        </p:nvCxnSpPr>
        <p:spPr>
          <a:xfrm flipV="1">
            <a:off x="6987283" y="4121748"/>
            <a:ext cx="728443" cy="63355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a:stCxn id="14" idx="0"/>
            <a:endCxn id="10" idx="3"/>
          </p:cNvCxnSpPr>
          <p:nvPr/>
        </p:nvCxnSpPr>
        <p:spPr>
          <a:xfrm flipV="1">
            <a:off x="7748382" y="4204879"/>
            <a:ext cx="1777" cy="94883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a:stCxn id="14" idx="0"/>
            <a:endCxn id="9" idx="4"/>
          </p:cNvCxnSpPr>
          <p:nvPr/>
        </p:nvCxnSpPr>
        <p:spPr>
          <a:xfrm flipH="1" flipV="1">
            <a:off x="6847110" y="4232783"/>
            <a:ext cx="901270" cy="92093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5" name="Content Placeholder 2"/>
          <p:cNvSpPr>
            <a:spLocks noGrp="1"/>
          </p:cNvSpPr>
          <p:nvPr>
            <p:ph idx="1"/>
          </p:nvPr>
        </p:nvSpPr>
        <p:spPr>
          <a:xfrm>
            <a:off x="862084" y="1143000"/>
            <a:ext cx="8183033" cy="2514600"/>
          </a:xfrm>
        </p:spPr>
        <p:txBody>
          <a:bodyPr>
            <a:normAutofit fontScale="62500" lnSpcReduction="20000"/>
          </a:bodyPr>
          <a:lstStyle/>
          <a:p>
            <a:pPr marL="514350" indent="-514350">
              <a:buFont typeface="+mj-lt"/>
              <a:buAutoNum type="arabicPeriod"/>
            </a:pPr>
            <a:r>
              <a:rPr lang="en-US" dirty="0" smtClean="0"/>
              <a:t>Resection: solve pose for image(s) that have the most triangulated points</a:t>
            </a:r>
          </a:p>
          <a:p>
            <a:pPr marL="514350" indent="-514350">
              <a:buFont typeface="+mj-lt"/>
              <a:buAutoNum type="arabicPeriod"/>
            </a:pPr>
            <a:r>
              <a:rPr lang="en-US" dirty="0" smtClean="0"/>
              <a:t>Triangulate: solve for any new points that have at least two cameras</a:t>
            </a:r>
          </a:p>
          <a:p>
            <a:pPr marL="514350" indent="-514350">
              <a:buFont typeface="+mj-lt"/>
              <a:buAutoNum type="arabicPeriod"/>
            </a:pPr>
            <a:r>
              <a:rPr lang="en-US" dirty="0"/>
              <a:t>Remove 3D points that are </a:t>
            </a:r>
            <a:r>
              <a:rPr lang="en-US" dirty="0" smtClean="0"/>
              <a:t>outliers</a:t>
            </a:r>
          </a:p>
          <a:p>
            <a:pPr marL="514350" indent="-514350">
              <a:buFont typeface="+mj-lt"/>
              <a:buAutoNum type="arabicPeriod"/>
            </a:pPr>
            <a:r>
              <a:rPr lang="en-US" dirty="0" smtClean="0"/>
              <a:t>Bundle adjust</a:t>
            </a:r>
          </a:p>
          <a:p>
            <a:pPr lvl="1"/>
            <a:r>
              <a:rPr lang="en-US" dirty="0" smtClean="0"/>
              <a:t>For speed, only do full bundle adjust after some percent of new images are </a:t>
            </a:r>
            <a:r>
              <a:rPr lang="en-US" dirty="0" err="1" smtClean="0"/>
              <a:t>resectioned</a:t>
            </a:r>
            <a:endParaRPr lang="en-US" dirty="0" smtClean="0"/>
          </a:p>
          <a:p>
            <a:pPr marL="514350" indent="-514350">
              <a:buFont typeface="+mj-lt"/>
              <a:buAutoNum type="arabicPeriod"/>
            </a:pPr>
            <a:r>
              <a:rPr lang="en-US" dirty="0" smtClean="0"/>
              <a:t>Optionally, align with GPS from EXIF or ground control points (GCP)</a:t>
            </a:r>
          </a:p>
        </p:txBody>
      </p:sp>
      <p:sp>
        <p:nvSpPr>
          <p:cNvPr id="3" name="TextBox 2"/>
          <p:cNvSpPr txBox="1"/>
          <p:nvPr/>
        </p:nvSpPr>
        <p:spPr>
          <a:xfrm>
            <a:off x="633484" y="5965128"/>
            <a:ext cx="5658921" cy="646331"/>
          </a:xfrm>
          <a:prstGeom prst="rect">
            <a:avLst/>
          </a:prstGeom>
          <a:noFill/>
        </p:spPr>
        <p:txBody>
          <a:bodyPr wrap="none" rtlCol="0">
            <a:spAutoFit/>
          </a:bodyPr>
          <a:lstStyle/>
          <a:p>
            <a:r>
              <a:rPr lang="en-US" dirty="0"/>
              <a:t>f</a:t>
            </a:r>
            <a:r>
              <a:rPr lang="en-US" dirty="0" smtClean="0"/>
              <a:t>illed circles = “triangulated” points</a:t>
            </a:r>
          </a:p>
          <a:p>
            <a:r>
              <a:rPr lang="en-US" dirty="0" smtClean="0"/>
              <a:t>filled rectangles = “</a:t>
            </a:r>
            <a:r>
              <a:rPr lang="en-US" dirty="0" err="1" smtClean="0"/>
              <a:t>resectioned</a:t>
            </a:r>
            <a:r>
              <a:rPr lang="en-US" dirty="0" smtClean="0"/>
              <a:t>” images (solved pose)</a:t>
            </a:r>
            <a:endParaRPr lang="en-US" dirty="0"/>
          </a:p>
        </p:txBody>
      </p:sp>
    </p:spTree>
    <p:extLst>
      <p:ext uri="{BB962C8B-B14F-4D97-AF65-F5344CB8AC3E}">
        <p14:creationId xmlns:p14="http://schemas.microsoft.com/office/powerpoint/2010/main" val="334942159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t>Incremental SFM: </a:t>
            </a:r>
            <a:r>
              <a:rPr lang="en-US" sz="3200" b="1" dirty="0"/>
              <a:t>grow reconstruction</a:t>
            </a:r>
            <a:endParaRPr lang="en-US" sz="3200" b="1" dirty="0"/>
          </a:p>
        </p:txBody>
      </p:sp>
      <p:sp>
        <p:nvSpPr>
          <p:cNvPr id="4" name="Oval 3"/>
          <p:cNvSpPr/>
          <p:nvPr/>
        </p:nvSpPr>
        <p:spPr>
          <a:xfrm>
            <a:off x="2083362" y="4004186"/>
            <a:ext cx="235131" cy="235131"/>
          </a:xfrm>
          <a:prstGeom prst="ellipse">
            <a:avLst/>
          </a:prstGeom>
          <a:solidFill>
            <a:schemeClr val="accent6">
              <a:lumMod val="20000"/>
              <a:lumOff val="8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Oval 4"/>
          <p:cNvSpPr/>
          <p:nvPr/>
        </p:nvSpPr>
        <p:spPr>
          <a:xfrm>
            <a:off x="1012209" y="3997653"/>
            <a:ext cx="235131" cy="235131"/>
          </a:xfrm>
          <a:prstGeom prst="ellipse">
            <a:avLst/>
          </a:prstGeom>
          <a:solidFill>
            <a:schemeClr val="accent3">
              <a:lumMod val="20000"/>
              <a:lumOff val="80000"/>
            </a:schemeClr>
          </a:solidFill>
          <a:ln>
            <a:solidFill>
              <a:srgbClr val="0AA67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p:cNvSpPr/>
          <p:nvPr/>
        </p:nvSpPr>
        <p:spPr>
          <a:xfrm>
            <a:off x="3187172" y="3964997"/>
            <a:ext cx="235131" cy="235131"/>
          </a:xfrm>
          <a:prstGeom prst="ellipse">
            <a:avLst/>
          </a:prstGeom>
          <a:solidFill>
            <a:schemeClr val="accent1">
              <a:lumMod val="20000"/>
              <a:lumOff val="80000"/>
            </a:schemeClr>
          </a:solid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p:cNvSpPr/>
          <p:nvPr/>
        </p:nvSpPr>
        <p:spPr>
          <a:xfrm>
            <a:off x="4424819" y="3964997"/>
            <a:ext cx="235131" cy="235131"/>
          </a:xfrm>
          <a:prstGeom prst="ellipse">
            <a:avLst/>
          </a:prstGeom>
          <a:solidFill>
            <a:schemeClr val="accent6">
              <a:lumMod val="20000"/>
              <a:lumOff val="8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5623525" y="3964997"/>
            <a:ext cx="235131" cy="235131"/>
          </a:xfrm>
          <a:prstGeom prst="ellipse">
            <a:avLst/>
          </a:prstGeom>
          <a:solidFill>
            <a:schemeClr val="accent2">
              <a:lumMod val="20000"/>
              <a:lumOff val="8000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6727271" y="3997653"/>
            <a:ext cx="235131" cy="235131"/>
          </a:xfrm>
          <a:prstGeom prst="ellipse">
            <a:avLst/>
          </a:prstGeom>
          <a:solidFill>
            <a:schemeClr val="accent4">
              <a:lumMod val="20000"/>
              <a:lumOff val="80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7713451" y="4004182"/>
            <a:ext cx="235131" cy="235131"/>
          </a:xfrm>
          <a:prstGeom prst="ellipse">
            <a:avLst/>
          </a:prstGeom>
          <a:solidFill>
            <a:schemeClr val="bg2">
              <a:lumMod val="90000"/>
            </a:schemeClr>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1364911" y="5205968"/>
            <a:ext cx="888270" cy="587828"/>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smtClean="0">
                <a:solidFill>
                  <a:schemeClr val="tx1"/>
                </a:solidFill>
              </a:rPr>
              <a:t>i</a:t>
            </a:r>
            <a:r>
              <a:rPr lang="en-US" dirty="0" err="1" smtClean="0">
                <a:solidFill>
                  <a:sysClr val="windowText" lastClr="000000"/>
                </a:solidFill>
              </a:rPr>
              <a:t>m</a:t>
            </a:r>
            <a:r>
              <a:rPr lang="en-US" dirty="0" smtClean="0">
                <a:solidFill>
                  <a:sysClr val="windowText" lastClr="000000"/>
                </a:solidFill>
              </a:rPr>
              <a:t> 1</a:t>
            </a:r>
            <a:endParaRPr lang="en-US" dirty="0">
              <a:solidFill>
                <a:sysClr val="windowText" lastClr="000000"/>
              </a:solidFill>
            </a:endParaRPr>
          </a:p>
        </p:txBody>
      </p:sp>
      <p:sp>
        <p:nvSpPr>
          <p:cNvPr id="12" name="Rectangle 11"/>
          <p:cNvSpPr/>
          <p:nvPr/>
        </p:nvSpPr>
        <p:spPr>
          <a:xfrm>
            <a:off x="3510418" y="5205968"/>
            <a:ext cx="888270" cy="587828"/>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smtClean="0">
                <a:solidFill>
                  <a:schemeClr val="tx1"/>
                </a:solidFill>
              </a:rPr>
              <a:t>i</a:t>
            </a:r>
            <a:r>
              <a:rPr lang="en-US" dirty="0" err="1" smtClean="0">
                <a:solidFill>
                  <a:sysClr val="windowText" lastClr="000000"/>
                </a:solidFill>
              </a:rPr>
              <a:t>m</a:t>
            </a:r>
            <a:r>
              <a:rPr lang="en-US" dirty="0" smtClean="0">
                <a:solidFill>
                  <a:sysClr val="windowText" lastClr="000000"/>
                </a:solidFill>
              </a:rPr>
              <a:t> 2</a:t>
            </a:r>
            <a:endParaRPr lang="en-US" dirty="0">
              <a:solidFill>
                <a:sysClr val="windowText" lastClr="000000"/>
              </a:solidFill>
            </a:endParaRPr>
          </a:p>
        </p:txBody>
      </p:sp>
      <p:sp>
        <p:nvSpPr>
          <p:cNvPr id="13" name="Rectangle 12"/>
          <p:cNvSpPr/>
          <p:nvPr/>
        </p:nvSpPr>
        <p:spPr>
          <a:xfrm>
            <a:off x="5179389" y="5202701"/>
            <a:ext cx="888270" cy="587828"/>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smtClean="0">
                <a:solidFill>
                  <a:schemeClr val="tx1"/>
                </a:solidFill>
              </a:rPr>
              <a:t>i</a:t>
            </a:r>
            <a:r>
              <a:rPr lang="en-US" dirty="0" err="1" smtClean="0">
                <a:solidFill>
                  <a:sysClr val="windowText" lastClr="000000"/>
                </a:solidFill>
              </a:rPr>
              <a:t>m</a:t>
            </a:r>
            <a:r>
              <a:rPr lang="en-US" dirty="0" smtClean="0">
                <a:solidFill>
                  <a:sysClr val="windowText" lastClr="000000"/>
                </a:solidFill>
              </a:rPr>
              <a:t> 3</a:t>
            </a:r>
            <a:endParaRPr lang="en-US" dirty="0">
              <a:solidFill>
                <a:sysClr val="windowText" lastClr="000000"/>
              </a:solidFill>
            </a:endParaRPr>
          </a:p>
        </p:txBody>
      </p:sp>
      <p:sp>
        <p:nvSpPr>
          <p:cNvPr id="14" name="Rectangle 13"/>
          <p:cNvSpPr/>
          <p:nvPr/>
        </p:nvSpPr>
        <p:spPr>
          <a:xfrm>
            <a:off x="7301970" y="5153717"/>
            <a:ext cx="888270" cy="587828"/>
          </a:xfrm>
          <a:prstGeom prst="rect">
            <a:avLst/>
          </a:prstGeom>
          <a:solidFill>
            <a:schemeClr val="accent2">
              <a:lumMod val="20000"/>
              <a:lumOff val="8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smtClean="0">
                <a:solidFill>
                  <a:schemeClr val="tx1"/>
                </a:solidFill>
              </a:rPr>
              <a:t>i</a:t>
            </a:r>
            <a:r>
              <a:rPr lang="en-US" dirty="0" err="1" smtClean="0">
                <a:solidFill>
                  <a:sysClr val="windowText" lastClr="000000"/>
                </a:solidFill>
              </a:rPr>
              <a:t>m</a:t>
            </a:r>
            <a:r>
              <a:rPr lang="en-US" dirty="0" smtClean="0">
                <a:solidFill>
                  <a:sysClr val="windowText" lastClr="000000"/>
                </a:solidFill>
              </a:rPr>
              <a:t> n</a:t>
            </a:r>
            <a:endParaRPr lang="en-US" dirty="0">
              <a:solidFill>
                <a:sysClr val="windowText" lastClr="000000"/>
              </a:solidFill>
            </a:endParaRPr>
          </a:p>
        </p:txBody>
      </p:sp>
      <p:cxnSp>
        <p:nvCxnSpPr>
          <p:cNvPr id="15" name="Straight Connector 14"/>
          <p:cNvCxnSpPr>
            <a:stCxn id="11" idx="0"/>
            <a:endCxn id="5" idx="5"/>
          </p:cNvCxnSpPr>
          <p:nvPr/>
        </p:nvCxnSpPr>
        <p:spPr>
          <a:xfrm flipH="1" flipV="1">
            <a:off x="1212907" y="4198350"/>
            <a:ext cx="596141" cy="100761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a:stCxn id="11" idx="0"/>
            <a:endCxn id="4" idx="4"/>
          </p:cNvCxnSpPr>
          <p:nvPr/>
        </p:nvCxnSpPr>
        <p:spPr>
          <a:xfrm flipV="1">
            <a:off x="1809048" y="4239316"/>
            <a:ext cx="391879" cy="96665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a:stCxn id="11" idx="0"/>
            <a:endCxn id="6" idx="4"/>
          </p:cNvCxnSpPr>
          <p:nvPr/>
        </p:nvCxnSpPr>
        <p:spPr>
          <a:xfrm flipV="1">
            <a:off x="1809047" y="4200127"/>
            <a:ext cx="1495690" cy="100584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a:stCxn id="12" idx="0"/>
            <a:endCxn id="5" idx="5"/>
          </p:cNvCxnSpPr>
          <p:nvPr/>
        </p:nvCxnSpPr>
        <p:spPr>
          <a:xfrm flipH="1" flipV="1">
            <a:off x="1212906" y="4198350"/>
            <a:ext cx="2741648" cy="100761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12" idx="0"/>
            <a:endCxn id="4" idx="4"/>
          </p:cNvCxnSpPr>
          <p:nvPr/>
        </p:nvCxnSpPr>
        <p:spPr>
          <a:xfrm flipH="1" flipV="1">
            <a:off x="2200927" y="4239316"/>
            <a:ext cx="1753627" cy="96665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a:stCxn id="12" idx="0"/>
            <a:endCxn id="6" idx="4"/>
          </p:cNvCxnSpPr>
          <p:nvPr/>
        </p:nvCxnSpPr>
        <p:spPr>
          <a:xfrm flipH="1" flipV="1">
            <a:off x="3304737" y="4200127"/>
            <a:ext cx="649817" cy="100584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a:stCxn id="13" idx="0"/>
            <a:endCxn id="6" idx="4"/>
          </p:cNvCxnSpPr>
          <p:nvPr/>
        </p:nvCxnSpPr>
        <p:spPr>
          <a:xfrm flipH="1" flipV="1">
            <a:off x="3304736" y="4200127"/>
            <a:ext cx="2318788" cy="100257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a:stCxn id="13" idx="0"/>
            <a:endCxn id="7" idx="4"/>
          </p:cNvCxnSpPr>
          <p:nvPr/>
        </p:nvCxnSpPr>
        <p:spPr>
          <a:xfrm flipH="1" flipV="1">
            <a:off x="4542384" y="4200127"/>
            <a:ext cx="1081140" cy="100257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a:stCxn id="12" idx="0"/>
            <a:endCxn id="7" idx="4"/>
          </p:cNvCxnSpPr>
          <p:nvPr/>
        </p:nvCxnSpPr>
        <p:spPr>
          <a:xfrm flipV="1">
            <a:off x="3954554" y="4200127"/>
            <a:ext cx="587830" cy="100584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3" idx="0"/>
            <a:endCxn id="8" idx="4"/>
          </p:cNvCxnSpPr>
          <p:nvPr/>
        </p:nvCxnSpPr>
        <p:spPr>
          <a:xfrm flipV="1">
            <a:off x="5623524" y="4200127"/>
            <a:ext cx="117566" cy="100257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a:endCxn id="8" idx="5"/>
          </p:cNvCxnSpPr>
          <p:nvPr/>
        </p:nvCxnSpPr>
        <p:spPr>
          <a:xfrm flipH="1" flipV="1">
            <a:off x="5824223" y="4165694"/>
            <a:ext cx="550351" cy="58960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6292175" y="5001799"/>
            <a:ext cx="646331" cy="646331"/>
          </a:xfrm>
          <a:prstGeom prst="rect">
            <a:avLst/>
          </a:prstGeom>
          <a:noFill/>
        </p:spPr>
        <p:txBody>
          <a:bodyPr wrap="none" rtlCol="0">
            <a:spAutoFit/>
          </a:bodyPr>
          <a:lstStyle/>
          <a:p>
            <a:r>
              <a:rPr lang="en-US" sz="3600" dirty="0"/>
              <a:t>…</a:t>
            </a:r>
            <a:endParaRPr lang="en-US" sz="3600" dirty="0"/>
          </a:p>
        </p:txBody>
      </p:sp>
      <p:cxnSp>
        <p:nvCxnSpPr>
          <p:cNvPr id="27" name="Straight Connector 26"/>
          <p:cNvCxnSpPr>
            <a:endCxn id="9" idx="4"/>
          </p:cNvCxnSpPr>
          <p:nvPr/>
        </p:nvCxnSpPr>
        <p:spPr>
          <a:xfrm flipV="1">
            <a:off x="6739100" y="4232783"/>
            <a:ext cx="105737" cy="52251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a:endCxn id="10" idx="2"/>
          </p:cNvCxnSpPr>
          <p:nvPr/>
        </p:nvCxnSpPr>
        <p:spPr>
          <a:xfrm flipV="1">
            <a:off x="6985008" y="4121748"/>
            <a:ext cx="728443" cy="63355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a:stCxn id="14" idx="0"/>
            <a:endCxn id="10" idx="3"/>
          </p:cNvCxnSpPr>
          <p:nvPr/>
        </p:nvCxnSpPr>
        <p:spPr>
          <a:xfrm flipV="1">
            <a:off x="7746107" y="4204879"/>
            <a:ext cx="1777" cy="94883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a:stCxn id="14" idx="0"/>
            <a:endCxn id="9" idx="4"/>
          </p:cNvCxnSpPr>
          <p:nvPr/>
        </p:nvCxnSpPr>
        <p:spPr>
          <a:xfrm flipH="1" flipV="1">
            <a:off x="6844835" y="4232783"/>
            <a:ext cx="901270" cy="92093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5" name="Content Placeholder 2"/>
          <p:cNvSpPr>
            <a:spLocks noGrp="1"/>
          </p:cNvSpPr>
          <p:nvPr>
            <p:ph idx="1"/>
          </p:nvPr>
        </p:nvSpPr>
        <p:spPr>
          <a:xfrm>
            <a:off x="859809" y="1143000"/>
            <a:ext cx="8183033" cy="2514600"/>
          </a:xfrm>
        </p:spPr>
        <p:txBody>
          <a:bodyPr>
            <a:normAutofit fontScale="62500" lnSpcReduction="20000"/>
          </a:bodyPr>
          <a:lstStyle/>
          <a:p>
            <a:pPr marL="514350" indent="-514350">
              <a:buFont typeface="+mj-lt"/>
              <a:buAutoNum type="arabicPeriod"/>
            </a:pPr>
            <a:r>
              <a:rPr lang="en-US" dirty="0" smtClean="0"/>
              <a:t>Resection: solve pose for image(s) that have the most triangulated points</a:t>
            </a:r>
          </a:p>
          <a:p>
            <a:pPr marL="514350" indent="-514350">
              <a:buFont typeface="+mj-lt"/>
              <a:buAutoNum type="arabicPeriod"/>
            </a:pPr>
            <a:r>
              <a:rPr lang="en-US" dirty="0" smtClean="0"/>
              <a:t>Triangulate: solve for any new points that have at least two cameras</a:t>
            </a:r>
          </a:p>
          <a:p>
            <a:pPr marL="514350" indent="-514350">
              <a:buFont typeface="+mj-lt"/>
              <a:buAutoNum type="arabicPeriod"/>
            </a:pPr>
            <a:r>
              <a:rPr lang="en-US" dirty="0"/>
              <a:t>Remove 3D points that are </a:t>
            </a:r>
            <a:r>
              <a:rPr lang="en-US" dirty="0" smtClean="0"/>
              <a:t>outliers</a:t>
            </a:r>
          </a:p>
          <a:p>
            <a:pPr marL="514350" indent="-514350">
              <a:buFont typeface="+mj-lt"/>
              <a:buAutoNum type="arabicPeriod"/>
            </a:pPr>
            <a:r>
              <a:rPr lang="en-US" dirty="0" smtClean="0"/>
              <a:t>Bundle adjust</a:t>
            </a:r>
          </a:p>
          <a:p>
            <a:pPr lvl="1"/>
            <a:r>
              <a:rPr lang="en-US" dirty="0" smtClean="0"/>
              <a:t>For speed, only do full bundle adjust after some percent of new images are </a:t>
            </a:r>
            <a:r>
              <a:rPr lang="en-US" dirty="0" err="1" smtClean="0"/>
              <a:t>resectioned</a:t>
            </a:r>
            <a:endParaRPr lang="en-US" dirty="0" smtClean="0"/>
          </a:p>
          <a:p>
            <a:pPr marL="514350" indent="-514350">
              <a:buFont typeface="+mj-lt"/>
              <a:buAutoNum type="arabicPeriod"/>
            </a:pPr>
            <a:r>
              <a:rPr lang="en-US" dirty="0" smtClean="0"/>
              <a:t>Optionally, align with GPS from EXIF or ground control points (GCP)</a:t>
            </a:r>
          </a:p>
        </p:txBody>
      </p:sp>
      <p:sp>
        <p:nvSpPr>
          <p:cNvPr id="3" name="TextBox 2"/>
          <p:cNvSpPr txBox="1"/>
          <p:nvPr/>
        </p:nvSpPr>
        <p:spPr>
          <a:xfrm>
            <a:off x="631209" y="5965128"/>
            <a:ext cx="5658921" cy="646331"/>
          </a:xfrm>
          <a:prstGeom prst="rect">
            <a:avLst/>
          </a:prstGeom>
          <a:noFill/>
        </p:spPr>
        <p:txBody>
          <a:bodyPr wrap="none" rtlCol="0">
            <a:spAutoFit/>
          </a:bodyPr>
          <a:lstStyle/>
          <a:p>
            <a:r>
              <a:rPr lang="en-US" dirty="0"/>
              <a:t>f</a:t>
            </a:r>
            <a:r>
              <a:rPr lang="en-US" dirty="0" smtClean="0"/>
              <a:t>illed circles = “triangulated” points</a:t>
            </a:r>
          </a:p>
          <a:p>
            <a:r>
              <a:rPr lang="en-US" dirty="0" smtClean="0"/>
              <a:t>filled rectangles = “</a:t>
            </a:r>
            <a:r>
              <a:rPr lang="en-US" dirty="0" err="1" smtClean="0"/>
              <a:t>resectioned</a:t>
            </a:r>
            <a:r>
              <a:rPr lang="en-US" dirty="0" smtClean="0"/>
              <a:t>” images (solved pose)</a:t>
            </a:r>
            <a:endParaRPr lang="en-US" dirty="0"/>
          </a:p>
        </p:txBody>
      </p:sp>
    </p:spTree>
    <p:extLst>
      <p:ext uri="{BB962C8B-B14F-4D97-AF65-F5344CB8AC3E}">
        <p14:creationId xmlns:p14="http://schemas.microsoft.com/office/powerpoint/2010/main" val="14927800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3206" y="76200"/>
            <a:ext cx="10972800" cy="914400"/>
          </a:xfrm>
        </p:spPr>
        <p:txBody>
          <a:bodyPr>
            <a:normAutofit/>
          </a:bodyPr>
          <a:lstStyle/>
          <a:p>
            <a:r>
              <a:rPr lang="en-US" sz="3200" dirty="0"/>
              <a:t>Important recent papers and methods for </a:t>
            </a:r>
            <a:r>
              <a:rPr lang="en-US" sz="3200" dirty="0" err="1"/>
              <a:t>SfM</a:t>
            </a:r>
            <a:endParaRPr lang="en-US" sz="3200" dirty="0"/>
          </a:p>
        </p:txBody>
      </p:sp>
      <p:sp>
        <p:nvSpPr>
          <p:cNvPr id="3" name="Content Placeholder 2"/>
          <p:cNvSpPr>
            <a:spLocks noGrp="1"/>
          </p:cNvSpPr>
          <p:nvPr>
            <p:ph idx="1"/>
          </p:nvPr>
        </p:nvSpPr>
        <p:spPr>
          <a:xfrm>
            <a:off x="609600" y="990600"/>
            <a:ext cx="8534400" cy="5135563"/>
          </a:xfrm>
        </p:spPr>
        <p:txBody>
          <a:bodyPr>
            <a:normAutofit lnSpcReduction="10000"/>
          </a:bodyPr>
          <a:lstStyle/>
          <a:p>
            <a:r>
              <a:rPr lang="en-US" sz="2600" dirty="0" smtClean="0">
                <a:hlinkClick r:id="rId2"/>
              </a:rPr>
              <a:t>Snavely thesis (2008)</a:t>
            </a:r>
            <a:r>
              <a:rPr lang="en-US" sz="2600" dirty="0" smtClean="0"/>
              <a:t>: intro to </a:t>
            </a:r>
            <a:r>
              <a:rPr lang="en-US" sz="2600" dirty="0" err="1" smtClean="0"/>
              <a:t>SfM</a:t>
            </a:r>
            <a:r>
              <a:rPr lang="en-US" sz="2600" dirty="0" smtClean="0"/>
              <a:t> in Chapter 3</a:t>
            </a:r>
            <a:endParaRPr lang="en-US" sz="2600" dirty="0" smtClean="0">
              <a:hlinkClick r:id="rId3"/>
            </a:endParaRPr>
          </a:p>
          <a:p>
            <a:endParaRPr lang="en-US" sz="2600" dirty="0" smtClean="0">
              <a:hlinkClick r:id="rId3"/>
            </a:endParaRPr>
          </a:p>
          <a:p>
            <a:r>
              <a:rPr lang="en-US" sz="2600" dirty="0"/>
              <a:t>Visual </a:t>
            </a:r>
            <a:r>
              <a:rPr lang="en-US" sz="2600" dirty="0" err="1"/>
              <a:t>SfM</a:t>
            </a:r>
            <a:r>
              <a:rPr lang="en-US" sz="2600" dirty="0"/>
              <a:t>: </a:t>
            </a:r>
            <a:r>
              <a:rPr lang="en-US" sz="2600" u="sng" dirty="0">
                <a:hlinkClick r:id="rId4"/>
              </a:rPr>
              <a:t>Visual </a:t>
            </a:r>
            <a:r>
              <a:rPr lang="en-US" sz="2600" u="sng" dirty="0" err="1">
                <a:hlinkClick r:id="rId4"/>
              </a:rPr>
              <a:t>SfM</a:t>
            </a:r>
            <a:r>
              <a:rPr lang="en-US" sz="2600" u="sng" dirty="0">
                <a:hlinkClick r:id="rId4"/>
              </a:rPr>
              <a:t> (Wu  2013)</a:t>
            </a:r>
            <a:endParaRPr lang="en-US" sz="2600" u="sng" dirty="0"/>
          </a:p>
          <a:p>
            <a:pPr lvl="1"/>
            <a:r>
              <a:rPr lang="en-US" sz="2200" dirty="0"/>
              <a:t>Used to be the best incremental </a:t>
            </a:r>
            <a:r>
              <a:rPr lang="en-US" sz="2200" dirty="0" err="1"/>
              <a:t>SfM</a:t>
            </a:r>
            <a:r>
              <a:rPr lang="en-US" sz="2200" dirty="0"/>
              <a:t> software (but not anymore and closed source); paper still very </a:t>
            </a:r>
            <a:r>
              <a:rPr lang="en-US" sz="2200" dirty="0" smtClean="0"/>
              <a:t>good</a:t>
            </a:r>
            <a:endParaRPr lang="en-US" sz="2200" dirty="0">
              <a:hlinkClick r:id="rId3"/>
            </a:endParaRPr>
          </a:p>
          <a:p>
            <a:endParaRPr lang="en-US" sz="2600" dirty="0">
              <a:hlinkClick r:id="rId3"/>
            </a:endParaRPr>
          </a:p>
          <a:p>
            <a:r>
              <a:rPr lang="en-US" sz="2600" dirty="0" smtClean="0">
                <a:hlinkClick r:id="rId3"/>
              </a:rPr>
              <a:t>COLMAP</a:t>
            </a:r>
            <a:endParaRPr lang="en-US" sz="2600" dirty="0"/>
          </a:p>
          <a:p>
            <a:pPr lvl="1"/>
            <a:r>
              <a:rPr lang="en-US" sz="2200" dirty="0" smtClean="0"/>
              <a:t>Good open source system based on </a:t>
            </a:r>
            <a:r>
              <a:rPr lang="en-US" sz="2200" dirty="0" smtClean="0">
                <a:hlinkClick r:id="rId5"/>
              </a:rPr>
              <a:t>“Structure-from-motion revisited</a:t>
            </a:r>
            <a:r>
              <a:rPr lang="en-US" sz="2200" dirty="0" smtClean="0"/>
              <a:t>” (</a:t>
            </a:r>
            <a:r>
              <a:rPr lang="en-US" sz="2200" dirty="0" err="1" smtClean="0"/>
              <a:t>Schonberger</a:t>
            </a:r>
            <a:r>
              <a:rPr lang="en-US" sz="2200" dirty="0" smtClean="0"/>
              <a:t> </a:t>
            </a:r>
            <a:r>
              <a:rPr lang="en-US" sz="2200" dirty="0" err="1" smtClean="0"/>
              <a:t>Frahm</a:t>
            </a:r>
            <a:r>
              <a:rPr lang="en-US" sz="2200" dirty="0" smtClean="0"/>
              <a:t> 2016)</a:t>
            </a:r>
            <a:endParaRPr lang="en-US" sz="2200" dirty="0"/>
          </a:p>
          <a:p>
            <a:pPr marL="457200" lvl="1" indent="0">
              <a:buNone/>
            </a:pPr>
            <a:endParaRPr lang="en-US" sz="2200" dirty="0" smtClean="0"/>
          </a:p>
          <a:p>
            <a:r>
              <a:rPr lang="en-US" sz="2600" dirty="0" smtClean="0">
                <a:hlinkClick r:id="rId6"/>
              </a:rPr>
              <a:t>OpenSfM</a:t>
            </a:r>
            <a:r>
              <a:rPr lang="en-US" sz="2600" dirty="0" smtClean="0"/>
              <a:t>:</a:t>
            </a:r>
          </a:p>
          <a:p>
            <a:pPr lvl="1"/>
            <a:r>
              <a:rPr lang="en-US" sz="2200" dirty="0" smtClean="0"/>
              <a:t>Python open-source system, easy to read and modify</a:t>
            </a:r>
            <a:endParaRPr lang="en-US" sz="2200" dirty="0"/>
          </a:p>
          <a:p>
            <a:endParaRPr lang="en-US" dirty="0"/>
          </a:p>
        </p:txBody>
      </p:sp>
      <p:sp>
        <p:nvSpPr>
          <p:cNvPr id="4" name="TextBox 3"/>
          <p:cNvSpPr txBox="1"/>
          <p:nvPr/>
        </p:nvSpPr>
        <p:spPr>
          <a:xfrm>
            <a:off x="3255062" y="6324600"/>
            <a:ext cx="5681876" cy="369332"/>
          </a:xfrm>
          <a:prstGeom prst="rect">
            <a:avLst/>
          </a:prstGeom>
          <a:noFill/>
        </p:spPr>
        <p:txBody>
          <a:bodyPr wrap="none" rtlCol="0">
            <a:spAutoFit/>
          </a:bodyPr>
          <a:lstStyle/>
          <a:p>
            <a:r>
              <a:rPr lang="en-US" dirty="0" smtClean="0">
                <a:hlinkClick r:id="rId7"/>
              </a:rPr>
              <a:t>Reconstruction of Cornell</a:t>
            </a:r>
            <a:r>
              <a:rPr lang="en-US" dirty="0" smtClean="0"/>
              <a:t> (Crandall et al. ECCV 2011)</a:t>
            </a:r>
            <a:endParaRPr lang="en-US" dirty="0"/>
          </a:p>
        </p:txBody>
      </p:sp>
    </p:spTree>
    <p:extLst>
      <p:ext uri="{BB962C8B-B14F-4D97-AF65-F5344CB8AC3E}">
        <p14:creationId xmlns:p14="http://schemas.microsoft.com/office/powerpoint/2010/main" val="53805429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32185"/>
            <a:ext cx="8458200" cy="914400"/>
          </a:xfrm>
        </p:spPr>
        <p:txBody>
          <a:bodyPr>
            <a:noAutofit/>
          </a:bodyPr>
          <a:lstStyle/>
          <a:p>
            <a:r>
              <a:rPr lang="en-US" sz="3200" dirty="0" err="1" smtClean="0"/>
              <a:t>Multiview</a:t>
            </a:r>
            <a:r>
              <a:rPr lang="en-US" sz="3200" dirty="0"/>
              <a:t> S</a:t>
            </a:r>
            <a:r>
              <a:rPr lang="en-US" sz="3200" dirty="0" smtClean="0"/>
              <a:t>tereo: propose and verify 3D points </a:t>
            </a:r>
            <a:r>
              <a:rPr lang="en-US" sz="3200" dirty="0" smtClean="0"/>
              <a:t>by </a:t>
            </a:r>
            <a:r>
              <a:rPr lang="en-US" sz="3200" dirty="0" smtClean="0"/>
              <a:t>matching </a:t>
            </a:r>
            <a:r>
              <a:rPr lang="en-US" sz="3200" dirty="0"/>
              <a:t>p</a:t>
            </a:r>
            <a:r>
              <a:rPr lang="en-US" sz="3200" dirty="0" smtClean="0"/>
              <a:t>ixel </a:t>
            </a:r>
            <a:r>
              <a:rPr lang="en-US" sz="3200" dirty="0"/>
              <a:t>p</a:t>
            </a:r>
            <a:r>
              <a:rPr lang="en-US" sz="3200" dirty="0" smtClean="0"/>
              <a:t>atches </a:t>
            </a:r>
            <a:r>
              <a:rPr lang="en-US" sz="3200" dirty="0"/>
              <a:t>a</a:t>
            </a:r>
            <a:r>
              <a:rPr lang="en-US" sz="3200" dirty="0" smtClean="0"/>
              <a:t>cross </a:t>
            </a:r>
            <a:r>
              <a:rPr lang="en-US" sz="3200" dirty="0"/>
              <a:t>i</a:t>
            </a:r>
            <a:r>
              <a:rPr lang="en-US" sz="3200" dirty="0" smtClean="0"/>
              <a:t>mages</a:t>
            </a:r>
            <a:endParaRPr lang="en-US" sz="3200" dirty="0"/>
          </a:p>
        </p:txBody>
      </p:sp>
      <p:sp>
        <p:nvSpPr>
          <p:cNvPr id="5" name="AutoShape 4" descr="data:image/png;base64,iVBORw0KGgoAAAANSUhEUgAABM8AAAMzCAYAAACx4DUiAAAgAElEQVR4Xuy9WXdbR5bvuUFwBElwniSS4iTLsjXYaUmWVVl2pn1vPVTZt1/1ch/6pT9Ifxq99YNd3WtlV2alfattWZbTNiVr4igO4jyDAAmQQK9/QJsKHp2DgSRIDP+zlpYk4Jw4Eb8IQDo/7r3D97/9H/9nQniQAAmQAAmQAAmQAAmQAAmQAAmQAAmQAAmQAAm8RcBHecZVQQIkQAIkQAIkQAIkQAIkQAIkQAIkQAIkQALuBCjPuDJIgARIgARIgARIgARIgARIgARIgARIgARIwIMA5RmXBgmQAAmQAAmQAAmQAAmQAAmQAAmQAAmQAAlQnnENkAAJkAAJkAAJkAAJkAAJkAAJkAAJkAAJkEB2BBh5lh0vnk0CJEACJEACJEACJEACJEACJEACJEACJFBCBCjPSmiyOVQSIAESIAESIAESIAESIAESIAESIAESIIHsCFCeZceLZ5MACZAACZAACZAACZAACZAACZAACZAACZQQAcqzEppsDpUESIAESIAESIAESIAESIAESIAESIAESCA7ApRn2fHi2SRAAiRAAiRAAiRAAiRAAiRAAiRAAiRAAiVEgPKshCabQyUBEiABEiABEiABEiABEiABEiABEiABEsiOAOVZdrx4NgmQAAmQAAmQAAmQAAmQAAmQAAmQAAmQQAkRoDwrocnmUEmABEiABEiABEiABEiABEiABEiABEiABLIjQHmWHS+eTQIkQAIkQAIkQAIkQAIkQAIkQAIkQAIkUEIEKM9KaLI5VBIgARIgARIgARIgARIgARIgARIgARIggewIUJ5lx4tnkwAJkAAJkAAJkAAJkAAJkAAJkAAJkAAJlBAByrMSmmwOlQRIgARIgARIgARIgARIgARIgARIgARIIDsClGfZ8eLZJEACJEACJEACJEACJEACJEACJEACJEACJUSA8qyEJptDJQESIAESIAESIAESIAESIAESIAESIAESyI4A5Vl2vHg2CZAACZAACZAACZAACZAACZAACZAACZBACRGgPCuhyeZQSYAESIAESIAESIAESIAESIAESIAESIAEsiNAeZYdL55NAiRAAiRAAiRAAiRAAiRAAiRAAiRAAiRQQgQoz0posjlUEiABEiABEiABEiABEiABEiABEsgFgYv9502zIxOzuWiebZLAmRKgPDtT/Lw5CZAACZAACZAACZAACZAACZAACRQuAUizd/rOyR+uDJlB3PvmOwq0wp1O9tyDAOUZlwYJkAAJkAAJkAAJkAAJkAAJkAAJkEBWBFSanWtvPBBnaODbH383Ao0HCRQTAcqzYppNjoUESIAESIAESIAESIAESIAESIAEckjAlmbn2holsrNr7ja3uCJd7S0yNb9OeZZD/mz6bAhQnp0Nd96VBEiABEiABEiABEiABEiABEiABAqGwMW+cwJxdr69Uc61N8nEy1kJ7+zKnZvXZH5hWb5/OCx3blyjPCuYGWVHsyFAeZYNLZ5LAiRAAiRAAiRAAiRAAiRAAiRAAiVEwE2ajU8lNwWALBu4cF6+/2lY8BrlWQktjBIbKuVZiU04h0sCJEACJEACJEACJEACJEACJEAC6Qikkma4trO9VQZ6z8n84ooRZzgGes9LVU1A/v7j7zIy+SrdLfg+CRQMAcqzgpkqdpQESIAESIAESIAESIAESIAESIAEcksgnTTzEmfaK0af5XZ+2PrZEKA8OxvuvCsJkAAJkAAJkAAJkAAJkAAJkAAJ5A2BTKSZijO7zplzAJRneTOl7MgJEqA8O0GYbIoESIAESIAESIAESIAESIAESIAECpHA3S8/lT99/P5B/TKvMTjrnFGeFeJss8/ZEqA8y5YYzycBEiABEiABEiABEiABEiABEiCBEyCAaC8c+VAf7KMrQ9Lb2ShLy8ueI3Orc+Y8mXXPTmBhsIm8I0B5lndTwg6RAAmQAAmQAAmQAAmQAAmQAAmUAgFEe9XXVsnPj0ZlK7x75hLt1rWkQJtffFugZSLOdM6YulkKq7e0xkh5VlrzzdGSAAmQAAmQAAmQAAmQAAmQAAnkAYH6QJXc/epTaaqvMTtW5sMulYg+g0BD9Jkt0LIRZ0BLeZYHC6zIu3DaUZuUZ0W+oDg8EiABEiABEiABEiABEiABEiCB/CKAB39EeEFW4fj+4bAMXDgvq5sRebWwdqZRaG7pm5Bh2s9MSFKeZUKJ52RLwGxq0XdO5hZX5MbVIdna3pV733yXbTNHOp/y7EjYeBEJkAAJkAAJkAAJkAAJkAAJkAAJHI0ACvNDnnW2tbwlpSDRqqoD8vcffz+zNM5b1wZfp2+uSGd7i6CO2fzSioy/nM1owJRnGWHiSRkQUGGGU893NMn59iYJR3ZkKxyVB49GTcrzaRyUZ6dBmfcgARIgARIgARIgARIgARIgARJISeC007DOajo06mx3J2zSG3Eg8sw+NArt2x9/N1Fop318dHVIbl0dEn9ZQgLVVVmJM/Q1HwTgaTPj/U6WAD4ndYEqI8xuvI7QHJ+aNQL3LOQs5dnJzi9bIwESIAESIAESIAESIAESIAESOAIBFM+/2Hde7n3z7ZlFXB2h21ldAiGAqDOIM5UAbvJMG13bjEhldUBCZ7CZAATa3S8/E78vIZAW2R6IVnswPHpqaXXZ9o/n5x8BOy0T0qw5WPNWtCMiIe/cuH7qa4vyLP/WC3tEAiRAAiRAAiRAAiRAAiRAAiVFQKXSR1cuys+PR+Tho9FjCSN9CB+ZfJVXIk7TNTX9MZNaYmcZxQWBhjk56oG5PK20uqP2kdedLQG3tEyNMHPrGT4zbW1tRrKf5tqiPDvbdcK7kwAJkAAJkAAJkAAJkAAJkEDJE3DWAEN9raPW/cLDOCKmELnyzd/uy1mlPjon1U7X1PcgArCTZbrILkRxIQqtmKPySv5DUGIAUqVleqE4q6gz9IfyrMQWKIdLAiRAAiRAAiRAAiRAAiRAAvlEwKsG2FEjriDiIM/GX86YWmLO1Ec70uU0I9OcUWdaiD9QU53RdECy/f3HxwWdBlkqde0ymtASP0nr6i0tL8n84kpaGvp52U/45O8Pfj/VqDPKs7TTwxNIgARIgARIgARIgARIgARIgARyScCWSs40Ri2cP7uwllEap4q4j14XGNdC/LaIQ0Qa5BoOpBWexq6W9YEqs3tlU7DG7F4JEZZNIX5c09badqq7C57knKuwBHsISzDnQQL2xhTzi8spJZpGaSL68sHw2KnDY+TZqSPnDUmABEiABEiABEiABEiABEiABEDAmcqYavfJTNI4nemf9i6WKuImXs4KHto721rMJDwZm8lpaqc9RjvaLFVdJ10dOD8Ujsp+3CerW+FTj7Y5iVUKcfjZx+/Ll5/fNtGAPz8elan59byqRXcS42QbRyOgdfWwMYVXFJp+bgYudJ9Z9CXl2dHml1eRAAmQAAmQAAmQAAmQAAmQAAkck4AzlRGCC1ILYsmZypUujdMr/dOti1o7CdEubqmdxxzWocsxxltXByW8s1ty0WZ1gSqJ7oTl8lC3oG4batnhgDxj9NlJrrLCbytVGqdK9ZGXr8zaOc2NApQs5VnhrzGOgARIgARIgARIgARIgARIgAQKjsBQ3zmTygi5Yh+pdqC00zi3wrsyOvnKXIq2/nTrfYnuhgU7WabbxRLt3Llx/aAuGtrAa5VVAVNPSds9LlT0C+Ksu6NJAoFq0zfdadOr7YNos4TP1Gt7+GjkuN3wvB79w3FS49UbpZsPCBD84kECNoEbVy/KrWuDUiYJmV9KpnFq1BnOw2fzLFI2cW/KM65VEiABEiABEiABEiCBgiSAh7OLF5IPfvhp9Ek//BUkFHaaBE6RAD6DSMnDYYusTLvgjDrT69KJL7cd95xtpWsD94IswxGO7Jjf8aCucg5RUaHwbqZD8Tzv7pefyt2vsHlBemmmjcTFZwRBLqUZ7oX5Q/8w7nvffHci49U1gdpmzcEaM26VH4g6U3FYWR0w8ozf28deYkXXAAQa1mWZLyHfP/zNRCziGH05Z9ZMrj8XXkApz4puqXFAJEACJEACJEACJFAaBPShNPng9y1TgEpj2jnKPCGg4gVRY5Ai2UZseUWdYXhe4ssU2m9rFcgl7LiH1C08SDvbUrmGttJFealE0/RNxbu6GRHUWDuKFLSnCCIA6Wj2AemPdEZE1uDAmHDo32fm144c/aY/VMjkBwoQjvgVDu/Iw8ejRtgdRxg6o810zG7zidcgQiDteJCAk4At0PDZxHGWUWe4P+UZ1ykJkAAJkAAJkAAJkEDBEcCDJ+TZl1/clu9/+k2++duP5kHsOA9+BQfhdYezeVgu1DGy3/lHANIFO1aiADxqhmUTseUlWXSUzrpnXtJMz9eoM0SQQUQFaqpMimQmh4orRLg4RVsu0jjRp3RRctmwtMeoQhPi4d7X36YUU7ZwVLmF79GjCkN8J2NcGm2m/XKLOsN7GCPrnmWyQkv3HBXP2Ehg6MI5eTA8eqaylfKsdNciR04CJEACJEACJEACBUlAH/puXBkS7LylD72lmAakD8vdHc0mAuckazUV5OJgp0+FgP0ZxA3tHS0zidjySte0Ow+h09neaoQWREs84TMPzs6ULUgb1E1773VB+mzqihmJ8zolzB6Dsx/HjZCy64q5Rdx5bZLgxtItXd1OlcSOljhSReOmqkeWrTDUe+/uhI04cx6p0mdL8Tv7VD6gRXYTlWgaaXpWw6M8OyvyvC8JkAAJkAAJkAAJkMCRCOjOdXiwtlOtsn3oO9LN8+gifQDGgwWif46SOpdHw8n7rrDGXnKKbPGCXTGd8swIqRSF973SNTW6TBcC2gjUVKdMZdS2IG10J8dM0jTtaCjnGPCeHpoiepz6Yxoli3bx8I9aYLqpgVPSpWI5u7BmPuMfXRkSfOZxzCysHmoTkXfKYWZhzbOm2ElFvnlFmx3wa29JOS9M3cz7rz120CJAecblQAIkQAIkQAIkQAIkUDAENMrky88/ljs3r5uUTTtipJQEmkpETJ4W4mYqVG6Wsi0qcYezrrGXqx0SM6Fni5dMdsV0Ft5HuvWta0NvpUgi1RKRpMn1nKxxZBfZd4oWjbpsDgaMRLeL0XuNQ8UYpJy2r1Ff4UhycwD0A0coEj1UVy0TNvY5GpHVFKwRjZLF+27poXg9VZ03CDFE1KE2mX7eIf3wHYiaj9qm3YaXmMo28i1VOjx2Rbz1up6b7oxoM0i3aUMpfV9nu354fv4RoDzLvzlhj0iABEiABEiABEiABFwIOGv02Cmb9umlIJDSpc2Vav23XHxwVJxpShokTaqonlz0wSll/nTrffPSaafp2p9Br1pWzvEjNa+qKnCwIy6ipiDg6gKVh061xZBb9JjKIBS2R8F9RHChLfQj050sIcackk3HoeIOIgpi6qipmnYK5XuDKgNXTJtJeTbsukScoskp+uyoMk1lvXPj+kHNOed8uH0Ppqo15yW6UqXh2pshoC5VmSSM+ITQy3R94L5YI0jJ5c6buf72YPvHIUB5dhx6vJYESIAESIAESIAESOBUCNgPfXiIxEOjc3c8uyPFXEsnk7S5Yh7/qSy41zex09Js+XGW6WaI3EKNL0ggiA1nZNdR+XhtPGFHuTmjzrQmmdc9IVIQNYUIqW/+el9+fjxqTnXWx9LdMVN9pjVKCdfbqcr4LsD1EC/YYVIPtx0t8d3hFHMq1Oz59YqI8mKEe9rSDKLVTXbhHuNTs0YuOQ87Ag7c7Og4NxHlZOYmv5zfA6lqzaWLIky3m6pd3B0SDeNJNZ86ftwX4pI1G4/6yeV1p0WA8uy0SPM+JEACJEACJEACJEACRybgfGh3S9m0Gz94+P3xdxm1HqiP3IE8ujCTtLliHv9pTAV2dkNkVHQ3clAE3ZYLZxXdiH7d/epTie6EDyKYINAqq2okFI4eea2jXawrCBDU0br39XemLa3XhV1sHz4aNdIO9bpU5gQCbxeIt+cnHI6Yv+I8/TP+7hRIKlC8UhrtKCyVXBpBptc6U2nfpIfOmD7EpUziiTLz56G+Lqk7iEKbeUt04Zy30kRfsz/YnOP1d4uulZ7OZkGKJuScV9RVKkFlM0UNQ1vyuV2HNaiRZ+DpVvPNHgP6qfPn9hlKlTYK5uCXSe03rCGtyYZxLC4tmXVkH8n6dslIPIgzTbtd24zI9PzqsdbyaXw/8B6lSYDyrDTnnaMmARIgARIgARIggYIh4HzoS/egrQMrRoGkNd8Q2ZIuLaoYx38ai1ZFkl3U3Y01InGQ2mfLWVwLMYNjdHLuyDLLbZy24DJyZWrWnIYopuPMtT1eCA3IjH//230TCXR5sEduXB0yEW44NKIqWch/5a0oLpxjF9y3hY5GVunYbIGWiVTC/ZzRXEn5ct6IGMi9B4/GBKIPhy1x8HeMZ31z20jRTEWXSSf8+jsz1j9//L782+e3TZokDryHaDq7LR2/1+YFbqmZ6DvatyPN7PlP9TnX9vR8Z0qoSt6Z+TUjR902KrC/L+3IOBVcKh3Bz7nTabrPo5ewU/Fn1q9ZR29k4XHWcrr+8H0SOA4ByrPj0OO1JEACJEACJEACJEACOSXgFBmZpHfZHSqmBzE3iYixetVQUrFg0q2KMALvqAsvleByE2e4j1fkD+QZ2OoBQfGnj6+8ljlJ2XCciDBt1+6XETSvo3bwZ5VQR1nrGlkGKYZ1pCJK29RxQ3DoPRFF5oyM0n6q6NG/OwWbsz3IMBypZBz6hMNNnOl9tF0INKfQdGOoUV2pxJQKHkTiff/TsDQ3vNnRUyWjM1IundBGP5Oprm+i4TB2RGe51XnLtL1UGybg84+xpBJnNkft33GkGdrz+iw558zt++ss06KP+r3C64qfAOVZ8c8xR0gCJEACJEACJEACBUvATlFUcYYHwWSB8OQDaLoDkTQPhkdNQepCPdweRNPtZGc/pCJy6KRETqEytB/oNa0MTCBHECWm0UWXB7uNqLEPu5i8Xa/Kjj6z5aYtidLJS1yHI1V6sdY5U9Fgt49r0V8IHYiYp2MzGaW+QZzdujpoIstsyWULNLSHdtF+KsGlrOzoMrfINGfbWq/M/jzjOj2UdTqJZN9X68ApT7e0SrSfrk2cY0e5qjz0SpHMpD0VcqHIrllzWH9lvniyhp2jDlom7aF/6VLY3b4n7LRJ5zqPi++gb9lGmtltpaqvpmzxuy3P7Gi3TFJEC/m7iH0vPAKUZ4U3Z+wxCZAACZAACZAACZQEATz03ro2eFBzCgJDH+DTAcCDrqaP4SEaqVfHeRBMd79cv+98EFWRiPumk4gqfhCdkqlYyfV4zqp9u9i+HUk1M79qBBEisLDGvGp5oW6XijVNtdPoM3uOnJLIq5aT1jADD60z5mTjJk6dEWIqZZIF8WdM6uXqZtizTS9xpvd21neD5NK23eYOLFT+pJO6bm2rTELbyRpZyZ04NRorXZu2jEFf7IhAiFLIKbSrRyZiCufanJGKiUPlnjNSLJM+aj/tnTzRP3zPoX+ZykJ7nlLJM6/vCbv+m3M+j5Ke6bZmU9VXs+cL8uwkUkTP6juF9y0dApRnpTPXHCkJkAAJkAAJkAAJFBQBZ82i5MP0jIy9TNZ6SnUMXjhvBAKOk3gYTHe/XL6vouO9oeR4cKQSPHZfDqX3vZw5SM3L18LcmlKp9cIyicrCeJ3Xec2H12YLkCRYL6bm02tObm3YtZq07tjqRkQqq2skuhMxqXF6uAkumzvO0yL9kAf3vv72rejIVKlvTlljj0H78PcfH7/VptbN+/Lzj81pbmlzbn0HH9QTQ19RbB9SGimpEF2adpiJlHJLDVWZpGsdKZLZiiS7XUQtoU09IHLwC0cmfbTnXlMt7dRIFfPZ9hHtuqUk2oIvm/45palzzWLOcA7mCp8pPXL5nZguXdP5+YCUPW6KaC6/f9k2CSgByjOuBRIgARIgARIgARIgARLIYwKISrn75WfmIViPdGmrIy+TD8rX3+03kTLJSLxWQY0mfeBHe2ch0XTnPS3sbqNHZNjdrz4zhdjxgP/lF7dldPJVypRbu5C+myzS9p0145wSB+fZ9bXwd2cqncoP857FFTLTbadIr1pp4N7R1nIoqtK5W6Tbzpo2K7f+6xgw36FI9K3dEVWcQcR6FbXXe7j1HSmod25eM7t9or6YLQ2zkT522/izFt/H7qa21MumTXtukKLtJc8yjRCzOTiju3SdpNpZ0+srxas2HT7nSKPNJD3WbhvjaW9vOyTHnPfOpSxz3ksFtaYSp/pqhdxDmmihRwbn8T8f7NoJEqA8O0GYbIoESIAESIAESIAESIAETpqAWwReunvgYXnoQpeJthl+OiLXLl+Ua+9dlMXltUMCTWXLcSVaNhFiGgHkVthdC+4jPRIH0ieRUql1yZx1wWzBBJmVqr6YWw2mVAIK9z9I0bTqUTnFT6q0Oa/2lXtdbcCIzdB2UkbZTCASsfmAm5TT+U/Vf+dmBioP7cL3bkXqU7Vt19gCb6RzagReOhlnr1lnOiQkio5T+XrVFkstY5I7b/79we9GHOoBMaXrLpt+6jzpON3qc2Uru9CmV/TZ3a8+lTJJpE3FPswyf2o62qn2qVJD7f6fpthL973J90kgFQHKM64PEiABEiABEiCBrAik2qkuq4Z4MgmQQE4JQBa9N3hOYrGYVJRXSM/5Drl8sV++/+k3z1S9o0i0TOt2DfV1SXdHs0lthOBAtJFd58uODHPWDINccUo0vS/aVPHiFdXjjDqzwaeKRHKLRHPW7ELfvHafVFGC393SIzEfaO/pyISJZFPhlS7qLF3/EbGFtmyBpPXe9NpUu7TqOV6poTpefT+bNp1t4+/2DpR2jT63TQfSfWicYkpZNgcDkmpXylTtekUQpqsF59Wm1yYmRxHluEe+CCi7//nSp3Trhe+TQKYEKM8yJcXzSIAESIAESIAEDAFNq0I6k+5UZ6PRuip4UHYeWscoW5QUdtkS4/mlTkBlUW11ufSc65DYXkyaGoKe0WfKC9Klva3tIN0vXS0xTZns7mxORvy41NjS7w07ikprNdnne+0oqZJHa3qpRMODui3ObCljF2TH66l2/ksVHZYUOy0HKY6IRLMjl5y1r9zWnVf72q7KN4xTd+/EDpjpos70Xm7tYw7BwN4kAwyQFogjUyllt21YtLWYa+3UX62rl2mbzn5DnOE+aFNTYXFOqoi7VJ9vTQNVMYt1grEjZdUpOdPNn76P6DIczkg9uwae9sneLdSrn6k+K6X+3cXxk0C+EqA8y9eZYb9IgARIgARIIE8JqDxD9Mr80qqgMLt9TM+vmodNPLDoQ9rC65QnvIdfeoyhiPHr2kyphnsg7JZW5OHwyJHacLaPlLbBC+ey7ovdjraR6TjydErZrSIkAPFidhhcXjHyDOIstB1JG31mR+1gfaOdG9cumqgvFLR3fl71PpASuHZ1MyKo3YVC8npoO6hnZe8M6jzfbgvXJgv4NxthYQsJvI7vnY72FkF65/c/Db/1fmVVjRF56K+mr+L+XofXvbQf+F3HiD+/EXrJTRwy2fHUORaNsMLr2iZeQ99xOHmlWqZ2ZBTEjIk6e/QmbREMbl4dlJ7OZvO9na6/9r2UjZF9SK+0IhdxLyO+smwT12H+7I090C7m2q4n5hRRtqiz+4jXtyK7MjY5JwN9ySL5+LdC5SF2UcXnQevt4dpM+p7cLKDFc5MS/NuGe6G+HA5wdtvQBOfZY3FL2yzCryEOiQSKigDlWVFNJwdDAiRAAiRAArknACn259tXxJfYf+uhVh80baG2HY7IdmRH8PCA+kX2e5nKNPueuEdtIPlwiSPTNpxk8KCO+jI40LejtGNqEt2+cmShd1yBZ19/FIGH63FkIjBzv7J4h0wIeM2Z/brKospyOSTOpl8tSFNj0BR8d5NOkAkoPI5Uv/XNkBFnEDiQOxASkBEqpFQUQEiolFLJgs/ST4/GDtaVM6JMx2mfD+kW2w0ftKXnpE6pTEo0fMe4CTZIKPQFwigTEZVJIXmnpEI/M4k0wnle1zrvm0k/nGvFln+QOc7IO/2ugmjMRpzZ84A1gGN8Mrlrq37fm9dezpi/u8ktFWW2QNLaaWCnP1zBPCZ5vvkBi93XVLIL40+mvD72/BjZAi0TcaZzhpp26OfYyznZCu8eal8j0VY3krusQjS7HWaDj8kkI8Otr1twjR0ZmMnnn+eQAAmcHQHKs7NjzzuTAAmQAAmQQMESwAMzHqzdokKcg8JDEh4U3B7aNIIE1yAK4e/3H3vuqud1T7sNtGNLsFRCCelLSOXBgQebo4g9PJCiEDXSjbyEXqo+2BF1RxF4x43Iw/VDfefkp+ERwyEbAXeUqLujXoO+FYrgSyW3EOnoZOzFxOt1nTM7CgznYodKHHgdshm1zqZfzR9EnEGcrW1smnPsou8qQVQmPHg0bgSEHQWmYgbXQnJp9KiblNLPu4o2XKMSzk3aoG3IPBxe3xHpvme8ZJO2bcueVF+6zugzNxF0UMz+dYRUNhFXdvv4vkl+9yQj9sz4Hw5nFA3lNQY7QsxEAFqRgvpd5RYVpe3ZckuFF97TH3xohJzbmJWVRo3Z9dTc5sHtNZst7uuUkumkImRpcsOF5E6zbgcE2s1rg3L93YGMouV0PWMNOaVwwf4Dzo6TAAkciQDl2ZGw8SISIAESIAESKG0CEE+QWXgATPVgqw/kyYfEw6lXNkE74sXrJ/F6T7eHM7stfShD2hgeHr3aS1c8203K2VE3uKdGc+DByh6ffS3uj4eujrYW001bnjij+LIVeJlG5HlJsePIu6NE3en9vvnrfTMvYJJO2NmCL925mci5TKL1UrWT7no3uaVrBYIL47alhkZA2mmRdrokJJSmQXq9jjb+/PH7RkCjHcjcuppyWV3flLpAwNQ7gzxD2iYO/Yxo9FnytWT6NfoH8QLJYKc52oXhIcMhVLwivlSyoOK8g0MAACAASURBVB0c6aK+0kmRVCmV6SKI0rXt/CbXeyFatram+pBgse9lp1pm+q8BrldRaEssjcbFa/afM23XPs9Og8Q6u/fNd1IXqJS7X34mX35x24ilhaUVGbzQdRAlptdD5Gm/tB0ILJWazhRGW7bZ4g7rz7kZgds8eEXcQc45/11JN88YQ6apkPjebG4IHESCDfZ1ie4W62QODmCGX85U0KPMD68hARIoXAKUZ4U7d+w5CZAACZAACZwZATx8mHpKS0uedYn0YQa/uz0MaeczEWcqH3DPVG1pm5k8ROkYUAMnXWSLVx9VwKXrk12jyRldlyqKLxOBl0lEnlc0nlP+pZJ3TnEFYXPr6oBBnmnUnYoiyEatl2fLRbeoLK25hfv8+1/vH4hIN5FmiyivaDq3aD27LWedL7Rjv5/qeqfcwthC4V3z4G2nCWMc//njYyMvMH9YixBS+vqXn982r+vxzd/um4iaG1ffMa+ruMHrKDCvosuOKBt+OmLEWVNjvdlp0448Q7t25I/9RYL6TsnC7YfrYqnosNe6Rk9BwiU/5yvmd1u04e/pdnXMRHC5nZNOqKR73+sLVDnaMgnnZiq5nPWtcK2KM3C3UxWdfYAA1aL8miZoNm240HUodbA+UCV1NZWe/waoSIWoxvrAGsPnFN8FkJ6IGrQ/t3ZDuBaHClKIRPM5r6k+dI2m5Ou1Ktyc3JSdU6o5pajWgMP19nvJ9Zq+rlom3/tuwMwOkR7pljjfrp3mCZxvkAAJFD0ByrOin2IOkARIgARIgARyQwAP8fqA7xYZog+L+sDkFT2S6QNPpsIuUxkHKjqGVJEtKgOcNYTweqZ90odnrSdlR8Nl2gevfuj1mdSGcqbGppN/bhF0KoOOIu0QgeSW7qv3cYo05asrGBJGz1UhaIst9Alj0sgoXOc8zxaGRggEaky0Fc7D2Ox7aq0jlXZ4v7uzxUR5aX0mFRKISnT2F6JJ626hnheuVVH7ZGxa7ty4bsSGLaRSvY613RwMHIr4dKb/YezDT0YkFkvuroloM6c4U54aSaSyTGubuaVP2uvLudZUekCiYY1BsuiRSVqjLU28vq3cPqPOSCjntZA5GBuiQlUIZfJtiOvi4jenahqu8zoVhZquaL9vF9S3Weu6RHQXBJFd5F7P02L36PPD4RcS3duXP398Rf7ti9umTh1krl0fzk4ttdv7l89uyrXLAwfRVToPXmJQ72+naGr0nUo27bc9JnxGcGQiBN2kmjO6z+Zopwtnuo7S1T3LZP55DgmQAAm4EaA847ogARIgARIgARI4EgFNo3RGm2iUiVtdJedDdzaiC53MRNi5CSqvAdpj8BJo6fpo98lLYKVqw+5DKgHm1Uam8s3teruQe7roH+f1mdzXGXEHIZAu3deWY4iCiu6EXaMNnRINc+wUVFibzvO0Tpcz7Q7nQXTZ99TC+pAGeMiHtIA0i+1GDtIcVeitbYZNGqpThmk0n6Y42mnH9po7zusH4uX17pSVlRXS3Bg0Lz8dmZSnIxNG1DgFEiQR+qeyLJXE8ooKctsFE7zc0hrd+oA+ukVquX1m3aKRvKKn9Ho7DRGvgQFSukdfvkr5vYdoIxypCsBDrEFQacF7jRrzkmdoz1kLzEv2aHow1jSEKdYHxJpGpdmplNqurmHIYKzzpmDgrXnQ72VbeNmRZirI7MhEZ+SgzqNzp0yt2Wa3Z38Glb8tHN2Emr0m0F/sZPmXb3/K6N+p1c2w+ZzyIAESIIGTJkB5dtJE2R4JkAAJkAAJlAgB5w56zgdbSKy4lMni4pJJ78Thdg529st0xzGnsHMKr0yj2HSKUo0BD33pxBnayUTApeqX3YejCLx0QlHH6taHTO6N6904ZCINndfqLpAqnFKlyzrlqxcbOzpOH/zdRKCeh3MQwaOyyq1WnaajqVzS9DWINbSDB35ENOFwXo8xIWJHo56cuxImmTQfXGdH19jt6euaRmm3g+udr9vzbEfe2eO1RZMKDpUwdgRTJl9h6aI19X1N+UObtmyx7+Emm7z64IyWy3TnSBU+CSkzu4lm+p2TioW9qQLOQ9+8NkfxktOQPRBoEHp66AYQ3Z3NhyLHzD1uXju026XdrjNN1S1t1Rba+ByoGHZGdqVKeVWxZq8ZW8Cij3jPbV7tzyvGo8LRyVmlGtaMc/ODTNYnzyEBEiCBkyZAeXbSRNkeCZAACZAACZQIATtlUYesD8yIFNAHVFuy4DxbCuAcFLTO9HDKLn1gVemQTdQZrknVHmRFJjLuuAIu3fU6Rre0UbyXTijiHC8JmMm9ve5/FGnnJhvQvltkC+YSa2VxcfHg/XSReWhLI11SiTkvMWWvYzy048Fed2q0H/rx+kGdL0dxdKecgFRIt2ugRnW5RcOhH87C/HoPt4L9XuLQycMtissrNc5LrKWLVnRKFuWrPCCMULx+YXHJCEnnkUm0nNd3hx3dhPmCNIPMP079KnuzCNwXUWH2pgrOyD27/6k2AvhpeEwePBozQ9Hi/oh4w9pxrgknc/07JK6zLliqSFgILrtmnb1OU4kz5a1yWzcU0JRdvJ+q9plzvmxBjfe8ZJpzo41M/83geSRAAiRwUgQoz06KJNshARIgARIggRIkcPP1rptJQdNsCqOLzy+IptCC7XoOHpLNw9HBjnN+s4ugnpcJvpvXkhsV4GFbj8EL3dLR1mxSe356NHZi7UFMJHz+tG26CTjtUyZtpLpeU8462ts8+5FOAIK31/Xp7o0587reKUV1zOizPdf2vbO9ZrC3y8y3yjW3e9hrChFi6c7V8/HQXlsbkO3tsIm+0T7b6xCCAA/zEAv2++hHMoWuWULhyFvvJwVCt4kSGpucyWjnQVzjJTuyed2LkVsb+trCEnaDbT6o4+b8LGokm1Nyet1Lr9fPOs6zj7HXomx1I2Kk2erauoxNzb31FWA4W9cm5VWX4HpIzVQH+owDRfcT4peHj15k9d3gbBv3xY6V+A7CWjCicRK7Uyb7gbGq6NJr0Qd77LqGkmmjb8aLvq1uhKSupkqaG2rk5lXcAzX4IkZE4c96H23P+Xe9p90f57X2d6auTbQNUT38dFwksS/YQEVFX6qNHpzrW/9ujw0iEO3pAT6667DN145Q03be7E6c3OkSx3HnMJN/Y3gOCZAACXgRoDzj2iABEiABEiABEjgyATxIoh4PDjzkuj3c4BwINEgEPCDrA/FRH4RUwOjDqpuwy2ZATqGTrdxzE1C4vz4E/uf9xymj69yEoF6fiRQ8jrzzurdKFUglL/Hm5Gb32Uv6OUWq8xrIBTvaLxu5B94LVpQa2nYTRphfWyqkE3J43yutUCWam4DT+6AfTjnnJeVSyTqsBaeYhACxhaGu+1SizBYiej9IIKfoeSNj5kzkHNKvVczYny8vsafjh6D0OrABA2RLpt8FWK/YcRSHijS3tiHMvIQLJBiuxfs4L5NDxVlvV7ORZm7zbQtVFT+2cFXZhvshinRqPvnDBPQB7WNTANTSe8N9xlOm2u3r9yDat6W1lzhzWyOaOnp56IL5rkZ/cKQSlLpbLs6zhXVFVY3ZSRYHomJRA1APXWMqH1WmOWUofmgB4Ykj07WRyTzyHBIgARI4DgHKs+PQ47UkQAIkQAIkQAIZEcBDL45sosy8GoasQ3TGcSWcto+HxVtXB5IP00eQe7aAsoWetmVH4XmNyU3g4cHyqJFvuI+mVd37+tuU8i6VBEsVzed2nd4X0VqQAs5IQC/R6CXr0p1vp9YiggZ9sgWPU4w5xZmbSNA5RH0wiJ9U0WW4XmWrSiz7eo3oUsFgvzfY130oKk37Zr9uixE77Q990v6pyME98DqkRl2g5q1IMo3EsoWILTNwvTMiCq+tbWzJwtLSIbFjr+NsIt3s63AvSCR8Po5yqEhDdJPuiInPcCoZZ0swfBdB8qQTaCq2cD/zA4CXsyaiEIebXAJT8FdZBump86/jhGDCTqs4EH2LSDM7wlLXlZcAs4Xlm4ivNxGQ6dJp9XNq9wt9wnw0N9SZHXE1Ykyj6TAe+8C607p5ykHXHtrBuO9+9dnBJbYwQ0QdrrElmd02hdlRPhG8hgRIINcEKM9yTZjtkwAJkAAJkAAJ5DUBfQg/zgPbcYUeBB4iNDR1LRsxCMF089rgwYN8thLQlmB26lk6cecmz9JF7SG6xim4sDi8Um9TRfVpmqH2E6m8aNt52GIuVRqbtqdSSlPynBsX2O3baYmIToNY0XRQ+3pc43wvKUjepErivpBt9uu2ILN3MIRgUwGhUgzXQdogxRTvQfC8SfFLRmJptJaKDB2Lyg+NGrKFktcc2BwylZR6TTpxppFPON8rSkwjyPDZQ30wyMufHo0YAeQlxLD+7n71qZFgYI1zNUrK7UsKYg7XXB5MpoDq/GjKLl5TqaRRVGCLOYDETSVr79y8biLFIPFwHuqnOaMC0b5b6qSdFo5zVEKZunGJfbl+ecD0F2njdkSaPUanYEObGhFnR4y5SVe0o2vTbhNCDfdEgX/UmGtqqD94O7kBwMzBDz3wxnG+c/P6HxV2jgRIoCgJUJ4V5bRyUCRAAiRAAiRAAoVE4DiReXYq21EeSFX84Vq7xlS6B1uN2MN1mQo7yC1cp9Esep3e2xml5yZuVPAlH+rf1M3zioSzxZwWp3dbG5AJkFIqPvQcL3mm4kyjjCAOVLDY0W+aGgm5o3WsdPx2qqSduqav62tv/o5Uw2SNLU1rw58hmCB6NDIKfYI8Qx8hkrS2oC2PvKQM5gBCSXd/9BKeToa2pEwVmYU5/+nR+KGIMzuVEu2itpgeWN/O6Ek7GkzPSyfEwAdrT+uJgaNGW7nJNpyPNYXPh1skl7P2mHP9eIkzXevOmmOQTr7E/oGMyyTtEusVcmx6buUgis6ZSr+4tHioRqS9rp31/DD3HW3t8u7QBXOaMzXWlq4qytw+/0f5Hiqk72v2lQRIoDQJUJ6V5rxz1CRAAiRAAiRAAiRwLAK2tEsn2vRGEBG4TovAp7tOo+r+8u1Pb0XlOR/QbZlnP9CrrIAY0Og0O8JOBd6/fHrT1HpCFJYdreOWFmdH2EHCQHrYETpabwvyQcWX1k1TyeKMWLLrdNniwlm/S1naKdAqGTVNFFFuEGi4N8TK9PyKzC+umnTnL7+4bZpIVc8KkUPY/RH39pKSzsVjS0Ktc5ZMeX27OL7dd2cqJdiqTFZZY8shr2gw9MdLiKkI+/Lz5NjtGl3O6DP0B4X7Y9GwEWepJJhd/N5Zfy5d6qQt3yDxOtraTKSWT/bT1hzT9Egds0aNOaPoVBi+9zpyzp4zO6oR4k4Pe+6dYl6jx/Qzlenn+FhfNLyYBEiABPKEAOVZnkwEu0ECJEACJEACJEACJHCYQDYptZlE4DnTa3E3FXh6PYSX28YDSLPT1MxkZFUy6g2HFrHX3qNN5+uQIpB3kFoqPbzSXLOtzWVHh7ml40GiQZYhTVTTBZ01rLTvKrwwNuwA6Sz6ruc50wHtzRM0XRDRU5BT9775znVp2xFkSDXd3o4YsbodTkbx6U6laBuCCdINAhDz6NwRUkWW854qzi4P9ry1cyXuYUef2YX7NcIvlQSzdysFYzsaS9Nw3TZZUBjaZ6wJTZlFzTF7UwT0363emHMTCmcUHcaCuUNKq0ZHHp7jZN0xjeB07v55EvUp+X1GAiRAAsVEgPKsmGaTYyEBEiABEiABEiABEjCRO9nuqKjYvHb4hDCD4EE0FlIm00XNOadB0+mcGxo4d6l1FqhHNJkzldLZth0d5lXAH9e4CS57R0jIHHt3VaeQ1Pu6CUZ9z74HXkOKpltdMTuCDOmDEDyr65ummWcjk0b04dAoMTuyTe8FNspTI7nwnkaTpUu9VCYQT4jOg7SCnEPqLrikijrTa+1dUDXFF2tEIxJTfRwhrnSjCWf0mC3ysO401RfteW3+sLoRMUIX97fnzo4YO1gHF5J13HBku5b5FUMCJEACpUiA8qwUZ51jJgESIAESIAESIIEiJvDl5zdN3ay/3//NRCuFIrtpd1VUHF41vpLypv2gfliu8On9nfIIAq2iMvDWWCBZIM9iu29S7zJJGdRIKY1gcoqzVOM7qKuV2De7MtoCTq9TiTc9v3qQApoUN4fTIu1aYTpm3VzBlmNu5znrtmk6LlIPn4zOZJR6iT7ZqbS6u+qbqKxkiqtG2tkpv3jN3gVVN4tAmmkovHtQMB8ST3evVD4qw+wae3b0mL0RiFtxft2gAO05U3sZNZarTyfbJQESKGUClGelPPscOwmQAAmQAAmQAAkUIYHr7/aaXRIrK8rN6J6OzcjUXDKSyEQFTc15jjpZVH5AfK/PsDdDcG5ocNLoVIRpWqItj5LiKZm+iEguLXLvGinX1y0drc1mh083saX9hjQKRaLyl+9+Mm1nOz5botk7ZCpjtImi9pA5Pw2/kMHeLvnz7SsSi0ZMSibm4/p7F2V+KbmZghbJd4pDOwIMUVieu6b2dRsRZuZ5Mrm7o3Izu2A+HHadMjtaD21rIX6cbEsuvTdqumF92FGE4I0D98D1Jvrt/mOzkQPkJtJGdVymT2bDi8O15yA0NXrMTt90Ro7pmLQN5XvS65HtkQAJkAAJvCFAecbVQAIkQAIkQAIkQAIkUDQEIGggK6rKxdT3QtQOJMcbkfPCyBwviXbz2jsHBesB5TTFBMQS+g4RkxR9SfljHyq57n39nZGAeg1k0aHz0gi0N5Fm40ZsHefIhJlTnKlA6jnXYUQXfsdxEHW2vHog2Iwse/33dFF1Rp51tB/IRZV6hk9i33OYmvZpdmR9fS+cbN9PZZWTtfM8/D0ZKVgjlwe7pbkhYNJS62oDh+4PmaZ1zzCXKkRPc80dZ955LQmQAAmUEgHKs1KabY6VBEiABEiABEiABIqcgEZiPR2dNOKjuTFoopr0qK2tkY7WFvnmbw88C9mfBSKVfhAtkEVO0WL3CdIFUU0oxJ9qN0wv0XSS4ixTVkawXR0wmyZoPTGMo7khaJpoakz+roezlpnX3533tyPocJ/erhZzCsZ8+eKFQ+m7yRTSykPrA/ex5ZjN0HB7XYvN7b54zVnTTsr8SVFrRcLptSp08XcKs0xXEs8jARIggbMhQHl2Ntx5VxIgARIgARIgARIggRwQ0Eis0Pbr9L7XUUSI/IE4q6yokGvvXZTfnk3llTxDv29eGTBE7MgnJ6JQOGqK+qOuFyLGUskzREo50zfPQpzpGCDQmoM1JgLsXz69KXW1NYfEVVJyvYnGclsedoSW1/JRKYYUShVhYLG6ETbpu2CYKmrPlmQakWZHL5o5ep1q6uyzs3+UYjn4kLNJEiABEjgDApRnZwCdtyQBEiABEiABEiABEsgNAcgk1C1DxJBd5wppgfgVje1JdC9udoE8brriSY0AUWeIykKUVDpxhlpaSAnEodFqqCHmdbwVOdXeduZj1zRPZzQWxgOpBtHlJcnSySi0cferTwV141KlvX7z1/vmnMtDb3adVIZ2RJjWjHOmVzprqrH+2El9GtgOCZAACeQnAcqz/JwX9ooESIAESIAESIAESCBLAiqTUMgeMgORRwuLKwcRZ5BnFVXV8pf/9WveiDMMEammd7/6zDW1TxEg9Q/CT8WZXgdZ6FUI3wi219FnKHYvPv+Zi7NUU2rXTksnybzaAUtE8dmpus5zEd2GyETlkyqK7C/f/nRwHv5w1H5luZR5OgmQAAmQQJ4RoDzLswlhd0iABEiABEiABEiABI5GAOIEUWda9B3iDMIM9bTyMeJMR+ksuO82ejdp47VZgLM2l0k9LPMLNhnIl2i7o81w6qs06iy2G0kpFJ2bCjCKLBezwTZJgARIoLgIUJ4V13xyNCRAAiRAAiRAAiRQsgScEVwoRq+F6Fc3t88k4gxCR3d8xMR47fJ5lEmDKEQNMaQ42oeddqivl0LEFOb/y89vyfCTFzL8ZERMtJ3L0dHeLkh/LWaReJT1xGtIgARIgAS8CVCecXWQAAmQAAmQAAmQAAkUBYFUEVxnJY9U6GlqIArW49dJSDSMFwclUHL5gvX1d3vl2cikrG5sSiwaMym7OLa3IwcyDeIMv3iQAAmQAAmQQKYEKM8yJcXzSIAESIAESIAESIAESCBLAlqDK5kaOGt2mERkmEo0NHcSIi3LbhXl6WD93uA5+e3JCzM+7KyKX+bPleVS8frPZrOIR2NFyYCDIgESIAESyA0ByrPccGWrJEACJEACJEACJEACJGCK16OoP46O1mazAySK2aOQv+7QOPVqRV6+Wpbxqfm3UjCJMHMCkGdDFzrlp+Hn5qK19U1ZXd80fx7s65GhvuTOmg9+e8Fovcyx8kwSIAESIAERoTzjMiABEiABEiABEiABEiCBHBGAOFN5hkL1OJy7Y6pIU4mGcyjSsp8QprFmz4xXkAAJkAAJZEaA8iwzTjyLBEiABEiABEiABEiABLImYMszSDI7+szZmDMa7T/vP2YkWtbEeQEJkAAJkAAJnDwByrOTZ8oWSYAESIAESIAESIAESMAQsOUZ/p5OoCk2RKmhqP29b74jSRIgARIgARIggTMmQHl2xhPA25MACZAACZAACZAACRQngcHeLiPPYtHIoQF6pW/qSR1tzdLR3i6msP1wsvg9DxIgARIgARIggbMjQHl2dux5ZxIgARIgARIgARIggSImgAL2kGduNc680jcpzop4QXBoJEACJEACBUuA8qxgp44dJwESIAESIAESIAESyGcCXvIMfXZL36Q4y+fZZN9IgARIgARKmQDlWSnPPsdOAiRAAiRAAiRAAiSQMwKp5BluaqdvUpzlbBrYMAmQAAmQAAkcmwDl2bERsgESIAESIAESIAESIAESeJvAn29fMWmbY5Mzrng0+iy0HREp87PGGRcRCZAACZAACeQpAcqzPJ0YdosESIAESIAESIAESKCwCTh32nQbDaLP7ty8Lve+/pY7a74G1FJXbf60Etop7AXA3pMACZAACRQNAcqzoplKDoQESIAESIAESIAESCCfCNy8OiA3rgwcdGl8al7Gp+YOdXGwr8fUP8Oumg9+486agNPbXG8YTa1u5dN0si8kQAIkQAIlTIDyrIQnn0MnARIgARIgARIgARLIHYFb19+Rm9feObgBBVlq1m2NdeYEn/jM74vrlGe5W51smQRIgARIIBsClGfZ0OK5JEACJEACJEACJEACJEACJ0ags71V2lsbJRGNSV9HE8yZLK1tSiIel83tHUkkErK8EZLlze0TuycbIgESIAESIIFsCVCeZUuM55MACZAACZAACZAACRQNgYHeThns7ZKxqTlBWiWP0yXwx9sfymDvOdnf3pZEfF8WV9dlfGZBmutr5aN3+2VpZV0ePhuXl0vrp9sx3o0ESIAESIAELAKUZ1wOJEACJEACJEACJEACJUsAO2Le/fKzg5pjHW3NFGmntBo6O1plqL9H5heWpbWxXtpbm2Ts5SuJ7+9LoKpSLpzvlJdzi/LzY9aCO6Up4W1IgARIgAQ8CFCecWmQAAmQAAmQAAmQAAmULAHsiHn3y0/N+BeWV2Wor0devlo2v3AwIi13S+Of/+mGafz5i3G5feOa1AVqZD8Wk6Zgvfz02xPx+f3m/Ye/PsldJ9gyCZAACZAACWRAgPIsA0g8hQRIgARIgARIgARIoDgJQJ4h+qyjtVnGXs7IwtKq2f0SEg2HijRKtJOf/0//+aZ0tLdKdGdXes+3y7PnYxKLRqU+2CDTswvS3tYiq+ub8vCXxyd/c7ZIAiRAAiRAAlkQoDzLAhZPJQESIAESIAESIAESKC4CkGf4BWFmCzQdpYq0B7+9MCKNaZ0nN//vXOyXTz7+UBrqayW0vibbG6sSjYRkdmFVqqoC0t/XK8MvpuTX35m2eXLU2RIJkAAJkMBRCFCeHYUaryEBEiABEiABEiABEigKAirPMJg7N66ZMX3/cNh1bIhGg0yDSHsw/Fy2w1EJRaJFweGsBjHQ1yO3Proqlb64rM69lPDmipT7yyXY0CKVNfXyePyVDL+YPKvu8b4kQAIkQAIkYAhQnnEhkAAJkAAJkAAJkAAJlCwBW55BjqFo/ejkjCwur3oyaW9tlu1IVH56PC6rG+GSZXdSA7841CeXB85JdPWVrM29lPpgo/jr2mQ9vCczi+syu+Q9FyfVB7ZDAiRAAiRAAqkIUJ5xfZAACZAACZAACZAACZQsAVueAUImAg0RalPz63Lvm+9KlttJD/zG9XdloLVKFsZfSFNrm0xvxuXn5zMnfRu2RwIkQAIkQAJHIkB5diRsvIgESIAESIAESIAESKDQCQz0dpp6Z3vRnUNDSZW+iaizzo52efh43KRv8jgZAv09XXL5XFBqfbsS9VXJ46lVGZtdOpnG2QoJkAAJkAAJHJMA5dkxAfJyEiABEiABEiABEiCBwiRw98tPjTxz1jjzij6jOMvtPF/ra5WPhs7J8OSy/Dz6Krc3Y+skQAIkQAIkkAUByrMsYPFUEiABEiABEiABEiCB4iHgJc8wQqdAozjL7by3BAPyQX+79HU0yq/ji5RnucXN1kmABEiABLIkQHmWJTCeTgIkQAIkQAIkQAIkUBwEUskzW6BtbYfFV1bOVM0cTvuF9kbpbW8QSYhMLW3Iy8X1HN6NTZMACZAACZBAdgQoz7LjxbNJgARIgARIgARIgASKhEA6eYZhov7ZnZvX5d7X33KDgBzOOyLPcKxscvfSHGJm0yRAAiRAAkckQHl2RHC8jARIgARIgARIgARIoLAJQJ7duDogY5OHd3Ucn5oX/MIx2N9tUjgf/PacGwTkcLp7O5pM61MLazm8C5smARIgARIggaMRoDw7GjdeRQIkQAIkQAIkQAIkUOAEbl2/JB9ff+etUfz42wsjy3ikJ9DW1mJOWlpaSX8yzyABEiABEiCBAiVAeVagE8dukwAJkAAJkAAJkAAJkMBZEOhoQF4XMwAAIABJREFUb5GO9lZZWFyWgf5eaWlulN+fvJC93ahIIiE+n082trZlY/twCmZbY520NtYd6vJ+PC7xeEISiYT5PZ6Iy3poxzrHZ/68EWI651nMNe9JAiRAAiSQJEB5xpVAAiRAAiRAAiRAAiRAAiSQMYGLgxfknz75SDa3QkZ69XR3ycryikxPzohvb1+ag/WyvLElTyenpaKiwrQbCm3JQFeLvNvXKa0NtdgXwFy7tx+X6N6+LK6FZGl9SyDT5pc3RXxJaabH3PJGxv3jiSRAAiRAAiRw0gQoz06aKNsjARIgARIgARIgARLICYGBnk7p7+2UCdQkm07WJONx+gQQeQZ5Fqyvk4QkpK21WTY2tmRkZFxkPy4XujqkNlAjrxaXZW8vKvOLK7K6vCTBQJUkyvxGorU0BKS8vEwSCZ9E9+Lyj+fT8nJ+1Qwm8VqcbWwlo80a62vN7+tb26c/WN6RBEiABEiABBh5xjVAAiRAAiRAAiRAAiRQKAQ+v31V7n71qUzOLgnqkulBmZb7GWxvbzU3WVxcNuIM0WcvRieltaVJBvp7JLoblWg0Kr54QmrrAhKoqhBfPC4vx8fkux/+Ib6yMuloqpOXS1vmz/2dTdLREpQmI8YSMjm3KrG9fVnbCsvqVsTcC9FmEGddbY2yvhWWuSVuJpD7meYdSIAESIAE3Agw8ozrggRIgARIgARIgARIoCAI9HY2CnbIHOrvkcXlZJQSjonZZSPUzJ8ZlZaTubzzyUcmwmxs/KVcvDhgUi53d3elt+ec7EVjsr+3J2U+kYrycqmtq5Vyn8jW6qo8e/pUfn02KWVlZVJbXSErWztGniEKraezVS50Nkt5WbLLyxvbMru8Kds7USPLRHzy7uB5QQTa07HDO6I2NSRrp61thMzvjcHk3xEJh2Njk1FqOVkIbJQESIAESpQA5VmJTjyHTQIkQAIkQAIkQAKFRuDGlQH5/PYV0+3RyZkDgTbU1yND/d1JeUaRlpNpHezvlY9vXJP2jlbxlVdILBaTcGhbdnejUlHul8pyv0QjEQnUBaSxqUHWl1dk7MkjGR2bklebUYnEEtJSVyWBqnIj0jqb66WtpUkqKyvMJgNb4R15MjkvCfHJ5cFuebW0JuubYbk81GMizp6OTktjMJm+Cal2vrNV1jdDsh3ZMa93tjWZDQewUcEmotQW38jVnABhoyRAAiRAAiVFgPKspKabgyUBEiABEiABEiCBwiWAqDNEny0ur0l7a9MhgaajokjLzfy2tbUYeYZaZijyH6yrlfmFZLTfQH+3NATrZGVhwcR+Nba0yuzLMRl/+khC6xsyvxmXxXAyIux8Y7UEKsulOhAw15T7/dJQVy3zayGZW9mCF5PamioTeRbZiUpXe4tsbIXMny8P9ZpIMwgyRJpFdnalpqZKAtVVUldbLfv7+/JqYUUWltcltG3v2JkbJmyVBEiABEigdAhQnpXOXHOkJEACJEACJEACJFDQBFSeff9wWCDJvASaU6S1tzbL3354JPe++a6gx39anUd6Jg6kYrY0N0p5ebkMDfWb2mYvRiYkEo6YyK/ZmVfi8/vlvfcuSn19nWytrUloa0N8kpDVpQWZGn0hy6ubEt4rl+h+wuyg2VRbZSLQfFUBmduMSl11hXS2BCW0uy9SViYN9QEJ7+zK/PKGdCHKTUSejU2b+51rb5HZ+SV5tbAq3V2tcq6jRX5/8dIIs4v950yf19a3zO/La8nfeZAACZAACZDASRCgPDsJimyDBEiABEiABEiABEgg5wRseYab3blxzdwTMs3rgDjr6miXnx5PyIPfnue8j8VwA6RoQprVB6qlr/e8iRIrr6yUxaUViYS3pa6mSiS2I2XxPakI1El1Xb1UVVfJbjgsM2Mjsra0IJHtkIQ2NmVjZ18i8GLxffH5yqS2yi/1NZWyvOOTzVhC2hvrJLy7J4vryRplHS0N0tHWaOqi+Xw+aaivlfnFNXg3CdYFTC0zvI6aZ/j9yeiUrG9uS9/5VqmtqZTJ2WXZjkSLYRo4BhIgARIggTwiQHmWR5PBrpAACZAACZAACZAACXgTcMozbBzQ3uKevolWVJw9/H1CfvyV4iybtdXXc04+uHJJWlubpbqmRsrK/TLyYlRC66vS09Eom5tb4vf5pK2jXeL+CvGXl8t+LCZLr2Zlc2VVVtY3ZW1zWyplT7b2fLIVFamQfan175vIs3CiQnbFLzuxhKxtvy276mtrTHc7WxvN71vbEbnYd07CYWw44DPpo+XlfplbXJOp2QVpbqyVYKBSVtaR/pncRIAHCZAACZAACZwUAcqzkyLJdkiABEiABEiABEiABHJKwCnPcDMINByjE9Nv3RuRaVPz60zXPOKsQJ7d/PCKbG5HROIxCZTFZHdrVTY2QzKzsCZlvjLpaq2XqkCF+MprxJdIyH5sT7a3IzK7uC5TyyEjy3CEdvYl6IuIPx6Vqqpqqa4NyNKOTxZDcbMLJ6LGtndiB1Fjbc1Bcx2i33CMzyzKYE+HtDcHpazML7vRmJFnG6GwLK6sSU1Vuezu7Epkd09CO3tHHDEvIwESIAESIAF3ApRnXBkkQAIkQAIkQAIkQAIFQcBNnmnHEWWGY3E5ucsio86OP6U95zpMnbPp2QXZ29mW987VSq0/KnOr21KW2JN4bFeWt3akrblOaqorZV/KxV9eLbHYnsRi+7K6vSeb2zuSSCRMzTPffkz8sW2pKktIZSAga7EKWYmINNVXS0tDjaxu7sjqZsSINPzyiU8g0bYju7K0FpKB861mp83wTlRqA9VS5vfL/NKa2Y2zozlgBrywGj7+wNkCCZAACZAACTgIUJ5xSZAACZAACZAACZAACRQEgVTyzK5/RnGWm+nsqi+TS80JaaiIit8Xl9XtqMxs7EttRVzqK/ZlO14pMV+1JOJxqfCXS1VNvWxGy2RrJybBSpFIbF9CW1tSndgV8ZfLjq9aNvcqTX0zHDuxuPm9uSEgzcGAkWf1dTWysrEtHS1NcvPaRZmcWZBnYzOyuLYl/rIyqa+tlubGeqmuSI65rr7hrcGPTy/IxPR8bqCwVRIgARIggZIgQHlWEtPMQZIACZAACZAACZBA4RNIJc+0/tlmaFv8/gphnbPczHdHdVQu1W9LsDwi8zvVUlZRKc3lIVnYLpONqF8S8Zjs7Sek3CfS1NgkweYOWY0kJBqNSrUvKhtraya9MuqrlHhFjfgqEEFWbjYT2NrBpgLYX1MkvBMzGxO0NNaZyLP/9sc/yN2vPpN//9sD+enXZ7IVjkhlRaV8fP2ifPD+oEQiEXPd5XcG3hr4va+/ZepubpYDWyUBEiCBkiFAeVYyU82BkgAJkAAJkAAJkEBhE3CTZ4gya29tMgMb6usxNdAoS3I7z121cRmoWTURaLXNHRL3lcn40o5sRERqfLsS3duTyM6uVFVWyrnzPVJb1yjRWEwiu1FZWVgwoitUFpS1aIUEa/yms74yfzJV04e0zJjE9hLS0lgrociuBOvrBXN/qb9LJqbm5MX4jPw4PCKd7S3yr5/9QXrOtUtDsN5z0Ngs4t433zH6LLfLgq2TAAmQQFEToDwr6unl4EiABEiABEiABEigeAh8/MElk843OvlmcwAVZvYoH/z2nLtr5njaW/yb8l5bXDo6OqS6oUUSEpfdWELmVsJmM4FYZEP24wk5f75Xzre3SMLnl/WNDXk19VKiCb+UN3bKvvglvh+Xze1diSfi0lRfI36/X9Y2I9IUDEhdoEpezq3KrevvGHm2sbFpRjU1t2pk2EdXh+QP7/ZIQ0NQLg31H4zYrnunL1Kg5XhBsHkSIAESKHIClGdFPsEcHgmQAAmQAAmQAAmQAAnkgsD5xjJpb6iRqpo6CTbUir+8UkamlmV0elkq49vmls0trXK5p0WaGupkbnZGlhfnZX2/RsrrmuRiT6vE9vbN+dWV5RKsqzapmNhkYH0rLH3nWqShvl78fpGPr1+Sc51tJqINcm742aTUV5dLTYXI5UtDcu39dw6GqDuv6k6s+gYjEnOxCtgmCZAACZQGAcqz0phnjpIESIAESIAESIAESIAEzoTA5d5m6Wuvle3tbamrr5Op1ahMz69LR0udbIR2JBSOymB3i3S2NYpPyszumWPTS2anzS8+uSqVFX6TmtvZ3irzC0vS2dFmItR+e/xcIMquX7kkd25eTzs2Rp+lRcQTSIAESIAEPAhQnnFpkAAJkAAJkAAJkAAJkAAJ5IxAT0uVtNdiJ8x6qWtul4nZJUnEdiUSS8jk/Ja0NNTIQHerNNQFpKzMJ2ub2zK3uC5Dfd2m7tnC0rJgN9XmpgaZnp03v+/uRk367uLymnkvE3mGASYF2rcyMb2Qs/GyYRIgARIggeIjQHlWfHPKEZEACZAACZAACZDAmRPo7+mQ/u5O04+JmXnKijOfkbPrQFVZVC601cj77w7J5q7IzOSE7EXWZHU7ITt7fhNFVltXK/X1dVJeXi7L62HZ39+Xzz+5KvW11Sa6DIIMx/SrBakN1EjPuQ7ZDkfk+4fDh+RZIpEw5+munW6jZvrm2a0F3pkESIAECpUA5Vmhzhz7TQIkQAIkQAIkQAJ5TAAF3u9+9ZmJDPrx12cyMbN00FvKtDyeuBx17UJbtVy60CLBYL1sLs/L2POnsrq+JVJZL/6aRtmXctn3VYi/vELEJ9LZ3ibtLfWyH9s1KZt3blw3suzZ6KQ0NwYPRZ9h0wiNPMN6S0hC2luajEDD33Hojqy6Hv92/xGFbo7mms2SAAmQQDESoDwrxlnlmEiABEiABEiABEjgjAlgZ0xEDu3HoqYnwWDdG3k2vXgg0yjSzniiTun2bTV70hrYl/r6WlPkf21uSuZfzcn6fq3Ea9qkJlAjgUBAKqqqTY/+9Ys78s5Ar4xMTMvF/h5B8f/VtY1DO602NzYc9F43B0CUWjyRMOeX+Xwmag2H/T7+/vDxuNmxkwcJkAAJkAAJZEKA8iwTSjyHBEiABEiABEiABEggawK9nY1GoCEKSOtTqchQmTFhiTS8R5mWNeaCuCBYti01vl2prKqQ6v0t2d1alUh4R7b3yiVRViFSEZC9qkaJV9TKvq9SIF/xC4ed/ptusDgXKcNmLU0vmPXkdqD2GX7xIAESIAESIIFMCFCeZUKJ55AACZAACZAACZAACWRNAPIMvyDKnAJNG8N7KtKSwiMZlUaJljXuvL6grnxP9ne3TB9bqvYkHo1IfG9P4lIhOzu7sh9aEl9VQMoau2Wnslmi+76D8ahEy0R22dKNgiyvlwQ7RwIkQAIFRYDyrKCmi50lARIgARIgARIggcIhoPIMPdaC7yjwnurAeV2dnWZHxExkSeHQYE/3Q8tSXR6X/nNtEtkvk71IWOriWxLe2pK93ZBs+2rEF+yQvYp6ieyVERgJkAAJkAAJ5A0ByrO8mQp2hARIgARIgARIgASKi8CNK/0m8gxF2lNFn+moUdS9q6NDHv4+QXFWXEtB6mvKzYjqyqLSXl8h2/FKqfXvy34sJrvb25KIhuVVrEbCZbVFNnIOhwRIgARIoBgIUJ4VwyxyDCRAAiRAAiRAAiSQhwSw4ybkmUabOYu2O7uMqLOp+XUWcs/DuTxul3qbK6Suyi9bkZhUVVZKV0uDtAXKZDcUkv29fVne9cvISkQ2IrHj3orXkwAJkAAJkMCJE6A8O3GkbJAESIAESIAESIAESAAEnPJMqSDCDAci0uzXGHVWvOumq15ksD0gc1siDcGgfNDfLourWxLbjUoikRAp88urtbA8nlkpXggcGQmQAAmQQMESoDwr2Kljx0mABEiABEiABEggvwl4yTNn/TNsJtDV1SkPH48zXTO/p/TIvWsPVkpXU0D2En7pam2QvrYG+Xl0TpbXt6UlGBC/3y8rm2GZXFw/8j14IQmQAAmQAAnkigDlWa7Isl0SIAESIAESIAESKHECXvLsoP7ZxLQsrqyZzQSYrln8iwWS7A/vnJf66gop85VJaDcmLxc3ZKCrRXzikwfPpmRxbbP4QXCEJEACJEACBUeA8qzgpowdJgESIAESIAESIIHCIPDxB5dMzbO5+YW3OqwCbWNrW8orKhl1VhhTeuRetjTUyo3LPRIMVMnk3Jq0NdXL4PlW8fsrTMTZyvqWjEwvysj022vlyDflhSRAAiRAAiRwQgQoz04IJJshARIgARIgARIgARJ4m8CN9/vloysDrmgu9veIv6JS7n39LdM1i3zx3LrSLx9f6ZeJmSUTXTbU0yltrc2ysh6S+8MjMjo1X+QEODwSIAESIIFCJkB5Vsizx76TAAmQAAmQAAlkRaC/u8OcPzHD6JaswB3jZESf3f7gXc8W7v/6jOLsGHwL4dK25qDcuT4kwUC1LKysy9j0orS3tcpgb5f88OszGZuaK4RhsI8kQAIkQAIlTIDyrIQnn0MnARIgARIggVIjgBpctTWVcu+b72Q7Ei214XO8JHAmBIZ6O+ST6xdlYyv8OsIsIUMXzpsdNn/45ZksrW6cSb94UxIgARIgARLIlADlWaakeB4JkAAJkAAJkEDBE9AC9l//9b74y6uMQGMUWsFPKweQ5wTam4MCgTbY0y6tDbWSSCTEV+YXn7/SyDQj0LhRQJ7PIrtHAiRAAqVNgPKstOefoycBEiABEiCBkiGAlM27X30m+7Ed+f7hsKBgPQTa3354RIFWMquAAz0LAnc+uGhuu7i6KYPd7SKSkNaGOhFfmfk1NjUv9x+NnkXXeE8SIAESIAESyIgA5VlGmHgSCZAACZAACZBAoRNA1Nnnd67J6PiUjE5My+LKGgWaNamQi309yZpwOCanFygVC33R50n/EXWG6LP1rbBIIi6La1vS2xYU7MBZ5q8yMu3hkwmz6yYPEiABEiABEshHApRn+Tgr7BMJkAAJkAAJkMCJE/jik6vS29kobS1Npm1En+HAjo9l5VXy1x8eyWQJbyQAuYjIvKWVNVlcXpPx6QUZn148mAekt5YynxNfkCXUYFtzvdz5YEiGettlYXlDno/PSsAflwtdrVJeERCJ78svIzPyy+irEqLCoZIACeSSQF93h+gmQUe9D//dOyq54ryO8qw455WjIgESIAESIAEScBCAOMOvOzeuHZJnKtBWNsJGoJXqRgKQZ1/cuSYj41MyMjEtjcE6GervPaDolGl4gw8W/JhlQuCf/vCO3PlwSBKJuDwffyWRrS3pDFbI/r5PNncQjLYv00sb8ujlUibN8RwSIAESSEtA/03DD4OOcrS3NsnY9ILc+/o7/uDoKACL8BrKsyKcVA6JBEiABEiABEjgMAH8BBriLL636yrP9GwINEShQaCVWpTV7Q/eNYxqaypMdB4EGqLQ9ECEni3T8DqE2v1fnxtWpSod+VlLTaCjtVHe6e+SoQsdkojHZTcSNr8iWyEJ1lTJ79Nrsh8XCQYq5en0smyGuQsu1xQJkMDxCegGQRplnmmL+PcP4gz/3lVUVBp5dv/XZ5lezvOKmADlWRFPLodGAiRAAiRAAiSQJGD/J9ot8szmVMppnKmi89zWEljhQQMRez//PsHlRgJvEbg02C0QaBBniDwLVvtlcWVTIqGQXLnQJrOrEdlP+KSzuVqeTi3Js+mjRYkQPQmQAAnYBLKVZyrNGurrpCFYL9s7Ufnb948ozrisDghQnnExkAAJkAAJkAAJFD0BrXeGaKp08gwwSlWgqTxTKeaMPnMuFDxsnOvqlJ8fT/ABo+g/RUcbYEdbs3x6+4osLK7K/l5M+s41y9MXUxLd3ZWe1qA0B4OytL4tcYnKTmxPHk8sy3po92g341UkQAIk8JqARlO/mp9PycQpzUYnpmR9MyRT8+v8oRBX0yEClGdcECRAAiRAAiRAAkVNwE7ZxEAzkWf4z/Sdm9dlZWO7pOqdfPR+v0ndRLpmJgINLPGAce+b74p6DXFwRyfw7sUL8u5gtzwdeSnN9TWmofDWlvl9bWtH/nCpV0K7e7K3vyPnmqpleGxBHk+sHP2GvJIESIAEXhPQHwi5AXGTZviBEY5znZ3m3zama3Ip2QQoz7geSIAESIAESIAEipqAM3UjlTxz1jpBQfwff3leMv+BdrJKJdAYdVbUH5sTHVxHW7KGUH1NpSwsr0l0JyLNwVrZicVlqLdL+s63yu5uWHYi2/Lbi1fyaJwbB5zoBLAxEihRAm7yLJU0AybU74Q4Qw1UHiRAecY1QAIkQAIkQAIkUDIE7JRNDNopz/Q/0nhPCwSXmjTTxeCW5uIm0CjOSubjc+yBQppdGuqRpoY6WVvblOdj07K/vyc33u2Vi72dUlkdkL34vkTCIZlfWpVfX8zK9MLGse/LBkiABEjAjqYGDfzbhX/TUNMM6Zkaaaak8D7TNbluvAgw8oxrgwRIgARIgARIoKgJOH/yrDJoYytkxm0LM/y9lCLN3Cbe7Sf1YIZDHzSYrlnUH5kTHdwfb12V9tZGeTE+Iw31AVlcXpeGmnL5+OqAbISi4vP7pb6mQsLbW/KPZ9MyPDp3ovdnYyRAAqVHAOUa+rs75OMPL0k8tmv+7YLIx2YAKEvglGYq1ljDs/TWSjYjpjzLhhbPJQESIAESIAESKDgC+MkzftnHxYEeudjfK5MzCzI5s2jSMu//wq3owcirRgx+Iq+HecD4fYLMCu7TcPodvjjQLRBo2HHzvx48kqcvJuXmexfkUt85eTm3JvuJhHS3BSW0tSG/PJ+WxxNM2Tz9WeIdSaC4CHzxyTW5+9WnJtJsZGLKDA7/5uPPI+PJumbOA/8vWFkPH5RpwP8N8H8EHiSgBCjPuBZIgARIgARIgASKmsDtD98VpCO6HZRmb1Nxk404qzFYZ07e3olRnBX1J+bkB/fHW1fknYFueT46JcGachk41yIboV2pKK+S5oZamZ5blK31ZXk5vypPptdPvgNskQRIoKQI4N8xlGxobKjPatyQbfqDontff8vNcLKiV/wnU54V/xxzhCRAAiRAAiRAAiSQMQEv2ag/vUcRZUbpZYyzpE9sa2k0KZuXBrvFJyJzC8tyoaNRGuuqZGJmWSora6ShtkYevRiXKl9MNsNReTpDeVbSi4aDJ4ETIODc/CaTJrUeGoQbNg346w+P+G9dJuBK6BzKsxKabA6VBEiABEiABEiABEiABE6LwD/duiKIOvPDnMXj8vTFhES2Q9Lb0ST+Mr9sRfZl5OW8+OM70tFQJU+nV+XZLDcLOK354X1IoFgJZCPPNNoM0dVLK+uyvrnFTQOKdWEcc1yUZ8cEyMtJgARIgARIgARIgARIgATeJvDPH1+Vy4PdZpOA5rpKCVaVye5OROL7cdkI78nE3LoEq/3SXl8hkUhYnsysUZ5xIZEACRybQCbyzJZmiDZDLTREWKOmJ3bcZIT1saeh6BqgPCu6KeWASIAESIAESIAESIAESODsCfzp9lXTib/ffyS3r/RJf1ejxHZ2pDkYkOmlbVkL7cr5ljqp9u/JwuqGPJnZkFer4bPvOHtAAiRQ0ARSyTMvaYYBI10T4gzlCXiQgJMA5RnXBAmQAAmQAAmQAAmQAAmQwIkT+Oz2VelsbZSno9NSX10uCysbUl8h0tfZJKGoT7YiUakuj0tHsFIev1yW36fWTrwPbJAESKD0CKB2J3aOfjU3fzD4VNIMJ+F9iDPsJM2DBNwIUJ5xXZAACZAACZAACZBAgRHo6+6Qvu72g15PzizK5MxCgY2C3S12ApBnf/r4iiTicfn9+aR8++B36Wqslqbaapla3DC7bvZ2NMrOXlQeTSzJ7xNLxY6E4yMBEjglApBn+JVOmml3mK55ShNTwLehPCvgyWPXSYAESIAESIAESpMAfqqOtJTamkpZWlmTsakFGZs+LM8o1EpzbeTTqJG2+e5gt8wvrkpjbZXML6zIxuqKdDfXysb2rpT7/dLa2ijLoYgMj87JzNJWPnWffSEBEihgAh+93y/4hY0A7JpmbkNi1FkBT/Qpdp3y7BRh81YkQAIkQAIkQAIkcFIEvvjkmnz0fp+MTExLY7BeLg70WE37ZGxqXkan3o5GezmzIJOziyfVDbZDAp4ELg8l1+TSyoYM9XZIR32l+KIR2Y/FZHU3IbV1ddLTHpSfX8zKry9mSZIESIAETowAfsCEHzT9v//rodkIINXxTn+vLG+EuUnAidEvzoYoz4pzXjkqEiABEiABEiCBIieAn6h/8UmyIDsEGiLQ7OPiQK9c7O99iwKk2l+/H6ZAK/L1kU/Du33tHdOd1aVFeaejTtaXZqS5vVP63rtmdt/88dE45Vk+TRj7QgJFQADiDAd3zSyCycyTIVCe5clEsBskQAIkQAIkQAIkkA0B3U1saXU9KdDGU/9kHecgNQV1XVAQmQ8U2dDmucchMNjTYS6vSOzJe91BefHg/5b6pjb5+F//p8Tjcbn/24g8eDx+nFvwWhIgARIgARLIKQHKs5ziZeMkQAIkQAIkQAIkkBsCzt3EIMZwOCPQ9O4UZ7mZB7aaOYHzrfVyscUnqy/+Lq3nh+T653dlLxaTH34bkYdPJjNviGeSAAmQAAmQwCkToDw7ZeC8HQmQAAmQAAmQAAmcFAGkbmI3MQgzpGm2NTe6pnDifnduXJOp+XW59813J3V7tkMCWRFoCgakcvkXCU/8l9z873el9w//ZiLPVjdCRqCtrHPDgKyA8mQSIAESIIFTI0B5dmqoeSMSIAESIAESIAESOFkCmrr5/cNh0zAEGg5nCiejzk6WO1s7GoEPL3VLfOFXefXb/yN//up/inR/Kq8WlqS2ulJGpuZkfJobWRyNLK8iARLoO98uF7qTKeJeB37QtPy6PmhrS5MpZcBNdLh2MiVAeZYpKZ5HAiRAAiRAAiRAAnlGwJm6ie65pW8y6izPJq5Eu/PhpfNSsfSL+LYm5I9f/u9S13tDHj0ZlW9//FVWNsMlSoXDJgESOAkC+GHSF3euydJKsg78jg3/AAAgAElEQVRoW0vjwb+H2j5+sKQ7b2JDHfzACfU/f/jl2UEXKNNOYjaKsw3Ks+KcV46KBEiABEiABEigRAggbRO/9HCmbzLqrEQWQgEM8+blHhN5VhbbNJFnFcFzshPalP/6xzP5kTXPCmAG2UUSyF8CbpHYbjtOu40Aog3Hy9lF+Y/vh7mhTv5O85n2jPLsTPHz5iRAAiRAAiRAAiRwPAJ23TM3gXaxv4e1zo6HmFefEIHb7/eLLP4mYz/+X3L7z/9Deq/+N1lfWZCfJ5bl2fzOCd2FzZAACZQiAac8y4QBfrgEcdYYrDen//WHR2Y3ah4k4EaA8ozrggRIgARIgARIgAQKmABSN1sbAvJiYkr6zndIX3e7JBIi77yufzY5uyj/+H3iUFpKAQ+XXS8wAuXxLfHHsRGATwbPt8n+8pjMTYzItZufS7C9Xx49+A+Z3dyTeMeHBTYydpcESCCfCLiVMfDqny3NGhuCsr6xKds7MSPOkMbJgwQoz7gGSIAESIAESIAESKCICXzy4bty+w+XD43w/j+eUpwV8Zzn+9BayhekNjoi0Z1t8VfWSiK0LoMD16V94IY8fvpcxp/+IrHKJpHOD/J9KOwfCZBAnhNwljFwdhfSrLW5UZoa6qWpMSgvUANtfErOd3WaCG279lmeD5XdOwMCjDw7A+i8pciF8+2CHVHw03DklvMgARIgARIgARIgARIoDgLtr+sH7e/H5HJPQGLLv8mriWHx156XRGhTgoE6CYUTsjzyQCprqiXUekN2m94rjsFzFCRAAmdGwEueeUkzdBTvQZwxXfPMpq1gbkx5VjBTVVwdRU763a8+k6//4wdj+LcjUUq04ppijoYESIAESIAESKBECVwa7DEjj0V35MNLXTI/9UQmnvx/EopWiS+0IXuLz2V20yctAZFgc7uEWm5KrPZcidLisEmABE6KgLMGaCpppuLsXFcnSxuc1AQUeTuUZ0U+wfk6PKSVQJ7NvpozXfSVVwnSShiJlq8zxn6RAAmQAAmQAAmQQPYEejsapNq/K5Hl57K18FLK1+clGKyTzapuaa31S7iiTab22rNvmFeQAAmQgIOAbhowMjHtmp7pBMZ0TS6hbAhQnmVDi+eeKAH9cltaXTdFjZF/jgKN9775zkSi8SABEiABEiABEiABEihMAs1NDdLcWCerq5tSE5+XC417MjU5K5vjw/LB7c/kwq0vZSsUll9H5mRyfr0wB8lekwAJ5BUBPF8i+mxpZe1QTTPtpEai6d//8WSS6Zp5NYP53RnKs/yen6LunXM74YuvdwUbfTkvZf5KRqEV9exzcCRAAiRQWgS01qc9akZbl9YaKLXR9l84Lx9dvSjjk7MS3liUnvZ6efLLQ1n4/T+l772bcu76f5fphXWZmFsrNTQcLwmQQI4I6KY52AQAv5wHnjf1mRPvcUOdHE1EkTZLeVakE1sIw9KfDHz/cFi2wxGprak23b5+5ZJ88P47rIdWCJPIPpIACZAACWREQGt94qfhy6vJKBv8sAi/3A6KtYyw8qQ8J/DRB5eluaFelhbmJRHfl83Fadmb/kHK6rtkP9gvaxtbsu0L5vko2D0SIAESIAESEKE84yo4MwJ23bPnYy8F4f04es51yLtDfTI7t2hCbp+Nv5LRqXluKnBmM8UbkwAJkAAJHJcA5NkXd64JfmCkPw3HT79RtsDtsMUaRdpx6fP6/5+9N+GN40rTNZ/YM3LfmNzFRaL2xZZddll2dfWtcl90Y24P7kVjgP6FgxpggMHc7sZgpt19by3ebcmSrY0SdzK5ZTL3NTIiBufQdMsq2ZJckkWJ5wAJiczIiBPPCUbkec/7fd+LIvDm6+e4fP4EiwvLBF6XpBVw77P/B9cKiblRbm922XGOv6juqeMqAoqAIqAIKAJPTECJZ0+MSm34PAg8GLoZdSPSfSZENDGZmBwfkQLa/OIqmVRCiWjPYwDUPhUBRUARUAR+FgJiwejYSJqNzUc7zR7uhBDWrrx5kXbX43f/9HtZmVo1ReBlIzA7PcH05AjpiA7+gGsffkC3vMKxtMdeucaKcYZ+fOJlOy3VX0VAEVAEFIEjSECJZ0dw0A/TKQvx7PK5GT76/DphGJL71n0mhDThQBM/R6Mu65s7cptsOolm2Hzw0Q1WNnYO06movigCioAioAgoAj9K4PLZaSmgHbSD8M0f+pAQz1a3qrKQjmqKwMtMYHo0i92vUJr/E6dPzZFN2Vy/9iWrwQm09NTLfGqq74qAIvASEBB5R8VLzB/VHPIlGLBD2kUlnh3SgTkq3TrIASOEMRHKIkQz8RKi2YGQ5kYcIhGHSrUuc2OI1fhytSUnE+rmd1SuFHWeioAioAi8/ATeuXxGimexiCUrTAtn9Q8JaOL98bFRRCWwj6/efvlPXp3BkScQby0z5t+mkHHYaDoUyx1Iz9KLzx55NgqAIqAI/DQCB6LY4z4t3N9z06P893/9mI+v3SafzTCUSysx7XHg1PvfI6DEM3VBvFACYiIhBLSN4qYUzx4UzQ6EtHKlhni99m0hAdFhIZoJ8UxNKF7o8KmDKwKKgCKgCDwlgQP3mXBS/5iAplxnTwlWbf5SEJjS7zMd3mW7rmPYMbrxGRa8yZei76qTioAicPgIiHnk++9eknmyH9cOjBhiu4Oco2IuKdIiKEfa4+ip9wUBJZ6p6+CFE3gw75nozMPuM/lz1JXCWrPdkzc3cZNTwtkLHzrVAUVAEVAEFIGnJPDgM0/k93yUgKZcZ08JVW3+0hAYDVbIt24RjRikMmkWvAkWemMvTf9VRxUBReBwEThwdAsjxuOaeOYK0Uy0oVxGPn+F+1vMLUVKIDW3fBxB9b4Sz9Q18MIJPJj3TNzAHnSfiZvaqRPTMh+aaB98eF3lfnnhI6Y6oAgoAoqAIvBTCTz8Rf9RAppynf1Uuupzh51AorVAsr1ILBEhk3LZCidY6Y8c9m6r/ikCisAhJiDSITyYT/THuirmlkI4E8XoMukkX91a4IOPrlOutg/xGaquHRYCSjw7LCNxhPvxcN4zgeLhG5uw2Yp2Z7HIvZUt2t2+ynd2hK8ZdeqKgCKgCLzMBA5CNw/ynT0ooInzUrnOXubRVX3/MQJWZZ5hfwU3GkGzHYLoEFvBKM1BRIFTBBQBReAnEXgS8ezhueW9xVX2qnVZlEfkFlVNEXgSAko8exJKapvnSuDBvGciebJYDRCWWpEPRhQSEL97cGIhfl+qtpWI9lxHRe1cEVAEFAFF4HkREM89IaD1e115CJGr5SAHWj6X4erNJeWyfl7w1X5fKAG7Ms9IsEgqphPYMVLpODv+MPdbyn32QgdGHVwReIkJPLwg9fCpCOFMzCWF00yIZmJuKZpYqBLimQrXfIkH/2fuuhLPfmbg6nCPJnAQuineFRMIMZF48OYmfi9ueqKJVQIhsNlORFUhUxeUIqAIKAKKwEtJQAhoovqXaAfPu4N8LCqv50s5pKrTT0DAbG0yFtxnKNrCdGMkEy6rvTHuNl+OvGe5TBy/0yAY9OXZbu3sEAQBQ0MFRkbHqNYqdHt9DMOk22pgGAb9QYDrRhkuDGHblvzc2voGG+vrMi2JSEwiXuPj40xMHKNab1GuNp+AptpEEVAEBIGH82cfUHnQbSac3geimXi/1e1L4UyFa6pr6GkIKPHsaWipbZ8bgQcrpTwsmj14UHETvPKLSzhORFXbfG6joXasCCgCioAioAgoAorAsyeg9xqM25uk4wGDwCRvNdjx89xtHc6Km9mUSy7l0m536Pd6XDgzS6u0Suh7xGJxbt+dZ+AHzM2d5LU3f8HK2iobWzuYwMbSfTrdLuVqjRNzpzhz+iQ7xQ3QdD7/8ks2NjYYHh5ht1Ria3uL8+cv8F//63+j1df58ut7mKZJJpOmtldmc2MdTYORsQla7S7Vyh62beP5AU40RSabkYNVa3Se/aCpPSoCh5zAw+LZo0I0HxTOxPsqXPOQD+oh7Z4Szw7pwBy1bv3QisGDKwf5XJqI4+JEXD4SZYWv3j5qmNT5KgKKgCKgCCgCioAi8NISsEvzHIvsYBSO0TYKJLU6pbbG9mDoUJ7T1JDNyckktWYPXdM4PjNFrVohQGd8/BjxRBzLjYKuE4nG6PsB1699RbdRg0Gfze0S1WqF8ckJ6TL77E9/kK60EI1sLsPkzEnanS6rC3eoVfb4xdtvM3fqFMur6ziRCDNTx1hbXOT6tc/RCbnw+puUqnU2Vlekm63T90jkJpiZnZX8NstN6o0O5b3aoeSpOqUIPA8CB/NIIZCJ+WI2lSSbTjG/uPI9t9nBsVW45vMYhaOxTyWeHY1xPvRnKcJX3jg7zXpxU5YMfrCJ1YGJsVElmh36UVQdVAQUAUVAEVAEFAFF4NEE4kYLu3SXIavCyFiSdDIpQzav7SYOLbKo1mQ4EdIOE7jJHDNjGdqtBrVqAzca5fjMGJOTE/iaTq/XYxDAV1ev4vW7FLJJDM0gPTxOt92WTrFMKk4QauxWWty/d5euN+Dsxcvk4ga10g6NVhc0iMUTCKuZruvoIqwzFKGdQnID3TDQdQPCgO3tTTRNY2hkjCAI6fkat+8XWVhcP7RMVccUgWdN4GAeeWy8INP8CBFNCGcHbXVj93uF5sq1lsyfrZoi8LQElHj2tMTU9s+NwKMst2L14OTsFHcWN6TTrN31VJXN5zYCaseKgCKgCCgCioAioAg8ewLpeITT2Ratlat06yWmxlx5kPu9GZYHU8/+gM9oj6+dGuHiiQLLmzVWtxtUGx2q9f3QyEwqypvnppidzLO1UWS7VEa3HUJNxw+huHAHv9/n5LlLZPNDpFNxfK/L5m6F9e0GY2OjnD89jW5ZtFtt9nZ2WV5eIvAHjI6NoeumzJkmwjU1IZtpGtvb29IBNzI6Kt+7e/cWvu9z4uQZqvU2txeKFLe/vwj9jFCo3SgCh5qAENCuXD7zyD6qiKVDPXQvVeeUePZSDder3dkfstyKs96r7tvP7ywVube8qUS0V/tSUGenCCgCioAioAgoAq8QganhFK/NpNm8/Rk7C9c4PuFguhFut6ek++ywttdOj/Ha6XECkdFfJPrfqnL9zoYMwbx8dpKZyTyGrrO9vcPm1g5eGEAo/GHg9XuEgwHDw8NYzr5YWKlU2C7tkUgkCYMQx7bID+VIJuIEvk/fG+D7Hn4Q0O74mJZJKuGia4Z0nN346hq6rnH5jTelD80PA4LBgEqtxe3FbYrblcOKUvVLEVAEFIGXnoASz176IXx1TuDAchuNWH8Wpy4suCJ8U9hwRTXOUq2tRLRXZ+jVmSgCioAicKgITI0XODb2ZDmYVovfDwc5VCeiOqMIHCICc6kmbn2BQWuXsRFburQWOpMstA6veHZ2tsDp2QKO42BbhgybvL+yQ6vd4fTsCLFYjE6vS3Fjk1qjRRAMMAydZCJBp92l3myTSqZIpRIy0X+pVMEbDGQIZrfdkS4zw9CYOjYu3WbNZoter4+m65SqXSzLIhmP7odqmga+1ycRtbGEwy3U8IOBrM55d2mbzZ36IRpt1RVFQBFQBF49Ako8e/XG9KU+ox8rHCAENNH2qvtfDg5EtA8+vEG7u18yXDVFQBFQBBQBReAvJSAWc8TzKObalMoP5eHMpeVizkETKQVESMhBU2LaX0pfff5VJVDwV0i2F0hEQuJxk15osxFOseEdXvFsbjTKqakcyVyeRqsnxS3T1Oh2e2SScXK5LMXNTVZX1tAMS4pnUddldHSERqtDq9OjkM/I76zlvTorq0U6nQ6DwQDP61OtlBkZHmJ8fAzLtuXQ9/ue/L9pmJiWzU6ljWFaMv+ZEO9Gc3FZ+VMzDAzLZHF5g/nlXbzAeFUvHXVeisBPInCwEKaeyz8Jn/rQIwgo8UxdFoeKwOOqborOPuhCE8UFNMOW5YZXNnYO1bmozigCioAioAi8vATE8+jyuRk++vz69wrZiGeQyMX5qCbydH7w4XV+989/eHlPXPVcEXhOBEbDJQqD+1imiWk7GLbFRjDOcufwimfRwS4jKYOpk+coN/psbhSZmyqQzefodbsysX+322ZJJCfXTXRNJPcPpDOs7/vMTE/hWBbbO2U8z6darVIql9jdLdHtdDANnZMnT5BMJqRgls1kpKimabrMcSbCQ03LIhpPyn2KY4Z+gNfryPcj8TjbG2vcX9ml1nee08ip3SoCh4/AjznExfxQvGQetNfP8NG12zJ3tlj4Ei8lph2+8XxZeqTEs5dlpI5IP59EPHtQQNur1Yk4Ll/eWpY3RdUUAUVAEVAEFIFnQUB86X7/ykV63Y5MGfBwJehHHePKmxflYo4Sz57FCKh9vGoExoNFxriP7brYbgzDhOXuCPebh1g8C8rk4xpWNEWr3WbQ2mO0UMCMZdnZ2eHYRIF0IsLmzh6x1JCsfLm5uQmaQYDGUD5HJp1ga6tMo9mi2WyyurLCZnGDMPBlPrTJiXEymQyxVApRGsCxDKJuRBYdEGKZEM1Smax0odVqNZkbLZlIoulCXIN6rcLyapHt6gAvNF+1y0adjyLwSAJizvj+u5f+zB0uNha5ssUc8eEmFr7EAtiBY1yJaOrieloCSjx7WmJq++dK4IdW+h88qFw1yKWlaOZEXBkuo4Sz5zosaueKgCKgCBxJApfPTksBTbTHCWji2TQxNqoWc47klaJO+kkIRMr3KPjLjE0kiSddQt9noT3M8iEuGDA9EkXkPVsvlrl79y4R3cO0IniYGH6XqYk8EyMpMGM0gjgDz2Ph/jwLiyukM1niiRiEYBoGvU6Her1Gp92iWa/S6bRxHYtzJ2ew3ATl9oB4MsXIUI5oxJHuM9u2sCwHO+LQ7g4IgpCIrcvPigqcIheaadvSiTa/uMV2/dvKBk8yIGobReAlJvC4VD8/5hA/SL3wu3/6vVrseomvgRfRdSWevQjq6pg/SEDcCP/x738tw2Q++uLGn213MDlRopm6iBQBRUARUASeN4EHC9k8TkBTrrPnPRpq/y87Aad8n0xviVQuTiIRxTYG7PlJNoIJGoP9apSHrWXcAWP5BJWuSXGjSMwOwE7Q7XTRvQbZXJYzJ4+hex1uLlXBjuLaHqVKVTrEGPQJBj6OY1OrVIlFXSYmhtECj9WNHUSRrLcuzLC+22Bjr0086uL3exiWTS6fx9T3hbdEMsV2pYWu6QznElT2ylKo87z9/GiJ7LDMe7ax/f0cjYeNp+qPIvCsCDxptNLB8Q7MF9lUUhama3X7fPDRDWXAeFYDckT2o8SzIzLQL8tp/pB4dhCjHom4XL21/L3kzC/Lual+KgKKgCKgCLx8BK5cPsOxkTTRiE0+m3qkA+1gYUc9n16+8VU9/vkImOV58sEyhfEsbiSG6Qvnlc+aN8ndxujP15GnONLZ6SyZpMut5T0q9c53nxQVL+NRm2a7Tzzq4BXvslmqY42dJpPQMLWAWq2O163TaYnzNBkZn+b0qROMDUWlG21jt4M/6BPRO9z45i6RaBLbtvnq6lVyhVEuXrpEs7otQ0FzQ8PYtoMbi8s8aGEQUC3tyvxojuuyVKyzXu49xZmpTRWBl5vAk4pnB3NIUbQjm0kxv7DKV7fuyRQLpWr75Yagev+zE1Di2c+OXB3wxwiISYpwnq1vFL9znomb3pVfXCQSiSLstQ9WNVM0FQFFQBFQBBSB501AhG8KAU2sVj9KQFOus+c9Amr/rwSB0m2O2SsMF5L4YYSZ8QiaE+GT1RzrLZHv6/C1M9NZLp+Z4PZymau3N77r4Eguxmg+Rrvr0+x4hI0dKXKFsTyj+Thev839pVXqe7t0Wi0pvgvh7PLrl0in0wSDgRTB0EIWl1b4+JMvcJwIYxMT7Gxv4+Ewc/w4Ea1Hu91E1w0y2TzZwiiBP6BZq1He3WQQ6nTbTYq7DZph8vABVD1SBJ4TgYOFrfXi5iOP8CjRbH5xZb9gwFZVmjFUUwSeloASz56WmNr+uRPYz3s2LVcGRBMrBSePT32X26zV6csqKaopAoqAInCYCbiJONF4XE6o5KRKuAVC6DSbtBuNw9x11beHCDz4JV3kUXlQQFOuM3W5KAJPRsDfuUW+P08hKapHJvjl28OseqP8y1eHU/RxzJBzM3nOnZzk1lKJL2+tf3eiqXiEZMxhdChJIRslJETXdfp9j37PY6lYZW19g0FrF6/XIwgDRoaHOXXmHLlcGscIZDGAble4xTSWVtYp71WJxlwZ2pnMFEik0qQTMRbm76CJqpxnzstniQjd3FxfpVqrUGn0WVu+D6aLHjuc7r0nuzrUVorA0xMQi1ri9WD7IdFMbKOe10/PWH3i+wSUeKauiENH4CB086DM8IGIJiYrot1ZKnJveRMloh26oVMdUgSOPAE3HseNx+RkKDNcIDMyjC5+OhDPgMrWNqXNLYSS1m236bZaR57bywDgwH0mnk0PCmiicpeqsPkyjKDq44sm4G/dYqg/z9yxFHbEJRGHDX+c65XJF921Rx5/NKVzYW6E8fEJ1nfq3F3aYme3RLPT58KpY5yeHqLa6OKJ3GZAEELE1PAHPstbdRYXFvC7ZQzTJJ1M8NqFM3R6Pltb28xMj7O5ucX8nXsyhBMNRicmGBsfZ2+nSHGvx/FT5zk9O8q9Ozfl/kfGJuSzRFTe1EIobqyxtrJIeXeLarNHnxhGJIUb/2EXX6dRkftyExnofFuN0D2c4uWhvChUpw4VgQfFsx8TzQ46LYr6iOe1imI6VMP4UnVGiWcv1XAdjc4elB7+6PMbCHvtQXtwsiJCZ0q1lhLRjsYloc5SETj0BKxIBDsSITsyTHJoaL+/odDHQjEnQhfuM104BjShpH37XsDW8grbq/suW9UONwHhPsulY8wvrDA1PsT7v3pTdnh1Y1fl4jzcQ6d6d0gI+Js3mTbXGBkfxgtCkmaHjfAYC73DKZ4VEiFvnJ1kcmoagoC1jU3+9KeP2ap6nDh1WoZnNjoeiahDo9WXyftnxzLShba0UeXrr7+mXV7FMHTe+9UVzsxNsXz7Kt1Oj2h+gs2tEsurRTRdh2AgHxq6FmIZOsnCDKfOv0bMCrh76xsikQiJRJJ2p00snoAwkIJbJlegtlfm0z99QHF7j+ToOdLDf87TtnSius/Kvc9pBwZTk+forN2ib0RwJ88ekitEdUMReDoCYlFLvER7MKfZg/PHgz2qcM2nY6u2fjQBJZ6pK+PQERATFHEjFDHsYoX/wXZQdnivWvv2RqlEtEM3gKpDisARIWBFXCzHkQJZLJXCjbn4vo/vB4SajmHb6GhYtoUj/m/osmqaFM/Q0PHZWllhe+0/8ugcEXQv/WmK55SoxCnax1dvq1Xsl35E1Qn8HAT00m1mrA0iQ5O4dkg20uN2c4K1bu7nOLw8RjoZJRmP4A88atUqjXpduoCzuRypdJowCKVTrNfrYvoNzp7cF8+8Xp/5e/f5+ONPafU1hsaPE4vHGS8kKWSiFHfq9Pt9hrNxgjBkfmmD27fu0KnvEvgef/XeLzk+mWd94RbFzR12agGaFcU7yH0W+vLRYJriOaEzdeIcZy9eZvneLb75+hrHT5zk/MXL3Lt7mxvXvkALejKs88IbV0jE4/zxf/wr2+UW6eEZPK+LFUngxDN0GnvyvKdnJ5nO2pTKS7T0GPpeh68//T11I8Ho8UtEhBPtEa3fqRD262hhyGAwwI5mMaPZn2281IEUgR8jcBCtJLYRgtlBtJL4ebW4w8rGf6T5ESmAytWWel6rS+ovIqDEs78In/rw8yLwuAoqD+ecET8LJ9oHH16n3fWeV7fUfhUBRUARkAQMyySRL+CmxGQrIOi16VZL9Ltd8SaG7WJGo5imKaunmZaNrms4jr0vnOkaoZi8lXaplvekE0E1RUARUAReZQJh+RZTxgrHhhwpnlW0Ee62p2gE8ed+2q4t3F19mZ9sejwvK2g2q3t88skX7JTrvPXWm0xPjLC7WyaZzqAbYoEjZGRiXLqK+70+i0vL/PFPn9BuNjlz9gxTM7NEHIeBt+86EyKcZhhSZNre2uTWrXl2SyW8bpvjU6O8duEkm8V17txZoO9bmE5UhmH6/kA+R5LJFIEW0mzUyI5Mc/z0a7TqeyzMf8PEWIHp6Vm2NovUqxW67TrpTJZTF17n9rXPuXb1Ko4TY2RsnDD0SeXGmLrwS65//K9sbWzwt//tf+PcpTPE4zHa1Qr/9H/876wuLsqqnl3foBMa0s0WiWXI5wsko7Z01S0tfMKgdAvDDxloDumJN4nkZp/7eKkDKAJPQuDBhayHt1cLW09CUG3ztASUePa0xNT2PwuBx4lnohMPutCkFbe4I0NnVNnhn2WI1EEUgSNNwI1HcONi4mPIqmmtvW16zQZONIpmRzAMG8u2wbSwnAiabuAPBhiWhabpuLZB4PUwdeh2PbY2S/uV11RTBBQBReAVJRBpzDMa3mMoqeMZCSK2xm4wyv3esxdjhvL7ScR3S/sRDJmYBYMGg16bkUJWilnTkwU+//xLbi7scObUSSyvylc3bpHK5Llw8TzoOvFkkmQ6jdf3+Pd//598+ukXTE8f4/Tpk2QyWXxMuf+YY4jNCcMAN+KQH8oxv7DGja9v0m7U8bpN8skIgdeFUCeazlOqd6jsVej2enJfr73+BrulHRYX7jEyNkYiO0G13sVrVRh0K1TKu0zNHOf8pdeoVStsFTcZHh2hVN6vzplLZjl+Yopsbli6nOfOX+CLj37P119+wZvv/hWTx08RaiG3rn3BJ//+b1x6623Ov/EON774hK+ufSL7ni1McebUOSaG4hT32nzwwf/F+q3PiOomenyMmdd/Q0DI1saafJZZliUL4QQDD8c0CMwIgem+olewOi1FQBE46gSUeHbUr4BDev5PIp6JrgvR7MovLhKJRPndP/1eWXEP6XiqbikCrxqBqBMStQKZdkZUTGs2GgwCSGdEIuwIQdYEPqIAACAASURBVCCy3hh4GJiWgTfw8Twfw7QwDIt41CKVcHAdm1arR6XapNPp0+mJvDeqKQKKgCLwahHQunVinUXGIzvk4gNq2ihdPUkziLM9GH5mJ1sY2g8/PHniGMm4y807i5i2RaVSZ9D3OD2VZ3Ikw16lSm1ng3DQxXRc4pk8pq6xsbktXWDpWITOAHqeJxc+Bp5PcWOdVrvF7MwMk5Pj+IM+e60Ay47I0E03kcQwNIJuk06vh2a70nm8urpKwrVJWj47KwsMjU0yduI084vr3LhxS1bjnD0xx+zcSYobIoxfw+t1CAKfQa8vF2JsN8LC3TsMj44xMjIiixOgW9iWTafdlFU688PDpLN5xiYmQNPxPQ83Yu2ff63Lxto2uqUzVBiWCzihdL0FEPgynUCgG4R+gGvpUggU7335x3/nxtWrxCMOg36fM+/8NT4B17/8DF03iLuu5NNvt0nEovhumu29FiUhrhHieX1CO4oZfXRY6DMbeLUjRUARUAR+BgJKPPsZIKtDPD2BH8t7drC3g3LDETfKR1/eUsLZ02NWn1AEFIGfQMA2NRKOj60N5OSi1/dod3r0vQGOGyOTSdPrd2m0uphi0mNbiLIBng+242DKCY9BMmETdy0MEcIZhnJys7nTUALaTxgT9RFFQBE43ASs8h2S2h6TY1Eiep+277DtjzxT4WzQbXB6piAT8Aehxtmzcwx0A9PQKJcbGKHO+HBK5p8UCfg3Fu9RrVaxYykisSS9Xh+v35XhnDf+9D+leKZZFl6jQn50nItvvsH0zBSm6UgHl2gyj6VuygUTO5FGsxz0cMDq0hL1eoWTJ46zuVGURQOGkjadyjaJwgRmPEO9UafTbFLdLdPpeUQTCflM0TUd07To9zrouk40Jio4Q7vVxuv32Svv0ul0SWVy0vnVbreo7+3RadY5ef41fvmffkMs5rK8uMjOTol0JoMRanz9+af0+x3mzpzDjUXBMLHwSWTS5IbHiSZS1JsdWu0OeuDjWBrNWkNWRhXuu/XVVSqVCqYbQ7ciuNEIuWxKOs7EM0w833TTZP7qZ3z4z/8nu9sl2n5IGMvj5PaTugvBUTTDFCkMVFME/nICx8aGEK8faqvFXcRLNUXgWRBQ4tmzoKj28VwI/JD7TIhmuWwaN+KqCmfPhbzaqSKgCPwQAcfSySdNYraYBAzww5Buz6PV6sgk0dF4ikg0QqfVoF5vyXw2YoIhJmqm7aCLfGgiD5qpE3FMKaLJFobS7VCpdynuCNeCcqA9zVX4uC/PD+5LfZF+GrJqW0XgLycQCdskWwtyR5mMQ0+PsufvO5Hqg31h6Fm0XrVIr7SEEYoQ+QinL79BYfqUFIJGC0MMAlHCxScec+m12zIs03GjVBt1dN1k7f5dKbxlc0Pc/ORPhLqOG3Xp7W0ze/Y13nr/7zBNg8reHk4sJosMOCJsMQjxA59Sucq9+TtUG02caBJCTbqL52anRPFlOs2KDBldL25RqzdoNRtUSttsrq9RqVSJx5M4jkNhdEyGg3r9HkG/TTQRJxbfF/dE/zZWFmUC/+nZOXTHwXAiNHZ2KBW3SBTGOHXxPJNjBW5+c4uPP/yURCzC6FCG7dVFKYClkilyYxPUmy22V+5z4uJl3vvb/5XhoQK1To9SuYztd0k4OhtrGySzOSke/vF//J7lxQVEamHTTTA0lKGQS5FNp8jl8+RHx9AtC8s0uHftc765dR8tlpe5P/v9HtVKGT30aNerlHf3CITHTtOxY2kM59ldB8/iWlL7OLwEHn7eX7l8litv7BfwebCJonPlvSofXr3N/NIm+WxKimhKSDu8Y/sy9EyJZy/DKB3RPj5KPFNusyN6MajTVgQOCYFCyqaQtuVESAheAz+g2+3R7nSJRBxZEGDgi6CWkGazhdcbEHUjxBMxItEYmmHKcBvPC+RnRfhmNGLS7gxkvpmIbbBX67JXEyE7wtXm0/PEFEO1HyMg3Mrvv3tJrj6L58SPtY++FNUxb8lN1BdpdV0pAs+fQGGwTt5bhnCAaQW07AKZKDTDGHfaM8+0A4PGLlqvgqX7pPLD/PI373Pq/GnKWyU+/ODfaNVr5BNRFm5/Qzw3LN1i83fvEBNOrMAnkUry5ltvMej1QDOZO3OehTu3Ka6u8s5vfiPdVYsL98kND3PixBym7TIIfHSguL7G9toy95bXubOwJsMaTTvG2bOnaextEoQDXn/9Ar//13+htFtidmaObreDaWrUynvUa3Vm5k6SH51kfffbxRdaCHNbJpvDMjRGp48zMnmMTq3KxuICgaaTGhqmsbfH2tYe6+ubDCd03r3yFlY0w9bOLrl0nGwmwebmFotLa0zPzHD58iXWl1f4/R9+z7HpaS5cuECz08dOZonYpqz4WS6V2VhZwjZN2n2f7Z2ydNCtzN8llUqiM+DGh3+QxW/Gjp9geHYOO+rixuKYui4Xi9xIlGQiTrWyx/273xCLxdjbWOPm1Y/pDQYEASSHpkjmR9GcBJ6u8qU90z+IV3Bn4ln/N1cuPvbMypUa5Wpdbndq9hii2ubB8189+x+LT23wAwSUeKYujUNL4EHxTLnNDu0wqY4pAkeKQCpqMpS2pcjlC3Gr15eV1UTCZCGeCcGrL6qu6ZoM5xRJpg1dJ5mIEY1GZaiKCGtptD1qjR7ZVIR00mGv2pXOs1TckjzFPj1vQK3Zp97ypIDWVyLaj15rl89O8/6Vi+QyqSe6JoWDWaxG/+6ff69Wop+ImNpIEfhpBAqDNZLBLjod4mGJqGPiODqL/nGWBid/2k4f8ymv15BbXHjtImfOHqdSXGP+q2u06nWy6RjddoPJyRma3S63bnxFJpsnkRkilU5RKS6yuTRPZugY7//9P6BpIdV6g6lTJzEMQzq3fN+nWt2TzinxEs+Ddrcn7/lb68sUVxfQtIBy22Rjt02jvIobT8v8ZNvL30i32uzxEwwNjxKJRmXuMl0zGBmfQHfislBApbJHwjUx/Da13R0cw+DMW1e4dOU9/E6TxRtXafc8fMvFjcZwXZdP/9//m7tf/IFTb/yKk5ffYWxygpGRUa59+rFMJyAEQlGs5sTZ84RWTIaoBt06e9sblBo90sMTFFIutiPCPlf5+vOPcF0HO5qgtFPCNEVRzoDjp06TcC0+++MfKZd2MOnSbtWxIjF5noKHr7sks6Nk03H8blvmBm132mh2DDeVwfM69DodTC0kFY9gJMdoGyo32nP5g3iFdnpsJI14Pa4JsUyIZqKJ5/3BwpoQzlSe7MfRU+//EAElnqlr49ASEOKZmAzdXVwll07urxhcvS1XDdrdvprsHNqRUx1TBF5dAo6tU0g7JKOmFLd63Z4M13Qcaz80ZRDS7onVdI+B7+F5nhTCUrEo8VhKJn42LFMKaK5jihzNUngTk5HA9+W/wtUmRDjxEvlvxCRNCGiN9kCJaD9yaQn3mfhCLZwcoomQjR9r4ply5c2LfPDhdX73z394dS9adWaKwAsmkPOWccImtt6noG1gGSGGprHCKVbC5yOePXjK+WySiaEYg9Ye+aECuXyOm199SaNcJWKE5IbSTJ99DcN2iKXSNEo7/On/+xdyE7O8+dY7iPRm69vbrK4syxxnExOTMqRybXVJimliUWTgD2Qof+CL4gJ9gmBAP9DYrvTY2VglHo2SyI5SLa1TKW3i9ztEHIeT515nbGqWwtg4tu3IHGanTs2h+32+uXGD1eVlEukMqXSWWr1FfvwYsajLVx/+G5lMEiuW5voX1zg2O0MyAl9/9AeqtRbv/KdfMzE3R6fryaT+95dWSaayxKMuX1/9jHqlQrYwxk5xhVqlgmHbsoKnptvolk0ikSGfz+OYASK7QC+0pSN60GvR7bRlkYXX3niNaqXC9c8/J2oJR3WXAF268UQuz97Ax7ATZJIxLDxZRKcjFoKsJHZciWQv+M/ypT38k4pn4gQPzBdiHikW1lpdTz7zxXxSNUXgpxBQ4tlPoaY+87MQEBOhf/z7XxONWHz0xY3vHbNUbUnHgBLRfpahUAdRBBQB4EA4S0RNKWh5vX1hTOSgcRxT5tMp1Ty6fZ+YK+ql9aUYZmgQdSKgR9BNQyaAFoUERBU0TddwLGNfOPP97zjvp6IW1c58+RLJqIWYJpxoTZHFWtQxC0Mlpj10ZebTMek+i7o28wsrP3rdHqQBuHprWX2RVn/hisBzJJAfLDA0WMQyAkz6aAOfgZmhaJ9kNxx9jkfe3/Wls7NcPD1OZWebeDrHwu2vuf3VVTKTpxibPMaxsay8x4qw0mQ2LxdF7nz9Nbt7QkwypNAnwjLF/VqIZyJ0EcQ9WSyUiMrK2reimbe/8CGENN+j4busF8vYYZu0azJolgh1i77m4HfquNZ+GH+72eDc5V8wNnOcbj+kMFwgn0uxVdxkfXEJw7IYnTnO8p2vaTbq0t12/ctPGTk2haZZdDo9Tpw5Ty4Tp1MrUyrt0m9W8TAJ9Ahh4BNqBm/98l1sHb7+6nOazSbJVFqKWdFUjngqIcM4fTOB/m1lzJHhLDnXJ6IPwM1R64SU92pUvg2Fe+4Dpw6gCDyCgDBWCAHtxxbIHhbNhBFjr1Jjdasq82Wrpgj8VAJKPPup5NTnfhYCP5T3TNhvxSrCnaWiEtF+lpFQB1EEFAERrjmUcWS4jQjX7IvkzZomXWdBqFOqe9TbPqm4TjKqMRj4REwD13HQBD5Nk9uLiZCPwU6lhxu1GclHCQa+FMPE++Il/i9ewpZ2UDxAVPn0BvuFBHr9QApz9faA3Up3f9tHtIMKVEcpQe7BF+sDHD/0BVu4zsQXaeU6U3/bisDzIVDIuaTtPv3SMvH+GjGRv4uAwPMoMcKmfYoWiedz8Af2mk4mOD4aZzitMzwxTWl3j3u3viFXGKEwMoxhGnKRQghiA2/A+voWO9vbDDxPFgwQbmGv18eNiHt5KBdNTCF8BYF0F4smBCohaomFEFE8IAx9AitBMxD5vipsLX6N6VWJui59z5fOLFFNcyjlSrfZ8uomnVabdCpLKj8kc6/ZpkGv5xONxRmZGJcu516/j2OZ7G5usF1cI52KEWombmqImVPnZNGaW9e/5NrHfySaGSE/c166vKLhviO32yhBa5vUyDHy49PstUN2VvfFBCM5/GdjMVzIIES0RCLJ5PgI9xZW+eLqzec+ZuoAisAPEfihgnJi+0eJZmIhTS2WqevpWRFQ4tmzIqn281wIPOoGeRDDLhJBzi+uks2kUE6054Jf7VQRUAQeIPCdeBaG9PuedCfoUgyzqTQDai2R3ywk7oakYjYRy5KOBc8Xutm+KCaaqLLZ7EGzG5AWOc8Sznfil9im2xM51EJsW5cTJ+E2E7/PJB0c26DdFfnS+nI/IiSnUutimdDpDuRnD5pw7Qr3brvTP1IC0UH4pnCf5TMp+Zx4WEBTX6TVn7Yi8PwJnDuR5VJuj43VLVq1MunBpnRAeb0e/UHAhjnHGnPPvSPxqMO56RQ5p4WTyNMPXdmHWDxB4PdkYn8hnpmmxebGOqsrazLZfeB72LaNSDfZ6XYYzmdlqL1wben6/iKHJ27wUnTbD9MXoZtCSNMNjVhSuLiGWFpYYnn+Or1uW4bui8qTQiibOTHHhTMn0L0Oy0ur7O5USMdiGLYpw0enJsZln3x/gBtPcPzyrxifO4OtB9z87GOuffYxFy+eJTdU4MNPv6RcaVAojMnCBKW1++ws30dPDhMdnpH906wIMcfAa9dltU07mqS4tfcd/1QqTiLhUqu1pDAYizoyJ1nfG8icndPTkzQabebv/7ir97kPqDrAkSbwOGOFCM8UTrMH3ecTY6NysUyFax7pS+eZnLwSz54JRrWT50Xgx1YXhIj24MRI/KxEtOc1Emq/isDRJhCxdOk6i0W0/UTIwl0w8PFDna4X0uz0ZO4y19GIOjquyF1jmgx8aPUgImJlROiPrstiAyLU03VtNEOXTjbx2X2BDSmWiUlZImZR/1Y4k441QyebcqnUe3Jik4xbUjgT28r/VztUah06PV+KeiKs4cobZ0G3ZI6Po+Q+E+Gb4vxfO3fikQKacp0d7b9ndfbPn0DM8jHDHnmnw1jCI+Lt4gx2ZehjvxfS6IaUrBNsMEur9x8h60/Ts0wqRty10Q0DJxKhvFenXNmvrvdgG8klmBqyoFcB0+X+3XsYhsXJM+f3E+AbEQI/kKGSmyuLLC4s4LgJuVDR8QayEEDP80hHLQb9tqwYGYslCEIRohlIJ5rMc+YHMml+xI2TyuYRsZ6Z/JCs2nnzm+usLN+XbuJep0ur0eDdX/8npmdm6dT2qJa2WVxc5dz5i2RzQzixJHOnz5BJx1mZv8XC6gazl97izKlTMl/m+k5VviKaz8hQFjeRZHOnRGlnFyscUC/vcufaF2wXV2j3+sTTGUZPnCOaHWNr4Q66FhLLT1CpNcnn0rIa51AhQy6X4NbtZemcnhhNs7O1Tb3elPnPxLNldb2EN3g2FaD9To1kPEIqN0Sj1ZMv1RSBxxF4VEG5g5xmD4tmYl9isUyFaz6Oqnr/SQko8exJSantXggB4SAQITjrxc1HxrYLwUw0EccumnAXyN8dwcniCxkgdVBF4IgQKKRthtMO7W6XVkckPtalADYITLr9Br5fxTZtYpE4ji2cZIYUw/peKCeLyaghxTPDtGj3kIUFUgkb2za+c50JwUts813IpvAzhKF0OIik1CLXjpgkiiZ+LwS0B/8VYZz5TJpavU+z2UJMGAd+wFuvnwfdPnJVJQ/CN4U7+WEHmhLPjsgfrjrNF0bgeLpDjhLbDZOunWPE2sVsLmPiEdEDqiKKMDlFiTG22xYDzXzqvr5+dorp0SS2E8FyE3x67S73FjcYLuQoDGXl/nZ3dtjcKDIzmWdqPE8snmThm+sszM/z5jvvEMsMUW54jI3kGC+kWVla5utrV6k1mniaSzyVpL63Rb3ZRh/0qO+uMjw2Ti4/wsD3ZUh+EOz/KxZUhAttePIkycwQ1co27XaDeDzG9vY29+ZvIzKkhd6AerVKu9PhN3/zn3n3ynvc/OITrn75BaPn3iI9dpqd7V1mj89wZm4cK+zx8WefE+gu7115F8fU+Pr2Anduz5OPhZyam2Ls2DS37i7z9VfXZbEBImm6/R71nTVarSYnzpzlnb/+LfmRUW7fusetm/Pf8X7jtZO8efk0tWab3XKFtbVtLMvEdQ02Nzbpd3oYpk4sGqXdGchKoAM/lFVCDQa0alUCDHxtv1r0w63X3v+O7kS/Xwm5tfYNx4ZjXHjnV6xtt1hYrzz1NaA+cPQIPFxQ7lFOs4PwTUHHjbgyz5lynR29a+V5nLESz54HVbXPZ0rgx9xnBwc6dXxKVlERoZzyRulGuXp7WVbmVE0RUAQUgb+UQCpmyiqbwaBPrR3QC+xvc5OJHDc1wqCNbdm4ThTLsOh5OrqmEzEDGfIjmqmH2I4jiwVUG76sqplOmtIlJmZeInRItMFgP4fOQainEM5EThwRPtT/dmciZFOEYwoBTRQcCMN94eziqRM0Gi0Wl1cxTZ1uz+fyxbOIe6TI7fWvH17/S1G8NJ+/8sYZLp+ZZq24KcWzgy/Y4gQmx0bVM+KlGUnV0ZeRwFi8T8FuEbc00tksjWqJ4uoSyYiG5rUplpsM9Ai+naPjTtI20099mueODzOSMrGdKD0c5pc3ZZjj229d4uL5k/L+ePPGN3x19SoTU8eYPTErFC6+/PCPeN0Of/2f/5Y7q1X8IOTSyTFazQabxSJL9xfY29sjk89jRyJsbu/K8Hy938Zr1TBtU1ZVFmKZcCV7/gDP6+P5GvnRY6Rzo6wvzaOFPSzLIUCTz4HN4gatRoV2vUyzXqfT7cvKmb/9z39LMupy9bNPMFJjJAvHELY1L9AZ+H26nRqtdoOImyYez33HyQk7WP0qgdeVCzOI8FOxqGPEhEQpc6Htfyd26De2yWazHD/3Ohsbm6ytFuV7hhYwO5nn8uVzRBNJas2WDEuNx6Ls7O4yf/c++rfO6EJhCMM0qdfrNJo9Uuk0wmG4uThPrWvQ0eJEnf1jCj79dh2v06BeXsYPffITF4nE9sfZwaO9coNeu87oyXOE0Rz13v4zUPbZ0tD9Hh0vJDCcp7421AdeXQLi2f6P/+XXiJyuH/zxCz740xd/drIyxc+3BosPv7yl5oOv7uXws5+ZEs9+duTqgE9L4EnEM7FP4SSYGB9jbXMXdaN8Wspqe0VAEXgcAeE+SzihFM/64f6Xed+vEfhVDN3Athwc00ELNbkKL0J1tHAgk/sLccyxdOmKFeaxgS/SToNrazIHEFqIbekyfFOIZ74vFLfwO9EsEongOA71pidDPzOpCHvVznfhm/l0Sgpn7VZbCmei4me3v5//7GBx4e7SJtduLx+p8E3xJVuEcHY6bd5/783vhvjareUjlQfucde2el8ReNYEuq39xcw3To9wYSpOeX2JTr2KpemsbO5SaoXolsVAj9I1swzs77uSHtefVDzCibEkXrOMbjqMTc3Q6XvE4nGGhgvCG4xp2SRTSaKxGOsba9y9e5t6uczuZpHp6SlOn3mNjc09/GBAoZCnXa2wsLgoQ0DblS16gc/EzEm6fY0BBqP5NOPDeZr1Knv1FroeovtNGt9WwGz0dNZ2GtTqDQZeh3Nzx7n8+ussrKxxT+zXdug191i7/w29Tpt6o0GzUePk6dPEHQdvoBMvjJPJpLANja1yi7qnMxj0aLWq2HaM/NAoEUMjEnGIxuO0ykVcw2doqEB1b4/tnV3aIpQUG599J1hhOEs2E2WvXKfb3U830Kg38LpNElGLSxdOc+H118kXhqSjWhTEEUUPbty8xZ279zDRZO6z0bERRkdG9ovfhCGtepV+tyP/bXZ89GiW0XwSTRMFdHq0yhvsrt6j1qzSbFXJj54glTtGo1ImbXYx6tssb1ap+gapfIF4Ki2LIuiRJCOZOGFjg52WjpYce9zloN4/YgTEs/3dN86q+d4RG/fDcLpKPDsMo6D68KMEHieeicqbwlWg3GbqQlIEFIHnRcCxdYZSNpY2oN4J8aR4phEEwnVWwzRMInYEA4N+z6PT1xloLpY+QB8094sFWFEGgYWhe0SFaCbEN+EswMTQA6IRXeY8E/nURPSPENJEIQAhnImXcKCJyZft2DJESHxeOCtEro8Lc7P0u13uLqzIogEiXFO8DppYXDiK7rPvzv/bL9oHP6sFluf1l6L2qwjsE9havEHg9fjNmxNcGh1g+B6dMMpWqcn9ksauffypUFkGtBtVhCgXsQyOHxvm7Kkp+p5HuVyn0wdPVL/s9wgRIe0aqUyG4yfmyOZz9Ho9tjc32Vy4zebaMm4qz9mLb5FIZQmDAal0Btsy2dop4fs9WrUdTENn5sRp6SizTAPLtGh1B0Qcm8mxrCwKUKnW5HviHr29W+Wjj77kzvwCs7PTTIwNEY/FaLa7rG0UMUOfuGtR2d2R9+52t8PS4j1+9eu/wrUtbt5ZxUwOMzk+xKC5yc2bt2nhyDxtmYyoMp8iHnUJvR56GJDNpqg3mkxOz/DGm29QXF7izp3bNLpdGtUKW8Utaq02iUSMmRMnRUlQurU9AiPG2vIy9d11Zk+e5q9++zecODmHbug0mi3qtTqdXocbX3/NnTsiP5pOJpvn/PlzTIyNkEqlGB7Kc+fOPJ9+/DluxGJ8YpSh4RFZldM07f3cbv0epVKZWq1Gp14h4kbYWV9j9f4dUpk0XrfLRnGXRs8n4eiYgyaIkNPkBJFklm51i1InBCeBG08RTeyH4qqmCCgCisCLIqDEsxdFXh33iQn8mHgmhDMRfuNGo2r14YmJqg0VAUXgaQmISpu5hEm73aXV0/DEhEZKWA00mnJSZRsWoY+swtnt9BiEllyhZ9CWucpE6KVoQYh0qonmBfu50SIOGJbzbUXOAZ6//3vHCuTnNH0/TDSZcInH4/viWRiSy6R5941LRG2TlfXivuIG0nX2YOVNEcJQ3qvy3z/4WCbOFYmwVVMEFAFF4KcSEBUbRcidqNgoXg+2brMqxbOM6/P+m2PMZT1MIYoEAyn6XK9PcK0x8dhDp6MO2VSUQBRW8bss3blB0G0wMZKTSfxn5uY4c+4c9XqXnd0aXa/PxtoKe5UKbiJN1HXlKoPlODK5v3CWWeVVdteXOP3r/8Kv/u4faHV61BviHq1Jt1cqEWF8fIhYPCpDKV03Iu/pu5Um8/PL3FooMj4+yoXjoxR3SqwXd8kmYoSaRrlWp9dqysqW+eFh6SJ2TJNo1KVarVHd2abbqkohTzNtxqdn5bOjW98F38N0s7KIjAjVXFlZZKO4JUM3e/6Ad9+9wpuvX2JlZYU7i0V21lcIe3Vc12V6aobjJ49jGTqZoTzZwjA7G2t88clnFLf3cBzxvAllKKVY5EnFREVN4QwMePvKexw/JXKsbUtGphNh/tYtKuUSnVaTvd1ddMtm7vxF3n3vCmGvLYU3schze3GXb+5vMJyLcfL4JNlMGgZinPeL6hS3tqULTQhuYtEnmRvi5lfXKK4sMnpsmsWb11m+dw/TTZJOpmShnUi/RqPn0TJjUszbrtZZX71LpjDFsVO/eOw1ozY4GgREyObk6NCfnWy5UpW/E9+NRCTSUSqUdDRG/sWfpRLPXvwYqB48hoAQz14/O81HX9yQkz95U1RuM3XdKAKKwM9IIJswSEd1GQ7Z8Qx8hJglRLA2ht7BMkwMTUzwQimwiZAYUa1MNCF0CfFM5IoxTRPDMGVYZzAICAY9Qt3Acmx005YhmRq+fN+2NITjzbJs+gPxr0U27crcZ2K7brsjhbPfvvf2E5EQrjR5H622pICmvlQ+ETa1kSKgCDxEYNBt0yqv0yqvYblJkoXJfcesN5BVgRvldWq761w8NclfvzZCyqhjDVoipTxOfIxy/DLrfkFuL/KBbW3vSqFGVHR0XBfPC2ShlbnRQBbUWQAAIABJREFUDGOFOB1CllbXWVy4x8nT5zgxd5qFO7e5ffUjTD1geu4CdjyFH4bs7OywV94jDHwZ/i7ulyKUE12n1ahTKy6ys3SXN977W977u3+g3+sz8Ae0Ok1azZbMaTY6kmVy9qS8eXvtKt0e3C+2uXXjGrXyFkMjoxRSLvF0Fi/UcQydwugoxe0dqtU60WiUVDJOu9WS4aNu1JX3+OF8lk63S3FjA88byETm4v3G3o4Mw0xlC9RqFap1EYpqSlfZ6vIybiTC3OmzjM8ep9XpsrtXIWYZ5NNJyeHm9esyhNOJuJy9dIG337tCu9mRzjMh3tWrJVZufcPWTg3NtkgnHBkmmRsqMH7smPzcV19+QSIRZWh4lD/82/8gmUzyV++/j+f7sniCJkTI0OPuV1f54799QK1WxcmME8mMUN9aZnJimNmzF6hsrtMolWj3hChZw+t7RKM2hhZy/vJbaHac5fl7uPG4rDBaWlskkkyTG57EdlM4XpNapUQjkieSG5dXXqm4IP/Njz2dW1H94b46BB4Wy95948x+NfGH2kefX5f5r8WC4Udf3uLuUlEuFqrvO6/OtfCiz0SJZy96BNTxH0tAiGf/+Pe/RtwQRQnigxBN5TZ7LDq1gSKgCDwDAiJXWcoF0wjp+jaDb91iYtemEM7MHpZpooeaTCDdbnVotztyYigqYIqmWxFMy8QS7gbbJtRdKaSZ9OkOdAIR1WkM5ITRDy2C0MGxQ+KugS/eJJShMY5jSxFNhNGIycvs5Dj/y2//Ctt2qNbq8lhiwmgY4jMit9q+E+2gHSxAXLu9cqSKBzyDy0DtQhFQBMRiQODRrWxL0cqgT728jaZDrbwjk+An4y7RWJRAs9BNl7fPZhlKBFh+m/HkgNTxv2P2nX8kFrXotNqEps3N23ep7m4zNTNDNJWj2w8I+31SmRh7TSFqNVi4d5utnR1yw8cIDQdL17l/9Y8y+f4b772PZRkMvK6sZDw8PkW30+XW19fJDBWkICeKqrTre2xtFtlZXmFkYo6L7/6WqKXh9Rv0+h2qpRKV3S0pVhHNY5oatc0FqvUenpWi123Sr+9SKe/JxP8zp85y/OQ5Crkc2ZEJFhbvsbx4jzDUmTt+gvGJSSq1CnY0yrGZKdKpBF7PY2OtyPraKmEQMjE+TrexR2lzndzwGIFu0um1aHf73L51m0ajwcVLrzE5NUOt3ZbXoBDnxB0+GY/LnGn35++TTGc4fvIkQ9kU9FtsrG3Q6oVk00mRYICFjz/i3ldfstXaw01leP3dvyY9NEzfD1hfW5OingilLK6vs7qyyutvvMmbb7/D3fuLrBeLmFpIs1yiKwodtDuUisv0W3USuTFsN0ZqqEAqN0S/2aC8sUR1e00+hzRTuLRFMs8eEVMnPn4Ga/QMg3aV2uJVOntFchPHSUyc/S7vXXN7SZ5nfHhG/c0pApKAmAv+zbuXKH1bGO6HsIjvOAfF48Q20nVfbfHhl7eVE01dS8+EgBLPnglGtZPnSeCgqopI+CyayNsjQo/EioJaTXie5NW+FQFFQBAQuc4SkYB6G1koQDjORBMOMZMOjh1IYUwWChj4eP2+dBWIUJ/BYCArnonVdhESZGqedJ7ZtkUsFpNCWG8gwjR9gtAnCEIpxAm3mRTXDIO9ukdIyFDGkXnPxO9EyKZ4dTodzpyYYWZyko3NTRmKIypsikmLyHnW6++73w7aUS4eoK5mRUAR+MsJaF4HfdAlYgX0W3sEwjsV+pR3NsDrkXZCbMOn3rNoBxYXpnViToBhJ7gwYWBGxkgee5tEdhwtMoQpqgUHPjHHFkkg8SMulm1T3y7LKpZOPILXa3Hz6+vUm13KTZ8bd+5RGBnF6NcIOiXOnH9dVmbseQOGps4ycWxS5hZbXFqW4eylcolcKoGFx+LyMrZuMTlzBiM1SqNeQfeqREyNe3fuUK3s8ou335bOsW6nTXWvxv2FJcr1BqfOniM7NM7S8jp7pS1ZffnEydMyL1q9PeCbqx+y8M0n0qU1d+IU03NnaHR6ZArDjE9Nyjxn6CY7xQ02lpfJjQ4zOTHK/Cf/U4akzl78JZfe+a10g1WqFT796E/UqlVee/0NstkcS6trcgFmfGyEZksUHGjTaLWl6DfotIjFY0SjMUordykX19CdGFY0wfDkDP1Oi5uff4RtGaQLI/L5oNs2jX7Azs4ukYhFWhQdqFQobxU5dnyOiROn6bQH8lmjayG9XkD/24j/8vJNSiu3yU2fIz915nsXVmtnlU5pjdDvIepKu9EYMVukLdDQkqMkRqYY7N5j9/4NtGiW2PhpjNh/VBH9y69StYdXjcDj8l8/+B1HCGYHTVbazu5XeP3dP/1eFQp61S6MF3A+Sjx7AdDVIZ+ewMMrDgfuCWHHVZbcp+epPqEIHHUCwk0mwiJlIv8HmqiM2fP+I9G+2C6ftLA0j2ZXw9Mi321thh1MutLxIPOSaaKAQIA3QDrQfK8jQzdDw5XvGXoImoVjariOSahbWLYlJy3CXNZo7YttIuxJFBKIuQ6xqEOj1ZfHTMX3hTshiIntdC3A/DaJ9cnZKY6NDtHtiAAnsY2o8vl94eyg4wcl3A/zF8kHQzRU3pKj/teqzv+wEuiWV4iLgimWTafvkxBJ9+nSrpXxcAmMCOOxErPxIkZiglwyRnPjDms7XdKzvyI6eYVWq8l2aYusE+eNixcYOjGLKRy4XsD99V0M25BFVzY31mnWmjLEs9lpcfnNXxBNRCkWN9jdKtHq9IkVZrm3sEE64jGasanU6ixt7rG9tcmFE1OcOX2Oltdj5P9n70275LjOM8En9j33rH3DDoK7qcUSZctuW9Onp9vTZ3rmg+bDzIf5dfrc9pkzPrLbQ0uUKFEiCS7YUSjUXpV7ZuzrnPdNJAVBEACSIFkA4vLUKbAyM+LGG5E34j73WebnsLiwiNvbBzgc+vA7d6EhxGA0webmLbz11ndw5tQajo6PsLm1A9OpM5iUFRIOux5645BPiRAMoYg5jNYqJN3B8fZ1FEEPwegYXu8QllOH0VjExkuX4Achup0OqrUa0sDFuNdBfXGZveCGd6/BqjZRSBYa7TlsnD+PMPJxtLsLd+KhUrFhVevoD8aI4hjN+XkGw/KsgGboUIQCmlhgOJrguDeCIaVoWhIsS8cwLHDU9ZCnCY727uLlN/4Cf/uf/ytG/Q46+3fRGcc47PSxtjKPaquFX/zi33G8t4uzF1+CXllAGEzRMkrpvL+5vX2Mj3dgN5dYtvuwFnsDFEWMemuevdboHBGLsGYCNUPE9u1NuLmByuLpk3qJl/06IRUgIsXaQg27ewdP1KOZvU+zXmXShRcm+Nk/vYNf/f7qE32+fFNZgT9XgRI8K6+NZ6ICD644fM6euCfj7A69EkR7Js5k2cmyAt9+BSi1rVmRUbEo5VKEIIrsbUNe+xMvxcRPuZMEolVMGXVTRBCE8FMJCf4Angl5DDH1oMpgOaUkT03+vQhIMkAsUqBI2OeHPMoyQUeSyzAUwFIBPxEgqypqFQ2SImPiZ2xeTY2kmpoqoWJrDLRxK6bA2XASQiXwT5z2kyQ8cZzg7PoKXrlwhvcVpznLlx7Vvs3EyUeZ/Xb7I9zvZ1L6lnz735myB2UFHlYBMXbRkF1miB30AkhmDVplauKtxceoiBOs1SZo5FtIBQfNqo3x8R6u7OcYpiZE0WbPsK47QiaqOHfmFZw+e4HH01a9CYlYVGOPmb2rS8vojSIc9l04to611RZoDB52j/G7D67i5p096HoFm9c/wbizxXLEt/7ybbz23R+je7gLHR5a1RpCb4Jur8PBLSM/gKLIMFQZWRxD18nLModhN1nquH13E3f3j9gTzLIdSFYbUOuflyIPxkCeoDq/DMd2EIYxwqRA3L0FTA7QXjkNpVLH0fExhoMep3JWqg4Ot7ewc/sGGq15LM01oeYRRiOfmXWaZUOxbAgEiFkVrJ85hzQKoNk1WE4VaZ5j6dQZZoM1ag6nXtqGBn/i4tqNO7i5uYW5ZhWLcw0kaQpFleBNPAraxCcffADLcfDDH/8N3PEAncMdllW2l9c4GOGTTy7j48uXUWsvolJvYzwK4E6m96Sv2uJggjzyYakFLE2AiAI7t24ilCpon339q26+/PwLUAECz+jnUe1+0Iz+feP2XXhhzD6vJXD2Alwk38AhluDZN1DkchdfvQIPo+sSgEatey9EoNWogUA0SiEiOSexFcpWVqCsQFmBByvgaDmqJhjsYhkkm/hLDKAJ/B8gCgJGHoFfBTQp5xXzqFCnCZr3Whj6yMMxDKVgGaauqexnRuwwLxbgx4AuZVDF5J7sRWRgi1sBFJLCIQIEkkFSeYJICZlxClimBN+P+fVGlfx66ANg4IwaAWrEclPkqR9aHEWYjMds2k3H4gYZ+90QmDcl1wl8TGkuIMn+mG33bVwhb791CT/9h7+Gqaufj+HUjwf9SmZ9I7Ycje///ee/5rG9TAv9Ns5auc+yAn9aASWfjkmJ+IeFBfr/tniIl60b0PIJgrhAt5hHzdLRzHZwMMzgo4phIGEcJIhSYJBICHMVFUVFvVYBBBlpFEJTZRi2hcX1MzgeRbh70MfSwhzeePUMjx9pGOLmrW1c/uQzSJqO0PenzK8wgmLW8faP3kbNVjjls9quYn9nC3c/uwpIGjJJxvbtmxzWsnb6LAxFxLh7DNVpwrQMDLt7GPopM+tEiolxFiBbc39chMRHFnvIQ5dBNq3SgpS5yP0RLKcGq72Ia1ev4MqH76FIQh6HaUymsdmQBWysrfA9J4hzQHFQaS+i1mohy3OIuoXTp8+g4jjo9QcUYsnjZUQhB2mKMxur+NEP3kKzXsGVqzd4AShOEwS+izNnznACaBh48Cce3xuu395nlvTFcyuYDLtw3Ql0p4aEal2kMC0N45GH2zf30TmmNM4nb4o8vbcl6ZS5nUUe/5Y0C6E3xnD/JhD0cfGlS/j+23+Dzauf4d/++f+BNb+B+volQFaffGflO1/ICjwKPCOGGc0D6fcMNKOQJPp/As7I57VsZQWeRgVK8OxpVLHcxtdeAZpovXlpHTu7+39kBEk7/pyFdvsuv0b/X4JoX/spKXdQVuCZqgBNfOiHmiIm0KSMJxEENBHgpRHoJYosmZxObqYwGk04SCYzCQUOC5ipPOMowLh/AJovkLm0KArMljA1maWYBGwRUMWBAXnC26EkTtouTYpo4pMKGnv7aHLOQBvxxOoVDVGuwXU9mGrGHjaSrHFAgCwBeZZxqIAX0jYSGGwTJCBNEoTBGElCQF0+lYmyP5rMfaNZFXmlubGCcSidiHP3sHGdxu/7/Uoe7CiBaz9/93L5IHwizmDZibICf74CdbGPN6q3kEYxto4y2NIAp+d1tGs6LxJ0kkXcHNrodw/gJRli6xQUZ4k3aIoxgv4RwtEAFQ2oVlWYlSqOugNEfgTLaUGr1tA72kXV1FBfPIXW0irqzRo+uXKTASZBkhB7I4xHfR7j61ULTquJ0eEW8jBmo/ssjtA9PkImmVjdOA23s8PgWWtxCSPPxf7+DjS7zWnJWTiC1VyHUV1GFk89eCXV5N9i2IV7fAtpStmhBUV0YmHlPMK4gB/HyPUK7t74GJPuLo/HdI+hMb0QgDe++z3QGsju7hFap15HtdGCrhJ7OGWwTNVIvm9iZXkJw9GUXTZr7WYNL108g0sXTqHdcLB3RCmjBeoVHUEYYTjxCaWDpWs4Oupia+eQvdwsU0XoezBMFYWk4rg7RpanqNQN3LlziL3t3he+tGuOyn5sKWTQHYYSOInlVl3YwO7tq0jcLiqOiSwO0W7PYXB4hO27O1g7exGtVQJGPQyGPV5govsc1VZUrS/cj/IDz28FHgae/TnQjKpAr62uLOHDK3dBTPuylRV4GhUowbOnUcVyG99IBR5lFjljodEqw6zNQDSaaJUshW/kFJU7KStwIitAskkV5E8WM7vs8yYIDCjNQLQpC0z5AxONDfkjhFHEQQHk4cOfJwYYMRK6e7BrCwya5VnM2yI5pq5TuhgQZdKUCXaPmZEXEoNb9F5qOZkwSxL/kOyS0s6IBaeZtXtgG/mpyRAVk7dpatOVfQL4SIND4FmWpSwFJWaacG8/9B5d06ZgoECMOgFxErJE1TtB4Bn1k8b1Ny9tcJry/QlZD7uQygfhE/n1KjtVVuDPVuD1ym1UZA8jt0Al3UHVkmGqAlw/Rd+XsRkuYZJbKGQbkfYAo+veVpXYRTrYR0Hja6OJqmYg9AMcUwrn4BC524e1dBFnX/8Ozm0sYXvvGDe39lFvzyOPRuju3ES7bmJheRmHXR9bH/4C586fx6Xv/ABSnmBreweHR0csy6Txem19HZLm4IOPPsbunc+gigVkRWEWl241kUFDGgzYu8xsbCBMcjRsBWo6QPd4D743wcrqKhyrgStXrmLIQN0Kxv0OBkdbUwl/HHIIAi2YrJ89D0MSEBUGqmuvPfZqiv0RIn/E4TIEmtGCDm3nP/7kbzEOCr7HrK/Ow/dD3NzcYTba+so8A2d0/1pdnsP27iEDVLZtIhNEOI7FCz6uN8H+fhe7O124XvDYvtAbKICAGiWTNioaVlaWUHNsuIM+TNtGrdnCZDTk0ADDNDAeDfDpb97F++/8K9bPv4K/+5//G4Mcn376EW7dvoZgMsCA2H9WAzDmkIgadKv6RH0p3/R8V+DNl9ZZtknPCo8CzWZVWF1eYtZZCZw939fFN310JXj2TVe83N+XrsCTJq3QgDprBJoRVZeYaGUrK1BW4MWqgKVL0KQCeewBeTiVPhKf7B77i1bop1JNwpdENt/XNGKDKczYojQyz/Ph+QGyQmEJEE180iSCO+zAHfcY6CL5Zxa5PIkhTxsCrgj0ov1FUXSP9SWjkA0UgoI8mqDICUBjjgL/0EQmTohpUDDIpekq94NepL+RpJP6JioaA2yKmEJEjjynLDMBoiixxJMzQLMUFafC/04zYtsJ8LwJZElElMoYBidDuklX40y+6fv+YwG0H37nNX4Q/tk//fuLdSGXR1tW4BmrgCFGcCQPp4w9rGgdRGHBCwRZniCICkSpiBgKOp6MjnwKmfPFDeOTwQ6847tQFR1mex1wpl5rD7Z4sIuGTVZlK9i/fQvB/qfQ586hsrAGtfCZyUvjL0khiQm8urqKufl5bO0e4cMPfoeqMV1godsFmfTvbt/mYISzF1+HWVtkGbw7GcOUYiwutzEaj1kiqqka4qTA2Is55CBOMoiyAlnV4Q+P4Q6P+Z5BYQSABNWooLaw8dBjILAs9KYyyklnG7E/ZAZz6A2n7xcE/PT//L/xv/8f/xcODrvY3LzN968gChG5Y76/0X2BGjGTC0yllcd9krbWsLIyjzxLOeiG7lsHhz0cHj0Z+6xZNaCqEvrDAJquYGVpjutHbO6j/X1kWYKLL13EwsIcp0CT39wv/8fP8fGvfomz517Gq2++hcmoA0HTEYU+tq9/isPdbRRJDDcukNrLmN+49Ix9A8rufh0VmC22kY/Zw+SZJNucte39Tjn/+zpOQrlNlOBZeRE8MxV4UvBsJuP0o6Sk6j4zZ7fsaFmBp1cBQxFQsVQstUxYSorBcALPjxDFCZI0Y8YX42j3gCsC0abAGpitRSCaJCuI45TBszAM2VOMJjcEXEXeiI2Y6YeYCtO5iwDNIANsEUKRMION/c2KnCdmBIDRPlSrzu9NgzFEidI5C5Z2MpAnkXRUgJCnsEyD2QDUqyBOp9sVFWSiDk0RIIsZp22yXZosoxBUmJYFSgf1PA+6qvIkyQ8jnqDlWc7MOPpbd5yjd4LWE54UQCvBs6f3HSm3VFbgq1ZAyCPkkYdc1NjX6v62Zg5xztiFgQmPkWlaIIlTdAdj9pLUdROqaWLs5zgW1hA5Z75wdywxROwN0dnbgWLVYC2ee+w25LCHpHcbmd6EXl+GnE8Q+y6CwGfgptVuY2VtA7VaHTv7B/jtb95D4I1g2TZeufQKgskIVz+7zCb+82sXWNrfqpJP2BC3b91CfX4RZ195BQgDjI/30Zxbhp9JuH5rh73IREmFolko8vSev2aOPA0hSBoEhZjND5fUjzrbGHV2+N5DP7W5NVpywfD4Dt87RFnG3/2n/4bv/eBH+OCDj/DrX7zD9xVBlIDIhSTKUC0N9VZrakkgipzMCbWJ+vzUP/jLNAquIYmoZSgMIg4mEVz3TxlrP/z+G/jeW1MA7H+882/453/5Z2A8gVWQjUKBXFag1ttIIw9hEHFCdUbWBmkOu7kIp7nwZbpXfuY5q8DsWYEO619+8Ts8qDaaqZDo9Xd/f7VknD1n5/+kHE4Jnp2UM1H247EVeJTv2f0fLqU9jy1l+YayAs91BZZqIi6u1+A4NrIknUoigwjDscs+MLRiTywAYmXRw3mW0Sq8wOAWvZclkBIxzKYAWRTGyCkbjKSSocdMMkGSmYkgyhpkzeA0NEU3oOomithlaRIBaLQt+hxJYuJsGkqAPOaJE7HU0oImSwJEYqKpNoNkIlKYpgFizhGjLCsEBvwmCTHRClhyjLggdpyAuiNz2qYXidANHeQ7wwlr94IJyDeHjHNoX8RLI4bX5qGHg+GUhXBSGo3vP3n7dfi+xw/ED0o4y3H90WdqdXHKuimDck7KFf3890NKxtDSITOXIrnG8kXH0lCzFCxoPppiD5HXRzCZQChSiEKBTr8PP/BhGjpgtDCMTfTzJlLz0eBI5I+5oJpJjNppq+k5hnc+xt0b11A/9Roqa49nJyXDPej5EKLZQCjWoMoCwt4Oeoe7iGJK9VRw/uXXsbK6hs3tQ3S6PYx6ewys/Ye//TuIeY7fvPcuFtfOYG5hAQmlRxoGWguLCOIE49EIC0tLQOxDl2Q4jXls3t3D/mEXXhAiSRNmEGuGDUVWUGQxktBFlkQoFIe91x7V+gc30d3+dJoSTfegbMo+hiCiOreBJAwxPrwN6Z45p65bWDt1DnrFYk+419/6LgNnnh/j7s4R7mztf+kLlfw+q7bCwBmx3BqNBtKCQDkfYZRMwbl77bWXT+O1l04hjDO8/9FlfPTxZUSHW8iO7sLQVFjrb0BbvPCl+1J+8MWpAD0rUCulmC/OOT9pR1qCZyftjJT9eWQFHsU+m+nfDdMsGWfldVRW4AWuQN0SsEHG1HWbJxm0Ak/mzMQkC6MYSZYxiEYyHT+I2BORHv6pkbwljmNEccaiSpJERlECRdWR5Rkm3QOQ/74sK4Aowqy2IZtVeMMuYm8As7kETVGgFy4s8w/pc4RlpYIxlVEmHhtGk4yyUOyp51rm834JJItEhz3OanqKOBMRpIAsFkgzIEoKGHIKTQZkRYKu62ysTO93DAWSojITjQIECKgjo2wCzzLyWotj+J6Hmwce9kdTxtxJaq2axQDa6mLrTwC0knX28DNFoNnqUovlrzv7nVLSepIu6BegL2dX6libc3DY97B9NEG7YeCN03WY6YD9yHx3DHfsIYsDqFKE4+4AO90QoWAClVPIKw+XKVLp0mACNXaRFcDe/g5IbDi3/hJXldhgcw0HSX8Hd69/hurqK3Dm15H5Y16AkMwKiNuVhN6UgUWs2yzD4Hgb8eiAJYV6YxVWYxFi4uLgzhWM3Ql7dDWaLciyyossf/W3f4/JqI9/+5f/F+fOv4R6vYXDwyNmAKdJiMW5Gk6trbKn182bNzgMYH19A8dbNxCMujDbKwgTAUsLbYi6jUlcgDIlFUVFY2ER/miA7WsfsmRSbqwiUypQiElc5Hw/mAZY5hgPR6jWqiC/s93NqxAUDZIoIU9iZII8ZULHIZDSZ2RmGcvIYVlVXHzzu9i4dAk7ex2Wd1YrFnZ2OxiNvxr92FILmBqQFRJkVYFjm3AqFawuL2P3oIcPP77O54rY0E2H5JwteFGO7sDHsN/F7Q/+HUlvG4sL86isvYbYWXkBvjHlIZYVKCvwrFegBM+e9TP4gvX/YeDZ/aCZaZglVfcFuybKwy0r8LAKLDg5NuY09iPjtDHDZGN/QESSpDw5IfBsMHLh+SH8IGRwTZLkqVxE0O5lCwhIChFi4gFZhCAIWexJExySytAkiOSg9HmICsuHDAWwlAw6BQkQcAUJKch/LYciTEE60mPS32iSQ30khhoBa2ECZqMZmsgpc/1AwjgSGEjThRiTSECSC7DVFJY29WibRCL3p24RO26a6BmHAYNnZIJNLfJ9CJTyGUe4O8xxHFItTl6bAWimrnwuyShZZ396nmag2V9cOo0fvnWJweCf/eM7nERatrIC31QFzq81cenMMpvp7xz02R9yY8FEQxohGu4iC30EkzF6bgo/1+EPDtBNa/Aql5D6Y/5hSTqPiVO/RwK+VEmEt38dxnAfaV7g5oQYwwXaC6vQBCDsbuP0q3+BWARu37iB5soF2BIQHm3xmCrOn4EHCf5gF2mcQFZVZEnMoI1hO1A1nVmuhkn/1hC6Y/aFTAjEkojNa+Gt7/8QZ89fwPWrn+LD93/NiZiWXYVm11GrNxD4LtqNKjRFxp1bN+C7I16omC5WBMwgVlQJeSHztlZPn0O338dw/wBJkmH14kXs3/wMN698guryWbCLZZ6hWq9x/4b9Pi/SpGmE3ds3ce6VNyEpOq598jF7aWaBiyLPoFRbyIsMeezDdhxIZmsKoOURFNWCYDUhGn9g7K2tTFmq27udr3SZmEoOU6VgHJEtC9qtKtqtFpYXF3Bzcxe/++gqVFlE3ZYhCRmikDzRdDi2jasf/Bofvf8eh+VceuN7mD/9GgbeyWJDf6XilB9+ahWY3evu32CvP/qzAUP0vEALoiUL+6mdgnJDD1TgRINn9IWhB2hq5RehvHapAg+CZ7NJVQmalddHWYGyAvdXoKamaKshFCmDUXGg6QYb8FumzZ5m9FBPbDNKJIuIkeUHcN0QWVYwKywmghiDbEAi6py4pgkR4kxgBppPBXg6AAAgAElEQVQmEfNL5okDgXMUTBBDYw8zQ4yhajKzxij5jD4TZAoMKWFT6TinyaLA4Bkx4qbSzqm8cxBrsNUMdS1hySaBZfR+U05Zgkqmz3E6TdysqDn/pske9YUQuTwlKWrCTDMyZyYmHSd8phkkSWL/tUmmol84iLL7o0dPzvVDABqlatH9n+SbJevsj88NPRsRQ+/Nl0+j1x/CMHT+TUEKFKhQtrIC31QF3ri4jtcurPIYQ4sIxJwVihDi5A6K8TYmIx97h0PsRA3keh2ntV0IqYz9SQ3e0V2MJiMeP53Ug6xqEFUy/19hUMo73II/HkMRJQySArkgoqKrsHUNTTFD1lrCh8d9JFBx8ZXXYRUhy+dFWUKs1xDlgBCPkcYhG/XTaHd0uM/SejL8Hw36HBCgcnqnh+2tOxgMR8xUIyaX4zioVCpYXFnG3vYdlkS25pdRaBW0FtYgCxkshcZtsgDIUavYyNIEURii39lDv9eBqSoIY0qSsbG62oY77KPX6UEUC5i6jiSYYDIcQqvOY+y6CIZHsCtV1OZXEbkDhILNzOMijVGdPwVBteEebWK8dx2K04DktFmGGQVjGGLKUtLxaAx34rOUVDOrCOIChUCLPdMU6KfVGDxTyKtTQqVWx+raGqq2hTSOcWNzD7fuHjAbWpMLTIIESRwhjQMcbN1Ab/sas/s0y8Hc2nnUFs/wIlPZygrcXwG61/30H/6amdX3N7J2oNCAh7XzZ9ZxfXOfZZ0ldlBeT19HBU4seDZ7OCTjZQJIClHBz/7x30sk+eu4Cp6hbc6SVq7fmg6aF86u48MrW6VU5Rk6h2VXywp8UxWop300MIbZqEOxLJbukCyHvMEMTWHgaQpacQYngiDGcOwxaDYMCvaToUbvUYSpzJGALGKTOVqOXFDgJhJMTULDFBkkIwBLlaZgWN/L4cc5e5QR94z+RuCanym84u6oGbMt8ozS5zCVi6ZTM2ddjKeBAwBcoldQQloBlh5RX0geJGUxBPqjavD2FCQ88SOArcjIlNvgCaPnkvcMBQ4I/HmZ2GpSHb30D7LSb+qcPOl+6GG5VbdYZvr3f/WdcpwHMFtQvHh6CQQwMtuR/r40z7/JIJnAs3LF/UmvsvJ9X7UCZ1bn8L1XT6Ni6SyB7wwmEJM+1GAX3miAm7sT3DyIUG3M47w9wrzeh1RUEewM0J/EGFUWIcQTtKMerJUNJJUWapqEWnseoR9g1B/QKgVMTUNB4yElCts1FFmC/sTD5uERez5eePUN1CsOwjhEmBcIE1oEIV80AUgjZgkLoow4SZiZS+MnsXVVRWZ5Pg31H396Bb//4DIODw8ReB6a7RZOnz0L1x3j2pUrDLKpqg6nscCG/RXHxKn1BRi0UJJkaDYbSEMXceBj+/YNbO8eY/3Cqxgd7+LwsIvW8io0VeDwGq9/iAIy9zHcv8KLOGr7LIOHgmpBMRwIWcDAFJnnC/IfBzLE4dQDTtUrLE2ddDYx7uzg/MtvoNpc5MTNWr0GqYjQ6xwjkyxolek48bSapeS80EPApOHUsLFxCqYi4NqVa7i710VcUJ1FFKKEwHOn99I0wGDvJtzuEXTTRnPlHObm6ixpdZOnC+49reMst/PtVYDmfD/50RvoDb7YolC3N0SzUUN36JXYwbd3+p7bPZ9I8IxWm2lVlR4OCV2mVecLZzfw7u+usCShfDB8bq/Hxx4YDaQ//YcfMxuBBtNmvcbXRbnC8NjSlW8oK/DCVaAadVDxj2DVa9CrVfYBU0wDum3DsE1moBHYZds2p5KNRh5cL0CaZux3Q2wtkleGaYFRJEBGCktKkBJAVUgMgpEchUAwYpB5icRgWEUt2IeGPkyfS+IYppQw60vMYnK9ZmNqRUinYFeaYRxLzFhQ8wCFrHPKpliQaw/hZhmEe+mgJAmK1DpyCgXwOpykmapTaabM2yNjNB+SLKLRaKHIcgx6HSiazqBcEoUMovlaC67aPPHXBIFob3/n0ufj/Inv8NfUwfsXFGcJYzPLAlppJ+YZNQLPiIFWtrIC31QFLpxaxLnVOcRJipvbR6iaGpYcGXe27mB3bx+jVMHK3BwumBGcegVSrYFwdxvbg4hDT+bTAQrdgjC3hOrqBiqWyf6OqaQjF6TpYkCeIc0zWgKYpkUKErPGhoMebl65DN10sLi6jm7nABM/QA4djaqNpSYZ8Gdszk8sXE5HFogtzAPrVPbI0nkVaQF88ulnePfd9zAaDvDK66+h0Wrj448/Q+f4iD3ODMPAxplzaLUXIWs6g2lx6MMLM2xsrKBuybhz7RN0D/eRyHXAXkAOGVoRwNYLaJaJJJOmqc5FgGg8wGB3k49XdhpIlSpEa+4LnTpveIgsGDJzWZAMmNUmJKGAqYoc0jAYDpFLFnTn6Y73ukxpzwUqFZvVqgRw1qs2trYILDxCEHqQpQKCrGNvZ5O9OBcWVxF6QwyODiBLCuqL61heakPUbPS/mgXbF6pZ+eZnowJ0/19bqGFn78mDLei++MPvvo5Wo8Z4wc9/ebkMF3g2Tvcz08sTBZ7NVlWJbUbA2awReEaNAJNCUEoA7Zm5vJ5+R2cxxTu7+/jV7z4GxRLTQEnt+p19XNvcL2m6T7/s5RbLCjyTFWgUI1T8QwaOZNtBOBnDMA2otoOcpjSawqmalmOzlGfiRyzfzNKc51Yk36TfxEIjgMsUE0Q0qaPkzHyagKkWASh2kyZ1iiTzSjuBZF6mYIZ4EUDGUqBcgpK4SBSbmWJmOmIgi7ZDsicC2Qjgy6w5CJoF2e9AzhMOFKAfmnBRi0WT2Q2YdHm73FQDmV6DkAaQ4zGDasSooEYMOvJxo0bHRPsOrQUE5hebpD2TF8Ez3ukH2WYz4Oz+5yNaXPzV+5f5XliCZ8/4CX9Gut+oTJ/R+/dM51tVm/+/O3Lx+ql5nJ93cOf2Jnb29lA4Teh2DYsVBfNth1OJ03Qa3sKhkBSeQmOcLMOyLRimxQzfDFPbFvIB48ATCn7hAJgCw36P5ZmjYQ9XP/49hgHghiTgDHH23AWcP38Otq4gS6NpYIxEixm0LRrbBf5N4zPtX1VU9hY7ODzC0dExdvcO+N9rp07x/eF4EPP4OenvQFE11BstaAZ5pRlQZIH7RgTges2Boau4ffk9TAYD1FbOItfqiAUbzUYFC00LgTdAGEXMOqO05snRHkZH+5BrSxDsrz4eJ/4QWTCAajjQDZN90KgqgvYHz7OneYmF3hi6EEGXMgwHAwSpAN8L+DwFwRh54nONfW8Mu1JDozUPSTEwGY3YRqBSraLVaqJQK/CiqY2AJuaQioSvgSAKEPtjKEYF6n2+bU/zGMptnewKEHhGP49rdP8jQkWrUUWrWQOxz4hw8+HVh8s7H7e98vWyAn+uAicGPHvYquqs0zOAhB4aCUkuAbQX+4J+0PfsweuDaLoliPZiXyPl0ZcVoAq0JA+NpAejVkcgq/COj/jhiuQ/bqcDUVGgWiYkXaX4MyQ5kGYFknA6WaLUTJoEkKSSZkdCFrOEklhpmhDy76mWkkWRDJ5J7D0mICpEpFEEMQ8ZQyNALZZsZrPlis5glxEPOTWTUuTiMEQchVNZqFaFoJkMjhl5wBMM3bQgKpSfNmWieUECfzxiBhqz0nQLhWJADgfQFIElqshTlokSc2PGopuBgoE1D9/46pO18kr7+irwqOei+8Ez+vdsMYnAszI04Os7J+WWpxX47sunocsFrt3eQZgJeO3cOhpVC1e2DnBuqYmNhoVJr4vjwQCSaaJp6QjJ/5FSIBWFGWBxSmxckqNPQSwKdLFMkxODh5MQk4nHY6pVrbIhPY2hxKId9I6wfWcLumXj/MuvoHO0j83N2/AmLtqtNk6dOQdT06FIBTSdUjMzTk2eMc0EiDyu00IK7ZPAOOrP5Y8/wTvvvIN+f4BavY6zL73MQN7Ez0Ep7iIoqTnHoEOsqpzBIEMRoBsGhw4QGNSoVzA6uIXDgx7UShsppXLKVVw8u4YffPcl9PsdbN65i+N+gKOu/9QvJxEUShOxBycnRycZolxBLv5pQEzgTtmqhv2nwASlmQaTAb/2sNdnHSdJ6t6tywi8Cdc3yyKurapbkBQFUegjTxNUag3Y1SrmFxYhFALc0QjVRpN98gRJh+k04bljqKqMpiUjHR2iT4BoliHyhjDrq7Cbq0+9XuUGT34FHgeePQiaka1Ptz/E6soSPrxyt2SdnfxT/Mz18ESAZw/KNB9WxRn7rHxAfOausafe4YclbhKARo0GTJ4039O6lyDaUy9/ucFnrAI0Aaf2Isrd27KPZjaAYDs4dD1gNMLi8jJyQUDS77HshsAuMtiXNBWZICFKM4R+yN5gxFYg2WNQTBkQzBoLQga7CtXgiZ8Q0yq7BE1RoRo6VF1nRoRXqIiCAMWkwwAXMb4K2eA0T8GwEBotmEIMRyBfGwFxFCFwXUSCwWma2bgDNY9RrdZgOg4Uw2DGRkGhAEXGXmsMnmUZCgL64glQmZpHG2IyZbRRcABNPkKfwwZmDDnySSPgzDOm10bZTlYFHsc2u7+39z8b0d8JPCtDA07W+XzeekOA/19cWMNiTUN3fxc7RyNUalX8xRsv80KFQBLLwMdo2OcEYQUFs63YEpJk5wRmFeD0zDSJp3JDQZx6kUkiJEHC5q1NHNzdhm3aWNxYx/KZs5zo+fF7/4orH38IaFU4zTk02i1mq9E6RjAcsQRTMyuQBRmOQ8ywAqZtwaZ+ARgTY41lmyJ7X84tzkPIUiRBwGPpL3/zPn7zwUc4d+YM1s+cZQv7OE4QZgW6vR52724hmEyg21VmnjmOzYCQRV6aug7dMjE83sb2J7+DCBW1jVcBp83Jy6vLbcy16phvN3Ht1jZ+8d4nT+XSIP83aqqmwiATf12BrBjMZh57MYL4Hjv5vr2F7hC9g00GxhqLp/+kH/u3L/Pry2de59fjwEUceiDus0RAp6FPk6QJTDzaQm9vl5l0cTJhoFIxLWbpZRTWAAGWU4GoqHjpwhlISYSD7W0051s4PtxHUchoNBdwuHcHjm2hPr+Go94AfhDAbq/DbCw/lTqVG3k2K0DhQQSgkfrs/vYw0GzGzF5dXuL7IFn6lK2swNOuwLcKnv05mebDDvLBB0RiF9EXg5I0yvZiVeBh4NmsAvez0Gigpf8vmWgv1vVRHu0fV4C+L6tL7RfSNHVedjGvRnBlFXf29uEUBdpLS3AHQ2hxgOrSCrMS0vGApT1RnCEpgMAPeSJA8kb6e87eOGTsnzGTixhehVlHEXmQ/SFkRYVumrAomEDXWYaUUipmGCIYjxCMxxAUA0JlDrIsw0SIQncg6zpMmYAuCiHI4E9chJ6HSDT4s2o4QqNeh1WtQdINSGSaLVDoQIokiRH5BIolPKFRVZowkQebwJNRmtRIKk1wMrijITPVijSDnEYcMpA7bXh6m5PcnlbjSPnFFnYOui8kWPs06jhLFxPyhNlkj2sPPhsRM78MDXhc1crXv1QF0hBSkaFd0XF2dQ7zc23cvXoZt27cQKFX8cp3voNX3noTxH5CHCH0XAyHA4zGQ5ajN02dFxw6rjsNQ6Gk4byAFwY8BjqWDY01fgGOOz32nlQpITgOeGwtZAn7m59iOHGRyRYG4wB6rY7ljXUIxPqVVajkXXncha7p7FG2fesqFpaXcfbSK9B0HXubt9nvLIoixHGEjTNnUJMFOIwKybi8tYvr+8dYX1rAXKOBlqmhkGRcOxrj6rVb6B7tAnkCu74I03KgSTnaCwuo1hrMmiJfr4Pbn2Hv+ieo1udw+tXvwJlfhK5KCKIcmzsdvH7pNBrNBv6/dy/jaH+PTwWFBHzRFnojZCmxpH1OuKRkUMfSeD9jL4Jm2CwvnbU4mHC4ABGV+wd3mClXXzzFYKKmKojjkH03adGIADFaOGovn+EFmMHxDvxRFzKm4TnVeo2B0ShO2U9uPBgwc5uQtSiJ2T+OdkTsbdOyOPRBVGkByIEqq5DyBIk7QJ4ELMc07AoncZL3qNVeh2g2vmg5yvc/pxV4cM73KNCMSjCzLyjlms/pBXECDutbA89mcoRWzUS3/8do8sPqQqmK1MjXY4Y+lwDaCbiCvoUukO/Zm5fWQb5nD65EUHceBNBmfyvlvt/CySp3+a1WYDbOXjyzxKapL5qca61aYLkuYxxnuHX7DhxNRq3dxv72LtqaArM9B3c4gI0MkiLBHbvw3IAnBDRxI7CMWq6azIwoYp+UKUBrjX1zhP4uNE2DU6vBbDYgmgbLKmliSHMxYpwRO8wfDpGpFQbOUsgMsDW0FJKu0ZtZskTSJfJVi4MQ7njEIBpto+JUWO5C4Jmia8zMSLOEJzoEjBFbQxIlyDQZJT+feywOmrwwe04UMfFj9FxK4MwYkFPyGFqthYnaRD+YJRE82aU6A8jo3bPgltkn7zf3L1m/T1bPB981q6Hve3/2Hjf7DE0S6H5H52G24k5gWul79uVqX37q0RXIx0fQ0jEWFxexvLrCLKGjOzdw0JtAbK7j0qWzOHtmBUUWoyBQJ44ZxKe0ytD1kIcR0jhCkCWIYpL3STyuHna7DGRVbAuLloP1pRXkmgGRFiuikOWfgTdmgIyYvVHiMyB3dfsQiebgzMsXYdkOM50oNnP72jXsbu+w52MU+BBkFa25OTi2Dcc2Uak6ODw8wNatmzB0HS+vL2Nlfg6CU0PHC/l+MRoN0dQVXDpzClqljo+2enj/s22Ebhfj4zuIfReabqDZnsPaxlk4tQZ8t4/QHyP1RhgP+oCkwak2UGm2oakSapYKL0xQqbfwyqsv47Prd/Hhr34JfzJAYbQh6g6Kh8grCQTkepJ3m0wyU7pPTEBBAUnssdWA747Yt40WfLI0gaFrqNTJX8xBc36e7QX2b34Cd3TM6Zd0XoidTDUlZphpaPAmQ4yGI6iGCUWUAArYIVCNF2oCZlSnRBlMY1h2DblQIPQmECTiFoq84JRNo6sZDCVQzrSq/LksTzC3chGNhdMI3QGCyZCZgAQ28g+lnxoOxC8BIpbf2+e7AjPwjO5x93uakTzzQQ9QuieWcs3n+3o4CUf3rYFn9GV489IG12AmuXuSgtAXhb4wlLQ4CxAoV1mfpHLP13sexT67H0AjYHYWcVwOqM/XNVAezaMr8CCD5UVcbGhZAub1GJKYY/e4B1UWGbj69PotnFtdRqM9h727W2hpIjRZROj7iMMUkaAjTlOk3phZZIUzxzIjjDvIJQ1wWhDTCKI3YDZDba4Nqd5CQsbXYs5AFsmHCBSLgwCTsY8kE6BLQCaqzDgjXzJRkaCpHPt2L6BAQhSEvIpPMk7aKW3fqlShaBp0U0dMYZphALG4J3eCcA+sm4YJEICW8ap/AZLzEABIEk8C5YhFR/5oNgKMpRp6mJp8P0mbgWaUfEkAD7XZ/fhhn6cFL7rmKA25ZKI9SYX/+D2zRSLf8z9/3nlwKw+yzuj1Ejz74rUuP/FkFVDjEYxsgsXlJVQabbTm2tCLEN29HVSac2itn4Ksm2zSLyBHHFJyccpS9cTzsbe5ycEnmmGg0z9mKTuNlaPRGJtbm+j2Ovju23+FH/7ox8gI/Y9TiATL5DlkYgjHBL6F8PwJbty5g1u7e1jYOIuLr70By9QxGY1x9eNPsH/nNoIgQLXR5rRMUmny0JgmWF9bwfrpM9ihJNDtu1heW8PS8goDOLQwMU3jFCDfC38huWUWxfjNZ9v4dKvL2xke3kZ//yZUVcXi8goWVk+hVmsiGA8w7B7AH3Uw7BxAkFRA1qHZFVx66SziITFyu6ivXWDmmZCG8CZjDI/2Eac5JGeBzf2JpSfKMvutFXmCwfEeQn/CQBYknVZFMOrusGySrAdowYcAMzoGGvtD38XS4gLLZw927uLC628AWYbta1d50YeYdCnJZBWDz8dk2EUQREiTdJoCqiq8cDNNIZVofee+0JmCZbEr596EJAL7tz9BEHh8ntkDlJNQp55ydN7bi6dRiMCof8DgWXPxNA5u/B7Hm5fZ24687GgBaqndQnXpPDxKKC1bWYH7KvAgXnD/cwfZkdxvSULhOd2BV8o1yyvoa63Atwqe/fQffvwnK9ePO1pCnQlZnn15KFWjO/TLBM7HFe45e/1x4BkdLoGyFFdMPmg0uJbGkc/ZRVAeziMrQN+Rn/zoDWbrzlbnXjQATSliVJIe2jWN0zYJzNrZO8T1W7fw8qWLUDQTBweHWK7o0OMAsRsgFyUklXlEgoZs0oEsZCwlSeMESRghp0RLWlX3+jzxUHUN1fYccrsJN8mhySkkkcA4hQEs8vShwAEKGrCkBJpYIIGEVFRgGjIcnV3MpqvwkoIsyeC5LoNdUVJAVlX27iHGhWHqcCMgDAKWe/JEj5b7SYaZ0Q/JNUnSmdyb/Ak06+H+ZEmMMMp5UlS3dPQKC7veNN3sSdos6djU1c8XJJ7kc3TP/vkvP8LP/unfn+Tt5Xvuq8D9LLSHgWgPA8/ovleGBpSX0eMqkCYev0VWnlwuWNMF1E0ZNZNM+IH5pSVcOLMMl7zN0hRmo4W8kBikEmRgQozbLIVqGggGfWRhwCBO53APaRigVm+w5O+Xv/oV3n3/d7BtC3/3X/4X/Ojv/h4ibaCg8auAJJEEXUEUxIjHA0iygv7YxXjiwa7XYTsVtOpVHOwc4NOPPkKRp+yP1p5rYXV9lWXsxIIicIwkiTTO0oDL4ycKHh85tIAANmZOMRWYZYthnGF37wibe30M7qVB+v0dgMJeNB1ZFqM1t4Bmaw5pkiEIM+zfuYa71z9keeTpl15DvVbDuHsIL5hKIu3GIqqOBVPJEYQRBNlg0GvYmwKKbA1A4QPNFssaj487CKICc3PEbhshSlKomoWd3R3EkQ9NNZFFEbzABRQVpl2DbjpTP0xe9SGlaYJ43JnKLp0WMlFGtTmPJHJxvHuL2daU9szgF9kIpClUWYZKBndMas5RJJRaKqC1eArtpdOcjjo83sHh9i0EScpeorQ4Q6AZMeAo7EEWJRRiwQy3+twaau0VDPZuYdLZgWpYvD1VEvHqhVehtTZwdzi9LstWVmBWgdl98GEVocW50tesvFa+6Qp8a+AZrV7/6K1LPKnzPI8NLh8mwXuwIPRgSMjyVPM8BdGoEdL8s396h1d1yvb8V+BJwLMZfdcyLfzy91eYAVG2sgIvQgVoPP3pf/kxSBb/oG/SiwSgWdkEVtJDrWahvbKGTBCwu7OHTqeDxcV5+HHGUsbluoWg30E0dpHThM204MsVlm4qmccP/mS47wfp1DdMIDaFxMwDMom2Gw0olo1BkCEg0zQAlibzHIzCCAwh4fROYoX5mYKgUNGqKmjWVA4ASGmyx5M3EUmYcGABMczCTIWhyaiaIrMOMkic7GZoEnvTELuCEzqDELEf8j4o+Y6MsCumijAkE+yUP0P7DguNGWyLtoIDT8TN4y82UaH7Npn3/jnJ/IPfrc8lFFfvluPvVxh4Zs9L3gNSzoeBZ7SbMjTgKxT7BfgoAWeT4Sazg+zKEssnaRziMUjUIYr6I6swb8lYr+lYWWxhfqEFWRRQCCJyWUEy6jMDSbCqLMWknMtcFtmTK/PG2P3sPdz59APUdR2t1bNwoeOjy5/gk5ubqFQr+I//6/+G7xPzLCHWbMF9U9UpdYy8KIl1S4wsGk4JAVOMaSJys9FE4PrY2rwDFAmaLfLMKhgQIvCMvNVoPAYf6zSsgGTv9FlimdE4zeARAYqyPA1biWPc3enh5qGLVP5DTbKgi/lWBZKiYffuXbRbVWysLGI0dNGbRDg62MOVy7+BpGr467//zzi1vgbfHWPrzm10dm7DNnRmdJ25cAnUm15/hPF4gu3b19BcWEJ9YR1hkk+ZYFP8kI9bSD147gjHnS4qrVWYdhXuqIvG3BrSyMP+nc8YwCKAqtpchmY6MMwKApZJ9hG55M+pwKovcA0GR9sYHNEczOVQBPEeqMjAIYGWAmFx4jR8JqP7E1kEkCXB9DWqG90bKWQniO+BZ3nOoJmoaNP3FBmEImNAza63YFSbQBRAolROSYKYZzCsCsTWBhzThl5EGOYSQkF7Ab6J5SGWFSgr8CxW4FsDz+4vFj0YtmsWyzHpZvwkQNoMRKPtzIC0n/3jO+Xq9rN4FX6JPj9qEje7HsiklAwjS9DsSxS4/MgzWwEybH/jpXW8dHr5j7yQ7j+gFwlAc7IeTjc1SE4VQz9Aq16DoarMzjo47qBz3MVCw0G1ZiCaTBBOQuSUEpYDUTb1caFJGk1kMuFe6mbqQVZkXnnXdQO6bSGiNX1iDYgKSzxtjSZrAhKWGiXI04w9zUg6WUgKnKqNes3kAADSxRSFgDCIMHEjBuniVICuiqgaAhRF5f0dDhNOB91YrPLpdCcT+K4LbzhCMHF5opVIFnTTQN0UkBbTIAKpSJjFZleqaLVq0CCiM4xwo+NjHEwnjE/avgiAVkoIn7SqT/a+We19bwp6ri4voD8YYXvvkJ+DaPFw96CLztBjyWzZygo8rAKTwSZC7wiaWYWma+yVRY3CU0SpBll5vHSuWbXw5koVGzUdojD1ayTD/fBom0E4bWEDoeui0DUI1QqSKILf28PelV/jcPMGpNzj1M3tsYKBlyFPA+hWDT/4n/4r3vrBX7HfFjGgBEWbEsGIVZvGDMJRgAsDLySpF0SW/6mKgjQKEQUeRPLPUlREcYww8PnYmDnFJN0cKYXA8MAusISU2G8MnBUFb1NAxgErEsFFvQ4OuwEiow5BFjGIEvhpjFrFQByl6PUH8AcHqKokWaR7QI7eoIeDoy7e+Mu/wZnzlyDkESbjEQb9ARQCkwSBPcdkSYAQuxi7IQb9IbJwCK3Sgt5YhWw1pr6aooAsCeH2d+GPexhPRvAmIwa3FtYvoTm/ioT9z47Q6+wgThKuf57mqDSXUW8vY3i0hXAyQGN+jeWfveM9ZHRPi0Jm25GuNb1Xj4pIh3QAACAASURBVDwluwCwjxmFQ0hFyoCjqEz91JhVjQxakSNKC3hpwYCdSOeIPOxQQBVlyLIKuUgh5SkUAXB0DY1mG6JVg5SGaBNDW7OIiIhEr8I1mrjU0rFSE3HDA267Crz4i/lxlt/257cC9Fy7ci85fnaUM/smuvcFYVKSZ57f03/ijuxEgGf3V2UGpBEbjb4s97fZg+GDVSRvFQLTSnbRibu+vtYOPYx9VrLNvtaSlxs/4RWgMfMnb78BGkev39p6ZFrfiwKgzQkTnF92kJo2Prl2He16HStLSzzJuGeFAxkZ4ngKNkR+CD+MkSQZxpmFBArEYprqrOYehHgqvVE0derfo+u8mu8VKnTDxFzTQo6CTZZpEkM+arRNYn4RgMZ/K1RYjol2TeWJlKxq8KMMnufD9WOM3Ay2WqCiTQEw8rKhtLa+myDKCrRrBmxLY28cSuic9AYIPJfNpjnNU5cgaSb6sQKKKGjoMUahwGbOSxUNi/UWUkHFlYMRtnvuF76q7wdxpqEBDw/9KcGzL1zax35gxkKjiQSxEv/1l79DEKXlM9BjK1e+YVYBbzRVbFjVaRDXkzRDV2EYKr/VlEV85+UNrDoy/P6AAfo8iiBrCvuLZX6INIqZzUQpizn5hhUFBp0teJ2bDPxAyCAjxq2dHu7s96ErBVbPv4qLf/mf0FxcBVJiQsnM3iIGWBz6nO5IwA6nHxM7qiDJpcwSTF1VoGoa3MmYgTBiBBNYRsEbSUrjtzBlCyvy1NieDfOJ0asx+4x9xih8haWHGQ76PnRJwilFgOIn0EwTclXDb/eGeG+zA5XuDHmI0B/ALGIOeLm6uQkixFH65oVX34LiLGDU2YcmhggyHWGuw1AKmKoEESkibwSvf4TQJW9NkVnBYnUFktVCkYbIspCPIXC78N0us57JuD8HGf6nqLZWGLTyurssl0yKArJZge8O4U9GvGgjIYEuClg4+ybLOPdvfIiEHOmEaZK0QBQ+8uYkqWiagCw4KWCBWWX51HOuQQCjIjFzm/ZXQQpbKNAJUgyjBIaqQJMlCKIMXVagsVfadDGJ9lE1NaytrKJO1wEle84tQB0fcHhCQn6iaYY0zTF/egOrr72CUb+P3352F7d70/tu2V68CjwIlpFSje591GbPHPSMS+ozmv+TfdMvf/8ZLyKVQNqLd71800d84sCzWQFmD4j3F6QEx77py+Nk7+9+8Kxkm53sc1X27pupwE/efp1ldbMHjAeTiB7sRSHILPF6nuXu606BC4s2SzE/unqNzZ+XFxagGjqazSaCKEJMEyyXJhsxClFk8CwKI3ipAj/XoQgpCllng2ct6rOUSNZUlm2ydNOyIBo2hwE4FROWofCEjTx1SFpJEx6BpTA5a3BIgqnpKkszyU/NNBQc9X1MvBg1U4RIq/08MZTgxeTTI0FTwDIoL0wZnGs3TJZnplECtzdgBoELi71q2naBoNAYMKtoOUwlQRD6gKqhblawYDq43Qvx6W7/S1+YdI8maTBNTu9PwZ5tsJRsfunSPtEHZ89I5XPRE5XrhX5TErvsbUWDxHx7DrYaIwhiyPYSwihFHvvsv0XyuygmZhR5XiVsTK9ZVciGg6pZoGKIyJMMG3NNvHrpLPtDen6IPI5QxBFx16aBJX6AdDJhaWBAbF5idZEhv2lDsk0QJJMIGiRNw9b1y7jx0fsY9oYMmr3+/R+g1Z5n5hP7kakaS9NJtkiNDe/5HwSGycympVa1DbRaLRwfHaDXOeaFDVGQ2GeMZIk0nhqGwaAaM4mjaAoWUYKxKHGqZ079zDPIksTbFIscUlHAkg3U5loY5Cne/WwPxwMfS5LLCxZxLmDREGBWarhyexMHB7tYOr2G+bMvY+QDfmcflpJj7OeYFBbLP201gy5GGOxcZb8ys3Ua/uAQUDTkeh0U6RzHPsLIQxhMEHljXgypyhqEJEOuVzAedRElEXTD4Vok7gAapYqefQMHOzdwfPMjTrC0NRk2hdjUl5ELKoLju4jTmAFDaDYMQYCWJQyCIU+gCznfd1TNQEDbFwVcalRgWBbcNEcw6sE0dGimhf2By+mbc7XKFEATZZakFoqGSDOQZimKJEGt2cTihUtQJYkBT31lHZPNKwg8H9r6RQ7QyYIAYk6AYAOdo1385qNPsD+RIciVF/q7+6Ie/Myz92ELc93egL2sH9ZmgQF0X9zlMIHSyulFvYa+zuM+seDZ13nQ5ba/XAVmKwEnZUCaJbDQ6gMNmKZpse9dKdP8cue3/NSzXQH6fq4t1D5PQnzQ6+yhDxpn1lEICn7+7kfP7UPGouzj5Y0GtFodv3rvtxh2+/jL738Pi6srnGi2d3iI0XAEhaQx3SPSqyDKgTCMmD1Bcs3UWUDmLEL1jyFPDhmoUlQVkqpOGQlWFYNMRyoo2FiqoFmZykLJfJpYEAnLY6b/SZIImRLMJAF9N0MYF9CVFFkSwAsFaJoKXf7De2liR2bXQz+DJKRQxBBhUvCkz3F0GLrBxs7EajvuB8w2aDgyEpJsFgVMk0C6BJN+H3XLgaLYCIIMh5MYdzvjr3TRPwpAK1lnX6m05YfLCjy1CnjjffiTAwZZ/sNfv42Lp5bR7U1g1pc4MMU/3sRiTcAkTLF/PEYcZ1ClghcNnPYqzNYKguExEq+H0fEYq6sb+P6PfwDDsgkrQxRHyIlpy0ylqWl8TjL3OMao12dT/ML3EAc+pGYDuWby+GTUm9wnv9/B4W/fYS8sa34Zhm7CXj+LRJAY8JvKLakcHCPM2cQ0LjoE4hgGBFVHreqw5ctkPMRo0LsnXSwQuj4iYnblGTTd4AWMOI4hErMt8qBbNrPP4tEAcRhCINaUYfKuyBetduosFlbXICUxrux08P6nt7FW1XDOynB09w4K1UZ7ZQVKo4lxt487t27jYNRHe2kZpmkiGPehqzqi8RjHbgZPrkKVEti6gMwfwpIEBHGBrh/DqtQgFCnyPEUu2RAUB8NxH/3OLhyzggvzy+wntjsa42jvJgbdXcwtn4WpGRju30bFtFHfeAn9UR/B/m00q1Womg4JOdzAh66osC0HYZbCLDLAbkJNIjhxCFfUEfhDFHkES5EhWRUMkgyODCxVbEitJbhFgeH+FlrLKzDsCnoH+6AIGkElWwEVtlODXq1zOA9JgMNBF7qmo9puM9hm1hsMghKLkBiCk8kYhumw9QEnr1L6tKHik49/gd++/ysU+hlIxupT+x6UG3p2KvAoX+v7bZsePKIZkYJAs3I++Oyc72etpyV49qydsW+pvzQxJ5YBTZb++89/fY8eW/tWkf37VyZowCTQjGi7JWX3W7pIyt1+axWYyTUpIIAardY9jnU26yw9iDzPANqC6OJ7b55G4VTxi5//K/uavfnd72J5Y4MnZnsHh9i5swVDzCDGAbz+GH6UIAxj9sUhAEpwWhAqc5CjIdRkwgmYPLmSNKimhUI1EUkWqhUDjq3xxFMWc5bJEPuMjPzZq1qQoCjkByNNwwqKAhM/QX/kQ5FyWLqEqqUhSKYm2LQTIgSQ7w2919GnvkSTUIBpKmhUZPb6oR9K2hxPKCAgh2OpGAbT1LiKLfKk0O/0gDBBoDgYZOTLVsDzY2ayfZX2MACtZJ19lYqWny0r8PVV4NKFVSwsVKEQ4FQx4B5vIXb7sCybx4u9wwG8IMVcswJVFpBFPqQ8RlxIMCtV3L2+Bdtx8L23v8fsJDKZJzAqTiJO0iTwjKWVaYrEczH0QriDAYqjfeSaAbTmAY0klQSCMQmMg1Liu1cQb9+EqhuoNNqQWstIK00eO0n+xyBZEiO9t23ihjkkf6Rt1Zqo12vQFQWTyRCT8YCTOuNeD0mvizwO2OdMMSyWjE4mE2QU5CJLqDXqvM/RxEOhTwEeiQAnAtFoYcJ0ULENZtKRl9re/g5GvSHmbR2dvT3ITh1zK8vwZZ0BqoOjY+h5hjVbg1apIisSFBL5tsnYu3UTQRgCRYogJVadCSWNMM4UTAodYjhmOacoS7CKFEqew5MoiCZAPjnGYrWBmmljABmT0MP4+AC6IGG5XoFP8n5J4oTRDnlnToawJUDXTWiWjSxwoZPXmmkjIOZ0miIb9iD4Q0hGBYVRQ5ZEEBURCgU85ECqGTBtC7ZlQbYc5JIC2zZhWDqG3Q56x8eIowgpnXuSAZsWNMthpnQUuMw8q9YacKpV9uqklNMoCjmBOvDIr3PCi97TlNOcz7FhGvj4sw/w0dX9Ejj7+oaBE7/lJwmFu/8gZqBZq1FjMkWZ8H3iT/Ez3cESPHumT9831/kZUEV7JLpsrz9Eq1lnwOrq5u63AljdP7gSAECDJ7Xrdw5K7fs3d2mUezoBFSC5JrHOZt+BJ2GdUbcNfZpotba88NwCaPWog7deP4X6+gbuXLnKgFa10YRdqcAwTdy4eRPHe3tYWVtAHnjo/P/svWeTJOd5LXjS2/JV7Xv8wBJOAsUrLVc3Nnavvu7f5MeNkBTBkKFEEjIkQQGECDMYP93T06a6fHq3cZ6cxh0iQBIgBpjBTGZEozFdVZlvPln1Zj3nPeb6bURhgjgrpOESeZBIjlpwfB9+yxKAKlyskOot2L6PjqPKF/9FqmIWFcI8o/ySwBklOGSKUQrlsNlTFaiaWptklyUsPcUirBBnBhwjh2uqcB0Hnq0L22KyqhPXuNXsC4hRc79twLE1CQJgmIBnaTgch8Ks2Bz50vSwYYnDCPOTEwQnp+Jj4wyHUB1Ljj2eJbjzYCXN8tfZPp8GyfmYcuAf/d3Pvs5um9c2FWgq8JgrMOzZ8D0Dnf4QlqGiSkO02kxldJFkucwn3W4bShGjBGBpgBYcIi9KSRK+f/M2bMPClRdfwGBtHZbt1myiLBEAhB5knB/pIUYftHg+RZwnSOZL5PMAxnAEpd2rgTOyyFSGmpTI4xXKo7twTQP+1jnkQQDaCqymExRZgf7OLqLpCWbzFUwa4hcZWu02+qMhCsuGN1iDN9pCsJxhMa+ZZ/nBHrLZFKnTBtyWjJVST3p+cS51XBvtTkfYZ3FMaWgsPmhc3KAXZavbg9fpyrGYWsz0yOV0hmAZwlAV3N67Lwmj666D+0djHK5WSMMVLu5s4fz581DJpFJL+A49KltYBQFW4ULSkT+4cYIHh0dYNzPopocoyqADyL0ODNvEml6g4qJHXCAsVaRVDksz0XNt6FoFmBoeLBLMT8YY2RpCy5d7DRdfJqUhz1l3VSgEEelnFpN5ZkgdwjwTZqAE3Dzk80Hh/ynQNQMmfebyXBhiJgEtvy2hEvQ9c3l8Q8NiNsNsMkEUhsjzBJZhCIOMryU4tphPBShz/RZ6w6EAlJLmquiygLRazBAs5rAtymsVWajSdENY35/uzXHv8Ouxoh/zx6bZ3bdcgS8Lnj0KmrEnpaSTi59NWNy3fMGes8M14NlzdsH/1NNlc8Tm3LUMQfU5QZHZQobLkzJr/PzkynGcgXv8zRUImkg+KXDvT61187qmAl+lAmdyzWHXk8/iV2Gd8TNCAI2NxFuvvYjxNBCq+7PkE7Ghh7hyoQt3uAYtLwVoIvhPPIpN42/efx9qXuDlN15FkoY4uXYT0wdHKCpFGkYmiWmWCaWzjv7mBlpWhcVkIk0Uv+x77R5U25PVdjI12HxlJQM0FdiGIsyxeVTCNBQB2YiEsVkggBamOZZhipZniRyHDI44LVFUOvq+Lq8XwOwheMZfZKHNwhKarmHQMQUAY1NCqWYUF0hyWptZ6Pda6HU9Sft8cP0G4sUKzmAAs9USVhubXSanjeepJG8yXW4Vfj2D5rMggd3NEd776E4Dnn2VD3Lz3KYC31AFOC85Fs3yDXQ6tnzOCei3PAOL8TH0KoHn+1BtFzo1lyKMBPr9DnqjNShZAM9SH4afMM3SgmsY2NjYgG17ArIEUYisKsULkgAawbM8XCFhYEqeIZ4toas6TFOXABWFjFmB0EoETAlWAS/LJCWzpBSeBvqujej0FNVyCXe0gf2TExzfuY1Rp4NM0+BpFXYcFTF9uHavovPCmwiO7yOWUBcDWjBnKgJSzZKFDNXvQi9LaIYBhaw5BbBMQ4z6ORIGEhRlKfMzQSDXa4k8XlErCT8ga42Oa1VeIgwj7O3dF+m/RVkpgSfHQr6YQWcQQbsF3fPguY4EDxBcMhwD9/YfCHNt72iBEgou7wzw8d4pbu6N8cr5LVw5v44UBRbLAMvpAqtlhFVeCdClZDm2Wg5sx0CuVFDzGPPZSkJrWi1XUpsPaLSmAqOeJ2nQEiqzCqBV9M5UYLou0hJIaUeQ5/I43x88A/Hy1A3opiH3Kd58yFBkGinBNJKhXblXqZIeuloskSV1+qktC3G1TyfB0HC1kP07notWpwvDtgU4Ywonr3m0WiCOAuhCsCZLmsw5FQ8mEW4crLAMv96Czjf0UWp2+y1V4Kzn3Ns/+MIjfh40OwsP2N3ZkoW7xr7nW7pQz+lhGvDsOb3wf8ppEzzjD7czppew0B5JWzsD0r4NwOqsUePk+qip5NnYPg/ufRtj+lPq2rymqcDXqcAZiHy2D77vzxhoX2a/A9LcL58XsJnbj/72p88E6OE7OnzXwHrHhIkl8rKC73eF1VXkBcLlQhqI/b09WAqws7uN1lofp3v3ce/930ozxIQ40HPMtuH3+xhubErjdXo6xmIxr313/A4WlSug2VqbzDIVy4S9h4K2o2AeltKHEDhjytsZeMawAPqYRWmJUZeyHkUYGz1Pw3SVSzPXdWvj6rq5qPd5xlwj+EZgjq/XlQKGWmIelJgGpQB553cGuHJxHUWWYu+jT8TXzd9Yl2TQsqJktO6PyEbLcuDWwQoPxnXi6NfZGiP7r1O95rVNBR5/BQYtDbtrPnrdtqRf3tibYO/gfxtueyZZR4DpeBh2LZGch2GMJIqhKBU05DLHMP1yuHsJL75wFa0iRD7jHKiiqEoEUYRVHMNyHUn8zcKw9hWzLaRlidWDY+gUaGYRpuMJYHsiK9SKBDnZXZ0u9PkEuqYiNz1omgln2JVAFWGCVWQnEdgqhR2nFBm8IhRT/CRYIWPQgWmhPLxXJz2qCsrlAuYGWWxkewVQ2gMYUQRzfRfa7iVwdpVgBEOH5bgiRxUZYl7CZbiB+HAZKFBhNl+KLNK2zTqp09Bx5+4+srzE2mhYs6q4v5SgYSBzsO46Yq5vQBFwyfFtfPTpPcync/FTUy0L57dH2H8wxfsf3cHOqI8XL20izmJ8dGMf1+8cYWfUxasvnke77aFcrFCoOu5MF1gsV+h7hshNHdtDy3cEgFKVDNM5GV1kqOkIVivxPOO147XknD9bZVJXbrx2HUcTEI11Y5AOATTx5yTbzLRQFSXSJBLgk8chs2w2GSNaBeLtSQGuhCxUkDqSZZZEgQROuL4vizm8jxZFJfu2bEOA2Hi1ZO4nCu6jyGGYOjTLwPWDENf3vnoK9OP/5DR7fJIVeLTnPBvH7wPN+HgYZwKcMUm+2ZoKfJMVaMCzb7K6z9i+Pz+RkYFGU2iy0CgT+x0Ai+y0aYB33q2jg0mj3f8GUk9+H7WXYxt025+x43gpzlJYPr65/42N5xm75M3pfAcq8MO3X8GbL5/H7sbws9HyvX628XO3f/jlE4f4mX3n3Y++A2f++4doaQUurls4v96RL+vjkyMswhC646PbaksSG5PK2q6HYLHE7HQMjT41Vy5hOT7Fh//+C2ky2AzlCg2RHTE9JgtDd2wsgiUm47GwI1p+G0FpSppc19OlaSIYRa80ep9xE9BLqVPiyPhIc8o0K9imip7/UMqpqiK5JLDHI6dF/XxL52troIv7oRt3lBYCtK3iApOgQNeByDzJ2mjTc82y4bZ8eL6HZLXC/WvXpbkd7u4AmoYoCuXcqqpumqerArOgQhiTCff12Gff6TdOM/imAs9YBcg4W+9ZWOs58DxXfMpu7k9w4+4X3xNGfR+7212cTFbYu18DbC11hZ5JQEhHZXq4eOEirm6tQQsipGGEinpG00AchcjLAhkBpChCp9+DwTmoLLA6OkFeajAJlJGZy8AVTUNeZAAlkZqGsmLCZwJNs6HoNqDkwqai4b6hFEgzPl6iqmrgxzRUeC0fZVEhDOglVkApCyhRIKb7VZaiWMxQpAmKYC4eaEqcwrz0MtTt89AMU+4J4jHW68IzDASLlTDwCAqOpwuEuQLL0GGbBjzXht9yZV7O8uIhU61CmZcC7BE+o9cbUzsFTDM0GJaJluvB9z0cHh5guVjIc2ZBAs60hgYMeyNcu3Uo+3n16jkkWYy7Byd4MF5guQqxvTHElXNrApRxAYYLJUfjuSSdbq71YdouDk+mcBxTQhMOT2bwHFPSo5kIOuwxfMCpGYVl+pBRZgrYlueZXC8G2zAFmkw7epPxepBtJv9PMDRL4Xsu2r4rwNl0MhYLBMoteUHlfMsKumXBZHpmloi802235X7EhaaUlGxe/CIWzzMG8rDO9EdLF3O5X/mjAa4fJrh+P3zGPonN6XzVCjzac7KP7Pc6GPW7GA16+OTmXZBtdrbxcQJnlGs2W1OBb7oCDXj2TVf4Gdr/F60C/CEA7ezUHwWtOPmxkX9cQNofTGR5CKCdTGaYPMKOa1LgnqE3ZXMqUgECaD98+9UvrMazAIZ92ctMaRF/unaGlh7DMmxYloeCUqGihGPasC0Lk+Vc5I/9dldM/FerOZSqxO658zi8fh3//fOfS4PBL/xxXqAyLGxduoLh5hZK+t6EK5wcH7GDQqfVRWHYgKbDoME2fXriCioKAccImlm6Kk1ChRKzIMciquBaGjquBttgkEAtzaQsiIAWWWHzmGCZKky0s8fpYUb8bLrMURQ5PJNAW4U0SQX8siwL631bUuXYtJGdxhTO2cEhVssV7HaLaJzsl7gemx/KP8musEwT945jXN9vvGa+7PuteV5Tgae9AlsDG9tDssFqSR7lc3cfLHHzXg2eea4J16GUrs6y5OQz6Hvy/3v3pwJGrbdK9OwERRxiPJmiO9rCay+/iq5hokgzMd/XXQ9pmmB5cixSPqZW2r4LlcytqsLq5BSl6aC1vSsrAWkcyUIDGU1ZGqPV7kFTSyhVBkUz5PWVUqHifkwbaZgiDFYw9QomZYVc2CiBVqsFxzaRpZwTaxCH+63BNUNAtHAxlfmSCZ9VHMHRFOSLOTLFgDPahqGo8HtdFEGIcBGgtbEhCxG//eQOrt0f49KlHVw6twG1yGGpgG5biNIcWUEbAEMYdTnBtHpJ4rN40EKFMJUdJlG6Ln71/q8wmU1RRjE+vbkPh+EEWo5zW7vQVE+YXlsbA9mX+GWiwuF4juUyFHbY4XgmCycbXQudTguLpNb0k/XMbX3YwdHJTBZu+i0T0WolfnS6aWEREujK0WdIRBDJPYCed5Rcsl5yL9A0uS/SF473vkQWWdQaDMtzuI4Fz3NEcknPMoJfHLOiaCjSWgYKtZLU1Xy1QnfQQ2c4gGlYVGpKumawnCOPlqgIMtJ3TdeEeablOby2D6PTwrWTJe6eUjLafto/Xs34vsEKsOd86+XzvwOanZxOwZ7u0Y39pOd5wjj7ri/8foPlbHb9GCvQgGePsZjP+q6+CDzjOX8ZAI2rAgSt+NzHKQv7Y6aSPN5Ll8+DE+5Z+iA18e9/fLeZZJ/1N2xzfs9VBVqujivrDjZ6hrAT0iTDMkyQVyVaLR++58uX/CCmvCiSBLGW20JRFQizCJZuYjAY4t4HH+D6f/xHvTrveQjiVPxxdl94Ed3BCFmRY7mcYzWfM/pS5D2L0kShKLD1HEGqio8OZZqrpEbFfLNmoGVZgjRLhVURl3UD2PfIagDilMmeJUy1FClMRvoamQmSplnLkGzPge06IsUke+Gs4xVzbmEJMM2zltpQjrOMMiwWEarVEnqZCbvC9BzxVmOTaZgmXNetvW/yDPNIwd3j6Gt7nz1Xb7zmZJsKPMUV6HgaNvs2HEsVoIOyutNFgvEsEmne+qiF0cCvU4UFO6vE94v/Pp0EUIoEo5YugJdrajjZv4VBu4fXXn8LWVEI4F9mBNDq9OAsXGG1WMj8K35hioIkTsQzjB5g7nAEVTcx3rspoJvZ6iIJFmKqb7qOsLcMw5K5iYy2QqVfmCkm+6sghGXp0JRKmF6cIjl/tVumgDwEzzi/EvgyTROWZQuzbbWgeX0qIBOlmPTG5yKIAQ22qglQZzgusjBGNF9Cp7l9kqIII8Q0tB8M4be60NIISrAU6WTKNGbKFPsDkRzSHF+zHOji7VWzhDlDE4wiOOe5LtxWS2r007////Crd/8L3XNkvxmwLB87oyF0w0JFuapZA0qGZQhY9uB4hjIJJDV5GhAAs7CxPhBQi1gdgTDWn4slXAyhjLIg62y1lHtJQX8zetApGvxOB5NFjNXkFH27gN3qwPLbAi5Kwqj4cZ75lpEdlshYkCXodTvC9IuXM4TzmaRl8jiGqsOin5zfBpQCWRQgPnqALu0OfKdmVKcJptMJlinPy5KFLDLeCl2Ta+35dZhDpBd4/+Aa7h2n6A1eg2XVdhLN9vxVgMAZbSD43e2TG3ekh6PFyEuPKCtYledpgfj5exc8nWfcgGdP53V5Kkf1+8AzDvat772IN7/3Iu7dP8T7v70mEs4zmi0fJ4DFKHSyzh7nRHcmWfu879nnC3gm46R8tAHOnsq3VzOopgJfqwKvnGvj1Qv8ol2hKAg+FYgTSlRo82OBopoky4RpRoYWmxbKUUqUiPMUSl77wjz49BpOPvoYFb1wTBtRmqFUNQx2dtFZ34BqGlicjhEvV7BMSxLGSjZ3FT03YvF+GXZaIvXJ2DSU1WfgVBiHktoGoyOsCG4MMGAy5ywk66xC26oQJzGCIBBGmabRL8cW3xgmaNoOmzMGCdBuuk4S4DG5PwYAyL91XRrWuwczHC8y+GqKlpqiOxyIUXeSJvK87Z1trI1GwkqbLxdI0lTYZ9fu/e7K7te6MM2L9VjTOgAAIABJREFUmwo0FXhiFaAZPFlIDBchw0zj3KfrIlkkWMJFAgHL6MGlckYRS3yZi8iA5W/ZhImrIpmdYLvj4eKli7XxvqoIA4neX5yN0tUcs5OxACPCLCNwFicw/BatxQS0qpw2Tj55D9ODO3CHG3DKXLzPrPVdwDBh6RbaG9uoOD/T84wLApKAKQQmzOcrAd64UMBj2pRvur6AY1EcyeKJwQRO30dVFZjPxkjiUOZFVBrUKAHCBUz6n3UGUDd3oJsmlofHyOIEdptgUokqzfHb27eg9wZ443uvQ2Cp1RLRZIJ0cgpAg9n2kEUL5JYDw/OhE0Br9YTJLNJRhigoDLnsIFVtHJ4c4oN/+wnu3D3EaOccaWw4jXScH1rwTA2K6cnCC69Jp9vDZB4hZ9JmESJYhDA9Dypr5Pk1s5jSybwQ4I/3MtOzJRRBVzVU9LOMQhRxJPfCSVzIPYIBD/HJA7hFCLvVg9PpQNENSWcG75EPJf3xaoE0CISBRt+0bsuHUpDJN0NZ1oxsSmP1aIXu9nn0XnoNuqljfnyI+fFYgEY9i+UdpbsukU7EXLRxXLnGZA7C4mKPBsu14LS6YOToT37xT3jnvV9iMHwTo7W3nthnpznwk60A+7saHPtu24g82So2R/8mKtCAZ99EVZ/Rff4h8Ixm47tb6/ITRLGAaATMGB1MwCyKs8cKmj1a4j/GPjsD8UjrbYCzZ/TN2ZzWc1+Bl3Z8fO9i96HBcYWYyZU0fybTi10XzZzLAlA0pEzRRM1aICtNhYLpyQmSssRycorJp9dQhqGwzpZhRLtl9HfPob21LQ1jmcaIlkuYBlfM29KkhFyhr0q4NIYWPx9VmhkmuLGBIqtMJEWKClOnLIZHpaWPKswB/r1uUuuGlf4+BLkYLMCukQEIlGJmJVfqDTi2Jo0u0zlpDC2yLKa6kSRChoWqYcpU0NkMcQaMBkPxxSODjUbVJ6en2N3axPf//G0JTtjb38etO7fxwfXDRrr53H+amgI8KxUYtHRJ2my321jrOwjDAJxSHL8N3TAfgme1dxXnIsrMa3D+IYAmExKEmUqD93OjHq7sborhvO25IjePowigzJDBAPOalUtGGj23gtlSWGKaoUHTFZS2g0K1EO7fxL3/egdFsETfpc+WBnvrIpz+SBhc1nALuuMJ4MUQAZm3uDjAlOKkNqnvdloyd8dRKiw3Jl8y3XN1cgTDcbB2bldki8v5BFVVA1nZcgnc24MzGUOvCmgXrsJ5/fsw/Ram9w+Qrpbw+n3oXkuk+Lfv3IBSqbh0/jJMMryyDKv9PSSnE2iuBwTHyOMAittCevoAquNDXz8n/m9kgTmGhmI5AwwHY/j48NZ1hCd30ev24W1dQqa2cBoUGLY0XBr5cm/iIgY9LT0mirbamIUh9m7dhd/ro7O+ifDkAbQkBFpdkdeqSSjA3WxJplkEl1LNOILdHyJP6gWdxOsjITt5cYzVZIx8doJS9+Q6OtFUQMuU/p5ZAs80oWh6DZBVFeIih0vWoKEjiiLkmgHDa8FmcrMgmiW6a2von78AzW9hdjrF6f0DKFUh7D9eW29tDW63i5J+ZxEXhnJUBQMZdGh6iTyNYdq+3Mf+5d9/jH/6z5+iP3wDa+t/9qx8FJvz+AoV2NkcYucRH1++9FH7Hf77m/TT/gpDbZ76HFagAc+ew4v+p57yHwLPuM8XLp3Hi5fPyRcv/tDf7L0Pr+NHf/uzbzT95A+BZ5xcKdMk7fdxMt7+1Bo2r2sq0FTgm6nARlfHy+faGPSYkqbJSjvliVmaICdYVpYirSFDIkkfShzdNlq+LwbMi9lMWGXBaoHpjetQVgHiLMeChtiWA3d9A5rniyTIICgWhTV41mpL05YXOWyCW1mOVRjBcdg00OcMSAoFhkrvMwYJlLL6z4bmDNQjeJbkChJRYiqwtRroy/IMET2yUaHjVMK0WGU6dNNAv60jSSqcLnMB1mrTtAq+wXPTsb29JccIVkssUwNvvvEG/urPX5bi798/wMfXP5VxdNodLIMEWxvrCIK5zNfX7k2/mYvU7LWpQFOBb7UCPU/BWs+F73NeLBAGSyi6jlavlv0JSCaG77XU8OznM8bZw9FOJjPsffIhtvs+vv/9t9Hr9+qERbLVtFoySR+rOArEr4tMsXAZYH5yKqwmMovC1VwWBeivaBkW9q99jMX92xisrdVspzyDO1iDSpm65UFrD2FS9lhU4qPGsBNq3BWLMs1SkpNbvT5KVcGKyY98jqphfOuGzIU7r74iz2NASsTggDxFsH8f6f0DdLpdmBy3rsO/+grs9V0kUQJVk5xlqNBguGR3aaiKAkpWm9sXdDhjUmQYAboKx6hQZAXCuzcR3r9BVFIAwenhA+j9NaydP49sdorl3j2EdgtGfw1elSKxW7hVeNArFW3fh2o7aPmuSCL1NEDCjOjZHDpLrAHj0yW6wzVhm8WffgDl6B7S9V1YlLuu5sDuFQRFgeJkHzYZbzwXMoyzANpwC9X2i0jDGbrxKSrdqr073ZEwzfzZnni45aqOVn8Az/XkPQLfR1aVIvls+y1Yro+UvpxlCUUANq1mQKsqWi0PXqsFw3IQBCEmJydyS7IcT5hnZE+32i3oGsHOUJ7D7ACGCuhKhSyLQadQJkH/0zs/xr/+8mdY33wbG5tvf6ufl+ZgT64CjwJm9PA9Y56djYgBAY+G0zUhcE/uWj3vR27As+f9HfAVzv8PgWdnnmZkmnGCe+/DG9+ageMXgWcN2+wrXNjmqU0FnpEKXN6wcHXLEzllRfYEZZMFWVy1J81iuUQUxuIPwyYxhgPLMiWtkuwJ+oGVRYbpzVsolwHSopAf1W9B6/RRPZQPGYqCIo5FwuL6PgbDvni25EWFKEykeZTjEyhTFEwjAmgqOnYJQ629aTK6SZMBYrBhVTGLFMyoOEIF16iBMLVK4WgJspJeNlyh10XC5Dn06VExWeRyHkzaJANAV3JhahA8u3ThAv7yBz9ApWiyYksQj9Ib8uHY9NA8XMIGsrJmdABYrpb46MY+fvbrTx9bqMsz8tZqTqOpwHeyAq5RiWeihgKWRgAI8Ns+OoNR7Sv2kGFGdivZqpKISLN9nSGYNRDPZOA7e6c4uXMNIzvDy6+8jPO7u2i7jrDCNMdCmtfgmeNYUM2atRTRgH+5EuUB50otOkKVjKGqTCfuoEhVlJqBwrFRlAW0qoJGc3ndQJHEcPQa3C+iHIvxFFmZQ3FslGoFZKmkOHrDEQzPQTCbI16F0GwX0BRoFvcRMRWFxpGYP7iPskxRJClWJ1OoVs26c1ptrJ2/DLvTrxM08wyKkoq833TaYnYvIS6EdkgVLmpGXlZUUhtdKSXtE6qBIloizQqkkxPEezeQTE7Q7noyv05OJrgTlUiDBdaUDEeKi6PKxMAxcWE4gGs5OAiYFLrEulniSPVxXDmwiwDm/D7KJMNgfRudjiMJoifTBWBYGHV98Ro7NXtYnZ7Amh3A7gwQ9bZRLk7hLR6g1Ey0NzfknDMu3PgtKCkZ2aowzMjOTqihVPQa7CJiR/sDSnqLXBaMHMcVOwQuRNFPjjeUIk9EmioyWUOH67Xg+R253zIcQNcMuS8xFMKyLbQ7HRi6iiBYSVIoPfjiJIehKZLmyQCGoljgn9/5MT66dU/As27v8nfyc9cM+qtXgL3c//rhm/J95fdtXxQYIL7Ws1AIEo8zkO6rn0HziuelAg149rxc6cdwnl8Enn0+PpgT27ftK/Z537OGbfYYLnazi6YC38EKvLDt4+qWIx5jZJrVWWS1LJLA2XS2kCQzLnmLhFKSxWrfnzSJ4fquNJqL/X2ks0XtucMGw7SQu11pwizGVLKpoL+ZomAwGmC0TrNnQ5rEJMmwinLxorG0uhGNshLTiOyzEl2nkkROpmmaKlM3VZE4OYaKrNIE8AtpoFZVcPUMYZJjlRt1EpoCqLqGQduAYwpXQ/Y/WdXHWeuawk5jE8zzu3zxIrq9NXx66574UHI8ZvUwCY/sAkVFnFci3eHzX3vlRbx09aKwz/7uX979Dr4DmiE3FWgq8EUVMJFiOd5DnoW4cPkS1re3Zc4iO5dgPr0bOW8sl1xcyOEYhRjU0ztsHuQ4PlkgnhygpWfY3N6WBYPdQR8d04TZ8euwgbwUDzDNMlGp9JhPkYrhfI7V0RGS+TEqJYJaJdA1H0XhwGDCYr/P7BVUlSpzERcE5uOxsJ12d3awms6xmEzFmF8xDaSUE+Y1g5fPJWOYA8iSDMlqCVQFWmtrSNMYZZ7AaHeRMGSlzBCdjgXIiosKh0fH6PZHePt//AA2w2GCCEmSw7ZrLzFFMWVx5CyFkvcLMKhFoYyUGZs8a95n6gUQgmg5QSgZFxDv34QezbBYBdifRWg5NrxkLgsyC3cdmduGkq6gLOZIpzNoVYmea8Da2EaQlshWS5RVjjyOkfrrMPsjbA/qBNPbB2OYlokLGz2MT05lUaTKYuQwYNBKgF5rhiayVvLlOB4G1hAczLPkYWBMzTwkc0wl0KUzgEBBlsQCmpElLewx20XFMAZKKy1L5L70WWOqZlVmAqpxcYrg2frmNtI0x2K+EOCMYK1OwE434Ldbws4OwghRnGAZpvjwzqkEQHiWgiic4GT8CT745D247Zewvvn95sP8HFWAvRz7zHv7B7/3rM9C4B59AlVO7PuYuvmjv/tp45H2HL1nntSpNuDZk6r8d/C4j4JnXwSafZtss8+XjysWTGb55OZd8Vp77+O7+NHf/ew7WOVmyE0Fmgr8qRV45WIfL+y2BAjLxO8sE2kIV8tn8wWWi5WAUiJNooeO+IxV0iyyYaCMx/NspIsl4vkSIDuBDC1VR6y3ap8fJZF2iSwLmjIPBTwbyAo+gTP+HM9TBHGOMzVlmJTQqhwtq5RjB7mBHJpILAmU0d/GNfl3MhkKdBgakHPcBdJSFeYCgTU2i2SE0CeGoBubXteq09W4D7ZyZJ6RGcBzU6oK58+fR7/fw517B1gul9DKTAA63ao9ghzPQ5gCcZziL//8NUl4YyLyb679/i+wf+r1aV7XVKCpwJOpgKaUOLn7EY7u38TWuXN44aWXRZI4PR2LZNN2HLgO0xF9pFEo8yEDVDip6KoiTLK5mOQr6AwGAttfHg1xdXMdZstFQWPFsoTdbUO1Tehkk2WZBKtwfuXvg8MTLJIEAytGt9UCWtuwbAMOJ0phv9YLHUyxXAUJDNPG+mCAOE0kJZnsNUov81IVBpiSZ0jDGEpZs3kZkpKspshWU9i9AXo751DRn3K1QEmWnc6FigKrIEUZLHHn1m0obgevvP4GUoJVRYm278LzLMRphizNYbsuLAKLuo4qy+XeoBIwFICKVSD7l0xgg4Q3SSkV0ImwWlWnLX/8yce4v7eH1y7v4Ny5HbEBoKD/+HQpgF2n5eL+OBT21WbPldoeTEKZz7eGvuwjZ2JmUYpylXYAfJzS2LWujdt37st9bHN9JGPiPYgp0uZD8ExTK0RZIYCga+tyf0zigBxkaKouDERVM6Ebroyf4BrfFFyAIouaPzHrr6hotTviwZml9FLjvYkLT3xMQbvTQ7vTB9enItodyCJVXrOdFQ2tThue5yJYrRAES9w9nGP/aCX3wDW/xOToPfzit/8FxfCwtkVp8NUn82FpjvrEKvDH7IEeHdijfShBtX985/2m73tiV+75OnADnj1f1/trnS3BKU5s3P7q7dfByYoSzX9659ffmkTz953Ao3RfrkL827sfCYWXLDiuRjRbU4GmAs92BTq+hcs7LbRtAkk5XJHlAGEYiu/ZchmCvj1kpYkJ9Vk6JZsFNmFMhFMq+L4DPGzKCpViJzq2EGxjUluF/CFr7czsv9vrYG19ICv3SVaI5xnZHJNVgXlSN0+elsFVM2TCrKCnmYKgMIQdYCi07wbSqmbAeUYtxZwmhjRRPTOV5naWMYRAx9AtJTBglWnISko2NRhaKVJU8TxzDGEk6GyKdA2n04n4n125dAl7d/cxn81hOxZMx5EmiI1TmgHLMMHbb75KP25Zvb12d/Jsv2Gas2sq8BxVwFETxNN7mE2OYLv0p+oiClY4OTiQtF0yhzq9LrZ2z9W+i44L0/VrGbltQqWkkhJNg4wrwLNMXBr0sbMxEiC+TFIoFaCZOhTKRF1bwJM8oAdajjhc4L8++AincYlXzo/Qa7uorIGA917LBdRKpIEE0CjbStMClm1K4iT9suK4nsfLIhHGl6qY8lzK41HkqMiqKioJWeEcjTwFybmUQabTE2pVUVq6hBhc//QOssM98e0yd17A5RdfRiqLFRU8kwsTOmJKVk0Tfocm9xUqRUc8WyBdzOD2ezBbbTk+50sOgTjZWdACwxcEPCsVkYKODw8kafTCpXMCRhLk4wLIhzfuC9C1OeyLFxwl/Jz0RU6pqOKjmdNjTPZFQI5WBDWr2WRKJQHDNJdjyE3iYbiDgG0lGWapjIPPO11mwjBb61jI0hRJEj6UqKoSskPgrIKBQhZXyNwuZHGI58KahlEkHLZOfyBBCEUa1+mnRSbsONuyJVSAIBnPicChhE+gElCRoJ5l6vB9D1GSiMcoATimdd45zTEPU0yP38fHN95Hb/1NAc8e3dI4AH/43jNsD6btPUef3ufnVL8MePY0KJ6enyvSnOkXVaABz5r3xZeuAAGqN18+L8/n6iS15dze+VUNVD3J7VHfs5euXEC/yy82wLXbD2RsBNQoqTob85Mca3PspgJNBR5/BV67MsLV3TaOTsaYT2fwXQcEtjRVQZ5mmJzOcHR0ImAaQSh6sPA3v9xzZT2JIhRhCN+z5LF4WQcGZCXBuErANrYxKZ9HlpeqScJbb9BFf9gTKU+SFijKen+UYp6la0pfAwJgljRPfYuMslr0k1Z1qICpsjmqYLOBov9YWv+9ZZTShBIsIxOkZVcoaGZtGojSCtMgR8usn8PmbdShP40D0zAEJDw+HePg6AHefO11tLwuxsdjCRjg2By/JeclrIF2C1ubm3hwdIwfv/Mb3DpYPv6L1OyxqUBTgSdSAVuJMHAzOLYi0sTJdIn56ZHIHIMwRBTHwmxSKsomVbQGI/jdgQAuZLLSBYt+ZgSUCJpstnxc3Rhi69yWsLKyZVizelUCPIUkDeuOIz5h4WqBIp7ixt4D3DhcYHfUx1q/A91pwe/04bbb4memWi14riPsMfqZddotmS+ZYkzvyjyJRHaq6xZMyxVAi38XAKsqEYaxAD1clCBrl+CNY3LkJZLlAmU4R1bkCE5OUE6PEZsejNEu2v0RkqSW8hPo03MuWJRw+msYbGwLqzdn4qjM66WcL0nLlERq4hvGWII6dIHnziTJPC2E2UuW8uHt67BMDRdevipgVJaSGVbi0zt78nxNbwtYtTX0HrKliaBpEm7D+wypeHnBhFEFQUSQskDHt2FZlnivLVcBwjiVe53PhRODnnM5dF43VcOcbDmCoBZZfXV6apomyPIEqsr7igHddFBWmrDSmHwp9yKCmWSZ5bksusRRjMFoTdhjNTOtEBBOVSr0uz2RZoZBIIEArI6hG1A47jiUhOoyz+AN12B1+8JkY0Irfen2xyEOV8DJyce4c/sX0N1tjDb/HKbV+eyzspweYnJwE1kSYrB1GX5vQx6r75aAbhF4bbbvegX+EHgm8sxuG6NBD6NhX8gbn9y4g3M727h3OHvifeh3vfbN+L98BRrw7AtqxXjcs4hcMR98CBJ9+bI+m88kQPXD778q9XgaALNHq/z50IAzAI0yTq5i8t8n0wAf3dxvQLRn8+3ZnNVzXoHvXRrgtStrSPMcURgifejroulkBzDmEphNZjg+HksTRLNikW9KY1aDXcHpMaokhGOZWM0WCOJUpC1sYNiQ8DlkqZFYwNf67Tb6G+sYjPry+CqMxe9FEjaZnEkfaTYnCuUtClaFAVtX0DIrLFIFaQG0rAqmVmGZ8Dgq2hYhurrBEWPqqpZt0h+NqZ3cH39z9Z8sO8qY4pSm1YXsh55nrutKEh3Bs6PxCfYe3JdAhHwVYK07wO6Fi+j2BzAdWxpl01Dx6quvCrvgX//tV7h5sMQhUw6aralAU4FnogJaMkPXyeB3yCZTUGQJ5icPJOFSNywBM7Isw2oZIUlTOH4bnW4bnD+zvGZCCSN2PkdCoEbX8T9efwV//Zd/JvNTGWcCjlQCIpVYhLGAZ75tiJG9Vk4R5wkmWRsO515K0c12LZ9XNawWc8yCDOd2d3Bhpy9Jnlwg0LhoUdTJw2SeVUU9XhKxeB4MGKj5vTUoReBHUUphbB2dLmCaBjZHXRwcjpEHMzhqiWgRodXtwOt2EU0mWC1WCIMEBef2kgEqgGZZsLoj9DbPyTwqwQoiY62l/uI/STbeQwinIr2Klmis4WSOcL6U88/LAtPD+2j32rj4ygtSw9UqxMnkBLfuz9D22thd96UeuunVEtdgibxUhCVN8JF4F1loHMPh6QpKlWOt60haKiX39x+McTyN0HFNXNrw4HoEFgHXa8s4b+0fCitw2NblHJlGzYCGggEM4s+mQjUcaIaDLIqkzmkcIQ5XqHRNQgQWrNPpWJiJlO3yeWQr5lUJ13UwHA6RBgGC8THSLJUFK7PMkQdLBMcHyMJAPNs2Xn0Tg3MXaj80Wh2EEVazMQrNwLufvIf/+PW/QjU7GG28hXb34u989gigraZkTrYESGW9z8JuOqPzNdCXhDAeAdIICjbbd6cCJGgQQHs0NOD3gWY8Kz5G4Oz9j+9+d06yGel3vgINePa5S0jQjGkf/+fbr8gjP3/3I9FRNwAawOhgbk+aZfZFnzqO7a2Xz+Hu/sFnk+4ZgMYQg9PZogHRvvPTVXMCTQV+fwVe2G6B7DPX80UCE8VkiGXEzOrGpyA7C5hOF1gFYf03dmBlKU0fn5uGAbLFBOVyhThOECWZpMgxnVIkKPxt1ZJHyzTheC04bV8YbsPhQGSbXOUnG4KSzSipJZlkk2UEvjQNI49tHsG1CicBYOnA0KsESOPGfwtRTf6jYJlCkjm5j0VcwbF0dL26ZWMAgTTBEdtIwNMz5NChaDa6bQfdloMDprzdu4tocSq+QyZUnL/yMv7sB38B0zBxOp3BNTW89eZrCONYPEMInjVbU4GmAs9OBarFA7h6ArfXF38wpiPm4RJqlcNkwqJoD0tZeKDhvq5rIskjOykvNDGTp5zv/r09PLh/ANWw8f2338L//T//D4yGAwFn6jm1EPBs7/hUQJ+u7yJaLuAqAVTEWCQaoowm/y4Uu137NBLoIdPL0mG6jsyxBM24QCAAGlWY9DqjBFDM57lQkcgihiMsKM6XpUjzmQCZ5ZQrKtg7nsO0Tbz50jn898e3ZWz67Ah7v/o1rv7gL7Dz1ttY3LyO8f4BwoJyyhh6q4v+9g683gCLRSBpyVwk4T2CATHcb6lSvmpAZ5JnxjmXIJ6GVbhCkhewoCJccgEnkzlVo/y014NuKtB1FZbpoVSNh0y2FGWRSn11w5GFHPE3S1OEixOk0QqKTok/fcQCWbyxHFdyk13Xx3QZS0IyH98dOFjv2nBaZBSbAkqyhiHBOKZZJhGSYAnP78FyfURk4kUhNMuBYtjQFQ2r40NEUYhgPkM4n0FxfZH5KlkCK5hjfXMTqtdGuJgLeAbLQntIht4OZkcPsNq/LbYB4pe2nCCLAmiWC6u/hsp24bRbWL94UUIICHaKwpbAaKXiP3/zn3jnF/+E9vBVrG3+mXz4eP5nWxIFAuQF82NMHtySe3Id5qDC764JeJYsT9HqbwggSJmx09sSmS8JiGRsn91nn51P9rN1Jo8SIf4QaMaz5uPnd7bw3sf3nsq+9Nm6Ms3ZPFqBBjx7WA2CZoOujz/73mX4tg7HtuSRyWwhqPY/vPN+8855yivwefYZh0sAjd5sJ+OJhAmcrWY0TLSn/GI2w2sq8BUrMPAUnB8ZGA26cFxPvkiTNcG+iobTXAmvSkWAs9WKPjyFpMDRHJmJbJTCsPnLlwukJyeIgwgxAwCyvGafGQaMVgtOr4tWpyPAU0qmQ1lge3MDu7s7qJhW93D/yzCTRE1utl4hKzTYloo2ZVNphXlchwLYRgVLg/w/gbM2A8/YhDIBtGCKG4E2BeMV/1/BVp+yKQVRWghLzdIoTxKEUCQ5i1gV4G6j72B7vYWbBytcv/YxqmgCtaiw0etgY2cHb7z1prA8btzZF7PuFy6dw817D0SyeThpWGdf8e3XPL2pwFNdATU4QpXOEOSKyM27vR5MXYWh1fJxSu80TRHgn2gUwQaavctcBE0CUsoyxWI2x9HBA1kosF0ff/3Xf4W//IvPpSIqdYAJt3uHp0jDFba9BEkcCXhBlleSu8gNWxYihq4Ji+mOPLKiQLctWJSeuw5MXYdWVVhOJyJ19AcDAdQqRZWxUibPeY+AnUhGqwLXb1IOWcFvu+LvuLXeq5lbZYVr732AvQ8+xAtvvo6d194Q2WW4CrFcBvjkk2s4vH+Ite1tQDMwm82wtb6Gza0tkUeaXIwJA5SaAcv3QIW9kmVIVQPBco4PP/kYuWrgtZdeFHZXsApgey68tgcVOQ4OHsgiSm84AjRdmGMEeAQkSpkGCpi8HgX9ynIs52ORUSqmLSnRwWouUsnucEOktMhjxIsFbnx6TWrrG0Cnv4b++jbSKIBu1fVlAEQULLEkK2w5x2hrB4Ptc5gfHWJxdCAAWcFrkSZQwjmCLENlOIiiBMvpTBIyB4Me3CKFx2vTqxeKCNjRM9Ps9GB2hnJf0nntCbjmhbAAyQBvUarZasv/07MuqWgpQBY2r7cuIF+laHj/t+/iX/7tH1AZGxgMX4Lp+EjCJRICiLQymBzCFjadgsXpgRyfzELeiwn2CkPbMtHyPGF6m6YFuzUQsLVtAavSwipVJdm6joetdZ88Pu+zYVLIT7M9uQqc2QNRkkl5Jnu149OpSDS57R+efkZmOeu7ZEYhAAAgAElEQVTjnkZCx5OrYHPkb6MCDXgGiETz//1/foDzWwPsHRzJDxsJbv/+7gc4mQUCoNEzq9me3gp8EXh2NtrPyzjP/s7gA17bJpnz6b2uzciaCnzZCnTMHBt+iZZvwfXb6A96dZpkGGE+XyFJmYaZIBBfFspTUmRpiKpMxaw6DmPE42OYcYScrDOa/5/5nlk22pub8IcjmJYlX+Ank1NpJl68chWdbpcxaCJ5WixWOJolSLK6gaQks+uq6Di1u3Sc0YS5QtuB/D+ZYwTN+G9ubPK4cr9M+N1ekSZjmSqwdAU9X5fV9smSEqUEfZdMCENeZxscgibNAptPy3Nx4/4Cn356S7qE9ZaPNTOFIc2pjZdefAGbuzsYjkY4Oj6RoIBbR/SrabamAk0FnqUKeFgiOL2He/sPxGy93etLEIDtebBsG7pOO3gFSV6iKnKRWxJQI7BOTyxKwnWtFFCEScY0hSfz55WXXsSLL1wV8IpzDAEMgli1ib4q4S3ZaoZqeR95MEFaaAhmEZIQ+HSRwx2u4S9eewEWkxt1HXmSoMxyGIoGzdJhkMVUqTi6f1/SO9d2NmDbprCIC45VISsOiOmtpWiwbatOeSyB31zfh2GpeOvFTfHtUhQdhwdHmN7bx/r2NnrnL0InEEZ2m6bg7//+H/GrX70nCymLyVSYXbuXLuAqk0kpW0UFVTVgGwY8MEVSEd9Iphi/8+67uH80huu2cPniebx49YoY+Tt6AV9LYSJHBBWr3MDe3h4WYYJRrw/PVIRZFqx4H6rQsjSUeY7wYSImj0LGXx4GiJMUpW7A74/gtDuIJsfIgqWwrI7u72M5n6NLwLHIRRKZ2j4Mr42uawLBXFIu07JEr9NCuzeoUzSDFYIkh+J4aDkObENFQWCv1ZUxjQ8eYDAaYf3CBbkXtbst+KMNBMsQyWol7w8J0SG7y7ZgktFY5HKvJTNQpb1Ay4VlaFjMTxGGC5wseJ8yJVmU7xresyzLwS9//Q5+/JO/Qxhq0JU22oNNrO2+gMXpAwEDCYidMdEIqBH9IvhYA2j1D+99jiMrUGLNMOh1YVkM29EQFroAbcMWWXn1YtTZ/ZK/904T7E2SZ+lj/507F6qIfvj9Wvl17UYtxXzxSu21ze1pswz6zhW4GfBjqcBzDZ4RNHNsA69c3sFLl7elwRpPZgiiGC9dPi+sM5oRciuhC8jSyDcfy/vuG9nJHwLPeMDPyzj5t4by+41cimanTQWeWAVGRoh1N4dhcdXZR280EiPkxXwlHjJhEOJ0PMZ8PpfGznFUmLoiq/7T0xmS6QwthSmYlJMUiFOa+5fQmPo22pCENjZRbBazKMb21hbOX7r4mREzDaEp+SSTYLxis6XI/vm7lhcBPd/ALMjFnLrj1l5C4pFWazWliWLOJ6WdwjzLgKzS4KopDKUOFuDz2VipeYy0VFGqJrou4FoaHJdsh5akqN08WOD63hy2CqxbOboGU+SM2qcoS/HaW2/i5ddfw2/e/w1+8stP8OB/q2Se2DVsDtxUoKnA46uAUqRwqgXU5BTj8RiLFY33CwEOuiMylTbEWJ7SSOL9fIyc3SxLau+zTleANoJnVZEKo4fzIz2ttne2sLW5IYBPqVBmScklUxofpkOiQBFOUcxuIzxdIIMLq0WJYgv/ffMYquPgrTdeqSV4NBsrmW8MLCYLpHGIru8jUSwEFYWKgKkUMPNAUhpBibpuwfBsFOLgr8N1uLBBGE9DoVRQtQomx5Mz/KUUsIcwIe8JFQi8WAKe8aDXb94T4M2sUnz6208QxTnujU+RKRo6vi/zvud46LTbcNQKbquD4e4F3LpxA7/81X9iY2sHm+tbUrv1tTUBJbXFIYqjm9B0BfdnIT65c4CWo8P02zCgYgT6x1kwTBcaSoRkL5eqyGmLqLYPsFQgX86xjGJUXgtWf4jW2haqOBIj/s7aJu7cP8RiucSaBRhpAH+0jtNMh+a1sdn1sDzcFz+1drcjTLBKNyUkgghXmRfQLBuqZct1q0FCTaSe/LfTaou3HOvU6XfEAzRYrFDmNJ4r5X3Ceyu1uzULur72DD3gIo5PD7Yyw2p+Is+1bF+uHRemCIiSLcY73y/e/Xf89N9/iqxwoWttAcx6a9vCQJsd3UcSr9AdbYsfXjA9rFljCsE3FbZlyd/rQAT605kiTXYNynw1Af4IrNGfzaUMVbdl0YlgIcN68krDMlMxi2rGd7M9PRVofMifnmvRjKSuwHMJnp19EF++sgMNuQBklGnubq0jihP5zY2ss7ONwEsBvfE/e4o/OV/ke/b54T4q46SfUaOVf4ovaDO0pgJ/QgW22hXW7QRpGMrKt9frwWt3keUV0qwQ1tnk9BTLxRxlmsCxVZi2jiCIMT6ZIo8idFTAVSGSIL6Ga9H+xiasXh9RmklzQIAriRPs7Ozg0tUrNS5WETgjuy1DkaWYh4WAVL7JhDYNeakK6MWESxr801yabDLLABYRUwjIMiikyfGMArO0ZpR5Wi5yE2QRbCWVBi9QfCSaCzefwVVjpLqPSrXQtkt0Wg5anbYwOe4chrhzFKJnVMI6s7VC/HAkjCBJBEgLShWUmS4LA8tc/xOq3rykqUBTgae2Aqtj2NUSbsuBYVCmuEAcrZBGTJVU0OoPZeir1QJhViHNFZEcLlcrbJ57Aevr66iyhYBbZPFc2FzHxb4FN5pC7/Rhd4fIghil6YinFZmtRZrK4gABlVWwwOLBNRgZQwRG0ASs0KFaQ3i9FnSHzCCyhmr5HBcTfvPehxifTvH6i1ehmzYqU0e75SCllH56hDIOUcQ5KlUXSaCuFcIsMxQGwahQLROqrUO3DWhKhTyOJTlZMUwoqo7pyVSYccPNLQFeuBjCOZl+cHv7e3jvg4/wyfV72D94gHang53tbUxOTpCHIbrdDlZhhNHWNl574y3xJ4soeeRxswKe60qtOh0fLSNHcv86sulYgB1VrQQEu3u6hNpZg1sUsAqy+HRUSYCsPRDpas+xkKoastVSvNVoLxCbDiqvDcf1JbCBIJ2ia3WqM1l7UYiChvm2DcvzhRVHeSc94A72D4Vpdv7ieQGPSBYIw0Ckj6pqQtFqliDrICnUSn0tWI/62ugCTtUgmSKpq/QRpecmkz3pW8bHxBaOqaU5F7A8tLtdOJaBOFoiDKawKCW1HGRZgYihA3EEx/FxOjnFP//0H/DJjZvojV6AZfgSDsD3BJM1Oa5wfvKQZabXHqQKZbpkRKrwXVeAVDIECZolioMyi1DF8/peJ2BrJce3bRuwu0i0ttxbXS3HsrRrABcFFokiHmzN9u1U4FFwjEc8nc1/JzCgZqM99Nz+1YdN8Nu3c1mao/yBCjx34NlZIMArV3Y+i7k9A86G/a5INr8IPGMNGwDt6f8s/TH22ZkBpe/7DXD29F/OZoRNBb5yBS5uetgZ6VgejxEv5gJeMZ1NtVxklYLpbI7pZIo4CoEig1JlIvvJkhTL+RJKXqClqfB0FXlBhlcNnvW2t9EdDhEmbApLYZYtF0v0+31cefElMZXm3ylXYYNHrxqmlp0luLHZiSsTi9ySpkOr2GgowiazNInvlMUcAloE1RTTRaI6qOJV3YwoBswigFZmEjyQ6b78tsoAuaLJ63MY4gc0aGkSnMCGan+S4WBGNoeCgRpgzYjFC0f83ZIUaVHgpHAwK92vXOvmBU0Fmgo8/RXIl2NYCNHpU8JmAFUKlLXsm95cNFynZ1cYxQiSAotlWMvLkxS60xOwoUqX8B1bvCP//IUdvLXTR7YKoPfXYXSHSMNYgAu/35HEX859TO8kOP/fn9zAcnwLOwMXmtGH4w+wSAphB6+td8T7i4w1/q7TExW89+sPcPPWXWxvrMkiSG/UxwtXzwtzLlrN4TotFIs5lCxFpblQsgCGVsF2O1AqBrwAiqWAinYmIcucHWVICLD5LRx8+qkwq15462147Z4kHE9mU1nkuHnrHtKYjN4KP//l+xIOc/nyZcRBiLs3bwlji/5rW7s7eO0NekeeF1Dx3372M3zwX+/h3O6usPUuX9rG+aGH6HBPAhW07kgCCShjjfMSaVbi/v4BvE5PwCamVG6trYGuWwqTPXWKPYGSDLMkxiKIxSvNMTWohg7b95Ax8TJNxEOMY1/GKXRVR6/tClDHdNI0pddYLlJJ1+8giMiMTuDWpmPCfBPfuJJsROGdycIRgSsutIAMZ1WBQeljEIg1AQ3/+R5h2jN95njPiuNYFnbOWIdM+3Q8H7ZFoC9FnsUi6dUYPgEFYbBCkkSwLRfL5Qo//smPce36XfQHF2C7bbkfkmlN4Iz1bdE/znXg+56Ak5TiZln+WeJmqjoiyyRje7GKYeYLkRvTf49hAXxumgRy7xYwsL0h91AdBTLVRaHowmwsqxJBXiesNts3X4G/+eGbYO/G/owbCS1nHmefPzrD39YGPZxMgwZE++YvTXOE31OB5wY8e1SiOep5n8kxWReCZsN+B45tyw3Ec+zfkWw+WjsCaE2AwNP7efpD4NlZMovn+41u/um9hM3Imgp8rQqsOym2OkBelOJrpojonibULqKywsnxVCSbKUGqNEa4XEBX69XrJIrli3hL1+BStkQJZpYjTDN0Nzcw2t6Re0RWFFjMF1jOZqjSFFvnzmP30hXopiXSoSzPxEuGsh+y1NgE1A0FkIANaAqrikQ2RTlRyuaPnjpFJCEGulKitDt1wxPNpCHJrY6oOvVkJqwDndJLjWbLClLNky/8er6UfbbaLbheSxrCw5WC46BmEXSrhQBobFrJOCHDoLe2hmkCfPpghaRsVtu/1puveXFTgae0AmU0hVauJJ3SNHUJC+DiAQESyguZNEw5nqJZAqIxFfL4ZCweaZx3KH/rOqYY+F+4sI3XX74CVzERLuo5Vlg7BHQsDQZZthWwilNYnoM7e7eBfA7f72L/KISmm/DbHYyG9KR0oFsGXM8T30kmGpO89OFH10T2xwWGf/zHf0G/38Ubr7+MO3f20Gk7ePvPX4WiGpjPAwkg4CK4Z1RwDYMad6gVQZAY2fIUOs9LtZEkBSZxBs0y4WsFwtkY7eEW7I3LyMochycnMjdyAZ2LGDf2jnD7cCILEq7jyL1htVxh7+5dzOcz7J4/J+mTXAzhdm//EPdu30I4HaPf6+Jv/tf/hdH6QFSM/V5PZIYEAhMCTUmKo4MjkZDunNuVBZLx8bEc1yd7z7IfgkNMpCxQ5RmO56kAVn2Picqcv1VJASVglJWaMMxmywhBXOLcekvuacyY9MxSmGuqZsPx2gJMEEC6fGFLQEUBx4RlpomMlWNMySKj+FWnxF+DzuOpivi7xXEKw7Rr8Kwg6yyVRSKyuxh0QLCK7DgG62ga5P2g0m6gzB+GOmgS4sMFLI2WCKqB33z03/jnn/8Eld7F1rnXJQ00WU2BZIFO2xfgjMCvpJLyPasBWUl/PVWsCjgWgralYoiHKOWXZJ6peYAyiVDoLlZxLhJiLlyVWYzC8IVBblYxXMdGZbWwynU5DzLUNNNBVn57Es4zPzfKVJ+n7dxGFwTQGO72xzaGv52cTuVpfP54FuBHf/uzxlLpjxWuefyxVuC5AM+2N4b4mx++IXTcMw+zz1fxjH321vdexHg6x3v/Tb+DRH4+vxHxlgABGtE021NVgS8Cz/rdDvq9Nlpkm31yD+/86sOnaszNYJoKNBV4fBUYKPR9iVEoijQfpmPD9X24rZY0Cfv37mP/8AhpFCOmCfNygSKJoVHOo2lQLUNkmzZZY6YnMs04z6H5Lfi+I00e5S+np6cI5jPYpikyTM+ysXPhknjNcAU+YcJZQXBLhUHwjCbORSrSFrIFlEqBanufyVwyxUDJxgC5MMy40T9NjLjLCjkhOPr0FCV2t0bY3V7D4ekcx0dH0MoUuWKgKGuZKD3PmBpNoO94keN4lUM1HIycCt1qWUt+VA1euw2/20O8WuH2JMVxQpZBszUVaCrwrFVgNb6HaP6gZgLZpvhQEegg+NEfDMRon2CV36q/K0ly72KBk5MxXD6WJdi7fg1xsMBwbYiXv/caet2eeFbpNPgvCwF9PI+yOFPmrtMFUxJzDN0E09kh7k1U/Pb2FCcP7uPqZg+7Fy5C66xJIuXmWs2+Ivg/XBuJ+T/li0Se/vmff4qf/us7AuJd2t7AD77/GgYbI3mdjBsalssEmlqh3/ZrIMiogwSOj09xcvsuOpYBg2yuUoGrVdi/dwur5QwbmzuIvTUopoPNjSEM10GRF5gulrh9OMUyLWWOZrgMwZkoDLF//wjLxQJb2+voDdclgZT3hKiswwrC2REu7G7i9ddewW8/+C3oOffKS1cxGPYktfJoMsV0voBvuTB1A6btCIh1584dzKYTjNbW0Gp5UKoKq4SSwxxtt06VTLMMURTKfYHnLjVTVYyXOaJ4hc2eLXO+KeAWRLK6O3KEZcc6kbkm0kreXx4uMJH9RZIVU6ot2xHwjEmmIolk+IxpC2hKZtqKAQNhhOIhw4yAG+9tcRyK7JULMrzPyussE7pawFDpKZojTSPoZLkVChbLuaSoulotO/3NzVv45W8/hN3eQqu7iXgxRkYJqqGj12mj3fJqgMvw5T1Cn7K4stByTThGDdzy7w+mmYyNW5jQJy9HFgXgEhaZZbLlMYLxPSznUwEvKffkWLmf1WqFGYMX6PPX20Cs+TBs7xubDtJoKSEITBFNgoUssrWG29/Y8Z70jtM0RJrHqCgB1/m+skHwjD9fZiOBRfyre22wt+P2o7/9aRP69mWK1zznsVXgmQbPCJq5loFXru5g1PVwPJ7KB24yXWAym39WxDPgjHRgrjjx32epm/z9RRv9zwig3T8cP7aL0ezo61fg8+AZJ9fzu1vw/RZ+/u6HDXD29Uvc7KGpwFNdATdfoF9OYSGHwi/UtoPW2hrcXk9kRovZAsezOcYnY8xPTxEu5iLRof+NqhvS/A3Jnkhj5O0txGkmfmZBpSBenEiqJhsE+gYRBKOnDJsqsypw4f9n7z2b5brOc8Fn59Q5nT45IxMgIVBiFGVL9r3X9oepmakJ3+fHuWpcc8tVHnssW5eyqERSJEESGefg5NA57Ryn3rcJXlqWLMpXoBh6obpwgNNh97vW3nutZz1hfR35xjyGowmDXWxwLWUIRZMXGHrmIiIwznamiXBGmaU2qaQjVPMw4xHLMFNJY9YYy0YEEfO1EiqLm2iPI753vXrrCl751hXcf3KGn//4x+icHLDnGS0KaMFEC5eCQgvjBO1OB2etFuTyCtZXllHOJrwIJY8bWiXRwk1UFJw5AjohLURnbVaBWQW+bhVI3S7G548REQuH2EYiATExPGeC+vwCy84JdF9eWWEpOqUS07WKkBaaF1uGhoOdHXTPjuBNJsxOI5+v5twcCgTIWSanTBLDXyJwJpmCJlnsI41HuHdwjo8edzHo91GSUjQsCbEoQC42yJgSa0tNRJ4HRVZw+colDmaBJGI0HGL34WN0ztsYtDuIBj3Mz9WQr89haXsd82uLGHUGDMqUmjX+XGqCTFJD4M5HD3Hvg3u4tLUIXc6gyhrWNrfwzu2HcHrnuDyfRwoFerkBo1xl+b43GePO/hk+PO7wdVpEwixmAmfo2uknMvt1GWqGfGUew+EQoqzBqix9Omzc8QCR78CQIqipz0mQV69s4frzV9AeDDDojbA4N8/G9cTusnQZYRjh8OiIwatmo8JgVWsUsf9Yo0iG+CKz9hg8I4mlLLNskhnKoogkCcmoE4pusMRTFFPM1cssp6UbA/mM0YYSbbIQ44rYzsxqTiIGvoJkyjSzdNpEkZhNRiJOSpcmZY6Qkn+dA4eSqmnDiRh9FHbjTaWQdJ+UOfSBpJaMzkFFwptGQRwgYbJjBi+IEXgBKqqOUr2KgePg3mEHh0MXSeQjV5mDpBhwR20IaYxiMY9SgeSfU5CLGHfjSGOp6kJJRihMfcwcP0Z3PCU8uH4MU0lgCB6cSOI+84dnyEQFilmGEE4QeROKjoBVqCAVZHjDMwTuhOtPfn+OO4JeqGJh9SqKlSr3M7EzZc3iRO3/aHsKmFHB6Bgib4zi3AqsysLUU+5r2mhjrzc4QGd4BN0qolpYgqUW8fylVQbPPrsu/20leEqGIOnmpe01uH7EwNmMFPE1HTRf0q/1tQXPfhPb7JVb1/lk+/m7H/0rII1kLzQ5oKRN+ptknI+eHPK/6fGb2tT/TMIPf/rhDED7Eg1uAs+ev7z6KcOQ+un2/YPZrsSXqI9mhzKrwLOuQE2coBi0eTEmKAqMUhnF+fnpYiFK0LcdPNnbR/f8HMPBEJ7rMdOC/M2qhoL1Sh6qNPX8cWgxFcawUwGJqrO0iCbtxNjIkgSkflIE2kEXsLl9AblGk33VfOiApMGUQt4lpx1lXqiQz5jrsnSTVhi0IEvMMkswFUS86KgvrqC5uMAbPUPbxas3L+DWrW/h4aMdPHy4y9IXemxtb6NztI83f/ouL1yUaPKJxxulilkMvrU6bZydnyPVy5ifX0HDEJjdRotiUciQsnxTgivo6ETGTLr5rAfn7P1nFfiCK6CIGZR0jHF7nw3eiS123h1wGIomgyWCXpiyzO7S5UsoFEochkKeZcTimRr5k0sVIGcJJr0Ohr0uL/QJwCHgojHXwNrqEjOraJFsGQb7U5EUfTRsQ8vXoGp5vPvLt7G/u4eSkqGe01GZX0aqF3ijY65RQ86ypjJLkpaLEvb3DqFoKrYubuHR3fs4uvMhSpbGvo3VlWXU1lbgnLfYzyu/uMjyxH5/yD5n9UaZwbTAsxkIUmQdw5GLXn8MO5TQP9rDesPC1tUbLP8TFAnHB+fYufsIu+0+Tlxg1O9g1D1hthYZ4NN3I0CHnp/R/5FxPkFNiolSfZm9Jmnj43TnLkbtwymrT9Nh6jpK5QIKlTxc24Uqabh56wYGoYI0znBpMc92AIKsYuzGCFwbOX3qYUnH7rkOVE1HPl+aBjEwHCZMJZOf3Is6nQ4/l/rg0ZMjjCZj3HjuIm/2EAMvb1n8cNwJg4G6bsHMmcxiIwbbUdtmOf/6QoV/HzgTTioVshSCXmTALXGG3C/kSCASUOkN4dhjiKICzbQgRhTW4yClIAeW0hLbK4VcKcKqlljmO5m4DAiaioZIUvHe4320+hNomgZ7TECoDKtU53smSWuJyWha5OEmQlcpvEBh/1CSCtfyChqNOvL5HPp2NO2PNMVJZwyPfPUQInAd9AcDJN4Qkl6ApJIUNkOuvABNjCCTv5tZ5VpmkY1GtcLg2El3H5pE68NtrF24jCe7TziMIVdbws69h9MQB9cF1Z2YksVSEbJqcvr1r7fIsxF4E74n290TjLvH7Ou2sHUdpbkV9kp9JsBZ6HKdKPiB5haJNN0gU8j3kHtm2hLh92edG+L01d7nsHvgvtMUOE4XZ919lItzqJWWWcH1v/3FawyefTak77P1ewqY0f8RaNaoVXiN5wYRk1hmwNkXfEOZfdzXN22TkjleuLTCuwdPmWZM9SwV8GDnAI1amamf7W4f7d6AATNqdJHpD8c4OD5jBtpvk27Sc2cA2pfvDKJ+JwDN1BXud2IavvUuMc7u8c/H570Z2Pnl67bZEc0q8AetwFJZQDnswul2eUedFov55jwUi2SYMcZhgpPDA/RbLXgk3yRz6DhBTFvOaYb5nIaGISMgg2FafMUJXEhwEkr3IuCKWA0S74ATy4LAM0sSsH3pAuorqxiNbPZUS9T8NKEuI5kNebDEiMlrLQj4Z2Y1EBBGiWmKgcbWNSzOVZhV9p1XX+EJIj2keDrRTWQVYuRPF05srA0Mej3cv/0rtM7PmTVAi0byayHfM1ogHB4d4uj4BBPHQXVpC9urq8hnLhIyiGaTaLJpk3jh4sBAK1A5cW/WZhWYVeDrUYGykaBWkKeG7kkCezLC8ckps6fExGNZoBOkMHN5zC/Ms2H8cDiVkNHDIEBLIV+yHDRVhj3ooESAhirD96ZsV5X8qIjhJACFPHkumvzauXoenV4fql6CJksMQPh0ffEdLMzXsbC4gpEdMCNupVaEVSzycRDgE4XkUeVyGqdeLsPIWwgI/EsTBvQI/CPmE4Ep9NkpUgaydh7vs8fWhYtLUyN+PyACLwNsdx8c4OHDAzx3eYuTlwkVe/Hmcwwu0Px/93iId977GMenLRyfnsOzh3ydTCIPc0tbMAwDhpTAJLP+OGbjfzLSd/otvqbWmgt83R33e7CZkSbxPYXuFVtXtxisGrX7WF1dxsrKEnqjBKogYq4oU+wl3EzGUceFENiYKyh8b4hCH2IG5PIl9roksIw9xyiBcjKCHaTQVA2HB/vwGXQjwCpDbzRhn7IsjnHn0QHW5hvYWG4iyRLYozEKuRwK5SJGATHFBGa+yZKCuWoJ48kYoW0jr6vwh130AxGaVUBeDpGIMlyZbBAAKxqyZFOUVFSby4hTAZHnwsrrDEaGicAG/6UyeUrH6A0ojEJGpVqBkACnAx8fP3qC9t4dBIGPUSBwwA+9hsYlyShFWYVlWUjjgMEeYnorLCPNWNZZr1YxP9/AfLPBr5u4IfojByenXbjOGO6wg9GEAiXAINvcqsWgcM6qoFAuQBSrkPU8b2hRf8nEVhuNYOSbKFdrnAjabZ9zeEJ9fgk5Q8OkfQhvMuQNuI8//IhBwNX1NRiFBpxYgWdPMOp1OVyB5gqTzhH6p094k44GI8k0F7ZvoPwsgTPqoEmb/ero/k6fHUsG91shtSFnEbM/qaaemAPFCpGqasrdpFN5mvb921pd8WAICYaJyh6HMb1/RvYSGZKUNgIzSKKKNAoY9MwXyvxWw0mHrxO6lmP26//xV9/HUr3wb8Czz7LMCDCj9nRO5PlT4KwznFpczNqsAl9kBb62zDMqIgEpr9+6CtuefAqiXdqa0sqJfUYU0af6aXo+gSsk7aSTc7prpn8q3/xtnTILEPgih29NJmEAACAASURBVOvn+6zPSjefAqb0Srr4knTz3uNj3rGYSW4/Xz1nz5pV4KtWgfWmjro4QWDb093rbo8lSEahhNTKoz0a4/RwH+5gwGbG5JcSUPoZSTSjCGocwpoqXXgiSKlrmaYjgISxPV1s0mKIJvDExlBEIK9IWF5eQmN1HVFKFkEBe9bQdi8tXtj0OUmQxglSiSaUMYTQRarSZDZDplp4+buv43/9n/4MWi7P4P9nG7EdPtsyMvT55L711j//M/7ub/8WCvm2qSZ0w0ClSAuEBI8fP8b+wQH7uS2vr2Gl2YQcJ+ydMwXPMsRxwjv2hUIe7VDD4eSr1uOz451VYFaB31aBspkxeEbMJQKZxuMRzs+OEfouDFVm2bqfAJpuQZQE9HpddNutaeKiojNoJpF8c2kR+bzKgNS1C5dQMTR0ul30hgOWedJmALGdhqMxL9QpmGB1ucEAh6IVMfFiHB8dM6s3DH0GFi5tb+HK5iaEJIUsyRiMRzDKFdQrVbiTCQTy4wp8KPkiyotzGAx68IIA1XpjuoGhkKG9yCw5gs4IWOGkTSFGnIYYdnqcvEjS9GLOQL5YJpcrfi1J8Hq9IR9rtUIG+xKyOGOw7Yc//jn+21tvo7G4xSxfZ3DOwFm5WsXS8jLL9YcTF30HiAMHSmpzAidd59nvrd1mAI2SOkluSDUgienmpU3M1Wpo7R1j2Orj0sVNlPMmK1kkw8K9oz4nUVa0lPunmDdYljkeuXzPMXWR/ct0utYTKDMeYK+fwDDz2CiAWV8fP9rBeW+ASxvLzApEGKJcyPHG0dAmL2cfUuSgZOpQTR1DldhxJgOIZNRfMwT4UciSTer3YDjg1OdIy0EsVWFpMilqGdQiTzbypptiQiIm3tTmoFlSEfkue7GpZh7LVQWanOLB7glLXC9tbzBwSQw0Yly9+eZP8OabP4ZsVZCvziMMpowpkmkSaEigWOpRXzrojz2WzxJgKwsZDE3B1tYmLl68BN20cNKZoD0M0G+dIguGKBRyqDaaLHvNFSysbl6EKE2BIdf1uc98z8GjBx8iCEaY+McYnHdx/bm/wPLWZfS6bdx59xfsB3fx2nMcDFSfayJnqBzwQ5kCcZqwVx7NB8jPtHW0jyf377K3HQHP5PkW0zhWVfhRgmJjBY2lDfQ6HUwmYwa3wpjmG88mtIcBtCyE4bYQ0bmpyKiIAVJRRJhl8AQVvqAgFCw4SYQkiyAJ0wRuluMKdF4piJIQhpjAIpBRDFCSI2iCCJdClOKp798kSeCEHkQaFHEGp9dhAL7SWGGWO40TOl9HwQiaouP/+l/+ZzTK1qfg2a+DZk8Bs6fXtxlwNrvX/bEr8LUGz54W97MgGl1kSbr54PH+v0G5PwukkVyTd92yDI92D/9dLfYsQOCPPYz/9ef/uu/ZZxmHTwFT2q2YgWhfrn6bHc2sAn+oCqzWFazWFJ700SRtfHICp92BomqIdAvnYxvt4yOErg3T1GGYBkWNsd+NP5kgI++dLOGFZiaJIOcXqCr7pzl+BNtxeWExBc8o2Q3QJQHVYhFzq2sQCzWErofMGSElkIokmwmBZ1OZQ2JVOBxAcnrIVHMqwwxd9op5+ZUXcfk7L2PvrIdBvweBQDdRhpBE/DPPzmlCKyn848vfuYnW6Rn+v7/7e04dI+8zYp9VDYHvXyenJzg660LWdSzO11DJ5yEnKSeKEdGOjosm/fQaqAY6kY5eIP2humL2PrMKzCrwR65ATo1BvFJqiqIxc4kANAKrGo05SBKlJib8O5L09TunSMIJBElFIui8oWCpEis21pYXUatUIEbExkow8mwMx2Nm8hBARGbrrVabN6wVRUCzUUB/6CBKMlQqefhhitOTNiYTmwGD5lwD840GREXF/MICOqfn0K0cVjc3MOp2kSPJIwecAMVGDTL8KStOthiUIu9GYgv5BN4JAkxDY28uSCnG/Tbu/vJtHI0ViMUarqyVcPHiJjPBCJixwwwPHu0jbym4cnENQRAxWEhz//c/fIDz9pADYkhGSOjQcESeVwKq1RrLKXvjAGd9H7E3hJxM4JJckdIjZQX9bhf9douZX7lcDitL83j15g2sryxi4vs4P20hkzQ06xVooYOYDPoVHcfjiEFFAlrSKMScSbI4CSejGLHdQ91IoJFXnGcjFQT4gghHrcFPFZSiAUqWjEQU8fC0x8c9t7TOVgNVPQVkHW1PQBCHqIgue5yphSIyQWbpYrVswU0l+P40DC1LKQjCR0wMP0XBftfn77a9OGVU088nPReDEW1SZSjmTTRKCvuxESOQJMKGLmPkC8iSGM2yBFk1OPk0paRMASwzpbH4k7d+jp//4j1sXn0BjZUNnBwdoVSuQRA8nBzc4bpe3txAPl/jzyQLhkLeRLVoQqIkT0FAY2ENZqnG92eXQDxBQiFnfsLGVhn8JCCLb6FZCsfxsLt7DEVh8zF88P4/oDe8A5G85AIDV67+KZbWb2Dn/n10zw759WS5IOklXLlxA3Nlk+/H5XqdfQKJaUYBBLppwrHdqRSYvOjoSYKAvGVw+MZo4jLLXRaAu7ffR+fskL/L0APO+x6DaMRM+0M3LRigABdR7EDNIlRzOfiiCpsijQQVoaByWmkQO/CiAQSJwHYFURpBly2UZAtjr4+qHKGpyvAEhb0JBQnMbB9RCquuIWQQPeJ5kTM45WAGs97kcCWDGHCyDse1IesKTK2I//Ov/gJLjTITV+ja0qyWOIn3/s7hpxY8n5Vu3r5/iNsPDv7Q5Zm936wCn7sC3wjw7Gk1noIq9O/Pss9+W7Wegml0Qv+2sIGnr50BaJ97zD3zJ/6mxM1fB9DoIOj/noJoM0nnM++W2QfMKvCFVWC5KGBj0YJimnAdB8OjA8QTm3elnUzEk6MTtE9PkNAOvqbwrjalhgWej8BxoZAck9higc8T6VSkpC4BimlBNg3Yjsc+aQR2sVkzMmiyjGqphMbCMpLCHEtAZLePkCRKn6R/UboZ7+PSf+k5XjxIkx5P7tNCHVEmsVznlde+g8vP38DBwRGGnTYymszLOsRP2Ge0oavEHqqVIhY3LuDuzinuvPcOclLIAQTsL2LobPR8dnaGkwmYbVDRA6wtLoPWCsQeYXCRmHC8cJYxyTSWbXrxJwjdF9Zjsw+aVWBWgWdVAUsOkTptjEckI1SRgphfIV8D6rU6FpYWGWghNpXr2izrBBIOE5FkDQdPHmB//xG8wMO17Qt45YVbKBt5GLKGhJIokSGllTL9nSbsAXV6egpNFbCyUMZgMMag14Yqp0hSGZmUg2RQUp6I8cT+VIo3V6/xtdGjRbgEhEGI+cVFLDSbMAydWTthSKmaKYdAOV6I0As4hZFkYgTgEFhBrF5RAs73HuNs5xGy6ioCLY+iScfT4E0Rut73JuRdJmF1oQA/jPFk/3yaFikAp+d9Zm1pus4sNdex0e4PIMo6g2EEidDzOqOY/bT8wTGO9h8xCFkolhDG5FvmUb4lrEIef/7aLfzJ85fRHQyx3+qjWiwhEnSEtoOG4CDwPCR0XTYsZgEmvjP1x/IiTGQKYUhhhZQOCRhSBkOasqLlQhmFxgJOHfKvzDBflJmZRo/+2IZh5jBfqzHQJigas6tdz+badSYZCpbO/aZoGlaaReyfDZHEUzuBiMAviUDSGIWchp6TMvhUyunsk0YsOAKLjjs2RhMfcyUVpka1nQJjBHiSapXAIFHMYGp0wzORpJxxCUmU+X3arTb+8Yf/De998BG+/59+gLnlJk67HvvFHR9+gLPzHQakrl77E1y88C2oKsk2VZbN0mMq4UwZ2KT+orqR7x3dJ2v1CoPEdEzTJFBgNBggjnw4boh2ewDTJGu8BLt772FiP0DeKsHQc9jefgnzcxcZFCVPsozkrp0uXC/Fefsc/fYJFFHCC7dexEuvvYq3fvQjBuS2r1xlI/tCuYK5RpnPtywJOLF0NB6wfx29fxBQAmmExB/D98ZwvRD37tyHF0uor17mzS0CDUm6SufE0yZ+wjr/XdcLDVMQlJqKGLGoQjZy0JwzyMGAAbpQziMQKU13gjgYIaF/ExMt6EHVayirRWTxCE6aoSxrEFMHqpBiEoY4CWWYqgJVinieYns+ivMroG52Oy1Ekg5C0CJ/Aq1QQaNUnYYvRVN5dZD4oC3O1751A1cvXsDa4iKeu3QROzu7+MnP3sF5u8+S6CAVsLw2TdmkNgt/+109P/v9s67ANwo8IwYamRJSAucrL17/jeyz3wdIe/rck/Mejs+76A6cmf76WY/Yz/H+T/3uDo5O/xVj8OmFl4BQak+TXZ6CpHRB/uFbt9nActZmFZhV4KtbgYbkYDGfQMsXIGkqnH4faRzDrJTRHUxweHCMUb8Hz7E5NcyyTFg5kye51PScxewz+/iEd8YpiRMEYIkyJEPnFYHnuAjJM4g8zUg+IoqYq9XRXFxGRkbIfsC77ZFa4M9mz7M44b9pEiu5fUhpyNJOQc+xKTYBZI5WgxqN8OrNK7CqDRweHrK0io6NTJjFLEEqSJDTCK+8eAPHXQf/8Hd/DwMesykIPCNWhGmazKhr9cbYb42hkmF1XkVBEWHSQpdwPEH4xNdouugkoLDlyzh1SIYz8z376p4BsyOfVeC/V8CUfAhel8NRUkFEEEXodXvwHRvVSgXLa+sMVBDwEIQBJwxTgImpq8ycOjneQ7tzwsDacxcv4z+/8adAGiF0fGiyBj8KEMUk9UpYHk/Pi2IfxaIGS80QOA722z4+PhzC1A0s1AooFvIolgqYTBwGrgjAEePp3GvYH2LQbUMzTDSXlzE330Sz2YTt2Hjy5ACVcglrqytwPY+BkXKhiCT0EJI31XCMYX+EvKGhVjKgaCLMUoF9ph7snmFsh8xGMk0VFVPlhGXJ0DAY+zg86bM3VhClCGKStKcwTQ2hZ2N/fx92CJjlRZaeSfGYWVSJXIA7GeDJnZ/jdO8egwJk5E/Svmq1gUq9DqNYwp9/+xq+f+MC7hy1IeYKuLJYh0sG/4IEyvMMoxS26zLAaRUryJVKLAc87AUMii0UJcRhAEGSIdE9I0uRsXRTYI8vAviokWqmYKmolgv46O4D7sfnr18BAS7kb+n7HoNB58MIhmFhqWFNa0/sOkFkwJJYySTrI2Dr8HzMssqFig5N1RmEOurYbAnQLFHfTyWbvZHDr8sb5Lkp8zEwAJcC7WEIRQihCQ4i0YSZy8EgGaGksb/ZaGzjH//xn/D+hx/hjT//L/jOd3+AwdjBg3tvYzIaoja3gObiChaXNkHhF4EfMktwMhmx3JJAX10nhpnGJv7cZ77PAQD1hQX+HVsU0DfNUuw9fIDRoI2FlRUYmonj43uIoxiaKmEwOkDOrGBx4TKWlrcx6rYQeC6W19eZDUgpoZKq4d0PPoATxPwd6tUKrr/wHH78Tz/C7t4xavUS8nkLS6ubWFqswfYdJC6xAnU82r2H8bADm+SzYYKtSzemwLBMoJ+OYeeM006t2gomXoh+6wQnRwfwYpklk8PhGar1NVTKiwzejifudDPPJsAbMHIEShNYKaKOEc8JqJXjPiZyAWMpD7t/hCBNUawuIaeIkJMAETHPCK0jNmOawvE6ECUd6zRvEHychTH3XZ5AyNRDJxYwIPsH+m7EtqR5ieciV2oiJnuKLEOptoo49WG3nwBxhEpzHZB09EbnDHRbuQqaporeuIO1CxfwV3/yp3ysfujh8cd38fjuI5QMA8NIwt5/PNx0diuYVeAPXoFvFHhG1SPwjB6/iYn0eav7wrWLoAdfqAwdv/p4h9McZx5an7eCz/55v4l99vRTf1PfEyWYQDNK5pwZUD77/pl9wqwCz7ICBeeU0zb1Ygn5uQZi32fZiV6t4ezkHMfHJ+ynQ8bGaUjsMxWiqsCq1ZCjXfo4QtTvY3JyDG885l17kQyadZ3ZAXESM6iWBAEKlTLvise2jTkyLl5ZQyIpHDbDKWXkZ5amCBKRQTSEHgKlwBIjxR+yz05gzbERdD4dwYWBWJCnxsKBh0ZRxfZzNyDqBU5+k5IQiaSybIU2gdqnp/i7v/8hS4DEJICCKYvMyuU4NKBtx9g9PGMZjVmsoqIDFTmaJoXKtO8r8UIohMzJeUEmYxSKsIMYTvg0i+tZ9tY3973Jnpka9cGszSrwrCpQ1BLk1YgDAoiBOrEddDsduLbN0jEyY1cMg436CUBLBUqQFGBoAvsW0XOqtRpGkz6CIMSrL97CxY0FuI6LVquDcGwzA8UnJhAx2oKQgQtZpdcHGI3GDMbceXyEXz48ZbbXjauX8OKLL8D3A7Q6PZwTE9ixsb6xgXKtjGG/x8dHIAlBawuLCwzSnJ1Or2X1WhWLiwtQVWJTxfz+5LF2cHKOs1YHmytNrJZMMiRDZWkBjhvg4V6LkwEXywZKpgyQQb5uQrIM6KaBo46Dw5M2IGvwIgkjO0QSOugdPcTR4SGq9SoUs4x+b4A0nEDP16AYJQxb+xi099nnkuSoxM4i9lm1Vke+UkNjZQk/uHEB1zdWIOfKoJSZFAl82+VUU5LMdUYBJysXLYVN+un6zz6ZBCbaIdI0RF6nazQBZtQ7lJKs8nMOWiNmehFM8vG9R1iZs3D10hb/jn7BGzcpMHHjaUhEGrJEN5cv8jVfkimJkT6JZIYys6mTJGSwbuwEsL0YihBz+id9NwJH6KpF/dAehfz7qiWybQCx0wjQa5YpDROgOxKFQWjZGEenJ8gyESsrawzmKRn5huq4v7uPN996C8PBAFduvoLLN1+ZBj1EEeJohCyL0FjYgCqrGHY7aLf76HaHaJ0dInRHKORzaC6vY35lE4k/Qamc47FCcuRl8tNjBlcMRTPhOARQjtE+20cWR8hbJiZ2D4ZmYWN5E4VSAY7rIohCBL6Nh3c+4vTMV954gy0YCGSz8kUMJgGSTMDJyRN43ggr8zX2zxv5MRR0UcnrnHgdBS7Ohl0OFcriBI/2d2DmCvCiIcbjc8iYsuFWN2+iUb8EVYhhSoBi1DDsj/H4zttQtByuvPADiHKMg4P3USjOoZJfZNDq4PQcji+jc3jM37m6uMHjgMBpPehDFcjTNIYaDOCRdYRVgB34OOv3MFcsYM404QsWAkGbGv3zMFDhsvdbl8EzGm1OmmJDV9CJRbTiFLpiQVVUjL0eBMNEycpDCBO47gReHPAYiX1AN3KQpASp3YelaTBKS+h5Hn9nSijv2y1mD3phiAgas8+KJR0LVg4ls4rIDZjoEBlU8zGvszVlGnowa7MK/LEq8I0Fz6jgr9y6/rnkm7/eOcsLc6AHNUrpXF5s4m//6ZcMoM3al6MC/x54Rkf46wAajQVKbpn14Zej/2ZHMavA/0gFCt45in6LJ4OaZUIlE2ndgFoo8C79eZv8aNrw7TEDZSQDEWQZxbk5FGp1TtfyO23EvS4inzxIyE3bgGjlIMoiL0pock+sMYOS4WQF0XCIas7C0uYWMs1kU2tmlQlTw10303lxJTp9lklO5ZUSVF1DpJX4/7Rkur3qQud/y8GYFzUvvvQdXLj+PA5OWxwkkIkSCPBfX6jiwd37+MUHD5BKGrSE8jI99hKiRbBhmgyCnYzJny1FWfWgi2SyLPCCQpEVJqDFcYpJqjLoRkltlNzWcWLsdIP/kW6YvfZ3VECGx/lmMYwvBEAjk29qn1jvwVQyZIHDC0pBsyCoxEKZta9bBeo5EbXCFCQnhpHnBeh22xgPSKIXM0OWmfjsz0WJlrQI9piNGgchxDhArVZFpd6Eoht48eYVPH9lk32dDoidG8VYatTghRFImi6FAbyJDc924PouHN9GKSdi5+gU7z9uQdZyuLC9jctXLmI8HGE8HPICn8Yh+X1tX9hErVqC63jo93o4Pj5mySbLC2WVgSlKa6RNj1brHOcnpwwcVBoNVKsVNOdqKJWLkJHBcxw22nf9GMedEeoFHWU5QeD7kBUDYgqkiQstZ2KYaRyY0KzlkWQi9k5tPHpyhM7RDh4/eozXXn0JtWoZ//iPb8J2KfWYfMLKvFERkxQ2CHB+fs4+aXPz88yIyptUr+u4fuUCBhMffbIFUIBKKQ9ECeI4g6RoeHzQwUFriGrRQDlnQFdE5E2ZAar98yEEIcVyPc+gGv3fxCMnLRE5XcLYmSae5g2F7xdRTLLNCF40DVBQRAqIidEeEivQR1GLpyCcmkMqajBVAUoWIcpk6Lk8KKyTZKph4KEzCtEeh6hZIgpqAj8RWXKpSRn7zdHnde2Ua1wpmOwlJsQeUmLJCRlCQYSQhdCFGGmcsrcbjSuSQEpxBllUcfvRLh6etjj99OLVa3jjP//llLUWRhiPJmj3RiiUShh1O3jrzTdZ5kk1oLFKnnn5nIULVy9j+/IlHgdRROE/IXRdRc4wuBaZJEM1c2i3Bhh2KeDCh2f3EUU2QL9TVATkUZqEKLPcso7FhQaShJjiFoqVGk6Pj+GEQL5ShTM8x7j/CDv7v0L3/AAqBSskMmIEEGEDKQl7IwbwMkIRM3rQORgjzQJASJFEIgf2QJpKgCUlg6jIkBIRaqIxkOlHLqqLz2Hz4utYbDRh6Tnc/+gnOHp0G4bZQHd8jrnGGmr5izyH6XRP2aqi2VwAUglFCijwfEiqgiyJsHjhCrxMwNHuPfba83zqDxVibDPjzEtSpJIOJwWy2Ma6rjEAex4nmFMVaEoOkaQhTkUc2BO4wYTPRUsvwBsHGI/OkCYOAtdB6IZoLGzDKOSYeUgefglZU4iUyCnhxsYaykUZdFuK4whv7+3jW1ev4a+++zpfgmlLaefJHh7vHuDC1hrO7RH+4Se3YY9nrPiv2z3qq/Z9vnHg2fOXVph51h+OGUAh2cuDx3v/Jjzg3+tIAszoQa1SKvCu3T///CO89e7dr1r/f22P93eBZ08BNPq73e1jdXmJDShnffi1HRKzL/YNqkAu6qIqu2yMHY5GUCldqlCAVihAsQrYPzjG4wcPiBMGzcxDUyRQLEBxrglR0+CMJ0gmY2AyYmZaRLuomgG9XEa+mOeJOC0wE5qUxwl724TjMeqWgY3tLWiVGlw/ZIkIzZtJokCLVPZUi2h9kTCDjKSaumUiUwxmbCB0EWfylHGQElsgZXCDPuPl11/FtReex/5pC107wMvfvonzwwP8zX/9IU+atdiGJqWQrAIbG1u6wgunliviZJIiJ9qoKB50WYWY0YImY5CN5vRuODW5tsjcORR5YutEGc4n/zrh8xs0hL6Qr6rJERQQOCshAu3wf34GGqWvUsofgb/5QpGlULwCEwVQGhnJv6hRwqKpyTAMDao8XXQEkQgrn0PVTDA8eoTz0w5is45Ir38h33v2IV9sBQpKhIolMGhB44MYKwQeEcDA/og6GXg7sEcDZGkE2w3R648QRiFE0vrROCN/yHyFE4uvXdnC9169hVKxwNeqdqvLjJwGMbOIuRbHcEdjuKMRA7WBN4EcD9CbTGCjiMb8KjNn6fpIXlPUyGfSth1+EAikSmQur8LzHLR7fSyuLPPzFdXAytoGgzaOPYJtj3C88wRnZ8QqA9rtNmq1Mm7dusnM28c7BwyuPHdli69xxBaiY02SFK3DY4Sdc9RreciqCCNPLBmRj4nYvXEY8flD19RfvHcH9sTF9eeuoNPrY2f/mMGzl25dx3js4J33P2Y2MTPGOMU45aCFCxcu4KWXvsXG9g8Pe/jZR4+hKwleu74FjXdWRFTrdfieyx5lH+/10R/5DJStNnMomBJSrhMleRKTmeoGHHddrtt8Wcdx1+Z6GFLEgJPnuej2KIymiIX5BnKahDhJockZM8/oOXTsZ2MBQ1/AnJlAR4xxpKA2V2UWGYGOZBzHqZpCxgDHZDjEec9jxlZJSyFaFSQE5pGnlabwBhGxvI1ohHDSZwbaMFOQswwsV/KwhxMKX0RAfR/7qBWK7A328ZN9hLkybGcETRPwyvf/AoVSg/uJak4+ccTu1mQJb//s5zg5OuaalUoVTtokK4P6wiLmFudhmbQBIMJ2HFimxjY9AQQEGTDsnnFIUCmvY9Inu50h14OAm3JlDv3OMc6OHmJjZQOLy5sw8xYHGySJDD8M0G63QNEbG1euwfVauPvxD4HUZzN9kgI7QYjBqIcsHQNJwOxCAskkKYMocRYsmUIweBYnPtciEzLoAklkCW+LeTwQG13IYvjxFJRMQYAb9a8OJTVYunvj6sv4zs2/xP0H76J7uofXbv0ZoV24ff8X6Ns+FDmHxbVriFMZnc4x3yMq5XnMN9cxmXT4/j84P0b/+AlyjQucuEks+cGwj173DOMkRVHKMK9bzDwjAJAY+JIEjFMNdqbBDcYs8SYAk8Dt9nmXv2sWB+i2T1AoNVGtLlEcAbMZvUkfWubB0A0E0PDd11/F9165hZQmIQCfV51Of8qCFAT2VtPEjKXjlApKaeEfPzrhdRophcgyadZmFfhjVOAbB579Oqjy39lnHzKg9vs0As5moMvvU7Ev7rmfBzyj/iP2Rj6fnwFnX1zXzD5pVoFnXgEzdTBfBNLYgd1uQyWmF32qIPKu8flwgoc7T3hRUphb4aQrU/CgWjmWGI0GI0Tkp+M5kGjhQuCXYUCrVKAaGjO1wpgWNBniMIY/sRHbEzQKJi5c3IJZm4MfpbzjTaAZMc7oZ/I8ozRM2p2X/SEbGEtmHqFW5IWRHAyRCCoSkVgWhHK4EGxK8Jq2V954HZV6DU/Ouvjen/0Ap2cd/M1f/z/8O1VMGTwLrTkU8wbmLTLkFXBqp+i5KXTBR0l2UdI1qGScnCY84SU4haSdZKA9l1egqSoORxn2BjPvx2c9UMlAWxIiJJEPiArChJgJtISRoKsSVFlkP6iQVlmfabTwrKgJckoK25mgubCIJgVVkBcesXH6DnZ2HjN7sZC3sFDWmZFDC3B2ZCJZ1dIigjjB0cERL9xowd4bThfkdJ6wD5IoIggT9oCata9wBcIJCloMwXiXbgAAIABJREFU0lGR4X4K6RPPIYtZt/Sg8z8Kffi+A9cLQApzGoNC7KN3fjaVXpoFxCnYa+zPv/8afvD9VxEHEf75Rz/jMfWf/vx7DJ4Ri4zShtmjS9bgELNssMebDbZHEnmdAQIC3ihPha6vqihAUVREUQJ/1MW43+VxKFoFBKKM1fVVrF/Ywng8YWCo3+3xeK7P1eE7Lh9fu9PF0dEx+6815+q8eULMtY3NTaytraJYKvKYJlN3ktS9/96H8IZjvPH6dyAJITLfhZwRsEZppBMgDNn0XW8s4u5JFx/ceYRSIYdvXbuE4dhGGrp46eY1/Oz2Q7z507eZTawbBiTV5O8aOiPMNVfx3ddeZjYbARAHp12uz+X1T4ILRBmdgY1Bv4/+2MdeJ8RyPccbGbYfYrGqMcuL7lUZXRsIaCAbAQpGIC0mgZuUWplkuP/oCUa2z5YCJ0eHuHJ5kx+dUcJy25wcwgloQ0cgMSUG/pSKasgZ+mPa0PFRNgV4tHEkiFBJckcMMQLPJBl2rwtn0J0GAQBI8/MAeca5A0AvoFbJQ41dBjZIJklpnXQ/oZRJRbdgj8awSmV0MxGh62BlcR5DP8Y7H9zGO++9D0UOUS7JuP7t7+Py89/FeNRhFjhdF8ncftwfYn93F+ubG9M01knAiaYyQqTQoZE1gxZh4o6ZjSeoCiZuB5mQMACz9/AD2EOSDQOGVsba6i2QsVwShmgubrPHXvvoMTp7d9nfzE19dAcuM52IxdaYX0SluQpRsyCLAbOpkkyFlatiY3sTY7uDvYOHiOIxxMiDaZXhp2OETosDJuiOKqkFJEkA3+shzWJme2uSDj8W4MY+ZDoPdHCSbUCXY5EAOBm12jw25ldhwMBg3Iei5NCszSP1+6hVyihJJoYnp5ArNRRX1hGKAaI0xZ17v8LewWPUGpvY3noFmxu38PZbfwPX7qOQbyBBgusvvME/q6KIzsne1MN7NGTQTVbyzE4vl8sICAAbnEKRZCQaWVhk6E0IjMzDMvOIAgLKKbE25URPmieZxNjPRCSBj4RYeWTkR/MaWcbW6ioWF5YRZjQ7S7G5toQLm2ufeNMRK3GaskvzHwK9CVQjiTcF/lFI31//3b/MALSv8G3pq3zo33jw7Cn7jNhHP3/38wNoM+Dsyz3sX3/xKp6/tIqDo+N/A4p+FjTL53O8izFjnH25+3N2dLMK/L4VqEg2tKDFHj8KsSto1z6O2ey370c46fZ5gUM764aholItw7RycCYTDDo9xI4DhWROBJ7RAo8SMQ0TsqEjEyTEMclmyNNHgEMSpfEIRUXE5uYGKitrCJIMvktGvjbH2z8NC6AdX5oECro1XQCRfwe7TAvT9E13gLhI/j4ZlPEJMzSeNoJV0iRDYWULL73xOoZnx/jF7YdTCaY/BMw8UrOKmiWhYoo4dwWcjtNPd3JLoo3FggjLoM+mxarCjAfHdiCRZ5CmsXyl74s4GMZwaWU7a8+8ApaaQJdDeMRMTETEoo75Sg6NsonBKGCvIj/K4EcUwxdA8Xu4trmE57/zEuwohmPb8N0ACWTkyyW4CRBkImLfhuiPYFBABKUiRhGPFZILE/uIFuRuGHHiGy08iY1EQAYxDWhRToykgR1iaNOyT/gESJsyhX5bI9NtagS6zdofvwKymEIhsCN1MWrtYtBpIQxTZLKGUqXKjEUCz0zTYECLZGV07SlXaswGG3ZbLKsk/ykCbgjMKBXzePnFF7B9YR2RH+K9X33EIMBLL9+CRDK5OOK04SgImXFCGxGZew6734EdGEhITkigjKajPx7DnjjMistZeRRKVRQWaizHJGbY3OIScmYO5WoFWrmIPWIpEWNOAAa9AWqNOorFAo6PDjEaDnmRTccahQF7aLF8z5imZq4sL6NUyKPb6XGgymhkYziZYGlpHgsL8yxNVdIIXq/NUn29XOWkP0lU2Ij/p+++h63FBl6+egE/ff8OTvaf4Hsv3UTLi/HXf/v/ojeaYH5hEfWly7AnY4TjNl59+VU8d/kis4GItlMyUqhiwsczDV4W8eR0hNOjI6zNl5EZFR40xCg7bE8YCGsU5U8YegIzkqmugiRNEyYZ6yaEQWJm3nmfGNcJSiqBGCLbDcR+gGg0ZB/OSUzBNBoKogeNQKc4wzjWOdVTGhwjIyljlqE4vwjNshD3u4gpUlU3GWAl+aguJPDiDLphomjpGEoFuHoFDT1DMy9DLjXoTgV4Aw6vIYc3uv/1+2NYuQIqtTJG4zEzykhGfHx6jh//5C14XsghBgvLa2guLaDb24FKATfFJVSbG9hY3+JrVru1j7OzHYgKsbiIGZfAIP/OMMDB4V083rsDM9dkxlzgn0OVBSjyJ2mbBKQJlLr6baxvvAo3iuCMSBYrwkunAQdw+sjsLjPJDg9P0O0OcOPqBdJV4v7uETOiilYIRU3geBomDmAVS6jNzTMorRsyKtUa1i5eRxTbONi9gziNACmCKPgI7R6SeMiMMiGTIAoqIppnIIBEqZgJBTsQfw4Q5RSZoOG566/hxedfQhr62D/ZxUd330er10LKIR0hRFmDIUqQhQQZSWRF8hVLIUgCbjz/l7h28c8QRD4pR/Hgg3/B4d7HmF+6hhgqDLOIemmVwxjm51fQmFvCzr33cHjwBLX6EsujL1y8iL7r4sMP3oMhSwglGU4Yw/Y9REkEKSUWu4CR3SekC0nsQc4MGIqKMBpxIrkoqRD1MuLQgSZJuLCyjMVGmeXCaRYhCB1kJLYWiHmXchqrptC8SIQXkdKrhJe+9RwatQp7n/3wp7dna7c//i3mG3kE3zjwjEAVkm0eHJ182uG/r3xzBpx9Nc6V38Q+e9p3M9Dsq9GHs6OcVeA/WoFy0ocxPkYoSYhNHVocQ8soVUyBn2Rojcawx2OW1iCNYVgGcoUCL07s4RCi68KgTdI4RsyG/+T3kkErFiAbBjMkKHWNFgW+7QBBgLKlY3VzC8WFJQY6CIizB30GEsgnhqSajGIQgFZoMFtDnHR5sUpAGsk3Kc0MZoEnvpTISRNHZp4JAjPS6PNS1WTJaSobnKLJqZ0kCEltlhmR15mmG+iECs5s+ripDIKYZ4tWBov83/ihceIogWeiPPUiofQ6WRJxOEpxNPMW+dzDz3dH8LwxFIkYYwqDk6JsQlTN3/keshBBRoAkDiDrEkRDQ07TUSsWoUFilsc4AFpDF/6oBUOIUZ1fYgkyfQ6NQ5IhmYaOEnn2peR5bkBOAyiJx79n/6qY5DMJoWf8MzFQuv0pwDA/30SUpAhCYt5Mx64iy5+wEwWIgoiRQ0BayOPZ/y3g2FxFRxx4GDkxH4MfzKS/v3MAPMMn5NUYZSOFmMXod04wGnThOD4clxbzKjPJ4ihk365ypcLm8WTmnssX2CuSwC8aO+Rf5dsjvtbcuLiFjZUVZvaQxxlp0VVNmaZaquTTRP5W9IiQkkSSGGhhG3SORHIdvYHP42p1exutszN0zs8RCRI0UcXyQgO5Wgnt8xYSL2QQggBduiYNHQc7u/tod3scdlIoFlEuFWDqGgbdFgM1xXqdQSXXGWFvd48B4+3NTRQqNU60JBkcsYqOnjzB6eEhezxlssrSs+3tDVQrZRhmjoEhWZbx5OCIj2V1cQH7x0cQAxcvLNTw03fewYPOGH/yxndx67lL+NGb/4L/9tbPEQgyrPnLsMdT2fT61ZdRzmm4tVnnY/GTCNXSdMNEVwSMnZD95QwhgWUYfH8iEGwqkyMGEp2zGTMC6TzNwgQe3Z9oM0fIkIQxJElh1hvdOiLymopChJ7Pcu1AKWHYbkEYnCJRDZiFAmKrhjhMkPc6sAwVUr4M26hBiEOkZ7uQdQONrW0GQ2gTaQITsqZNo000A/MFBafDgIMcito02IDM4IlJnQgCp0hSX1DgxHjUh+faDHr5qYJiqcaSzvOTI6iayoDe6XkLR+fHiBGiXltCFKTodU+RSQIkVUIaClheuowLV6+hVK3i8eNf4fGT99g7L/FcRGEfGVwGf5lUjRRRlFEuAzIkSEXa5qI/lNWQoZgr48r295AvLqA3GEFI6DzIMPEjrn+pVGA2OuWg7j96gJ1HH+GV126iWm3i3t0DLNYKqBgiuoMRBrYHP0hw/9Eujk/OpvJZI8PmxYtoLm9B0kTEECEJOiyzCIqAcIZ9SNEYqTwA3bmTRIVFMthkhOH4HGGWMCuY+lOXJSRhAkGQoBoGHGLihT5UWYImqcgSCWPfR6E+TxmvbFEhSynOO6cMzLGPmgrotDEnpIjlqQyX7wepjkrjOnSthMHBLiLXxuLaFWxffQ3DwXTjbmvjOVja1OcuExSMJ2O0T3eRphQcIeOcUstJnpqKIMv/lMZAksEORhBCCaqiIcl8BLYLU9LZq06IbVQMC1euXsXSXA2DkcN9FkYB4lSCLOtQBKqBx756xBg1jRx7vjXqFXxw5zEDZ8Q+m7VZBf4YFfjGgWdU5KeJm58t+OeVbxIdeXVpkRMZZ2ylP8aQ/fyf+VnwbCbR/Px1mz1zVoGvQwVKYRd59wyCacBWZGSuixxJFg0TimKg3R/g5OiI5SOUmkneIxwuoGrwXBdK4MOixQj5nSUZg2dhkrAnWsZG+zSxn4JZ9B5ykqBZKWPj4kXk5xYwdjxOjAscG5HVhKAYUCdnkNNwyjjgdDPyQ0t5QkkpZig0GBhTwhEnorGe7hPgi54bKHk26hXtDv8+y9V5UaPFkyk4R4sHSeKFqaJqGMcS2j7t5Iq8+17QEtTUlJ1XJEWBZk691oh9RsAZSXPo4EhmemoLaIe0YJq131UBAiY6J3dxcnQfBcNEjeRhigGluAIl1/xdL+ffB+4YmpJiZWuZffBGwwkDuQVVhZRF7EdDABaZao+9BGEq879pHBGQlVczLFR0aIbB7CECQ0maRmOBlo0E6hFzhIAxkrURcCuLxCR5mrQ3HZMZASWKjM7ZORu+W4UCfD9EEAQsfSKfPCfI0B8F8EhS+muSTkoLHHcPQIyn6twq3Ehk43RqjheyH9usfXEVMJUUJZPcliIE7hCB78KlfnBdTsvsDSkwwoGhaygVLAYYaLEvSgpfQ3KFIvc5yc/TaIKViont5gIvZmkxT+OLjPkp6VLP55ARg5FYjQSckTk6BRKEDsR4gLOujZGj8DW4WKthbr7JHkpkXk9STmKrScTmFUV0e10MWx3UqlVUFhbg9PtI4hB7Z+d4tLOPldVlHt/93pABEZX8sYKI/a1otNHC+6xzjoV6hdnA/UmATm+Io7NzGKqEas7AYDBCt99jU3cKJ/CDCBvra2jMNVFv1DHXnEOhUMTtDz7AYDDE5cuXuD4FRYTkjyFbFopzi8wQGrdOcbj7BHeO2tgfxhCSmBNBiTG1UMujmteYYWdaMpxE4ITBRkHG2SBggLGoScg8B0rsMBglETtYM5hlFhG71LM5yZAACxCYEk0YXCN2Dp3fse9iQv6esgzVyjMQ3shr0FUV4wltkLhI81XopTK0NIAjlxhIbJqAYOZYflmqzSGlxNBhj94YsqpBp/cKI2a3EqhHfzJR5zoQQNntdvke1mzOMxhPYyoUTUiKCC11cHJ8xDJbSSaDfxO5XJ5vaXSc5JN2eHSKnb1d+LAhmgG2tm8AqYqdnbeRJS5EjWSVJgQvx+b/m9vbfM8b+xnWtp9HOOzi5PghEpLA031NyhDGY/T6hxjaZwymEdOW80mFqavk2txNXFz9Ls76O5i4Piy9gZBUzbC4JuSVVsybkNMIg8EJDlu30Rvt4aWbr+PVm38KXbM4JbReb6BCVg6yhh/96Cf46//7vzITrlYuwTSJxTnAcHKCznCMxBegpDIEOcXCpVeRL67DGZ0iJUFnkuHm9esolWQ8evRLTpUc2z5yiowk8DCxR+yTSuy1JCNGbwJVmd7vI5/uDAku33gZbhzBovABpHj3w3chiwpSka71MRabCxBSFeedE2bACWkEQSGvQfL2C6FmZViFDQ5GuHb52xCNCnzfx/B8B8c7H2GuvozF9Ws4Pt3jwIJLV1/B6uYLPDbrjUX0xz3sH+0SjR+pboDIiuRFaLsuSpaJoG9DJyBeSOCKOgy9gv/9L37A58avPvyYWW90LyLmKOHxpEiuV/MskyZQnwJE7j3YY49qCne7/eDw04sogYKqTIQ3ke+J1Mg2Y9ZmFXhWFZiBZ59U9nexzwh8IeCMTtgZ2v2shuMf9n2fgmcPdvY5HOLS9jp++NYHs0TNP2yZZ+82q8CXsgLFsIOie8Ysm5R29BWJDfqJ+aXpOYz9APuPH8Pu93nySF5RIs3AODUrQ+Z5KGUkq0gRkMcZmUhnGS8sQ1ouEbtIUVlbQRM/mhgWZBnrW1tobF7AyPUx6PUQ0k6xnEdiNSEnHsyADIWn0k0xIbZRDEE1oZoGVDGDL5rMtNAz99M0sxgKS/KEyEMsKGzoL/t9ULaXaJKPjwQl8SnfngEw3t0VRTbb7cUaIKuo5gRktLACoGVkTEx+0CLSJGJGBL2OmAB0PMN+Hy1fwVicBuPM2m+uQNHUUMjrcJwujvfvoX1ygoX5BVSqDUwiDYJe/VylI5P27vFjlgVdvnmLX9NtjfhvQ03hjs7gTMZYX19HkZgjJJMhQ3VaFKYpWsOQ/aXyUgDD1JAIMi9+SYpmaCZCki6TrxXJu4iZIE/HOYNl9CdNp4EVRFCUp6byikQQa8YyJpLHkccUAWimZaJSrbJsud0bIxXJ+0ZCfzj59Lu64xbUdILlxXnML61grklG3jpOWiMcnnaZaUAAzqx9MRUw5ARFPYaUERATsFdYElF/J2h3+hiNJiC5LV1/Qt+G7RIDZLqI1Yw8s7CSJGJPshubS1hu1mn9DkTklSiiSCmPsgLDspAzdETIEISURknSQQVSNsZ42EJ3SBLDHCrNJWZIkkm/TLI+Au5FiVlA9PdcrYpf/uo2syRf/vYLDN5GrotCPgc1R8DM1NuPru1HO7t4950PYKQS8rkcX7/ySYI7J6e4d97CldUF9m6LBeC5i9v4xe07+OjeQ5TzlCoa4fjohFl5dB7Qwn1jfQPF4tQbrVAs4PkXnodl5fDh7Q9xfHzC58zmxiZefPFbyHO6JIucESUxdo/7CKMMT+7fhiGLeP7yZYSUOJpp2B8E6DoBhwCszeVY2koelXStjl0XJ60JPD/GYp7OS/CGjZz46I89uH7AnmyhqMKTSyytN+Mh8pYOGEVkdG9y+tg7baNYq0MtLcEfD7FdlaDlS5jYNrq9EYapAU2TWa6pGBYMQ0Ech5zqSGEKZERPf48GfTbhZ6ALQL/bRbvTBmm+OUETOVi5IpzBGY6PDliquLy8zOmXnU4Pc/UGP+/J3gGDPk899XIE5mkqb1DlLAKqBGbT7R8/wpOTI4RpCEmhcZNANwR+XeQnnJotygJkie7NIRJOHcjhyvXXka+VMfQSVOavwRBSmEKKyPbx4NFPcNy6x/5mxUIJuqZg2Gsj8h2sL95As3aRvcMIcImSMUQ5B8Nam7LTJJHlgt2zPeyfvg0ln0LmkANi2JVQL8+hlKvihRdewisvf4/l7XT9/Nnb70HTLXzn2zcRRR6ntN7/4H083D3F0J3KaPMlGdXmCsajMfYe/RLOZMjM9u0rL+HGje8iSXzs7h9gd/8E83NNKHKCQXef7+VRpiAUZQTuAKZE3nUpM/sEWUCQkk8heb8FHDwgChokQWb5cYwYt154A2kY4YPb/wKJZPtZjGqjDFU2MO4NGBAs1y9hee0Klhrz2L1/AC9KkGk29h5/iCuXX8Di2iZOz/ZxvLeLarmOxfklGPll5KrTAA+qnYYEoT3AaDDAfqeHg5MjFDUCZtegUdKv00dMPmqZjD996TnMV8t454Np2J4mA41qAaaVZ5/PSqWAerWMveMT3H+8h5xu/RufcUlI2MuvlJMRZTp7hwZxhh5RtWdtVoFnVIFvJHj22cTNz9aVABYCyQhs+Wx4wEym+YxG3zN+WwLPnr+8iv5gugih9nD/DHcfH82SWp5x7WdvP6vAH7sCpWyAUtBC7PrMEqNFnpq3ICoKZCPHce0Hu08wbLUYPCNwQdZIdkL+Gglc30dVSFES/n/23vtZkis7E/syK31WlnfPv9f92jsADWCGwIBjORwOubESl6tQrH7T/yYFVwpyI0iullzRDDEWtoFG++f6+fI+vVOck91DcsQZzSyHkjCoRCDa1avKunny5j3f/UwKJ4zghiGDagHt1ObIyFaEIJLEhnazE1jkgyKLWLt4ETe+/DasahUnJ+dscOxNJ+xlExtlaLGNiLgaJO9gIC1hcI3ZZ4nPjRNC96em0PTvnlaDL+UhE3PNGyFSi5mEJvYRaWUG4VR/jNBaZjYIsdIIXKlqAoaxxqbcVRPc4KZiDioS6IyjpPBZ9hIwK4l8gOh9e50O2q4EV12kL/6iOn71YhOvXV3Bjw928f5n96GGwN1X76LWWMP9B8/RH2TSrZ93EFhBHjWBN4M97SOVC9AKTQTuHIE7YxmXponwvCnL08y8SaQCmIbBXjfsiSPmMHUTRL7PdZAIErxUhqzp2FwqIfEz3z3DNF94RQkolkuQZGKdCcwaIUkVARXUBLNsmN6XwDliWDLQG0OSFAyGIziOzc2vH4TwbRvLS034qYzOwObk8d6QpEcO8rKP7fUK1jYvwLIKDIhQd3V8eoadgzZOzocM0iy80f51Z8qCqUJXRLjjDuxJj5kxVt5gHzACQxzH4TlIlQhIDxikJVYaMaMCP2K/RwLXTdOAoRu4tLmMcnONNwAG3Tb82RxXmiVMI2LsmLjQrDJQNRz22Ow8XzTgu2N8unMK142x3GygVF9Dq9WE/gIIozCVfm+EhzsHWFlaxmt3buDh011OGLx57RLO2l32ONtYazH7iTYGAgLuZAn9dhvf+5u/R61aw+u3biEJIsxGIzza28dBt4/r2xsM6M1sB616FZ89foKPP32A0dxBdziESV6PioqZ46BSLuPqlUtYX1/DZDLB0eFzXLt5iy/Q7u4+8vkCj0WjXsfly1ewubUGyzQxJ7ZVFLK5+dz2cXRyjrySg0N+braPqxsb7DV4vz1HoWxgqWoxM6+mpwxSB/MpnGEP+zMJUt7idEyIEmpKhOOhx6C1lU4xjFToJNOXZARRhJohYBxnxu0FyecERVlV8bzn8Ny+XCegPYVnT3A2dBlY1BIbvmix96cGN2MdEzNZVXgu6HS6zBZbbrWYeTefz5mlSkAWgUrEMJwOiQklQlBM2M6cGWiUhrm0tMrA/bjXwXw8gu26/LN5Kw9dkxk8IvCMnjPEdFRkCbPpDAdH++hOjxCnNociEKPOIysCUYBGktScgFiI4CcBEpECEsgpTsw83XIxYpaNbtFveU6S4mUIyENSyJ80wtLqBizLwN7OPUwnpygXWwyyeH4fpFteWd7G1vYdhH4Mx/GYpaapEmbzLnr9A9TryygUKM04RK2yjptXbqFoqhgOzxFDhSBpEGkDTc+jXK7z+RLrUpPpLENEoc8ANPuYMiNYheNM8ezBp+icHsIOXZx2uxxekJMFPD86wOlxB7WlyzDLazCFAFZehysq0KwGEOVgDw8Rpw4Sku/mgHjeQT5HRv0OBoMThCIlZObge7RuiRCLKQdhFCSV5dGeEOG1G3egJyqePX0GX/DhJnMG18kYTZPWcen616HpKY4PPoQbTzFPJkgwRy4WkSYqGmYTly68g63rb6NeKrIs23VcPHv4MZ589jEqS5uYu0PUG6v4rW/8D7xxSZs8OVlBp3uKq2sNWJqJew+eMmBtGjqatTLq1RID94/2dvBsj1jMCnt0NsoWnp+08d6nOwwg54i9KAYw5QS6rkFTVHixhO40xtxb2AX86z5Zvtjv/oUEz35REuPPyjcXwNnn9wYhf7v/8Q+++k9CA16y0Eh2SyAapW2edvqLxJbP72VenPliBP7ZESgLU5SSATMWAtvlxkI3dE550koVBIqG46NjDM8ovt7hHXmzlMlXiGVM7IxiEiCfBHCCCBPXZ7lNkJOR5nJQzSIDXe50ijiKceXCOjMyJFXDO9/8Ju689goePDvE08eP0TvaR2cwYeYbSfBcMtelhTTlbyUphICS6UL4Rj0DzZwhMxpEMvhNUyRGhcENYdbhRpcBNvJzKTRY3yCSr5WYQ2JWIasajGgEPZ9HtVpDN5Axm81RVonhpkFQVGYY5WURukQyGxu+Q0a9AsugaBFKTAPyPJtJ5UV1/YIR2F6u4NJKBQ9OjmDnUly/cQUX1ze44XvvRx/j3sePECbUcP5T3zOS0JYsHQUpQuIOMbZdOH6ISNQhKgV40y4GZweoFgsolAqwanUsraxg//kJPN/H6nIz825KstAKMvsnvyEC0cjc/2U6KzEiI2cE354xi0TXdZZ/GnmTPa7IL40YNyS3CmNK9Es54ZP+lpo8SmWk2nFdG6koodRowNBy6J93mSUTujYC12Uw78rVKyjS5uP+OXrTAFI8x62rG7h5+w6eH51koR26jmO631wXvV4fp70JZjYBvdILBsjLM1+U3a9rBG5dbKCi+vjR93+Iw+MzluIVihYMq5BJt1WFve0IlKEAkSjwEEYBy3tJpkuSqMmwy/LAcrGCQinPBu2qIqM3mGM+GuHyShPzmc91eHFjDWlOxFmPWLcOamUJJ4MJjscJ8sKMr71eXsPWhS0sLS/x+xP76N0fvM9Sq9u3b3GN02cTeLPM0k7yXKM5L6tVWcwxyCMqMibjIf7+b/8e9VYDly5cgCHrME0NSRJyqvDMdTEcjXF60oYzs3F5awMrjToeHZ/ir370PkoiMVxq2Ds+A6IApVqFZc8EGhFranlljZlPtutB1wzEARmxEzMMeOWV27i4tYV2p4vxzIaqEaPKQKlUZLmqMx5jGuSYsUTSyY6bYnO5ijeurUIOpui2u9DyRWj5PCbTGfbbU2Yhb9QMmIaMMMoYofQSNy1vAAAgAElEQVRedA+SDUDgh8x4llWdJdb07CHwiIBtAtIJ5Do5oZREGSrZAJCtwKyLXrfHAASBVs3lDVhFAtbnvHFEHoWJN4dAyZmGCd+hxM4ICbFTBWQ1Iksw6frnDU5CVXIaYFQws+dInAF6wzFSpYyUTPzdMW8E5ej5JtB9r6FcMgmSZ1kdsVDJIIC8NrvDPnbO9mB7fViGCLNQhlUts9E9+b21e+cYTvuQU5kBM4HzSBKkuYhfQ7JfKg7aIBOClDcXZLkOKa1nCaWUmWCUUS40oErZs5D8w3KiiHJeR+j58FNgZW2FjeonozknFBcKJkvdqf7ovlhabkFSCQgmwNHDeDzkX8/7NuZhjFajgmbRYG++aq2MWtmEa7s4IZ88RGg0Wuh2OyAF+/VrV7J7LQrQbncwGY15fOm5TrLYD97/AT775FMO83A8BzYBQbKCVE7QXLqMav0mj6PnDZHTVRTL6xBnPdSLBmxvgp2nP4SYelBylF4bYuiO4IYzaEIAkaScUY5tHiRJQCBGCGMBYqxCSCl5V4MbRhhObDRaG2iWK0gwAWQz8+GLZpzGS4zUFAamgwCXLt7GzTt3ecOO/BIPD57iycOPEaczSEqIW7d+G7duv8Mgs+PHfO60Hru5vQoDHs67fZTKVVimgdF0gvNOH1GYQpQF/qzhhOTKMT65dx+PnjxG0SrAyluwDIVZ/1T3BIbSPEb+bD0baC/8Wn9dj5DF+/wzI/CFBM8IVKmXTDzefY7VVhUrzRqG4wmzzf6xfJOAlo21VXzy5HDhb/Y5vX1+XmgAfR1KbLl6aZOv7YKN9jm9wIvTXozAzxmBcjJGSXUwpTTJwRhFQ0OePJ9cD1q5AhTLOO/10Tk6hjefoVA0UWvV2IPECyKEto3cfAKdzHtjSiWM4aUiXAogEETceuMdrK6u4eDRJ2ift/G73/0uLt+8g6fPdmFIlBQlYB4K2L50Ed2DXfztux9wE5hLiB0kM0soElUGv3KxhySnIcppSL0ZNyAEcEnjE24MSI6ZgWbEEuKItozxFmUMtdSqZ7IJCkUzTVhiiGK1hkqzgeP+DMfHx8xmMItl6KbBSW0FTYYp5+C5LpzZjBfZlDZKTTR55xxNE4xgLerrlxyBJJyj0rRw6dIWnNkQ8XyGKIzQcVKkgg53ThJd8voRUMkLuHN1kz34jp4f4OjkFP3xlBtiM29x2APJumbzGTODttZXsbmxhoOzKTc1FpnxpRHG7giCoKBKoKksQNNVaJrKskxiBvXHDqf42cM2ao0Wy9oIFCBglV4XB8ELiW8OdpRyc21IVFvkqUPBGgL63T5LwBJJRmN9A5WCgVm/j3K5AkMmWRA1XzE8z8eo32aD9+2bt9kkfq3VhCQKODw6RLlUhqhqaHd76J+doUNMC2KySMRwy7E3mh8rLOEjD7ef9VL7JS/D4mU/MwJX1opwe3t4cP9THtOMYZggSETIZp6TKgt5E/l8HrpusIcR+eURk4ZAGyGN4DozjCc2/IAYHhLSwMPm+hq21lY4dCVvaNg9PIMXCnjl+gWoYoL2wIZjz1AQZhg5Dvw0h2Q+gTueQCivILRqWGtWcWGFQA0JH37yAA+f7bJXZBzGqJcsfOnNu7hw+TIDHUutJkvvCUOjUBP28pNyePrgM/zg+z9Aa2UFuqoxcH350kX2jSJwmFIvn+wewNQ1LFeqKBUoYEDjwJgnp+cIplMEjofz8zMYUgrJIMAiY3GxjFlWkEgKA7+Uzux6LnRFziSkJIUWJPiej+FoyIw4AiQZhFZUli/SuHaGE3Q7HeRVCYJWxupSA8t5Ad12G4qZR6FSxbO9A3i+B6O8xCBRJU/2UTp/dwIXiX22t7+Pg/0D3uigVE9i+lEqLt0/3cEY8/mM7zcCGoqVOiTa6AldBsInkynf0+W8CUGxIJsGLCVGEsZ8f6e+A0+Qka/X+dlFjNN8weL7MxVlZpGNZkHmjUd5B6nIAFAQ+EiiAI7rojuymbFI1wdRiLwswCzkoWgSFALDIgquEKARUOSFODg8w6PT5xg6c5gG0KzJuLh9A9uXbjEgHwYOHu7t4v6zT2BP26iVajw/UKJjLJI5PeFoWRgO/RJ4EXIChd4Q0Aa0WqtY39zG+voNXN64A1VU8b0f/BAnR0do1muQiVkbRThsdzCeucjJBoe9XNxYYXZUqVLBq6/eZkB5Nh2g3Z9D1TIrA1UiRm7C8zNtfO0d9xA5fcTIYXNzAze3arwBN3MTFMo1CGmI+aSHaqWAlWW6xjGzvv/6b76Hn/zkfZSqTYiKiSSmDTMKBJA4FZTM8yWrzmmafD1zCn9fNxhhMHwCd9pFtXwV1dZNBu4YWExjCF4/Y/kVqhgO2uh09pFGNkulBQ0sFY5mM/hCAjdJUa1eRLNyhRNvPXeIs9PnEElmamhY37oJs7LBqcx0TpSaWiAvTAreODnjYAmaUzQ5S1qmEJK8qeHyJRr7tewa8UYNGOwldqvjBbi4voI7l9Z5bfPpg0c4PutgfWMdq60G37v0A7Tp+Py4zfPWYWeEncMz5NIUc9vl+jUl8tAUIWoFlicrqc+A9cBeeJ4tHob/eiPwhQTP/vFwEpD2zhs3War5hCjjrSq++XbmOXLaGSyAs3+92vt/5Z3/OfCMALNK8Z/Kc+nvyMuOQTQv5Gu/OBYjsBiBz+8IVMQZGmaI9mSKXreP1dUlVBQJQafHIIVSb2Dshzja38fg/Az1BrEqiuztxCycwIfmO7DkzB+KEsScJEVz+xJWL27jm9/6Fr7+9a/j4cOHePTgIUSVDJ4N5CIPOpnXyjrckAAtAePzUzz55COctQcIlQIDZaI9QM4ZMMMsNqtIzBokdwTJHfCfmXk262WZAcQwI0ElSeh4CUq/TyC7Q27WCDR7KWeSzCJ0M49y0UShWsXBwR529g+h1i/AKlZQN6kpU6AqKiySqVLjM5nxwpgaREPX4bk2no9j9ELt81sA/x+deeKMcKEu45tfexvF1jIO+m10hmPMRyGItBIElMgZ4eq1Kyxh6x6f4uN7n3KABTXc1IATEErNI7EmuoMBGSrBkGREORN2orHZcxqNkIoeIJUhwEIaOaCky6VWlWVdLMEUswacGpvQ99Br9zg5sLmyzFLK46NTjCfTrKbIGzCKIRCbLSewpxn7oxHgHIWZjC8MIaUJTE3FzVs3cPPOHZY5H+zvwaPGChReEEIyC0ASo6hr2Hn8EKHt4MYrr8KnpFvHhkxeeynY24/uD2IoBYHL0iZqjkdTH9M5AXs5RKm4SOz8F9RyxUiB2SlL66iZd11K6wsxGM0wdX1oholKMc/yQwp2IDCAkniLlQqn8pHMak5pvDmJ2YrUn0sCmaIX0MjrkAhoNXSep4ZeDoqmoCJHcClpeDaFP3qCeL4PUS7gbKph5mvQq0vwlTyIL7S9XMdSrYSnByc46fahIcYr17axvbXJiZGPDo6ZLffG669Cs0jenjGWaN4jYOr5/j52dnewvL6BjY1NTk8mMOf58Sk3+pTOR7JEktBxeEFCuHOEZ/vH6MxmnKx4enKKYa+LRqsJz/HRPzmBSf6PYQAnjCFZBU6hpc0NySjBnQ2hIIBl6szQ6nZ7DCLRvUZjRUAygcit5SUea1cswHEjzHonDFpbugK9vITZbArMz2HlTd7AJ9BydXkZ3tzF0fERltdXUC6XMRmT/Dtl4I7Ah3K1zpJJYgnVCsSecnnTxPdd7O2TUX4Aq5jn8SFfTEuh+zmBHIeoWyb7eLrEL9UNiCzZTkB8Vbr/KTxiPLcRhgSUKVhu1qCYdQwGQ/iTDrOhrEKJgUQOMaFNGwqGoOCSJIeIoh19B3CmQEKbOCWoFslUYwhRDFJd6hSGIMn4bO8Ijw6PIZL0MrKh58mzM8B03mNppyGrWLvwFoOmg84DbK9vQUx9PNon2e0IiZCgWW+iVm/h8PwM7XabNw7IgD8npvjtt7+Dt9/4NvuVURqpZVrY3z/DX3/vR2hUS1glP8Z6BWkS4LOnhyw5nI5nKOR1ZrIFORW1ehOD3hlOj5/g7p3XUWtdxdzuY3OlRGYQGI16LL2dzkIcPN/BPMjBdlKo0QA64VxqGVDLPAdfu7yJW9e3IaYBhp1DhH6IJ3vH+ODeA6hmBbpVASIbqT+AIkSQZQN6eQWqbkII55CJ+UiRB4KIkXPA56gIBZY0F0rr8Pwhh03IYh666GClQcBbBcddF2Iqsv8lzdIUwhHaZ+ic7sH3HWYwb195E2ub19jvjtJ3iVlM14hA2/F0zmxQYo4VjGxNQEEL7JnJlFDazKGzyVYnhYKFa1cvYW1tNbMGIMCeKIyUepqmODk6QUDgbK2IjXoJlqKhM6J6SXHYPuex2mo0oCkE2gachEo6TpuDmyLA83DW7kMmJj2tfZIYm6tN7B2e4/C0w4DzbO5iOnf+BTPn4kcXI/DzR+ALD5797NC8BNPo77//wYMF4+xzfvf8PInuPweg0VddgGif8wu+OP3FCLwYgZYRoSZOcd7tMvW/WC2zFCM3dyDEgFapoD2e4ujgkGUohYLBsptxfwAvpGS5AAaSLO1QIIlcwt5hb//ud/B7/+6PYFXIDP7FcpEWd6weyWRnL38lA3g6SP7/vb/6S/zJn/0NEmouxm0yZ8lYZbT4k6hpEKGICQTdQizKyEU+xMjlhWeqmtwA0s9QoxOR11pE3j8CS0FlMeb3IYZakF+CJgF1xYdZLOL07BTH3Rly5XX+nBU9Qs0EGw+T4bQmiXAmU5bIEOhCCXtkDv58FKHtZee/OH61EWgWcrixVWcfqcibY/XCBTSX1xmw/ODRQ9iBh1uv3MF0PEX74AhPHj/FaDyBqmnc/Bmazo01Xd9KrQZ7Okfsx4hFFRMnQOxNkAT07znEUgGpTB54QMlS0KyobNbNPkaSwH5ImqqzLIga79DzmBFHtdceeej3JyyxlCWBWUeBH3Av5HkuN7wE6BGThZrpiDyT2KtI5kZeFlIsNWq49eoruHjjFkt5iEVH7DZ6r3sff4DhoIdL126jubSG6XjIfn66qnACLNUsyU7JDyrO6JSIAhdh4CJwHW6OQsHAZE7G9CT0ArPSCMhYHL/8CFg5D3o6RRD63NwSU2o6tzEYzxCnCQMkQpJg0O0ycK4YJU5eFBCxzDKJUxgWSX1pHsqSW6UcsNyqoVoq8NxB4Kpp6syCIiaXGPrwbBvR5CmS+R4kLY9ju4JBUmPmKyVdksT8+tYK18HzzoTvl7IQYHu1gVKe5IMuJxeb5TLXOs1PlCa7t7eP+XiCtfU1SJoKP00wcRyYeh4ly8ruHcQoWuTBR0EWAprVQjaX0gZEnKB91sZP7j/CYXfAdb26VOP6Gw5GSFwbG5tbCF0Huw8foL6yimK5Aj9noWun6JzsYdI94vcLffKMi7DUaqFar6PXHzJIt7W5xQEKdhADeoMZZy+PwfET+PYUURzByPnM7iLAoNkg1hf5SSXsl2i/8CObTSeQjTwubV9CpWjACwMEAgneLPjOBPBnHIBgmTK8hBijMkzFzdg7cQolddhkP7anLHkj2wLytSOgha4n1QSHOmsWVFmC4M35/iZwk9jRJPET7RHmszliyQBUC6E9hyzEUAQCTWIoqgpHLMCW8jDiCfR4xgET+UIeoUB5rCJ0RcDcDtiXkzZq9o7bOO12YHvkUQUUqkuQ1QCTyR5EYpAlQKm8Assoo7myCiRTpO4Z+pMeHj37DAVdxSu33sT1q6/h3oOf4P7D96ErEmq1JhzPxUn7jMF9StKmOWultY7fev2baHfneO+De/jKl9/E22/eZaC/WmlwOuXBwXPMHQ9zN8Te/iEGozEEWebQiGatBdO0cNZ9DFpEFMwyzs73UK+tAbk6jk4eo1opIW9tIra7SLxBthag0CHPg5saiKUSgtk5ZqMO1x2BZpTI7AyPEHojqIUlhN4c/vQcWnEZrY1r0EWPU0K1YgOhnb2nblV5gyRiph1tWwDd0WOed/VcDVsbK4iiDh4//CGDiZcuXMH2pTcwdmWIkgmrWEboTjEbnGE2HbM3nqaZyGkUyKEzkEiyYTpH8gskcJRq8+XmDtUor3Xos2nq5tTwbBmytrWKq5e3YeommWfyfcInSP+YZp6qxHBP8yJkQcCFxgomU5uly0/Oj6AqEr56/RZ7nHWGU5x0h7zZIisSW2pMpnN+ZriuxyswYrlRIjCd0ngy4/Hoj6Z4ftJhKSddezrY+oI2M2c2hgTWLY7FCPw3jsACPPtvHLjFj30+RoDA0FeubvwT37OXZ/7zALSFz93n49ouznIxAr9oBDbKOZSCLibnZwjJfdY0UVxqUmYlxCiBaljojsY4PjrBbNhHQvIWReYFFsk4yYBdzZEvmARZEBGSL1SSgMytq6vreOs7/wamZXFCHC8kaXEpq+ybQ0bwtGsbaQWUSiVsrq3iyb0P8N4Pf4REr0CMPAjTbtZU0M69XoBCRtCRi1AtIdXykNIASjCFhBCBXGCwQ/YncL2YwwOEwHsBnqmQEkooA1JZR6yV2UckL2b/3uv3MRgOIBTXIFgrqEsulrQAkqJANQz2gAsc2pkWIORkEn2wsfDJLMW5mwEWi+NXHwG6JqoQoVkr4cpmHa1qEaVaA4edDjNF6kuraA9GcG0Hu3tH7L+XN3VYxQJCL0D/vINCtYRqqw7PdjGZhVwrlgpmtzi+D8/zEAsGzOrqT09wrWmiaOYwpW6UfYWmnDRHoJdGsjaSWvk+wiRFeziHGwiomTkoiYf+cMzhGJxZ4XsZmJWkDLqRxIhSO6luCPgiSR75XikKpTJG2L75GjYuX2dmmUc+SHECxSqxMfmk34MzmzI4bGkKdMNk6Rk1ZATWvtAhM+BHnz2fjmBPp/z+mqpCNa3M4ykFxjMfnaEDn2JAF8cvNQK5cAo5saHrKntEUYNN15BlwbaNeqUERD7apycMmpZaWxAkFfP+GTNaKe2SfpAYaXw9NI2B2Quba1hbXeUGu9cfwFBzzG6jOmkUDN6AkNw9iO4uN9HtaQEz1HDe72N35wB6sY7NzS2UCiacMIWeIy+xBGVDRlNwEHkJrJVN1FZX2RfP7g+5A/eikD3zVF1DsVTC+WiI094QrZV11OpV7B0colYp4u4rV5nRRWgwsbKIKbS01OL5+sN79/HX7/6Ia9H3Pfb+onHYPzhAu93DnVs34Xsuyw/f/vKX0SJGmO/h/oPHePDwEXtVEVPypfl9s1ljgGVEDC3PQ6VeR6VSgS+VMU/JbP4fjvO9+2jvf5al3/J9AFzc3sZSs8qsOuLvTEZ9TCZzPgfydLp8+028fvc1iCzX6/IzbRZIcGOFPaTmwzamg1O0GjU0aiXkEEEhiV4ChI7PRvzkY0dyagoTSWQDvjNHLiEw3mWQLMw3IQRzaMSAJsa1asLLlfi5pEZj2NMJAq0GubmNJI7QLEoo5XxOlPYFBQmB8s4IimXALFV4I0CSREj0PYnZmgK7x5TaCWystphVdHh8hPZUhJhf/rm1HDtdXNxaxfLGBmaTAfZ2HmBv7xE8dwxEHgxVQbVWgYAQhi7hW1/9PRycHOD//N5fIadIqNTqaJYb6PRPcXh2jIjCpgXy8xOgSQoUQcVbX/4dfOXtb/Dzj+YmAmBmIwe2GyGnZN5hZ+dtBkdjQYGRt1CySGYZoz8Yod0555q7eX0bpprDbO7gvDNgIKhZKWA4HsPzHGjkM0YsrkhDEEQIpucMVAVhAKXQ5KlweL6PICBfwRxqq5so1NYyb0tFZUBUEBKoacxzcyDKyGsyfx8vzu6ffnefJbU5mZiEfXheB+PRDi5d+Q4uX38Lve4p+t0h9HSC2Lfhh+RLV0K1XCMYFO0hhUhQyFLGagfVRhQxEJWSxQSxzHI6r0msgsVpo4Rc0fOI1hxWxcT66gpalSW2AuBwJZrX5w778+U1Cdc2l3Fp4x+eW8/2D7Gzd8RBTSQ7Jakyb06KIkRZxebGBtfkaXfAf6crCg6fn3IdXthYgutRCit5CzosCW00CKxOkTeMF16OEafSEgPxyc5zBk9JTYAcPX8Wx2IEfrURWIBnv9p4LV79ORyBXxQQQQAaHRTX/vJY+Nx9Di/y4pQXI/AzI7CSjzltc9brcbOkWXlYS8tIcxISYtdICuZ+iPPjY4z6PaRhAJGYOnEMdzbP5A/syUTgGRDRDr1sQPADeL6Dr//+H+CNt97CWY/SBeeIQx+iYkCIfChpCJn8g0QFr7/2CtrdIf7sT/+UF8ZJToXkDplFFihFXnyTuTLJbmLZ4H/X4SAUFH69JjhIxCxggBaTbqohnk8gkOyT0qZ0DYFsZSEAgssNi0AG27RgFYDplPw8x4jzSxDyK6gIM5QFmxfhOi0sNZIexbyTq5HXFu+S+zhzRU7cXBz/8hFYrxu4tFxk8KE3OGamiD3zUK43cOeNL+OjR3t49uwJalYepXINo+EYR3vPUayUoOZ1Bs/IOHzuONzAZAbiLrNVZL0EzapysxOlOdQqBJ6JaA8cTOwEucRFLvXQPj1GuVLFpUvbUGSw/Go8m3HTQ0baw+EYk/EESl7npm7SyyTFxEShBrjfG6DdPuUarDWXYGjUUIVASoblEarNJaw1KcVOYANu8lMr1uuIIGIyHCGXRgicOTPgSkUK26CQgoTPI6vsLEGP5GXEwhSpjoktkMSZPIjdtDP2w9xPMbZDTupcgGi/RH06PSRO/wUASRIq8rMqMjhJqYDEFkvjEL5rM/hFTBliGxKjjFgrnh9m3k5kZsQ2U9mvFy5s4dbtG9BVlSWOqiRApAAA3+M5hK6fEfdgD/Yw9TzMHRVBaqE3m6Pb70PVLG6ML601sdaq4PlJD0a+iCsX1+D22nBJUiwbnHKZV/Us3CTJWLYTP4SQCsiLIs4JIK7XkLdKODw6w9PdXdSqRXznW+8wINzp9TEdj9BstfD221/G+dk519r+wSHPlQTZ5oQUX3vnLbz7/R/jf/2Pf4rT0zMYhTK++rWv4Z233mQAgBJqDSmH99//ED/+4BOYlQbK9RYzs7Y3Goh9B0+fHkHNJQziiCTxFEuQjSIsU8lYwwS2nOxg/9E9ZtuwZ2UqoHXhBtbW1qAKAexRD/3TAx5XktTJZgG3bt3GxQsbhISh3z5lkCEgUNsLOMyBvPIJdNCJYRr4HDYjqCZC14fXOea5QkxBkBrKaxsQS03Y4yFUr4/Y9xGYDQ4LkN0eDLPA/nEz0WT/Rc0dMtuNmE6GVWLAMfIdFGoV5C0LfhTgfJbVREVPOG0yY19n9ytJW2dOVmemRiwpgZmEZ50+njzbhZ3mIVn/AKS8rOjQo0ASSg5NMkP+Zo3ng26XQlZCTEZ7mPWfQdcL2LqwDVVJUStauHPjOj769AM8ffoIUSxi6+JN/MG3fw97B5/gR+/9HcaTCcLQQa1Sge37vP5PIzovAoXo3EUeu7e+/E28fucuP6MJBLr/2WPs7J5AVfMoFiwOGWLmLHE0wwi242A0maBQKqPSaGHuRqiVimhWy+jT3+cV1A2ZXxvFPkaDDob9HlTVQKFQzsKB4pRlwATUEhgrqnlmnlONlAvErNRhz2Z8D1JqNzGxVioZAHQ+pY0PYivXUS4WMR90GfQ7HT/B3tEHKJhL8Dy6H56xr50sFbC8fhc3rtxAEijo9IhhHMKbnLL5P10jBu0sYqFmCcyz0XEGgJVWWT5ab9TRajX4dex/SIEZlSKfB9UJedC9rIX2eZeB9juX17FSKzGo9dKr9SVbn6wBTs7OMBoOIQgSRE3h77a9tg7LyuPB0114iYAop7CFQMkyMJ3a+Pj+M2Y0X7m8zk8TSUyZZUobmsPJFN3zNnJpDFnO/P8Odp9iavsIpDKH+iyOxQj8KiOwAM9+ldFavPZzOQK/CDx7+YVestAofZMCIv74L979XH7XxUkvRmAxAtkIlOQAlXQMzIeIPJ8X8ppVhNFoIIxiDKdzjG0H88EQnp0xzVjGIkkQyYz6pws7AUocQCQz2soq/CjGbHCKSFbwrW/9Dt755rcZQOueHfPnirrFjRj9T03ql+6+gnH/HP/Hn/8Fs9ZssYTYDyBNT9lLihZ4cWkVkqpAsbsIjCY3h0ZIi8fML8TTXgQCRD6SnIKcPWBJHYEMUkreM5Q6JrJ0RiJkhOUVWfNC4Nl4OkVq1pArriGfOjDDLM2TEhjNQpEbK3o/apSEnMTyrnNnAZ79uu+lMJhi1n8IM55itbGKC9vbaK5t4v0HH+GTe+/hG1/5XfzuH/wRzs77+OD9DzGZTDghlpg+s8mU/0yAKbEiPNthNhmBab7rQZEVRJKBeSSimKcaUDCa/d/ljZS8t1rTsLG1AT8iOZOCXqfNNVesVjAajTGfzuHOSa5HEl8ZxWIeJ70xnj17yvV66doNrK8uI3RdbhhJuEUsCDKspjokQIBZJzmBwTJFz7PBOyfJ5ihlLmb2BX0P8tVi4/WcBMfOGBgZoJAlK7KsjMAzRp4zSTQDxAIwnPnojYMFgPYLCjWvy8i5bZztP4bjZ8AkXatStY5yuZhJ+8gTSszYNgQSUVIltZMEehBLjRgl5F9Gkl5nPmcfJCITGaaJ26++hosXLyCNwoypRUbo7JNko2CoKKgyDjtjHJBHkd2HFtiQimUkmslgTKteQblk8RwspymKpTpUw0Tiu1xfxFYibygFIoN9kqZw/Ti2wwAYMeg6zhzd+RRLSyucSkussh/9+AO8evsafv/bX8Pz54fo9AZ44827WFpdwvff/SHOj8/wta++g9W1VQZ1qFbJC4xq7d13f4x3f/Bj1NevYnVjAwUtxWhEMssYly6sMcvus6d7CMUiBK3Go7/ZyiNw5zg87kCanLBEUWxehQMDty5UcftSA6fnHRyfnDIz8/GjJ9h/fsxsOAIaNi9ew9bFK1D8AQx/wEyaIBbhJiKCXAacLK+uQI4CHO/uYOqFUOQcfPKt0zR4MT0PBDSLJnu6EagVGnVudv0AACAASURBVHWe26V5G9OZz3NHrrwEldIK0zn8+SzzziTWMyVBywqckEiGOZQsFbIqQyG/LUHAfDJFAglGgUAPAlVivt9JwkuABxUEsQMTMqtnA/kICT3f0oTrqDNJoCoKmiWJvQ4Hkzk+/vQJXxtBJYCxzuOomRb/T8fgZBe94132sEsjD2lORZqTOaG1XF+GJKsI3DHMUpOfd+W8glajActS0O31sLN7xM9cP/Rx4+ombl5Z53p+8OwxBv1zvH7zBrrDc3zy8D40SeXNBUEWMRz14FACNoFZNH4yoFHIQq7CkkZVKuLSxQuoN4rYWCKD+2XezHi2t48P7j9itvnGSguHJ+dod8fsq0YxoUq+hFZzCUKSYjI8Rfv0EUt2b998E83mCjrtI7TbdM4RWs0V1GstnA+mmLsBrLyBzZUG1paqeLx3ygF3tOFA7OGqpfCYd8Yusx7Xty7g5p1X4PROMJvNMPETnJ6d47z/EKP+Y/j+CPN4gNXGXWhSFf3pPkrFy6gUriEMsrRmRc3mazoygEvgRG9NTvi+JaYo0iBLzhQUvjeW6xYqJRXHZ2dkUYZqtQ6JUkKRolSqo1RpsJ+aTwFFLj2/5MyfLidxuAF93tpyHY1qJZvzk5g39KjeDF3jhE06nhy38V/e/YiZg9ubyxwo8PjJAYqWBlMnlrWGVq3CAQKBkON5yR51kItDTB0bnQnZchDTNcQ8lGCHi03CX/da5zf9/Rbg2W/6FV58P/wy4BlJNd96/Q5TkP/4z/9+4XW3qJvFCPwGjEBNcZh9FjouL+IRx9BLZdg5Bf0ZMSki+JT8NBoyUyZvmdALeZZc0kLOIZmBY0OPAwiiyjv98+kQgmlwIqbrBvjWt38HaxcuwwkT3nEe9PvQxASaIrHM8+5rr2A06OE///l/RugHsGMVEUlx5n0GJzhFM1+DKCnIuSPEepkbWtEd8eKRQK7EIJ8gkT3QwnwL8OyfXh15csqsM2p4FKsISSWPmpDBEJJfTqYTTMmfxixBqW7BQIR8MEAgyNCMPMp5Mt0V+DxIFoKcxBKNM0dYMM9+zffAfPoc/vQ56rqJYmmJWV7r6w2WA/3t9/4Gt67fwHd+5/c5US1frWE8meNwd5/9qaaTKUqFEkzL5GafmlmqaWoMRv2XSX8K4UtsFJ6KGnpDm1lEVEeEkRRLZZYnV00B1VoV+0fnDL41mnVulsg/j7yQyBeNGm17PmP/Jz1v4ei8g875OVbXN9BqNdnniRon8jUiwFWk4AqmkBF7k7xyMsYYFSe9t2kazJKkz3MdksmFyOdNmLrKDE9BklnW0+502GOHgWhCaF6yzjK+StbQsckOsVcEzP0EvQmxQeNf89X6zXi7qxtlNi9/8vAzOK7HbD177iKKKFnSoGFk9iGzu8gPiwBZOQM1M5Miug4CPEotnk0RsZw3zhgpmoa1DaoH8osS0B1MMn+nwMdgbKNAMmQ1h7njozd1IBKjZXqO0somlNoqJm4EXSXgKuX6LhoGlhrL0AyDP5MYVJxwGaUQ4wQaeY4zSy5iwJiQNTdJMKNkWs/HZJJtgtD9M3J9KALw1ms3cf3qNt776BNO5/zyW28ijWL85IcfMKv4tbuvQTVUlKslToIlaVejUuFq65H/WZqi3qji4IgkrMDqShN7+8f48fsfoz10IekVHiOaQ9XUQTQ4RDgeIN+8gFxllT3abm23sL1exf3HO/jL//p3aHd6XMOMTZD3HzHXllu4e2UTURQgDHxO4p0JFuaxCNUfoGwZSBQdMyfAYDDGaD5FtWAyU7pQLGCtVmLQhcAeRZVRatShyjJfC3pujUOS/OVQ1QmBJoD7hecggyIizyks8ycyXA5oFDOwhHzmHB+Y2RF0RWRPQgKva9USyxVpDiCfLwJUqJZoXqD6oPNg/7c4ZnA0YxYRqEb3rYgnBydod7psUP/w8QFs2+fX1JY2sHLxBo/NqHPCoCo9J8l/jQB2ezZm4JZ8rCgFkwA/qkPy3pKEDPyNafOKEmNZmkls1hC2PeVxsfIFjEYjeL6Lgkns1ynXjqoK+O++811UKk38l7/7M/SGbSSpCE1RUCzICCIDjptHKk2x0lhCQS/hpP0UNy7dwpfuvg1nPkav28HuyQS9ic8G98QWpvF77dY1Ps8n+8c8PqHns6S5aFnYvnoDW5sXocgqdg7u47N730PgTLC+dhmv3/06Zo6DnBDi1tWLHKBCY3R0NsDD3WO+nzMzMao/ApcluNMBjNoybr/xNqqWjnG/h92dZzjrDmC7gAUH9vQBjueHKFevoqht8feESGuejCXIvoa0gfgz4BmB6xUzC5jo06MlHHPNiFIJ9myAeHaE6egQg/GYww5Mq8jprNPpEM2Vy7h6+y3k8yWstlq8BupR4jJyDLDRs4A+bzoewPdpvUXA8JRDBzbW1tjSYH11jYMHPnq0g4fPTzNmGgPexEbsQKJNwCCAqKjY3L6C3ePnODjch5GTcePKNkvMP3j6FI+fnyD1U8R+glyaJYTGQsbIFaJszvtFh0ipFzxtLhhr/09j9Zv67wvw7Df1yi6+109H4BeBZwSalUsFFGgnzrIWIRGLulmMwG/QCBSFCUphjxfUKZn92DbEOMZUkDHPKexzMx8OEM7JMF3E0toSy8goBp120+3xBOl0AjWJkVu7wTKz6d49SMUCdKsI3w/hej4cz2cQ7avf+jaODo8xGQ4hEUBSqWBjuYknn97Dh+9/wABdYGeMHo6cp4OCA6hBNQrcVNCfU0XnRkMIicnxD4vjJE+pnFWI8wFSSePeVhods7myoJlAsQFNFqDFdmb67nssUZkHMZTqJpTiEsyAmA19ODmLzeCrGkkbJJZXEGBCTQgtIs/mAs7dbGG5OH59I1DSgbKeMrhEzC9qGlRFwLOnnwCxDUWU8PDpY1y+/SrefP232DeJzKsfPXyClAAPRWGGEEluST5DS32SXZJXEhl6s5SSEgkJBKNQiSRG4MxQMCRsbm1hNA9Z3qnlLfS7HW50SYLUaDS40SdAGWHE/n/EWKSGlYzPqQFl5SQzMWRmlLH8iMMHsvFhaQ+xHllhSe5B4Ndphs6MSGKqSDkJOWaViexXZRg6ztsdBrZXWg10h2Oc9/rMcCMGE8mIslsgYz9QV03N28t0WUqInNohzgcuhZIujp8ZgYvLeViSjbPTIwaGwjDGbDrHsD/EeO7wdSE5nyRn10hVNZgFi2ViNB2pqsK+XsxYiyJIFEZBUt04Qd7Kc2qhrsoMVHAyaxLD9Tx0ekOctPuwDB01y8Bxe4B5+wBG4kCrrWL5wgVA0hjcySHBYDRiMKRaLKNULLEBOCcJU11FIftOThwPFPep0DQ5dyCLxLjN0VYB+rYLf9JHMZzDkS1MtQouLTWwWSsgjGPMyLdNykElECYVefODpF9uEKJayePCxTV8+MkDrrdXblxDGqd48GyXAYVbN65AUki+LDHo2G538dHHn3DdEhhMlU/ff319E7v7B3j48ftYqTWZQXPz+gWUl9bQn86Z0Xvv/kN89PGnXNMZniSgWqmglM/j8voKRL6vKDShycBhFETwcxp7B0qhjXGk8D2YxwyyVcjAI7of2YuQ/NMSKAoxeVS2E6BrVrDMbHNFlhlAI3N4CougYBEKGiAD9Zwk8r1L92u5lLECCVCz/RSHHRfDaYiVmobpgAB3GdevbOGj+48ZbLl+5QLfk1Qwmf9nzAEonz3YYXDv+pXMHoXGqfICaCOA5OnuHnb2nqPbn2A0msHUNRiaBrXYhBtmIE5teZPHiuYfYqSNuyf8TiRpdcY9OK4Dz5ly+AQBujRHkTw+XzBfMLIzQI2uI/1KoDD5+pEsnMDB+XzEksxCXsKtK5swS2v4+MEnODr5mAHcuzdexeWNJdx79ABPDk+Rt8r4yutvYmt9Az/56Af47MGHCKIENPXQ+BaLWygU1hjYpf+jyGFwSNWLfK0pbZKuK7GmrmxvoVouQVU0RIKOUFQxH4/w/MlHjGWtbt6CZcmol1RsrK7xs9wm8/44QLc/hBMQw1xiti/Np81GBfWyjrNxCMgm+2xOp3Ps7eyh3SPmqI+i5ENJHKRKAZFiwo+JSQZIJLkWJWbfZxLlDDzjOIlsYmc2Kv0N1R/Lu+n+Y8A0Qf/4E7SPPwE9kSrVKqrVGtZWtrG1uoG9nfv44N6HSAUZK6sX8Uf//X+AWWjiwZPHSNMIGqWUk0cbAYCqhNFkhHq1Dk0iUN/A6tIGZnMbQRTh+LyHpwennArLASWyhKOjQ0zGA1y+sI0oktCh8B1ZwTwNEMs5rFSruLa1zuEEDx7v4/HpKeY5D0JEDH8duSQHR3HhJQFyc+kXAmgZsJj5j4bBIlDpi/rAXYBnX9Qr/wX63j8vNOBlMMACNPsCFcPiq35hRsDSZRSDHqTpOQRdA0wDEi0MbQezGAgNi5lZ404H9mhEPRmq9SpUQ0dA6XFBiHl/gMSeQSN5So1kbjGmp7swKmUUajVmaDmOxzHu1KR881vfwltf+xaODw44hOC3fvu3cXRwgD/54/+dE94o1SsRZGZOCASWEeNrdJaBA8VmtjSddZFYdd7RJXlm1mFlABoZOBPAJsY+EqPK/mj0GmqIgsISdFlAMZkyCEarWtf30Ov14ClVSIUmL7BJzqoHI3iRyPIXNgDXTf5ZAiL8VOKGZ+ALOHcW4Nmv+4YpmTLqhRwCL0BvFnHCq2VQKucEjx/8GDt7T3h3PonJWNrG62/cxZfefBv7e/voDsa4cOk6LDOrncOjY3TabVTKFdTrdWY6TGczbvravSGIjMU7+H6IpZrGfkm7T59D1gtorG4gjQNMRgOWXi21mtjY3EShUOSURJIR66bBxs3EfPuphIfuIZKaEZOT+qoX8mBi6jC97YU3X0aqEaDpGnRd+ykTRExTTskjAC+hpDgh4UaI2DH0M9TQ0uvprXrDTHKcsSEyDz9morHJesIgHX0GNXxzN4UdgCWcxK5aHNkItIpAXrRhO14GNFFSo+ew7JGYKwQmEAuQEkwJCKU5LacaXDd0KQk4M/N59oIiQIWAGp18iFhOm2CpXsZKq8pzJjXRBJAS6Pno2QE32CutGl/fnf1jTM4OkdcVwKrjyuVtbKw1WBJ62p2wL5kQUaiBiWq5CpklvzJ/NoF+1KZSo5xKAmZzF97MhiaCGW/EHBJlYt4A7pQA5BiJksdWawVLlsnS9f3TDhJRRNNQkRMkzAUJ05yJ1XoVF1YKmFESJ7MmY5aw16tVljKSnxkDMrrKwCJtqvzk/Y+4Pt94/RUGFAh9oO/67HiETz57gHHnOczyCi5duoyGJWMwC/F0Zwe9swN0un1M5j6oeD17ilq1jK+/8yVcWlvhulbNPHrkNygAlUoZgR+iS/JrSt5V6R4h/z861xSKbqDXJYZygmKlxl5jhkJAiIjheIYfvncflXIBX7p7I5Pc6TrG4zn8IESnP+R54urFdTzeOWJpHUnkCCTd3lzKmGiUgtq2GXBdrmSbNS/IpAyS+kGQpTK+MHcnlhUBcgSoPHn2nNliZE1AwBeBMSzTbdZ5c8bQZBweneLxs+cYTWyuv1oxj3opj4ntoju2YfshX396vjmzGcrNVQZuODE1TZnVRFruo4MnnIJJAQ4eMQ4VmYFdAk3poOcaSTwJ6KQxIvaiVawzy2/QPYGi6Pzd4yjgRGBi/ikGzTkU5HAHjXoJjx8/wfHZkFl6luEjFcYY2TMEscfzUL3a4vOcOwl0rcZjS0BkQJ5yJD/UW3wN6J6J/JBf/8rtO3jj1TuwrCJLD0nAO/diPH62CzFxUS1XoObLaLZWoOSA9z76GGenJ8ilE+TEAGvLW8iXltFaamE67mA6m0ARc+hPfNjzAarNFmrLV3B2fI7TkxMk3gS6JHBAhq4ZsIolRJTYLErMfKf1ATEFaXzoehHAl21bpFA4lTUFcQBp3ifAkUE7pCznbh/fw+D8AW/kvf76V3Dt8g0GxdV8AY8e38P9z+7BS2X26Pz3/+bfY2PlAj765AM4sw4KxTqsYpWB60qlzjLiYt5ArVzGeaeLZ092UC5aGIxHeO+jexj0+rw5RKxXWVVhU+CRKOD6tRsMvh8eHkHiexkYIcFYcHBt4wLWrDL29vbQ7U0xpCRhOYARahADDb7sI5Y8xF4K3xWgEyCe5BAyNTdjltJ/skgbCAm8SIC/CH3+wj5mF+DZF/bSf7G++D9mn/1jthn5m33/g4dfrMFYfNvFCHwBRmCtkUfBOcfkcAeiYSBnmrBKRU73I1AhRywb30e/3cHJ/j5mkwlKFDNfyGdyoLkNfzLiXVFadAv+HF4QYWS7kPJ5lJsNHkXaCaZmkeULgoCvfe0buLi1ifPBBG9//Rs43XuGP/lf/hjJCy8RFDJgTPLGzB4js1pimImRz4wzBtR8mxeyxEIg+cnLnd/YqDJ4lnOH3DzEagWJqGQSJ5JJJA5MwWNAhpqtuTPHyekpZpHCzbBJTJFaDYo/wVwosMm3IpBpu4WKmrD8hdhmtICnRm4ULGQJ/xq3SsnMPFbG9j9dfQ+7u5gMD7CxvAmRfKP6ZNAfozfpwk9DZpJ997t/iP/pP/zPDCx8/PEn+Mu//K+QFBXLq+vcYBJjjIym2+dtTgQkjx9VN7hGSfpC4AX5NyEnc9MfBh70fAkValxrBRiGyWBHvlRGqVSE5/kss2RvrBdm8cwAIyyYACxuKl4cYgY0sPyFsF6VGBcEOqiZQTV5N+WpMTJx71kHp+c99l8LXA8eATmqhiQnoVrIQ1VlUKAmsZkcShd1vcxbKetkXrA4stQ8gpap0aNmtTOiNE5ibC4OGoGVUg5yNGYJHbNtWPYYZyA8A2ceA2rEHCJww6VUVQLSYvI8izPAjQ3TU2Yh0lxIyYYExFAzvbHaYIZLfzjha2XoKgOuNG1R7VAaMRupd3s4P++grEtZDSytYWl9jTcf9k8GmDsuNDFkIL9ULMNQxWzeFUQGaWi+o5qQX8g2iYlCYB8ldFLKokk1Q95fnseAjj0dYau5htWldQYVnNkcAXlfMkEqAwdMkqkaOhRTxye7e+hPCHgWUSsWcPfV28ipKjMiiZEZUOMsy8yUtMnbjc5HkXkcZzObASySINM4kQcggU9H7Smen42xUtGw2cjzZ35w7zP88N4OgwKCP8I3vvpbWGo1eOxr9Tqf22cPnsLxY9y6eSVLc+wPYOo5VCtlDEfjzFcQgOOnOG/3oMlAbWkT/cEQqzUZrWYVD58c4NOHO7i6vYkr2xs8jsQ0fvBkj8eN2GB0pvS5pLek+5bu5SBOmFlWLhBbTYAfBrCJie1HfF/TplIURxlD9QWSRnMM1Qo9T8j7TpEIYNUhK5S+6sP3KGWRUBgBu0ddxAJQMCWct/sYT110hzOMyUYhAaxSBeuNMss1j7sjlnwrxCqj+1skY/6QwTz6vEK5whLj2WQIWdFg5i323qL5hDAPmi/oXOn7EDhGtc/gGcnM2W9R5FAMAotYtk5+p5QoSZtcUYCAZMM0x0HEfDJikFAzaAPLgZoLEAsh7NhhcP/21Ztcnx8++IzZjIZJTLeEKHME+7KHHTE2c2KKJEqxvnodX3vn97FBabVJiEe7p0T4xVuvvwIzX2AvO/I5OzkjuWWAvKli76gNjZlmEY7bxzjZeYrq0jpeefMd7O28h/2dj7DauoJiuY6z0x3kiy1YpRVOZw4TCV6QYj5qwx2dwaquYqlaRl4FAsVETOw8useJOZyjccrxuGXgGWBQDmmawBWIPUzhCi9DXlIGzvvdPYw6+zzvV5trKFkVrC0tQ9R1nJwfYDYdI6dU0Fy5hLdevQUNAR4/e4bIn7PvW7W2xLVWsPJYWVrF7v4enh4ccK3SMBIzlVPDcxKzCEnmH8YpqoUiJ3ESqK9oBsxyGQcHzzEfDlEz1MwfVFMg6Tp0IYej4yNMBmN0AgdhGqAgF5CmmQpABm1u+mjDgxnnYAQ67FiCLFLwBTHzRMjRCLoYYhIaaM9fbGouHjVfuBFYgGdfuEv+xfzCBJ69cnUDj3cPcG2baNXkbfYu3v3gwRdzQBbfejECX4ARKAU99jxjhx5JQr5agVKtQVQ0aBTt7tg4PjrG6eEx+/kQqEX+S8TEId+n1LVhLV/k3ebUHsEPY5YHRJoF1TQhp8TYCBBEIf+ZGqnY9bBSLeP23dfxnT/8dzg9OsZ/+o//G/vskKdUIsq8c06vDeQiJ3JKzgBqOEOSr/GiVAkm3CzEooKcIrMUk6hx1Oj4scCNCzN7KGxAVCFRsxJTgqaIVCHz50ymM51P0el22DSYeqS7d+/AUHPoHR0hNZqY+QmqosO+RAS2kWS14ys4HDNl6QtQIf///IqWDKR2G4E9gKopGM8nCBKfvXouXbiIP/y3f4RCuYrRbIKjk3MIOY1BsqcPH2M4HKJULqNcqUDXNG4AyUT6YG8Hfhjh8tXrCFwbg06He1/y6SM5DHn00c9FccJAGUmOiXXkOOSPlfmb/RQkY3lYyiwdqhJq+DNAi0IyMmknQVrEDKH3IiZI0dRQK5rMJBlOXTzcPcPzgwOYog8jzkykheoyzOYKNDWTVFGSGjEQqE0bjCcYTmaZZIgACv6MTCZK50cgAzFMZh5J0hyWwyaU9DnN/NO+iEfeULBcpPt9FweHxyyNIiCTgANiBOZNk03mOTE1Cl+wejJggiReLMuNIgZTSRZMUmO65htbm6g0mgwQrbYqQBz+1CeJEuxUJQdVSjnFcEK+kUkKLfUROTYnZjqOj/raBi5evojHj/ew87yDi9sXUC1m9Uo+U5z290IiRrXGkrucAEUiaWCMGRk4kbSQiTARrGKeG2iW3PsuhNhHq97CUrOF0PEQBi6SKEFO1BCnKQLXhyzmeKPBpdoxNBx1uvBmDm5srkN5IVWlukp1A8/OuyyxIwmn43sM5BBYN5nbOD7poEhNf6v6Ajyj6Vrk19CGCoErYzLsp0bemeM//cVf4r0P7+Fr77yJr3/1LTx4vMfPhNu3rma1Phzj4V6HmWetRg0PHj5Boyjh9s0rePRkj0uZ5NmnfQ+3b1zBUjljYL37ow9Zavvtb3yZx8vzAmadTh3yzgQsg9INCVQKeJzoWpJdAYFD9HsCR6YupUxLWGuUQLCP6ztII0raJF9MwJ7PEZOPGDEYyX8sBaa2xzJfLQk4yVqII6g5EYV6FfOYmKVzlmo7bgQ1n4daNPHg6RPcf7QHn6SHEsnA6bmYYHXzErOMzo4OMBhP2WuPWNvLG1uo1xvw7SmznshovlhfhkLsrjmxryn0AiyhpGenocpo94c8n+mKApcAtRdsWNslphJde5PBNZqjaF4ydJ2fe1HoIw5c/jsKr+AQE6o1kjIyFJZi7swwm44YaPLCCZJ4jHJZRZrQnAmUKzrCkBhgM058nAchclKIRjWfeXT1KMgIUMQEkiIiZn85Da+/8hW8effLDBjS3NrvjjAezbC0tIxqfYm/G53zYNjHo88+5VTbUmMZbhjDnk6hqzoarSYcewDTLMJxffR7Q05QzUkKM1D7ZwfQ8hU0K2VUdcCs1Tlp1SZpMTGAaQ0h5hiYZKdJCnoR6VdaJhDonm1gCEKUsdOEHHvREeVQJu9WSUNeVTEfdjElywjNRBo6aJ/voVis/l/svfeTHdl5JXjSvMx8+bwtXwVUASi47kYbtKOalCiRlCgzmp3Y1c4vG7GxEzF/1m5szGoZuxOjlSjNLCVRJJtskm3IbrQBUBblzfM+7cvcOF8CHFKjDRk2yW52JVkNVOFVmps3b97v3GPwR7/7h4iCCTa37kvwTMrICWO1kCNYeIad/UNYKVUCAqJYQ7fXwM4BvT8DGIYN1/PR6o/hBiGefvopzFZrmFCyXZ2Bli5K+EfWMuD0e9KncsW8yGUdx8PJ6Qn2T3s4GvUQKENkDAN53YAb08sthXnVxkhx0PZCWJEJgyCi4kOntD2OoYcD+LGGTpBG10nAM0v5Waaz+9hH7bP4zvmsXPMFePZZudOf8eskePaV1579SSv8+d98Hx9sHkrM88l5+zPeOheXf9ECv54tUEIfVaUHjyuvvg+7UIBVn4WezYn/BVPPDvf20Tg5E9ZOIlBgaqAGjZMpZyITRhYCZv0SHD/E8HQXRm1FmFxMs1JSjFO3EBmJ3FH3PSxXy1hdv4Fnf+Pzkk73/W9/RyZxTOJ0FFsSMqWImQLqqAktCiQpk8WtzJgZEqCZ8PSchBdkdA8gM40FSGTCd2naLdoJmCrj1xMfHK6gu2oGA2QTaQtiBM5QPrtyaQV/8gdfQC4V4Nt//TfYOZ+g4ZuoKGNUdCYmAplcDg3fwl73Qvb2q34imBxXzCSsQxaGZPPsPPgRMuoETz/9tHj8vP/RPdjFMl569TeFtfHBu/fQODnHzPyyMB24sSAkG80Zj+AFNOnPwZ1MpJCkDI0ACNkXZGVk8kWRLHmTMYqlsiR9stAkaMIiScCzn0h5khS2J0lsCQ8h+R8/Sd8lFrZqPEUubYi3KMGGVm8oci0WfUxYK2UsTIcDnLc7GOt5KGYWhZwJCyGmTFpEktrJZEEWzTxvFv7D4UQACjJJCOywjxcKeXleJs4YC/OzCOMUmt0JCvk8Or2RsKM+S9uN1RpW6hbe/9F7ku7o+r6wF5luly8WhGVIKSSBF4Jq/GJKIotl8ccC4HsuxqMBOq2W3DOyDYulCkrVKjK2iVq5IPJ3Ai/+lIwrFeWcJZ5XjXYXfqgiVk0Qnzf9LoJRF44/RbFax9zKJTzY2sf+4RnWr61hZnZGmENTjymbBEgTPyUW8YnklOdGvlQsBXQ+kxFG4nDUR7WUEwn66XkXEy/A4lwZlWIevh9AncYoZUzoBAQMG2GsSDCGyxRPRRVgNp2zsVQrYtwdQIuS9GKPY3SsouG4aDke7ty4hiuXF8XTjfJWjtn0nqJks1jMSX9kH0zAvsQDjvvh80CmJUVuo+Yj0Xh+AAAAIABJREFUfPeHb6LT7WN+bgaf/9xLqFSYxkiZfTLu7mxt4f0PNzA/P4s7z9xErVIU4E+ATvGYQsKw8gL0HgPK+ZyNja1dee4ur8yL31nGTiNtGjjpBMK6K5pTTP0AkQIctRKWXdbSJI3aJFOLzCoCqmK0P0XfnWLih8iRyEz235RSzRAgUyn04bXPoDouDjtksupYLGegmWkB36ahh0zWxsnARd/zUc/bOB+4sHN5LM9X8cHmPj58SGaRBwgT0BSQkXf3c3duCIj4vXfvC9OM77bF1Zuo1mfhjjoC/tJ/joC/mdIFrLVNHdmUIizAFCLk0hbe3ztDZzhBtZC8RwmkZQoFDMYODg+O5LhsUvrGqSlT9qcikgUDSsGZmkn5J/9OcC9lpgVMYZK2F4ZwJiNJpiUYS/ZmpWgib+noDQL0Jx4m4xEc10HazqBar8Cwp1hbWZFrfrj9QMapjKEjZ9todI8xmYygKwYihfRIgokKdGiwrQxeefVLeOG5V+B5A2FPdoaq+NFV82kc7G/jYH8PhmmLn52Vz8mz6zF4RTckCI3eYUy87HbHePjhPemjc3OzqNVKmF+cx/xMBSf7xzg9b0HP5WCa9DnUZVGNwR18Bk0zjTGlqpMxLDsnYwVBxHzGxrjfQm/C0AcNK4sL8MctvPODbyKmX59uIWXqaHYPoCkp/N6X/0esra5hYWYG19ZWpc//7bf/At/45p+hXKxDU0wsLV3BrZvPy/3/YGMLP/jB30pYSba0hEarh5NGU7wZbz17F8srl/H2638p77i1Gy+hmM2gWC7Jomkc+MLsz6ZNmTKRWXvcdLHXOEfRiFFNWegqIc6iKSoEWmHCRYQxJmJ/UaAU1w+RijTYoQdtGmIYpND0VARKwswra0xzB0yaqAE4CezHYTmfpbfNZ+taL8Czz9b9/sxe7efv3sYz15eRNhO5DP0eZqplbO6dCohGKefxefsCSPvM9pCLC/91bIGyNsJMLoA/HsPp9gUAWFy/gZm1q+h3u9jb2cH25ibG/QGmngeKFWFaIi9Rp4F4lFHuVtAi5HRVTKcJoFHaQs5NqKgItBT0TCIJIfiWjiMsFfJYuXYNer6EsRPC5Uo3J9lmQQoEIxxJUTjRihJaYLlNWdWGQZZNLLJNV8skRscCWKgwQrJuKCcJxXCYck0CbHGKk9wkKY0FKtlqQ7UgIAMZGoOj+1iYq+Hf/Mm/xWsv0PsGuPfjH+Ob3/0RhpGJourCbR2KlIYr0xM1BzU/IwXuxcLCJ+upiPpHwGgXznSAdKYCU7dx2joV02xKJLOZLL74W7+H3/qdr+LRo33sPNrDwdERup0W5hYXUSpXEIwnkmzI8AtK4MgwYOFHaZqqGfCcCQLPRbFUFEN/yuDEDPyJ756wgZ7IVZ64nj8OwGRVT7DZMKSYJYuzVi6iVi2Jefz+0SkcspjGY5G8zVZLUuQSCGExx/TD834ghW467MOLVERmRgC8keMga9CbrS7S6dOThshTyXYLXRdLSwvI5vMS3jGZTOQ6mBx55coqVpYWsbF9hDfefoCB81j6+cm6tb+Qs1m/VMHqXAY7G5t48NEDjEZDYRkSWE+YOoYACH40RS6XFSkmFwDI4CMzjQwwGYFiAjX0SRuLJJHgwqDfE5CFBfjy8gJs+tppqjBt6INEIK7V7UnYheMBOS1AwYiEtcT+w2NkimWc98biK1YtFRHTE4rSQdd97O2V2OhRDpdOm5IySQkawWCCGZZlodsfJv03RU+8WKR3vQHvvYH5mTKOz1oy5s6WGWyQFjCZEkbK8TojB1OP50WpsA3L0jAaThB7DD3wcTT24Ou6zBvJPKlXKpidn5V9N9t9OceFmQragxE2dvYwO1PHjfU1AbYIQBKYThhzKvbPRgl4Nx2gP+ji3Q8e4o13HuDzn3sRLz9/U4Dp444nbTpbItAT48OPNuXBunVtTdqMaaEEKXn/CNiRCb21cyCg16X5GoyUKqAOQbTz85ZIM9dWFoSBNur2xIpgPAkF5OsSiNRT8IY9OJ0OZnNk5JFERLN4TbzkSD4+dujNNkHZ70tgiUIpK4FSz0GmXIc2jTBsnomsle/Bcq0q7TyYDNB3+J5KIW1TzqpJ2m69XpJ+snPQxP2tI4zG9FNkX9SEzcZx5pn1y9IP7z3c/QnbUU0ZKJYrAoRLXyPfMPAFICSLe65gYrWaEYmdH8ToOBEO2wOcdwfST4q2hSgMoNhFDB0X+3sHmHi+tIWdIeg0lT7GYY4hQJSA25YpKpVet4+poiCXL4j8k2mwwgwPXGFIccHAm/J8QiwULNjZDA5bQ6SmLjzPQXvooMr0UoY4uIBtmsjlS/CCNsqFAhZrNWxtvY3jkyPYRu7xM+LAcccSapGyTBhqOZkzOHvyPL780pewtLSOjFlEEKbwcHMTse8K6wwMkGGyruuh1WiiVp9BtTYDO53F+ckxdjceiofhcy+9jLnFJTTOjhFR4hqGGHRbApSVKvUkOZkA8nggyaDpfBGnh9tQAg9zS2s4bjZxsLeDp27dRjD18Z3v/Y1Ig3/rc19EHAd488ffw3A8hBoRrCYLcIpS+Qpis4SXX3ger714V9pfxRTf+M6f4m9/8OdIwYDqp5DLr8K2apIqnbIysC1dwgUU1cA4UHB8dibs62fvvgJnPME7P/w2mo0TZDIV5PN5rN+4hutX12DITI0MUIaMDDAcu2gNYoSOK2MU/d441xlDQVYjEzPEMPLgT0ME0JBVDFgw4EQpZOEmfmdeiLE7xVjNwBDALOFk15WB9J/OlGxWBR45ipR3C4cTuGCk/UJec7+SnV6AZ7+SZr846K+iBZ74nnGyRR+I82YbD7b3MFuryPffffvDCzbar+LGXBzzogV+AS2g+mMUog7K1TRqMzNQwlB8ze6++DKee/El7Gxu4cMHG7j3/vvYfvhQUgk5w1JTKQT+VCaNIc3RXTKzYhgqmQGBpIC54VQmVg7LREmmYsw72QoK6J5RT5tYu3EDhflldCYRRoMhrHgiq+Us5MT0mDKC2JIEzpTXlxTF0KRURoM6bgmA9oTpI2bpRL1INqOkRE0hLCxCTRdgTc4TDzXDhK1MMNRKGCAvLUrwTB2d48uv3cGtZ1+QoAJv0kelUkHj5EQ+Uy4V8df/5a/Q6g3EaH3l0hr+4F/9Ee5tHeNrf/n6L+DOXOzy52mBYXcX3fY2FmZWsDR/CQHZJ90emucHyGVN3L55A5evrmJufkVYRv/vN/8W2zu7WL/zDLK5AlQnEKZWp9uFZZgiUWbhSm8y+kiR7iPASZpG8WSYUPKVMMy4sbhPSI//lZ0oPn2Pf0aJZhS4sFPA2soirGwBvZGLo+NTCTcgi4GFTK1SFrN0Sn46vZ48F2QScUcslGMthZRl4+zgERqnJ+j5ERbnZ/Ds7esiEzs+OUdtdhaFclG81BbmFxApqrDLGqenwp4jmCY+PaMR1NDH3tkABz0CgZ+N7cpSEWsLWbQaLTy4/wCdVlMAFt5D358iDCP4AcMWEqYXmYEEtcTbLGXAZh+w03K/opj3m75nWiL3VCJMRgNJ8yuVSlhdXUHaSGF7awvtVgd2Ni0SRi4qnJy2kDd0LM+VBSBL0vxSmGoGuuMAEXRMgwi6OoVlKOIvRENz9ikOe/QZY2KkgilOzppy3vk85W+KABsjx4VhaJJmSYZahh5HlKZahlwPAWACaoEfSlInwVmCxWQ+jiYeRo6H1Zk85oo2+sMJup0RzjtDtIZDZMwY87UyioYuPpapYh23r1+DTXP9KEQQRbi3sSPHfeHOUzLmkiHnRKp8FWwD5aItLE8rZeDH9z7EcDIUKfUP3t/HTL2K59bnUS4VBCjiu4FyxWa7K89Dgd6cEohgCPjS7nQReD6ytoWe48nzGboTjPtt5ChV7AwR+byeSuJppmnwHBcDJtjys9k6FAKHnTMEUFDPWKSciZSbi0cqPcYITKZo9z5FJ9IRuj5Mpw8tZSdeobEH1/ewdudlTLwQG+++CaR06FYWl+dnBRgnoN/qDHDcGmJ1pSoAA1mLVy4lwThH5yN8uHGGVneQjCkRZaNxwtSTYAJKM6cJUBhNhYH0BDDN2RkBpbr9PuxsQcC8tVoaf/zSNcyWcuh5ChwYaPTpp5awTclQC6MYm4fn2DpqCCs2Se/VUJ+blfM9OjzkCIdSpSJ9bmFuDstLi9jc3MLu7q6kDmfzZZFyykKZDsyWbGHHjkIFUeDJO5ZJyNz3cikB9h4cnAmoLH3Rb8OZjGHbVRSKaXjjkUjTTUtFo0UpvSuAXcamFHKAUF9Ayp4VGbXnUGp7Dic4QKzy+FlkjToy2SUU8hWR+F+6dBme30O7fQJVy6FcnMP6lSvizToajWRO4wcRhpMJavV58XDrtpsYNE4w6HbQaJyLtHRpcQ6j4SAJ6VBinJ8fodU6k+u+cfNpuP4U9957D2kzg3K1jkbvCMdnD2HqOuZnr2Fp5RmYZlYY/+zT58cfoT/sI11cxURSlH3Mz8zg8vIlGHDRbe2h02uDOmBdzaCQnxVv2s2dR/BcByaZbzrTQBX4molGtwtn5GJ2cUX89XqtR5hMxkhn5pE2YizPFLC6fAmFXEaA4GmkoNvuoTGgBYEmwQkEQfsM5JgwodqVxQRbMZHFBErsYxTqcNQMdC1ZcDEUA2k9FAB0OCZcDBTgCHZGFlpBcWBiCgMhGnEWjTgndgL8Oft2O3ycsP7ZeP38Wl/lBXj2a317Ly7up1vgp0MD+PMbVy+LtwIBtG5vIB/lz5rd0QUb7aLrXLTAp7wFViwPOecEvqriN770u8gWC3jw8KEEBhiajmA8wnN37+LB9i7+9//1fxOz41IxJxIHsg7Gjod+fwDFGaNqao+TsHyRPoXkY9i2+JSweKEsh8UT4QUy2Giue+3WLdRXr4h5NcGzwHFkYk3GmCTVsVghg4wm6CwayFKghC7NFeapBBQIXsEwAU0VSaf4naip5DNmFnY0QVZxoVsGUlyNNw0JBxg4GqrVihj+apGHajGNl+8+i8AZ49GjR7j91E34E0ekNrX5Jew/2sYPf/gGSye88tIruLy6ive3jvCN7753wT77hD4HNHouZxO/r/FwjLShIYx9PHz4DiaDFm5duwV/6GNvawd3X/s8XvzN38LI9cXXrNvtY3t7F34YIxY/s1hYAWKIbRoityLZjIWTTunO43Q1KW7F60ZBMA0fF7dM1KMXFiVXMcqFHIJJD6ViFleu3RAz8L29QzTPTqSIWpirC3BGtgxUHWa2IM+FPxnJ8fkcqWb6J4mPw24Lw7Nj9EYTWOU6Zufnxeeq12oJA3RpgYXlRBLXMlYaE3rsmDYsQ8VoOBKjfH5uMJpgQI+hHAv5z8Y2U0kngQy+h8O9Awz7LWHt6KoqyXY0f2e7DZ1AAKbQGwtAQYCM2KhGANOk/1GMcqWMer0m3kTVchHVckGKRvY/FvW6Ggt7jezYN9++h43NHcwvzKJQyKHZ7CBv6pirFBA8ZlCxaCfzozNwJaCEBTC9paaBg7QwzWzoWkpkiMVCFoVCVhgxjuOg2xlIqAFBIHpZDSaeJAgSfCKDN59Li68U+xLTO13XwWTUg+cGEkxAEHlmLgF5CNwQKApdBxG9ukwD7z3YwbgzxOp8AbHGpESCFGSRRAIQ5bIF5O20SATJaymU6LNEA/pYkhSHboDTMTAIdBRt4OpiCfPzM+KzRa+y3nAoYMgbP/wRvvXdt/CFl+/g1eeeEokpn8MPN3bF2H9taQ6X5+jn1BOjdMPOYmt3H95ohMsLs3h03kJImTVUOIM+lnMJ8Mn3EZ9rthXlpXwuaequ2wVkmTztM/zGh0cWG1MorYywrKFFSNM7joA6/Qw1BW7AwBBH+oJenBPQ0Yg9eV/xme8OCWoZmKvm0Bq6IilkuqYbRriyUJF0Qo/XPCA71kQ2m8bB6THef3iC8zO+2x7LsQWbT5Kl6UPHhSb5Cd95YZiwERUmiaYQeJSS00MsJfdcfOWmAV5Yq+M3bl0Sr0MlZeH9gy7ee9TAlbkylmsFjP0Aj05bkrxaymaEgUgwl38y1IJtT5mladmoVGsoFPPS3ylZbnU64t2l6fQM1AUAnq/mJXn2qDWQ68gwIMFnYI+FQqWKlJUW8IShE+lMARlLgzPqoNntCxjIxFGeP5/PTJZhRgacwRHiaU8897RUETEyGHoBFC0FNQ7EDxLRGNPIhZWuo985Rjaro1pbQ38wRaDqmLgbaJ2/i3xuFZ9/9at4+vq6gIPdvgMrXaCoHr1eV64bmilhMbYR4623vocH9z/As8/cwq3bz5BLiEgJcdI8wg/ffAM7jzZIVEUqpQrQnSaYlK4n7wM3aR/bLiFSFeSLiyjlFuS5ZJ83DQf5Yh6GNSvsVwaV3F6/jrt3nhf58/7+Lt7+8Q/Q7baRtfO4sX4bmZll/Je//Tts3r+HNBmPwRSKZgjxodMfIFesIE32MS02CL7Sl043ULMt1DIGpkZW/p0Bv2SSWZT6Pg5BGPnJ2KWoPnreBIrHfWfgxRpslT0oQBS6iBQDupmRZ2gcqJIS7foBMm4rWUx6HKQzUjLCcmOYQBoBnFhHP04L+4wTOT32oUc+3EiTY1xsn+4WuADPPt337+Ls/xkt8PfBsydgGf98sPXoZ/ZEEO2CjfbPaNyLj160wCegBejbQRkNt9devIVaVsP2wwdIkelgWXA8TyazTFljcbF6+TLe/fAj/If/8H/AGw9RK+VQKpeE2TCRIq2H6WiInJKYEJOhMGQseiaDfK3GmZP4zgjzSwrOKUa9AVTPxer16ygvrYhEjrLQ0JmIR9k0Py+Fm9o5wunhoRRsBCckCYyr4WRGEIjL18WLCr2zJDpekt00BOmSyDe0kBNhGxlTg5nNQLfTjCaU3y1n83j6qTsyad3b3hZ/o0trVxLPoHiKfqcthvKUiX7/zR9j/eoleJORrPpn02nc39rHCy+9iIOz3gX77BPQr///TiGXTuQiSqwgZyk4ONrE/t4GHIZbTLooZedQylTgjrv48h/8Pv7wf/gTnJyf4ftv/ACeH0FJFdButqRwohSOhQBDAljEuY6f+A0xjE88fUKRJem6IqwhSi3ph4VpCCUKBdiwzBSW5qqYrdegpGy4kSLG7r3mKUbdtgAT3D/9jciWY7JdcWZBQDPfHQNhILI7LZ0BNPr4MYDgsQ+hoohhdHvgQot9OIMuBsMhtDgUxmh9bhG2ruOkO0GxkEMu6CPULCnI7bSBYSonyYeftW2xakoaY+O8ATUcS2EvwSIMCaAMbDzBVMuItLxzvi/AfbIKQGleICETBCueuXMbd194TuRsHGPoacbPkoVG7yMCRwyI4HZy3pIUTcoo+4Mk/KRg6lCmPpwwgmVnkc1m5TzYv5iKSDkV7xXB28RjyhC2FuWJ7Fdc2BBQdxrh6OBIzL/ZlwgKcZGj1Ww8TpbNoFDMyT0nAEzAi4w1PilM/+RxaMZOTzxeS68/QDZjC4Ou3e1hYbaOk7MG7n24gXIhjVtrCygXMhJ6QTN0sjljpFAv5HFw0kCs6bh99bJIAIWNlGIf5MKHgvlqGbvHpxh7noQBELBku+0dHAmIyUCPD+5v4urSDNaXZmVBw/VcTDVdZJtOr49Rp432gIEvEWwCeNNIJGcEPoMohG4a6EwJykxQVALEuo58qSTvJLYLPduYlBljCmtuVQCseHQuvnf0dOKzky4R2FOgeANYlC7S95MSWDMr77thtynSR3ogEjjKFavQ01nEfFkFLvzxUOSMHEMCMqRcF0M/8Y3LpnieEfYPE7ZXrHn4YHsTvb4PZ6hCUwj2sbtRBMsFKEpvE487Pvvi8cYxiF6KPB4DSaZk/ZClpokvHkH5kH5UDPwhoxEqLIvjTCpJ0yTbUeNCQyBAlWES1CIjdSCsW+47V8gL+7XdbqNcraFSqYp/Hb3xTk6O4VHiydROOyv3hiy2hIzL8B8CcBAQFlM/AXCrsyjkyZaEpIPm0joqNj30NMSptPim0aeS10DvM7Kh1JQFdzKAYajIFbOYBlP4ri/+eD69/1TKmROMcTw8gqLyGcog1gYolOowUrMCHA6HG+g0338MROahpzJw3D6urj2P9asvCyi9sjCPwWCIB5s7qFfTODx8D2++/T0oOpCyDGiKhtDx4cITSwczSMGI9CT5lMEMiiP+Zkqso1SsImPmYaWrKJSWpB19dyTSedcNMBwN8cqrn8NXv/K78iwnPpkajk9OhIWWK1QwGvQwpp8dj5Uy5Fmp1Rewd3SOex9+JCzWwciT5N/ReCLBBhyHJHn2cVKshC1pOgoWAUEuoNDDTkHb9XA+GWGGsmIjk7BsNYZLTBESQI6n6DkMaFIk2MSP0wg1ExlMYMQTuDCTIREavNBAFHowo8R3Vq6FslD5XR+eYqAXWwKg0Y/WjVMClqWVAHlMMAxVdKfmBYD2KX8RX4Bnn/IbeHH6//QW+IfAs5/+bRoac3vCQnvyb5eWFqWIvEjm/Ke39cUnL1rgV9ECDAX58m/c+ZlD009DpRfT48Q2pm5SBsLiplQq4pvf+ja+9n/93/AHPYkqp3zNTmcwcV10egOY0xBZFuhxLGy0secjVSwiR4CAUpRpwnCgmbI7HGI8HEGdhli5chW52QUMen24o6Ew0riaXl+7jS986bfR2XuIv/nGt+A7DrSpK0mcJv1bOBnkimZKF3+zwHElUVO8c+IAoWJI0RrpNkzDRF51YeZyMPJZqLqB2bk53HnmaQyHLj66/0BMvV95+SX0xx56/T60Kf2iTnB1fV1W1B9+dF9kKuvXr4uR/M7OHjwlhbt3n78Az34VnfhjOGa3sYXO2SZK9auYmVlB8+g9LC8W8cqrX8C33/gWvv3tb+J/+rf/C1588QvY3ObCUYxepyPFFJmZLGwIUpCxQ9YJkxgJpFG+Q0+bapVJnJak8JEJYqdNlDMp5HNZ6JaNk+MGmmctzC0toFivonl6glbjXPYjsjrKR0lhAIkPtkh46OcUBT6CiSOyKBqPszgX8I6FMj2HaGqvaTjpjrFzNsTISUIRfnpTpx4yfhf6pIOhmpYiemW+goFewGFz/DG07qdnF7alYTZPJ/gBRhOGn6hQVF2k6QTgmdpHtgbHGYI2HM+mEZlkE2hRjMloKEm9ruNieWEG165egUUmRyaLjzY2BQx5jizWwJXPkT1G5u5gMMBgNIYzcYXxwgWCTAqwNBKTVGEW2tm8yNvIWhyMRjg6aUmBujhblYUEArXsayxKabzO852ZqaNYKeO80UK73RUQgOMi2UKSuBpFGAwnyNiWXBv9KiX1NW0hl7HF65b7JfqQyWREKtnq9IQxNz9bx8OtXSna5+p17B0eS5DA2tIM8qYqyX5Z24bjR/BiHeuLdSzXSokfnO/hqMf2VTBfYmCAkiRQskU1BbvHZygVC/K5nf0jAQiW52fx3NM35Rma9LqYTibiBzhyHWFqEfTxhmN4EwenXiSS5LLx2GuQizZkDvK9wBTmwJF/ZxsZuoZKtSx6V4IMoZYRACYVe9ANXQBGPnsEJ+mPRrYVPQrlGZO0RF2AOraXmq7j5LyJfuORANIEGQn+FarLSOVnBZIMx010TvZgmWnUqlVh8ykxWakhGu2epFGzXQjIE8zY2NvBxt5uwlr0FKihJddAcIR+VjSlJwjG8Ybnxg9maYDP9FJdFdCL8nICdWTDJUBMkmMiAGOG7KecvN993xHgl2C9pqbEr8rzJkgXarLv0/0dkVWK1HwaynjH/khZL1OIFxcWZYGg1WpKexN4LJcrAkrSF42LVwRvuZAg0nWOZ2Aghyrj2mKdLC8V3XGI+QqZZCZaoykWCqqAu46alXGUrEh+Tk/nBIRWIvqtRgL+kVXHgAH2cfbvgLLLaYypP0Y8JTA5QrZYRq2+9hhkBJpnH8Dvn8C2irCys7AzVQwnpyiUCliYuwojzXRmD67jIW3ncdbawOaD1xH0XUAPYRQyibn+sCv+rxS6V6wKZsuXBDjsdxpwvZEER6i6jaXFS7BSObRaPQHS+R4JvKEwF/0whTE95Owsbq6vY2EmL9dhGHncvnkTt65ff0I4TAZWMpv5bohjCeNotnu4urqM/tjHX/3dD3F8cigSWL6fyErlLwdkPkdMy4xRTOtI21lEAtzGSCkpNEYRhv4EBZO+dEmfKaWBceCLbNPSYqh6BpYERdH/zIalhcjoPsS1IJqChwpiE6EfQ4tc8YslW9NS2W8l8hf9yIAZ+yLb7CONkuqirk3QmGbQi0xJZydr050qmETMbE3A1Ivt09cCF+DZp++eXZzxv7AFnoQG7B0e/TcAGXf5D8k4CagROLv38OBfeNSLX7togYsW+GW1QK2UeRwMkvrJM24qnqwmxkEghs2KnYbDxDFoeOXlV9BsNfAf/9P/g87xIXrNBsaTMUqVssiLDk7OkTMNXC5kkFYVDF0X42CKdKUCq8BiKEgS/1RVUjX7na5M+nM0Kr9xA6X5RWHYUNbElWZKlX7/D/8I5WoVX/+zP8PBSRe+60CPPKRzGZgaDbUNKJImFssKrjMJ4KtZpDjBcztwlaxMrE23K35VlGaa2RyMXE4mY0/dvoVyfQYHh8fC/KnVq7hx5TIOz5rY2tqSpM8XX3heVly//Z3voJTL49bNW+j3ejjY24PKKHglJTJP+q997euvX0g3f1kd+Bd0nEFrB93mFtK5nBQZvX4Pn797F1/+wm+hOr8k0q733n4bvf4YpeqMgFxk6bA/EVClNIzgLr/Yv1eW53H58iL67TaGAwYQ9NHc3RDmhJqvYDyciFyvUCa4QBDOlcI0cOkPo0hwAYtCMkyUlIHhYCxm3ix+EzN5EyYL02kszyEZnpTc0AOKiYpksz3Yb+GomdgtcCNoppL14fWguT3xJhz6PjJGCpVCHq5VhKMWED1OSPsFNfUnarezJQvldIBhvyPtqBmWmLNzI/viiXSGtAzZAAAgAElEQVSTRSDvBwtWyt8SAzsuMPB+BBgPBjDiAHl6iVkZFKo1GQvT6TRWlmhIP8Gj/SMBl66sXRI2FwEGFrNk1ExDFwhGMFQGFegJq6NQTKSaYSCADgE6l8zgx32AIIaYs6c0SfgzLAv1mTkBAM8b5yI9JhOMoMt4xGRJM0lETJmoVIrI5WzsPjoUEIf+TXsHp9jdPxbvq4VZJoVmhIVHs3gyWOgxxn8jSNPuDUVWTPYx90/vLSWOxVtPVxSsrcxh7dKiSJoDh8DkCJFuIm9nxNeMzOXd4wYmbiDPULmUx9riLLqjCTb3TrB/eCxSuRtXV5BLp+CNx+i2+pi4E0CNZHFHEnaHE2E+TQ2+E1KSDGmYKWGM8d6FZlWKdmvaTlgxroe8bYrcutnpCeBD8055llUNBhdoTLJ6QgkbOG+1ZUGlSNBbWMuKAGk05adXFAEuen8SHKIEut8fSrvzs5TS0t6ACaEEu3K5HOrVugRx5fIZPNzex9s/fijAgrzHgkiYdr7vCnBDuwLKdLmgpKY05AoZ6IqFQd8BooSNDZ0AQxJKQVCPYDDluqetJASAY9NMOSd+fO2BA8NKi3yU40eLQBABQYLyUzICFSzWShh7AbYPTkQ2SxCF9zaXzQgY1223hYFpZfNYvXpVAjMe7WzLefOekIGWsNg0lAoFlIpF9IdjART5+4TP2GfIbM8XqwKwuWSqq2TIhbh2ZU3Aut1HB8Igq9ZnJGCh0+0IYJTLZmHqMQoZshINKDqBRJ4/AVWGUECSbwlmMcWY4zKBWknKzmeRovx00MNwcIpCMYt8aUaCGmgZQWZdvlgRgNWmlPrsCINeD3PLV6BpMXbvfx/t422UamVotgaXTMZMFRktg0FvgGyhiEvr19Dr9bD94AMOycJY7E5iDDoj2CkuutAX1gXpa/w7zytSdKQMhijksbKwgLkq/RIJaBdlYYSfkkXIxyEmiSdiEr70wp3beP7OUzJeETD/i7/+Ft54+54smqiPU3iZnEvgnIxMPh9MO6Vsm6xVRdHRnoToTrjAGUFVVITTJCFTUwms09fWgK0ljGf2Iy0cA6k0MlYKlhZgNE1DiSIUzUDGyIGrYBTocKcQT7Z5awqLGF4cww1jnLg6Zi2mAkO+nzF8dENDPlvSfHR8De0whZo2FhCxETIk6mL7tLXABXj2abtjF+f7c7XAP8Y++2kAjQci64zA2QXr7Odq9otfvmiBX1oL/H2QnJI0KxVh6rqIXVeKAXqVxaqBF198Ce32Gb7+l3+FxuEhzo4ZX69IUchik+EiZJstZi2s5BPQbejTDDqGTy8orgyTEaaqaHb6GLKIY0KXncbTT91GdS6RRszUqjIRz1XqeO6FF2W/W/c/wvnuQxzt7SFKV6FbNPx3EBj0ElJhRiOZHLtKRooTi98HIabi9cOiVEFKYYqUKnIS3TQFdCMDbuXGLeQWLomvySvPPy0F5Ovfe0OAi1qxiJtXL6MzHODo+ATXrl1Dt93B7saGJNGxmKEhL/3gXr37DL729e9cSDd/ab33l3egcHCExXyAmzfW8XBnF83mOV77whdx+5nnBWR2/RApM4Nu80zACym8yBJqnUlSYaAaOH50gHHjFHB6IruMrTxiKwND04QBkiuVkM0nIQCUZvZH9L8JkROgQ8fC0oJ4OZ0eHMu/s6hm8a6bibSQiaDOFEiZNmgSnjYMkcc9eNTAwfnPSjAldMPriTQw8h34Ck28p8hpMfIZCy5NnY0KwlQi6/4sbJl0Soo+xetJgp9m2VKkExTj2NLv9dHr9QVsyEkIQPw4zCQJVSBbiIASPenUqQsjCoT5o6UMFKpVCWRgAUjwTJiBWXpC6Tg8PsNgOEI+m4Whm9KXpl4PGRapZDYaadi5grDQCGAQ7BmNJjJ+ElAha0jCAh7LsghKkOWWziTpr71uU4CbMIjRaHbRarVxc31VpIjktt28dRXFQl5YUAQLzpmMqdKUPsbB8ZmkwPJ6CbRlMmnxMOoPR0jRRNw0xOj+CYNNAGQxOA+RokWUqmCuVkS9VkGKEkhhuLnoT1wBoRZmazJO+26AVn8iY+98mZI2G2e9sbAp66UcPtzYRhC4WJgtinT2/Yf7kh55dYWG+pRixxL0QMkjgQ+2u+cFYuafzdoJy8zOiOxt6rkYecl5lm1dzodAIT3Z4sAX7zOGDSSsrDT6g6F8lmN9wpiKhRVHYKdaqaBSKiFnW2i1G9jcORT2EduSTCia3pPJx2TKcBoJ89SgZNtKi8xxaWEBKTONg4Nj7O0fI1/Io9Xu4t17DwX4Zt+bOG7C1iErXFFg2gZu3byO0Ivx4YcbyfuNMlKmIVKWGYYCtLNT8JgLl64KuHa0v4OXn1mT99qPN45RLDN8YUGSQA+bQ7m2gZMAcasLZTn3o+ZQ3pkE9NjeYejD8z0Uysn41m40kC2XMbuwIAb65ydHyNgJO5YLTARvyZhk+wuzkX5r0RS1SkX66Hmnh2I+j/mlyxJewnRLtmvgu7g8X5Z02+aQQA5/L/FtYzqwbljSZ8lyIityvl4WBqX8LoEleurRz07XxQA/DlzpW2TJ0dif8nneI8pmySDkc9kbHCNlpIV9RSlofWEVlp2DnSMb0cXZwTbsfB5WSoHXPpLxYHZuEbP1Ok6O9mAXKjIf2tl+gLOzBqysBT3DsIYQS0urMO0UNjYfwhkZyOfnkv4kmGfCXuSzQxYzr5FJ3rfWr2F5roZWuyXPgcGfq8mYQySNbEhyDRmGwRCSarUq/ooEb1///pt480fvY0AbgMEYphojn7URKikZN9JMzM2lZR8ExhmM0poAThjIWDLxGYyjJhRFgmfKzwbHTCP6uCU/yxhTZA2mURMkoy+dj9l84v85dnwYqo6uG+NkFGM5r6GaVjEJpmhN6IsWY564s6rgZKKgZCTX1/EU2Exm5WJSGEuIQCr20fYJ5sUi46Qf2sX26WiBC/Ds03GfLs7yY2qBfww842GeAGiOF14AZx9Tu1/s5qIFfpktQACNLLT+cIDZogV31BX5iBSBUQTFsCTOnBP9jY0H+OEPfojTkzORls3OVlEqFWTCRgl3rztENp4ir0aJ/1IcY+hPMVQ0BCp9VKYyoZ+4Hjyf+WWQZE5KJ5cvX4JtZ/HaF74gRVepkBfJzw/feQ+vvvAMTrYf4j/96f+ZeKak849DARLpQuxPJFBANSyoVgY6QkRj+kKxkOBEjhHviaFyolvhNwTSdLzw2m9g+cZt9DsdmYSfHB/j3of3xQ/ntVdfhqGp2Ns7wEufexUHe4/w7js/kn2RqZDPFxCmbDxz5xkZC5m4+Y3vvvvLvH0Xx/oltcD6cgXj7h7eee+7KNfzmFtYwNryDcxUljHsdRGMRuJF5E8DTHo9+KMJlMCFapqI0hnpr5Ry6fEUTrcrMjDVzolvHpk7lAeVmagp5QHQ6DN5LQYZUQTP+FMy4ehjww+Mmk0B0YxiMUngI8OCQEu2KEUkn72z1gDNzgTucIBxty3FY2TYCBnEwWdv0oDuDRBZBZhxgJQ/QKipcGINnlEGrOR8fp03GpFzm6tlMVfUpYBnoialZAQrKTWnx+PRwSHOGk3k8gVUyxUBq8gQJKhAoCSbywnYwuGFkvY0jbSZMOl5MDNZ2IWiAFZMPiRbiMwZeoLd39gVEGxpfkbkfAQ0p95QWEBGmsmC6YSlSNasFmE0HsML6EEEGafFOooJiyGlazrSpiHJmUwhJIvq9PRMDOgZADocjtBqtjBTT8zDbdvA6uUFFAoFAWt4rRwaeWwZu8kQHo5Y4kMVVkwiOyaotndwjIXZCvqDEfwwQrVSljGdRXe/3xdmkfhY0QYAQK1WRT5vS3rt/Y1HcowXn39aWFnTMEoWOtSEzeUHsbDHeCx6UXb7PUwmI4RTBh2EOG/04DLQI8vCX4eeUkXi6bk+5uplAQAODs7E62xuri7vk1iJcHR6Ds8PUcjnBIQjO45gUOO8KRJEkfpRcs0kaWE068Jm4jsnZejCvuO7xPNdMVufm52T8zV1FZPJMAko8Hhv0yhXqsjm8rK4xDbhvgn0iEeiOxFAKZclA60sbd4fDERet3fYwLsfbKL3OJiLbK8IobCOyExkSqSVycP3ImFik4VKEInDgvCSHgNnHBO4Xx6X40auWE6kjeI3SpCxKCwnLoI9fW1expft44F4tbFv815w3GHKMNm1lGvyeSALTViXNO/3XLgMD6rWBTgeDrpwxhMMCVBRQq4AxUIBZjqDdovJmQN5PkwmlBopkAnlR5QSRjLfeMLmFH9IRZU+T2CNAN7J4SMBLrkDVTOwMFOSfY2cSMZVSmUpk6Q3Vz5nC5uSCcSUofrOUMbHfKEothQEpyT0IfKFTcc2IUu42+lAIcCpM8k2hcrcstxzl9JsIyXJytWsjUrWxPbmfRzubct++uMhXIbIEBwPA9iageur15CiP5mvIF+pQjOLaJ210Dk7EhCVoKfMRx7fI7Y3xwcJfYgi/NFXfhvzMzW8+eN7IpMlg5F9kQ8y50ZsV36edhrVch5bO4/w/v1tHJ820Gl3ZL+dwQjnzW7CJJytI1J1jOgnG2uSDl0sFGFoBN9D9AMCjSTRToUxxgWZRClAz7MQYUQmKVsxxjg0YKf4XMcwdUVkmgTUvDBGxtRRzSX+aa1hIPvh1h6HWC4m7539ri/syvmsgqqtwo9UjPxIvNWe3OOyRW1xhI7LoJ4ARYUhJaILxYln4MRLPCMvtk9+C1yAZ5/8e3Rxhh9jC/xj4BllmhzESVu/t3GA19/68GM8+sWuLlrgogV+mS3w+Rdv43N3VtE43EXz7FQM9RkcMI01PHX7KQx6Xfz5X/5neJMxWieH6He7qM/UxPdsPHaENeYPhshiCltn8c4JVQQnUhBls4i4MikMiFAkGjTXJvOL9rKX19bw1PPP46WXXhJvkFazifUrK2j2HZFP3lxdwsHmQ3zzP/8XmcAjT9PmZGU00kzAG0GNPChWBtN0BXndh+n1EY4dKZxYqHG1lmAZTaMpdwhiCIPNzGTw1DNP4c6zz2M0GOB4fx/HjY78zvqVSxh3u6hUK3jxc5/D/Y8+wnvv/EiKA/FsSZmSFPXC88/JrSJ4Run6T28MZiAox+2k0fm5ZZ0f9/5+mX3s034sM6VAV9uIglPYZgZzs5ehTjV0Wh0ovotyoYipO8Hg7AhGvgyrUIY36mPcayOdzcIqloVVw1AOanly9TlkCxU4oyHGo74UIwQxKBcjeOGOR8J6SWcykvrIQp+gG4E4AdCGw4TRwhAOXUe2WIFu2Gi1O+gNB8ik01ian8fZg/ex/cPvIZ0vIKpfxlDJIpoGMANKORXYhoG8wlADD1PEGKVr6CP7ab9d/6Tzn61mJMmPzLNyLoXG6Qm63Y4AVgRwCE4MOi0cPNpDs9sVCVwmnRH2y2g0EjAsk81KqAiN/SV1VdVQyaclNZNeaBqDI6wsprECdzKiwk4874ZDX8zVY4L9cYysnRWwfuqPQC6KSnmXqsOLdAE0aoUEvPGnQG/kC+hKprCYxCtJ8S3+W4oqhb5p6Ng/OMTRaRthMJVCl8ydXrsjEvWF5Tnksraw4IRlHARIG0lqZxDraHQGkuhXyOZQyOUQxrFIPplW22g0cd7qCvOMwKH4KQWhePzt7R8IaFOhFDmKRIpZLBaElUKGF0FhFvVMOb5186r4moWeL7JPsu16DCpIpTBbKco1bu4eiIRxYY4ApILID3B82sZg5KJUsBGD/m1j8S0joMhzcUaOSCcpW6anWxi44oclzDHPFzbY5eUlYSAfn56L6TuhDFoR8DPZPMElQ3zW8rm8eL2ZlKdZDAiZQNPoZziLUiGLZrOB3f39JHBBVYVxlTABNRgpQySyfD6ZjJm0ky9ADiWOBB6slC7vRIKQtp3B/sE57j/chaImvm08726vh+GIxvNkTqeTsAoCY9NQQELK+rjvmEOLyLzJJIzF+J99a3ntesLIUhQBvXY2PhCzfsMkAzLxcavNzkj7k1VFNhSTXBk0QeYRgcAICXgmYQbTQIAWJm8SWOO4xfbnO5/AIPsg9zEej1CbW5b9n+xvCwBCpl7WTsscINSSsAqOdfR5Y7Jkb8BxSUUmm5d3PEEVtmUAXRYP+Ezp4vHHtlYEjOMimc/QgDCQ61xZqMHiwkRsCvuNTKiMpctiHVnCBCHNBDd/zLCKJJmSgUMzlRKi0Je5Bs+NbUwGGtvcm7iSElrLp3HtChf8LOwfHuCsPYJmltAZE5wK0G+e4uhoF6VSRvqSkqpDVW0oMQMcFJmXiFxzmqRfPjHypwcc2Z2//5UvYmmujrd+fE/6FUE/sssqlTIqRYJneWmTnZ1HeLi5JUD+4fE5Gs12kpKgaiIbPTlrSt9jcjSluvPVEjLFGpxQRVpxoUYu+r6GSZyGpZP5xTZkH6LnowJLjySsIZyq4m3GvwdknmlCtBMmXtHWMHRj9J0YRZups7GEQqVTyXPAi7MpN7Y0kWePvAiNUYi8zlRPBacToGjEKJqAHwEpeqORbQgNBgE13lMAaUOFF0RoOTGaDuBwEnexfeJb4AI8+8TfoosT/DhbgMX0M+vL+Id8zwicUaZJ6jlBswvg7ONs+Yt9XbTAr6YFvvjCVbxwpY6DR48w8lxJ+AvjFJ69+yL6vaZ4emXSJkZHD7C7tSk+TZQlMTGMK86q56CgAhnLEKNtpmyxEDJLZRRqVTgOTbE9kdRwBZErm8o0RD5fxu/98b9CtVbFeXuA9Wtr6LTbeLC9Jw2hcqI+6uFgcwNnJyciySCAwKCAOFMFcjUYwQBWPBJ2BL84eeNMj8UM5Q0hmUBRDLtSkRCDifirUAaTFulOSrPwwrPPYWm+LgXnyuUVDAcD/OD118Ub7fqtW2KcTI+is9MzjF1HzJgHk0BCBjgmEjz7ac9HAl1fee0OyO7jRkn7N7773s8FoDHogQsbH9f+fjU97dN51KsrZVxaqGDcOofTOhOPobSdgWKYCD1H5EbDXg9utyN+YVaxAvgTeN2mFK2aZQmTk2AHpXyza+tSyBztPxKQgtI+FkXZTBaT8RDNg300221UFxeQMQ3pewHlWGEoLBIWv6R3sEC2sznMLywK+2JHpKUNXF27gvVr13C89RDbb31fnrfi0goCRUUwGcJzPGFYzSwsoFgqoH9+jslwiIlRFBkNC5Vf942g2epSCbOVjJjtN05PMej3BLQi44jgGZmFhwcHaLRpoh+IlxfBM0plKeGj5xyLU95jgkYLCwt4+tZ18SCjfM1gBaho6HXo6ThGNmcKYEU2B8MJCPLwd8lGS0Uu1OkEHnR4scVYFthpggNkQqUELErYS46Ad0wnJGhAsIyLAyLPCrn2oaFUtHF0dIzjkzP5HKXm9PJqnjfQ6Q1Rnalica4qgBfZaWSslHJpYfEMAwvvfvAQ2xvvS9AB/ZTISiJ45HsTbGztCWtufm4Ga6uX5FmgITyBGo6tHCt5Xezsy4szAtKRWcWkTjKQSUgjUJSv1gR8UUNX/LZCLSVAVd62Eq85J0nVdD0HKhleDIWhRN/x0Gx1AWWKTreHVotsmyTVkYw7gjwEJizbFsYXQc7BoIfAD5HPJQEIS0tLsEwLuwdHAuoRgOGJiZdnfU66fuf8SAAkAjX5YlE+wzCaSqWCem0OuqoLa2w46mEwShZVaGhP0IAgDgE5yuMIotHsnxvZdDxRXVdRyueEVcRFJX7esrISbjOZjOVcpnGIdq+HD+7vYXv7UNpE000JOSBiJv6HZKdRvsujyf+TtE2ClMJuUlVhwBGQZ7sEbE93Iswzyrz5PhUABxDAie9W8fgjS/KxJNlIJYELbE9KeAnYs03oW0a2o/jDTZP3LfseWVIBwX7PlfRrAmrDYT8B+qaUHeqIKbMkPY3S9slYEryZUHne7Ij8fW7xsrxXa0VL5g2dAX3jPOztboq8kX2K7EECMhz3BEBUCLTpKFfqsi9eL8+NAQYEK/PZtKSeEgDMFUvS5gSLKYuOOFfgwxOFIkkmu5C7JKOP/nlcGCE2y3b1nAGqRRtzMxXxSjtsuTgb/FcwR4JjCPRNOpiGHkp2GhmTzEBTgClh2QkwFwhAKynNPqXGZOKF+OrvfRnX1q7g+2++hWLORrFYRLVSwsLsDDZ3dnH/wYbIv2dnZuR5eefd9/H+hw8RgeNBIHOs8aAPxwugGRlkc1mszNVRr5SE0e8QAFb4fGQwnuoYuEnfZH9NpxKGGZ8lXY3hBApSj2Wa/lSRcAB6l8WqjrGXMBRJjpZUTgL7k+S9kU+nBBxL/q6LLLg/CVBIJww73ptSWsHQizDxGE4CDAINaT1px76vIqsFyRxQVVHLUPLJ/VGqrKIxmgqD7WL7ZLfABXj2yb4/F2f3C2iBv88+u2Cb/QIa+WKXFy3wCWmBwrSN337hGvK5nBR12XIFXhDgmTvP4rzZwtf+8jsyAe09uofNB/eRKxVl0kppUuz7SCsxihYLvAKypbKABa3+ADNLy1haXpFiZuy4ODo+FaaBLF2qKtbWb6JWqwlg9uLLL0LxHLzz1tuAngBwTCV8+ZUXcfjgQ/zZn35NTHIVkZFwdZSFiiqyGoJpLER0I5EH2JksrFwOzmCA8XkLMQMMSkXo+QKmLF6YHpY2xdPEHw5hWzb29w6xtLKI//nf/zthMWxtbOLs7BSH25vodfq4cus27jz3rByDhXRv5OLy6mVh4BI8e7KQwFV7AmfXLiVFGL3buJGZ9vNIO5dniz8Bz7jPZnckgBwnyRfbL7YFfvs3nsbibAkfvvUmhoc7ApQwUdHK5WHYaTFyHw/7GDfbAmxkaUytEj8bS6FDFkUqTfAsSUmrLa+isnIF/YmDw6MjTEMfC3MzUhD1O230em2RHVlpUxLk2p2+gGqUaxJ4sHN5eRYInmUyWZGSEkzb3dqW81hbu4LZhSUppLfe/oEEfVy6/RRKM3WEvoOzw2PkShUsr18TYO304ADNRhNTI42Tro/zDo3Ef723K8tlrC2VBJA8Oz5Gu3EuhawYdBPcZ5LeeCBMW9f3MR4OxZheGDCOLzIxO19CoVDEeNAVEPTZO8/g+efvSuHN//D+uM5YGCxkjpmGJqyw8cRFbzQRTyYdU/FcIhifil1hifV9Bk/YYv5eLdAY3RSGGJleBAyYotlq9tDp9LG4UEOuSBadicsrSwK2kRVEYIeAFcEzgjiU2O9s76Lb7SFlGVJ4X11bwdrqMh483JG0xEtL8+KTtn94iqOTM1y5tISnbqyL1MuwOO55ktrX61NKST+ltIAZlN9xfKd/Fwt4ykFty8BMrYR8PiuAQbvTxXA4QRwzDRICYPB6PMoyg1Ckr+VyESDw4fuYOkwiVLGx+wgfPaD3WYBiLoOZaknYRydn53j44AHcyVjYRSJXjCknU5FSFczMz2FumdLUvMhDu92hgJB+4An7jxtDCRzXTQAvBeJ7xmPzkX3CION7ZW39KQFdOmf7Ioudn5kVWSPHYQYYOAwxUAhcEnilcI0gEb2qkkRe/l1keQTPZDigzM2UPkGWlsXPEriKYmGNDcY+dvcPcd48RbM9wqDLdiOSoIlEm/2UC0sE4SQsBAlDkTI/9jX+SEz04xjzS0sCjJwfn0iwBQMEaFZPAF4lCJ/AJQLgsr0pD54GlI4zmXEKzTCRzqTF/D4ME3mtsNuEpVdANptHEPqSfEr2Jcc3GvUTyKIvoyStOmMBiMi2TFspeQe3B6MEJHRdqMoUtdlFOG6AxgnZi1NcuTSPmcXL2Nk7RuvsQK6L8mAuHlxaqAlrttHpi7+XADCKgnptBpdW12U/reaZyDoJLJM5ZmmUu46gkZ1p2TDSSRiGMK4iYDhhAm0as3Pzco3CeCMTi3MFbYp46st++iNfpKRksS1eWhPWZN+lvP5nNwmUmXShRI54vJqPE8zZ18ngIviJgGxHSNImwW36Kv7xH/4e7t55Grs7j1AqZLC2dlnmYNvbO/IMHRwcCvP4ytU1PHXrJr79+hv47g/eRr6Yh+c6ODs5Fcm1ZWdhpTMigb60tIBysSTjl+NPoWdKAsQTDKS8lGmZTzbKwbnR2yylxJiECYPMUrl4MIU71eFMkxRMdsqyHaFgKWg7KqyUKoEnZ4MQlSxRNqA1CrBQ0JExVDQGvgBt3Cj1NNQII6YEcJETGtyQEtHke/bxJ1/8Pp+aYqpQTmxI/z4ZXoBnn/Q39AV49km/Qxfn97G3wE+DZxdss4+9eS92eNECn6gWKJoOSkETcbeDFz7/m7j27PNotlpYu3oNZ62WMM+0OEZ37x6279+HmbERkVETRajbFsqPJ6lkYmg0MycbZu0KvvilL8uEtz/oy0Tq9W99B0f7h4B4+Wh48bmnsH7jOvrdHur1uqSUHZ2eAqYNx50ibWm4traMs71HeOv1N8R8OkrpAm6pTHgLAyl0pvFUTLJp0kzDY6bOkZHjDocYN1tcQkamUoHO5DrKc6aRMM9iJYY/nojnWr/fxcaD+3jh1VfxO7/7u+JF9cGD+/jO1/8Cnf0D9OnPoxsolor46u9/Fb/zpS8jUHT89fc/EOCMbLO0qUNXIvGSe/WFp+Uef/+d95PJYawJgHZyTnnFP2/jvgmeff7urf9mn2Gkfiyy0H/eGX3yPk1GgOckBtisUA0yOdKUlf3sVq8U5AeNNuWS/7TtlTuryNomNu7dgzY8+4mJOCW+6UwuYbswJGM4EBYTZc/0BCK4m7VMRIGfpOJFQOx7IuOcX7+N2LSxsb0lHlOrl5axODeLfreF0WgonldkTrS7fZyfniP0JlJoE6wp1eoCrrGApRy0XK4icF0cbm3AVFVcWr8Bq0DfMgXbP35LfM+u370rCZA0zW7sPRIwqLSwBH8a4nhrE3EqjThfxcn5AN0hJXC/3ttcLQcCaFHo4XD/EL1OW8IA2GaUpRFUVEEvLIY0BPDcCcaU2U4cAc/oNVZfXEV9dha7WzE/t6wAACAASURBVB+h02mgNjOLq2s3hNk0GQ8QEFSR1DpVWFCSdqkraHVGSViAGSWSSj8SFhlBl/EkkfElBvMGatV8wjSKVUko3Nw5EGmfmSKbJovlxSrq9cRji3JISrUICHZ7Q0yZoJhOy7F29w4k+KDd7Qiwxnnd9auruHblslwTpV5kCzVbPQEY6tViIotLpUS+nqe3VBCIwfvxWQv5bAZLi/OwmMw8maDR7MgzJQCHroPPGdltZL1RYkzftcFgLEmiBH7TxbIAb8NWK0lfzmVRLOUfg0yhBM882NrC1uamyNcIvPCLAM+duy8LaPbOG9+RZ4yMHoJfPC7BurRtSbtz0SYroQeGnINlmcIEW1qYFVDxo4cbGI6Gcj5kltGgPQG3yKJKWFncLwFPMp0sM4VssSSLRAQrCUjSMJ9/aroq7x7x4hQWniftZ9s8ZkreSWRhkX3G/sR3hZ225LhsYwIZ9MDr9MZ4/c0P8NH9nZ+EVijxNLEtUAha8X0XJ55raVvkkuQOGZISm4RIiLWABOUk4A+ZUPQqI5Al6YlTftHzKzGt55cMTsLsSdCN5Hd8mFZG3umuM5D9a6oB7TE7szq7gLmly+h3mpISTAmxLB5kMiiUKtJusQRoMPXST+wWyDzX6IMaioyUFg5ZKwlwGI0dMcIny7DbHwi7TYBCjV5dBVlwqxbSqBYyaLV7UJVI2r7Ro2w0xu0b60jbOWzvHSVy5zqTZ4Fh5xzR1IeiGyJPNmOC2boEhPAeUxJPeTVB3yQpVBdmFkMVeK28T7pGxl2M40MCzR2U565ieWlB7lt7krC3/qGNcxQ99qCEQ+mzbNM48KDqTJwN4U0GMDNFGJmc+K2+9OxtPH/7ilz3e/fek/N5/rnn5Xz/7luv46//5puYMmkVXAQkGG8gU6zAtiwMum10Oj1h0pHNzH7McWVlYR6lYgE9hmPomcSzVRiLZMBFeEz+QjAFssRT6SnnA3mD1gCUl9I/T4Ez1ZDw+SlAjWVOY6gUWYYYhynkrRglIxAgjT/lAVSEKJj0wNVkLCWIpsUhxn6MYZRGWvGk2YaxDVvxkFUof018PuW4oA8j2W0xAvA5Ydq6jhEywgSVRQoe62L7xLXABXj2ibslFyf0i24BgmfPXF/Gg6093Lh6SSRJZFdcbBctcNECv34tULFcFL1zTDsdWLUa7v72V7C6dkW8a3b3D/Afv/5NCRFo7d3H/Q/eT1a29RRmiznkRfrAybsp4FXgjJGyM/jv/92/x0uvfQFvvfkWdna2sX59HYHr4e++9QYOW2NocQDd7+GlV17Gv/43/x0G/QEebu/BCaYCJiSFRiwrzv3TfTT39kArmFQuC9UwZYLFlWAtpYt597jXl4KBK7hM1aTJssdkutFYPDyylaoUZvRuk8mZ6yYm31YauUoFE5deOV2cn52LVKsyP4eZ5WUEnRa8ZgNDmsoYJooZG9lcEbOLl9BTsjjsBwKckW1G4OzB1iMpTG9cuSTMBH7PjcECYaz+i+SbTxYznvS8J4Ac98nx+YPNg3/Rfj/tPdl3h/Bpsq5pmPSO0TnfFQZKKZfH6vpzmLt0SwoI9g8Wn+yjzz+1JuyQH32w+5PLTxhHiWcPmR/8vtkdoN1NWIPXVmq4NJvFzv330D49xszcghR0ARPgYojnE3936jrCquxOPDR6fdRm6pgp5hEMuogfs1LIOFi++QxmV6+h2Wxh59GuAAIrywtiVj0a9OCMRwKekSFJ2ZJD1tN4ANW2YQsTJAe7WBJzbTuTk2KIxW/kTqSYIqvCC6YYDfrYff9deO4YC+s3BeixdA3HGw8xGY0RZ3LY29/DdDhAceEyunEW7V4C+HwWNgJos6UUDh/t4uz4RJh+7Af0QEzkXmkpJPl3Sr3ZjuLx6AdI0Ww89DB2xsJ8Wb58DVeu35YxiIXlwf6eyLJWL18SUIdfcehJwU9Agwb63A/HIoJ2iteHE7JATSFi4ISewvJiCbO1HIajAKNJgOF4Iv5S3d4Yw+H/x957dklynWeCT0RmRmZGZqR35U13Vxs0HCEAJEiRMiNoKHM0FEWtZr7s0Uij2ZmdX7G/Yr7tVznOzB5pJVGgaOAtG91A++6qLl+V3kRkZIad87xRBTZBkCJhJAJdgdOn0WUiI+69cW+8z32Mi3Qqg0Yti1yGYHEK5VJZpIYEGTa2O+DpZ+sFbKyvy1x39twa3n7nKgb9LlaX5sTTiyb62/uHGA6Hcm7HVcSInEwb3gmBg2q1hHIpL6b4795YF/nl0kIjKtyzWYQBGU8+rImPg1ZXAJqZegl1epd5BEtYOHsikWQ5TdCXcAPZawQHxLPNyMj6QakmGWDcmNjd28fW3ZsiZSSQws/lszu/ckoAmcPtTQGeCPTQE40yUAJV/Fo6pUsQA/uNXmVkh/H7C5zXqxWs39vE/mEbGT0rv8v24bomjCtJQ9SOvLUALU4Z74SwKvLzyzKn2ONItqiOB+j0R8KGpswukldquPTuHZhjC49dWEExXxA2NG0O2Oe8piwTTKeusM+qFYYdKDhsNfHSm9dw7cY9OGLw7gvoQ+CLLUZwL2KvqgLwpA0j8gBlgITGFMaIbUbpMa+NaYr8PbIF6WsnSk4CbErsyKOMc13A2FKEIcGyIx89AR75mUx5JdOHBvuerKmc5+gTx2uJ1n0GDagoVRvyWQSIajPzEkzhTS1MJmReBrIuRwEoEOYaAyUImlIaSZkoWYO1soFyPo2d/TYOmm1MbBuj8QR5I4Pa7JJ4XVUMoKAncPXmJpqU7IrfXEyYoByDeiZKbeXVEbQmiw6hJ0y1+uySXLc9bCEZ18ARHvC+XU98DuUZpfQ2ocn7zcSxkVTCyA/QKCOlKWgdbgPpKgqVOUmbzOo6BjaZaxE4+MEI2hSu2UTgWCLftvpNpIyKgFeO2UF14Zyw7La23sXNG2+LRyyve3V5CWfWHhJglFJ7a8jNIWDq0i7DEnahntaRLc4Iw66zuwHbdqDn8+L3RxYpAeOZmTlomg7TVWQu40GzfvbLxA1QykTXTf8yMqbZ71RFpmMe0jEGIiiYCAMN0FX7SCIMTEMNtheHrowFwPJDFSllKgyyacDxmkBKmQj4RaCNBz0Vk+EYyXACR0nLmFVCF46iRz52oS3zx7EQdsqfUeJI+0NowRg+Ze1qGo6qy89yvbZxEiLwi7hen4Bnv4i9cnJNn2gLsFijx87x8f8997IUaEzX/DDMiU/0Yk9OftICJy3wkVqgEjNRRQ+eaSFRriNZn8OFc2u4cPYMLl2+jNdeew2DVhvdwwO0Dg/F5JheScVSUfzMCHaxGDISMWSUEEuLC/jGn/wZ1GINb7zxlhjp8oX+3Nk1TMIk/ukfn0NzmzvrQDx08eWvfBlfeOYZuYfuaAJbzJ9DjKc++r0exr02upsbaO5six8bX5bp88IdWEpVjvyVBbgIPE/+UG7C4s8/kuHQf0U3DAkL4Ne4481qibH2RqWKcqOBp575PA62t/H//vf/jpFto1itIBj2RQ4BPYNCpYh0Pg93EqBcrMGKF+DG0j8CnPEe3s86O+4cgl0fRr7JuZjMs2I+YlIdg2f3n/fDAnMfaeD8K/5y4FoYNK8DTheNWgP1WkOACI6MC6dX8fBjj0vBxUJ3OBxIyIORLwmQShCNf0syHAtF+onR64dyMc/HaNjH65eu4ertrcigGyq0aR/rd95GazTEw+cfRrVYFtYDfY44PlgAxuwxHLJwHB9qWkc9m4ZC5pIzRWVhUaRqw14P1YUlzCyuilSIskwyNMhOE6ZLLIZhuykADA2TyR4qzc8fJWsqsFotYVkYjVmReiUSZEXEhNlEFhBN0Z3JVHb5D7Y2sXf3loARWr6ISq2OTDKB0d4Oet0eTCUWydgyGajZOjpOQphPD9LRKMRhHd7Fxt27UnSKRxNTI5n6qGek0CfDkN5B9D86CpHD1J6g0+mg2ToUAHPp9Dnk6HUnYFgEcLDKJCBElhbl3Lub9xAEHuqNOiYE9TmLhT4s08T2ziEsFr7ZrICiGSOFOTLKkvEoTdAhgEYAyZNxMpnQFysBQ48hpfkSWkAwi8EGZN22ezbGjoJSXsfE7Mu4ok/f1u4+po6NWjGHvJEVqRqllmQH0//MDhmKoMGfRMxMAh5M0stlk5g69Czz5VrorUTzcCOfRzqdOfLyiqPZ6Yv0sV7Jy3zVGYylKI4pTCr25BoEQOLcHTJBkabzmoRcBGoM0+lUgGLKKXk/nW4He/v7cClJ9LyIVUXwiL5ZR88s+4yeXGTfEMihtI+MIaaRElxhmiCZTQwXyGTSwoYzTUvaWTy9lEDkrmSl8fyjMf3WyDjkH0/AOMrZCFywrZp9JpEqODVfR4HJopIESWYYJbMMRlCwuXOIu5t3USnnsTy/KB5nvG/6XWUyuqSU7jZ7wjA8szwvwN2Lr7+FF156E2oQsYI4Ngj8yCYSQX3ONvwspuoehQAkKFk98ucSQEsA2pjIypMiFSeARi+yKGlarpX9EU/I3/Te8oJIqhr4UfgD5xyRf9IRjP5tBOaZ7iksMEpECYJx/fUjaZ14rzEpNYb67LKApYe7m/KzlNjSWiGTNZBO0asxlLmYQCY/i96B9Eol6EvvtMDzxYKhUcnBGg1xb7eFlYW6zGH39tryPKmeC4a49Ecm+rRFEIYVrw9IJMnYTSKjEZRlGupYxppBzzZhF8YQT6eFySX+bBJ+EG2oJVO63E/GiBho1qCLLIMiPEeChpZmq0Dgoj0Gkpk8kkkdy7NV6MkY1g8smHbk33X/MR0zUGkfvs3k2LGAiSpcAac51nm9q2cfw/lHvwDXHeL2rctotbuYjEf4va/+Nv7ga9+QPrt1+w6u37gu/dBk4rLrCsjGkJgkvQMVRQIHCEaxf+gRR6ZmqVhAvjqPIJaVcc70Vr4XaXF6aAYYMrU0ImqKTFVPED70YbkKpkwJ4NcDldBYNB8oHgIlHo0FMr98RzZCnVgODtLyMzHfRMzpwo9locQ0AZ4JjnHMxLwRQjUh1wB/Cl/REPNMIBaB1WrgRqETakJAM7LUPCWBWOAIADdRji72QVqkPqX3egKefUo77uSyP3wLHIcG8MWNB3cTG9USbt3bF4kSmRUnQNqHb9+T3zxpgQ/bAsfyQP7+x/UMpt0+ZnUHSX8CVc9Bb8yLaX633xNAQfFdjNotmP2BFPt8MSuWCyITopeJNTIRcPeb3j6eiz/80/+Ef/O1r+PF730f165fQxjTkEgbwmI4e2ZFUrO+/fwbEmOfURzZvVU87rL7+NzTT+HxJ5+QIpYHJUa1mQbuvHMVf//N/xHJT1jQalEiHgsqAiGSKHZkzMxKRPxW+IJP4CsIoKWSyNfryFSKmI6jHUsWDPZgKEydX//qv8Xnv/gFdLtdvPCd7+CF734X++t3YHe7YJlrhgq0TBZqJiPXdXZ5FXFjDs8885QAW8eA1gexzu7v61bPEgDtZ/UqO5Zs0gvkJ4FyPD+BuQfJB80z9wD7AEvzC/jlL3weFy6cF8YBd+AT6SypkdLvZBKxSGOxQTmamJQfGVsT4GARwCKQrAXKL8mc2Ny4Ccc2ZZ0jI2c6cTHs9HHp2nVcuXUbM9UqTi2vCkOBMi4BM0YD+MO+yMOCTE78hNx+D6ODXTGwPnXxYSycOoNefyBFcKlax9Sn3xULfaC5vSlFEoFce9gXlhKvi4VErlyNGHEs/JIpMZYW83UWi/QuksRFpsklMRqaAuxo8bj8HAGAW1ffxa0b14W1wmc0Hwvhx+MYxyPfpUI2i5ULj6AfZrC+sf9hp6ZP5e+VUx7Mg7vY2d6MgHU/ECBUVROIM8WX85LnoUhJZDIhTB0W+lKIq2TdEq6lCbwm7U3mkiTG+VGCqhL4kk5eq9eF3UppcZ4eUsJYdISNtL3bRKszioCdDAt4WthF4JukBeoxZNOUEqoCNjB9lfMjNyTY72S8EkBQOQYkqVOT0AKGvDBpj+whsr5u390SwCFXyGKuXka9VIiYS6CsciRMFSdQjlg07E5+HiWqrrCvFmfKIrHr9rg29DEYjmT8MXGUfmL0beOaxGcpn01jdaGOUsGQZ4zsME7pbCtKO12HLDK+X6oiicxkUkQkMLbGmAw78rmSQDidYjAwI/ZUyDEfICH+cZow3tzpWOZ/Apg8Jz+HGyV83nmwzeirRsZguzcQcPH06qIAeWS2cf3gvRFwEmmkqmJoWgKuEXAjQJHRdRTyWXi+Kz5zBL7WzqxK//G8BDRDxKElKaN0hdnHdYQd6dDjLQiRz6Yiv8KMgeWlRcw0qvLZg8FApHZMZL11dxM3b22Q+yQSSM4rlP1FzLNIgsnNAGFdx8jgiiMRKtIuXC3JLmP7ELxieqZGmwNJTCR7MkqRFQCNMtVEPErPJNdKCQWQ5GcQUOEaT9kcQRiCYjSpO4LzIk8z8XIjsM/NK/ZrgHQ2J//PlE1xfQsCYXIRcqHclXMzgzJ4TcLaJYAai6GQTaKQy8IJEwKe6ZKKHYUgJOO8j0hHKAw2ojtkrE1tzNZysom3v9/CdDJFazCUMUHGJkFZAkqUj6bVAFNrJJCRPLNsKM6jlL3qGdjOVEz0OYc25lYF9O4294QJ5zu2rBcEVh0/xMxMWSSeGwc91BorMIwC4A2xtlARcOrWdk/a+/5j7+5lTHq7qFRrmIyHGFqDo8RUX+YLQlXLZ5/AH/7hv8fTj55Gs91Dt2/CMnsCMKXTWWEqMqiEbLp2cx9Dc4S1tTXs7R3gO997IeovCU6IWI9aSpfnxRz1JYDDKNYwdlVk6EtLsFdVMCL47h8zDSOeF8F2sivJNuO4YHomN+X47pGCKWCXixQcNSessnhgQZl24Kk6wmRF1iwZT/EkFHcYrWGKBsWLxpMSkP2owE+WEaoaFLsFZdwEmJyezMv5uZkaS6ThqRrcWAaaP4YWWLBjOUyOwLlP5ULzAF70CXj2AHb6yS1DzKlZFFJ6RGnQQTNKwev1h+8VamSj8cVwr9k9YaSdDJqTFviEWuAYMOOzR2C7WowMjz8utlFaU1DwOtCG+0iXysJq6ba7MG07AqXGIyjuVEIAeA0T+jZldRg5Q3xlKDFxaVIbBlhZXsYf/Ml/gpLO4qUXX5ZEq2QmKzvn3BXnC/XamTV50X/h+9/HZOohl89j3O/DZtodX7x9ggOuAAZPfvEZPPWlL+IHr7yKt15+BQ4LEoIgqZQYQ5M547BgirPI1JEg+4AvzqWSnGuwvYvpYIBkOo3y4gJSTNwcDQX4SGd0jLtdTIcmHn78Mfzyr/8qbl6/jsEgks5dee01HO7t48qtO+gMLSloRH4Xj+Pxhx9Bef4cVs+elXny3taO9MlPA7iOh8fP4392LKEnOEcpKI/3M8/4teNQl8s3t34k+fMTGpK/UKd96rGz+O1fewqVYk4KOfoKseBkOUhWVlRQRXJMjudj9g5Lefru0GSf0jAGSIwGHYwGXczML6O+sIqt7T3s7uxhTClfOo1LVy5j6+4tSbQs12qozM5I4Tk83IdjmaiSYVauot/pYuf2TbS2toQJU52dx8LqaRSqNRlHx6wMMikBH+agH3n5aUkMdraE4UDpDQun0uycnC+e1FFszMFxPGGz0V+NAESeRvK2hYFpwp860JhIZ+Tkfsmq2Lx7G5t37kjxmVMC6CowTiThaUnkmMSopaDlipJ41hm58jkPytEoaIB5iL29XSiSfuhgPBoIe08YNkcgBkFLShDpN1UsFsRLzCcjh2yKeDJK/WPqoKIICCDATTwOZ9gXEG1uZRUhM/HcCQxK6lQFFpMEqfmiBxhZbomEMI3IpuV5KNvl34lkCnlDB4IJLHqpccNAOCQER3yo4USM2BNxFX3Th2UDhWwM2aSCQiGPTC6Pt69cw+31LdQlmIKSymKUIMnP1mLo0mNqzHRLB2MnYltFwIuLmKpIYl+9UpD5n3+6va4wjqcOGWEBND2HmBbJFgnsEjCqlzOYq+YkbIbjXeRoAUEgAjCqPDdMLiZ+RxljOpuJgOT9fTi2jXgiJmbqZLxpaYJjDtyJKX5jZBfxDyWuXI8yhiHBGmTEpbW4gG9xLUr341p2cNhCsZQXcITgJ4Gfa9dvyRpDKbMU9UyjFVCSUkJHNm4IBBYKJWHHTaZjAaZWVpbEYL952BQ/OfpKkUHHFEsCkUwl5e+JFxuBj3hcwCsGJJRKJdRrVZGpEpS9dOkKXnn9TfhhDEmdzyzXP7K4Ij8uPufBEQNIPM0oLec8psYEGCQ4GyYiNp5nT6JQAh5cI5NM1aTnHDGnKKSH16nGI+8xzh0EPZOJSOZJIJb9MxqbsgmRyeRlQ4F9RWBKAgkkoCCMWHlkTjFFWMIDinJOGv4T3OM8HLWzL5tr0r78WjaLTC6HySSSbB77xFFuSyYY+5RMT86RZNMWi+VIfulPZT6PAhEUaZd0XJFwAjJAByNLAEr+3sByYeTouVdDyUjhcG8PB62WBFPEFVUAX/YJvcHMI4YWQbJ6bQ6e+LKFCFwPg9augIWGnkQ5b6BWL2O/N8B+30O1sUIDS0zNpqSF5vJVeGESthNgaP2QvXvv+hsY93awuHxa2Ga9zp6AiAQf6YvI86+cOodHHntSAjjI9r948ZEo/fMIMI3+jtJJyTTr9ftyLwTuuRmzu7+Hnf2mjH+2ZyqTlzlo0NpBUvVl/WFISTpXRSrfgONFYJmEULzvSMUjhpkSOtBgwfKSsH0d8XCMWEApcSCMMoKFCBxg0gIIhKWqCKd9BP4USjIPNZ6CM9yDP9pH3JiJ1uXBXsQuSxURJnPAdADFm0TAGdm6no0wnga0PNQgakMy0Ti+nHghAnJPjk9NC5yAZ5+arjq50I+zBd6fuElmA2n4xwAaP+vYc4dstBNZ58fZ+ifnetBbgIDZbK0kxrkPry0KYHbsn3XcNgRqyGL6qH6E8yUVtYyD0d4+wrGNaTKNlFEQZgKlmmbzEP3JBB0yzFxP0udiSQ1pytII4vGl3RxBVxT8zjf+D/zBf/xT3FrfwutvXUboWCIXYIHpOhN5Aefu6Jmz50XKc+vmLSlA+vt7mPR7UlCwOCAgxh1ovuyqR+AYgQaHHjaUr8RiklLGAnbqRSmE5UoNKSNztGse7VoPDw4x3N0VqV6enk+5nEg8KEUhAOfRY6fXlxf2X3n2N6Ro/MFbr0sC3uraWfRGI3zzL/8K1y5fhj2eiPE7U8U+9/jnUJg/j822LQEBBNAozfpZwLOfx//sWEL/HrPtfXPw/UnITJbjXHyc/PkgPUNPPrKGX3pkDZVyDlV6NnFcijyX4y0R+QVxtHK8OFMByuh/Z49HMAdtDHvtiNVB03ZzJMbTpZklhLEk7t6+i/bhARqzM7h99w62721gtlxGNp9HbXlFkgJHnRZpGxQ6QUunBdht7uyiubcrBW9jcQWNhSUxomZxzmtSEhELjgzI9u5mJGsrliXVkNdNmSBT/YadtnifpYsVpDO5yBPQnYgc1fVDLMzO486d23j3nSvCIjt/4SFU6g2R7QxoaD7sYUKze/4eQULTQpDNQSsWo9TAZgujfl8KZ9+oI1NbepCGDgx1DEx6Ep7AGnU46KHf7UKjcXhKE3k4/akYFMCgFPY3i/zReChAfbW2KPMFxxsB0IkTyQuF0STssBj0DJP9PIztscx7RSMPI5MXMCLy7DoGQ6YijeIYIRg2tWmGDpRLJTknpVmsIcks8bwQjniHB6gVU8jnNGGw9YYT5HI5FIpF+M4UiYQq8vrdwybyRhqlXCRdpNSTzLYJGTztPkajIRB4ElTBlD56oPEaTq0soUBw1bSw3+zBcZiQyATLgaRe0uC9UKogl6d3F6/RE8+9VAIoZhKolopI0Q/TI7jI8R6BZyNziM2dAwGWCEYWcmnM1Qz0Oh1hjtGPcme/Jdrq+tyimPt7Zh9JLYkkATRNExCn2elKYU3/NoJKh1u7mExspAoE3CK5IYEdAjlGNiOMpM2dHWxtbAoLmVGmYSxKruR6wrWADCkJoUkykKOEydSWuWGmUcPy8pJ4dG5sbsl9UjrN6yXri6bzZGDx3wQtBPwUWbUu6Y9M6yyXiwKo8hwMcdjZO0Sr04cLhhRAgPo+gwxi5KARUI3AKN4j75fApCSMHgEq/F6cjC1/iqkZyRjJUiX4m83n4Di+fJYAFARLM2kB56YO2WEEXekRF3mSEafj+kzpJMG/4w0H/pvyXLavMxkLuEZmHucjghvtfSZi+uLVSGDXtk1pe455aX/KMSkBzpJ9lxFAtD80xddMJJNpXUBimuAT2GJIAcG/lIyNlDB0KXEVIDJtQBUpKRmiTG/1ZbOL901wjSysQj6HxdkqZht13LhxA7euX0cgCaWRlJRMQzLKTMfFeDoVcDRO4JvG+AxvmFhIhEwRj2TX2XwWpVIO260ubm0dIF+so1pfxsQeIRGamK1XMVNvYGCF2Dyk5DnyEbt77Q1YnW2snn0YrmPhcOsaMvkZYTl2DjdQKFYkVXxufh6fe/hRpHUCXwqm04gNd5zgKmMpcHD61CrOnFoVth6BcR77Bwf4i2/+LV5+/W3xbeQnO54nY0yLAc3DfVnPFpcWMPbiGE7jiB95XfCzeMTIXpUwiij8IKFMEQvHmAYavIBeepxmuLq5UMgUUzWEdgu+dYAwkUMsU5d+9MZdxOiDly5j2t+Ga7aRLM5L4M24swlF2M4RqK3EU1AS9DpjAGwKSqoITPrR2kNAjeDZpB0B8lrpgVqTPgs3ewKefRZ68eQefu4WeD94dgyWCYB2+54U9fcfkWzIwrdeuPQzS5J+7os6+YWTFvgMtwDBMoJm3Nl/+OwSfu/ZL0SMzyPT+fffOp+5jyPMo6gHKGeBKdk1UxvWdCIv2hWaGlP26PtoDoZigs6daEmGi9MZg9JH7hi6CKZTrK2u4otf+RU88uRT4k3WbDYliS2IJcUjRPGmUPwpAlWDr2rCaG0f7uM7Mh9S4QAAIABJREFU3/keJqMhJv0+HMuCw13KMMTiqVNoNOrYu7uO/uGhmA6HKcoGKNGMSZoZ2QV8OedLN3e0NcOAQzCPLB6afA9HGHfaCD0PmWIJScMQ5hF9z1gAUPpp6GkUKhV87vOfF6bFG6++EqUZxuJYWl4SP6y//ou/wJW3rwiTiZKQcxcfRbpxBtvdaIf00bOLePTcAhrV8o8EBfB7ZOcWCz+a/JjP5UGW2E8CujgWCMZ9+emLqBYyMudGc3DEPuO/eU6e50EGzd7/TDx+8RSe/fLnUDmSix07D0eePtGuuhhkkwnJgpQgrcjBIq8qFqfrN97F3s4mzn/uaZx9+An8r7/6Jr75l3+NkUl22BjzM7M4vbCAQqmMyvIyMvk8JoM+vPFY2DGUOQ16vUheOZ3C6vdglCqoLKwgVy5H7CTXi4q2VApGjp5RgfjvDEcjkdDRH6dYqmBmdhZ7t65jZ3sbxcUVVGoNjLod9Ho9kX0SVFlcWBRm2sbtm5LkRoNoo1jG0DLRbx4gSe+hdAa+osDptnCwd4DC/CLm5uaE4dNqNZEjI9NVsLE/QCJT+AzPsj9+a1powh0eyFxFKRvBE8rpCOQXcgaSR0EC/f5Qvk4vKoJn5tQS0GJ+cQ35QkWYW5QyUrpL5lM6EUnc6JdEybrnRRJIgjL5rIFGpSYXw/mF45EJxGQSMZUzyXRGALtbG2gd7GBupirSLz+MTM3H0wCmRRlUCFpJUeJoZGhsb8NyNJRqi2jUqrh186qAw0zVNMdj4asJQ0dA5MgrjSBCqzeCaVkwxxORe+pJVUAwzqGLsw0U8nnsHnSEJaYn42Lgz0TPVqcrLBmCdUbWkHWjb07QZ1wffTD1BBqlbOR3JX5d9Daib6WK23c3kUypAt5Q9nrh9Jwwiel3xoOAjTynXH9abZgjKzLGJ8LEBzqEAHx7By30yC6mt1Ymc5Ty6In1QKvVFVAoX8hhPLYldZBgGGWV/V4f45GFgFJGYaQS7GE/qCiVytKPRsbAwtwcRtZImHDlYkHO1263sXfQFLCB106hIcEfsqc8dyJSWT7bBEXTBICSNMn3JZWTPlRGVpdnnj5oBLpyhoF7u03Ypi0yzhfeelVAdD1BBjWxiuhcTIDkdYl3GTuDIBIBWNeTz40CKeLEAyNPR25EUebLaU+JmJRkARIspGSW+BvPQY9QLUngS1ITIlkwWVqpFFLpjMgd86WK+CqOR30BSwkQjXpNGSMcT3w3yObLSOs6+p1DmQN5v8l0BuPRCDE1khYSNCNzj/Mv5zGRpHKOouRQSyCXIaszhD31kTXyAkISYCaARpCLG2GSJhpTxeuOMt74USqqkuD3QrGa4L2QVcd0TH6OkdYixi4DAsjMU3g9UXqpgKuej1x5VkC49v6GBDEQ3Mrlc8ikY0ikNGw1u+iMHAEM02kDtdo8cmlFnhk1kUV/ZMO0GQoRw9gcYP3G21BCT2TS5rCJ/qAjGyOUhSORxOlT55DOGiiUqliamxHWdIzsQIKuDGsQySxBTEqQQxm7bDum2VbLRdkQ4fvTCy++hgkZmnpKwFGCy7pRlveV9sE29nZ2oWc05GtziOsN5PWEAGaWQ9lvJM3kMfHjUOCJib942oGeepToRmBlzOsijBkCmPl2F/7ERKhoUBMRy5DjTTNq0bgbNRHXdCRzNUyHTZjtDcSThoBrfIYTmQrg2lHaa/KD1xzVjUJ7gsSPJ2c/UIvUp/BmT8CzT2GnnVzyR2+BDwLPouItYqAdtDry8nQ/iMYikUwYFoUnx0kLnLTAz9cCfOb+6He/ImAZ/xCIadT4kvrBB8GTbz1/6SMzz+4/+5xmI+Z2Zfe7lsuKQT5fpO/t7mN7/wBjFlj2BFOaNfuBpDnJ4Xv4v//rf8F//W//DXdu30a30xGDclF5sBDSkpG5cBjVPXz5p2TztTd+gLd/cEkKVXfUhzcxhd3B7//e738NX/rVX8Urz7+AV7/9jxj1+kikMwi0BEKVZs8EzxKR2TsLQ764MW2OhrN82aPp81E8PAFAkaBKotYPJQtkCHz197+GxbUzcp39XhevvPB8ZPjNHc8AOHv+AqaTMf7h7/4Ozd096PEEFs6chWPMYncQySsop2Xfsbhm3+0ddkXOHs2ZyzJv3n/8NIYYgbPf/PLj4mV0HBJA+Tz/n0wzHjz/CWj2wc8FE+4eO78ixVWtWkIpb0SG1wTLAvrm0ByaXlAR8MrCGfSvku11SoMChEd+PUyIfe5v/hZ/+z//B4LQEyZOtVLB8vIKUpkMEukUfBWw2234oxEm9P0jI0YBJtTPkdnClLJcAflaQ4o9dzIWto41ZjpmPCqmCwWoSQ3tZhvNdhteEKJab2Bubh7NvR1sbm4ilStgpjGDwByIgXbcKAjTpVgogPQkN3Ax7nURTFyk8kXstw+xv7WBnJ6DaTuwxxZyqQi4yOSKUPwAB/v7kuQ2sziPSULH4dAXVsGDcmjEE5weuvsbGHR7whKivM6eTsQ7rlguSTBKPE7fJVvYfARECX6aNsGmIUrlBhaWz4r0kqBFrzsQA/64GnlKMRGYgDs9umiuLgErqoJqvoDYUeog56xjtgr/1lKaAEHWqI9BryNAUiarSyAEx2w6W8DUCaEENhrFONJ6WhLuBgMLWqaG02vnRYp35cplvPvO20hpcTxy8RxWlmaPglYC7B60BLiiJLQzMDF26cPko6AnxVy/PbBQzGdwarEhGxV8Lkr5jNwbQebdwz5My8bcTA0Dy8OIYRNhKPN6RLzh3QOz1Txmyoaw7AgEQGXwAg36VYSBjW6nLamNi0tLArwImAgCOL4Ae0zgvLe5g35vEPlUTiipNOV6CHgRbOOGCNcMPjeB50iYAeWjljlGuVxGLm/IeQ0jK8zjdqsNazCSNUxNpsQTk3Jo9jEZTkwRTSR1kZzSEF7YyoAkY5K91mp1QDCVwBdltwRj9GxRJIauYwqji16eBHskxIB0Q6ZDx1QB0vRUtA6RjUcskH1NQIFjcKdp4tLN62gd7EFT0hHQQx9Feqy7U2k/kYWq0TrJxhbvRi/ylDoGstjaBKj4dbY3GX8EXiVhkuBYLCZADufFpK6LTyNTHrmxxL6jxBOUoybIFkqI/JdjeWrbwhRkQAMBLUnqpLyX8ygN93ORZcKw35I2K5RrMvd0mnsCgskfz5PzE3iNEawRrzlbmGFPPLQi93Pp2pYAkuJD6PtIpdOSQKqCgFxKrossSY5NzvWUiXITIBGSmx5CyxZQzKYRDwP0R/Swm6LT60ob5XVdgCcCqgwo4vsMRyt91lKJuFwXx0KxtiiAq+qN0LHGaI2mMPL0q5ui3zmQIIJiLocLZ1awurKCG1tdrO/1BPy6c+1NbN65huW1R1CvlGEND4TByDFFoJCJl/EE7yOBp3/pMSzM1tFqHkYMQT4pKlMqmNLrIqunUCrmsTA/i5mZGq5fv4kf/OAStjY30W62ZBw7fB9LJ2EUsjByJQHhWgcHEg7DtY3BDWk9ASVZQDaTg5GJgEgmZppu4r0pPw4bamDBY9KrmgFiOXmWvPEhYuGIymQEPjdYQyiJAmKpIibDFuFjCQOgVxyvn/L/dL4ebUpNx7AHBxj3DxDPVOR7BMZj+gmj7LO61p6AZ5/Vnj25r5/aAsehAfTy+SCWGYtBxknfz0JbXpwX8OxBlA2dDKeTFvioLcBnjsmKfLnmcQyi/aTzflyyzfvPP5+aIq2Y6A+H0PnSTw+SMMDOQRM7+weYMDGKQBfBKb4o62l52ZttzOC//F//Gb/9u78jp7t25TJu3N4UFhlf8tNGEXfu3BVAiS/X/FqrP0aXaWx8bQ0BddpHThlDTyjiK/Sbv/VVYagNBwMMW4d46R+fExlS7OiFmucgS0B2PLkbL5LP6Lrk9VNUepFHDIsavqBzf5VMAyntWLh6Pr787G9gbmVJWBj0uXnrzTekMCArgIUJC+XzD10QOd+7l98WXx1r4sBOlNFzfwg0sP/4h8eHlU+y7zkGKAUl65DAG4EzjgXOuZxjGTbwYc/PayM4JwDcEbj3UcftL+rvV0t5PPvLj+PimXkxnGbRxGKSkqxcsRJJfo8kdpTl0ReGLBfTHIscT1g0/SHefeNVXH3zNSSTcWHgVKs1pFJpWARPCKjQn2w4YlWPkIl9NJ5HgHjIdDGfUX/CmDEqNSk2rfahyPHIUlElzTNEbm4RGiWbUxsh7YmS9BTMQ0/rGOzvotlqIpEroFAoSvABWZOg5BMh9HRWjOfJVEmoEFBszNTQ8RTdVhdjc4iQqXoefWxCYVTQr4jMuMOJK+lyC7M1DO0RRtMEVL3xi9qlH/t1VXIqwkkbd2/fFs86Ms/IyOGcIqbmTNrMGfJH5GQECIJQWGqu48HxHDEgL9VmUa41RH62s7kp8s2CkRczbz2fE9CVrBcynugXJl51qSTSoROBAy6TLClfS0vYBUE4AhRkoJEZQ0+wTCaHXreLYa8pjBKyUhKKg5laEWoyCjJJajEoCQOpTEmkwZtbO7h+9YoYcZ8+cwpzS0tiPK4pvrDWCGLQe42yTn4mn418JoW9/SbM4RD1GlNaKyhQ7k45psOUTUU2LigB7A1H2Nxtozeaomgkhe3EhE3OubqeFLP4SiEr8rGppwigRNITgROO3Z17tzHotTEzN4/lU6dRqzcEECMYQyN7e+oIu+1gbx/dTk9An5E5xsiaRGwhNwJ6RB7J/qEcGoHIUslYIjhyHKhB+V+lXBSftf29Q5iWKSwuPpuUB5I1RMagkU1KX/Pr/NvI6Egnk7I25IyssPjoNbV/cEjBWxR8wMRHaRtV/MyEHaUCiVh4JMmNTPoJnHOO4f8TWaI08ZhlRAB/MBhirznE7Y09dDrd96SWP0zajAnrb2JbMgYIwnAuINB4HCrAayFAFcnsKNVUIikpmYQiYeeaFs0H9OGiTDOR1iNPM0rGj0zvo0RrhmEk5H6qMwsCMHWaB8IUY3vXGg3xizSHfVRrddkckCRjCTHhsxLAcybROsz/yOxjaMTEhlGsR4mTgSlMMq5HnJ8rxayMy3t7naPrdhBPpQVM4n1y3uT9UJbKPibjXDfyAnpRrpnSU8I0F6lpQhUvTLbtfpvAGeTnmEBKMLXbbct7QIbBBGT/MpV1bAuz9GiXTzwkyTo0JxNJC6dE252a8F0fo/5IQjR+5YtPIJ6t4Oq9aMOMz+be5k0c7m3Kc1urlCUMhO8mDF/jM79z2IqY+0GAP/rab2Fxro633r4c+QMyeMPzYWTS4pE3NzeLmVoJ6/c2cO3aTQHgWr0ONve2ZbyLRQEBVJfvW/RgDMR4n3JZejiqBAQZuKD44nkmabZ6Tjzl+O5FeWYk4DwCZKN/vLfLyMACb2JFXyNIPTlAPKlEEk56v9kOPKWEWLoEZ9SSttfzM9EpGG412H/PY43rjpatfuxz+ckJf7Fa4AQ8+8Xqj5Or+RdsgZ/EPju+hPd80I4kRSess3/Bzjn5qM9cCxA4efTsAtZWZn6M1flBN/tJgGdzyQkysTGa9lSM9QmWEUSzrDEGY+5sk8bvwHfHIt+krwaPX/u1X8NvPfssjEIR9fkF+RrZZ4W8IR5T+7t7+F///z/i1Xe2UF9akyKIu6HckI9kH5GEwnD7yExaePZ3fhtf+JWv4M033sKdu/fEzLm7f4Duvbtw7ag4i97jInaD7NTyzZjnUogrRL46LIKjXfpImmNTlRJjMlrEpHDNMZZOr6E618CjD1/A1Icw4Qh/8EWaL//cka/Mzgpwwt3vNy5fwfPf/T6QriJejO71ox7HMs24GghwxuOD/NO8QJUNig8DfB3Lgh8+uyjMNUrsP8vHEw+fxhMXT4tESkBV3xOwl7I8JlMOTAv9gSmFEgsVyu5YUBFMYKoaxyUZEzfffgvBeCQFEPufbC+yhwhoDcdMAnQYnQjV5458AIfDkMyhVBqwbQSUA6ZpiG4gV6lK+p897ImZN/1fWGSPnAD7vSFW15bxyOOPwBzZmFgT8WnjdTAFlAUnQQuGaxDULs7ORwWvr2A0msCkT5ISpfCxZDns2Wi1h1DHLSQQJTRiPEKcCXlaEq6qou/4WFg5jcX5GVy/fgWdUYhMZfWzPCx+5N5mShrCaQcbd+9C8R0BdCb0NmMbUc4rxB4VyZQu7FkW6ylKB1mIQkEqFUc6V0AiSWaTJ2moMQFTSNrRjkAm1uU+xqaJXrctLMiYlkVAOZ1Ffy8GpLDYTQiYQniBcjcWxAMCnzGamTdQrdaFiULgQ0BgLYbQpdeTgoxRQDZJYIAJxSO0O32kjZIAO1v3NgSM4viLpXICXuQ0gm7lSHpn2QKKca6jL5f4vHkebHOIkT1FqVxCuWhgMCRoNUWpkEXRyAiIv7nXwmFnED0zDKtIJCQxkdLT+dkKZmoF8aC6u76NoZPA0sIsJsM2Or0RyqU8AscSBm2lVhPwolAqybNFyRgpLpeu3MD1W+vijUXmnhC4yC5To+TThBIgkYjJ5ohI6unzpGlHjKzIWD/DcAf+bkzF/NwM+oMh1jc2BSyQdFQ1hlIxSs0lQMZNFgJG/F09rUlwQzKhCfAtjKwjny2ErvgUEjxlumV/aAkI1KhX5fMd+pOJfJDPZEzGnedMJfWS4ELg2jByRZSKJQn7aPdM2QTaOejgsD1EJl9B0igI886SNQ/i0dk52BWPRoLoNOwnMMuUT7afpK3GOcfFI9CQabwME3CmAgbz3kRKTNn4uC/jMpnOi2yTY4Q/RxY4GYmce7h2U0os56DRPftFmOGUEcYxt3RK+mN35x6q9Vnx2SMoR/yNskOywRhEwPviPMZk1TgcYapPOG16kcSZXoDFbEKCGrYP++KnxpVdCYGUpkLTM5L+GIFm9GPjzhjnRgjjk4Al5cTsfzKwQtcTb7xyMSfXOvZCDC1L5J3iH0hGF+WqBJLJGOUzRdkrAUNnKix1CUbwAwynUYqu7zkYjsfIl2aR1HR5Rsgevrhax5eefAhbzRGuHYFnhq4J23dnewueNUBa5MYeQoXyVluYwxzhlNhy7fg//8PXsbw0h0tX3sXC0iqyRk5Qp2JORyGXwc3bG9je3hJwnwEvK6tL2N3fwgvff0lYgXouKcxoMjt7HYZ/ONCLDXiugphvIythCqEki9pOXCTQ48FhxIylST8hOG6+pAhuRwEaPAiusgGT+TqSRrTpFtNSCNx+tEkZz8N3evIceIiCrE6OkxaQd/Pf+7P/5yTi4WQsPJAt8M+BZ2yUYwCNEeU/zcPngWzAk5t+oFvgZ2X4HAMnBE3IXKJU859jnVEiTRbSx/3M1dURqtkAPddHu9mENRrJLjBj4eP5eRj107D2b8IfbIkJcmQa4sEd20gFLs4//hT+3R//ibxQv/T8SzgrHl0BnvvWP6BlxxEvr0bJm8JcC2Snnmlu9EOLeRNoVgdz+SS++od/IKyPl9+4Aj+eQsKPfFuGnQ5iE0vABHqqReyyUIpagiLuEfMskWQBpYqHGhMI+T1oGiwCdpom0iwWofm0jsrsEuKpBC6cXpRY97t3bmHUOZAXefr4FPKU1RXFM+3vv/WPeP6ll8XEOKbXETOi3dWPctwv0zz2t2P/3s86Oz7/e2EDz1/6uQC048/g+Lp+a0OYax8WhPso9/ov/bss4h86uxixzlwPs/WCFAPkaXTabUwpFUpowvJieixZHe1uD4eHlCibGLSbGDT3kc9mxJCcRXa1Wo1YacMBTDLIQl/CAliQBn6IWDqFpEEz9himIxO+bSPJAi+rIx5XRSZEtldcN6SwJFhBqd/ItIXxmC/mRIYkII54P6ni7edPbDijoZjEx9IZZHNZeI4ryZCUW+61BnBtU5pYGA18OHp7wKiFMK3D9nxk4aOQIjtORyJfEI+rVKGMldVTuHHtKrabJgqNBwc8W6xnEE672Lh7Rxi/BGfIPIw88VxhlrG4pzk/C12PLFZFRTqVFpYYwQE9awiThUmVWkqHKrLgJNLZnICvqkopWx5mv4db199BJq0LQ6cvPky6AAScE8n6IthFkISFqW310e93kM4VcWr1HPKFkszFvB5JYSQjjcBw4It8kiyvYpEMOVWALwFSk5qw3cyRKWb1qRQ3DTifOygXS6gWc+j1+hhZYwEdWDjrKe0oXdEV/z1K8ylXpCyeIApljdx4WN9pYrfZoRATu2SqWWPxY6Jv5xOPrKFWK8Mcu3Kdo8EArfYApVJBkgGvXL2Fc2dW8ciFMxJOwGujjJrrxsb2TgR4jMe4ev2OADh8FoWxRkEnWVZH11LIF0Wyyv4S5s0RuMN+FC9MGszHE3A8V+5jpl4Vb67d/YPInD6mCquKXlvm2BKwi0AYQwC0mCoyf0q3LSbbJmisn8Tde3si21uepy9aCIegDhzY9hRBEMPS4ryAHFyfCNSRDUc5LO+BsvtapSRSQ0pwfUVDvlDE5WvX8O6tbdSrsxI2wk0hghSxZAbjiY3BaChgzahPX7QBVMRl7eW1plI0XXdgJMlWimEwjcA8gmRklGnxiFXFAUFwOKdr8Bwfnb4pa/CxncFkMhZJMsE9muQTbB+MzChZ1uVYGEY/ywAMPSvnJOglkmNFwdziKgwjj9bhjrDRKGs3cgXZ2KIXpDB+sxEYyT7ntdBzKxUjfjRFs9WFa1vCKLO46RAEyBdLKBlJkW0ObIY+cEbkRpk8NCLj5PzJ89ETjJ/bofxaiaNcrCKTLwgATiCQGw4ERfn8koHH9xLKVunHKvJQx4bqO2KXEG3uBSDjKqHn5Zkzh11MCJbGovAL35kIw4s2AU8/sobxxMVmcyTeakt1A5uHQ1y5vonD7U2MhwSYyA5z5BlgOm7fctAfjDEZdvCf/+yP8fRTT2Bzax0ry6ewuLSKfC6Lt9++gstX3pHx67oTeadZWDqF3sDCO1cvIbCHsPrjKIU85HsOvfHimAwsZPMlqJkCLPpxDntwgymUOLnHKQTeRMCyAD7S5Vn4LmB3d5EpRT6MBFOFgTvuIJZIAolMtGGpaEjmyFZzEAa8H7K3FTj0Ljg5TlrgvhY4Ac9OhsMD2wL/HHh2bIT9z5lfP7ANeHLjD2wLEKygBxYlz3/+N8//xBCND/K3Ok5WZOPxGePxfun0J8E6SwQOGnET5byGg8EIW/c2EdBMVs9hYg0xCWJIZGtwhvsIxi3oqSQ0sjK0NBKeg5g9xNLaWfz+H/8pfCWOV3/wruy2nj21JF5iL7x+BdBr7yWHiayEBRFTpSZdJAZNKI6Lzz/7LL76ja/j7vXreOWNyyJjotmygAIATq+dRuhN8dL3nkfroCmpnGmdyVxMSLOFAaJlCBOocIcDYMzCi/ehg/b+BM9kh9xx8NCF88gUKtg5OEQcLh5/9GFhLqzfvYNcnmbFNH7W8d3vv4Bvf+d70W64qkohpuXnoOj1jzzGKdNkWuf9wRA/LbWTABqBr5+FOXYMzDKAYm05kuMd+6d9HEmtH/nmP+ETzFQyOLVQFW8cllBeqIgv3d27d3Dp9dcwMU1kcwVcuPgwLj72OXR7fdy4+i6279zAoNsUFlepXEGGgJiWwOzsLJaWlsSnhj5IBLXIErKGI9gjUwplyvRiyaSML6s/EMCDPn6wTTGpTmVzAsQqR4UvGTEEWQIWZB69njwB9wjGEaxQUymRJ1PS6Y/HGHkJxJNplLIJ+cxUNo+25WL92rsIrE4k16LkWtLKbMRTGgI+D66HAuV/SQ2BEocfS8A0TRjVOvK1GRx0xuhbR5qtT7hf/rVPn0lH0vhcGkgEI+xu74gnFZ99zh8EmKRgHlvi75XgHKQqIgOk5JXjiQBFJldAKpWB7XjwwsjAvF6tiHzM8QLsbtwVIGTp7HlkMlms37yKq5cvCQhgGAaqlbrIwiSdk0mF9KWiAXzA1EeakqehaZn3JKOcxwgw8do4F5Ed67pj8dlzfIgfV71Wjvz2mP5YyGJ3exvtdhPLKwuoVgrQVGAwGpMbhFIuK35nrd5QgAgCG7zfyLg9Am7I1izlMri3vRextxoV2XjY2W9DIauInpg7h++lKhJIuXj+tDDbNpuW/D7la69euo3HHz6Ppx8/K5JhslXIbE4mEyJL4wYNDdMJMBGU2Ni4h+2dPblPMpGi8I+IESMSTbKJKT0l6CeG84mI9URfLHp/gamJ0yhMRk8L01RLREmSNJDPpCjXTAqQxTCF3qAvwBATJGVtU6N0UHPsYEgGIMLI6F/ASlPYelyWuoMRuv2OSKcJHi3Oz8l9dDodYd0lMwXZY9LioXxvfqYmUr12t4+QXosA3r56Hevbuyjkayhkc5KuTcCk2RtKfzNkYmqbmFI6pzJtMwkEdP+KGF6UzGaSoQAywzGBMtoUJHipwkIzirRKiMGfWFiaLYlsdqc5FFY2QVcCrgRgKR8mE499SH8+jrPKzIIwvva31yM2XjaL+uwizEFf+pXJkWTAEqyfXVyV8bC/c0/koWTlkSlFEJPp1ukMJa1kZMYRY6BGLIH5SlZYj2TKplVKdj04IdNE6c1YEuDOHFDqrIrUns+ny/RTBjz4LoqlMowcpeuWMLranQ7iiCGv5wQEYqiHwGe8f3LLFEWugcAo2ej8dzKdRVrPwbF6cMcDTCkHVmOyccZnmom0lPtSQs2+d91A2Kg87+riPH7p4hkMxo6MOwJnETFewTvrLbz0wsvo7dwWZpgfunjiyc/jwmNPojscY+feOvbv3cYzX3oGv/zlL4kdwF6TyccBFmeqqFdLWJhr4Oa1N/HiC8/J2j1ysxhOVCQUF4WUhcC20OwB1tSDmipEnmTmANDzmLg2MikFSqiIx18iUwaSBnynD38yoBM/lFRO1hbX7CGWSAmgltCz0FIZjPttxGj6r8cRUi6rZAXAU1Qb3rSJwJvCU4oi2Tw5Tlrg/hY4Ac9OxsMD2wI/CTy7HzQ7Ma1+YIfHyY3/lBbgs0PTdzKnyPKh3I4yl/vldu9nHH0QYMIgm8zaAAAgAElEQVSvsZjgee4H0D5O8CwROtBCF7nARCUVIJ4vYKfVwc7WFtTcHBKlJcScATp7d9Bqt8UDJptSEHNtqLEUUqV56I6JGR2YWbuAL/7GswgTKbx56R2RQvAFky/PE2skbA0WfJ0mk8pC8dnhy7YbqAjMEWrZFJYfeRynzp/HsNvGzfUdkeio3kReZum/RpPs1XMXoHg+3njllfd2xCnnYFHHF35JdCOTwbbhDZmQx518vkinqDeRIom7ztxppxTPqM2h3Kjh8089jjR9i7a2xUT6H/7+W/j2c98WI2tK70JFFQZA2TCQqy5gqOYw8T4aOZ1JnQTPjvv3J7HO7h9uP4t886eNr58HgPs0P+iePUA2BcQUSmYUaLkydje30d7ZEvnMsNOEY5s4fe4hfO7zX5Kiaf3WTbT2tmENKR+aSt/XyhVhnpF1RmNzemARPBMwlSCG54rBvDd1yWeQOp/hBKHniyH40BzBG3SRDiMfvfLcIkrLK3B8+v9QKjUV9ubYmsJjiqMWJa7RqyZIZSQxj3bflH9RpkMWBz9r0OmhMDMLc2zi7vWr8jtMmCMo4JGtMhoi32ggtziPRFyD2+8L0JAqlWEPBrC6XRRqDdiIYW/gIUw/GEXQ6cUiEmqAg51tuOMeut0eksm0+B5OKMV1HfHbGhJczOiSJknGE4EzyxyKZxABBTJTjFJd2CgEywg6EcAi6E52CoFQgjWUJc7UG1i/fQ2Xf/CmyDQXF5YwNzsvcxZlxATjODfS4N31Q5HqUeJJKR4ZbZyXUskoMXFKz0VzhNbBJsbjIYxiAT4oW0zLtSJQJNiiVCnAtkwMex1JhS0zsXNqIRkng0zDaGiiYwVifJ9UHPT7PXS6nQiEq5aFJVepFGGOhri7sSnPQL1SFD8ujn96MrGdCCxXqxVhrHXE2D8mHmVbu/uYnaujVi7i0Iw842YLirQNJdJ7m+vCYH7okcciWT3vn/5cXoher4thvy/tThSI7DyCO4AvkkHLsoR1l80XxScqlVBlk6Xd62BkTsSf7LDVE7ba4kxZwJtOf4Q33r4hcrRGOR8lSibiUYhAtytrUmNmBRk9BdvsChhOoIXsvenURr1WkfWKSZueTxliDOZoAHtCADMygufY4XVxjaGfGEEbjodarY6VpUXMVAsCGhK0ZPLgzfV13LhzV9YssrBDx8MjZxZRKFdxfX0Pwx4/25E1jPJM15+KHDNN2bfCJMYoKdgLI6miltTRHw1E5q2EkYk75bQEPo9tDAhocV7LGTrqlRzo+djsWj8EziQ7hV58ZOKlItkiUyIVVaSmBClbe1tQKBFXIOPWE2YVN8QiHziKInnvnLPE3zGuysaVMMIpyxRwtyj+prKCEmBUaX5KmWYW2Ywh98xnQPwGCTKHvjyf42Ffvk5/vGwuj3JtBoNBTxhe/UEftmWjXq4hpWeOvNYo2w+FKSybX8kkArLRyDKMkRvHHAay9RSRcpJVLGMrmxEJJcHegcWwhiPZNKWhYulAhmkRaysLWJ0tIKcnQclmdDsKNvZ6eP57z+PejSvCAqQ329zKGjLlWZTzaVxcqcO2hri3d4jusI9SqS7JvQykODhs4anHzuLZX/0S0kkVN+7u4OU338HY7KGc6sGIDWF5ZMEBw2GAVt8TIBoefQPoiRhKmqxmpGB5ZPSlkAyTsE0LKfrypTV4sRQmgxGcQeTVphVrIhP3zD60bBGu72LcPRSwOpmvSTvIzxkFuJMe3GkPgWrAV07SMD/N70mfxLWfgGefRKuenPNT0QIfFBpwLBc7Ac0+FV14cpH/Ci1wzDpj/Pcxi+z9crv3Axt8rp558hH0+sP3fucYRDm/tiJSu/sZaR8neJb1hsgFI+QySWQySQymHg46XZHaINuAYsz+WCuG4yZivQ0kU0yi8oDuFr7+x3+Cxcc+Lz/rjwe4fOWKGGgzsTJgKhl3aVdWEA89vPTCSzhstaEl47LzO/Y1uNYYv/rMY/jqv/s9XL9xC6++9a5IVzA1pVBVklnxJVIDF74ax1NPPoEkPDz3d38vEjzxdDpKS/SnUzFU50EATfGZIsgdddoGxUXKwVdmmkLz5TtfqmLt4nnMzDfEDPzb//APeO5bz8muOiWhpXJBpEWUqxh6Vjx4tHQWZqLwXuLmhx1q759nfxrr7Pgz/jn55v3BA2S0fRAg97MAcB/2nn6Rfm/Y3ED/4K4kbOZKs8gUZqQIsK0B2jvr6Oyu4/wjj+KxJ57AzvY23n37bYyGQ5H1sNik7Gyu0cD8zIywOMg+q8/MCNA2GPTFjJ+F3Zgm/NMpnIktMiWylQhkiWkz2UoxIEU9GYsPehKl0ujZLtwgRL1UgGtauHH7Lmk1qNVqck4y2Mi2UAJPCkmyXWhebqTT6LS6OOz0MH/qlHgz0YONRT95TGTcDA72Edo2CoUSSosLyFQrmI5GCB0XiYwOq9WC1elCiSdw2OvDzs7CmF/7Req6T+xaziyVUM2GuHvzujCcxpYtqaWUYRJ0YJFOqRildWTA6JmsjB9JDA58CQQY25YAsPW5JehGFZ3eUAAemrUfpwzTn1HT4lg+dQqnVldwuLONa+9eFlZhtdoQvyuCYQR2aPxt9VqYjHoI4zpsX0Wzcygm7uXaPArFKtJJFvwJmL0+mtv3YA46GE8sDO0hWNYmUwbS6SwKhTKWlldQrZbRa3dgjYaS3lpr1DHodyVYQovFBIDKZHMCIhAc2dq8J2N+bnZGgDAyhOj1t3+4L4zNhblZmWM5Ttk2M40a9pstpLQElhfnBFzb3D4QD7TlRf6sLzI6SX6M50Q+X9QVaZ+pNUJzZ1N8zs6cO4exE6BP+alILWMiwXSmniQ8u44lwBjJTAT++GxdW9+V52puYVnWmFgwRkpTcHt9E1vbhxKCweeB18s+oCw0k83gzp0NrG9sibccGT4MdUinCHIxIKSPBFMmCUiRlURqNPsnoWGmUYWup9FpdzAYjKAbJQF9JuJHFkkKk8mUgGdsS8q2KXlj6APHDp/D1cU5ZFJx8Y7j/WaMnARI3Lm3JXMSQxo8ewxV1IlspyiNk9JIzhwclxxfXMvYN/HIt0AAIlohcE0zShXx5+q19kGs0cjlYBQqwiwb9rsi+SXjiyDbmVOzAnZt7raEwUZwkyCugH4E72Mq8qXae2mmZFw2d+/JGsn789VQQFB/Qmmzc+QhFwUoSBKpEkOcElRKIdlYlL4mKRuNgGmCirl8QZiaGQ2YmANYropsqYFqrSH3GM2vqrQl2XDB1JJ2IIDK9wuyzzjfpjJZYVju7+4KA71aqaFarsKxBsKMi8BsthVgu67I53WuCemUSKeVVEY22Dx3IomtMXqEOS7y2bQwjcdhCnq+LqCgNexhPOpD03PQUoaMHc4Ty408lhs5GHoKWV1Du9PFd//pu7h64w6MYhWlmWVcOH8WRiaJ7sASNvjqXBmLC/M4dSqSy1975wd4/dI76FsApbTsj2o+gbVTS9hqeXj+9XdQ0ZrQtQB7VlnkoGl1DH8awBl7NNaDqsVk3Qq5ORNMMbL6ksKbVJIAJasqAwRsxPl82CM4Y0eet5ieE6UBD0luZSKsTQ9CAmbHGytEVoEJA0TE+/HkOGmBH2+BE/DsZFQ80C1wzD5jqmaxYOBEovlAD4eTm/8ZWoAyvD/63S//GOBFwKPVs/DOzU18+emL4q1xLNUjYHIMkvFZ40HPq+PjOHHxWMbJ731csruY4oN/qjqQS/qSZGaNLYlId+JFjNXCB951sruOZOcOgngSoZbB1//Dv8epi1HaJIvIS5fehke5p6/A1X64M3ncDi9//zvIwEQilZZCrFQooF6v45eefhoeErhx5x5qlTxijEyfTuHHkvD5WfSyCV00qmWcXjuDV779HP7ur74pBU8k1olColSydyhzOtq1FykK/8SY0hmlFXKXO5POolSpwY/HcPXdy7h355Z4WCVE3pFAJmtAz+eRLRbxtW98A7/xm7+Jv/7Lv8YLL74CP13DTp+Jbx/tIIBG9hnT1j7I6+yDzv5B7LEPCh7g734Qg/HjBGA/2t1/sr/d3rqOZGAKg2RvZwupXE3YiZ29DSk2OSbOX7yIxeVl3L5+Ddubm1GCq3i8RIXCQ+fP4dHHHhaGhjtxxQuP8jB67DCFk7v8TB4k8CLeNkyVU+jno0JXgGyRpvJpYQFNmMpHtpoaR3/iwHccxPwAGlkPTFokK5IJeRKiIaMZOsdsLC5gWQKBpBaub+2Ij9lDZ9dQzqahJlMSfDGxp7hx5So6W5vIMHHOMMTvh4wPXpMiCZGCHiOcTuS8XWuCcX4emflzn2xn/IKcneDZ6cWSJGO+8tLLkkhHOZ1Iwmjof8RiJWhPwJIgSppSpjQZG7oU7vwewSGyAJPZIsZjF2OyCAExEqfUUJhjMVXmqaWlZfTaLfRbrWh8qOqRMXpkeu7Zo8izTlUlEY8bBFNK046QOPrxEcgnk8psH0jgAAtceoKNphaG1gCGUUUynRGwoTEzh5xhCHjDiyIAkCNASBkwQmzeWxcweGXllDBuGGRBs3j+/GQ6lbFSLhVFOsZ5lYweMpAIljCdk88QwwYIMtInjWw6Bh4QsKKPGtMn80YaewctTJwASwsNAXlpPE/AJqmGaB4cAKGHUqWMvYGD7sjBTCmHih4Xhq/JRFPHRTZNwIx9wdAAVViYtNoiuMHkY3MSJQhqqiMSR2GDEtTxIsCZbbSwMC/g1o3b69jd3ZW2I6DDZ50PA4E0WhDUa7Xo96cEPhNyXrK0lpfnxadue2s3AodENAlJCGUf8TQEg8bjkSxADDIgQEXwg79PVtDa0oyw1ZqdPvpjJt0WUSvmJK1yp9nDrdsb4rEoj6cE3kQJmZQIihSV80GCbe0CHuWpKsKjsADeL0MnyBKif9eEUjzXxZnVWcwsn8ONW9vY3bwj11otF5FIZYVNRcYf74RgET0Y6QEHVYNkddLkP5EQsJNjhR57ZOrx57kpYNmm+KJSFsh7ZL/yIODF8WFTS+x7R+w+D77KZO4qnLGFja0dAQF5b2QG8n4Pe5HfYLFUEqYexxOZm8QweV0E7DSV50sgiPFZ4HUrGI+iZFLENAxHtiQMZ/SMsNecwb6Aa65L4JsgHkMiGJwQjUPZzmB/5RuY+AHM7n4UEEIWoGeLn1oYT0LVdGSyeXhIweU+HZmQZBYf+e9F/DUgm07g4VM1CfD49nefl/egldMXcObCo7Am0TP76No8VmaKshEzO1uTBG8BSBUVm9u7IukVE3++6yQ02TjhwTCQjZ0mtHiAqetj6zBKwEyq06j/FMC3LQGExcjMi/rp2CeQYCayRYQJHVOrLW0rmc1KXMD3o4+Rc0paKvHODMM0okAnWQyPPBoJnPH+T47PZgtosRAkADg+Wa1HG9HuBKE3gZpIQYmnfuqNn4Bnn81xcXJXP2MLEDx79NyiMGLOr63iys1N/PnffB/7zYjme3KctMBJC/ywBRgnThDkK09FINL9bLHjn/phSu3Ge/5Tzzz5qDxjx35UlGry38fH/Qy2Yt4QKeflG1v48799/kM1fzoZkxQrvuAqwRSawmTJaWRe7auYuiGymgpXzaDvM43pxw9tuIfEaBeuMQcnN4tj7y5e3/G9Kw69dYBQoz8IPdwMYUFRvnrznR/AN1vCeiDL5ou//BUsLy2ikDPkJbc/GAlT4tjvTHayAUnwzBcKeOHF19A6OIB5uIs3X3xJvie7pWIQzBpDi+QmE0deslkkuKoCugVRkhlQriMm6ipq1Qb0SgW3bt7AvTt3xEg6dKbwpzaWFuahGznMLK3gK//m11GfncX//Nu/w6uvv4VMaQEd++Mxy2XSqvjk9YcCqh4Dpe9vebbd8fzb7NGv6ChCHsAHSe3Z5hxfEkRxa13OzXH2oEg3d+9cRl7z0JiZwa0b13C4vy9MERY7YqqvKDh1+gyq9Rp2t++JxM3z6P0jruPy/xcvPIQnnn4Kw+EI/XYPHIn03eFYC7iTL4EELNxtTJwjBgbBszBELqGivrIqoIRtjuEEDOEcC/BFTymFwBl39hOEBEJMvRCBMEASEaPBmUjRSB+aROCh1e2iZzswrSHG1ggPnb+IhXIZncNDxLNZxFI6moeH6O9sI+FMpXAVt3VKkwgwKwSZCcYlpAilJKo1smBmZ5FZeDDAs7XlsoBn3U4XL774MhxriNX5Bg4OmsKIIeOGnkpJLQ43iMIgKImMpTJIpA0xYWdByrYk8F6rz+Gg1UFvaAqrkAwigi5xhgcoQKVRR7FWERkb59hRtyPMXgGj6BfFYp7SRLJ3FFVAMoaUMGhiMp7Adh0BgGzThNlrw7NMGR9eGMj3nMCDOeqLvFJloqEWQyqdhZ7OIUPPLd8XOWexVBGWlZ5OS0Gs6xmkmEBLPyh3Gm0aaBoODvcFhDl/7mwUEMBUSkrWKal0ppKkzGRKjp8UPfQYCjB2QAxAiwN6MoaxyXkpRLGYw8CiXBko51MYkh0DBVyDWn0Tg8N9KfodLYsxgWVVRVk8vDR0rLEU6DUjCV1TRM5KCWOv240AAbKIJpE1AD3TxFCeAHFU5qNWnZV+63RaIrkkWPLu9Wtod9pIaqnIVJ/AMlSRTGdzZaydPwdnOsKgcyhgEZlvkhRJmatpwpm6wv5iv/HrabIGKXtN6vKMk4EVgUiUp7rwyOih71jWwOmFBhqVMkYTF0P5vAIKuRx6zX3c2djEfmckDLJhp41OuyntzbAJAkeUjXKcsB8IbMToaSa0NLLk4jJXhZQ2crxaAwHe6DlKEJLtwv5WE2kBaR4+uww1puHq3V25NoJdakC2LDeWkgiUBNwQMj44Dsi0pOUBvT75bwK/DYKqYSDywlq1JPJOgj5xAnA+EyUn6NtMl5wKY5ttQdkkUx+9iS3yZG5M0UuL8yr/Lf6Qvo+LD13Eo48+DjeMiZ2BPR4hlTHks7nBx1TNSRCXuY3XLH5nYwtb9+7h8GAPC/OL8odt5U7IEKUcmnNftL0WjZ0op1uSOynJjqUxdAJ0W3vIGgVhHg4HTaTTGRRLDWSNInJppnYnYLqJKCCGbXrkm3a8TtPD7exCEW+/exUvvnYJhWwaTzz+KE6vruDWxrb04S9dJMOXLNUQeT0UqbMTRv579P87v3ZKTidsPUG0Ii9KypCbrQ7OnFpGf2Tjb/7pVTTbfWhxBVo4huIO4atkyCoI3ZH8augy1IKgoQLQYoJs/uitDLFUHM7/Zu89nyy57iyxk/nSPm/Ku/YW3Q2AAAF6M47kLDmjUOjDyIT0P23oi/RRCsXOyqx2VrMcUgSGAxAgiEbDsdHeVFeXr3o+X+ZLn4rzy35gT6sBAhxYTiXiBbqrX6W5ee/N/J17jNuX37HIqotDkTST8QjaZdAD7QA4+4Pesb/sv9SwU7SKEbxIRc9Tcyb2YA/JaA9GuYXUrOXjlcCzRh/WIlIllyzLu/hB2uaXvQscnP+/pAVy76avSNHFbW52Ci+//p6AaPRwOgDR/iWte/C7f2wtQACJIAi3CVvscdf4MIDGPxOYngAbBDnIQtvZbQtI9rCUk/vKv38EP3/57Y9kGv+44882bTQr+Utrd8SIc0rKGHefwU8MeHFuqP1xNl43gUOePwGbCUjDfUxAs1q9hnpRx8uvvoHXf/MazNQVb7ITJ0/j9BNPYXlpSQyva7UadvY6uHXjBrqba9jb3hHmGSEAXvvx06fxxq9fxRuv/lqYGnwv5LswTaO5us0H+tLioqQjbt1bQ29vX5hosa6JJQjlcCxSyUqrajqmpmYEWFu9t4ax72JmugVv5GHYH+AvfvQDzM3NiMSKRt6XLr0FN4xwh/v1NWTW1Mdppg/8LgHX7zx/XhiLcp9PHnnsd19+/TJeuvjeY/+N+7hwegWD/kCKjglIRvCM/Yt/5zZhPJK9yM8f60Y/s+07v0WjrOPwkSO4c+sGtjbWJIlQigdhIBRw5NhxkVBtb63Dd0fC8BBmiqQbxjh+9BiOrizj0ttvYKvdwbkTZzBdbyBjGh/3QQxOWEoEEPJkWB0KjDgUieXUocOoTU9Jch9BBZqLO/Q4o1dSpkBLgYRFOVlrBQVJQUO1wVQ2E77HolkRxg0NvxPThtmcws7GGu7fX8OTX/k6ZmoVbFy7LIWvUiqJFGy0vS1gG1NrGVhAEFBLE5Hs0R+LKZuNahmJ62Bzr4txfflfDXi2NFvDicMtaGqG139zEf29bawszmJ/r43V+1sCqreqJlpTLO4Bd0jpuIIgyRCDTBiasScwLAPLy0ewuHQYnnikeQhcF057T9I3pXqN/Jw5Y5eglypSqGf+SFiGBDAl/TXLWVAEEmj0bugMYtEFeKGZO/smgRpq+Lr7+8IQI8jFVMJx6AuLcNDvYGP9LqyyiUqtCNch802HZTOBk4ykAkbDniSBzs0tSYHNpMqpqSnxgKLfFoE/9nsBax+kS45cR86x3my971Xm9NriE6fpJhpVW4rt4XAo1xwkKaYaVcw2qvDGgUg4CRgYGs3ZczCa585FgNWNXUlSbloK3EzFrkPAkoAuSUlMRVRQL1po2paMSQJWHDs0huffWawRsI6CETTDRkEvyoIQfeDYKPzOscNH0agxZTcVAPHa1atYvXtXQGOeV1ow4UdkWWRinp8DUnlaJ3EVvvPS65DM1cD3sLvbluuUaw0jkfMzGZEbGYm8NrKw2HHoVUiJIQGqJC1grlXFysI0vDDD7fVd2FYRJ4+soO8w6TMRVmNcsHH5zYt4+7VXBHBaOHQMdqmC9u4WkoQhBfH7skqeK0+X4BmPQemnpuSgnrCQ4kDYXwTDQMke5Z4KGXkhPDobGIbIWQlm2VoKywBGPhCrlvSp06fPiOTx6pV3YRYrMEwbK4sLArYuzjVEhvvetbv43reeE6baqxfflncJLj4RAOYiWLNWQ71Zx+b2tsjief+QxrB0HXNzcwKY3ru/gSj08xTZKMR3v/Md/OVf/hj3NnfkWUWZY6VsY+SGwsqkv55hFAQLKqgZ1m9zUWRLpITVchn1RkuktnzfSMORzOMpmGZLxmAmQJ0ARAKcZSKV3W53EGklabtBb1c84tgHq/XZ3GtSSVCybahGRSTIeVBFHjjwuy1nt83VDNnHrXubOHfqGEyrjHubuyJfpUz1qTNHBKRqDzwJGCCrcugX3h+nPDbPjcnKwjZMuOQHPPP0U3ju6SfkcPvtffz9C6/j9XfvCKCYeDsCIFtmEUnCdiIor8EgAKZXETzw31Q5dtiPeH/UAvxwnIPZpQYSd4gs8yVlOFNMGKUmsoKBLAlkLuN4O2CcfXnflnTkixgE0DX1QUBOVoDr/3MGoW0oaNSKkDTqcIi1jT14lGbTDiUJYJsavCDKFy7SEErBglGeQ6bZdKQUhvABePbl7ScHZ/4JtMCEyTApunb22rJXFshkPLx08bIwJA6AtE+gsQ928aVugY/COnv4AicAGn82YZzxzw+zzAh6cMz9+o133wc++B2CUVFawLs37n9hAOwJcHNvbV0AvglIIwEjFQuNkoFX3riCV/7pl1C8fVlLDdNUvEp++Jc/xje+/g3cvHpNXpaPHD+Gk8e4cqzg4quv4fVfvYICi38CHlpBfKESriJTWkHvFcp4Ehr48vWAL8cp/vqv/grf/u738OJP/wG/efEFWcXXSkVo9DihoS7r2jBC4noiRw/SBD1vBLtRx/LsNGxNR683EJnH7OwMLpw/L343V69ewTe+/W2WCML8W+8xw/OLs/E+kMG2urYufYl9hffjd9LfnBnIvzOogeDZH9siSOA5CMcOBnv3Mdxfx4mTpzA9Oy3gWa+znyt8VCUvpjIFS8uH0Wi1cH9tFXvbZHzkMhkJBcgynD5+FPPTVVy7fR29kYczR09jutFCUlBFzkspZcAUtiSTlDxKfnX6FVHyVa5AsywYpi4G1AQPyFpg8UWjbcpqkpC/78nPBLRLWewl0OX3LCmECwVd2EH0KyvOzOPWrZu4fWcVzzz3TSwfPYTtW1cRjzwklg135GDEYjDwoWuqFE7jWBE/tDKL54IOq1bHdLmIoN8TICOeOory8qkvTkf+lM/k+EoLM1UN12/cFtZK1VIkFfje+g4GzggLcw3MztSRphFCn1LcAtwglwnSuD4Mx9KPVlaO4fz5Z6AaJrZ2tjEaDuA7Q4wHPQQjsj8y2JWy3McwF0mhpFGiq6OgkhWoIyFDhgwhrgLQZ7FAJpMu/kv0PaLUUhfjeV1kv2S7TM9MS/Hb7bblfidBjE57HwplpIaGMPShaoaEXtCjilK+OAxgl8qwimVhcBHsaTQbAkxUK1VUylVhExCcIluJ7LZWq4lKrSYMMMrfKD0mAEjAjUWY640wHHTQHQ4xGpOlBZw+towLJ49hd68vNgVczKgUc181P0gw3WrKca7cWpWgjYatCxs40S0Bc7gPbkwoLOr0QGOSZizHp+8V5WY8dqrVRNY56GzIvVA1W0ADZKH41xHWSKIQU82meLuxjdv7e2jv7Qk4lLOGcn8ospQIMgrR5wGASHCELOfpuXkpGIPRAEPHFXkufc9Gri/gY6NREdYQ0xJ1Q5NjE9Si3I6eaCw0y5KcSh80MvVUAewoOSTTbiChA4EYsVPCd/vae9jZXBcwnWb4M/PLMpbpWeYySZGK8oIqLDVaHoiZvqrK3FIvktWXibQ1zQoYxSbiVJM5jf9N2THiKMDOIBVJoIBuoY9W2RDW4P7Qh1GqSfscXZyFP+rh0juXYdhVWHYJP/rz7wvw+4tfviL2B6VyGdWSJf2FUkIG8EgwAFlyGfD8s08J0/fV114XII73b25qikJZkZ7zdwgcTjermJ1uYHNrV9IkZw8dR71ex/xMDU8cX8BUo4FOz8Fv37shfb9ab8jCoqqkuHHlbYxG41zWm+Xjg/dzanpGAlyKpZIESuTsOzOXNCaxjD0madKncuh6uL9OZhjknovl/4NFFG4+pKEAACAASURBVD4HyvV5VKuNfNzrZagamYsPs85z4EwYyG5fZL8cy8IwI8NfgaTnfvX8SVw4tYI07CFRDPR8C1nQE++6UUR5PdcDFWH58SbwmVEpl0UmSoYf08sJEv7DL17EG+/eQKqWoWUukqAHii8JehMXTAslYQsRTC2YVYzHQ2FYqlGK8bAHrToN1Srn58lFR5fsvwB6ZRoKgy88MmMzqHYVqd/LAzvUyoFU81N+Ln1Su+d9p6pk4pnI51BZcXIpsGGJrJheg2nBQscrwAto2ZJbkExXVVw4PSe2Ke9dvoabdzZQrZZlrqB1RbNRRVYoyjuUrYXoOSlGIwf+YBulxgJc7wA8+6Tu48F+vqQt8HBBPGExPMoqmXgYkY3Gf3tYVvQlveyD0z5ogY/UAgTMaM5Ols93nzuP6UZJxsDDINgE7HqcDG/CLiI4NgGcHpZ6TlhmZKE9zOTizwmsfdFk1JP5gt5b3DgXtCo2Xn/pF3jtH1+EQQ+oUhmBaqI7jjByPfhJgsPLizg0M4PQ8wR88KNAjJe5wk0wIQpCpN5YmDM0EVZtG6DcRisgK6i59EmKpgwxPV1m5/Djv/oJYsXMmWI761Ajmhon4scj1RlXUlmgRaF44SiGDjdNMLu0iG8+/5wkJb779jvC3Dn/5AW4gwHuiKSzgBOnTsMdh/jZK7/FTq5M/cJs7JM//PbT0NTcU+/RAIKHWY9cBCF49vNfvf2FOf9/yYkQNIv8Efq799Ddpncg5VYaLjz5NEplG9evXhZfufyFMvc7Ygrb/MKSMEi2NzfQ7/YlDMIqV6VQHY8GOHnsCIxKii0CcYfP4tDsYfhDFwaTGBs1ZOMhQt9HphKsCIXJUDAtqIaFgqRuRlIE8QU0GAdS8BP8zc9DESaRO3TgDV2oRHVVrvKTVZJKQW+yGIwJC6fwUwV6Ywr7gyE21jdx9MRJTC/Owu11BUBmEU+p1HAwQMTkyCSBE8awZ44KWJJ1VmHbFor1GmxFRTzsi9zKrx+CvXDiX9L8X5rfzeIARxdqmGnY2NztYxiQhTpEZ+MGdnZ2BaBqNStSzFMGmUt8NcKZAs44w754WxGUmp6axclT56EYNrr9Htw+QyTIOksw6nSENUjAiqBBpJJVpaNi0o8xZ7AxsCHKKK2i3DcTcIXfIUtL0AfCqP5YPM4IWlDOyaKcXadaq4m8j98t2iW4ri/yOp/AmarKXEVAkH3Bc8nGyiRQgIXUiGBvFIuvF2WcZPsyJIAgi++7Mu8SgKjXa5hbXM6BjzSDMxwIY3N2dl5YVnfv3cHm9gYKmgLXZZFN8/EIZ48dgapouHz9jgBfYtCfpJhrTuHM8RNYmJ9Dt9fH6t1VtFpTOHriuCRptvtMuQ0R0ZA8DBCHkYBEBBt5jWRfjccjRL4n4DY91NrdgSQ1TjVruTdmmqFWLgoQwfMlWDc3O4t2b4Dbq+vCjCI4ycUTtpEAaYoKyyZrh/5lOUBHthmvXVNpZt9Hd+DLM6TZrMkEYupMcC4KYyqJfOimJfeF/m8EST3Pw53VOxIusbJ8WCSiTFHldZRKVThOH+5wgI31e1i7fxdLh0+g0ZiRe8rnYBSOxber1aR9QQp35MIhUJqEAoCybYa9HlLK9FR6eeloFsnyS5GqFpSCAT8qSMgF/cxYNHNjXxSUkD6ItDLwPYxdV+aicpE+eEtwQxXXr98SIEgCBoo18WtTGVpAJpeiYuXwivj1OZxTk1QW0QmcLa+sCCi4vb0j/Z/yTN1QQSiJoOs3v/ZVJGGAl195DbFaEHDz+WeexJFDC3jxl7/CP736JhSjiEpjCt/7xpOSYHnnfgfnTx2RY99c3ZS5rFW14Q06uPzeZXR6e6hXG2g1WuITR0BxZ7+NTr8vTLXZui33mmAQR4+EWJAl442k3xcrFdy8fk0A3iMnTsp94bsBr2+328M4Bqr1GbjDtozdamtZpI2TzSxk0JVExtug10PGxTzDFFY8ZaWWVRTw8diheTx9ahZlzcOps09iEBRx8a33xAaAjDiObQJgZMLyXbJSq0taLWeCm3fuC6C+3Rnh12/fFsZzxUgELOdWLxAcoS2AjzRVMKZUNWIwg4VYq8hzIRr3hSVrVmdhqCaczjoU2lgkgO90YFTn5N84hh72OTsICPjSPN7yvqA7KGd9uF4oqb5kGVO+TCYwGbZasSUg/OKUgVqribubQ6xtDt+3qliYLWNhysbavfvYb/dx6NCCgNLtnivzvswjXEJWMsxMVTEc9HH1ynVcOHcOlXrrgHn25eouB2f7abTAoz46j3o2TY45KfQPZJ2fxl34171PAgITQGYCynxebJnJuRBMvnDqkABmExkcz21izj6R3/FnczMtkX9MNgJpXMHhxv0RPJtsH8Unjd+dAGg/f/mtP9j77NPoVRP5Ie/XzXtb+Pv/8H/CW7siqZws2tRSHcPiAvrpAy+1xMeUEWK2YkhRRqkKk5+4isvijeCH73rwul0oUQiNPjWlMrRySV7MhSNEiQWLFkk7DPC173wPP/rrn+DmrbvCvmJK57njK3IOv/mnl9He3X1I7pkJ+43sNSaNfutPvo/ZRgVXL1+WF/WvffMbwm57/ZVXUDStPIEqSTAa+VhtB2hHH1/i+mm0+wTIfbhPPso6e3iuniyCvHtj/XOTbk7G0ie14LJz9zL21957ILlMRZpj6DqefPoZYbS8+/ZbkjBIEIA3koAAC8ZTZ85iYWkRN65dw9bGJo4+8SxWznwFd967hPUbb+HI4RVYVaA/2seZoxcwXWxhPHSEUcYSDGEAzTAkfGDseiKTZJpmqVKBSvPuQR+VZlOS7wjCUgoaQxVzc4IcSRghHHlI41Q8qFRdQRh6IisO4hSqZUqioRIE8KIYgcEEOBMWQy0qFQQPwJByuYyyYUiRRPaQ0+9JoaTZZdjTh2DFIfydm1ArVcwtHULougi6e7Ia7ZYXEJXmPo2u+YXbZzrcxnJLR2umic7ePkaBjlgrYtRew6C9jsEoEPng3ExTvBJZSBJA0OgZVaAENhCwgRI0U7clOZMgSt8ZCoMwdB0Ew2GebKgVxLeKANrU/IIU9U6v88CknsEB1PzmEjQCQwTOcqN6V+4d95EF45xRQ9BfNVEwbRhkOekmytUSikVTCm76WBHoI8AnJu8FVfzXRqORSIqZtMkQA4Jw9O+iDN22mC6ZCGikKjS5t0WuFsUhLNNGo9EQdtFo0BPAYm5hGZZpSQFF6eP9jVUBm4LQwe27l5FlnOfTB8mkZPvwQ6ipIFLGcqmEoyuHcPr4cUSug1t372FueVnYnb+9eQvX7tyWQAzb4FybQU1yvp5Zmha5aRQ66OxtIvL6ctxEKwmzRw0d8QYrTh+FSn+yYRtx4EuhWK+U0ajXJAzn6s27sigzPTMlIBqlkwTJ+OzhfDH2GaiRm9SLF1wSwxl0YZeqKFabiMLca41MPMr62Qb0Mxv7Hgo65a4F+TnDQ/zAE/yz2yOImieIbm3fx9z8CuYXDmF3d+uBjDyX6ZEpyNAC3jfPHwkjrFGtoWRXZL4ii5BS3Thlmqcmkm7XGT1ImY4lkVLX82ROw+TzkcxaYrB5IrBZrApbjCBYWZSZ5H9pEkDgDB3xhVtoEIhJsdHPsL29jdj3oOiGMK0oO6efHec3hgr8yfe/KQX5//uLlzA9NSXtstfp4kc/+gsYBQ3/+MtfCZv26NEjeOLsKfGKI+BZKZWgZimckSts8fNPnML6+iZefvU1zM5MY2Z6Bru7+9ja76FUa4r3XLlSxbEjR2Q+H45cFHWI/9/uJgMcMgE72bcJQNEbjae42x0gJDsvDEWSPD87LQnalJ6xkcxiTaRnZHYxpKDT6cgzgfN0p9tBr9uGbtfRdxz4niPPFe67Xm/AKDZh2hXoagY/StGwGbiU4s79Xex1RqhXSwKG09+Om1Wqwq7UUTI1nFuxcbgV4swTz6IfVXHxrSsCRbhOH81mA4uLS5hq1bE428Kt1fu4cmNV7j8Zj/1+B8NxjCDL358WS2O0SoCJMUoYIEo5P2UYBgqCWMfAB0aoEbpGMNiWOcxuLCIr5L5tCX1p4xFiP0TgR1BLDRSKtQeBNTlCwvnvQK75hXuMAeFIwFHx8tNLyEib5KYV0TBGmC9FaHeG0Ewby4uzAsaP6Rk5cOGNQ3lnmW3VMByOsLm5mzNwsxSeN0ZvNEatUZc5lcA4F60JOTOQhunBlqWLnBqRh3TsgsrPnuPLuVjl2gF49gXsLgen9Bm3wONMqD8IQJuc2r+WJLfP+Fb8qz3cxHtv0gD0ffrZr97+TOVmD4MTTMskODYBzSaeXgJqnTwismay0bgRKKP0kt+fgAQ5W3Mk/z6R2H0YeDYByx7H+oxT9TNvi9/XEdlWvK6nTi7hZ//Hv8evX/i5FA8s6nrGNMbl3BdOtuEG7LgnsqGSYUrhyBd8Amci/SgUpMgf93sCJrA04EOf8kuRqkSxFEssQtMkRHNqGofOnMfxs2fh9vblHjHf0EhCnDx5DGoS481XfoWB4+TGz5TLmFwhVjB79DgWDh1Gd/s+et0O6o0mLly4IIDLrVu3cso7mW4sSJQCNroRbmznPmKf5/Yo2+zheZh/fhwgOwF5GQBDAO3z2Cbj+pMaz/Q327z1tkgh83XRPETi3PkLaLamcfXKZfQ6nTxp8kGSJQ2jjx07huUjx3D79i1JBzx27nnUWzO4+94b2N+4LcXf/GIT43EfNbuOsl4SwCv3tAqhJDE0y0RW0BBGMUJhFamolkvi75MGgazuUrZDVgqZZwTOXHpkeR4Ums/TeyfKMH90BVbZxv7qqhjDd6MEvSQT76eapop5u1ZtIiSlYTyWgn1YMATYnbJNxEzx7PWksITriOn3zOHjUCtT6K7fQ7p3F1ZzCoppiT+XRelWpYKe3oSb5sEeX+ZNYfog7/5DrJD3rycOQNZZ5nVlVb3RqiAOxugPPHQ6baQxfZdi7A88WIaG6UYZLpMlySIpmNCZtklGIY3VocKgZ1lGuWdPCg6jWES92UQ8DsRnkcU85XVkNBXLJSwfPpKv3hO8J9jPBQKeK9mHUBF6PUlDLVhlAciY5sqCmqbocThGEuX9ZjByhBnZaM3AMA2Uy7kfVaVSFQk6gR3um/otsm04EigR3d68j/b+DsrlKhzPw1hkw6EARGRUkYUJqJLWSfBI0wyRIhLQoxyvKICdIfJDAmqcD+k5Rkak4+xjd+++zNs8IOWNlLYXNDJ+TNiWLee2NDcDm+dcKqJeKUlRz9ABSvDvrO9ga2dXDKgJNJGNo7nbKKQR4tIcrGJFQGTxLHxQ1NOfzicQGNNcvyE+T1alJgCgN+yI5LlULApgQ6aVP/YFMElVGrRTqmkgVg2ZE3yP5vIBTNOQ+0QQjTYBq6v3xN+sUW/IuOczgMe5fes6/PFYPDvNoi1sacpaZfEnS6StVSVDtVKH70dyXxQa7msMq6HMj4buYZ6kyfTQyIfX7wnbLMpi7O5uwDYMVEp18a4jyEVQnBfPApZy3UGnLfLCPJmX906X1E36oBFIYlPpTI8UNiN94HhfNcxUMvFU9FDJn51piue++hVh473y64sCjraaVSQxAa9QQK9OuyfFNq0MojiXQDJ0I4t8/OBHP0CxWsPPfv4CRo6TL35xjSIDfvAXf4qf/PiHePvyVVy7cQfHjxySc76/tYNDizPSLtdXN0Qm/OS5M3j63Bm8fult/OaNdx7M4hmqjRaef+Yrcu53N/Zw5vgClDTGtWt3oDOfgb573bbI56tFDQVEWN1qo+94ct/rtTpqnI/JvpW0VKBaLqI/dLDfd8QfzWKqrmng0OEVARDfufwe1nd2BGRstOYFYKWUtzk1L+cxVdZQ0iKsdwNJJbR1FRubOwJMnD93RnwO13Z/F/zEZ87R+RrOLtuIxj08cf4riDILN++soVYpC0ONgQEry8u4euOWgN21WhWuF2C/6+DtKzcFoCAblExMMue4rVRcHC33kKUh3MjEONYwCij9NxCoDTiJjXjchxn3YFUaiPQGfKcr7V6wa8KMTsYDYSqiYMniIK0DeF9T1UCY0U/vIFnzi/Rc5JpHun8F4e41YZtH5WXx45TnijUjcmf2zc7OnshyKXlneEujWsTtW/ewsduFxUWKclnmCIJmuY1ELO/cXLggyC7J01z4pm2AYQurszXdQs0uoF4iu3Qf/c4A5XoTbphBS4Jctn0QGPBF6i4H5/J5tMDjwDOex0RmNvFBm/ii8d+OrCwJm+GDjK0/j+s4OOaXtwUmfXByBexrBI0oW/ykWCsf1DoTdgzN3GfIMntg6P7w9x9mlhEse+u9m/jHV96Ur0wYmfzz48zeH722xwEdE3COx3k4iGCSpPhw8ibPl9vnxcyjjJXXxPa69PpF3Ln8DnY3tzByXfjBCFujDFFl+QF4wbi0Luyoi+nWLEqGLil3fHgTbEOSFxtkFoh/UEy+Tu5VI+YkXEVmIcOC5AH77LnvfAd/9m/+Ejdvr+LSm2+BAWyUqRSQIi0YOHXyGIq6grcuvo7trS1EY5qeprK6du6rz+PMU09ha+0ORoM+jh47LhKMq1feg2KYUkTzu2R5fP1b38BmN/5CsP4+aI5+VLL5cJ/9vJmLE8CPzE1u9ND8lwDivjvA1u130N28I/dSUugkJU/DiVNnMDU9h9W7t7C/uyPAlqStpakU4kePn8DK0RO4cuUKQrWKY+efx+6d32Lt2iUp/giePfP0BXT2NjAcDjDbmBUfLJFoETzwxxJoyT5LI2ZPZfEGmGkiAAVT+GbnZlGpUjJHVlkskmVJ7/PGKFB2nGZIUgWzR5Yxf3gJg+1tdNbXsT0aY9sL0TQKaOmKAAN2Ywq31+8jGY+x1JxCaDdEymwUUviKLcCZ39kEPBdWmqJUq6M+M4vEH4mZPa+bnE2tXIXVmIJWa6GnVND3Hza//nI8L8TMOs0BCP6nR/miRGQ2kaq6gGWImcioCGjGD0GExcOH0ZqhdCWF67nodXbEHyugnNwbi8cVAwU63a54DIVxioJuwa7UoBk6auWGsJYI2gTjEOOQUjpLGGv+OEIU5Aws+sIQjGEfYF9kn6SBuWSe0rcrTUQGRpCGsqmUrDYmrioFVEplRFFubu4OOuh1dvOQgMBDoiSyT4KjTF6kNKvZnEa5mhfWlLpTrteampbFAQJShmGJjxZBuf1uB954CN8dCohbMMhaIiDjyXXznHnNYj6vKQIymUZR5j5FZYJiznwhqER5JaV3hQJ9msjKyrCxuY5SsSxphQTcmEq5vDAjfW/oDLE8PyeBLmRDeIM9kbcNQ+4vQ9kqwg8D9PpdxINNaNEAemUBSrEl7cU2pZSS4NY44pysQFU1BDH9rgjuca5O5FnC+895n+xikdIOhyIZlJTFgipAGiWl9NAik5AAGs+XzxaOZ4JIUUzJpIPtjTVhs1Eua+oW9vd2clno9IwEMRDA4oJMgSyNLIHJtFxNlSRWrz+U+YJFqGVb0MkMUwoCAKWUooZDRGkA22rB0osY9vcxdHrSb6vVOhbmV4TtSEmnqhekGGb4CJ+NlVJR+ohDFhohS7OIgmaJ72MUBQ/YIkUB9MjWI8jGvkcAjuEGDKiQhFCawwvgqkgb5omQqTCP2OYEfwgOeqN84YlsTGEZRiHmFmaxcvgIdhm6cYdzcCx9hOAb/dym5xd5WJRKZfw3/9Vfo9Pp4e9//hJmZloCxBLwIyuR7Cqyz8kq5+/GERcpCF6L46kwKk2rJP26UrKRRj4WZxsCxt68cQu7G/fFz2m6WZNFr+7+DiKYUM2ygIkRk0W1HFzkc8JxHEiLMH2YUtB6Ha1pepv5uLO6ioEbwLBKULJYxqawGBtNAbuKlimsto6bYhComK5oGA0G2Nhuo1SfRrH+O7WBBF4w0KGg4uhcGX7gS6jR008cw+LcLE4dPyT37mcv/BN++eolAcNPHT8sH/F+ffcmfvnrNxAGY0zXi7CKVYSZnTNXKb8ruihpLtbdIty4hHphJNYNo4RSYrIFdZhqAEOlNx1AQhwXGCTQc5R7WSvlKQkN4P1O0gDRYBNRoYLEnvlyPAy+xGfJRR9djeV9hIxFjvtE0YUZ+uhWKhpYrCfYu/0mVm/clAUOhtET3OUWJsDpZ7+Npfl57G9twqw20Ot1JTmY4RdkmQ0dB4Ef5F6Lli3MUXoBUrlRJpBcKiLyfWG7cjwyTZcLBpy/Tpw+Ab/fxo1338m98JIUxVoDVn0BrjOAWTjwPPsSd8WDU/+kWuCDCrPJ/h9lobGgJ3D2ebEZPqnrPtjPF6cF2AefPM3VQLyfPjkp/ieA1KcVWkEZ4g++87TIPz5oe5iF9nFZl0zoZErlh3mlkc3G6yWL6sVX3nwfGPudVDpPYJwwvvr9oYA6bJPPciNwxmv56z//uhz29UvviIx1a7eLF//hP6OsjLHVGaCTVjH28pTHRm0KFXgi1bANDeNeF4FH1kKehMUXR9LFWXAWsjwhsUBmgGlCLRahWpYUnlzJbtbrKDWmceHpJ2FpwGtvXsY4UoTZY6a+SCwC1caJE8cQegNcfP11WelPfKZ8xegqFTz7rW/i+bPLmJ2dxc7WFn710kvi72JZeeFJAI3ncP7cE9gYZPjpy5+/X9ij3pR5u/7zoIDH9QP2n8/L8+xxgDgBNPqv/SH9dvPmW+CHIBYLCvF80rhyquLIsZOYmVuUQIDtjQ1oekHuoSQippnc66XDh3Hv3hocX8HckTPobt5Fd+uuyKmYtnfuxDEYCBFnmRSzBFRGY18KVqZaVvjyWiggtYroRym0JIadxoiZtmcYIsehBI4Fc5xkUiQSiBMzaXqvRWSJqGgtzqHWasDZ28Oos49BkGDPC1BIImGWTR8+At228Nt33xXW05GZWfH5g2UisuoIUhWFYAAlCeC324gHfSmM6Yul5XiBSJbpx6ZWaogUDdWpaUTlOewN489yuvhEjhWNtoBgH6ZRhsF0OTU3f/dhyYdgWep2oeiWSLmyKBAD8cUjh9GcnhXGTXt/C06f3mFMSMwERLFMFYauoNfriTk8jc2DKBWPMk1M+S3MzS6hNTUjUxUlTyz0WaCMeb8klCSFaZoCqtEcPmdD0r+LvkaGFEmU9zEF0ebjJXSFOQTdFlkvAQTOOWQbDTp7GPba6I8cOOMR411lfzx/7poSThrAEyArlRrCvqSX1cLSITkepZZHj5+SxYd2LwfhkjRPOJQQtSSByaQ+CQbwBRwhwMqCP8nGElagZLZcF43cVZWy6ARpSrZlhGqlLPvmOfC7LLp0zRAvMYJJlUoFtQoBXsqlQxRNW66Vxx9u30acBjBahxDHqiTLsqMSuCYTYjAYCcClJJ6AXXqxAk1VRErmeUy0pGwvLzIFzKFIVJhWqjBBRRpNL7YkZ2KNvTG1aAIm0fuNRSHBxUnSJpmhBLYJ6NDzKhiPBeAii4wBDgSUTDLWwlCAV7LhbGEvk+KnoaDmRv5FJm+WLex1+wjdkYAwSUaPTqGDCXhFGWIYDjAOKAEtIcsMRMM2srGLKFNh1aZE7kdvIbKq2B/YngRtyBJjomerURfT/XanK89CAohFm6EQHvqDgfjoHTl0CFkaiyk+WWFsWzLHSjTTNw2Zk4QZh0zAVn7yIAIuZFHeaqFoGwLmOsMhnH4HSRTDKpYkSdV3HTHf5yJW7iemSmo1WY2bm1si9SS7cH52TjzPet0eXnnlIr777a9jemEBt+7ex/zsrDxfKRnm856scs7fQ9cXXzKCz+KzpBkoVepYWZwXORk9CheXFuAO+7h99T00qxaOnyVj3MPWnasyNjvdgXjMxXEuY+fznL6mfGeZnpmBYpThBmyXCHtbq9jf25b5vNSYR6Uxj8DtIQpc1OtNFMs1VGwdjhei74xl/E+2CLl0Oibrkot8D5JbxSeOiaqGLgC7O+zAdTr4/reex59+63kszM1gYW4aP3/xZfzfP31Rgkm4SbIr0wvFg5D+cXUUSzVoGplBqbDPkqSAOTuAqQXoBhrGkSGsxqoxhp6OMYhshAQQVVXknbE7hJMWkRklKGkILewjK5iIFUuSNRXNZCQ5Qmdf2jY16PF3sH0aLaCLsX8ILR2hpHPWz4QJyGTTkVKHj3/OBi9ZBZxcqaGsOrj46it4++o6gsxAq5ThiWMzwiZNtbKEnKgRk4ljdB0f3cFI3kMOLc9h0O1hZ78vKbg7u/votLuoFm0YmirjnXYT9GcUBhrfLRh2USzLgnVCaSdTn3c2oCRjYdJzfBLITgIGbwSwyQA+YJ59Gt3lYJ9fphZ4XGH26Pk/DKDVa7UD1tmX6QZ/Cc51Iu+iFPJh8/wJ+5GXwMKbTLRPA0QjO+bJUyvCRniYYfm4pvu44Bn3TcDpT7/5jOxuwjwj+HH40DI4nh7eHsde478/zPiihxrb4rNKUpxIWnU1xcnDc++nO969eUP+3N3ZxGu//AU6joNhoQXUDmF/Lfd5azVmoHh7WFpYwFS1imA4kPQredlkEcQXUJoaU7IZxdBVFUalDGt6CuALMH2f+KKvqHjizBkpjOu1ivzeb968LF4+hdjPDdd1ytpMaAr3nGLAwiIaC2DX3t2DY7QQqiq+98wJPPPUBVmVpqeMJ4Vmin6/h06vD1On7KiMu50QN7Z+J8v4PIcS52n2o9X7G3IaH8Y6e/g8P6/EzQ8CjTmOeU4fdxx3N65j987bSFgcMUiCMEWSy5HIiCAj597dO2K6TeYif07AgAyU5eUVLB8+jLV7q8KaYPHHgpXFCo3CT548hdMri0hHXeilCkr1JsZhhL1OTwq0IhIUlQyWZWBsFNH3IxjBGCU1Q8HQ5aWVRWqlVhX5FJkAZCrRmJ2SMhahTrsjCWsE9lho+w4L5RgpWURpKtI1Mo1mTp0VX7R333gD/miMhelpARYYnJHZZYzNlvjqmON9dO6vSfJjqlJ6EUkqqKUXkOoGLEr+SlUMpv3pUQAAIABJREFUHA/FRhNKeQYd58sJnmX+HszSDHRVg61QdmfCdVwxMs+3DEqxkReFkYfllSUsLM6j3+kKMOV5ZF91oOkmxSrSL2iwzjmCzB2CQ2GUCtDi0NMuU2DpJpaXD2NuYUl8zUbDEQbdfg6syCo9+16cJzimufce7xv3x7mJcxbBD0nCJJtViYHIFUmfWW6ILFOYaeITFcIZ9OE5A7ED6I6GIndMwxCjsYMw8uV4BMlo0l8s1lEq1YSRQK+oHHjQpQ8SNHa9jgBDlt2QcSAsHDIIaHxP03ImxRKUUzOMxx5Gzjjvt/KzHEghCEFAjtfR7fcFdMsTBUsSCpNL3AgSanIevC4Ct0VLR8kyoVNWOWYggI+iphKWhuv2kSY6YFYFUNSyEFkwwvpWF0GqoFzwBDC2m0vC0PDIjCCFhoA5Pa8omQ7pWUbgXJPxQzltqiRyLbkBGCThkxJYgp28/wTIOAZ5fXloQIyR48rf7ZINb9iXhEqy8wjUkdFHmRM9CnmdZkEVgK3WaOSy3ciX5MqCoiEIfXhB7gVENpeq2xjHBQzGoYB29HcraCkyJZa+QFl57LoopOL4BrNURqkxJX137PRg6bmlAZ9LlOxSKuq541yeadIoP7/u2elpYUWubWzIffjT731HwJMXXvyl3DuG7DDAgQwnjhdKdmNeFy34KPgzGIZQFm8sYU6aBlq1kvSb0ThCSHAvYHprCTNTdfgjR1hnLLiFgRcl0nf4nbwQJ7Sa4vSpk/DdMd55+x0p9MXOgQENBRUrK4dQqTcx0yyLtJKgH8HXa7c35VoXFuZQLdnCDE3ARMCjMtbaQ1f6JCXNlGEvLS1iam5RUk4J4HrdbVx7903s7Ozl7JwHiZYEycPxWCTJmllCajUEcPR790XuTJ9MsjBp9k/TddVqwLDKsLQMNStDe5Rgd8BwkAxRVhDgfraSyvOrPTZknE8YZxzHfNYQPFuan0a9VEB7b0vGM+/z9775HL7/jWdljFy5fhM3b6/JzLWxsy8M0JHnY6/dlSTQStGGpkYwTR63hCAuoGHmMlmTwG2qIIpSNDUP/aQg7DMzI1M6gx8E0m/9QhWposHw9+U4scHgG0pwmb5pA3YDQaIKs/Rg+/RaoKb2YSVtmZtht9AZRAJ4BkoJkVqEZXARIYMfZiKXPz5roFVM0O/3cWf1PtY29mVOyZQCjqxM4/B8DTEMGNVZ+E4fmduFGwCdoYs0cGQcaZopyeCcQ7nQvr1N5i+ZqKYEqTDsg/0VGkHYnKVulMo5O1UBDPbraIyFxWl5du3t7GGhaSIc7uPGvT72h9kBePbpdZmDPX+ZWuD3sc8mxdo4jEEPHRZAB9tBC3xSLfBw/yMLq1Gt/LP0SR5nwrR5VP5VsTWULdLTM4zGMUb+H1Ygfvf587hwahn31tY/FEAjaLHfc2QcjEMKNX7/RgDth9/5CuanG9jeo5k0xNfitzfW8dLrlz90BzlwpQmrasL4IgDHdoqTT98P7X2/rUIqktaHQRtZLYWC/r1r6N67hrX9fThqFc2VC9jauA5v1Jd6prN9C88++QyePH4aoTOEYhpI1IL46YjkyDDh9vqInaGQ2I1qDcWFeRSYuhkRVLDRajZFdkI5DAG74XCI67fvyYo9tyiByG758hkkfAHI783RI0dx/9plvPTCP2KoNzEIU5jjXQw37uK557+G7/7wBzl4weS6wUBkXPSYsE0L28MYl25sfW4S2Uc7xgSIZVgD26A3dB4rM3749z6rfvLwMdlnCPQRbH0cyPdxz4kpmzZcOPtruH/vTm5FFiVQtaL4D7WaNSytrGBzfR07W5sCrkmamBQ0Ko4dP4EjJ45jbfUuNtdz36aZw+fEiHrr9ts4ceosTh89jLC/L8CKbpdzHxHugywOSjdHuXm4o+gYhqkAZxZoyBxJwTQ9NyseI1zJZQqbn6RQdE08bcgyG+zsoNFswCwVxQdtuN+G0x+QziaFd4FG7KqGqcPHUTB1dO/fE1YO+3yiFITVEdkt+NYUqnos3mZut43MMNCn7ND3UU0jYa34VlnGS8Uy0e6P4Gcq9Pq8JLJ9WbYopGTNQxb2oUQOysUSdEUToIhFwGjoSrKpsL3EEypFZtYERFuaraNVMTDo9XPwbDSAM+wKI4++LjSNJxjF/dDfiWAMDccpA9vf35ci3dYNzM4sYmHlEAxTw97OruyPK/QEj5i2F8UMDCD4YEnf4BxCZg6BOUrGuEAgCXgEcgIPaTjMJYl2DQWzLCwiMmSk4DFzU/tut4fN7U0x0aeMbLezi/6gjyjyxUReL1iwi5Xc+4oSQQYAiJyHUkwTRYI1Agzk3pLih1YowJTvKQIKEWijPNJzPTlHIiqaqmEcjN/3zNpcX5XrWlhawf7eHrq9nvwegTL+n8w1LlyQpUZQifdF0g7FpN+AQjllxJTKUPp7Qo8uLw9SSO0ZkbVZ3hq0oIuhPofQaAq7jsAVQSaCPLR1I2hHQInjfDQOpS15bTR2D/wQg0EPSRahWLblZ/7YE+CJ6ZgEL8nsqVQbAhbRW07AoeFQFki4IEMWFNlrY38MzTBl3s/IYKMcWlJKG3KPO71u7odVb8h9L6gZDLLjwkAWAgg+0kOTiZxBFGFzd1uYXktLR6TP0Hqg1+1i/dZV+NIXCZJx4YjAN9mrfA7q0masegmIKUzZFGZIDlQKA1vh3Mekzhz0IJg2PzcnLLutrV0phglicS4hMEJplniuERQEQcGcHSn91SwJQ5VgGPsQJZc8f14n/ZDEQN80US3T104R+VbunZeKrJZhAqMRQchMGIHVSgneaIjNdZr8FyQFk/dtZ39PgFvOZ7yOerWOYr0pi10cfmRR8j3ge9/+Gk4cXsL97R3c3dhBuzvEoaUlAfZ47KmpJmolE82KjVp9SgAJtp0XUoaY4N6ta1i7e0veBTlv9zs9keGWbFMUDVZjDlMLhxCO9qFoeX9RIwdFU4NKlpZuSbolQSW2hxskuacaADcx0TQCVM0YvdCCm1g545HMTZHKQp4DKwvT+JOvncfXnzmDXmcf127cRpiSocY3JQjoyrACjnO2exArOH/6mDDAXnj5dUTxGGUtRJbo8LSWjM2K7spzwiwYqBcStH0NUZqgqQWI2H+yAsJQRZgRiI9RYAgJQ2bUKvQoX2DgOVI6mJVnBWSh3JmSTTKZD7aP3gJqljMGyRx7dNOUfEzGGRcQVKhZjELURcsOUZuaA/Qi2r0AvRHnzhT1iol62ZS+uj+MMdu0sFCLZH6SeybjiqC5KWDp0PFkjqnW65IOu9sLAb8PjSzlcISqOpSFH89PMHBcec6ROaxz7jdMWfjxwkQ8zrgww4Ui2kyYmgrHHQmbmOEqnFuWDy3ima+eR6VSxKjfw/1bN7GzsYXOIIYTqAfg2UfvMgff/GNugQ8Dzwha1GvVj1zs/zG308G1ffIt8Cg4wyM8DkCb/IzSims37+HFl98Qo9NTKy08caguL1c37u3j+qaDWPnDEhIJoBGg6PcHH8hCIxiQJT7+n1+8ivV2APcjgnVPnlrG3/z4uzKO6FdGGeZHAc5++O2noT0GuJq006cJoJHtRgbRdDP3gntfKvgAtOFLOb3G1FEHe7euYHXtHsZRhKQyi/u9HrbuX3ugeFDwzBNP4vyxk+JPZlSr1CGJ/wyLDhZdbq+HiEbEYQC9UkVxdlYKncgZiSTquW9+A3q5Ji8OzVoVd27dls4YPDBRpZHpwnQD0/MLskpHdhoLt067jfcuvYk7t+7AKVSw1vehuG1EGzcxbu/DTxM4cQjDLOJHP/kJvv/nf5av8us65hYX8OLr174QvmeTkTfpR1zRfpjFyDl6srF/PeyJx7FD0Pn39bdHRzfHJj+P7u/3zQIPP08+iCH3cQC07dvvYL6Wm5q/dekNkTIRCJhaPCbFAkIHi8sr2N3Zxs7mphR6woih+buqin/OwsoKup0OAm8EQzeQGDUBVnrbd9CcmsHpkydQKqQinaKXlmraKJWLcpyg3xeJZMq+WqvLi2jqDjGmZ1PEkAkFjZlZAT/opVNuTCGSYlUiFuHs7yMdkz2Sy5JpjkTQQiRoE9dtAkCqLt41UZaIRIwrxOIFRDkFwR4yaOyGFL7JcA+J70lIx05vgCzJ0KInGmVwKKBWKmG2UeeBYE7NIbAa2Nzp5kWeXc7BiSwTMPqLuPX2bmLs7Aijiy/3tfoMauUqbKOA8cgTaR7BHZHuTQCqB7K05UMrUozT6J/pewnZZb6LcehLCnJ/mLMTDYvG9akw0pjIx3tNUJ5FRBoGqDemMTM7L5JKMoa4Mk8wlh8yahStAM20BEwjOMNzkcBMASuICuSgHoEZFscscBAz3bCKlAEFJg37c9DEFrZJDpLITth1Ih8b21vYbXeELSaMMcrKC3ru7xSS5aYLuEIggXMWxwYBOsrtpG3Ez4bMyHLOXGMyoGmKgTopXUzpZIUmwQMZwQIWbnmiI/sIZarrGxvCgOL+q1X2Px1Dpy/ji0wuesRRtslFLwmAiVMETg+DXleYeCVDE3N1OlOS2UZQh75slXgHahqgmzaQqAYURWM2JBLfkeKShX0YK6hbTIyMMQgz2LoinpbjCBiMfDGOVzUgpV9PEiMYuwgCHxolpwQQAvoMMUVRz2WB9L8UFh2Bx6J4YdFXzRv7KNoWatVKHrJAVpppyWIM2c9KlohnFoMaRp4n4BIN6l3Py73IaCvQaqDeqIskt+cMcPfOdUy1ZnH69JMPQLIYm7evY+vezdwTlPeRwAdDSehFpqm0dxOgXKffGL2pYsptmX5HPzpK+GJ51+EzjveM4+Pb3/oaotDDlStXpRhGFgrzZH2THnuR3E3+HuW0PE6edM1uo8kilmHbcr0EQ02rKOOKRTQluna5gqLFfpOJJJXpmQSzGhULZauA4chHb+gJy8/QCxj1utjf3ZP0WbZbb9AXQDMWQIcYkIbjx44L6+z+9rbMxUaBYziEXW3CLFfwzLmTIhm++M5V/Nm3vyEyyNfevoK5uRk8+8QxnD7OtMppmJqGtbV1XL9xB53+EF4YPQjn4LQbi98k3wG4SMf+U6nWREIXqTYKlUUUEMs4MwspioUQ/gPQrFUi8BFhvRejPZ7IhTOUsqH0N0+pi9yU18MggclG8Oz7X7uAhekqDE3B2RO5z9nEjF8CkqBgt93F5taOgCace3REOHPiMEbOCP/7f34Z+3ttlNURhkk+v5W0BLpVQGZp0GKCIzpI4Kyrnvy5nxZRtRIU0hgRWdGIhMnppznoLMBp7EMLh8I4g91E6PbFezHWf/fe8EV8DnyRzon3vph1ZZzCnJLx6IWQgCBdTVBRHbHqddMKFqd0IBqJx+Sh5Rk4kYXVbR8lCygqY1n881CFG8lMK2N9qZFiqhTK80c8G/Osb2GD8a9kb3IeEOm8ZqDd99Dv7KJUCEQuL/ObasALEozdPKmX916edVzwSIH7u32MfJ6vgpJFD08bQRTI+KAPJX9PJNVQsXxoASePLcoz586dddxb3Zb3KVkcOZBtfpG65sG5fF4t8EHg2URa1qjVPlKx/3md/8Fxv7wt8IGBFSePyEVNDPwpAzl/+ihqFQt3r1/H/RvXcX3Hw/T8HE4vlOF6Y2yurmKtn8Exp//gBikoKb73/BmcO3EId+9v/zMWGsfDEycOo9PZxa0bN7DRCXB7l2bVH76JV9mPv4OTRxYFiPkoIMajoOKjwNXkiAKMdP9wL6kPOvOH2UP8zuOAM77Y6aGDrz17Httbu/i3/+O/hRJ6UM0S7rbb8L0BAqb7QMHXnn4O546dlEK3SPBMyf1+iB2IhwgL2+EQ8XgsL+j6g/S02PeFRXP87GmUZuZx4tRJSTsdDgZy6jR3JlDG7db1G3jt4tvY649w+sQRjJ0+3r14EXqaotJoAsUydocjbG+sY+/uLczXqygWVOys3wfXE1PDEk8bjeld9Qa+/6MfYqTX8cJvGDX/2W+PC4cgwEsJ59Vbq++PDfaBsyfy8cLtowCzv+9qJn32wunD+Nu/fwk//xjeb/QQJPPsUabio8f8qH1348ZbmK8WUK41cOnSJYwGHfkzXzhHTh/zC4s4fuIkdnd3sHr7ppjmEkxsNijNVFGp1iVtc29vD1sbazmrYOSJxIUsjkazhQvnn0CTPjfdNlSzKKyIwB1CZy3KMAyCu7oBvViCVSkjDcaIg0CALTLOyPiKKBErV1GsVKU/h2MPSRAikiIukk/uu/QgaZZjgOmufDNOWOTQv0+FFwUI0kSKSknL1HVolo1irSZ+XD5XiT0XapwgCUPsDh10nCGmNAXFQgFxQYNps9g2oKUpgmIJ246Hzu6OsEnqs4cEnyF7qNxaFEnTFwlEC4MRevs3YRjl3MA+HqJSWxKGSFkn6JibJxu6KewcFhuU79EgmavqrVYL07MzGI1GYpws5vNpJKvrjhfInJ5LNT0BOGu1FixKHwUw0AQIYXFsGLYYhDuDrjDByDKUpFcWpMhg1+pi1k4fMrNUkXmMACn95zivsZ+xYGa6HdlIgbOPYNRFVigjVS0YtiWSRIJipTKTJg0BtsgwIguKzAOC5ATXKP8lK4tABIuZYDxCr7sv7AJKTufnF4SFtLe3kwMm9MYS+U4srD363HCmZVHGoAKCZ7zegL6ZtNSz8gRKprtyXLEteS0cI2tra/DGnvwuwzD4PUoDyaokC8z1HJTLdQkQMEzKV8uSOHrj6ltwhh0szC1gefmogEUEe9WEUkQXiduBnQzhKOSVUlqZoK5FaBUpMQScUIET6kChKJLDIHCx2LCw3LKx3YvkuTdb1eBDQdvNWX5BMBbvMmFpERwM/NwzTZhU0gLSZwjUGUYJiaLlkjzKXosMXlDknhF84X0hm09CFViAisk+5ZqK2AuQISYS8jSR/5MZyNEdZSx6NXlPIENtampewCmCI7vrq+i3tx8w/grisShsOspYyVik59CDiVJCERQWq/QrIuuP8ssUnh+KrJFG/OWiQaM/mVe++uxXJXmTjDBvNMKrv7kkwFm9WkMYeDIWZOEgZLFMj7gEYZphZnHhQViAiyzLJfUEn8mKI5gmgHFBlURZgvkE1uq1MipFykpjeH4k44FtnPh+blxu0PMvlZRbztGUULKvEcTlxvCHSq0p51a2DWF8MoW22pjG9vZ9OTfbLqJRzSXCe50BGtUqjqws4uzpEzh98lgujY7G+I//8e+wsdXGExcuyPXTL5USX44DhkiwL3Lc1MoECzSoZh2pYsFUApE6uokhYK2p0sOyIFI6Sxlj34nhhjlrK4UOLRlCT4aIjRloiARIiwpVxEyrZB964He2MFXBbN2EWSB4nsBxx9JnCiK/U+Qd8okzJ2U8FhSCkkC1WpX3mP/w05fwws9eAN378mAcoJ8VUc1cup896Bm5V2xZ4SKSilFmIrVN1PUYhXGITmLBzUzUVSa3AmMGg8S+gGsCsmg6PFgYZDaCFCJH5ZwaSBov0KxX0WrkdiLd/hCdXv6u9XltjXr1fc9gngPnbzIJP+utYTio6Z6A7OVKGZVqFT03Rbvdh5b5sAjsm+xRDIoB+k4oTM7pVhWqkmJtq4f77QRFg/ONhlApIQ2dPCU3TTFfzdCo6LLIw8eCsE8ZfqTkEsw8TTe/R7zvworn0chMpyyTdgJWHW6qQ8tiOFu3sb+7jZEXwdJ1ZIqGzZ02hiNX2NVUwlQqDWSaIWO7yMUcLRMwkPsbj324zhCh+IEmMtfzvNnPD8Czz7r3HRzvC9kCjwIYB2yzL+Rt+qM7qcexzh53keyPNHDlqvK5c2fx9IVz+Mef/hT/1396AYaWoWnE6PcGGNCEu7wIv37447UVDT3pX6TRkDpEIRvj+a88hVZzGnfWtkRWyI0sGiML8MbFi0KhvrvnY9f78AS7h73K6Gf2URIHH9cuH+ZxxfahDwdDPD6pFM5HZayPyjWFfcEXwsjF6aOLEtn+v/xv/yv00S5mDj+F3niM3dW30aYJcpLgm899C185+yT6TAPkSijBAhah8v+82KHEJOGqGxubHjciC1Xxo//yv5DPZPvVq6/jN6/8Wv569MRxnDl2KD8XrYAbt+/i8ntXRa5Eb5hwOIQShShVqnBVDfd39tDb25EUuv/hv//vsDwzhX/3P/9PuH/3LhLdQKgZ0NUCpmpNNObmMS5OoRv9/yn6H6+DffxvT8Cr/sD5zMMhJozDv/6Lb+DazbsCxn1Uf71HQdeP4s3GvsvPBzHcCJ41jAhLx85KMur6ncuYXWbxQUnwKlqtKSwfOoJBv4e1e3cEwqjVKgKyitSsWMH0wjJ2d3Zx++Z1KVwpP+KLKCUK9Bp77pmncGxlAcNOB1M04zVNrN9bReK5SAYDYRANwhjOOJfq2QUFRQIlBGuOHUV5dhau4yAkK0WMn8sSROG7HtQkQhYEcMhgo+xJIUhBrzQTIdkfBIHoecakwRQY0SuLTJc4Qkm8q4owKxUY9GOrlLG7ehcb16/JyzuL1L7rYXvYFennAhMQ6SVEw3aykogb1RvYGo6ElZcbU+cr2bK4rSooNxdRnz8pINrnvYWBg/3tq3AGG5ieOyuyRJpcVyotlPUElka/H8rkNFTLNSnsyVoJglD+TxYRi+2Z6YYUHgOOfwmsY1FApnCAbq+PXq8Pd9RDQVNh2xXZj21bAp5JIiH9kOhPZhWFsTLqdNHZ3MiTHFm4IIVdrgtzieyzar0pYAthk/yTs9PIEmB6YhCO4exvCfAZKSZAmZiqoidS4Rj1WkNkghMAhcACjzscjUQqSd8+gjhMfxwOejlDTVExGPTl44+ZKkksjtdJRgr7KdlcZMMp0ofYlgQ+eBxhqhGgY0KgRmkPg1noX5Z7OZHxxHaglLXdaUshxTZiAUVAzXGGcN0BIwdE/ioG9mNKS3UsrBxBe28HG/duUm0mjIipqTlUqk0JASgEPRSSEDvDUMz2GY5A4AWUkGV5GICqKZit6QKo9caULGoisayYeUiInxbQzCjbBXpKngxKY38x/Q9D+Q7Pl+AZmUeCDgjzyUDZyEGvpFDGOFSgGRZajQoMgymaBLAIaCawjbyoTbPcL4jtLfAo2VvyDCOrK8c/Zed5MKKAEJRNsg+4YwK0iYBWTPDt7u2iu78NfzyW7yaUa7O/KWSdJijQV86ktNjH0BmgTICpVhdg3vNGUigTVKL1Pyl3JlNj2XSUeGYq6s2W3KOxNxKyItNaDx9axHAwxL37WwLwMXWPwD+/43ERgJW+Ajxx8ijiVMGVm6sCABPwm5udlT7eGQyFTUagmBJnAgKUHLtBLP1YFtLE7sCQ+yCek3GMwHeFgUn/Ucp/CWznMtgemjOLIjdfu3ON+lzpg088+Yy8L/T6AwkqIIBEdvHu1iaarZZ4vfF4BPHIriQLzht2YVerWDx8TIBdMkTJNo1oC8FxzMRuAU4VlOstVKmi7G0jocxX4XsCgcRMAkicUIWejMSSg2ERdjqAH9FDrCGpvgQ3U3sOZtRGSfFgmBbI9QpQAjQuvukgeMZPHsgRiE8f2ZccjwyJMBQmnAKNRhWzjYrYTDSnpjDTrOHSby7h0sW34CS5b2ecqRilGvJIgFjemciKU5JQPM3yZGnAV4vQlRSWSkaTJZLUsqEKMDaIVOyHBcyWFJSUSOaDWtnGKNMxgokp25CHQY9IGoDFuRk8fe4kppo1vHv1Nn577bYAaAxl+Dy2J04dxdlTR2UO5z3c3mvj6vW7Aux9VpttZDg0JU4PuUcYF1tMC1OVDI7jYW03QJrFqBmBMCUJxnaHvsyxtBQhcMx+TKA5l05zOslrBz6TCeo2ixpsnUnMD/6d7OOMAHqeQJ+zgXMgX4JDCKY9eM/luy4l1LJ/3ZIwHMo5OU9ZdgkKCGarwgze3d+XIAHf82GVmzArLRg6mW8FtOwMCSWpah4Kw7TOgOsICqX/eX+Tcz5gnn1WXe/gOF/kFpgUypSrcaO07IBt9kW+Y38c5/ZRvPa42nb25FGJmt/e7WCmXsR0xcZbv34Vl176JSJ3IB4pbqYj1UuI6ouIqwsfvYGSEGrQFjp1uVbPX4NFcsMCCCIPOHzkuLyA0WdqPBrh5ZdfxdYwEU+sD9omXmXTjbIwhehPRVkLQQiyzz5se5i5w+99EOtssg8yeL7x7JP4+ctv/d59f9SGIWuM88JzT58TGev8TOt9jy1ZieYLc8qkM0XMRZ39DVx88yKGfVfAs1EYwO/chxMEaPf28JWzT+CrTz6LQXtfEjAZdc8Hu7xI8IWUL9sED+jxwJdvSjZ5silEsvncN78uLxv8+sVfv4a3Xn9DXigyyt98XwrmYq2K2uIiNCaokYUSUK4ViGSuZNno+T7W1++JGfLs3Dz+5r/9r/HUU0/hP/37v8Xf/e2/wx5T91QNVd3E0sISphaXMFBL2PfzVK3PcuPY+JuffBcMh/i7X7yGKFUwDuJPDBx93LU87K/3fjDE0JGvflR58KN99/eBvhNLgA973rTXb8FrryHwhpIER1kaC+kJOEFQ4Mjx45IieOfWTUQxZUlkXJTBVetKrYGZuWVsbm3g1vVrMr7p/8HikG+flOw9ef4sTh5dQei5wmozSiX02vtw222MOx2R6NG3qdN3pNhskLkTh8g8D4tnz6IyMyMG52Ro8G2ZhXJ7MMRw6KBmqChmMYbDEVz6HJVoFGxAB43UyT4BinoBVoHgRAGxWsCAQNxwgFJBE08pq1KTYACecH9vVwC02B8Ly46sFZb1OyyuVWC+xJVuvuEWxD9QbU1jfb+NdneQM858Mkwo/ZpIQgigLX0ogJZGPtLYh6pZUHXrEx0KZJqF4UiYZv3uKva2r0iRPzN/TlgSkbuFSvMoqqUq9KQvTBCynOrVRg6Q0Bg8CAUQHUOXInu6QqN7JmkOhY3GglxYPZLCGkg/GvteLu8Kc3P5HHAheBLnxYlawNLKETz17Nclwey9S6/DG/QMtvMWAAAgAElEQVRhMF1TI+stlyFyJV7XVWRxmM+LCmVyiRTIBElp9E4pYuQ6IofxMx1BWoA7djHo7yMkgBGFKFu2zPUMHijXpwWUo58UQ1JazSkUCZrEMe7fuy1S0ZXDR+GMHHQ7+7n1G4vosSv76vQJ+PJaUvmZSDYJ1FI2r2uSfsxUWc6TbBvNMASMJQPrd4EcuZ8Tfb14XQx6odyRiW3t9p74jdGAmmb4rPBsq4xI9sdCbigM3tmZOWFAsuPRW9JzyQYcYsrOkz43u9xnKqAXTe0JOPE8NYPgiA2D/u8EfDVKLDVMmbw3Ktp+AWFAdpKNYtFCFMZiHk/EaOQOc38p0xZpKyWi7OwT2eBsicwqG05Wy20ETEuAHz5/CJyJzC5NMdMoSsJcdzgW2SmhBbatLPgQPKM/GcWoBRrfi9MWEpr9j30J7+D96ww9ATxq9RaiIMLu5hpGw54U1/xwY9vmfnRMwtRhlUoYOQ563Y6wzniNLGQJ/lLOSUCMRXkoLNb8+SlzGaEFRYNlk2FFOwQN8ysr0vY7WzsCPBBUIegXuuwnkTDQwjiQOY2MmSRVUCzZUrA7jotnv/KkjJs33v4tpltNec46I8pWFQGGCSiWyyUUmE6apKjU6qhWiuTeiC8gpZwCZmWA53nSnxkkQMn83n4bLvsUQeeUAHIVxw4viQTzyo278F0XtVJRvPt6fUd+VyzgNPYPhgAUcejQMpYX5qBaJRSskrCzJDQliSXkwLQpqy4+eJdrCjCkpSHSUR9J4KNLH70CQziKMr7GroO9nS1sD1IMPR961Eai1ZDZs0iGGzKXZMV5/H/svYeTXdedJva9fF+OnQO60chEIMEgkZRGgZJGq90JO96dsl0e70y5/GfZ5TB22eW1y64Zz2gkUYEiRZEiQAqByECjgU4v53ST6/vOexgIIgmIlOhZCVfVRaj7hXvPPefc8/vOF0JjphwzTMJHKjRAJp1D37fQ82I4sbGIfDaJXqupdaODkEB/HQEgy7TDeFKbOwtzJQGml6/cwLlfvI9xt6MNAH5PyHPR8CjFJoPORz+URNCfJIt7Y4xCFoKekZ5Stpx0e7AlfzbJneNQHJmwnO5gxzN4ZmNRfdF1h1hdyCGQTMPKZJGNpcTiJYjO58jlq7c1p505cVhzCs/5h2++hx/+9L1PNe8X8hmx2Thm6s3Pzhr7yivP6vMuXrmt8yGIVm88HkhLxIJgmiXXkfJiJBuSbe1HBBZ93JGIhbBa9DCTJeOWNhE9bWzQM5CsLM6f+/sN7OxVxdDKpYxEvDswY5yzmtpR0vt/DjYxaLsJKJktZZBPx2RlYl5ifAT5v6n00iSM09/ZfBbvsRbIHP+uh+17O2gNgdT8AaQTIclDeZ2UfXN8CkynDJvzS6+LapkSVAtuiJsfFgopwB20EEvPwsrMYNSpw+639LxstjtKJOahdNin4NmnGgtP3/R72ALTxMNmq42fvHMJF65t/s6Ltd/DZnx6SU/YAk/KOuOOGxds60eP4eB8Hud+/EO8/+ZP0W/U4PW7CPgORj7QKR3FsGTYKE96kO0RGtUQC44kayGrg8bHlEIFtRscULF4/MxziEej8n/aLHcfC1A9fG0EzHhMTf4Jnj1OAkdfK8repsmfT8Le+U08pJ6kfap7NzDot/Dv/uwv8Nd/+ScC0CgVbLVZ/PTkARNyBpJ2eKEovnD2JN579y1J/Iorp37lK6o7N3CgaOHk+jpalbJi77mkUBLcxNuhb9vyZ4oHgEjcgs8FttgPARUKLC7ITqCXlD0aIxbmTpgF6nvsdktMgUQui8zsnHyOyCjiooVsNko/mZ65Xy3j2o2rSk77r//mr/Fnf/EXePtnb+H2rdu4e+cOzp//QKyFfDyOhbkllJaX0fAs7P3/kI9CEIoeeWR+fR4BEY/62z3a59i/Pk3f/Sj/woeZzU+6SdOrbGLv5i8l16WvCMMAjARS5j1YWF4WW2KX7CAuWCmbk09ICOl0Egc3DqPXH2J3e1OJZ53eCKOxAb/n5uZx8ugG5gpZAy5Eo/Iwo7yYxs61vT2EPfop0cC9iZHjoljMwfIcOP0+cvNzSBHgymT0vkGzhZvXrqHcbGsxnXLHyIaAXiiKHgKYn59BOhRGp1ZDPxhW4maKrCexmeKSLPe6XfQqVfiDAaJWXOmMQXq4iVkRRGVzE7V7d5Vyx8U0C2MWYUqvpRyUbRAMIDMzg2CugO39Mj9du/fN/U0t+EOxuMahPSLoFkJ+8RgypVUQKONnCCRjYWYPMO5WMe6WEc+vIJqeMwmXZFr8Fo7q/mVU9i4jmz+gQqHV2BJoxv/P/3qjOhLpRRW3VmAkdpMkXQQ5yegZjQzDiqmI9E5SqpilABBK1SQtGwzkT0UGE1lEbEPHtcUuEYBE0/jBQAAs24hgCn1peD5HT5zC3Pwyqvt76PSMzIYgRppSTSal9TvwxgP4nmPYfEa8iTalpJQ3phJKoAx4rpgkhFYoD6PcsVzexpCyXhZlnotcJoFCsYCZxQOIRONod1u6Rs5f6VQGIRp8yZw8Ctez0eq00Os0kbDiAhQ6/b4JMAiFdD1dMscqe+j16H9jWFOZTBYzpVldB73jeO1kX0q6M/FO47nwucuNqWabYy6INgMq6O01v6jPY7FNjy+2O8+/Vqmg3aorZRagdDqPRDKtPhsJcLz6GAx7Yg4aVqQvzygmkcpnxyfgw3YfIxxwkEpnEffJ0PLgpxZUONqDLmAPELaSAkhiARvRVAF+yMiUCYCRneeP+mxlOJJlRhDyxwi5QwMuRJMClpzRGIlIELF4XIAFQT/HseUnJ4aF66PfKkuCZWVnxdpwhp0JaGbSJR3PRiBE364ARhwnnodBb4hEwEUym8Zec4CgH8LM/DKajSb2d+4q2dOAEkboy2vm+KNUlxtA3NyhdxjBKaVVjoY6Lxb9lBKzP7DgplcR29JItyg1pZdbUOPEBC54iMYpKY8ZMCZMVlhMDLtEjGb9HnrdFkr5BAKhGO7tVHSP1jbW9fy8deu2YT/RYNz38PyZ41iYm8UHl66L4chn8n6liiMb6zK0v35jE0HQO8+Tn99sqYBcIad+SQmy7QOFbBrZRBSt3gCtPlNBTSAEQ5/WlmZRqTfw4fU7AsM7zQbOnNjQNf78nfeRSliSmSYyRo7PdcgqGZmhiNYl6VwexdkZZJIJZJhgGrEMA89mWMdIc/yzp49iMOxqk6TTaOLuvR2M/ZCAY6ZcEgislnfx4Z0yqsMo0NtBwBshnFmB16/ofGEVJ/K5AKJOW+OAElYXYYRjafzlv/4yYomE0sAzVhiRMEFJiO1JaebyfEnerZeubyr0KOobhnyr1RWY3xzx3rlIBl20nSCG1DATPEMUMW+IkO9iFLT06As5hn3phqKw3BEiTh+pLOeJkKS77MeDQBSHTj6DM88cUVLsaNiV1+GQidP5HGY5nzKEgv568RSScUsMwgcywUDgicEzA5T9aoL86RMbOHlsQ33p4pVbuHT1lu4XgbRsxsh4n0SGWcilBZqdOrGBlaU5jR+258UPb+nn0aM+IYPw981aBatFYG2B4R0R9NpNNMplVDs22m4KXiQvWeOjBwMCDszGMZ+LoNPtIpXiszqMbs9Bpz82/o2DMVptAsNUUXDtYYAt1hFmk5iAvCNPRqostOFCuiitABhWFQxgY2MZpVJGYQFk3vI9HPMcd2w3gt4cmwyX4d+4ISBGtUcpr5HdEmRNpHICsMlm7HZasActnYuAt1BYycPm/5N9G9PGAS0euIailQHBOiueRjxKiTZToyOo7G7h7vXL2hRgGA59R5+CZ7+Fhc/Tj/j9aIEpC+jKjTu6oPm5kjwlfvLuRe2G/q5ZD78frfj0Kp60BZ4kpGL6WXy4cPJvbd3E5rm3UL27KTkVdzWZRDOkWe3GWaRPvPwbmZuHxjVEvRYWFhZQKuQlybHdIIbDMewud+tDaLgx1MbmoUomFo9P8ix7GDjb26/+WioiAQj+fNLB7yF4dufuvceyzh7+nN8mgEbm2f3b5xBLZPBf/Rd/I/YcH7qUQRFIYyHCo9Zz0Kzu49jhNdy+cxf/+MZ5hFIsrn/1OJCPYi7qqABjceTTJJgSBLJmKJ+g8Xu/jyiNqeMWRrEERp4PKwTECJ4R8Xhohz3BAtmy4IxsdKtVjGkEH4simcsjnk6riKaxOI2KuVDIz87i7tYWLl2+grnZWfw3/+1/QDqfx5tv/FQLRRYebG8uRCKBEDrNDoqzs2iHs9jtPFmq6pP2/ce9bip9ZJvzmAYD/Dbv7/QcHmabMSyDx8cxHSmtfJx886NCNx4G4j6tj+baXBrlOxfw7ts/ExjCgo73lT9M6Zudn4Pt2Njb2REDicAZWTT8O4GGI8eO6T2723fF1qLJdb8/Vp9eXFrGkQPLyEQDk+Q4AgQLmFlZEUOpWamqYKnWmqi2erASFlKMfHcdLUiDARcBekuVZpGdnddm8M7uDhrtrlhw4X4HySAQyRcksWLhyfSsYaeDQCKBYDyBeDIJkhN4biHLwqDHAroJp9cTwCwZZoxJi6Ywrt7bMv0+QI80JhCGkCHIFg5h4Hpo9Ac0BsPS4gLyc/OoVGoo378vc3L+jOwxEqVlgQ313VuSKWbnDmqsOd2aFviRVMlIFHtVMTcIF8Rz81rccyEfjBeNcXYo9ishLUxaDLimqPPDMf39k4528y7q5atgwibPJxJJau4V0y1ImVoWsUhMAEUqmUY2nUM2nUUmbYpEjtnZxXmkMhk0mw10yTYbDMT0a7a7khySzcrih2Aozfk5d9DInwypBBlOUcsw2Mb0zTJpdSx0ErGEJL/0mxsN+pLbKc0yHMLs7LxM/qt7OwqaYIJdIurrh1jYXr2D1mCETDaHbIoyLkoAAT+aQCBipHn7+7vodFry4WI/jccCSCXiyBXn4Xi+pHtiO3k+sjl61OQEapFdRLCu3qzJo4pKH8r1spms0ol5X3h9bI9Go65iKxSMIGYZ9kIqmdeGQ6PekG+aUkAjUVjxmMBp9utkPCnJI4EyMrf4uf1RT2EBi0sHsLy0qnYlqDMaDiSZJpCZzxfhjAYqbsnKGg77SIcdAWkEpkbjoQAnXkdrHETc43330PfiJl0SPvKWK6lpt2fMrNMzSwI+vXYFgV4ZwXQJ7niIUHcHsdkNBHMHNO7JkiNoYDe2EeyX4SdmEEwvIdjbgde+h0E4Bz+9YCRPYwfLhbQ8Nvc7IxW/ZLTSKytEaTXBMgJUxNgpw2RIBBl0/TqcUc/I8AhekKmIgHwz6RtEljM/y2Waoh+GFbEIkWF7dxf1asWAgewHIV/fE4vEjWzWiut5RYYiGX6ZQlHjjgU1QXICKwovCIQQIMjnkRk4fpD4yEI9GIzoPupabAMCsghms9LX0KRbh7G8vCrTfrJrn31mXR5H5395TQAexzcZe3wmEgzQmBDAPMarr35RID3TY8lo27q/i+XFBdzf2TPPTwaXFAv6nB7N6wkaT5g0VjqDZ08cRJyS+HILY8dVMBM3DtZWFhELB3D99hZaWnsx3MFFIuwr6OX2rbs4dHAV2WJB8lGChWT67O3uo1arI5svCgCbXTuEwtwSXHpHjlzU97YQcfso5tJGwhmZpOISVGpX4I8GWFw7LPYinBEKxRmB4dc3d7HfGsMbMOylDMSK8iwToCS+YRT20IBTqUQCcbeOcXQGbiSHf/+dL2FuJo+fn7uEpZksVuYLSu6kdQTZZlt3twSaMQDGGY9R2d6RXQXloQI8yQ7mM46sT8cHBQ58vtAHjV8ed7qaTnkuZKMl0wkxOadg7PqxE2q/8z8nU8zHTCmPg8eO4+CxY3oesvNRjje0x+iHQ1r/2DtbuLV1D24kiYVSAasLi4inTLAM55IfvnnuiZhnX3nlLL76ytlfme6nIBwBMm4Ic27dr9Rxf6eMUjEn4OzSVcMi+6gjT9Asm8bJ4wdx6vhBveTqzXsai8cOG8sOIYkAOq0Gum3DCrxzvypgk21w8Rc/Q7B3T+EYdiCOZDprUpAdT0yq/baLkJXXZ3DsMCmTgH7EqSObCCGbn8FgPJbX2cJsCXe3K+rzIbgy0Kfkn2OFCcYEz8hEbdZqUkZQtstQEY4frgf4JOVznoxOBsmQ9Xj27HGsLs+gTw9KhdIYzzMCczwPrpsIojfpvznZeDD3m31lpHmTz2Q+240lhZGFKlWXa4qJ/ybbhc/MacoyJZ2cV9mWYnYGCPJmkcuVlOzpeQ6uXLmGrXs7ChrIpqJYmk0/Bc8et4h/+vc/nBaYghlTedluuQay0DjZTY2dyUYjtfo3TV/7w2nFp1f6JC0w9XOazafEZnr0oESQdPbpEZlIN8gOe/cf/h+8/r//rQqNRDaP0uoByQuWjpzAt/7dXz6QLkYm5qq0df24I+w0gFEFM6V5zORLGHRaqPQDaLqfjlHxMHvno4AznseTABB83ZR9RqkojymA8rj2JVDxJNLQx33O9u1zqOzeQGn+MBYX1hBPZuGF43jtxSP46tlDesDz4V1p9VFv97XI4o7x+1fuKur94YMJaau5KDKBETr1GlzfQ8iig0dALDHeS75/1GrBptwnEkE/kkGAjIvgSAWG1o2eM3G9MMbXLArozTNotTDudVTI5WZKyBQL6LW7aOxXtJNG6VQ8kUJv2Md228YfvfYa/st/+y1cvHABb//0TXm4MPqdC4szzz4n0OEnP/wxBn0uLnPY6xkPis/rmM7F0+97+N4/PBd/1g2Nj2N//jYSMh8G0V579XldCsc6LQEuXLv3RKEZD7f32lwKnZ0ruPT+e5JHcvEfiRLEYEFkoVAoimmzt7unhSEX1CyW6GVDo+9DR46oaN+6e8fIfV0aQXPH1seRI0dxeGVRSX8sXgiQWKk04kzeG4/RrlPeEJYJdbXTgx+1EA8S2A0iFokonY/+OlyAFhYItBS068vQAAZgDJtMvXMVeJEsFrSbXN+volWtIswFbjSCaCIp0Jcjh3JjATn9njGoJ0AUjsAJQIACWVedalmATcf20CKzMpPCfD6PGFlprTY6Q5MemE+nUCiW0O50sbN1V4laZENxQc8kRrJtyFxRKAE9o8hck5+TMS7n2KBZOdks9GIio4lSJAKYZPgl0jl46UX0gykBZkFnhNCgjsioJiagbRVgJxfhhT5hTnXHGPb30GltYThsI55a0Gd3m/cE4qRzqwYks5vIpHLIpfMyveecREbW7FwepbkZFQwE9+v7ZdgDmiKPUKm39XyYnZ9RAXP16jWltrJgIHhF2RoLH0rhDGBm5J1sH3o6eY4vidXcwpJYrINBX92Sshz2OYJwzXoV3XoNnj3GRtHBWsFFb+jjfqWPe7WezPCjiQySlNJF44w7lV8TmR6UrtEHTQbg2Szs8UD9qTQzryKo2aih22mjP6AJu4VkKqtiNpFKCQgwTCkX9tBIRhleEU8mBBB22sYPjclsTJNkmzJ4gOxqEqv43+FgLACOY8Yekf01RjDkSYLJZLd2q4lBv2ekP8GwJM0MaWHBJx81i4m2BM/6AskI8Bjg04U9HktOybAEvj+VSgl4YCKtMfGPiHk1Nb+WjJDBGq6DTC5rfAMn7FLDNDXzMO+PEiOdgX4XiiX0O4KeBHycfhOu7YhhJqCd7CzKV0cDec/xWcN+HfHpjeXKXzMUC8FxzbgIByOISIoZhDPm+bA9uIETlnR6POph2K/Dt23D4giTRThS2AC90wKhiCSz41BU3mepaAi9ZhdbW/clXeS183yNXNN4s5FZygHnDBnMwFmAwQUhMSDFuGNRTIuJIJldZiOJrUGA2bXJXKQczxXLjAwzCbooSbbHRuo4ke3KO4nMyWhM94/ME0od+ZWRREbPVxb2nDMfjAey3AhGtyjhoq+daG36vv/sL/5UG1v/8f/+B91r3vfvfPs1SUC/+/pPDAPOdZDPF5TcOXZ8Pd9NOEUEx9cWFWixV29hsZjWXDR0fW0kdPsj9EdjNKtVWEH6Uw5xYG0NY96PeEKM8jfeeFPzfK40J/k7mcEcJ4Eg1wLzsEIO4mGIUanX0RMuHNH4H7Yq2iggmMmxmM2VcGBtXenM9XoZH5z/Ber1GmL0LByNEM8vI0VJK+9OvASnW9a/CUzE3A6cCJOYk/jz73wVawc3cPXGJuZnizh2aE0MKQJmb/7sPQXXsN/KBqTTxubmPbFFG0PP+AfCxnAw0j1t2ZC5e3jcwzDANVMQ+QT9HgmQh+BGU1hYmcfqYg5jKilCUSQTOcQTaVy/dU8cWDLuCOQSIDesWF/g/9Rzi4Btp17R3Hhn8y5KpQJOnzmLmfklSZX52h+/9WTg2anjh/DVV8+KIfbwwT7H9nj7vUv69dGNVRw5vIoLl2/ijbff/9ilFYGzL710SsmlU4zMAEMhdHtDPXMZXmEANODO9cu4e+uqpOql2UXZc6TSabXzhx+8h+7ABSIW5peXxFDVxqlj4+KVO4gnSRIZCcAOeX2F8tBv0w9EEQhHEYpGtUFDT79Oz5X0MRn1sLQwBysWVf+qVGvo9fpIpxKaN8ncpb8g549Wu4NGoyWpJzcsxO4OAAfWV9QWBOzaTN+k+X+QQGoAlXJF42dupgjPszV3khlGQJDGMmTDD+k9OQkPCEQSGDnkf47h2AM9ExngonHvEd43YTaaf7QJFJFvKpmcUoJMQgros1maXUC/10Z5fweJdFabadFUSaFIT5lnn1c18PR7/sW3wMNMoGl62+5+FWSiTeVj099PZZ1PgbR/8bf1t3qC8ZCHkG9j4AaMqeSnPB6WCE8/Qr4XnNqDIezsV8G+Nz3SEQ+1vV3R8oPjDq7+8jxml9cQyc1iZmFJaWOXr9/Cyy88K+DoP/79D5ELmF3Bpp/CmEbEjxzaMYwOgVEV3XEMXqT4Ka/GvI3AGdliU/bOxwEQTwpuTdlnTMTh8Sh4NpW+TU96CmgLXGn0fg2c+Kjkxk+6YIJnw34bKcvCUtzD3MpxDCJ5JJwW4g5lPCHF3D/70hfw/Esv6cH75ls/w4/evYJR2Jzz9FhMAgdLZBW4aFYrxsODXk2WManm7isX45RWsAAlYMGdtDDp5PJuNv5MBM/oyaGwAhb5UYayU8XTh9ftIhQOCJygXIa72pRDmZ22sNhAXASOWHSFw/j2t/9Yi89fvP1zpdKxyGEhQj+dU6dPYeR6OPf+Bdzb72P/c2aeTX3DeO2U/T48B0/b9LOy0D4OOHucv96T9t/pebIfc7zzYB/9NEmgvjPAaimOzv5tXLpwXjvylCWyaDMm5lElZnbbXdy7v62ikoV5iMWv6wg8OnTkGBqNKm7fuqGFoomHN/KKl549jaNrq4hnMypOdzfvCFii7NEdDOQtxl14Sgg7Qxu0CY8FXMSZPhcIaJHNIjvse0gVKO+KCfiiwfSw3YQzGImlEbRiSM/PIxJPoUkJYIPG6YSQgQBj4wlEMGSAgQEcE0rcChnAOBTG0LeRoLw8UUCntg+328IoEELX9bQAztL8nmwESjAcG/FwWEUjfxqtBvb2tgUO8Bq5amehwDRGMk0oeeOCmQtq+rUZ5gOlhPQu8sX4YhFC1hzrFIFnNJvPziGcmTWhH8MGwsMmImEXSctR0qDrB+DEZ+DEShq7KqbFIPUxtH2MfQJUQxUOCIwAp45uv4tWp212x/3AxNONcrSUQgLIKIwzxCWWx8zsLDYOzMjXiMAEQaJ2vYl+hx5JJumORRZBNaZv0kCeUkOCodVaTawatg9BOIKrBGnYDpLTRKPI5IqIW0mBRSx06EVFBoDPEBKyBS0L3WYDUXeARMRDIeljJuUKsLlft7FTbcnfLJQuIUqGHi1z/LD6DuV3PCeCTDEB+J4YuWTmsNji7wmc0auGjCpKreRyRX8tqgrFfIzAiloqtOVpFYsKPEvzXpFtQAP70QC7e7tiLBSLM/r8emNPSZIL8wfQbDaViijZKu8r2X8EpilttCltbQt4sqJJsRIo70wyvIIAJoHIENNrCVK29N2SDVKqxH7cH4jNFY+nkE5n1P7s05S88plBUIIG6ARqxq6RIXGupwcbz53AAdkc6rMca2JEkXk6RmRURzIWgRPLG9ml42BIae6wIrBsHKEnHsMajDk+ASiyU9l/lKLpUX5r0uOCUaA1aCHoR5Hg+O32NM+QqZVKGXN8AbiBEGy7h7FDAJA+aWSDeZpLImTCJzMyjg8EmdwaFchKwJlm7pvXr+HWjZtGiiWi0ORZFgiqDXmY4Juw5ih+HzeE+Nnsj0ayrSEpGaC8Wck8E/vMfCYZbGKjjIz/oliiBOtcApkjvc9InJneSSZrSib3PDiHkGmYiMdRmgQFCIQjoEygfUyZ2lhzB72U2NYvvvgskvEY3j13UZtgbOuTJ0+Jgfjd7/0Ay0tzuv4sAzWCYWxubQvwmJubgWUlxc41YRHGC42g6dFDK2K33d2tq62cQR/HNlZ03y9QMqoEwoA2yNh3mGRZqdXRHznI5rNYmF9EpdZQ38oUFzS+x+19AZFrh46pfQUeBYKo3r+N8t0bUtYsLC3h6NEjKM7MIJVJ42dvvYt33/0FSukY6HtVnOGmrtn8IGOJABj7UZR+UrwXlAfaURx95hS+/OIz2nSodfqYmZkVM7/VbOL177+On7/znvoU26hSruLEmZPIFwo638JMEY1qA/vbe5KuckwMxq78FClbjeRmsLS+jvWVWVgxS3OV1kgIoDdoYjjqI5HIwWKC8iRhVqmME7CVzyteO0NM+KzheXfqZaVM1xsN9e+V9cNiZjGsQSBLOCiA60dvntN3MUiABz00KdPk8bDn2FdffV7sMwO+mnZp0eojEMBeufZgXcjndKXaUCAB27L+SKonP/vLXziDw+uL6rsKDBCblQm/I5y/eAME1148e8Kw8DpMRuY1BLC9eRPNRgXHT7+A5bXDmhtb+5uCDttDDx+cexetelkhDQSLCfA3OgMFI3B+ouliTOAAACAASURBVLn/eGSAc7affOT0LJ6MO9mO+VhbXUIhl8fdrfuIx6NieW1tbUv6euiQkT/TMoCyS871nGvF2qalCKXYvKZIGHOzeeRTMdS6Y/2dcwmBsoDNkJDgA4BLQ573k3LNQADlvdoDoNxBGPmlw7D9GIJ2Dd36rtY5ydKaAcyd8oNnAkE1F2QNBzU3iU1J8J2bCgSfA9B6hAdZxWS+sh0SySySlE0/9Tx7qMJ5+s8/6BZ4NF2PjfFRfjUPF28nDq/jwtW7T5Qg+AfduE948VMJFV/+WVklT/iVT/wypvgsxvoIjJvYGcYxiPwzM+zjPiQZCyEVYyoYw5QmBvHBIP7kW1/CkfVlMVH2yxXs7ZWxWDIm17uVBo5trOLosaPwgjHQNt4KA+//7E3s725jfnUFI8fDgUPH0XOYrngXQW+snZ4vvPi8/BT+7u++i2zEljlo14ujPIr+GoDGv2UsgoF9jN0QHMQxHPvojz+dRI/AGX94fBIA8aTeUfwcss/oe8Xj9bfO/YpZ/BTInrb9J4ES08RP7n4yrOBJEjnbux+ivXsFazOzWJ9flLSFMg8W8UzB5ANeRrT0ZpC0g7tiYwxCWRUt04MJgEm3haWcJZkVi1oadbNI5c4zH9L0hhCY4Toy8fXoVzbxhuALZPDOVUMohLhlyWidTg8emQyxGJx2CyV6RllRNIY9hGJR7aBxEcQiLkj/Z1OZ4ezLL2N2YUFAHBdMVy5ewqjTBKIJBK24FhIsrI8cO4rx2ME/vPEB7tWMBO3zOh7uS5/kd/dZALSHpcEPX9fj/PU+zXdOwbPHBWU8fB7uuC9GBQ96zawvkM3VxsVfvj8pollwGxPwjY1DeObkKdy6fQcXL3yggptAF0FTMi8EEiwtGZPqvZ1JJqFhVrGQePHZMzh55BCC9JFyHAx6XYxpOE0mC4GxXvcBU0LpamNHaa35uTkFCzCRkOAZDZ4JjLljz4BmvY5kG9zh5+LVJqOCYAMDDwZkzXiwXRdj15dHTjIZF3jRs120en1EmYqWScOmTCsaQyGfRzqTQqPvo7G/A7+xraTOYCKDCBfBox4S4RByS0s698bevqRgublFLYTL1SqanS6i4YCSswhkcEHPsUemCXehWTBR5sgimEhNkgV2NKqC0aRWmrE/CQpDNE4PpYh8CMnko/l7Oj5ENkFgJwBiXFE+A7wwl+r6DHr4UJ6yV3dRwzK81ArCbg9hv4dwhMAf0xxrSsOkjD4UtDDqtRH2XKTTWVjJjJgn2ZSFdDYrY3myWQg2EGBo1Vvod/vycGFBQFYJ/c7Y/gRzVpZmEQwFcO36LbEEBHCQQeiSxeUYZuKEbFqaW0K6UBJDge3AOY6AUrO8K6ZBujiDoDfEaqqH+UQPzZEFx/VhoYd7rRCqzbb6r5dYAKIl9MmmIdmJiZKan8hCMvI4SVKLRYz6lEmSFemqoCYDgddBRsJwTJNrsgaZKEnJsPH/cx3DROIvaPiez+XQ7xPgceXZRAZNJj+L5aU1zaGcG8m4E4g5HKBc3ZfUPYgweuy3sNUXOA8TdBoObQExlAeTZcGE0kQyA9c1kmECLGSp5dMJFPIFpRqOGJpRrU6Apahkn61mHb47VgACS8gu29+j15OLeo9SQxMEoiLZpyVADeVKE6lcFol0EsEI+y3lsx0lLc6no0gkMthpDlCr7KDX6Qv0NR6ZET2vCIpOmW408icIEQpbcGwPqWwKxWKeMQVKNqVhfmDcw5gpmQHjnUdASkmSk9RtM5Y9tHsdhIKGLcTzD8YSsMjEdMjK9MUO9AnWMX3PsXH14kXs3N/SnCYTcWk3p+m309RuMumihlHLRx5BnlBEQB5fQQN8fb9DTzrD2uOzV55xZMIRMOPfh0PZGPC5zTFH76Zxvy15pgfOiy6CoSgSqYzGNoFashgjEQupTN6EZ4RDAo0JmvO7tYYjMEcvJhXaBA89LBYzksDlCnm1/TvvXVD6Kx++X3r5rPry2+cuCuAjyLu8vISv/dGXsL27jzd+9u4kZCMkUFO+s/GE8XsTyzWATNQzyZshS8xNgh1kgxHILu/twbUpBbbFrlpdnJH0/OrNLVT29wScrW0cFgOJ4J5M8QUqBRG3InA6+6jcu4lGs2uCOWZKSKbzyBeLuH9/Fx9euoKUBYUQ0Fw+bpGNOBQrjuD6wsIiMgLeR7L/WJhfQL3VRL1aJxqBF199FV945Uti61669CEuXboMnz66J47DH/bwi3feRWFuFsurKxNJJTRvNetNtBptDBBD348iFfJw5OAKVtbXNd6mARimL/EwLCbzTyMtZf8iJst+YgzoDTjbFJAFFApmvcoQrH6niVazBoQshGJp+VuRPVbIG6Dswoc3Hkgrz546qvefv3gNp49ThRDAxQ9vTs4DOPPMYf2IYcl5y/dx5eaWvvvw+rzkiwTACNy8c/5DdHpDgVX3tveUkm0GiI+Txzdw/PCqUqw5R3Ge7PVpO+Ch3uqhXGngyKFVHD+yhl6nhXt3ruHe7WvaLGH68eKBQ1he29CzutMZIJ0IIxZyFf5R27unH46dmBVVaAX99sjmZf9ot+n1yNTiMQYDSpYZDMJNJwo1zfOc8+dMMa8fphQ3m2QID9Go1bF19z7W1w9gdXUJe/tlXPrwKubnZhVuQZkxx42RXI6NPUsuiaNH1rSmkeSb61MyeZ2RSbiN0n/UMOUFdHmupP5Txh3/NkTKbPqM+fmTMDN6IUYKul9hl8Cg2XBkf7GD5t5GvbYJm2HwVpTPhqjW4pR3c/OLB0NtOE8wFVRd7Cl49nmVA0+/5z+FFvgoH6oTR4xsjJKsRw8W4wcPrOCXn0KG859Ce3ye52jFwgJKZie+Q+VGT+brQ+YE/ws4liNt5ENddP0QnGgeTSdp0oaCLLZMkTs9xPYJR7BSsLBaTIh1Qb8YLjDDVgyHjx3D6vpBLa7feOsd3LxxG699/Y9k/v/j7/0j9rbvYhjKYhTJYz4FnD6yiHS+iKXVdZRKJVy7uQm2jxZU3P2zLLz8winMFTL4x7/7O7GuuCNetDydY8MOo2WbApAFK3fT8gnu7vBByYjoAJKxKO5WHdwsGy+v3/Q4PTH55/sIKjOd5qPGDP/+JL5nfB0Bjod91j7Ja+2jzpdgrBUNY7ZgEj8X5mbwy6ub+Kefvv+JAJoV9DCDJtJex/gvsGigJ4IoPVGwRyotjGbCE+N2Ll7p2cF75oQnCyAASb+NCD1qEEAul9duKHetuZPt0aB0shDXYk/ph/SBMQ9sFercb+RON3fdIxH5mkTIKOJ743EBanajgW9965tYWF/FD17/ARqNhtl1pzzE8+H0Bhi1e2ZHeWEJz734AgL2EO+88452sCm5C5JpxM/ljls4jLiVgJVMY7tl4/JW/XMbh1O/s0jQgLiPA7M4P4/d4GPv6Uf1j2mfbbZMouaTfJ/69yQ84LtvfLzcYvp503mNgPKTArfOuI9B/Q4woPeW8Rk6cvgoep0u3j93ToACGRA0i6YU7M///M+wtLqK//F/+l9w9cPLqFRofM3FqTH1ZrGVpX8QpcFkhMmolwAQQaMIzpx8BofXDwg0Y5JeJp+HHw4rydDpdpSARiCBBvNBFoyUJ41HyM/OIJFJi4FJZgznE8qyu7WmAk36bSZDGrNfFl/0sErPzyFqWWht76LT66HnB7QYZzGYI5jhE5D2BI6QuZCOW2jZHlM05EMaCUCAQotgR6etAjiWTIud5Q27Ym/kFuY1Lpr7FThWEnPrGxjaAew0uRh3EcIQiYSPJKWgnS76BGuCAYQoAyQbQtKTEfKptPx8BNDQxyVoQDOXJu+hgAqzeCaDXJFFmI1udwhnzBCXtlhLlMaFwpSEhmnwhGgwTIGovJB6fRudgY9RZAZ+vKS245nR44eHMyzD6d9HIJSEH8yhuXcHdntPAJBVWFYhHAsMkExEJyA8JYtZzM7MYNBuGsbSYPSA5SYvp1gGt2/eRMijCb0vSSMLVSUt8v6S3eC5+l3MSipRLZMvGnnMkN+VMAV40BT6lhVGgEBQtItC3EYsOEYqyrRJes5F0Ok7KkprrR4GkSXY4QJ6vRa6A+Opxv5HwM/GCL1+FyuL65ifX1R/TyVS2jQgmLTNhMZuG/n8jIocsgXVXp6HVqsmmbHnkWE1MCBLgIwpyrcKcF0a1lM2N4d42shcs5mcSWmdmFCzECPgR4CRLK+O0iCHjKBQIcqCi9dLqTT7AYFG3l/fI4hEw3rjMUhj9mLMR2l+FaH0nNiL/W5P3msykadvHYHYYRO+3YMdsNBknyEdzx2h16pKZkvQit8xn4mAG3Db1T5sPwxGMedn5gXKVMt3NZ75fFtY2ND3N8q3Ua934MrTKA932ALcIYYuC1JuikSRjvgKcHDDSQwHfUma6KfEgISRTSmpL6BrTK/CiCX5J+W99KjLZbIy2uf80R8OsFO+rz6xvLyG3mAgtijlqe16TYw1JoQ3KmR7BARU39+8I8BHmzr0TqM3ETeJpNQyXlQEjJRmTaAsxuTMJKLJjDwQmQQ5BYn5JskrmchKPqjvGYmYM9Z1svjlNfH5HYnHYNHP0Rkq6IfAGcFQmsNTKs71W6/dlq8Z5aa8TwLc6H+USiNXnFFfYfolJcySeIZCsFJZ9UWeLwFDyna5HiO4Rta3ZUUQCJtn+PzcgkCQO7c38fWvfkXrrn/6/g+06SA/Rc5fE8Q6W5xBtjBjpOQBF5kw07TDGATTKJZmBeotLc5rw+Dyh1ckczbm5nExY5k+y3AGshL5+kSG4AGvyzBsuTYQkLO2gPl8FFt3bmN7uyy2D8c0g2QYFMXnP70im9UdrV/Hto9CLi6WpYcYCoW8Nj5ob9PvNfFv/uTP8Vd/9VfIZdK4fu0ably7BicQRTydQTwaxn61IZN8k8gL1U4EXnb39w1wEQqIPUtGcDpbQL4wa65Jvo7Tg9fBPhIQYG6svv4ZGJMLlsAzE8hEAITAndJ/XU9G/T95+33NHaeVpmkkuPEo+58jL7IL17awtVPFV155Hn/08nNGOj3tp5NAFBP0ZOZqhWuwD0zYd+o7bGOuGcfGn1QSY89Bp7EnRUMsnhPL6c52BVu7LX0O2Xn84blzfhTrlWnC1QqazboAWq7798ptHFhdwtICE4MT8iu+evmXaopk0sKVqzfFNouw7UJBVO5dw4/feAcbR04gExtjZXVVz8z7Ny8BzlhAVCadlPVBPGmhz/XiaCwGLIGzWq2tjQgyLAdDG80O+2MIM6WCnm3sUzPFnObHza0dlPd3MVssYHX1gNKeeW85h3CM8n7fvXvfsAzzOc1B9JTs9wdiTxM05hjO5XKaKwf9uuTzqVRWABbBNM7HU9BsmswpuTpl6DBMVQHz7Ao+1RqGxa7njQBAMmNDAtRVDyECN0D2aUAJtkyWhucgmYig3uwiFo8pqIWgXrGYNvPUU/DsNy0Rn77+97kFPsnEnddNsIzHtNj6TSU8v89t91mujQXmmaOrAjgIuqitM2lJnMr1rgwtn4Qt9FnO4XHvXUAN64UQYoU5xOJJNIYBZFIppEJD7O7u68Eg6jqZPgTVrIR2hrU7LtNOIz1xSBUPBlGvN2X4ao9d/Pt/+69RnJvXa/ZvX8P/9X/8b0ZeUyjixVdewdde+yZcP4xrtzaRSRrz6XZvhFyaxry+vDv40L3w3i/wkx/8QIsByh20a8wF08TUmIs6nQMBH0r/Jp4jLPLoXXSzMsaN/U/HMnqczPLh9n1S37PH3ZNP+jtBmD/+8nOIhjz1JR6Ufj4ObLFCPpbjIxQilE5SNxahnsP4ANmOwhnIjuFDV6wO39C52ab9QBrjkElPmh6F6AiRfgVjGmenM4jywS+pGksuU5Rz53g8HGoBHqYMT34cQZiyzIcfYW4aBJrREFtAAYuhRFxMhGG9ga987St45RvfwIUPfokPzv0C9UpFhQmZbL1aHfZghC//q28jTk+0dEqMmnd+9pYSPWniStYQwUF62hAYKOXzKJVm4Efj2GmOceH6vc9lDH77j54Tg3EKvD4OPPssGxjss2Q33r57T3M6P+txwO/0vj6uD/8mwK097iPI1Dou+Llb3a/CH9ZRzOfk20WGyuzcApqNNt4/fw77+3uYnZvF3/z1f8D6+poWhDRN/+/++/8B773zcxWrBAMkO/Eow7ME1nN+qu5zrjLR7lpgctF+9DCOH1zDoNk0C9eZGViZrApgyi/plzLo9sQwow8fC5wgP5dspxCQYFGdziCVz6nAqu2W0Wk15TNG8/44vZBiYc17RJzIlhr3h7i7W8E4Gld/j8FFPhaVbKYrWYePJEcIi4iIhXihiEw2jXaZabU9nVe3XFZRS/8iLoZ9RsmTxUTQmQUUq5hkCgdOPYd0Oo697dvo1Luwya6xotowgGOj126pwA6TjTYYoV7twPODyBAsChBQYHHkIx4Zi5k5dkIy946FiNEFQHV1LBvAKEDpZMCws/wYbERUiJL9Q38t+pRxo6PboRcMfbDoSce5g8B6FnY4jr2WJ5kSj6BTR69+E7XdbQy7A7HjMnMHZUZOhg0ZhYkwAc0wWs2WJKAH1w4iHXXFZm60TKqcgM1kXrKpTn0PS0uLApdYkLGwE+uM7FkWTHRJdD3tvjOZjMwcym4a9ZpkhwSRyFopFApYLCUwlwnBCvbQG7hIRGzMWw0xVHb7BXT6NoLDMnpDD93gHOqukYOS0dpp1sXaIjOWFCMHTOWkQXxQGwTrq4cM02+S3LbDlEbHQbE0b4BMgZguuiy2KS12HLS7FclT7bFhFvDZl0onZWhNphs/K5lIoVSaF/jBv7MdBFKEeK/IshgKjCNziJ51LPyYFEc2z4Tbpu8lS4sFnxLaPBM4MJ8KIkXWUHZJ3kAaN4MBRrYD2zVMORadru/A75TFDuz4FsbjAUKjDtaKCVS7Dq7vdgQO8lm/VIhiMPKw32Yx6IK+7gTEu0Oyy8IoZZJIxGMyns/EgNv3qvDiC1g6cBR29Sbs5haqQ+NdRhDbiSSQSacRpzl/t6F+Nlsk+BxE17UUVDBoV8U6Sc0sy5uI0ismpLINZmcWVKTv7N1Tcbq4sKrxdm/7NgajIRJWWvNNoTSD/Z37xqcJAQy6BFh62Llvfsc1kjagXE/POvkNBphgGzZA/ZCMkygKM3PqM/WKmbd4zQLQKKOS5DosnzMW01YsLhCO4B+/hOsv3t+IxcTNqIpl3+6AYUAEysi+I5DPvtiqc4PIhe1SNsrNMiZQZmHFYmKxCXyy4oimsvo89h+CGWOHqagphVxMN9IkbpsU8PQ3HTpjfPG502Ji/eP3f6g+lSYrb4L9UJLH54/mZa7drATmyOqNRsSg5UKEmxZkDD1z/LiAt63tHbGLKSW1oiGxh+j1duLYET0PKpWqmD+tRgu3bprUUA41SqUpT81kMjh96gQOrq/qGdGoltGo7qkvDgfs2/SkMqFErWYVe9s7mpvjMR/lvW2sHz2rOe3K1WsCaDr1+zh+6kV85199BwtzRc3JSlScbARy7UQghd6FYv74Ptq9IRbm57Thcf3OlhhJre5AKcgEgTKptBJ2o5P7q/FH4EJMZjPGOQ+YecJgWeojZBdxnE18sPSU8ymLbOONn78vdQYPbmjxoC3Pi6c2cPLoAVy8fg+Xrm0KFP7al17AqWMbE5kgUyEplzXPVSM5njDcFHptNlP4PQLRKHMMTgJ42J+dMTr0mBsPEY1n0FX7MoQkKQ9KHuwDPGfeK65FXGeMankfnWZVdgyUlnOsW4k0ugNfG1VHD63i8MYydvbq8sRbXiyhVauoDZYOHMJwZKNVr+D7f/d/4vvf+x5sz8drf/wdnH32NKr793QtOzt7Ci04fvo4Dq4vyKaB4BlZn3y+aqxITs+x0kWvR2Y7Nw88Mc3puchn+M5+BZt3tydLJB/FXBYzhZzmSipjyPKmpJNp2+PhCDu7+ybwKBzQvEstPtc/DHlZWFzCwY1DqFT25bOZyzFsyEck7E82pUJii+oZws0m18EoNAM7+qthXWF7HyGnaZhnNDmhdUAwh1DAE+OMwOEoWMQoPPNgzc65N+D0sXfjPHbvXEZhZgazC3OIxtO6Xs1oT8Gzz1KePX3v71sLPA48Y+HNQnxq8v6UdfbZewCBMxbLf/7NVx4AHPzHtK35b+62PI4t9NnP5KM/IeqNEfVHKIb7WEwFJBHyozEszM1p56TaaMlvhAs97XQA2sWknl+7ppaFcCwqnxgapVbrTQEXq8vLqLd7Ko6/9MoXsdckIwTY2bwtXwg+hF/75mt47Vvf/LUT064Lk+kmCYwXr97Ww3bcLOOnr/9QdOpkkuAdk6WMD4Hx7jBx9FMJqUw3WUTDR98GrlfGuN+gi9anO8ga/M//5CuYnyngyg2THsSFycPMHv7udw06Pwyc0T/uUUCE38+Fx6NMIAJnKykHM5bx8+CiKxiJodnraXGWSqWxV6mg3R8ruYuLh1EwqcXnoN9Em0UvmVuxDGKW8cIoJVykvDacoQ2LDDYxzsYIhENwQ0FErJh27wbtjuLaQ46rBFUmDpKB44cCKihG/SEiwZAKH5dmur6HRCGvxUc8FMLXvvkNuPEM2s0W7E4Nd27eRK/RwM7mXRm9F2ZKmD98FKNgCM8/d1pMnzfffEugRyFtFvIuAVUxJELanTx27JhkvJQSk/X3mzL/Pk0vepQN9nHgGfs7F7+UZ30W5u/D8s3HAXUPX8/H9SG+hnPat798FrOF5K8Bt2Rd/v3rP4M7HkiCw8Vit76FuN+D3L0CLGaLSCbiSNOva2LuHrWSYIgNF9ONehWvvvoyDh89JiNqFTitJt575x387d/+rTx0yOrgrjHHPGVHz7/0shahH5x/Twv/qYSF/z5y+CCObaxj3OnC7ncQofcYQXcWiwQWIhG0Gy1U7u9iwAREGa/HkWVym0N5lJEBzayuIJrKYX9rW2N+pOImgIg7gsWEM9tFOBpC3LO1g91jWh+M+X7UHSNP+SBBCo4TFj40Dw8GYOXyyMzNa5ywkN/evIPq1iasUFhgs3b4lcIXUHvaQYDuWEOmBkZiOHbyLBaXl1WEUNJIcCQQ8nUuLlkx3T6i9HeKMKmTAQURzKwcEJugvbcj02QWaWF6mI0pQwsixvfa3MmmN4oLJ5bCKJA1LBqyImyaXtPviumZUe2q02uLhTDvCeUhBHR6nZ5AK5qVk6lD6d7mvjHl5475qHEbrd1bGPaHhplC1s7EbJzSTQJNlGKSbRhwPRxYoeH3PJqdDqr1OgJhw3aCZ2u3v9ftaVefzwcyCwmIGr8iw5ARU4PPC5/gUkyFOFlnHj2OmKhoG6YNP/Pk0RUcP1CC199D3K8jHRf9SoBIbxhAe+Cj3WegAwHRFKpDG4im4XshVPe3xdCJhoPqP8q1cenvFhVIx+KeczABhEwmbSSpBEgnjJJ2p2F8znh+9ljnROZYq90yTIeBYddxPk5YLMaTYnrzUAJbMIR8Li9vJ4LE3IAyqSwmVVVAtucLOOwJJBsJPJr6YlHuan5PWGksICMYiWuOzySiiDIlkYUfdf3xhKS4BOj4BbwH9XJD902gHihztDGfiek791om/GBtPidwdr9lI8KgBfhYKsYkub9b7glI4gZZOhVHPGHpfBoM9yDAJKmjg2KGIRdhDMYmNZBFbyKVVp+06WlE1hL77ARMJJuL/R8hYzdhWGCGucYABwKK/GytG5RaOBALTeybkJFRKlWPoK08pYwst7a/j3ql/MAHSmmpgbDmJErbyJxKJC0xXyk95fkwVIL3gcbjfI28yiZMXH0fjd/JhIyQbUITeDNXcYzxtUwFppyMoJJclnxuDJpNCq7HyOyJ8lLRhz0codP1FXTBdFGy2bh2Y48bM2zCB6JWHKlcQebpnNe0Gem4kuPyeUpwtFQsKrlyODL+aATSXbuPTITsphh2a21tBh86uKbxRNCVxu03btzSmq/LPhoMYX1pTkDLTrWthEQCMlY8pXvH9zFxNBwyvnh8XjMgg32agPzy0gIObRxU6urW1haCDJPgmBiNMTM7L5/E1QMrWFlZ1tqFY3x/+z6uXr6o+8FU27X1DZRKBojg/ePr2CFatR1cv/w+sjPLmCsWUbt/E+12DdVGA1/9xncwP7+A8xevIpvNP5C4sU8RKFteXFQ65DQZkv/l+pfr1Tv3y7h9b1/3RZ6L4Yg2KvPxuGTS6ksTKaZhFZmkaf1y0k+n/lzTIArOlzUmXDbbug6CZhev3JQck+9lkEA2k9Lv1xbymCuksFfvYrfaxDNHN/Dc6RMTX8K+1nrhsGEkTpltPKdWh4oSDwmyDMXuC2t9Lfm1ADST4kjWFEFbgoq9EXBrc2cy5/BR56PebOHK9U0DyNoOvnj2OFKJKLY2bymIptGl594AQa8PhFOG2ZkIIZHKqg5hm7Vq+yBjv7R0wIRm0Aam3ML5d3+O6+//VBYxTPnNFGZx+NAGnn/upBjply9dwtbmJpbXlsQQvL+5pdduHDloapy9MjaOHEKxVEDQZbpmwoC8TO3uDHHx6l0B1QQLd3bLiEXk7olOl/LyEQ6sLuL4sQ00Gk2N2dFgqGAjPo/qjeZkIyNsfFwVCGKeQ5lMVsBbu9WW/9ni4pI2EckwTaaSshnodapScnDdEM0swo3kH4TaRK0UvDHv/YRl71TgBROao6JUlXDNyzV8qITxIzY83fIddMp3JGvl+oSNWVg6rB8eT8GzT7O6f/qe39sWeBx49jCowwfgZynafm8b8QkvbMrMiNDLYG3hIxkfDwNo1zf3JLn7vFlohdEeZp19PeDp71NcWUdhfkkLWLgOdvbK6NuuDE8pleRCVRRimQX3VdRxd7RS3sP9u3eRSKRw5sWX8NLLXxRQwQXTbr2LDy7fUMs9LGkkGHX66KqK8YcBKE3+4RBSVljFWWdg4+UXTqNf2cZbP/4RstmsCgQaGqezNE6mF45ZyE6jAmRM7gAAIABJREFU17nA5W59qzdGd+Riu8Wfzy6RfVhqyeuhQWijyYemOQimLc6VdJ1PInt7wu704GUPAxdkL30UIMJ+9coLZ9SfHgbQSnFPwJkBJym17WA87OLKrRtiZZ05/QI+vH4N1Z6HlcMv6Dtt2zAl65Wb2N0+r8VWoXQI+cIGYvEsEv4QkUEFuVQGmWQaLpl/TDOyovC44x6LIJHJaPE+qNfhDWjabzzLaJ6NREpFj9+nAbjxI3N69MOyJRnjff3at76Jb/3pn+Dn713EL959D2FvjKPHjyBgj/HW66+jvLuHL772DZTWDmF3v4KXnj8Nzx7Kf2RxfhYry8vIFQoqqnns7uzgx9/7nnwm9sYxfP9tkxD1eRyPssEevX8Pg2Y8398GqDcdZ2dPHn4gN55+z/Sad8uNX2HesQ8dP3LwV77/4TmNSbpTJhuNiBl6EAgaWeOHlz/AnRsXEM/MGyNsp4NiNotYNCKj3VQ8LqCFQQ6cO1IWC3NyswI4evSovEA+eP89LCyv4+SpU2i3O7hx8ybOv/szGTybXXimsxkj8ngyiVNnntPC/NKFXwrYJ/AgyQO9PY9u4NTxY/BHQ9jdjqRICpRnoar/BvReGlJziuiORrA8BzkCEyxQmfZF6QvnnVgMlb0Kmn0GDoSQkGcP0+siaDIRER7iLMYIKhGwCNL8uItui55eHqie0THxNuE/Q2TR0nA7HDVMkW4b9Z1tBKSjNhKXEYtnSas99LlYjtEZkKmCURxYP4x0vgDfs3VNrVYLvVZb7Daa+lPGGCBPjIwS/iTz8NN5eMEwgv4I/U5ZPm7uKCAwRX4vTG2MxcR2oxm5drbJgotwR96AoGQ2BQNhPTvoZcO/U2YWT6Z0X1n11cp72N/dQmMQQjxdErtjc59sJQ9RvwKvew/9Vg8eonACEQyHXYwGbS3oyfAhyMTnTLfVEnt4cXENM3PLSmS9t72NdNF4HVlhgl4BXL9+S+AY/Y3YbkxMI8tZMiHaCkTCAmwFnAV5vgSCIgj7EDhDAJRF+Mge4qWTh/Hi0WVEnV0Mh3X07QCs4Agxf4Tu0Ee542G/5aLtJhCM5dSvmCRI2Su9vvgsiieiiMUiCmUg4MVkYbaT8VZzdK68xkw2p40DFokTMov8/MikZtHGnkAmGP0kCfK0O20TgOD5KObzYk3IVL3PZGR6qNG/yVI7sMBloUZgiUEAnFe0MTIcGGYUn+kPTMd9sdL4OWQFMXChEBvLeJ/WCPQnLUS6iIybaI5CqPtR9BzzTGF/4cAadEdoNzt6/1ROR582AmUEp2gMT7CCslECZEwYJTAkOaU9gm2PQAGwvICstO4vZWd8HxnqkVDEpFhSuh+kt5U1YTUpesMwpm16Cg2Nh6cSQG0xZ8iyJJAldjXDI+RzRkaUqw0bSb0l3WZRaWNMmS+Z7BxzISNjLW9vo7nPREXFOzwAS4zUyrCHKIW00hl0mg2xpwj8cEwQ8OR5cWykdR9ctGomDdUwiozck5/BOYXgMb+BzBVaZRDsV8COwK4oLDJKeb5iuHkKlGA6QrvZAOw+shlKI4cYjnz0BiHZE7AttPGpTa2Wnv3OJIE2mUgaz7NgGIkM+zTXekOB/WQEnTx+VEyiuzv78n3TPXA6CI9aAjoplw3EM7rvHLdaKzoOMrGAAMf9RmdSsHPuBuYW5jG3sIBqrS5wjiBBuVxFLptT39grV3TP6DtXKhQ0/6wfXJNX2+0bN7A8Pyt/RCaFcqPs9LNnsLGxrnHB9MMOWUGJuNrwww/O4f7WJs6cfQHPnDhhNlw5LzBNWcmqZpNkPGobc/VoWozf2s5tDFu7eOkLryCaSOP2nU2xiOodzsSQxx67AtuTgIvxy4rrJ5/LIpvLotUdodE29ifTHmMYY8QtOJ+aTZK2glB8yQzpj6W1V7ONWqM98TUzKa7s97lcRmb8F6/cQCFrNjPZBSnXpNpCSdMbq/qSVqMmZly+kEfCMoAXn79ewEevXZVsM5UuGb+4CfOf50YiBfv5+vKcGJgE4SlR5NwRIWGZc4cuhCBpWwEuDLRioielkGQHk9l64fINAXk8CCCuzOeQSwbF+G3TJJLBHOO2mK5sP3lGEsBFDJmkASA5fpLBgdKuQ1ZaKctkNdL55ty77+LqB29jafkANo4/JzVKMW28RCmn5bhzBz35Q3IsNZstrBxY1nw4Hg6U3EmFQjhgC1DjfJW0orKSuHx1E/u1tu6T2Yy15LdXrnXMvbaiYkHSE49SZtqVtOpN7BFQrzdMWIoYvL6eLaxbmLrMpOVDR09gYXEZN69/KJCZnozdXg8nnnlG3pJbW3fEcp+dm5fEmnPg/t6eNkvm146jRevBibTWt9uIei1EFV5P5ivrHR/jYEYAmifp5pMdT8GzJ2unp6/6A2mBRwu3j7rszyIT+gNpxsde5sPMoI8DOPghbGuCHPRUmEruflegy0edtMvknvY9zKIlCQXNoecOn8DMgUPap9cmlPYxqRZytRNidlpNGhu9eZr1BrpcpNRrcEcjmbV//c/+DJmFRaVy8cHLa2t2zMLhUTnYx/XJQsqkfTa6Zjf9lRfPoFvZwc/feENx4r1uVw/U5dVVFc+mHjWFJhfmBM/48Lh0v4vL24bp8Ls4Pg5MK9d7v1Up4KPAxbT/fJwMbwqgffeN8wLQPurYv/MBmvu3VTh1uw0UFjYeMNLmlo9qgdbrbUkKwYKvWb8Fd8zYe8PsyeUPIsriqXoXC7MLWFte1eKRwJcczWSGTPaZJfBs1GprYeGMKDsBwjEL4wT9Snyl2cnXJOhh3B9o15y77mSpffErX8YLr34Z2/s1XLtxWzutVtgXuMM+d+PDy0gW5lCan8fxw2tYW1/T5e7u7OL7//APuHb5Eo6fPInDx47rM9/40Y/wo7//fzEzt4Dw7AHUbFO4f14H+wwBrUazha+/+rzGPxepU6bZbws0e/h6uHFCb7zXJ4laU3Bs+prHgXQPg7aXr96UUfmrLz2nIu8nP31Ti+iIlVFqWrddxfdf/6FkKtz1p69WPpud+GuRjWAW//UBmU1BHF0tIRyLY3t7ByMWZGRL9dt47etfl5znvXPnBcpvb2/j7bfexObmpvqjMbd2lEp28vQZ/fvDS78UMKDd8LEj4OKZ44dx5PBhWDTMHw1lrs6EQBZ77A8sepjeulttoNsbiN0RdW2QCxNPp5DJZ+GNBgLr6M1n9/sYjZjKSc+mCHL5LFLFgkz1KS0hcNerVOHKVJspXsbvz2W/J7wmQoGJlNff+R8yTRIpxErz8iXrVHZVtHP247kFbRspsskILseTGGhjwsNsNq/0tHAyhWgkKPYYfbhY6PB8+s0qBh0WDwEk5w4imiuh2WLBbBtfM0IYoQA6zaZ2wMnIIxiRSycFdMowPmSk1jxnSpl40CydLA9KLQ1jZpKQO5EckcUkT5deD9t3b6JW20MgnIQfiqPacVBrO4igjYjXwqDbx8C14EULGHX30G9uCzQiSMdjPOzL4ymVSGJ2bgX5woIAkVang0QiJsCQjACEoupXw35XcxTZR2SfyftszAKZUkBfUrVkMmMYStykSSQQj8TQJWOq3Ua718Pc7AxeOHEQ68UY4mhgu9nBpbKHuVgPa1YH9a6NO1VH4JkftJApzCGSSMPxmQDrCTzjObCwcm2yjTpiSlHaThCrxqKxbaRsBPC4IcTnJdueABpBPoJj9O4jACYvMUq6JmBqpVZFq8NkNyNDpYca/91oNTUe2AdrtZpAAIIdZDKw+EqnshNJHdnEAwFelO9NEyAJNBL0YlFKGSLZRWxTpf6RDRzooxjpAfZIXmMNL4aWQ5ZQRH2Br2WvasmXjkAe/eOYSsk4CaZOhpQOSj4aGU0eUysJcNnkcSpOUqBh1OtJehmO59RGVqCnvt91knq+GIJMALGw8X6iFJjgvTy5GCRBMEyBdQYwIoOMskkxI8XkI9PSMNX4f8g75P8Ev5EASWa276NPY28BYjIhUKpnfW8foy6BS2NjMbWH0BpEICRZK7ST4CZRSIAQxwfv09gdC7SLMgGa6yFJs/jZPiwrpucqwQkCBykmtsYIKA8xHI6MvxlZmZNkQM5TBAnCkZjATp4PDfk5pxB4VHqo5yIcNH5Mrs9ADAOeickSDirgh/eYbCL+nsAZfajIys1Rwho0PpK0XeD5JpJpw1AkezxiyZ+MPk5cQ6TTqcl1Un5LGXdCY5jjUKEF3KDodVGtVjTHMuH1zJln8cKLL+Gdd38h4J62DR98cAGryytaZ57/4IIAIb736199VWDn9VubDPPGnZs3cPb558UGazTqeOHFF7CysqL7zHt7+94e7m7tYHlxBqlkAs3yNmNKcfr0SZx45rhho9PWgXYVI0r3yEjluOih1+9h5HLuJjs1iHDAw/LCHGx7iJs3b4npR2YhE0YJ6FEGSnbSwmxRialZAuLplMC7amsgvyrJOScMYpOqOlVGsOeYkJfrt+j1F8DRQ2vyriNwxiTMixMp5sPP9C9/4VmxzNh3Th7bkPSe409ySwFvBsjlfaOEnethKxoEbRQMO9s1Plv0tVPSK5+p7KeGgUtG3iT6Qv6ABGU7PYL5IWTTlPYGxSLkfMeNiZub27h5656kliePH8KNO9u4cmNToSm8bgPkQUAe5916rYp2ty/pfyJE037arpg0SjIjee6uPUQ+kxDgT/Yh/ezZh/tuGM3OGDcuvodMHGh3R7h+/RoOrm/g4MGD6I/G2rjh89uPpQyzLkTvUUqBOZYCSmWem53F9uYtXLl0EcdPncX84gLgDSUTpqfmlcvXEY4mkE9ZuH39Qzz38pdQKubxo3/6rhI489kMivk0Yqk8UoV5zM0UUMqm4IzGSsDmxrpJwKW/ZE/jjPXL7u6enj9Hj5/QXMSgJCaFc5Nj4/ARHDx0WGQEMeYOrGrOuH//nuaVbrePUqmI5dVltLv0kwsil80C0ayZo0O0ZHExGnYf9LdRsIDRJEBAzNvHHE/Bs8e10NO//8G1wMexz35bMqE/uAZ95IIfBc4+zmdoCpyRpfTh9dsqnsm+epzX0G+rfceDLnrbNxDu7GMhE8d8MYnS4gLmNo4jXZp9kCBn7C2MyS7N343nAReojoqt8v37aNdqSq8qlkr48r/5U2QXluUPMD8394DpwkKNx4vPnRIrawro0Oz46198BnOFNKqNthZlbAcuvviA5/cQXHnh2VPoNqvyPBu1G4pRT2fSOHDwoHYuRSEH0BlM0u+4Y9fu48ZuG3cqvzvw7NH78VlDAD7q/j7ap6aveZwMjwAJQbzv/vT8Rxri7902hvAsGe7fPKcFMH0PeH9ZVBCc5L59sVjUw9kkHAZV7HDxQbPoVqMBezTCwtwi1tYOIhmPY0SDVO2iEXB1JoYdQXmi+DJRNjHcLNTDlNCFAhiEUvI3S/rmXsmzTkVATB5ViVwRLzz/HMIBH++euyBgjovCg+sHcfTQOnLZlBIOuSs3dgxr4Cc/fgNvvvFTRLlI7LAo7iNVLJlUvXYLudkF5EoFNL04WqHCJw4t3oP5mTz2Kr/K0Pos45F9hfMxQbS9Sl0LxMeBWJ/2+x4OpvhNPuPXQFuxqkYC2585cRz1Wh0XL19GxEojGI6CKZonjh0W4+Kdd95WnxFzxIpNvGBMoSBvlwAt92J49uyzCEQS+MW59zHoNOHaI+RzGbz0hS+iM7Rx7dp1Le4PH1zDO2+9gf/5b//XSR80yXBkS5w5+7wMi69/eNEwKoZjgazrq4s4deoZ5PIl9U1K/2qVCvrDPpIscEolFX3+uI+7V2+isldFslTSZsG43UQ6m0NxYRZOv4tmrY4Riwv69w2G8s/LlopGGseU2HhcgEOLko2GAawMmG8YKmbcBEFxFWWXEWIF9K4hU0id3oeTXYLLyqpyxyR1EkwIRhBzRki6Q4StBJaOn8DIHol5USoUcWCD6Wg+2vUqxp6PheUlee00q2Xsbt2Wx5MXSCCYnkNrOJTsvlSgP6Gv68wzQMGz0Wo1YIfisP0IFmfy2DiwoK4yBXiYoBYMRQwDbeKlxcKfY1ogwgQs572lbyEBjWq1iUGnCrh9OD5nE8PM4LzO4pigCsGufrelVF96BrW7BI08yXkI5rRadW3cUIaYzczBiufksxVPxpR0ZpgeCdTb9FmLIRIYqb/QD4c+NJVKWUbunBOSYcg/K5rOI5OfUeoevT3ZTwmwkUXJgmc+n8WBhRJm0yHMpVyEvAa2OwZcSDlN7Nb7uFuzsdt0lSyayM4gN7Ok4ofMNhZenS6tCnyBR2OGYBDAEbvIyLEIiFCqyzYksKJi0WXiKAEKSvF8DMjiZcJqLo90Kq0idTCiZBNiMMljicCM40kmxDmX44uMMV47v5ftzHuWyxcUJkAwlL+XHIzMrThZhtZEsjkU00E+VEqyHOm9pdKsgBD+/7TfgOX1ULMtDEMESMjiIrAah+2MxIIie5LXU6QxfIh+bPQpNJJY3q+Eb87bCdLHKwh3NDByxGTBUCkmJk+piCMQiGONRb49pjOAg15voEI6ERigQTN8PwzLSqJn09tuqGI/FE7BHtKDbgDXI3BNNl4cqVhQ8u1Bf6g2cyjtizJ9kkEjAYVa0HoiEY1hQJlukCmSA3QHPfTqXfQbZEoa6SShQoG8U7rgBLAg4MJwAYL/xhZtkog4YW2Sfc2D94kXLHDUo7zVFVDN/y/fqwDN3B1JnxWCYlAXk4wqr1eet/HpU9olxyN8JOJJsbMYRR0MEABneFIMjhdQ23GdRd8r+p31mTjsEGx0dO+ZfMh5OZkmU5vMpKb6GjclCXoRwIqSVasxQzCFEtAETj3zDBJkrnk+lhfncfTIYcnW6o3WAxkok17v3buH5ZUDSmbdurep9Qf7T7vbw5FDh5HP5nD+/Adi7UwDZTh2T588Lp9MAtKwB3j73fOoNPtIxqN48cXTYv80ag0UM2ksLswpLEJzUKOF1aU5nDp+CKkJI5XtJ1CPzGiGn8iTzgBOvM5+16SGSw7K8AUrjpWlRXll3bx1W+OPQ5b3hH6OBOcyqYSAEd6L/4+9N3+S9L7Pw57ut+/7nvvYmV3shV0Au7gBgtRBHXbF5VhyKj/E5VTiSvJDqvKHJBW7KlIlqURxOXIcy5ZNsSjKlkhRIkWKAHEudoG9Zmfnnr7vu9/uN/U83+7hcrkACQogFXIbNYWZ2Z7ut7/v9/o83+coVxsC4+fmsgr8qbW66sdiQImdarwrZwmafB0CSpTJG5N4SJL5rdffO0nBfHjdfu3FZ/D5F5+eJjSagwbjm2fsBDgO2Q857o4OdrVuh0JBgbPcx/l9ZLvNgDZ2K9oCcHzRjXaaID0aGK9N9l+3D4fFFry+AE6tzpt5h4dCnKtlzDZROBOvIRIjeytiQGeOawLbukIDTve7Hdy5exd37x+gPWBSJL3iJmb+DEdQaw0FtFp2E5mIC9EoGZFkk0/Q6g5R7RrguVfdwd2bN7Gzd4wzZ8/KR5nvRUZZs1HjAoOhxcMEW2AfZbTdekVtlMotwOtxo7i/jWrhCLnFFeSY2up1o9FuK6GVASv0Qw15CLZP8MTFc1hbW8X+zo58N9mefh50OF5Ekjm4GQY0MMzSSNiv+ZpBOfzM3eFY3oit8jEGwzGSmTmsrq0JNM8fH6uNKd2U35zbhUa1IkCZqp87tz5U33nq6afx4Yc3cW/rnuofHmJxnWEK7LlzF8VObtby6HVbU2krlUFuuAMZhYVwrDpe44Xn8MD4I4C0x+DZJ9klP37uL0QLPAo8m7HNPsvi7ReicacJivQ4YzwxH48COGaA2oUnNgSczUIE6F9FJhrTcD6KLfRptWMjv4fa3i1EfF4sJ4JYy4awcuYsIukcPPQCotzDxVOqoQysCVZpwac3COUkXfM7xmB36jWd2v3S3/v7iK6cxsFRGeeeWEet0cSt21s68SEFmvHvp9bWsJev4atf+7YSEb2ukeKleYL1wvNXce7CBewcFNBk3DaYmulRYXju/HlMBh186xt/jmo+L0Ph7NIaMrmsoZqbLSq2jkmvNq1E4Ozn4fGgb9WDn+dHgWd8LvvaaOx+JAuucrwln4oeE+IaRYFm2UUTQc7fk14+7pSQzCzID2087hqDc5vJbW30uy1tSqKBCDKxDBYXlyWtGLSbMinnyaVYQPYY5JnwtnimEjBuamjIws2xMT428hn+jZ+bLrdHBV52LodoMqvvKcccuXx4//3ragbKBbgZGI6YgLoKa9DG1/70z/Dh7VtiPbG4IJBA0KSXz6NZq8IXisBHdkqvh1huHslsBg0nhLrLSDof9SCAxHnzqXPr+Ms3rn+q/oQzsPXTAs14rXx8GgEkAm1fvQwvRpJlqqqdGCnWSy++oDH37dffMD5KTK4bTr2sfBHEAm44HQI3u3CsLAYTE5s+A98JhHDMd4YTFTQ8ce70zIkwmVKfe+k5BKMJfOMvvjWVhAUw6HfwvddflzST8iUWBQQzyNZ5+upzYgBs3f5QYD8leCwS11cXcP7sGaVZsf+RBeSifIx9kX2HbIuhjYDHhU65jHarrSROArwMuFjc3MDSE2cwaLdRr9Ukq+nW6hh1ekpv5abYQ6ZJ0M/ASfRZ4E4AP5kcY/qSMf13goDPKxmP7bbQmjh6XojFPOdTywPb51exM/Gnlf45zt+Fi8wVJm0GQnDRu6nXRiqXQ2b1lEDi/a07AqBPXbgk9pD6d9Anz5Uu589pYAKbnSfXE8uL/sTG4kIWG+vrSu2r1atiQXV6fYFv3KhP3AEVhJefPKfCgPMBxynvDYsrFlYEdEwhOBFQprJzKv0Ta9ntwvV7JWwf1HBuI4elbFQ+ObVaQ354TAmjRQEZT/FoHNFYQubkvW4Tx+UmGvUawh6ydEYoFo/FgMtk5+CxohgNTfFZKJdxeJw3cki3hXAkIq+z5eVFXWuhWFFAABlY1XJFbK60xzGJiuEEXP4g4sm0ZFX8Oz7IpK43G+gRbOu2cfXsPM6vJdEfEggz/Y0+auV6F+V6D5X2CP2xBy6L8vQMklnONwGxINkHWVySqXOSosjir9M2clzKeHpGOsn7w0KdJTDlqhwnZGCx9OI8JtBCRuMR+OgjSQaiWBpjw/qjgxzX6l5XzDLKWo+Oj6byy77uNZltZKGxcFYohuVGMpHS3F6vlXU/KV8q54/FsMrMLUyTOH16nopl+lS282i3mui6IvBZY7HU6PkUCEQE5vFzpVIZw+6yvBiPegKCXZ6g8RijX9eUle7qFXWv+i4j6ZqBzSZV0AABAs8mfJ8hIkGXkhEP82Vk4kG911Gpjrk4jfV9KLYdtNoNhGMZzC1uottoo1HNYzwxSbTx1DxOry2iebyPSo0S7jEatRLcTGL0e8UkCYYTGOh+9NAf0/OLXn4j1Jot9Jo9+fj12Yf5WSb0NCTTY2b0ThDC3BMywsxWxBTD4rXJMYHMW8PE4/pJ9hbfg3so7pVo9j2muTis6eGTAQ0k7SMYL4mnJQCP99z4YzH5lkl+I43DWDQgybDSU122WGxjVwg926ukSoJFubk59AmwjmxEk0klj9KMXeCZh8b7fiVdkjVJSR6ZShxDBOJcBJ/8Ri7LQAF+RvoSEnR77XOv4dUXn9X9v721i7s7B0bySja5xyXAYfPUhu7nBzc/0O/t0Rh1sj5bLTx96ZIO2u5THjllUXEc0VP3qcvnkQgHsLOzj3pngGqjjaX5NJ6+sK62HtounD97FhtnnpC0bTzso92qodFqqp9zXiPTifNNJp2SdxvHQ4q2AgGfGUtkz5rbpn0HQRS2fyoW0vXxcJeBK8QxCXTG4wmlLNJH6zh/rDEaoY1FLCYmaqXRnQJiZsxPvf/VMwhy8T8F6cib0fw7r4mqlRu3ue5O8WS6B7KteIgN4Mrlc7h66fz0bw1TcnaIrL0U9+sO579jlPIH8Pso2w9ovBJkD4eDAljdbp9kpZUq5aoEagfIZVP6TJ0OA0roR0mlKgNIQtqriVnppQ/y1BtvODRrwNjWvzOMhX3+ZE0gKjgFzik7Lhwd4t7OoWxOer2OANB42IOFpRUsLK7gcH8H+zv3tA77lVA5EovPHB6MBBINug2BveVCSUAr0zdTmTQWlxfR7to4LlUlv+QhcH84EgBNoMofDIm9yf7M66sV84gHPdprcnxy7ts/LOjAmWBbNh3HQi6OUj6vAK0nn34K8WhUCfVsR/ob8sCDh8lkcHd7fQHIlLozxIHWCdyb5Is1eQCOh0N595KxF08ydTUldjH7q+S009RMtmehWBToTzCX9dD6xga2t7exvb2Dzc1NrKyuiAHHOTWWWkSlWkbx4K6A20Q8oz0Sr4/esfaoa8avjxJ6C/BGMPFEzbzC/2ZBFeyTjwMDfh5Kx8ef4dNsgQfBs8dss0+zZb//WgTP+MXHozyNKLWbPQiccZF8EFD7OKndp3XFAzIp9m7B77GwEPVh0dtFdmEOnkhMiwvTNMeUPPR66Dab2mRxgZcvSX+AUa8LmyfgE8MkWjj/FFaffk6nlWurqwIEb23twDsZIhKwMHT50OqPEbQmKBRr2L91A+52ERN/BBOvX54+9E/71V96DUvLK/IYoDlot1nFCB5cuXIV404Zf/Lv/z2qxRI6VgwDf1KbyLHLh6FDB6Cf38fDRvM/bnLix8k3CZDt3X0L5aO7yCyeQSAcQzAUF5i2t/Wm0vNikRiSc5uS/VC2qRN1TxDFxjHa/baRDPki2MhuYH1pXQw1mye2va52fKTIc8PX88bFcgn2azo1t8Jh2CwA6KXi86qYokcevaUI3PJclobPv/LFX0UincTr33sPV648JanE996+phM+UfuN9k2yivOnV8WA/Hf/9g9x4/p1bSYZJBDkc9st+OkfQ4mJPZZ0h4bNPDDo+JJoWOmP7DycM3/jtSv467eu6Tk8Sf5ZBXx81EXOGGIE4yj/fDgs4pOMDMceYGL38UuvPIe8x9LTAAAgAElEQVTLTyxje+u2fLTEmKGxbCKB8+fPaTN7i54ojjHSFiN17CjN7dL5DcTst1G8/XuoDs/gqPesMW6fAiyf+/xrSM2t4P1r1zRXlMsVdOtFOC5LTMcrV6/ID+XGh7cRDIbFUBq7PDjcu4/33nwDR4eHSpucnbQzXIBsjbu3b2FALzSyuGwbuUwCpzfX5bnGmHaEotpAdg/20aTZNEGtUBBj+lwR7GAxoE01GSAeZFZXkV5aUr8ns6M7GKBea4hxN+z1QPdtmmmHKR90TTCgRIMSVrLGbAfNkQHPIn4vwj6PAi26brIc3PCPhrD6XYzYbpJ4eYBASobro/x9BGg2zyIkGDLsglFfRTAlrr1GE6NWA4HFFUTXNuEa9gRa01tLhvHTBGTDILIwJOOkb8PyeYzvTdAYC1tOH273BM1mG6X8MSKRIJLJNILhmDbmBHIaTRYtE31PKZqYyFO2gSkzDfOGY4qeh7wvlH0dlTtGHhOjAbODcNCLW9sFTgo4u5ww4NuEhTMTO71w+8iUsTDqtzUHcVyzaDo6zov5k06l4Dh+3QcmpBUKRRwXiyqceK/p08ZrJCBBFhuLERYOZGBVq1WBrCmyBD0+eAIRhRPQCGvGjBQLZWrUXi6XxRJ44VQQuUwUNysetAbAYES/tj58GMM3bKDRaMH2JcUuE4srksbK4oI8ew4KRXmDsq0jkYg59XfM4RM9cPggCEjJGAsmXieLHQJ5lJKxUO8PuirQKH9XweNiWqdJSWQBS+CPn0cpl+MJemTw8T64GKphi71RazQ05xHEI1AjGIdJkJx7yVAKh9VneK8kYet2US0fm9/R58jvx8LCMlLpDNKZrNqeoKsYXr2iwBQ7kNNnMl5iHAT0IqOk18G4XTBsOA/3RGbMBrwejYuOgiLMGOHDyFCnBthevj/TX8lmswUajchErJeN9FMyUY8OZxg+w/e0CIJ5jQl/b+ggHMrAQ3Mmy8iuB90RPI4l+VY4EiPFGa1mGSMXEI+EkQoZEMvtC6LrMGDDeFKRCWiR3TV20O/Qg68+I8fJX6zdbuoeaSxwLyPWtUmA1Djz8BDQpcRbLlsTm2uWaXOCmGxDghHRWFjtSt+zYIRAMSWoJn2VHoazYAH+XZsM/L4BBcXA5echW9vrYGUphFDIheN8T4bj2VQIQyeG1tAPl9cvhljIa6Gcz8OxfMhRJjm2jYyVn3O6bjNMgCutQiraLePXRmap34dINK4xvLa6LADs/ffe0zj0Wy4kwz71bW8khUBqQYxVAaEel/YSXgJ9bB+XG8lkQus5QWn2IbIgyV5naJWA5ekhwL2tu5qXeTBmw1JgDGWLc/NzeOmlF/Daq6+KdcxrMjwsBkGM0e80UTjcwf3tLQFfXn9EoDnnUvY3yivPP3Ea2UxKLCkeDHC9EX7Ll5mysYr5I0nAyaqi/1sum0Yuk8Jxvohiuaq/ETAXjQp4Ktfb+pq+yonliebyGSA2HhmwxOOX1x97DGWwNmXMlCX7jAcir4NWA9VKEZ12Q7LcONnU4ejUWsUwnAlSGomwAZu5/ypXjlGvFgXWcm4mEObzBxEjYOinH5xbpvjv3NgWqy8WCeD0SkoWDARwTaqnYbB1+7b6aSphvAjZd8WmVmoqJegBc3g9ZY6yP/FH3muurQJDed8pVZ5MsLV7hEL+CJunlpGdmxcQTfCOfYf9jbJb+temwjBp2C4Xmn0XKo02Qq42tm/fQrnaQjieNAAfLWUY/MGDuWZd93J5ZVHg4NHhMYKRCEKJjF5fU70YziNsrK8Z2XtxH9VSHvd3j5T+Sgbj+SdWEfAC771/Gwf5KubmF5HJZjAio9xj4dTaMtaX5sR2Z868LxhQiAXsMfb3DwiRq5/06YlKXzvudwoFrfNcd4f2BBunT+PsuSdOwFXNqTZVG2MMKEMf8xDG/I79hz/zYRijtCIIYGvrrt6D7c3DEfp6cv7noRIZwc1GXd6/0agJjxHQqtAHIy+nrJ++g2KTPgbPPsmW+fFzfxFagIUgTdqZFnj+zIZSH//1V775mTOdfhHadvYZZ0AHf37Qk2om1TwBzqZeZ3reNOmU3/80wgNqx7to7N1C1O/FWtyD9VwY8dwcWo4Lo2YdbtL3Jy6M5KxtmY0ri8UHfBRmCyQXhDMv/zLS55/FuTPresp336JXhTlxNadhXDBt2I4LUa8L40YZ1XJJGyMab/OEl4urz3IrfejS5UtYWFrCB7e3ka+08LlXXkR15yb+4Pf+T8ktgvSOiSZVpPU8MdRdxjD15/XxMPvsx2GdzdqCfetRgE/x8A741es2tOHJLj6hk/lS/i5KR3cQDoQRDUXkq0JpD0EH3s9Or4Vmr4FoKCMZT7tXxROLZ/Dk5kWZXtva/JtNP/uM2cxSKtOFMzXJJrvRHaBJvCmUuGF2bFueaP5QyMiQ+n28+NoriGQXcOfOXbz47GXYbh/efvsdeBxboKpbxtMTyc3czhgvXr2EWrmE/+13fhf54yOxQDAcqLCmLNnl9aFPjw4WaaMRApYFOzyPnvfR4NmMdUYgl959s7H6cXLYn3YfnMl66aPGx8JcFn/6V+/8WIEVlHIwbfHBx6THYIcqPOE0fuULX8DqXBQ7u3smEdDl4Pnnn9PJ+Ftvvy0D+LHLKwCJGzKm74X8bo1jblxjwz9Hp7aD7dYVNHr0QBzDbzl49plL8iljMZIvN5AvllHMH0pW9IXPf05Ty5//+dfFHCBYEAoEUKvXcHrzFG5+eBv/6v/5f6dJX8Y8+8z5C2IBbN2+KSbFzJef36yvLOLc+opSDt3RBPr0JNvfw6hRV4HLk2BhsAD6Hgud8URmyDG/8fpj5RplImZmTsCvkgj7XRkw1ysVAWfZVFxsCZ46EwyzRjZCXh/qlIFNHMQDXvjoQ8K0YpdJQwxQqjbow0XD8wDBEBpO++WpVD8+UmiKhxIcgsw6xbcVEiBXKTdZKh5YqQxcsYQ+rzx76J3DBD4CAPRHYjEYiKA6CaHc+uGk4UzMg8WUB16Xg16nK9ZLJpORBJf+SZTrEcQhY4zAFNlzDyaZmrHNMUw5HrHsadmqysQUM7vHdTloriwmsXdcE3NndS6GKI22p0l39NIhezHMtF0CD/KTkjMcDgt1dBt5BF19uD0hgX+1ShXbW/dQqdVN8unAyAtlVN7riVHIlFYW6iz6lEBKVpfHjUwiAX84ISYe/ec4V7EIke8RgQ4JjBxJgE6lHKzGBthruXGnZJ7ncnmQ9PTg9Js4rNNQ3tFBD/uo5QkhFk+ruG50ejLf59pJ7z0x4yIRvQelNrzWSDSE0cCWD5Q9HhnvO8cFr9+rsINmq4E++whTWQMBgRj0wMtlc5Lbam2l/NXj1RxK77NypSC/tFxuUf/GopNAd384UAFOHyz+nvOzkg0JatCsXWzOMcqF4xOgfMYqJGh95onzeO6FV/VcJn/a/Rb6dUqQHAytiAq7WVgHeYlcLyRHHtNjzNLYNuDZBH67oQK2NQ7o/sxkX+xEknmybGdCpsvGaDJEfwwlz3abtSkQ4EHAH9IYkPch40Y4BbltLKUCGge7FR7uuJTOS8YdFa30IlJSZdCHZDyHgIfgcA1tBiNEY0gKUOHreOCQpUH2mMuAW6ORkTYSHOE6OAtZ2Lp1U/MOWYIcB2wzMloIJBLInSUYzgpWjUuyt7juBUO67+N+H/FUBolMTmxLytrMBzJ+X3puwI9Br6M5yB8Mo99pCUxigmSzbvzt+LoL81Ekkx4EfPSotdFpj9Q/xq4YGh0LDIWl9JLJg5JOh2LyL6NNVlABPh4V7VyPefFMzKaper/F95tozWc/HA26CpViirXtGJYWnxf1TRAP+1DrDFFrUSIaRCw1LznzZDKEPxSRWX0qnRVLaXF+Xmm9ClXgnOZxy2Pt1s2bmv/4GSmLvHjhIg4ODiXvd9weGaw/d/UZvPq5VzRXzM/lNEbYNyXD1FxIWwgLjWoJ927fRKFYRqvTB8Fx4q001l9eXsBTT12UjxTvVYI+VqmkwCHeb+5D2BcJKjAZd3FhUfeF46pH6TX74BQsqtS7Yppxz2yiAaYPyRrJDpv91vzcbVeEjPn9EdSrebV3OJpCp1XRPY/GM1PXYQgIaTUZTjVCNJpEKJo2VhpkoXIOI1g2tjV2uBayI4s92e+iR3nylJXI+Yvptjwgp+cnL+36zfvY3i/iqfPr2FzJCrTmczyegDkEpfzQcXB/L68PcObUot5Da47kqIZxaaZ/wwzmIYuX86llpNqGuWxAvhnb1kjHDauZB14EzxRYMT2c6dfpL1jVz0y3ZK3BHZ+CgnzAwUEe97b3pXJJpdN6DQKwS4tZ7N6/j4NKG55wEiFrAptSbc4H9Kakr6LXi5DfwlyUKddDNHo2mEh/fLCP3YO8Dhaee/YSTi1n8c471/DOtdvqd6srKwjH4rKZ4eHbxsYqUrEIDo9KCITD2Dy9CkKGZJklGawUC4k9R/YvD9b29vaxv7OHeq2JSrkKyxdCLBHH2lIOKbHQQup7ZI+xLWrNtmwAYpGg7qXk8wPjP53LpA3TvtNHoZDHaDSRRUGjUUE0RqCM6ZxM9KxonqA/NPfyfA7nfR5sc37j/php2Jw3i4Wjx+DZT3sT//j9/va3wBfos/OffB4BGkZMH3/0tb/GtZs7SMSiorrS1+fx4ydvgRm7b/YKLLoNcHYZlGrOkiUp2ZwV5KYo30AiFpH/2aK8ElwgC+2zuh+dwzvAsIeNdBCnEi4E03No0x+qnIerXEJnaKM/mkhuOTsZFsnggabhosgF9MUv/gbWn38N3nAM9UZb4Cw9BrTJlLRpJJkmTbafe/5ZtI938Kd/9Ec67eTib9FQmCwy+ecYM+zLzzyDQCKriO/XPv8K8neu49/8H/87Wq02XNEUvLlTmAx7cHxhOClGhP98P34YlG1L9vujHrO+9/7t/UeC5Hv33pJMk4tytXLPnI5zUw0v/G7KN7xGAuGi/4wbYR89gjyIJJdRZRHVLGIjt4gFhUQEDPOBBsUEqRhpTomcL4DJcCj5G//Pe+6jJ4vHbFwIZGnbxQ27DN8n2qhnV1eQWllT+teLzz2jU87X33rfeHLwdZ0hPKMeQjyFTWUxl0nI3PWPv/xlfO8734Z/bCupL5JOI7O4iJHbQrXTRb3dFeOFm2dvbBGuIDeMP/wg44zj+eGxymcWa23595He/7N40IMt6Pdqw6v0y2maFeeUB1NtP+raJuMBRq0jjHvVKcBtPFhYbBK4kTm15VEy2cLKOjqdtgIdrl69KmDs3XffQ982EhMadxuwnACbC93hBKfWV7Ea3cbujX+Fb95O4f3yBV1KOuggHTInp5cuP4UnL19WzDv9cUr5Qx0kcEP4ta99XSwrFRw2fYx8Yr2Q4fDBB8YDhFMFQZPT586qz9y9fWfqM+URYCH2WDqJ9cUFxNNzcEVi6FVK6OSPBNIycKJfbwiUGhPED4QwIkvK70VwYqM36IttlYiH5AcYjCQkyXA8JlExf3CAgNtBNMzkMkuACeVPEbiUKNrz+uGPRBDzWhhS6j4codEfCET2cgPvcSuN1k2JlCQWYZ0aH+/swKZ8ioWHwDO3TrP5xeKBYRshfwAjWgkGgkgvLom5RlYMiwKNpbGNkNvBJBBF2yKwyvsCdEwGy8kjEQQWU0EEeKgx6Ai8SGUySGUZ5uGWpIqDTabvZKWIWcMxKmjkxDtLQMY0YXnKRzMMixkg4jIeObtHVTFGVxczxqDacbB7YA5SlueTU+neDIQzq4096IhB0mq0JcGc2QjQE6bE0Jq2McHmg+AZZcD8WeuWwA+TiBoK+sVkDIWiai/6/7S7HbEVeO0EUymxoWiOzAyCYAQrAiEfWgxiGDMJOgy3ZcPrNMWi64woFWwJ3FnMZOTt1pS/u6XrJIuE91Fsn3B4Wky6BYqR9ZjN5uQ7RQDQTxCDBSYm6PS6KJYKaDTpB0fJqEmI5NzJzyNPSp8HZAf5vWEldhKAoDk4GSE0Uk/ECbDR/62vglasDnsoIIBtNxgNTfosGYoE7sSuYhqmMR/nF335apWSrn95lfI4CojciDhNGauXB36EPCzE6Ms1gXsyRKteUcFtBeMIeycIeN3oToLo22SvG3BUYMvQ+NMRRLXtgQmnIMuUPmSWg1O5JPwBLwqtEQYjhmE04Qwph6Vs30LQF4DH8iHgdyMaD2MwGaNJFhgs2JRMKwnUh0AopDHqc5nPyfAKsm7YjjrgI3jIQBGCQdyDSErHJFJjwK6x02mLuUMAlD8TPKG5fv5wH3mm4059Vwk8WBalZrbAJIEDHKd8PccU/hoTU88ovjrHVnqOPlIWauWy+qZJPnRr/dXBhQBxRRwapqHNkAXzurJJmDKPIhGv2tZCBwGfkaZFIwQ4vGj2mGw+EVPSx/ATewKLjFzKSAXKReAPUHLHey/anAps+s0yNILglEkG9WDYLGLSa2AAH4ZkKI1HGDJMpdcWyMC+5DiUalqwvCFd62TUm6YQB/Dss8/D7fbinfevK8VwZWVVYBrblZ+ZwFAunYDljNXmvGZKOZmiyX7Gtm/UGwJsLZeDV195GZs0i283kUzQ28+L7Nwc/KGggLaj/QMBCIVSEe+++45CG7L0yIItdmI8kdb7MK3zyYsXjOF/q6H5hMBcIhaTzJGMR14jDdzl00vLAgLf037Cg4doPKV7R4nhdIpUnyG7jJ6epn+ZOY6v16rl0a4XdB/0eZg2aRGEJYOR/ZG+cmFzbyTPHcqLjP5ggWBE95uHlvT3IxhL2S19LOUzaNGjLiwgkiEynL+5liq9lYEvbrfM/skoW1vOqr/zmrTwTmWmHI+Gec75QZC7WG6c19gXdDwu8GzG+jN/K19THaSwDpgYdtbUu49KA1ohz9a4mb/ybG3hPDzsVHUZVMrcvXtfXnsrSzkx6rrNkhIt49kVnLt0VYy87bu31C/oXbh18zpKZLQjiNW1FYQVyLBjADjbxmA0xvpcDKsLGdNfMRZgdXiQx9bWHobDPq48fRbxSADvvHMdd7Z21d5z8/M6qGByJqXiy0tzWn/u7R1rrc5lk2JEEixbWMgosCIcCmpsMwSC95WHUHv3d/D+u+9j6KLPMJXhHSTjYayurcoLze81gUgGiB9M5w23DnD4xbWK7c700IPDQwUpsC+WSyUBZFwn2JbxREqAarVcRKFwhIXFJRETeAhIdj/XdLL+CKhxPqb0/zHz7Gexo3/8nn/rW2AG7tSb7R8Aa1i00NPnMZD2N7uFBCgJdBCgZBvTPP9B4OxBwOxh8ONhAM2kb77zN7ugj/jrTukAo8oRzmS8OLuWRTAzj8agh8HhLjzNmhaXzmCE/tCcOol0Zgi/hmUwLVbml1cEoD37y1/EqedfU8IOnxcLWPIuOyg3TkxQ+QrnTq+jfOcavvMnXzlJyJweWZ0w23TJ3MiORkhkc3jxi7+O/P4e/vKrf6yTdye9pg2v0ypi6fJLWDh/9ece+J31K4ImBGAf7EdsLoJkBMD5oAH98RQEZ5/i2P7m69c1vmePwYAyjCZK+S3k927C643AG6AnggXXCBiwILQ88Ad98vGIRaZG1g4lLhFkUylUei7s7R8g6ZngzOYTOiHmxkZyOqao0buHJrKkybN4phykb0yG3WT1+Gk4PQH67e+f005TU8UauvQ0cisr6NQqePb5ZwXI8nNrA+Zy9HmTIb88HbK5LD68dRtf/cof68SdRvDlnR3J2ShXCqfT6Fs+lCtVeZ1EA0GcPnUKg8g8jupTIOCBscJ2pvya7c7Hw+3N3xFAo6ccN8mfFcj9qOHLayOwR9N3ziHfl/EaQJXAO+eOR12TBQP2DTol2H0DnFlMX6T3DjfUHg/8/CLjMBDACy++hHgqjZ2dXUlCN0+fVkFx/77xY+FjdsauAnzqeOxCXwBaubyDr37zGo47cx85j/3S8+fx6jObqNTbWF5e0vP+9E//DIe79yQbo2Gz5SeLaIJy/kByz91dk0xGAGJ+cRGtZkdsQ5PESYDH0bxEv6ZzZzaxsDiPicePYb2GXrUkyYXDDbA+gIOhy4M+5VmTEcJuwCbAOhkjxLAMglBjB5H0HLyBkJKzuvR+7HUwJqhoEdCip9BY0uHgVO7mjUYEdI27HYzJIKK/U7uNUa8vpoc8wekZpsLXi2guh9TyMgoHB9j78AMVHg7/nuAPmQMEJi2fmDGxgB/k9gRTacytbxppz3Co15WvVbsNxx4ikwwinQgiGg3gsA7s1xy0+xN0HiAcsh+tZCOYS0e0Cfe4gEyKHlZdsT0457NoIPOChQNZMCxgWRCZlGOzLvD+Ewgg64i/lx+U0gc9Rl42HGncE/SxJ25JW2cMHt4Ggeb00JOTtgEwBGa4gPz+rtqQr1s4PjIgE83pO100Wm2ZefNBDyYCRQSd6BtGxhBfgKmilOuxME+n5+CA61NTwM0MbDMKVCZ1ek5SKmnq76bpMu0BOgNJB12Wg2zIQSroRaU7wFGtoTlggSB9el7ejPV6Xd5gAhtcUy8zvraH4KaDbpeAsCXfTvZxezxEKEjY1YWJy0F/SLPynlIJi+Wi0jHl0ccDJzfT48jc6yEY8CIcpKE//bfIjhsIgCIQlc3OIZnMqSCXhFBSHcMSIbhFFhEBhVaHElEyywl4cDiY1EjO2z4maVKWqqRMgrN+RKJJ+B3j6dYcWUhZbfW9wcSLEDqodifoD6eHbm4PUkHyZXwot3n9JmGSBWzAY4mt0ez2FDwj0hM9AoMhpEP0VHLLeJtzUrVNSdcQ6XhMPl6HpQYmLr88sJIhN9z+EMa+qPoYr1mdRl5SFrpDW7JhpoWyfUduMqwsAeMey8xeTESklyvXLwLhBFQJHgnswkSFJts3mcmoMD7mGL2/JQ8pFsbGM2i6P5qCwnx/vo9NbhzDc8YuU/SSUSqvuqkPpLxAKd+jXJAgmccwwMTIIdvRrQMowxQim44JuF6NP743AQgeaFBCypZOJKKSuzXIjrEo6/LB56F/FAEMej8aZpzOfcSKooLVC18oBo8/ali9ZDG5LK3fDGXJLS6hWjxWsAH98Pg56IfFPtJsFtAhuDyayLLB1vpP2aElJhnlp5RzChBk6i54sGGJKVOsNOGPRPHaF76gw4P3rl3X+Gdy5sULZ2XavrV9H+efOIN4lAyfQ0mSyfzlv5FVyhRJytQunN2QZUA4mkYwSvN4058JktJ0/a3vvY5Or4eD/T0xBHPZLDqtKnx+DzLZBWRzS4jG41rj0ukUKqUCzmys4tT6ivby3MMQ5C6X6EVF5iCN7IcCjjnm6A1HUIJrWCSWRKnaENBGZh9Bp1ppH902gxAMA5OvFY6klKraazM9l/OhLd9hbouYvMz5IhhNIhCK6bOImTVla9Ijj/MpwVpeG/uMXoPsL5u2Kux/ZBUa6THHLtvE7N3Nbl73hAcN04RZrUlTdpfxgDMsYpPiOZVWi0Fm5Ppcb9m+Yt9NvduU1HlCvOMYJMm6hwIDZMZuRGJxxIIeBbgogMY3G6/G9U3MM1l3dPUzGaelg23Es4vqG9Vjrv0TVOs1hGJziKVyAlU/vPEh2s06ho4L23duIkMg2RXUvHNqIQGfz4NIJCTm1tZhFacWYshlFzAYu+GymX48Rm/klafepF8VUMc9bLnaxuHBoRj2ZLHG4in554UDXqn/b9zaxmGhJmAym0nId7Jabwt8X1mZQzwSRLNhZP48mNrcYJrqCHdu3kHx6FjptwQBs4kAHE8QidwKlrNBBP1uhP0G4Oe6yjbmoR33H7RoGPRHSikniEgvQxILNjdPY2PjzImfpmFjM43XliyYADznJK6hM+9J9sPl1Q1USnkxjx+DZx+5VX38D7/ILfCg79mDYM2METUrth8DaT95LzHy2BX5mRG4IJOMjwcZLCx4+Zi1++zd2P6z535cEfyTX90P/uVaoI2NyFAGsDzl6haPMaiWVFC0ekP0RzxR4lKmMHk9OCHPLy1JdvDCr/66Cory0SGe+5UvnoBsXACrXRvVHqnk5sEFjsbb+Wuv4/jG2+Z0TYlVBrzQu2izOjVAnS703Oj3R5SFjDG0QgY8sTxYOrWBv/P3/g6eeflVvHfn4DNl6n1a7f03eZ0Zc5SpcN/4ztsnABlfczZu+f3DQNnD7zkc8MT8GsqlLSxmFjHsDdGbBBBNGvnioNVE5XDLbIyCHvmfZaIpRMNh9IZkKzDlMIij4hGOiwWsZJZx7tQ5RX8T9OyTITDdnrFI0qaKJ6g0jmbZKgq7hY4nYgAQuzWlNJo+ZlLd3bjy0gtYP3dJIRKUBAc8wOtvX8dgDGTjQWysLsq89d033sSNd64hlIjj8HBP15dIJVHZP0CzeIxOswpvLAnHH0SfTDeXFwG4ce7iRYzTa9gt/nAiK8EpgmcPMroede/Y7p81S/TB9w34PQLOyDabge8Py3j584OptrO/97nHiLlpeOzIVHxm7OIaNQQs0EydkgEfDYEJoPlZsHlh+SNIJJN45fkruj83btyY2vsYsINAJeVMJ34z3HCWCyiXDrFdGGK7+ICE5RGNGHF30Ty+iycvnMev/dqvapNIo/d6vaYELvqE7B8eyq/ml3/pNbz75uv4nd/9Hb03C+BkOotWq4NSoSDgg48ZqBOPJ3HpyQtYXV2Qt9aw3Ubr8ECSMgJjBJr63Z6RzGST5gQ6X0S3YlIHsxunEQiHMGx3JPkgGENGmqSUwz4GtYr8TSSFG5sES/nlcO5Skp9J1iPLjcCHig4ziZrwgml0G18vkEggMjePeqGAyu59WDS394ckf/HaA0lK2yrMXQKSCaAtra0jTLmXA4FaBIbJOmOxzg01QYm5XALLi0mEQvR7cmO/MsZhzaTFEUiLMPoTQKlrpGKL6RAurKcV5kH/l3a9inCAxe4I8UQSufk5+Xj5yTQd0+uObCIDUiklUINfZZCKSvYtAmlMmJx5spHhZxsC4vfNpDbCPLEAACAASURBVB8ILuz2hoYdRRN6OGhVKygdHZyYyostxXSz4QjNTg8NhcwA586fVQF6+/ZtA94PydoiG8gwK3nqn8rM63Co3W6JkcZr5TzEuYryTa5dZPARmCVgEQgFJaesMKymRZk7i6gw1uYSWEqFcdzsYLdUwXJ2DnPZBckMZW7d7aJWqyqFlePJhAGYdDp68/F1YvEYWp0KDgv3sDS/IVYcU9QCQb/60cSxUSwVBRiw6GMRy2LHcXwG3PKTqQ302YUF2vJgguyGGNj3jY+bkWcShDbyVtPsZDTwvhBoJItMhxpTRhR9w8iIm4zGCPgCiJDl4jdpgvT7UTcmUOsCYp6hwL1Ca+bJY5h8ZlI3DFF6hsHFPmKfhH0spSJwHDcOKi0VoWL9uZmeStN1hkiMdN8CviBSfrOilLoTJH3G56tp+8WaJKOrNfZJpkdPpWyczAuT8sk5olhjuqcU2GI300+JfYP7FyZ60sOr1SebaySgjAwMBn50B0MBj5T/08+p2aph2OvAa3lxfMRCkyDKzGGLQIYblotAgtkjkeHDYtXI2Mim5r6GJaxh5ZzMUwJD6ElFlqSRutGU3oAalKR6ZcbPuUpySWeCcCJtGGaWWx5ebDdfMKh5hWnqUrFSTGoPADeh4pGCOvj5bc5bg6HagO07JIXVzRRdD3pDk9ZK7NDyBBCMxOD2BmWyTuYk7IEK+XgmJ4Ym25Sfr5zfMwEIFoGgkoBQ+bQpWXaIGFMy+csJWU0W0imGpIxx814Bjo+ggV/3kfJDpmq//PLL8EZieP/GLYHx8XgMC7kMNtcWJZfknkAsTGeMeMgjZiRBmYX5NBKJNKKJnABG3gxe460Pb+Cdt76HhaVlMQXZhrFoCDeuvYlwNCbg7Mpzr+D8padOQFB5Zs0l0O008e712+rr3IfQw0rgIoF+dtzpg2tQuVIWM2h5aQmOM8SdrS1M4BeAUa/k9Uz1CXuELqWIHo+SE7m3pTyPa244lsCAflajMSKhMILhiOSvZLiZeZbj1NJ8IsYkd1WSDH8/wdNISWdLDUF7wwrn3tkApmbyNbJTs16KPc77qRRNE9hxsqGXx+yJy+UJq/gHQhamicFce8RK0/xlJopyvoB2qwMPDwgCAaQTMUSocpiu1bPDeB0qUc7pcmHv7g30Wg3kltZQKx0p1TUYjqJyvIvhoIf9gwMFs1SrdZSqLYVZVWoN9VPawLC2mgUFrCzNIR4NyfLjuFBFrTvEmfU5zCUjAonpnUmGIhnwHKcETOPxMLyWC/HsqgJoPrz2Nnp9G5eeeRYLcymUjnY0v3d6I1SaQxwXyzpoIIuPpAPNHeEAht02KoVjNWVuYUHhBPyBVhTlUlnsztOrc3j64ia63nm0JnFJn1fnw0hHp+xXt7GRIIuXHm4Evw+PjmVTsbaYw87+MY6PjnTASd9Szo8MVmA1RTYZk6gT6ZTGHMFjplAvLC7rPh0d7COTWzhhTz4Gz06GzuNvHrfA91vg4cTNRwFos2c/DKT9tBkW/3+9bwQ5Pv/iJSxkU2KgzYpcnl59VMH7qM/6UUXwp9kuy+4KzsTGCMTiYkUwPXPcbqLXbKDBOHdVOFPwzAGyS8sIxhK48MIrSFIaEouidO8W/uRf/vOTRZgLJk8bn//lX8PLv/l3T6SelZ6txaa6fRMfXrshZsyDZfXUFcVseIadKUuBZqojtG2XZAbIrGlh5+O/+K/+MVaTXvz1m9dw4fLlnyqI8Wneg0/yWrO+9aMAso97zVL+OgpH72NxYQn/w3/z38MejPE//6//DP1JAIFgDOXDLQyaTcM88/uQiif0xXj7ZreN40oBjXZD0qJcJCPwjODK/Nwcgj4vuvWaAFUVC9MqgX2CwCg34SxIKdkccoOmBCCT3KQill5PPE1l8tFgKPP4VDqnEzuyeG7duY/5TAy5ZBS3b93EG9/+Dlj7U1YSTqZQKpdQq5aUJsXCu14uo1MqYDBxKcGQVVq1N0bY5cbTz1yBkz2Fg9oPatlmrLNcKjL1Lfx4iexPA0CbyTS91kTA2ezxMOuMv+f1PMxa9brGyPo6iFqUdtCriSDP1EXLTa9Bv+73zJOHp5MsHmbF9/LyMl599VVtsMg6OyyUUavW4PM4WF9bx+rauhiqs6S4d959B2+99QaaQy86tkkz/KjHYsKL2sFNfO+N13VSz37z2//wt/Cf/cPfVr+g70xnMFYSHD/bt7/9Hfwvv/M7U1DAwtLKusCF+1t3psy3k7JBMoWnnrqETDomOWq/2VJiLz1f/OGwmI/tckngWHhuTgl2rVJpCuRPxFjMrazLK0oFsOVFqVRRYe+mhKxZn57Um1RLPowHmCk8yMLQfEZQmgbWY0JKZIe5EPR64GXBQ5mO349QJgfb7UFxawt2s4ZgKoWx1wen14PXHupAY8Ax4vOLScBx44vEVURyU+wL0LCZhRkNx5laawzOjW8SkE2zAI0iEfUjFKHEeoStox5a3Ql6tgct20g+eyMXljPGQ++g3MFqLor1uQBajSpaDZOym0ynlGbLFDua0bNgkoGxlJKGYUPmHttCLDJ53UzbUAmeHIpM3HUrzIDFH4tZFk38W57kU5LinvR00k7/O8r2BHKNCZ7YGA+6GPV7aPaGyJfK+pycBwgIyDtNBSH7sIVgKCpwJknGQDQuthpZQwQrVAAqOc6WbJZf7BdkfbA4tcgMYSpxnYCqC5GgJb8cggrz2Rwcy40SfXfiSSQTGTG2jfn9WEwUevvx2sLBkNrJNWVmUF7E+TEej6M3JAvOwcryptgv9L4hyELAtdfvKo1Qkp0Ri3a+9kgHUd1Ob8oyMCEXeohp4kc4RBkepaAGPCNwyBAFthE/F83w6YNGBp7SEC0D8JEJUq1WxLDpdTryLKN8k18E9lyWD2MxUShFNOxA+mDJ5HqaLqnLmKYJ8roNe8ISo5VtQCCA/ZfSvaDumWFEELwnwMz/yyvVgZjPLEgJ5tXqdUnIyYYiOCh/PEqZp5+dzDNJwSjPGhtmlmHkjQQqUz7N3xGkEIgx9X9jMU4pHNnu3UEPbr/PMFIVQGJwQIJFnAfoPcRx0GyQ8ThQXzGydfYjw77le3A8KtRI1zj1d2LCLlloUxBFIL9+Nn8bS5JhNEGtUjeAHyWbBJbIoiJ7ZApMxJL0DAug26wbXy6vH7FUWkCgGEtkwwr8YFIi+/hE8nd60BFEG7O/kQXoWGi2bUkfY/EAbJdP+6x+fyQ7BclWPSGTBurx65CV7Buf3ydwKBSKIBJNGKkpPQQHfUkQKeWnn1O7O0S71Zd9At+PwG4gEBZ4x7EbDgTQgxvd/hD9VlsJxdlEVOO0PXah0ekr2IcSuXQiKlYPA6XSKabkRsT+Yb9aW15GbmkZtU4X2RhN+3MyWae3Lo32i8d5HB8fqV/n88dwjQcI+iwZvEejCcwvreOpK89jZd3YBpj76cLKfEpttrN/CHtIdqaxlSCIyT2uW6AmZb8eLC0tYXV5UTYXmkf7A9zbO8T+wT763TYGIx4k8oZM0O8xsX4gb0nunRieQeCGwQ/JFMFQwz6cjQtO4GIkTj3C+H4KBSDK6Q+i1elJlhwJ8jlk4vm0T5YKYOpJyX4lFYlWI87BlOcav1JzWYYtyl5jZNwGVOM/DgddAVb0AdTBCN/Db+Zr4+E3nXo4/pmUq6MTc5zG+aFW437SUrIm34tAvgEep6mchoZpwOUpMl842Mbe1gfm76JxgYqhWBLdRgWNagHd/gj5fBG7uzuYX1xCKBzDu+9dF8uUc/vNO/dhjyZYXpzDxsaybB/u3d9HtdbG+vqKzP7JHOR43tu+h/t378rAn2vY1eeewfLyvJIxybQni5h+dJFobMo2HCGZIAFigqW102i1unjze2+g05/IsoH9tdZqG1be2Ea5WMCo31XfWF5aQCYdx+7+AfYOj5FMZfDcMxdx9swyil2y7KPIRi2jshGZALJciIYIqMWwX+J9t+H3uTEYjhHxA/Wuo7TeVnlfbbqysix2ZocH430bPguIxGMKfKvXy/LB44EIgXBKNgmu8UCboNxj8OyTVGSPn/sL0wIz+df27v4J62nGdqLEkI+H2VD83cbaigqyB6VfvzCN9hN80BlD5Im1edOmDwBn/PnHMX1/VBH8E1zKx/7JklPCqcgQVtBIGTDqo318gEaljEZ3IA8gTsbZxWV4I1PQ7NQ53Lq7o8WOJu2VD97EV3//n+t9VDQoVcz4Xmlx9IUx8Yfw0q//Jl7+jd/U834U+OOrcxGAfA74aPt/0NSdYAL9++jD9H0z958uC+jTvhc/rderVW6i17yP/+6//G/xD/7ub6FcreAbf/V1/Is/+H20+l64BkDteFtGpwwBSESjKvxcHpeKmkAwjq2D+7i3cwtz6RVszK8hGQ0hlUxp0860LG0wh4YBQ2CAe7AxDXadsWEHeX2YsDilpMTvk68Tdy2U6LCwU5IrfX5otN7t4elnnsL6hUvyx8slInj3rTfxzttvyWOK7B0WEmTO7W7fw8HhHqLxqORwrW4X/UpBxQDiGXmgVMoVBB0XnrlC8GwDh/UfNFP/cVlnD94vjlXKOCmz/rR90B7FNuN7Pwo4m13Tg75nlOVlfD3E3EYGoaJ2Kskgq4HF8MyzRebzSogzxZy2v46DJ85fwqUnnzz5yN998xrev/4+koEJ+gN6eY3RHjroT3wYOYEfuyv7PS4sxNzYufMe3nrzezptN9c3Cxtx4R/943+E3/oH/6kSCbnz/tKXvowvfelLAvfYV05tnlGBunXnltg4kkaRFePxCNS7euUqFufSGI+HqJcqKB8ciOHAPkMJJfsryweT2PVAXpsM+91ILSwjkslNJYaQiT79sphy6XRacFHCNJ5gSMCFniY+es44GLBYhxsUkvqdMZrjCRpk4VhuRBmo4DN9PbW4iMzyEsKJOO7cuIUb330dIb8PoVgEnmAIk14PNg27OeOyiFdaoYMe2RPZBcRjcfkLaayMHMmvxKjr9yQLFVghFo9HMr9cNopMOiIwYDxoC1jgpp1Sqt7Yg93GD98/btoX5iIq1Jley+KR7ZtJp1VQeH0eyWII1BAZM+mrBkwk+DADEKZEBBVn8sfr29gvNMTyWpo34QfkNxCgY9FCxsaMJcHPw/vDIogA16DbQqNSRKlax1GhjG6P7DMGkPCUnl5alPWGEU9lkUgvwSFwMBnIu8Ywv5hOSBDJyAXlCzb8fuIb+9GAPj0EvNyUERmZ2vlFC5sLIXTHEfScMBwrpCRWAse+YESFr1JORyO1F0FPmTQb5ycMuk2lhpIPxGKW7DyyJQhaka0UiUXlucbHYNjDmIwhJUqbJD0PTdWHHUmBJhMLg15fLD22De+lPM5GIxXQ9DUSIK5QAZ/MoemJw89N1iaBRspDJS91yJYyHqRMfeTrt5tNMa3a1TI69TLS80vwRePG+286VgjoEUjgnWMxRm8oFff0shQjcyyQMhgK6J4TjBN4KtNxyr7IODOhEwq7cLnlf0WWiPYTbgIBY91zsq5HLBgjIZPCSyB1xgJyWWpvk9o3MkwoD5M/g7DtvvywPBOGLwQFnhGIGlH+xBCRXgP2uG8+hxvw+JmK65HPXbvbRTQUgt9yS35GUJqAd73aQLVUMtYDUwBCthacQz0eFftsSxbyM1amwdSNF58JiDAyNbYT+6w/6Bcg12q1BH5xHHOOFo+M3lpkXNJkPhAUE2cw6CuYgnAFwUj2JbYLv9iG/Jycy9m+BHA49wR8FuxBXdI+yS/HZMw5oER5NPFhyOTHUdeAa/SNU0CJuQZefzAcVLJps11DJJpBNruECO8ti2++lteLVMgFxx6j2nG0hxy1WwLrR+D9CGDCJN3DfdTbTclj48EwRv0hKi3jQbiQCsDr9+Og0sfZMxtiq9/dOTT92e3CExsrCEcSKNZa8v978cplPHPpPGpdw96aS5pDha986Q/x1S//W6xvnMb84qrGBvcWDBiS/TwPjgIhPPXsSzj/5DMac7ODj0G/iyD9PB0mTQ6MnyTDFJR8Sk87yuEm8IcI9iX1epxbuA+ilPOoUMT+0TG8fqYkB9Bu0lt2rLRMJl4ObbL/gFCQHnxmnBIQ47iZAckEtwju9LstjZ3hcKxr4Y0QsxgeBCkRzR8ISEwljCft/OKKgPNZ3zLMMsN4VlDX1L94Ztgv6e4JG82Ezxgwy/iY1Ut7kp2GYzl4fEF4fQFEExkDwnHATNdrPpngmTzz1JhAtWYStZPxiOSOHC98XcnLJUc0Z6fcyCmZc0wfvxo67abkwJFIHIlUBoX9LXTbTP62UKvVEIgkNH/cvf2B5Ixnzj2p9eT6u2/haP++Dvcctx9z2TTm01HVtdVWT0BcZmEVy+sbKBzt4s7NG+g3qzje39eBLdezVz/3Ep56chOl40PcvL0tZtvy2imsrJ5CjezCoQl9kWzbRVnqQP2w3e2LJbm0kMP2Xl6/49z6zns3BcIuLy0qYZYHKnfvbaPZ7oFp4c88dR7zqaBYZ+7wkg4DeYDE9GBjqTFB0D1EJpOCIw9TIBlmgBdDBfoC/JIxHkYwaTqEWNiLVnuI3XwXza6NeNAApH6vC1G/WZvJ7ifjjgdx8URCBzZME38Mnv3Y29fHT/xFa4GH2Wezz/9RLDQWaSzGaDr++PGjW4DFLiVfT6wvfCRz5eMYf7N3YLtTEsZ2/6w8lVa8TayE+hi5PRgPenC1agAXrU4P3kQGrhBDAFp46Yu/iSRBs9t3DdNCmyngxatPovzBm/jj//v/Mpv3kTE3FtvAF8HEF8YwuYxRYvlHN9wneAb7MEEOAmcPesd9liDGJ7i8v7VPJeiIcRHOqIH//O//Nvz+GP7sL74uRk+r28Lv/f7vYXd7B9bEGDInojHEI1FtHHuTPjzBKLxB0sTvonh0G7nFs7h46jwWwjTaZqFECYopLmgQy+IwGA6Z08t2Bw5PL7nbYMHk8ynNixsoFoUENNzy3Znm+DFFijIqJpcNB3jh859HIBrFO2+8IeNr7lrI3NAGmD45c3M4OjjEzVsfqhCVbMsewtttwdXroucNYhyMGl8Ze4zTm5vwzG3iqDnTjwEz1hkBpx8H4J6BWDO/OQJon/Z4nYVFPHyo8XHXN5N8VypVRJw6/HZL8kOaZ3PTxw2s2zXWzz5/xGyox7OTzpNjZBV3LFyrDBGb/pq/S/hs3VuGA3QGEzHM2lPm0ifp/PMxNxbiHty8+SHefvNN+dhoz+0mEG9OvS9evqzi78MPPpgaFk8355T8BoO4ePGS5pz721u6XoIVLFApY1xZO4XzFy5KasNkzdLhIar7e7D7fYSTSW3UuzV6BZmNO81muPFngSbjbBbxsSQ8TJ6llI++fvSL6g/lkTSsV2lEgxZlN0zWDPqRCIVUADWHEwzcHvgdG6HJAIOhjdoECAX8SAR8kl6yCI5nc/CHjKfR/vYu7l67rjQ8SgrFgGBxrQLdFDJqGwIrBIpiCSTSWYRCTJgbod+nLA6SRDLBksA0T5O5GTeJuW5MRkMDXrk9iEfcSISZjEZ2EFAaRFEZRtAdudGzZxXQD97R9YW4pJ0Y99Gu1cSYmF+Yw/z83IknE1kSTJ2byXHIgpiFDbAgZ3/jNRyXW2IxLOQS3/flmnru8POSqcpPy6S5wbAtsLxwVEKpVJAclHMHT+939vYFLshPazwWa4xlXSgaweLaEwj5Qhj2GgJMxcaadjIyAAUWW/RmovcUpyYzH5Ex0aiTlUU/LuMLRCZBNjxC2O9C26YRtE9gVLXZQbs3QDqVkfE4C7yZdIYvyvmIbBsCCBZFwxMCdSOUKzV0B30BHQSzCG4ZIM0noHQ07MmTiawKprEKPBGo65Ech/2X5vcEXFjIse/XG3V0Wk2xxlweA+RxKAlICoamLGKTpEyAgfIiSVX5nrIbJWOQbJM+WvWGpNOuQQ/dVl3AGSWN7H8c/yx82b9mTD0Cdhx3BIJUgE8LY44dAgLiXTr0w6JpuWGeTPlRJ4mpBB3lVTWqiyFU59wysHU99IpjwRwJMIBijFaPwQNMNZ3AA1OID+yuQDTOZwy6SSXTWi8IdPknTJelp10IgVhYwI1ANK4T9DQKGHCm1u6gUK2pqqdXFEFxegEqNCccgRUIgnNraf/A3IepTG4GnhH8j6YyYrgyPVN8HyYTTllnAs+m3rHGh4osINMS7CMG4GDowXAaIOCdJhES9OG/MTyC98tr0qMlB7bUPwhkc14xsna/AOTxqK/2jVHiSVcsqgMGbUzsPiYw/nJklRGM67Wqmj8JYrVbbUnZg15K/xz1RZ/PpWRAry+Cdm8oLHB5nj8HUWoxBIKsQctI3b0B+GkHMeE8NlJ7ku03atb0+bqOg2atjF67I5YM5032VU7FBA34fY8HKlN5HxlpnMd6A1s+YJTesug/f3oVF06vIkHWZiisMcy++Bdf+4/6WlnfgC8UR6vZQjBAT08GL7gFtEVjCVy8fAVnzl+aShUNgblaOsC9O7fg83rkfxWTVJ1WE7xHTPB1IRJLiE0UjYT1/2KxLF+2XpuMpa6ApkA0ibFj5NYEzRgowHVLbFwxXE04BMeQmGRT9ibBsk6nhXu33sfB9i2N9Vq9g2qtqfmd99ITCOHo+Fi+n6fPbCoxMuD3Ym5xBdm5FTFUOR9O0akHpJdTY43ZaYYk9yb0hwwkqgTYp9hPJDFtltCsF9HvDZDKrSI9Z7xJjcTSHLLxYZhjZo6aCZoLhSKKRzvIppLILa6Yz20PTQCC1zA8Keumh5+SPe0h7t+6hsL+NuZXN5FdWEWzkkezWkQ8s6D3oKcZ12t63bJdGZxg+YIIx1LoNCr43l9/C9vbO2g2Wuq3o34b0UgUc0ur8AZjqFXL2Ds4Eut5cT6LsM+twCHeP7LVX/vCK1jIRvH6X7+Bt6/dAiyvvPBObWxqTvJwrR30EYmlFC5BVmhmbh7FfB6jYRcri/Nam5qtNirVOnb3j3WdBILHEzeuXbuB3b09OG4vrjx3FS9ePS/7hI4rjXw3IhsC3kf3sKz753hi8i6czyURCdA2IKSDHsfuaf4tlJqIhi3M5yKSilI+elzpY2uviXDg++nXSxm/PALZ5rTuUKjE1M+OPqS0OHgMnn2SHezj5/5CtcBHgWdshEeBOp8F60xFvMzNf77SPT9J8f2gv9mjOiCL45efewr/+ivffGRS4qfRac9l3DiTMifWjAhvF44QZlKLy8LaMy8itHYRh/mS8X4iRbtv/KmcQExvv5CJ4+7rf4lvfuVLmswJdMBL894wRokVjJIrn8Zl/sBrPIp19vCb/KzM3D/1D/spvuDDRvMz8OUbf/Utvcsvf+41HB9s43/63X+K/f19hP1hA57R70YSGzcmwSTK9PIpH6DTqmnD9fSZy3hyfcOwQgY8zeaJPzdhJvGHzAIWPMNOR0EEPHVWTazi2pz0Gq8oUxTOGGc6oSQDbeoXI3Nkr0/ggU77LTccSgspf/MwsWwO9XoT79+8IcYZvaA3V5aVtljY38X9YgXe3JKKuEqxiCSNaxdOow1zksfHjHVGQPZhcOrBUIYHbwt9DVPJpEIr+PhRrMpPektnbGGCFHX6BjZaP8Q6m/kGzjTSZzdXsXV/B9/59reBxjG69TrmVpYxv7ymAkBGyT43ltY3MbYdyZBU+Ak0YuFroBreH5ldywTaksl0dzAF2dxulNuOvn7SR9Q/gXdUR/5gF3s7O2jUmbA19Tx0kSUSwPmLl1RU3bl16yTpUR5WliUZz9PPXJWvzr2t20p8JRhAaRc39bn5Raysr2JhYQGODdTzh2iViujU6wLiWAQTxCIA1pa5/ARRryXZsAzwQyF55cEiSMLNeRiBcFDsgePjAorb23BPbDTGLgzdFlLRIKKUHHf76Exc6I8niHiAuM/SgcOIshcy0Sa2mCy+UNjIOL0+RBMpFI6OsHfnNtw2k+oIdvFeGNmn/GgcXgpN3L2SOjrBIPxhAi8ejCdMSQVoL0QGWn9IhgSU5klWiaSUAq4mkgvRt4wyN0pSAh4bqThZQ37JmYodD/IdI/3pj70YOuaw5MHHYiqAsDXSmAv6iPT05eE1N0+/IRrt+wQIECRRQUZGlmSXEzG/jDxqal1N6Y/Mr81nZlFJAIv9mgmSH9x+F71+C4lwEq16UxLCeCQpVstRsYgdhoMMeio02FfIbhLLJhAQs4MeZfyeYAbldPIkY/KpPRI7IByJotdpqa8zuTJAli1GGJHl1m9hzGRfmuf7g5jYA/nr9CZ+AQfhIOVsQY1/snSWF5fVd1iYEOxhYUwZOVllGlccT/R8YxpwpyOfNY47ApzyrBqN0Gg11AZk5NFLUkwxb0DzjFihhqhxUhRTjtOm8b8Sjl0oHu7L18ZiYq2ALkpqyfpl6mhYwILfQ7CODCYyg80YFug3leupv+l7Nyx5zNlwJBsjG4p7BHN4QbBNCY5MjZ16uvH6ZmbiYptJBmZS9wSoESSayZJODMAMqEpvPIY9UFLlGdCI20Z95IXd76jPELxaz/nRG4xxfftIoKE1ccM1dsEfCgs84xpDSbRkvpzJCEoMGYJAANSrvhCIRTB0eA9a+uycSyIhwyKstymzGyFIn6VQWO/Ro1w0HMHS8joi0Ti6gy62b97E0f3tE/BMjCEyfggA8V6IZedCkACky41us6H3IrgzYzgJPDsBL7ggWiq8RwOGRPRlhs/DKJN2SEY22S40JWN7e9Umbg/vBfsWk0qZzkuAdiJp3QxAU//joQKZ3vSuozWGzOstw6AiqMwk1D5TYk1AQ7NRl1zR43GQSsW0ZnDdX1+aUyjAQb6gRNNQJCkmHBmwBKE97iAC4QTgDQKeAIYjB06/LcCbHmcel7kOybR7TTSaTZTqJniCcyG964IW5Wo2ys2uABPO7Zsba/qbu9s7oC9iLjevEAcy4ZaySe1HeY/IxisVC9jf3cHxwT5yS6uAFZQvFA8KX3TZ/QAAIABJREFUlpcXxfbiXJFJ53D56gt44sIlMY0FYbLvyHRQzv2oVwmKDJFOJZFKxnQtfLDPEzSjnJhgqo/SZL9PQH6r1ZS3oj0hS6ysuSCWmEMqOy/vLnPf+TDQ08w3knsgMjUZXnHvzgfIH90XW7BLX89iVXJ2SkDZx+iz5rg8kuyGI2FcuHheskXK1BdXT5+MawWszABeBYcY2bU89Wabhlko2HS8msPwPurlg6kXogv1agmx1BxiibTWQPYZrsUzaT7nVeNZbD4VP8P9e3fQrBaQiIURS84JBHcmQ2SWNuH2hmAPGOTB0Bzjv0agi35nBP5mQQz0pQtGTPpxp9HQvSDwbRjEbiSzC3B7Aui02zjeu6+2PTzcx/V330Aw4FOQRTqdQyyV1fxSLlLGm9ffrK4uIxEJ4N69bRwc5HHx8lN46eXncP/uLXznO6+j0Wbqth+ZbFbhSZlEGNl4QB7OZy9dRTqd0Bx59vJz2L5zA0f3b2p+oZca5ar7B8fwetwol6sy9Wfq89FRQQcnDCB64cVnceXSBpxhF+vnnoUTXsHt7UPUq2X0moUTP+D5bEq9pdfrYHVtUwoOrlcj2y3/TjhDBP0OUomQ5NiUEzfaI+zkucYYUHY+HRTDzchp+3BPA6TIGG/3WAc+lm3+pHvZx3/3C9ACHwee8eM/CKDx549inbEYp68XN42fBASbFfH8m88qTfJndRtnbfvh3fs/0i/pUcX4j5OU+Gl+tjOJCU4nJ3AxRSsWh5+JmJefhj+awO2tHYy8ESxkEljIJrQY8ASG8hc+mHJ458Z1/OG//BfYufUBOu2OTGZ9K08KOPusHh/FOnv4/Qh+DCdugRmftI9+Vtf+s3rdj0tovHHzti7ryfNnBRh9/Rtfx//4z/4pCpUicqkU0uG4EptkTE1gI7qIZGoDpfwd/d2F1Q1kvYYtwGKXhsTcmMl/pc8YdSaSuVXQkDnC/898M6Z/pE2q5Hra1NFkmtIW458k1wd5P7h0Om7Jb4X/7oLN/a0SI11iSLQHfXxw6wNJ6zY2NvFf/5N/gudfegHf/A9/gj/4N/8Ohy3D8uh32ioQwpl1hLKn9DkeBL45NmfgGYM/zLx4SnMjH5y7ZmAZf/60AbOH+8nM665Wq4OS+wtnzDV/9833KHLDsN+eFt+GNWW5Hdzb/gD37t1BPECfjRV4XTY8lh/+YBKN8jEyC4s4d+V51MoVFA4PVaCzeOAJJAEPJj0NCKz1jJ8V/63YHCP/kMz1b9qnS/ffR/7eNRUMgSAZFjRb7wscoxfb5plz6gOlwuE0TKAq437Kg1jELK+uYdgfoVg81qbVTQNqFxkSPkRDYaS5YVych3viQSt/hNrxoTxiJvTJi0QRYl8i4EZZnNeLsNeCu0vp8Ri+aMwUrjRoJlOHhTAZCOEw7u8dorK/h5BlgRbdI48l+VKSaXiU/zkQs8LjcoGQmT8UQiyXEzjcKuZV6HqDQQUWkJUUSZPpG0Jpfw8denippDDG20EWZR4P+mQlkD2UTArA6I4oT6Opu6MwABqNK3KFoQIe4z/D8wwa+3to+E5WlZhsZqMsH7Kpzw3HXjhoyaQ46AV8CvxzUOhHULOj6E+8SlTkg8Wv1zWBLTkhsJbxIeCYU3DKspTMNvW/CYb88BGkFBAREhBPPzSCaJLlSQI4Fqhk+QLojz363NFwQOyQD2++g7/67tfQaDeNXxfcmEsuYTG9iuFkjPaoh/zxsZhFxlttZoZNiRhDMPzyV6M8i8wzmqPTW4+ejfJgJIjJxLNEQnMXJ7pTKR/mfU0EQzRKd4nhxD5JQGGnOEZrHIHbGza+bZZXh00zaSXZaew7bAPONQQZCFywPxq5KuAhMOszbDOlp5EJZI/ETiiUCmIlEPBisXhqdVVsGoKli7k5yWP5CfnavIf9bt8AXtP0PXtkJI4V+j9WyvIecikBlcDVVGalBFIjHZyBW2ShkWVl5l+mM3rlc8m2arUbOkRhaIyKe1/AhGHI88jI+gTASXrpFgNdxuEEeKeFu1IcyS7hNff7OmwTa0Upgub5bDd+icEs2Wpf/lwE/nxiXzKtL4S1hQwaPQt3dncxGRPlMz6CNIvv9ztTo/ixGGMheWwN5AE07JNh5kWEASfEAafMZXoTclzz+QQvyebyuD1qY96XWrmsBNtEOo3F5TXdD3tiY/fObezevWMOfoQPuhCKJzUG240aeC/4QZgqym+GU3ktx678ACkfnDLwKPU2gRoMCOBcY0392g3QKvCLYBNZZF4CzEbGxz7pms3dBCbsPjww7UfmF1+LssEAmYuUb9NvKkDZ4BgTMlL9QYGplAPz87IdZ2AhwxXIvKQc7OzmKV3vBzdv6sDF72ef4sGKJdYeGbVcI1odMjzDiCUyGDse9GwmyDLdNGDksvYIfpfxZXQIlrG/UBpMX6kIZX0O+g0zlju2kUt3Wm0kUgnNFWRqEWAslGu4dOGM2GalegPpWESHF9m5ReSP87j+3jsCIPu9NnILK3B5Q9jfPxLI8OKLL+oeksG0uLyKKy+8gsWVda2ds30Ir8tozgfAZKTr4HxCb7NoNKy15+jwWPI3ghE8REilk0jEYygUDtFoVJFKpQUqlkpltLsjJLMrkg3yIcxpyuA8YYZNAS4Cxp1GGceHuwI8Y9EwqpWyfA4pR6a82OWmNK+L3OKyWFjHB3tKlQ6HGCRzBnNLp6ZjcsogPmGOG9Dd+JnR+2z6vcIEZrJVY/bfrByiVTkSSM6DF5sHNExJd3jIkEKGDLRp0AD3hwQB6f/F66fPVrV4iFajojAd3f9AAN12SyEIti+OZm+AuN9BLBRAOBybHprYYtoNek3563EssX/C5VUyJeX6vmAYW1vbWseef/ULOrT4xn/4Mm5cexfPPPeyvJXffv1b8tEkE9gZD+AO53hGhkmnoGALuP2IxmLyYaPslom6t2/fxemz57CxuY7vfuc7eOvNd3QIFA5HsbK6Aofj1hlhZSGjOSqbyyGXTWndsGgDwQToZhO9/kisTO5/LWeofjsYkdXuiPW2tb2PZrOrmuv/Y+9Nny277uuwded77jzfN089D2g0Gg2QAGdQMmVbkq1Ijp2kVP6S6A/J1ySufIrLUuRKHDlRxVHFskhLpEiQAAEQQ88Duvv16zdPd57nKbXWvrf52GxMFMhiIJxCF4DX9517zj5777N/a6/hi1+4hJMr09jb3UU0vYJT55+Hxx/C2tqq8UwDsL+/P2YrjhCJJuRdyb9jyASTPRtNegoO4becCPuBWps+tl7MJHzIloc4KP6sr6/e4aManGBqsg1+tr/HDietDf7JH/33v/h26N91Nfj573/eAr/GLfBR4JkpFFfENmp3+5IhPel1NinGL55Zwo17mx876fBoEX/j3oaAuU8CvP0aN6subZK0SXbIkz5nT177hFl2tBB/8GhXbf2rapOTMeC54wl4YiksLq1gfmZGKU4y86SUczjAg/ffx7279zBy+QCPH/1WVQuzl7/0sl7Af/y//Gs8uHkNTrcP3tQSrLQp7H8Zx8dhnfF7J+AHk07J1mEfvXlv8+8liPZRCY29jtl5Z6T6qZV5fPkLz+PV136Ef/1v/g1qlYoSLVt9ymUciKfPYuSfhtM2gIOeNDRlrhfhaFdUkMQScQx7HTRKBS3MBYqN38QmgW3s+SLi2U+TqswijowGw1Aw1AqT3iejdn6PwwFPMABvJCTpBkEI7iLKiJdFCmVx1SIypZxAlN/7/T/A7/2z/xKrDx9qYXTnyjX85Xf+Gl1KEXrG28KXOgZHyEgQnkzJ5Rz4JEg26dOfBCz7JCxbmqBPjmG3ZYAw+gDZaYrtwDdfvogzJ5e1C1qtVPHuu28DvRaq9Rqa7ZYKaLfHhbnpGUwvncDq+jZuXLkqCVfY60Qs5Ec1v49qIYPTL3wF5176KjbWHmFnfV2FQTDgQ67hkByTRv775R4OSj/rCfdpj+vawT2Ud+8JoCJY0mg2ZbTOIobF7Jlzz2oHen9/W4UiixCXFUBfhVENPn8QbqcbVS1a25g7eRFLZ55XQVM9WEfMN8D80rzqoE6xgMr+Dpr9ITpOL/wuJ6x+F32mOlo+2CMxuFi8V4ooVWvw0PMvHFK/JJDXb9TRadTEMuvABQfZHfSHanfQstnh81kIMO2QxQlG6HF3f2THgL5EgyGcliUwrN+syZB7wrJz0rDX7UGl1zMeRvRhkj95H34HfUpcsHkt1EZ2dIZDrCyvYHZ2DrnsIUos3gRCsa9QBgRwye1m+p+YXJQcUs5GBpJNhQsLcQIsBC2MVIjG0iadkAAP+1oy4kQiTPaokbTmu0GUBmGxk4LOPiLeEWo988xocMwhSwCbABnHJWUt9MyilFBAgcOFaCKm9mSRTbBm4rU36neVZEg5EvscN3OW55MCtmrlIq7degPv3viJZDBLU8exNHUKTocbxWYR+SpDQopoVhsCh+kjx/lB/Ye+Wiq27fC4aJbvE/hDj7BGqy1JkhL+nAZQCUdixpNuVEPcQ9bPCImIDdmKSSe0det4uF2Hw5eEO5CAw+lR25IBZ1S/ZHj0JeWTpFPG2GZMEigji8hhZ/qnHR63YQVJnkmPt3YbhWIRuVxOci15rVFOSnNolweJeAJR9kWyqYZDXS+fFZMueb/RSETFKQvrcrGo8VDMHircgoFASigdexoyAZQgEduFXnI8ONeSQaZUx15XoEQoGDJFe6WEqWQaSQK8ZE0R4CEoyLCLsSk/f0eeafr9ns7BPwRojRzMAGn9AZPgGioyCZRQdkqgiHJWt4PgGgHhrr6jUm8h5rOrGM+Vm+oPlLn6vGEBeL1+C/YBDdi7Yvh43BaSsbhAnk63gUiEbCkWtWRsdJU+S1aiWE8OyGvT5/Wp+B4SrHc6HwcAEGgl8NRo1sVUtCyCpT+VmlLiuP3oIQ53tlTIMgxBYAhHvhi7NN43RatJfjSeihxLfIbmXCO4vMYjsdcxwJ5pqzELUwCnDc1xSEIomtDzYp+mJLteraNSrsDhpv0B2d1VdBsV2G3sY/RUNP2fMlb/oAc7+2kgBiualPy2Ua1IWhiMpxWmw++XXIxzVL+LSj6rnwXDUXRbDAsxyeyUojoFEI+QyefkCUhwlb8n+wbKRyl1HtnR6NkE0HX7I/D6rUAEtlbFMBPDUTHA2D4cGwKi+12Mek3N+WLC9Dua4w7yZQMeMjyFQQ1wKFU7rWAuArj0c6PXXh/FfEHAEFmh9M0iQOa2QtjZy8LrdYNrIkotGawxPTeP9PQMLK9facIClPXOpU1VGz6PXeni9M5KpxI4yGRx/8GafrY4P4dQKIhrN+/gx2++jdnpJE6cOGaAY84jwRBaXSa3mvAKAqNa1zz219SC6DGDdPI+6PWa8v0iMEegmSwsvu9MAAul1T3EE1Py48scbGF6Kq0No0azq+Tr2cVjiMTT6svyzRt7nfG76OVGcJR9jPOPWFLECJnMKva/AcI5XzQrObRqec198hPsQ9LI4ZBBGgPEktNixJoNC8Mkph8yP5+OeOVJ2eP7D8ZEXxsZTo49Bx5t7qPbG+CZ08uIRylLd4ppyX63u/4+6tWi5KfceCFYSmUMNz19IbI+e3j7jddgG3Tx3OUXFW6yuXYfp565hN2dPfztd/9a7z2mT5IZRpkl5zeCybxGroeWTz6LhaVl+bnNLBzTGNteX0NiismTwJUr13H92m0lNpO5Hk9GkS2UBdryXo8dW8B/9d/8odJ41+7fIrEVmcOMQFR6mSmF3A3USzndry8QlhyW9hKH2ZLaOT2VxHMXTgkQv3HzPrb3C5ofTl38En7n9/85TizPoNXq4Pq1K/K/ZF+4d++ugDSC7i5PWPMbgxwk0W0X9L7hQcAvEAih03ehPTCp30ePaunArPvtI/TbFcmTw5bzc/Ds017gfn6+z04LPC004OjdTRhRsWjkqcDZpNCkrxc9pz6usf3TZGMEz/7820Y29lk4WIDTyJ4JkBMj+w+6L7YbATSy79gGk/bh5/mzXwWAdm4ugIvHUmJYsNwrZQ6ROTjEzMIirGgKubyRUfVxRLYju4Q+vnDpvIqt/+1//zPsZysIp+cNcwg2MVb459M+KKtjG1NW92HtOwEmJ89h0tYEJv/826996qbun/Z9fhrn+7gJjfRr4NHvt9Bp1fDs+Qv4xle+jDfe/DH++E//BPlcDj6PBSsQhjO8gJEnCr+tDWvY0E6+pJidpnb4mMBHyUg5cyBmDYUJMoN20k+BrDMDqGnhTHmLhHKGrUBZl/HFMTIGLqYo3eo0mwIaKP3yBALwxaLwBnxaqLN4aFSqGDbpjdaD2+9BYzCAPxTCxYsXcPrMWWTzRdy9cR3rN97D2uY2uk4yUWxIp6bgjC2hbo/o/r/18ml888UTqDZbGNgoZwrirSt38OaVOzKW7v0C/XkC9hJMf+2d2ziaWOwcGVCqbxuPrX4b7SLZVdBib1DLqsjjriB3XullQQnC8y++hMtf+CKKxaKeTYeSIgI4VZMMxQU7n8GF8xcUoPB//7s/Bus6+QzR34lFisuD1MIJTC0cx+b2LlbXHqHaaGJ2Zhb+6DwOPmV22Qf1Z/a3bmkb6JTFRGEhSLNsFtDqN7Dh9JlzWtRvbKwZKebCWcyevIjDjTvYun8NiWRaSXCUfbKwXDp7WX947vLuA/i9faycOI6gL4RuvYbawb4CK9pON1qVElytBuz0oqJEeXYeNvojba6rv/poiB8JC8hgUp+bciwBLm34onE4vAG0S0W0ikX0mi2AptJknnEeZOKftFTUovSNp9y4wJBLjLyKRmJOuiwvBm4PSkxQqzdhG4zQttth0TuJBuWUWbg9As/6oy6SQb8kjDavC+0egYIRugPKnAba/fY7+5iPAyHLgXbPgXqHsQUmZY192bBEdTVG/skHJOTMpl1tSjpZnE8MugmskanBfkhPLrH6gkwbI/jhwdTUtIAqykEJkhcLTGvMCyApFooqAnuSnHokuSSo4Q9akt9QZkXQjSAPi2IC8pw5rKBfYEa9UcdhZhU/evOvcfPOAyTD05hKLMDy+JEp72M3v67uNWjbMOyYhGAyFny+oMC0SeiFw+aQZJGMF7J2WIiwIKSMiP2LBXwiZYD0YaugOYLMp2fmXVie8amY3NvJYH2/C0dwFnZ3UP2ThA2TjGbTHGV3DgQaUp1J/y8xityUr7rhImDrs4xXEBMZlfroeAygETTO5/MoM/V6RANyy5jDO91ic7UoRyczaDwfMqmT5+EGB82kCYYRyNnb3ABZqgTNCJLKnF/AUB9up0secgwKsDndYpZxThbZV+w09lM7wuGYCrJm04xHFmKJRNoY3ev6JxJvm9qQY08AHZksAhMNm4wbcGLWDbryPCOzjCmhZGVxPBs/NDvCHjsW4gEVcbzHUnuAzUxVhukcJ+eXZiWxvbt1oLnYsoLwstizjdBp0tzehYDFgJuAwm0YtEDmJRnzDI9g76e8n9fHzRNt2MjzjWAWWa+WCY3otBR6QJBI3nfjdNfJUOa8UKtVsLu3hUo+B+c4KMFDT0ENd3KBKU+m5yYZtDY4bZRAG783STopgSWwQW9A+ZwZybgkcHbe0zh12mHTXMNnxucBBhVUyrD8fkSSacmKdf2URWOAdq2kPyymObYH9OsjgarbhWvQg7fbRpcSdU8AA7clkJuJkf5ISsAYge8AAWTK6Jj0yV8eswApEyN24/UFJHGuFvNms4MbN62G5sWIZawaMsWK+iLn8EQopPFVrDWRnj0mVUO9VlYfomSYxX8gEIU/GDEMIdtAmziccyjL81F21+mq7zOQqN9uIpPNo1xva8OFJwpaTnjsRupuBfyoFMt6FseOrehdODO/iJWTp+Hx+BAMRQ3rSoENNqy+fwvXfvJDBQo8c/lLYqCyBiKTjvNbKOBFKEAPOcoYjYfY2qN1rD58hEg0hjNnTglYvfvgIXa2N5Gemsbs3OLjlFuFZgzpBcvxIjrvYzmlMeU3/oEmTMOwjfk7rWYdh9zoabc0x5KxN7G3oBySaeLyB7TZMD0zj2KugP2DQ5x99hLm5ufHUm+GgtBPjwC0CdM53F9H/nBX3nSx1CwS6TmNt3ajqGv0+mN632mc1kvoNCtjL1H6C3Z1Ds4RvA96jVHCzI0MWb9wQ4vgHDdkbJSAD3BQaGB1p4RShf55fEXSdsBs6gT9Pjx3/gROLM1qTiTLk//eXruDg+01pOeOIzmzJKA8f7iJRrUMp9uPH3zvP2Nv8wF+47f+McLRBH78o1e1WfPshbMCz27fua/NDPYjjiuPE0gn4pKpdzo91OtsUwdmZqZk4O/zmfAUriPIFJRnaaWGu3cf4v17j8TAjYR9yJfKyFUaAtTmZ5P45m9+S/+9tflIY4ehe9l8WXN6OGDBx82AjklpDfroWQnJOLlRnUglsbQ0pxTsu7fu4PbdVeTLDTBJ9+u/+Y9x4fJLYrBxo4dst4f3b4iN5vWHNTdxvNFnkJJpyx9Fp1VGs1YUQEuPQz7HYHTmqUuvTquujUfj7bej95iSjvv1z8GzT6P4+vwcn90W+CD2GY2vV5bmJQv50Tu38KO3b/9cIzwJgvED9JgiEPZBSXPc6fkXv/01pKL+x6CHZHUDu8CMXwVQ9Kt4ml//4jP4+hcuKBWKf44e5UpdLKijx6QN/uP33sTXv3hB7WPas4EfvX1LzL9fZtucSTpx+VQa3ngKO1tbkiAU80VcfP55zB0/je3Dol6C3FmSNxDp2zSj7rfw4qVz2sX/y795XUlCCT93dujDYcdOqYu9yqfLWGG/u3ByHmQ7flxW31EQc8KmJICWLdZ/6W37q+hvH/YdHzTGn/Ty6vfMosbpCujfnANefuGCjFT/43f+En/xF/8BlUIFzmAKnugSPF4WzUeOegGeVgHJeASpqTRa1RKq+Zx27e306qEURIbZHbTJNujSLNYrVs/Q6VShwcKGC19SzVlUcGFgGw7EFOi0Whhwp5m+LMEQ/LGYikFG3bcbTclCB50uYvEEXn7l6/KVWnv0CF/64mXJZN5854rYBq3cHnb3dlGjca+TLIgBWu4pdK1p+NwjLEbacA0LeH9jH333DKKpE/A4GQVuQ605QLFGYOKTAcICe3/nq3j/wbr6LI38CYzTjyg0LKgRW3YC14CtlTfeIaMR3P2KzKsJBJANYnatTaEwSWq79PxlXLp8WQveWr2GjZ1NyVvo4cIkxWg4jEePHuD1H3zXGPmqCDK7/5GpBdgcXhk1FwpGgpotVeAKphCML/xKui7lF4W9+1hMkR3ixs2bN1GrViRDHBs6ad5ZXFoWM2T90UN5ME0vnsLssbMoZ7eR3V7D3Dx93HxYW30gsGrp7AtIL55CZv0mirv3YIUsLCwtYGVhBW7Kg3J5s4APhpDf30U9kxGL0WLR6Pejmc+gUyqJ5RhKT8EboWSd6p02PHYHuq0mmvRmU7SYA1aQoFwDtYOMMXs2iQPyO2N38RKwHBdI5EvwGXjk9WWTNNPudMpbjRB2udHAoNHUOBi6PfC5nPA6gD7lXmQNDEfo2uhRRkndNNJzCRVQxYpJ3CM42+6QmdFDJOBEMuwWoNHqkpxJqRfg8jIIxILP45Q3GhO7CAjQS4sL+mAoCJfTLUCLgAKPQNCPqfSUACZ6/PgsS4U02U8ytx/71BnVkSkI6T/TqNVQq9extbWlxDUZo0vWOBRbIHOwh5nZWSwfPy7QjvIvLuSNdI2hA3ZUqgVcufIq3rjyBrLFKob0bxmN9Az7oyE6fQIEbGMy7IwskEV7ODSNYGBK80arVtMcEQpHkZiaU4ozC2F645FxQLBCYMPYZ+3MrIXpVEzPfcrXQmvkxWDYRbOcx2EzCocvhcNcTgBcOBxR8aywAjKpvF60Wy3YbEzWc0nuSV8zsWvc3CBg0W6Yt0rEHM+PfJcSzCuWigILhmPwbGqKBZAN2YNDscLJJhLw16VUkwwZO9KxmJ4R+08k4Ff/qdSaaLaaKOTySk1OTqWNtJtJyEwC7RJ46ctTjuOK4B7BFGOI3kMoEEQymRKjp1jMoVjMy1OM12uMxOm/ZZJtjb9bQwW0AVzJwOphQIbKOFFS3omU2Q/ohWTYV2KqKXXToTmAAM1syELI7cZ+qY1Chal2gBWwMBvnPOHBYZlMHLaf0yRLul3o9Qzz0kOGh4/SXOM5NwFwZJpOK4GxzxRBWz5bApN8N4xxY+wf7gvkSiaTxrhfoOLQMJ2UWGhYSds7a9jcfChGIEFlAkD8PRul2GRLE1LjZ20mmIVAmpLL6cVnd6I7ZHhEF163R3M/N6F4EUP7SHOGfcifMhVyCItycLJHyXZ1+WCjCb/Yo7TQ6Ou96fYFzDuxVVex7iM7iD5GlYLYaINOA24ynjotMRwbQzuodiVwRu80zguch5hY7XETDqTMjmyWAbrNuubXSCL9OFVUiZt8ltrwKKBer6BHhlS3o+vqCnyh5+LA+FMN+rAYiuELaXOq3WoIEOE5KcU2/oZ9E5rhD2Fxbkr94zBfxkw6hoDPEnBEr/NSrYmifNBGAmE43huVImxMDx3Sy5CMV6ZTAivLC5ieSiE9s4AEZYx2N8J+L8IE51weZHMFvPGDv8Hq7SvwBUJYOnkOK8dP4WtfeQlnThmLBjKJDg4zYlpxY4eMQwLStXpLgAmBrfm5WdicHmzs7IlZ6g+wrzKcxwRD8DByULOBMVZnjn9u5I5m5jRea3xfs10ZjCLJPZNQxfzriynIv+ccwEAHSq2ZolgvlwGnhWgqLVP4ZCKBUCwhJp4SkMdprdUSmbo5hTrQA4w+XmR4k+lGhmUgFB3PhwTwmJLakhSzUKqY8AFy/ggOhSOIjKXulMdqvtZ7jnMp1ypmQ6HZ6eMgV0W+VNcYYaJls9mRB9rK4gxOLM8hGvaPE3dN0MDmgxsKPWFf4EkT00uae959/Xt4780fYu8gJ59NPtvFExcNmjL1AAAgAElEQVRwmC3gzo2rOHZ8CR6XAxubu6g3Wkr47Erm7MLpUycQCxEYG8LmtDDotdBqlLWpkEynEI6QnQuUyhXZi5CZ2Ki38OjRjvzqaNRPb7H9QhWFSl3jgjVRLJHA3Ny8NoT29g9RbbThDYaUsj2dSkjyW8juwxKjE3i0sYdGs4Wp6WlceuE5heW8+5N3BfjVmj08+8Vv4OyFS9jc2kKj7xJT097OoJ5fR6PdQ2L2FDy+MCqlAwTDSW1U8OAcxHe9FYihXs7qZ8FI6vFajsxCJscSKN3fuIvdjXvo9vkuYMK5XRvOkXjqc/DsV7L6/fxL/n/bAk8W1iyYI2HGLEdxa3XnqaAZb/ZpwNmkET4IQCNwRtCDjLejoAfBDP5hMflZ8z6bgGhHO8jTADXeP0EKFtd6UVcNkCGDfgCrW4dqmw8CJf+uHXDF18LzJ9PwxJM43N9HpcodiQ7qlYr8G5JzS/DH0hhysdVr6eVYbdE7yaakTRZSP3r1h8gfbCNIA/ZQRLTj+7tlrGd/KkH7u14nf/8oEDFhnU367ZPnn/StJxmAE88qtu+vCqD8NO79FzkH+yDZoeubP5uS+2EpjWxPeXudWlGfpIyokN3Bd777A6xtrsEVTGNmwUS6Hz1ijg6mAvQPsqFVrZoIb+7cjqVZTBXijmq3nEe3QmDICy9ZEwG/ktK4COcKnsWTk6bVCh5glDwLm4EAMv4hO83l9yuinYlb/AwPmpx//ZWvwvK5cePGLURTUzh3/iwKmUM8uHMbLn8YL3/160qu+qv/9z8IlCJG447OwRGaxkx4hHTSj/rIp13JcCig4qxQKKtwwrCLUm2AUvOI1PQjHsrTwF72PwJor732Gpq5R/DYTZIYF/qU5wzgRp2gYKsCPwsihxOtrpFTBP0hhEMxsyCX7NV4FjVadVy9cxXnz53Hf/G7v28W37y2wQCZQhVbBzmlBlZLVbSqFfSYAuZh6pJDEkQWTR13DNv7+7qjUPr4L9LdPvHvHKzfxKB2gEsXn1Mxcu36NcnvlEhI9tZ4Mb60clyeSg8f3BcYwLtn/xGTZjTC9PSsig4u7udPXxKjjsfB2k00cpuYk2eUG2G+3yIxNA4zKO7sqHimmX6/2RQDIbG8op3z3OYGHPQKgx2hqTTiMzPwBVisOmAbDNElIFTISj7GgtjNorbRQqNSF4uM3nG8tnyjJSArGfDBz8KWgBK9T/p9BJ12STh5N26CZ26aTA/EQOjX67AIKnAsOIx3W5OAClP7RkaGM7A74QyFQYeuSq2G+emYZKWFclv3oiKGY0MePgwQYLHeRyQSRioZF3tsdn5Bvj30oCFriLv+i4vz8sfj7jvnc4EbDrK5POprCv+gd9WQwELfsIZYgNMPk/vrY/BJBvHjNEYZpTdbyGazONg/kOyFRVS3VcXh/q7YkpSRzsxMI5UmeBcS803+iQQu2m28feUt/O1b30e5VsGwM+7h9CFCjxpVydHGNvoCGSmJ8Xri8DpD6DTqaNXrsNtdmFlYwdTckkmadDhRLedRr1FCxhCBDjoMERjZcWLWwtmFICzK3+h5hC4Gww4eHPaRabFoTGKXgRGFAhbm5jE/N49cPi+gkGltLC4Jyk1MuSmNFbjR66oP0wtM/mcMShhvSpG1RyCgXq/D5w8IhJM/F/ve2KuO5yHATNBvSG/AFv3yDLtJqZraeBhKLspnxrHEIxmNIBZPok+ZZsu8l00KJ9Np2/LdI0uQcx3nxnq1LLYbDdmLpYIAtgmDmMmjHHfNahuDVhc2xwgDm/HQo8yY/dXhIoOGUkqygVwCY3ntBM4cdpfxSJuk9TH10E1JLUMVXEiHLXicXhRrHbHi2AYs1NmPWNwTTOj2mioEKcNlAIp8/KR+M6mG4/81sr9xCrRJHTSbNGwXhhIoDMHGZGZKWkfodpuoNmrmvaOi1KSsErSkxI/JjhxQ2Ty9rnLyaQoHw0ZOZyMjsCtjdwY4SCYmqaphmQ04Fvn+sruMTJSsvDHTRv2BAP2wrzlD10lwbzSAl/8mZ48ApdNCzxN4bHHA8xsPxojGJb0safI/Nb8sBpk8yxoEnJvysKOEulgpC9DiEDXSyKGM7cUK5bggI8zNcAubPPPoVRhP0ZCdG2FkSpoEV14vPcwI5rIwp5ySEnMGLFSaLVTKJW1+se3IkuL8lZg/rulp99FdsR5nls7oPExjpHw6EIkjQMbjGE2ayIeXF2bEIKx3BprnyDbkWy4R8MiLjuDfVCIs8Iyy982dfY2/2TRl4kH4o2nk227sZKo4uTSFk8szmiNe/e538Nb3/wpBjx2BaAq+cExpin/4h3+Ir3zjFVQqFaSTlGcbkI59h/2sUCygWm9oXuMmAecsyoYZesBNQyY78jonsBhlyZPkYQ2+if8Y58yReV+L2cadafmhjdBtNzTuGGzCubeW3dI1+OMz6k+cFzkPkOVGwOjRg/uwewJITs/A4xhpDUMfOwJ+9J/sdRoCKDtcNw0hwJ9pl0yQpn8lJZH8Ho63JtXGdpMQbBsNcJAr4cFmRs+62e6pr106M4/Z6TjavaHagWE1AQXg0Bt5/K6w2bF9UBDovTiX1BywuZfF9l4WKwszY/aqDSdX5vS9bAiO5e2128jsrSM9u6JnTcAwml7C3qPbyBzu49atu7h39y6mZ2cQDvjFwqcnHduVXnysY6q1Jpbm0mg26wLuzp89iYWFGSRmVjC3fAaHO4+wv3kP+UoVzfYAaUpf7XwnVEC7F5/HqCCa7T5op0EP2IcPH+HW3YcoVuracJM/5vISzpw9Jdn25sYO3B6HgoBGdguLx04oDGntznUEfZZYlGsbuyhVm5iZm8eXvvwiIj473vvJu6C3brnWwsLZLwjoX7v1BmZWzuP0xZeQDNklLy0Ua4jNnEAwPq/QJyqAOL4oeY6nZh/7fXI+40ZOs1pSwAePXrMsJnoiamF3/YHSSJmU3hkYeweGMiweP/s5ePaJV7Kf/8LfqxZ4bGy/uvEYNPswttmkcT7KL+0ogMbikR4EqVjg54Czo43NYvKz5n32tM70JKCm9vE48dZ7tx6DZRNQ6HFow+oGVrcO0O3bPnWmlGvQwjF/G6cWU+jaXWh1ewhGE1ogMJ1G8XR2GxaXl9EbOrG2ua/UOcp8opYDL11+BqfOnMUbr7+Ot958Qz5MyXQa+WIDV+7vYa9ovFQ+jWMCRLANeVC2yYMvuZkps7tC8JfgD48Jw48A0NPknZP25Wdvre5+5sDbSZsTtCaANmmPCTj2Qcy9o+Aiz/GD114XmFbruvBv/92/Rbvbw8ziz4NnUxEv5sJOdGsllHNZLYB80YjAM0pLWiPusNtgr2fQqVTEAKCBuiuW1MK3VykDlDao6jGSNpfXA5dF2dNAu9osSGjeavO40XAEUbWFkEgmNMe4nSPMBExyV9/lx5e/8mV0GhW8+oPvw+Mw3llnz53Dw7t38Jf/8S/QtjkRi6Zw5vQxzC7OYeSwUGm00QfT0iyxYCQZbbW0U9pvF9Foj9AYUF42/EAJZ7dL4LCqxenv/sbX8C//2e8IhPzx2+/pkVB+Q2CSzMd33vghvP3SWFZG8MyObMeO+1trKBceYnF6XoveR/vb6HUGOD57DC9eeBERGlJPzL+ZPLb1EO/efEe+RFp4s2AbAP/i9/9rLCbn8Pr3fygWAUGyPuPJOwasYOGktCbKtPwJpV4NbG640qc+jSH7kecoHm4AzQxW5ucEOFGSsL6+Lg8nefqMTc6PHT+NQCCM+/fuygiYhSqvnWAjQYpUKg3LH4E7OoPI9JL53hGw9/A66tlNzM5Mi2mVnk4jGomhcnCA7Ma6igXKZJSASGmXjQEJBO7IYHGi3O7CGTLpkRECOpGgEr9s3S6q+SwaTVMQthptFGrsJz2ZqFPiwYV0qU7wrCPwLKJdZ5sM/mvNFvwBLwL+AGodMr4I9JhEvWa7ieL+HhxaEBsGiKTOZPqMfWt4xR2XhQ4laDZK0eywLJ9YTmwXFnodJruRbZRKKIWtUqmhVC7iSy+/CL/Xid29QywfPylzabfDhkQ8Julho14VeBKLp2H5AgK8TUKnnKTlTaXC1QZ57vF5sChMpNKIRKNK6qMkTt4+4xpR5sws3rpdPFzfxg/efl9/t5AOSBLUrJRV1PP6yY4g6OP20neHRtlB+cg1G2388MqP8M6td2Ab0O/Qhv6gi6GNu+bGy0u/P+SUQ5ljGO1GV2lvIzIvRoYtkZ5bQnpmWW1EU3PK+oa9pjG6rucEntltPsyn3Dg95YAPbTiYbDjqy1ux3AKydRfqwxDKDX63aRcCJalkWmOQYNH0zIxYCpSamURRmruTEdh+nF5L4IpgEAtNjkMWaiy8OffReylJWV6XiXMO+deIFTcGiFgwMTGuWqsK8BWQ6aa8rYdGs63nRACNBv+UidJHkOeOJ1JjwMMJl8etdiFbjHMdDduruZzayRMIjlOOh0p3q1QrYjbKqJ6MskEPLocbXjhQr9VQoQRUY4kpigwl8aDbb6LXa8PtIsBCtpoGmoA0MmkJFrDoI3BmQgec8FoMlPAQhRVQ8JjtJTYX5bF8Dkxz7MFyMyhlhO7QiVabTCRIsk75er83FBhH5pu8xvoD1Dle6W9HZlS3I+YX02blycaNCLIW6dU27Au8lISz19M18loCgaBAvHwxgy69v5go3h9KDu9jIIbdLolVrVJGm1YG8jYzIQmm/1Ey7zaeT+Of67sJlClhkczHPjpdgjQEp0awd1qwDUdwSDLYQcvOtErLSE/FOnMoHdbpMb5tkp4RBGPyJfnHnZbYWtrM0n06kCsXBbpwzuDvV0plgR+UGJP5SWYKnyWBDnrjkbUkhpWf81/4MYDEe2LyokWp9rAjrhHbnBsbZJa1mg3130G3i3ajJu+4IRl0g76SS8l6dHsDCiRo1cpKQk0vHFdoSE6bsQYwpdcYx0OmbBiinF8l9ySo6rULIGRICZmiEz+xaoey7Ca8owb6IxsKbTfqA5OQOTnajSp2719FI7OGgMeOJg3d3T5Egxb+uz/6I3z5m7+Fn7z1lvpiOEavuaYAHvbyqakUThxfMUmVmgKML9rm7iG297NqL4JphVwW5UJWwDNZPeFYSn1Nklhu3tB/q2sSOTk8aDJP0JasKteIAUstPQO2FZ85AV8CimIESnbeRDCa1HNnkNfA4RdDL+rjhoxTbC2n062Ebs7NXr8X+UJFzyQWS6g/cF5gQAMZipHklIIAVrcyqNTqhgXssCPkgWwdGDyxm6FX4QDnT8wo4IES+wfr+3oPnTsxZ6S0duOf5+LmAMxGgUh343eI5Klj+h0Zz8ZHwDwZrh0JarFhJVHvNBFJzqnfFHO7ePutt7C5vo7l0xdhBWPwuwH7qIPM9irsbr/AbjKd6422NoeYgsrzPHvhFOYW5qQe4Duf74pur6/7JKOLRADOm912C9Nzi3DQrMbtlgwzd7CJxYVZ7G5ty++OwQn0XyUofPHieZw5c1yJ5ZlsFu0uE5rpeedAMh7VemZ751C2BnzX7u3n9JwJ/H3tay/CcvTx+o/ewtrmnkDs+ePPCATeWr0pFvjl5y/hzLmzqLW62No5hN1KIJZeVFsxjKFWLiAYieudzbRXtWG/g2a9irtX38Da3Suq2ci2fubCRZw5PouttXt4sLqFarMjTz7OIcEgmXe2z8Gzj1y5fv6Bv9ctMDHHZiNInvW9t3DjfQJpQckEnyYV/DDW2dHGJIBGsOeoDPGDivWJRIyhBJ8l77OP6lxH23L/MCeA4sk2Ogqg8RmxXT9NFtos8jgW7MGfmoXNy1SaMHyhiHai84c7MovlDmCbSXv032Fy3dwxOLwRmce+fPlZTM3O44evvYGHD1dxbHlek/BPbm3i/XVKmD69QwmbX7ukE04AMvbRV9+8+hhIm7DN+Jn1rW1MJaL6/Ad5ox2VcZJt+cti9316rfDJz/Qk++xprLNJe3I3lUc8Fv+5/kg/lHv3b2Iv34Q/Yl7cTx4p7wChYRWtWkWLyaDkbnZFixPooMFpp14X08dOvxeCAP64Eoy87fI44tysoLi4oZGyy+cxbAN6bXABScaCN4iOw42BO4ivfuVlpKIB9YFhy0iiY+kZXX+lXMatG1fRqZeMz5rDhdV77+PB/XtwWD4VuzOpFBKzc3BH4+rrPfrz0G/J64XltMHrcqLR6aPWZM6hkSrtFTooVH9ektzrVZHNXEWp+BAzqQU8f/7L+IPf/QMVz99/9btiXMTpWzM+2tWspGv5YgH1RlNm1/lGDvvlfQxtlNp10O2N0O+MMOwM4XP7cen8czhz/PTPMC24qF7duI/VjQcqNsnOYYR9PJTEVCAC78gu/zhKfFiY2+mp5nIo3ZGyxP6IqWtdMQ6KPT8arsQn72i/4G/YOhVMBQCf24kHqw+wuvpAbBOCG8Y7aYgTJ84gHI1jdfWemBCUQBlXPMMiISganz2m4sjjM+A5i7+te++htLeK+amE0oJnl1fg8wZQL5axv7uDSiEvWSTlFfVODwOPhR4LehZLLsMcKxCE8nqQCvkxs7iA1OKSCgeyAtqNBqrZLCrZPLKtHloujyRzUT8Twii9r2HQGyARtBBg45JZRr+0fg9OLw2+XRjY3fCEIvDSqNvnR65YwP6jh7BT/sS4S1OeiSnYc3nRHM/FTONi0U6pXjgcRCqZVGFP4IuMpb29fSSTCVy6dFGL9tu377L34vlLz5hiT95LQ9y9u6q5/cL5Myq6ZVzebZsCmRIzlxutVlvpdQY/M7LLeDyOB/fu48aVayqKllZW8MyF89rAmDAsjEk1GRJkbvFZOXDt/S3ceLCnQonjOuweIuDs6TOdTku76DSorzcr6KOLSDSMxaVTyGTqePfmj7GX3xAwrD9jZpDLZYfdZUPAR0NmpqFOAUMXMntrGCrd1xjW210jxJKzSKSWDVhDw2UyAAXcHGEajYaYCjWxFO3Aa+vDQfP5AeVHQ5RqPeRqdlS6HtRbZMp64La8qDdb8HospJIpeT/SL06S0DpZTIZhRmYXC1+yewiqUf7IDQSCCsVySQxSzlEE2Pkcw+G4WEQs6lJT0ybYYcwK8vkC2N5ck5G6+lG/A5ebMxRZVXaBdPy/2akZJCIR7B0eoEBzeDLZ/EFEo3H50xHooBSMQAz7SX1vSyw0VzwtIIntwu+nFE5ypiH99Zpot+tKf7UcbnQHA7SGAxXLEwmR5SVDi5JFFsBOAWbCzgQWEVAaiY1C9oskoNRhso/Iu0sURrEoyJ5Qeqk+M0RvSLkaWZJdk74sA/ahWINiPQ5GhsHJOUL9w8gGKS9tENiib6Guk4mkDfjIpBrPXTx/oVJSf2ZQAllV3Nihn1Nv0FPADD2uOj2GTXTR7RFYMAA3i2JdM32pCIJUq2Lv852loAn5XRnQhJQvhXLwd2XQTqkpPb4ol23L9oLjXUyzel1t5lG7t9EisEJPS0pNB5OAAYZvGEN2eemR9aN2tcHTa8FPc3FK/QiI8W4JANlGAlAI6OezByhTkusxbEz6VXFsCs4ZGSkyG4USbra32JT0cKQkPRSFLxSV7xWN+CnFFONq2JEcTPwwvncoGSNgamP4QU2AL/uzywqJPZnb39JGBH/uDQTV91KxkNhwmRzBD0rORwhSKhhPyvidIAlTfwnWTifCSMeCYwYsveagzWY+j3LHjmrXeMsdPXbuX8X+6nVYLpvShcmg4u8FLCf+ye/9Hi588WvY2trGqF1FMjUl9jEBZhMe4dMzk1dfOIxwKKR/z81Oo1wu48r1W2Jr3XrvTdx8702164UXv4rLr/yuPK1kzG8DAmQpCTSlxJmSXYekewR6yR4L+dzayKZE0/J50e00dQ0EJRn2UGXwh81Pw0ckYhG0hgxzqOHcyUV50xGk4bhY2zzUZ04up5EpmuCBmVTErAfoMjCiFJr+hJSBuxX4wMmG8wWBV24CZYoNbB1WUW1wrnPhwullzM8kNcfvZ0qa1xZnk5rbJbsXO3Gy6ULfNZlTjP8x7NXHY4PvCrIzKX1mcml2d+wPakfxcB3DXgP06Ro4w5heeRY/fvVvde6vvvIbePvHP8L1K+8iEQ9iZWUBe3sZFEplSX1pG3Cwf6iE4uPH53Hs1BlJdzmvUopZq1HpYzNJx20y1xywyLytVeS/x3q4VG2gWOJzH8JJRnqng/lFI+k92N/FpYvnceL4Mg6zOezsm3AF3hv7JbcaquWyvKMr1RbaTb7n+G734OKli3ju2RPY5+bnuzeQydMH0CGZphjIlQKisZjWNydPnxLIurW9D4c3hFBiXsAfZbUchwT7rfHap9NuIeSsY1Ddx9Vr11EoN8XW5fv/5ZdfwuJMHHdv3sCDtS1UGx1tHM7Nz2kMM7nz87TNX3Ax+/mv/f1oARbV9CCbMJ9YfE7AB3qdPQmkfVzgbNJ6R5k9H+ZPxWKeTIw//6vXP7Psnyd71NOCE/iZD2NIidJbrUny9UlYevyuo2l/R0HRc9MWzs36NAlzh1VGzUpf6+plwp+zKNDiyelFtdXDs89dwsnTZyUFJECRLVTw53/1Gtp94OwKPTHwiYGzkOWCz+1Ajd47XCg6TTIcDy4gKNf70nMnEE/GMXRa6qc8fnL1jkzYueh58iDbioDbB7Xr0X7K//4sJr9O7nHCPuP/85npGY3701Em2vWb1/V33/jKV7SYo+R1cnDRNhh04fBEBaDRj6HbrsHjCz32QIs7u4jam+i3Wxj1uibhiQwCFrAsY1hcyOCWcd8jOIeMW3cq8YxMI5qpsvAxxq0OgWd2+tmwuGNR0qPprgMdbxxNVxCnjy9gKhVX8cmDvjEs3s+dPq6d1vt378LFErzfQ6NegctHo+I63nv7TZkrH1uZg30ADOgV4fNrx5ULD7LUlhaWEPQxWt2STKpOBojDjlKugL1iF+Umdy1/2u96vRryuWso5NZggx//8p//t3j25NJYOmHD91/9GzjsfoTGCxyZi9tsSlJa397E9t6eZGUeh0u+NfVuGbV+XYvfbruHoD+IZ089i+XZRbUpCxguRSVvHAMAXKxykXv13n28v74Fp92J4KCLyHAkjyoHWQHBkBhNgUgUwURK5spMSCXTrpA5wOZBBfmuJS+sX9UR9QKD6gEerd5DJpMRK8T0HQZLuORlxwKzIR8ow1gRS65rEjmXlpdUsA2dQUSnlsUe5Dyy8+AqGoVdnDy9jIXlWYQDUQwbXZQzWRTpXdPtwe9ywN7rIl+tIzg9reKvXsiDnKtSoynwLOzzYjoeQ3puDuFUSlIWpnMWd3dR2D/Qc2i6POi43Ai7nfDZgXq7g0bXxKx4RwM4yaqkOTilXfTuofm+w45ypw9nIIRYMCjQpUSD/f1d/Z4nGhXAQhDRG4mK+cIFPBlWxm8miplpY3gcDocQDJDFYVIbuXD3WmS4jNRfjGG1Ab7y2ZyCJljXUMY5NU0jdgM6igFl1GooFnJqa7IUOZYo4eQGCwuqebIFJX10oFgo4a+//Z8F4n3rH/6DcbKbYdso2bJeRjmfkc+WPxRBMj0H2JzY3jtEvc4iETjMZLC3uyujfALl7W4DG5lN7JUO4XKlYTlCKBUeolA9BEbGN4gSQF5rwBeA5SEbJQSvL4RKiQmku7SagX3EYt8Gl8cFr9eJYGQKwfCs7q9P6Z9tBJfT0nwjwNzr01w0GyxjPlyBxz5Cu2tHrumE2zbAsNvHXj2g8U8z7P7IIXatgPcuJYseSbgEntUprewJzCTwQNkq24teN/sHu2KDUj5L/0NKBQnm8L1L8L7TrEu2nUzPKFktT++jfk9+XvFEEgsLx1UUM4E2e7gnE3Sej6AZb45sMBbG9HgjEFqvVyUB47gg8EaWAeWgDGtgsUoggH2BibATU3Slbtts+n5K8bmZ1iNDkwzJUhatcl7AoDsYhjsUFthkJ9tpHAhDLyber+Ypyd0IbBk/S4WiEFAb+6EZLzSCnKTpGRCqI3N2Y6rPfs3Cmp9v9xggQLDOrTVLu9NEt9eS/N/ORFlKMoc9Me+8Lq8KYRas7IscP0rBZWJjt6tgDr/XEguUm4MM+RgOOhhgICmv10OAxKVil+ECAqAGHRSLFdQbHYFgYIqlbSRmkhJevX6xWHsET8tFs9ExPnj93EQyYSii4gh0jCZS+nmzNk6+5rglCCiJ/kissdGghw6BYCZrOh1ilyiF2u6Q16zYnmQRDweweyx5p7mGQ3hpBC5ZqR0jp1NjkEAZwXw+G/arDtuQEssu/5vMPmJsDs3FnCf5GYKrTjLeKC2kF9xggKHTAy99BNOzYpOTPc53JoFLtoHHCprQhkFb4JnwEz5fvuftdkmUaenAI7v9ELVKEcmZFbHg6sUDVKpVjSF6VTId1xewEAhH0Ru55SsYCbgxu7CCVCKOsJcbdOZcpeYIhzUDhn3Qkd9dw8HDaxi1awLhOuP5xOO0ozsY4dKXXsFLX/4Kes2qWIqpdArDbhtlJpBHokjEYognk0jEo0glE+Zah0O89uoP8H/++z8zgLRtBMtDBlIY0VgEp1/4FqZOv6R+LeB01EfQPYJ9VBfrp9V3o1o3KcV8jsFwSGxcAsaUDTpG3TGY1RdYc1hqIz27hIg1QiZblO8akx4J8vJ5rW1zA5x9aYiZZAjHF5LweV3wEFDlhgHl5C63ng/b2c6AFXki9rXhyb4p3zrZY9hwWKgJRFtZmMaJlXkBxVyfke3KdQWliROQn//P+YNA0ISdZ5hnJv3T+GRStmqYYCKfCbSb/L8Boar5HTQKe/rcg7VN9G1ebD5ah9fng+UyYn169W2svY+ZmYT6HttwSAl1nWywvNqCvmbnnntJ4/PRgzsKvFCqr8MheS6lymRPM0lWqx96PZOJbh8KMCPTmqBlkwai9I4NBfTMpqeSWJiflTdeHWH4Az6t4diunXoRlVIRzlFHKeGlSlNs11g8hovPPYPpdBD7W+u4efsBDp5TEP0AACAASURBVHPcZHZiaum02nB37Y6Ssc8/cwHpmRkFXzFBmaEugUgKxVodO1tr6ksLi8ewsHgcdpclWWvE3cR0zMLtW3fRHPo0dqr5PfzWb30T89NRvPPWO7i3uoFStSVG2vLKit4BzXb3c/DsV7Xw/fx7Pl4LEKTi8evEbnma7xmvkSDNUSCNoQH/9B+Q4fFTs/+Pc9cf5q00+f0JEPJZBi+OttXTQMiPaqcnGWgEzz6uR9yEscWwggkoOgkhWHLXsBLqwxtLwuExEfd80XFRyRcid/a4AOPCs9Cyo9D3ozu0g8Ar2T68F8+oKeBzp/zzANbH6SP8zHNLMZyZ9uP+XgW1RgNR7wj5pnlxxr0jNApZVA72UbMH0QjOwunzw+tyIO43dO/9MheVP1vsEzyjRxq9zY4CRZP+/eS18Rl81pJfJ/fI50UAbQKiEliaANqT8UfwnIAZ2+uZM6dweLg7ZvQZcw6vL4x2syy2od0Txf/4P/8rXH/vVSRmTmB66TkVrXFnB2kv/SHakmYOuh15OMlvgzKDMfNp6GPU+RCuVlE74nC6wQUrf8YC22e5EQj4FDJAJhD744i+Y52uUoqc/oCK4edfuITppZPYzxxqzqoUSkqvpTzxJ+9d1+4qF4Jc0BNssbu9eOb8Wdy48i6+/e3/JJlx0OPF2t46Hua2cfrUBbxw8YuYm56T0W6n3UW5VMbGvTsqPvyJKVSLRXj9fskjGCLA0/cGNtRqj1AuPJIU8MypF3Dpua/CbWN7XcBo1MH3Xv0uWi0zRrxuL1wOLzrNDtyBKF76wktIpWN4/d1ruP7uFRxubqJWzsPusaMjuU4bZ0+cwPGl41pQ6564wJRsceydZLOJGZLJ5dGwRdDzGCB7mN/GqLCDUNCHeDoBXywOp+WVVIr+JGSesDjmrjHbv9yoYnUri72DCvzBoMCrepNFoulNncHH93z7uONfY/JwE4ePbqHOAr/fgxUIgewqn9uFWDQoxo7dCiM+c0zAULeWRTNvvPwIAtFjhubmlPbWB24FKFSym9rtTs+kMLMwA8vrR7fSRGF7B3kuli0LEa8b3UYdbW4UDO0CSS2HDQGnXWBdpd3F4sqypOsEVxjiwPYf9XvI7u7icGNL/dwbjWJE8LKYV18dUW5ic6rfsIB67H3j8qDtYEHSR5DTF31n/AEjRaJXlMMOn+WT7IeMn3Q6LemIEuVCQUn/yCJkcUlANJVKiUlDgIQFOYv7n36bIjUFPhAw0JhzOnHlnXfx7ttvC4N65vw5XH7hBZSKVQFqTB+jAbJJ7yMLjQySPm5cu6Z7mJ+bU/FLwJVFOwG573/vVfztd1/VePxHv/uPkEjEjdn62GPq/auvy5CbQPuxsxdx+pkXBfS8c2NV1/TF505LVrqzsyMmZjabE9B0WOmh0rEjf/gA+zt30e5SXmmkcIa1YP47FEoiFEwjGFuAPzKL3ME97K29I3CV3lleb1S+aL1+DV5fBIHwDDkVaLayKuJ83oSRKlJ+x4LMa2Eq1MKUVUDU6qHcs9DpDhF2dlBtulBqWyi3XJJ6t3oDNFsGGCDThiAaizyyfwhGkJDEvknWSkSm/iEV1WSSEFDa3t6Qdxal4gQrmZpLLyi2HeWLhgFoM8y8dgOJRALTs4uIRqOSCsrfTe0B+QZWqnltVoDbBvT70vRtgJ1GsyZwhNMHGUQEQcnqInBr5gEvQn7/WMJM/0qHQGm2TfnhPdQ3HmIYTWAQTckgnsEwvD5/JAZvMCwmGJlzk8L4p2wrAmJmbme/4BxGQJZsNMotzXVSzteTHJKyJ36WDFQCwWT7ckOD8+ZgxM+0QNzJTXlgp41+l8ymkdhlIX9Y99zqNQXOeZhkPO4n9WZdzLM2N3bsNn027Kc3lVfnoiE/C2/OGexnnCMtt0lDhYNjmT/nuqSPg0wOBweHkpRxLBsTeMoiXfCH4wgEo2hXy6gVco+ZfROgwGOxjRzocYfQblg6dpuRW5swCTNOeS764UnmyT8OO5q1kphcBA6YpKkxJikv3wOmndmO3JwiC5fMOXnv2Sj568EXDCM5Na1r5vglqGsSru1GEksZeq0qFlkoEhZ4Rv87MiXJrPOOgzHaVWM3MHRZ8IYTeod06gR8KD2m7NqPcJx2GmYOIpgssGRoGG2c62i3wGKf19dplrU5xTAWAr/pVAIzU2ncvcsUwrvyhSRTrzegb2NEkmsCodw8SyViiAT9sLyGfad2s9kFnh1WP3hd2m5UBJ41M48EYxIw40Gwj0ydy1/5DTz37HkT7BBJK5DAsvcRn5ozEvBYCEsrx6S6IKhx/plnUapUcOXtN/H+3VvYzxT1PgpHApLPhyNxJBbOwmYlda0xmtmz7476sLwu+Fw2dBsFZDJZ1OodJQJznAR8HCsjAeOUFHLM8e92cw10+kMZ8nPuOn18DrvZGlbX98Zj24BU9NliEiyBqZlUGAuzCW3KsHMQVBNgghH8lvG1NIAqWYNGCi8AjbXAmOnNDQIyY3lIdg4bNncy+q7l+SkxlB8fR+ZD9k+exyBThjuueITJO+txisJP00j5O/1mGe1KBk5fFJ5wCq//zV/iO3/xf2Hl1BnMzsygkD1EamZa78lywaSPcw6kTLXJ9OJCRe+wZy+cQyQeQyg1j1q1jjvX3oLHZUer2xfbkhsJvC4a+5NRnC+UFaBCcNTyOOUdt7u7LxYZDwLYkTAZ4E54KMe22RFILSI1ncLh1n2NrfjsSQFzAUcbI675Oh0FAMUTUSwuTGPQqWNrcxP3H2ziMFNW+jJTQAXENbtITc3h+MkT2nhmKjrXpEG/BwG/B02uTxpkddsQD3rgc9sx8sZRaQ6RCNgQsWy4fes2yo0e2t0BIpEgXvnGl2DrN/HmG+9ga5fy8xHiyZQ2w2jbEI9GPgfPPsnC9fPP/nJbgEUri3ken4Q19Mu9KoiZw+t6ms/Wk6mQR4vsJ32lnrzOiYk7/ag+KhVx8rs8/ycBhX7ZbfPLOv/TAMunSTaf/P6j7f9R7LOjbDMmf7odw59JOJ0Y5Sdau7B6JXjT89oZ4uTJXQwCHf2hyf1hIcAFFHcKq303ci23ADQev/3157CccON7r1/FRr77+Ocft+38HrtkMceSAZyci8szKFdtCiyxD3vocweVbKROW0bnpcwByiMLkeXTSCWjGHXbQL+DXBPYrxrZx+Rgv+afCTBJAI0JkgSOjjL8Pm5Qxse9p1/Xzx2VvR71geNCWwtGhwudVgUvv/AsXC5LbfQYjjwSDcV++JWXLuN//dM/wf/wr/4npSLOn3gBc8cvI+oZYpahAd0mWjQl5k42vX5kVtsx8hnGpXO3jz4vNBv2hyXNsA/JLjPx6AG/VzHxShdkeiB3LhkW0GrDTm8ZsnZohm134JnLL2oBOwlFuHDmGKqVCu7ee98s1ns92NoNDBxuDL1h9FsV3LnyY6w+eCBD5cXZWeyXMniwvwqXa4TzZy7iucu/gXbHjXqlDJYVlLeQ0s9CjeOAO4cspkLRAGBzo9VzSsbBXe9Gbh1fffEC5lbOgXLsU8dmUShs4er1q0aANxohFoxiemoOhVJdC1+y5Y4vzeP+7Tv4y7/4f+SlZSMTJhCAI2BhZnoGQS+Tu2yIBI2kpT9gOh5BFAvdoU1G+1feewe37z3A9OJZTC2egeUPy6OGR9TVR8yCJLIMcvNZfoFQQcuJdCIqZgVlrvRUyWf3sf3oIU6cOYdgOIz3H+1j1GtpN5XJpHD5tbP7aR9kAuR2HmrxTmNpfySFbmkX6agXfssJFjss8rk7TGBJMq2xwTCLEMlMZJrel48OgR/OXVyvB6IRRONJyV/zW1vIHhxoB9yjgnMED33k3F55Q406LUnSOjY7ehhifnEB8UTayBo5H7ZacDsd8lLZebSOPs3VyYJhgdqmz+MIXadb0mKZhrModhuDdBaIBL1CoaB8xij1oQQyEuZzGom1lIjHTcrfaIhwKCxQQ8WLkiQHBjwjq2y8g6/6lEXzaIQe5+++8eKapLwpjY/XIKN/E7JBwILG5PwOFrI//MGPcOUnb+Nb//A38eLLL+s+WSyTCUXwQiwFuwM3r1zRzveFixdM4WO34ca1W7h+7Qa6nTaee/45vPjFF03XGMtXNh/RvwZYPn5mDDKMHl87r6VWq6pIjEQSMnY+zGRRymexvb2D/f0DeYcdZPaxe7CNbp9S5g6anabkdQQeZhaex9T8xcfdkfKeSnYNtdwjvR+YTtbqtQXAwTZANDaPYHBOcw2PPiVlYjsYAI2gEpkKMW8XZ6fqWEw71KaNlh21hgvljgfNgYWhzY8cfRIHQ8mBCaK1OwSnBgI5xRYJWALjCK6FwmHZGrDIM0mTLt07749FaJnmzk36hNHUuy1wgY+B5+92emLpEGQlgEbGC9lS7AuGUcjkSXNegs8s9AjQscBj39BY6HfQkgSsK1Cc/ZBzQMhpR69D1omRSTeHdrHSQqEQkom4zl3a3kT10QN0h30gMQ1bKDYGZo1XmRhYfLrjfmv8vgzbWP2g30GfPqo2m/wAZUhPgMjpxsDhgp3v+m4T2WIWu7msTNLpl0RfIYYwWG63DPtZ0hPLctrcaPN+enWE/RFYDgt9ggheMmzddFw39En6WFGKTK+oAf3MRmh2O0rIjEXjagd+0ku5s9sj+TYZYRG/X/JKzQ18Dna7AD3ASFHXNtZx7/4dbWwI/GIAAFFJSvHCCfh8QXTrNXTqDYGlhi1MwJfBkwQQhybwxEnQywk7aILPMWvajQxYShPlfUYwSLJjSnptCkrQq0TeRn29nyh3NEDVSOPTQ3Cs30cLDjRHZEl3x6bgQbU9Pcnoi8a0S85dCnugZN3pRDmX0SZBenZW/oVMPWQ/pDeV1x8VAFDJbmuTymEFEQin0K6VUDjYNACU3YPFE+cExOztPEI8RW8sMtAIkBpGaiDgB8OjCc4I8OPzp5SV7djvyDdub3dbDExeCz20+Jz4HibDkW1OBhEZ1PGQhamwX8CdzOW9Fvp2Lw7KfRQbP7suPPrO2r73HrJrVxGynCThoT0Ywcv25bqjP8LlL38TFy6cR6tWwtTCcRm8p+Nh+ezyGa0xmb5UMV6/yYRqnZ3dfTPf24Hba4e4tfZ0+xKGGyzMTKT2xovNNuopmbFaKaKUP0S/O4DH60ckFtd7oVGvKSWT84ebFgO9PvbyDRyWGo9tHDjW2RcZFhD0e9Vm8+koZlMM8jIKAPUvyirH/XsnUxYYuDibEHNUrN4xa5hsY/m8jT3KKJ9lHzHBHZRgG1sB9d2xLHMCV0o2PZb6T5aQk/eUeT0YIE1+g2OvM4F3k0Ak+aSZ81OiymsKhMLYWb2F62+/jnB6HgvHTuLh/TvI7NHbdBbZXB6FQkH3vvloDYVcQQEHXDccX1nQnFusNuTvTLZhOOCRBxqBLj9tE/JFtQU3Dnd3djHojzA1NYd6o454NIhBv4179+7rWvyWV/2X8wXfkZwfFpfmMbswj/3DDGpM3QxE5YUXCfngDSaRSkQwHaN0nim/I7SbTHtu4N77a7hzd019PRKyJDstV9uYW1jCsWPL2NrZxc3b98WCJYuRAVm1Vgt9OJWqymT1XDaLbOYQ7QGwvDCLdNSP1QerGHliaHaYVNvBSy9cwOHeFt5+97pkpAximJqeQXoqKWsSAo2fyzY/7ZXt34PzHZW3fVq3e5RpRFbHrxO7ZcJIYeE5AcuOspyeBNAmbTL5zH4m99RmmiRI0gh/Yuz+Ye05ATBuPdhV0udn+XgSPPso1tnT2uJpLKkJYEZw6OLZZTEFJyAnnwGfxYRROEnyLK7dxs7WBnouH3KHB8bQVruQJvmP1YlMcztdE6Ftp8zIgXKHLMoRllIBzMW9Yufsl7rI9bzyhvk4B19a52YthDtZpcsF49MYun3YyDa08xh2mu9UISpj7qZJhWs04JteRHDxhHbOnBig2Ab2yj14XWYBTxnnk+AZf0558KRPHgXNPk5Qxse5p1/Xz0zmIDJHeXCRR2CHx8HBhv5t+Y3PFftWp139Gcnm5L602AFw6eIl7O88xJ/86R/jIFvE/InLSM4ak/n5kB1Tng469OLo9dAkM4PyGBb/XKDTuJgyDHrvRCKSo5HlwudKVgSLdaaMubj7zwXaOBWN/y2ZCX00nAwSsFB1RVAa+sWEnDDraJB89cq7qDRaihsncEzPI5rrDlyWWHCV/D7u3r6ltKzZ6RlU2jU8PFhTOlw8MY3ZufPw2AIYNmqSolC2zIUimR/alW010apXYUXCCEd8SETCmF9agcfyC9RhjHi2UMXli+dhQwu3b98Wy4zyF8cIqJVLJr2RHk0OBwJeGrzz3DbUqmU8fHgPuUIeodiMdgXbrTLurz/U+Du7chLNutlxZm/3eZ2o9y3cvH0Hh9v3VEA7VEAPMbN8DunF03B6/PD4DYj25HFyNoz5uBvFalmeTfbRAKXcPrqtBqLxmBgDvJfM3i5qhxs4cf4iEFrA3bUDMW/cH3DeT2MsHG7eh72RxRe+cBGpdATV/KFkTSzeZJ4+/hJKluSBQxnRgJIKSqsoVTS+LexDZJmFYjHYh3ZUDjKo53KsYrV49/gDCCTTAhbpJ0PmRTgRw8zSkhhBBGq5oKeMg6AGr4GF8u7eAQ4zOVhgKqwdfadHLCCy+Nhu7ONkMhHwCISCAoNZpMZjUZw7exZz87MqYgjYcN4Vm1Am0jYxTuQdNt6lF1I0LipU3IxN6NUEpkaRTw2lTDQoJkhndvqHYmNw+LSUGOhUSACZPDYCgUomNEmQZJ9wcU7giAe9z5qNyk89bFweeUnRX0uJouOUSMm9WvRV6aFaa8EXCCEeM346BhAYez2N2TkCU8azO6989Z6Ri584fRF/88YdMZ9+8+XzaNQb2NzaxsbGJna2dyTtJJMjV8pgJ7NlkhxdbqTnnkV67qfg2cHWLXly8t1QzW6ICdEZdlU82oZ2zM6dQmpm2fSj4RC1ekbAfrNODyimtRm21UtngjiV7sDjsin9rtagcoChDxbqgwB6jiAGThOqQHCr0Wyh1R5bHog91ZWfE9tpempKEk3KclRQ0kA8GkO+kEGlUkIkEhNYw7mGICSN5+mZxmRMMh6bjRaKpTJSiYRYHwRJY7GYQHvOywRACLQQGGHQA4E7eqwRaCD4Kr/GAc2xS0b6Y6NvXUy/x/c3mRgCmgm82m2IRqKYm51DMh5Rtc0CtFfIot5ooOPxP2YyUn5LwJqvXj5/gtaSiUmi3xf4omKd8k47r5OyOsPKc1k++NNTcEwtwkfgL7MhNtva1jrur6/i9PIKwoEw3l97CI+TTCWfwlt8HlOwVtoNdAdtOG1OTCXSkqM2Oj3jJUdmjSTe9Fsj7bAFBz3YnB60xsmnBP0mYDRBPj4ni/JMmmsTDB8ZsFpANjd9GFBB4MvmwOr6KtbW7wv44QM1wBjPQbaYU0CO18kwDo/xYRsyEMKYoZPJNAHPFKZhJ0hqxr/dbljFBlSgh5hvHCJBwMyuop6sMHlm0f9TmxoN1GoljWc5RjGR0eOlrhjgnO6x0CAwW68KBCfrk3OawFb61vnJaDVSWoITmsOYwuh1w7I8KGRzoNg1Goui1agJACSownu2AjG0Gg2U8wd63gQnW0zNDMc1LirVos7PfkBgjO91jjGCQdHElJ4VTfEJIDpcFlwOG8KWQ+Mtm8tJYjgzPY2DfFHzjlK3ySyiXLc3xFQyrjAYJolyjaC5zONFruUSePZhx+79K8g9uioggkbtZJtRGsnXBsMDvvXb/xTffOXrOsXFS5ekxrl61Xjs0ivr3KkVnD13HoVCCQ/XN/Boc1tACccrJYt3HmWxuV9EwOcRe7vWNN6PH+dI+IGAg2B3W0bwC0srCmvKF0vwuB1iEe1l61jfLWie5zqAiZsCrR0OLM+l5T8mCS+BeknLjR+gGLt2bjQZNp/APpdLsmGXpLV2bVyzD5vADsMOY//je4V9U75eYukZcIv9Q8eYRca+qGMMqGmYmLwQc77xmDGAm/ke8xYjk5ab9ubVR4CPoOra7fcEuqbmVxSUQjuZ9dV7uPHuT9DpmYTg888+L8Y2+xbZmX/7nb9CuVjQfbCf8V1MEJr9k/1fTMd2U3MmrR8uXDiH++/fx7vvvIdkMiaA1u224POHUCqVsbyyrI2JW9ffQ8DP97oH9XoTjUZLkn1uni4szGN5ZUmhJbsHeQUwMQiE7ML52TROnT6lEJxw0IVep4VioaAb3d/PCkBLJiJYXJzStEICMZmiHK9bO3u4e28VzWYHqVhQCaj5ck0WKGTfhZNz2Nndk38h56dE2EIi5EE2k0UmV5L9x7lnzuHZsyu4df06rt+6rz7vD4axsrIiVvthtoxKrfE5ePZxBujnn/lpC0wKTP6EEkIeH2Sc/3Hb7WneVt2BHX/+7deeasj/cc/7aX7uaemZHwagHWWVTVIOn3Y9+4dZPAmuUTr4NECOBTsZL/TO+qyHBhw1cP+o5MMPes5HWXqTRFMCZmSZ8cXOP5M2nZyD/lVPYxhy98saNrG3vaEFLdknYuyMwTIjpWPqFL3QjC+adjdt9FsyO85kRfCFWxl6UOg40OwO0frwdQueP5XC+Tkf8msPUN1gSo4Pg0BCLyImM+ldOmY7kM1BMEaS0qEdNpcHsfkFeONTsI+GaPSgHcZkyK0F1W6xI1kpAbRXvmRCBh63w5Vb+k+24crSvOSvlCV/Vg/KxSlfZXtMQFP2gwlo+8M3fqxbd7l8+vvzZ079DFuUxYLWQGMvEUad8zh9fAlvvvF9fP+tO2KdTY4pTw9xW90UCFwESWIg1ZTMifkc6QVDYgCLJ3cgoKKRQQIqG+ipQpbZWJooiSIXfdxhl2+US2lcLAIqsFCz+eFy2fCbX3pWib61egvFYkEhBVzMV2o1lEsVONxkj/TQHznx1W+8gptX38a//7P/A0tzC6j0m9jIHYiV0e22EfTFYfUdcHY6AgIGTMOzcTHZw7DThdc20gJoRPaT3QnviAtRI5n7xivfxLlnnsHVa+/hmQsXkEiksbp6X/HnxVJdQVRkcMnw2W5HLMZUvbjxBeJfwoZ3rr2D7735A4wccTFeCpmHYlXID4Q11MCO1Pwpwzgob6noq9fbYgKkE3EVsoUifVlixm8pvoDw7Bn05RX1s8d8MoBSbgMbG+/jW698A/12Bz/54Xdh2ZihRXYEf4djXCUihszWovl5owt34gRCC8+i9Uv0Rws5+/8fe+/5ZOd5Xwmem3O+t7tv50YGQYAAGJRNazzjOF7bksY7U/thP0zVftqt2rFn/4H9W7bsLY/XHssjWQ6iRFHMmSBio3O4OYf35rt1znNfoIlhHMsSLfNldRFA3/CGJ/3OcwKW0x5YrRJye9syePexeDQGKVpkE9SSETcX8fxn+aVNTWKnzwerYylRju0r4PbBPXFg0usqiY7jGe9bMJFiRYhWrYa61cbQMcXS0iLm5rNaRJN1xuQy9geaDQ8pE5PpvmFRkaVD3zHK4cgwIrMiEokIoODOOhfukXBIf2ahYfzqOH6a8zY8GX6WKUj0bwLPHCo4jI2y7RMzUaHMwmO2ua9ihGANQUNT1JgwBZuJtH+cw63NLUT8LpzfWJWEiPIb9lP6vghoozeY18gWBfQp4IAgpPHYIyhbqxQlTU4vLGu3vlwqo042BIbyInrvxh1JXZ586qpAFQUYUIpCA3ky4+R3ZfycbL8r3hMFWkyneOPmrgqcZ66cEcBDEKnZ7ODo+BjvvvMuDg+PBPIc5Q+RLx9jMO4jnFgVeOZjkEivieP9t9AsbME1cejcyTiaOJlaCjhGTpy/9CQWV88ICOI4QgYHASt+7rDf073jeDMXHuFc1oN4yCEPqLZF5swU/Ykf9VECXMv5ggEVOJR1qqDvkdlFf0jKOQlkdtTGeA9YsPkCfiNBdrmQTmfg8rgFdLHolwdaMIRWswaL8iyPT6BeuVxCo9FEKBA0iZ2DvuSfoRDTEmlYTzYXi0ECLi4EZ4bT9FwjiEQmI+cBgmcEUCmH5FxOdpl7NEStWkd7wPl95kk5nartzqfJoAponGLrZCJjq92ULyTbPc/PG4gJEBlYdbStJgZDw8RjcMF06ABhLko/+UzdTtrVcwPEi7lkAqfOnEFnMEa+1YY7HIGfjNFaBXuH+8iXckgnEjizsordo33c399DJBhHJGg89wR20SdTQxrDIiJia8nRjKxcgsAev9L32CEo/SLjmQMw2W4EuMnk43PnpkG5XJREnDJpWlYIIBBD04CJNHBvd5vy12P/2ty6h3zxWEwnA67NEjXF/qNv2hhetw9hPz3lXGJ+sWHRo4wsQPYnXofXx1RM0wYJYHAsV2jAmAw7AhpGHjfsNQWK+MNpA3S4TPItAa7pqCfmmc3SkUqcENV0ovnL4fWhVa/C6jS1icR/d/u8ArN4Az3BsMY2zbNcyynggaCK08jzCO7BoeRCvxJ93RhPDXuVIxWTsN2+iP7O9zY6Hdy/8448/JZWTmlMzOf21DZDwYhYvRy/GFjBzQnO6fFkVh5VZIazn8RDBIED6JIJ6HBg7HBprGJyNpM6CV7RzJ0gH/vBXCpmzp/j2XSKQtuJYuvjfTuP776ByvZb2qwj45DjucCz6RQLS6v4o//8x/j2d74jJhOZ3QpkcJnn8f4tw6YlMPvyK2+g3e1qU4RzAMFqjqH7hbraQiYRxrv3jrBzZAKZPs2RDEwQVZpsX2E52aVV7Bfr2D0u48zqPBbnk9g6KGmzIhIOIJsKIpsMgXZ0Vn+s8SYSCQlkYWq1GJ6aLMguNRtLbH+UJnMjhcmckvzLB4/ALDdSyLYkU5mAHNvTjGVmM8xmAJc87ey5mK2Z9gGai8391zwm4PghE81mTRvG6kMpp6wouBGlvjfzhXM6cbzzHqqlIu5t7uDF559DOpVBKpXGzt6+2LvxZEzzK60b1jZOodNqoJDLKQ2TpbMMHwAAIABJREFUfXw0NmsfjrdcY9LflvN/4XAH4eQcTp09h+xCGtvbByjnj7GajcHh9si2plLtaF1ZzOeUUGyuz6Q3D/ojROlx1rMkpaZH3dxcRuP1ndv30OSOyyw4J5GIYunU4zh/4Rw2skGU80d45+33NO+6vREc5Uo4tZbB44+dEQuOGy3cJCVQSD+9UqUtP8IwFbeDHo6OC6i2RwiEUwgH3fILdARSYtl5Rg0B69VqDbVmV3XRM89cw8pCAq+89Bpu3dtVP5nPLuL8+XNaPx7kymZT6/f+t//75+d4+2l6wxev+dzeAQIQBJG8rqkKR8q7eNgJlLZH1Ge5gJOfaYMWn0dz/A8Dz3idtkzQZqicZKZxx+UoV8TRjL1i35dC2aR08tr5fk4mJ49KtQb+nDwazbbSPk+vr+JvBGQYcOOX+XiUFfVRaZAfdQ8IuvXHwOZuXiwzO23Qfr0NyqWSSdG3+TxOgmcnn2+jUkTUO0VmfkHShc1b76NB02Zb+kPpJr0RKL+YJUOZyXVG357FycvrZTJGuz/GQbWPWpdgx8OdK76erDT++N3AxawPK6ERrMNd9Eo5dAcjWA76jvg0EXGXUZM55XYzqdTA5ccwsoBRp4lYyIPYyoYxpaa3CT2DXE4c1QfINQzgQzbSv/9dExrA41HJZrHaVgDD/0j//ry3TxtU5Zg2lyRwFvlAguZJGTCvZdBratzz+qICWW0553DQ1aW6PQFzyRPKuJg0NkT+eB+lNtCbBBQe4PGFsBrzI+loa0dPICxTsriiG43h9noxYrx6s6HFsxIV/X6z0KIEgBR4MnDY1rio4i4lmTMul4o9smqcZBn5AwoZaCmhj4sXN6KUJE4d+NJXnsXVJ5+W/IlML6bRUcLElLbJsC9D8sWVNbx/8xae+5sf4PLjj2MSW0a+7cD+/VdxuPW6FtMLqQWEyFKwOrCcY3TGbXjdfngdPiwmE3jm6WewdvG6wIs3nv8xbr79HlY3NuSPxR1JFh1f/5VfUR94/ZWfared8pWllWX5x1AKAW8QK8srGit39/ewd7Cna/7rv/0e/stf/gUmfRNS4GGBI+gRMir2B6IyFLa6bfnD0USci3omZZG+TwksZQYLy+tIzxnvs2rfg9rALPw/7Ii4e7hwagE33n8bb/3075FNRBDyuRGj9IM70WR50hw6GJA/EJ/d/NpZNMYx3L5/LI8RjQmBCFx+w3D8WR3uURv9ZgnH+zvwO3pYXplX0TgTZqn/M0GQ/9DqWiq4CG6xsOFzkEl+IY+t+3eRirIg30C/3RLDjEUv/YFYHEwJVtAwnYEVoYB8xbQQdZtCjqBYMkk/o5iAIwIdMvz2esQsouE6d/KVMkaZ0WxXnZ+tImE6kSy+T4kp/YMYiOE2UjvhZDwXE0428zGaSS9ZFAoUJBvNyCEb9QZK5bL+nkzEEAwFWRpgMCIjgwWnU9JnSuTY14YDC/mD+2g3yoilswjHM/D7gwIFTd1vdvx5GGjPFD3ctbfBM/66kC8IMCOzYmF+DjubWyCgfuXqZfXPUrGAfKEsaRHnHqaARmNRfSZBI94vFtiU2Roz8p6KchadAkRpKM1NkylQr9FbxiWDaC7qG9UStre3xPQoV2pi2G3u3MZhfheJ9GmE4iuoFDfRrO4YuenA+HZOCKkQgOQ4NADOnr+GtdMXBWhoU8DhlEk0gVGOM81GTf5jUb8HK/NReQExua1mMbmTCYc+tMYhjPsWIqEgknOLcHhDYuWVCwdqU4lEEl2rraKb0nPJ77iRQMP7nmXkktGoZO9kobGQ5WDCfsX2RYYWWY6NZl0y9EQsjvn0HI5zx9g92MeEBSsgs3s+LYJn85kF+YWNZgb19Noh2JaIx8VE4XOgpIfPwX7e/dwBOq0OuoGIGOYE6wgcphIpgWvy/lJohRulcgGFct4AZwSJCbDJe82D/eMD5OndxjHd4RSTORDOYDT1aMzm0W9W4OhV4fc68MQzX8ITV5/GjZubuHHrJjzeKeLhCIbtNqrVqtoPZaZhJgwO+iiVKwK5PC5K1ji+cgPFgFQywuddoGfZmCDIRCCwgOnpFN1WQwU05yL5sDkICgVQqhT0LCIMC/B6kQgHlfhKoR9H23qzKfCYY4Cur5jD+sq6fOm29nYNeKe5kbJHzosj+EPRmbyQoOkAc+l5+L0hNJqGrWpvBhm/QJNESvCIYIY3GNA40SNrWl5SxjqDz4rrIa6v3N6Q7A7sMcPt5GsMW00hOwRDCCJyfiXYFgprXOZ50rusVsprfUUQgW2DVxqKxgRiEYilXNaMBxP52rGfMySEMkEGloS4iUAfrKAfTs8MnOd6jZJAzlO+qKSVB9u3xOwmCDfQZugULp8Pqcyi5sJGpYBIIq1/9wfCSsHlv/V7bUSjIUT8brj8QfTGDnnxErAT23W20UAwu9OsarxMJtOSu9lgMgGLfGOE7sS0u0ePXqeJfqeJyuE9WMUtsd3aPYY+OJWamFlYxO9/6zv4w//53+mtP/zR83j+h/+AQCQh302OAeO+MZW/dv1JzdGvvf4m+sORQlOYvEkGuglUceO9zWO8e/fwM02HYe8Uc2GP/MocHr+Axk5viGrTEvOIaa8EzzZWMnj8zBJCXo9kd2xHTFAk8JKdi2PcbxpJcig5A0YNo9lmknHTRAb+M/sCtj+2a3tTnOOnPc8+NPinRYBhz2qesNup0WiaOWQ6a+uzmsEw+Mca/2zgzPY74zkoWdsODzGTj+mrTpfO72j7Xfzo776Lw1xNhPF4zIBLd+7c11p0eXkBsVgYzVZXG1VknlXyR0glo8jMLyEUTcGv5Pa+xrTd+3soHR3B4wbOPX4VZ86dh2PaQ91yoF4uw48Wqs0e2gPNWGKvHx0difXIzYujg0MBrBcvXkAyGkA4EkEiGcOo39EcWWlYODzMiXiQyWRQq+RRLlfFHGVy5uMXT2PQqeLll9/A7t4x5tcvYTx1Ih2e4vKlc0jEogJrGQrAcYMM5nqXzMIxQl7WVrTqaMIVnocvloV/Wgc6eRwV6uh0uoj6HWLdHRzlFb62srGBLz11CZ1aGS+9+AaOCgyXcGN5dQ2rq6vyWGPap8IbvgDPPlNf/Rf7YpsdRkaQ7QX0qEF7sdZW+uSnLbJt4IzAxknp4ufRHP+jwDO7QZy8F/w3UocJkPHfCaKdPH70yg2BX/xMRhnzzyfv2a9++Qq++eXLH3iPDajduPfLL9m0L5ygzuVzy1ha+PSecAQ/WIzw4PuWsnO4edewzHic/D2fC4EisvgI2P773332A+AZd4pEtZ46QI8o0nsPdreRnV/Qzt3O1ubsVDmhmcJKu0agX8gU7Z5JxZJZsM9ljCoZMz0eY7vUVVEfAOOth/C5TVobF3C1gQdly4H50ARn53xwdtvoV0vo1GvaIemPOcFSZmXo7QLP6IExngoM6YQIBDiA2iHcsTmxRbhgsmj47PUhHXKgbDlRaBl2FNsb2yL7I8HfD5MRsx0TQCMD7WQS6T/XAXHQb+t6/6d/YzYD2D4+iuF40rvQfk21XsP7t+5iNOhKNuINRHUr+t2G/k9JIr2neFy/dk337k/+7E/w7pvPI7lwAdcvXkbG0xd7kFJMJW2S3UNfHhaP9M9jmqJ2uBXppWdMTyi3n0wBY5AtM2KyXViciAnC1MkeJhMXHD56mpgFl5+rH7bPgQXHBAiFoihWSriztYl8tYXf+M3fwLe/9ftq71yI1eo1FAsFvPjTF3B8cIDTp09j4I7guDHA1u1X0axuIZGO4omrX1Hxsbe3Ca83iFa1Ct/Uh0wqa5gNHi8iqRRqlZKM4/tdC7//nW/j7MWLKvBPnTqNp556WvfpvXfe0f+vXL0qivzhwQFyuSOzo86C2RfGX/7N9/Ffv/tnSnYKeYPwwi+fIDcGCIdCMnkmmDO3uASnO4CjgyOlNYoZwuLI4US70UDfGiAWiSIYYWogkwYZ/+5AoeNAufPJrbp4eAf5vVsUO+Lscganlua1e8vkNb8/gFAkjmR2ReCoyx9BMV/DWz/+e5RLFbEo4qvnEVk/r3Pk9/4sj3p+B638NjKZBBKphCnInPQQ82M+kxDTqVQty0uuXuvA6xxrkS1gAg4cHx/D7XBgIZFGs1pTMikLABbNvMcIhuAKhfXcWfhQpsRkQxZCMnhOppSSRcaWXZDWajX9mZ43POxkPdsDhr9j27fj642dvwHAbJ8hFlh2KqG9Cy9CHWsRgU0OE7whthalZCPcunkTr776JlyOMZ64fB4XH3tcUikyfHhQPkUgkN/nUYKgLRUz/kn6URn78GABZX8+/1WfNWN9UvJIkOy5f/ghXn3lFaWzfvVr38BXv/Z1AQ3syizGCczQOFlpn/SfolxoMhEAQhCbrIdGrSJgiH5vBP3IouI91XeS0eympKWPm++8LFZhY5IUG+v6xXUEQ2G0Wh3JmcoVFgI/wdbWloqbQjWveSqVmEO5U0W+eIgh5XYcTbiRM5zA6/BjZfUC5hfXjCyc89bUMDVC/qAYPLnjfV3LXDKl+0ZQIh0LoTOw0B6OEYmkEfBHaZYmFhYBuFA4ilanLRCFrIhQmIBJFTW2M2sokIwsTha3bHcs+Dwc2CYjuH0BjVsEL8ny4nwZ5Fg4S5z1ewzT0gZSaq06WpTqtVuIBsNijOcKeRnfc4MiGYtrXClVKuh1TTHJ9sm0QN7zB2CtvNCGhmU1maJv9WB1yJyjV5pb7yPIzz5GaVSlVkGra4AQMn6ifj/m4nEVjvlKGZV6HRlK2YOUKnbhck7RmUTgDcZVbFdaXDe4EXBaOH9+A75ADIfbW4YRzJRYyl4tsuVoVh/X/ED2MEFOkxhoGPH8Pa9B6Y/yX6Kif6Jn2SofCWgKxLL6Tt4bq5YTcD31hMWg5/VQSs1+Renu7t6mxs/T2Xm4xhbcgSimbj/2jwiEThUgUyarw+VANj2PXLmM/XxBbY4jXCAQQtdq6jqYWstzkudiv41ENKG2MSSDhBse7a7Yh2R6MVXWAKY0ZKfkkFpNAwRyLUVWvcYJMvmU5soNKcDjC848wgzj2fRlpoMy3TKsgIE2N6h4nQkyUXxi/1VLBXksEQycKeQkDWanCzOBMxBAjX5z3Z4Yy9w4oudYIBhBai5rQEqHQynU8vgkA45gi8sBJ9uovPe8Sh9t1Ypw+2Pwh2IoHW3DGwjrNYeb72kTi2Ewybll9K0uiofbD4DOdHYV169dRqtexN2dQ4VtkKlH1nSUwRSU29EHiwy3cg6lox14fAH5RtL7yevzoG5N0Z4E4HQbL7FHj4Pbb4B+Z14Gw/gIAHJdO5ap/n/+v/4Y3/kP/4sAXPZDtjsygo64sUXLBsqqO3V5WdnBS/RFY2LwOzduyUfSF2SKbQiJKFnxHjHObmweSzr3WY6FmB9L6TDaQwK0Pqxk02I5cSw9zFdxVDJgx7m1LDaW0tjP1zTWrszHNQ5Qhk9Qk2MwZcjCx2yWFymbbGszaT0lm5oP6G3HfUt5mNnWAUZSKT9De2vFXqNRVjDbTJdX2Wznx7b4MHs9hnFmAOOH6Zqa38iQli+oS/2XjDOOcwQiGWDBc+i2mjjcfBv7e1vwhhZQpJ9YPYfVlRXcubeNYrmEy4+dFfO52e6jeHwgz7xI0Iu5hSxS88saK8jo9PndWhsdbO2iWijC7TEbs0zi5JgUCftRLnLuaKDUGKA59BnmHUNI2g10ygdKvOWzn1/ewOOPXYTPOURtGEAqHsRyfII7dzaxXyK7lGExQUT4fffexe7ekRLal1dX8JUvXUHQM8Urr7yF7b2cbCe4ppQPq9eDtZVFLK4sodbqaA5hsAYtFwh+wxtH9vQT6lv2sZx0YCXpQKU1xXGuJOZ1IZfH4XFRidCXnriMxy+s4eD+Jl557V2Uai0EIxGsrm+oPqCUv1BpgVzSL8Czz9JL/4W+9sO8gGww4lHpIv9ug2ixaAQ2y+rRW/dRwNnJ132ezPE/CTzjedugH4EwerZ9HDvspFSV7/0kYMIG1Gzg7V9CU+Q9fxTQsoEMXr8NkvHPdjv7V197EvzhwTZK4OzkYQNq9vsJBH8UeOZzmglqMHUh5HHg0vkNRAMe7N+7A5fXq0URF3o8ODlzV67dMzHxB9UBDmqURdBc2SMQbCPBgo3stKmSk8hAKHSNpGg55VOCTK/D9CuXYXv0O0hGQ5gySrpWVSHbarYkC7F3uuxr4wTEyPp6x9KEKkkEjcHnT8GfXIB/YgGhhEzkI14naiM3yp2HCUsfdq8fbWO/TABar32A33z2Os6dvqx2Mh4PlJBJCciLrzExj2tck/xLYJXSB4KKDK3g8fxPfyoWmscf1e69Xj/bTYzH4h9om+VKBZlkFLduv4M/+bM/RWLuPJ66fA3zXi6eq+g0ahj26Xnj0MLATX8T7tB3LTjGI4y5QCOLiYsGSh0i0VmxTekZwytG8jmjrMDpGKPXamNkkaFmwgK44KP3BHfeO9Uqxv0R/OEIcscH2NzbRaVnItQJCnCRHwn48e++9W/xO7/z2/jpCz/G62+8hEgsoUS+w1IJB9WKgJBsJo14JEiXZSwsbiAYncf2+7fRYAR4PIJoxA9/LIz9ahX7hwcYM3o8FsP1q1exsb6hds4d6Xg0gb39fd1DFpss+lhY/fVf/SX+9nv/VQDD2OVHILGEUHIFyYAT3kkbjXoToTAZA050GhUlOqWW1+GLx+FmEhQ9nEZjtC0yZcYYkXHgMn4k9JjzT4Ekk7MmI4EMlfYYh+U+Ot1Pv3jv1HaxlPbj0sXHUC6UBar0Wi1s375nwCWaMg+68M+YIYXjYxnme4NBxJaX4Y2vYDgKwpqBroHgw4XeaNBBz2Iy20RgrNdnNgXU1sYfDCJgQtXHHpTtOduIeAfy77C0swxM+iNUc4diXRHE4Rp/OAbSmTS8ZDIORgjH4ojEI8hms8hmF+V9wmdC0ID/J/vFNkuedQTDjpoBYCKWmfxHtRvD3JrRxiSrtIuJ2dtm71NRMzFMLLZxPTsPfX4eglksoM3nC0F74FlFGS+BJybtkTFhdRrodtuIJxcQScwZbzZJaMyGB58bz8M2dJff2Iw1IObAzFPNBum0CTIz0hfjWD5sBgQlgM1zpv8V07vI9CFgSWZWyE92klPSTsPusTddOC8YyT9BRH4hwwVq9TqyC3NIxJNYWVuTR9yDNvBAnmqkuQQLb998S4VFIr2EQj6vlFGyMd577wbefvttSavo3TXgQw5lUWnkUD5+Dy0GOLiYLhsRgBYJMTktooKfXnNkFlWbBbFqVhZPKYWQgItSf30+hAMEGvjERpiOO2gT+PeE4fNF4BiPUS1XZJKeSmXg8QdQq1dV4C8vr+g+0BOHIB/9wDhfUq5u0Uuu19d9I1OrVKuj0e4iFTdhApRWMr1QDApKZsn6lBeR8Qry+mmcb54NARwy0+qN+szLjGOtW0DTiD5OMwniYnYBi0ts40x2NMUqxyKltFL2zH9zGi8yym5tKSKfKWVfZFo2203kS3kBi3x/t9lCLBTC0tISmh1LgT8hei+5TGAFzeUps8a4J4YwHw0N0MlEczhoqu4yASycEwh+DUfotusaU1gIE0BVcigLdfo4yjqCjMWB+gAZnaEApWkQ4MfPUiJh34B/XH/w38VApe/fcCiwTADvdKS2y35brlXVb5bSnAuITgUxcRgWquk7DhSqRY172bkFPa9itaY2orbucqPbbQqYCgSj8PtDYlCRRB1n4Acly3CiWimL+eyYyd+M95jfyPVnc5TYcwK7x/DQpkDApfH+lCRdiZUT+W9yXPB4A/p+040nSurl9U45x1OSTA9R9tFQWLIyvkkSYQJfDqCUP9QzT6TnBJiRiadNGKWcjsS04RdTvj5lqNCQbDqC9E50eqTlcOxyikUmOe2goxAWjgMcF2uVstpSJrsObyAioKyS35MHJz+/Va9oI4brglgiKekymbQcVSu1Jk5vnNKzPC5WBUxxrAwFw4ilMnAOuzjeuS1gMpnO6PwJLNGA3RXJwpdc+dCpY/fmq9i99RoCHpcJC5hM0RtOEfS58Z/++I9w+txF/OiHf49wckFM3gunl/HM0089kNBSXsr7nSvXkS830GvXcImbsKMJfvzCK8jXe9qM2VhOPfCz3M3VsJeryfvs04JoS+kIVuaiWjdUW309s7Ulk65MRh+TR61BXzLYkJ/sc8pwzVjNsdJsGvGfDGhPYEoeYppPDNuMz8ZIdWfelDMGJ8cWl3v2HJXoyiCKGdtsBqw9vLnGWoB9lG3Z+CuyxmATNKxHmwnJGzegFYiYkWbM4RjDH0rVKaVmn6p3eqjUGwrn2b/9DoLODpZOn8fNW1t4+7WXVVOQoEFlFJnWa4sZpNJpVCp1sSVXzlxEv91AqztCYm4R8cBETDSf34Ol9TV0mk0lp1MWSf/Zi+fXsbyYkn/fwWHRgGctB7g5JrEqxzMHATGODyF5zw2sJq5evojBxIuDSh/ZhBsJ/xD5XB6VehdwB5CI+oBBC4cHRyiWG5o7n/7SdVy7fBY7W1u4ceOupLbhaEJkBoH9XUuAdywRxXjq0ngXTS5o7mwU9hRcFZ1bw+r5p8R05RHzWliMTXVPSICgdyvTl3d2D2H1DTM8EQvj7vs38eZb76Nab8IfDCE1t6CxvNlsY+RwwRsIfgGeffyK84vfPmrkzzvyqHzuw7y/bMbVj155Dz94/i0xq+zj0wBnNkhCIO7zkLz5SeCZzWgiiPPevUNQ6vZRx6Meb3zdLwqY4LkwRe6jQM5fZA+wGVHVWg3PvfjmAyaffU4nGX02qEjfqt969oP+XSev4SQLzfaz+ijwzDbspDk4iwKyFy6cP4s4fXsiYQFgb730AkZchHp8AsJybYd22E/uLHERtxj3YilGhoLZ1er3TFomF3v05uAup+R5NOpst1E4PESjXFJR63U7lWZIz4whk2PoBcIo81lKGycqFovt3gCdHk3Cabxk5Bk0hfUsPwZ/NAHftKfkKK/HhcbYh2r/YRFqp0x+UniFDY4/2qd/ke3ks3z3ozJN+71+71gLO2vgwo2bxtvN5TGyOl4z5dI3797DQjohloc9BrLfR4LmPrJoKxQLSGWWcPnCGRkv89m8/PobePn117C9t4XjXAFzS4/jypkzSDkZ7tDWjjHlkjI6J+jJgoaJm60GHKMhLC6yw2HJcbjAIoOBxaQMbSmj4/8nE+0sU9LZqRZh1VtwTLkYhBIpWUiyuOw2mnA5HQglEjg+3MXb799EpW/kWpSvEWRLUSkJC00mjLppIB/F0vIphNwRjNwepc62rBEqpTLifqC8v4P7d++rPS7PzeP6E1cUGU8GhjMYRKFZwzvvv6Od0T/8zh/i93739x/6gsCBP////hx/9d3vii1DL51UIqniRgVvvYxoNIx0Zh6YjrXQ9ftjcE4dMrTte72Y0OOo35P83RGNo05mg88Nv9OBUm+I8sDsCBMqpmFy2+1GderCktuBCwEPwi6HXhv3uHF/u4Dbm/lP3aTy+3dwcO91hMZDJCkvoy8W141+sizaGPa7WvDGVlYRz2bRttpoWl2Z1vtCCXg9SUzGLhSOjTfM/NJFs0hmUWUV0CpvqxCeW7yIaMrIr3kt7l5RoCELQjFD3EkBIoQvTvqBERhiMYBeFe5xSwUW5XSUk5mgE+ORxyKDrARKzLioXqS5btzIL7OLS/J6IaORICQN3SWn1anwHAwQZcJTmHLHx2vLWEwRKzDKlsHMduf1RAQUzYyPZ6bK5JS0Gg00220t2FnQ2hIpsTds/7PZ54lRou+diKEk2G4GdhmmrymuKfuiPxjvr14jljAPVjsz1sDszUr94xjL186YObbnFhkwZGCx8CFzhv2GIOnsk/RRLLR2D3KoNZg+FkMiyp318EMpzox9wOc8GvQwHJmU3QGTkVVhGd8zAl3dTless6XlFcTiJmBgdoH6znK5jFKppMJaaZJeH37y4+fx/HM/xFe/9jV89Ve+oeLm3uZ97B3k0LZGJtDAE0GpWUS1dF9FWyp9Bqm5s/rMWnEP1fz2TFprni/lt/T4EsOQ/Y6pii4PwuEofM6RSZ6ejuCdNNEmAEPZFgvRqRfTsQsd9kM+BxpM+/ySOzLJkt/d61uaD3lQesbAEN5bFqaSxWKKQqmCg+O82h5BW7Y3yjD5OfTx4X1gUcWkXQKbHvo+utxIz88jkoipAKZBdaVaEfjBoqnTJoOM956sriHi8bjGEYJyZLAKKGZqn/oMPahmBbdYrIZxboA3k8BIII8m4rsHe6jUygIIxcDURowJtjDCcu53GJ8wAgj8cWOIodXSXC4Q1+UTQEUvLDZtAl6SJBLM87rRo9y1XBJ45vFH4HD7jN8kk0CZRsok06GlexHxh2UJYFhgU3id9DB0SaokpiZZzwrfcCqZcjIlt4IJ4kPDGGT7ljzMKWBxQpBSUjGHfOC8Xj98TCNlv2GgS6clAKxJFiWcet6mh5nCl+3dBHF0MZkMZ4EhBG4pA61iSPaLK4Dp2DDGxDqlYbvbpfUSpVSS1NpyOAdZoibNz7DT6ENokoVtA3jeRI7HYq0EwvozhwCXl/MHz2OESDyNSDwlxhvbHIe0AOW4TPyzuoJiKUvnJk+jVkOxWBAzziXcZAIfPen43rEJPOE40B1OEU/Oo14rYDS2EI7HDBPY40ZA3lJGRu50MjXUiXGPyYJdzWmBSFKbrPXSkeYvqg2Wlha0xtu6t6mxe3ntrEkaHXb0fI6PjvT92eU1rDJsZcqQDqNSCAX9YnA6PX71p0bfCX+cgMN/f+zdeg17t19D0OOSByTPkSBKwOvGt779bVy4ch07u7ti+DFEgN5RToKtwZhYfVYtr3N+8pmv4JvffPZBMBdBkx/83XO4fXdLzFyOJ/FEXOxwnj+Bk/e3CwoR+DQH2a6rczHZQJChS2BdkmP1W49AD7Iy6dFHgNTeJDFyRzIzDaOZVgJcT7FCpyDbAAAgAElEQVT/GB9Nk+BrWGQzdjinOKnmZ+6bM7aYztMOsRHD2ADvxsfrobzSjGTm/bYE05j9G58/OxCA38l222m10O1wLcdtd7M5RI9Issi6vQECBHt9ftRLefRqx4iFXGh323j11fewe1jRWNHvtsROI5MrEjTyYPb1gM+LUHodwWic6U4Y0DLE7cKEm31+LzyBsDYEKNUvFcvYOLWKJy6fFXuT8sV6vaOfg1wVtQbbnvFQlZxeHqpNhcMEk8uYT8exf/sNHOdyyCxk4CVLnIFY0awklWOrjkF1VwBrsztSSvlXvnwNp9fm8c4772PvsKBE4/TcAkZjhyw9jg6PMGG/BxBNLQhkbBR2NUdxjUIWpkXAOHsK8ysmqGtsVRBymmRajlexkBsOtxMDq2+SvdNJVMslbG1uYXf3QDJybqJz/GYbZ+LoXDaLYCz+BXj2aTrnv9TXnAR5iFyTdUGvsw9Lhvw483yCX/zh8WmAM77OBjb4fZ/Eyvp5PB8COVfOLeNk4qb9vSygaarOyfLTMMM+zj/t532tNuOIvnWPykd/Hvf1k77jszLu6FvF50TD1o9KQbW/8yR4xvZL3y9bkqy5cOb74R734Jv0MGE8uj+shK1rVy6iXqnhb//sT1E/3EcwnkQ8u4xQIilaPxd6kvKMR8YUXglHE00YnKD5ey6O6Kthkn5YhNLTY4p2o45qPqdkNk4M3A3j+930UCFVXJ4gYzHfBi4frHYHg3YDfacPI+4G99pKzeKil75XztQqXD4m6DjhJIPFNYUFHzpjw6z6MN/BT3ouBIfZp0+C4p/0ns/D7796dV0eb4d5Rly3xDhj/738SADAo+e6f1xANOjCf/i9X4fDHcCPX3z1AZj7xIW1B6yTF156Af/w0i0VTGFXT/RzLpfGGGFvfxvWwINE5hSyQReiU8o1h3AFAhjPZChcSGmxzx30dosVE9x+H1xckM/kA2R6UGKmQsjF1CsmnBEgcKkwHVpdDJlKSbN9JSuy2AbGDnpC0TsliORCFgd723j9zTfRnjjg9bqxNJdEdj6Dfr2Gdq2EOoMErCEisTBOnz4Hv8uPra0dhVH4WHi1G8YYmUyMkVn4JRIpXH3mKwiEg3j9lRcxGvfw1Fe/jINcHs/96O/Rsdpm93/iAsaGgUPWRThsfM3OnjmHcDCE/oCMOi4XmXTEwAEXph4/gvGo8QZyedBzuVEeT3Fo9TCg35bfL3YGAUcWD22yNCShmXnuBELwhsLy/OPr3IM+Epgi6JhiLejDmt+Hza2cEjI/y3G8+z46x5vwUxILwB+Jg6yxaquGWs8S4JQIBbGUnYcnGkK120az1UA0sYFBb4BmeVuAVY8+US7u8hsZ2EIigVQkqYU4pQijkb1TbWSYNP4mIEQwnMVoozPE1MmESC7cKduidwmJgQOB8/SXisaMfIxG/fxOMcLGYyRTaWQXF1XssyiWd84s3ZKLYsMUmxG8Zt5jJF4RECMr5STT7KHk0rzFlsDYHjI2oKcCQ+mZLODZfgimmdCLu7ffx872Jk6fPYON0xfgdBoJGgt+7dLbSWQzqaE9XgukY6kj/OkhaCcOgc1QU0FtWLdGLqOUhwcFkl3cGMP+ETrNOhr1CvK5Q7TbTXgDIUTCYcNamwJrK2tIJDLmOmdpn7xGemPZTAJ+Js9bwTIsGrwmPVT3R75NZn4wc4JJt+Sf337zbe2QX3zsAmKJNOJM3XW6QJ8ufjlf973v/w1efPElgTEEfQiy96yOTP1DoQAeu3QBiVQc93eOUe06MPLEMWD/+5ij18yjWT5Es83U1p6YEmyTNOOnpJHnPulZiKbmEU+m4ejXMIYLAdcYwWldXqMDjknjIQYjNxqUiPUN+5C+dAqWIGMtGNCz7I8HJmhj6hDQQrCCcjzKy8zm0EhsqFyhIKaNQiTcLkSCQbXtZrejzSz+PRYOS2JKEDLoD2FheQnJTNoUqICYGwR22pw3+wP0e30xupuNpgAnFvH0llNhz8/3+dUX3ExtZGHN8yeg4yEQzeLcJGmyUFefG41wmDtCrVkXk8vIjY3vFQFbm6HI9z1IY2XecKuKdr0qI3WamA+nbgzGhvXG86bHKiWCLPYpaSzs38f+3XcxngwRX3kcweQSJr0mRqMBRv2BgJXBhIDkFAGXDwG3kbiyvc+ngvKBbLT7sHo0sDfAGedzjp1C4Ol/2moTXcJCKg6/h2AAQUIn2gPjO0eW8sThRjAQUvvuk5E4HuP4aE/X2rG62D/Yg1t+iBH9NGpFdNo0iTfsLmLFundew+iivx/7sZdMSHfooa8T5Y70EWPog8B/M7oYENOh34m1KebZxMyJtDIYUw49kH+XwD9/0ATrCCSceRdSJjceqlAOROICJQSojceIxulX50WzWUfX6sj/iEwUqgTqlSq6M78ljoPR5JzqgEr+QExKD2WdBMX7fWPYv5hFOBZR++z1hjL29zEBGfRn4zqvJ8DQRdDUNcWoTy+nqfqg00MJrRO1/J4SQXmufNZipFG+6jTpn2JDjkc4c/YC0smkwBN/bE6/DzgNq7DZd8ByxTD8GMuAo7tvIHfvDXjd9N91isVN9hrBM/7/6ld/DV/6xrNolfMze4YF9Nt1w/b10xy+i0QyKc8rKj4W0nG0G1V8/799D8/96Ccy+GdKNv1JU5mM5P8EPW5tF3Bzu/BZpmBkYiFk4iEB3vTd1Hra4RSLKB7jWG0UHwYgNpsTAqoISkkqadYiJhl55lE2YwAbNplh97Ktsm9wA0VA2IMkGkLihv3MP/l8M9COvqKc2+zP1562AdZsgM7AaRCLkab+AmM9Jul1d/Mm7m9uYjRxwjkewOueIpVdQiyzhHKhKCnk6VNrcHnDqFWOUctvoZAv49XX3kGp48Ly8hLq+V3J0p/9N7+tJOW9+zeQXcpK6t1tNuBn+IM7hFrbAO5cuxI0E3BI9qZlSTZ8/sJZXH3inCw4XnjxTYULnL/4ODqIot77+PmE19cq7cM9KOHx80vatLi/RX874xPtiWTFSG0XdxGhUiYYxuVL60jG/LhzexO5QlVsOfqdzS9kVf/s7+4he+YKAqEoCvt3df9dGCMSnJEXAkmkVi4iEH7I5h/0OphaRcmjOc71GwdSAiwsZLCi1OQYBt0mckfHODw8ljSba/Fub6wxgeC2AMtQ+Avw7DP10H9hLyaLh6btdiohL//jTNs/CkA7CZ59FoYLv4/f/XmRbz4KetlsM06WZJt9GhP/D2OdnWxWP28G2snnwRTBYq3zuQTRPk3Xs1l09IvjQoht1U9vqI84ToJnfAnvxck2bsAz42FAEWQ46MFyNoNkPCKPieODI7z8o+dQ3dvRZEgAzRsMaeeRxQZ3SDkxDphkwwUOTYZnTDPKtrhQ7tTrWgPSTJum2EztISVaPgfTCZigyQKMO+P8u53AxEWdLxFHP7oo36Jpq4xpJA1HJINp9QCT8p4meUr3mLrJXRPQlyu1jpHv4WTC62U/t4HDW/d2JDlkQMUngY//HAG0Wuk+vnZtA09cfgoHuRr6vYaAep8/9rFjW79bEUB++bErcDlGeOmVl/DDV+h55UDM05VPj0kUdKEzooTOBZ/DFCZky8A5wcHBLo4PDxFwe3F6aQXz8aQKQIKgIy7uuC7T6sws/oftJkbtzkzWxvRUFoweAzgMh1pkETzjLrykm2JteMQIsQ2iTYE/1Xtkfix/DDcSmQz2dndx585tSSv9Lod23iLJJFqVCjo1+gX10Bn0EfJ4kErPwRqMxaxLR6NIRiMqRnlQShaOxGWEnOf7emaXl2yls2fWkMyk0O+PsbN1G/e276BLxuWIaB6ZC0bex11fgjnnzlzCpceu6s/c/YxQouX3ojKeYqvbR4UgXTCCiS+AAbERAsn0RHPSZFw6DDg9Toz6fTEoWODJk0oLYw/izilCU5o2O+CbjHHK58EykzYdEwy7PdzYzH2mtK+TQ0v76J7+6k9lMSjcxqhdxnGNkpXcDLgBrl6+guXsonaOay3u3tawmIgLzCo168jEolhbyIpFSFPffK2v4j0T8YIKQIY7uGlaR9bG1A1r6kTQ59WYRFCMLC0WlyxkCXLQwJq7rCxiCATQDJ2gAN/PYpCL40gkqvttDPwJaPGezVipM1DJNsd/ILfUlc7a6oxlZqrWmQ8fwaPhWD58Po9JZrNF4hwTucvO7+DzYV0i9ovCVkwRS98V1SluL6YOj35PwJDFodLyZiw1SS8lf+GGwswzRgS4h1JQG/cTPHZC8ilYz2bvYgqmLtbrdcOEiMdnyh6HQKie1UKPmxI695FMu2ngnV5ch9dnTJkNo8F4lxkwUFdqmsgMtKBnCnez2U8JvBA8opSTnysJ5wwItzdexBqwOrPCjPI5D6zBFC+9+LIpfnp9vHODSWTGR246HStkgOMIQdVk3K+gEDKEus64QhgERrkT6E/cGE6NZOnRY9gqol07RqvTMZ53M/BPkkhK58ZjRHxOeYqy8G31pnAN6sgy3KZnoTGNG6B6WJMHXHPggTUOigXVptE7z5fpabOkU4IJoZBpt+OpA2F/QAUctx3EtKMEmzJOqytJF9PzlFXpZiFq7vloYAkYj0YoZyNo3IfL6ZFUbW5+XvLVQDAooMEii5Lj5GQq+Q/BiVG7jXw+r4AVvo5AMiWk9EEik4LPhIWx20lAyyX5G+d4+Z7R55AhIWRkOhi60xDrypZ1PuhPbAozWaFJDebm2FieWtubd7C/u4uN02dw5syGCrcJTDvpccwc9NC32gKYeD7+6QCuYQdty0K1P0VnTOlSHz4a4NMPLuBTyqrVGyLkCRrAb2Z6zv6zkInqp1BpG7YrpZl1ywRCTA17hv1t7PRozAl5COqQdUaggSwvU+QnM/NwzTYoyLprNGqSnHHT4O69mwLPCDZQpsnxyOq2VCgTQBUzZ/JQqkxAi+OB+ro2AgzD0ADZZFf7FcRi+jH74mzMmJhNRrKOyGZk6IQNbpCdawPTBFG4mTnhroKkeEaOZ0i0hnXEcyCIwu/i3MKD7EoCqnzWTI5V8cw21h+g17VmCgKmgQ6Vcskxg+xUnivbLBljXItmFtcRn0vBGnVmVglkrPsxtgZwoqf77XaxsCeobv7Oz+B1kmmojRSFGPTo0ig+da14iFKpqPMhqMhz4F9S2Q1Jqj3Tnnz8/DOfObIOMR0p/KdsffT6OH/vTRTuv6kNW45NAlY5v3kMC+2JZ76BJ59+WpYJ3nBCjD0C/QGPAxG/U8EBK2vrAs3ubh/ihZ88j1uv/BiF40M4QklEkhmECBRHY0im0wIlCYwcFhu4tVOU2f8/9mAAyJlVJkG7EI+S4anEpIeG/SdZyrPUS9uoX0nUHOvkedhTAILYjrSWCBr/SQHABNfs9BqO/dqYMf1nNvg/AOykFiCAPwP7jdLRgHatVgM721uSSoaicUQSCXnUTjxhjL1ReKwK4oERPJKje9En8Zep2G4f7u4cy/8u7etgZ/M+bt3aRL3ewMr6GhwuH3LHOaSXN8Rgdg6bug9cE9ZaA60rs/MJ9LotlPN5UCSmPjcyEm+CkLTHuHTpHM6cWkKpUMQP/u6nODwu49yVZxDNnv9YEPbkM1xNTDAf6uHgsID9A4LoLbVFhTnRtxlOpSCfPnMK588uiYm7t3uAza19bahyTdTrMfXaiXZ3gNXz1zG/dk5fwYCL/NYNeMYtuDz0dW0gs3oJC+sX9XsCZ9XCHjzTDhLza7LnON69I7/O9bV5LCyfwcrSHFKhMWrNHvoDsk0tFHJF9BwR+cKFHS30rSa4fP3C8+wf2zt/Sd9PIILAGVkqH2Wk/WGX/mEAmg2efRJw9HG3koysX7R88yR49lnZZva1fZL8k6/7eQJoJ8/HfnY8h3t7eYU/fJxv3eep6XNhQn80Blrw+PErNwS8nl1b+Egg6CR4xudJAOnRpElxLkY9pOMBJFJziIbDmIsGsHV/C7dv3kKFO8y5IxrdqGjlrkSAPkzyrzKpiD2CIPSAcdJDiIutjhY4BMq4C8gJlYt0ygG5a81JbXF1VYu/4tGBTJMZvcxFnSZ2Lr5nE7uHnhiJFQxiy3A3juBqkt7vwKjbNNlSTGxjeBrlF3Nn4MmaicY+2CcZynDtovHyUvs7f0oMPAJpPD4MRLOB4829PN67e/DPgoHGpEsGBbQq23jyykVcv/6sud6PYNQaS2KCWg585amrOCpU8L3vfw8Bp4nVbo/pCeRG3NudmcSaInkwJFNiguGQMgcHAgEvAj4HcseH2N/bFRvh0rkLWF1YFkusXa9zu1KLqlHP+ISwMGBgAEEgO1FJsjdJhwx4whQvMrL0nMm4IsCgJC9j1E4wq+cgiDGEl8luLABZrA2G8AWCODw6wnH+AL5QAI1WB5FoFMvrqyrKJ4Mh2tU6Bm0u2IliuChcRpceM/IOgzxGpnAhGo/IR6PU6KA7GWNuYR71VguHhRJiwaDS75zoYmfrbZmVu7wOFVYs5mj4zZ32cY/t2otUYgHXn/wSTp0+bVLaWEyTheNwYmcM3LSm6HiD8n5jkcgfHd0eRq0OhvSzCXkwoWygP0IIYwQJoBNAdLiQdk4RngzhmU4QdkwRwgTj/gDWcIKDfBP7ORPy8I85OsVt9Mq7cIaSyJePUTi8/cDjauKcYi6exNrSirx1ogE/PBPAoiRo1EMkHMDK+gai8QzuH5AFtw+nw4u1TEztqDdxK31Q7Bx5EbmVXskdZka/JxMJSftYcPO+2YdcoGZFqAGMZrvKZDoNDBPKMM1oZu02n82xhotSi95rBPSd8AdCKipNI/3v2WhKvFPqVQ+VWl0Jg/OUL00N44hjmvGNeZhkxpqFi3RTxBoploqWWZKsoZHNXj8LGzCAyiyoRX+eMQNmf5bUi4CW1DcP33uSIWffAyWeTafY3d3FzZu3sLa2ikuXHjNjOBkGM5DDfu8DwE1gnUPgEsdyOA1bz0vpi6Q/HEFmhTnPe8Sxn141QKXRUcJXIuLD6uK8gN1apYo2N06cDox6luQ1QzKOfT6ZqbN4YEFXyh3hzVdfQC5fhTucwOL6up5hs15HoVxGpVpFNBRCJBhCKBxBr9cVA2wuHUY0TLNl3qsxasMgWpOo5pLB1IshHvqpjbpl9FsltJXGOzCbQWK+jnW9o6EFr9uDq6eTuLAaR6XrQrHSQdLXl2dVtdXD/OppJRpybLImQbg8AbEgCVKSPUo2Bb17yIbgD5sTWSMEQEL0mUmlFISiTSf+N+G4FYJlDVEoFiX15KYTvfpovt5oNQSCcWwyz954lHFw9TBVb3kJ6YU5sbYIaNQqNSQTScQTCZ2Hq1ZGo15HUbjKRNKgfrNp0mTDEfStvvExpOyUck4aylMK7vOKEUjpKAE3tm2medKvjvJFXhjBJeNbRsks000ZaMEUZCY6hnB8uIeD3S34gzHMLZ9Wsm3leEts0MXlFYFiZEUw8IOADcET9iWuG3aPijg4rog1wuRHsvYI8K0vZdQGD3N1wyYlA44WALMNBfHwZn2IryNgyD7Hc2Kbp+8amYxsxe1WXcAdPevoZ8c+QDYK33/u7EUBW5SHE+S+d/+WSWbtW3j/1rsaa1jkE1gWS0xs/KEQGYFhZNCKfWpY+i6HFz6lVps+7fby3o0w7I8lp1TK7AwoJpPfThHlOYl5RO+0GTvWgPmGzShvK5re00+Wayk+JyVgmrHEDuzgc1IAhMen5F4yhcjW5iaGwCv67EUZeGCUAmKwzZhfvoBhxlENQFiKvyvmGZRDn7cg5paXEE4nMXaQNUYC9RTdfhuj3ghebgIxpdAaY9SfaP3I82aKp3wixz2N09z84PUThAr5vZLWF0tFrRH5HFtkpU0nZsOMm1uUXXLOCGfEqox6GUw0EXBW7H40Y2j/9utingW97EdmM4TPz+9xotsf4yvfeBbf+LXfQKVufH8zCcq3h1hdXcfGxrra/bvv3dC42h9O8MqLL+Dw3nuyIPHPnUZkfg2uYUsb0wxWOHX2HE6fO697f1Co/8wANHsOPLuxhPPrS7qGWDSkutZmgXJ+VFgNWwvnJy3BDCtbEmDKPgmgUcrPjbcgvfHM+x/IMMU6Nu2In8O+xj83Wm21A/rXctzhZx/u3sfBzn29lyA32f1krPdHTr2OGwHc0IolU4A7jGA4po0RAXiY4N5OEZt7xQfz+5is9+lQ3sYRH9ujhePdfXijaUkbB50mvF4n9g/zAv9WVxYRDEbh8MVxdHQMj8NCMhZAs1qWjYiZj03oDlmdj115AhcunpOdx1tvvIPnfvIGrl65jMevXUe+5UZz8MF2NBn2MGaYlicAl3eWQA/gVMYB36CMUrkq72YmQgd9DiwtphCJUwdAYNaBxcUsMpkobr1/B2+89q58nAnosw2KfVmtIz6/hjNXvqR7w6O4fw+N0oHmDm5IuHwhJBY2HjDPaoU93W/agGgzKJDS+2r5+xi0crj2xAXMxQOyjGA6enXADWKn5vOgn31pDMegjpB3AA+9cr9I2/zHLJN/ed97ElSxQYaPY52dvBOPAmgEvlhEkhFEMO7Tfs7JlLtT66ufaML/T/00eE+unF+RCT39tsi8oV/Wp00f/Czg4c/LW+pRMM8OPbAZf7xO+tZ9lhTVf+rn8OjnEzjjc/nVL12WrJgHWXQ8uDN+lCsKCHoUBLKN4P/fv/4JksmEmGfbu/sfaJ9sg6l4BOloAPGQHy//w9/h9Rd+YhJ4tNgZoN+mJwENt/3mRws8sl/MLq4KQsoMKG8b0H+CBQnBs7F2lDlJyeB6MNSEmZ7LIh2PYjrs6vedwRBdizshQ8AbNLLNbsvsfi2cgn/cg0OeJy44Bx0Z4DoaR1rY0YeGRRd3DZ0LZ+HJGu2/fdisM8qyCRzaB+8j7yGN8h8NXdB9XcgIZHvrxj31gY/z+Pt5twf7+8gWIXPDrvFb1V1YjT0tan73t38Pzz77m1heWlay5EuvvqXi1z7IJPE4RnBNhxjCjfPnzqNaPMBLL71gfDMcDnTH3AF3IOgiAEpAwoHecCzPDoJD2sX2xODzueFDC6VCQSbekVAI0XAUa0urmIvFUD7YR7dhGIizNdvD5CU+U/pwEFgDiw2f2BWSA2Mq5hGlid7xCD5Jalza8eZFE8BDgO2O4Bo9gNwq4gjQ0Q+IptY7u/fRHY1kahzwepBdyKhQbteqcDNdT5ISF0LxBGLJGGKZDLx+L5yjgQrKITzo9EfY27uPnd1NtMkO6XcxGFhmh3fqxtLSacSyFhqNLXgmfgSCft2riWNkqPCuMPptPybdEDr1FlaXsnj8yhMGgHC5kJqbgzsaQ8vlwe5ggsJwgiEZST7KFt0ITIaYHuYxPS4hjCmWU34M5lI4LnewOrawNBeGhJszEhBZI5RRNHsEr0fIFVs4KDxs+z+r9prfv4ntOy+BoK18WLgo9xjpIaZMr4zg2pUn4Zz6UD7MYWI1MbB68ITj2ulfWFnCYOpA7ugIX37ykqR7A4cfc3MLSCZpGu2ZeTNRJm6M0sUem7El1JbsBsWiwAbNyFob0JPKeDVxgdxp1hQ2EYkwgcyngleprdMJWvUS6iVKWZ2IkS0QSyEYisqjzjAc6TfGMY7MK5farkl9bZvCMxhVIq3NFlHBcuIcxTCbecjQC46fqU0Lu0OoKGHJZQoaUzgbYND0O/oFzQIAyGATo4x4r/FlsuX3Dwob0ToM49FY1pginYW1zpGg14yRZgOJNruA300gQzL6mUcl5ZzE0UKRhJHtiklmWKA6lwlDCSbodBo43r9vztXtRzF3hGrhSOySgD+MG6+/iV0WPJEI0OuidnyAfLWGjStP48qXv46D7W0cbm9iYyWJ5WwMtc4EoYWzyG6cwdH2tn7f7lryyKFMLZZIKHWWMptGsahCmhhjIupFLORUimUgwCRAB6qDMOrjGAZTD0YE0SjD7NVkwk5gkMUInxHDNghIdVtF7co/dTaJjXl6FdEEeoRmzylPtd3jMtoDpyRZQwQxdYXg9oXgCwYFwkmaPpnKO6fT7QjE4I/YWz6vgINEKiUJMp9fOBoTk7VWpnSxL0+9QiGn32XmFnQNZLx1W3XJxbyeoCQ+fI72qC6PLrcbc5RP+304OjwU2za7ZApq+h7Sa6pDuS2fV6kAq8IUNgdGbp8CefigCSyxwKe8kvJvAhzxVEbgGdcL7IvVRg3lakXnxKABglkCZ4YDgXJkIhUKuyiWDpBdexIuhxvNwjbm5lclZ3M5yIjr4NS5s3j88mMYD3pm3pmMUC8eK2SmZ/X0XKa+OIaOgGSE3XZDxS8BTgULkcnMDRWvX2MQ2Vb8P9umpGouc3eMLNf8eTjoiFUTIFOdfcsB7B3s6l4y6IXgGvsLQSolfBJgEIOOMJXpV73hCFu7O5oXCDrwPHmvCGqKGesko9T0EZ8/qE0ffg77Ftuo12VCY3ivGVwgQ35K/AMmnGfUY6KmYSWK/SM58EQFuM/t1f0x7LGQYa6y/bLbeUxCLW0KIgxOsbraXOKz4aYmxxJ+L73T5BpAHzV5M/KcyAI0cjq3PA8NME4/UTF3KekKGDCQQRTDvqUfAmf0SyOLOrmwKIDP5SHTJgC4OPdWgTF9/qaolnJolOqaH7mOZJIlPe9IXmfbJXDGNSXH30g8BseoLyDc+OS59Nxpgs4NI6+LFpyUJVvqY5wbuMFCewPaSXQcUbRGH8485T3eufkqDu+8gYjfLUCa6wmundgnu4MR/vf/84/wlW/8qjZak6nUgzXhzv17ePftN3Gwv49CtYUnrl7H7ffexPf/6i8Q4ElxbCawcepJhOIpTFo5JXqubZwSU42hJP5gAAf5ugkPsAY/ExbayXn9/KllnD+9IkavmWY4zgDRSBDRSGgWFsA0VyP9NQEpPbU3gqr0jdMGkKTgs81SAuOzZy4SPL3UnE7cub+HUrmIqHcKq1lVH6G03lgeODE3l5ZtQrc/EOOJQT1kG/6KeUAAACAASURBVA7hw/39Irb3P9mDtVc/QHBShz++gj4Dzpw9dCsFtKwx3EHjSclzOjrc19p0aWkR4XgGpUodxaNdRGNhRENejcGc27jfyBCR41wRrY6FlQvPYOnsdaQCPRS338Gtu7tYWFjEyqmzmATmMBg/BM9Yt3RL2+jWjuGNLSIQz5oxxhvEcsqBjI9S7pLGjvMXTiEcT4mFye3Z999+W2ubb/76r6HVqOHN19/FO+/cRrPVQTKTweraogJf7t3ZRrVax5krX8bZK1/+0CVbbtf4yGZnzLMPe1G31UCzvCuJ9MWzy+iW9lCrteDPnMHUTwl2XG8LuCfySuOaxhoNJXH9Ajz7Wa2Uf8k+xwZVCDrYzAwW2HbC4SfJuk4CaHz/V59+QnfoZALiJ32GDdrxHMg6e+/ewS/0LtsG9gTBeBCMMV5hNwQ0EKD4OCDt07DOHr3Af2pp3Med00nw8ucF5n2WB3zS/P33f/2reqsNzJ5sf4sLGf2O7dd+bvw/2xdBWYI/lNw+yixkW6ckdyEexE9/8Nd47m9+oFRDeiNwsU72GIsU0JA3GkXQ55HRu3YtJfc0haXipFgwcIFHMGs4VCISjYq7Vl8AGUExHr7pEOGlM4iEgvB1S+hNp7DGE3R6BjwLZC9gzD/nthDMnoZ7aMHVqShVk6lKrvqBMebmpE4zaqbVkQVF2sf8WTgXHjLPbHbp1YsbAoMJMpr7Y3wN7dAP3ge7LbB9M1zCBtRsme9neW4/r9eWc1so5e5j3O9gOrK025iMMZ2Ru1tD/Ot/9ev4j//rf1SR8/7N9+UpoutvtNGyHrJ2+G9ioY27KJdLqNbb8DrJZGKhznRCFkVjSRkomeoJGDVsCu5usRh0j0yiJneHWTWEfEGsLy0g7HWjcnyEbrtlmEIEIU5IyyhZ9Pi88iqjKxAX3vRfobkxQVVKKUnpIWfE63EiFA1rod0u1fR5rlBAFPYJd43HM98lRYqzyLWws7uFo+NDtAdDsaAyQa/SCRs0jHZ7EXV4VHBF0wsqOK0BGRk99BsV7YAy6KBHbx3nGBaG6NPQ2uWRbIgHJQXhQBQufwPOSAv+QRSBThhOtwODUR+DUA9MHXC74mjkuzjczsExHOHU2obMZvuDCX7lV57F2sa62HJTJ2S4XxhNUXSH4IrGcdbNez9Ex+HCvGVh0jELQBZjkjuD3kl+SXm0cJ8tWo/KHRyWOv+kzTG3fxPV4n0VrCzueJD23+8R1OWZTeEdTJH0xRGNJRHKnoZ/7pRex3bby93GqHqE3/rWt/E7f/BtFYAsplhUPUCX6AUklpYpA2wwyMgGzb+YfyNoRFnSAFafaZAMLDHS1oPt2+i1K1jeOAu3l9KqLg73tuXRmE5nxGSo1yqSZHWtEdLZdaxunFHPCAf9YkBwwU+PH6OKIWtwJgG1jf1tNGxmoWZ7zpgHYDzJZj7Npui3/cjEHTFsW0o6WchwOGNfkoE60z7JBqKs2WZ7GTubD3ijsXiX/59AJCPxJLOMIILNFFPowcwTjX3ETsM058JkxgGq1TLqtRpilC+nUvKp4WsjURqEjyUJ5ne32pZYz5GAF45pH+VmW2bOtfwBfvrTF3Dv/j7iiSU4x1M4+l346LczsrTDPSVzqVxCqdXF/NlLOH/lGvZ2trB97y7OXryES1evz7xXgmJBsY8Oen1Js5n4SCbV1p1bONrfR29k7l/Y5xEzqtVsYNzvKfRmfi4iNpoAjtEQzUkE1VFcEp5Rr6H77PEa36nxsPfgfsgkf9TFhTnKaWmq7sJaAjjqhEES3tgqo9SlYbMPTncAXn8EnkhG6X9BL+dOU8zRu43FEPsqJb5kXIntSLaH25jTs9uYVE0DrJEVUWOC786mwJWV9bPatBLrpl5ROpzT6YEnSBCamwXG64qABV9HKRsZfK1OEy6fW15LHFdFXhz2xSJnkRwctOGpFVEdOtANJzUHOEdDVCkdGtFbx48mwwamDtk4aKMtmZT3W6FeRrmaE6vVz+/1+sXMUkiAY4p2s6akSbJBApGs1gtBh4V0cl4Js0xzCycS8pajpNtq1jQe0MaB3m70VKpUO8hX2vBFokjQd44eY6261h2DEUMYBgLNjGSdoBVTU8mQ98izT2uEmQebDMklaRxi2C0KqHP70wLi2Mc4vtisucPjffWF9ZV1A5IzuXEm6Qv7PZr3jitNkwLY74ptOVR4xFAADz2K6IGmxHAnpbum/2rM07g9hIeJdm5aTrjFJux3Og98CjWGu2b+VLN+TB9Brqs4TnnImguE9KwnE667XErb5XmEo3GEY0nDECVzm2A9GUajoQAutQM40G61tDFDoIFMSTZKkyjs1BxEAHAWrqi5RYE8zqk2qEKhCAL0gJMpOlmaxsOQnx2KpvTaycQSADyZeNAnYIie2n7+4BjVQk3jIEE6nz8g0CsUiglQjsfDGsfbna5Ye2TZcOylpxol7rweJRPPZOGeyQCNUk59jP3HF4zA6fbBQgDW9CEj6MMmwf1br+H43hszwIvBM7QNcQl057rj//hPf4RvfvNX9dbrTz6FF15+HdVKBZcvXVDf/u5f/gX+/E//H1RKJTFoQz76VTo1pkSy57Dy2Ffg9ofRyG9j2srJj5MS68WVVSwsMN2QRu1OeaBRxvlJRyRED0XOPxOT1vkZUrPtzyaoduE000cdqukSMTJ3ezoPAvt2GifHeHo69rsdjHtdlJodNBjy0CijUTgUC5SbKGTScl1IGw8y6/w+t0JtEsmU+hA3aXmeTBHmyLe1X1I75HFQ/PQbeu5xE1HvACNnFM2hV0CUd1ATMOmPphFIrWA4dSG/extkhVEq2ygeoFAsqX2lUknDiK4zVMiF9fUVsd8279zGcb6M5fNPY36N3qNOlPbvoNuq4dzZDaylXbAcceSaM+sQsj/HVTRy2+iNyPKKiIUeCPgQSC6pbop5e7KmodXHuXNnUGhO0LEsZCIO5A72sTCfxrWnrikd+923buC9t2+KeeYLRTGfnZe/3vZeAaViBUunLmLp1GOf1DQ+8veb776ESSeHJ770dSzMJbFz4xXkKkM4vQEEIwlcfuKa3tsdAmFXF35YOC5XcFQofQGe/Q/f9V/yN37zy1ck22RKBg+CEgQbLp0/rb/fvLuFm/e29WcuED/sYEHOBRqlf+lUAvmSCQ2wD8oLKtXaB/6NgJT9eTZ4ViibwAEyoH7RBwGW33r2SQFnBBt4D3i+NhON58jr5cDL6yXQwIOJlkyBZMT3hzF5Pu66/ikBtI8Dz+znZ18jz5EMQj4L+7p+Uc/j0fv5YezIR8//0b/zPbwWgmc8eC8un1sRcETQjAvhl19/Gzee/4HAqnKNyYgmPjrgo98Eiy9G2buQXlrSwqJ+dGSkEXYlqHh1Fyb6u4laZ+HQ6czSvqwehk4ffPMbmPbaGJX2BJxxF5uL3KGLPy4BZ0yP8aROgxHgCgWg9r5egGf+tHyF3N0qHEML037bLIrJzFD8No3igcnCeYA/s+PRZ/9h95CAMJMmbUYiQcbPQz/8tO2Oi4he5T7GnbwKsEgoKv8Ggp7NThtf//rX8Wvf/Nf6uIl2qCeSPVUb1oOvYF8no+GrTz2B3XwD/+W/PYewq4+wm6xBJvCQOTiBRXNY7ljTn6RHdoQL3ug86NzjHlI6Y+RnkuXOpZCJxQSaMbWr0W6LkchnxkU2wR8XDcB9XvgjETh8XBgb75FAyA+vz620sHajLZkHvX1YsrNAokyq12xo95sYhPyk5CNj4tG5MGRx5gyFsHewhzv37sEajRDzuZEM+dTuaF47JiCQSsDJNk+2F1luLGS5IORueqeNFlk4LGidE9Q6DYF3mWgKScoFJoa55hwO0K1X4Al4dZ+4yHeHJmiN6ijWymi26QXI/uGW54Vj5MDp1bMq5A6PDrGysoHVpRWcPn0Kbp8L+3s7KNcqcPmi2Fi/gDTlXV43LKcbh/kGyvl/vPTy07avj3vdsP/BedHjCws4O9x5A5XCfeOxQ+mVJ4TltetIL11Aj32635akdVQ9gKNxDI/bi9/61nfwm3/wBypiKdXUocW3SeY0dmPGKN/IeicqnllIyXBcLEADzlrdprxGhiZHQgWhWBoer9oy/aDYDik7o5yQQPHh7qbaL8EjSnCqzZ4kZusb55DNZrC+yrQrMr3Y2h0YMPCBC2mfRyEIBtibQXny4TPeMPLQmknHdE3ycp5RBCXglE5TBaO8uihxGnZ1DoVSVe2UhQALL3q8kRnygGr64OEY5pfkVZTd6HsM50ApnDMZqZGJGtCO904gqwPyTmlz5zsWQiIZV2Lj22+9JQ+5a9euCgRgEUL/OiJATn9QXmS3bm3h/vYRLm5k4UNf8iX6oxFcmo7JpHGhdnSA2t6WwBMW2gI3gmHJc9qNBlqDCerEqZwuAUl8RrzW+aVlZFfXkZ5fkMeTAcVaOv1kOmWY0TO25Z1bN/HeW28jHIthfn4Oh3ubcE7GmE+lxeghU8ZPEMdLyewAlc4URzWyWcg4A0LRtDy2JqO+7gfBABaoaW8La1FLQARNmovlFrq9CeYTARxVusg1h+hPA/D4IgjH4ojEkkjNZRGKxARK8HmSmdXpdLQpRSC3UC4aY3d629Gvye02Hk4GPtXYk0qm0KxXcHx4IB+nzEJWYzqbd7NWRatJaSx9ueiJZkAZP9lN/ggm9Ah00YzeADUEXCil9gWMv1lQ4lV66lBqCQwbTRnmu5NzaNUb6DH9dOJArtFCq9NWn5PnGYMUIpQDTcR4RYCG/CO4xiPEonF4p0Cn3dG4y+JwMOhiMhghGQmj3aqh3x8ik55TeywX8gKvBeqOhuiyvfi8cE6GaFcaCERjSGTm1GfJ8LIGI4E2lHdzXqNHlZFcjZViSXaL2bQxDE0FyxCc5Gtoos5NNrHqaFg/+P/Ze9Mfya48O+xExIt93yP3paqSLBaLSzW7yWF3T6+zaDAjyxJGmIH8xYYsAYZgWIL+Av8HBvzBhgHJMGBAXwyMLGtG0kizdA972N3cisXasjIr9yX2fX0R8YxzbkR1sqZIFsmeJqXp10iwuioj4sV79917f+d3FgGHTA8nmEpmlsKJJJ/nc2SL3cwGiXs6xoCyb7jQ6tN/04tUlF6NbdQ6ffSHA/n1MeRAqbz8PpPpI0YV55I5+41zGhNNOcDa7Zpky0Fv2PghziTa47EBMdiQCdJbNhyUt5gkZtxTEaQb9TVrpLIFzZOUMnNOIHjI5qX8a8ns8VMezOfJhDnIe1QbpqkkegQ6jeS5j1KxaNiuZBiNGALiMusswS+lp3LecDT/cb6kjIyfz/0GU9XHNHr3egSEsvC3SOOSUTrQarfQajYRZbqrz4NKuYR6ua73tWiLQMbeaIBMnjL/CLrtpsB5SpXJouP9jYaDkvLqWhEq9Fpi3/EzCUhPhuZ55fNGn8yhOyKA95OO2vE2SjtvYzpkY48M5Qk2N9axTpn4ZIrv/Npv4jvf/a7eht/rp2/+Jd59+y2EUnl9N85hZ4e7+PFf/Bk6rRYiAaZZeuAQyA0l8No3voPc6jO4feeeADQCSwtLq1hYWFQzmpYjnFvq7QGOik0x0AiKRUJsyPnQ6RuAjJJFAmc3nr+CjaWUAPn7e+coN23dYx58XbdvEkef9rh6eRXPXV5DuVxBIOjH5tqy9lwEc3mtq+0WTg8fYtypGRl3kE0Gt0LAmDqczqaRyuSUTG6DipTYbH2eSUJnzMntvVPc3/t0IUWf9B2C6MFvubCQSyLmG6PVqGHg+MVGHTZONZ22Oz2cnBYlO2eSJeXLxWJJ92j1yvNqCu188BZq9SYyy88I9CfgLNnp7geaR65cXsfi0jI63SGmdk9r1NaVdVQZpDGYYHkxh92dh4jGaJDhxv0Hh7j8zFUmxsDrmuLFa5e1bnKPzTmc93ZpMYdUMq75sllvYndnD9VaA+FoVKy0oZVGufczi4FPuhYf9+/b772BSecEf+u3vovl5QL+4s/+Am++8RPYE2Dp8gvYevF1zReZ0Bi5mKWmFOuDk9PzX4Jnn+fC/5f+WoJnLLAJBhFQoFSL+m0e3Cjw4P8/njFWngSisSAn6+xf/Zs/fwRSzK8bATqyuS4eFwE1FuwEab5MsrCLgMOTwCV+F/49z51Awzt39gSk8Xv6P4Vk9SLbh+9JAI2hBD9v0OqT2HD8LjzmgN/jgNMX8Qw8DpzxWl3b2tRYfByY/CgA7UTpsZu4tX30aFxeHI9zkCjjHyA1PMHp7i5Klabo/Cx0kpGgZG5kW5iut6F/m6REbmRmG1VWM/NCRhRvtzxkyDjj+dKQOZDfFLV6WHwoAI0FAz1rSF13SO8OBI280xuHJ5o3LIPzHQxPdyTblIkpO9fLW3BXD+C0yLBzwTXqqrAzHgzAdOEqpoumS/O01/DLApZ+1nHmd7oIThqSBRgjdXYzZwl/Dg23W+jT44usEicgr5pvfe06vv+d74nFQmC0Uu+iWG1qvOw+uIf/79/+oZF8zQyHxewDu9SG1cNNJjfdLl8M4UQOPqeHEPpKNeKmk/cml0ojHomh22qqSGYRNKTfCz2nfOwkj+AeDhHgRlgFkAkLmMtP2GlWsARBCDq8kkhDiROlPbxY9NWRnIZsR2OmTnaBKkyXC8FoFP54AqVKSclwHIeTAZkPMYRSSTgstvo95Dc3MB2McLKzDz+N1HM5hBMJnB8doXp2BsfrxdLGutgG7938AAsLBUSiAZTLZclcLI9P3jj+YATRRN7EpDsjOMExit0yymouuAUWccPNYm5M4MWewCeWQgSZ3BK2Lj+L5eUN+c3QHHnvaAcTK45QlF3iL9dBr4/xsItmdU/sPD2DlBSl1lE5v4/y+TZ5VgiFkyp2QtEclte/IjDnaO8ttMt7iAWDyIajWEikEEvE8dVf/S5eee11AatkIxg/MlZudHOeewApL+ER8LWzfyBvm1Tc+FpJ4siCmR1zGpDTgNtLhocEfQgGyFjq4uHhkWLrWTxXymWBGwQ2rl17XkUjnyEWCzS6v379mgp+mqqzSGfxQNaZAcrmhvwm2MF4LJnzpucQz4PPFzenM27Z7HUzYIvfRCyumaxSz5wJxqBx/tyvZu4q9igkYM5wm4/32fvwdTIeF7Bgq0CWWbMKcso7DXhG0I+/x3meVdIfv3ETP3jjJ/jerzyPb7z+CmoE1ys1fV/O1XzZT3/yFra3dxCLhyVrInugSePncFgFcJvgWyaHdCZtEswkT3Nwsn+I8/1DBP2WfGmG7Za8+cim4zkO2WQhjyAc0xzB4v31734fL7/2uimImYjG70EQdWaSPmw10WfSYzQB/8w8v3x+jrd+9AbKpXN4/AEVIaMBP8uFF6+/oHM5PzuXr1Vv7KA1mLFpBVwZsDGeLsj3aTJoSsYVs7pYjg7QdhIIBywsRsmQJntpglKjh2q7i7HLC48/ApcVguUNYXVzS+l7c/CMDCIymmhh0G42cH54gN3dD8SyLaxcVsI0ARymOBLMIxi2tLSEWDyOVr2uFLlYIoVAOAx7OIatgrqveSQa8s/CGMiApcm/Dz3bBcvlIGQZ771Wv6v7GAtFNMa9LhseMmgpUXM58BNEI4AcDKo5wmROej8eHB0LII0kU8YTiZ5GLshP6/TkROBfOp/F2ib9nzbQPD5Ar9VBIBIH1ZF+9wTDRhPjwQD9QQ/NTveR9JEMI64lrU4P06lLc7o5jKyY9zSeTKjJxnRlsuB4HwGyPxxJjHj0h2QYMzjB1vPe77R0H2PxpBpwYkkSLlW4CsGzMdx2xwBNbsoSbfTpb8dwInqGKVWXgTNMSPbBR+n7cIyuPRKAG41GVQTzfjIg6bRYMkArmzUB+qm5BNZyPSJzmrLLQCCi72SPB/DTG4leoh2C4l0E/FEEvVHNcfKkmkmHZV0gVlZAfoB8Biip63VaklVxIeGcy/dSo4ayR4J/k6lYRPJ3Y5gFDd9nzU2xw7n2ig1GUN+tey62nj0Ss5mAZrtBSSWMLYPLNMowoeODOUcXgxYk7QwgmcnJJ7fdrGI07KqOCoUT8ip1uTheXOgNB2i3WhrnnIeH/IxWS+A9n2mFG9gG+OQczRRLfziKbD6rubTZYvqqAUP5GwTCea8ESpJpbYUwvhAKEnSZpuAnsc74O6N+G9WH76B9/kDjio3B//Gf/jP8t//wH6NWq6ru23toCBTBWFppsXrvkaNxYPeasLt17O4d4e7NtzHtN9htVoBVfO1FXHn2Oq5fWkBv6sP7N9/DsHmONJlni8vyIay0ba13l5Yzun97JzXsndawuZTC+mJSf95n6FP9DJvLGTz7/POaC/d2SWjoYnV9Q88hQbMD/u5p9TNtFCIBD+JRP0JhP/yTLlyjNlxkRWo5c5DN55HJZAQgsmnu84XQ7g1Rpp9XKKR55faDUxwWf7FNvaWEG5fyATT6BO47iPpsBCMxDIYTdFtVTO0+Tk7OVYuQLEDGZ61WRyxBFnwchweHePBgT7JN+YOO+Xrj80ZrAF/IeLHRN3I1H0Ms5EYyncHy2gq2tx+i0ehIAnvr5gcaA1RkcBhvvfSafmLBKZL+MbrNBspMpvV65N+6slzAQiGDTquDdruD/f1jkQ1WNzbVIKt0XDj5MA/nU91XSjV7nYa2KKf7d+GedPC9731Da9pbb/5UAQVjlw+hWAoLK5sCgWnNsra6JNYsme/nJ4e/BM8+1VX/G/bLNBL/vd/+FpYXcvrmZJvNZXEXQYn5v3MyJXX9vFJHsWwYV2SqzYGkp2GsPA6ofdmYLo+DTR8FoM2HCv+djBUeP3rr5ofAnccBsovDi0Al/bouHv/uB+/gj/78nZ/rKPwk8Ozih81BqlsPjn/u53HxcwjsFLKJDzH35v/+JAbfJ3nyPYlxdmljVe//NOPL6p4BxXtoV8ro90YIUfYQ9CPMnxD9hljIzfgOLGhmXcqfmWIbvg/Lx57j1aaYkd70bpHsE0D40svanI6OPtB/A/QzCodhBUOY+PzaIJPpQ4Bjyk6izZSckBa1cbcFbzim1/inI3hy64bNUT4wJr7cTPLzU6twFp8Ta+EiC/LjwMcvA1j6eQd8xNVFzN3XZtJ4INFzh8wXW5vYlh3CiIa/44YYY/aQEhGTABkNRfDdb38Hr37ta9qQ/8Vfvok3fvSmGAbcOHND6bh9mFhkNQDOsKUuPoMgMB3JLy8eMemGOlyypEUylkIqljTMs0ZVhQHlHyreZ/LKSb+Pcb8Py++dYxECHdhtV0gAiwN5K5mOrvynlIpnjL0ZDECfNAZGaJOvtLipWBc06OWY8ceC8Id92L6/g6P9PUQjlJ1EsLJ2GblCQYXXyd4BTncPxHpxLC96o6FkXgRQCivL8iPqdbs4Pq9p0+g4HXS6NUTDaUR9EZyVDmDFF7C88RLQLGHaOkPXPURtUBcASB8cyag6XTEwCPR4XV7EI2HE03lsXn4e4eQKav25CRY39i2xuB5dGPrkBOPwhz6cJPt5x87F19M/j8ywQDAm+ctHHZ3z++gU76ngGo5HsCe2JB5Mops4Ju2QHkeZwjNKWa2cbiOb39L9rKpQmSKeiODq+hqeX13DjRs3sPncDYQJhrCgoyycQCmDQYiTOvSjGc8K4Km8qN74yVs4Oj3Ds1tXkE2njPnxzL+oWCyquPAokp7gmWGEsLAlUME0SEpmeW1lhE9myniCXruNUISF26IaRFe3aAjvF0uFAJiG98y7bO5rNk/Jm7CInqVpqhieSZNZ0BNA5vinFx6BEJ9/bvg9+71H5mdz6akJsHgEns2JanMIbp7EOUtSMxZrM3aezpISpIkAFs6NBMnYUdc1mk5R7w9RbRkw2eVM8PC8jjs7B1iO+7G5WsD9O/fw/rs3JWOOxpNixXHjzftDcI+yGBqNk6XM/098kw0Wmv7zehE0IGOnXavh7PBEzDay+8a9tp6HgOVFKr8Iu99F8WBPjM+tr72OsceDd37yY7z0+jfx1a9/U2Dzo1AFBxjRML9dR/HOuyjefRfZZ1/C2mvfUZFTLZ3jaHdX3fu+zQLzgYD3ldU1jaJeqwmf5UOz2ZYEryefM4INNMqmKbth2xAMDFgO/BggEQIWkx7AFxd4BiuM3pD5kGPU+w4mw4YAPSsQExgTiqSwur6JEIEumvLD+ETxXrQaTTTqNY2x3Qd30Oq2kV1YQzqRlB9kdzSAPxzRfMQCisUdp9R+n9JuMiwJxAQR8QXQqZyibXsQTy8i5CWgYMlSodUn0wqI+SmiYhPBsKEMOAv5VSrIhAmGQwfOeISkNcak3RIo6omy8BzpGthwo2uTzYNH7DnOv+OJhcHIjVa7wtUesTCN6v148bktJAIW7r3/PurVophSvAaUV4odPAvgIHAWjTJtcYxWi9LumY+gpPYuWlbD5bLh97mQXdpEqrAq4K7bHaDXpb+aaZCQkak0Znp2yVOV45J7DQYZMXSGnzmBTQm01ioCRjN26jz5VYyyIYZTCDQNWi4x3Cce+m56YTm2vCMb9F5zu2cS5g7Oz06NKb+aS2N9OfooEjAb9Fqa3/i/OdOT873WZTUfCc6RHeeG5fLCb4Xg8VCizjnKMEeZdCk/QZ6zm8wxJizz+Z3CGfYF+rMxIFkcWbeiQdH/1VwXzj1koxFUEzApmWdAQDiBMr4PWURkCVoMCPB7MRqP1EQgMBXgfozy2V5Pcy0/bwquy2xiGaa/mc9oT2A823i+uWxG7Bp66EmOTBYn9xGjEWL+oPzShlwzuO5T6km7jnZbTCbuRRQyRRn94iJcHh9q1bpA9ng0DExttDp9jAa27lWIHoHBBLzBj16nPmltLO2+g8ru29rbcp/DPdHv/u7fx43XvokHO3taA158wQR0ETiSbHQ8wu72PZxVmo/SJn3hBHZvv4Mf/vt/LbaoN5pGfOWaGOPXt1axefkKjo+PcHpyilA4hHgsrnAFP0FS+vPNwE+C3PM5nw+s9jn0Ox0I3wAAIABJREFUTlXCpSMpPYEy+pHNjDbw8KSKg88ImkUjxsaDcumkfyTbiHQiglwUiCQX5X1GJqblY9qyB93+QGwuPst7J1U8PKpgfcmY0u+ffDbg7pPu0fzfvW7u62ij4cZoYhjb+bgX2agH/cFQzRt5t7l9sOlDm/YiHycY7mB7dx+9Tg/JKD0cx4gnU+gNgf29fezv7ug7EVgmgzSzsqVrXTreVfokmczJREJkGrL86FPG9YSyYjKAU+kUHj48wL17uzOZthtf+epXcP3Gi1pbpkyl9THUzFGIQLPZxdpSBle3llAqVXF6UsSDnX0xz555+Zu4NhtvpeaHbVXm14GND90zfLSX3/HuHezeehPDXktz85Vnt/D1115E0Af84Ac/xoOHp1i58oKAs367iuLRjvZBfK7yS6tIJWPo1k9/CZ497eD8m/h7c4kiQTMejzN7nsTquci4GgxJw/+wLPMXdR0/DoD5POfwJLDpcXbW4+9PAGLO3rv4b08CyOYphmRQke13EYikv9TP25j904Bn8/v9Rz94B7e2jz/PZXzia3nPSN2+8dwG/s6vfx1/9Odvf4it+CTg7OOAn4sf8jjYS7nmpwEirfYBRofvy8yVxRZZF/FICJEgN8eWFhcZclNuwjqNUeIEK2ZSIC6oZHO0A1m0uNE92cbUY9K6Jv02gotX4I8l4FQP4ZsYeYIvwFSnOByfH8NZ+hflclNK6ijPyKyp6B2cPhADLRhLwtc8hd8Zik3BDTO7PQQmBN6xu7n+An7r9/8b5FKRD7EJeR5PCvLgdXvSteK94PFFPd9PO/jczhh0+Ai7KRFhYhzBAsNmoaQNLlt0djG0uFkdTjHuV+X34PYYphrTpSiLMb5mxkvLZHjNTJKDGcMAEqDlgdshE2EA/7SHEFdkFgQyRefe2qtku6jXi0IsLHZJtXauVE2/J6jNfrXVEvssFvBj3Osa6RFfa1My4wUsD0b0DGLRz/StEKtByyR+qfBxYdihnHOICaPr3ZZhn9G/iMWkM4JFn7RwAvVWFcXqOfpTstbciId9iNBvJ5YXc8WNMcbDHsqHR7B7Q1gLW5KTdI7vod7uIhiNSNp1dnoOf2oZK8++gk71Pupn78MbWYDbsVA5vyd2Ti6WQcwXMZ4k4z7cfpapjqjwBG2U7Dc05s1MtKNPUHrhCrJLVyT94vUfdE33dtDYx7hzIjYDN2Eux4N0YQup5asCKEZTF8bOJ0tTnnYcETg7efA2yqcPsHT5BpavfOWvvJSMM/4MGscY1NhpHaJnDwxoRvmN/mvAs2AoqU12p1dXgUb2Ags+dthpjF7Ip3F9bRkb2Ry2rr2MZ69/FTEaqPt8prgUu8tAhwTPeH8JIpDtdHp2hsOjE22Ek/SRiccUWkGpC33L/uRP/lyeNUtrG5qrWPyR9cCfbrcj9hmBTD4PNKg2Xl5M/j1Go1GT3PNb3/4WfuPXvifGFlkohtlBARfZbwaU4Hnq/GZySbJRKGOS5CpEiRuZdjvYvX8Po2Ef2VwaW8+/iERmcWbg/DOwdM5i+9nfzFhpAgUNo45d/3n62VwOaq6Rg+F4ovRVdrK7rRZ6ZP+OCRiO4Lb57BHQNAy0xnCK2zsHONjZUbBCLJNF+Wgfp9sfqHhmlz4YtBCO+FWc1motWByrmQwwpXeYYUgR6DbAha2gjlRuAbFEUoUuQaOjOx/g6O5dWLGUKIP0y2kMJvBEk8ilEpg0Kjh8uIuR24eNy5cRSyZxeHyMzPI6rr38igoU+k3xs3i9W9vvoX73HRX/BAWsQBDpK9cQ27gqiaifLFZ/gNAhYHdw/9a7qFS7aJOJ0Gkjl85rnukObXQGJnGt1xtoriEIwOYDgVsf5WI+IBuZoBD3iOFFFhTluQynafX6Sirzx/LkWaPXt41nGVMr/W5EIkEksmuYuCnL4xgLonh2jsP9h4jEY+j3+hoTkulks5oPWOSQPVZvNjRvk5ni94Uk0arUyxrrZIhlEilkEyl0RzP/LgKMlg+ZCA3Zp2iRjUX/N2smIWaq60wG3eiPBVz4p0P0px70Ha8+6+zgPhYSlMr7BSI89wznwAAcbwCccfnMtJsdzUMEDwdDNim6sDwDvTfvT5jjvVNH8fAhmt2BvjMN9zknk/mlMALK2Wb7CEmv5fVvpNB8RvmZtGEIB/rIJBy4fAW4w8t6Tjmuh/2BQDd5sQ77BjR6xOXkM8J1yzyX/F4TpvcReGDypAjJxkdMLMzZdTG40xQD2re6PZpDFDhgWbIaIBBlEQjyeBCKRPTsF89PcPCQBSfXyrHY2PQP473mn81+hJxc4+/5CERjU2Huica0YCVieuEhnEmmqoz9DVvUyDe98PCzGQTg4Xn5tcZyfybPWYJTNHpnw5HPOptdXCN5zrquhilLpinXc7Fg+b5sToiVRm9Jr2GtizVumH9k2XFWkdx1bKPTaqLb7uhaKkGdoKXLhfzyhq516cx4xGULy5r7quVTrdVBPjOBgPYLYQY0ROIGzFNi40T2C143G0U9OBbZxh50G0V5VZJ9zN+jdyU/q005sXzQfGq6xtMLiCQXDBuK10SkWrLQDbv7aY6KwLN3tHZRGsxXhRnO9fJX8PLXv6e1o1snEDxEMJpEMFHAsFPDs5vLePnGK48AtXlN82//9f+D/+N//V/Q8mQQza0hjA6uP/+cggKazYaYfaYxZJJheX+NrNawk8Vsno1o/rk/GKNUqogty4bz9v27OKr0Ecz8LDn+ab7nk36HwNmN61v6brXiPlbzUYGhxoeNKgAfPBbZ1ibUotsb4b27+9g5LH7Wj/xcr8sGBkgGbJQHAdQHHw0coV9G2BqhsLSERDwI14T+Y2RrsnlrpMDhoBetgYXieQmNUzLIWgLZRoMuao0GBkNbTS76ldHTjHMvJe8EtSlx3t3e1nPg8vpQWFxSYMWt92+j2+kJoM4vFJDOZWWLk89lxaYuUeLvIgjpxlLKQtI/wM3370lWOnEstNodpAsr2Hrp66ZJNbta/baxQ4lwDeW87qpL2dCdUhlnAhnYpKGCZn543ROc7tzE/vYHsLwBbF29guvPraPXrOHNN9/FyEpqL9apl7D1/A24GEjlANlsBp3qsdbdUCjwS/Dsc43Y/8JfTHYKpZtzieZHFdf894u+WLwscw8wAhT0TfpFH3Pgj2y3d+88fCKL6bOcE5lxZOTt7h/+Fa+3OZPsom/bHNy5yCL7OIBsztSbn9vTMKM+y/eYv+bTgGf8LmTRXZQ6fp7Pnr/2ImhGUIcMRsowH2e4zX34eO3nxyexzi6e30WQk4AQfy6eA//8UWCQa1SFc3YXvZMjjIY2/F4vYuGgYYhFwoilkireesG4KdobdZOyqdhrF8b9tjY67A626xV1uAOLNNwGBpRfRuIILW3BOx3C2zg2PjweLyKJJIKxmAEZul0Mum1MaTyvrqfx++BmlOBdcPNlseG8xfvaJKoTzu6vUqEcTH1hXP/Wr2P1+Rcfjd2nAR8fl27yfv3e7/yq3oNy7C/i+X7acecbN+FxjO/TfMMdscx8NHFohmwrNp7sDm6y+zaZAzamwwasEH1lGDvEriHBNTITTNLfPNlQ3kn+uN5b99oXheX04Zl0VciweFBUBD1iaDLr8qE/CSLuHmExQjP+iWjrBM+4QXQxqcvrxdTjwaBbh9PvI+DxydhagFoipUKl1WhpQ55IRhGNhuWJx0Ld8rhgd/tol6tiNXrIVPL7jKTT7YU/FMCE0qx6Qybex2dnePhwByNuUqMJpXhl41Fg7KA/9SKRjsJuldBvNOFlpz+9qmK4fXQXgykEEPE7+sIxZDauI17YQLN4C53SXfTsPgYOu5YeFUIMUwj7YsiHc8iG0ygsL2MadOGsdIxTJg/W62JpsRi0SZebAulUDIuZGMKxDdRbPZSP7mrTfvnSKp6/9pw2tPXGEHAHMWYS0sCGJ5xAc2ShOzXg9NMe/Q7p/M1HLFLe00CYbLYoTu+/jZOdd2XOnV68jMziZaXdXjx6xQfolR4YbxwWsIy3n45hBcJiFFCOxELUH4xheeOr6PbqKJ7dl9SHhtYanx4LmUwcm/kM0v4Qrr3wFfzKr35fiaOSKalAJOtMl+eRzFBMKjIT7LEA3kq9IR8ues0EfRZSiZjef3d3F2//9KfodnsCsELRqIykmVgcEMORnmdDdXq5YYzFEipoOO673Tb6nbaMq1+88Qqee+6a8dHpdQSeZPI5gbmSdxnzMrhclEgasJ/XlnIPmmZH4xkjLZoVq9w0G7+xWejBI7YZWZOUJpIlOmOo8PtfYK8ZNyxH37vPZOIOUwdN0id/j8BZtd3DcbGG3Z0dnB8ciFX0iLFQPlc6H8Efsh388ZQxWB/T1Bvys1JAjPwuGXQxht/vRipJVoyRdR+flyWZurS5KvNlpXL2OzKpN15LQDiSEFOi32kgEAqgVy2jerCLYConmW/jaA8dho54g4gEg7CGPRyfF5Eo5PAMvWYtv56hMdmZvrDmX/pjkTFFRlY+6CDvZUjGBG6BXCaopjkcy4Nqcf0yli89C7t9Ds+wBGLutZ4L53U2djiezLgicNZhg2bmm0XDa0lc58AKJb4+N1IRN3KJIBBIIZrMIhv1a02qVhvojchESigR7azcUYJeLh1EKu7F0uolrF96Dg93dlU0r12+LDBAMjV6Tp6fYW9/HzbtEZJJhfCwEcBwEqYGch4me40gTrVaQaNBQM2kgpIpvJTNi/3X6bTRsYH+2EI2HtKPBrWCH4xsTsmos7HHsUxjegYvzEste9zHkJ5VgZAKeS9dGChpm0yQyC4ilsoZ5luvg+PjEk6qXZmAezw2QkG3vEs99MGjCX2tgerpscZyLpdHNpfT2kxAu91qCARmEiS/CxsjsnsgA1p+d2T2WErdJghtSU7qIBiNY+oOaq433pZcnyaGhSr0jcCQkSZruqD0TywhNmQYwDGWv6Z8u1iRElTimud2if3DvxuPbAzsoYCdaCyh55vQF4OQGIBxcnIoJuDK2qVHz/+dD94TmKFAHXlEmXAAw8B2w0sjfAW4THW9GIDCNYLrIdcgFsiSLZNlzbm0R4aXsSKQHJNMNbLClBbrxYTNH87XDITgmsekQwJwDE/od8XC5nzJhiLvBucGPpMEERkkwHlZzGo1GXnpTeIhAxf4mhE9CmlXE0/Ic8/IvI1VBxm7ZF6bJoEjRhqvnwIH1KAz11Apn36/YQDxQ6aOmGvcm8TjMUTjCUmq2YAjyBYN+eRfx6ChTrOBRCqpEAF678UIMg9H8pYia47AU/m8bBIemSbNtTO/jERmwbBi/WxyuNEesEE4lnSZh2HzmYAMXnuCthMP0zjHAs5apw/07NPagtJg+vq+8Oo38fKvfNPsa4dk6HYEinr8YQFm40FX1zG3uIr84ioKmbj2871eF//if//f8MObewgvPodrm3lc28iZROcux/0Y4cDP5PgmsIXSVrJ3zfow9y3jNaNk8+ZbP0a3tGvWTn8Iwewm/PHCxy75YTY0gY9N8LyysYxL6wvwTHqSclPyLeXCbOx1Bza6AzYV6AHmws7BuX6+qCMXMuOz1DNJzx95DGfSUX8cMW8P1qSOYrEi9nQwmtfYXEz5sLKURyhI+a9Le02yHOnTWSkVUak1FOyQTmc171Qrda2lkWhY4+bk9AwHhyewAiHZFFCK2Wm1cXywL4k1x24oHMDK8rIAtN2dXeztHSKVTiIUS2B9bRFLhST+7Ac/xvaDAzzz8jf0vNKfLLeyhZXL17Xucv46vH9Ttc/WC1/V2p2MuRFyMRXTJA1TGdRzEqh2Kck2wSfJwAjV04e4eeuB5qEXXryGteUMtm/fxjvvfoBGu69m07WvUMrpxvHO+2KMkoHXaLYQT5D17PwSPPuiBvuX/XO5mSZwdmW98JF+UvPv8HHSxcdBil/U956DQmTLEfAhiPYH/+ENMcA+LyPuowCnudfZxSCBOevsT3709l+Rss6vxV83QPZx1/xpwLM5KDg30f95ne/joNlFXzWeM73uLgJc/DuOSf5oI/MxXmefNM4uAkJzRhtfQ7D3owA05/wehvvvYdibMcO8XiTjEcQXF5FcXUUwEsFp14/q0HQmL/ImJscfSF5JDxG7XjTdxX4b7mBUv+dLFsQMsBpHMonXZsFjIRSfmQOLEt1Ql4ibScpcWg0auc7BMw+CS1cE6LlqR/Jj0YZIkhDDzqBs8zt/9/extrYk8Pdpr9+TghUYmkEZ8p/+5fsYTlyf+5n6pPv1Wf+d4Flg0tRmmh4nkmq4XEpIcxzKfQbojgMytp6Omhj369oACJAMJLVIO8Pm3HJkBpIZdg03cMbs3BT13GjIX44sI3qVTMcqhFi2OL6YkYUNqui0O8jF01gpLJjNYbdjjLsp0fV4iFthQiYZC6BOG+TF+SNRWJGI6W5TkkNvFcuDWCSIcIjyASaqjiXHGbW76FZqKjQ83ABRjiIWgsuk1Y1GsDs9+Vect3rYPTtHd9hRNzhVuITm4S10TncQiKYQTCbg54bWsUhvgi+SRr/VRud0FwMyG1mMeAPIbF5HYtGEyVTPbqJ9flcMtSGG6NPImb46lB5N3fC5vCjEC8glclhYzGNxbRk7+w9w5/4tjB2aX5MlY8yQ15dXEQ8l0Ky1jc8GwepgCItLC1hYWoA3GIE3FFNnvN7sYfu4hZPqz8IePm7cECzjj/Eid3B+cA+ne3dmUfJ+BAMBpJcuI1G4hNrxA9TOdpFdvwpvIKznLrN0RSbA86Nf3kGvtGM8f+hf5wuKbRaIZdEfD3F+fEfF6NLGKygsPovTg3dg+SMqsErH7+t703dsrbAMjNgRbuPb3/01/K3f+TvI5vICC9TpnqVnyl9xDjZJLm4K4c6AzKGBkvLOz+k7NEIsEpZvCIGG/f1DsdM0bj0eWS0kElEV6AEluToCZljQplJpFU/1ekMJh2SArKytY2ll1aRSTh28/YM/RToVx2//7t9X4SoGxyyRmM+HGXmmcKdsqi82JQEBUzRT9s6xweJECYCyK5oHDFD+SBPzCXwBFj2zdyIQPR6jSV+tiQGzmYJ1VKrj5PAYJ3sPxepgMUogjV6VLOLp6yR2z2QkEJkS7Vg6i3CCHistlItFnJ+e6nulUxEUFvLIFRbRqNUlI6FkMMxEN0mkabQ+lvSWXoZk4qRSGV2fermITq2CSDKDUCKFIKVUFtConMtwmEyYaDCAVDKhgqV+uIvSgzvGrNxtwRVPa86uVioYWH7EMjl4IjlEwgEkQhNUal1W1XBNbJyV65oTFhMhLMQDGLgod/IjYgFsuAvMHYwE3I88YcNWcaaIBJn6a0Cnvu2CPSEjCWgNxmjTE4/XjPI38lkpm2MLh+sNjei9LqSjHqyvFOD4k3omovx+1YbmIjKryJquNQcoVjoIR0KIh13wWSPE4lFsXH4eg4GN/b0drK5fwsblLfnYETxjcArDKgYEkuRfRUBwrHmT35NAoYs+fQ6UfkzjfkNFcKHX7yPmC2DYquLw+KGYRV7Lj1ymgHx+UWOMY03BDJJIRh9JNwnWjPocIzI50D1mGiYZsgxPcdkDdKsV+ZORqbu2dQ2rl7Y0BqbDniRGO4dl9IYjE8IQDCEW9SEWJYPZg3bHRqt8BvTqYp0RtOb4F5ADB61mXT/mjhlze4IbsWRGP2TYMO12Sqak14NImCCeC5XGxHhaziSoBE/E/BTIbJLBxbTyePVsBUIhJfuSKd/vt7WfIDOS14QyTPqIce4mmOQR2OXg4T69rVzY2NjSs8vrwydg/2BH57p+6Yqea35uKBzBgwf3sX3vjgBk+pfJkc3nRyAYBoNT+MzzXhB04QNABsig29K4JMPO+JN61BDgdWCz0CazbjY3GNn3LJ5XumyGnhDci2qtJ4NZfrShoIkdkcTTZWwsHDJUGcZANttIqX42ZZLjiZjfnGMpqyVQRRCdXqQMlWBCaTKZ1j3js8HPo9ejmOEOk3x5H4yUmOAZrxzlnRy/ZBdSkkzgjezPYqmkv+fnh8NBfXa1XEU8lUI4mUI8mcHiQgGxaFTPJ4MwtCUkdZxScGcqBhrDA8jKZJOiWaujXiU4Yvaeq6trMt8fOWTTWbJrIDOSTJqg2zZebqOumOUEm91MBu230XZCKNZaYGCAgObxVH6LlkUAwo2rL97AdcrnJiP4I0n9EDAjM4mAGT0NeSxk4rKe2dvbQ7tRw1tvvoH/9Cc/QHztJfjTqwLPnlvPipl7cM5mjYOVXGzG0jdyZY5fepvxXrNJe2effr4/OzrnO/Jk4++GMysIZcmmdiv4Qr5kng+zsEIBL65tFrS+HJzXxRhj8MBHHZsrOWwu57THikXZRHGj0+nhvXsH2D385ATQz7pv/TSvC3hdiLla8ppr48MNvY96n5DfjUs5N44f3sObb90Ug4xzf5KeY0sFhZpcurIhZjZZrC63D5jYGLQrKLMxC5+e5X6riboabQ5Go4Gkq1xfyF6nUiDGAKnVLURCIZSP76NcqmgvQqCTzw+DpI5PzuGjj18uj8LiIl64tomg341//8d/gfu7p2KbRYJeHN5/G82uCeUiU9zvdStsi55t4XgUqxuXsLS8gEQybnZFTBXl8+OKgIpqv8dGIuRFPOyRZc7+4RkGownWNlYR9rvQrZdxelrC0WlZe0ymix4fn+Fo9w5e+eoN2FMXfvLT9xDw8fX9X4Jnn2aQ/k353TlwRhbQ0zJ7PgpA+6LBM7LlHpfsUfpII//PCqJ9EuA0/zya0v+8Aaef9xicJ0wSCHk88OEXDZo9DogRyHocPCPrj+AZz/Vpx+aTrtlcjkjw5/d+51vIJcP6tYvpmx963XQIV2kbw8O78qXhJokL9vJCFulsCmOyagoF9JNrKPf9hn0mKxXT4aO0srvzjiSa9DfjwQRPss/4d+PiQwEG7IrFQoaST9pzNB5HemER/khEnjCdRl0+WO1mU54oTNEa28bzgcyRVDyizaMx55wC/ggm3qA+gwmdDA24/u1f1zVkN5DHkxilF7/7RenmnHV2MfyC/04w8uOAx5/3uH3a9/OO6vDaDVi+oPHQ8NAQ3I3WxA/HNYFl12U2bGRvBD0McDbfpLPLTlmdx2NSMikrZneUx9zInJIbbqbpc8ZYbv5XUhVyTiTBcMScMNIy6P02N7awsrKusXRePFEHnml0pDa4mOBJ7xQOsm4HfoIcTJ2jqf7MI4V+G9y0W0yK89P/xbAL2c22213Yvb4BIGaeN9MLKYZ8f25cQvEEWoEMKpMgKsfb6iJbMrI+QTxKBp2D7mAAh5tQeNBt9xCLRhD1+9Cs1YyB+WSCaGENidWrcPuMR0jl4BbqR7eRW1qGQ3na4Q4GgyaxYFiOB96pD/FQDJl4UswMFjj0e1HRMqVHkQvxeAARep4l84hlF9BoNHG4u6tOIdkeLAY53un50reZdDrGcbWP43L3aYcGzvZuY+8D431B1PFRIaRAnJjS0dptFvG8lzOPLQ+QXr4yY3O4sHD5BqxAROa7veIO+vVjIw8a29rMD2agGUE03iMOrOVLX0UikkH3/D7CqQJ6Y4ZDVMUoK+QL+Marr2PQaQpcevHV17GwtIJQKCxWmjya5NlH1ogBzumZVykXMbKn2vxSakkGFs2xmXzHzjDlfdxQ0susUiqj3emIdUNQU2nB2bSAr1DILwPgdCanIo+sC/5uvd5EpcRiwUE2m4WfkjMySHxevP/OOzKt/s6vfR+RSEjXUUDYDOqSLGrmK2bklDMC0OxOEdSjbJdjgMlf8mXy0CvIBHlQSmaYiyMlgZKh0O/2cF5v4d7BGYZTR6Dj8e5DgU28Ju7pSKEZpknRUBolAsYUns2JQbsp4DWRLRg9NVlWto1K8QynR4e6f2L8BPxIpDMCDotnZ9jYvISlhTwmw57GHkF0FqEtyhunDlJsdiSTqDfqaDFxjEbj7QaSwQCSlDaRhWRRcjRCs3iqUBdeUzGL6DHWasL2+mH7AnBGQzSnPrQmDAqxdS1Si1eQXHkW02EHKaeGQsS4aY7aTGkdiJnFa5fK5OHyB9EaG0bqhClhxycYe8NwRQwzjveBMnDK2GNBwrBj1JojNAZTMbYo7+I9lvRwxpihBMc9HiAXmiAXdpCJ+jD2xtHzZdFu9+WfxeQ2smc42ZVrbUlDl/Jx5LMxjIdtjc/1LXolubWmLSwuo7C4rNdQlki4jk0Hjgs9e5w0KRsuldGq1QQSgawle6zwhjYliireRmLp+EiKErhKg/++xkuAiYtugipDMcsInNFfSeNiFm7BZ4sgx4hznjOSYTqZEg7Hn8YHvepGcAdDyCxvIJ9fEJOIrDKyI5uNFs7OK6g1KeGbG/27xJLj8yv52bgNp1dXap8AGq8JHOI16faaaNYr8Fpj+HxBTBGU5D8ciQuEJdjSalQEFNE0nuOW4DevSb3Mv3eJdfTI23MGoBE4CVMiaPl0nm6misYiWodssuxmwCPHP9mdnFcDsajuPQMYeD8OD/f17BTyS3BbBMHpbcnk57Dek8mTB/u7CrpZXltHqVTCwd6OGLUEAPnLDI2JJbOSu/FQUIiYT6a5J58vAjhka89ShXltFchA5tgsHngureTrCHoRrKWM3SR3GkYax0MgRKAuKGA9nUqIXUOWYIDNDzLwWF/z2e20Mex39Wci/W5J45mc6TFsQLIuCfazuellqrXnUdgIQXEygsnK4RzI9Feu25yzOOdyTPJcyEzrd2ZhBmxqWSYIiEBwo1rBiIAb07kp45x5sSWSGaxuPqN9QbNWwmDQ1lBNxMIIM23bnsAbDAoUbbUbqJWrek64bpnvnEE6nTF7SYGoZHIZ1h0TPGWBMPO6o1cU5Z3tegmlox0x2tiEkVWFPRXTkgfn8e//9n+NG195BcWTI303ZzxEjimZa1fEMlsu5GTU//aPf4ST8xK2nrmKP/93f4D/8Ed/iOTmV8Q640Hw7Nm0nDikAAAgAElEQVTVlGFNKhDBHErKnV1/fg8CHTyX/WJLINvFY0DvqX4Z8SgDSXzwRvMYTxz0GiV4IylM/Ql9h/mxkovj2fWc5Me8Jsel5oeM/Llm0beV6ZwXj0ureWyu5rWm7R4W9fNlOEJ+F1ZSQLt4gqNyH+5QQvOoFBP09RWoTiDeETOM80yr2UbCP0IqMMDOQRG37x9i69ISkomYnpNrV68oOIBXjcxIv+XGyEXvvCkKxOZcblT7XpNI62ZCvNnjHhwe4fj4FK1WR3Xv0kJGfmZ8jprtHo6OT9WATaUScEJZNbU6xYc4Oa8ilS/g2rWr2vMt5FNKB/3j//gGWnYQy1euI+QeSDLZm/o197hHDSVzEtxqd3s6p4X1Z/UdOUYTiQSC3qkasJTe9iYBIJjBQsKNfGSsfQ7nLwKySggf9zHqtdFuMzE0gFgshrPzEu7f38VZsYLl1RUFXRRLVcayaC1y/Vf/6H9+OgH0l2Gk/PIcfiFXYM7ueVpmyvykngSgfRnAM03Us9TIeTIoQw4IopGR9mnZaJ8EnvHzCOzQlP5f/Zsf6DO+rAe/C8GjH/305iMQ5RcFms0DJi5eG3rm0bCagM6Txs5F6ebnAc/4HUvs3gP4zmvX5edH+fGTwDMXTSh7p3BV9jAqleVvwbWeBsaJaBip5UUlEVJW4orF0UcCrclfNWqdA2jepFmEPTPWSnf3HfgjCTHPwq4xEhGyNyylNgUY35xMwR+PybC2WS5hxOCA4VDm9qQSswNpJHtuRENBREMBbd4kDcisYZxcwaS4B6e8BzuxjL/3D/8Rrl17Rtf5SQmlTxqr83tBKTdDRC6Gh8yfry8LgOamE83cmN3uwG23MPaEVSiGPTZGriAGLvrHWDKdtzslGd0SHKPvE6/d3EyabCCflx4pM0EZC392kmnGT08jpcBRLkefGSPV46pM09rJ1Atn2KHjgknKclMC5lGnOZ1bQyK1jG6zhXatoo0JJZZWwA83X+9jYTFBt9aE3SNYK7QWBMFkuE6pCzfZFFvpnEzqHjfILDScES2tZ9Ifi6AbW/asH6aY2mPJpCKpFJreJEojdhUH6JW20SzvaSxFg2FYUwcjlxfuYAT+MVkuU2SXlhHw+3ByeCCDahNC4MBfuARfzsiQCZz1zncFhkg2NB1jjAG8Ifr1BOF3hRD2hSWBi8ajuHRpFYtLeYFvTMNrdwfyP2PqIIEY42PliIFk/HJMkUSWFNkEO6ct7JWejm02H9ssjEe9Fk53P0Dp8I468/LjyBUQDEYx6Pbke2fbffl9ja2gGG6W5ZJMxTMeytg9lFtHdOV52O0iBuWHYppxPAzYhR12MWRBOAsQEcBJ75uFZ7C4cg3oluCyuwhT2kXWmd+LTCwgaRAL7meffwnPXLuuglhAKVkquhYmQbVSK6JWr+Jo9wHe/NGPcFJu4eUbL+H1V19VChaLznarLRaPPJEkCXNQr9Y0/8QSMRzu7BgZ7NVnEQkHlY6VSiYlKSMgJZmpn5I6C9VKFf1BV8mQU8eNKtkJ5ZKYPPRQKSwtP5L68VniuFDBSV8ixyQe6tma+S/yv3x+mo2GpE4qxCTv8phnS8xZw8Ch5IfAGOVJ7Dzf+eAeTktV+JT+RckZDeqN9FleJ2x2EMBmEulkIAthytnokTOaWGIMkr1JBgyvfz6fkSeXSQt16fmmDJ8G1zw/SiApryZbJ55MIxgKIhaP6FpQhk+zeqXiSk87xYSALr2JInFMGiW0zo7F0KQEGvRTXL6usTw5uWOSMunzF6DM2EG7P8BgJqH05i7Bs/wC4DXAtGvYhTNoY1zZg6dfQnZlGYlUCh6OOaaIDQZisCIURdflwWA8QsDtwqReR3n/AK5gHN5kToUPP4syPDKMOGcIXJnaqDPEhKblU3ok+vVDhotM9qdjhKdNRH2OLAvyMZe8Pw+aLhTbNOb3IxAOqVgi65Fg6GKhIOnYxB4oCGhxeQXxTF7gI0NSKL0mq5KSLK5nMkiEg+JZUdK3y89cEUjTbLZUtHCu1Tw3MeOi16f3G1k0IyUDD1tGtsPGEtdMgs4EyrwEzyjNZ0oxQYTZpM7xTwCEIFar1UC5UtL4m8vGKDnlD4GOTreNbr+LWDKH/PKaYUPSX9GmPHmiNaRca6DR7ur9hkwAHRsmHtkMId8Y1qSLyXAkthGfi5Cf996PbneMbquMQtqR5K47Tgs0HlMSR8aRy4NWk9JvB7FkSvMCmSG1SgX1al1jmfMYnwH5RvkIUpnURc7ZbPYR7CZoHk4wWMXR+kPQRJ6MtgOvZ4qgj/OLB93BRJJVMjt7fTJJDGPR5/JIYk+JZz6zoHmF8uZmuyUPOkpOGSgzGPTk1cb5ivMWgScBfDw/i8w2M7YGZC2NhgiFIgLPmo3yjElGliCN+PuwXGR4BbTGEfiMp9N6bpq1ihJXFdKk3oRZ53hQcklvKh5bW5fEJGaxzetEVhkBYZ4fPcUEOs5SixWu4zJedmTT8Vrz9xmwoEAfm4EjYzXd+Hm8R7zGmWxOcxzZZrRPUAKrx4NILKbfI3jGZoUCcbyW1jQjM+8ocVsgpB5yTiETeH1BrG5siYVXr5URiZjGKNmmoaBfBvZsJikV1GMJ6ODexPJ6ZqCoS+b7ZN8QTBnRDmGesOzl2CHL0kg1udbxAjJtdNgqolk61rPS7ttotHryJeXcwrH8T//5P8fXvv4tWfWQmTxs17CUS2BzcxMPHz7ESamBUr2N3dvvKSzu4HAff/j//oHGf2L9pUfg2XObOVxZTJjGzsyv0ghhDdA3tE2ohNfjwoPDksz/FTQy8/tkw8oZD3D96iauba2rsUK/xEa9hTLlrEyPHrlxNtvn89KSeXZ5OYVU2BIYTMYVWbFGOWD2Fe8/OMH72ydf1pLtQ+d1uWBhIWpjb+8YpbMzSRMnTMqljHliY8y9JOf3iY31jVVkcxncvX0P2/cfiiFGwInPw+HObTz/3GVcf/4ZMX9rZHEfn6rhHE+R8RyCz2VLWhmhzxlZuf4A2o2WGggch+VKRSxPGutzXzbqNSUjJ/OXTYfyeVHgNde5KAFgBWZ18e7b7+L4rIr84iK+cuMFLBfiuHXzFn7y9m3UO2P56RXylOL3sP/wARYWl5DPpgX+1uotWMEYorEIus0q2u22xnpheQ2phU3JnVvVExMUk14UgzDss7Gxvox4PCIWHIs52gc4Ext+7qnVdHCZwILjM1QrNUl0PYEgFhZy6LVa2H148Evw7D+LJ+QXfJJz8OyzgBOPA2hfFHj2Ud5kTwL45v5sT8tG+zjw7CLwRFP9pwHO/rrCDZ5m2PA60b9qd+9QiyElPD9vttz8+337tReQS0YUhMDjowIT5sDM415b8+/D8UkGGplTTwv+PJ5sys+eH/P3+ChzfJ9Th9M7xaRWxahYQrfV1kYt/8wzWF1IKya8H0tJKuOzLNQGAdRGM3+Vx24C/c0GZw8kGfIl8ybl62wHkUs3VGj6SvcN+MVCM5pSul0sFoIVCqFZr6FVqz5K3Byw2OixOz/3u6Jnj1fgG2OWuQB4JwNttg3YQ/bLFN/4zd/C3/7v/nucN/uP7gVP86JX3+Njh/diNIHu38vPbTzxun/RDDSPawoPk++m9HIw3jhK/BLIZczYaXZNtojP74XtjaA9CWLYqaqTFQ2HEQn6VQCxDyofKaVMkdlnzHbVBWe6lm3AGgJw/AwCmTSV90yH8Pk88EbycIcycNpnCDgNBQfwfVkEMjFxPPbCsmJiJBDAU2Hu9pqu8GCAWMwnSUe9TPaDuW9kYJjNtZHkmD+bhDQBpTMvKMlPWGRw48kUsVjEpK0SOOO1GAy0yQ8kYqjaXlR6LnjtGjyDsphtNGF2OYaVgNgK3K4AnOapOvexVAqdQRu16hncjptqFaXTIZKDlViQn4XTrWJQOTIMhgBllj5twnLZPDLZDHzBMIJhFqodDEYOgkEaiVtwXF55n1B6xU0Wz58Fj1gfvPjylxlhMBhjTOPmMK9dBwelNhqjT/D6eGxAVw5uorT7rt6PJvYEvMjyfPGlV4CpB7vb9zGdjASgBLxeRAqXBJQx4bZ5to328QcKNeCmO5DdkMG03TrTmBmOh+gOuuiPWGww+Y1FsgGG5k63ufQiMokkpr4oEpEI4pEoNlYXcG0lprSrcHYRqYU1xMLhmVLRGGuL5UKAbjLBW++/iVu330aSstVuF7VWHRPbRia5gtW1LXWZCTTQ36zVbMovSQXlzP+I0gMGGJCtlkmnEAkFxBpKpVLq9nMTSnCz3WqKfUCQg0wYsrpYoL/303fx3o9/rOdp6dJlPPvSy4jFk8a7iJvogF9sNgIokpjOrgNldpVqVSy4druF7bt3cHLCgAMGKjjw+gN6nmhCnIzHDAONaZ0TW5Izjy+A89Myhl0jiSLLpT/oI51OC3jk+ShJcOZrxYLTcjOJjCEbZJI6YiP0BjT4ngrcW1stIBjgM+rHwsICbMnDppJ6Hhwcwcuk0NEQ9UZTKXHxTFpsUErxa4d7KuoDBPI8LhXz1ZNj2IOuwAxK36ajgSkQBc5bcEXTklL26xUB5tFQSIU2pS+UoXBeEajmccGT3YST2YLjDcEq3YXr5JakdtFcHtGVdbFPfDLvLmM8pb+VC00WkvQgIkjKNLNaFcW9PViJLIK5JflJkUnFa84ik4UQZVk0ka81m2h3yVwlu5PeVOb+eQmGgmmuTSSslu5TyY7ABpsSE0QsFzzBGNyWH50W5TQjU3zFI0oHTKbjiAa9YtbmCwViQboWiVRW7Jq797Zx871bsDxG0sfuPwGNVCaN5156QTLzs+NTMSFpTs/1kvf/5OhYcwbTTzn2epSVn53JH7TeovcdUwDNHMo1YNDrC4BhkrXL51MBTkZyOBKVryTlonye5h5bKqpnJvr9iY12rytwmswgAlss+IO+ELmpAkSa9BP0k11r4axYR6NL1tpQ3ymVjCDgobzaUSOD80EqQm88C+1REr1WQwBXIpU2pvEEjjsNNUyCsYwJF+j35FVIaRrBAsqJ+LyyKOX1VmNOKZIEGA1zk4+84zBl0qPnivikAe/INCODa4Re3/DklQYMl+aO3pDvT2P2otihZHKEaG4vSSObN2506LHJsJfRQOPKNJJ6JmnVR/ac8X7ltSJTLBSKi03Hop0H5fiUhvE8KTVnqp/On95ygx783iAC/qiYjAoocLsRTSR0DXgtOu2mQkDY8JBtAuG6R/6JZF2x0RLQPdc+gFJLr6X5cQ40kl3KuYVrHo36ufZqzqQUlRJS+pBOJ7JKYCotWYMEZsWSZMLujP0qFo5DAJIAvUnsZAAM34/MPg56zk9hv1/fs1FvaO7iMy9vWjFZhwKapW7gs8BGhNuN1bVVNVEa1abAZp5/OBY1oLuLfm8+zSOUmXLu88KNkN+ne0aAnHLsZt9G2OdGJGhYzEqtJOJPr1Ge38SG18X0YOMhx8TwTuUMx3t7OBWI0Mc//h/+CV59/Ru6Py9/xQTnvPHDH+CHf/ofce3553H9pRv4v//Pf4n/61/+C1lQaC1gkAHBs7UXEVm+pr+7up7FpcWY0ucHNp0hjZxWa6U9QK09ME0y1xCtzkBAXnMA2G7jZTpqnsFuHGBtdQ3rl59REFepWJaHHcO2lpZX0BlbOCrOfL4AAWcrmTDOz87Q7XTk1ReJRsSypuSX12r/tIbbu6cf64n2+P74i/j/sbAXVxZ8yIQnODkpCuxJppIa4+cn53oOOZdwrBiLBeMdyj1jpdrQXoteXluX11EslsQ2jMSTmk98LoJdBM8CiBSe0d4Y7SNMMNX8y3Uyl0ljMmwju0hlTBylakOSa18wJXA35hti0O2oIc11t1GroVKu4Pj4HLnFBSQWL+P+zfdR3L+NzMKyPFOZSDse9rH9YA+V5gjh7Dpya8/q8pYO76N0tI3c6hYmwz5qh3cEymdXrmBlZQF260RMZk8gjsTCFcOQO99HrVKWj2EiEZN0mdYfqWwe0VgMa0spNdrv7uxr753L0LvaMsFMnEfskRpL9BQm2E5Fz8H+oWH0/ZJ59kUM+y/3Z34e8Izf7CJARQDpcendL+rbf5w3Gc9h7rE1P5+fFf9vo1j5MD344jl/1PsSoLm0vqpChHLApwPOEqB/1I1rm3jn9kMlTH7cZ/91XLu5dJNeX5/m3J/2XOYAHTvVBKrmB0Gyx+/BRcD2ca+t+esInJH9NGeozf+e138ebsG/K1YbH/KZ4/2Vz5rPkl/Xk4IwqI3neL14D/xoIuhqwq5X0dzfR6/WVDERyeewkI4pMGCczqtzysm30vNhr/TxIRlioe2+Kzkl6f4MCyBzzGocI0g5EJlj6TWEY3HkQg6scFgLQ7NSgd3vYspN9GAodgMndscfUlfUb1lIRsPwxHPaHIW7Z4a5Q/aMx1CVCai99uu/iZd+42/DniV+8npVqjVUaz9Lx70IpvFeMMzCPDe7Hyn1/CKDQkLuEfwODYZZaBvPHlPIm5QsJRmK/UIJHv23LYzcIbMwTnvCoYx9ijGnJbDCTS8TMm1vAqOpR3ItMbh6VRU+rlDGeHTwJf0SXL2i2Cm8l4bA5kYsyY1+RLIq3gsa/LeaZEW4FOUdDFvo1GpoVUyqEfeyMuOlL0+AW2BT6HDjThCPRs0stgSmMfCAKWTapBpJn0ogJn6RYRYKIZxOSubETRU3U9wgk2lH1s7e3gGOjw8F0rosRtyTAcnE0RbGEzecyCpc7hC6xT30KsfwuGkM7IPb61GxGg1E4fdY6LDIcIZ47tpVpYqxw870sECYMhZKDGlHLg6C5AA8X4Gb8tSZ+1iZZEZ20Oem3Sy6Ou2WMWt3QcazTNKbWgGl8bFrzQ015Rmf5ujVjlE/uYNOnWwmFsoj5PJZXH72BTj2BNXzE7RaXXnR0UeQ5rkcG574IhrjMYr7txBwHCQTKbgsn647BwQLJzHPKBUY9hWooBCE8eQRcMbzXFi9pu9+uv8Bvnr1OXz3V76B57/2KhbW1lRoxKKxnxnoqys/8/jhlk5AHKVKpphklUUmBDfH9+7exa33P8DhwRESyQQ2r1ySPwe70hx7mcKiikgeHF+8qDS4L+SzSMSjMv8vn5/L9D2Vy2PzymXcuX1b88bVa9fgcsiuIXuE44kMCp8kh+/89Kdio6xe2jQsumBQ50hWClllJlG1L8CAbLlbd27h4cNd3WumqrIopJk+gRoWWZJ6TieIx40Xm92oGU8msoPaXdSbXcTCMcQiUXkW0UuN4AeNtsXSofyLxYM/pPPlhrk79cq7KoQu7H4TlhVEIBBBKMLURxvn52XEogmsLGRlNs9UWzLLnPEEtbNznN2/JfBYkphgTNe+cbiDCRkow57BRWm4TbB3BnbrHgnvNjI+XyiMsEzwxxi2O+h5gvAzdSyfQa/TRqt4hjbJq1MXAi6O+YnM4afpLUzjKwg1duFrncgDyptMIbK0IhCL93TUbqJdPBYzeUqpvj8Ke+qG1xlj0qa0r4ypNwRXPCMpthLsCNAxAAXmXrp8lpJIuU6H/SH4/SH0h7bOn8xdgpvTQR0JTxv5yBT1cRDHvZDWrEQsjnA8LRbtuNdSIymRIBPaL9ZYtzcwhvMEoyMhPU/9dlPMGXol1WtN3L+/I7kopaKFhQLcLg+KJ2fYvHwJ689cwdnRiQCI9AIZon7kcjnsfHBbaxcZ4ASbwqEQDnYfonZ6II8mXySBZrkmdhfnjP3tHYFh3nhGyabd8jEwaMmknnOaxttwiC59e2hYP2ugjEDj9IEYOcFQVMb2ZEqlk2mkknmtFc1WQ0ypgNeHUc8AYcF4DuXzEzHkKFtk44LrECV080RMk3RppOECNZyJMZufJemS9caCjuzAbqeFbqMq0NfPQJOICTWRVcBs7eCzJ68trg3yDSNryqO1gqAlP2c4JPhsGi8EmzXF8Jg4sOgJSoN2Msgk+SaYNtLzHPBaCCkYhCBUAOV6A6VqBfaIabodI2knQEzgIxQTYD8cMsSjLvAsGIpLjs/vaRhq3Rm4xDXb2BtwDSM4FwlHNSfwc30cjz4+s0FE4nGNI4LWPfp0NeoYaL42Y5WLL8eQPO7GEzFH+Z6DvkmnVOgPAwZCYSwvL+u5ZvCGYV+ZtE5eFwKpBLQIanMd4rlw7FJuStsM2jxwfhfhjUEDun9M7mQ4TwT+gF/gGUEENVrCUe0rgj6vmq1cB3l9G/UmbMcj8MHutzDqtNRAUMNTAUXGJoRjZnPrqsIc2u0mguEgmo0m6o02MpmkgmW4R/C4fQhZXgS9lIR7jZRzxso1LnbmXOcYo/Y+BAIJ3BHotwdwtVtwcx9Fr79OFxn6SaUjePbFG3jxa980vo9uS8/77Tv3FETjDJoaH9vbD/DWu+8qmTAcTZo9zKiH5MpVxNdeFMv8mbU0FlNB3Duo4azW+9DyPWkcoRDzaK17sL0NVziDQGJBXln80fo17MoqYdopif1kxQqIxDPwucbyH17f2ESt2cW9nQO4vVyPHFxaSuLK+qIYSg/u39X3InM3Eo2pacL9GOe5w/M67u6d/xX55qfZY/x1/+6NrRRubCXFxj45Pdd9Pzo6F8ucjYUymdlByq9pFTKBFYwgk0kgZLlwclbEzv6h5sqrz2zhwfZD3H+wi8X1Z5FZXEeTXnKVI2TTaYTSa0Z63T2XFyLZ7ENXVGuzNSyrcaEk+0gSrmAMmUxKexiG23Du91suyR25/42FfFprBlMfRhMHlfNTeY3SF5cMy3Q6iXKpjLGVQHL1eTUrn3RUT3ZwdPdt2VtksylsrC9pL3hycoZIdg0xssMjce0BjnY+UCJ5IZfS2ObzsrBxFfnFBWTDY9QrZdy8t6t9HGWjbLaQ9RmLhbFSSAlspgUG/YI5NzF9lIFKvwTP/rpH+H+G7/9ZmD2Pf805gPZHP3gHBNC+iONp5JUEXHjM/b4+CrC5eP6Ps9rmoA2Bp6dlm83f7+I5Pi149/O+lvw+3/mVF54a8Pssn/9xKaUX3+9pwLO51JTAG4EcAl384fWby3P5no8DmPmMASr9lvMo0fNx5tqT7n/EaiPibmFIc8z9A7TOKfObwB8JY3Mxi9zKEtrRFN1ckY5HUR34cUSP0485CJr1dt+F3SiaoIBJX9R7T5AUexd80xG8sRTC0RhSmSTCqTTq9Toq52foc4Pe76tLKp8XewJPbgPuUFTFQthlCzRzkwVArwulQrkw8MUw4aLQN6arzUAWHU9URTw3FmQGfvtbr8GZe1dVaypKeBA4I1g5Pz7JJ42SaIKQX0QSp2/SA4ZtdV+56aREIhSw4JWmil1w4/0hsINyQHlUGV8WdWGVpsa/Nxu+4dSDsTsEu1XEqHE6AzWMv5iRdZKh4UEun0Q0HtMGnebtSuNiIhi7xOGw5IZE2ehrd3pYRL0+RI4MjMkYXXrZzdK6zN7fYxLdcin4CCDV27CCQUzJgiC4KnN14zciZprjMUbY/A5kkHR76NWbStqMZFLqnk9sI+kwsfUOArEUHt7bxr07t+FLpBFZuAJ/chloH8DVPoQ/uQZfgua/xiPNOygj7DSRy+e14fSFOL7ovUJmnw3YHUPhDyX1XScOu/Bmk85ihMUXiwFeAxaaBhD0Ko2w1xuKVTEZdtEslSS54ga4SYNu+hzxXlFaG0likljBJJD8LNPQh15TPd1V13M6Hup7TKZDpOJheJnSFInI/L1Wruga07CW44j3aBzModvvY9o8k/eX7fEDTFUc9TGxe3B7A+r+90dDjF1MXLMNO5EFUbdlwELHQT5fQGFhAb/x3W/jN77/a/AoKp4sPEqarDmSO2NRmIqHACivoYA8Fqiz8SrGhQA1F376/i5+/OaPkYp6EU8kxdiSf1w8oS67PJb8fnXZyVRhh5qMEX7A2z/8Id5+4w28+u1v49VvfUtgCVMsCQpxQ87X8RnRx7otAR1MAaYnXalcEguMcwnv78HBHo6PmaRKH5Sm2Co0Dl5YWJbJ/uHBnsCJAEEBLyWTHmTSWfjp49Rpwx0IIplOwU8m1emxKVADQfQGxgvL8vB7hGesGmOYzoMMT5fdNNfHF0en21JBy+eFXnbLi6saa4M+GUIBSZdG3YaA0n6LwERFPmbshstUm+mWkzGq+9uSp009ppNv+QJwFS6pOJmc7mLaN+A3pTIjx/huBS2TGOcEY/BSPuV1IRxPIRZLzphKwMgFDJkWSqlkb4Bqa6B53TfuA5MuQmyXx1Ykc/a1T3Xv6S1FT8xwNotIJifwzG430KmWMeh0JG1yB0wiJYuTdsMk+rKY8KfzGPpCmE4cScHkncdk1URcLJ16uyVGM1M2yX7xeczYZ4FEX07YXSSsLtJhB7WRD6U+mUyWCrFkpgBPKIx+o45k2I/88gIGvRYGjSrsMedbetnZYiOGwxGMbILLQJDhJwE36p0+inUCDZYYRzSyl1SPjQ67j9zyCpY3LuHB3ftYXFzAK6+9qjmPwBQT4XhxaLJOsJYhF5Rrnjzcw92bt1QsrV7aMKCNbSsZlICuAhMo82RqJlOwKSclS2lM6S7ZgEM02g3YUz4nI2MIT1mg14dMKotcdkGNM443AlaN8qkBmcKUXwcRT8ZxdHyMBw+2JYWOReN6jnjP5mxUsYIFcJm5Uo6aXJcZXOPld+cIYciGH+1aGX2OaYJHzhSBUByheGZmGcB0bXp32vIhI0uV4IZYxGO+H1nUE/B/BPl5T7l+TEZD7R3gmipVMUQfR7LKmMw86M28tAJqf/D5Z7ouEwgpizw6PVVwwGRCfy8a6ZM56NU8z5RS/h6frRHnx1n6JL3BeC4cG+bvTAOF85gAKPrsef0o5PKwXF40mpRjUQo+RSgaM00Z2hSQ1TJhsu1AzzOfIQKgSkHkd3ORCdqFM/PVml9nkzJpQK5XX/2qWI137u+KsUS2LJuXfC0lb2RlyvuMSbdjssIYcgAB9m3OU5oXgwLFCJwKuGTDiKpzNmHlg2kAACAASURBVBIYDEHgajqV/FNNAHrABYxcH2yATV2wXWZuDXqBYa+DTrsts37OkfaobwKAPBbyCwUsrCyroC+el2fSYKbhehFOJHS+qWgIqVBA+z7jecaAIybwUtpL2awB4uZjjONZAD/Z8702rHoJ1v4DDFotbDvA3aGDv/cPfh//7H/6JyhWq7j1/vsY9wfw+CM6//r5Psrlip4tnz8oH9JbH9zGnffflXyO+9Bu+UDzTSCzBm9iGZfXCtrHPDyibQWvF8eraaZNumVM2kU1Hnif6UfL55OBAKHUojwD+9VDsc/ITleYjtuNSCKr5F9KlqmgKZ8dYefebfz/7L35kxznmSb2ZGYdWZV1n32jGzcIUgRJXXNKO7M7h8cbuxO7ETMxPsK/esMR9t/i/RscsT9s2BM7dozXO+NdaUbS6OABEDfQjT6rq+u+M7PycjzvVwVCEEiAEilKHqYCItmorsrK/PL7vvd5nyOeq8u1PL9Vw1tf+7o0nu/dvYPG8bGskWy8EDirr6xKKAybP4enfeydtIWBxhTvX+ahLdJdI+4tPua4vJbApVUVjkHf3VTKEuadWDXQo7TTQ652Tp4nU7fhJ0rCOp20D3F21l0EdcQFyOdcSfkqx+542JNnkyDlRl0Bi/SRowyTCDvnKTJ12YwgKE8GecpKCzO6N1E+pQOGCGjA1cuXZE18+HgX7nQmPmXccwTxAtIJtlLVnJSMxjJPEjw7a7bw4f1DGIUdVDcvf+z3P3nwHs52b2FjvYZLF7dEbrp70JImDVUDK9tXhbnZ6zTFmolAMu9jiBiKxRzW1qqw4sqa4cnRKaauakIzvVcANHpIlwvIWaY0TAhC01NtPGajWP8SPPtlPhC/Lp9F8IwABY+XFckv+k5LMIkF94cPjyQ18Ys4XgU8e17G+SrgGb/L8r0pdfy0bLPltXgWzFkysL4oAO2XcX8IoDGEgoAMZVrPBxTwHJ4Fz3hdCcA8z+Bbgn3Lc34Ry4/XlseSQUa2GYGzWsn6WOBMgUTn5TNpfr88ssYIca8NM2Zg2jjF0f0HsqDXts9h59y6eL74+TJ8PSGeEa1pXP48Nd94wcV1G49gP7kJs7wqTDijfyjeLCifU/H0w2OguiO+FuXYHNlyBa7vCwV50uvCnqsNMTv8LOhZACR3bohvT7L9QLxngtKmSt3iZiSehjVpwEkWlWE3AwuYoNSjObYvTAkW5l79CoIVRZN+9jqTscf79ml80gigUe5JqvMvm035/CUnK40JU7y2mURMgADHD2F7noBnlDPKpoBgjjfDaOrBjpKInC5m3WPxRWGhreQboYBlTDni+xTylhRDLBTILOGmnWASN4xkMVgpSlx0OHOCW4ph0DxuYzKyxdjUJxhgzxCxOKA3iefK5p/AXDCdwOCmO51BgqwNi0lFMWGLEKAjj4sSS9fxpYBQ3iER7N4A9nCkChgrLYUWgyYEBBEpSRxmNo+jw0OczXRktt9YpG7ZMJwzJL0eNs9dQH11Q4ASkeswZVBkKdyI81xVYUsvMhaa9JUSb65ESkAxkaGQ3i4b4FBo+xNKphJx8XGjFJPFBVkpztQWiSc/a9TpyEaI92U+m4l3B6OgCCrrK5cRVVTQxWdxtI8f4+zwPqrrF0RyGkxayAqDKYXkQoY9GTTh2wPE02nZlNIDi35nSRaPlEjlVoHsCtxBQ8IWzNI6ZnMXkWGiuDBH5rkeP/oJBoe3VSKbN8d/+9//D/iLv/jvxNOFkjkyUFnc8LoqptmCCinPMDEeyg1Z9NtqQ2zSLFr5c0g4iaTqcoxB5GoPd4+EqXN+s4rLVy8K+MSD/k4snJZJsWI5TxYBxwaBOzH7V+NoWdSo8AlSVshQVeOqXMgJiLh/eIB79+8LQ40SOkqvWPiRvUX2jBHTBDSwrDyyhTo0JiqOu8KaJEuToCqLJqZ38XnQPUf8dTQrhwzHu+9hNuiJlJJMSsqB+QwFgYa5R7CYUrSkAACUU3OsMrWL/m3CdBtSFhdHwgjhTkYwQmDYbUuhzeeNBQMljzIpkg3Va4m0kM9vZNAvJhCpPF8HM4tZbkWuo1Vah756Ra6jffABnCfviX+QEwB9H8jGNNQTQIyAW/0yEoUiRp1DWMUK1stl+JOhgGxTXceYQD8N2PW4jDF7MobhzRCLHGTMOAyCmE5AQhLiCcU8TaZMkXzGaYyeSAjjzJmMlUw9ov2/MuAX/zheGzHQn6OwtoqBnsDECbBaKQqzjveb14rPaaAbGDlKPp2QRoMmRQcBsrSZgqn7qKXnch/Gri4gfyxFJlASUZIBIBk5D8qhRWabtqi3RmQrdgkZCyHHyMxFvpBHLptCzqQcjiEFGgZjsp18uA799pIwcxmsbZ1Dr9vBnVsfyrikx9fV17+CG1/7qox5y7IEzCIYxGeXBxOpJ9OJpLK2O2009o9E1lZbJ0MtQPPoBOPhSFjBtDUQ1llcyTYVuDpFgd5geoReb6D8l5Jk2kDAYV6zNOf8ONmSWSksORdSTsfz5sFnlXN/s9XE4dHBItGWALkp8iAxcBcGmgLLZF6ldE8Aa8UMymRTAsAPh2Ro0aOLstWsmLJPBl0BbWJmVopCSgEJhHON8DSKrAKZUwmcRo74DkhyJPW8nstx4S8kkmwE6fADFokJFDJVmZ/HlBYS9J/byGcoiSbjTMdKtSrG+wTJjk8OcXJ6LHMRgTqCOhL0oBsqCVLmF+5R6FmpGF/8O343giCUtIo3GVNmyRRcBnEIC9tA0uA8q5jclI0T5KNVBcddpsRz4sCJVDG/8HjiuOP7k/XqTKYyhhXgpQA2eaZ5zSnlpQdawlSyV/oWyvzHRpeS8vIPgTACg2xECMxH5p4zExljKpOTNcNlYMdkLFJTMvw4V4vdwCKRm/M8vfMS9HbjfMs5hmvIQmaua0pKmqB81Z7IuOH1YwiRSFvFSy0mTPat7W0BHU8aqpk3HIzR7Y2RKxSRKxSQy6VQSJuILYNuOFoXDGYJb5EGnFAQ5X5yLOuBh9jBPcT3H0GX593AJJnEu1MPB66Ot9+8gr/48z/FjTe/ovzBuFcSAFbD8dER9h8/VAx8s4AwbsGd9PHeD76Ln/zw72VNoOx/6VPKvcH6zkVksnn0WmdiiTGfB3C9QOZkaaoFTPhU8l1OvQRwXC2J6WQoQJxIkLnfXSSzEnA3zKywjYM5WYEeoBP4JDCtGkuVWh2r61tonjZwfHioghSiQIzt88UiKrUVrK2vi5yTawwbCI8OOjhpfST9/Cz2HS97D83tKvajyaCQj8IUnv29FctBKeVh6sxRL2dEssk1r9/r4N337sjYlv0JWcMpC/MwJgyvfqe3MMXPy/PG5gAbYBzntCpgCAvnw3LeRKWQEc+xQE9K85LzIF9fr+SFyamsFkJpchF0tj0dgRbDweExGo0mytVVAZsGrQPUSkVJEGejQkz5Ld67BKr1Or761ddlz8B9c7VWxN1DB7tnC/PCj7lYjYfvY9Lcxfnzm7iwsyYMvK4Tl7Xq7HgXMJLS3OM6TabwsH2IbHkD+doWYsEAK7kIlXwK7bMmbt3bhRvGkc8XRQpOSS9Tk6k4YAOCUm8+v5IIrOso1c59CZ69bBD/Y/x7yuL++Hfffqmf1M/I5F7AAHpV+eLncZ1fBTzj5z4LoNFH62MTF585yaXUkT96dNDEX/4/35OEOl4Tyh9fBSz4JFmpMl//5Us4P4/78Px7fhILbQmeEZTkffh5WIsEzhiCwIPjjyAd2WYE7ni8zMvveelm3Cfjpo+clcaocYLj+w/huR6yhTw2XruGaqUoXlYuqeEIMfQsnPR+Noflp5cCDfODmwhae1IwmxHTmriZVr4pitmQkOKDUqRMqSzAyYyGqK0ziRN32TU/3RVwigWCuXNDPLvM9iORBbAYD5Np2RjNU0UpDlPjxiJBKpSNCmWbksZmj+D6EfzSJozVq9AW1Pjlvfu4oICXjZdfRTC4mFT3pu9+dEdYdNNnxCBrqH+CwcFtKZDMdFbuDzfOpKyzOCBQlE3HUS5kkStWpCNFcojImtiRoqRSAuEow6AZrfIv4n2gjIEbFXfiIqErHzT6tRAwox8SGR69cVs21ZvrW4jmNmZ9SsgTiKezyFQpE9QlTZOsMn6O784xn3lw6NOzKJK9qY1gPleFSoxBAwpgWcpSOc4qtVV0xjMcTiKYtW2MTu7Dbu0ik46jUi5i++Jl1FfWhV0lwC69zeQNDDlvATBY1LPbTlmwH2E4sUXmkmfqkTeXcyLDg0yyXqsp/llEcSglovxTQhBYyFA6yXMnoY8+OGEIO2BHMkCCAIyuIVMswKhtY5qsqTTbX9LRPryJaXcPgQ44wtKaI6/rWMmWhZki3X1RVbLY1TByZpi4DurnrqOyfkW+LyFEenaUgqEwIPtBhD/5F3+K3/3Wt4S5SImbpORpSrqlpMNQBRiBlYWZMQsVYU0wkU6kUUo+SaYLCzWOL1YarU5PYuEvnd8QY3ueI4EpMinY4VeG/MobiEWaFGoLT6GlvlQAvGU0pnghSRmD//A3P0SnP8af/P7XUcxZAnKyYL518ybee/c9tFst8TDr9brCgKJHWSoWQ7a0BSO/isbu+8hihovnL0uRfXp6im6/i1q9htLqNjS7j3H3GE6MrDIDkcuxbAvjMpcryXPFYpepmZ47Fl+vYr6EWbeFQfMYuUoduUoF7rgvLCwtmYGRTMMZnGJ6diwAFIszfiFJ5tN05SNJBgwZfPQ2krQ3HV6Gpu0B9LmDKJFBVL+IqHZRsVcXwBLfwz3bxXj/ppgYz7wAUy9EORahnlRAc5iyEOUqaM3mqJZK2CnnMeucwvZ8OPEkJrohm/88r7njoE85MQvzZAxZMwEjYSEkc8ueyPuxaKSnHBGFaGF2HtLryFXpfjQ3DhJpaPR4jAI4w6GACPS969kuUltfQbFegzfYR7Vaw9b6qnhGsTkyns3RHkzFx0pYiTRzT2aRzRYFQEzqPlbTU5jaHLN5BFvPIIjlxS+NTZpMoSzMORYaKQKQybQKdlhIWwmu+5MBEoaBlY1NZFOGAEIc67lcAZViVoqv/sjD9vYWrGIORtJEr9MTVhTH2k/efR/9wUgxfBDgm9/4Bt66cUPWy0qNwE4KB7uPZK7NFEoYDAYYyjw7V8m1uoHjx4/FUJoNqm5/KJ5HVA8QQKSRO8FfFpNk/vBeUypH0IuMMQIlHD/plIVshhJeTSwP2AgQQ3wmSS5SZtno6HRa6E9orq1kzpznCdAIy0qkvQpAk+eQ44VzIuWikhATwWfoik/mLhObmeqYEsCU/kACrMxViA3Pi/OnE9gIDMr0YzI/x6IYTIPMErIiCWxFSBpJxepx59JAow1AgWCRycQ6zu2UoNM6gMEhSmIv146+Y4Yh3p1qXVgkVIpPlob7dz7E3dsfqKAU+gzSlF4klElZS3j+LEj5WvHgJCDF55DpvWTemmmVvCy+nYYA7ASK2JhEMIdHPz97jnDBwCaqLuzyfEYaQ4aREB8/L3RlLoyH6nP4TPAZW7K8helM9pqwsQjQMTWV8yotCWjEbwnrj/50ND1PmPQCVdJOAnUE7RiOQcCNgCXXORXw4GE46MOmVJNLg3gGqrmT91kSWoWETpm6AvxoxM/inCE7bCJwPWAYkLAZVRKCKBS45xOvNa4pkrZKX7sAXSYoj2fYuXABWxvrIiXlnJ+Q5oD6bHUsmGiL1E2OLs773MMYswGi9gnm3R48xDBPZ9CZjvHo+BjzQMMf//Ef4s2vXMew25L5M5HOYj7lehaJz9mFi5egLYKahOEHHSetPn78vb/Fu9/7T5JeSNmryE85bjRDvAvTaZXsKv0bzZCEVDOVlmYmQXHem067JUB0t32KXrcpvnG852Ri8hqJBJ3jsrAljEt/cIBYfguxwrmX7hLcYRPO8AyGHiKXL6FIJqnFZMoU+hMPncGnCyN66Qe+wgu0cI5ULBIrDdtXjMxnj2QsRD3tCAN598kRzq3n8eZbN5DNJPHhzZvyrFzY2cTBkwPxQ3Q9oNMfoXHSEKbeuXM7SEuTQRNGH437tVRBGGQExMjcLSZd8U+mX2UilcFwMsXjR08kiVOSmhMJZCwTZ2dtkWrWKjm0x8qLlmOazdaiOUfzrCsJn2zcELwj+0w8B3n/Chu49NpVXFjPSABNKp2UfffN3TFu73/8dafvqt1+AjgDAQ3ZTOi2W+h0zqDFkuJpWlq9CMclkO+htq189paHacyxUjCQgCPS0cf7x4hZNexcui5+yZNeA83uBOViHtPpCBMvLpLPx3c/QLZQkpT4L2WbrzCQ/7G9ZAkMURL37LGUxy1/9jKZ3Bd93V4VPON5LgE00jtfhS2nfLy+Jawh8e56uAcmeJJtpwBDemp9PJj2ItbZs9frVxF0+Czv58ex0JbAFsfai1hnLzuHJXD29msqTIC+Zsv783TcviRo4Hn2IbsUafQRh4fJ2Rn6h/SVsXHhjddw+e03EQx6iCWSmKSyODhqwIkswKwheK7AfxY8i+jz0dqTDRQ9yBKDY2ExKR8KsnvIqKBxZVIKglytjkQ2Jx2RcbcDeziEO5lKwtDUVb5n5tolKRTidh+paI5E6GJWviQLndV7LPsnbuLcIILjK7PooLQlTBV/eCbFNzvBsdXLiK9eeXqpeU3fuLyJtz8mKOBl9+RXaSzTxNt3psJ4Eo8Z6WqGmI+bcEcNJPNr0kW2u8eSqkqZWypBOcEcEbvjZAOQPZGOo1Ytia8CPWz4Gha3cx+SlMlNIr3S6EMxEhbOIsCA15/MAMSwUVuXYqTfOsNx81BYBcWUhXQ+jZiZhhZLwWW6G30CCVix0KI8gQWxpKmRpQQxTp/S78V1BbCixIwbarJgWNxoiThCkbxQlaPuO02X6e/kWlW0AkovPUxa+8Ke4uaKfkIraxs4t30e+VJZvJNIz2diKKn/lP4Ju0Iz4NpTMf8fTV0cd6foTANUDBvVmCvJRCxSYMTEHN5l0p0MGCUxHTHVcGFqrvx/JNsWM45VSljY9Zs7SGUzqG5uQrPy6HhpTINPFxDwsjH6SX9/dnwXo+6BMBNypXNwhj10n9xEIZ0R7x+yBWg+y6IoMjRM6Y0TRdi4/BrSpRW55vThmwxHqOUsbNfz2L52HVuvvSXXkp5r7KpzLIicRryoFDOD/iW9PlkvhkherHRKQHGR2yxqIW6Oj46O0R2M0OsPUUzF8Pr1y0hn2R0mu4NFoi/FLg2AewN+XiDSr9ZZC5ubG9jYXFeBEyIpJUi68P7jZ3wUYCef+/137+F7P7mLb7x1Bd986wpa3aEU2YmYhn63K+mePJ93P7iNsyEDKCyEo1NhBkVmHoPTPQSzLlbXNpAvlMWUnyBFJpeHgQCjXkfSViMjjvFsIgEaBYspoJSQZAVkjcNANlfCpN9E88k9eAS/CL5SrqhHMEL6hUlsHSh9CZMWQoJMMBDzHD40UpTzyy1TPRn6wOeFIBQBIzIWhGVCCdvmWwgqyvORBaP4JdHLZzlfezamrQN0jx9i5jCZ1kfBH6OczSJmpkBalV86B2bgZnUHKXqy9doyD0XJFMjJoqw3tDmfexiMR1I85q0Ussk44tULApJ6Z7ty//mMJtKmzAf0KRM/o7mP+cyWzzfLVSRyGcVK8n24I/q0DNF35mKSX91+DVsXLiCjTwUcUAwhT4IVHMfD7nEfp72RmG/TXy1rkV2Tl+tBpi1ZvLp9hnJ8glGQQFevS+feJTBJoFBCR1XICZsKBPt035O1LZ0twBR/TgO5jCnJqGTV8GqLp5rnyD15/Ss3cPnieTze3RM22+uvvy6gDcf4e+/fxN37D8VrazAcoWBlkbMy+MZvfxNXrl8T/0fKUCm9273/AP1BH7liUeYwztcMI6AHXLtxInLPTq+PYl75A7HIJHuRKYkEtpmmyt9ZWdsSpgQL96XMmYU7/4jnHItQyuVtGsDbylKBKaDjgbA29HRGQAcCG5RM0stu4SQg34sJvYRXCAq4DgExH4lEBomkJcwzogucS8U7i+BOgiCRKbJEGs+TvUwfszmN+Zm0Bx+xZBz2fIp4FEfRqiJkmmI0VaxoXTGJmaPKfQblfAQ1yKilXFamAQlmoW8lb2wkTFBpWxDsWkgRmQ4d0P4gDEXK+Oj+Xezv7cKnHNH3BByLx02ks0WkKfUnKO05i9RU+iMqBhsDCWhoLg0f6UcwaZHyzYRqGIRzkVgTBGYICgEXXgvulTgueU0kYZReX5mMsOv4HJoChBsIY0mZQ/XQl3tO+a1KIOZ3U15zkugc+MIgZ2I25wKCmMkE01iTAkbLFIkQViqDUrmCVMYUcIvgpZpvHUzHY2HGQRodgdpjCSBKppsyJJd5nt523IfRY46JxGyYmkn5XF3j9c7IeUjAD+09JHjBw2gyUWNhyRwaTUQ9QNuIbCGLvJVFJsVm8UL+u3geCWrJ7VswlsUUnQ0UaQZoAhCM6EHluHBmYxwdECwZik3D//I//0/4xtdu4Mfv3cTE4RVQ2gp/2pPzoPev5vMeBpIcncpVce78RWysVvGdv/m/8Jf//n/DcEzvKD5bBfEYJEhGFhLHHWWxXIOSEihEvzhTrgnB1gd3b+LenffVf3Pvwz8xAs0xmbP1REr2S3qmBvgO/OEh9PymAGivejBllEcyV3/VX/ncXhdzmjCjMRLZFdhaFvZzqtG1rIudqoaDgwYODhuoUN5olpHQprh2qQorlcL92w9wfNzASq2IK1cvonHSxr17j3D+wnlUKlX0aa7P6+75EvAivoBmGf3RVPbDtWpZggLIGoRhYuYGONxX4ThMHeccybrj4aNdlAq0jAkk/IFWMwx7UmmWaZyddeDaLgrZFOKmJftWLWICPe9fAtsXdsTM3zITqC2C3N5/PMT7j2hx8bMHiRBW2ENad8RzkSxPOzLx6NFjtBtPUKnVVOJ9uqyarDETpbUXqxVGjfvoHd0VmTGbPkzxtMw41tfWhEF5+95DdM+OZH6KPBejfldUCpcubn8Jnn1uo/8zfGMCNJRNfRpW0y/y8c/L4pbv9UWyyH6e7/Oq4NmznmWfxjB/+f5PQZqHez8lRVTgogLTGAbw7P17lXNT5utTYaB9Ed5RP881/7S/8zwLbQmeUer7aYMmltLMf/kHv/nU1H4Jij57Xi9L6HyRdNfEGGbQht1qPAXPuFNav3YZ5zeqyBcKmKULAp6FZEskq5j41tOP/SnWGf2f9m8idCZIZgqI9Q8F6BLwbLFxVI6uumyysqUSCvVVSQdjpDl9oDwm4M2mmLmedMnJPkuSwXLuTUQMGug+RsIZwMmvI+bbSA5PZJPJyGYn1OBSnhNLSRoSN0x6aUM2jU7rAFpxHcnVS7Ih4fFpWWfPM1L5Hl+0hHt5I8atA/QO78hGMW1lpFPKxZedOhYyYsKcYkIYBBQiyMMCjxsBFu40M89ZCaSSjIqLQ4vTeDsmQBCJKwTXRIbDSHsWH7qBwXAooAIBKnamKdnjYry9to1CuYpoMsH9D95Hu99BtViUjnyCEqgI8GwHnsWEyhSscCqbdy0ZVyw4bthZpBG080IYPtMhI5HKsTsPz1MsAUbc5y3kdA3ezJUOIk82V64hX61jMJug21eea5TO2G4g3z1fqmJ9+yKKhRxOulMctycS8b5eNJHNZgQU4Peb21PsN7o4HZD5MhPvrxRNfMctJVnhhp/+ZwT/BMDjtjsSkKw3deRnZcsUPxvCNyHTjujPVcghmE0wOmuKHLR+7XXYZhWtwefjP8LU07mt5BkqZGPJtmJhpeRUPNoHd9E5vK8MohFiY62GK1cvS0JeLJEWRgyL2dBagZ+uIxnTkdFmSGkOLl69iqs7G8KuyZZrUroeHx8J4EG5iGWlpaAQ8/ZFccKCn2ASPaUInslcIoybSMzcyXY5Om5KgtjlnXVcvHJJ2DMET8nYm7HjS0BlkX7JVGkWxQSI/+6/fAff+r1v49v/9PcVO3Ih/1TzlWI8iGRT2bSpg/MImQUsDgH88OZDtHojvPPGBVSK9EcJ5fP+4b17+P5P7uDo/vvUQqJSqQmAKnJO6CjWNlCtVIS5wGKOYJXb60D3XVjZjEiCugMCFwZqlTp8e4Jx8xiz4RBGzETl3BVJuG0TPBMBs848egkIiDlDAccIJNOPDqtvIKxelPONNT5E7PS2jDtCkHxWE1YG2fo60rk8ZuMZOo1D8TnRzQz02mWgqrzNCJy17v2DjPvS+TdgZgowrRycfkMMrKejgZLRu3PorUeorZ8Xv0N91oLNIp4MPIZ3EJQaD4VpSGkljdRZxM/mnjDDRkxPjMeRTafEg4uJtpQHSmPFm4s00SRAYCbhLgFtn773Ywxmc/jJOBAnkyZEjvOU46DZn+Bs5mNlfQU7O+uYBGkcN7oYtI4FkCPzmc/69lZdGjJHzb5I0LzZDKlkCrmMJSmCm1vriMHB4GQPKX2OXNxFces6GkEFD/ZP4esxkDDFAor3lUUw1zKuUZJIHYXImGmUq3WkYgFmwy4Gg4lcG44bK8X9bkGAXsqpyBY7t31RmC0EmMkUpM8Px/aP3n0P9+4+UHRVTcONr74l94mMxivXrorxPpmQDBqxKSO1sihVqvJZ7eNdnB0fwIhnZH5h82I4HGPC9GqmMsYM5HM5AbgJkrJYFN8tDXIvlNE+PbpUEa+Yo5qAJEMmlo6GkthIYNmdu2IAz2d4MB4LWMcGjBXXlfeYYeBseCZ+ifyMg5Pb8v7nNr6CcmFdwgDMeFJYcDMm2FEqamUU84bSXM9Df9DFYNqVuSoWxeH4NoxUXHwB4eu0MxNXe51eQzENvscxZQp4IZI6JnUuGNJLuTaDKwhOHDeOZF1aq7MZEAq7x/bnAiaSDUUDdq4dJyeHaDXP5B5QjqmeLwIecaQsgpELIIyTq6SC0kKBQFIMw0EbrjNdpHBGMBMpJHk9YmRPRQvWV6CekykZdzNhqLIIcwAAIABJREFUinMtnzsqVZzraiqTFrCWH0wJFpsHbEBauQJuvPm6jPFHD3dl3uQaPZ1OBOzkSTPAgPciaWUU69K1VVMhioR5SPY3myQEr8kI5sRYKHOsxpXPnMjkFKjHezKbsqmlpLvce/G8OU7F724RGEHAkZJUAqtxMw0ErszDTKDl9eDegv9OtktM5mSVIk5Jqs1rQACfjK5ETEA7zt3VWgXpJNeR+MIzU3mK8Q8ZjoqAJmJtFVC08FnlPWYTi4CnPe6icXyIVqsj3/3f/Jv/EdevXZKwrXmgmF7CiI7IwiSoriSuvOebK2XU1zZx64P3cP/+A8TTeXTPTtBsHIg3G5FN3lM2Tyjd5Dyo1hieI1c2lSqtGFcaTg/3cbi/S5OKBZNb2Q8QXBQAMF0BsmvwaBUxbSOctqFZVehW9dOWJF/46zmeY3YTCSa2Jsmi8uHFinIt3ECtzBXLF/AsYShwlGv7+x/cw3e+80P81re/ibW1FUxHY1x57SIax6c4PjiRZ6RULsu8aMTTMu9wG+s4Ngb9vqzv9GikvJoeaJwL6Afnuj4GM8qUbYw6x6SZwnOVPJyJnTZZxDFNniMyvshCK5WLIqdNm/Tc5JjUUa6vIUiWYaUNxIMBBiPaTxjY2dnE9vlzsm6zOcv957sPB3h4zP23OvTIk1TMUIujlNGxmp3D0AioMxE2Qqc3lvArNgRZixFY7XV70HKbyK0pG5pnD1qzwHMwOnsChg/MA2Dt/DVJGp9POjAZ8tIZYNg9wfpqHasb52Gl4nh4+32p8egh+yXz7At/VF5+AksZpQAx/3BLwJhfFpD28rP71X3FywCqnxc0W37j583++fPn0yOXr30eSKNBPxH0j3v9s1f1FzFf5yaUwOurSkm/iLv5LAvt935LRV//u//zO59KskngjF59lGY+L8t8FkB7GXDGz/44plTOGCJqP0R7dw/umB44wOb1q7i4WUXKTKKjmyLXZYKTFytj5CnwiYf4PtljhDalIBrmp7sIWrtInX9LjNsTZ/cFQOPme9lJJXBGOSgLOqtYhmGa0s2e9Ltw+j1hZNAodBap9DwzdOEXNxUzYdyAnVsXGY05agDzmWzC6MczDXS4jEEvrQszat49kd+nvILdSyYZmvUdJEtrUsTwuvIe8XjeA/HjgDJeQ8VU/Si981cFfCeA5vYOZDPODTIBpyT9tEQmoYn0gx4O+ZwFUHYimwrKC0zEjUhATo2b9lgCyWxWJEnix8EUIsrE6BHkecIaotyIzLNe81SSwAhQ0oCZYNfm2jl0u21kIw1fu3wd3fEAe819aJGGfCov0gmyT2LcTJuUpFDOkEDInXacBZtOXR+cWB4ezYI9Grqy+zeB1x/BYMecMqFcDtl8BmlKPNMWHN/HvNOVDi9Tifjfnf5APJDGkYW5biGc0sQX0K3Kz0wJ+aTawA3dn5YmE4TtnjxC2G+gmoojtUiPozn8xAsElMzQ78whwyISZpGjuH8iz9RYRNKTLpdHqlyFRmBgMkK/3ZPuoVbahJ8qfW5TVPPJj9Dc/dHTQlxDHFFIb6mc+H6wiJNnmWa+TCFbeEQJ70EKVh9r9Spym6/Bj2eRz1hibl3OxHHl/Drqq3VJLyPbgMW2Ck3wZL7gveDmmFIKGvuLR88CuJKChiUCDbbpx8GCjOEJ8Tga7REeP3iIUlrD5SuXhXmqfLxUmEU6k17IwjQECzRQgYCKYcbC9unB/1jGry2MfCUsgiyThfR0WXDJyxYzG6V833/vgcwdv/H2NSmIO50u7j94iAcPH+Lmu+9iPBwimy9D813ENA+BWYETLwPhHMlgLLIhAgfesAu/c4xo0kNEhpjJ68Ln1BWQi/ESLLzmgQ+rtCqyrlH7BD1fhxNLI5fLIB4nZ0UTxlXAe1Vcg1HcEWYCD+PsLmLN2ypdl8wFKwuzWIJVqYvn4WAaCvgZxS2gvCNBAPxDVlRn/y46B/fFF4yJldWd65Lcxes2auxKKi3l8PTdKRk+LLcvIFc8W1AgMhN8KbuSBEPi78pYnbI2AoqUarYHQ7THMxkjmh4Xv8OyGRMGAe+dO+iJDDXi82FEGNozlGl4bSThjIbK6DyXgU1QwQuQNWJw+0ORJrYcYBIqSSrBMgHkhElFuVkggBSBS/qA8Z47zhyBS99FsklSqDJJLRHBd0dIkNsUGTA1B/HIQT+xhVm8IgCgT9ZcUsnVM4WCAC/HZx0FcBCcIDBoZVDNplBMasLa4UGWEZOBOe+SvUm5IJlmBHjIGvr617+Gr3/zG5hObTHHJpBEW4PDoxO4foD1zQ2RHJ02mgJmBO4Yh4930W835Zwvvf463vjmt+D6MRze+Q6GHQbrbAgjgmNQwCNNw+lZBzPbRaVSkQTrREwXidlk5giwQFCNIASf2Vwuj2w2uzCBp+zQhD2z0em0cfv2B5hMxzD0JCbjKaysJTIiyknzZkzWHQaLBPRrIliUtITRe3R8T1IkV+pkTJChFMnYJBNwMlZhGCka5ycILjFJEhjORphMhygx8TTSYbtT2T8g1BF4at2ijJL+PfTLo4ciGWa6wSRYlYXMccHvT4BKAHI/ELkVAexU2lShFvO5zBvtTgt+4IqUt9MdCqApnmZkb8p44utoP6GSXcluIxM0YSjp43hKmaPyQSMY7TgTKX5pkUDT+UyGPkpZCQXgXEUQk3ORJFS6nkjNyFzhHEqQjPslYYTRMgAR+q2uvJbPGJ8v9Z453HjjKqx0EgdHJwKeyXrp+4gZcbm2YvJvWRgNOkp6SSRYN5DOF2Vcs7FB7zImNdLIvr5SFRkmPZ74uWyC0FuL12A8GggIRM9HPu+Udir/SF38P/mM0baBQCBZZ0yDpWRv7s5kf0GZLq9bsVSWpgr3f3w2uN/ldVMMc5UaynWTv0dbANlDahoKOYb3EHBbEnFVuupy/hag6qkkcNEtksADFbbEUTEd96WZ9md/9mdYW6njBz96dzH1KxCwSEZwJou1WlG+O4/GyTHevXkH9+/dFTne6uZ5aUzyO3LsNo+PxL+XZvQSKGQor89Br4PxiKmsBB4nAmZy3o60hGLuRWTHufDnM+RKdWxfuCqsTrIWXSODvv2zdimf24bhc3hj7i34fFBOyLk+abCxpFJrp26E9lQtvPSb3CjHEYyP4NqO1B+7Dx9hd+8IN77+JkqlAm69d0uel3e++qYAlo8ePEIhZ2FtfUPSLMPQx2o5iYntC0DKpgz9J4sFS+TD3KMyOKk703By1EAyHEnSpB1SUqv2xUydtLtMM1WegeWCha2tNVhpU/a/c2eOUGOYjAVXYxJ2DKtFDe2Rh7P2FInIxYWdVVy8dJ7h1nDnIfZOZ7h/yNAagtPqiM+7MKMp5omyvA+93soWA1Yoq+b+Mg5n1EM0PpL0aaYPM5xmEloYR9mP7hT3G7EIMacNt3coDNZOf4Lh1BXms5KOJ2TfxvXQNEKc21qX73PAsLjJDOd3trCxsfklePY5jP/P/C2fZzjxAzbW6i9kNH3mH/5r/IYfB579oqDZ8pJ80vvzNS8yxOdn/+ZX3xRvkU8TxvBpAbQlaPb29fMCfJC99lkENzxvxP9ZDo+lFJbv+e/+6js/ExTwcZ/1LHDG60vfuudBsueDIV523i9in9UyAeKTAxzdvo1xm4k0wNYbr+HiZg2h62KYyNL4Sja6nb6PgauKbR5M0ZyfPoa9+x4MS228I2eC1MYVJNcuITbrIT44hu6y27JIN6Qc0ErDyheQzhcQZzeUXddBD85ogFDSneaYWSvKxH50ovyAFqbDXiwFO7MGzZvBGDak+CPrbBLo8ONpkRJQLkNmBsEgHiKJyldhVhXdnayzNy5tSFoNj+el3AT0XwSU8bW/KmDZ8h5EvgPQB4Xb2Fkb9vAUTmAgEXrQA1uZ6xsa0rksCgTPMikof2gNvp6BHs8gndSRiCtpLTf18VQKetyAPXUlwYnSGqb0NJqnuHfvHmYzen7ZKp01kZBAB6absVhkUcFN7LWdS7hy7gIG9hATe4bYnNqPCC0tKxvIzPQMYWEV6UwOtZKJUKO81kFA1ttkirWNVZjn1uEOuog8H2M/xLTdhd/tI1fIIlOpIJbJYy6gC8SAm/JJGAnpKBPMOW2c4EnbxtD/KBo8ndCRSWiYzkNM6Wz+CUdcC2H3TjBqH8PUQlhahBi9o2hWTTP4YgmFak3YNpQd82BRXb9wUSQ/R/fuwul3RRKULVUkeXLsuOKREcYzMAprAFNgEx+xOV/2DH/avx82H6J//ADhnKbaNPE3JBk1v3YVZnlbGAHLQ7qgBJo1DhCCryFS0RThtAcjv4ZarYrXr5zD1sXLUvjFmG4aNwQIYrFC5pcUlCzECMxalowTFn8sklQK30cJksKRCkOcnTVx5/Y9nJ42xKOJsuFaOYfVagE+i+QoJkl4hXxGFY1LTzY5cfWewlpbsMfI9GHxK4CwpgAVAW2WzIRFmqcYXwtTREmdlYfOwmF/wdRb/pRAxn/8j3+LO/ceCROEgDRBGCcyEXRPYE5OYBYqcDLrwiQMZirR10grYNQYNaB39xH5Hk4G7IiH0ONJePEkNmoVaI6Nw+aBFA3r1U0kC0UxMaaUp1ikr5uhfABF1j5BGCMIvAI9u6pMzAcHQPuxpNMaqQyS9XMwyDBKxpBLJDE92UNvGiKoXhPja+/Ju/D235WAkSkTKK0i7MgQFh2f4VKxKJ1/gsIit6I/X+0crGAG7ewxzIwlpv5kqrBwFf7iwjspRZl9JifsM17/ydkpTo6PcTqeCcsiZ8aRE09FBWoo7y0TEyQwp5SLeKAOlMw0TKbVua6Aqkky9yjXDkLono9eu4tG30HXN6QApTSQ44kFApk0BNk5V8Xhw+K4SlsyPgmoa96YMDIQJZGMR8ikmDiaRMrwUEZPvMumQQzjeB1ueh02mVYSAkEGiRojywRCfnV6LLHo5ncpZlLYKGaRiWni20lmgZHOwgs0xCIWXnEcH5+JzxLNm3/rt7+Ot268icFoIjIdd9zBhQsXcO78ZQGFCG4xWIBgyMGTJxj0e1LQnx3eQ+vkAUoFEys7N3DaM7B7/66ArWT18/Vk69BjiRJsSvWmNp8NIENAO2sJ4NUbjiTNjSwy8f2KGzi3tYVitYTWWROVUh3l2qoAeO1mA9/74d8KeLKxclHWZQJ6w/EMeYIdyTjOem20e72FPUMWAZSHUzoeoTM4wty3UZeGWFLAqOlwgOloiGypjHylKmuJF7jCRE6ZBI4TwhAJmFZMplySrDkm8vmLdWguIKGSQvL+AEFIkHkpwlNsOkrBxVTf99HtdZFOpVGR5F4WzSoRk9/n8dFtuB7l/Bkxr5d0VnrtGQyMYVgImw+Zp40Hsl/Ob5RkTrx5l96xKoGTgBUPfkeWsCkmiKazwlhhUAVBcCan0mqA/mAisY4l4LF5NJnId8uVcgJsDptNaYyxMeiF/H50xePyboj0OJ/LSziNsAYFVKP9gEpPpWcc5zoCVlrow5lOMOz1JUGXATvzwJHmVspMCxDGVO5atSh+qRwTwiTXDBSy9HbTYc99CchhI4OSSyb3CmDFBtucDMcA9mSiGGNaJB51ig+m1lvXi8T+I8Zk7YD3JEQ2o9Zogkn0XaOPYXVlFasbW4hzBBmUYRIUp3cm1xwmMXPuVlxb8ZFcykwXDRUBQ0Le7zkCz0bk2wKc6TGVXMrP/+d/8l+JJ+APfvA95PJFlPI58VxdW98SCX7j5Ej2EZ12G5VqFaeNY/zDP/wIxeoa8sWSAIBMNSVA3TzeR/uUycEEzmjWX5Wx1jo7Rr/bEY8uLU5mO4BUFVHqoyZeMGnDH7dhZKpYWduEpc9l7pqGCcyCX54X6qfdX7zK62PzHnS7gViqIHNkPBhJ8meQrGEYZGG7BJsjAc+Yyj1pH0hIDgEhe9ASwL9YSKNeKwtaKvN7LI7GaQuD8Qyrq3VUKkVYVkoSipn+agdpNBtNRE4P2Wwaly9tYefchni+cS05OWkKq8uhbUdM2UnEEykB0h4/fKjAvdKOsKHXikCOjReO75kr4DMZztxrZmJkogKJZAy9qY6zYSTS1HM1E1cu74gdwP7pROaliRvh9qEt31X2BPMBDPjwkESgqUbb80c6GiIdck2Ow9byGPofkReWr9XcHiqZEDvrJTjDNh492sdJs4tWbyzqCKZz8jPXty+JCiAVTeR5enJwJHJWpm/u7JxDce3Kl+DZqwzoL/o1zzOcxMdpIRH8JGngF33eX/TnPw9ufVag2fJ7fZLh/7P36NnrQFCGgAOpz6/COnv2d18VQHvW94ufw3N5lRCET7pffE92kMiYY9fvswDiXvR5S4bT8wmbL3rt8pxeNQzg0wBoLwLPVvIRsn4Lh7duoX14IpPs1hvXsb21iiRp7jSl1mPoPN5D48mxbFCYhskjtX5ZNpxO4xESq5eUbK25izg9s0h9L6zASOdg9A4QY8qaFNYsjlLi32EVSzBzeWUGTBP2yRjedCrSTQIx3LhxmUnlirKwsjAhcGb4NmJ2Hy67d+5MNtZ2qMOoXYAbaRg39hCvbCJZUWCZ2zmUf/K/l15nvCe8djyeZ5Mt78uvGlD2ovESjA7AxZP+PuGcm1360FSQ0Hxok1MUSwWUanV4uokZk0i1CJVsXDpZh4MkOlMD1Qx/piPiBpRJXRE9u/wF2EA/Mw1MNZ/bIxwePBRJnsuNMROKqkVsbKwgXyoKQMKNbdJMoL52CYavo9s6k4TPpBcgYyXQTebQPGkBrX3x66lUV3D+zavCeho12+gYWYyOT7FRSGLn7ddhcNMwnEpqJNkMu3fuwNQ1rF64DCfScPPDO9h9ciwb+9V6BWEsIx4plWwM+3sH2DubYuIzFIEJgSGubWRxdTWNu8dj3Gk4Ty+pThCSgtbYRxuYgjZD0h9JeqAWzOH2u/DJwmNn3NBRu3gFhfV1tA/30Ts6FPDYKlWQ3djC1J6h8/g+tBnNtmPQmLTFokBSKV0YgQ2L1hW1qwjLSnr3eR1RQOSSVm4J2P0TmMEIVqEGV0sj5o2fAlq6O8R8TgAzKxvDWtrDWi0PNzRQ37yI177yljyHcZ3jaJEWxvQvAuMxmkBrIomgxEBZc4Ui81EmyCziXClmCGTJEWmY2LZ0Pp/s7eHWB7fQ7nTwtXfewG/+xldBQgKBMIJb3FRz/mCxmUgqyZww2RYMBJHlhDQFttFsthAGDooFSsCUUTNNzVn4KeaTYp2JaTU0YZSRPVKtlRdpncs7ocmGmR/zv/7bf4u//r//BjvnLgkIEqeJN32bohiC9hNEp/cVeFPZgZdZQZTMLqQ8P3tXO8cP5IeVjSsizLT8AaYnD3F2fCQszmyxgny1JkAnzzmbz4pP4Ww0Qa95JqbhMZOgYgQvYkJpGiYB3fEAc/omaXFEpS0MCSBqNmrJJIxJH+5kADdVQ5A/B6/5EEHzkRTgBM0Sa1fghDq6p0/kXpVyWSSYxGwr6ZjJserNkPAcJAjCplJI0HSdoQDQhV2YpoyLSYzZAozKqvxdOOphdPgEJycNtAQ8A6qWiYJJiSDZICw8EsjmLFj050qacMRUHcLy9GeOsIJoZk5fRH5nFqcE9brtHgYTF0MkoGWrIqEdDXpiZL+6soKVlVWcnp7grHkqMlMybRXTUoNORmSMElJK4VxE/lT8bUzDR95wkMhUMTVKsMM4tFQRLnTMXLKi50/HjbBkmGZM4EyHNG44ouh7Rh/AWi4t7Bsn0GGRLcOxRI+nWAqz8RRjGvsn47DyGQGgp/Q5y2exViXbxsba5jauX39D+SSFkdyLx/fv486HH6Lb7SGWVCbVfG+b4Roe2VQJ9NpNDClZD32R4vB5XFupCUDjBTrq9QqyVkrW2MFwgPGUEsWZpAGTjUYGHc3pG2dPBIT59u/8EY6aiqHhO33cv3sXcQa2hAEuX76EZNrC0eExVsoVYeLOvLmwiSi1J2Bgu5Tv6VIME5Cf2R15BtOpsgA502FfPM4qK2uobWwqXzVPJVCS1cFiV8JAGACw8PHi31HiNxa/SeVvxYRVNnT4DM0DlVwp6bKcF7iv8EQgJ5JAmZPiak7hXkUM/OnTBR+N/h4arX0FxE5DeNMIsSRZKJYAOwSuKEckWKfmOeWyRpDLscnIUz5r8tkaxEJBglcEQAoRj5Htbco6lcnnFCDG70ufOTLZCBDQ83Vmy7jnPZ4Oe3AJBCdTwvakT6z4kYVkr5my/lNyJuxL2jQk6fGZQiaXFTBcGpv8dGEuKr9IhuAgzuCOhMg47THZYlNpDBFMZBPyjWvnxbj89v09rJYyEmjSm6mkPu6d2aBgUAXlrGS5pCymeIbiKUXm3Egk34Ew6JQsn48fA3XUsyNJqYGH1WpFfr/RbMGyMnINuNbkCmVMZmMJFqhzv8h1gF5gC6axMKQX4QE8Z14Dvl/gzeFSFRHMEfouQnciYBnvFxuuPBeuH7/zT/4Zrr/xFbT7U1x97Q3ZEzJ5+kc//B7u3bmNq9eu45u/+Tv47n/5G/zVX/578WSj1yvN5rP5vCQvlmorcr7ds4YECFEiKH6CG+dRra+j22ni5gcfYBzlYFW3X2mZdwZNeZ1ZUCnIv85HQg8Q83qA3VFNkGQSbGJGyRLmuvI+49zEsUTbEB7+8Ahnex8gSpQE6FzNQ+YtWv54AZBJJdBmoMRkgksXtoVVRiuRR7v76DAoJZuRMcMG0ObWKq69dhnVclEsIpigyeP0pCnjvVjKy3zQbg+x9/gA/W5P7BIkhT0MUauVUKkWRWra7U2ERcrnYGrPMbIpZx9DDymRZggIlRFkIFt44/XL2Nyood/pot3u48xOo2WnxD+WHsVMVsWc9c4QyUIdybwiDCzBtVe952ZCg2Ua2K4mUIhNJEBhd+8Ye0cteKECzyiVZeIyfdysuIYne/vCXKXVDf957bXXsLJ18Uvw7FUv+hf5uudBmmUh+zz48iWQ9tN3aXndCDQSQGLX5NN4mr3snn9SauSLgJqfl3X27Hm8DEBbBhHw3MgSIrvtFzFsXwJUZLBdOqeMND98dIy//s57L7s8n+vfvyhw4eNYZ8+eyLP3ZfnzZxmC9Nnh8dvffOdnAMd6NoA1b+Lk7h10j0+lC7h69QrKF8/DJJWcVPN4GuOjIwyGPrRUBm7jkcg1Y1ZONp6RO1USKC4eYYTkqkpuC872YJ5/Szao+skdWRy5saMZeTqbFfaZmc2J7xk9Ckbttkh0fNcRajQne25A9dqOLFZi/E2flklDQDQ7twZjcAJ/OoAdaIjSRSkmZ91TGOVNJBbgmTdsyfeP52vCWCRY+uzx6wCSfdzAi2bqu3HDmcEQgcsiwZeFnF0+ym0mWh6jMIu4HsqfKqnhAFrTGPyQnWzle7U8iqkABZP0ceUh0rcN9Gc6Jt0nGHd2EcxpFu8hFdeRy6SQzVqSDiRJWmSMlHLS5dLmOnoHx2gF3NzruLBegrW1jubAQ+PDW3DGY1hWAe989Yps0Ie9IVK1Mpz+AMN2F9bKCv2ckdB0VFaqGE1naBwc0PYImmnhpNHE/tEpOr2eSOXeeustvHnjBiJDF4bErVuP0JqwWlLgWTbm4MbrO1irlXDvzh4eNKZwIx0GvfmGCvxy81uIFgBa2u2hagbI1+oY9rtoH+whJLvNpww4Bj+TRzybgTEZwhv0xCsuVa7BS6Tk9dqwI55t3PzRBN0gQy+eQHPYxXg+x2qpjAwN15Orn+u8Ek3VGNGsmvwzEUwRn1NCSDBLRd7TTN6zKb2dix9h5dxV2eTWCyYuv3ZdotfJxON+j11+FntLo2NuAinx5bNfKBaQzWSkYB0NlUlzoZAXbxtlgc3CRXko0cNp76CB5tkZVsp5ke92WmfIZnNY29iUeYPFDplpJ4eHyFhpnL94AYVi6Wkq5HLeWfLF1OYzeDofiVePpLepn/M9OY66/YFikCQT+MHffx+h5+PrX39H3pfJUyyQ+ABwvhsMx/gP/8f/jr/7u+9jbWUNerqEMJFFIe4hPh9i6IQIKMtsPlDNhWwNQe0SYtm6SBE/6Ui4HZh2E/ZoIj5WlHjFYknEEmqOTKZZtCfFt0SHgfFgCHs+gxZj8puQOZGiFJ7gzWQEezRGQK6jmYYfVwmWFlMAp/STpFG+YozyXnlMQaWpO70QQUaiAgTp45XWCS7pmM19AakJHhvOGDGalTMVM5tHulTGNNLQsV1JbCzGNJgE0JJpBFZe5nWve4bJ4ROcnbXQYjqZH6CaMVHKpAWs4PgjWEdfmmypgISlGIoEqMk4cGYzkbWy+Cbjj5Ivsms4XiXQI4zBTeZQ2LyG0tpFnDy+hZPdW+JLw3FIAJIAJU3/AykkmIinCzCYTpi4tFOH77s4OdgXACAd87GS8qCHHqaxKtzsDlK5EqJYXFhkDotyLxBvPmExeR6ycQWeTblmefTqnCOuRdisFFHIpOV6Ol4gPn2Uu9KTK07T+rwqDL25LcAQPXo2NtZRKpTQPD0ROdjG5iYubm+hUswLCMZnZjKZCbNrumguLeWhlOswtXMyGmF/9wGm/Y4AbwwzWK/lJAhlMIMAaiLnJJgShcJ+G4+nODxuyL0tFgqyVhNcqtdXkSsU8HDvBHfv7WLUP0MY2ijm82JEP3MIjiexVi5ia2MTiVxe5jjxmgTZxDZch0b4LJB9ka6RpUdwYTaZYNDtSrJm4Pmo1OsoVmsCUHDeYKgDn2eDnohatDC+V76EBs3qvTk6g54AVFlKmgjaic+Xkky6gSd2AjTR516CLEjOJ9l0RoFxuo5quY5MMinvObUnaA+OMLL7MBNJ2ZMMuyOEjvL5JFtMQk8WkmTlW6bGo6Q0M0iAbGyRy9JzLS1rKNMwVSGuADIrk0PAUBnDENsCYjn0SSKgxV/gdSd5ikCQ2i+lhT1PxotIBJMGJvRZHExkf8bnmWOaHncWKZT0WXR9aTJkCwWkslkFFtF3lM8DwcNEQsCpZX/KAAAgAElEQVQqss8kgdcPMOz3VPGfYFgA52dXJGAESvm92XDjWJEwAAEm1X2kf2HkEdgzUSivyriSRNC4ITJGXkcGNEiiJoMhrKzybvRp6j4SGaicH9dJeoKR3WcYyFt88iNpjJIJVMyYkkCcSGYohlCfI75iC7k+LTrmNpxpH5FPCbk6D4EN+VLuJQXkDCSNt762IfYTb954G7/7rd+TaZoMuzt37+Le3TsSbkAG+7XXXpc56e+++5/Rbbflfqs1RlaIRSNGzUls5HJsXbh6AxeuviksM5F3tyd4eNSX5+Uf0yH7d4fse3qRRTASDFOII0n2UzIBM65hHOZUWq8RoTXjvATobh/N4z20T0+QTGjY2d6Qub87UinnGtmcuoZsJoVUKoHGaROT8QSD0RTOnMxjJqBqWF0hk68urHsyamlBcf7cJoq5nErjpQy4mMP+7hMcHDSFUSpAeBiJf+BkOhHJP9lrZMcenLTkOaO/K5/rWWhhQjbvrCUS6lTcwPpqCTuXLqFSzou/Jr3LWv0pTkcGxl4a49YRekf3ZS+0fvEryJZqC2k3vRuZJm2+MoBGG9CdehxrFQspMwE9cHBy3MDjx/toNNoCShLk3VxfxXGjiQ9u3hVPZKpJNjbXVLJ5FOHS9RvEsb8Ez34dHs5P8u4iYMDjeYngUk7FYvfdO7uizSdr5B/ToVJDN+R7Vytl/L8/uClSss/y+KR7w3tAuv+SJfgR6+zWz8jfXnROL/KTkkK+NxEA6/n7uQSUakUlbRqOp08/h+dC9hnlm69yiGFvIoZ3rl8QHzECcb+Imf+rfOarvuYj4OynZYTPe5193Pst78vy749PVcHMw50O5Vna2dnG3v4x/vpvf6DkMkwZM30k5h0MaPDdG0g8fGFjHfWrV1BIqc7s6XCK9v4+3NYZ9LpKrHSevI/0hXeE8sygACWVUJIZ8YBZ+KwkKO2Ix5AcHCuTYokQT4iXQLZYRK5ckSKLG6t++wzzyQSB64h0gZsQbvTYgWQXiZs1GroqS2zVQZwT8MitYx5qcLpMBdUFQNOyNcTyBAsURVq+Lw2BFkwVkXUuzNJFTkbmEUETwwQCR/1Z+Lo9vZBL/6QYN5DKuyDO1LqFUadIKSSbfGFkuwAU5XUp+ns941PwqgPjU7zOCrtIBz34mpLJJIxQrpmjZTANU8jHPeQTKv1JNvOSDBlDf574GQDtU3zs05eePbkFy7Dxm19/Axd2tuFP5uifNTA1gFx9DTvbF0R2lzQz6O4/weGHd8Q/rXJhW5I4yTigXIzeLOwgPny8J0lnbBJw8WfqIGPM2UmmfxM9QeJWCR9+eAt3Pvge/vm//FP80Z/8CymQD3cf4/0f/gBdO4YwrQx286aP6xdXkTU09HYf42hqoBlZyPhdpJ0zSTybmXX4BcVYNJ0OioaD+vYOptMxTu7fRijBBBFsTceAm40oQDlBjySJFUMsnUHIsc+xRcN0e4oYTXIJhFgZOG6IPbKH0hVYok8DEtm1n+dyv/LvaLMzAT+idF2xZgjozYcw5iNl4E+vMxZmZEukLVx+4yt48513pMimobgWemKeS6YFE1dZNPI+SOAA2UE+ZVYsGlPI5jLCSmNhzaKVv59j8bZ4DpnMRgZNt9fHbEbQYI4CmYLlkhRwfE5pKi/ed3JEUiSTPcRN68oqZYpqHmCqJr9AfVVdPwEDgkA8CbuDMcrFLIq5tIAdHFvTyViKpR++/x7e/fAOtjY2sLlSk2J+NhyhfdKQQuzK1Ws4fPhInpFk/Tx+fO/oqQScn8MCDf4MpbSOFHxMBj3Yp/sIBi25vvNUDvO4hXRpHdnV8whoRhz9NEC9vHnR2QMYgwN4iKNPI3bXESAqbeXED9ILPdBfz2IKaiotxRm90WIJHZbFJE16oQGFOA37Z+h1uvDmgfibUNhFM3aDLBMafBNgo7zaYfJjhFFoiMG3ZYQIjKSASwHZPkwnJDRHhpemYxrp0AIPSW+GZOgLEJoq1xGlLJyNRujNHOTzJVQTOpKeDa1YQ7y2KuPAH/YxaBzj8OAQjU4XjuejlE6inMsKME4PMAIETEUju05M+D0WRjqGNLEMAhTjkawXTLcl60CM2wmwzKaSKFg5fwXW+hUEWhLtk8fonTxGLm2JTCeXVdLAh4cd3N9vPfVEKxdzkhxeLeVhxQNhjbiTPkzMEA8dAS4msVXMrC0USkXETWV6z/Ma2HPx2iPwR8CZMkOyg+Dawt6iNJtm7WTiZVOmMHGlGCOTKGWiWChJSADBHL4HnzuCnGRlOI4vCcdMR9YiD8xQGU/GWK3X8faNNwUsKdE82kwJKCdJwzIeEugNxmh3uYbPsff4Mez2ofgvDecRCrkM0pn8wsMqFFYSX0emGhmXZOINBkPFCl8wM+hTyPlhPOyLFOrJcQ97+4col02sra9hPJjg7KyNvJlErVREulCCkUwIyEgQfvn88p9kU/D55t3jmCVgQ8/AUa8nDCTuFzjvC3NtPBZWmQoDCuFFNJIfqaTMkOGUBHjIGAwwYuPMcyWsgc/3cDxAJV+ElUihP+ljRBa7xzAQpjGz2GbCak7e17ToAVpAJqnYZHsnD8R/rVrcxEptBUeHe7hz930FohOkWexpCI6ZKUtAVxbgXGMjzVWsJ597laQ8v8mU8lFSCa1x8briHMnXj4YdpFJkaRHIDiSxk0AsrxM924gIRoZKsUzGmExpKFBJVx5utu3IGKPnKOff5X5EA8EnAjQEyJJynmT5kw0lYREFegwasg4TCCN7kfeFwHG3fSJM3WKxjrk7FqBzPGET0174jemyH5QGARM8fQ/FQhYlaZx5CGTvxVAgBYhbHPsL7zru5ziO+b0SaV6XEPPZTMIn6KUX0e8ywYAKA/5ohBgB0HgMPj3KCISIVJ7Sew0FK46CKW6u0hjjbpDptpREU5EvDDth2hEqU6p+ApOynxTWMfCv//y/wR/91/8Kd+/cRuNoXxn4cpwaKQzsUPbLRuRKY40TztVr18SX7Tvf+S6a7S4Cz4XmT6EFjmo+iZ+e8pvlGnfptbdx6fo7ah9MqakG3D/s4sGhkvP/Yzlk756Iwxk0EE0aSOUoI0+LQT/n01zCxTjMI5XQUbU8tKZknqnQgL6tYXi2j7TBpl6Ak6NTmOmU3D8yaznHlIo52Su0O31h39I3kknI1VpN1AGuR9orJGk9m0oKwF3KZLCxuipjenVjFVvbWzh8cohOZyBezPKshxqmzgzj8QD9fh/9TkfYYqq+gTTyooiKDCUTF3kym/mIcHmrgCuvXRGQqnF0jPZZS3zrBlEFsUUDc9Y9FhZlplBF8+AhGk/uyzy7un0Fm1fflsRPYXynP7lmqOY07KwkZO3LMCHdmKHZ6uPo6AxHB4eCkezsbMnYv/foAK4fwYh8Ge6URlvpuIQHWBlLmu5fBgb8GjyZnwagedHXeZEE7dfga//Cp0jWzO/9xpufC2i2PLmXhRIsgRoCNEJzHk1+yuvs4wAyvv/Gak287XiwKF4CpQTNaKj/LBD4ScCZ/D59jjzFGvskEPVFoNny95WXmEr//LRJmL/wzXzmDT7umr8qeMa3ehZA47/T96TVVeByu9NF4/AJfvjd7+LdH/w9NHeKODvAmoZ8MS++WLPBSKLk6WVTv3wR5Y0N2bwd3r7z1IS7O1CgEb3O0hfeFolH2NpTG93ZSG0mpQvKTiqp+aqzaZEBkSKoo7qYXNHy5TJqjE+mR4HrYNTrCvMsYHEnxtiqmGY6XIKbyEh1m1gkewY7tqGSbeom3JDeGzPxP3MiGlWrDQuLC9mwMwKcYBK7qjETUZJpSL54UHDjHA73EZpVaOkaYLeg+2NlLusr+3cYC0+OuYMwXcdwPJRFM1+/ADhDYNrEZNhTHixM5nNdWfD53gkzi+qFGyisfn7yPG4c8+ghYziY6UUxA84YtkqfWngPSRdQCgDVreUmhOyVgQ0MHNVBlQ2kRpeRj7ztXnWcj9oHGJw+xO9/+3fwh//sD6Qzd7S/B4/d5nwZznAkyVXc2NDvp3FyKhsQXqN2ty3pZvVqVUysB0yS42ZoMpHNKTvFU1dtWrbXymi3W8JuunT1Em7duY/v//j7+IM//AP87m/9nmxgTw8PcP/WLRx2bcygmjFbKzlsr+URTseYHO+hOQ7R03LIJAKRZ05bpyJlDBgNz1HDgAG3L4mahh4gxbHohQgIxrCQy+SQTieQTxoI6VkTTyJupuAFoWIUkF01m4iBO0Hi2WiGTmsAO1WCl8y96mX9qdfFIw+xyJPgBV9XjLpPOuhjZpCdOGvDM+gv4kFzBlI4mWZCwIRcMo58MoGtq69j6/obMGIaEjrT92Li+cEyhF5cBF11nX46JuKs6qGSydSDppIBOajI4FsWeZLYt/C2YvHb6fax/+QI3V5PTGsvXzwnzyc3ixJikaLBOBPyVC4n/1+6/AveGl80mtkYzRz8+Ht/j0w6jX/6h38gl4BsBlbYf/Wff4L/9L1b+PY3ruHGtS2MKa+YzHD4+AFu3XwPD57solCpYK1eh+dMRdIQY4odwVPHxbDdwajdEeDGKlREnq7l6gsvOKB/8hiG3ZN1jCWc3T2Dz1AAeyJzEsM2CJaTYZEvVzFBGl0/JXMPgUiCwJGu5CkYHMH0J8KGOz7cE0lkqVhGsVSBFwU4aR5jNKEpewYr5QLilHQxGCUWQyGfRjYVRzSfwwgChK6DSX8gwCYLZyXNIrssjtCegvJdXkdKwmY+Cz761vHNDEw9pp4R2KDEOKYkp2SnGAyYCJEM5jADB4nQF3DFKleBbAWjMJQio5iykIk8RHMH6coKQiuHaa+NiLK88QgPnxzgtD8WNkDVSiKfSsFgEjD5L2TgkIXAtD8m9/o+opghM1CSElFNQ9Ky4BtxDGeugEWgfHLu4vyVi9i8fE1SWBM61wcJKlM2eAQIBzP4XoDHzS7u7jUV2yeewM56WcZaLl/C5mpJUsyYUqbbLSJz4uPU81MYxGrQrJLMSQTwCHDJH2HwKOkggQllnD5FRKYTvUJnM8WC4hiiz05Ml8AVNo9oWE0wlI0hAtIiu1vIiWMGWYYrAnL0TnZRL2VkbDx6/FiK89loiG//k29j/Rz9dHK4cvG8rLO8bifNFgYTegxq2Nt9jEH3DOe2d0RaptIGA5wcH6HRUCl1/J0kkxAl9TEUqRN9Cvk8WNmcNMbI4CXIxkTmk2YbY9dDuVIQs3imM/I7cP4mI47Xmelyy8aMMNGXjHRhnfnChiaIRSDInk4xm4xlj0FgXIBh+oUxgc+24RIYlIRgX+R3AhD5yieRUsFquYSRPcZJp6lACmiYBzOUc3nAi+HwbF/eK66nUCiUJN2WDDV6wBF84/gn0EfmVN7KoDNUxvp5i/YDOh4+foj33v+xzOPChhTQj4FHlFHn5Tvw3guLkyz9gOAM50z1/vQb43zE/+mUzNsT5ZfJMT5TQBLnC9KoCOIRmJoMxwjcQHlyGZw7OdbI2FfS9zjZJUyYpv8hwdNFE4z7DgHFfd4HV85ZgWdp5eTIcAayEDMZkdnyORCATbzRNHRaDQEYNjZ2RE0wGY9hzxzMmMypKzYazdbZFCEoRdk0mwYXt1dx+dImehMPgzHBC0d8zxg2wT0lm0fiwWaqtGXeawnz8FzxYhuPxhgPBspzSsZThPlgiJxpiG9di4m1C5CPKazCDE4SlE4gymwgTKm12nDaYpiuhQ50Bj5QGsomKme8GD1VYwJuck7gs/rnf/5n2Dx/Vfb+S9XTch09bpzh2ebz8uesXcggYq3AeiM1byDlNp5K7XyodFLK8C5cewuvvfmNxT1UARZ399u4+6T9siX7/zd/z3HKZ4sJm5Fnw5u0EA+GyFgWwlT9adK3r6VAtUMm8f+x955dclzpmeATGRk2I70pb1AFR4Ag6Ftt1OxuaWelObNnzn6aOXP28/6Q/TVzzs7uaJcyI63U6pZGbSiaJkDCV6FQLjMrvY/MiMzY87y3EixCIAm6braG0aeaJJCZFRlx4977Pu9jZuiMyOgF0i6TdAMMmJreHgiDazYZoFGvS41iWyoFmGsWQVoZK/WWMMZzmTSWl5eE5Ucf7mkUYnGhgLRLY8sJXFuNB1ppkPHM/TpTejkvs3nAMdpstlGtlsUKpX5yInM7WfczjSm6dMuk52mAmDYV432m3gY0I5z08MJL13H+8gXxF9zdeYj3f/MhxuYSrJIiHkwnQwHOZH492IHpJDDodXC8e0f+fXX7OZU8y3CXNdrhfPJB5h6ZZ5c2UuJl263X8aAcoFzrYNg8kvOk9H5poQgvt4R2YMNFj08wHuzsI+ieYGWZSc06Gs3Ot+DZ78PT96wAzZzhdPY7ETTZ3lwX0OSrZl39Ply7r/scP+veKKmm8jnjQQbXWbntpwFkf/+Ldx6/di7J5Wc8yaD7LOCM75mfA73KnsY++yTQjO+df4c58Efg7HcJnhEUZQLkzkPlzzU/xzm496Sp/SeNgTmAxu93897hYx+3s6Drm//3f8WgsqPiwDUN+UIWXjTGuFYW5tnGS9eR29wQJgMBgfs3PkA48WG4LhoPH4knGTcgZJ5RTjmP456e7CKkD5nfFy0/O3Bi2kupJWU0rureC1gVAaXlFSxtbIhB/WA4QKtaxbDdEubZ48QkMyFpm+bMh9svn4I/QC+zJd1Fp3EP3fQWRroDnYbZ44EC0mh6Ts+dkIIkmvHy/yMYxYvQM2sIuocIe8fQ3bxcSv43N9Lc2OpmAlZmDQhHiPpHYqZrFi7KBrR7/CEmUVzYMyxE6b2SyCzCSWTQLT9AMOpJ0cpCgTRzfv3synlklrZhOMkvxT6La0puyTQ4/nucDkKnHdNE1EESXUk3i9uebOLFBFnXZTPATSc3vtxAKrNr5flEGQWLW3a9JPWKOEhiBaGlNqWf92hXdvHD1y7jB3/4hpi5fnDvADfufjSm2X0vejoWsp6AeEwIGw66kuLmcHNMDyYWdiK3IMmL4KuBhcVFDPtMLZth6/wF2QCx4DMcC61eD/d3H2FjYwNXLl1Gt91Cq1bD8eEBHp30MYgUa3V7LYcrF5YQG/uo3/sQO3sHqA4DKYTt2QQYdiQYQ0yFJX3UREgvuTglBRrSiQSMmIF+p68M1PNFOOk0HJsAQ4R+u4N6+UjANdt10et2FfMhCpEtFJBM5tHwTYziCsz7IkchaiE3qaGGDFrPcI+soIX4qCb+Nd1uT4rcfLGEpcU8kgkTm9uXsHX5qvhmxYTWMRbPHkqxlJk72TanSXVkhtHf6nSTyeJTdfZV8c7Xs6CkZww1AAwGIauCfoYs/HTDxs6jI5TLVayvLuHKpW0p2MVcW0x3FWOSYK9UmafgmRTNYn5toNvt4lc3b+HWwwO8euUivnP1kkgXJzTGnQVoN5r4q3+4gf2jMkpZS8BByjA5/tvlfdx5/z1hQa2cW4eXSaLTaSCgV9FwhIApWmLGHUlRpw+HKC5tIVlaQmS4CGw1VzQf3cawfA8LpQJpMAJa0f9nOuwIaOhkS/B1U3yISvkchrVjtENTmfhPupiAiZIJhfCQSRL0Ud79EOXDR2JU7zkO8oUSgpiBg+N99HstZAsZbJVyyFI+qJny3NLTLekaGLTa8Ht96apHNPcnUGLaEkZAc+xoMsV0QEbvUNhMBPzqYyCYhkhrAUaRhm4AkXsqLyhDGKE60/To8RQG0MiaCX0kIkoSNbjs7C9fBmEjB0PYWgx+sybXwkvRbJzG+IolVDs+xlGrg2pvKPd3OeXCJrOKd3hCVgvgWsoLc6LpaDE4hMmjZKMxgZEm066LFj26Br6ER8QRwe92sbm1itXNDYwGLOpJ/uS8z/GqmGFMaiUQ+M6NO7j1QCUwE/QigMhzu/7CFVzcXsHBzm2MW8eS8BpNA7T7AepDwDfz0NIL4nEnIBh91yi5dB1YAo4wSFOxgrh2tXsd9MV2YCwyQsoROa/y+xBE4bPEZ4Epm2QS8nmiF1oikZTr3jw5QSG/iOdf/A6CUQet410xbl/bOIdmp4d33n4HAe9HTMePf/JjvPHDHyCTpIxNx7s3bmI4mcprCUqxkUXwhAcLRJ4sn1HOAffu3Ma9O7fgEsSjZ9XYl/AXsr8y2fRjc3fx8aFMlQUmdPhhBItMW3rWEVBiIyucihm/yCl1FSDCcxSWK9l19ObjuqrFUMzlpKF1uP9QPIp4LVK0b+B8DkgoQetUPkiyJteC6ZhsR08YfvJ3BHBdG+lMGsPxEDWyuFxKgbOYBRHava4KupF1jv6UOtZWNrGytCbnx/Ng44XRtBwL/DMW4nwdQy52dnfk/DkP3H9wFyNey8AX9hMTAilPFGkl13mGethktIQShEPTcYJEBPsERhSwm03AuCSBThieJGuMsqCIyLDVY8gk08SoxG+JzyWvLMEzI27K/MpxwvlRM6EKfGGAAZ6tvJ34+5mwSfYd53pKX10vgVyhIL57krTL/Y9lSQAA51Luwwje0kuQ45rzPoFT19IRjHyRv7W7TcxmAXL5BQlzoW+lbqaFAXly9FCFOjkmMpkkssmEBEecNCk9J+hnYtpvCUBuJjIypzA1VO4Bxxylot0OBs2GMGQlqIjPTRgIKNnvdBCZcfFXZHiEmM2TcQgNtldAIr+C+BMm69rwBLFRTZ4zkdQS+HQXgMTHvcM+i7zxJKDGZ4ig2tl9tRU2RLUheyky6cyCsgfoHWFp/TyuXH1BgFhhrGrArb0TfPjwI0XIF1n/f5/eMw8A4HM9qO2A4VbJTF7W5KmRkQYtbUSyzky8uRq9EFbYhBa3MNE8eLG+MAv7Mw+FxAQJ9NBudiRgYNDvIo5AZLa9gfKhpDycoNdgOEKpqIJSOBZZo1y/eh7ppItmoyp2H3cfHKKwtI7Lly9i0GsIOy6XzSGYRhIoQ7JBv1GBTta9RRCatjFTBEYBg/5QbgPTLz1jLPsoYZRpQAJdnDt/Hrk8/Ry7eLjzELduP8DIWIRZUECY3zqGYwAB5ewxA+nSOh7dfk8YyptXXpaGBhsdnd4IY1qwfMqxkI7h/JKJUsZC6A9x9GgflaELH2reL2YJ5BuPm3WDCZCIBzCmPQx7bZSrDakRKH+V+erf/+//x+93tuvv0xPyBc/1swAafuyTEsH5r9o+ty5Ax7fA2Re8+J/xts+S1BK4pGS0lKfhflxSIM+yyH76T+/g73+h/MM+DSD7pNPgZ/7pG6+ItJISUR5PS/Gcg3dPssbmoBkZevQ0e1qIAc9rdWlBPpfA1DiEjKnfpQyY4Bl/5sfnYZ2dvZa8Lnzv50kjjeoPETu+hdmoj/T6OjauPY+oT1+NLlq9PlqVKrIbG5jCQH3vQDYD1vJF8dshUMbNA6wEQMPs/RsIHr2PIFDR8OwKc3NPAI0dF7WxYQJhDqvb2/JPep80qxUJDGBXUza34kG1orqSrQPZpHAhoMSnl90WwMJt3MfAW8bQW0bUPMC0dQiqfSIBkLhxF20dwmCAgObO2XVoJmPf2fiNIewdyqLOrn6kW9I5NBJ5+V309zIoZaN0NLMuAFmnugM7u45It8WQlmBZt7Ij5t9Mnmsd3+Ovk0JlXojzl9FgtrT1EjLLn95JetozEddo0D5FIqYi4QdTG25sdMosUx13KQD4Q+BDOrQEPSCbZfFmQYR2syVeXLxu9GYZ+SP0BzT17aLb7WA4mcF0kyiuXoKXV9LFL3K8cEm99yxoNv+cRmUPCRvIL26CPspby2nYsQm6nTY8NwF/MBI2h0UKeiYrKXksFMnkYqFFwIyFAUEL3kNSzcfBDJWWj7Tnophz0O50ERCMbbVR68/gQ8kj046GC5tFlOwYug/v4tc3b+NWuYGlYhabhRRsSfSKSUFMryl6TtleWrqNHMv0ieEmv9/tn3q02IgMR/yQKGNpV48waNeVOfM0kvE1NXRMhMVlIO4tYGpmv8glffyeRXOIUthEI7TR0tMiB2S8w5OHqTGhDLDjAcygK8U8jcHTmQRe+853sLx2TsIBaBy+ur4q34em3SwGDfHrSSrzfALLwnLwRSpE8IMSNRZbYgJ9yrrg5pXMAE2b4WhvVyTY2UIO/dFExh2va3FpFR4NoHtdVCp1FAp5XL64/TipULHUOI4VoHCKC8t5yCQA4Na9B/jFP78jkoMLm2tYKeZFvhQjwGk6eOv9B/j1jR0BqYygiamRQmDmMG4condwRzyYNCbKUl4rCcBTQJ+Jt8/Q9wXoYKGa0mJwwgBjNg2SGbhLFyQJjayMUeMAo/IDOZ+IyZZOAvp0AnPSF6+jnm6j5U9ERrG9tob4sKuYXomsYvyQJUb/NcrYYzr8oY9Oo4ZOuyFMFZHCcuO7eQ1R3ERt/46MqdWUgdWUhVCLyzzouQxO0CVllkC0btoI/b48IyPDQo+A4jRCzJ9gQnCQ4RUEJWehdPLpeRaPQvjTGepBTBK/yPqj+TJlhCxw56mSNP+2J0NktRBGTIPhJRBPpYSdRoYp/ak44cVpDk42jPg3qWeAaZFHvSFa41DWgZVsEqWkIyAfMy/5O7xYKMy8fgSc9HpyffJMWBVjchO646DFgj4MhUFA4IpNlkTSxfL2eWlKSLOGcxuT+FjMjsfKiD1u4LBax729Q4wJkJIRHQSIpjOcv7CN8+c30Sw/RNg+QCGhgJVGd4KTgY6BlQPcFGKGidUiDctttEZjKeSZ+MYxm+UcFTJxss/YTZETkTGrk5E1GqHebMk1n2mRBA4wqZXPUZLJkVKS0bpJpRdSUkjZ4urqJl546XUEozaicUeCVw4Oy8JWIrOV7KFsIS+NhauXz+P688/JOKQBPdewvUdHItlJpdMCePCH6xhBGYIWlJeSxdFstdBtNTEa9BCMx/CSSfE4o1RaSaiVdYOovWdAp68kfBx/XD8IbPNaSxiIAIkMDqGMMBBWs2I9KyDctUxkU2SF0ES9itu3b8l4S6XScMkkYnL2JJRmDtl7fIf64sQAACAASURBVB/Hlsg9T+f9STCWtSCVySr2mj/AZDpGkr6A9KbTLDG8pzSUknE2Y3jN56bZvO7KtEClf899FdU+QRNJ3t7RkdhI8DlVbDiCoQMBApOZkoQHCOMrDOTPCawpQ4hTyqNMDMoLTXktEjSlaXdC1q2xT49YBWYSMGJx7rmerDuSgilpo6EEIKhnUOHsikWuCVBIj1MCVFzb066SwHXGbAIMZf9EXyiGBfCHY5ENDT4PPB8CZiq0RUPcMiQtkkEEZIiRTci/I9NfGImxmCQnK3Yw2fQBLJGbzjBs1zCd+MLeYkAOZbQMxfEc7j8IGqrPSWoKSA00NhRiYl9gWUq6KaxFpqPPyEqMY9ofon9yIrJaw3MRcr6SEAQVzkBvOO4p2Qh0U0UkMgsCWhBEY6P3WY+nNas/6b1zJQ1rhkI+/y8UMp/0vvWFNNYXMgLQci/2qNzCXuV/HJshNpS43+cxah8haD+Ck11FLpuGjqnYiWSsUJrBLV/HdFDDuFuB7hZh2AkYQQOa6SHUU0jbU/FJ45gcwUOv00TG9EWJ0B8FGIxCAdSO+ez2+/ASljzzRnpF5pWNkoOlhbykp5Kg8OightzqZVy4eB5B91jSmlOeB12bYaKnUKP/cvMRHIvPhCO+aAwCoIRz2B+qBN7cBqz8OcSDOl64UMTC0qKMUQYQcM/EZ+7WB7dx+8N7mDirME6DoQicubMOhq0yIrsggN/Rvfexdu4ctp5/BTEG1Iwn6A58Cd2Q49S392ljbYvMs0UNrWoZO/d2MLKWYRQVyy1v+QLUDaaWKErioQp743M87VekMcw5xI7HRIn0LXj2rDPI7/B1zwKe8fTOspukAEqplEWyar49vp4rwIXl2oVV7OztP/adO5vqOWf88XWUFRCc+iIg2dPOnsAZASQBzlIenoV5NQe++HkE9AialXIJOfe5RPTJ3yXJoafhA/y7b4IMmF52/O5zr78vCp7NnxtelznF/LNGCs08Z4c30dt5X+SGm89dlk1JZfchFq9cQWZDGXh3wxQa4kugDMGkxK3v0ViN1Z5sAIWBVt3BpNdRsk0xltWlcOJiSho3N0PZYhHF1TW46bSAJ/WjQ0lxnFIaQDNmdrt1Ja/AmCk3kZhiEoTzvWXlCdA9wiTuwI85GI/6IsNiggxyazASadnE8XW9kwcYU1ZB1kDhnCoixn0p0Eetfdn4EiDjRrvFJLpoJptEbkrHw65s9LKLF2HZSdnIOqkFNI7uonl8/3HaF/d5AmSd+rKxSKEBKE24M8vnkf0CwBkvczbeQ0bvcbuvmHfCyvloQ80OHv+cMglJIZQfXVgY3Dj02N0dDKQoFH8OykZ8Gk/3hR1FKRA74+mNF+AtqATSr+NguED18B6WiglsbF+VQiGXYL2pC+MhrhsYDnzZeHDTThAtjKZisk0TeZfpfvRsEk+8iUiJWVgN/BDNPn2hbNh6IOMgYZmo9UJUOh917lzbwOZyBtlpB+ODffjTCGPbAt2+yRQjYER2lKCeIY2t6bkDVA7LaNeqwqQZjul5oa6/YSUQpUoYn0p6v45rNv9MS5vCc00spU0k/Dp6nR7cdAYjPYHKYCbA54gGMafHejLCZsGGky88ZrnQMwpRiKVSUWSblCERaBWfmYDSSEjhLBKq0RCDbvfUz0OB3WQbSFodpdq8RgxzIOMqDOReKc+mMWqUAFkxpNNpNNo0i85IqASf42w2K9IsmqMLO4HyoSiS99PzamVtVeYKFuQivSNLQzekaKwcHeK4fIzeaIRCqSTA73/7iz/HB+++A81bRnL58sdugY2R/PccPO3u38KosgPLc+GVNgTY0AZ1ATFYiHcnPk6aDRl/rki2AwxpAh0wOXAqDKiUY8ElI0SPY5bMwLc9jMMZnMBHir47hoFWFMdhqytF5PPnL8CJJmh1uig3WqhVKwIoLa2uorSo5jCO5cmAgG9PJIr9SYgOE07PXUd2eRvTyQjRZACzewhncCzPOVkwnN8008ZY0ihdkVOGw76wnAicdWnOTpkSJVbiIaXBzSwL4N8+OUA/5sCLfDhhH81Aw0gju8MSFhB9yCiDVd6YM2FreloIB1ORhsVMC2aCD28cI0lWZD6ZJqwCAhYEYliM0wOGRufHnT6OuyM4ZhxrhQzyCQdmLFJzNZsTtoXhVEO1P0SrP5A5fimTQoqAKuczpnCKpBySLCrstonyVEyvbiC/si6g2DjQEMUoA4wjlPCUAKabQaPVw4OHO+i1W8JKIjBBMKm4fh7r56/C7D8EmrfF1JrgY2cwRbUfQz+exsz1RMrKdFEWUvxsKYg5B8TjWCnm5J/toY+kSDR1jBkcMCbgPBQ2kRmp5Mdqu61kfLEYsgkmcibRbDZxVG9ioVBEJpNBn6EIlHualNfT3y9UvlwRAxMiaAQWyFBMpZFIcY2LIZVKSdhAMmGJjxTBxPWNDWF2UrrUajaEzUDZIb2naCRNLyyCaLxXbEzQNoHpcxxPlMXz9WZcNbzmcibKrltdym/V/DyZkKmqkjc5f0vqc8QgCCU9ZGHGzyFLfNhTBverq2vY3t5CvpDDoNdDs0EplgIcKbnn/MDngqxVrmP0DmMQggCSp0AKnzNefwFHYzoSxhiOZSPUPAkvoUyOy6FIxiU0RFkVsGnEBsGc18r9BOXpBKsoaS9XT1CtN9Hp0oJCSSDnDH2aazuJlMx7lI4JSDsdYzzpnVoeEOhSABqfQfW9TxNlTRe26QqrcTweYhIqduXi0hoKhQWE00DmWn8wFCCfzCvugThGOdYo0ST4JRJq2xLmo4Dvelz81Xh/BuGQF4S7AZHWE8iXc4yU56Os9bzfZEKGyostZhvii6drhrBUaatAb0RuMbhH43zAPRBla7znlKSSjSrz6mggvpYcq/HZBOGogy7XR1MFSXFsUFrNYBrZLgY+XC+FVHFZwoXEQ45NPsHHFMDEfw+GI3heEoWlJfR6XbTaDbF3YFo0AUsCvfweEopE0C9G9v8CkvlVUUgwgIOBK2ymfNrxZLP67GvPWs/MlTQEdrmf/pa08dk7nceSTZXsgFkwAkYNAUi5vlixiTAr2YgbRyYmI6bHTtBotIR55mZXoNGXddoToI2v43v53EqCdyyC5ykGZm/gY0JGrBFDq1HDZEQPzhSa7Q4azTaWl5dx4dJlmY8f3L2Dvb19DIaUnxextX0O/d4AlU4A27GQs3xJYOb7OKeV8ikBy+NWUphhsZkv8xi/FKXtUdyVsIKtzSV893uvnio6VJgEj7sf3sE/v30Lfb2EmKeCodLxAdxZW+bamZFGi4qFg/tY234OSxeuS/roqN+FP+rLui+WOJoDLW4j9gTTkp93YdnCtU0Hj3Z38P67NwF3Ae7iFQlnyBpDJOP04ByKHyGl5VIDzDhnD+GmMvA7LVnTvVz+W/Dss4f27/4VzwqePTmhfSvX/O3cu6elen5dAQVnv9F8QXtW4Gz+upv3j8RAV4CzU0bcnFX2tCv2JDD1TQDPznbDnvX7P/ndzi76BDTPSjc/beQsJQNMD2/i4Y0PRGrCuZ8+M6vrKyhtb8PMFyWpqdyNo9I5LdLn4Bm3jLWH8vEi1ZCd1UDYZyqRSUkluCNjR5ibVW72vHRakgxTC4tSfJ0cHqBzUhXpD5OYCD5NUitiRh5WHsjCmfJcuIyYoaQvrjZHEyePUXoFYeMAQWMfw0mAQRjALp0ThoAsuDFV8JNlZjop6JaH5v4NAcYYoE5fMr6Q8hIplsl8WL6Esd9F/eiOAhEAFJYvw7RTODm4jWDUlyI6TgbHqRRBseziwjTj5t/OryO1cuULPbQ0TWXMd1IfwTOU3FJ5lhHfUeACi9teaMuuU8IATs3qCVRws0BWCtk27HRzs0IwgiyBzigQ/ym/XYNGNsf68wKefZ3HS1c20Kzs48bNG3ju6hUsr6xDpz8JzcgtWzbIZHixw81CiRvnR/v7skm+fu0FLJZKcn/ERYZSCU1Ds93CUaUFP6DXjAuNqV+zITY31tAJTOxVe4+/0vnVHC6s59GtHKK9t4t6YAqgmrUjZNc2YSczIrMlLjQe+pIQJaE0D+6hf3IoQQBhehVRdu3rvExP/exVc4RrFxaQWV1D7d5dHN2+hY1XXkGmmEfr8AD1qYejnjLNJ7h6fq2EC5v05CJDLxIpII2dWRBZrquS7yYT2LYjDBx2/wN/LEAl2SdkEnGjxSJmnuInZsxkb9quFHfCABRD/wCtVkdSKY+Oy7I5/e4fvI7vfPd18bHrddriaUYpQ17kDJQYhuIxQrYai9R//NnPxEz7jT/+iQDQinemmG88OM7/7q/+An/95ps42H+EH//Jn+B//U//G379d3+Dt3761xhaBYTpNTHwpUH4045B5SHCxiNkcikpqoetlqRs8pmR1MFUClEQolevI2Y6aAw6qDcqSvpDDyEC72YceYYg5AvQ6O3lesL+0Tt1oHYsz5hTWMR+qwuyZC5vbyEWTlB/tCssH3qLUfaXT7rS6WYKKwFuysRE/hoEqI8msFavIbt0Hv6wi3H7GHrnENY0QMKMIWUbwt5wmexqkOUWwLVspEwDQbeJ/mAA3/IQkTHEpsagjxm9i9LLGDOlr3Gk/KEiBbQnwh7aAdCbKUYh2SLS9JiFMDlf038pBiTTHtxZIPcTTPLLFxG3bUl9BFk8AgqRGQL0BpSkxJDQQkz6bRzXmqj3hnK/S+kscpYJS5+iPVFSxlzSxjDS0BmHAn6kHFsCaxhuISOBcl7DFMBXGiv0mKK8k2bquWXY9IyKm/BjSWEOTCcD6EEHlpvG1Egj7dmoHtzFh795C+MRmaszAUV4/ue2NlGyJvAbuwIicZz3eiPU+8BQTyF0U6Bzv8j1TBPxGNlVCjym5+fc+4sF40I2pbzQKJlkyAGXQn+EYa+L+IzyxhHaI/p6TcUTbTGbhkcvsnoTfZEMz2AmE/LciWcd5cz0UiQ7wLKQS6eF/UZpoBWnCT1ZcBZe/87raLeb+PP/90202y386Iffx2uvvyLebTSV5/mKLNNx8JubNwXwvXb9FWk+cC7gGGQAA3/qjQaOhH01lFRIXo9CLisstv3jMqq1+mNWqrDKCBJNZypcRKek04br2vIag8EPna749rFY5Hfg/EIwcm19HZcuXhSQvV6tYHdnB5VyGcN+R5IaCdRQ7l5cXpYkw+oxmXeqGcfmF60JeI2kacUCk3JWynJFOjqTZ4r3hCxWpjJyrM+YmOrTB49eZ4b4BBmmju5wjLs7j2S+4rxDJrZKv1TsK/4oGeBMmOVxOylsQRb9YdRR001oKpYZ1+dIWSwI6IOYsAJt0xEp72gykDmPhX8uV5D7S+SI8yGfBZ8My9FIxqekQ4pH2kClVdIQSuSolLmbUsDn6D9o0u9tBC2YiNxydWkFruWi1RuJxDZu6HL9ea/52SeVMgZ9Jg6bEvRAk3VEcWlUjPyuBOGk03kJouB95NgRvzr6RCWz8qwFYzJeT30JrQR6Ix+t5gnSWfpZ6Th4dF88P2Nk4PFZDQMsrJwTNmKnXpaGGcFV3dCV9x8lqAmO+ylMI4Z8LiPNGM6bDHLSKZ0f9+EzOZgsunCKRHYBs4Cp8D5SxXWM+gyhKMNyU7BdJT+mDM58Surx08Cz+f75rPUMyQHv3LwrpA0Gm317fPYVeMw6Oy0VRvVdeTbTWRXeNKXNiqYSWxPGTFhn1fIB2j1fJJAxhPIcc1+IcRu2Y4v8kntXMhwLuaTMD/QoHQz906YP7TPYXB3LfofyTa7zG2vLYGun0Whjd+c+7t/fQ38wQWkhJ/NsvdFBq9mEl3RQyGdQyqelkUemFgPm6KPW9E0ZjxljIPMpm1cEU+sDXZKkr27n8eMffw9eknLJCN3eQBK9aQPysBrh7tE8QAVYTE6RNUcSeMRGhwLaVcJsLFFAjPVM6wjRpAeveA6T0QDDTh1mZgNxeq/S54B1z0iNxVevLuO5VQMf3riJ27fuCTPZLl5EZuG8gIFkpHNOYXDUZMr1aAw9UZTmOcOPOJf2+01YDEv4Vrb52YP7d/2KzwOePY319Ls+/3/tv3+e6jlnb7374S7e+WBHDOi/Lmkj5ZZz1tmzMM54D+Yg2N//6sZj2eXTmHNP3q+npYZycaR/2u/ymLPP+P15PE2uevb8zoJlKoE195itydc9axpryR4iVr2Dgzt3MRyozu+569exXMpLJzJeWhT5S2Nk47ClzkApqT5iu8yZaJR+kn0WazyCMfWh2fS30hAPRyLJmgNq7JyTdZYqLSBmO+KN06mRsq8pz41uQwA0zfJkkz8ZtCV4gKk53EBP8xvKc6Z9gND2MIq7IuPodVtoU4LGAomJgJoGr3ROPM1G9T3kVy/DK21j0KqgU36A8bCD1OK2bFwlPTOu6P/+sIPq4S1YTgqjYRv+qAfHTWNh9YoUn/1mGWZMeYXwd8jidwqepRbOyaXh+RuZZ09TpAcEf/jmvDtDxlCFVkQPt1OvMgJg7EB/dBOUnIN/Mo1U0mGlUkGjUZdkPG64mVpJg2xuZEkJZwIlmUrjzgk0+gsVN5H4mlhnCbIFrThKaQZDhNit9mCbOtYKHooZBYByY86NEUGYRrOBk2oFvnSY+8hn83j+uedRWl5SnUp/jFZHpSs1mnWUDw9YdWJt8xzWt7ZP47VCVJsDHDUniGh+Tgq7GyEanKDdZspkDJNuG9qoC8N2UbjwPDJLqwIuNrtj1DuKtSQjvF0G2mUBI5BZApJfzA/uy8wreTPE85dWUVwqoHznAxzv7CAsbcC0DGwVsti6+qJIJslKEnYYo9ktQ1hAKu1Lg51QUmZJU3QTUrzTj4xgC4s3GvmyoLE9SuUFoZXPYbHFtDQWTgQCeP3J0mi22/L+TDqJg6MKbt/dwXdevS4hANMpwU2CMCrljswuSd01VZImWREMHJDaWxhOBNlVmto8ZGB+vVSa1amMMwL++s/flGf5jX/zJ8Ki2d/fx9GxklrtHvexXz2VOjzlggfVB4jqewK8EpSnLI2plsPxREnb6Ps39mGWNtAa9lB5eFM25DqBEm7mGVOfTiG3tAotXxJfMIPPeauGcfkAMUrEKD+kT1tMQ5oF8SxEMOgLY3IUkLECAREsgisEgU0aKKek0z3sNtEY9GEubsk1qe0/kA38gmvBngYwESKVcODlCwLSTZ2EMNVc04IVjOHTPJ2y7XRBeHfjdh0gGEH2Tq+LYbMhxtzheIReoGGmx5GIxuI5M5ppMDFDgmEvzM8TUCVU4RhRJBYKrmlK+p5mubCzBcQSCfGci+ssogFDN1Dv9LD7iBLJIfJuHLFwLN4zw3GAVDIrjDJPU7JrMoT4I0wj8cWzqKI9TS2eiYG4gCPC5iWAoYBOOrRhFmBavIRZ6aqar0fs1neQS2eh+TWRwy2wIaDF8Pz2AnbvvI8/+/O/kfmPBRa/k26QuWNhwZ0hrQ2hJ1n4axjUD9EaagidImZuGiHXQMr1hClDE3vFMMp49JQxxYeHY5mNImp6OK4oKWLgBqXzE/Hh8gVYG/lD7FcrMGZTbC0tIJOiV9QIJ/UumoOuhCXQE20c0oOPEkQF0FH6vZDOyGczUTqTSqHdqCEWTfHqa69LOMDD/X08fKQ8Jvd27mPn7oe4dvV5/NFPfiJp234QYP+4gmw2J756fI7I3lKqRQ3lchmVagW9fl88HGnczyLLkPTCCINwgt5oLI3KQp4SdCZH9hCfBUi4DpyEcwq2GAKccf6ggXy7T/ajL3NRTKdPloNzW5clIMaI6eKjSKbS7v27qFaOlITQcaHHIqRTrsiwup0uOt0hmHbJvycbLYpCkY4TGOr0ugI0seBmMcrmEV8nLGwyNQ0CRDMEBFumITKei8UiPSvjeP/OQ7x/Z0fuJUMbRNZEf1AyUHVdzm08GQmYFdPiktTJz56MeuJvJh579CbjPCVAm2Q+CnjG1yeSOSQcF4Hfx2DQFaCPyatcz3g/ya4Ty4BTn0mC2JIoGkzEUJ/gIxmBs5CMfOV1KqzcmI7S6jLMhImkpeM8pWmNLg4aQzoYyngj8MC1gHJhnhvn23r1CJ1WW+SOXiaNeMwQmZmk/MnTz32IIa8XVjjluLMImVxBAGPK6nidhVEki6SSl5I1GLeY8JlB8+QYvdaJPDPiVzqdyXpEyTjvA59psp5lTTJMOF4aTjItiasEz1ybEnUXg4mG2aSHWdBHzGDD4eMJhMNuDYP2CZxUUdQCDI5q1Y/QYsMrmiFXWsPC6kWY1seZaGcb9VSi8CBoxtrgsFwVRQ331FLzNPvfAmfPuIHhmCB45ibTj98R9CoSxGJ6lJrrYtVh6ypAJNBsjPpt1A7uYawlAN1Cv36g2JP8e38AN+FhaWUB5eMKKuUqiqWCgPV85ugblnBduK4B17XEuJ/jLJ/1ZO2mJ2AmlxNW2wc3P0S5fAI9xmfSQ7/vo1Kti7ULQzkWC2msLBWQLxZRp5yyfCLPJ5vR6TTZZ7R7iKmwi05HbFAGvb74C77y6nVcuLBJCgEePDzCf3/rLVy5fAkL6y/j7iMll2RDPG2OJRxhPBqgXt5Dv10RebhueirhejKWvUGisCUsf14LJ78FJ7MigB2DKbhGnex8ANuI8N0/uIak1sXOzkOUKzUBzxILl7G+to6iO8FY86RpY80GCOMpsd/gc0EQbdQ6xmG1hhOmhnFt+xY8e8ZR/jt82bOAZ2dBs98G6+m3eTkIFPH4uoCoL/tdeH/+4//yxuMwgHknhpRlAjLze/NVgmnzMTE/988Cjvi6uayXG/uz4NdcUlqrNyWZZS6FPHtdzrLPvik+emdBS3pJnA0KeBIo47X/quSy6bAKvXYX9aMKer2BdPmvfOc16aR3+kME0hEMMUAWvdBTbICz4NkphhaRfl3ege4m4WoB7Po9TLPrwmSIDxvSCdJpvquzG+sgkc4gs7gE3XHRqFbRrp2g7y5h1B8g3L8pG/tYcVPFo1d34ViGMIQk7l4StuhxPsQku44gt4FRcx+t4/tok22h2wKGkSE2HtDMOyYeKwmPce0x2JlF2Yi2ju4J04Q/6cVtAdJ4nBzdln+WVp6Tf68e3cHCynOPh1Bp5eMysS/7zPH9KWOCgj2BZSiWmQInxU1FQDAWB7wWkuokHk0sBLhJZ+edEpaYeATRB4oMBAJXBDC6A9WFE5kqk9FmUyRKF+EWP78H2+f9nhdXMlhMxlFrdVHpTdEaTrGQcXFhvQDLNqSQIbNi7+Ej3Ll9T7FwpoEUGtKtXlrF+rkLYqqd9hLy97VaBe1WTQpryr/IsGKqXDK/KFIOv9/Fw/v3Ue3PBCjkwWShcaci/lRi4h1p8AwdZm4V+BwA5+f9/l/m9a6pi4xAN01srhaRiffROjlGtzfE4vIati9eFpAg5dlIp5Iiw6TvDccLmTIcIxw3NA6nJGre4aTmlYVeu9NA5YSAioflpQUxY6enEDeDHCzTsTI95/jiBqxSrQkr46TVw0G5Jkb1L15/Di+//IKYsNNLisAExySLNv4+emhxc8uiiUbmLKbIeBgyeEQ8fBLCPJhLNRllz+8kMjOmLor/jmL6zP2TpDSNgIcP97C7tydFOz/n/Q928N6N+zLfUOI3occV5c6nEp5Y5xBa+xA9bhwnE+RzeWTyWfR8epQM4DfrCAddCd3oDrtotSry3SX5kYbhTMYT5lkeZq4EL50REKRz9EhSN1mkM8WLQJiwVhg+QfnZaUAHgYRRMBW2Gxm4ppuCvvoCYqUtKUTLD95B4/AWbFtDGMVgaXHx/nIJQo6GApBbyRS80oKAV1rCk3RKz3agM/jjaB9uKgsrkxOm5KDdwLBWlgKEAHyitAw7nUOncoBe5RB+nKECcXiUxpI1Js8FGboBRuzqRxom0KXrX6KMMuFgxE74cCBFslsoif8ZQfnYNBAGy1G9jf2jY2GPOdoU7WYdnX4fkykZkC4W0yl4vKf0gyKAFVfgW5vFfdxAnoximmzzCpJ9xfmB8mLDIR9BMYKCIWahjyi/DW/rZaQzLNYfoFm9h1eefxHfe+11MUZ3vYx8P37G//Vf38Sbf/m38v0ItIrvWTRD3tWwlCTTLkAYc5VMZtRBz9egpVfg5JfgJhNirN4WaSGZAsrLaqOUk3XwoNYSLy2CImykMAwgZdPPK4U4x/54IuOIczCbG7XGiUgDqczMJV1EQYRRp4/xLMQ4ItDtIGYxIVAxcclwdpiMOYuQoET31CtMfNU6NZEskZ1jpbJwkh8l+fa7HQk62N46h+WloiTcZukXJonKCrAWeSCDDAwT/8+f/yXefudd5NIpWUNC+mgNhtCmlMeP0CfTiyb2mOEH33lZQJK3376BsFNDwjbEVJ7jiBeFYAtZlsMwUmwIl+xi4Lh8F2nPwesv/QBZz0W3XpMwggSfp2QS3VYd9+7eEQN8kWyHI0zHTQW8WVkYdkquA6WoURTIGlhvNFUerzC9IIwmehoKa5SJc5QZ06ORAQdkcLr0To1Lkb9cKqBc72H3eF+uxSy0BJRvthryHCvvVCoi1Xgh48120rDtBLSIY0F5I9IXkhJJw2BqZPyxFJPMwGyWIGlaLAUatYqk6ykvNKZMmkqCGVeNDY51z6MUMyHr+ZBAZo9JvgRtyU6dYBaLlG9aAOgJC5qlwbEcrBcy4m95WBtAm+ky1sg6YwgE52POmb3+QD6X44jBHrqhvl+r3RXAccJkxHAikl1+V54kGbW8DjTCJ6jXrh+dhl9YMobI8iKLmT6wko4sYRIaDC0S24pmR1lfmLEYus2qMDGn44GAegScOSVSApdIpZAuLApTbzweIWaQzfjp8suz62vteAcnR/cF3CZDWoDuKEKJoU2FlY8txWxU055mvoeeh4epukI1r0kaeFbrky+zzv9rem/QLYNhAckik7Q/OqLeEYxxTUDSwCpiqrsw9Ag5ZwYtHAiDq904QcwtyPor8z/Zuu2qpJpzLPM1Hr3wBFM8gAAAIABJREFUwlCYsZSlp4obYh/BZjgZrdw3WIaOlcUCKuVjGbevvf6yrFHlyol4jJKVxhASzmUntbY00ihh7/VoYQJsbW3IHlEsHBwbIz+QfWc/Ssk8HA3KaLc7aDcbwgpVzFH6xAK2bSC3sIyTTgezeBalFdXc4UEwi2BeJ0hg0jlAyuhhezOHZvUQh/sVGfdsLBJYHrOxIcnDE8AqioUIwW3dW5RGuN+uYCk1w9JiVvbOtVoD4wkb7UBh9TI21tcFpBTfWlraSIhZiNGESduU5KtGJQNFpmYGjU7/W/Ds9+FB/CTw7CxAUMjnxJj+WdkzZ783wSnK975KcOeruq7zJEl+3jd1Yib49B//3RuPAwGYNHM2+ZSgFReYrxJM+zTg6LOu/SfJLj+NhTYHz/i9vik+ejxfhiXU643Hcdnz7tdXBZQ97Vo6YRN69Q76lSPxEjKyWaxdewEZbYZwOIC9vCKAWrULdCYuEFMpm49tveXfgfGxMtK28kswT+7CZqIl5RKGi1HhgrDP3OYDxT4zLSSyWWQWlhDpcXRaLfTbLfS0pPhz+If3MGPMOFkJQ/qsaLCTadgrF2FOaShMcoeGWX0fw2CG4QyyuW/2e2L+XVy/gtLGFYzaJwKQgZJNy0JyYUv5eHRqmMUMWRSd/DoSTyz2nzXmvoq/j0UB4tFEfEdCzZDUv6IbImMr4/B5CAA3pARCKJcjBZvFK6PiOx1lMMxDAAs3iVy2KMwWPRZCZ7oevV7EwFgVbz0yjVgEpDfR1xe+iq/x+DNIxbfjalQwmY1msEspDUzhrLZDpFfPSYGVclxsn1tG1jOFkXHn1i28/dZbCqjQNZGJkXXGjdD2Cy+jtH4Rfi/AeikDwzJk852Kk5kxRTAeYsp7aydhuBnplvujIQ4e7uG4EzwGz+Yn6YVKZkM/o2/CwQREkZlx01NkqllW4FJ+96W0gUvrBXjZgipi4jFhoQSS8BhHNpMS9ggLVstiylukNn00diZTRlM0fVZHLB6ZgMlnj9ecP2SZ0adIWDE6WQqOjBNuuDiGWLgp81sWexFOun3cu3MXVjyO5ZUlnNtch245AkR5tgnPYuc3VOxGSsVYHOm6dP1plF0/3pffx+AAShQ5HgkwSMDFKXuTzyaf30F/AAJpZPAog21CUaoo4+aS5/jhBx+KF1pxcQG5hQXUKxW8//ZbaLRaksJ68PAIPpJwlxQgboxqsMYNYeBwA53P55Bk6uYkhiHSqD28hUFlD8XtF4VpUrn9a4SjHrxUTmTr2niAhGkIIMhACSuZkcJz3GlgOuzL/ELmGcGCKKZLMa75fehM/WNarz9GdxwQ2ZTOd2rjCmILlxDOdEw7+xhV70Lv9+CEEwTiHxbBnpB9yqJ/KuAZQRzTZSJwDu7CokqGpZdRs4lRqyEyJf4dC/Vxr6OkWoM+EgurEpTQrx4oCTiZMyLpBvRUHnpmARpT90wDYzJTDvcwpOOZlcDyyioKqQT0KJSUMBYMk5iJZDqFTJKeVGOM+/SnmSGK2xiMAwHTKNcqn5yg0WmJVNC1XSxl0kjZZCWSlUSGC/3khNqFGE3eXUeYfgQsp5RnTXzEKBWGjr4/llRVRwtlDlvcuoTv//Gf4soLL2I6ZcOBXjRMMlXzncCXNGAPxnjzL/4Wf/bmf5PnhKA95TgyrgMfSykd2URc5IGU9k+CGQI9gdTyJXi5JWGkaEYMDw+OBFQcBfRXYyrgWPn/EZSZjGXe4XhncZNJuIpZZbvCvhIz6ZRifzKtWZhTk4EEe3S6A8xaLQm16QQzxJng69oCDPF1vEkWkxx1A6WUkm7S242yo7QTIhGfSELdVKcn16nPo0aZPpsuKlWSHnWvvvISrl06fyp/5BggYKM8MrnW/OJXv8bP/+EflSTVtjHp9+E3O8rDx7EBPt9hAH8yxsvXLuO1l57He7cf4Z/++UNsLaZxbimPwaAvnlSt3gCd4UDYJWx8FIp5uR9+f4SlXAqx2RjtTksAr06PxvNDYX9eeO4KMB3g5nu/pj5SmiiU0JuJtDC+6OdGdlG1XMZsRqaZIWEN/cFY2PFkbXFuIRuNXmIcm5SGrq6ti9SRpt+uHRPvMH88QyZTQNxwcOXKc5JcWj4u4879e7h997ake7Y7bbl3yrqBfnp8dnMwKdv0+2IjQNA0nFKaFQmoZhqOBEdwDGYzeSwuLsuegwBbvVrGSflAAa1kuzPJj0xhslhNS0AjFrUuv69D1pcuDYlOqyPMN7LU1Fquyz0KKKX2u1jMqXM6aVP2akOPGei1OiIzzRayIvXl3kGFBsQFPFZ+eZSexyQxVQDTcCINN4IVZBxz7lH/A4qL6wKyNqr7cg/Y9Eil83BY9PO5sizF8JMQIzKfI2Hsc0/Je8uwkWxhSXwQ/U4FdlzJmvv+DOOpAg8pmUvmlxBP5IFTf7VnXacJ6tXLu+J9VljakkYaj3T+I/b/vDakxQv32wTNOH7INHsy1Z51zufxDn7W8/zX+jphnVmmeNvx4H/zR4JDgj7MaRdxNws4eTjxKXIu5yYNJ4M4ep0GZoOajFPDyysLinEbPT9Au91Gv9MWX1uCZ1QotNptGcu06CDrtXLSgSYejbrIIcmoZ0o616irVy/h/MaSSr8NpvD9iQBibOjIGJ/OMJnOUKvXpHFbKOTQarZQq9WRTScloIOMrVHkSAJu2K+KssOn1yy9U6e+NBJcx8LGSg567jxq44+aGPP7nbMUU7M5VuPy8oYjP7PxANFkJGFNBMnYbOHvYzIyz4+gX7vdg+/TX9ZHIpVDrrAgSe987qZ+H7XqMZrtvgSfrW9so1Qqwp/q6LUbaB7vqMAAy0UityJsZb9bERkt1yvaBXCf8C3z7PfgyXwSPCNtlpN48RQw41eYAzOf9+sQNPu3P3pFJsbH4E7Se0zB/byf91W+fn5uVhwig/gmSAU/6fudvUePZY53d1Wq1BMH//75S1t451TeOQd8Ps+1m7PdfvHP73+mXPHs53LsfO+1Fz7R30sFCHgSPzxPB+X75+DZSaMj94Eg7Tfh4LnynOfdry/6HHze7+J298T3rNloSaF24dVXkS/k0XhwF97iIpApokH/Ii2LmalSjgQm+cgC7SMZZ20PxsmdU78zDSGZYZk1uM37cHrHAnDQ1FXM4PMFxB1XpT42Gxgw+bE/EDo0chuyUZyUHyjm2MoFMZO2OkfCPqMxbTAD2uMpepOpFG09epqEoUqeNAzk1y6LAfaoti8yHRaH4uORXYFZPCeR2SKF+C0ehsbfSr+tEKlpGyubm+joWRw8fCTeZZSVieEyi1ldR7/bExkNO9vsjomXyGn6FhkZpuWJHGNsZACnIN/EmXWQjA3gxBk1QM80lQnGjhM7btVJBo2JSrP9Kg7H1OFEHSwkY8iks2hNDPSmFszIR/N4FycnddhLRbzwykt45cJl2eBUqzUBdQ4P9nHjvfekSCjm08Iw7A36iDsW4qkc8gtrOFdaEJPtVC6NDouaek0YCMI+ZLcbMUnFI8ijx2M42NvDzmELUUIxz74JB83fWTRK0ZLOIZPPIzZpolvfgaVF+OEP/wiXXnhV7u3EH4nhOAs3RwAb67FsjEw98RfUYspIV2igLIDIfpgJ8MWxIvJeMic43mkEb5OVR6+LififiZRGJLO+PHdMOT04PEC/00GhUEQsZiCTL+D48AjNRhNXn78qcwIBBBqd8xy4YWUxRuZJq1YT1iilDdz4JWgMb1nIZLKyiRVzaE0TdhyLJv4d5RcEgON8XglQSUFP6ITSuPldU/9CcJUHwQD5bwA//+u/wm/efhsXr7+IwvqmMOf6zRPcvXMHDx/sYTSj2bwjIQWTVhn2tC/sHD5j3HTzevUGXcycEmpNBayW1i6LiT/Bs87hHZS2rsEk4F6+B880BfBzabBrWMKOnNLk3B/Kxj+WSKMXRgr0GI9gECCZBQKeDUP6fE2RXFrB+sULcDwHtW6Eek+DGw0Raz1C0DyBGc1gaDORT0l+BYtZ6j3ZlSYri9JA14VXLCJuWRjVTjBpt8VbMm5bSK+dg8YCmTLbXhftowMBPbyVc3AyeenoB6MhmuVD8Yj0xwGG4xAXX3oVhbU13PzNuwJK2m4C59Y2UMxkMOnUEA3bSBdLSOVyIt/lOsFzoUchO/H0lCLzlUwaFt3dzkAYVv3xEP1xgISdwEImCc+KwdcsTCchPChD8SBmISBQamjwLBsJLSapuZK0qMfRDaYSfBCPZsg6BuyYhp/8+/+Aa999Q7rue/fuy7189Xt/gGngY+T7SKZVsADZan//D7/GL3/9NrY2lrC8mEOjO8IHtx4gaB+i5GkYhrqwLB0MMPADOEvPIbP2nKwxLAgpLxWpsz8WKwJ+9/pJGb3hQMYSpcl8ZinPJaMnm8rgyvlzIkmsExybzbC2kJN17KTTV8EcNNGf0d8nLmsf2ZJZMyZ+eXUyjQV8UMb89JmyDRt23IJlMNEwJmwf+phJErVti/Q6HikAD2ZagCnaChBwXyzlcfnSRQGMGQKhQA6VkMnnkMATH1BhfGga/vHnP8fP//7vMAs4x8ahEYw36WdmSujFxtoSrl1cl8/ePajK2EuYGhrNlgBXR9UaKq0TYYXEZyb63bbs72eII5NykHF1YbXzd9JjrlJuSpIdm0Dj2RRe0obr6JgMB5IE7AdTFBaWUSgtonJ8jOPDfZEYUm7EscbPcQhoWxYa1Qpq1RMYlilzYj5fwPWXXxZ/rV6rgVLGwcDX0PUjVMqHuPnBTfzoRz/BD//wDWVkLum1Jm7cfA/v/eY91BpHqNfriOsebDuJZCoPkHHmKyP9x0nBnMM4pyWSkhjJ+ZdzH8ExxbA20GnWcFI5lFRVzmCpPNNNIyRcyhZd1OoH8MdDOE4arp2S+YVND+6JJoMBkukM4uLjpewreMN6oy60cQ+W6SKwUvLnrdqJgGe5QhGLy8tI0UcvikkYxGjQkYAcYVEGvgR2qCCYqZIeM9V7cBowMA4xIaBGmSh0GU98CX8v01DzpRVksiUMuk14qZQAaTT2l8REw8DUV9+TYByZ4g7lmFEMmpHAbNzHoElAmomJBCBnci5ssCVyy9Cc7GOPp2ddv+l5xp9Ubkl+njzYnP63b7z8+I8Pjqs4KJ987GXdU0CNfzgH0P7yZ+8IGePb45OvQNirCOvMK6jEdfp1jhu78kxxv510TbjxqTQwhpErjFAe1YEOO6I/XihKISeuQlXKB3vohwy1SKJDz9JwouTYpym0nU4PGxuriGsRjk86MOwkzDjQbjUlpCeXz2FjbRG5dALFfFYa9q1OX7wLVZiYhtFoIs+pzMeTMfoM1hgNTgNLYjKvc1ZkKjDDKmZsTJJlyZTYRFHY+JPWPkqbVwR0Kzg+GuMETvykmPY/3sGEPuxZE5puw9dzj/88mTDw6pUsLm+khDHJtZS/j/M5wX8yw8pHVVEEddpdVKtNAcG4tuWyKUz1BHqdFnr1fQHP7NwmrIxiWTraGMPaA+zcuwM3t4rV88rXWAu5RsRhphelDuMhfo7fyja/+Y/3Y0P6u7sfA82+LFBAcIRyw1KWPhIDAah4rC0v4Ke/vIF3PtwBwZYvAu582at6Fjhjh4PgjR8C//nNf/hGTspPApyfBaDx+vA7Xb28LaDl511s5p0ggly1RvMTF7Mn7wN/5/deu47//ObPP9WzjJ///IUViSomAMj3kenI688E0f/Rj1K8g+joAxzv7klRfOG115Be30R9575QlyeOh3EQIjAK6IfU538Enin87Iz/GTflldvQguGpvFKTTaXTP5K4dvE4sh1JDEzkclLA97o9dJoN9FtteS5GwxH8TlM2T/OimaCB59oCoDFxjAAa5Xd9Ms/IFpgpSeOAjIVZJJtVMnBMQ8eEshwtgk0WiZtRUeyJIjTvt+dhJaCZNkXeCpBBF+urq7BmIY5qTfSshJiu0+SZtQABCSmQHBuVo31J02GXKZVMSnx8kslYVgLdqYchPlqknxzHyVgfuVhHgAZuWllX9WYe2uHHvUO+7PhfyjlIoIcYAqytb2Jlcxsz3cJb791F++QYdjSCP9Og2Ra2NtelkGo12+JPwdSz+w8eCM1+a53eYyyLaD4dw2HlGNVOhLXiMq5eXJfCXKSJp4mPLBAH7NRJitpMJGbZQh4Huzu4df8YUeKL3V+mEtKw3HCTnxoV/knXzYyFkt7HbqKTSIrJ7LC2D2tSF8DruRdexavf/b4U9qMhPbFo/q0jmUyLdwf9y+gdRukWC1D68TC+fDAaC+OFmzyOdQLFlCCx0085WqGYxeLSomIUMQRDZGahKraYEjmLBCRjwqiwC8YTxBnD3mziwa0PcfvDG1Ksel5WEkVfe/VlXHn+CkLBsjRhdpBZxsJJ8DtKeuI6KkcH+NXPfiYAMNMR+eff/cH38f0f/qE8a5OAm1BIMUjm3Lzo5DiXHzK1eE/F90eMrj6SabIQpQzr1OuPGz/xcjuTDfAPP/3/8Gd/8yu8/saP8O/++HUxBa/V6zip1/Dff/pz/PM//UIAPYI+BBTpR0VmO1O06OsUxFMw0quPE63Kt36Fyq1fnTJcY5K26VGO4tpYWFmFkc6jPwkERDGYQNkn8BZhaLjYa9Avaoi8YyETjxAPx5iEUzD8dWKYWFhZQSqTE0+x43IVR0cV2LoGJ67BIYASBxJUq4o8lcmDlFrMEM8tiLQxNiLQ6cDy1DPssws/9oWVkiwUoSdTEkZAYKVfK6OxtytmwWTy5i9ck/E3PN7DOIyEGTYIQpk/Nzc24aU9vP+BCnu5cvUlZNNZDE6OMKEsZjLC0oXLUiT3ascy/mjAznlr7CsTdpP3hamLMUvm8H6/i+6wL3JVAjRZz0YuYcCYzTD1Axkncab4OS6GGpnNQ5HI5m1HPOjE89EwMZhG4plIkJnXhnLYq3/wI0RuDu+++xthiBCE/ckP/0DGyd6jR1hfXcBoQuBRQ63O5kOEYiEt/1ze3MLugx3cfetvUEwSetbF/J5ebfTo8p1V2KUt5LJpAVnjsUjMogkesMDnfW8wnbHZQEgzdRnbE3R7XRnfrmGgkM0jXSgI8EAAjM8wfQqFncawDgKjNIsWsHGGSIvk+SBw4UuKaShFGn3SCKBbho1ZSEAsfmqeHYk3GBlLBMN5v8W70LakOKKXFFlwqaSHfDaDxVIB2XRa/ozsSUlHjWkic6zXm2g0m8JAKy4siEXAhx98gAc7D6UoY3ph0kthe3NBEvL4uotrKZhcY21bAKR7d+8Jq1IYb7NIWGScy+/c+hAHu/eF1cHfl86khenAZ5TjrNlo4/DgGL1uH9FojF5/CB+agEbXtlZgxwMctnpYXNkUcOfhw12Uj48QRjO5vvz+AjCa9Ne0UT44wL07d4S1Qc+urfMXcOX6Czg8PMSdDz7AtcsXcO3aC3j3wwf4xVtvCVOtVCyikMvh+vXrePmV1+B5CQnM4HP7y1+/hbfffkcky2QrxnQTrus99lGjZJxjm0xd+jOx4cBCmHJOzr0n9TJOamW5Lrl0BrEI6LZbsjeiJJdAG3QDC0srGPhtlCsHsA0PFhMmoxnW1s7JnHx0fAAvlYF96pNG1mnIpEuRNwO2l0cyt4LRoInjvdsY9LpyjgulRWQyOQlKqp1UUDl8iHOXrktjrnxwX87ZdRTYxT0GfyeBtG63LUCE6llQiktGIsdWDDkyyIYDlI/3kc6w0aKhUFqRz2o3ysJKIwgwY5Iomc9c2xKONHboW8bmAn1s2bjk88GmC+dMsqsJriQLSyLhm0w/vq/8svuUJ4MC5o3/s5/7JKBGYgB9z76ptdqXvSZf1fsJnLHRcPaYdMoqqIvhKvEp4m4GbLTK/s5xJDmz2gmFqRmf+bBigfigWXFN0tjJwuozdbXZFFYr50exfuBcOJsKgOS5ZL/PMByp10qSfH+AXC4lqcP+KEAu7cDL5MTqgR58yVRKwjrmcxV9JiVgJJxIfRHpkPWNzRNldzJDs1aVEB8y1dj0Y4r4wUFZ5t6NjSUJ5+Ae67jSQH1kw8xtSocvnAwx7hwD4wbM7CZi3qpcIoKFFzeSuHAuBz2aCbObTVJ+jmro0z+TbFcD/eFUGpitWlWappR40pqDiprK0bEkSrfaPUziGbE44GEmS3DQRWP/Bnb3jgQo5Px5/tr3ZJ2gxDO3culb8OyregB+G58zl+gpk/P8F2aZnT1XglOcGH/yXYWu0jPrScBnPlHOgTR/HP5WgKuzoN7cy2t+Ln/583dFvvlNO54Em3h+8+vJTs3Z7gz/jqAk2VIELXlwM/t5ATS+bw6inb0eTwPU+Pc8h9XlBWGe/dXP3vlMw/+zLLSffP9lGXtcEL8prLPf5RjIBxWYtTto1eglAuQuXoa1uAatU0cmlUQ8l5Oi5GRgotxVnjTCeHlMPvv4JoeyTb21r7wvpiPYmazIA6aDnjKLZfJfIgmXKS9iujyWzWev2ULfyGA81TE+voeQiZhiKq6JdINGslZEHxjV/tS0SAyUCThJ0W26YqxJ/w3VEY7LJnugAYPpAGZuG6nll36rl5osMzM2w1IqhqTuI4Ep3GCEsNPEJNJRppGn64HMpF6njzDk5lWBhknPxSwYijmpm0jIJjeKcXG34MODr30ycDb/kmSg8ejNvjqm2dMu4LnVDHS/hvvvvo1XvvsD5LZfEPDMiwcoeppIr8pkoFkGtre2ZWywuCJbo1ytidxnebGIYmkBI3+CW7fv4vjoQArIdCqFV198CSWmbgZjdClZDUNMI13AR5qxJ10WCnl57aP793FQ7QPev5SmMoWQVPmYlYBmPf2adPZuQh+cILV5DbNTAG4y7CIY9sSrSkC1Jw4CZvTBsRwPGzlNUpVSuWVsXbwmUkV2TaNwLJ1SFiCu60ihwHEs8hiRV1piblutVkVayCKdvkVGPCZrVas7kqJo98F9kS7wvQtL9MFwcXx8jNWVPK5cv4bVlXUU0kkM/UCYItlsWpJqlbE55Utt+JKYyY3hGPtHZeztMxjBwEtXL+Ha+U2RgJJNRSYA4SueI4tdykLpJ8RiS4WAaHj3rXfQ6/Vx8cplVYSZlFwruSXfQwCeG18WqgTLeO/oRSW+ZzREN5mWpdiR/EyZWyLiGUyjVL5r8zRfbtAJQIhB99yAUQP+6e1bqDY6eO3Fi8hlkzip1bCzs4O93V3FuOjTd22EWr2N3tAXzxQe3BAzfQ52FmZyQYynB7VDEECbDFRiq6XHBDxLJ1wUCZ7lSmiMxlIc5xwbsX5bJO6+lUC5N5BNf8lz4EUTjGjWPwnQD4EBPaAI1cTj4s3COZUb5bgykUQirqFosGusfI0ESD797mSdESAgu87xPOlAw04g9IcYN6rKaLi0gAk90ExLPMrGrRqaR/vQnCJi6VVYXkI86Mg6JEPo4e33xWMrMl2RnFGiubdzC8mUh/WN87j3/ruoPriNhBETKWYylUAimRQZOX1ZYBlK0kZgnvLbKU2N4+J7yejNZv0ENfpTsaFCMMeOI+fGQb+u6XgqzMXISyKwHHTHIwzHfaSZDuu6iJ/Kxkwms1IuEzIVcojJsC/gr29lUFo/hwtbG6fSX64TM0ni6w7YRAnQGmlo+4qp+OTROLgLs38Xi1nllxWFymOm3Z+greWhp5eR8BSoQPlwJsVERBV6YxsGuo069k+qGEUR8qYhptjlZkuAJ8rbisUFkQx2CSD2uI7NxGuHQRIm1zPHFVCa4AkN5FlMMamRPnbiUTghUD5BfzRCMcmEOh2VJhsUMXk2CT4JAEMWtwBijhR1lE9LcqjtyL3m+k1PRCa8ppNJAQP5fZIJSgwNmUf+y//5X/DLX/1SxtePfvQGXn/9FfESo1/Vwf4BXNPApe1NaXqksjkJIOHzNwfmJfTF94UhRokQZYNk4JGlJGl5joUbv3kPN37zrrD3WBSury+i3x9Jal671cbx4THGvkqCbjU6CCYh/vSHr+L1l68hv7ImCd2/fPtdHJFZVj6CFtexxJAYYUr58p0ZcPSbt9/Bw/sPsLS4hO3zFzCZBsgWcrh46RL0aIxes43hIMCDvUPcvb+DWTjGj//oj/E//Zv/GVNNF7+zaDxENpNBgz6s4xCL5y7h/u0b+Nnf/hRemv5sKXS7tJNQY6vTqqPbbsuzIYzH6QSPHj1Ao9FQYURkeGgalpfWZO9Uqx+J7xgBUTKMmYpnew6Oyw8x7vuIRXHxliNTd2lxRb4bg3IsNwktnMnzR2a2YVsKgCZYxcAVy5M5tna8Kw2ZObDJQpyMnTHZ+b0OFle3RBpaPd6TMAEy01RCgmqQ0MOp323i6GhXvl8sZkpDhanJ/D5EfmW/1hugUFoVfzqavNOnsnFyiHxRNcGaJ8ofjfMd5+2ExQADRxjGspaw6RW3CF2L3+SIyc+BL/YNuleC9gWbX5+0waPPGevEpylo5u85C6hRETUPFPisBv1vdVP5DfxlZ8Ez7mUfB0pMegLU6t4C3HiIlBlgGnNkTCd0X7zO6u0+JjFPlBNuzEfYfiRrBueCyvERVlfWsLC4iEajJsFDXjItcmAy1RhaRC8+Pop7jw5FSkmPz95wgtW1VVjJgiR4RsFILHEYMjEPEpFaRFKCHQx6bVQrx/JsX3/pGlZWlkTKz/TxRweUajaRTTmyHhC4YjgBJchUiSytrsD1XFHu+BOgOwgxjavk527lHoZjNkd0ka0y7ZJ7X1cPhJ0W6h6sWQ9xTLC+sYyNtaIA4twXsMFRyCawVx7JXuG5DVfWFwKIrNN6raaEf4yDCEflGuqNtuxhCE6zcUppZ9A7xt17e6ie1JHJpHHu0otq3zGbYf3Sy7ATDCz6lnn2DXyk/uUpzQGSL8s0m3/ynNVFxpksZGfM1j+JMcU/Z/Tw3AD/6wLSCJw9f2FVQL0nTeBl4x5AxSB/AynBT/Ommy8s7M7QJ2C+CJ014Of3ml9fAoMEM5714L08G6gIHByCAAAgAElEQVTA6/I0QI2fNwfVuKH74P7RM4NgX/X4e9bv9k1+XW50AKt2B7U6J/8QKy+8iPz2RUThFMmEDX/YQ5nxyrP0/8/ee3dJkpdXwjcyMjNMeluV5au9m+mxDDBIOAkJhFZ7zv7zfoL3g7yfRn/t0ZFZBBIgYAzQ43raVpvyVem9iciw77lPVA3NwDCGkbbZneD0oac6K03kzz33uQa+tvABeHZS80UHr1P8LARSvUdQPQsujYyHR1A9StCiQlqKXlWVdKVUviAsNPJShoM+2kdREhQKKyKjsY8fQNGjBMBksRaxbLr7IvGSlxSXzowcmmPeDE5+TQrRxGBfihBKX0beHFamJkUoD5e5pd/Q9v+zvxMzoSCnDFFUZzh39qwUl8ePHsGZR0ychlJAXckjb7jQgiHGwxEcmxIGXw7O+YwuiWBOQPYc0yZdzGNpBNrT4dn15P1LYoRZ6xGm9Qa+8Vffw6vf+z5+/e4D1A/2sFo2cNCdA0octVJk5iv+NPTQsWZo9aaShAmXXldRV+zx9jYserQFnsignn/uedQWGfQwl1Q2+lpQ8sIEOEp/KTNjcevNxph0W7CUNJTM4u98xc7RbbjHd5ConEFi6SqUJ+j1pw9WhgfQ7B7C/CrmWkSzb96/gdb9GyiuXkL18su/A6DR0F8Px1hY3sD1689KghNZApViXrxcyCSi7wwBKcqLeA/o3UP5KjPOJA0tCPHDH/0Ub914W1jZPOywQ0oGDz3iNlYWsbK+geryuvgIMfWOhznex2ajgX/+xx/g4eMdvPq1L6FUWUR77GAeKDizuoAr5zYkkZXJdbfvbmEwoaw3LkyNi+c38dWvviIMp4jFYkZpbZSAMlHS9aT4S1J2Q9CEISCUjLJbS5bFfB6BfydgIP372E2ODqlxOSizqCOgRi8zgkuU/NH8nPeFgBkPhZQPsNASN20xYfflYEewjObXfE+UtcoV5Wk8wVID/uFHb8LxPXz/219CbzAW0E8JXJGmFopFKSZ/8JO38C//fuODcTHrHaK1exPDQVN8wJY2nkF17Srq999Fd/euPE6j1JbgWSaFApNZcwVMXE8YRrlkAk6vBZdAG4E3qDCzeTHMnxzvnXiP+Rg6PvqOj3imKMBFKuaLLCSkzxELZUop6P3O7jrN2T8AByPPIcrpuFbqlKdlC/CTJuYE0plgN2iJ32C8UsVE0yMmiGkiGHbRrx/AjWXgJPIoVBexsrYKq9vCwe23MGwdSiiAW1hHIlcDreRXlqtYqlUl6e/Be29h2mtDj8dE4sUQEjJyOCg8ym7ktVQBhPkYMozpCcaghrjvC+v0qNMR2SbZTqWMiaymQmGSMrHVpAbPzCBk84DsYHeKNMNkmCo5obF/xFgjIMaOP8chGUWbz72IzedekqKJvmZkGrie2MTL41ojH+3JSSrxRyzyw8O7iA3vo5yjxD8GBh2TQdeehuj5OahmQcYuGQj0usnlssLaJOjN8BLO7d6IZ7c2UkwqVSFyIe6flJBrZloaHtPZVIAPMiXK+bwAXRy6DNlIMICiQBaij7gzE2lhaGYFNPOHLWFUTVUDtjWVOUbWGRmX7pyywQj8JuBOKRHfK//UipQOpmCFZBRFAJpOI/qUiWI+J2Aa2WhpAm2Gjl/9+tf4wQ//FePxSPZXQ4sjoQLr5y6gurSGra2Hwn548dmrqFWKKBQKMExTmI5kjXN+SlJxv4fGcR3xpIFCaUGKv5jiw9A4b/lVG2g2j/Hmr26g0x3i6sU1bKwtnKSpktkUfcfbewd4661baO4e48rmEia2h2Q6I8WiHSq4du0Ktm69C8+1ka4sQk+ZsKZMAXawtrooSc2DTg8bq6vY2NzEr977lTRcvvHn35KC8mB7B6PBENNRF9NeA0roo7S4irXz15DJl9HvNNE4fIxShUzPpBS+lZVN7B02cOv2Fl588TmUigU8fLwvTQSyXVrNww+CVfi5x7OesLIMoyQMwEy2KP/ORgG/4729beTSRWycuYBup4H9nUdQkyoceyrjQtGYrRsi7gNZTRP5peuHMDMleI6H44PHMtdofUE7inypJgAdU8IZSEBWmIwz7ocnYQfSsJA0W3o8uVhc3pS5e7z/GMl4LPILnc8FmMjlCuj1GxgwZEclQJvFmXPPo0ImpTuW5E9KzKgYmNuONIfyxQXMZmM5K1IWyn19JoxcBofasucRYOc95mtwUDAAwZ0OZB7r6YKsv5N+Sxor8XQZiln6XI9onyis7sRGiC+8WqtKk51z+vOqVz/XD/SUPBm9Iwme0e/Md2awB8dwpz1pKGj5pSg8RfElLIBgVTkVESykcdV6hLEbhU9w7hQKeQSTOqa2HyW7kmlMtrgeWa6MJrY8NmVqMg7ZnCAwy31p0OmiMxjBC+PIFrJY31gTk34y17oCmk9Enkk/PkVRpTGn67p4YEp6eCGPsxfPY2VtRfZfaTKNBwKs8ZxD8TLXITZHpjMbu7uH0nBY21iX8yxDEEZuAh07JcnA9DIdNx4g1EpIZwvo1R9jNB7IXk8vtfzCpvgoqgrtCTJwlN8NyLi0Hp312Ty8sJZBylCRNpgezKOxg8mEHtAxjEcDaUZwj+SZkn9G44nsn/SRpt8jzz+GbsjZmU2MlbNXUVk5L/XGF7LNp2Qy/Ve9jQ/7iPF1P5zUeJrK+GFDyNP3+FmBno/7jB8HnJ2ytW49PHoq2Wd/aKN5EpTkfThlnX34HhOgJDj4cQAav0d2EV68ehb//a++Kt2ej+v0fAGCfdwI/OT/XnbrUBt30Wy0MbHm2Hj+BQkN8CmJJBV60JNu/4xpVPS9TKbhxxlNf1rFniZwikoL6f5j8TebFM5AcWYwuo9OwDNagbI2ZqGlI12swMgXxPh80G2jW29IR5ed1eiwFyBZOxdtHsOWgGZa6Ei3lECDoqWh0LvMnSDs756EGIRQYwqmroO+a0txTjPmMGEiv/wi0uX/3JRJYZqp9J7SsVnUYLg9zMcDGP4c1tTGPipoxn/7UGgmHAHPXBrls7MUQry/2M1lmMAkMMWw9Gm+Wof3cHj/lzADD9/5/v/AC9/6a2zvNcU/qpzX0ejN5KBtqhFAk86mhY3FcIBBr4+j/QNMxkzsIvOCRvcsfmm07CGbK+DK5SvSfaQsiYmkzVZb5EalShHlhSoOOhY6wzlSmGFU38EUJmLZ3/Y9Ubw5vMY9eN09MSRWFy4gXv3t8UC5cWJyDHU+hJNegp+uwZmNBTwbHGyBvMvi2kUsP/NlkdtQkkjmAC9dsZFWZ1hZWsTFixcFbKFhOw+FBKJoXWXTQFz8amL41Wuv4b33bsNTkwK2pVMZKWCfvX4NX3rlJWTTZJ2psKcD3L75Lh689ab47Vx+6WsCoJH5QTkMx8mtd9/B1rs3oAQBNp77El742jdg+SFazTbG7YYUvTRmvnv/AcrVKnKlClYWilgsZeHO53KokoQ5pr7pZMVpIn2OGCaRvIYAlk+Qgn8ne0ojy0SNknFZIZ+AaZy/YqZ7krxHRgIvAhE8rPLnNPSN/j2QIp+P4XfNJUW83Jiwd+JvFq0a0XVifXb6X5Gs+0Tm+dpbd6Vr+7WXruKX725Jd/XLL15Cs91Hs90VYO6tm4/w5tv3f2sqecN9TJr3JE2U30EsVNE4OIRFDxJ+1piCdDIhpuLZ5TXEywvyRkyyKuwZpu26MIV4qTTQzhZgDzpwhl35mUu/s7mHoeujevFLWKwtI+gfwR204Aw78MJQZKWEDOnnxRTZBBsNcg8Eq4oYJrxPhonQzKFre+j0h2D+YSWpIJuMIVEswSGzTAGyyQS8fhujeh2Z2jpyZ59BGEtADTxM+0P0tu/Bbu/DJniWWYRvlEU6WilmRLa29+AeDh7el45+PK6InCVDxjA79aUqXC0lzEiyl1TXAgNDAiWGgTVHTNWRUmOY9dpodDrCvGOBQ98bg/eMv8dQFBoea6aEwaRTJ159LO7tOWajsciK2WVngQIWO3NXzM6Xrj6P2rUXoiRiz0drYKM9/uRNOn4nXucO/O496AkWIwSMYphZHppToOel4IaUyaclKXEiBs6ugOBJXUfmRPpIxk8ycOHOonAGmq4TnOY4Z+IfE1kZ2NLpduB6NLWPPLJ0zZB5I0miTL30HJESZfJFKD7lqnQHo5m1j4nPkA9LmF28YqEiQBpl2gSb+R4kOfNkijy/6qKS07E7rSFMZASwSZkpYZ6RAcb/ZthIpVhAIZMRAPv9Wzdx8/13YTme+I+yAcUAEwa0HO0fwUyZOHfujKxHhUwaBtcBNSENMJ5zmVBZr5MtG/m75csLWFxelyTk8aiHVv1Y5su1a9fkXraadfEjolG3SFrVCDwjaEhJKD/K/vYj1Jsd1I962LqzhXa7h3w2K4DrcasjXoCaqeOl557B33znm2h3+5Kat1DKwpIAC1/uk8ZEX5Xpk7ZIake9DmYzKxpPriMeR7STSKhJKEFMAiroHcj1KZ3OwaM3kj0Ty4PhXBUPpktXLiNXXZOwi277GLdu3ZZ9wHFc2ZeoipiMhxgMh9BTeYSqIl51ZB66vicS1Ub9AGfOXoJuGth+fE/2RsPIyPv2FQKJgD+biR1BjJIwglsjJucFCP1QkjqNXCYCTTmeCKKSmUrZNM8QJz6nc/G4TMieK2OTRuQBGxkhkqou+y+tA7iHMGFT4z6UzmM6m6A/aspavL5xBZWFTSgh7REiBjHnIoE8+ldyvJLtksoUsLh6RgC8xtEOUumczM/m8Z6AfOIJZ6bFxF9Slj1LwE5+hnw+DyXw5P2xGcSxC+3ztZf4QzXNqfc2ATNa/fB6+9YD/K+fvS1Eiy+uj74D/qQp4JmeKYHNqHjShFFckWYqfAfZQhm5pAMvkZd0b1paMHkddhfOqC7zkWwsfvdMh+W+17MitqKOsaytDOrgOB4Ph7KOsTagfQHPyZ49lcYTLSXavRHmro/l1RWcPX9Wwsh2d3bR6w/R4tycjKW+ZFOBTQBKP8mg3Hq4J6DUM89eRrYUscOiiCIGWEVsckqu+bp8/dnUlpTa6kIFS0sVBL6D+WyMg2YHx7M0kpk16G4b/ugQx40WhgwfQYjF2oqc/ybDDorZFDKlFSC3wVgUUZzQM/YPXedXMyKZ5/k4bcTQG3HfU7BSTsr6I8zr0RgHB8dyPhZGv6KgPxii1xvKJ7LnvN9kBTNBe44J7/8Xnmf/90zxJ4EzJkJ+FIDzSe8IQR7++TyujwPO+BqnbK1/+NEbnwhg+jze16d5jo/r0pwCaPQOezLq+cOv8YcAtCdBM5rln36P9E77JFLMT/N5vnjsR9+BnN8T5lnn6ADDsYX1565j6co1eIGCtOIjratQdAN7W1uYHezBL57HMLv5e8Ezvkq691iYZ+PCGSSHRzA6D6XjxE1ROtLiW8DNNodUsQwlqYkcrXV4gEGvJx1QMgy4jUSx1QEStXPQ6C/T3xdvDC+uwy+uI+bOMGs9hBX6UoQ6jJBnCpZ4JYmmCLFkGoXlF5AuX/idmyAODEoUGkAZIP0Y/phrQbOwlodIDJnSN957jGmnC/JLjpFHK/Ybw9AnX0f1RlDdkfwODw0EJKaBAS/xu8k9f8z7+8/83aOtX8M+vI2rL3wZ2tJFkVCuLOQxtyw50AyGU/FnKpfySGczItuYWTMxpd/b3obvuwKesZghyEJmDgHc9Y1NXLx4Ga1pKClJr7x4EbMghl+9vYUrl9bwygsXcPvOLmbWHJurFbz9xhu4efshkoVlkYV8cPV2ofR2oKczmKtp2MkSkrkoVCDmW4h5FjDYQ2zSQpDMwEoU4cSz6B1soX/wAEnxqWHMt4qLL3wZsVQB7ZGDVDUyyY05E2huD+NRB/sHxwK+VFioVshAIMNSlXEpbI1YDMvLy/jyl1+W9EqmNRUykUyMBTU7h4MOGUWh3KMefYk6bfS6XUw7LTQ7fTlUnl2tYmFhQUAGz49MZ7NLG7jw3Cs4Pq7j7r2HcsB77plLWF1dEf8cdl5T9MaiOT+BLIIAOgupmRRGfA+RRC0u4Ih4T1E+SPSPwRPs9Cbpa3Mq347JvCbgzYKVv8O5zo4uvdVYuPFnwl6jjwdlHPGYyIgIupEVw4tFJ5+H4A0ZD5zAEodABEmuU9bZibm5pCqeHnF/449IUK5F+WtvIEX5L15/C6//6nYkNU0aCNXf9mbhwd4Ai8gZ6vsH8ByaBis43juAOx0KgEXwLGtoKNaWkakuiQyVQQHBbIL5dCwhDQS9yUaRhZFYInvVYQDLCzClLFBRYa5eQW7pHE2yJAzF7h9jPHdE9sVEurIWR05TxfdO2Gf82JSyMlCBgBqB2kxeGG6j8VQkgLm4Ag0+NMrrDUNSKhOBh3mvA7s/RHZlA7m1MydvS8FR30Hv6Ajm8ECKfiskwypidbm+K15PERpD8zwyAwnOJVBksUKPp3wJkzAm8upcNgfVZQonpTcxNIcDWbuqmQJ0KOh3OwJQxJNxZGkaTUmWT0CS+LUqfoDcC7QTxim90gSsJUgrDMcktExGkkyd6QwOzdYXLyG2fOUzLWVJFaCn4fDoNpTpAUyN7yuBtE4g3MfRKERrbsCLaXj20gU8d/ki3rv7AO/eeyDsAnqHlc0kBhMLQTKFhVJJAAaOa1695hHms4l479CU2sjlMBzxnswFbCYjk6wxSl05/+jjyBS5FKW4BKtnIwG7jMqSSN8I8IiMk+EUZH2G9AKayzwjM1PSakWSN4/ksWoc54qu+E+1/aoAdWRK0KuNMnHOXbJhl6oVlAtMKI784gju37p7D++9f0ukxrRI4LzlCCyUSiKloxdRytDApOitB4+RUHVcPreCZquJd96/Dz2VwvL6Os5fvopr164iDBw0mw20Gk2sr65KQ4HPybMAJVR7nRESSQU5NWqUEfhmKuV8HvlaUmLe7Y0ERHv0YBvdw6b4040cG+3hEJ1WW+75l1+6LvLOIAbYDAChNN8PZL2klyqfi2ynbL6AkKxJslxPAlVoms37Z/cHCJhona5AiSWQjvnCrrUDBpkoyGuB2ESQOTawgM7YF4XF9WcvS/HJ76FYqkhq4717DzEadLC3/UDAtFCNYWlpDcV8Cf1htI6PZiNk81UooYLxdAgloSCfq0JPRAoae0zPMQYsKQI8JZOUp86Y6Ql3bMGxxkhwndB1gMmbSggjriNlZIS1b40nwhTWTAPZPNnPmchLlmNPhfhkssExmY5ljaYEjQAt5cG6QdYkgw9cjMns0Q1kc3nxlzLTKdiuhbgSh6llZPUlIELArNepI19aRHlxFeNBBz16vbFYn02F9cO1OluqIVdg6BTZ5xo8ewIEjjA6KS8lu4djHXECgpG0/vO6Piqsjs9/Cpqdep61OgPxQ/4COIvuPk/GvE7PxxoX8JP9P5PSZP3rHt4XhmRm8YIw0KzONlRnAKNyBvlcDkk1hK2kkU6G0DBB6/gA3UGUyjvqd2R/J5uegS9UNVWrTN5UcNzooLCwIT5j82FTEosNU5fmJM8l+VwK1WIWru2g0e5LkEixSBAO6DJQZmcf46ktFi5cS/l6Z85uYrFSljAThhEMRjNplPH52OwqFAtww8hXmY0O7kWUJ3NfJItuOBgLi+3ypbPY3FwRdnCn2cDdnW103TzM3BkJCTBCSxoSTBdmk5LNAq7j3Eu4xjJgIVVahRrM5We2ksLc+2Ref8+dy+L62axs1Y4wryEAOj8DG1A8X9P7lmego8M6Hj/ex2RqiXchrTS4FhI8m38RGPB5LTF/Gs/D5BTq108N+PmuP8w6+/AnOe0ufNizSzarz0lC+UmAM77ek1LHz+u1P89v7uPAs9PPQKDrjRvv/07U85Pv5cMA2odBM36HT/qmPe1ppJ/nfX5anis33YN/8D5arT70Ugkb169LoZhwLOmQ0G1l9+CYumjMYwWMzcUPwLPfyDejT5PqPoI+PsYsXQM9prRhFMogkk2aSrMIVOMR46DAxE0D08kY7eMjTIcDKUAjb6VA/vDv/F09kxcGRNy34RVW4fBxrUeYhz6m9FBiKlpIlocFcVwSqVkG5ZWXkK+cFe+D6Io2J/rE5DQPit3DnMlzoYFpmP6jALTn13O4uppGdzJDZ/8I83YDTeTQVD9fCcLTMm6efB9793+N+va7ePXP/wLV5TU5dCwtLkrXbTAaY2qFSIQ+Fss55EolMdnmQalZPxamAQ/NBEoy6RRKxTy8uSWypIXaBhJGHvt9C63xHF96/jxefeUath4fw/J8XNhchDejeTnTlHzceedtvPPLN5EsriJZiAxaebmHtxHU72Pt4hW42WXsddhRVmQc5MMuEpN9zC0bXhCDaubR7o7QbbcRZ1c+kYRKIDbwpWDJVyvMrUMss4h0eRnW3EV49D6sg1touDqMwgLK5TLOX7mMr//5V7C0uCAgDDu0LCB5iKEcgcmjNKMlsECpLsc6gcYf/vg17N56C0v5BPpTHymNnm4MvMjAi/GQlUBvOMHq+gauXr0G+4S10Wx2xbx7damKL7/ykvgQMexjZYnSnqR0Z1ko5/J5YZexsGQhOZODnYMk0zzJ+iQDKqmdpD9p8jssOvu9rhwUs5ksjFRamCICjCsx+XdJu1XI1mAR7Ei3leACQRAWafyOCYxRakaQUHybCLaRmcYQAzL5TrzU+N4oOxCZNsswAgUfCieJvNAiAI0MCH5WMk9/9OOf4X/+r58BDpmI25jPpijm80hkKvAzS+LzxUsNmUYL+EqUQNjbvY3B7m1kqmtSUHZ274okJKsnYCbiIg9WNV3YQDT6JUOMqJl8FiUCuEhTEUacO4dCr7cghKebCNIlJLNFTLoddI8PpYAk4M97L+l8SRVVIwGTUhWKH088tggyETyTK56EmskhpO8K54vnI84gFoQwsvRCS2I2nmI+teBbTCucwVhYQWF1E2YqknQetG00hnMke3vwW7uSVjzx6IPCznco70lAGbGe86GpQFXXUNA0+R4dM42+C2FSFlkUha4EINC/cijGzj7MhAZ3ZmMwIPN8jkQyhqxB9locCg/r8t2qMreYHkqATApti75HrrCPJXnMTCGRyUJNmXApE2t3EFQvQFm++pFLIFPXyGb6YM85YSby8xRMBYd3buDh/feRyRtiYJ0zYsiZCUkdbQxcjMK0gOvMPOXFr5KSVUp9VpdKyJsaDttT+Kouc5ZgcD6fRYGpsmEkN243DjAeDUVSPhcGNMFAX1gMlNaQPcTqTkzUmYIsDL+ksCly2TxMMyVzi4UWmWxScHGcKZG8W+YK5W3xhPwewTqy0TgX6TlI5jNBcc4tLU7Wj0HjOZlbZKuSiVYq5oS9SqYCpYjjwRCHR4fyvXBtkj9MPmWgSZy+dgTuLLESoO9bgvJcQWJi2Nnfw3H9GMVyCV/66qt47tmLiPkT1FsDHDYGqBQNrK0tIZWpQjcyeP0Xr2EyGkooCYH8FM30Yyo6rWM0m4cROB34sCdRkm2RbFkGdYzHGAwHePfmXfz8xz+Xzz2c0W/NRX6himIqib/99jfxne9+H3dvvY933n5bwmhigS3BCSyCJUglYMgQAbEouZuvTWDYgiZNCY5hXpkEQycihbieZFI4vVRjMt413UQ2X0KuUBJZ6sRyZB1hQ5lDZ//gAPcfPMTuzo74JxGUIkBL4/7+cCDsZ0rWq7UNef7W8S4Wausii2/uPxR2SRgDjHxGEnSt0RQL1XWRdh49vgNFoTQ2QDyVhl6sIE1PNIaM8CxDtqSAejGUl2rIFwsigyaLk+ciaSzSKoAND9uWtGTeW/HSo4ySyZm+C9uxZNwSHClXKlDicfRHQxTzZZRyZSQNssNCuPPIr5WNTzLOKFflxKEHaK95jFZ9X858lJeSWUYwOV9ZQaGygkHrUH5/YXkTcS0Fm4E9fHvxz5dtT7UKa0ZavtAWgWEAp8qkN27c/MAr+5P6KD91ZzCyVr0oMEtNkNX6ROPwj3izDExJKRNhEU5C+u4mUMslJL2d60+Oln7cO3sttMcuFL0Iq38Id9RAxtSglzdlHCxlQ2Gx9i018iGbtnHQIavXhj2si98r16LlpaqEq9BOiU3U0XCMysKi7K11rk+qKg02USFoSTkXrS5VMLfmAgqXykVsb2/LWOS8PjysS2OR85176uLioqgVKPm/9f5d7O4d4eLFTWmgbN1/hNHEQtJIidqG75evwznjqTloiRgS3kjmSqmQxbnz61GTQY2jXm/hxq23JFgtm1vGfNYXm4IYrWNcsqRdWNORnAOL5QVoZhajfkuA8Hwuj431FUwDE4c9Wk3MI3Yom0d6lFzO90Bw0qFZJhVfG2lcXjEETOwPpxIoRRZnpZhFOqVLE4r3J52iqsDD8f6xNEh5jiJAaFsOet3hF8yzP2Ju/Mn9KgEqLoJkKz0JunyUNPP0A36UZxf/nWAWmWd//88//8z34/R9/ffvfFWe4w+BeU/KSfl3vvbTFB7w+0IDTm/MKQjJzecPsc6evJEE0JikyIvyTH53T35fT4KJn8d38Zm/xP9Lf7GctBFr3EXj4ZYswudefAFnX3wZXuNQuk5KpYax7aAzBgZ2El54Ytotxv2nN00B5hPEG/ejJJswiJhiwhxRIt+ek2KbBaGRySJTqkgxSsnLsNuGPRqK15qwWBCHZc/hTIZisq4tnZdERX10KId6JpR5jJmOKXBsC9WUhqE7x71WS7pMsbiG0tIzyFcvIgkbukIZRMRVoWEz6flZLYbjgyN0ByOksjnM1Sw6UwpOPpqBRssBhgDQP4SbO5PB2L0nWPDcxWXknB7evHWARvj0eZP9Zwxvz7HlwHu4/R66jR1857v/DVevXpdijmma7txCv9fHbDIWo+R8uSr3nxIsbvCjXhPtgx059DFIQqQ2ZEnEAvGOiCcz6EwCjBwFSS2Gi+dWcPXCujAMp3NfignYM2EzUAq1//gR3n/nXWjFVcQzEbOMV9DYQtC4h0K1hv4LEl4AACAASURBVJ7lYHt3T4Cjjc0zuHxhE+6ki06nCTemSYfcs+ZCcWdSU0JjQuVcAg4I6DIZdTYaoba+juXVNdSHLhqH+/CPbyGMa3j5L76P7/3NX0vCIAskRo3X6w2R9GoxssksuGEcr7/5Fo62bqKcTmA4mYlHx9xXMLIhj7UDIDAKOLNSwcZqFaXFFSyvnUXKIDvRxd372/j1jXewUivixRevI5srS9effkPV2rIUbCzSKQlgwT2ZzKSoYWdVZGUnnjj8HggI8SCYSEQHNRr5s7jmAZk+aGQX/PwnP8LB4y382de/gYvPviBx5wq9mAiKfwBtsUB1RYpI9gY9lwhqnibnCuvjhFUlhTqLOYJIs5n4cUhBG1fF/46SThbREhwi6VdRmMBgPMZ4OhUpFNcKHrot18WMnW8tgV/95Cf40Y/+TbqsPCQrgQ+DnljDDgICqgvn5MRvBhHbfBbLSwHQenwXrQc3obBwpHm778u6UkrrcIOIYceOtktZddJEkh1p+rfRf0hPiUTRmtsCEjOJE44tY8xYPY/C5iVhGe0/3MLDO3cQT2qYh8DMthDzPeTjCkoJSje5QjFYIjLbpsH2STqCFANM2ouZpkjYXMtCwCJBZapxlIRoOyFsx4cyn2IWAKGWRSabQ2GxiLGXQL3ryPdrNx5ievRIPCddymaCAA7l0vSWY5IqZaOBJ2yxBUMXf7cEGaG6CSsg0MswlJhIZgi4Bie+fZLgQsCQSZ4Mg2FYRixAPqUhr2uIEZylNxhTJDMZmPk8zHIZMTMjBdCk1cCk10VMUSUgQU2l4BF0c1yETCXOriG5ekWYDLKvkDFAICQWySIXcgmUUlFSmgTHnIBBHFf83L9+7ee4/f7bSBfSSAvTj+u5h7kboDNVMA5MOKoJX4nYZJxrVzaWMJu7uLNTl/vDMc8uPwsrgqYEmovFvKw/nO9GMg5nNsVY0jNtYSHyDZF55s09ATYIfmZSpgBnZFwRT+N7JZjPQAjOOxaKZLsGfijML8osCdBQJieADr2t1LiAcpwDwpCIxWEm47JHcm4w6TmZysufaK9mOEkChYwh52f+iEbclJr2+n0xuhcJ5Qmo1Gk0ZCyS8UafqupiBToBw1QqusfJpAQD5HNpYYswvS6MxaVA6/W6wrxImXNUqnlkcuuw5zFYlo3drZvoHu/j4rVnUVlZh2GkxJuQpvZDkTzHYNMHzGP4QAI20zhHEzjODJlcDpOxjV+8dgM7+8dSlNI305r7+Pa3v4W/+7u/FVlWOpPC/s4DPLpzEyHv0XAowBmLaIZe0FKEBTdli9l8Tj4H2bd8f1z7yILuWxxfIfK6glg8GYFuBKt1VRiUZAjyXjX7c/SmAZ5//lmsrNQwnEylgdJs1NHtdDAcjkTiORj0MZrMBBBTk3HMZ7awWDh+1YAmk5TGR+xPn3LslI5EwPRPSiZ9xOb8jtmEBELfjtYHwxAPtGTMwLQ/knEklhWuhepSTQA/axZ5mhG4Et+lbFZAQgLslLe5btS0dG0bSformgZc38GMoJrjCOuM7Bh+/nQ2B4NBI4aBDKXuMQLdWfkclK8ZmaKERrDRwuefjgbIFquoLm9iOhkKUEjDdEo4Bdj9T7ye9FJm3UEPaoaNkURxep0yzk6DyFivvH3nsQA4T6Mn9e+7XcG0gVn/SNj5qUINRq6GgOjrZ70CV6S0eRMw43MZB7avI9QLKGUY/hKB7O1WPQK4ywsYWj7a7bZIslk3pBQLqdI63Jguz8MFyNRULBd19Hp93Lt3X/zPeO7otBsClInfKcNnKNdMmVF6cLoq0slha1dYivSi41gkUM3zA8GiNgOpdANfevk5CZ9gA49WEDyXU8XA8wiBMQYKlEolJJNxbG/vC4OVknSykvf3j1BvdeGHMWysLSJfzGI2tSSpmO+DUuwo0MWR95nPp5FIqihVF8VT7PD4UCxWYok8pzF0Bkn5DLDh/eBZKqorGAbA9ZHNu3KpKGEvTKVls6l+3BTGKhngVG+Q0VoolmV9nYQmejOGpAWo5VWcWUhgOBqhN2bADJtS9Ag2oSW5dpJlqmJpqYp8NhX5ntFDsVTAbDLDdMqQsrEw9r6QbX7WSfIn9ntPRg5/2Kz+k3yU3xck8McCNqeJnwvF3yRPfhyYd5rkQorqnwr7jO/57OYarl06K/4IH8c6e/L7+PB9PwXh+BjSpk9DFZ5GMPGTjKs/9cfEW/fh7L4nnYjVixdx+ZVXEJtbUcqZqgpgQEOdiaNi6kfGx7x4IGdxLoevxiN4zcdSP0XH9BApFj70ThKzzcRJLHpCwKocNx1KCmwbA6bi9XtyUBMPkUwNM3ZQjx5IcWpmM1B9T7yYuNEQlEsUK6wgxJfNCFyoMR977Sa6cw+p8irS6ZIcgGMJmpKqUEMW4gEWa4vCmOjsb0deH5kcFlc3pLPz6KCL+UmSZVSMxCKQLE1raGAh5SMfm2LY66FClt6ly5g6DtrtrgAi2605Dts0h4uuXCqJeCzAcOoIq+n/tGvSr6N19ADjcV8SJf/yO3+Nb37rO+L1Q9ZZgt5Wc1sO8IqeER8Z0srJMsmlDJF1Hew+EjBk5iri3cDCnFKmcxfOi/fReOLg8tXLKKSjgpId8ccHR2h0RsjqJpYqZWF1kbnx6P4d7O0fI5FfFgD19NLtFlLzhgAq07mH8YSylQnMQh4LtSrscR87R4do9vqo5vPIESgIIO+FzKV4qMr3b7k21IAFaEZMbSuLS4iX1jDyE1AHu0i27kBJFXDmmRfx4jMXkEqb+I9/+3f8x09/gaIew9nlIiwPuHvQF+bNpbNL2OvNcevhAZZrBWSzecT0CuJqgIwRx/e+99eY2zP89D/+A9PxGM9fv4KFfMQaW1qnRMLG4c5D6fgvrW0iaaSRypdOmGUuPC9ijtBPI54woy6mGhfTW84hNn14sPzgImOA3VYCjr4XBRwA6DaP8Oj+bbiOj6vXn8Pa2fMiZRAWh4BwZJnRB43GuqGsFyz4xBeL5tW+JwAZD7O8OB95EBaQRomJFFSSnzivKfMUmDsWsU/JRCEYr9JYOMCN92/jzXfexfJCVQCku/e3xAepVK0gqQTYe+cG7MEAyXRW/I3IGAymI7iTIZJZMjUKUJncya6xFMBknyWx/eAA+1tbSCUUsI4lUySvx5HRkwhiSfn+E0oIs7qEeL4Cq9eENx7CyOYxVxM4aHfFI2kxbaKgAsFsjLkXwFxYQaKwgFa/j/GABvKhgC9sIhMIScQAUwmQhYeUGh2C5b6Q5XIiJxG5OwEVXUfMSAl4RnYKGWaB4yCgdFeJwyVgFgJxz0Yql0ZmoYTJ3EHfAuwgjTmlaDEF46NHGB48QhhXEfC+gl1tSjcDYfvRl4wleFaNo6Dp4nWl6ZRRpqCwaWE7cC1bwElZ63kjCXAGCryT7346n2Myp2G4glLWRIpgoBOlrcbooUYGI430yyUgxdRhyk27GLdaCBxXvDHVVBqBmoBCIHI6Rax6FosXLiGvBzJuxDvPi8ImmCZJdhC3H44hSiAJSoifDKWBros3fvoT3L7zHvKVPNK6AVP1QNn8zEtg4hmwAl0AcE+JwfZ9bNZKyBlJ7NR7GFr03CSYqcq4FFCM/mXxKGiDzDymW1bKBZlbfG9ka7mUE4a+MPO4vnH+CauMrEPXQRB6cJQQuRO57gTcJ5PIplPCpmIgwsynPxtBtbj8Hj8vwwFo3M85cSrL44DmfxPo5T7MhEOyJzkPKY/l4OD/4t5E9jZ+Hp7FzGxFQH2a/8uYFOCRwHjEQhy0muLBxaKPjMuV5Zr8P4FbstmoGOA+yXAFei0+frwtwSaLwrolSyWO8XSCo3pXJIX5nIpcLo1cviiyomRCx9VrV6VJMZ3MUFpYYRmN1tGOMNOZnnv/3Zuo1WrCAI3rJtYvXpbv+nBvD2+8/kvcf3ggY4LyUhafl65cEQbu6soS3EkfhzuP0Z9Y6HdacOyJ7CVmOifsPsptDaaQMohCrIKiRFH6htGzTmeKcCIrAAEtBsxkiJwWSnIu7yPHGFmmC7VV7DV6+OVb7+DrX/8zfP3P/kzAKu5vN9+/hbt37wpIORyNMaMU84QNpyTJrA3hzeYnfo8hQtI+ee9iqsy7WJhAzKW9ZCSnZnHsx1VM7YnIXReWLiAeanLemE762H90F6lsRlIEI+sMsoATwkjhe6JElfPCsWcCcnkEqDmZKafP5WScddoMU7GRyqZlnLPBoQrrR0faTCNjZqBpZtSoCDyoCVPuhTUZwCSIRsZypy7BLaWFVSysnEG7vo/jPZ7riijWNkTC+VmuU2CMNRQb+XLeeiIlk//9za88K8FjT16szW5vRWmivE5ZaKc/J4hGKyA2/P/+n37+JwGgxeYd+JMGAtWQhkRCS8PxEydp1WSs/kYOKARpntu5731Etko46yLu9JHJGEjqUaIufb/S6Yx812S8clwQ2NYNU7wMmdSq55dQ7w5hD5vIG3EsLNSgJUJ0Z4Hs8YuZiKG4/XhHTO1TlbPC9uzs3xHfQjbEJG0avjT7RsNJZINACbOiSHq4sKTDEGfPbIqcmSoGzsFquYxarYrHe4fiU8nAM/qi0RqC+0GgnLDgXQ+93kC8dintNk1NGgSSdt4ZSvOpXMoim2XgCiWWOibTOcZM82TzQY2hUKpgkf543kzSq8OYCktk3hnoeg6+aiKhODAUC47PBkiUlMnGBPcAqJow84o5NoipCpiLByDT0Gl1wrWH61632UDoO3j2+kVUN67CC03MuPcGITIJF4NuU/YuPl8imMnnGJ8k0qvJBCrVkoD59CjUaQ9SyIpvG/fMfrcrDZwvwLPPsvr8Cf7OHwue8SOfAjlcQDmB/1jwjDLSZ84vy938fcmav+82Pwn8PY2A0ZPSTZrn8nBExJ/pltVSTth/HyeV/fDnPr3v7PSQ+bO6vIhsJoU79x//1nN9nh50f4JD/H/LWyZ4Nid4xgNdGGLj8iWUV1elAzRtt+DPbDEMVl37g4SA0+2YxXd/PBXgbe54ktzHojpK4dPkMJjWYpLwxU2Ghzczm0VhcRlaltHvI/Tqx5gNh5LU5IaKSATsyQT2dIbs0hLya+vwxxPM6dHCMjYe8cWNYR2umYOfyuOcQSlcF/fsGBLZEuA50gFlgcPChsUgE7ZIhmNBn8qkcOHSRaytbWLv8SNs37sjG2cgVty0JvKQiitYXqxi+dwZOPRVYXe118XgwR0E0zEyZy/CyJdIH0APGez0IYwoAQgCBxdrTAOysVV3YHtalIyXTAj4MWdH2f9kHgf/WwbFp3zR0Blgc6mAi5cuRoEA1kyYR5QDsjPeHs4xG47EOJqdzJIZE3YPTaB3Dw7ROD6Gz8KNKZKui6vPPguEnlDqv/GXfwlFJRDDgnSGeruLO1u3MBy6qK1cQyZtyD2d9o4xaO7CChLQ8stI6pF3ijJtIOV15XFTsuFo4hoP0B630eg3o0OmR4aTKPEiDysZKJF9bFZlgZnF2HWQslRUl55FduUSjCRlV5Fkj8+Rnu6jX98VVkMBMylOLGsmoAmN+r/8vf+B3dYIv3jtDQkdGNKo3iTLykQ6rWNhZQ3F2iaWFgpYyBDwDWBPe+h1jjCd2sgXyyITOjpuIQjj2Dx/GVMX2H3nFwhaj7F69XmcfeFVlCpVxGJkFowQY5lPgMrMygGXhTnnLA/EZA+wYCTjRaRi9BhkQe5Gya9kjUmRTz+yTFrMzYXBydCOWEyALZpRUypEtoKkbrL6FGDIkoMwWTTRRRCD0jZXimQyN3hwdH2C6yGyKVMAAynwyTYTqbeKw6Mj7O/uSBE+c3y0en3c+OUb2HlwH/mUIT4kg9kUR8MOLM/Blc0L2CjVMG624JLZRXkq/UbcuTBgg6SOVKkoUkcy2wgODP0sjvYbmOzfQyUVF+CSfmTsotPCnUUCmYECDjLxMpWDP+5DmY5kjNuKio41F8BnpVKCZo0xbR5hys6YZsCNaxi50XooHWh+PrJLKK+IqyiYGjSFjLEZQkr9iNyeXiKljAkTyyxWEMvmAc0Uhogz7GPaamDmBWjNHJGuMlUxE1cQTvvCPosXqwiNImw/SjNV4wpGxzvoHW5LAR6oKuY07CbzxPNE6pfRNNAdziQYwYaFMOEUJE0DCbJS2Cyx5xGIFE8IiBPjGKKp/WCE8XiCMcFS3xGWTs7UofP+0dA8COTxcTMlAJpeKSOZy0AJQtjDIcb1BuYEylT6dBnC6CJIzP1g+dJVnHn+JQEWeQ8pbSEzWWR+cwuDXls8lsrVRTFoFnmsSPE8SUf85c9+ju3dHeRrZaSSgB7aUH0HY8/AOL4IDxqWi0yxTGCnOZI9jcAtNxth/PD+UZrLBDZKd5kQe+LRRVk1728mbQrgRpNrLiHuZCDsR3rDMQk6bqZBbhzv9cS24Plz+KEHzaW+h6AJEzSTKNEUXlXRm0TSXs5FhnuQlcmClfsImaKct2RLcS5SXkoQh5+b65KWzsOb9MVnL1dZlgRjSvI4t+k3xbAEMqp48bsUz1Eyz+RzRvJN8fph8+mDeSz4ishjWUjy3yTBM22KbyeBQ8oh6U9KYJ3AHUGof/7hj+GGAb797W+D8lpneoRiMY1ydU18Ifk+7t+6j7defwPPv/JlfP07f4Pu3mNsbd3B2HUxarewe++O3PuLL7yE2uY5kXRlsnm8c+PX+Jd//gHiCR2x0Mfe7qEk6PFeEVQ/c3Ydzz93HRcvXcKd997Bv/3LP0pKHWXlvOec25ybQgUUgivBM4mlIMVL1nFhfgpTNkB3NEPKMLG5XJXPT7nuaB6NCZqii9WEmUImV0YmX4KaNGA5rrAPHzx6hEariWQ8IQ2FbqcnTBw2asjijGRaMdhBFKKgeAH0bAaLK2fhzWyMug1ZS3PVZeTKS2gd76DbbyBbWkKxtIbAs3D06CZGvS7Ki4soFstRU3JuCUAuqYOc41n62UWyec4fMgt5zzjeyeT2A0/W4dGgJ8xkvibX9HypIved0tXQV5DKlGVO9NtHIjMTmZvrSPIm137LIrhny70gA23c72Ay6ESem2YOmkHvplDWkdpCVeqLVnf4e0ErAmZs3LNuIyj2ra9ex+37jz9QsojC6NJZqSueJCjQI/Kjricfy8fc3nosD62WSwKe/eTNm5/yJPRf//CCZkMPRxg5SQmWyZrRukewZ+4bGEw4qNm4YIJwKH6PTHG33aihK36uEsYVROvlrI+4N4jGYlxDDC4StJ5I0sZCk5+Puk353qNk7SRqyyvyu/WjXYznwMraGRRTBGpmGNmUOuviL7qz3xBmFNdqCyaWl5YRD8ZoNpoybpjQSZN7MrH4/AL4EsTS4gLeOn7E4mXYQCaTkYTofC4j3mpsFPaH9AQk1S2Uc4Y05ZSYMLzYDCTritvH0kJJUu477a40Xxkssl/viixfTwArCxlhv5Ox1uqNpKmQNthwUxDPLmN1ZRHZ+FTWRcv1MJybCJQM9IQSnWO8aSTxZviXMxMmIBuOXCPITOOYz6SSiCVTct+SmAnDlmC2Z03QabclDIVn4QvnV7C6uYFeZyCqjrhRgJrQ0e820Wk2JciNZzMjHsq/D/sDOYaZmRTyxZwEI3Bhq1YKEpTAfYvz9MyZ9S/As897unKR4vW00VZPwTMCOiIdHE//oOfWR92XJwE0Ps9nlW3yPl07v4yXrp39VO/lw6y5pw0wOgXPCDDSB+B0I7n9YA/f/foLskB8HLvu99173nc+3ylg9vvYg0/bvfi859bT+HyJ9hb8/fcxnswQp84+ZQrjxrNsMeuvbG6iSD+PYT96+4IrsPPP7lVUBI5nFkZTS6LjuTnwyuVzchAf9HvIpgwUcyzeE9I5zpRK0LN5ScTs1I/RbzXlgJnIZpHK5zGsNzCs16VgJXCRrCzKQc+cDRGUNqSYKUwOkDUN1Ip5ZPUkbvbnuDsJpLgiUBawIFEgB1Vhc4h/UsR2CeNJMVxfrlWhaimMxwPsHI/QtqIERV6mO0BWsUBMIAEHJovE2QhOvy2bZqq2glRlUYAAdmsfDWK4uTeGqSdQVUeo793B8WCM7MIFlPUkVgoqjFweiuugZ8VwMInBCSOJ0J/sFUTeUbxKaQWXzq/BSGXEl4dplGT05Yp55LMmRo0W7u8dSfqP6dPUNECz08Gt92+h02pJYAKLNnpkCeiWUORA9Oq3v4Mvvfp1Yb9Mhj20+0Pcv3cHh/UBXnn1m3j52hn5nbv37uL9997Fo4f3EcTTKC4y3EKBFk6gugP4joXmsI7WsA29lIRmxkUWRZAscMhOCeFOPfhOgFTNRLZmME0CyVBHJpWHP0xCHfiIZ4q4dOU6rm1UxfScHjYcZ5QtcWwRMDvafizyzq0HD/DOjV/h2suv4i++911YrT25V2q6gHfeuYVyIYtipSreM2o8iURlHWa+hMS8A6e7DzObw/q5i1DNKjojF8l4gHrHx/1HIzkUWs4QsfY7yPkdZCsVPPvSl7C0sopWsyVeNOm0BsceI50roVBeOjHkV4T9w+KSxSiLJ2F1iocHi14mnxIIp+RhDi2pIZ9Ni/8NTaklFTAel67r1IqYluwG82f83mRdIMPoJGE3OsgrAmzMpmOR9AgkoWWwc9zEYb2J1Uoea5ViBLrrKfF44xr04x/+C17/8Y/gT8YItDR6tou4M8NqMSPFJaVIdqhiEHjw/RmuX7uOCxevwnF8DOp1jI4OYA/7kooZZEvwzKLExdMTbdrrSChCf2LDDJnY6orfVSKuoGvNMaQ0GJTCUXYYh64q6AcKrISBrAokrUkEfi4uwYsn5d6o3hxBv4X5aCB+TI6S5ClWQlh4f1NaEo41k6RhnWADg04CT0ID+HcCHAKunchbCZzwPmYrVRiLy3CMLBTNhGLPYDWP4VozBAkNx6Mp2oMhsoaOkh5HjLK3uYVYpohYZUWkpfRkY4E+b+5j3DqGTQwlpopskzQEgsbs8BPoIsOFvEMWTXH6KyVUqJRSptMCZPN+UsLCMSvG5Qw8oeTTdtBlythgKH5fxCeMZAI612SyU/g5k0nENF1YEulKWZoqE8pvh0N4U3rsRExnIXed0AOd0EXlwnmsXr6KcqECUzPQ77ZFtkdQllCHAD7CdEpEMjOa7Z94AhJYuvXWe9jd30NxqQwzHkILKJt1RK7ZCUoIEmlc3VzAZq2Irf02tvbpmROZ9UdgbsR24/gmsFRMm6jms8LSGtkuusOpNKAI+JkEuhJAOhHIPc/mi5hYFuoH2zDI4MgVMRcmwlwkcv54IOOHsmomJxKMEY8qsoPI5qP/WCKBbDaHdDYrYBX9zSifjsAeX5gkYrpOYCKVhZ4rSQOB3lUhPaw8Rwpo+nCFVg8KWR7J7AlIFgjIxeaXeO6d9HWEeUtmXzYyqD71DeW6TPNw3m+y4NKmLixPAZAS9EWKpE4Ec3d2d/E//+mfJfmO+2apVMDzz2ziKy9flr97/hhGKgd7nsLt24+QTmdx7Znr8p0OhmP0un3s3L6B+t6WgDdrF66iuBSl17FYvrf1WB7z/e/9tTT53nzjTRnD42YTe4d1aGkdtaUarr3wshh9v/Xm63jrxtvoDcbQE7QD2BCJaLfXEx83ApP0eWJiIIFPYWjNo1RdAs5cD6PU1KSk97G477mGfAc5dRaNWVpL+L6wgPabQywtLeP69Wv4xx/9RPaxZy9dkqRSFuVknBwe0fOtFaUeJ5MiezczWVjcJ5MpYXr26vvIpLIiNY1rmvyu7Tuorl4QqTSvfGERPTZwpn1UFipIMBSBzLLZGLNRDzP6yOoppLMlYaAwLERYjOJHyT3BkDHAcT8aDoQBw32ZTCOanxN35XjfOHtNQBMCa3zP3dYR8uVFkeAOey1JkE1n8piNe1FoBmX+J+Ajm0VmJi/BBZrqy9nS9lW8+pVXBBD7yRs3BbQ6bdyfni/4b2L7cj8CuD7qYnOenswE0E49zX7fY0/ryNNG/ingxsf+/T/97I+y8vm05zl6ffESlcenvMopH5V0IMDS1PFkL+ZayDlpOTE0eh48lyxlSg9pWq9BT5UQS5iyFmQ0oJg1MZnPMRqPMJ+M5KykaFlAK0JXLOTijoAuVqBJyms67iIWuCdeeiqOD3cjViZtBXh2NnQB2cgm43mYZ4xmowHazQpLetzEbDwUrztptru2+PixuUY5L5sFkiib1DAejaW5w+dcWVmWdWVndw/Ly0sSiEJGe7VCb2GChmSH0n+VPW0GrLjyPLGEHq1rgYPpzJKmC+d0sZDD+TNrAsg1JyrqQ0WS03OajYSqYjJz0O2P0Gq1orU9kcDy8oLIIcnSzuULCJQkxrMQo3kcVqgjZ8aRS7gYDjonAGMMc2scAcq057Amwj5n0qxh0KOSieP0vJWVHP5sgAbBREWTvbeQjSGWPyN7quY0WYnAC+NCNuh124gZeSwtlKHYXfR6Y2HvskGqpwwUijm5P5K+PqQNTmS7Q7bbtWcufwGefcq59nsffgqY8R8JkPD6wc/eeaoAtFPw7LNINj/8oU8BNBpI3n5w+JkWSoJM3/3Gi59Kwsj38aTvGRdwAka3H0bm6k/Dxc917UJkuM2N6B9++IZsZvR0ozz107LOnvxM/O54zyn7JHDJ68nn+wI8+68fAfHuQ4SHt8VwunjuHFaeuYbG/fs4unUnOjibBjKGLl1WLrwi7WExRelHjAW8i8nMlg1uPLOhaoYcfEf9CGxjB0nAs2wahklPjbQwDxRNR6AoGPd7Ir+MmSlMJ1MMjo6ixDnpoMegLdSQMEwxMDaUiDrNLnctHqCUz6CYjbr07zUGuDuwo+JMCh0WX9Fz5HI5MUvnoYKGzl2LjJykmBs7alYYcbxG7m/As9NvIuc0UJzXoVPqxi4dE/Z4GEwa0FImtHRKUq3qVgKP2w7W16pYrqZw5/b7aDQaSBdWUM7nkTXIJJogQ6GU62Cv5+DYy8JVf/c1/+tHwSd7RTUWzYL19gAAIABJREFUImskxNOs0+2h09qRokqLJ/DCs5fw7PMvCWOImFR7MsXj3SZSegKVoo6AzD4f2DvswB4PoWOG7Z0d7Dx+LJHf9OOZTCyR3jxz+Qzs2QR7B0f42rf/Ct/4i++KV8WdO7dw/8EjkUKxMLl07Tkx/u62W2i0DrD14Cb2dvbQo5TWjaRWtQUe6g00uw24ioWkGUdcU2GUNKj0SGKKqxdibntwBi5ghwKcpYpxzAYOLqbO49VLXwVSebz34B28dfN1XDn7Ar724tcFfLIdFwXKR3UNg15HZECzQV/8nY4aLRwc7IlUdbGclvWUHlHlSlmKsGG3h732WBL8FillTuVQXFiESbaOrsMRmZiH+0c+fr01wlotg0omjuZRDztHbWjKGGcWoqQlzpeXnj2L9YqJG2/fxGgwwle/8iLOXbyAWFzHbM6OrS2yPHZb6Q1EthTvEy8CaPwuCYTzAE4gjemVLMBWqyXp6BMAEk6G+P9EBtQE2FgIsUs6Ho+EccJ1gcUdyRycW3Etjb39XRzsPBDJqq0YaHSnGPRaiIUehp0WWgc0l45hYeMyzOIadu6+je7xNhZKecRmA1i2i/7cQ9ybY5npXPQCms/Eu4j+U2bowknGoVXLyBRKMPQU8tk8Ro0GRsdHArK5molsoQg1FsAedDHojzCe2MgrcxSToYxbcke7MwfNqYsgloCeTCKXjCEdj2Gs0HcsE83h6RCZQhFGtSbsJgI/TJX1p0P47CD7gYD0ugAlUVefh2Y+xnOZvuUKwMZClTIOeijSR40SdTJiyE47ZamlqwuIL6wIeCZMWneOabMOz7bgIIbjfh+WFEIa0koovmchmV6qiszyKozqkozxSf0IVutIJJoT2xV/L0PTTxLHooTjOdNvw0AAL4NpiypE9hfLF+GLfFBFzHfhTin38kBBC9l/Gc1AjsBPpysBHAQFuV6kjUTkj0bZIkscBkXQK2yxBiOfk275mAED05kw007Zi/PQhaf4ArhNdQ9jjWEyPl658jW8dPEV8cWiHw6BMdknCHqcADiUmYnkVzz3IH+/9c5NPHy8jVTWRD6tIR33oQY2HCSw04+hMVVx9UwN51fL6M5CNEfOB0EYEnpxMieEHRkEwqgrkP14Yk1HkOyoN0ZnPJfCtZRKIp2M/Pq0XBVqZgHtg3sY1R8it7CCZK4o749JkePpQMYdx3FCTcgfAogcMwQ4uM6wyCSDo8jGkxqKz4+eLQn7I3LLU+AxJZaNh1JN9mE2hnxFl+dIeGPE3JFIO5nSJsxsFtoiufWEDUfWd5QyF0haIuc5wRUxxz4xOeW9EJ8u/h7vu6aBwnbKwQhakfw2mFqo5jK4cnZDxvy//OsP8K///mMB/F9+6TlkKPPSdKytr2Ay3hdm65mzz6G6UJaGBllkmp7GeDIRUK9d38PNX/0CqhLH6sWrEiLET1wqFAVnNdNZbJ49J0xQskjGoz5e+9lreO0Xb6LZ6ohZPM8IKwtpbG5u4vzl6/DnUymiL1y6goPdbTzYuieMl2G/K5LMDJmWcZpsE5in52HkOcTvgf/Ni8xdMnp5L/izBJNUCSKrKq3bZGxTEsuf7Ry1sHfUxV/91Xdw4dwZAczK1QU5A23v7KLZaMmaSY9KStJUMkB1Az02jDpNaHENRsKE5VpIF6uyn9I/bGnjSiS5RIgpkzrhCavGmdLgPyfrQORPOsF0NhF2f8IgaJoQsIEJrQyBITONybCUPFOnR9BL1h+u8ZYlnmV8PFkvhVINk/EA3fYxEgxhoTWHpqNUXZZxQv/NTK6I2kIFWTMOFxr6ownc2Qgry4uiZiEY8dWXn8dXXn4O+0dNUJXy5EUA7NrFsx/8iBLNP8QiO33gwRHZeRB1y5PMtCef+0kCBl+XTX2+Fl+D1w/+4+3PVBN+slPU7z6qtlQW8PL4qCNr2qe5yukAxRT9wxIyxqf2XOihbBd7cxtTW8HUCcUPlesIJf+6mREQf9yjTN5CJleQPYGNv9lkJP8vEm+9iHKhiILB4BMCcwomXsTYdEbHIossVxZRP9xBu3kMM51GNpeD63hIZ/PIcm4oTMBtotVqcpVAoJcwmwwxae8ht3AmWv9b29I4MLJlqTnI/iaLV/ZQWb8jEJsA2Xg8jsLEhA0M1JYWBcQWeekJ25hgFH0OyXwloM8EezZZuocP0OkNkDsJHiiWclheqohvmMqU8WRS2KJs3jncXxxHZKCUMLM2oecfQwv6vZ58T7WlJQRaSVh86UQIO0xK88LuH8n84XsSj1XTQKtxKHJt1kOVSlXY0dlCCaaZlKbG0GIadYhUzMbEDtHptOFN+9g4u4J4porJcAItGGDopmB7kS9tr3WMafcQmmEil+Y+TlsSG/2RJefH9fUlea9b9x4IQ5kJvJzRBOLEf/bv/t//78Rp59MMuS8ee3oHCJydAmb8GTv+vJ42M3uCZ9fOr/xRrLMnv3UCOV99+fpn7jJ8kmTKjxtl5zbX5T4/TfRgUqL/n7/9c6FIs8tz6hHwadl+H+4cyYZ20hV6snt0Cp49jUDix31//yf8e9JqIji4hXGjjrBcxMVXXkY4GGH33ZtRwaPQsDhiBTGWnjKHBEUuZGIpMfQmNPflwTGG7niGmUUj65gU4PTS4O+n6HWSSSHFjpShQ8sWRLbD4o6SlnGvK9JNav7ZHWPXJ1TjcEIFGo269ciDoOjbwpYgWJDVEthcXcT6ypJ00d/nWO1M4aSibnrEEoiSPr/01a+JHIQAzb1bN/H6a69j4KbgqB9v7p8ebiM7O0S+XEalWoVqW7AH/egz8j06cxjw5bCYqC7DKSwgsG1sP9pColjCpfPnRObkWFM4x/vAeATvJCzhwEmjlaz9yQyjYlqRVNGsruAHP/4pfvHrG3LQWKlt4C+++S1cu35dzIjZYXt4cIwH20eYdJuYDDvIlVaQzlXFkyYJDyUDYlK9u/sY1rgrXUfLcnD+3CauXj4vcr29nV0898rX8PKff0skIEx97HRpgBrH0mIZtu3ilzd+iju3X0cyFUDRfMwmwNzigYsMKEoy6b4fZegl9DgqpQIyC2lMFY5VS0zNhblCcDhUEEgHMERCjwmSsjKK4YXKeaw+/ypsVccv33kTvW4HZ2pnUcoXUKwuorq8jMl0jO2H9zEddlEqFbG8vomEVgDUJA4Pt9E62Ea5mEFxcQXp/IIUJt1mHa1+CwNLQTgHFoopAUPev7+LfL6AzdUFSWBcXF5D2jQwGhOEmcNQB2jVjwFrgrX1dRnnZASsnb8kqaASFhAqUmDTi0hYCvYccfFzo6n7XKRH7KTyEMixTC8cHprlPiWTUkRzHsnvzueShkp5BItJFrRknlFyxENtSO8mx8H29oEwTcju4oHWtSdIpTRUl9ehmkVh5Rhx4O07O3j7zh7G9YdwBodYWqqhXFtBaWER1YWKGAgzrY4FtjWZYOvGawjmFuaKKkEUTG/sWyz+A6wVM7I+kbkTODZalPAR9NE1LC2uYn15A1osgcb2thSAuVJR5GXBsAd/1I/WKQEn6LQE+bfuzMXReI5QTSDFDjqZZjHAUlTkiiWkFR+zfle66/pJ+ijBMLKxQnp0iZ9ViFBNAkYGIwYK2BZ0eiR5TExkMRAKeDb1PFTS7BJXI0mcO0XoegKkxZWI9RTEk0iWFpBZ3gCYiOd5sPodjBrH4rXGcksSusgum0eJm6HnorC2gezyuszJSeMI4/qRFP82pSYWpaxxpCgVlDUVGFpTDC16QinIagQN4zC1BPR0Fm4qi2EQIJlQYFLCOiMAyEAPW/zN8mQUJzRJSmSxzfmsJbj2x8XrTJh5ZAvS+9ALcOHFl5BIm3hw+yZUL5CmiKS3kjUAF51gjJFKJpdwGKPgiSDES5e+jBcvvCwAjwAVp9L8eFIAAvoEUm4XFVjRXsH5evvWPRwcHiOb0VHM5ZFOhtBjM7iKhu2+gs4UWCyY4mfpJjJcEGT+8Pknk3GUSqtpMt7JuOF3nNN5/+IngF+IHguXiSVSXAYlcF3hHKIcySzUMOi2MO3swciXoRdrwlodH22j32vAE1ZfEhldRyLGMIAoCZdFD33V2DBig4rNJyZEcr5H3mWRTxqBlog9yrCJE+N4FrtWHLZnwHDrKPgHiOdrmNPYem6JJJv7Nic95zWfjwAQ33jn+AiT8RDlpSUBiETGCQWjfu8DFhEl3pyzBC65B3OdNXUtKhZ7Q2RME2dXanjrxq/xznvvyfxncXyalktWOn3A/n/23vtJkuu8Ej2Zlaa8N+3d9PT4GXiAEEVyaUQjabX7pBexEe8f3J+fNp72rWJpQAIkMQOMNz3Tvru6y3uTWZXmxfmyCxpCIAGIehSkQAYmZtBVXSbz5r33O98xnK/+8i9/hB//+PtBaIamIsFgoWTm/BoC7//0H3F0uIuVixeEwSYBI74Pu9fF4oXLuPoGA7sUkSYSWA0RvIWLn733Hv7+//6fGHaHMm8xTY+eSfTIymYzWFlelL1usVRCp9XCx799H9XKqYQREeSRJGKGDYh3WEhYoxL0cJ4SzXmO30tktAplqk7wPVUPg2EP45EVMN4JTIYMRKKBnQCT/aLJNO48fiRMrW+/+00xOqds8uT4JJBuNZoSOjMc9uGEfNn7WH16PdGpEFikTP3irQCEHQ1EPjns1cUDNJYsSLCHO2KhT69Rfn8b3X5fPiOBfyPKdE1ACxnSRCIAFotwHBKoICOZclU1YCXSx9IwEU/kZVzUTnfFOy2kMQHYQSY3h7liAQvzNOXvY+fFU/zNT36Av/nJ9/H+nae4fe8xYqaKH3znXcwX8/jw7iO5N8nQW5ifF8nlZx0zaeUfYpHx92b1BmsMHjNrnk+DZryms+e8bCMjv/NsV87Nn7omm18sYGG5hEajg7Pj2pcC0FIRH6kokElEJViEcnBVZUNDlf13TPfgMMBl2IcNMseiApaTScZGCJtnnEsl9ZjjZDSQNZ9gmhrOIJPJiseW4lriTUuvYI4LAmERBlsQaLUGAqaSVRWNJySExFbjiNNjq18VKw93OsZYzWDihdCu7Ik8kRFdPOhbyqThZHFV7jF12hUzf+55mAJLSwh6bRJ84hgmOMaxY08sYUYuLy0inUqiXqvBnkxFQlw9q6BWrQRp4MLM9US2yXsnk05iZXkB8wsF2ScRl9ONiDCWJWTJCRj5QaI4c6mY6t6Rpid9FIeDAWr1PmyXidhkompSF3Eeo9cp/UcbZ0eonx1I4zYWNYXl1+kSmKQPcAjZbBZzq5cRT+fhjZsipScbjZYFfcZ0QpX02lTEgakMxANY1tv+GEM/gfFwCKt9Iqq3/mAoTWcmbvpsptXotQm4U0uAdEpibcsWgJbb4f6Qe0Hza/Dsj6m8ZsAZATNOKjwIZnAiYvLIwxcnMpl8FQ6CZwSsZp/xy3yml4GcmaZ+ppGf0YS/zOvxubNkSi5wnz44oKnN/33H7PM8fFH+SrHOZp93Bgzye3BckC1GM83PYp19FkjG13m5czTrGnFxevnga88Wua8ikPhlx8S/x+frIQ965SkGuw9gRSJYuLQFI6RjXKvArjfFU4cdWsoyMosrIu3xeg0Bs3iIcwK7LZOJMM8IninxtIBfw2YNcKayoY5Fw4iapoQAsBiLpFIwYowoH6HXbGA67EM5L7LE40g10QpFEPcmSPJNzBg8LsDsAjtTFBIJrC3NY72YAG1nKTN/2BrhxHJlQfNVdoH4n4K3v/E2FlYWpQvFbtkHHz3Hwxe1L3S5csNDFKZVoatHadztM5OTHjRG0JmybOhkvGgmJoksGloUuj1CMZdBpDQvLmrTQR+DZl0Kdp2+B4oGKxzDkZ9GeRiw3j7rULxALuKrn2+sqymUfzlC6Z56/3pyUNMIIayHpOteysWhuT388r3/hd39I+lgzq1cQzq3hPX5BN585Zp0sVnYbO+doNOpIYQeDst1FIuruLJ1CeVqF093T5EKK5haQ/Sax/CGdYzGExi6Kt28QqGA2llZComlC5eRnV/Eh79+D/fu/FZAhlQmj4lLz6ApCusTZBZsTC0f3ZaLetnBaBDIF3yamE9cuFNXOplmVMe1i1vQEyYeHD2SDQWZDrqpwYxTihOwr6YW/YHIglFwwdaw4eoorl/C+ivvwo8kcFStiTwsk0oHXljgBtXC82dP8PDefaxeuIDVtVVGHiJTXMCYGzCXAIyL7UePsbN9gKXFBWQKOSSMKVL+GP2RjcoQOKqPZBNGM/lkKoHLVy5Ci6YFGFotRiXJjYEMrFVLc3PCICN7gOAXAW56+YjJfEgXeaT4BZ/L/0JkjlG2TJ8ZDqzztE1utAge0ieEj/G1xLafxvUcv66H0YCaCwYRBElWJydlSRJlYe8rU9RbPXR7lIZZEgSzsbKKJ0+f4le/fh9asojU3GVMXzIv5tt3TrYRV0ZYXVvD0DWgxdOImYBr0WCdkeodVI720T/bh2oPEYpGZczpvoPGYAxXC2MhGYVBR2MFYvBv6yqGAgrFpaAPKT6WFxcwnro4fPIU5rCLSIBKyb3FccIkOUqMWULQDL1jTXE6cqEapjCw6BtF/zTa68fDgacVwROV55HJiPT7IWjBE0m/xYklm+iB46HveuLbRPZTlKwgwxQ/NTIBJy6ZVSoK0Qjy4TA0MmXlqvkwxD8K8AmI6WHxV4wWSoBOH7Ap7F4bo1Zd5DK8rvS3c+3zZFgpiBzMX76CzMqGyCK7p0fCPCPzqDuy0RyOZZzFzGiQAuZ56IyHGE4sYXulwibykbCY6zMh2dI0VAcDkbplohEw7Yjg9IQWzwqBKBWMUOMmn/clxyeLdwZgMNmTIQnqS+mr69dvwjF0NE9PkGTCK8GukI4zp42KV4cSCvz1BDSTy0X6moI3L7+Dt66+EwTX+IG5u/xhkSTeX4oAGzalRzyfiob9nQNsP3mGiecgEtWF6ZeKGzBVT4qnk56PkWegmI5jqsXg6AkBxQgckJ0n0mPPRZwsLF3HeDSEOh1Lgq74AzKcRgzeg+xZ8VH0XAnA4YenfIn3KiGtfv1U2FqTxCLUSAJe9wzt2ikcMwLHiKAYp5cfBHwiy2IwGAgDY3UuI2yCRj8AMQjkBawBVcBu3ocsGqUJcA6Ine4+R/3oGJnVm/DJkkIb+aV1eJRk2UNgagsox3WRzCMC5gRhacvAc3p6tC/vUVpclncS6d353wTTeq2GSByzpaKwPHg/SLL2eViIwuvtOKhVzrB/VBbWJJloY4K7ZA+LxJZFfAAAphJRvP76DWmMEMAlg5Rm93zs9PQQZ6eH540xnnMI66XX7qM19rF+/TVpFESYWjsZQFc8YQXfe/JUmjDtswqePtpGmKy3aASn5bLsa0rFIqKmgm9/51v44U/+Bs1GHR/f+RDlwwOMhx1p/Ajbjt6RPDfnjUHedzw437IYJoOTvnQSKsFxGaQPwLXGmNoW+GyRAfMM+h4M3ndGDJV2C5lCCdevvSpSTXpWckwd7B/In+fbz3F6dgaPYCADEaYuOs227LPMWBiLa1uSnNc8PTz3mj1PEDXouRp4tXEpYzpfs1kVwIFgG6+bAibbcl2Mi1eUTrabEWa/R5oPBLwJutFnjwzE1aVF5DMpHB4d47RSlXNSyOVF1k9Z7jffeR1/8+Mf4OP7DyQ4Ip1JBWxTVcerN6/hlZvXP9nm/ObOfWF68Vx9lg3My2DYH2KR8QVflmDOmGeftvX5rOd8+nX/rRr488tzAp5R7tustnB6XJNGMptSsoNVAuD2Dx2rRXpLqgLQJGMG/FBUQFMyuzm39tqNwF5BD2NikRnsISRM0YBJyznFUQIJIUF6X48jxHkCQESdIq70oflBw8X1QwLE0dZAnQ4wbp8gkUwgmSFz1BP55oSPc960u5LEOux3oMQXoMaKsu9rnu7A9Poyrmr1BjLplDS3252+yIcJbGcyGfmcPAdspHFO7fW6MjcRbOPBvRDTfvOZjDRM6OXKhNnyyTEaDCNj41ok6a40+VdXFiXMREJu5B7lrBwc/LwMlCKITZWMGU3I3EiQkIEFBNxZx5BNt3/UwLOyjaEfRVJzkDaD9N3+hKnpXOs9REzefz58u4dW/Uy+Jz3IFI3szSIW5oO0Tqa9c/7OFwrC4uV5ndJ5VFURQR9JbSz3oK8wmXMgjT7OXdwfD/oDAUBjETKWVfSGDBUIoVhIS9L94VFF5MB8Xi6Xkmt+WmlK4+Zr5tkXKgH/+ZNeBs44eb0sh5z9+6e/fiAo/FfB/+zzwLNPgzgvG0/OgDKehX8pWPZZp3lmXPnpx3iT/CFQ7Y9lvf0LL/kX/rWXWXX8rATCyBb7NLWaL/gySMZxwvP+6YOg2c7+oSS8vXzMxhkBtK+afPULn6x/j0+U4obMDSAVthGq7aD+Yke6ElyquLhyYxRPp5EoFTEe9BEaM9FFlc4N/Y8ksY7L2nkXiwuTGMJbE2jJLPRkBoNGFdNeSzqhLBqjeggxUqbjCaRKc9AjEQx6XYy6bUz6vU+KfIpdRK4TMkXWqERzsMw0Jv0atFEDBtkW4Yxs5t8q6bixsYSnHQsP2oyHduEYaUz1wLuRxzde3cTlrXk0JVExieOzLt67vY0x87I/5yB4VhwfC8uBCT7szDshdptUKDY3f5TQhAPJSCSBTjiKUDgqRvAScNBtwGnUxXPNVTW4mh4UmNYYTTOPo1ARNukWLx2qOkVIc+H1jmSTayRW4CnmHwTF4qEB8mYPfTeOph1sev41juViHIVMBMNxF/akj2a/g+2nL6Agi/mVqyI7Ku/dwVIpjR/+8D9jfmFRQJf9/V3YVh8rxTQePtmXgu3ixS082zsT+QqPbnUPVmMXEfq8sJAKMWtpGhiGc/OWMDH2hzg53UOv24I3cqArMTFQH9sDTOnjQzDSDZg+AQMr8H7m4bOImXpQPQWXllahxkI4HJwG0s0Yi0wF45YNu29DD4egR7hhUWCTVTMJzGYvwcBlLSwFEv+sv/Yu1t78T+gMRrCVHtKZLBonPZwcH2P76Tbs8VA2cSwe/vrv/g7f+e630G400Ki10OgNcLJ/iPbpGd78zg/w1jfeQiJCaaYrhszcaDW7BAWBOI3kTR2JRFzuNW4AOUrisbiwN4h+sVAPPMIVYQ3QlFYEXOesS1aYLORHNPCn5FonyMJ9E2VFIQFqWODSv4aTAYvas0oNzVYnOJeUKTMcQDFQ53coH6HTaQvzIF2Yx/LaBemWhiNxYcvdebSH9uFdOKdPkI7EMFV09OwpigvziJXW0bWZmhmYUfPonB0gFQa2tjYDhtDEgK9FkDQ9WJ6GeqWKzu4dWI0TKPTlEv+ltJiU9ycuwukcslF68ozFB2hz84IwSAjGTwY98T30BQT14NLYmkyOclli5AMZGqWaQYIXJZs8lzRQHk1dtB1FElDDmopGp4Ph2JJETzJohYF0fj3o4WgmmHIWETm21eF79wVwHE5dtJgobFvwmWTHuUEzMKYfGtlp7HgTqCKrlgCImDDLyJWfczPsk61GYNQIC3OQYBoLctIrOR4lfZODnul9Y1uKLsqgCU5kNq4gtbwKzx5g1KiiVz6BNRqjM7LQGlmwOXcxTZDm4JSAeo5cb4LlOUoEz+c1hn4YyZScI/pDEUx0x5YU3yq98OjbNaXHmAPGrrg+CwkTGl1c2PUmo4zMFmcKzQnm3OWr12FmszB9F1FFEZYA154Tu4pj6yzIbD4fJ8FIZ0ycguurN3Fl5ZqAWYamwDSCe8Cyg2RNXlaRFhO4AYHgwBj9+e4+Dg6PEDYURI0QEqYqBu9dW8dJ25YUs7k5WgQk0bEIxAWJs6BHz9SRc0KvG6bOcf72rb4Unb0RU6LHEm5C8Jafk156fP92fywsKdmbplKI5ZYwaNUkJc6JFWEYlJtG4DCtTb49P3sI/nSAybCBbqcZyJQcBxdXSiIlrDQH8AjQKEExLRJCgqCxhBStBKMI7nLMVw/3US+fIr16A4nFTSi6IunRJplF1hDK1BIgmYzHYb8rQHAsng6szc6DCoQlxnMqgKAnf/j9KNnkPGT1e/J7qVwO/BYEmiTNkkD9lEblAbhIby8ebJLUW02xfiCzj3MMH8+m0/jmO69hdXkOH935WN5zeWUZ9tSVfYht9VA+PRLZO6VTLCB9VcfBziGebu9h8eJlvPHmO1AcW8DI+UIW+ycnaLS7uHnpMlbmS/hf//i/8fd//w/CXh2L51FG2ORko33j7bfw1ptvwOIYjUQl3fOj93+OX/zD/5BiWcIWCGDJvEFAg6EVNDTn2hUSEI3pfHyMABcHIu91sizJFp75yJGBwnuIvxdik88PwYxwTQtk9Itrm5gjWHmeKPvxR3dx/+EjOXfBOQ8JeHVyRlaNK2sYi/Z4LCUMEwK7YuZuhJHKZkReHE/PCQOlXT0SeT3Tpge9noxReg8qnP99RVg+HE/JZALF+WV0Ok0BTNbX1qQ5+s2338Rf/cX38NNf/Qa3795HcW4J3/vzd/HNN67h17fv4uO792Q9IOA5X8xifXU5AFs5U/AzhTQk2IyPx/De+x/igzv3xbfv08enga7PYpHxd14G2GZgGZvwZKvt7B8JgeHTjLQZ22z2/NnjrFsYjEbSyJ9aCbRA8GyFjLlAql89baAqc3VXpH+cQ7hGk90oXqTWSH5m6mHZj/IeZRL3Yj4Gxw/BcnzU20OMhwPEDF8A7Ga1KmwljiECZJQLk/1IRiTnDDOWhKtGROb9WUciNETc7wnjfBKKw1d0jFonn7BQfWeEeOkiYsmM/Ho6EREAu2NrAh5Nhk04WhrDfluCnei7lYgaWFhckr1Fs9GQ8Sxrw9IcCoUcnCmbG6oAWWwKzO4hMkUFmHZcpFIJFItFbG8/F9CLrFJ+z067If5mtVpTmMjc87DJUCzkZU4hIElLDAZqcL3iHM+gK9tRhXnGt0jmFuX7RkNj3Lh+CZl0QtYd3iMnZ7TccDDyIojqKnLHO9XNAAAgAElEQVS0AIGK4cSDP6pKo9Q3k4jobCJ54mnIZuNobCE9fwHJ0jo63P92yzJfZPLzKJUWIZyEMGXpHgrhtuyvW20bRiSJTI52FKZ4ONN3kqxUSs3JBLQptaV/rUkfTE2SNc9OGYjF4CMV9To972zk0jFZT47OOl+DZ/+SAunTwBlf42Uvrtm/+XNr6n8l/M8o2fzJuR/byyDOp5lks/PxrwmSfdlz/HmgGgGnr3Kiy6fBsxnzbGbE+Vn+A0yZo1fA71t4aPZ54+LSJ4k5PKcz8IzX8E9Nlf6y1/Q/yvOn9giT3hmUSQeamNsCSrcBt16RxLZAUhEU5MuXr8jG7PT5c6gGEw9VqGRhqCrSC2RyAXazKt1mdtnZseJC4LLgUzUxKQ4xxS+Vlo1lUiFjKyweZsliCSEzLOCZ3e9iMhzKxk6KJj0i0k3DtzGKL0jCm9KvBfTrWD7omjUPEYrE8eb1LbyxuYBBKIoHwwjuVywMKOl66bh+oYCrW3OSckjmCIvqDx8e4sle43Mva8qqojA+RjzkSfHCAuEwVBRqe663J0wEMhJS8QQG0NCk4Xw6I4u6Pu5BZ9LV1JFUnqkZgcKwAYUduTHqUxd7SgH1QYD2aGZC/jbMLpKpHur7zzGstbGxugk3vIrmJNiYfNZB5lnW6AjzrDX5J+Dwc7/g73lCSHGECUYmUL/fRWtQw2haE8lXJrGJeGRZEh0Pn3yAaf8Mb731Fl5781uYX1mHpikSv605A4S8CX7x4SP0pzpi2QJ2Do6FGh8OM/o8gXHrGN6gIqCOr7jo+lUglkImcxlDfwc9+7mYuIeTJgYVC/2yDc9W4DsqwlpCQIOxPZLr4WEKTacXD8vm8yoaPuJ6GHPxJJyEh5ozxHTsIhQJIZ7SpYizRkFQwMSm3MuDTj+8kIKJa+Oip+Oyqst9ISwD3cTcxZtoTBQ0zG1cvHYdvd0EHj14jPFgiEQsBntEU/gp3v7Ot/H2n/8ZJr0G7vy//yByttHEwfZBFa//8L/grXf/HLmEgUwyLvcUNz+B5Jj3ZVAoySZREt9UkUpL+h9BE6lwg4KW31WAlIBqef4Qfxak5rHwpVSQm0OyQ7gB4xw+7PfFq4jAJTub/H4s1B48fib3OlOtpuOhbIg3r94QWdvD27/E08cPMNG5uXXkdSnHoByEndpp/QCD8lOR+kh3V6RrNCBkh5f+cvTS4eaVm/iJ+H5cvbyJ+VIW7YmJphVIJ1gcT/p1VHfuoXt2iDSZg/G4SAzp7eVrJtLFAkrFLEzdQMQIY8Q0N7JhGCAwoacXAxA4XmyRF/d9A53KGbRR55PzQvAs8DqjL4wizDMCKa4Skj9khzHFT1JKAWQLOUTDUWGTCqBemBNjfn5eu92A06zCoUTbcWA5HhqjMdqUrYh8PSrvS/BsdpkMMuY0DWmCZ+cm7KzPCWKxgRCwBxWoeiCtIj+OY14luEPWSDpLYzkJiOAcavVYqAyEeRa78Dri84sw3b50mluHL9A92kNjZKFu2SJTnRkti8cNmYu810Iq0rqJ5DlTiJJAaIYUbsJOdMkl43Uly0iTDbp44jARl4bEYwchX5WiTEAHetEwvMN1oLuO+N4hbGD5whbyqQS6tYoAYDzvh8NTHI1Pg0Jyxgk4T8Hl/64UNpA0S9LIWJrLYqHAho6PozMCHBw3AfAl3pxk30iCr4NqtYFypQJy5RIREzEmz4Uc9CY69mtDqLEcFjeuyTzSYpgEWYtM0+W8TDktU99i8UDW6DLwgaCdgoEVpBlSvkQAjWOdRSBBI66HlALx+xJPiWYXMGCq2qiDZKYAqGZwDQl8+wHj1ENguu3ZXQzaZQE6yPCbL2awVMqL6XWt1UelawcgJlNhlVAgD4rHAw8y3RDfPasXJDkqLLJTBUlsNWOUYCpQKcNTPGGr0MPubH9bGGPzaxfFm5NMviCQgB8rAGjGTFEVzzOCZLbMG2yMcQxx7iCDsXZGVq6GRcrn+NnoGTaZCODIDQPvi96gLywMzm3JRFQK6dduXhNJ3/FxWeT0oXAE7//qA5weH+L6K69gdX0Zzw+OUO8MsDCXleKQbNH6WQXlg2OQR/XON/8M3/vud/HixQvcu/cAHQZRWGPUyye4sFAEy8i7D7eRTCRk3rxx4wb++m//Fmvr63h07y5+e/s2MinKRSnbVVE+KePo2UMkNYKyAWjIe4SMZY4Trv0cFwS8yQ7kNWDTTOYRzZAAEvo1cRxzziW4yd8bDnvC+uXvkPHJccIxG44kkM6WkMrkRB6ezRcEDKZEznZ8lMunAqaSRUY/uHq9IT/jd5HkT0+RZFmm9ulRGvE74jc7X5oXJuh0GkjKB/2hpIcHfmZByFO6kKV+U1ht2XQgaWUgzF/9xQ/w3/72/5B14eP7DyVpkyyhd996FTevXf1k9/Dz936Jbq8vyaYEy+4/foK79x/J9+J9NDc/L15PkmA+X8TDZzsik3z5+CJg2Oz5LwNsM2+zGXOMskySLVgn0m6GdQv/TfXM7N/0XSa4NiNW/D8//wj/8IuP/qXbpX/x79ETdGFlDvlisLfjWk2rAqZYN6oVnJ0cw5t2oSkj5LLzGI5HOK3uIxpNIZfMIhXlWCYAzXspLc1pzseUr5OlRSsG2q/0210J9OK9T/CE81IsvxRA9qoOIxnIXX/fEVFGCPsD6JjCd8aYhigx1OS1er02nH4F8dIWYrmApZoIK8iZlsyF/akB2zeEIeUM6O1nSyqzM6pjMBhK8mxJ/A65B5sExvpkf0VMuZ/IWBXfRcJAiiINRZ63Qb8vkviNC5uyZxhKKNEI/S6l5T6isZSws8g8JSMtm88Kg1+83zQd/W5f3puMyzbBZMdGfmELemoBo84pQnZTggr4XivLcxJm0+/1BHQcTzx0+zasiQcvnMfqYl4+W22gIhvqIKH0z/dtmrD4GvUGKsf7AsBn80VMGEaluYjFdByftjEakd0KpIprKCxuwaXthlOBMTnD3kkHEy+Ky1vryOey0gxtM8BNUeX+5hxKtnur2ZLgqtJcEbbt4ujoVOYDXicCjpSSD/sjlKtN8SD8mnn2JW9bAmf0tAprv2vW/vtehpPLV8H/jIAUARgeL+vj/y1Bsi956j+JWObvfZU/90ySyu4NFyKe79lC93Ji5ssL2Rdhjs2uIVl5vJm5sBGYYyz0Vyk04cte138vz7etAeonz9BrnohPUJLeRPQxG3YxrZ+JOWZAkw66nNwE0cOAu6wJk/TI1GAHmQVBJhd4k/XbAqjx9whyEWRQc/NQUjm4zVNog454MdBQne8pCVWxGMKpjGyQuXEeMZ2u25VQADdkwEkvw/AsmN0yPD0SvHYkJzItNPZFcqKaMfj5NWwuzeNm2oM/6KCXWsRTFLBTPk8GPb8wV9bzeOXyHPL5LMh9ZCF8Z7uC2/cPvtClK1knWPZqiIdJ2QYOQyV0bQ/5/j6iqiuhClEzjEa3i+bAQjKVxgKLbC7woxFGfkjMsGn0HF1bRWxhHvbZKX72i5/hWT8IYkimMkgvvYaR5UBTLBRyFlqnD7H77BmW5leRKN5C3//nGxzHG2Lq9hFX+zDdDix/Dp4ZbGD+0OFOAll5yAjm1JcPJhdGQk2sFLM4PKvhtx/+SjYYxYXLSKfXZfNhj3qoHDxG5fARQpqK9fU1LF14FYsbF5FLaGicHmEpnxbD/l9//ADPjprQoyGM+qfodwdIZdeRzV+Q4sxUxpj2anDodpRvo6OV4doeHMuF1Z0gljAQTgYMEII63RMb4zZTHD3EvCLS2hy6oyaG0xagTjH16IkxS4Fkwh+9fAyEYoz/o0eHgwnN53X6ggDjHlOeKGEJwerayJsLiKcSqI7K2ICHKzoZAgGoTFYHGV6OryJ54SbUQgmdRgPtRg+Nk0NMOh1E4kksbW1ifmMTc6U8jh/ewf2f/0KKvSmBhlQa5sI6rr7yDm5ev4bVuSLSGSbPUcrEjQ5DLwJGSMD6CJIHRZJ1LrukXxYfIHAt6ZieL9ILMg+YHMdkPsoepLBzXIzYbfY8dFstYccdHRyItw4LbkofkukM1i5ckoKPUgIWIrcf7uHhvY/le4/9CIzRGZzmIcajMXQW4Uyq7XbFUDdSWEN+eUsKskHjEMPGccCGOw/uoCSD914yYYpPCaWO9G4iABWLGgHLinHuakiAIIICTLx7+PARynv7eO36ZYQYpGCYWC4UpMAY97tyDsaugh5DRxg8QSaLqkohqZgmRjTh7nThESw6l6USmCI7kieX4BnPnUhahGlHKaAv0krxL6EZNtkdlK8mUoiX5mC4HqxWU+a/cGEBA18V/76QPUKcY8+2JEhlOHXQsmyMHF8AjQDg5HvxLLMkDuSOcS2EOAtxATt53QO/xk/wX0oCwybCTB6OROHSG3LQF0DLSOfgReLie6b7LmyaG1crpF4heuE1JFYuBq8VTmOwcwed7Q/RYGE2JngWyFclPVALIUQWEj+X5yOuaoidJ6gSrKUslYNpBpTJfcu1IxYXMI0ySVcLwVISsFtd6HYPvq7B8WnaHzAqKH01FAWZ+XkBQim/55jm+ZdxDBfHg1PUrEYAEp6DZ8I7k2WJfn2CO2Bz5QY2F65gMqjAnfYxtjWYlPZ7HirVuoA983N5lAoZNGpNKZIsh2byXWFKxjV+x7GMuWrPw1jLiucOAbFevytAs3je+D7iBlmnqhRKBE8I4DL5jd5+7U4Htj3GaDSEqSrChpsxz5gMzK4/G6WSkhhJi1yXgEKvEzCxCotrwnKgvFXVogjp5/OxM8KwWxH/LibkReJZGJE0TH8Iq99AjwDllEE9E0zUQMZJcIYJbpoRFysBI+RJOAvBQz2eQSiaFEaS+MQxAIfsL02VdD02lNypLUV1t34q63JuaUPmHQIz/PnB7p74Fy0sL6FdpzG7gnShJK/P8cC5SwAlhoRwv0C2Gh9zHHQ7HQEUWdwR+OHugkDtYNDDyHZEVnR5cwU/+sF3RFq+vXuER48e42B/T16XwNTY9dGfOojGY1KEkg3F78JJnB5CS6uruLC6gmImRzQLt+99LIDpdNDD82fbiKYT+N73vo9rW5clgY6Mt4WVFSyvrKB8vI9f/eI9NBtNxFIR2M5Y1CPmlE2poPgUXrRI1wMgkPdC4B1FAC2wNuC1FVCZTBmmhYcjgZ8S7yU9uP85logWc77nPE5AjMBBIIvl+SYAqouPXTSWEJuCRLYAVdPFl4pgQrPdwdOn22g0Guh0ujJWU/lFVOoV1I7IDNdEgu3BFQCCTQozHiGCBsWaIByPiRSQJMRcLocxGTiSTq7iP//oL7CxtoqfvveefJeF+WVoBhmmTOicSE1wcXNTxi+lspJs+Zvb+NVv7wTNHSaya0HIBJM6uba9cuO6gGblsxoeP3uBNhN5z78vX+cPgWG8fwiGUb3y8nPJHiMoRvuXl5ljtUYTNy4uClBGwIzPm9UwfC69rh9t736S3MnHXxxWpM79U9sU5YtZLK5QvhcE/3BccSzUzio4PT4SFhXZZ2EjJKCvAOxsnig+xqOmpN5GdBriuyIDprlAIZ8VhlH17ETYqxFTQ7vdk3NBr8RZyIqoTDwViBSgx35/Y/blvWEyNEIh6gCOLU3qdp9gMJtwLiLZJfFFpb0B1R9RLWCSiYpFHaPfqUtz/cXuvoDv9DqtSbhTwAQnk5d7FYLJxUJWahCOOe5HRkOyeJl2a8i5kIZ1NifzggTxeO65F+sokJ2KNUXAam01GnIe6cWWiEXgTS3UWx1Uai0JqeLvkk0WiZqBDQPtFSKmMBjp9RqP8T1CsufgeWRwQGlhUb57fzSR85eMGogaQD6fQz7qinVAmExkVcVZx8PpyRkqew8RiZlY29ySxtho0MJRuYVac4C5QiLYFygaCoU5uEoErcoRTg9e0A1BEmrX1lYF1N7Z38dZtY7SwjLm5wLZeSJmBvOI56OQY6p4VM7BwUFZGHnJZATDXgeNWkOuAcNZvgbPPq9KeunxGXD2+vULn5kSyQmMx4zuOvu3NQ0CBL4K8s0v8XW/fuofcQZ+/O3XZcH6tB/BLKmUi9bM2+3L+pXNwLliPv2VZuD9Eafvq/OrbuCbhZCJ8t59tCrPEWWHlMWswc5xHBlNgd+oYtjuyMIjcdfsKsdimN/YgGtZONvZER8zX9dhUS8/nUjhS4ZZaNwTKdRMZWMubEGJJmCdPhevIoJm1PTzbyZyUSZhJlIw0xnpvHbrNTH+JYV6mpgP6NuNfShmDMivwXBtGN0TuNkVAdO09iG8WEEKLm5gFwpZrKCNZ04We9o/N+AvpVS8dnURG5vr0q1nd+vj7So+enT8ha5TyTrGslsRhsvYC6GhF9CNziEzrmBpcioFVSwSQ6c/QKPbRzadFOBi4DGN1BEJieY7UOIxRDc3RYY1PD7Ch+/9DLd3toWVcv3m65i/8Ba6loGYcoRSaoIXe8f46O5dmGYci+tvwsxcwXDsiiOCABqUqIwfYGDtkKsApzlBTFlHYfVtGOEkbLuPiU2GDGV9CYS0YH536FPRfCyAkplcw9i2EDJiMMOB3LPXeYJJfw8XFrdgGlHcf3gXFkjVV2Rj59kOqkePgw6eHD4uXNrEyoV18eppNZoI+cB3//ybuLZ5AXce3sWT7Wd45fobuHL9Fvb393C0f4R2JwDwuEEiBV+AkGQNbqkliZjjji3gWTjGcAohLMkGatSfYswI9q6CtDGPdDgvv89ipG810bdr8BRHNm3CpPSBfGIByWISlt6DPRkJUDfqTTDuTqErBHQiiKUMKWpifhZJo4D2uIGoU8ONfJaYG8a9lhRB3Pj4WhgX3v4e9Ege2y9eQI2FMaqcoHKwj7VrN7F89QomzgSjwRAH9z5GdftJIA3UdKxf34CWm8NemZKsCd5558/xox/9BEUavoqskUwCprbRGDsoxiXhToo0sqkoIfI/MZQ/54pKR/f99z/A/XsPcPXqFdy4dQvJVFIAsU5vgFZ3hN0nD9A8eibF/MXLV7G6voYHH32IDz/4FUZKEkpqDR49jybWP4EXBOysNtx+TVL4+D5mZh7R3CIMJtb26wK8U84dbM4DxhvTnWLhEOxhP0jeFNJO0PWO00SdZts0iieg6PsYjF30xy4ihgJR0MLHvUfbaJ+c4NpiXmT/wgCjoT7PBYHGSAw7lRZ6/T6W8hnAm6IytODpJhaLeXjWGDY94ujzItJYphqqAlDxvM3AM2F7hQJ5IEFOeqR1Jy4sz0dUU+WPli8gXpqHRpZts46wriM5v4TWcIzy2amAV1GWq/RZoV/Q1MXIceESbCUIEUmKr8u434Ln2mA2U5Rzh6qKxxk/E8fWJ7JbUXMHZuNRppHli9AiMbgEgtpNYcC4RhhjGvVTCuY6CPX7cId9ASpSl95E4uIbQQdcUc7Bs9+iZU/QpiTmHJ0jyM9ghKnrCNihE0gk2+q8WCFwp8WiUkDT182heTHTH5NJhMnikTnVRjSzACOSQu3FIwzrZUwdX8AWkccC5CwgHA0jRkAhzETFMKYEydRg/mzYDZT7p+L9I1fnpSiwgGfJwlKReaCUWsHq3DUxsO/UTmXsMfVY1U3xueE4LOVTKOYS4utVqVZxcHQkQFCMckmPZtMmEoUljJUE6h1bzm0oHEO720evR3ArKGZZWEWNQLbPsc0x+/bbb2J1ZQU7L3ZxesoktYGYaVMKF6Qx+mj1Bqg228JmKhXynyRSE+xgyhyBKZr7p3M5xJMZxJM58XQMqKOsT/tQnKHM7ZJubcbhKQYspnMyLVLThb0pSZkKA0ICs37dCMs4o98fGYEyqrl2K5qEWJD9TAm3NLQMAyP6etFG4OxE2HrLF68E+wCyLskAF2miJoA7369Qoj8TyRuBDQfNvGmEzXPL15SwEQJEkuYZEqkj73tKqAluBl5MwPJcFlFTE4bnSbmMh/fu4eatG3jl9dexf3iEjz66j/LJCSJGSBgXtDxojsYyFxphQ8AekVw7Hq5dvymA4dHzZ+hWO0glk4hl4iLDX5kroFKv47RWha4aCGth+f5M+CNrI5kmi0dHp9nE/uEBtLCP0sIcKpUznD3fQ9JXBJTk/SEpzloQ0MLrzDFJJmo8lpDzbNsW+uORpB7ymtHvlWx7ri8zKSbZy2zCEKgiiE7AjUwjjgmyg4QFSmk+gTZVQypbEtk2wa5MvohkOoe9k1PsHZ7I/vmsWpHfLWbzaLVa0txgmEuFnkj2SGT/2cwcjLAOLzTFQi6PpXwBvcEQ77z9Fn70g+/j3oOHci1vXrsioEEmncY//vRn4tH05huvBddPPB41PH6+h/sPnyCdTOLWjasCTD188hQffvxI5n1KtVnE03svl83h0uaasNK2dw4FeCMriteVkncHgaz504Fk/Nnm+goevSiLmoXKIwJiPAiK1Rod/OyDjz9hjr1MRqBy5sffeV3SOT+duPmyhc9s80efNNYz1dZA3u9PWecSaCZ4li9lZ1spkUyXjyvY39k7/5kH3xkKyzGkReCFIjBgI+QOJZlbWPtkvKoxtDldiE+ZjazWR5QsGc0UCaM7JiPZx9DT4XoE4Ty4Whyu/sVtPpjUzeZXwmvK9DxQcwJGjRq7MgcR6GVIAe/rsasJIMafc57Wvb4wIvd29xEN67JH5nXkHEPVCacMMlg57/A+Yzo4JZYSViLrMz1dyfY0USjkkc1lpAbg3M/vMrJtdHsDSYEmwC3hVRpDvWh54SOWXxbppd0Oki+tsS1rBaWdx8dnWFwqCDBtW1OZS1jf0kdzdXURqytLMgccl6sCZi0sLoq/HJUYth+WGiaXCGFtdRnxqIF0OiGpy+KROR6hVqkK41NAcYZyKC5OymeoNkZyXfkF6UfIz5tO5xFLJNA8O0J5/wUGI3q5xXBxa0tA8p3dPXS6XcytXZGAJd8OmHa8NpyLa9UGNjZWxNttMKQNiBusT5xZyDhmwjyvy9dpm1+o/kMxl8J/+6tv440bm6I1/zRllq/yWb5nNInn5DieUL750Wd6Wn2xT/D1s/69nAGOFS5WYZ1A6vls/NKH53jgIsRFhx0cLjgEV7/M8d13b+F737iF//3r+8LC+/r4/+cMeIMT+J4NLb6M+tkuTKeJpYV5MSKmdCuWzopprnV8gM7uC0wl8UyRSXxubUNYZf2To6Drn8zBTaRhVctQLZqLA044HnRM2mfy/6FI4pPodIFVJiPZRHKBi4XDIt+kyXk4mYKRSom0atTvwep2MB2NJBmIiTnCMipuQIsmYIybMP2JFIDTzApC0zG0YR2+HoXh2VhI6MgnojjW57AbmsN4EnS8Zsd8PoZrmwXksjFEtMAM/aNnZ3j0/Hfj0eXzTsfymXlwYeaf7KSKOa8lhUbbLEpXNSBtKChO6+IbZUSjaHSHqNUa0t0SZp2ui09OLJmEao3gJZLwVjfgUAbVbqL90Yf44O5tlK0RzKiJrRu3cO3G6/Cn3GjexpPn27CHqhQyf/aNb2F1/R3slwfQJxU0ex3stI4FODOINJAd2BoLgJaev4rs8lU0G8/RqTxHMppGvnQFRngOBlPB3DrCbhupSEYkMqfNGmL5C8iXLqHba+Nw9yM0z56LJOAbr78DMxXFhw8fYX/3EINOS4CxSJQx5Aom456kF21du4Kbt14Vg/pWs4lRq4c8U43WVuEqhmyETD0kyWKVkxM8efpcJDgcOxPfhivXV8XYaMGKthDSA/8yz3bhTRVoJuV8lGuy+CJLwkPCLSEyLgRlNdlD58XZwG5h7HQEaJMQOJdpVEX5w2s2Mqro+GRXeMJCy4YWMRdZ+acBc8764XhrW3W88co1XEulcPDxexh3W7KhIjsikipATy7i0X4ZtdopVguk7gNLl6/gwiu3cHR8hrsPnmN4eoDEpC1AjZHJCyhM3xGCBoOJjeLmZfzor/5PXLt0EabqCGORX148m3g3UQZkhEWaJPKpsYWz01NhnVD2xY2heCw1mdRWlg4smRWxVBqXrr8moB0lZZTMlh/dwZxmodrugrCGnkyg1+zApjE5ZRWRIqZqGN64LSwoFojc0AogxlQ+j6lcTLKbQPGnKBQLUojyvs2kYvBCBsaWgyGZUb6Hpbk84omosC1iYZqFU8Y8RZzSC5Gh8vo44ok0pG8VgkRNAmqaGPMe43BnDyvpBArZFBqDkWxqWbzy+7njkVCRKAFnkVjrD7F3WsFiLo2lhQWRTU36bXme7k4RYUKjXN+ZsbsPRzq+VGqpwZhm5388RW8SpOwR2CIrLLO0hPT8IrzBEFajKuBXJJYUn6S+ZQXAJz2NbEob+bqAQy+heAKeEUZsflO8wZq790RCRUZOmKSwkIoI2T2SOPkS84wnh9400RjicyX4iTR8PQyDHfp2E9agh4FDkI/SK0eYYpo9hT8aMmpLgLPE1ptBV98aYLRzG/3jJ+A2ekK/MlozeUF2Ar3VWCBPbTIUWbD4gVSRspVUHHoqgVAkLJ/ZGVBK6CEUZfgLpeYhaFoMkUgczZMDdMv7iMfCUpyMCOYpkOAZ8pMclep5PTCr5thmMEYyiXwmj7bVxFm3HMytBBN9jjtCR9OZSjmQEfoqwm4cS3OvyGdtnuwKW4CBA/R8oXE7mVhkORK8DXlT8faqNBpybSPhKCaDLuKJJGLZIgY20Bx4UvQQlG0NHfT7PQFLmALKwoweaRkyd2hgr7i4evMWFlY2sL+zI0CFWBYQwJ9MxHeO36FHb7lOTxLsOObMSOCJNRyO4FLWytQ6zxGjf7LhigtryObnzuehcx9MSt99W4A+ni8C51OmWIsvKOVNltzvfC0C4pSpMjCH65YOejeOpTgNGdFzc2wWomTjmogkEnKuKNmkB+fC6sa5fNyT4ioID6GfFz2XOB+RxTqVYpRplMJuM6OYToIEXt7Hs6RrplDzvNGjkSCpFOoSvOChWauLpPPm5Q3xJqq1elheXcXR/q7MN/T82t1+gjrTZEdcRF0AACAASURBVB2yfcOYLxUwdFx0BkPxrAtHDPHS6w0tAfcSqUTw+o4rYIJ4VBLgIkPXtuDQToI/V0IBAzLMwAUFibCHzatX8do73xJp+M7jOwLIJQtz2H5+F9vv/xQ4rSCcLcGLZ4TxE+V6y7Q/JtvyO/N8hkIimWVDkYCxNZ3Ieeb7BuwYMkEIgvIyMBU1uN/IWs/lCwGo0e8Km45SXQKMHEMieyTDlV5GBD8VDblCCbniPJ7tHgbelQQfXA/ZdBaNZlPGRqfdRrvfhxGLIxKJCXhHqZfjT/F//d1/wV9+77uSgEovYyMS2EXwYGIi9/evvXIL9x4+Ei+z/nAkUlBZC8wo0qm0SDfXlheFtcyD5+HZiwO5zjzS6ZSAa0wzrVbP8OTZCwHkHj1+Jgyg125dDQD4SPx30i9nvsn8DASzZrXBrF6Yfc4/VDe8bDvzebtqAoXvvnFLvjPZa//9f/ziT1qPkHnGsABDgHlxdpTrV682BUCTe0phcj3TcccQ7qIasEd50Jj/9x1pfSwPdaaUVgNppYNcxEPHT6M5PjeGPf9lnYsBGxzeHw4mmIFnUb8n88FYScJuH2DSIugcQyS9JCy2sN8HxnXZl9CvjUEcZJtFkvRUDAmo3qo3RI5ZKBXRqFVlv0GQ3Pem0hiiCoOsVALDnOcZvCJBFmSwcl4xydCHsMPYrKLKAz69wNic6Mvn41zFuYtm/2QiZzMMeVKkkc+1hXupJ0938fTpDlbXFiUpd2eHQYkBw5RzxfL6CtYvbgg7m0DUwE+iN7Aw6ZfFiqNyUsag28HKxRty7UwMce36ZczPl0SuzeCHIHTGQ5hrKFS02gM0Wz24UzJYgwaZbQ2Dz2tEJAiIDOBG9Uyss3gO5xcXxSfy5PhI5N+RWEyaJTwHBMe4z6OklOy/aERHo1ZHu9kKAqh0DfOlPObnCvJZOK6+Bs8+b3YAvhBwxpeZySEJrL0MpM0eI0BCbfjXx3/MM0DQjPR0MsP+6w//DJ8XD80xws7Af//7X8hC9/Xx1ToD9riHUWsHoWkHidwadDIghlXZ1LGLSQCAQNCF1QU41VOUn+8glM/Dj8VQLBSFadXd38W0UZPNITJ5jCwbw0YbKKzL5ppAgMd0vMMH8uWNtVvyNx/j5mh8+hxaJAHVGSPsO4hFwogl4ohnsgin0mJ4zTS4duUM9iBI3HTYXac/w3SMyNIWQqULMLsngcuTEYUxbmEUn8cgNo9ov4x1u4yNbATq0gYeTrPYq5+z7V66HJc3cri8wsSclMhOf3tvD892/7nnmds5htM+huZYSIYgslbSxE0VSNErJxaTxYebcjLnCAooto14kVH3HZw+35aFKZ3NYf7COpIb6zByeYx2d2UjrVy+DptgyKCDxse38cGHv0SN5qKJEFoOI6lpmK/AcRUBqUI0IPWBN157C69feVVMvLv1Bv7nnfewXTsAcRbDZJqdIlI11VJhJA34GdlXwxwbSKibIksctfeQS1CG/QrSiZzInzKpgnisGCw0JkM8fHYXd+7/RkA03/Lx6o238e6738Fpa4r3P/wNquVnYma+sHQJYcVH6+QJVpcXMHAnYEn33W/9EMPBCNtPH0mhHYsn0feTAiJeXoqj3+vjdOcQu8dVnAzH6E96mIR7cIyByCtVI4TJyMZkPIURVQWEgEMgLUiQNCOMA2eCkovIqICYVZCNFccbgbKZsTWNqEUeqOkyzsnOoOREwCe1i4nZw8SxMR5MUAwvIRuemwUwCmgVsE5o3B/GrUtrKM2VcPrsI3Se3xFWj4xFzcBATeNJuY1cPIJbZN416khRCnT5Mh7df4gnT/eQ1hQkYcnGi6wrFuB8hYlqQE2lkCrNo1BaRjydRT4Vw9WLqyKH4j3QatSENRJPpARwoxkzu/rbD++h0enCMWI4K1cwbNZxcWMJN65dkQ7k7Q9+jY9v34aeW4EbKQSsgWkDMaeDRKog45feT0o8JSAmEzbpjzHsEDSjAXgeZjQmpsOUeDHpiUiHZ6YwUWNIGxPoVg3OOQjEMc+NLf2MCIZPxmOsra/h8uWtoGgMBal58m+DQIAm3WZuqEfDLu7ffyCmwQRBKJcK+R5SZGrGouh1ephMPEwpBaKMLgRhb8aYxjcawu60YE3toEMdjmLgUmqni09YezDEUMJIpiiZOgpiAh9MDGIsTyDqnPlG8IySzokPnAwmaFiu/H9MZJUKUsUiErkC3EEfk25bZJv8Xtzw0vNMTMxpFs/NKf+fslBeZ99DdvUCcpuvoF+rofbiYwz6LdmYExw1abBOQ+PzdDw2IAge+TZBfAV6NIJYsSiNC4aOmM4UbrctZu0TynwoEZNGxQRTFhrstPuegGcG/VM4P59uwyo/DZJTXQWeokE9V0bKXE03MMqyHEqYYzBiCbl/yCTSYxqmBpN8A/P3kK8joqfk/LpTC6rBNFgyQcsCWlEOSFlrjxt3ekR5PgYElThvKvSboWyWpvdBwinvbfrYOMoE3VFHwDEyl8IhSst4nwyCJBuFzJdAxuwPdUzbjowhgkWUIhG4oAl8NpcXeSC9xAT8oah10hM5JsGJRGYBkWga0y6TL3VMtSS6I0f8DL0QARAl8KaaTLGQpaeQj+NaWwDkbDKGTDKGpbUNrG5sijyGxRnlc2T9dFtNNCpn0hRg+jTZCQTUyFrg/d/ttAUSz82tiB9fv9OUgqgwt4LS0vo/20A44y5M3Zd1h/cKfedkLfYDz8AgwZH1kQZVC4vfZDjkyTklI2Q67AobT4+mREIqTEbKS8NRGDI/ki2qQ6G8lgvC+bo9kz7xnqBvHa8rx3rgeRZCu1aWgqywsCrAj8itxAyfPmyuyGR5bxEYZaDObE/AscbnkB2VTcZFYrS/S+Y0AS9VWK1MLj7cfRZInTXaIQyQyKaRTiVgDYYStEDWfN9yJDmWjMhEMi4eru7EkbFD1iTPAZlcoSkBSBWjwVS+p2kS6HQkLINJkxev38KrN65K84VzgmrExGPsg1/9I+7/+ufIaZCkTc+IinSObB9eCwlLotycfn9kfaoEGxWR2RKcJMBMlixfi2uXANHCMvHRIbtxMEIimQxSkkMq4tG4+HVS+suinmwhXl/uo6gWIOOOTJnA95IpnwZS2QLml9cksCSdyWFxcUkknZS7b6wt45VbNzEcDeV7ndWCuX1xng2nwLPw5YPfIbgOlAjG5Lv+/Jfvg8mYbBLw+ZGIgcuba1hZnMedj+7i9Dx5ejBiM9XFeNiX4p3r0MrSAp4+38Pz/WO5L9dXFvHR/ceyzr5+85qYwl+5uC4MMoJm1y9d+Fdppn8eeMbvRqkpj8CWZhP0bP5TA2ezc0+/s/mFooDRvDfZwCGDqHpWh91vIOQThKc0fSISYEVPiF/ilz1y5gSx0BRN28DQDRpXs4NAG30bB1PuL4JxQFagi9993gw8++QXvQncQRWu1YURywrTjRJNgrDNVlVCZejPRkCYKd0EhjgvsInGJjpB1k6rhdFoICxN+vwlU8Feh9kyInGnN2tIRT6fEfDeshzU601heeZyadlPEaCm11ntrCrSZmkQnMvINbLGVSAWiSCfL8i5zmZTAnqzETccDFGtNYWpxj3EWbWFXm8ke1WuZavrK7h64yp6oxF29o6gRHIYkv3dPUWn2UK73pQ5mWw7fr6xNcHaxirefvt1ud85N4ZjBLlUYaHyHmIoQaXSwXAY+DOLR+yUnrRTwIgKGD7ut9FttwDtHCydWkikMqjWaGvAphNDQixZs89Oz5DOZrC4tITBYBTs5QjCj8cC6rOJSKZwdq4k1gTzmcTX4Nnn3UBfhHH2Wa/xMpA2e5wAyb+FLvzzvuPXj/9xZ2AGmr1xfROlXFzScLigPKKp5/buZ7LPuABd3FjDwxcnf9JOzR/3Tf/j/zYBs+kkkITUyo/Rrr1AKplGOpGGFiKFmBsyT6QGOo2EDVM2WW6jFuj+5+ekc3phfU0YFLXdPWiDHpSpHZiD2xNMksvSmRF/s9IGvE4FRu8sMCNNLmAy7Im8UgIIrAEii1uYnL2AVycjgZ3LJBKZDKLZHFQzLElQTAOa9HoQvk2Wrz8B6gcBAEKAKhyXBcpOLckfflaCDzxuGB28GhuiFQrj42Ecp+N/2lgwtTAVD2NzJYeL6yWR9rAguPNgBx/e38fY/l2W2myEGMMKzH4lSCCLaIgbqqSppbJZuFyUGjXZ3Bv5PLRUGt5whEG1gg47bNMp8sUilt9+G9GtLelw28+eSnEbWl7HuNvDpNfG8d4TfHjwMU5D43OpFiVRLqwhi0yCX6owowgKmRENZljH6+tXsZ5axMcH93HQO4auk6lDEILFO32eQkjMx9liFy8azWUhCvimC3+oQBlqCId4TpnIpuLm5VdwfevVQK7FlD/DwMPth3j8/C4yyQTWFi5g68ItLCysCdNpbFnClMBkiFajg/Zgil51B5WTZ2hZY2TTJRRyC9LtYgx5s9FBtdLExgUCUHk83z7A870T2L6F/qSL1qQKRGl+TYZBSD53vzmWLp0Z02DGz+O+HcAaURLFn1OuCyQmJSSckoxLGnyLjFT+k7gAYWGIwTfZKwRJCNY4gS8fi8ahFxjHZ8ygmPgk8/Q8iZE/u3VpBW+8chX3Hz/H0b33MaeNz1Pnghj5thPFo+oQi9kU3rx0QT7LSX8McGOoaxi220Gnj8wMeuWwS8/PQnlgOImRHpHOM5OURmN6USzg6uUtLC/MoTuwcHJ0KAASDW9Py2Xxtdi4uIWtS5cAx8KHd5/gl79+iEH5BabtstD32YWdQoMeT0qRJSw3ANFkCmaUhuRBmIL42EwmApgxwdSMpwWcIpOE6Z800GXnmCfbSC9AT+QkBCQ4Tz7c7hmUQU0KvngiLEALH6OPJTvpBMsS0Rii8bjIjnh5KBXkZpKAAg1467VTNNt1KH6Q7Ck+OVMbuuoIMFw+buBgrwaDBb5hCFNB9xx0ySYx40gwSWvYwYDMTh/ifZQqkMkBtHpDnLQ6MPwpsrqCeEgR5tl5BFzgiQJPQgHICgxM+gn2AGdjDy3bE6A4qimIkolFP6lwGColSQQBhThF7yJ6tAUsMdIc2TXmGJvQG5DAEVwkFrdQWLwkDCOmh1a3b2MyGkhAAVlnTNqU948mENl4Df5kiMkBGdlknkWhpZJQzq+nN+jDbrdgMWFL9KYBm058qzhvkjnG++Pi6xjrYTS3fyvJwPy+HHss5lVVh64G94aEUvgQQIEASnrlEnKX3oQWCQrMQfs5WvXHEoJhGnFkC9cQS63KY/36HsbVHYRcGh57IkOkzT6lpUw0tITlF7CdeoMuBsO+BB+oegg+8zAkFIHG6U7gi8aixwsCO3yTP1OEhYopGz4+tCiguiqmPRf2gNJCsks5bjhPqFJ4saiIJxOScElgimucN2qJp1cokoJhhKFPCfI2ObFiOnHR6Dvwwhl4qo64ocj1JdOSaYUcV52hhRbTM2mqP1eSNMaVlWVJeqOUmUxusvf67TYqJ0eyftEzj+dAkhVDITHwbrdbSKSLMo/WTg8xt7iOxbVLYsQ+O4QZyYKKEsBWRZhXLIy8SV8YPmQhcS3nOkNJN1/bV005d0aIadi898i6YpPBFrCLf6Y+pYCKyKfJWCX7jmtqLJsPxh6TXDlXcexOJgIo8H4Ytk4F9Ge6JVlvmeJcwHST76Vi0KO8yREpIotHssYJPvJ6ct7i8wTYFuaaIwl29A9icmlhroi2pFEDhdKcMDnqp2Xsbz+Se5KeTI1OG6ViAYVsFl2mvJKtaRrSrCG7k0CfsCRNvn8wtxPI4jxI5UQiHJG03sb+c4QUC9FUFGaYnmQhEuAQ4fmkxJ9NEY7TqYmRYwiDJGp4Qj6gVrg/GImvJN+fBToL4UQsIeuK6nO+YsEeoPICbhF4pHWjH8hmPT+QkXE82DZBMQ5vFY47letlMlGXzEzudyi9i8URT2Xk32xiNBo1NBhmIZ5XlKx6KM6t4uKVV0RulsnmcGFzE+WzioC2xXwW5bMq9g/2Zcp7+403Zf68++CBgAYWuwQvHeNxXxoWPNdcf65fuYSHT57gV7/+UADWXK6AqxcvoNlu496DRxKUceXKVbkXdnb3MR71RFq/vrYqXoDPX+xI2mij08er16+g2uzi5+/flmbM97/9Lv7ie/9J3v1fW31Clpp4pO0FHmmzYwaaETBbXpwTAO2oXEG91f03rWOSySgKhQwSacr6NfgTC/VaC+NhD+6wJZ5dtEWglFHR4zASRQno+bIHk615dEk5/4wjb1pIogmLNQTZ1G5cWFaqHpU/PGbgmYA8nE2sJhTfgRcpQXe6CDtNAdoHPZrgj4XVSNn8dDwSwJz2BdyfSaOJexKubZzrZa6IIRaPiq2C43KMk815zsjjGgIf7XYbozFZrczJod+gChtR+Xn9+LmsJwTBCMLzHQr5DBZKOWF4UpLPRgIbVqwLeM8xuIBzn+3Rn89GrVqTPX9E17G/f4LxYITLVy/h1mvXhbl/claTuYdzeVdAPQPTkSVN/0QsLIzPZruLTD6LV1+9IemzvcFYvh/ni3icwS5RmR+azQF6vYAdyH2b5tFWwkM4Fpd5kNed3rrNTh+++MDlhdF/cnKK3nAsdRTHDRvD9BJcWqSvcwG7e4foiCergrl8SuYh7oU4n7sq7XoMlPLZr8Gzz7uBiML/5Dtv/F6p5qd/nxMMj8+S6/HnpBAG/mfdz3vrrx//ip+BT4NmZBzy+rMDRD8Egmg8KN399ALEG/lr4Oyrd4ErRx+jdfZYuqrcaBM0oEyFVtCS2BeNiTeL5tHcOIi/TqWymDQqCJsKLrz5miwqlKtMOm3ZGLv9Ppz6WZCQJ5RfUo0Dw1sxyc2sBIl6Agz4cFpnsIuXBGCz9+8J6yzwBTMlMIAd71gyhSTlCpTJNJvoNJrw6aNGzyDVlN+l1Ii/x8nfnb8SpA+SjSVyMg/d9DqSmo9v5FxcTU5xOlHxm7aOw94/UdJf2ZrDN1/blA3yuN+DSTZLOoMXOwf41e1nOKkHEs0/dKRHZWTHZYRVIEoJi3gUEXwwPum0syhh0cGOFKWQ+flFFN58B/rFLZFoTPZ24LRa8OIJ+Excq1fxweFd3K0xcSoALFiNh3QVE8uhbbCwwSjHmgynAYMiTLaOh43MElKJMHqhDoaOhepZS65vOGZKUSpMEc8RFkI0SUaCK15B/N1p34c2YrFA34vA9JjXNWqa2JpbQC6VQ3s4lMe2FlawnC0IczCaykkRTLYJNyzjfl/SSp/ttbCmDTAf7qNrjxBJ5mBmSnBCYSmkD3b2UTlrIJkrBDIaZyoJSHud52i6p1IAilkyVJgxXUIFCKRMBi6s/hQh3QNdjUMm/XQ0jPssGOnvEEFiUkRkmobL8ntmuBfsRETKSJILi2oewk7jjksJwCuCryLLPQceAreroJgP0i75N7A4H8b1lTxKxQ3Uj17g5N4HsHUidC70sYedlo3nTQuXlxZxY2NFCp/j0QQVm4bYYdlU0dBatwcI+/T1UKEQYFFDiKYLsMIaesoE2cVVSdPToMGaKEhTnuB4WLuwha2ti+gMBmJAL/5wZAhNp7AGHTijLspPnsLp94UFU6nVUR3asFUdkURSQMZxn/5IQTJifzAOGGxkdmVTiNDAuxmwmGagmJ4sysZ22qvL2OTdZKQoeQWcfkPu+aljI6JrKBVziCci0MiYMDifBImDwkqljIBpjDznPlNbAy8gSSIc0iR7AqbE6kxIVULiNTawCNDT6ye4Fo1KHY3yiQBVLOCZ6MnvYvF+oxSSDvLjPlqDvlzfuKkL+4PFnmbG0OUcZI8QDflIkq1G0FjA1cBfjJ9zQrYYfcF4BtQQRr6KoWIIMBU6N/anj4+MH4J4HCMiVgzCFejZ5EymwhzDlMyZkRT1/YmDJmV1qo9YJI5wOIbCwiZyCxdQ3XuA+t4jAc3iNOwn8BFLIn7xDZiLWxjv3ZW5U5gwlDky1ZCBCpxzJ5YwB2chFhzUwh7ifEEWHEEiM4Lk5huILl1C8/ARms9+GzCEOX5UFiWRc5AhkLdBJ7MlSCImIBNfuoT44pbcO/Wj+6id3ocZS6K4eBPhSBETqy/nkGtK4+QJGkePxaNPJJMGWYaa3F9iRO54KM2toDca4uDoGVzFhRrWoEUI3hHIYwqrC9em5E6RsBBhKHLCFSYMbXsIQAhigJhDBiPQpyxxREkqE3ZJRxRNkxj55wsFpNJpCW/h/1vduhgmJ9I5zC/MS2PAcwdYWCjAdw08fLCNo2oLZ/1JwICIhYNAHM7NTsD+FX8bhikkk5ibX8B8qYh8Li9+PhwTbKzwedXyCeqNBiJki9oBAE0Qi2wsFjqWNZHUPEm0FSPr+O8AaAR/KJOrnOxj0Gshk59HIp0S9iQBQsqH+IdgmaTp8kY7Bx6FPSkADROCXWF7iMH4J156AUimcu036PWoY9CqB147xXmR2nJuZDHXoxk2gXONbCpDVAkMEuD8yUaFrOOxqHgzcT6aX5wX4/+Z1JBAFAtpzgv8N329+Nig24bnuEjl8xJYkkwmZCyOCC7W63LOHHuM/d2nKJ/sY3X9MpZWL6LZ66Ez7EsxLoCoyNkNAdkIwAoTVNXEn67XrGHiqui1uxIwxBu2WjmTc5ZOhMXCgb5pDErh9Rl22yJH5OOUQMlSEdJkzuE6zIJZOjxcbWgRwKmATSgmAeoc9yZ8sq8nYwE5yFZPRCLBHumcgcr7jAwynlOCA1zymcJKCRvHGcEvNt0oGe50Orj52lt49fW3BJx/9uguth/fFQCt26ISQJVr+O53/wrf/+Ffi3zy3v0Hsr7S7zKRzMo+hOsggwqCUBmIdJJ7/M9Slcz2/v8fe+/ZJMl1ngs+WVlZLsv76moz3T09HsDAkQBEK4ryd/fbjfsL9ofs79jYiI0NSbxa3djVlURdGYKXpAgQAOExvmfal+nyLm1V1sbznm5gAIEkSIkSQzEZ0THTrjor8+Q5533exxBY+vDOfWlukHXY6g5QKqiUzEG/h/c/+EjmyWy+iMPTsRT1O/WMjKUXnn0GP/jhj/D3//M13Lz5NN7/4B1857/9BZJmFvFEWp5HmuPrkQyS2ZVftPX6lb7PuobgWcxgAuUnLLNzv7Pz907lzMWtC/9ujLPzNxeL6iCAVqxWxF7BGvaUvYHrSWgEny02RJzxEHt3P4BmlpAo/XOW6q90sR77pYzWR1rrYWbRH7UvSomAstD0JiJptcfnc8A1PTZXqg3Od/FFH65RFMZc2GadoMFimrdlCVO62xtgzkADI4KVakn2SAfHTakjyCaVMCEGHzAUxKFtAOT/bLTH6enG9UESaWnqHxfvRAY7sCnH8dlut4T5S9CMFiJkazaabVnT11drSCfjArgROCMrkq9D6Xw+k5Cmx+FxW+Yozk8EnglC1WsVaSiTNZvJZZHJZhT4tPCwcC24tovWcAo/YDOaQTpcyhZonhzg4JhN9zCefprSzaqc62KhIZlMIJVMCIOUDPDp1IPjMJE5jEophXw2it5AgYxa4GA0GMBIr4g8c2FPZH3ud9q4c+cuDo4aKJdyuHZlC6lMGg92D+V95At5eW75u/VaEesrJWHCdXoDmecmtifBbsXyk8CAn/u8cBKh8TsNeD/P4+zzfvlxuebnAWn8PsGz7/z1D/+lz+qT3/93ugKfB5rxVB4Hzj5PunvONqNJ6b92t+jf6VL8h/uzzugQwayJpJkG0zUXcw+JeFLAg3K9jmSlhAEj3HsjuLMZdHaPw2GM9x4CvoOdF54Vb4GZ7SLq2NAGPcxtW4At2aifKdrmYWr3lyJvFNCMSZjsLFsTjBNVOOm6FPnz9i6WnT3ZgHLRlY9IRICzdKksxucsKiZD+hLNpHhzzBp8PYpg1EZgT6DPXWG4URLFTbukx0USiK9dxiu5Oa6nmG4zxzSexhvjGD5sfAKIXVrN4OWbWygWCpgcMrkrhOSFbbx9+xA/efchpiwQfsGR9nooug2YgQ0jWAoTjjIcFiGU1lFiQa8cdpTpk8Q0Mfp91X7ra0hfvyZF5GKpo9Ht4qh9iEI6i7gRxT+++pd4953vI8R2M7f/LHIkiYt10hJmOgrNgIBp7MARNLBtH9llCteqF5BOm7jTeogTtw0jTmBpjlAkhHiOfi6BeDDxdcJRylxC8G1KFxdIh01E6Z0UiiEZTvIuSjf4y1efwlPb1+ETVCPAKnISGqhTzhISWRRBhJnlihcFWUjtvSP0j9tSdKiiKYTAzMANk7FBSRalCCq5VXyl9JD4Wz1o3MbIaMENZpgN2X1jMcg0SYKSIYSgw5n5mNv0N5tjGVVdcgJt4YiOgr6CjFaWwuk8lVA3YgJqkDElF1F+hbIaVkKKj8b/i0+Q78rOT4EoKk2PbA7Ka1TSoYZlhM7kE+SWE3x17bdgamE8fOd1HObJKPKw2g3QGpBptkQlm8Ym/b0SMexZPfTnISSMMhbTIUKTgYABwnjTw4hHwtBTJqaRJFxdQ6qURbG+jnw5j1Q2hXQyhagVIOQsEctmRFrNAiqQ1AQWbksp6vh8OZaFfuMIERZfhQL2jxq4d+8BZpOhgJc+yTtnYLcAjJS4EUAKfAGGSNGiiawCC/nB54uX66wgJxAlXlyqAKcsyrUtOI6Fja0NXL56Vbx6+PyKxNEkqyOmrrPrqqLZ88Sgl1+jx2EsbsB3XAwGnJ98BJoOd0E/EQW+s9g0dJWWNep1MW0fipeYAOeRKAx6ncTiSBVLiJIN2+uiy9TDuYdMLIJs0hRgm4Adi7yWNUFo7qNmxKCfgawCfvEeyyXlNVUeTxz3fjiKIBwV42YWwi79QZQmGEaCpvJRuPRXWSxhmAm4ZBH6PtiiMJhw5zlwzpIBe76LhUhGkiIhJiuN71kqBIKLGpCEBtNMI3P5S4jXr8hG2X70jrB1z/IuEIrQB4+Jfoqdxd+X98CvsykST0CPR2GNMbHo+AAAIABJREFUxhKQkNy8idTF5z+W4Z3e/Qmad38Cn8byZgqpVApRnaCAMjXWcheg5z8pyHwCbTSYXgKDxgP5yK5cRHX7WfQbD9DcfVtAZs7lHEPCnokYUmxMPRtjSk7PWG15GqrrEViODyvkwNZcYQaSekPGD3+PXokceASHyG5i4SLPO59a8UkDogYLJ4IO7NCrZ1QZ+BsoFitwJ3O0jk7FSJ8Jf5VaTcAC+oVNRyNMRkMxmr506RICa4C11TVcefpLIonkPfnh91/F27cfoDf1YSznyEiho2M0teSZSCfiZ2tPHLnKiqRrkum2urEp4NjhowdIpTOKvTQeI1eqYjadSiOaBYxInCmPDEU/ToQj67p9/AjpXAnVtR2RRvJoH++h2zpALGHKB1m8ZqaMGOWX8xlCC0eBn2c+eQJyn3lvSfOLgKuuY2o5kop3dnnFLJogB3nGvE5pk36ZKk2T32OoCIvLZFxXzTcJYSG7jV5vnjzTHLqU5tO3sFAqyBzKuZ/X4OToRNbodDZ9ltZNf0flZ9kW0+wp8mQ9zH2xb0jnCzJncBwxVXBE+Wu7if3dWxgzKdBMSCPKTBdgueSaqUS+MFlabMaQyUJpsOdImAXXqHiYDSgy/4DZeIDW4Z4k7XKs8DpwDxBhYl/cwFd+73+R1L47P30V0+EArs/vGTANAn9sFGlS8DKpm9fa8xy5Hkzdc+kzFJDtmkWpUBBpGhkpbFYm4zHZe0mqqRi9hxWTjn6unGsIvEfpd1aVhgDTehng8uyXXkGrcYKHe3uyLqXNqNw/3ounbtyAM+3hgzf/pzA4Q4kSahtXcWnnokg2FSMvikarjXc+uIP9/QPxGS3lU8IW0yJJfOn55z9WlXy2KX7eNOfePxENSXMmHEngheefw9pKGbfv7YqkjYBs8/gIV67s4HTs4/uvvY3f/cpzqBZSMtd/+NEt/OV3/x7+QsmKufZx7CdTecSZYpirIlva/kXbrl/p++dKK/o1UzVDP7P1elX8fc8PhqDxPZ57eX/31dfRPu2o5pH40UUk6Tng3lanD+IZZeuXPKNISM1hXqCe6c876IdIyTqfJTazysUM2o02+sOZzCP5TBzZdBzeUoNL0/9JF6PZHAP303LKX/LUPvfHCZxl0MPMnsIWFUEeiNXQd/n+l9CZGhs1oS1chJ22nB+fW1O34YUYSGXADEawxmOMRwxDmmM4c3Hc7on6gUA6vcey2TQGozEGg5Hs7TgfsalOFiqB+0F/KHNTImEKi53eZp1WSxoS2zuXsLW5KV5fHPC9Xh/tFgMzpgIWcy9eX6nK88J9+NrqioB3d+48EOIPU2TJqmu1WohoSo0wJCuLQR1nHo88n2wmiSuXL4rXIoGmecC0d6ZoO9h71IauGdLQUG1apXSYOyMBz07afZHFF3JJtW/Q6MnIUJi0BJSILQDnATZlAu7Jffn6Sq2AZDKGTqcvDDbuWeljybqbcx4TQ+mT1j7to3PaxZjEhsUCprCjl2KhtLm5JnuZ/f1jqReYJFzMZ0TBcHTUgMUQJD+Q6/fE8+xnPDWPTyKPT5K/6CH7eb5n/N2LWxsCnj0xef9FV/I37/s/DzQjhZmdGSatno+XzwKpT2Sav3n39PyMtMADPwKri3RMQ65QQuBbYoDP4ihG6VcqDcIUvckU0xkj76cCVkmReHIinZPipYtS5LGoKsxdhJeMjl7AbjWU8bTU1EvMkiuyYJizhjJBTtbk69HRCSaWjcmc/hzcPC2kY03Df24ieS5i8EtfmnxBern0LmHnd0kmDQtty4afXZOkTbdxH/PTA2FlcHNOqYkeSyKy+Qy+fn0TL+eU1IidrdNAx5vDGB5NPmGerZdieP7KClZqPF/lSaJFoxKV/tYH+8Ke+iJHwjpEfryPfDiMtKmkKMJGYPofF152wZkGFi1iOp1hJTRF6bkXkaivolCpIVZZwQ/f+CFefe3v4flTvHD9yxietvHj178rgJd0o/0FInF60HDzfy5DXGLhLRBNRhFLGHBmHqZ9GxfzdaQzSdxvHCKU0oRt5s3mCCdD0OO6uiZ+gIUXSJc/ZNB0lObPOuJpA8l8BC+vPIfnC89TrCmsFcquCE55NCYOhSUZNcoPSp/CYZGJDbo97O03cTxwpeCi74t0CmNxobvL/lMnCKYkYufVP8sFLvBieE3AJFig5T3Ew+5HsGeeMO2svitBAEzadB36yi3kWih1LtlzCsDh1wqxC/LBjYLYITFxPVvDcuFgevoIAdvslMtIBDqlSHRHV+OXMsHh6FRAPTIXCNpxDMcIyDIAgwkDBNaqLvQamSPAl4o3cNE2cLy3j9PUEg8XfdSsEEIdoGuH8dTWGsrZlCSXUi40CRz0jYjcK6vVEcCLQCSLqKg2x8rGmkh+T7ot2FoEW8/cxOaVLTmfRCwOq2dh7/Y+hr2hXHsC2smUKWyIheeLye5iucDRoz2RNO9cvohSysDD3T2cdJkouhBQizHl3NQGngV7NISRKiFaWMN80oM3agoQsVgyKh4ww0zK0+AuXQGu6FlnBGSpMjV2Bn9O5oiOEDuXxSTWLm2jUCnKWOM1FsYIWXb0mTuTzbJwfvPtWyJBYOqdHk9iHonD9ZYIfHrV8b7oyqDvHCkSB3vFipyNurD6bYQoeZVkPV/M8MmgLdbXEA2H0WucCHhG0DcZj+CpnR1cWFvFzHXR7Xew32pi5rnIaOyYK1BQMXWIO53lOEpTYCmyEouAqx4RsI9FhCSbigQrQKyQRzydhjUYSqomEyRn0nVeIsMQA2LfZLvNA0wZDuDa8Ok/xoRjFtRkWQoTSCXB6jSlDxbIrV9Dcv2qPD/OyT04jXvCwBT7aDIkKX01TQEKyC6aWxY810E4acIwaUgek478rNdH4AVIbjyFeP0yXGsEZzZC7+A2BvQr5LMcj8v8nojGxGeJ783SU/BjxY+nwlH7AfqNXZlDOHYFfF4uUVy9JABO5/guLGuMEM/xLBU0MJZYCpaneJzy7J1JdCrJFPKJBBrjPtzlHDEGl/gBTM2Q5sIs8GFD+WVRhqdc3AB/OYdBIFNbwoxmZQ4YjE9kDhBgnr6doTC+9PzX4DkLvPnGj8Vcmc2aTLYgoBOZU2Y8JSb38zl9cgp4+sZT2N6+iPt3b0tj5eu//bs4bZ6g1TzBCdP3jpsynmZMfKP/JhtHZBAxKIGmzMUSSkWy23LSSGkcKrDjws5llYqr6xj2Omg3jjGczWHPdUTIoA0FKlzAdaThMxmPYZ8ZsseSOcTNlEqenYzRax1JKmksTtl2AslMQdJMfWfGWA2RAAlrSfweCXARGGPiZkLOlUwJyuoH008aRNmEhkKKhWlCUut4r3pjT+ZyMrLEoBxLYUsQ+AiRCc45drlEv30iINl8Sf+zEGr1qtwDAmxsgBE0E+m2FkLzpCnPS7VeQ+O4IWOWf+P48EheIxGPYnV9FaVqTYpjgnONwwMB0Ia9JvbuvI9yqSZhNe7SBkJJhPQEYromBTd9jiihBYM2ohEMTruyduVKBbF+6J400On2UShXYU/H6LZOhA0ivmYEMDmWSyV85dt/gOe/8k2cPHgfd9/5J4zcCALXRl6fyjUyTcp+KX0nE8gRP6iZXpRm0nzcgOuphEC+P8rIhJFHRmyCc5wL33NEzkU5pISBiIdcIB6NhVIVX/udP8bVp5/H7v272L1/TyRaKysrAvBKM0PmJ8X44Ziijx8B6kd79wTIZDLgweERuoOpgIm1ahnNZhtHx0y7nct7qFVrwt6sVavwHjOEP1eacO9PKSPVJuckC9aBVJ4w9ZLHP/7gNbTbbdy4uiPF/Q9+9CaW0ZQkV0eDKYqZNGzXx2HrFKOZSjVmN0QCPvjHz+Ytri+pfBWp3OoX2Xb90j/zh994XggjBMh4EDyjNPP8c36NQNp4PBX2+PXLW5iN+/jr7/4tOp0O9GQNWjyP5bSJ+aSNZTQPI7f2MYDGdY4HPQZ/3hHVA1QSZHNraNkpuExKeexwLQXmtY4eQgt8FKurKNVquHTjqtiekMmcTJqYD5rSHOt6EdihNPI5pQbqn8dq/tJX6Gf/gqmNkfBbmAxPpcldq1RkTNH+g0CwpWVhR+tYWm0spyeyztMLT9Oj4i8o4UWBDzOugC/OAx/tHoHpwnnTwEm7KzJHyjz7va5IeynzjhpRSY2sVssi9yYDjBsSjnPWC3y2OL/xNUulEswk5Z2mfG84nKLb6cq8LinkZwEe/N5gOJY9RC6XkTn9+IR+aL7MrZy/kgmm5MYwmc7QOe3JHMetRzGfwsbGiiRqGiEdpXIBhRIZXLYAVI1jJtr6wnw7Z6HLvhc+JkwuXoaRr6xg2G3j3q33ZS9Gr7JqtYo8PVOlgasC0Ja+IwB/EIogV8jj2pVN9Acq7Vme+bCB1XpRgHffDyQAgHsq2wtw/84uXMfG9oVVTG0HrU5f5hmqdlrtjrD31tbWUC1ncXJ0hLu3d8VKIhyLCzj5BDz7Gc/CLyvX/LyX+azvGRdUAmdPzOH/FWesf4OXejwIYGej+qmFhH/+cQ8A+pw9Dp5x8eTCQ2DttD8Vxlmn90S2+29w2z71J849BvjFUMA487Pj7D+614OxGMkGVXWjQ8IAYbqimGdGo+J3NLYttDpd2JRXMCGOu7/FHOmFh0QqgXkuL5vefDaDHD3MplN4MwvaZCwb7UAkBvSdWWARZice0OfcVKpNNueIWaDDq1yGMxmKZEIitmddxGMRRCk9oadAOgMzl0coEsVQS2HW70HrPlIbQtuD5TjiaSb+ULMJEtvPSXFrPXwH8e3nEN28KXJNAc8oJaUJbyKPn/aBeycDLFiURSLYrMSws1pAuVQSZhglDMtwGHceHYrvWb83k80/F1n6OmiGSiZ6/Fj6FqzmbaSmDVwu5FDMpkR2QXYez1+PUr6pGDy+48N2bQHYsrVVJKqr2HzhJURqq/jRWz/Cux++CXfWw0VGxU8G+KcP3sByGZMOlWWNBDiKJpSkUtIjvaXyPdOorKLkT4PvLFCMpJA30+gzqdS34Wk0VF8K6yyRjSAUV0wv317AGbHrHsCfzRGN60ivxBA2dGymtnEt8zRSkaxQyePxBPLlGvrTGbr9PpJMgTN0rNTpMRfg6ORYzpPeL+3TgZJKijeQjhjp9PS0ItLE8UFGwBmrR5g9BD4WC5HOnHZP5ecG8xY6s4aAKJEEZXIQyZYcorlUIQCxJKWnBCXIPFsKgLi68hJW6y/9s3vlTlroH92BPVbdS/HxIaiszUX2RTBgPBpjZo0FAM1R1pUswXIXmNHrw5nCtkZsFiK9GUGhmkYmnkFlGiDbsaRrSPXwqbmAo2uw9x24Tgw7G+vIp+KY2Y6M3WZkik7GR9Iy4ey54pkUDhaysSzm0kgZC5j08Fku8ejoCOtP3cTTX3lZrkOY4KUf4L03PsAHb3wAI2Rg++I2LlxYkw0Xr+OCbDJJ2VTS7EQuj/ULq7D7Pdx72MTA1iTKntfehYloeCkyTD67RqoIX4vBGRxg3LsPZ2nLnFEJ0iLv6SdcGNEwIgsNa3oJOdvA1OtiaVjwzKpEryc0C8lyFboWiDdPvlwRnyoy4dgl5UE5Wfe0hzv3HkkIQC5fFtkcwwcou4obuoDzIdoSk9WxDMFdkA2miYzZdy30e6cyj6TMhICkvj0DHPXMMlQhmTAx7p6ixwRMmunHYrixsYoLpZxI4+gd0p2qSPk4mV+UpdkEa5XPyHnCmRpzgLMMYcJELc+XD4LyMcqa6flE4h5Zo6kU5mTS+R4cLDFZ+NB5PpRl0dtJfMUCzFwHYzJ1ON/FYpIuGuZfPmOeUB65nLuISuImJWfK803GvsheVbCLznmTjKZMGouYId3ySbcL27IQTZtI5/LCZHWHEziDAaKFDSSq2/LMdfY/xOn+hzIOuDYkmDCZSkvhwz9DNohlz3B4/AgWGymUy5LhlxBeIuaWeh6F8UsQDUvUd+idlMHRgzdkneF1odemaNmNc+9AxVjkb/OZJRNAAaXAdmkF9WxR7nMsFhFAgkzQqT3D1J3BnrviTcjv8xqV85uYewEOTu6KVJYS7yXPM8y/Qe8qdd3otmYYZGqawkBMZVfQHXThjhuolKtSAHLeqVSqqFZqqNfryOWyEmKTy+YE0CFIlUhmBeC6e/c+Xvvx62g1W+JvyUQ0Rd6MI5bKICNzB+W4MfGfIRjGZzNFaRq9PPsttA93MfV1LCOmehZ9njO9yQKVymjZMkYtJpjSj5EM3iAQAJCFkedaUqgTkBOPMc5pMs4NAdRZJPKisggVU2zTlLHWnXho9ZWfzuNHIrJELqEjkzaRNGnhoGPE5oWAg7xZS6RNA8MpgXAfZlSBxmyC8Z4Q+Dp7VOR3yJQmuNg4ZoCAgfpqXSXU8rzEv5DAvLpPnxznTM8zcuIykAbNjHI1srk0yrUbYnZNX0quh9FwVSTHqZgBTQA8DTrvVTwq79umHClQQBb9/sbTqYChY/oGea7yBgSQSqVFqsnPrz37Ip750svCLOOzSZD1wftv4aO3fgxtbos3nJlioh3ZImxw8b1TxutLyudo6glzzExmhF3IIIHQwpXU44XYJigvQp4TJWhm1BDJIq0v6Jn21d/+QzzzwivCTlQeUEs0jw9x+GhXfMKk0cKU1SVQLhWEWVyrraBaXUH7tIFm60QYSnfuPJR5m2NRwj8WyrOSY4j+f5cvXRTzfu7jT9o9uQ4838dlmudsrMdljpRjUmXC41xp4s768nnUzMva02vtIaG7uFCvYmjN0emNlQSerB5bMXpgRBDP5OE7NqKxFHIV5Zf46zhu7NRFsnluO8QalrXL48fRSQsHRyfiGcp7+tT1a3j/o1v4sz/7joBnYuswORFmMllBSBQRK1wQRlrgjuWlQtH0zz39amKKqjmVZ6I1S+Jo9GmD/8N774EAGuf3Sb+JhJlCulDDxcsXhV3JNMf6+gWkjED2WiP/X59p9vgbCGOOsOYjZLUwPrmD8XCIlZUaKrWq8pJlA5Lzm1nD1AecYUMYk5HMOpaxghjd69oCVvcQcc1CsVQWEPmkTdY9UMiZ6HZOhZHL5iLHKQH30XCIQr4o6bf9fleYafweSRz07BMPVM9DpVxGWvz/VAJ2LJGQxgjnL8t25HW5WeRjSsN8aGGRjVLWSbbrcMhxyaCOkbDT+KySCccQKY5Lstb4DLI+oAS7XK1ibY1N9zLiCVOlJntzOR9aoEhDRyZMqkWYmsxmt7qig15LmgFkHh/t3cfJ4QNpaiTTOSRSWQAMmOlJimo2FRcp9HGjA3exxLe+9RU8f/OqyPYZDjKYcP5XgVej0UwYfZVKEfliEe1WB7q2RKWYw737e9jdO8LGakXW3Ua7IyEnxWJRLFkGvS4aJ02xxsiXimLX8wQ8+5xH+FeRaz7+Mp8n1+TXCJx99ODk1zHnPXnNX+MVIJB6Y2dVJiT6GXz2OF84P5uwys8ZHHB+nFOfyTp89XWaGSup53l36gmo9q93E4VJtvSx1GjUG0HM70JbUn6hwfCHAvYoDSWZCaqry86P8jmiISd9S0LwXVeinkmn52aX5sYEzrjBpM8AO0ZcEBKuJQXHslQWGZJE3XMDPOhDH6pkOP6+G1EUdn0BYZuFfAvxSQNeKAqfXmXTETx27goX4Ld2gc6ekhxWtpVfwuhYMTlicfEei2ey4qfCjfOw3YJvKyCO8oZFbl3O2z6+B6N6kTs2uCf3oeeqAp59bT2Fl3K+BBuwtTqEgY86QzQGQ7hGHtlKGWvVhABaqbiJWrksqTepTAYPDxv48es/RvPRfVjjoTKoz64hnPmkI3qeoKeNjjDvHyBn6LhYzCFtJqSDNXZ8LAtlxMsVMRbndRoe7AtdvFQsoLS+ie1v/B6Kl6+j2e3hzu4dnBwdoppMoNl+gLduvQfbniObviQVa6P1Jnx/ihA9oEIa5s5CmFhcpJmWSQP9uUeJKqvaJS7mV3G5WIE162N/MUA3TgYc/aKUP5DvzuFNfSycALGkki8SoIqYYZhaUjxMrtevYiO2hTl01Opr4j110GgC9HsR2aYyhuY4cm1llj8YTYUCzutD5gULKBb+cggRRVObCQEolK8UDxaX/UEfnc6p3N+pP8HQ68D2JwjFA0SSytMpltIRTemSuEnvs3g6IrItCYyYBjjdG6JW+TLKhRvyukYk9akHb+/Oj3H84E1J3KNHhju34c5pKK8htNQRWioZKQtBM5vA6qWnETXrcvLdk7to7n8Ec91A9kIcO6lNPJt/BvbBPvYfvCcMOFPSznS04ipFLTKMIRRJI2PGMJ7NRBZtuR6Gpo9UbR3LpgdbV6lqScywfuU67NMDhKZdZLJpxMsrCBfqCOdSMApMWtLgjGwsZwvoBJMe83U+B1UVu4fNfT7ngfjkcI9bL2aE4dbsMKmJxegMoXgBerIiY4kyQz1mIEQQdLSPxHiGXMgUMMkeTYXpU3/2KpaVpBR4phbg9MN3cfpgV5ibgchdyd4gaq7ubSRmorC+ATOvpENC+jvzqiLIZTN1cDCUzrAkhkVTMNNFVLMp5EMO+seP4NkWZhGKRkzYfgCXm0bxEBzBmfREZmhJ0IANc+nJPMGurBmLSae1bXmYhyMopE1crhZQThgCPnDMU/LanlmY+D7iiyUiNBoSgFeNz/Mxy/OeLQKMXQ89y8KUcx49ycjKYbLkPEA4m0UyncWcvkgeDeij8KiitCxEKKUk25K+j2StsRNOhpuYhyt2ozwHck5z+ZR5ZlFNk8RNZRT+CXimnqQQ9GgU8UIOyCQxXvjoDwfis8VuPIsIM5FEQo8Cjocp5+q5J2mDBBvUx0J83QgYsKHA+ZYbcr5+srQFl6/ZvIsl/QWpDqVWfKlAsfMUWwF2vADxaAprO19GafUqDnZ/gvncEoZn8/gW9IguBaesDwQOGHgifi+BSjJj+MFSx5Js2DNmYioZQzymwHF/6cFZOEJE5JpGIIm+P+X0FuK6iVbzkUooDRmY+g5czYMePme5heRndC0ua59KDgngu5RKBlK8MJCEibClYhnVag3VShWuSybjHCuU5xRLKNfqwu7sdXtotU7x3rvv4979+wKI0ZNKpH8aMHXnEqhAMCOTpgw2id5pW+bt7UvXJOSDLAp6UXUHM2FvCNi9DBA31HPDRhPfH8EdFnGe40qQAMcHWWiua2MyaMt9o5+cAGdihq9AGXroEADj/oCgYCQUyL3lOk1pV3+mgK7PHtlECCtF5TUmyZ1nczSLSwJkYnivEYShz5C6fxzPBMUlpEDmHDIMOUaWkjLN5yidzSg2L0HamAIL5PWYHkgJN2eQM3YHx59IuRe+GKQnsznkSmVMuqcYT8YYTWfodbrwtQmiCcknRVQje5MSTcUci6WSIlliWofN60sWotwftScis8UaDqHLufPaAzeeewHXn3tBxj5NtclY3txYlT1stZBFNhkVm4If/f3f4rXv/wPCUfqZGcikCNTFhPlCd8S9gxNpwrz81W+iWlvFnfu7uHjpCqaDNu588J4wcMQ7balYJrlsBnGCfJYloB/nnpe+9i2Y2SI+ev8duL4CFHPZFAwJPmCIQAxxMkN1Wl0YqNZXRdouPlOJmOznS8Ui7t25iw8+ui0Niallix9ePBpGPJHC1tYWBqMRfvLGGwI0vPzyK3JfyMY6l2ny/2SfMfGSgBm/zuOz1iwEuRkSQDadTF58j6O2MG7K+Ty8QMNg6kojJJ+MSEhOe2TDWS6QyVaRLXCN/fUevyhpk3/9xuWtM0BtKe+bz8GffOe/4k/+9E8RjhdkzM6GDVl/hOVIq4HcCqK5dYRBpcYcWpjNQnYZyJzVxLuT6yWfcQLH8aCHjDFFJpfHcF7AyejT4Nfp0S4O770vIULcg5OxyQeP+cuZfA7xhIFsaQ2JzKrI+/6lRyS0EMCePoDn7ENDI2BGQAhIahOY2kRUCqfHxyKTZKgMwT2y4QlqcS8VpaWLFwh4HM/VEEnXBDQKz4dIRzxpGvT7IwzpNRgyRNbOdeD+/XtonhwJ+4qekxw/DERhg1hY5gJChTCbjkW5QX+0fC4lxv9MrmUIRfysSS1rKhtfoTAsi3PsGKPxWJJ9cxnuBVUYAfeYZKv1e30Bx9hM5fNHn0kzERVbh+PjljDZuWYQWIoYKpmT4SU7l3ekucLmgKQpDyYS/kEwfXW1jnyB3rCUzuuY+56wiB02986sERha4ltDdJqHGPba0oAJh2MoV9Zk3Ql8W2TV93b3cdjsCvvud7/9Vdknj/p9pDJJIaywWc33N51ZGI8nsq8tF3Pi75YTSaePRruPYiGHyztbEnpwcnwiAWIMmtExR7/TQac7gLfgddNlnXkCnn3mqTqXa5bzijHEQ2iqk9kXfv4+z/eMk+oTueYXvoS/UT/I9Jn/8sdfx+6j/U+Z/3/2JD8Lnp1Tt89/7vOSNx/v7DwOqhGl5+bwyfHFrgCBsvO0PwJnuteH7g+wiOSwMPII+wP5YBHGjiL/5WJD0IzSDrLK2BnnRm3CNEiPBtdLzNhpmUzkJFS5hLNkLWWKLnp9bsTnLtJzF4nVdThmCvGogWqlgulpG4OHD4RpwY02jeC5OFG2KZt8gmGUIcRykoI5b+5C6x0IgHNuVCweIvGobOoInLGg00j5TqWRLBTl/9ZoIKl/PjeXLELZ9fPnklbG4pjys9D6DSI/8Jq7KK5t4+tPbeNaco6F50oxRrnnQ8vFcRAWOrmZSiGXyyFVLIvRt2exE7+UJKlMOoN/+slP8L1/+FtM+l3xJuF5KhGX6iJxDHOxSRqUY2mgk1guEUMqkRDgqG17mOoRoXeXaEA9GWF0cgR3OBCvncu/88fY+sbvSUGxf3KCe/d28fbrP8Ro7KG0oiRajx9HR2+gcfqWFKNkHklyEK+VmKdDjLh5z8goIbC1na3jhdVNRLQ53ukf4M5UmbCeSxtFtsnEQFKlxDAqQMTUhc30nbZNAAAgAElEQVT27We+gT948XcRiZsI09zfiGGpG3ItuZmQlMZ5IB1sFpeSrgqg2x3i5PhUgAQpqPiyBNnOTPr5fgS8FS8y+omFFFtKTPrZkV7ipHWC4+aJFMEEBwbzJqbhLpJFHbEUE8t0zPq+SDczpZgURJO+K/5vlLbaUx+l/A0sbYUqZbNXlE8X244ihfgIbRqY83KFNDHh14OQ/H2wuA4xXZGyCQ3mSgypWhTeiOAyxWK6SD6jmTBC0RDioQiezj+NwljHGwfvILDHuDhXvmhiah5JoeeEMXUXIiGcOQ66gxEcGqAzbdFVnoClqy/J7/Tv/kQ2Z+X1TRSTMYTdPjau30T10jWRHnZdB6mVFaTCacBWIIvI+7SQFJUOjeK5xQ7mwlYKfAIlGu7d+RCOt8DNZ55BMsZ0vRAiqYwwOQhVuL4Oq+ugcPEC4tUsMmEFPnXGC0w6DQkF4Q3mhpJG1Oy481mMhX2Mjh+ivX/0qbEqcseQJq9hxExk62tI5mi+7WE4U3IdFuksRAgQcNPKuSmWyGJ76zKCZUiYQGnNxemjO0q+kcnjaBbCw/YEoeVSfMCc2RCT1r54Dw0FwJ2hFKMwS1OMriBQPoMhQ4zht3MJbKRjcm8oAWO3nF3be4MBTi0b9WgceRrv892o0FEVH7BUfmuWyC09DAho6BEBm6IIkCbjlhtPSQ+MCnCm/EwUg42FL4EzgjvC1FlCZH98RogG0cWPjBM+F+cG58SvDG2JOOV29JQ6G79nLe2zxkhYAgNimQzcaBgng64UzSAD6Azc4/kYZKn5cwmjIJtCyhEmCNJniUxFGTUytYi/mLBEWbQQA41rCMcpb1aG++GQgWg0I/P3wpsgDE0kWa4XYOPiS6jUr8Jzp+i076PTvqc84+ZkBHA94rqk5GYEaz0aQJ95yURCOiIBMOdrsSAU6zae2wIa5yY2CBgkYNAXz0TA4sNbYCW3g2J2Fc3GQxwd7fKn5Wc0KqfOpjYJpwjFEI+Y8pxTMkdghsWpSLMJ5C3ohaiAHxZnpUIF8WQFxWwO5XQMuUIR2WJR9ssnJw04FovhEPrDkTy7ZObK+wooHZ1h5gcolcqSTsg5i2msZFClU2lJfWXRNZ1y7aWcUTWdyLbgtSQI57gqSIAFOdMXLYsyPI4rBf6RwSypt2cJwiwi6cvIg2OM0sBMOi0MJwGzmFLH5gCBKcf/meBZKR3BejUjReDjKZico8lC40ORMenPp8AyMq3IdOXf5LPEr4tcXhiwCshSfonKJyxBqWkkopK9KeVMJNBqtJQX3EgFjbHIppxz69KWsNXkcdQ0zOwZBpMhQrye4TD8mQ13MpEU4xnl0L4vBt25VAJGMikLo/ze1JJ7TB8iyeVbAv3hEOXaGq5du3Em02aYAkFq+p1F8fDOR8KKf/krrwiIQr/KfrslLHY+93dvPUCr1YZnD+FYE6TiBn7rq1/DjWe/jFv3HmH3/h21X2BzCw7CRlQYvZtbW9CcAe599A7syQgnh/vwF0zX1DBzfJTLRQHJLl2/iWJ9Cw/u3f/YL5QG5pSGcf9EQI/NqdX1CzATpkgxT/sjeH4gqXvdXg/rq3XEomHcv/9AgfQi8Texs72JarkooNo7778v82+lVkcqV5FrTTkjUyZf/fHb4v1FwOxxsIxAmWI10/5BNV59d4Z2c0/sACibz+VrmHsWJgziSGalsbLwHWlgVAoZmeNbIwuuFkYqW0HCzH+xzfC/4Ke+CHiWNpWPFOfv61e2USzk8X//yZ/iH7/3PQGPyBzn3i9Ef9BQBK41EbuAXG0bGQYo+TPMRXbtIZyuIJUKIWuM0Gw1ZP3PpdLCYOcYqq2sQYutoDHmfup8h6/eIAG0xqNbEidBBi733JF4ElN7jNmshys3voxy/bowHH+VwyBgFlIJsoWYi3zUQc+JiocZn9mUNkFGJ/tNPXvcb0+7fcw6XbFemetRLOj/xrAQKlqiJgKNTFNL9piJOL3KTGF58fqkU/QhO7NmMTRhhE1njuwlBmzkObYEPXE+5r6c1QeZlaxhLGsm1g/06Z1ZtkgOyaBkciVrHXp/FfNZYYlyX8qag78/Go3QPu3Ka/A+xshE1XVMRiNpfJXKFfEQpLSeTGN6tZKJRgknASTKY8nkJguNc5XrWNIortQquHz9mvjDEsQ/OjxCvz+QEJpcPotYJIotJtU/9wrK5ZLsmY/2HqJx9BCO74H+u0YoEH+48eAUkxFDvQJEjRA6nQE8PySJlwvfwmTmYr9Bf8cUXnnlOdQqebROWjjtMmhhiVZnIF62TFpfBJyLA0TDEexs1gV85Fx/8+Z1pUygZYoeloblwUEDZjyCbIpy+WOMRlPZExBE5L15Ap595qkiUPKtl5/51FdPuz2cdj7f2+fzgLVz0OSo0RaEnpPsd/7qB0/kmr/KDPYb8jscF0/trOLBo/2fCaR+FjxTi+zT8g7O0zc5Jn4RGPuEpfjL33RjPpTJlkalIaejihsBts74ByzsCUSId0gECbINUmloYV1kDizSfMfBbDKWhYNpbCIP4sdCMS0+liiddXpYCHDDTXAjoS2Q8GzEMjlMonGMLUu6LtHpBIvTlsgT+XPT1LoUVZqvTPnPF1109wQsdTV6SGmIgQmRipFEhpsYGJNNddbdZnEZSaYF2NKMMGbjEazREIHjIBQsFMB3Bh6xmyrpm8ULCFauiZHzS7mFBAUQJGCnhpt5duqbgY6uHoO10KGbOekqMo2mVMgiwzQfzxGZWTqdxVtvvoZ//Lu/li4bCwEuKqSP85pxE0XfB/qqKMN7MvUo2zkDhcKGGCCzKbGxtY3LF3eQjEYwfPQAVuNY2FqXv/2fsPn13xfQ6/D4BH/3N3+Dh3duw8yvIl1Y+2eDZG//dZw03kIillEMsyULAha1SsLIzj+lXPQ+479Pr13E85evwB47uNPfw0HQhGvNxWifFRClTqylWZMbUQ3FVBKldAaeF+DZnWfxrVd+G7X6FvQIu4Vd6b4RpOFmhew8bl46p23ZPLO7Sir/7XvH6PcsYaTZAdkiyguJcAbZLiLP+Rgs4/mqwoodeCnUQmHc3buF3cNbSEXzMCNp+NkeUJ5i4c6xcBYIhcmak4pRxr9HBpYOxHMG7BElO0CsEBFmXkBGgUdQThO/OKaNsqBmcR2QwTT2ER5FkJgm5DqGK6tAMcDEuy+MxMWcCadkWoaEOePZgbD1tNASejSELXMdl7IXESuW8bBzgtnd93CB458ebHOm3wF6NI+eG8bpYKTo9dOZSHpF7XDWBa1dfwkxM43xwR3o3hTxpSWG1WQVkEGyfu1p9HwNH955gEp9HVuXryFuUrbsQteiiEYSuP3h+zjtnWLhWegeH6KciKJMmSdBtIUvbDfKmXL5HGrbO8hsXUXl0gXoIQ+Hj5oi242IxEDDSn4i3iIPjsKS+KbAJIK2BE/nmB0/xPR4V3WFz+TaZO6R6cZBxcKWYEGyVIFupkVWyPfBlDwJaDjv/nJOGgylg0wwanX1ArbWN8XHbe7OMGgcYtxpIkpJRjSOhhNHTy8hvHDkg2D96aOPMH70rrDCvLmPQjwqKb1BLAFzOceEnlHRFOKJBOqJMOoxBWxyE8zNMe/BARmBlo1qOIp4iJm+Ckzie+J7FyDpDECjV9mAvlT0GiNAF9KQFDnmUooHYVmKYb8Cqmnmz8aFUELFH4agOzvZgZiDk0GlM010HsAla0fnNlqBRxx3Ec6/ZB/wtWTMa0q+R6CNoAjDVswkBr6LHr0hzzzb6HHG846IlC8kBvwE8OhDyLaVfwYO8taSkSpc0PMOioCf9MPWkEhmEI9nMfeW8kwJy2XtBubuBF7nPeRjYTTGDvqugcrKNQmi6XUewMzkEIkmYc1GsKcKYCI4zrmBCWIE1LRAgToCSPDxXwZw5jTPV/6Kktx45mbPQixLMCgSQql0QQF9iwXybNTM59h7dAd7+/eEORtJGSpgZK7mR4Kv/LeSySMSjsJyXaQTMfFt9AnQEUylb4+jQFxJno6kEDdiyKczSMQTMGNRkbS6ArgSWCQoFZZ7IfeEf4f+XpRZzmzxjwlCYSnMpKkRLIT9sLFxARc2t6TIabebIqNcqdWEPUZ2ymjCJo6GRCyEKQuixQLuXBO2mE//TE8xsphoK14+BOK5PhnKG4znQCYb71OKnm5kE9L7S9iLikk+tBYYzNS6/9kjn4pgrZJBWgIRFBuMcwEBHoKKBMr4/HLOZ0Et0iYBylRKMWWmEtxihAX0IcDG15D0zzPfNcoUW82O/H59fVUYf7zmRweHcjriuaMBK/XamQUFJfVMgqNc2hFA1e934fQHArSRWTaZ01rBEGCNhvycQ2gjkc6kZK9BKRbT9OzxFP3BUMC2jfVNXLlyVaRYBMdoBs5mUj6bRto0MR725XMmR/K6/tX/99/lvf7BH/2heL1SFkqpKIFAAlB8/+feaZSbkzVEJppMnwJ6aiIN5XUg8+yjn/4E77z2fbFjyOQKfOOImcoEnaDF1RsvYjQNcHJyAl1ejyEIlA9HcXFzXa5p+7SHt995T9bib37ja7BsH//w6o8E9Pd8D9VyDuVCThqNbCBcvXIJJ8dHeLi7K3u4o0YLR40mXn75ZWQLKuHys2DZZ8fIZNjEZNSU5g+Lf3oqxsycsHnypTUUP0d6efjwXZwePxAm8trKCiqFIvpMd4aBZLokqbK/7uNngWePy1FpU7NeryCdSgm4/X/8n/+XeJ5JIA4Zoe5cnoVMcQ258hpGp0dwrTHMbEmA4chygemEagUXycIKInEdMfRgTYZodzoyp9FPi/NAfaUu8rnWJIqT4ad90ijN6xzfx/D0QPyAaXSfr15As9vF/sO3UajuYHWTLMlPDkNbCNOPIDlDP3jI/5hgLNJitfJybcoaNrJhMu6DT5QkZ2xrBXzPVQjX2R6OMulxb4DZYIzxzIcdNmFkSwjHEsKKdWZkNWqIRjjiFzCiMWTSeUmiDEdoNaGAMmnmGEtMp7YY+hMQPu2cKqniUkNlpY611VUYEfoExuRjQak+meGJpJwXm/+sG7jnpWca52w+27Re4f/FLobejK4nzDQCaGSUUd5MgIyNUEobCfQS2Lq4s41SqSD3mODc6SkTktlQXQhzlhJQejRzfqI6oliu4MYzTwlzq9ft492338PJ0bHsMclA5XpeKNSxsbmDi5evYOPCloRiHOzdQ7t5gmSK6xjZ7zPxtJwO+oiTXBgKBLzjup3LF2Xd4b7ipNVDb2Th6acvo1YuiGUFPdveeO8e9o9OsQw08Rj1g6msiZoXQoR1SYjnkcPW5YuoVMuypyDQyDGcSsSwVi8KO4/vm/McmzNcc45Ouk/Asy8yGX3rlWfw26/c/NwfJajGgffZgwBapaQMZL/32ntP0jW/yIX+Df8ZjgMyEnnPaeL+WTbiZ8EzgiGvvPiMUEvpgyYdqivbODxuSZLNz2Iz7pyFSnzvNSXtfHL87CvAzl0o8FVn2unCH50I0CQpZrIjU/+Qkh+NJSRdTfmaKWDHJtNsOhV22dy2JE3ubCunCkIWifTTEKmVmNcoyacE0SngTFK6aPTJFMLxFF4qAyceF/p0PaKhwMLDTMnP+aEULMeD3j+AkUhDj6ewdGcInKkAZzT656Y2MW1An9tS1BGE4gItRQCLWj0u0i7KIcxCWTbElBvNhn0sXFeYZxFJPwwhiCRkgaQc1FqGMa9ewSuXN/BSnr4JBIZUoayK3yV2h2N81Juhs8jCNpRfx3OXq3jx2qqcF30myDsx4wnpnr7+1uv4H3/3tyrNkEXDWeIbF2luuMX3h5IlKSzCimFCvlRIk+doNJrgyrVruPnMs3JPOndvYfjwvvzdld/6NjJPv4S5a6HbPMI7r72GOUxkVj6RQj8+MpqtW2i3b6NWvQ5nOkaj8VMJExC/IYJh7kLJ9M48xS7VV7FTX8Vhu4kTrwM9T9YUmR2K8RFehhE4gWxoCuU0fufKDVzJV3E8GJOuhep2HboRlaKI4FctX0GxsCLeHmRDdLvHaPebSMeTSMZyeLDfwrvv3EN0HiCbL2ACFblNQEZYW5R4EkQ4uxdChWcXTgDfMObLELp2CLcfvI3m8U+RiZfEpH+RGyJc9DB3FAhGMMuZchMWlg2UNSHzUKWG6gTHIppIOfl3CBSSXUfQLUKfrrhKoRT1WIhjX8PcXSIxjYsM1E7ZSObjAn5YA4YBLJAoKmCYYBsLz1HLFh+2WDYMz1KG9i/eeAU75etovP82gsPbMBmTKP4XCyy0BMaejsFkBsvzxLzVJhBIBZ/iAOHizRdRv/6ybNgmB3cwfPAOYktLvKc4v4ZCS9S2LmHzuVdwd28Pu7sPkCuTjeSgnN1GPruGcaeNzuG+JMwlkmk4oz58e4JssYJAD+OwN4alGXj+xWexc+UqxqMpsvERwiEP+20DY1uX4tz3XPQ7pxicngrQogcqbdOhb9+sj/jcVgESZ+wDSjR9Tcc4oKxiiqVjoZCMo766ili+hCEZqARmWYxzQ35WDvNfjr3lzMNk4mFC0K5SxGqlSAohpt0m7FFf5jSzWAGFfU03gb5RRnayh+x0H8PUJh41Opg8fAcaN9mhEDJmAlN/gantIq+LxgyeEcdc01A2Y1g3w+I/yIALSXQM62g6Fg6mU6Sho8gwgCULJQWaKRBNsRj5bDtMCaPE9Ox7JtkcOt3KRKumEN0z1pceNaCnUgjT84/+ZuMxFpYtvi4Wk2nn9NoLI6pHpMGxpBw+YsAnK4rBB2fsX5Ghcc4ThrCmzOp9yi0DAXHdgKbzcxmnwno8Y3iyII3G0vCsCTxrrM5NEcjODKUe+/d8PeFbIGOLIRtmGuubr6BcuS6/N59P4TkT7vGxmDzEfLQrQHLX8hAt3ISuJ3Hw8A0sAhvr21/G6voL2L/3Og7uvy6ANWWUcRbL4bgk6yUp9YkY6FgjtCcDBWQJK+6TtW3pKgB8c2Ubl7afQiSekA65eiP09VNMp0e7t/Dw4S1JrGWAypKhsWQDkuV3ziBg8mY2h/VaDZVSQdYHhni4vBeOjc6gh9FkomR/6VUFXsfjMOgzOBtI04DAEO+VEU9CZ8JnOIpYLCFeOZ3BRABCJlNy5BDEImhBsDIWjwsr2YzFsba1LZItPmsEYAgMTm3V7KmVcwLMEHgKAo5TSorCmNkLKdQo6SHgoC9dYK4sF2TdEX85yimVrQEvIa8tQTQyOMj24hrF8TGYBT+TecbLulZOY6OWVYyiuS/WDiz6yRwbTpVfVyEdVfL6yRSzGRs5ZL3rOG21BCDP0vya94apinMW4mRJq3WbN5gME8/15dyKldLHMk/xCWLoxdyHa82EtUL5uzOdCripp5JiMj++/z6mhw+RXNlGLE+z+wUCIwwjkYShKQlkOBaTwjiTSQmISQYJrxOLbyMUxnp9DRu1CrLp5FmwjIZWoyl7h3yljJ++/k+IRwysb1+U545yXrIiz1P0+F5OWw0c7D1Cp92W+S+SSGPukfnrSaDAmF0kNo/0QMDHnZ3L4uF3eLArxXu/00WxUhBbhEGnK756nLPJIsnlq1hqEQzIjD3tynqZSUZRq9VQKtfw4Ycf4t7ugeyX8mkTN65fExbKWz99X64ff/65mzdwYb2OZrsl3yeA+pd/9TciFX3h+Wfx53/5N/jv/+NVVNcuIV9a/0Lb8fbxXbQbTPvlJKnYS5XVK/Lxs47Txi7aJ/dRXrmISv2S/BgZqjwIsv9bHJ8Fz8RWJpkUsIypm/z89t0H+MHr72J7ewu3P3wXf/Zf/xwhJjGT6eg5KmCHTHky7shSFeAwjVypjhiDk0YdWLMxELjIZ1Jg8GOj9QiNTkeSosnorBSLqFbKksKaTGbRtdNojj4dGtA+uIv2wW1hq9Jra61exvr6KuxFFHce3YXtWrhw4aYEu0ijAQYyho30sotJkIKt52R+jAYjpMO2sP9FUq1zf0q/WDKpHPH+MkIhAQtVM5jfP1MMGKr5TKYSA5q4bvU6Y1GZdWcuook8arUqyjnKAz1hStHHcGLPkUknkM9kBAQORVOqyetPpGFNK4nxxMZkPMNkMkSj2ZC5Mp/PSQOhkMvg2tVLmNke+oOxeDVS7q3mOQZkqPPkXNjr9+XrnKsJFhOwJugnzScmdbsOJudeqwwW4JpsRJBM8TzUeklvMf6OEY2eySe5ni9VmAUbTY6LfrePvf1D9IcTFIoFXLy0jWIxJ/7Ge3tHwhClKoj1zGjqyDPJhsaFzYu4dPma+FPaTFenDNT3ZL9C0gHlpu6gB2s8Qjgeh7twxbOS4Go2m0GnSz+1QPYFuUxSgltce4JWZ4Sf3r6LRquHpW/IfobzD9nKyrMVAsymzDgyuSxKpRyS9Ic0U4gwFIC+ZiEN7XZPQPTLO2sI0wrBtmVcPGGe/QtnpJ8HrL36Gj1e1PEECPkXXujfoF8/B9F2Hx0IiHZ+fFauywmUHSoacD6e2HrOTPw8AO0J6+yL3WgmZrG7MJ80EA3GKBWKEt/MztVKtYJKpSKAhPSRCBIRTDNoSKO6y5RjUZLJZDcCOxJ5yC6UFHdnRaEkS/GDKXXq33O5GWn58vNnXjvwfRizKZzhCNnNbejFvHiGlLUApmOJLJQBARPbF/CMEiQULmBR2IDZf4hY5z6m+YtYhGPig0aad9wbwlg4EiggxaTjqhm/uCmb7NRigmS5hnA8JsmTwxbN4z2Z4Mle4OLppFeUr9LgGOPcFkLlLbyY8XA9pZgb3NjRl8IKRREma8xM4o2ejo+OlVSVx+X1LJ69XEMqYWJ+vAtv7z5iGguPCD4aTvHBYCIdGS7QuhGG6yhvOS6SXHxI76afAT+n3wABD+4TuIhRhsOu/c7lKyiWimjduwN0O4oBsnYVR0jjYO8+TN1HvraNRP7TjDN265ae/XHn/tzdYtTfx3h2KGw6AjFhemxI8p2Sc3JQuLMxPHus5DKFCIwMq0ml0GRFWTOL0CY0D+1hfbOMGzc30dG6uN/egzX2kUgTQAxjNrBkA/WNm1/HN575pjCwyKL54Vvfx08e/hO+dOMFvLj2CgpmGYOjLu7uNmGHlVH1OZAo8mGmLIo8k8CRYj0slpQSnXnjuBpGLouROzg9eR/JSBxGLIwgP8IcPuyBCz22FOYZ32M0wY2OhtnQwWzIDUkAI6HDMAlAhBFmuhlLWE+SChCjZ9pcgz2hn0Qgm0h+2EOCr554xiWyMfFUcyaubPYIwlGOxvcRpmdTiEAlN5QMalhAM0KANcfLtZvYrl+RDmTQ3kM5oa4zPZ2cwICHqADZY9uVcT51PDEBPmc4XXv+S6huXYFPzRzlm7vvYbj7HvSAkkz1WmY6hdrlp4QJyHsrXf/hUPWRycqwbYzmS6y9+FVsP/Uijt78Pnp33sLmcy9j/YWvY2r76LdOVPEXTSCwJ6oTzRRJayLeSYNOB+N+R6LUKdPFuI3I7FQYWA97U0xdH7VcBrlqXRib7I6zw7ukzxSTDlsNTDptZBIRbF+5ATtq4qDdRC6VRCWbhRkNw9DIJtJUVP3YgW5byDJpMJ4iBVKecel4M3XV42aY6a4avKWGcbwCN1pEanaClNXEKLOF/UYH/XtvImaaMLNkO0UwntHk10VSWyLkOyKVmCKEeK6IrXwKIXeK4WyGeCgkjFCytg5nU0QDDXn6SJJFJ96QCnRXoLkazyLfCJZwJH2TauelBAFwc6/F4up+eL54xxlpE3Oy+ShNZBLodIbAtkVmPvE8LGIm4um88naaO+K9ReCAz8fcd8WDkmMlFDMlnAOOAnYIZJKpRqApy/ecSGHm+7KpJrgVT2QRS6RQXr+GyuoNNPc/RPPgw489n8g0k/lRqMufyIVcZyyvEY0lpSCsrF1HZUV5B/IYDt5F+/AthD1IuIVuUJO2kOuQzD6PVO45HO2/ieP9N1CuXcXqxpfRbd7Gyf6b6jouADMUxaXVOkqFnLDUnYWO1myAk+7Jx2xS8cuTpYpjm1V2gNTSwMbaFmqbFxGOxMXThkCIyEcXc+w/uov9vTvCoggZGhaUxUgyK7HYOeauWtPYfKqXy9hYqQq7isBZjB6blA/2OugO+yJ9dW0HUSOCTGEVuhaGMxkLMMX7QJNoMhGEgV2s4MLGFnx/iTb9NBeQIsig+bs1g3fmNygMw4iBQr4gzCquD8ViAflcXppjXDu4bhJM8udsEoRRK2dl/eBYJmDFQqvd4z5ghHiE18cXnxsCJSygleeYMvDn/CWNrzAZCJTsMRBHpSSPCMRNP982g74+q6UUaoWUrMMMxVDSzIWMzZlDwDmMjBkR37aT4xbazVPxZ8zm07LmCfvB4CRIMoV7BqKde83RKlWFF62u14WJIuuDhG6oRh4L12G7IfJDz57JRzSZE0Z1OElfxghm+3fhkLGxsoUgkcFsNpXmiZnOIhaPyTXJ5wvY2twQoJbAGSWLZOMJyKUF2KrXkc3k5PozNITv97t//V25D7//R38sEjCy1t784T8KEPk7f/BHH/v8iVfgfIG9B/dx2mwiX8gLGEsQkYwRKe49H51WQ7zXqitr8v12q4FGoyFMuH6nCTOZxYWLlyXMJJ5ICwuXagA2n9+/dQ8O2TqhBVx7ikI+h52LW7BsD++8/4FIMpmMO7U8XLq4JdKrN9/5QECE8yJ4OBjgq195Cb//B99W99P38Gd//hf4f/7f/ybzjBFLI5HIIl9eR7r460m5/GK73l/fT5UKGZTzGSGJVPLJT6WGEjR77afv49ad+3jqykWR4n3/9ffw6LCJg4d30WsdIF9ZF9uHUbeBTFHtOa1xX54vTjBmOq8khxobfCFMpwNE/BHK2TiGswH2Tg6kcRZP5sQShKzyfDaLrc1tuKEq9rtnvq/c781dJf3utjAdniJfqkFnGn1oho21GpJmCiedE+wePUC9vIGt6goCd4rZUkm0Y4uBkgXSf5hSR64l9OClxHg+RzyTVqiibUoAACAASURBVL55Wli8Bmnmz/10QAm240uwBpOoOX7TGVOaEQ7BMzZnognMtYjI+ggipcsbkuAaDigpnyG8mMkcQTsTNl7IFCMTeTgeyfxK2yg2SjkVk2nGIBQykGezkVhQiHep7Ygva32lgtHYkqY6yQFqqaIXrWLKUbqZSqumPcHlVqsl3nDFckn8d/mz3DswRZnyTQahWTNHSRWzaXjzpZjuM712pVYRkF/sRhZMEmZCsC3PssgwOTcx0Kp9Ks0CJgmvrFRUAz1YCHh2/94jcLHiXshyaGlCVh/kuea1YwLoWlHNNXbApj7nUx0mQ1qiukiBGcozGI/F7mJn56KE1YynNoyoiWKR4TUGrOkY7dNT2C7ZhFH0hjN0uwN0Ox30qW7wKammjyj/ZhqmGYNpzJHPJFX6MfeUZL765AdqyGSTKJaLKOZzahzQK5UWNf/r//a/P2an++t7OJ+88pMr8B/tCnCRYTrNOQvtcfDsnD3G98ywgc/KPc8BtMOTtiQbnbPQ+BoE3b7z1z/8j3a5fqX3o4qd6cdmuecvMj7dhztqi1ExN4I0+y+XKwJ+kf5rJExhRnGCZBec3efZeAhnNpOFhRM9/akkxvn8Rc8YP+Ijc1YUimzzzMT6k4lS+Zfw4IaWCzJXrvB0DK/Xh1FbQaRcEg+e3NyFaU1Rv3wJU7OGWy0Pk7kqMtWxRGR4jPDgUIIC5mYRsfGxeh+5DUSdPiLDI/GCYBIhC10xOmaHPptHqlzBMhRGr92UwIDAdYTJRJaY+CqRDaFH4cCQgIKbFyr4UlYleCm9ldrM7LoxWEy5jC1xyzGxN6CxtCZ+UBdWMlinTCWdQqxzDPchC7AQYgbBswneOR0oOazOopZGzqpQUR06TRh47Kyzs8/uvJgiR+iARq+ViURfX756HRtr6+gc78PvtqGzE7ZcYpCowsltIKKHlTSUi7Q46aikOc0ewB2yk086PjB1XDHlzdRWsHPzBditBh4e9YH8P+8Yt48+wunRrXO0TBmjnRE6PHuCTDKNbCqD0agHP2cjuRNGjGDR1MPgaIKQEUamZsKnxNCfqxS3eBwxE3CmDkKxBbT4AloQwguZF3E99TKspYbTwUQ28+zaSbLaWbqrsPfmihHB7iCZRAMbmLj0flIgDpdzdlmn/QN0mrsITAehnIulZWA6cAHTwpJeRy6ZZLqwSgJNeR85kznMQlRSR2dDV4A3TUIvWECye7iAO6Ockh1BSsd0AdzckZJnxouGAGzUKVIWS3kOf4bDiJ5akuJEzyWE0T+1JXAhkTCwhijqiwTKKxdg2UscH99DJDJHlLiCT6DFwNBdShHEazAjeGa7eOUrXxV2Ez2TvvbNr9IVB42+LRsaAqqTk/vIL11oNJkVLHiJ5IUrSNVWMWvsI5LKI722LcDBYO8u+o/uyngvXLyG3OY19PfuYHR0T+75s3/4n5G9cBnvffcv5P2kNq9jdHhfZJj0/Zoc3ZcxC/olxuLIrazCi2Yxbh4iPDwWsKdhzTH1l6gUCnj5t38XW1euw/FspLMplZ4XLPDjV7+HH3z3u8jGDNTrq/DMLKbBQsypK6Uqkt4Y1smeeIMR4J0s06S4IumeIhSh1wr3+5S7kp2iuvs8PC2EEVN6l0vEhZ85F4/BcWYbh6cDDO69KQAbi0P6inHsGcm0rF2L6USkGPRWKmbJSlmiN7Mw5CY9pGGFrBMNaNkzGAsNMTH9kswNOZ9zEpQkxLILTZCC32f4AZ+nxRJRBrVks9BogExz8tkUSyqEk3HYLF6CpYwHnTJ324GzCGAvFqhcfRm1nWcxbtzBrLN/FvIwh7f0pQDmpp9GwLXNpxDVQ2jtfyBjSDwDzybs8vp1lDduIJZIY9g5RPvoFqrrNwT4+iIHkzBdZyJvtNO8g9bRLZSqV7Cx8zKi8U9S4+YLpnm9h3H/nvi7KQU2mYQLuVbJ1FUkzMs4PbmNduO2rAHllWtyETuNO/JvDAbquRI212oCPp20uojXrsLRQ2g36O9DUHUK11PNDZ0MJT2JJAM1/IX4nNGUnYAhhTlMtiSQRnbSaNBCv9uUuXhmTzGejZUlQIQFAVkuZEFxvRMXO5V0qOvIJlOoVyuo1teQzWUQCwc4arXRaDWla58yk8IanoymGI1nKK2sYmN9A91mAx/evgMjnkK5viaGzGQ0TJmAfOaJSbCHvmpcl3nBaEFAgIvnQZkMEzFZMJIhkMxmYHu+rCPr9bowI8R3LwgwHKtkzJVKTtY2BmuQtUUmjJhFT2fCFpDGBJNIZelTUn4+Rw6bBnNDmC/ZhGJTULr5ecdKIYF60RSGDdd+AkgEzxTrA7IuKRbIUkz96UckwQYMwFgs0DntfixR5RvgHMpDJc6pfQWvJdnzLNooy+LcT2YFTccZ0DPtdzDp///svfmTI+l5JvYgkQkggcR9FIC6q/ru6WMuklpSFFdr2SHF6vf9v/aHdYS9Ef7FjrU3HLbD67Vlr8QhRfGcg9Pd02d1ddeJwn0n8kKm43k/VM+MltSSG9KYlAdSc7rrTOTxfe/7vM9BBo+NpJmVxpZsPBpyp7JpxHm/Lmyk6puIKOUiwZSysGUAq7Im/kWsMdgsNhj2UGLAgo+1Yg5XNteFjf/o4c9wfHyG7b23cO3aFakHSsUCjJSJ4YQSTAW+ityYw7xMSliC0/kCPn3H4pRFLpFNJ/H0s89wfHIqxuWs13huJpMZWp2++M7tbTeQz+dw8OI5nj5+jHfefU/Yv61OT8JSyNwjCNrt9nDeuoA9nUsTP3FjePedu9hq5ORz792/L4OvD374YwyHI9x566Yk/f3kZx+KlQWb/xkHB/ZMLDp4/nhdTCuNbLEoAQdd2kmMxly4JEk3YWaRMlJIWgVka3vyPIUB/f8oCf9yCuRvsp78Ln4NGWd/9r33pBfhi2wzDvL5evT0pfzh52ZTgj8xkQkePH+Oj3/5COMJze3VkCGZyiirCGeBfLkhfpazUR/5clOe28idIG7mkNF9JL0uHALs0yGm9lCYweX127hy5SZM3Zfny0yl0bN1dKeqNgvGZ2LLMp7O4cYyKNS2MegeY7no4/aVJtYqBTGBt5IGOr0J+m4SiYQGKzZWXpoMXmEtyYHCSi7NoeWCDK9eX/ZpKkIi04KTyMmgzB+3hHlJUImSbCbTnnYHeHXeF0+y/e0mNtf5XlW6M59ggkq0CyDrjeqEKGGJpYw7OhdAKFeoIPBtzKdDYV9lOERPp5COE9TSMPEM8ejqnj2XpEsVPHLpkQgJ1CoWc8qKJhbHaDKV9Y61ofzuGCQBuVKryXERxOd1YRAL1xLPU0C979ki6+THqFDpD5RFRLFEJhzl0B0JLaC0kb7GHJbQR/K01ZY1nFJHMnc77a4Emt2+vidBQ1TlXL9+RQD14WgqyZajXhcdplzDgm6YcOd9qYkKubzYBNgLW4gPlpXBaDxBOsE0YvovJ1AtZvD85SnKpZKsLc9eHmF3b0eu53A4FoDyyv4WKsWsyL0/efhIPrfTXEe7b8tAZdDvYuFQAUOFh0r/poekBD6kEyjlTUTxFOZzB0mNieJiYIuEaUrACMFIHpvGQQsHgV+DZ7+LS9nXx/T7cga+KOV89851OeyPHj6TVNX2QG1Ev85H4FfJOP//JtlkPDNfS3ZSq1c8Fsh0n5ON7vlTDFsH4hlBcILFpkwuM1lUKmvIZ5IyreYUiRp16tX74puwRNqyVMIladLDoXiBkdHFnYUNgrBuVpKWy98tHyWIJtN6SkNUUSyF0spc91LGSQmGgGdCXY4hPpsgNp9BK1SQKJdQLeWQduao6THsb60LbfrDEf/Q6H1Fl2HR7M4ROXNEnUNo/deyCbEpSScTwhyhJxGlnWTkRL1XyFkZaY6sfF4FBiSS6J6fYdztIBb4SOmMulfyE05mwvIOZhmVEnsz4+Om5cl7pDeXSFnYLEWMq5/j2dDGq2Uag1geVhLYrRpIpTNiQM1ENKPbAs6PxFibYEk7BB4NJhgt1CSOG5sY24tXW1zAy+mMZqahTJRYXKikU7L7aEq+kOne9t5V8XGYdduwOxfS+MMwcDy1oSUtFM20gGycUgVLXyRxpPVbtTqWKUuukWPbGPT7mAw6cOwFbtx5B6ah49lxH07itzPb7Zw8lvPFwn/Sfo65MUZYsZGwYjBMHb4TCDvLSCYQxUIks7owekKCQXYAbxEgZRHY8BDMY2gkryAf7sFzY0gnM7BSGZkwxhNJSdijR5wCFhlIwYZEw9BZGVtrHkYOQ9GWSMVmSubQO8LTgyMktILcx3OypPQQetFHZKrGMfQAenzz8zQ0ZwJnPKEhcNiI6cjkKSuiRJVMQYJnKtUvmabkOS7SmlhcMdO8GX00GKfO4AU25ZqAbZSP6SafgziMiPdtDomEifODLiJ7iWwyIXKHjfUtFJNpGJMpnnYOcOT0saUlsB1PYu5puJh6wiASuYcYlge4feeueF+8ODzEvfv3sXP9Js7HM8wWBIZ8PH30CUYnL7GTJmDOZF0gYlLd1nW5NvbxC3WfXYZYCNBDtgkfVyWNEp8TDSju3pQp6LxzAs1ICDDIrw59B5rnKJq/bmBZWkeiuY+AkjMvQNYdIbg4gEc/n0wRMz2L5voGNrY2cHx0JGvV1Zs3pOhiYf6zn/wcP/irD1BO6biyuYlYtoBMnsBZTe6DYDrArH2Opc29Q7mvSHIDGxZdSQnSCQYaxAX89xdzAQT4cVszMAqWWCxDZLBEMXQxy+7gbDjD6MUvELFJj8URUY5JhhGf62QCznwm7FAaVectE3MvwNlsjgGT5zRgv1RANZMW4CJOwNvxxZOOUhaC2ApqUS+RlbNJAcT7iomZLO7TRhJ6Ni9y5zR9p8ZDuGSMmknYnivSjgwHEJS+e8pzjMmmZQG90uDz2Bsq+YlHY22RfWpIZ/LCAptNBnDssWI6KMPLN6EGwl6MQQCzxubnLLEv1hiXJLM3Ov/LJFEGRvVP0Dl/DNebvQFreH8R+CIAx3dPEM3xDzGdfyqyRD7P9Iuj/M1xlESenl2BH4PvhcwkEJYZ70EBy4X1HMdarohaviJpbO1uD3N/gfrV97C+9/6bw+22n6DXfir/TgcxVNduIr1+HZP2IRZ9FUBjj/rQnDGq9TrKG2xobMC3ofN62wv0hj30Rj1hN8Z15QUq54z7Ir3IyLLmsRGU5rFHQHHzhjRscbuNXM5CuVyS+5rrAq8Jn8HOaIQFMXyCrvUqhlMbh69eI12oIZ7KIZ4uivcOASp6/rgCljsivWSzkxBgBdI4ugt7JUFKCSAbMBQilcR6pYxKqSbehDxnlDduNisrVrhCTF+8ZvhLiJ3NmlgDEHihUTdBGL7ED5TMRCZNOkxA9LBYGlgEX/ZV+uI9QrYH/1TyKdSKaZEYssHvjmwBxQydAROhNGEE+wSkZFI3wWBnIYAMAR+uCXyR5UG5bDanJFeUc/F+oNyeezeberLOuOd12x3ZaxobGzh6/Esww6a2uYvTZ4+EQZXmsxUtMRjbsjZsb25CTyZFQu2QJeI6Ii/nHtXcuyoBG1YqiZ39XVzf28bN/V08e/Ycv/z0gaR+EtAa9IfCgLmyv4vd7fU3/rFslsmcGU0X8hwq8IwedAkBPBnoQPYLG3lJUmSS92iETz7+pdQdG5sb8vWnJxwSxnHv3h0cHR3h9PwC1bUazs9aAoRfuX4Nz56/xKefPhLmPf1EeX4VYE8ghH6MKtzlT//L7+H+nes4PzuXa/KTn32MH/7NT5HJcOjm4PyiByORRkIzJM2QYCeHbExqJSBcb1SF0ci1rN0divyX/lRUJfC+ZOK5QK6pMtL5BgK7J4CxWdyUgJjf9xf7GCpkXhweyVu57E2++L5oN3N8fKICjMjcRITD1yf4q+9/gDNJl9RQrG4IKDvonCpFx2qCwb1NWYQokG13o4RKNiWeaaZBwCmOztyBbQ9hFrZhVtVgI6XTC5Z/U891Ei4q2bgMTV4evBZm/iKgRYWGm3t1VHMpqX0JOLtLpg07YvshHl/icaXWOAmp5E/l+jMcwZ4tEE9kRCa4NAuwYwU4kw4wa4nnV9JgfZeGllTMadbkp60uZjMH+SIT5E1kTA4jlWfxfGHL8LNMCWYyJ76WweRcDRhN+iwSEFfMVgKw3L8zqTgqZXrlQtQOoj4IAwk6kvAQn8FTHhYLV6lJOLhkMBDl1vQH83wVfiIsWl1AfKYJ8z4dj0bI5ix59uzZVOTpfM7pPTmb2RJUwOvVH/QwF/DbF4asBHC4nko6N1PIpNNIpFI4v2hjMBgJuJWzTJTyTC3WBezf392CM5/I71hrNMU/kUBl++QcHz36TJigW41NhMkUUqsE3c54KteokM8JiMifzaEYQyO212syKHvx6hRXdpqyvz07OJHAF15Lx/VkP6L8enOzIWstgwU4+OF7e/LiFGcXA2GhxjRDmPsZUsPjKXSH3HdcFLJplAppYbednnUlKZnkhzDGhGYNEh5hMDU4A891JS36a/Ds933V+/r4f6MzcElL5hczcafbV6lFf18vbj5kmFVLeTx6cfol5th/KsHmiyy0RwenArz9Y39R+x6FHszYTIqrsZuA7Sj5XSHpY9w5xKujYwERuGiVipRvVGQxZXFEY3NuubpMnjlBDqSZVd47LPxX/k/0JeOmKWa8cWmsWPBJ2tUq8UomvisPHPH/kum7auLJQhM5DSfEK28qXhtJ5+LP1lUQAb8iOZ/C63XFq4CbTSGbQbWYR6NSwO5GA9VyCR+NE/hw/OVia3n8EMExmy5KmxiTnkCWXjeGLmw1Nqr+xQuZpvPF85Flak2lhlQuLya6/dEEo4sWkv5Cpm6xVEY2l3s7dew0aisAcOXnQ8bKpfeXxphoFwE3SF1HezLHT4cJHGsVFBMuNmoWEmkL1VIBe9vr8E9fwX72EBoLEpl6aXg6c/DKV5JWNgosdAkUcurE8zmzOfXnJIcpcATQNDWNp+SM0+AoRGN9Gzdv3QHjv48PX4pvmFkoIuIkj2mkrgN7OsFw0F+FOoxWRTQZHkxJZZqdK8AiZSd8L5v7V4VOftIeYZGoiufFb/LyVz4jBs28R8don32K6bSHRDVCagPQM3FhY9HgP5lNYD51oad0kUvSLy2hJ+AtPCDmIpkE7JkHLRFDNI7Da0e4un4fVzffRiQSYZ6VlbeXpIDGZULOgp2NltyPwkig/5kDOxjgpP8Sx8dtJKI8yqV1KXwcz0GUWSBMjeAvZ5hMbNijhTRfcdDjSEehmUYQLeEvAmnYkpkEpsM57JEjLIGUpSOSVM0YPNsTgDBdIAMqhmlfSVNZBJu5ODLJNDBPw8ikBNshULpZWMNufh+5Ug1PX7zELz76RJ6jZrOB+2+/je3tbfQPnmB4+CmWsy7m0yni4mWloz/zMXF47yh/Jr5/J1zi7jvv4O133pVpXyJpYBaEGM4CuMMOHj99hNBzsJNSDAE2bPT0on9ZyA6eU+YVuMOmSwrVFU1KKQ0VW05AN/EA0VDZvwGttonBeIKFPZPnyZyP4EyH8tAv0hUMjbyAO/ffegvlcI7jT34kfhpd30BuY198Vx5+9kTSpQg4s9iTxppm4SvD2bqpoZlLCbBn0jieTMzAF0AqFigwU9A8wfmYAGXAyW0iW66imTfgBBGm3QsEowu5LqlsEX7CxMDxJPggFwcsd4p+Yg0nozmGLz5EaMSRzFiAs4BDtoCk9im5Bx+mUlaBaVPXQ2tuY0q5HtexVBIpSuCZGEhgi/4p9GIkc1K+WTHRyPYKCIiLLE6FEzDhM2RTZWaEJWVW12AViph2zmVdYJYqZYECIiQMpBI6Zn4gIAWHIvSnI0hBgIZyj2Q6K0CZPR+iVFnDlTt/iGrjJp49/D6eP/hASaFJOhMNy8obbDUQUSJHOaNv/vcyBEa8AiVkhYwBtWeoPUGBZHxvF+eKpSpBAyLph4BmOTON0to2YjkW8ockCr7xweGz7y7IGiDYR6YpGcH8+TEsFxFtf2AmkyhkC8gmTSwJtrlLzG0H4+kERsbC5o1vodL89V5Jv2pNm5wfwG4fIG0sBXwkSB54DqxcVsnml0t0Bh10hz25/98kT9MPh7ge/cSClcxdDNYIqgn9Vf7O4ycrjFIjghgEXzkMMCkNjoWIM4AjpoYLjcYWgiW9vgbQNLKpGmIonc4W5JkdiDRVNSdsDv0wLrKifv9Cnl/+XyrL9RuY9E4FwL927Spu3byFfD4vv0M8TKU5phQpjvP2UK5RtZzFWWsgADO9cPqjmdyrZpKG9HORJUmqbLjE1GFQwKXw//OzSqCK92MhrQvoJ96UEjJgCBN6YqsBWy5jSNPJj5Ehxv1tYS8wZnNu2+h2ugL+sLFnnUJZ4nQ8lfuBLDoypXj/laoVJSelSbUAdAnFOhOgOUS/dYrQ7mPc78KdjmFaOUTxhCRLkqXHZ4XDRXrIMSyI+cJTe4DFfIp4wsLm3lVcu3YN7925id16Ra0f9BJyXZydn4tEdzLm/hphb3cPnW4X3V5fvobsMKZYlopFuEEkDGHeHfRY4h5AoJK1BcGmNynRBGODQFge3Pf5ezhI4/3DnyXS1lYbhy8PYTsBNjbX8bMf/w1evDzG+samHAevJe8PkaWFS9ijjtx3erog98z7797DuN/Cv/2f/kcUSmvStI/HI9QbORTyMTx8dIqLUYAMGb1hhOl0jFiwFOCDA6NUMo56vSbyr3gyBZNS3sDHefsCvcFQWEQESOdTW5rnLL26LAsJq4qEVRF52O87iEbwjH9+3esNoCbDZEoWs1Jv/cv/+l/jX/6r/3ZlYaLWNzJdxcA+qcOkQgBMSvaQz5UlmTxtRMgndHihhrSZgasXMdPyWM7O5dfHraZ44G0Vl6jTYmRVn7enZCMZqOUIpFLtAPR7famNapWCpE3yuaO8n2sLARg1paDdppJoc32gRyB5/B5rjoUjw5upVsJ8YgPDUwRxA2G+qfYDbyxKDr5n7msqIIey7xC1chVhsiCBFYlwjoxlfa4pWQ2JucGSYeYsZgL0k+lKz1VKNoMgEqVMtHSQTpvyXJEAMA9NWaP9eVcCVvoEsldDL9bXvBeVb6MKkqF3INnbMoilZNZhemdGZJoGgblMWphT/G+aNRsZgTMmZypPSAa7kBGnQhBW/RTBf1sNHEhy4I7YavcldbZQLGBhTzFiOMJsjlyOgHsa5UIappWV9SyXTcPKmPjgRz+T55vrxHjh4/aVa9hq1KUYY81Oyxeygwmu8vnmwIFgH4cITOfk/bRY2CKDvQQM2WOVi1kZEr8+vpCfTWAwXygjYYS4uq+kpgTWnjx7jWcHZzLEW6sVZbARX3JgM0OrO5V+ZaNZxeZ6FZ2BLe+Rk2cG3vi0fZmNpU5LZopCagh9G63O8Gvw7Ddppr7+mt/fM0DQjB4WkqK6Cn349x98+A8ii7z0v6PX3Rc97i6BtV+X1MlFjtHXDJj4N//uB/8o/fHoPULvANbeEt8+a2Fpt6XQsjKWbAScZvhLF7VCBcVcSSSAnDizcCV7JZ21BPjiAs+JISdARjItzAluLOI/tgLKuJrGdGVkTqBOZIqrDVj1pTTgV8luUpxxosmJ1Opjq771zY1/KXFQHg6q/RJ6NCV3pDMnEsgFDqZnZ0IRFhDQooeBopHvNteQq9TxYJHB076rfLd4HM4MWu+1BAiQFcfmlZMzTj3488XrbEE2BmPmA9lIWESykE3lCtCtrEicouKGJM4ZF8+Qoolydh07mw3cKcYQsRESI1SyzMhmopeAklrwKCTdjimdWlw2s58ODDzwv1xE/cH9Pbx/o4nps4dYvHwKBDSDJSCp47UX4tnMlcm5bPgEMdlgM+UulZRiQQAgshmgzPG5GdLwmw3XZDJGqdbA1Wu3sWQiXu9CPFfIZOD9cSnZyNBQPRZhMuaG58s1k7Q5CTBkw62akGqtJps5N3HPdzAZd7BMNeEaDfhi5k3T0gSW3BzlfDC6mtMlwFt6GHefikF5vnxVCiWGEHTbLxCvRzCaiplFqaZ4OdFIleyrBKWaPpw54C2W8OYucrU0MsUU5ixQ5jNYlDY6MdQT97BTeRdLsoBYMPD8+DR9JmMwIWAiJ340p2eqmEpdZUE0xEnvEGN7CHumwXbiqNavo1JXjFe+Tp79BBejD2EUafoeIliEWC5olRVHdt1EIk+zWGUCL2maCw/2yBNAM1NIIps1pVntnk/gzn0YpoG8VYCpZeVaxJMR1SzYLe3i7TvfEWC107tYPWdLTMcj8TYpr63j7KyFB598LN5Fezdu4vr1a/CGHWk8/YuXaH361yBA6QYGBhMbY0azO0zIo4dQgKHmI1HKYb26hkq2jGqWBU4TMC2MBz20zo9QrJRh2kN89PgFUtkc8jFHmuKA4KWvJrs6E6kyaWphJc1y6TgqRXclu2YBugyVn0+UKcAr1jHxl1jM5rhx5Sry3hQXTz4GjBS6SwN9X0MslRZAfL+SxfTkBXrnZ+gEBvxUFvVmA73+CNPRSBYKFpcZsjIIUsQ0FNImCnqEeMimnf5miv3Ggt/iZFtPqfXFm6+YtnyO0tCMJKgJ1vNlzPU8jKWHRP8lPHuGYn0TiVwZF+Mpuv2eABgZf45hLIvz0QzT8+dgCiZZdRZTACl1FWmeAhRzaVMKXTYRNNofkE0ULpGljIXoLsEfSeSluflSproSdLESbXI9JcAkqYxkDvpLTDwXE99D0kiixOMmaFEswchmRQ4zIVM3nZV7iCygVDxE2ghFnj6aTqCbWZH8ZUzVkKTLW2ju3EHr6BGOnvwY1cYumrt3ZS0/efkJTg4++dyfTORkq3/Ke1RsTlmzZN2jM5/6uwwSBDxTLCZO8fkLeQ/SUNxz6TfpCyimM2BhtTlQ3rN17Q+wVcmi2/sQFw6TDXX5Ou5xzsKFu/DhOfRnU+sf1z4OFpj+BS+GJHRsliuobr8j151G4zSBpucjkM4QugAAIABJREFUG5fq9m3xZfvPfU3PPkPv4GNhl3IdoQQnm8uLl+BoNsSMDEcBnHSkM6YCPeinxoCVgAwi+kVq8r2SoiygYUwGBEzB5L+FJeay+UsjY5kiVQ4jrmf0UltCW0K8r8prG6hX1jHojtE+76K0vgcjW5E1v1AuKBk7r0NEP6sp+tOZkp0TOMlUkLQqWEx7iC1tYVus1Spo1BsCVDGlU/n9BAI0EZzhIEIM+cmsFkmVas4I3pDJQTkRwRwJk6GXztjB2FbrAN+v+GL6IcxEDCVLkz1C2OfyecraL33IFLjI5nU6ITM4hWI5LwEJBOZePj+Q49ra3hQQlYMOnrP5ZC4+Y5RS8ZlibcRjjxmmHHsyHgnQyVRAfjybJiNNTe4uXh+I5xmBrvHcxVLTpdZIp1RyHhOAK5WKhDJMFjbc+Su5lwOjgUp1DffuvIW3bt4QhquhRcLwPTk+Av2/mhuU5xZFEs7EustzSaYhQUuyyCidJ/tdgqwlB0QTAJznlo09v4bnqFQqCRuNtU2/18XJ6bkMFSgT3dxcR7ffl+AgstxOT89x5coe7t+7i5/+/CP8+OefyDPLASnrCoIiZAiSkcPnmAOLXreDTq8rsnnWYkxXLRbL2NurI9KY3mpBCwN8+vBEGIJxsk+oLHB8WLkcqhv7ss/awwsUSyXkS0Vh+il/OQIzF7g4OwZVbqxRJTDJUM8KwVMOdQz6LRbWYWRUQNzv6+s/BZ7xfUmAQEqBmG+9dUv80f7Vf/Ov8W//l/9drjdZU9xDZADm+2hWshKccdJuy/6+yURDBois9qHIrEIv7WBB38YvvAicrWddAc4uB16XQ0SFSUUCMtF2QJNRlho0ReIwyiUtjoXNoJ2ZsPm5L3F/Yt0r63yc4T8+lrSfYHiODwRaUpjZrCk9DiMlZVO9V9a5BO2Uyb5isHM9ZC3DY+G9ySGXgG20K6AcnWAWU299T5IeCWJZFtleE0wnfbnHyJzm8RJAM5OG+DrSz0uBfpEAXrzvCChRVdHr9FCplJDJZsXOgrYqlF2OxjOsN6rq2ZvaYu2ioqGBzfW6MIRdj1YeCXleuS7R3F+8GXNZASKTCfqJqkGK1EcchvlKDUBPydF4LMNx7pFM3qzXKjg4UOsKk06HY6pjHKnBb92+jo1GBePxED/40Uf47NkLOY937v8T3L77PuCNkYzm4mum9l+gUsjIcPG01ZFBQ6WkAGpeDwJsZBPfub4lPdKHDw5Ecs1hK5Et8bBEKPJS9odMA756ZQeO6+Pg1TlOztrydxIY7r21j1o5g+OzAS7aQ+hYYqNeEsZbdzDGcDyD7ZJRSxKGL7JQ1uNM1eb9z/ul0xt9DZ79vi50Xx/3330GLkGz9+5ekQWeExK+2MjQU+zff/DRV3oK/64I6Kt7O6hVK/jboNtXeoD/wL9MD8eAcw5nPkavT/bQYjVRZfGYw9rahkjs5pOu8iMT1pcCR1hAV9ZqKNRqMmXk5I9T1Plk8kbyIk0Jp0N6UkAzvsIk03QAzW4pjwpJz1TeUQK8rCLrufAKPZ+/lx4o3IJZHIt3AFlriqVymdYlP3xFAxcadiKBtbUq8vDQfn6A0/OuSJzIvCpzOpdhqo6FudXEsV7DonsqP5+brNd6gTg92kJXvo6MM5qVs9DXw0ASOGm9QsNyKbCTGSQjD0k2J8kUYmYGyWIJ3/jj/wLvvPce5gePMX3+CIHrKG8wNori/0P9zSppTnzOVmCiVBz0f1jKOaGp8M/HCXy2VEmbEv+OJe7e2MR7d/bgvH4B++lDkYBIg69pOAljeDajPMmV38WigSeImxjfJ9ktAnax2NB0MThdUApHo/5kQuSYTNC6cu2GGIwyWWgxn8u0bzSZiMknixNJP6JUjUw5pvCJ9JQFAk2xmdSlI0M5UamC9UYT6UIR+VIFk945Hh6cITDKcIavEU5ayFolLDMVuDFTmpycEaJsxtBftJEzIqxnKhhQIujRIyMON5VAL92DmzwX2SKTJ0M3hEmfl0IKRooGuQ6mowDOjJLWCKmsDmceYOnRP45JRUxV1LGdfAfN+F1hOvH9k4FFgJBTQp46MnvYuBDQ5HtK0lgbM4SzKQpRUuaoUz0LJ9WAwyb8C6/zVw/Rav2MN70w/YxlAsllAlpZQ5hfIpEzJCmQTT3PHxlEfNHLI6WRul4C4gamI1tJHDUdtzfewu2r70oDwfuK/jp83hKpjBRZH376Iyw4yV8lN13duILdW/dQWmvgyScf4+jVK2SLBTGebaypxK6zBz/By5/8X9K8OcsE7EDHxHExYpKRsAh9BFkLiwRQSCZwpb6Hu9dvYWOzibHj4fjpI5gapXEuTp8+QD80kNi6gaoeYHH8XJpHOZlGAoWNHRS3r2ARaXDax/Bbr+DOpvJIkJLPG1nJjzRJgvMyeVzMFuLHcm1nC/nQwfD0FbRsESMtDatUE0D/9OQYmWCO7JJ+TQn0PQ0LaPjuH/+x+CD96Ac/FMYJ7/1muYi1dBLOYi6SZy1SyXpGWoF6fuBCj5YiaXRrN0WilOnTj42eSAkkMzmEyTTGyziWRlLi7YtmCl7nBP5shLXtazDLdYxFTkLZ51RSP2fDnkyumdKoWEOq+b4cJijSGctO9TkGH9h+iKn4J4VIxFQ7whRisvMYdqL8jAgm6NCFOakYZ0y4VPevAuD6nis+NvmkiULSlGh4nzKNlSze8V2Ut25i561vI5HKYt59iYkwbF1ho1U2b8IqbmBhr1jicohqTeuePcXJy19Kgybr8+p9qVAXgs2K3aVAE00KbgIRMgRZDVl45AJmUDpOoIhfK80S63EFvLK5YvIuARyeIjIdzGxGjrdc2UWhuoWF8wrj2TP49CNMcKDCYj6QqTiBN7JRl77y1yLwRHN9LGMwojhKpoVyoYZ04zb0/G+W5PfbbNWdg4/Qfv6RrP+UXqatDNIZCyN7jLk3F3ayJFNzmKJrstZw3yK4TkCN/+X5YBIoZS/KziCCFmkwkykxyu4P+ghCgmxxSUHl2i6+MgZZzWxEA6SSaSSTaeRzBexu7qJ9PsBpnx6Mmzh7/Ryz+RjV5jpqlbL4+cRWkn/uA5OpjcjIQU/l37z1yKPcK1JpmbomAUHpDP2W6IWZFIYzJUbce/j+VHCC2uO47xMEPl0x0mjsT1bUaDCUZjFJA+mMKcyk066N9iRA2dJQzupv0lq5/vH8CHNV9rxQ0kDJaqmVs7JnsNGkXxfvHZEYCQatmLVnp+fSzJUrJXmuFnMlgaQslU019z4OTsyUKd9DwJW+OwSKKXGlvKlRXxM5aq/Xwzt3bgmT7fs//AkGTNeLMQU6QOjNMFksMBgNV+xcX9buW9dvoJCx8Iffeh/3334LH/7iFxiPJ1irN0TO1Gm3YI97aG5s48bNm9KUUjY2ZMMugF9G2FgERbn/ErQj2CohMlyXfA/nrY40/lY6JXssp1wEvNZqVTHt/uAHf42Liw7u378rLCAmYKpABKbWKiY5ATkJHZpN0GmdCxhCz0daJcxnc7Fq4NOfTFtobm/DylkCihhwsVZPo7xWxPHxEK+PurJu0XCca1Q5W0B966okF077F5I2ShkbwQpZHwms67qcw0H7FG6gyTo66bwSkIT7IutDAZ2LDaSKm0BcyT5Fav97+KJ/MwG0S//lL74FAc0sC5vNKrbX68JAnM8m+B/++/8O//f/838K05dD3+F0iU5/ZZ5PQ30jxHrZEv/MmeuistaE40cySOR14r1S39rHMCoI4/TyVTE9bOV95C01PGTNJ0n3ohhRliv8f2GRyUCCaz5DiwiAMVnRE19WpYZwMRxOEcXJRNawpA0F1/uQCeTKR5T0efodsq7kB9RgWNkjqNfKzkWm8mrgSaBfmGSSGi7RkSKVjvmU9anBVDJaYNAn6ypCuVqXoQoBZoZbEHynj3BIxhdlzjFv5cUYF1koDfV5DBxI0seLYGG5WpNkTZEO0r9ZA4b9gTwvjUZNgB9+T61aRq8/FIBtc6Mp/SXlnvQSU84GEVrnLWHs1utrMqjp9/vIWlkJ9uB5HnTbCP2FsOfTuQp8Bh4NyEBNS6AAwbyTIwJwcTQaa8haaRwcnkg42x9991vY2FjD6WkL/+GDn+Ok1UIun8Z7d+/gG/fuSNDBZE5FykL6gd2tNdSKWQlq4DV7fnCMs1ZfrtfMdmS9ptXILu+9XAaHR6civWaNxj2FTMIP/vpn8t7JruNQZG93UwDP10cXssfTU5fP9zv3bmB7a0381oqFrOwvHF5b6aQECwzJTo7RCsXHeXeO6WSIeLRAOqXYtPO5K7YKX8s2fw8Xua8P+defgb8NmtHokgs/Uy8JnPHfBM/456t8/SrwjMdF4Iwyz3+saawqFVMlzEw6h+ifPZOCZX1jD9dvv49CrYFMqSLSnt7hI4xOX8hlYVFGSrNQpFksRQrg4iap4tS/wCAwUmLiKoVLqoLQoDmnMnRlGRPaPYR2VxlsrzzOJDFmlbwl/g3SdF2CZPRHUMXRatSrft/KT+fSA41SNxa1pXIBhUIWZuDBa1/g+Ogc4/kCJuUN5RJSsQgJMCY+jb61g2mmLueDRQF/bnTyCHr7CcxsQSSbQaYqG685PcO4sCfSzej0kXjBxGq7SI5OYc1bsnHTHL1+/SZuvP0ONjfWYbfPMT14gpAbNj0m3syf1IbJIkcj6LRizNHYWgxEXTbFnjAIPpqZeOjTcBrIalNYsals9IyQr2oh/FdPYTIJZ9UMnEVxvKIsiEwNLxCwgFMsNhZS4cQ0mUSzoC7kC7Lh0aCcjQ99GQjYDXp93Lx5E3fu38OLFwc4Pz2VhpeTb4JnBDbZ0sqkiTMm8YOIBFziBFjSHimvSSREPsGkpjw9HrZ3Ud9o4mc//gDPHz9BPlfDWW+EkbNEqbmDer2JyXCI3miINBvEYI7tShZJI4bHRy2cDW0g7sHaC1DYSghgZtsunLGPaBmDZpAxpKPUJAMtwHTowp6x2WaKkE63fpqYCYvLtHzk13RsJd7Hfu6fKM+WlbG5UOWXAc7PzoSVUCyXhF2xsOfQ9QB2rIdw7qEYMYmOxs15jLQSXs8+9+hxbZUE2D36DL2Tx2LkzYRUR3dhx20k0hriCRVqQLmTsNwCet2RCRnHne27uHvtG4BhSjLRWesIkRYik8kKO4RgRCaRltRSyp1YZNKAmv5gfBtWroD5hKmUEW7cvY90KoXJoI8ZU2cbTWRLFXQ6HRQsEzF/gec/+Q8Yv/gEc9uXFNEpwTNOE8mUDCNkd27DS2jwRifYrGzg2s4V7GxuwLRMvHjwEU6ePpTGOR56SDV28GLsw784wqZFA/SV7K7chLa2J/Ki8/NTbJbzqMc9jDssaGPQlgSZCR4GslZk65vQKw20+wNJ9tzcuYL4qI3hi0+RylcQFWuIyBwa9+BOuYcsEREsyFYkPW+5mEsypDS8FpOuAH++EAYpC2f6O1Funk3oIjcr7l9DutbEQAI/zqA7M8TrbyFllQQ8Y/IuTdbNfBmukcEk1MQLkCBzjv5Q/QuE9hjVzX1kijVJxKMkaTYeYNJpYTqkOTmhMdXWyZsVsOnLTNxLaTqNxZmyRfDP4RopabyesM8oKaWfkWIDa0hywMAGQmPyZgiP4FkI+FGEWRiDwK/LJdKxODKUX2bTCJI6Or2ByMfo0zQYtFGq72D9yn2Z9BLcEHaTIvPg5NWnOH31YMVvU0e9It+s1uRV07QCxLhmEXgQuVs8LmuS+MKkyVqNKamLrOWU0ZJJ5yq2jB5hyZTaS+Bt5QXJdDXaAYgPWEiAWUNz9y2UNm9iePYU49ZTbDJVrJxCa9GHv2JBECgjm5GhGeINGCmfTUmjTOYRW8QRzWxk83lU999DofE5e/Tvqy5x7Sm6Lz/C8PTZCvyLlHUBk1ljHpZxBYK+ARnp6UXW80oex/PMc0kmHu+3lHnZyC4FuKCfkCzvq41W1mix6COgpO4xslATWhz7G3tYX1uXpoby3U6rh7PTFkLNQN8FRh7330gMrt+6dxcZDhJEdh2hP11i6n/Zi4wyQYIxTPTz7IkwJtgwFotFkKFMxlOxUBB/HQGjyOgSSdNqKLdK3lS+p2T6TtE6PRe5YipjwmQKrLvE+cVUUjdzpoZalkbTpGaw9lB+oZdFxiUuzXuOTDhJC3VdPHvyXMIK9vd3YWWtz8G/KBSWm4BDIYF6V5pIviTxbRmKjIueRYcHh6jVKnj//belYX729AXu3r6OP/2T7+HTB4/w/PBYmCjX9rfx6rSHJ589gRHaKlmOUilbyaAISgdQYUIlKwd6y/7ht7+B3Y26NMXNzR0BEXm+1re20W+35e/Xb9yQRrXbGwrAt9FsKE+0EQcmmqw5PK8XZ2cYj8ZYX29KDfDJxw/w5NmB7BM06P7mN9/BO2/fUeCEpuGjjx/gL//qh+q5MlMi35RbiSnhDgMCxuh32hKWQwmltvRg5hjgMxZZIH83paNRjDJaQwYKBn0SoiWKGQPJFC0uIExfrkujqY8e9+1YQtg1ZiYtxt8EEFg3kGkkTCIONgQYSUrTPhp04c36MsDj80vwOALN4CndjYTdHiXLSBW3lBUIB7ZGSmTSsSiQ9Oco9ptZRvx9Pfu/zc/5YtKmaQA//vCBfPslYMa/b62vYbNZw8MHj/DRp4+xv7eJl89+if/1f/ufxd+Lz0StXIYXJDCcKu9WGuwXzTiyGm03XHQY7FKvo9FkGifgMjQmClGtFGBHWQwdVTPy/PkxHZWshp0SBxKGrANGjH1ApHzLZABDBr2SXxLYleRhDns4/BvO0LnoIJ5MQ49L7K4wt/lzXa7NZFRJcazYrhxo8T5ivS8zmlX4DetlNXzm8EkeTrWOcAAW12X9lj3e9RBLmsgXC0iGAYadCywE2AXmsxHmszHKlaryhWy3YFmmSAyLxbycO8flcIOg/kJM7aXmJYDsusLcL5UqGA4G4ttYqZaFpa7rBKw5pGFa5gSj8VR+FtlrZH9J4ItBj7WkgNVaTBewjm+E6ZsE9nkeSyXaRiRE4qj6IH6fAXs6hhGPUCzXoCctuVY8HjJJ+fyxRqTHID/ONYv9NZ9rgnW3bl4ViWTroovv/+hDdPtDpJj+ruv4znv3Ua+UxaZnOp3j+KyH+3f2ce/23pt9YzzlkJy1ZYTz7kTYqrVKXtbFpy8OUSrQM5ihCi4Sekxk5f3eEGEUCOudrNv1xpqEl5yddmR9ZQCZbqQklZN7FlmpW+sEGScCql3da6zqAV/6ktB38eqYjLUA6aQmANyCoRm2gwUT5r8ODPhtlpmvv/Z3+QyQwvtn33v3S1HLfxs44/H/LoBnv6vAmb4y8A8ibir/sZn/b3L9vQVllFPx8VkMTzFuvRRZIwuvbDYnUj0nACrr+yisNWHQm0P8wk6RWtJ8NxR6vkg2IoIVtkwoLtkEasNUshohl+QaSOQbKy8ZDctZG+G8I4wDYVhIKpyKqSdzjSu0KqSXq5+pin35uLAVVDdw2aqpZusSiVOTUUX/Vp5JZjopxXmOfmWLOYYXHcwWHhLNJspXriE7HyDWOceFuY2WufnmFMrkksys7jNJ1HRr15CKfGSHLxHoKTluO1mQiYl3fiAphEYmh3QyiUxcTbO/8Sd/ilvf/i5iiQRMy4I7HmD48EN4Z69l81TFhirylXRSscUuGQVKhsMTfemr5eOXUwOfzpMCjGQNH1bckfOyvb2HcrmMqPUa2XEP8WUAx/dwFsZxRKN8bqwEFuhj5Cl5F+nvnKpd+tnRKJWUdMowSK3mBsjmYjGf4S1Opb71B3j1+jUeP3okX8PilTI8kVAxxVMQRMXsYDMq00gWVpRQ8DrpDDgwhcVn6ElcvXkLubSO4cFjPDk8x0enYyl6mM6ara4hYFF3/BrpvJKpmt4U+1ubOGGs9dxDOpuCUZojuxEX1pwVWphNbfT6NOiPIVb0EYjxK1EHxVThpJPvXU/FETdi8l+KxFLpCNlyHHuZb2DdeAcTYU5SfsA470iaB8qJ6IVGoJhG0KPhAPlsCs2yhSSZKtkaMjkTy9gSL4chDkeKMeQ7M5w9/wl6J0+E2UJQN5tJo5jLSRMWWQaCVEjaD3bre9ja3JKp6yKI0CUFPaGJmTgjuHktBoM+Lvon6I0uVp5WKu3tanMfe42rCOP0MWFAHt9XWibApLT5HtNObSStPFKZvBRl88kMF62WTPJFfpSKo1oqonPRwsnHP4R9Tj8aW4AzAnEEmrSUBU/X4AQ20kYGtXINlWIJ25sbyFoZnL18gcWoIxJc3V+gdvUmXttA7+Axbm3WBHjvti6wLKzh3AFa7TYyuRxubjdRcMfQKvvyXEyf/ngF2ChQVjczKG1dQam+wQdFJM2jk0OMzl4jxtQsent5qsnjoiB3nwRu0FxWAbkEeWnUTSCKRb3t+bC9AAn6QdGE2p4J449Fa2Z7D8tCERftLuzxFKXlAsniDqLmPWQGz2D2nkqoRNLKIYgnMEcccVMlP4UsrPtdONOxAFGUy/AZITg6m4wkUICsFprfqhXt8wRKuXgrIho/d9n8L/xAkjYJZNIUnB8nbFFKJ2AZBuauJ81ySmRlyoBZpN+UeBAcEoBeRzydlXRQhpD4tg2NHnZxwCNr0w1Q3riBjSt3cfryAY4PPsFSnOnVrEK5aimwSrFY+QG13hL04rnj+iXvSRIhCfioYQcBYTKQL9lAHAqw6aWMRxpfMgsok1mxmy8HJlEihliSvlmKTcT3RKkjmVXcZMQ7jyAAZVr8faYFPWci9KbIxuPYajYwDOY4mrShG/xaZS9A9hnvRR4zv1/XM9jY+gNoXlyeVbLr+Ocf4tV69gt0Xn6kjNbJZiWAauhgHEMQ8xDj+rUapCj7gZW8dbVfXKYly3mn4F48AmknoAA32TaWag3gM2kJWKySLsdTG/OZI8bQu4U83H5fpELBwkG0SrvkHhfUbyMq78nb750ewJ71sXv1OtJmQliPpZyFqQv05wTqPz9LHG5gORNZJeJZLN0p4qGNPH12shYq5bKw0WgJQaaUAgTVMyv7ogx+VEAK9y0yO2jKT/aZMBWtNHoTD62uaoD5ahSTaBQVKMs9hM82Aa9LbzxZEphiuwJkWD/wfnt9dCLXfmtzXfZeYapI8AWHVa5KBOdeRz/BlYSYXmiURRULeVy0LvDP//SP8ed/9ic4OHyNx4+fCsB96eNInyW+yAr15hMxe2cj/X/8xQ9w1h1iPO4J0B1PV+DpbJ4BIxYicnqIBVPcvX0T62slWZ+jiGFMFq5fvyEpnAlDE1klEyplu6W3EMGzfBFHp+fCxiLweHxyJo20pNeJhJNS5QCePAOuBI1QYkpWNY87RYYQa7vZTCRp3UEHU3suzxY9WGnrQIYdAVrWjpR+0xuL+zsZfZQfE5yeMYyDZueUvUlgVFK8MbP0lEpFSMRcYVwSZHC4P2tp6GLWHilLCWEWadIsK3sEpTQQSRg9NCU60YAZd+AHypycgyOeCxNTNXDkOsvwGbMmTEvWLcl8Fe5sCD2awSyuY5n43ZV0smfiHzLLjs8uhGDAF++jrfW6pGzyYw8ePJLzc3p2jkcf/zXGw1PxypJ0bMdGtVRCIplDpKUldbWQoWG9iYjSyaWHqbfE3PVRqVdRyGfhhnFMXHocA2bk0vwS6ZSJeRDDOJ6Hr2fQKKhpD3faRtaXZ0cGI/TC5fCbQ0eWNTN6sqragXUI5f5M0JU9STwqFfOaHroExOiNJusx13oGIIifo2Jlh8I8hEjnVx+S38EXfQgFGRRAjT9Pedbya7ne8/nev3JV7qXXhwfQNXW/sx6La/T9G8l9VC5bIuOc25Qgs+4oyFoy7J5jKJJnA/l8GQsORJ25WLf06b3HoToHQSulDYMKuD5zyMwEUu73BJFrtbpKFxaLFq7ROvL5grBZCYRzmE0ATQWoxCTEhdJOscQJArGG4bNGEJzXit+7DAnyOeBQppBjYIouabxKtu/Juc7TXsekn6GJDIOnYnF8+vgFnjx9ueqrgDu3ruDde7dwdNZBq61CgG7f2MF3vnlHznG4jGB7BOVVTzG3PZGNEjhU/1Z1Ml/VSgnlkiVANd87V/aDwxZ6gynKpZw8q0cnF6JqkoCzwVj1XImEAJIcdDgLBohw2hNHtZKXNTeft7BWyQuzj5f6rD2WPoTswOFojkKp8jV49g9RtHz9M7/aM0CTfgJn9KagRPPy9auAM37u/yvwjIECj54eyOGRus5ggL/88S+/2pP1a34bgTICZ1lDmfZP/BRSsan8fR5Q8krUJfkrJ2hcRMOADSVTxyx0T56gdfhQppOlAqWTqh0ST4l8QRpOJrD0pw5iKUsWVZoAlxIhakVTEnSmozEWbOKmUywcWxZGbpiUimWKNA/WMJ2MESymiJaufI4v/io2SyxMlTGz6u7YQIgch1MSyqUo4VltnPJ93J4lyUklRX7+UjIgNm3S0pEyLpNJ1WhcLsQ8B2L8GzhI2DORqripNKydXZQiD1H7FO30Di7Mz6U5nOAI+DA5k9O7yDaRnp0jOzzE3Gooo/HhsRQnZHwQRDNKTWQKZfmevJXBu9/9Hu5/5ztIM3WT9HZngdGjjzB//mjlsaM8WiQ9bXV+xIuBhtyX71OkEsoMmoV8CwaeTz0MRpzCZ2QCyyK4UCrj1o3byOsaFs8fIuy2BMTqJy3xPRsMh5IwJ8XOyjOIrCZKLRxXbXaUTnCzvDSczuZyMgUkI2Fndw9vv/sexrMpnjx6BHvCeHEV8MCiiFN3SSSTWDgytZSHBdmILJBWI0l1rxXyKJXK2N2/hrIeYnL6Eh+9usDD44EUTJwc6lZBotXD6UCmd2Q7FtIp1CixdRaI5SqobeYQOiNavGGeGiATpVAMSmjpbVz4HdVUxyFFNRt8Mvm8GSWmIbQkkzk1YaWQZRfMAwSRgyvVa7iW/xYCj8WFamxZDHBSKd4N4VKKLBpF8/2VC1knMEYmAAAgAElEQVRslrOI3CXTzpFK6YilEjiaaeg5ZASFGJ8/x6j1DOm0JTJon0wGFj7FAuprVTR2ryJbrsO2pyKhuTg9lak+7w2Cf0ftA5y2XyGlp5HNF5DKmdiubGO9vCPHZGUzKJbLImtjkyyFMg3dSXfPFVAqV2RCSglufzSU46eMczQe4fToBAP6zZD1EnooFUxJo7RyRXROjvDwbz5A5/jozfvntc5u3sLSyuHi+IkYu25tbOHejXvCxmO76gchCqkYYqNzdF89k3s0yFahBR7uvfueNFUff/8vsMzXMIolpVAkmH+lUUXK7mP3lpLNfvqDv5B76ZKdRdaiVa5LMMl8NIC3oPxVgbScXF8mjcVNMpnIinUR+oE8n4slp+2msEB6swXavSEWnicMh3zWwpUb12VyevjkGYzQw9716yjsX8Gr8zbOTs7FV6wWXyoGQ2kXZv8pUuNjVr5SvIdGErGUKSmUZFh48znsfg/BgoOFuIB1IkVlorCYbHNSr0JP5BOr16WoSCb1l6jZSr4593wJDRksPDhLSjaBYiqBkmnIPW0z5AMxmHFdGonL9Duu6QKcCaBqIGXlRY7i8FdrhgxCBvMhxi59Wvi9BJNWuKzCxhQbl+nIgQfHU4maCtdXclA2IPRZo8E+JYPS9BAEW60nwuIli9bzxCNFLpt8jO0x2QmquObwhs0U11eRdeoaIhqEk0nM9GRh/izhzB0sfWUbICD3yuONks3GjfdR3ryB6cUBnP4rVMtFTPwFjgcdhBHTy2w57wTSeXyy/yCGja1vYX3zW1/Jnk/JJllnvGc50LIDFwv6f5J8xvXfUKw95d9JyerKJ24VBKMYaQrQjFHiRNBSzPJTsgaQeUtpYzmbwlZzE83GDrQwEoP158cdnHf7sOJL5GOBALBqf/EBPYVINxGUdhCugLO/fUJCbyJDMPqqcS13wiSmgbJj0BBCgw0tWmAZY64s/X2YWj2GgYWwKyRUJ6sSuemXSukg2UVxBg0J+KXqBTJiZtOpgDhkFUzGE8ydQFLzRnNf/uTEPwio5hPYrRN84rnTlXTKVgyJZUCgWjG72ahKoIA8h4olw6/hfy9lnmxSOSyRpj4Wk+EQPU35X2HzxWL48//qn+J73/7mKq1aIYdv0qrlOWOYDsFgVYcQSCCIeflMX3r7hq5SWWjJz31MDWeAhKeAwj/8p9/D+uYm6MnLNDo2y7ev7yNnpfD06QNk0hlsbe3hot0REK1WrSqv05NzxRJvtWVYxsb+8jhkjVmtB/1OR2RuuVxR5Hd8zsmcmYwGODh4jna3A83QZX8xaOQe0S+LwyMO3pYo5TT4yxj6Dtm2OsyIoRJUSZqo1euYT8ZoX7SRr9WRK+RQLpbEuJ3nl2Aaaw9vNkAuk0LcLCCMJd7430ndQ0B+JdEk25HnkwEYE0eFbJSSNjJJDePZEu5SF+8nK8VzbaHdpaScKYcU/THwIpL7iWx0+qkhrmFuuwiNgqgj4kbqK3n2f5tfcinXJFD21o0rX/rW49OWAGqXL1672XSGx7/8KT77+EfoDXpwGfaRTKHIpMRMRryhsqbFiR6c6RwxP4LJezUeQ2BmkM6mhW25iBLwk1Xkkxpy2lzVqJQhLvMi6axoQ2FN8Rzy+igPQ/V8UB65mBG49bDUUgKCqgE3FysajZCFpti+b/a/FdOMoJCs6OFSAd26shLhfqBq/EB88qReXilcFCNt9TMJcLMH4N60CszhyJhAi1Kj0Lifw2gHhuZjPF1wvKtqlOVSCARkmnGNYR/C1BhvqUnqL2sNhm6MRr03wRqVUklYaASxCRzxZ7Dupgdh2kxj2CcINpeBGr2fyeLc3t2Tumw06ImPZbW2JusVzyMZbGet8zdDaQYrrK01hLlLsJzSTtaOfM+T6Uwk4iJ7Z0AOE2mXPtbXClhfr2PueDg5PsOTx8+wvr6O/b1txOnNGtNwcPBMgg5mc3o8zmDbDFJj6MIS05ktwSn371yVmojr0Hf/4B6K+SLCMCbfw2sitYymy9qmwRfv0d5wjtlcyU/Xamso5EwJXBhNejg57WA4UIFLhXwa/f4AT56+EqCvyGG9HsdgRMDeQ73RQLFcwWI+xnTUxdwNJBE6Q1auBmxvVHFluy7nT3pc8dpmEBjl2sbX4Nlvs8h8/bW/W2fgEjR7/+4VXN1a+9IizyPlRsCH/5KGfHn0Cy8SAI3mgF/Vi7LNf/HnfyR+AqS3EjT7y7/59M2vVxRp5cvGF4/tH+r4aLDJhSiEIRT2WOQhHRsqsGzVRNHUlqa93HhYXrP4T1rr0JJVZcwbxcGSmBtWpVpCMFMMldruTfiug0mvhdHFEdzZWI2noxBbV66gurEuk8r+2Sm6F30ERlpNsj0H5YyBzWZZTIc57ZvMFhgORuLhMehRdhnBqu4gUWTkoYl4Ig13eILZxTPZBOk54Ts2lp4tRfGltFNI9mzMVtJLLnwKOFPDJpmornzQpEBddZeXvkByQQR8Us2ZpI7FmMClfNG4IJNRI6AcpQWuDT1YwiQbrLmOmBYJ0HSe3ET7C+AZf+wlgCYEi5WnD+WamrcQnzP6Di0cT0BGbibu60+RoRdQOgkk0njnO3+I79zdRW6tjiQN8u05ho8/Ed8zUOrA902aNQv7FYtDgX4rMJC/lp8TJgZT4QIM9TSOoxRGi0D8X7xIEzCCyUlXN+rYyGXgHx8g6rZUoV5r4jgAnr08lEkWk7XoKeEyGIJFMOUiTGoU0ErNEY2EMlymvFMZmC7kPL515x4K1RoOXzzHoNuRyS83ch4XGWtMDxPAMaGLnDCbzWPpLuDYU9nQFEsEkvDEpqtebyChxdDuXODV8QV6PYJSOgymjC45pSsIwEvgwXbp1WMgkTJF2kpAIGYkxMx17k6wTLoop0uYYIxD9wU8h0ELKiWOjSjN94Vt5wZwp754bOTKKaQyhsgjmcYZSy5RzIfYNd9GcqYCCTgaVN56yqib9PDpZCK+MjxhxayJtaKFfquFTrcvTDKjso25UYKl2cjrjvreZYjm9g62dndxevQapxd9aMmsmMqSq0nfq9nCxmjYx+FnD9E6PUXMMBCmgGVyKYyQZnUb1/bvoFqrSNGUNilBYtJlEtlcAVY2L+eZBtCU7hHMZDQ6P8+/MyVvMOhIYyRygukM89EYBy9eyD1Yr1VFzlxdq4nUgTJcZzrCwYMPcXr4SppYer2xkC5f/xaWmTzOjn6OQm0LO3vvwR9eIHKnyIc2NjfWEIuWaD36hTC+sqU16LEI9uACs0UgrDo3U8Da/nUpyAjGb9YrmLWO0D16iZBNE81xV6bivA40LRfGKoEDSrMISvkelvTzWzFLkC8hzBaBxRy6PYIWuOhNFxi7IXa2tnDr7bsYTmZ4+uS5sM6u376J6zevCubreqH4G7UPn2E2HKDY3IRNqeV4glKpCiNwMXJjwr7Qh4fKO5DAmTQMJvRMGglO84MAi/EES9eVe+TS24usCtOiN1Qo/mo8dglXuUxK/ALb7HKvuVzv2DzMXB9jJ8A0jGHq+fLzCykDVpLnaZXAGFG+SOaZMleWZEsyxVZ+RcpDjQbMOvJXv4HC3tvy7J+8/Bk6Jw8leGAxGynZrIStJJEx0zINpqSM6wbvU3n+VugNmR18WESGx+Q7ridi9k9W65yiePl5bLbZeMlaR3aUoRNdRiyIoK38AckSUOfrMn5VsZASmTysXHklNwemXUpzGazA4UIgBTTPY/3Ku2hce//Xlg793lNctH4B35uK5JMMXoJ3XIvXN7+J5uY3v5Ky4/zpz+X3EEQavn6AORNQ4xpcZwrfm0lK7hvlobComWyqZElsyqx0RvZ9nu8o9OELayyAlcphe3MfZjqD6ekx/N7Fah9VHoNaMgUvU0FkFRELfbkOJocknodp6xRePA+9eg1G0vw7z4O7GMMdtbCcD5DK1WBWdwWwzybIalLMIMQScGwPgTNH5M2hhQskU0r+pSfT0NJFuWfqlZysX5lsBoVcFr4Army42ayO0et0BfAnm2VgAyP38wHad95V+y3rkO1GQQz0CZZT9kTfJ2ELrwB4nlCuGWQ88BjIAqHpOBkgUkasQok43KOES4zVGYrDVMyApvdkf9GTVMN3vvUu2Di/eHUs1hV88fkOXMWGo7E9WSAELlJpS9blm1f3MJpMZdB21Br/2uFs3JtA99iAxhAkcmhuboIgStFKYnujIeBip9PGYDxHtVzB7et7+OkvPsFPfv4xXAbRMEiCdVuMflQq2IcvCWdgURgFiBGEiOsCSpLZx2Q+njPWYTQDnztzvDo6E2k4mS8bzS2kszklRQt8xUqb0uuVz14cRZHN6pjZZFFqaO7soVStYjqZYkrfVA4WmBqdNKXmIBhMu4CL85YMEujnJoxTBgSl1L6mpNyeXEN+j0phj8RrleunZcZhJUO5xzwvhkSuIsnm9EFj463rKYRhgDSTWLP0AJyi3e1hs1HF3uYaDo5aePa6JeBDfu0KcrX9r+TZ/21+ya/zYyZY8Nb1XZEIC+IuyfNLHB2d4KTVRfv4EJ/86C8kaTKmGzCtNPLlKvKFkuzDHMT6jgN/5sBAHIl0Ck5mDb7rwgz6SOfSco0UnZvSThVo4yarsEdTpJyeWBZw6SeAkbHo9eULuJO0ijAyWcXUlJpdhcG8ecl0+9KvjDuJgty53xBkYq3JWiVpZqR2IbhDyxIylLneayEDzpSVi4LUWKYx9ZohObz7VOgWQfPYMpDjo19oGHpIGwEyCV8knm5owVuqPsujRQYDWhixDDV8Ym2eSFoyEPU8goGUK0/kWHj++8OxDMb48wme8dzSb+7s7ERAtq2tXfXv02MJDnAdeueawsykNQfPbW2tKpYuXKOo4jk+fi1+aCKt52DOV8mdfA7qaxU5n0zs5hdQCUCmKfu3/mAszzrXHTOhi5SXXdHr18ci4+dAtJCzYLAGKWZwevIao+4Mo4ktvpi0ILl1uymD5k8+PlIe1avnj2D6H337m7h946rYiHT7A1lHmIJJFiOTO1v9Ll6fdoBQQ3d4LuELt6/fRy6bEOXFq7PPYC88pON1Ycj1egMcvHgtrDwOT8oFC5VKEYPxAhedkVijcDAyn44wIxEjjCGWysp7IBGH/nkEKXmvVCtFlEoF8Y6z0iYCJqJ/Ldv8bZaZr7/2d+EMEDTjn3/27XtYK2WFzcWpydZG40uHRzCKn/vb4Nk/ee+ugGf/5t/98Ct7O9yg/ux778nxcJJDAO2LxpwqBvrzqc8XwTVOJEnp/89+RVwISS2nEaYGA2PElwOERhO+VkTMO4dvtzCY0JfKl2KTxU6/30UikUE6lUY2k8VaeR1VLo5aHJOliRkyAiIVChaSmYwUHWRsEAiZdM6xGF4gcGzGOUpaoEwmV3JHBWyRrcWdTyFHLAJzhQIyKUP8p0SaQ0+U4RQXFxcrRgGN6R0YhSasyo4UVc7wVCZ6RmkXdvsQXu9QFk/68IjppxStbK4Uu0Eap5UprIAOK9BCTXxX8swvmL4K82Al5RTZoLDTlN+ZGCuT7r/yL4t7DpLOHIkwQpHeK4U8kuk0xt4SL/w8Bkb1P7qMb/zPVloqbmqpySnirSdYTEdSVESVHWFGea0DWGYKpGvH1m/hve/9Mb55vS6+cRmyfxZzjJ89wuT5IzEu5fFdTtk54WGzKZLTL5wXlaKmwDNeh1Z/gE8XFtrpbVjGAuHSwdTR8e5b+7hVt2AfPEY06CAhjS3EbPvEj3C21GQTZRrmzCbV3FY+aKsQBhZgvP9IDyc9n9eecgkWLJRX1Rtr2NjcQr5UFhbbiyePpWAjaEa2VDJBqj698Hxw0nft2nWR+Mzb5+ifvJL3RKCMBueUr80IOhKYSugY+nGZJHOSldQNKeB4HngsvO94d4jc1PeFIs+pJEFgTtoKuTwSAjbGMFss8NR+hrPgSCRehhlHQGPwkYfIjQTopPE2kywjLUK2moGhp2DEGD0eg6/NYRV0NI2rKMa2pUkVaS29NGRKrSStBCD5vLDYoRRyt1GBPR3i8OQce3u7uPvuNxDP5MXfiibMrq8ASILiGS1EZ+zjwuaENUItHWEjH8doPkdnMhcKe+fsFAtviWq9jmKlglpjA2HgIfR8JCQtroL1ZlN8g9gM8hrS24WsCkpoBCxZqsktGySyjtiNEzYhY8tdzGWSyoaU7BGyvjwasztkD3rivzMcTuRnk5E6HQ7w+MGneP30MSbdC5FtEzzjn7PjX6DfeYSbuzeRNysYTx3Eh2eIaQSHgUSvpYzBKcPhvRx4sJ0A7hJI5Yswc0XkK2uYj4boHR8oyTJZU7IWMGKVUo9IZEtEXpeaId/LZra6Vpe1aNQ6E5aibuXwajzB2dhGqVLHeiqGxPgMruOhNXVw/f1v4u3334E9Y4rfao3T2TwreQkT5w5fvsao10UaS+TTaWFCiWyO6X5MDqbMUXyVlORE+ZBwjTEQp/G9aapELCbbUrpp29BpnE6wI0UJLT19YggWNmzKRJyFAs9kqVVSTEVv+XxQcAlOEZAYLgIMKYVho++5KCTiqJgJaUDp9yFAE1lIl/4wIqpR4LwkJJOLwb8nkijt3kV55y7ihonu+WM59/ZshJdPfqjWUDYPXEfjuiSw5dKWknTxZ1DKtvJTujxYGV4sVXAIJRwiR9SWiCV4vuQXI6JBP+c1NIrPkA6g9k6CC9xzyH7ifaq8a8guCaAtI6w176DWuCvrSMrMYXD2Cq8e/A38xVTWLYZL6EYca1feRb6p9uqkmfuV23K/8wQX57+A500VwEhQARDg7KsEzwJnhmajCXfaA/IbyFR30D75DCcHP4XnzWRfo7TbMBNYMDHTMKUJ3dnaxv7mHlJxQ/zHphw+PH8msjyT92WwxNwgAzKFdOjL9SPjK7OxhXma0TkagmUMnfMLAa3ZsDLgh96WfOZrlEY3tgXUZizN3/Xy7YEkbDKZt1LMIm9q6I4cDCcLpMIFgvYLTE8PFYi8YjEyyVgrNxHLV2XAVanWkMxWkMmXsL1eEc8arl2Nal78wDrttjCb+UzZvobBIiZ+O4VcBt997yauba8Jk5QDn3Ixh6cvz0Ta7syGsudRLioSzkix2R599gyNRh3f+c63ZE9wPE+aLrJqu92erOvcj9k88+/ti448w8LE5tq/kvlu1GtoNupwKCtavSKyXS+Za1EMm9tbKOazqJRLwu54+uwFXpz2cHg++Y1LRgJn/+Kf/5EkmH7/xx/L97EmffrZZ3j+9LEYdxNII2PEjyVlX03EFItcAHqfgDUBEMqcA8Rpv+HajNCQWuDs9AjLUEOhWJVnQQaZko6pEm1ZoxSKZQE4lwGZo7YMDFiPcg00zYQk2dKziEMXrvVrHMAI68mUZGPKVnkByOZprG8I6HL5jEsYg2Hg4uxE6pxqvSnyNSIjfA/T2RTd9oUwhjgM455LhnSm2MDcnmM+7P2/7L1pj2TneSV4Yrux70tmRq61b2RVkRRpLTZtWZLb8qbuBroxy4cGer41+ucMBjOYHn+Y6TZ60G1jjJ7xAkuGJNukRFLiUntVVu4ZmRn7cmO7EXFjcM57o1hiizZJcXrUAEMQSFblEnHve9/3ec5zFmSopEj4cVrv4qQ1RiS3gUhm+dk1tmZtxNwGQgEgGQsj6J9j+7CK47O2aotoelng2S8b+8yAZym88fb7BiTzXgRmudYIzJIt6o57SEaD+NVf/RpevHFDw81/94f/M/7i//lT3YMopdupjL5+7oG9lOCNegPAiuh84qCN+6/CO2bmn6ynfbOJBpWu39RiArYVyBDWOiE4qwAv+jVOzZlobFzE/TfqFYHhBkATa5bDFbMIPMuCuawEosmUFANkaTF9m2C1lCckCrAnYW0sD1T+jpnqGsmx56wZyYDm+efACtBahmf0VBY3rYGF0yZUpwbCcUzmIbHRnvUcsuOYYD51BDwHAxwccSDPoZ1RrgwGE1kd2HZLnmLsEfn5F/YDNM3n8JRg15BAUTKJ8uq6AOqnj3m+BlFaXlX6cKNWRTyewNVrl+STG/ZA5Wr1FM7E1cCfZQH3DMouqfLh1/HacjhglDtGhp5MEKgfYH/vANlcVnJJDv6Z3BuNJ6QcmToDMW7zxRXUnT2BZ7AzsPtjNNp1Pde5jbnq69oTDgTNnkYAlIPaV155GVYojL3dPbz68hW8dPMyPri7g7uP9nD16hp8kTZ++u5djDtjFAollNcuo7y8Jia64xhrH663WMTCSeUM1Wod9WYbHZv1DwO9bN0bMdl8IZRXV5TwSfB3OODwPiivau7l9GikNzMtSNgzpHJZ7U9MTGaAgmqyL8CzT3y+fPGFvyRX4BtfvY3/5vdfRzhkTAr5Iii10Oov3iZBMr5+GcAzvmcm2fDhJUhGOvTdR09/brLN85eZjDQCfZR4fpbXZNLHfHwI36yhqQELCxYkBCPi6S1TnIzOZPpZazYQDMU8OcBQFNVc/iLy2aIotpnCBWSDLNyYSklr5DnOepRTzpHM5EwCDvsXZ6xG3x31+R/wzyewgsakni/jkW68uFjc6M91KoXgY3qRb46lFJl40Weg1Txggf8/OznTZsfNXibfXgR9LH8OwcwGxt0qZr0qXHciHwwe/obR85yfi7ErMCwyTpkWiJn8ej68ykb+YNgPOkjUJJKu7THZ+Gd678ZHRV8zHsLtteGfTHFxdVlG1W4whHpsHY8Gxsfs55A/nkmWxIYjDjEZKiRgXGH63ERFN7+Phy5DBWLpLHIXXsSlcgHXNgpY+9KXkVgqw7G7qL3/Nrrb9zWF5SFgfNye9z0zjdwiAIGfSowNZyomAkGvd/txPPaVEJ+3kfR1ZMK/sraB8+fPw09gdPue0gFZsND37GgKHBLAGdPHZSIJHuUSLDq4XthYsH1X9Lw/hFQygWwurWaEZp48xck8Wd/YwNaF8ypodx8/wPHeoaZJfNaLyTDGrQZmQxsxJcIxKMDcR07a+Xko3+b3LhoZM5WcozoN4GTqF9sil8ggkciJecQinlM+GsZSTsbngZ5OBK7Iagoz6dCj2/MGHJ+d4Gi+i0Giq2AATky5foNkKPGA7o0xaI1kEh6IBZGi7CiYx8r6FViJNGqtAwT9cawkzyEwJbg4QTqT1TSPDAhKQjgV1zPU7SCezug59E0GmtZnCiVkl9dgRWKer5yDQbeLs7ZJRU37OsZfMBRFzzPhZpHJyRsZSEwJSqQziMViSMdjiESjanjKa+tYKa/pWtArgyuEIAK941iIEeTgdJ5/LxCHDBMWPmQ1keXBCbFnBM3ULd5nMQ4nlFRTIkEm1EjmuZzo24MBKqdnkscwop0JTrXTM9z/4Keo7GzDrtUR37iG3IXbGIyPFG0eHIb1ewpLK5jXDjAadODOxvDVKgLPaCIuBoRkvjMlkbL4057jFdVKECW7QwwDsiEZoKGvUFNPb7FRoojTkYtWs44r5zZwoZBGdfuBZK9syO/v76BSpQFuGmsxP+KDKkb9HirdMbIbm/jSa68gnc0iELCMz+JkoiaARfpJ5Rj1HjDudOCcbSvFku+QzEW9POmIYcaaqHgp5unjQtZVPI6AfCNDNPIR01SeZ+kMUmsbGJEJwpS6TgeD6hlcmjkLSfJkmwvt9oJhu9jvKDmmifN0jubAQcedw5kDlh/I0kMo4JNEtzswzQZZh3yJ7bXwOvP+6QQiGCCAaNSwBYLpMsKZVYRjlH/Msf/kDZwc3lV6lhUJwvWmE0HXj3gwqmKY+4qKeBawbMw90I/AgqTc8jz8UGJvAEazD5NTzXYoEAsgGP/QBJqwOjcMI1E3gwSuF34Pe7jpmImYHCTMsb55Exev/Bqqu3dx+PBND2zlOpqjsHoVMwmDgKW1F2CR3RkxXlLPvypHb+Hk6C19Zr6/kJVEee1XUChd/yxHub5nNOjCGdl6P1Yk8TO/l4wyrWSmEg96aB89Qu/0qRJuk/QpjOXFUiCbtPL0fRw9eRuz8QQvXnsB/nAIO4fcm/ywrATKq2Ul5XUrR3DaLYQWGlvJc4GT3hBjK4nM8qokVFzv3/rNX8e1G1fwgzffwps//qnS3OpntQ/lsVpzAaVmb1w4B4t+M44fc39UZwL/7uNeE0rvOicITW3YnZaYcCl3jEmrKoaHHAsZMGA0tiB4RhmOPeL+FDQJiytlrF19BblCAUvZGOLhEGIp2kgElVhJMJbrgoBW3XZR7c7wza+8iN949TqqzTa+/9YDFPIZfP3LL8rMnj6OZInQrJvgUSZjPB7v3X+I+w+f4g9+77fxnd/7Fh483sH27gGuXT6Hfn+I+4+fqlFtNNvaH04qp0pdXlouPWOA8GE8O6nitVdu4fZLt7B3eGKeN96fIO0Z+pLIp7IF3Lr5ggbHrIF39w71dQ/2qp8qFIv1KYfRVEM8byWylApiPR8Wk67WMp+TLBGuse6I8vkp4kEaiTsCHylZDE17yMQDaA9m6I8EhWA0aOu+RGK5Z15zJIUuyEIEw1LprOpMnjEKBBBDPYx4IoloPC7A++yECYEBLJXLeh98cAl68DzkHs+9QbYbsnUwQVAKEAmGMKCnqBjErs4mMWscB/2ejU6nJRuQbCqCUj6GWNgECZDNvXNwCHuexMWtTeTCI3QdYBzMYh7Joz/+2WouMufnb2odDliLNW1MYPZ+buSJ/BpimfJnfv4/728kCYG9VDwwxJtvvws3wOv8vG3JIjggDt9sJECVXoKNeh1vfvcv8b0//0/wW2FEQlE4Pot0SIT8c0yGA8z8foSTWd1/Wg/EkynVzpR9cv8iKCPW38DYshiZrxkUycsyFFZyI/d5z3REskae00rFpOyRa5FgFNlplEoLMDOAKOu3hYegzkserwwCUAK9Cc5aMLb5tRqwB5neyzRh01vErL4ZyLl+xEJG9TCdmeEOWWfdvg+VThCjuR+TuQ9tqZmY2p2Q2T7BRtakXE/JaFjplXwWWDAAi5UAACAASURBVF8Gw0kTBmRREml6FL6HdrsndUC9dqpzjuBUq9mSfzBrQ8OOdBVEwQCN+cRBv9NB3+7pmp6/cEn/7A8ouUwjX8grgZL1Jb0EF2oieiZTKdEfsV4fiizB4UEkZqTfuheBkO7XoN/zbDemkj/TE6zXH8t+iOb846nnfxuJSDLNwQLTOxvtDjqdNhIcssRC2j/GI1dhIx27K9ZfJp3FbOZoX+MQZm2lhJduXcfpWQOPnuzhpNpAPDtRuMJ0mEYkQiXLIdp2DzevfxWRYEH7KocgtWYXF7ZW5JfYs0cKHaMHLBUw9WoDpQKZrS72j+pYXi4JwNvb3ZflCCXCTGom+EZpKq9Jp2vrXtNnLhBOCZSPJYyv5hfg2ee9G33x8/6LXAEe9pyW0afh50Ur8018HHjGhEsCUv+l/caej4LmIURm3M9joT1/AX+R9+qMezirvId+d1/FQ8hilDvQ6zZEjSW9XdOO4dBLK2RjellG+t32sTZZp2+jmF/C5uZFlApLiJDxMGEy1ASdyQQte4TpNAAraqRClGmQ+UFTbcpjyMqOWASeZmKCsdEW2DEcoWfbJiXHk0TG0kmBEOH5TMk+NMwNcnTjUaZl8usLYOS40rJzgst0Gr6s1ArC6TLdJzCZm2Sueb8K8P+eAagMo7yXT/9u5EaL8oeN0bNe0pNhCHwRC4TQ2QL5M3IjgWUe42yRWIZ+D2NOpAdDrKTjeOX6ZUwzRbzfC6M5S3j+Pd5v/AiQtvD8CUxHiDW2MT3dRmfiw5iU735XoJEVpNllCJHzt/G1l27gtcwUwUweyWu3EVpa1dR6cLiL7oP3AJvm+EaCZijlrg5HL0/IeA0QkGM6mjvHkObYPspIprgziOL+JImg00LKcowXkBXBhYuXUQwH4Ow8QKjfNQdqIICDyRxP+0ZuxwuqZCr5vPgwFgBgzHb5yemLsbq0ghsvvoCp3697SZCPB5fADx9Qr1bQanXg94fknZcnIzEE1Eg5P9pHiHRvMnQ8TyNKysyk0LAAtVb4Xjyg5/3DQ/zk+ACxlA/nls4jmn8B80Qe2XgCe9uP0DvZxY3NNSTiMTHdZDxMllrIgj3qoW23kY6n0Og0UA/VMAza6DQ7mPYpd3QRSAQwmbiIJQ2g1znlc+EinrUQjgcRDHN66cNy9EXko9eUEJlMUjrqcFCvMCf6rZCtJTq7ZzZtQKe+QNOVpTxy6ZgaLDIByBwbTmawRz4M5xHEQjPEQhPEksZ8lmEIyVRS3iwMSOD3EMwsFktqovkc836xwEyl0shlKVkz3oAEysSAYKoiDeuZcOulnHKKr/tMNpXjqGkhs4SFrhoWz0uKJe9oMFAaI0EvFsmN+pl81/gZ+TmaTbIwbFjRmPwMH9+7i7e//1dq2B0WnbkCitkldDu2JobRWALJVBpZ/wTBiQ2n34F9eoBEKo1YIi7/m3GfEqi5kuX4nsgEJPBDgJhNKl+Uk3Bv4XNr4GzDyFq9fhv1uYW3f/q+pEMXLlzCZjqK4dFjsQGHkQxqs4DkqJy2X6J327iN+lkFrZlfJvs3XriKazeuC/jp9UdeA2dSvZ483kGnVkWaKaKScMzVrJN1SFlvgH4tBIh4j10+P5RwGY+NBGVCmSx6pLAFLUTYkI0HcHqUIocQyhVx1mUa1ABJejtRyjYawc9n3mPMLj6nGQgs9OlmP+KzSpDBdmZoEXhwpgKt0xHzu8hCs8nKpAz+2SCE32Mkm5R90jTYtWIIJTKKrnemlGBUxWoqbV3H3GIq3z2TQjv3GMAcBlt8bgNmuEAZ+TOJm2E5uVOeLRDQqaaGSaXJJCw+B/QLpJH3ZIpp0AXiZJt66chCHMzvMefIYogwx4z+i+y0BLiwofJj6szgDI1Ebn3zlgI/qpV7ei5k8k4WLRsvzzeae2th+ZrkmM8DaONxD5XDH6Nevf9sfa1ufBnltV/M72zvwZuo7L4jc/Ty+gtYXr9hgnNcF53GUyMBZKDJwX1JpdiMFPJFfca5z8XXvvJlnFtbR7tawcnjRzg5OkSTMrVgGG44jFggjFzxCkrlFVj9Q+w/fQK33UI2SKsGTRQwDARR69EewUVx/TxSmSwiQR9ef/1r+LXfeB3HzTb++sc/wcMHD1E7rqDd6khuJfadmMcppLI5WJEIXL+LmRVEKr2ERCxnwE8OcmhqJXB+BAJnndoxevWKGmeu20LUj9R8KGa7Q+kuJdozwmBkuQfgtywNgzh4Cifoq+pDxD9FjMwuDggnfYScLsoXX0Ru45qaq+mcVYphkrcHLpp9A5791ldfxDv3dvBXb9zB7evn8forV2U9Qakgf+7u/pHOut/+1q/j0qUL2NnZxYPHuxoWkeggaRJlw7R1CPhwfmtDcqw//+4P8ODhI71fsiCMhNMEG3F98bqRkfbKKy/hyqXz6PUHApP44vNHf7Pz5zbR6nT/s8Hx5+XrW0y4SIWZRurIv5J7diKWVOLueDoVkEkZa2ppC/2JecbCo6q8ADv9sQAQxU1IokbmGFkiE+MFyFTiiYNCMYPSUh7RaBydLpn2U2Syy6o5CJCRsUxpJ88wsmUo3ZQ/ls8nuS3/fW19TWcUn4WFl5wJtSDr80OQn4zVTquFZqNuBigED2yyQ2f6eRQ7UKIeC3EvBiI+oDvsY+z6kKYCI5tEqLihs4Nrpusa5unEDTyrOxc1Zi5iEt+bI3PPfhlfC0XMW++8jQf378mOxfWFlSK5sJF5XtVDKe73/uLP8N2//ivMJzP4nSno/zkPRzANZXSGBiYdDVQEm2q4TcAqiFSWqpKI6hkCGmSD2t2eQGiCpao3vFxo2aJwQMd+wQPPuH4Wdiv8dzGIHEdD8oWahAcH1wpB1GgkJi89AqzGWcB4ElLOaVaqooERJNuQLPY5LSiAmDVG2E8GIkG0IQajOXqjEOb+hFKimbZKsjrBZLvVBWJZWMVl+aD1m22tqWSMzGwTaEAQVnVYJARXxva0UhgiYEXl/Sj3AEwF/vDzMeVyf+epQMBIIi5AmUM09krcM+UbRp9FetGmM8hlM6ifnuLo5EyydvrCss5hDRuJUa6eQszyKTSJwGg6GdfvoX9hp9eTNJqhJATByKrlUJrPGQkWkpOL/W3qRLL/CIBx6EmAjsnGZGXTGqBYKCIWj+k6n9VqaHVaGEuCWUUqHsflcxfkldl3Ztg/OMLRybZq/muXrmPud9Btt1GvdVGtdZFO5WTYH40E1N8zgZ2eeul0XCqGabCDvtPCVvESVoobAqqD8zHevb+PDx4eyt9sebkghlw2kzSDXjEE56hVG/AFLBRKBQGVd96/h1DQj2IxJ2Y6hygE0lmMEDhkncc1TKZgPFXAlWuXsbm59AV49su4oX3xnj7ZFSCAtpRP4KxaE7r/URBtAVA9z/D6RZlcn+yd/fyv+qi3wEKq+XEstM/6XjmBZvFeP3uAVn1fE3Zn1Mfy2gva2OqnD0XhtQKc7ES0CbNojlpR2MMehuMBckuXRC9vnjxFMh7H5rkLKnz7w77SHseDPsaDoeRsqXwJbjiBZvUUgdlYkjwyasgYYPoKE16arabkfZQd8fdNhkMT085CUJIkpv0ZcG8+GYqNks+xAYtrosQpiWVxVCk0S/Tqs0YHp7W68argxk62QrQAN5LHPECjUZMI+Ow1oG+a91/8d3oPuB6ItpAweWwzr5/25E0eULYwiFkw5xQaYH7k4vD2j4ZifHRaXWwt5XD93Bo2NzdwahXx4zqBpA/BOmOE/dzk0kvCTHd3Ee1WJJEahLPwrb+AwcFD2E/eUQEe5QF56RV89fYNvJqZILy8hvjVWwimc8acmIX9g3fhHO88MygmUKaXGByL4APzvsXGkO8ZD8mZmtHDmYW9CWnknBJycuhXQUUD5vhsgkSnitiEEo2ZpLqVeQBPugMdrCx4FAyg3+nTOhA9n0b+6QwuX7mCZDajIkRMNRr7qjAyxS4P6ZNKBd3eAJlsFkO7i2Q6qxSj3adP4VCC4Q+isrujRoOy1tDERmDcNqlJpJnTDy0ahy+ZxTyexpOHD3BcOaBRHVqtPnpD4MKLX8K1l14TtXv/8QdYi/lQzufFYohEYvJ7IiPtsHuEs/4plhNljCIjVPyHaFW6sM8GcCcGLAzHTEEWyYQQyYQxI4tlTPCDaWAsIM1KzFuXkAlfgRVwEU4O4U/w2UvBP4rBHVOSyuJ/rOKF655eDCyCyE7jrZoNGpgTuI3nJCvl7x51ycSgIXNaDNB4cUVFJZlY5fUN5PJFgeOUuLCwZKIZJ3Ms9grFgoBLAagyl58rGZUNCOWWYvcRVH7uM3ANUbJnwjg4iTXsHbIuNFkcs0A0zFKubu4FYnWJVTAUY4KTzHaziV63icmMXidRXT+ug+17d7H/+L4AolaPzKOpGq/i0opYCJTtTM524DYOEA4FdI/YTKbWtlSG9o73FFfO4JFQPI1AJKrfxynr8saGkr+aB0/1+/hzua8ZZpOL9NIqbCuJR8en6HR7uP3CDdzYWsfp4zuw61X4skuYJnLygyQgtV7IYd5vi5GULBQMyOxNuennw8lpNBpDMRFBcMIgiRlC3AMJPE7YXAYRpyw4kRATh/9t1xvo1euYTQwThqAn/TdiS8uYxhKwRzTzDYp9GZ1PMWnWtf91XeCo0VITLp8yknlZLstTZqoJ+mIDXEz3F8yPhZLTpGYCnfEEg8lMgB+n+mSZ8meQ4ck9S+bNbFSeY/EayaYPzNajPxtZOvF4FJ1uEx0yDgNTOP6JeQvCyMlINBsoQSoa95v9mUYzZIOZ9UhQT8bP8vL26X5fXlvF5vKynhWavHe6HZkX234H07AB3IwpvklTWzx/lMgGLSb6GaatADQy2Chvp6xmAkzGU8muxT4lWkeZqsI7gpLf+UO0GDAgiz9EhiXZo5cVBhAOGwZa9fQ+atX7cEYM6CDTwMX65lexuvmVz1RCML3aGfZQPbqPfnMf5WIRWYa5+AOotToKplhfKaM3sFGpnYInnwuytePwyX9qjPJKERe2NhEaj9A63IPdbuEMQVTZSKxcQ7H8s4y49sEHaFceoxAOgfLP+pjyTJ9Ysgb8CGD1/FVExx1MKjt4/fe+g3/03/53aAwd/OUbb2N/dx+RoF97TvvsDLWTqs60pWJJ7M9ut49EPA5nPkNyqYT1C+eV+CegpmljPpmgVtlHR8xSI4HiGuNeRU9LytP1LHf6kuhz7XJoQ88zNnP9oZHxkDVAfyGu2U7fVkNIWV0ubomFF4ok5LXl+OPouWRduPJP81lxfPP1X8G3vvqi1sY7d3cEDr907ZyaWf4u1if5vAlF4j7FwRZZ9NxPFgmri7AeLmsy0cn65Yvg2V989wfa89kME/zhe18ECxCUokfYr3/1Vaytr+Pt9+5KEshrRqbu2sqSkhDvPNjWdVn45tIrl0qFs6ZhTfwir3PFMUKTHp7s9QSeBeIFJAofJoZ/3M/uVB5i1DxCJBxXAi5flKVmyFIZOXpmmersDHo4d+mC2DXGV5ZSzSmyhZLsFGQP4IEnvC48YzQAmHlJiQTIvGReNsdM9pbZ+ZxMdhNUQmCdoL/SGAe2pPO8J3y+WcNy6MvfEYxExW4jC4XPejSZRC4SQDIwk/XGaEw5PYOvOCg2UkE28txeW5M42lOGV4QwM/EY/1W8Fj0JWWd+nn8RPxKpFNY3t8Qy46CKip5F0JldP8XR7mOc1BpwWMvy/KcM02NML9hjqtG9w4UOYQSFF7JLnlXcb/mMKuACEEjBn8Pzj+c0exYjxTTWCiy9CQzJf5kSR5r8a0BrQHneT/YVRnVAUHaCVDItOxmeUVKIePdc4V9e6FdIEswJIgEHUb8tKeZ4FsHEDes99schDJwQXJOyYkK2PN88jqEJ1jKFcTY2Ax6bSdwhCyvlZeSyadVlXI+stUDbg3YV8Wjc7KGDruoW7gcThBRqxGEta+WzygG63R5s20YsHkUmm1Mtb+oVk+JLwCeRSqq+rJ7SKL+j/ZmDTIJSrPcmAQZnZbGUNhYe2zsHAtZWink82X6qWn95aVl7VrtZEyicZj3Cc43BO1OSCZlIORRgXsznVK8fHB3r/vG9cY+KxQmeFbzQBkgR1qiTfVbR/QkH45KblssriGbL2NndR2XvgXq69fKSQkpoCUDAzh446j1pqeJMegLPc9kUbt+6hvVS3qgfQhFUm0PUWn3ELSpEeEt9aNoTHFW7qFerJoW008VKKYevffkl06e5TDd24bNiqqvPTut4/OgJTitnKJbySgpttXtwfSENPyfDrhJTeS0j0aSsZc6f30ChkP8CPPuvYof74k3+vVfg72OhPc8+Y3FBJtf/XymXC+km2XLPvz6OhfZpWGc00J04fW287eahincWIqtbr8kX53j3HUX98tCIRZPIJYuIx7LayHgIOb0qGAHAAoONLovw9PIWEskc7PohXLLNHJNeRBYbDWwXaZVMsTLU+CAKubwOqaPTE8n/WECSziB/CTbHYXpcfQhG8f2a6ZQPVrqsDY5FlzwRFn4IAAq5LDZWV5BMxjw/ELLYQpjMA0rupG8Ikx5JteXvn0ULmMfLAtCef5km2QBWvmEdvlHdk2rSJHQKw0gzRZzgDs83Q6JNDwBZ/Az9HC91R0N5sZ4CQN9Gt3KCUiKKa5tlrJRXMM/kcb8D1LrGr2Hks8Qo++h74y9Md3bhmwwxmAcxOXkCN38O00AEo+OHz1gX0bUrePXKOl7NzhBI5xG/fBPRZYYT+OF0O+g8eBejwx0dZvLQIgvQm9rzcy0KUqUILczEp5SGkl0xwe5wjt0xARdv2hW2EAgnNIVZL6SR900x3t8BlHrjx4kvhIrLaayjg53TZUr6eO/pW8QG6uatW7h+44buEQ9jeh/Qs4uMFg0GSZsnE5Lx0scV3Q/edxY79HEIUNrYYnKYT0DeympZB+vp8QlqtWNU6gdo9W0M6V+UzmEpvYRAKKbEvPHZEeIFC+mNNVS2T/Fg+wROKCmgoNtuYD6y8eJmGefPnYNNgGdkY+pO4Jv6EAomEI2n4My6qIy3cTI+0eSNQM2E4E5/rMZ/MuKIe26AABY6Ia4aSsF4/YFoKozgKIN08IKYZukMcPV2Bu4siEk7g5C3Vp3ZzBRJc8pLjIySQLMVDiEdDyGSTGNKNuJ4qKKF14LrMDPqKskJSxtqGLPptCa+PPj5zIpkQwkv5XB9U6zy97Cho52u/Grg0/tdgCr8ezYsZCAZ/7yQ/lssNDV9E8lf5dHjJeIaBsXUM2UOiHHWbjVV/DJkw+Y9GgwUikA2KtdGv9cRwI+5H5FIXF5/p4d7ODw+QeW0heXVDaxubnpm1ED7yfto7dwREzNEhkAkglYwqWuSng/g8nO6QGL5AqbxLJ7s76j4K69tIu7YmFW2PY8TI2keC1jyySR9RlPo8QyD/gAv3noFG8Us9t/7kdg6+fXziGUL2v/oL9hmqIUSUsnqNCAjZRSUhDKJS+xUHxktPgycqcd08mEaME0KzXyzpRWEEgkV67znbSah7u+KcSMqGJuISBSxlTXMY0n0xwwAAGKhACJkB7ebug+jOdAZku3AgAgXQXeqf7Ip0gL09r4PfZVNmuLixV/FHoghB73hSNeLYAFfEV5nvwEnyK6jR4vSNb1ESzENxEADBpRDkh0WCUveMAqM0Jt2zV5Ktplr5NP+IAFmyqpSArrowcUDQLJMZyZg2oQ3SKzzzKuNv3O9WMSVtTX9nSTigwFa3Q7qAxt9H9ckmzXDouT7NEmaAYSjYTXxC2NwpfoNppgrqt74vbAJUiKxN1Dhn4V9FtLRInxhCyNfG4HwWOuZaaN9e4SBPcZq+VewtvmzzLLDvR/jcO8N7cPr574Css8+y+vg4Y9x9OQtsRNLuRy2llbUog97HTR7PXDrKWRzhiEwcRDn/lO4hFD5OrpnOwj09pGNB2CRpcYk1YkBJVC6BCxd/s/ekuv0EejuqBGjDOfsYBtHx0fwTTrwWQn4QykkV64gmcpitv8uZrUj3Pry1/CV3/0DJHN57FROJFccdmysbywhlYri/oMneO+9e6jX6kp1jMbICGDTS/A8hESpiNVz6wqDcTptTLtd1OoEpoNIRC3UalX0en1dd6b/5lIJDc7ofUb5E8FM/jfPYDb99ImVDN0bgrAxZwAPV7TlnyFOSU8sJd9UjDoCJ93Upvya3OZjhPIX8Ft/8M/xzddf9WodMyxYMNbZ+D99uoPDo2M9/6fVBlKphIAtPvf0buXeq5oEcxl4nz+/pbRKgnZ/8+bb+Ivv/UBMCDa+lG0WSzlTm1DyRsZvJIIXrl0RsHZ0uK+9+tLF81grL+Heo11UqzXEYhFUqk0ZeF+9dAF/9v2ffm6qipW0g0H7DNu7DQEa8dwykvmfLzt0JwNgMoTfiqHT3MG4eYRwIIFMPodgwFJzTj/TeCqlZzkSTiIaDiiZcpcMx7kPl64SwPULDORZ1e20tG8RPODzyesq37hqTaAcGT0EJ9goixE9m8Fut00wQZBSQSN5YyPP7zXsJvpYcQ8iIE7/SwPKJjI8R2doVGs6F8mOJIBLr0wFm2CK5WIKpdUV7YNkRTL4iD9AzEWGJAVz6PuLcP2/vGyz5x/2BXj28P495GN+lDfOYW1zEw/ef1d7+fVbL8loX+APgMOjIxwdHqJWb+LBo6d6limh1jFFC5aFIsMDeeRHxn5BAxEqA4w0m/eKQzmeEXxemZ4tlrtSlI31C59bAcmeR61Y2ByQK4WZ9gsB41PKl4Y4TGk1A3kx03RqGON3+aZNKcU0ibA09Q+HGHwzQszPJPAwJojBHoekvhjPQxhPQ7rHSnhXWjItmMlkJ6d3ruHZlIuHwy1yVr2QIUmGNfTRqaUajNdn1GvAHXYRjiURTWTgC4Uxc/ryXaOnGd9zOBxHs36Mau0MS0tr2n/PTo80dOQ+HPNAZvZa7NM0gvI84ZgwTTktASh+UHPGzVAqFXGBqd67O+jPIkinEmifPDX+hSQ4pFKy7yCIF+KkDD7tYQpHJ2fLFzQAoJiZASmVCOrxWTP2F3M9ZwzfIrjIYcDYmcinGk5bX+f3m8T5uT+sPYzSWbMOZjq7CaaX8ilk0gnqRzAPxU243riKTquOSMTFrdsvYCO9iYQ3gGi0bclaU7EgesM5ztpM3OyielbD2empfHUJwL1wcRX5XBrDiSuwLhJjGI5RXZ2eNkQEse0+Div0ZZshnU0hXdpAvdaE3TyUpzdDSSZTYG11RbJ/Xq8vZJufpZL54ns+tytAzT1fv2iy5Mex0J4Hzz4NGPW5fcCP/KDnpZvP/9VHWWj8u0/jdWZ39lA9eU+SzMLSVViWiVRPZdbQONtB7eQxBoM2QqEIMmmaYIeRzq95UgpK6ZKY2jWBAIl0VgVfq1FHLLssdlG3ti+fGxZ0Joo9qGABHoIGSGBscAkRy8LR0aGMz2Xg7h2iYjcpqt1rtCXZoREoJScmqWnBilADQyNaNm8EdOacRM3k20QKOWnKCwCOscxkz7HYpPzvtMpG0lCaZ1YOs/gK5n7jd/A8cKYCdWb82Ejh5df4B6f6v8nXMcwII20y0i41xl7apmRFHnhmvtj72mAEq9k07OMD2LUaLq4UkIgnRHGmjn7xtbVQAWfBwrMl4Pg/BNNivWNEao8xTK2i71LGOkG8tAHHH8bYb7ylksE5XstNcS1lrlN06wpS128jQA+reg2t++9hXNmDn0asnr+bmVxxKu5JOD8UqRoWiO6FqwPtwI3iCHHJU2i3nS8W0J8EsFzM48ULyxjsPoH99KFCCXiQV0Nx7NPMn1509KOY+xCdGZPk8pVryBSLmk6K3TQ1FHV6Xu3s7aDdbiPOpCwrbIowgTx+FUIsSFkkpZIpJGMRhJj0Q1PxsCU2Fr9Hhp4Z+gmaBoqynx/9+Id450c/xmwIZKIW1vMpVKc24oU8MpEMfvTOHWzv7MENhAQExENBfOnaFbEEq8MuKsMKpj4H8VEcgeA6pokSuqNHaI9+Crvfw6hHUaBZGVPHxYTNvkzBCU6ZHiuapncCjfx5Dyhh8GMldwX55GX0+zZ8ySqWVpNIzFfhG4fgU+yrWRJsMPjZaIR8cnwkg/TichGTQQOl8jrOXX1ZrDCCEyxA4zGa9SbFemIhQHCSz44/YOnaEXgTwMv/kSXGlM050O52JJ0Ri43hH+kMuu2WPDcIwNEklaazLDoJiHGKGFMAAP3FjERGElOmotJ7xAOQZy5TiiyTnOZw2jfV7+D9l4kz5Un8OyY89ntKuSOoRi+gaDhimCN2D2dHezipVJUaymADmTt32ujt3MW0fqi9IexzEWPCZCQrr6dWt4bWaIJEKIiNSy+gPg/hye6O7snKygbyFHf36qZIH/ZVxO/16c8XxMtXbiBV3kC7eoKJ3UEyV8DIttE+PTLPvkBC16RysrqU0TABC07AlTcgzg//rk9W4mSMcNAPJ5RAn5KhRgPd0RTJfA4bmxtKgyutrSGUiAuImfW6aD59hM7psYlF54Vlwc9rsrSKQDKjopCFe5iMiRE9z3raf7gv2+MZHCZEuY4YWnyHZJ4ZVqF5/hYs2edJr15vo/2coRKU5elZ9Pvl15JmXLuPSbBjdKcuRr6gaSY82bSaXU8CTyBy4u3Z8mmM+RGIUTJs9kjKI03dTyZJEhvnvqYEyP2dN80+TSCOz5PDz27SC3WzFixZng+zGdYLJTVPTP28vLKCo1Ydj8+OxXBmERzit5Nd4iPNzQeL/jMJ+uYx0dCw09T0Oq6AurkScQ2ITxBXzCGvUeN1W9u8jfWt26jX76HdfaTPwvXd748wHkxRKr2I0vINeYYxQW086uJw903UTu96Pk03UV5/Tcb3f99LLLOB8S8jAMCG5Wj7AxwTLA4FUMikkIonnpmty6eMxs6SJJkGJ8Q1ml5FcO1FJTXPGttwW0+BQR/z+AoC67clG/q41+j0DtzGQ1y/fhnnOrNluQAAIABJREFULlzD0xa9vB4p2ZqgWWL5ir7VrjzEdP99RJ0B8kvLSJ+/ikkkrTWby+V09q2scK0v46Rax3e/+ze4+8F91QdkJ5OZvra6bFjtI4aVxNCoV9UE6rx1afsQRDYT1/2iB00yEUUyGVcgwYQgoCcZ5vNrwEOCI4ZxaNhMhtEcDMwFlJFdwUTJpWJRgzcmstMkutXuoHJaV6AMfYji1hQvfelL+M3f+j1k83m0OwxY8IlRwhfXDodFBG/J4Dit1nFyVkepkEWpQAkQW2woIZnA3a2bN9TYPni8jatXLqFWa+Ivv/cDL72bBvo8IwJq1h2HCY4xpDJpDCbASiGHK1slXDi/pWv1o598gHqrh2uXzuHS+XX86O2fih3UGwGVRh8zL1n2711on9Nf0mTfP3cwPHuIWXsfVu4c3GBcA8BwJAErGtLQ1e42jRE8jA/r0sqq1qrqEoUHGP9Q7jkc1DLplf5LlPhzgMQkb6VlyuuWg0qTuit22ox1h/H9ZKJhrdYVIBOMWjpDaaOxuB9M0AxFoogkS5IPtlp1DHpdgRcCXTiMiUbF2Ok1m6ifnJg0bPl0meTDELlC84lY9+GYhTFTQWdANB6DE8zADmbNAIk+XOGkmCyf5UWxBaV+9JHlvkUbCoLJP+9lBUzx4Mx+Rm/xM1/qn40RCbj6WRw2/5Pf/TpWy0saZL145bx8mJ88eYzAbGgGoP4oZlSowBVQ+ZXXviRGGmvtP/nTP8cP/+5H3nNm9ljKbBnswOfQoUcqbSiocrEiehbkb7wYOlOi7YW+cI/nMyppr/yFjbeiBjpiehGAMZYGHNLxunOQx6+XPFfAGNnL5jpr4MJBLu1jGHJk+TAd29ozOOzfyPWRT7po9GMYTqKYuhYmHP7OGHrjzax47kryb+p7MVK98B4dYF7YmKoq1dlG1sgdpzc11hsRn6PBmYC9sS27AYVRcfiVzmNst9Br1vTMMx2YA7N2/QgjZ4a5L4T1jU3VusfHR/q8HBKyl+C6IiAotrSXzstUX9bLtP6gzxgZcbRIyeXzKOQL8mfkNRoMujg5OUWKgw+yu9kHgbLoKKxwXIcgVQtiuHn1R8c2tRvDyqQsYW3iuvIn5XCcdSd7wg77hSlZtGSrjbC3vyOW/s0LK8hlMjhruxgMCYqaZ51yTF7TzdVlrK2uKlwkYpFIsYrjo4rqXns0wN7Td5BIWigmcri8cQGrW+fVp43JBPcRdI2KadtoNuUbzHCaWr2hsICtct7ISTlsor9eIIT1ZXrSBmCPKEkf6B7z2vJa8zq1Gi0FfhSKediDoST00URCib0ECck2/wI8+yw72hff8wtfgecTM2uNzueWfPlRFtoCPGOCEMGoz4PK/ot8+I+LhV78zAULjYbqd58c/YPXhbKQ8dgUdZ3WDpr1x6KlFkrXEIlk0OucyXNiOhurSc4W1pHOrGLQOoE7bAoM4yYvw9ZsTk3z2dGBNkYzCbK0AVN6NBNdngwmw6Yo5PP6Z73REMssl8uLdkyjbRWtnEKRrbLAnzwvG3MQeQe8NwkmgGZo12Zio6mJZDtka5ARZeQanIDx2pAhwglGMZ9VYqMKC59fkqZmx1ZhQEngYB6DG86aQ9gXxNxv2F5q/EZ1+PoVzENJyT394yYC46bxBPPkmEa+ufAEotzRkz8+J9VcyII02QwXkAvMMdi7h/2jM2yVMri0WtLGzCJQTZt8vbykP+/G10J5VIN5/Rd/W2pwqg29G1tBcdpAcdJAJVzGcbiMZNDFa5kJrqfMFJ2kiejGJaSvvwQrmcSo1UT1/bfhHD5Vw7tg2i38IhYNv6Z3kt6Z30o/NBM178e9XgDvdCNiyIX8lEnOsJy1cOvqFtKRMOxHdzA9PTIGrj4fjl0/qj4jOSGoQyo4AbcA74t81YK6jzRZZRrZ9vYOTk9rYoWQlch1w7XEzyOTd+86SeTKf5cJ/ETMgkIug2KOKZB+hBQ1HlXSWzpFiXBERTbXabaQV9G98+ABEqk46jR3bnckX9p+vId3PniAw1oV0UQKlza3cGmjLDCg3yNF3axHfv80VgCSy5hMbbSG76PRfYhhm8U9YCWCGA7nmPVpVkveHlPhWEDRD8zIE4JKjvUDUx+GVT9G7QDiqQzWyqtYXksjlkpgNvBhMhrr/ecLRXlDdJgOWasKwGSjZts1FNMR/MY/+scoX3pRBQiT8DiB57MhgJZF2nSKZrMpA+el5bLYaAQU+dzynya5yhReBL6ZtsTkJDbmArUmY7EGec+SiaQxeKZU1vOa4Z+z0GLh6lKKSG87FrazKcaSR071uTkx5oSfTAECppJo049O8iqTGEd2V7ffN2EEo6EKP7OGAognOInMot1s4fjgSEAdfy6Lwu7+A7idU01kZwNbSY2XX/4V3ZO/+Zsfoj6aYDkZw/Vbr8IORnHvwT1Eo2GsblxEoNtEjEwv7l0Pf6L137PCSBaWcXH9POxWAyfbD+TDwr/ktJxgmPxS5BvnFxA5l5o5JLCH4BkZk854apheZtaOcDyBYDwLa/W6Almevve3YnYSmNxYX8MGTahXV2ElOOxwMW010Np+BLt2Zphx0hrw1wYF5AVTWQOMOkPDkKE0bbEnyXSYhvnSJyBIoOwZ48wwzxZDALPteM4v3l4n6cvcxXHLRqU71L3jwCQbjSDDPVaN6QBVZ4oepZkM6IikYEUpuTI/TWMGgpKuMWs2wJ8f/rAPztjGxLHlQScfRneGlZUXsbbxEk4qd1A5fF8/gQw+dzqHy1EvL6UaFS+gwJPYGiDQMN+unLuI6xvrmIx6eHh8gL3GmX5OPGCMuvtzBwGLiWbsC+i9ZIIDzFo3v4ONB2cb9Ksh+KmGiEMGsTC5TwYEQEeibGAJjnppgQymGDry2PPNeT4FUF77EvJLl3G4+wZOjz/QOqO8i+xP+ollC1eMTH5xzcTYMM8Fr1l17z7aJ4/1DJDdlIxFZXbORkEphd7gJkRwgRJGNi5cpxxC6VrR+sCRdUFg8zbm2TW0Du+hX9sT+07MrJWrzwCwn1fPTFo7GDWf4vKFCwjnL2Cv8Zy9wHPfMGvuY3p0F263hXQmjdQmgwnSWN9cx+XLlyUB2j84QLfXkdztBz/8Ed56611JeDh8UwL0dIJz5zaRKa2j2nNQP95F43TfrCadUYZtQlNpY3rAexiCFYp4f2cAFcr85IcjRoSR1fE849evrCyhVMyhz8HHaITf/fZv4Xe//S28++77eP/OPbx8+yaa7Tb+w3/4v5TSlkkxKTsukPbW7dv40muv4Y23PlAd8fu//XWkMynUag0UC3lJSCmBqpzWUG+0sFTIYWW5oOHHgklDIIYeQ4eHR7CHY1y+eAGVSgV/+d3vC1jji/eXzWq91hKzZ3V1GecvnBdT8taNK3jt5ZsGd5jP8d7dB7jz4IkYUNzrh4O+aaop9RwArcHPv1+fpHZdDPloFs6XmFrefkGGsppqDoMoUOTgIjRDcFqH3TrDaGBAr1R+DW6QLBIIAOSeWTs51nvn8IcgA/34jGIhIAY4ry094XjjTg62xcZJ55f0+/jsKEGdAzjHSC39wbABYaczNGpnql94j2vVOlod+qH6MQ/4pXYguCJ5Nr0LBQj4DFhAcItD3ohJiyRopueQ56XPj8ZpBZVDJmszsCXs+efKxc3UapQcx4JIxwJArIQA65TWvhiw9rCP5aUSsqvXMEZS14LhAVPPk/f5e0H2ka61gCOen2G4viDWqQjunqFaayGRTcIfy2Hii+ti8X+U1fHZIJMyG2FqND3WLI8FZhzExDKdzjRQCdknKEVGyBSy6Lc7eOnLryOzdR337jAAyjEDAX9Y3+cMupLT0jPRH47qvGLY2aTfwx//xz/F3/z4p4gTUOSgU0EBxlN1yjpX6csMbKCa4EO5oQGffLKE4KHRbTW90Ba6AlCh4AW/sC6kV2coojUttYTSOZkSaWmtq1/g1yz6BS9sQGsqFMB8xjpmqOuYSwWQDk8wdOiKaCEVmWA2D6DaCWLqGsYc15aPIQR+mHUZChlLCgJ0DDfgWcGkZqaSL3wOFr9bklB1FWZio2tBewCymqnC6Os5TqTzGFGt4YXuMHncnQfEyD89PcLx8aH6D/4uekyur5XFUq01msbPl9ijzgu+H1NL56n2YQ0ynWJpeVkqhP39fdUC7I0GdkfMswuXr0ihc3BwKD9hyvlZ+8kSIk6JeFegHAEj9k5Kjmfgl+sqTZO/fxEMNewzqG8unzT2hmTEUU5+Vqtqr9fQBwE4BNAOj/Te1AMxWVvp4zPtw/3BWKw2WvTkVs4jkYwhDBuZZEIBCwYMa+KkWsHKyiquXLisFEw+r+lsRgw9Pqv5bB7trq0BB8MKoiGjuHmwfSSgj7ek1e5qfW9tmmvKv293eghGk7h4bk09DkkjhVIR5fIy+BlbLcNi1bA0FNI6Mb0JvgDPPslh8sXXfH5XgKAZ/cm+8dVbINBFbfSfff8d/Nn3f/K5/ZLnWWhf/+or+rn//v/+wWdOrPzYN0ZZ16KgIyjzEYngz/u+Txp0cOnCFv79f/rhP0i/r50+lCRTjW6Gsg0XvVZL/jBr519BYfkyJs5AbyVihdE4eYT9J++BR3QxX1RzLHS/05YXEhtxTkDpuWT8e4zOnwcgzZK5qZLZy82IRQentHxpAhiwELBinhTImHMuCAMy6xdzw/owYskrBPX91OeP+/C7pODTnJkeAqbh5meip5BYC/xaGdHz81gCUsrLJQFqxhzf2G+Sc1xvdVGvNzUBlDQ1mMY0lNP75PuQrKdfwax76EmaVA6ZMvE5f7MFa46/1Bjim/fCz28SQ43xuGF0AKn5BL3KiaQU6/k0LpRLmnyYKRYPaRYVJs1wwWZbsO/4240Z7iKgYIH0+XASWUUvvoJXs1NcT1Jea6RMbPfCy5tIX7+NcCaHUbeN1oMPMNx/DP/ESxv1aml+LIUfsFj1gC/jhWSS/vRlAT863a7Asx1/HqXYBGnLJH7miyWUy2vwnR7APdo2SYE+Hw7GLubLm2IMEVQhcEVwRLH1gYCmULVqVdP5epO+TDNjwu15JgkYlQeSoYGzieCf8brxzzjdEjNHrEJD+afcj4ALi6jVpRI218uIxJOIJWiQaik6W/b9NL+3wnh8cIhOq4bCygoePz3ATqWpyO5SaVkU+urxHpZIP0/EZbo+lk+KA3+iAH92HdXOHTR674ntMB3OEAz7EIr4MR66KKReVtrb8dGPkFujrMmHkT3GdEAvlQDCqSDCMwtBO4pWYwLLikk6nc1l5DsWDse8qborwJrFga6R56tCtpHd7SIas3Dx6jXklspqHFmwiKEQJ+U+oAaD14jXnv5UnLpGI1EVoHx+jUzayNnYOLAJZQIZGRT00hMARhYaC1+lGRpQjoXhQtZpjHvZlEQEjBs5hJmuUkZrwByTpsV7RmCMC4tpkVoL/Z7kqErYIujf6aLWaClYgt9vzM3Z+QLZbA65bBbbDx/KPHthqu3W9jHu07vGRf/kRMUn7ysnhzv7+6h1B/KEWt84j2CmiNN6QwbIq+UVNA620Z+aNnx4sqc9ZevGTWxefwF+RqXfv4+9O+8JqNMe5vHJxJwlFYB+K7w+BBFDYQTdGQa2jY7dR6vXl0m5ZBBRC+mtlxDfuI2ZM8DBvTex94hyGFfmt5fOn8faxrqSMmlwTnzVadbR3HuKkRIFyaowkFQgFEY4GhfLlpKW0dD2mK9eW+un9HQus/+5xebAQphyGt7LhR/NM8PHDz0aBRJ5cwyxiKcznNpjBQYQ2OZ6SFohlLh/sdi2bdSnM9i+ACLRFDYuv4bixidLjzzafQvHB28JeDJSKZPyG4lEtXdPpwYcIvpGAG1Ck3lpjU2gCZteTdvJ+PPYi9wr1y++hmtbFxGZ1LBXPcP2yR6mE65D01BwsyP5mMCZUdmwCQiaFFgBimYYJMbSxAQJcO2Fg8YzkyuFjF0EuC65Zl3M5vRU4/5NA2V+Dj0yMtHPFy4DfoIg9z1JLz0CgwgF+BwxvIL7mDZgjwVqIRmNal+jlIaNbi4VRzad1LrmuIdNFhmFYYFn3v7IQRabaD6n2rYXA6k55lYc/q2X4V+5DLu2h/bRPRlrMwk3FIkjvnQFkdw/7F2ls5BGcAumNc/x57S+vmELk9NtTNiwxKMI5fKYR7hOLflUXr1yVdf46LCiz3pweIT9oyOsr5Y1uKs3m/K6aapmMYAo9wg2ZLw1BNn1uxdgqRiW3JM86bjkX8YDiGcJmzs2acvLS6oNvMMc/+Q738Y//c7v4N33PsBP37vjsZXM7zOvOV55+TaOj0/xv/yb/x1HR8daOwbAZKOWkpn6cDTDd37nm/i9b38Df/fm2zo6X7h+CdtPd3FWa+jnlZeL2FgrIxqLSzKVTidxcFjB/Uc7GgbSp/HypQu4d/8J/voHf4tsNiEQ97hyhrOzOkJBS2cA10oun9U6I/t3ebXs2S94aYI+H3o2k/laShfmJ8mQFTEP46zV19n2WV6+QRUB3xTzcEYgmW9ii+3E2jDmdyR3dOYhRNFHIuhIUk6209T1wDYlJVqqY3SvKNfy0vsM02WmZFKeW6rl3BmqrYGkYEn6CUYjYimzpmorfKmvhOVWs6lBGxtw7qcECXh2yeeKCcOsTyeu2LEcNpD5zGtIo3rVPfAJtGWDTGnYmObtmCOTzwskIjtuETKgwa0zRuPsFDUarUsmSJYTvRFZ9RiWuBm0GtuRZCSI8NzUuQGLidR+pFIxJOIWXMfWOGUQLqM3SxqrEh8tKkyScL9+YAD/RFSG+7RTGQVyWM9HcGGJjHzWZmYPpGecApLmLipdV4OufGSs/VShQEFLzHI+FzzXax0X424XCachKbOImeEwyqvLuHj5ilIyW6Q3qgIDEvSy4gBwPsfNmy/g9u1bWkZv/O0b6hNm9TP89R//RzSGU1wMBJDzAcfpgvwNZ9E4WqmsrgfrXANYUl7J4cAMQ9uGM3KMdBfAgN6hZJARFZqRKR9QMBXLeDLMCQAVSyUThGX3tGaKK2UB1tw3OAwdM1HanWA2MyFAqbg5e+lnFgA9zCzYk4gJJeBghoJ3b1Br7AyMXQjXCt+H0smZSB6Pi/1OCSL3FkkXOQDmSgpaOg8ZjqYdhPdzkd7p7Y9iTPPr2Ge4M/Q6TZ2pHDa5Yxsh0A/XLxCJABtZ95RE0quRoA7PLz4npVJBNTsDeLgXnZ7WtdewvuI+yYXI62ISOScolopioCXIlFoqYTxkMJsj6xOCYI1WS4EsHGTX6a/aNwPLTrsrrzQOBKgsYM05nTLoi4EMU8SiHAAZcJnAEtmh9F3bOn8Rq+vn9WwORwZkIxu72zJevLWmuY/0S+60Ggrk4n2ezegtyH3C7N8cCvKc47/zPdBmKZGIYbmUR7VWQSqdwNYWvbe5H8YQjhj/Q57btF6p1Tvo9OnZPNCQL52w0Gi0jUJiOMCdh7tax6yH+XxQFsz7unnlJs6f20A6MpFPazBo+hA+P+/89I725tW1FdXQ2VwejUYHrXrtC/DssxwuX3zPp78CBjQL4NWbl3BpY0k/oGsPRDX/vJKBPvquvvG12/jmV2/rj7/7xnv43t+99+nf+M/7Dg808zst+MZNE0MdzWMeWzEPnYrNRVHmFbRsLslS8IXwcewzNneUIyyXiri7ffyJ3+/h9tt6l+sXX9U/dx++CUo/ypsv6lDotg7FYIiHYggHKTOxUT+tiHJLLw1uwiwSOQlW8psHVKk0WBh/SrfuE8BmmGOe8bz/QzbXPJKDGzGeHR99+UcN/RHN/J9/cTqEqSmQ3UHVJGTy6s3MJGfhkWDOI4JXTCQca2LCIiweiyCTMtKPUpFMOG+Kz/OMRZ5rJg5MTyHLhdNdN8wCP2/kO8M6Zt2TZymRz+gAz96kuX8LRpwpthfvjQks9IEyh64OUJoCu2MMz6poNBkaUMBGqWBkQ2zGQabVTNMXHjLyflBj8iGTgswNAZaie3veCX4/KpFVpIolvJadIil1AdeUAeT8qTwSl2/KF4nAiX24C/vRB3Dtjjcp4YjSJGsu5CzGI4QAiSmadL/JCppOUO2NcGcQRnvuF3AmhpgzQSQWxeraOvI+F/PjXYRmE4GpdiwNO1kUtZnAAY1Lp5MRxjSm9/vlC3NwcGSKas2N5zKq5wHG6TmL7AXDgIVXkOtKTWvQM5pl8WXM53n9JFOTjYZh1Ei+y3swdXButYxz6xuaUA47LVT3dgV0VDs9SefSS3nce7SNJ7t1ebjEczlNyer72wjNhqJm01SaRsNkaxL49eeX0XYZ570vbNZvjRCI8PAHhh0HqdgVNcT29AmsWADTPk3u6XMx1dQqnAni3HIJl/NbqLQGaHZc5AIl09z7A5Iv8b6x4KInA5lJNGplU0Cza4K/1dNTsdRWt7YQS2VQXC5jfXVVFHvpm+b0jwpqAu9M2eQymXaqdKV8LmdM9Ak8cjosBpoxqmZBzXtO4IJx4SyIjFLByHtZ1JhwC7NGOTWkHJt+HFxPvEYCzMhU4ER1wUKTlx2BeHqOmFRWSg8mIwIEbIL88rxjUdwfjtBodwW08TOzsBPLJsBrw5S1CA72K9h7sm0IKc1jdFpHulYxyoXJ2mC6aDaL8XyOg3oTZOZkw2SUrci7pFM9VXOdyudQvnYL3VYdh3ffhaVEOK5vNoYR+K2I+R1hutwQy5trGk2AIlNaQn82w95RRdPlXCyKRMAnqVC7Z+O01UXbHuH65XO4uLGM5jyLSeoc6ocPsf/wx2p8eJ+W81msr5QEWBIgYREfiFha04NaFdNBX0MM/VY1afTsCptwA4I+AePxswBOIvEEeuMpjustzEMhFNJJpII+uIOemsCPvhbSTQOemX2Lk/f22EFzOBGIxv8vwLNiMoYgJ9D9PnrBGMbRJJY2bmBp/ZMBZ/z9tZMHqJ3ex9gxgTaGO2EYQgTUwmFKogyLkqAaBzWSQxPonJlwAQ1t6FFFhh0BAx+wcf5XsLZhzj6+jvffQeXgHe0RGpzoWZgjFGHan2FmKaAmFFTDxJ/PApkgfCqQwmxkkveKiazWKPcoFvTD4Aj2nBJZw/7RgIUJjTOP3asmYI5xbyzWHFmpBN0Ixs0mcwTp9Uboa87BC8E0sm78Yt0mokxdM0mTBMeYXkmPGIL/fjZtTF7ltVr8LnMoGVDJNebnhvVHVDwO3+ZL8C0bL7PpeIDO8X0Mm4d6bhNknZXOaVC1AI+e5yktSBUGNgQC45Z+jpi/3TM1O7w+GaafpVJiajEpbbmUQ7aQFXBWbXYlbbly6ZL2iV6378krDchF+SJZvXwWjiunODxkurdhzshx1GPlaYCnc9NcO8lS5Q1EcADaO0ajoeoEmkjz83NP+9f/6l/iX/z3/0yhH6ocvBToZ1WZDjxz7mkV0leL3pE+4H/93/4t/uj//BPTXKnu8SMcjSBk8Szy4fWvfRm/+fqvqrG9++Cp5Je5XEryTw4nCAxevnRO3mYMSDirVlFrdtG3+4iTEuG3cOnCOUycIe7ee6BBVavd1jU5pkTd78cyJfpsCru2UiaXy2UMxpSvAYkoZVvmfNSQicbYklWZ9c81QQlspWGGpp/2FUMHKV9Te3J/GkSn08csmDZpegEHPiuJSCiAeGgmHyCByAEjX+d75/3h++LzRFadEvp0Zps1y/sWo7ck2ScaUHnDnn5P9501xuHTe2JfZQtLaJ3tIxCKksKqwdCg1xLLlIAah0MMnuA60c8bzyQR5GtMKf18LoBBnlMjB5Go8WGMxNNiArHu4HpjWBHrIK5Jstu5hkbdqhlEz00tNuH+IyayuJ8Ch5QiKlDNfM2i7ndnjE2ZIGEFUcjGMeJzHfRjdSWDQJDgYlg+cLvHDb1P+uMFAhYSyQiGQ/opWhggpWHkej5kJJTcp6ZzdNtdGiVIHsk11R8Q3IBYQ2IrswaNRvVc8jMn6NPY7cr03g0ZPz6uj+/883+GP/j9b+ODO3fx/vsfiL3EFO5bt25i6/x59GxbnyjAyQD7it1dHD1+hOu3b6N25yf4o//pf8R8PMdlMqJSaUxW1tDPFjFOpsXi6/VttNvcO0x4gLFoMfvmlOcdQSXWeKyPYnFMaQTPtZFIK02Y4Ay9poy/nPEilgyW/ohxC8ViVkBpv9NGOMhQlymsIJNq57AnCbQGTF9l8Av7mEXojLGJ0f3i/xUPauoSAlzce02twr6GTGLvoeKwjENvsv0QERMyafH+c08KmCEwgTQP5NeAkfX9QnrqhTERbGNCsEB0i3JSMrtm8vziveSZ16WEmJJGppG3Osa5jSxw+c9S8mzqM6amT8YD1Gqn8p7kfsGbT6CdoB/9oTc2N9Xf2b2eGZyEgugPCTQbJibXGgE0GfXbfYFrlN5yTfJ35PI57YE8lwnckf0XjjLxPOv1MFCyZbG4hIOjI+xXtqUWmDkh3Tsy/4Zj7s8818OSpgatOAJ+F1GL1wjoEAQlAywY0vUlm5SDawKJBH/TqTjWVku4cvm8wDTKu4ulgggT7Ac5VN7dO0Ct3lK6KK2JOFSnAoV7ctcemUTufkfnRDab1mdq1FvyXabUOp83bOHN9ZJ838jkZepv5ayh/vHKlYu4ceOq+pGd7R3s71W+AM8+7cHyxdd/uivwPGi2lEsKLHveh4w/7f8r8OzTvdNP/tW+wRkCTtswl1w2XH5tUJNgSklwNKEXPOCZaPKwYAPpiy1jFMjin37717CxnMEb73zw7JcSOCPbjMDZpwX6dh/8CKNhDxsXbusgOt75AGcHDxCOJrUxqEBncUljS28SyMOZYBmn4SJ5aLJmCkp5lXFyxU9BqaM4ynP5Nohh4oE9klaGPx4w+3uv6MzRz5/1z8T8WsiTDGX+w8KLm50MuT3G1/OpOnxPPFjJFlldXkImEZb/UzIek/5en4GTwlAIw6kP9XoLdq+lQo5yNW7MPkl7OLga6TAxnlCDJdoxAAAgAElEQVQLRdMCVDLXZ5HqY5hnrON534NeopspEPi9oekYydkUDqPl3Sk2looIxuhRM4GfB6xSNTnZM1dIDDKPhq8mSFMxE/O9qMd4T46sFVQiZbyWneHlNIuJZ8oruMk84hdfQGp13Zhonx2jd/9dTFt1Tw5kWHyL96g36n0mXnx5jI0ZuGC8r56MI3jSGyMacszfeaw0vo8bN25gLRmH/eQB3G5bgMkgkYGTNhMrAm2kk9fqddQabSO5eq5Zkc8JZX1+GsXO0O9zSu4YEIPGv5TgWIalwWKJv59rwIA5BtyjLJcFFn3wHNvGWnkFW1sbGNHfpG+rAHJ69A7qYmj3ZdQejMewe3qCLv2YLAvtwxbOmmPUadAPF6FeG6V8FoW1DRXRXCNkSE2nYwytIYL5MvKFWyqUTltvozt8DA6anb6J8iY7kvoThZNGWXgZwCVspeTjsVXM4vrSdfhCBdQ7Q8kyeajzOtC/jfeE4C4LN0pNyMxgoUiwKUkzV4I5swmSSXrohRHPFbC6vo68QhXoI2aeE1LSOUGUZE3mscaJS0BW0EgR+H/eI15rmbyShz6HWHcE4/hcGd9B40nBr5Uc0x/AaDqFRdNdNpShoKaxbIqM/5xhlhL4oqyAcpyA3xRJmkKz8CNtn2CE3cFoxMbH0teQfcI1w8kkTWSZ+DSfjuAMGrCiKSCcxZMP3sW4b8NyeqieHCHLBqrXxKhZgxWOgXYvftdBZGULoVgWs24TvVYTwx4bDgMOX3rlNaxfv4Wn772Fowd3RMfXi2skHJMUeB4Jo0NQkcVbhCAGAwGmiFNGOgvi0e4+5jMHK/LQC8E3HUlqdXjWxJizlFjceKL5fChfekWshsr2T1SU0d8tHAxgKZNCLhEX+Eww0fA+XaJYair0/C+omZT+MTWQZuRkY0oyOwVGQ/inU5m0V1o93NmmNM/C6nIJuYgF36AlIO7514fAmVFyis1FRpTH8Gz0h2gRuGJKFv0GIxZiMt9xVZBGN19G5spnM77n+zjc+xEO93/syVzM8iQrLBjySRpp9gCT1ksQjeAUZmQmcB8wrEZ5UXKvDaewuvEqSstXn33E6skDHO29BWfCAB1KjtnhM4TXJG3ywdQgiGuXoR8j491HcDjmi8E/NH5WiXRBZygBE7IAe9MGHD8bfCO5FPDGR56JnTrr/XCdOaYDskLmiMTZMLBGIGOE5tQWQnPKuENKlaSk1kdwns8Oz2UvvGVOoMCK6FmiFAq9JuZDSn2e2/A9wEcf+tlBYp5xgWZr14FwQgM7++Qx+meUgRqJXCS3oSY5OOZZaNiNJizCG4gJIKd1ggHKyRzitJ6vZruLZrujBuub3/g13Lx5DY8fbaPCgJwSm48y2t0evvf9t3G4d4RzW6vYuHBOTXy72UG+SDaYD3fvPMbxEYdWHjtKx5G5VxoieOxvSorIjhf7SiEocTHSBX4GA2oK6Sk2mpAJaBhOlFD/63/1P+DG9av4wQ//Ts/gooZYyB41oJFhPMG2sX7Hl165jXani//jj/4Yj57s6D1onVjGk4v7q5hwLnBhq4xvfP11XL58BRsb67oub//kPQGMVy5fwpdeuikG74Mnexri8BzbPzjSvsqvpy8aB0qUBdHwv1pvyfyfXjuGeQ7s7R2KlVxaPycPs2zCEoBW7YyQpXcfQfuxg1jYyD7ZeNLfkOBBtTPGact40X6WV8JXh8+pYzwjqBOGL5Q1KX5+WiwYVYLtGAA/GTbPIteKQH7K3HwMb+AzZaTEJoDDpByKwU+WEfdqMpF7TQEIwYi5t2SktOpnGDtkaDpo16vGZ5f3nPytIEGiuWxErGQWCNIvlf6iU3Q6A8RjYTXZBEy4ddCgnXWLQBNOtFTr+uWvJwnWxDESvekEI4aOnJ6h2miaWtgHpKNG6TCZhxCLMCk5gJlrJJF8/4t6mGnvpsxhncLPMTHBEVZAgRfRSAipuB/ROM9JJnsStDd1JwEJ+k1xb5Zv64QsnpHOZoIsgWCYdDEz3HTG6I+NCqLfPMHp0bFCTvhMsralRyWTmKkU8FlRTAJReUs5UxeOS2aVkcx/65tfx62bLwiI4Ack65U1FCm0957s4+HDx1qHSyGynuLYfOklXL9MryngT/7tv8Mf/ps/RHcwxFXMkMuXMNg8hxmBqwEDPCI6/8j2MsmmngSbe7YsVmjpYgkMJ4tM64kAn9QmBoDlSzU6vydAX0qCeVQkWIiHhsjGpxi7vI7KlEZ3FMbYNfU8DxXycRcqDtUd3gBeP3hxr3g2cE16jF4jpfcAUoFiZkChlOYwTeYDSp4W6EfLG5r1M1CA3yUmNetyA3aRabfwbFNvwaENdSJkLfO01zUwElM+92TR8XwloHN+qywg7Sfv3ROIz4E0B8+sC3kmyguaqg7fTJJJegOavoZDyYBSe7lX8pklbs0hEvtADYOciZGUc404jvoigmjcu5j4qT3OU9nwepCtqVov6Je/MEHnWCwhqwOy6FiDR6MRRBM5+RKfnOzj7oP7wDyAXCapa8XhCZ+v7PJ5JAsbaFb20G+eYbVMhlkYx6dkjnWVgC2pqNRCY0LUiEYtbG5t4fyFTfldM5mVn4NnGOtIgn+Uy1NBxXzxTLYgtirrSVl9JFaQyaTgtI+0nycTEZEvel0bewcnGs6ub5Q17HEnQ/nOcT0ORg6GE0hFw+tBFnG5XMLJ0THq9c4X4NlnOVi++J5PdgW46f/Ob7yCBWjG7yJIRF+vBeuMfzZ05gLQftHQgE/2rj7jV7lkoJjD0O+0daixEAV9s5hCEqK3l2HncGLwjEnkNw1wMpFFIlPCaBbAN3/zV7FcSD0DzxbA2UfZZowyHg16OtjZ9JpzmSbFlNDxUPEjGo2jefoUR0/fk+l/jJTgKc0r58ivXtTmObOrKiaUkudJB02x5bGqPHYDzfNNMcuqxhJLjoDgYjo9tTwZxGe8hPqdYpo5wLD+TGYy65EWb4zq5cnkUWblgyWAxfOrUCy5N9zzvAb4fdHcujbopK+P/5e9N3+y6zzPA5+7nLudu6+9dwONHQRBgptISpa3JLZjy7QtW5nYP07ND1NTM3/I1NTUpGpSU1OZJRVXkomXSuJYlmVJlm1RlLiABIgdaPTefbvvvp273zP1PN9pEGJkUbZkxVXhlWGCRKP73nO+833v+7zPEo1aKoDzmTTmSwXTMAWDaE2iYtHlolN0nSGOqnW0aZYeyphI5ua+By94HKwTGebHPqvpU1jcmsJJhaIOZo8B5iVCFZM2YpMRxo06lvIZDOykTDxTOlw9EItzLi9N70T2pj/zPH7MoNZMzvgzquG8wLO1uB9no2RTmO8TDwKpXBb2mcuIlEzi5sTpoHPnBpwdGqULNvCmYoaObGQUrBvI7DD0+pP3xUKUMdkfVDuY5Od1SLYck3zEH3pxfRVLwSk6m48w1dQfaIci6EQpmUyg1elh//BIhzxBA3ljMbGOjauKP9LnOSEOC+hhochUT9HB+0MVjfxRUab1ESjw7gHXshgfXkrP8tI8VnIZdPf3MGo30WPi4IBsMJndyHtKINpgKC+49OIy2vUq/vg738S3dx4jG0wgMoujxxOSviHuBMVCEbnivKF6k3mgGPaJmpTWrIVwfgFuMIx6e9sYIUfN/ZkMg3B6DUzgGI8nNhGjqKQV6fQqkpE4VmwfFpNzmFoxDGHh8PBIUj8WP/QGYjHVajTQ67b1iYuleWSyWVHd7URSQR6hUAARv5m2ZedXkV9YQLFY1N/ntI1NGqs0FkIsunhdeX0HTks+X3FKUD0PEhYnShscm4h4NpBcj4b5NcJg4KiQoiSAskFKWVkgEoqjdxDXGRPkLDWilKkYoFPpVpRee0w6AmnyK6HMTM+LAcTZWFGe82QK6vSwv7uHo8qRJp00mK3sb+Pew8eod0bodtoKByBQNayXsVrMobRQQnnrMXq1qoIpIvE4KhsPsfTsK1h69iX4Z1M8uvE2Hrz/FvykKU35rDLN0bDi1FjHbITsJIJiKgCJYhHdyRSP98roDUeYzyWRjQQx6zuIxBJwC2fw+KAMp7aD+WxaDC8GA9TozVZtoEeghOAZJ+xM+Dz9jNix3cqm1hWTThm0kQqHEQ9ZAiKZmMX7b7weea1Mga6wD15zK4RwPIlZJIrmaKT1yJCNBAvycR/xVBYPj2q4t18RMDOXiaOYsOF3Wpj0DMvLQ7ANU9WTfBumhCn2+eJz2h6M0KVkkvIrpswZ5FNFd7ffR2L9JeQuvPq3PgWOD+/guHxbIQGjofEhoVG/MF4llmlUI6CM3oVieLFZnfGpolw0pQkz33Iufx7ZvDGvf/pVObqH/d13MBi2zb4lGxozGNJnZ7slD5kA/K5pVsXWHPoQcRNiOs6fvorswmmM+R7pw7T3AQ4Pb5rL6O3JJ+CZPDzZgw0BusMpVCPssbjZwLPhQxAhDrDoncJ7TiYGZc4Ci0xzyV++lefgWzZSKb223wd2PNa8R2TXKfREcui9JSsM8BmkeXV2Hu7SVYz9UfidI4SnBI8NU5dgpJ4BhnjI/zCoa2wa9pH+24SyWQJSfhr/pyUzXF5a1J64vbMrOeErn3kRyUQCTHn75je/hb/8izexurqIbm+IB4+NTJPggD6TkrbDRuqtYchETF0lq5GVIVYrfxE0nWB+riiJ9dFxVd5ivE/8ef/oH/4U7IgJq2jUatjceKzUye29svZ+smsJov36G78spsKtW7d1Wbk/PUnL9li0BFXIQohafqUsUz7+3vUPcPveI9y9/9B7XlwxNrQip1PJ7Hm1ybTLZ5I4fXoJly9ewtWrV+XXVG87OLW2gmwyJn8hDo/I+mVAwFG1JqDvu++8bxhPM0qM+rhy+TwebB/LqDrkp19lS8ASmT8EjWiVUOlwcOEXaNbs0RttimQ0gE5/DIfGV0xJnrqIhYCI5aLaHqPZM4yhv80rPKvDN67K0zBhZ+QPxYEXw0/kvURmjgdCGfsIA1pyLZgRJFA+2NfCZDCA7u10hlGffqRk8dC/bAQrmkI6EUE6kwbCKVSPd9n/Crw9ePQAA8rXxjOdLUHWXARX6U/o86MzniIQSSCfzqiWpeckwUMqrBkglMoVvOgnguwEHUxDLnCLhuV836OBmEBj10WtWkFnh0AU4FAy2m0rxIZnJAcSZ5ZtLOSicEaUUYYk4x3P6M9qwBeCgyeMJn5u2VYIaDeJ8hpYB1xEw6ZmJJCitS+2la1ah+cePWyVuB0wtgz0NBwOHTPsYnr5yEWTtcVsDHt4jHajjf5wouEaPxMTTX3RJCoNspl4hpt+hO+Be49h5BLEBH7nd76EL3zhlyQZvHXnIW7dvidJrC8UQTKZlnTuyjOXsLxo1EIE0fj62tf+HP/yd/81jg/2JB0nK471tWp3fwB2KiWgh0z2E3CM+4zSvRO2rifndazNKJ/V8FFTbHq2MnzHWEaELT9YNqZjfWRiXV3zmS+GvjNGpTHFxI2Ye+sS0BSFWYxwU8tSwkpgzYTQ8AMrDZRbLfcfskq9WthYqZgUaaPMIDPOMOnJpLWYruixtAPuFAHDjHjSRele6/ubYZTYiUqOCog1PBoNdO/4/TiY4TWiv5/scJjo2u0qtGF790AKmbW1VdUC2zvbAqoSyaT2Cl5Tfm+yxAig2dGQACXuezTbJ/GAdXM6lfD8bQk2er7D4YgJN3E68iqjT7DqPTHW/PJjrNWqSlbnz+J+RpCaa5KgJv1oc7kMUtm0bEXYFwQieSRSOQ1phr4YgqMqYmjD5w8LuDpR1mBm+gf53Ha7GhQgGMf6OhnQDrZ39lGtt/Sec7kchv0e6vVjDZXzhaJk+MlkCjFKcu2Y+tlGpYZGrYUC+7wQGahULozE0C8f7ivhvdPtYxpMYnV1AdNuRe97vpRXSAJDGR5u7CvIbWWppL2h026gTn+5QFChLRxWZPJFBcasrC7CCtBOYqjP/mlgwN/mZPn07/zAK3DCNmNiUSn7UbLU9wPO+I3IRCN49m//01/+vb2yvv4RfINjTYgiIUsHLjcMNoCzUV/GjNxKmaxHlF8sGUb8WhmkKGWLxDDw2ZrSff7lS4jaNu493hWYSMbZ+x8+wJe/8SZCEVu/SHfdvf9dlLdvI5PKigprNPlBdLpt1FpVTWDW1s7KPN8hA8iTtHDzJMXXFIzmIDEpLQwHMFNzk1gUgBsIoe9SO+6DNWlp0jN1/ZiEMphamR/f/aA33GSIWe8Ys97RE0BIEw5NuD1PB4I5AowMrZreZDQ+lvOQEuQMFV/eWGL3GY8sFmb8bJxG8xf/fsKOSLJWyGV16PP7CuwKWJj5g2h2e6hUqmI+8XNTUmU8crzmyCsCeRFOGq8TkMz4wHmSJ3NSGx8Lv0/NcD5EYDOCwGiCLCn2ER4mfQEa8jOT8bUn/6EkJhDB0Gch5p8IxCGgYAoeY06u9+DzmdCA0Dyi/pkSN/m/iwkXz67mED9zCZHivJhL04GD5p0PlIrJCTXPeU7IjF+YKR41dWWs9ICsIjIMgpI/EqjlQfRO00IrScNeoNwy94UlyJWMD5cSEwFWk15bvmebzhiPnbF8ATgBNVLgoNYdiwUCYvyzj+SoM+OJIVq78VY6AXIoEyTo440QkctnxcikKTyL78WFOZw6ewHVowM0d7cx67YxdQx7jRPVCCUcnDwGLQFTXDskrvjHI3z9g3fw1Ud3VJgt5xexkpxDaMqCjJ5eQxWulB8q1IGFuBURO8qRX8UMjm+ISH4ZxaXnRD+vtW9gOnOQSpxBtX0XtQ6LT5q121govoTJqAOncQfFWA4LqTn4/Lbx7qBkLJZVs8X1l0ilTGFL5lgsqsKWRUKOiYIEzz2QxY7HjH/W40002z3MLS/j4tXnkEimVBjyuef3oJcZwWhN+OUndaBJpt+dM8BOwMgAyOYwoLqZuLKopkkrp/GMBOc6YTErea3Wz0RFCaXf/HnJVFYNNCfCbHCYekSvEBYp9NmQjJ2mxfQl8YB5epXQj03sER/TNrvoOF3sP36E5vGR8Xvz9lA+B+F4QhKU+7fuYTB0sX56GfFxA9VHd7By4bKGFpWNewgtncbycy9itL+JGW94LKlr0R23sbd/E4EBJ+ir8kNp7jzCbGgklLyvy5evyPfuaO8QMfpa9Pp4tLMv+cJyqYC8HYJvONQanoZtbB9VsVDMYaWUx/HuFvryKxmg0hugwWYFfvlBWmwesxnMFbKGxUgQajDUZJTsM4Y52MkEZgQbCRgNR0puo9RSpu+G0iT2RKywiO4MOKxX9N8Z3BHFFFGfi2Akht1GC8NIzjRmTgVzsShmvbY8cZ7o4DxT6qfBFzULHqNYKWmTGYZMomTasXz3jIyOcvlO30Hm7MsoXXr9Rz4bdh6/hd2ttzzwzAPNZCVkzgKtSI9tFQol1ciTlVAoXUKhdPETf/7e9tvY2f6uZ4H50YDDsKeNMTWlk7QI4N6jZNj2FKX5K1g5d1Wy2fLBhyjv3VDDD7LKCcBFLLBD5/Ois4eNI4+NsYt4MIwEPQa9BEGuTTVsHLaNmQBqgCS9g5OG8YSVezIlIHi2+vxHn+/oAXBEMMdsiSeWY5QA+RgWxP8RNGMTk8jC7dThi+WA+cvo1g7gdg4RixhWlnmeyTodaT+gb08qmxGjsV1raBpPAM5PpjxlyomEmo25UkEyzUePN3Hn7l0B5KunT6HT6uDh/UcC5ORn5d0vsUmZfumZhos5LIjDJG4r3MRrRgn60KeH3qU0v2806/it33gDv/XFN/CNP/8r/Jv/7w9QPj4WG/m1z7yAa1cviZnKPeHx5jZ29g40ACMQ1x+RkWEGg+fPrGH99MqTEBzVONx3OVyaTDVwuHbtKs6cXsN712/oFz/07buPcOf+I2+0+FGDTGlfKhUXy6nOkCSnh1g0hkI+izd+5RfxT770Rcmwvv7NNxEKRfHZV1/EV776TbR7fXzuc6/q+/Hncj+Vt1IgoNRCAhf0+yIbYrvcxNvv3MBiIY5z59fVwFc6Y9TaTLU27DeTLmrWTzxEw37ztDhjUyjwvK12CIw+Lcb9xMfle74gEx0hYRFoYrq6BWdCmX4EsbAxyyfvSmEblHvrXDBAhBmKGJa+M6F37QwhjIyp+2iAZr0sNiY91Lqw4U8s4MVrl/HC85cwGI+wd7gn2dTe44fYunsLgfEU1aMjY+4ftCTvC4Q5UOOaDxufKdk7hD7yzvL8OiO2/QTg4N/nRVL9Jab/FMNeE063Lcl9p8X72UenTzZaAMGZI6PyEX1TyX5M5xBLpLW+7UAb2TAtIKLoDPmsj1VLj6cGeCFApEAU1nA8F2U9wcCkmc5a1oKs/xT84kkiWRfl0wklyw75vXwAs0lsawY/QdmGg1qjI4Btfr6g+ozDt2w+J+CKKbRk1RFAOn/pAuaXl7C3s6uk0WazJeBGJvs6U8juZIBQAF/6b34T62dO461vfwdTepNaUcRSKSVrnjq1hsvn1xGP27h1b0M/s5BJCoz7s69+DV/+4z+RjJYDNtYGPLf5zPMa6NrLpyuCXDalNUQQhlYUJwNNSnZ1zgeCGI5p0zCFbUc9b+AghsMp7NAA6QQZfQT0geYgiv6YwK3niUwg0OCAZjBCZiHrHrIJaUsTjZlUb65Vept55x9TOA3gRUmn+Izw+6ayUeDexWkOwUACKyferJLHy26FPpDG/oIAaIAerTP2U8YbM2z5VAOx86LdA68Ja7UhPSsVQuBiQItoAXd+BYccso5lmmUiIQkla0H6vdK/6+SZqtcbqs8pL+/1KGkcI56w9U+CUQqCkqTdKALYP7AWp/cZe4+plTJp2cdbyGTSKJZK+lozUCJTdKRwqk67KRkpATnZdLBnMPC8sSwhgcTPei+CVLqAZOksEDPgKi2D/P0yTl14FVPXED6C/plANd5/MeoxA9M7B74E5gopDBr7YtlWa3zeKBc1jEzW7oXSHJKpjELrGg36OzLVdoK108v6fDc/uIPV1SXJ5DlQJKhI8M9OpLG7u4ODvS0BimSjppNJBMM2crm0SYS10qjWeyhv3VPoCYEx+kdyHyjOzalHoBKEEu9AyMbp9RUszOcRsfw4Pq5/Cp79zY6UT7/6B12Bj0s0d/YO5eF18mIc7dOMs5P//vcaPPMYZ6FpG2G3g4mVUgPkG1aBcN4UQ+0DUWWNXCpiGqTRDONQQb5P4UkduWxJLLHmwExvLp5bRTJXwJUL6ziqdfHvfu8PUN1/iNziOnKLZ/Ho9jvYuP2O0bkHrSe+TyeSSj7Y3Gw5FSWdWBHWHrnghAnFKSEnN9z2MpkcEomUF28/RqvTVVxyHzYGXtIPD1S+JtaPzjD7+Dpxae7tVOCOjTklTftNOo0BT06aOTU1HlBGWVQgXoLfLhmz1C6Bt2OPHcemxFwDFilP0te8gvyEJs6mPptOolTIyYCZYIEIJ6Q6eHH2LOvJAOIBRJ0+CywFG/Bt0buC7ISAodMLPJPXGBk+pGF/NN31BQ1omQu5SJJqPxwgxKjuk+mXqeq9Bsh8L3lK+YJoROYwiOVwmklIzqG8DoyU1ki/NL0nMylaQis2j8upGS4mzXUT0GOFkFi/DHvtLHz0viAT5tZ19B7f1xoguMim/URKzGaR/8KDSI2h5wnBw58FHhvJ690o7k8TKmYlC6QjNoBza3NYTgTgPL4PX+MIEb8PFYSwOyUoZ3wpeNhJckhPLZqWy1ieshcmOtHbiLITU1yzCBH7iM36ZCr/FxY2LKRYyKwuzOHs8gJ847HSrJhKCabAJhPoVI5Q3t5SsWSn0wI3+CzSB6Tb7sCORgSmHR8eaGp9r9PA1x8/RMyyMZ+ahzULwB2OVRSNSbtXiiKTgugvNEMgNafisHXwSMUgAd3usItIbhGF1efR6N9Hy/kQ4QTlG1M4nQmmoyjm0i8gn1iF07yLODqYj+dgRyJiBbGA6g3HeLBbgUPgbmakq7xmRj7CVNIJFpZXUFpckk8RKfZ8bkI+V8m4g5lJZxuMRogl4jh16rRSl8SSo+S07+h6JlJJSa44cez0WIjNVIAXCgUVTnr+vMKaxSXBIgJoLKTY+I8GPZM66UnVCFFzIklApl6rSnqRtOlhYUDeVr2OZCqNfKlkwhw4saQf2XhEjgkqlSO8//4HMuZeLGWxNJeX15gz6GttrK6fx9zSmnwwmu0W2p2m2H+UXR5zMlpt48yFs4i7XWy885aaf6Y+0q/Et3gamSvXMNjZwMEH76qhiSUymCbjCNgO+kPaB89hKWPDre+hdcCpo2HapvJp+MJROEOqgOKodHo4aDRk0jufzSDMZqvTQiQaQzSRQq/ZMB5I4TC6zQamZK9OZujRf81lIzuGHQyiFPVk8aEYmKjmHzmYBiyBU5RhpucXYcViaDG9ilIiXt9WEzOnC5cAmnfdyYQKLlzAIBDCtHuEGCUYswkmg4HWqhWOYhYMosPEz8kEaXrm0aOs2TTJnEwI+dhLoNlTL34FWUejqfFM6tIo2Q+tvxCbFCYY+wJIn30Z2dVnf+Ri6GnwTORnEQ88j8cnYTME0PxYWv0Mlk+98kP9TPqpMdnz6PAOyge35MfEvYZ7HP3+dZYwQZDNEYGvsfmZBL1nvP+BICK2MfymjJC/KLUhUyzgGukz6QsKFuDWS3YBE6sJcgYt7Te895z3S4CvI5jDH3hJrDrtzPCEv+V5xN+E44xnBUpnn/iV6Y9PDPuZeqAHdiT29rRXAY4emWczltDQRWcKh2bBEMZWGqNgEp3aAZz6odnvZaxPKZIB1uPuGGdfeRnjZA57t+8iNO4jn88gWZqThH80YqIi+X6umAd7B2Xt3zRxpoG8kXeac61ab8ofRvdQb9SAFIZRZt66AS39GoDwF/c9Si9/9Qu/iF//tV/B9es38O57H5iUPgAvvvi8mpl/9bv/Blvb20pTzKbjGnTRHH40cdHrk4XtNyzmkYNBv4fp1IeXXnwB58+ty2I1clQAACAASURBVFPMEMZNcid/UfLzwrWrYqmTbfYUiQ93xDx7ZN6tZkz8J6VZM0SitgIu6MdEmZC8ICldtKP40hffwEIpiT/52l8il1/Ei1cvYn6uJA9NhqVo/fn8qDeauhb5XAbf/ItvG6Pt/lCpbpFoCN968x2cPXsKl565JGZKpz+RsXzUMhJTDiFbfWOOHw0YdqCRDprqiXtxrTtFtT1Qo2quO40JzCD1h3ktpxqYSwPONIfh2PNbsixU22QKTRELzgTun6R18/liWAsHWPKjdf0YKTV3pF+stwhYxK0B7KgfR4MEOr6P+ePOprh8aQ0vvXgFNz+4hb2DPYQCLlrlY8nGlKhOZmztWOBGLFPy2LkzJW5zyKSQAiVWGgi+U6/JWJxJxbRikGn8eIh2o6aUeg5yuoOhQIvTa+sC/XZ3D9FojtCuVxD0jxFPxvX+uccmsyUBEbXjskze45EQCinD7Gq0ee3N1aZyw8fBL6XgiYTOdafT1NnKobZhMs40VCewx7P2JAyHwDQX/5i2EV4gEr1k+W3JwFlYWsLW5hYq5UOE0yXVqwM+3z7WVREzeGCYUDKB82fPyOSfLMjiwryxo+h15Z/abbXwm1/6Ik6fPYebNz9UXcD948qVy3jmyjO4f/+BpJznz5/TOfi1P/sG/t9/+a/FEIonk6oJOQikFQGHz1wDHNSyHk2k0rATCa1JDgYJMDmdrhfWYqmuZbo3JYv8Jy0agr4B7OBAA+PuKIb+JIRQgAwoPzqDoJd+7SkzPJ9QMsjMVuMZ/SdT+vndTutJXashjIbxJsSIfz4e9AXa8e+NfBE9GVHfQEAnAT4+d0wdF7tS/YKpUVmfktlIFUUwHIFv3IGFocBbDg4p8VZY02AovzfWvGTecSDK9cN6ScPFQACVWkfA2ebGhvZODkvpcccBJfcYO5FCv9cxnsR+k9hMAJufhwEh3DtlLaLkcqPaYc3NJFOuUTK/SkX2nVEBSfw6XgeyygiuxTm4s22x0AimyVvO+770TDOBOpQrMzgpIO9MpmUHQlHJ5KeTAZLxJOz8aQSTixgNezjYuI7QtIXF9WtAbEG3pl/fhm9IeTo9cv3yq2SoCZ+1RIB12VSgV7NeUajYiZUA05vzxaKeIwa18DziPeA11T/pA+oNk3SeiQFq+uvs3CnDWB82JJ/m+grTh84uIByx5KcoL83pUEBYffeebDi4d3EQlCvkkcpk0Gp19f4y2bzAxkIxh3wuLo+2T5lnP8xJ8unX/MArQNAsn03KnL+Ui+PDexv6eoJlq0vzT/7u9t6hmWB0v9eDhfHHZJ4xdfO/xIvFKWN7TX311LSO1RuN7p2q53lBiryh35I1o+KRjebEJ5+tRMRCThTSMKqtCUb+BIKjBsbtQ9G7NUEYD/Hbv/3b+Ke/80/18wgUdDq9JwwxgWKzKf7oj/4IX/6TPzUmjyz+vUkEU1IqNRMzTBmN6w8inJr7vkb9eduPhTSnI2yGhzJvp7tTtz9AfeCTZPEn/Zp1j/Qj/XEzqfi+L/qhdQ903flS8qa3MRoJogFp6CMjBppSukw8vYoSjyGlmaR8OEjl92FlcU7TbVKfGZZwsvOSos5kPRY19VZXSVtuOKtCo3u0gUDYFv2bIdcsFrlGxhGzrkODQ5PUw8lNZA75TAqloJHdRQYOgk0mYY3N4e6xFeiNIbBKU50pjq2caNbPZHwqhI6Pa2J58NMM/SGM/GQMAvHgDKdLGflyfeQ9Z4owHjihxVOIn38WoWRKcsHO4/twNu5i2uvIS4FfoyRTUfYNS4/XT8CcuOyG3s5rTY+Fh24aj0cucjZgkw1FUNOykE5nEbVCaD24jd72QyTCYTSDEdStmAzcWWBITkuPJoJS3uHO6R/BNK5pgpE8ADnK5SSWxq5kShnpA2PsXSzPz2FtZRmtgz3UNh/J64o+YLwuZIqRjTUhABq1n0iSOeWjF4XTqGPcaSHEgmk28VKTRviwXsXDShs5SpAlEwtgRDaGzH+BHhMKXUheFSKnbjzTeyPYoel3JISD8i56nQbmz7wEaz6B9ughfEx2or4AE1iDPKzhEoL9Q8SnTUnNeK3XlpexPFdSatF+pY57exUc1tpKLiJgmUimdd0JJrEAS2ZIkc9qrXJ6yGIg3KkjW8jBXr+ge0eZJ6eRBG3YPJ4+tWZMalno0VsrZDwyavWaMQA2xobIZTKYn5vT1/KCsqgkOEyzVqYs0YOMoOeUrFqa1HrsJDI2Cc6woa4zqandVpHlDAYYjCewpgOsLS6gPwPu3buFarksWSwHChg7kqxwitcbTHHx4nk8e/WKCqfD8qFkB7z3J0m3LHr6DBOoHyEwGaoxGNG82bIxGzlobd3FoHKAGeWpkzHy6+cROX0OO/duo3LntoreTDqP2PwqJkEzVbez5+HWd2H1DtV8No8b8E+GcO0EXPrq+AOIJVOodbpoDYZ6nmM+YOQ4JgGO3lRhshOgBpp+eJJokJk1HMGhbF/PEIF1IJlIIR6NYRAvYei0gfJ9jGThFUA4HkdufkH+VkeNpjxNspS09DuYNOuSlhq2nsblCERthDNFpRhi1EevWcOIHoUEVWmkTLbfDHD6jsCeABkh9NQ6seZ/6mw7OeeeBtD4k/qUkIzGqHT6aPRHmtgm6dfDIAvXj+ja84icMiE8P+rr6OCW5JujUQf9ftvsPzqEzf/jkjuRrK+cehULKz8ceLa7xVTPd83+OjN7NvdcOxhCPBATA6A97GrKPXImGPcZ7sEfZmTwNIJPJmJitVBuo6aDDAlO9iW3MUb+bIRZIkSZ7Mdnk2wied+Y5EvuqX4mT0YNA4bSTmNATQpMF+7gqTqI/5km/x7jTDWJ0lZd2UToHAylDUDSr2LWq2qiznoCBLdpts5wCH5hIgPXTqHZ7kpCb2Srhu1sfhnmGxkLXM9nn3sWiVQCjsy5x+jU6wjyTCAbmD6dZOcFwmKbDQc9PP/MGXz21WuSEhGcP1lWf/q1b+Nr33hL34NrUObg8hk0TMKF+TnMzRX1s3/ri7+G3/yNL+D992/gxs2bxmze80Pi75muTOCd1/GFF6/h0cMN/LP//f9EvV5DIkZv04gAwolHyzbN5FDDIDJIOPD51V/5Zayvn8adO/d0/XgdmEaZyWRwZv2UGF/XP7hpzjwPtKUM/e79Dbz19nsG+FPt4ZGgPbYirxmHpNzTuTZOzjs2pOmkDddvhl52NIwXr17B6y+9hEyuINk97+dfvfmO2MCf/9xnvAHWDN9+6101tWfWl/HOuzfQH8+QLi4oECmbjGL7oIFqs4dEBPIdY6Jvd0SQiMwzAyIa4MgA0JS5d3odWAQEmMTrxvTrE18zBgBNsZDpYz4TwGCWQc/xkm49xl57YIJjYgFzNpKhaoBJsq54TUbojgKYBGOIuj0Exx302SyHbBRiU8z6DVSdoAnZUlq3kVD7xj0E3RHGIDOQHk0MsQrLb5FsEitCC5SwAT88ObdYMJ5MjvsxawqeTaQpdZ0u9h7d1TkaSedwfLgv8NppHkt++szLn0U8PydZXq5QQiaVwXBoarWNux/i7W/9hWp8Mq46rZbAkXQ2qzOq12FQBaWnJv2ToFE2E8VcLirj+EZ7ii4t5wSYGrYjv4bDF0oARwPK5/re7TDgfZhSyWwW6TzPig5qhwdSEZTm5+F3pzjY3TU1mzsTeJHJZcVsYoAAwRqxPD2OUG5uHmfOnUF1aws79+7CH46gdPo01s6cxtbGY2xubCIdi+BL/+SLOPXMVXS6PVw+f/qJLPNknfzlW+/huFLFhTNr+MpX/gxf/dOvi9Wen1/A+oWLqB7sYefRfbEx+azSL4qyPLK+Tl+4jPVLlwUW3b95A3c/eF/AaSYVfmJrwP02E/fBjgCDaQSDcRDOyIUbYE1OwOwjNiuBT6PG8NLo5d9Bdp8Btwi6ybGDdTP39oGjEo8DWGO6H8Tc0rKAs9rxoYAyDgt5xjBcSIxEj8FGUI8poOzlGGjG/Zh9g9LFx44CJmhMz38njicfTdnSGInmcOxi46CD7XIbuRTDomwU03EDosk/cYajehe7BxU0m22Z3fPZKdEf2WPQ+S2GR3CoOPDqs4CCNuidxz2W1ip8Fpr0+e33kc0xtT2surhareprFxcWsPn4sViylDJTksg9i7JH1lM8Dzh0zRUKYqDJTkAAm4NGg187Qig5h3ByXsOaiVOBRUJDLI+x04B/3IQvmsM0lMfR9k0wvC4dj2P57MuIZE9pGe1t3NK9KOWZHMz63qfvw/09aEWRyC0hm4pi0qspOIbeb/5ACAnbkok/Az6OK0202gOBi2T4V6tNrXfu9xoIcbjBgYunAOo5QylJFpcWkMumvfTRhBRi03EfVmpJ8lZ6bvPv144O9EzbERPWxaAX3pNsISPGNa8Jw0t8QfqlUY7f/hQ8+8TD5NMv+MQrwPTIX/qZFwUCPf0iiMaAgJPXx4MCnv7a/yKhAYxdZ7FA8394XghjE19t/BxItWZS1lCoND0xWIxywsOHmIcoZS00QeThPukyiWqGUNSWHIRhAqFIzBg8BuICRjqVbfzOb/8O3njjDbTaLdy/fx837zwS4i0ZSSyuCR03cSsS12bsjjpCyl9//fUn8lb/0Cuow389S8zyu0iFp/CPuwIPJI2zMvhxeJd94qL4Ib/Ap3vA8ADPHJ9/z6nC1699BOh4fiiSA5xM7D25pwF/PNDTSwN8wkJT82SknQKI2IhYEWQySawvlZBNpwSqEThTkUPwrMnrNEM+m8H+3i6ODvbgTy6qWAmNGkaOBgt9q6DvGxzVwM/gZ2x1NC9DzfCkgVwyjjnfDP5W00gQNRE2wIXx2uFs9GRazHSkiNJjCC51OY2f+jH0hXAczKIcyEii+Up2hktJU7iqHfFAEjLKyLSaZYrIP/8KCqtrYgq0Nu6h+/CWQCQ2UpwMcuJFuQ6bbRanlNbxjcjMlFI/zwOLBY+TLqARpokvDUYJoJCJQfp/UO+zubcDh9eHLAw7hVmUCVqugJITsEdmq2TJCGA0xQoPPQY6mBSumQoDgmFiX4WCOL2yJDZb9fFD+TVxQthtt8TcISuMz1QinRFISvCGgJ1NzzAWSixOE0kx8QhmTesVdLceo1WtCPSpjXx4UGujRUZoIIxQMIrGjGyJKUa+IVqhFvxTstECKEbziM+i6PeGGLojeYYlE2ns1w8UuV5auIpQfu17Vnpr9xaOHr6DwYgyGwLfAU3F6d9zbm0ZS8UCEtEwytUaHh420Z5wYh9GMpHU9JLNIQustVNrkhoQ1ON1MkpiPxKjDjr9LtqxFNZWT6GQo5kptGbI3lqYX1CjRjCJ98xPkIdeKZQvink2NomrDAdIGf8eFv9Mk5Nf43j0JA3WcbqYjsaaFLJENdR9ei5ONWlmNHqjXhPoxr0wm00hZxsT9qEvils338P2vRsgIzOZK6oxYjNgp3NaiwQ61dR6dk/8dwauEOjnvWRi2KBVRa28Z4JOLAtziyuYX17D3e/8JWrH+5rGNrY2UHW68EfCOHf1mqQqm++9J/kh/esm0ST6viBWTp3B4tIaRo0yYpM6GkM/Ht/fgNWrGMCRASDhiHz7+IzxOTGAjglOkDGwWEZ8mUaRrCatfz633a5SWsncGsmo3kXx4msoXXoNexsfonLvOwiMHYz1cyzEI2FkC3lYMRu1Tk/rpZhOIjIdY0xgrNc14LbHpg1GIkgXFrS2W80qJv0+XDJIlR5m7o2SuER1Mn6GLFANa9CANt8zHHpq5Z6A8YPxGK3+ELX+GD36p1h+ZKNhRMl+hg/R1edh/RhYZ99z9m+9hd3tb3vekfQ240cyTVIo5FezUVr6DEqLL3/iqULGWXnvuhhnGlpQqsemwOdHyY7j7NwynMkMD3a31TCOhhMM+yOx6+hbyqk0Ae4kvRbJNqMPWK8r1hVBbYFkvqAB+SVBISvXXG+TYWDAM5030Tj8a8/DP3f2P3/fRw/gbl0HBl0gnAAicfj4dXPn1KgFh1X4Bw3jw+Ox8DS0oQReCcXGW9XXa8AadNDzhdFBRKxH2SB4nj4KCaAMyUtmpGWB9n4rqH2d+3AhmwZHEnvlIwz8ARTn5wUATBmqQ6+lfhtROyM2SjQwwdHuDk6dPYtrL78sT0Z+b4ZkfONbb+PNbxO0BPqdHvpdxwMwZ4gmbPxP/8N/h99645cFRpz4bpoL81R6txauYePxpQRM7/V//T//Cv/z//K/yeNneWlJzzeT1LhfMsmawD/3Qe59JpwEeP3Vl3Hp/FkZ89Pj54Vrz+PMmdN497338d57N8QKp6dbt9eXDI6hAZvbe/j9P/gP5tkxXDkPQDNnL+/ziXaW15bhLBI1MciGfoUzFxkmxM3nkMsmxKA+vbqOK89ek8xOn1gWHKbuMMnH5lnVOptM8N7tTYGzF8+sYPuwAb9vhrlsDJ1OV6nE1baxmAiRzsgEcgIOrBl9TOjswKHPoZdYw3s9cm04EzOE+0Ev//AYMV8baXrBxeJw3TBmU/MeKbMzQKxPTTVloSN/DJOACZP4nheBX0reRl34Rl2xdWw7Bn8spaFAYNzDKMh9FogFpgJbyCzjc0XW65iJtKzLCEKGLUStwJM9WvuuJNPGqoOSOaV2erWJS2+z8Qx1stK37gs8a/ccNJt15BJxxGncn07CF89g7cpncObCMzr/YpYPdpjepT1UK8d6hsLhGN769rfwzpvfgi0vT9ZwZg3w9/Tb4vumDD+VLSCXL6BVOTam5pLOTXWucoiYL+aQzWTljVk9PsbUZZq0YfUFBLwmNAhrtNpwlXZIE38OYj2vxqdCpE4Yj1yKBORYw5JhTGkchQSs98keJ/izsLKGZDqFZr1q2DuU44Fs3hX82q/+Il595QXcvv9Yty+XiuHwsOz5OFt488238eWvfl3m6QTqfNwXKD+NRMSoohXBcDgRy4zXpNduGRCP3mXTGVbW1nDu4gVUDvexv7ODfGqMRLiL0RjojJMYIY1oyJXlw8wfldUN63Cxrbj/EhDx8+QxFil8qHUmEuhiXS17D+M5Rxsb1jryqgWfKdYyQ9WPETuPcCyJVDYB32iI451NdGgPErQQD4UR8tF7u6/1F5oNEbZm+vqgFYNv1NEvWmaAtaqVVJ0gufKE3nkzkBTJXoI1Nd/naAocOxEclqtoHu9gLh/D+mJa9TfrYe4bDI06qps9iwNE3hMyzhgARemmMzFMufLels4yDkfJFiNTjIAZ9xv60XKt8rnkGqPskmcEa6iFhQXdq2qlIrYiw5COj47hdBuI22HE4hnEbAJKEfkFElDm8MB4UrJGZ68whDOY6rMTwFW4hUA3H/puRAm4fDmzMPY3b+Fo6wNJ/Utrzz0Bz/jnjcNNOLVthKNhOH2T/s260U4vKHwlHRqhOorh6LiFQXVDoH+hkEM+n1NoB1UMZN2lMmnsl+vY2akIuKfHGXvn4ZDeoUPMXEqoBZlqPfD98s84mC8tn0OJw5txB5FUSfYn7AcJogW570VCmI2mcHp99QpjetVNJ+g5Yz1jp9dWMJmMcHRUQasz+hQ8+6TD5NM//+Qr8HOvPydvs6PjikCkjzPLTr7DXweeDUcTgUJE4n8SL8kg6J3lmAKVBxeiBQOgTHo6tAM+k+rCyRONTcvlA0n4OKBmo3Xq9DrGU7/YFkk7KrNRmuEyiWTgxiTP8jOtCFGTjOJU9ZDzwfyFX/gFXLp8Gbfv3MXq6qoKka2tbRnqchrKTY6HCBsITk0mLLABXLpyFbuVLr7+pmce/AkXKx0xrIXm4Ien6/8krj/ILCNoxrOwX0NgYIAyYzzrATkCl4w3jfEJMYmGJ0WDmWqfvLzG/glp0LCnThpF46tlDGITpdMCRCedA0lA5vNZAVc8pHhojD1D/64zQW84wcLSPAKzMXY2HmLgdJVW1LEWMAh/xJybdstAZxfxSFANP5lFxVgYidEA4ORIPmdQo2/S4shMMAw2fgj+I5VMoFTIIxYLw3EGeLsRwL2xaRwI172UmQg4MywxY8yqBDFKrPp9HUgTmudefQkLFy+r+Ojvb6Jz9ybG7Yau5Ik0k+uK11peVjTZDRjJC5tM+TENRzpsOnYKvWj8SZw71yZ9F8i+5NewZiFTiqa2pH+bRCsDWFLapIkeny3vs5K9ZqSqJvWKkz8WILlkAnOLi/Kd6O1to7e/i9mQ0dIdHbAcp5P5ZaezGCAghkTSCiCaTEg2MB0OYMcTSM7NY0RpMhuTSBSjfh/+ZhWD/W00y2Vdy/3eEO8dVXA4biFGINVKIWAxYTKF5rSB6vQA4QmQD+UR9luSAA0nI7R8TUQjMRTsBXlO+cOLmF96ypfIW4r96jYqm++h1ipj7JshHY4hFTJMpVMry7hwelV7JL2cd+sO9o+qSmYszS1oUiiD29nUgPEu2S0TTUpp3s4D3J06aDXrsOwEls9exuL8AiIMKpHh+VRTV04fWWARHFNoAOWunvfhaMwQBBqzcm9JKySAz1G91TK+QZRBe2bClB0wtINeNLVm03iRwEWEEsHZTOat8VgU3XYDw14LbN9jvhGCyWV0Ecfjx5uo7T+Gb2IGA2RJJHJzxvfOncHOFfRcc2rO4pnfv3pwiEa1Djtu49KVZxAKuth59MCkfsozaIJsJonG7mMlNJXOnsPoYAvNxw/FOEwW5gXsHe7vYiiz/guYRZNwhkMUkgmlkHWqR2jsbhnGgue9JMNgFugBE2iglwg7Xsy95OFmP3a5HsmyINuLzzVTxQYD1Co11FptEIAS5OX3Y/6Z1zF/8TXtHZu3v4OjrTsqUulfRDPmpaUFBCJh1FotmdDOJeMIDRx06zXDGhPoxak4G7UIYuksAuEQep0WBu2mpEP8OfSUCUWjAmD5vriXDbodDNhEM8HMA9CES3yPWtN4OunjkhA1maDuDFEbTuFMTXKfHfIhEbIQ9wdhr72A8NqPh3l2snsflW9hZ+tNjEc945kDv9goVtAVyMq9LD//MvJzL/3A44kBBIfb7wIjSj9mODg+0tpWYvN4inQ0hiLZndyHvWRR7rUE0exwSH5DmVgEy8WihhOtXkdsQ0pjmZDKvZZgmZpZgs5PeV56eJm5jjybQrYBzua/D3B28inKD+AePYCvdE6gGWsS/vKPWvANGmp+2XgbFptJjuP+yr2XrBcF3RDEoKG5/D9dDKdeMrSHP3EgwnNH+718x8z/yEgl25kNESXYbXr1dduShxfmF7T/SEI87qPVqCCdzuDchXNYWVqUv6ptx3Hp2StIcioP4FGjg4fNjkmNdmd49PYHeHz9QwM2RUI4/8o1fPHXvwCr18OdW7cE+I4HI+OPRUcj+qURQDoBi/0BAWcvXHsOjWZDv//w1l38r//sn+vnEUyPSgpFqRl9jijhMecKWfrcUzgI+B//+/8Wz1w6h/ffv4nnnruiBLYHDx4hlUzi4PAQ5aMqXnzheclR/+Qrf+6dxzMBk5S6y9z+5PnwNgU+iwb8M9b4XLPy+QxZuh+8L3wFgz4UsknkMindt8++9ip+7md/xqTwKjHW2ABIrifbAiML4zV75/0PTSBLfkEBR2dXiwj6zQDkw4cHYshHgq7Aw3jYRdwiA8zFfnOCRrMHa9Y1e26Qa4ephDaG7kcWKn/dgxQYVkAALRyJIZ3Ky7uN0l02786QwT4EtI1FSH/sCjgjQ4cvMiXlEcUda9TBzGkgYGcMm2XURZLyvWBQhuWUNtNuxJi6G29egpCsGxQaxZqN68+USALQlboY9Is9yHVDVg4lg7XKservydQk8PUZtDUJYjQYKI3SDfiUCMhhk52fw9r5i/JMHU9M3ShLCg4NageIhAJiS9NeYKG0ILnYw+1NbG7cR7feQJDpszTC93ylWLfk5+ZxtL8vUJn30dh0+BGJ0/LCwoCMbw/kE3PKC+gQCMczKBhEks8iZmhWa0rINunmJqSCg0xK8Qiu8r0S7OD1ofUG14qsNzgknk6wdOqUmDOPHz6Q8TzlqJL5jcbI5gsolIpoN1toNdtii7322kt47dVXnpwJX/nKV/GHf/jv9X359UysH/I58Jn7wzU66nO4dVJfmyGuxgaUFlquPL/EAhOTizuThXh4AmKhnSGfTYJOY3mN8hqYtPE0wiQOuK7CkeSZ5iVUzjRdmxkgjWCzPJuNJy1VOX6/i4HkdvTdo86G1hKcwIzR6h6g3TxEJLmKUDqP4aiGpdIyYlM/9spNzOwlxCxKZI9R71QRYOo7ew6LfmUusokosqkkCBFxX+F6mMx8CMaM/YZN+0sNngOIRmOStypAauaTJ+NgDBxUuxi29g14FokKLHWmXUx9FnyzOB5v7koGyMvIe8aBBAcCBNQo1yZQxkEmpddc+/lcVlJMngH9flfrjew0WtKsrJ5S/UKgtHx4gMFwrKEva8FAYgHl8hFqu3dM4EhxTYMUvtrtLia9imTmBH25xggq8fwf+iklnSHs9lSXhcJxLzwE6ExMYvFoAty+cwfHWzdQKhRQWrsK2AsKvCOLks9uv3UsMJfkEn5Y1jCUsdK+g69RqKBrMGiWUdm/g+W5NJbnC6qHyTTmc+Cjeocec1MXm9tH2NmtKqHTdTnkakvGGgpF9HMMK41npkltZT3F/Tm/dEYMv3Z1B1a8qHN/MROQKokBFtwVun1Hcv9Wh+tqJs9QBnNZoRju3t+RT++nss2fCFrwX8cPIYj2zJlFPNzY+r4A2vcDz2iYT+CMSZN/Jy+ygii3ExrtUdtVnNZ1+EjGEDL0VR5e0cwisrkskpZhC9FwMmxHpaFnpPZQmxUlVlm0JhGZz2ftgBg1nJgYrwJOMIDJgFOAgSk8uh0DVNBQ3griH//SryA3t4hvfOMbavJffOFFZIvz+PD2XfS6TfisqKRCkwElnQE1WvvNMe7ttv5OLtNP8pv6+4ZZJrKZfGgYBGCmEb6Ame4x+dMTuJipLAEvgQOm0TOHpyl8QxchWgAAIABJREFUTjo/Nf1e1LdhWRjpIDddUYTZtNJ7hGlGnPBOJ2qA8umkIroJ5FSqFcyY2MMEtulMhzmDFlaWF5BPRnD/3n1sVscYBLMYuZyMRuBOBvD3DmCjowMnGY8hHbaQpMcHXNF8ed9ZkHJCygLrRAbHt8/Cmjp9+sgQxCK4cK8TxK0WNIVeQhuXk2RoBbWWeLDxxTXHZqXT64uNEEplUXzuZRTOntd1GBzsoHf/JvxOV8EW5uuMeS+nLGy62BykknEVsPw9p3am8RjjQb2JTWeAiWRpxjuP150NWTQc1ZSKk05J2SxLTSk/GxkAPGT5PtmMUQYhPwa/z3ihsXlgclk6jWw2g2njWJ+F3m9dstkqRwIx6XNCQNmNxhFLpTWVax0doVM+VPIWgQ9JP+EincshkCvhfrOLIen9fgZrdLGeCCPSqqFePlTRf7d2jNvHbQRiGXT9UwxmQxTyF1DKn9fK2i+/i/Leu0iFU3DDPnTQhC9IuQCTIWdwh35Mej6Uii9h7fT3l5E19+/j4NF3MXN7YhcxrSDoI6OlIJP5VDyJ5jiA40FPks3pKIhYPIl0voDVU2tw5cnS0GSa68REdkPNB9w+jitHiDDtJ2wjU5zHmVOrxtyWzBStc06554x3nQxPbU0LOZXln4+nFQx6LQwHDAuIqRDb3t6WtDdqx7RPcT11uh3D1vQH9P0K+ZzxFvMac743NrtOr41eZRP9Zlmm7oXlc4jnF7Gzu4v7t65j2q0rdctPwC2R9phaI0STKfkMNjpDJHLzcMcOenV6Gvpx/vIzeObZK3CcJh7evS1pCotqFtq1nfewe/cGJtEl5M5fhL9ehvPovsBcAmgs4tuUxYxm8k8LhCJoNep6TieOo/WnAYnfhIewTZN5MNmRBH29RFDJtchcCllqYoZOD/F0Dr5ECpV2Ey1en9kMOYLvsxnazQ5qzRa6lLqFLIXL5NauIDV/BuXN22KfyTidDVjQL6PxtcV5SaIFePH5a1YVGEBGqDwoJSem5yKbzQgSuTxcyk34TDMVdcxkVDZ0McQJRnomt2TikLXZb1QFsAU8v8Xpx3zOnt732ZA6wxGazhAtTmCnbIQCsEMBRClrp+l96SysuXMIReIIR9mY/XheO9vfxsHu25IIK3iFIG0oIJAn6LeQzF5AIn1B6814opgBhN+KSkrB1+6j72Lz7rewRp/AcBiP93fhm7meMTOUWpeLJ5Gk/JXJj0qxDspbiEAjDc0tL7CDIKqAZlojiMl0oik94SIxiTQAH9nhNDBXs3/SSEJsMz+NlD/hxftH6aXYxE4NrthmBiTmPizDaPm7uIgn00jFwhj3WkpZ7I3IhuQ6GSPmnZ/dQEwAqt6Pp6fkZ+W5RKiHez73E0rl2WwRnOQ16vUdAcy8Jrz6BBty6SScfk9NDv1enn/+OSwslFAtHwr8Wj59BslcDsFQEDvtHh7sm9TssG1j/94D7N69r/ey8sxFzJ89JfBuOZ3W83K4uw+n0dSZS5CD75EAFAElesOyUWcSW6PZkgfaz//s5+VD9s//j3+hrzPsOQ5roGacMk8OZXje8KwlU4G112/8+ht47TMvYWF+HrVGDf/py3+K5559Fteefw7/9vf+vRhmYvcxgVi+sa6kPfwnr/8Jw4nn5wmz00AFTOYjhGoGRgKqxKb1Qlt0VhIQo5n+WPLL3/jCP8ZPfe5VAWAER4xUlMmQSSTicT3HfLFJN0ysEDq9AW7e39a+cf7UnGTUdzcOcXdjH9lwD8XoUEMvNn30Qdtr+bDXmGA66MgAm8zYSb+BIeJA6GMeY99nbVKGFXGbSMY4CLYxnNDrybzPoWthIEjVvKbdqliSgTgHz9AgGoO2DNjFXhlT5g6FKlBuSVk5EzVZ70UCTIc03lJi4tNk3wvOIKuISXjc/8SO5zCOnmohMvVcrJ8hk7CBmx/cQPnwUCnMPB/pt9luNVTXFUrzyJcWUFo5jysvvIKVU0uScw56PQWzMKjl6dqxXatgPOyiNDen+r28v4dZuY7NzR28t7eBRLYAazZF63gf+dK87CDoPceACrKNeb4SSOazSoYdgany4bGCLXSGeOxPAuH0+CJDketFgUpk93R7HjhuUob5Z9oTZhMFy/D6EzAjQMNfJww4MmFkhu+B4pJIczhJQC6dkEyaQFn5qIIg6wF6BQ4GyC+u6rMe7myiUW8KXKfkMlsomjO920WhlNezVq9UZdGgcAPNYOkkbIZDETK0QgSz6Tfnhx2ZImlzQOpDKDhDsw1UW14Cpmf9YEp4I3ln3aLBtTGLUy1SKJUQteNwel1zBjL8yRuV8xnnnsf3yGtO5izrUQ4AmA7OQROHwgJ8yT6bdDDsOej3axgFZxj5uFe7KMZTyISjGIdKmIZL3lB+aupy7zWbVJAM9xCnR1d/JHYuze/JUB9b9LCNopBkDRHCdNjToC8eNeA9ZYyNlrmn9F3tHj/CuFPW/sq1XnF3MZ76kAktK534uNIQ26zXGGh/YG2rXYZsyiBTu6do96dimpXyKT1TZPBWK2Xt4bxvCijgPZ7ONGyIxSLyAN7c3pYR/tL6s1JPTboVNJo11eQBX0DsKwLco35XCif2SyQ48DZxqE+TfaacchEmEnGE4jlJKktJH0JhC67PQq3rQ7W8j1HzQJ9vFp3DwBfH4eNbONq8A3c2hJ0uIZXNI5qg7UwAjeNdRLNLWnd8LZ01w2j+3Gb1AfKRAVrNI9Vrr177DCKxCLb3dtDutJCKpzFwhug7Q3mU8f1Xq3UFwHEPnl+YQzplY3//GI22CZlz2lWtmzF7GdnoWALgh31H/cSZ9TUlSrMOJEuZZy4HyI4zUo/DYROfzcPjBuqtyafg2ScVN5/++d/sCvy8x0I79FhonOqevD4OnhEwOLe+htuP9vG1H5JN9cO+G3qC8ZAm4yvidtXk8wAinZbFgJpvAhrhKIKJkjnI0JepJs0CTcy0YffwoJAe3JsWKuaZVUHAaOl56rO2lv+CjNdZBDGWu2von5Mp2rUy+u2GoTNPxvjFX/glzM3N481vf0fTPBZSzz77LNK5AjYfb8iok35o/F5WLIXXX37+730i6Q97bz7+dX4yzwZVU6hGcqYpGlS9lJmZCjTeT26qKjiZhMOJ9YSeQKbRUENFr6qQaYhkZAsmF9oy4hT7z6X/DQ9244kQIbtnwkKriLliEZtb26Iv03uKke/8fpzkszj1W0HkUgkBCDSZ3dnZQmVgoTuNY9g8QGjalOyS4Q7yPglbWAgAGYvA0VhGymRDnLyvJ2c0i24WIeEwMqmU6NFsyiila3c6qDYaWj9kMhJo7rD5DwaQSSRk7s0kLzVaMl0fY+H5l1G8+iICIQv9+zfRvnVdkykyuOqdDpqdnhphFmTy0ArTwDQmWj4PEn4frnk2mmRVPnYG2HIGiERsxGOMvzbTTgIKfM8mBpsAY0gTHx4ymhTr8DcG1SoeyUobDZFLxTGXz6J9VMawURNziVIFpmPyoOrVazJsj1B6SO+cZgPxbEZ+DRZ1AUzE7LTky8MCzzQsAdjZHCr+MHZ7fcSZ2ER/ltkESxELCaeHdr2m+/ne3h7+aq+MwqmXkSuuYTTqClgPMdHV9eGwchOV7m2MOUF3jbyOhVMgNIEfU/RrTCgNojR3CUvLLyBMk++nXqSCT4Y9NA/uolO7B9rVhRBGPJBANp9GKZdBvzeGw3WRrMgk1deeR8JeUOHDpjCbSSGbycBvUcbZVMNbLOaRzWYxaNVRLh8iELYQo6H5eIRTl5/D6vnL2luarZb+nEBjMp0R+MKggpM9ioVdi1Hhh2WtKa7NBw8fymOPzw2ZhASclTwoJpqR+nEKXSwUBOyRjcNfinVnOEP9CBu3r2Nzcwu54iIuX3sRq+sX1Pg+2tjAoHmEiDuAv9NBNESZ6BSDalkFb2MWwSh3Cqnisqb5/cYRnEYZxYUlnFpfxcP7b+PG9VtYWruK+eVlATjb21vYeXwb6XRCTIJJ/QiT7U15yVBmQ5+2Zr+P+thFYXEVVighQDfmOpi06ppOs3AyxSnZnBOxJvh5+D0oC6Y0kvI+hiMkk0kEZlN0q8cCudx4GketNqrNhhIv5xJx+CYTOO0eqq0WhpQWJxLI0xvMF0Dr4L5ABcav03dS+5ln7D2fTSFtx0z4yYwsw54m7mKjkHlGMJQMFQLWmTzihRKmnu8PWRBknzG8gABhMJ5Gtd9Hb0wD8zjCgxb8vabWAA+ok97lZLk+be9pilYXPYJnXaaCGj9A1+9DhHLGgB/t2RhNvscJkFu4hNLyJQ9E+95ngAyyyair543NgxXmtPoHA23HR7cwbD9CxmbISA/9IeuGAOLRNPLJPHxuwEhZ+n00Wx09s+lEEvHcGhAtal/a2riOnUfvKekym0ojGDFgPq8nd6W4xTRjSqnZ4BjZOhtqslwnDDUhiEJ2QzguySXZI4bRQfaReanhk3TPGLPT3N8tnvkbHX2z8QDjgaNCftSuYtbnIG8sBhxZoifNs5rUKQEhvwYyxeUz8PXaqD+8gaZrgVzP8LiH2bADv0VAKYKJP4KQndS+bCwLCF6EFdzE5pbnGaVWZBSQMcE1RzPoKSit94nx1+93NFDJ53LodXsa+PzKF34ZX/jCL+NP/vjL2NzaEitjY+8I0aUVZIqUHkdx8JChKj7Mnz+L/ok5eICNP9NgIzpX/sG151GwY3j39m29NwZa9BpNFPNZeZLSf2dhYVEDq2+9+Rbeefe6zqmf/7mfxub2Lv7F//27SkrjGUjJFIcDBA9Y19GviowWL4bICyqgv9ob+K3ffAP/7vf/A37/D/8j7BhrQQI0E30tyzllAvM+i+1y4r9GqwIvlIhrmZJMgtliS7FpZ/1nEjDN3+N6Jxt8on08bsdVv/WHA0TCQfzMT72OuWIKd+7dEzhE+Rwbs9df+wx+9qc/92Q4xbOTaewc9N28v6PP0eqY1L2LZxb1TMVjYZR3H6LbOBRLZXdzSwmglDWVOwHsHhMMbuv55c+Z+BNAyEhGP+mVtPrIRcdoj6Oo9S3JL3n2ibku5qoBt2dOE75BS4Mof9CPwITenWEEohkBhtNBEyEyr5kETSBwRKm7pWeczHayoVgrKQjAs7PgmmA91OwOtf/FqQyTQbthgVNeC7+FvZ1t+SOR1U8/p7mlFZw+exYOZYOBENafvabBEJPul5fmjSWKpy44eY6fSIddhhD14HQaqh+ZykeJPs/It99+G+9efxd2PI1zZ88i5Hex9XBDMs1MPuvt0xPEMlksr63Ka3V/Z1d1v3oCeWkFxZJkP8G5Ib3PRn2yhkxiIkEoFaUc1oeZbvqUOb4S3E0tKzki00tDTDMP6/dK1Ja0G2JCEVTjc2/AfgJpVFwA8VxWNVK3WkWrUpEcVlYprovF1dPy46VlBJm1BMv5bhZWVmBHwjjYP1CYBX21+HM4eCUrmHtFJj6CHeVXW+gOAmg4BNEssc10vkwMm/2JFY6STvmsmGAqPkdkLhovM8Mo5X1nQAJTwXleKgSDezVlvawj+Y35f7Q3oN8jV6fqTBMWoYCjSAYIpzFoHhhZp+vo70Uy65j5LIT9DkqxgdiYx13D/pyKJWfW4sl5qJ+jf3EFKscDjsICQgHe3wB8ftov0Ize7AN8HwQiCRTRM7bXqiBqJ2RdQS/GsI+9zFTBeffubaGOfcwvzCMYIFNqinE1KnaY8VUkw9/4BNPni9eLezn/ybOQahqC0rPZSM8HQ4W4r/HvFYp51S3cv+7evYsmE9Tl5+tqXz+sHKi+tSM2EMmqb2nXdhDLLJk0z/quUlppXWEXzyJBZrT3sgN9LGaDyGWTSCcjaDICnJLf2AQ7W7vY2zvANJQ19yRg1DbO8QNE8mfk5Xj46LpqTV7rcKokth3v6/qlawLUlYiMKVKhIQ52PxDA/OKzL8hzjsDY7Xu3cfPWPRTSOSSjEQHPVGa0uiM0G20Fo5TmCihmY2g3a6jWOto3yIIj2E1VVyye1jUS41cS6QnqtabpVeiJHY1J4WCCIkhuiOt9dNrchxnKhE/Bs086SP5r+HOa/RcyRiJWabRQrRvD8x/lRRDt8plFPNjYUlHI19Pg2d8VcMbJACWX/kEd7oBSpDEsn4twLCE03xcxqSJMVsnl54whNzXPASAci5l0Qx1jnlHzibROBxL/hD43QZYS3mSX4Ic58I05qDFeJ2pN7xvRRSdjjJ0Oeo0jjPuOdPgvvPgSCvk53Hu0jYkvZMzufcCVi2fxzLk1bO0f4eaHt9GssWGzceHSZYFnP26Q8Ue5xz+pvxsY1eF3DpWMwgPSHyuZoIDukQ5hHnxkCfDC02vLjscNgGbEitq8Bwp6UCC17j99nIqFHNyxYTLwEJfcagZNBlkA83tzw2QBRPDJkMwZPR7CwuIi3EEHdz+8jZbTl68JWRKUw3HywiStzGQAixMeTvvJDuH6k2GKiXI/GbQSeFLggCaI9J1ICVDic0NqNoE+Fsj5TFqMIDZalJry83Qcgmczj01jIXfpOaSeeV4VZ/fBbTTvfACWMozgrpOG3O0Z/yj+vMkEQ5+FTJJJbWN06ddEZhoLJB7Q8GNnOENtBiU2cool37MJkxh9khsqsc6T3gz6jnwJCAKy0CcYRPr0oNNGnCBdwEX3YFcADSfJ015PYATfq59+IoEAGu2ekoRyuayuIxmb9DmzsxkkigVM200Md3eUvmjksKbgDMcTqPkD2Op09ewtLC4rqSc9djDZ3cH29o4K1Tv1Gu5NbKTnz6N6fA/16kPEZGRcRGhqYa+9h160C59lTL/5UDrtPkiySeSAXsVF88BQwddOfwYrp75XStbe+xDt3Zsmpt4/g8+ayU/JthKIJaKwbB/Gfgu+fBvB9JHYEs5hFv7WORQLS5oGryzNiTlRPqrpz/m+6T/RalVROS7jwsUrOH3uIuoH++jWq1i5cAkL6+d0H8hkqx1XNIFP2DayeZrIGh+V4dTVVLFWqaByVFYik5h72noo8WGRT5aASfxkMWh8ZaDYdE7e2kc7aB3tqwmKZYrwRRldP8K0fYi7t27g0V4Ni0ur+NznP4+19TPY2t7F8e5jhGcOpk4Hh0wpGrSQ7pYxpewmnMYou4ZIfgXheEaALD3JmuUNzMb78AcjqLTDsFNppLN5ramlldPo9PdQ37qLWDCNfqeFgzu3sHL2nGQqjz68iXavh4XVJSCRx/FhA5FJH8FYTM9fhNIgghX1Bghk+Ngcel5hoZiNcCoDBwFUekyNm6GYzcL2uRjUjxGIxTGLxVFtttDudhGzQsjbEfgGA7RbHbScAWhTPA4EMH/qGUTDIdQPHmoNRNlwU5o3MYmYLMgpIxWLgQMX+rZwj6A1AOV4ZDDLiNsP128hyqltsYRxMCJ2bJjS7MoBnFoFASYuR230JlP4E/MCv6fHj+D2WsYXTd/no7bgxFTqaQBNzMUZJcAGdNHe6YnW+D7a7hgtut+5QUmkOPQpLJ2Xl0gokkAomsCw38HR7nvo1ExaIUHodPECFlZfltzjB71y4S4i0yPU28eoNsoCHbKpIhLRjPF6qtXQ6/H5niISimA5X0Q2ntCf0dPxqNVEo1VHlJP4JKU/CWOi7rKVAwJk+9AnzGvUyQD0e16YTLl0Ka/mE0/GWPGTWWN/m/OP4PGksYv9jbsCASN2XAxE1hv0fCSbUSlkdkxgMt//QsHGM+eXYPlnuH5rGzceVgSI8GVNuH6HSBTmkC3MqWHhmovHE9qbyTSu1BpKDeP9pbcTBzSUGkvWwoZtNEQ2nUA+l5YknM/8b/76G/iFf/QP8J233sZ333lPjExeOPoh3Xm0IeYa/YwSlI0TmOM1lQdgQPvIzp37Ws9kD/PzFM+c0pnw0rlzKMSieLy7Z/YXAgpi1rhYSKdw/tQpnUPvvnsdu7sHBtBygZdevIat7R383h/+R5OSR8CLwQKehNVIWicmeZssMbLHvXRJMtR43qtOYPMkgIapbPS89KHTHUqOpQQ3Sr9o7i5fLQOZki3NhpRyOgIerD3kyUTAkaA1nzX6nekXnzUCnkHEY3ETfsOm144hHmMS30jfi6yIZquLdtvBZ197DT/z0597Ip3j3xFrm/WohlPAB3c3n6SYtto9LJTSGHUrMuxmo8lhBp+Ndod+UmPsH3dw0CD3JmiSrAMJ+BmS80O88vYM+dgUlZ4fdFLx9asITQnQBrXvyONSCaRUBBjPUjI9qcjgmU15Ga8dBXC80OkYJba21hrVAzw7jM+lKxWGYfQZyJNfw8OVYEqHacuNKuzwDEuLJTWxx70A4ukierUDbG3tSKbFpO1rr3wWV1/9rAAWsdXBMAOqTvwm2KbbwfzcAuI2Ay4IeZJJaGwwyHDi+yUgybqGw4p6rYKtrS00Wi3c+vCm6v7nrr2iYcXGrQ+VNL24uqL0PYYJmKAd47Un2wWmJdpxAfXD8RTJDP11gX6XCYkOGgzlYIqxmLXGQH40GckmhuoDMWzpecreQcEeJkSB1zNEwIQS7RFrNmOhwXAKsoT44jWhjQefGzK+efZI8krP2xBTQ5kE6pOfKWsleTvPZlheX4edsPHozl0M6HFmhRWKky3mJReslctiMMUiU2TjE4QtF+2eH02HXmVktgph1vrn3kOPW/7enK3m/hIYFAgtsIxkA9pyGGYdjVr0uRUCxnqZ8kFKsynDCyqwhDU2wW1a/YzGM9UDvJ/ct1jPYDzUvQ2EyDBjImxfPo1+/0zPUiiehhMsyWpkKcWRwViMe+4jzUkCrelHHosnoNmJN7GnT0XC6qMQ7mLij8kWI2PPlDpJNjivF2t3Pr/cJ5hISZCRACHvIdcc7Smu33iE7757R6BRPpuSAiOTz2v90kqA94M+vzzrkqmMEom5X7O+ERjV7+pZ4jXmuREOcWCUwtS1xFBkIAAlzOxHuI4I2PKaNppVdFpVJJMZBEMxbO9to9NuYnlxBU0ymrsMOCjpOtP7r9UdILdyBam59f9s56C0fzlvYSnFAd8U7U4PRwdH8l3TAJ17aHxe73PY3IMbX0IgtYq9+++gvPE+4AtqaM81QeYc/c3sVAGJeBSZGD3X2BeRuBBTf5Wy+e+UbJLtOcDBYQW1ak1hBNz/GMDhEtC0CB7mkIj6sb+7o1Ct/oDJ9BP8/+y9V6+s6ZkdtirnnHbt2jmdfE5HNrtJk5whNZJGEzCe0cCQ5BsbsC8M/wnf2oBvDN/YEHxjeCxbMxA0HFmTm2QHdj6hT9w5Vc7hq6+isdZbu0lqCIsTSEoGC9w4ze59qr76wvs+z3pWsMYMGyHbN4bVlWUBiHxxXT47vdBzo9AqrltxAmwpsYZXV/MoFJZQvCjjyZMjI9n/zf/qv/vCKegnWFd/8Sv/PzoDBM34ABDo4g9f3/6Lj/B7f/idv5Nv+e+y0DZW8tKEM0ggn8v8nYJB8ihzzhD1juBzjdDr9GBPjfbZO+liHkgimkgiHWUqjPG6IcrNiUvA5zHUaE1yuAVwMzdTI774oJBtxmaBmyg3JE5tNU0hY4CAgmjVxh3D+H6Y4sB4XM3FNhjTi6HbVIPBQidX2BKAx6AFTSy4sBJUsHu4eesuYqkcmFDK16P9SzH0ftYvwoQuxwSTuf7pZ/3xX3ye067DOaqr+STjQp5fAsOML5oMbJnO5fVr0fN7TCSzWFduxk7TP8YUe5xEba4XcPfebcPsYWz1fI6D0ws1G1QHqAhycMP2i51A5pQqEPmyGe8F+mxRv++YDOEH/RX6KFUbAmRpDOyuleCqlXTfUErH6RCBLibAGZDVyD1keOzxGrPx8RixCJs+2qUNBXrx+xF8u5LhEPxi8WHJW4XFHplq9FwIIHPnFeRefgMOt1u+ToP9x5iUL2UmS6CsOzUyiLndw8Tqou7PaWKVHNe0qfOOV/KZQgAi6HoCMjhXig8DBWQEa+KiuSGxUBPYxoKPjVvAL28A+sUkYlFsrq6gcXKI4vOnKq4IQbKwpCkqEweZJnqVskgvh261gkmno9QpVyyOIQsrpk1Go3q2+qfHmBUvxWJjg8IHVUbB/gB6wRDmKeObwHPK+O1Zv4vh0RHKhwdoMJVoNsOH1RIed+qSGvgcPkQ9cXimbs5K0XLWUXcyQMSDYNgPX9ykezKhZzaxYLUm6NVYFJEafgtrG298AQqQddY6+RR25UDArYx1SdPn9NwPjJJDjBM9BL0OTStHwzmqlRH6zTHivh2spu4hFk1qwkbjfJl+01zZBWTyfhyXn+LBkyf40ivfwlff+IeSDJIVQplqJBFHNJ7GyBqgVi5qehxm0epyYuQhFT+iItsnqvoAR8dHxkeMIK7CUVgwGMkBC9Kr+9N4EHEi7IZ7ZsNhd8VECMXTSGWXJZF59uK5Gp5WsyGQcmv3Gu69+ipyuWXJ989OzzBul+Ge9FCzKI2bIFQ/Rb96KQbQMLyEemAV/kROAQiucRedygl6ZFVZI0wdXuSW8qYon89w8+4rMoF++sF3UXzwfVjthhiT2ZVV+CJRlM/P1Jxcu3Mdu9c2Ubpsot2bYB4O6fNmva7us0G3DQfZdQsZIIFhBk44Q1EMXV70WHS6nUjFY3D0uxi1mwiSzRcMqRBj4Uv23nw4QKtSRKNh5HQMLnD4yXoIIer3otbqYDYcIOaYKkhgdhUcwmeWTTKfHTb8ZJyEw5hZfVg0BLYspSkww1GshHgM/lwOltuviahvPoFVLcFuN+AOhHTcZHjQm4sJjC6avXcojePeYp5p0whwyGM8zq6YhVcsDK474zFBNMpT5pix6RKvYIrqdIz6dAKPkxNgj/ZETrNp2L288yUs776J0xfv4+LgAwM+uLmjzRVakVm+iWTumrnfOGRyLY7BbLDm342qGPXOBVoPLTLX5siked1dkmr0Oh09F5rs+7zIUArGRt3nh4tfeUhWJAtpgp7MvXVgSjYV5aZc27ju8dxR5rlo6AgCqNIne+ynBJj+/6IcAAAgAElEQVT98KZ5a8WLuKuDx09PcXLRQKvDYdoUy0tR7G7EUK6XxIK9vbcLXySGerOj559rcuniAkendZxcdE2Sp4PSKLcaC0r0gn6XGiafP6x0b8qG+kNb+w2HIlwrKPGJRYPyeUmlUvLC6Q/6+I1f+wf4x7/zn+Kjjz/B82efI8r4OzCIxEKPshWHS9N9Bn7sH53g3Q8/lnyYzyH3xHg6qTWIDW4gFBBzhwAJmxCBspRVkgUbjWE9lZR0s1qp6jPI/OYwqJDJSor0+OBAn2V3exh2mIDmV+LZg4dP8en9R2KosMHksckjbBGQMGNoj9g2hh1tfMVMY85GnEwM/n/uqzznku6QgcfzSzCCgzQmeKvh599d+B+SObfwphIQJSsQ3p5XA1PjXSaZnUAlDsHICglo35d/n9eDleWIMfn3RpBNRVGt1wWe/Sdf+Sr+3jd/STWnWWtdGI7NEC4WpqeYYfjOF5/x3Q8+x4OnJ3jl5jqW40C1co4pjdHnY9QIlHYslOo91HtOzL2JLxiIenOarzuNR9mPe5GDGPJMEfLOMBg5YPUHAs6uzgl9ysjs4ABP4KRY814xM7iH8LoP516tabGgYbcbOwE2rWyIWUeYdGJ5ro5snSP+CzLIaHHR6bS0HjCEhTX42lpOHsGrm9cwmEzR7DC4wCl5JPdwc63N4UypLmBNMJ2iLJ9Th9Y/AnGFAlk1Sa0rbPYZ6MVrdXBcUi2ztW5MxCm1PHzxAp9+/23V9b5IEuFwXM8K12syt7qtugZRfC7JTtZwgj6u9Cimb5bPi5S8q/yoN1poN9u6Bwns8R6geoHqFl5XggwEAE1aqkluJ3BA83rJe+cmHIHG53II/MKqhH75YyMvJmva7xcDU0EprI15PjSUJ3DjBcsln3OicA2C5dwHmJKt0ApdT0OA41Aymc3CH4mi22zKOoZhKVfPkmFfGjDsCgQ1HixiFOj51JBb38Nn+iABzkwqNt+PNYiuve5HJqbSRsHIM9lHyRd3EcZi/BrNs80al4D81BNVCj09sxw09ZcHIZRCPBvUAH/K+B9aRTDuiOeZcl3bk8bIk4bXNUMhOkbMP9O152C+MQqhMzYDlPGM9+jC7fCqryPY65priBH39JDwWRjPjfVDJOg17HVMZNkznhs5stIqXRCQc5XKyvP92cMjfPf9RwIzb9y8hkQyre9Yq9aMB6zLJcCM3yudySDOdRYEwsbyMTs6P5R0ORFN695QkqvPC5thV3O3WMTxeBjRaBjnZ5cKd8rns/CTpXp2aTyYfQSugaXlNd2bZ2cvUGkUEeSg1xfF3DFTwJwzlIE/GP2xNg2029nOOpGPAqVKHeVqW2EZ7DcSyYTUEpiPEQ4GYbkzqNtBAWfdypFAd7JlfaEY1vfuIuR3o1M9F5iXzyWxtLykwrk3Dmj9XM8F4Z7Ti6yPRmeIarUuEI39u4fgXYMg2QyxZAKF5YzuFdYCzXpVJv/0jmTgHx1C6eGZX0qIRXlZrMtzjmtot0ebJWMBwD5y79o21teWEQhQFeJBuVzH6WnR2B38Ajz7ueEBP9cPJnD2j77xmoz++aJMkC+ym779lx/9nR7bFYhGFtovvfWKJjG/96/f/msHBLBA5FRBlGRNj41xK1ftsHeEiMdMW6xZyGxMozYikbgeIk5bYvLn8KrwIVAgnwZNcjya/lwBMgLPuOlrM2Ec7kyMH35sgCwX0qP1uZye0FCaEjGTBCma9oLWboop46czJ3gzHGDChA/HHP1BD196/Q2Eolm8/9F9eXzNRotYeQJxcOHOvZfx1pdehj2a4vf+8O2fGuvM5zBTbJu69sXL76KsY4qIi8DQEHXbDVc4pcW23bM10fx5vDyjJtyDEmYT0pZNsarbYeHp44kta8rrGVPyaiZYgjyp6ac/BGUe9HxIxnH7zk2E6fE0p3zHiX69ggYXURp3WpzoGUaKaTBl2y21rvxRFow3s/E7kc1kEXADZyeHkvrJLLbTQczuLwyEOYUPqJAjndtUGqaBZHoYmXK1RkvAVjaV1L3IQlg+Q6QxX92vDqf8XVggadJHA1n5jXn1ma5MAambd5FYLuD88/uoP/wYEedMf+fxwIuiM6HnJj4sIT4oIppMYeQPoTE0DQGLNpqa8vDkDSXwTm2IihsWwWTE0ZeB01ZK7yhljTMp1LKwvJzH1u6OpsRKy6wXNeGkSS2rKvnUuFwIxhLweAOSa5I1OB9aCLpdCNIQdDyGTfnryhpOe0PJBXKpuOQ1jloF7noFDiWYmusvXyS3F771DcSvXVfDz8KcBYTFqfP+C1iVMk4vSeGf47A/wMfVGgKeCOa2Az63V6EFfOJLdhmlSRERdxSeuQfjkAvukFsFMyUEM0qsp+YZd44dyC7dxPL66/D5IugUH6B1dh9eer7MmL7kRCQZRC/UQBMVeHxkZbBYNuD7pD+DJ+DEyPKiU/Qg7sujkN1BKBo3jDoX47dHsKddXDSPcVopiTlx7+4v4x/9yu9iNZdV4clpMJPyyJqiEXanVkev25IXTDiaUArY+dmppuUC9ZRGRvNnQ1n3uRzy0+K14H/nYMF40Jh1kGsYbwLev85xH5Mu38f4DuaWV5BeXlERc7T/BPv7z5HOrwngYtoeo9EpDYbdwXTYgS+dUsHYefAhuqfPJWvsB9MoOzOAP4ZcLg33tId27UJNsTWaYu7yIL+8CrvbwqDdxNbtl1DY2BYDtPT5J9h/999i0G1J7jyOpWCT4VCvYOfeHbz25huKOL8oNdFbFOAEwob1miTBBqBaFOsEoQMhuAKU7YXk9UeGCs1qx50OrEZDfk784U7EYorfZdDtoN+sC+hUs0L/DWukiWnaz+m7A2MCRLOJ9j4aWkuWEYogkc4gmMuiT2+74VBBGHN6ldWqGPcHJrnxyqQ+HEYwm4MzEjHN9KAHq1HHpG8JtPDHouog5/YIztlITQ9TYSUNmk+NpEV3uWFIX6US6xPUfLDxd6A7maJHKTyBM6cDCRfQn05xScPd+VTMXDLmeN7oN8JmPJ6/jkRuD+WLx/oxnZX5g7Ihrps07R/bBCRd8Ee8kjQTNORxeOg9NyejxYkwTeAnBJ8h6ZuHEmf6olCmovWQgwgvPPQ6sScAmydPAB6mbdHvhgEbo/6CqUMeDPd7JmmEMF95yTDLfk6vl7dDyAeHaDR6kpnsH5dRqjTEYsyn/dhYScAfCIkV/XT/Eh9++mLhb2TsIcSJF1hkGmSemwDTUAM+BH0+DQ3cvjC6g7H8bTweMoS96PcIShjWFJt73n//+T/7XfyT3/0tGdtfBYr8yIX7kXNkAgc4MOJe+t//D/8j/rf//V8gEIvBE/Ajnc+JiRNLJLVvXDx/KnaaLxjA3O3Rfsr7a+veXXzr5ZeQ8vvw6ZOnCtjZ21jHciqFpwcHeP78hXx9QomEmNL1dhc3drZwc2sL/+L3fh//5+/9Pnx+NjJMghsr6Y+sHfnCEUhji0x2pzyZzED0ij1r5GF8AmY6x3wRFGDd5vcbDxymALJm4DMjD1Vyl1wcHgUWRu9sUj16D7JzyP7hHiTGkqwLvBqC0ouKgKEkuAoG4HDCJEgGCa6TGWWPQGLZW2+9gV/51reMB5jDIeDy+4+Oxcr4yku7iEbocUXptgEavvvhE33mje0VFEtlnF5UUa6fYzyuYTQYotOn2fgAs0FFMileWwUCcfjliWPs4jrxV18Czhx9HYP2gLktIMWp8CXF+WLuCZuHedTTc8hhC+sJegPz/NFeg0NC+VAtWIOmTgcq9YZYjgRvCOPXaxW0220k01kBmY0m0yAH+v+bO7tiIZMhtL59Df5wDEGvS0y1z58f61pvrJM5shhSk4U4GmI8HWmYSDYq34us62qtLbB4a6MAL+VzoJTbsAQtqy9248FJScDtqFvG8eHBwmd0qqRsl9OjgV8snhLgVDw7Q7NeQzqTwlImrWtPUJXAazie0DPYb7eVckjG29VCaMA1t0J6YpGofF4JFhq5H/d6U38RoOPewsEvj1EBChMT2mCAqKkYljynxpLDbcKjFmn06o8W9al6En7uQgpK1YDIAwvwK7OUhdvnQ6fZNiEe9CBUyjfBW4/ADwKM7VZL78NryQEwWZ5cg8iyE6bOwRP7IKVjuozfKiXosrD5gdzd3HVcb8xpUXgVgWlvQNdyMjGG7dz71TcZHa/ZTpTiOVViI2XCjmlfEmFEtuDknqFU3AVxQX9hQWZYWE/4PWSds88bI+buIhsYoTrwqjaO+UZojTjEpmzWiabtBbcW/vB9PC5DzkgFZ0h6+5hNBjo/LZshTiPko1OtKarT5xOUe2TqGoAxGPBiM62GFZZlo9cZ4MnzM3z02RNsbeRx9+4tvNg/Q6dnifnPoAClmdJCgoAra/IgwbwZWpWu2GS1RgNnZ2eIxWP62VrNopBN4OnBOS6rLfg8DEFzodHqoNMeoLCcFZBbrbd1MbguEWwj0DnzJsDt3Ie+9vba5akGMMF4GvtHBzg4PsDS+m3kN+4IQPP5I2A4z2jYw6xfwkaGpv9ZnF8yhZL1+gAnxycIptckKw06erh7awe2M4buPI5O+QiziY1YJASreQEXmfJ+H+xuFVNvAu16GU67isL6BuDPosWgDrcH165tIuxo46I+lqy71yiKmBCLhpQO3a7XYLNvG8/lhcpabHUli92tVSl4js9KOD+/ULhCJJpAobAsn7pWi0FoxkucJH2efw6cWLe++updvPbabXz08UN893sfqRLjv+eQ6hfg2c+piPp5fewV2+yNe7vYWTOJgQTOHj6lzMKAZ/z5abwI1P1nv/51lOvdL9ht8iZbeFHJKFgJVpSGGdDKgGNmipGOOBF0jzCyTRxtKBg1E2RONLRYTzT11MbjcmohkrGmIrsN0GbKT1PsyJSTxREBL0W5cwPi5NI05ZKkyaxS3YWRNnGiuGg05OfCiHuyxeSdY1gc+tP8FaHuV/5pAnIWrCUyoba3tzWZef7iOayJ+wdR4PIKsBBJZrF3/abxhPvOB0r7VDSw6wemrX/b6+SZj7DqpGGoE9U5pw2m6FxLsTmhh4UXnVlQ/j7ffGNbRfifv/8MQ0Qwc3okJ/pZv+iHhmHdbMlTW2w0p9cPfyimKQQnikr0Y1EjDxlu4NxYSYO3lcDCFEH6b3ncDvQQRSq7hN2VGIJ+txr0Wq2OVtdCu8fYYuNRZFhuhnlm/PJ8YAdIU2U3xpJ3pJIxzKw2ypU6UqEICqEAc5aVuMRNmj5eLJRYvLD45D0ei0UE4BI8YxqMosvp2UWJA8FdN4sR4+MmnxgyLJjE6iUfhHR8t4AQi6zIWArZvRtIrq6i32ygfXqoP6v0C2JBJE8+k9hp/DDYHJjvwuL/yrdvypQaNp1s5udzTZOU2qhkH+M1QUo9pWjbm+uiQI/bTQyqVW1U8gokUEwfJcpPRxNE2Pgzmt3rlXFov1ZFr15TgUBvDEah83j492e+AJr+KCrjCaxuSwUnp96BQRfp8QCO8UQTW7E6KZ/xuBHa2kFgYwsDgRhTPU/odhDotNArFbF/fIKLShXPmz3U5l7EInG44NYmTlCcYKCNARqOKrpk9Q2DSGVuwOlxoXj+OexBC5N5D04f16cZpjbPnwvbW1/C1vqraDaeoFd6Ct/QhXZ/hHAqDv+KjZJ1QiKQYcRFPYilXejWh2iXxwhG3FhPvYqk57aSw4gYENAl8yEeqKPVP8Pnp3UMRiM4vLynXdje/BLu3vwqVldWsZTL6n6qNppoMqkpFkPE50etUhZYRgN9grDFiwuz3hFYWsiDda3nU6zmc/AEgihWasZfRCw0AkdmzSQQyaWMPhAugmc9PntcVmcIR2NYWlnGaA406310m5eolC+QXN6F0x1Au9FEPBqEz2GLbt9tVBEPB+Ad9VB58VjH3vUn0afnm4zNeX+Z0ApJDuZu+RZyLe03a/C4gM2bd5FdLiAUDCEQiODo03dw8sl3ZZrd84bh8vngsAdY3d7E7ds30exYOClW0Oj3FD/uH9mMl4Ld6wo8U4NNfzF+dzKVgyFE02mBvPQaIiDDePuZNVzIW10LhjGfPiH3ambYLLpoIM/EKKsHV25XskuyEJojNkFGVlY/eijwh8bomWQS4UwSA5fxXAqxUeh2MG63JLeUJ5teTjj9foTiKfjCUcw9TszZfDUbGHW7ZsoeYBgKmwrKEW2xEHkeef0CHgM6kdEiAvViUm8SA82LJs/0xWqOR2jyO4tt4xCobU1GaJCl4DKBN37K8xYAMT0oeX9e+c+Inct1yR+WvG406HzhCWWkWh6EEwG4/Vxb2IiZ8Be6ioY9AUS8foYn6njIHCfQ7Cb4t5BZcg1jw8e1czR2wLF0E0iuA+eUV5n7Emf3F6A/mRrGT2e28rJ+fp6v5YiNL9+MYTmXwmDixXl5gP39Uzx58gKnZ5dqlk0jzbRv4wdFcEujOk4FOD4k22XRcBOEoZ8SmT/63vMp3P4gZgyyoSxzTDnfUOsVn3eCOgTPuI689ebruHVzFw7YiIeZJ7dAOyXZNfe1ziecCuug+DWTzWM4svG//K//HPfvPxKYBtoVOJ1YzuewvrqGVpkgSA/rGyvI7G4B4QhGBILJpqF/zc4OMn6f0uh2Nta1jR8fHaNSKqOPOW7fuondtXW88+gR/uS972u/Isun9OIQlaMTTOwJbEl0eHRzs+dz+GePjCTwil3J9U7eWgSyRnqOadTu8/oRCEYEsnFtIgOPLPXRhAPkOewhWdX8e0wqJiOIASPGi8rM6UwwgRjCi2GYWDF+j0moE7PUqWR1svquZEBKzxXgwWEtE0/diEX9GrbduXUH+bVrMrLfKKTw0dNzPD68xJdvb+Lu3qpAqlgkiM7Axv1nJ2II0b/0o4cHuLaR1UD38ekB/J4OHJMABm0LzklXn0U/I8p4o5EYmtYM1Q59qMiuIXh99fRDnr8x9wABjwHX+/OgpHE+2JiTbcq6xKD5xuuX9QEDVsiUm5rQILLNyBLhwEuMKKcbI5uM+pFYbBcX52i3mmb45KSMdoTC6poAMsq+6RO8vrGGl7/8VWME/gVz0awR9I4jmCNwUEB5H33JF2mEbwkg0Hu73KppuLawnmIN5ePwT4BVX365ZL1cXlKqRVN/l2qUYb+JqT1QWiKfQQXdUDqGuViejWZXSad88dzmcznEImEDEpEtqXR1Y7ZuGHcTSfRNSJRhcEciEQR8fnkPytZlOtX1lU+hZMOUUU7VV3Dv47XmGi5froW/nvFkNf2HUrApNWYdSGYSaxfTNi38xoxvr6SaUrgsmpMFO/OKyMb1gXuwvBjFrKa3sPFV43fN5gsK2em0yWa2db55LVizEjzjnmY82MyaIRm1am+znlwpRViHXHkD6z6StzT/u2GAGumuSc81HoYEnU1CNfuvYIwsR0rbA5iOJqgNfHBl9sQKIxhiTxz6EXj2QwDaZsqJnawXo1EftWqRdqIa+pl9i7PdOTLZnOpa9pc1y4Niy4CV6aCNsI/1OOB3877gwJ0AOGWZiwGRmymsBOV54rl3Uy56VUfxjjCDq0qtg48/e4aDo3OEo0HcvbmFWrWOWmuItfW1BTOW9S0H1gsfvDgtUYIIzgti7PJY07ksnj3dh20PcPvGBsJ+F6qNLs4rTfQYVCECLAcDJjmz0eyJ2UdwtNHsaECzUsiiWKrq/tze3tD5ql0cKQggmVvDsxdPcXx2IsbkcGQhmt5EduU2qhdPMB0U8Y2vvIWQN6T6kvdsfziVgubysoh+39Ignmozsud4Hp3+hPwDXaM6MomQ2F1URLCvnPuTaHQGKJ08h2s+RGZlGyQId8tHSKZSuHZ9BwGfC+ViUUDjcObD3B1QSANDNy5Pz2R3wRqJ/ZHx6DNMTYKFy0sJBHxuFEt1WdBkeEy2jWajDIc7KJVRq1lHtd5QL0RP8pfv3cCd29t48uwQf/n2h7I/4D1pUa30C+bZz7OU+tl99g+DZrlkRGDZj0u//GmBZzTo5+sbX76jP//s3c+0QHpnPfgdliaoZNgYw0wnBtZIaSQGruKkMIB4PCPKLncTysMIPMkHgIsXvWJIkefETH4Ui5ZD4JoQoYWhKzXTJvaYLB9rSJo3Fz8DnvGztfaJhmykEcb7yGA1nIFwEmfSmUxxxh9N19lsLoor4zGzOI6FMkR/n4wBGqmPRxja1kJK4BGgyA2JhaImWOEw9na28fDpIf7snfuYDypw2B04YitAMPN3duNkx0UsjUsy5wyn0iAnyh+OIlVYx0FliJnNwmKuIvmNe9t48WJfBpQsauqWE81JWAacP8sXJ6T80XZkVRFiyR3MwHZFEXWPFKnMppObj2GNkfo+l7dBt9s14M7YFNK5fB65bF6ATiIeVaIT/+SC3221UCxzqtvE0KIHhPEt4D1AmQlp+ZWBEyeXZeTjHizlUoglU/A4ZphaPXluuDptBIeWJncjt19TxGa5iEw0gkI6hVanq2KH0wwWm5w2q/FkCpzLp0I0xSbTAbQtW2w4bgyJRAyJeAQn9Sb6ZHN4fajbY20K9FAjmMbNSoM7JZCS8WS8nlTscFrs82q6q2Jz0UwrAl3eLUY2IlHsIg6dhRCZm0o6c7mxvrIMH1MoyXDy+zBo1mG1m9qEvMEgRtMx6EDBQozFrCLu6deWSArYtrsdDOtljDttHRefaT4/LKidoTDO4cVlz4Ldb2uj40YbGtvI8fwyHW/hmcOnjA25b2UV/UgSZ+UqZvMxWvU6oh43riejsMpllMoVnJfLeNEYoOUIIp/NIRIMYshAj34P9XYZzUkZrpgPuaU3kIzdVKHFAAACBfXiEzQbzzF1knVgw+/xqdHfW9vGjY0tsUsvS0wOncGCB0flC0wjZcz8Awx7UzHiwikPgkEHevUxOvUxJuMZdtduYDl1DbVSEx4HkKI/inuK7qiBeo+R4w2th4lkBLl4Bun4OrKFXazvXsdyYUXyQPo3nVwUBaxmEgk1dyy2T88vcXp6qoQt48HBhtoU3izsCiur2N7cwMgeoFwuo9nuik3Ba3/FuiTYxkKWDZpvNhSrR4XpbAryLPJrq/Cksmi1LQw7FfTbNQRiS0jl11RIkxJvtyuA1YFVK2LWqerz2TyozM6swQ5l1KBHwlHUaGrcbKoI5cRfzUYgoKaL0/xoLIJ4MikJwsrKmiahF+enOHz6SKzIzd0bKKyu4PzkRN93pZBHrXaJSqOE8diGg2yzwVBMMqvVUElL4EoMEo8XvlBQTAquwxziqOlenD8eL5tdMb8M8dMMXpgy2+9jnt6St1zn4qlcdfi/VDqJ9nCE43PKiMjodYgllIxEFevuT8YwdM3FIA1wGs/noUOmnrlmVxAGG1GCnO5QWB9M/8wJQQTJRbi3kJnCRp8G1JNF4qBpYMz+RBahYerqh+mkZNpxBmH11UyzuO4ygEThEX69l8y+Bz00Og1MOOwig5SAPp9pDk+cLgOekdGkE2KSeQvbX4LbHUS//gLhoAfjkYVeq4VsKotUmqbitvZdepuxCXLNHHDTxJ3APY2veW+wHpjOMGeiHr0pKacjWEnAk+efqZZXcsvqvtn3ObwqvzANpGROcyXTzgmeZX9gfPyz3LOuPivuauO1vRBWC2l4gylk89vo9Yb48798F+998DGqlRr6XTLQjeTRAC9moMjB3JysKnlyecUUYSGvVEdKZxl2lI6IdTqZezG06fVpfDzpzSOGy3SkZpUN+n/73/zXuHF9Bx9+8B4iISPV5v4mqSGlZGRq20NEIjHsXruFTG4Z3//gA7z/wft4/Pgxjo8OkIgydIS3oxe5TBq3bl4XOLt/eIpoKo7M1oZCXlqXRfjX1xFnmvBshu1IFK/t7qJmDVRvkX32wdNn+ODZc2PCLpBgLu80/v/l67uGXT6ZovT8CBfPDzGybAFcBHPJYOP+QRBiROakgg6MbQNfbKrY3LGW4V7BHw5G/8Hf/zp+7R9+Ex9+dB9/9G//HBeXRYER9Hf0Bb0KUqlUmjK11hCXLB43h0xugQVkNNFPlVoBJkyTBbK8tITVwrI8ue4/NMEIPBZeJ4IPPM9saMmY2NmiJ6UH1foAN27cwesvvYJis4ePn57q/r13bUNyo3g0hK++tIu3P3mma8RQnD955yFaXRqYkwHL9Z5rSBMJ7wghdxjRSFTfk+eyZQE1GnvbLcxHBNtp4eBHe/SjCoKwy0Y6MIHX45B0bTwxwzZrRnCHybvG2J7NqKSuc4+pI5wEbJgoTo9YoFq6UM1EGeGjh/dRrVYUOsMaKpvNYXNzB8urBeNfGArh+u27umYMxuD5W8C4+k68xlQLyAvN6Zan0nOyzyitivjkLVxr9lVTrOczYvY7xG4zLMKAxy0gudmo4/nhuZgxfqet/Y61hlKsvVGM5j5EfHMEXDbsOZPCvXDPuhogRoIhNGtNgXZ8/jhU4d6djEflMXhl4M7PJOgk/zz56Ptg21M9f7xHBMYt9k72IPKJ8/qQTMV1rPUaB0RGpi97jC98RxdAmZhfE91zXAsVHLCog8gk4ucTsCVYeZVKzGcgSHsRgnsazjIwR1rlBSuT6hnj1SzmFugZu6LrSfuDReuDcCypWjro86pPo/SS9zVrZAKkTGZeIGWGrUWDd3klmrEzWZ58BlmLXn2WhgCyUvkC78NEXnqGI826g+eJwJgT/E5jTB20wmC9nUYqEccAUQwdCWRCY2TDM9QGbpS77PeM7xo9ENlvxT1DrKZ8CIejGFodlEvnOhYyWHtMFM4klPLL88TBltsTRKvT17km86xp03PNjYy/p2dhNGcd5UA0ENHnaBA1nxhAWQn1VxZAJt1bDPe5A9V6C/cf7OOiXMe1a1tot9p4/4PPsLe3g73dTdUo9pBjBGMdRB8ztzeg705fPb53Kk4ZegSTqR+xIFPPpzgrtRHyO1DvFPHeZ58hFkgj4ouj229J8ZCIkuHpUsoy3/v8oqRgGFqeM9kAACAASURBVN677EMKyzlMxrwHG1hfX0KO1konpwqqIPP/sniKg6NnJmkVTvzKL/0S3nz9VRzsH2D/+b5R6nj8Ckcj+UA1vy+gkJ/E0rrW5nblFPmNG1hfW0XENUA44EWEqg+XC+VyBReNsULjZp1zDBsn8icjIJnOpLGxsapaZ//pU5SqTQSye0jkt+EemXA5JrfzyBLLO0oNnfZL6NWO0eq0sVHIYGttTetJ15rgxeGZQLeg1y11BP1FRzMOium1yNABhlS4sbezjjdeuY5QOIDvvf8Af/oXH+gWF2PyF+DZz6OE+tl95g+DZumYH4+e7Mv8lYb9d65v/wjrjEc1GM3EPPubhAbIqJG3HZHehVkrmQ18Rb2G5UJUmv+doIBr0hPKz+KMQBIXbRp6cvOjWWomX9CizuKJiz0LSS12bMbZWLkd0qtzx+Cid+VjQj8WNjd8aaPS6u8W8qVpyNg2SSBz6rQNXTMa5KRkatgVTspVDOpvADADnhkTZQMmKFpZ/4JJXspqWmwSX7B1vzDE5LFfMehYEPNBZ0HAxfDenXuwZy588umnoKsYWWoMN9jc3MKDj97Hv/n2v9HHKE0tsQqEsn/rmyfsc2lKwSlZuHeBJe8QifwyfJkl1PsWEvGEgIpasSigabKQNXFy6vd6sLe3i1g6iadPX+DTp5eoDdjo/HQ90RQEsTjPAQzAH76MJMg0a2bDWvj4LCbnIvHR84eT1tEILUaZc/LOApBNJ1mLbi8Sybi+W71SkWn7jVu35BfAyX7x8hLVmjFgd3tcKqjJDmKiXbVSwX6ph4EzrmYn7R0hF3Ygv7GJwtY6Bscv0HryCEM21J4AzusNdBo17GXSiLtd2jiZ9Ea2izsU0fSc9z+Bv2YgJyP8pXkLDXq8gNLTGUZqltisWpjMxyrIE9EcvN4AhjYpx/TaMoULWWKUOhHo5bPDiYpSFBfpTty0BK7xhw3TImBB/hELyTFlBCzA2LzubG8hl02jfHqMUaeFca9ngEqPG6NB3xSrkTDCiSQmlFDbBMVC8M2NIfaMDLJEUgUzvetGxTMML88x6NJX5SoR0AF3IIBje4bjTh9+twM3b99GKp2GXasgQmPWdlNsOIJ/mjCzCItE8bDSwnG5qs2ORT+L2+1IAO52C+VqFaVaDX1XGK5oVsfXHQ1BxKpSLuP89FTPaWL9OvK7r8LrDaNY/ATN48/gH7k0BWbiJIGPQa8tg1YmoPIBpSScKWBHpToum3xmbIz9JxigDLszhS/owNwN2N05EukIoktu1M46GLRGSK954XVF0a95EPAEUUgF0Jm0BYb2mzbq531EfEGkvHFE/EmkCitI5vKIxpLIFFawurZujqlPptEQfWugJoVsPRau5+fnOD4+ERNPTEyufQtGUyjgxe7WpjyFKCOpNNqo15u6npIvTQn023r2CAo7p7zvKJcaqiCl5HN77zp8NHG2RpoMDtt1FZ1eSm0iMdiTGXq1Itr0/4MLPn/QTBsHlhqUUDBgTLoJzjGYQoxOl8BuNiJLSzk45xMUi0W0u13dv5Rms8GlHxLlj95AWEXfi8cPMGjVjKzFF8TK1jVsbu9orb08foZu7QyjXgd2u4MhfcXYhEgKR/ngVHuIMek2UjY+HwKaKBOmbJiBAwSwAgExaXieKNe02m102h20BhbqA1tJnZFIEJlUXN5/l7UmTi/KKqJlks4iLxzGcjaHZC4NBw2RHS44hhasRk3A2JxNoFYgI0dR6hqlZwsfIXreGbk6Fz0HZgtGFmUtArwJaLFpZ3O/mMAKSJA/J0mzYfg3XxZ4Zl0+F1toTCmGz4/c6hrybGLnQLVWxtn5Mdr9NoYzNi8GeJ2MuaG6kYiwGB+jNxyYMBK3FwGHSx5nTOm6s5PDtUIM58cHOHr6CJlcXgDbyfMnAraGlAv1h/Cy0WHTyT2d5z7EptYH9FuY01tRjFnTZGmdWjDoDB94AZotSBXabxfMJDErVl/CfPWnyzpzEFS2+5h7Q5KI/rjXaszGtfxMUrxMfhP5lT0E/CEU6018/5P7+Oi9j3ByeCyZo5gYBCmu1mqFEhn/rmu721hfXcbZ2TlOT46Vuvv1r72JaCIqcKvNdDx7pL/v8cfhcIdh9XuSrFyxsn/nt38DN2/s4fPHT8z5I8vZ50cyk0Yg6MegXcXEthRQ0mg28d7776vZ537RH1o4vbgUkOF1zBHzOrG7u4t0bln7LaXklUpZey4NAfzrG8jeuK7hJj/sta0drUEfPjXgmEm9NZesJz+oGYLRqAF76ZfkdmHQplSItSG9bGwUXxyjenyBmcI1htrjOFzlIKzP1Nlu33g5UlLGlO05Q2x8SnumRxHTBQsrK/ja195CLpvEw4eP8JffeQftTlfPk8cfgj8YFMuBtgMGqKSE0dSFZrik3Eljbh7wmz10NsPt69eUjHd6eqY1rVKto9loGSNxMmk8XoQCHiQiPuRzCQSCPrSnEaQTS7i3kcHByRm8fh9S+VU8PalgPZ/C7a0CPn56gv5ogm+9dRsfPjzEn773SOCZz81FykY2aiNO8Cy4hHgio3Q5pnArkXw8wdHREU7PL5DM5OGJZtEb/YB5dnW/5qMOpANT9G2u/0bObWotDiO5CC7S513mHPCclIom9TObyxhwp99FtVpTYFitVkU6lZavUSqdRcTvwM0797C6tWVSoJm8KDCeoJxh57NWYW3PWplG7K1GTcO/QDimoTmllwReCN7UWl3VqLTiiAaDktGTHcVail5n9FCi/1mLEncxtsiYI0gCBLwcVIeMNzJDVxaSQoYb0cDdF0/B4ZiawKVaR35HNClnkjQBspXlZWSSNHQnM9+ETNHbjbcz70HuO2RI8xrx2stmgXYBEzLLTGq8hvuL4BICYLQJIHDGgArjaUYWn6XfpwyVvRP3d66zvOdlRTKiKTxBMcPcp4SV5457Kc8X/7tk9hx4uXksXoFUBE4k49bQxQxfJMMlg9LlFhjM92/WG+qHuO/z/l/K5+VVOOwP0KhVBVDwvQj28FmgXJyKCr4nFRd8sMlEujoOvhfrM9YcMpRf1L383gR3CPBxUMB7wu9gTzlB0+6hOxogt1TAUiaHRqMiRtXG6oYGupRP8nMof+bncojs8YbQ7zXRblbhcVPWHjLfk3sY+60JGedmAMZ9mfuG3mtmWLs8bRx4c3DBazfxjDCe9aQkfXJxCHswx7XsjcW5A2LhKOKRmNaHq7Vbkms9QwaY7PYsHJ+W8fTgUon2NOZnXf/LX30FL90k+4tsP27tZl08Om/I75AA7P3HR0rB3NlYRj7Pmt+L5VwUHpcDF9UuKg16aFo4vzhUQnXQH0ej2ZLNCgH35aUs1rkWZ3IaFHzy2QOcXxTV//DaEfiKRsIiD8RiIQXT0C+M/oKksjVqZQ3//EE/Xnv9Vdy+dQOVcgUPHjxCt28jGo0LLGMt5PFHtM4x6KdSrWhwk4gn5XecLmwjEvIj5rERTyZ0P5eqLfWUmA6xtbmiEAyy5Do9A3CvrK+jVLzE4bNn8j2L5DY1VMegJnuPcrWuPp+1sdMbxnzcFlFm4nAh5p8jl4yC0t3eLCyfZ998gBeHJ2KhZpJxjKZkt7i1XtRbPXT6A2xvruCl65vyO3520sDRZUvhFROr/wvw7G+NRPwH+gY/jmk27DUFmmWXCljJp9HtGrkmJ+sE1LiNvvX6PRydVfB//Ks/1kIt9oGDKTu05iUkZujTLBAM9dowu7TgzvsIOmw9MIMZY7xJBR9q0eF7cVNg8yDqMs1lmVLEQmRR4HCj7/XNhNQf8InlMlqYcZoFznhEXZbbKkwK+SQuyi2Zw+ezJkXHrITc1AkeGHkjfRu06Yu2LFOLhdrG+NAYy3ljVKmNVfTqRfO0yN3kew9sS1O1iBgyPBZq4Qk8GP+fhU7EvJv0jw7TTNCkWhRuMssWtPfFpIXSTS5Mj54coNrqIRH24frOOp48/hx/+K+/rWvEDdgVzsGT2hCi/rd5BTzA3WU/7qwncXFyjDK16dk8HHEzsWvVa7quLChIU1eksNNl/BZ0LUyCD4vgm7dvqOF679330Rh60JnSTNYtQ8a/6YsgGenQkxn9E4zXAe87mnNG3LY8gCjn4rkVdZreBwtarlg1LHAXiUcyHXWZRBdK4kh1Fni5MC9mgWZ86oyEkvdtp9WUBj6bSePGjT2srq9JIjSnue2gJ2YOwTObfl+UI0hiZvzXjOfCDNFYWmmcy6t59M+PUXv2CPBE4c0VEEqntKAfn5woySlOoHbQRWJrF6v3XtNk8OGjRyhenMLrZMolvUToWWESmUSll6eXYYBIcMzmc2GAzPtXCU7y1qKPECn4ZBIZA1PJtWYMMKBBK1PzSMl3qliifwyBEd7kfppw82JPJ8gt57W52Ez1Y8HVbEhKSYBDMgK+RyiMAFMKrSGC4ZCm0TQ9J2uEYRz0gZrGkhgFwmgyfXc+lZl6oN9WIinNPnndKFXgQ0h5T8cfgHd5ResVp1M8D61yCf2jfQwvOdkeIBwM6VjJtJt4fDgdz3ExsNBoNtDr95EIhbAV8cPb6+Ls4lJTtNjSOvq+OCrdFhpWCZVOBSP6j009CLh96LuGiC5tYzl7G/XaM/RK+4h7IzKHX19fw876umRkSkyEE51uB4flJpo2/RK6cAUcsCY1THwnxDowqI0QizuQKHjQazsw7GSRywfgDrfg9M1QK/UwmrmQ2YigU7EQ8vL6AI0qQy5msDtBhMYRxDwpwBNHvlAQY6nfasAXS2HrzstKaBUoOp/jslzRc7OxuqLiklHzz17so9ls6R4yfmU0tp1hMxvA+uYWPNE8SuUqzs9PMBoPdJ0nozmGcw+ckwGcYwtzTxBTVwDtdgtVGtXLL2aGN7/yFl555VWFbUzHXQwbF6hW23D4Y0hklvQcnxwd4eDZ0y9o9Cr6VtZUbF3dr5QJcp9Ip9OIJeKaAMpwd2E6zEap3Wlj0Bugb/XlE6kQjhmQzxeQyubx+Ptv4+B735b/xTS2hMTmbWSW13Dn7j3Jqj555y9QOniCKQE0spnYmF+tHwvpDT3N+MzT0Ni5YFmS3j8bG+kbgTObU3wFlHhBMRd9ygbdHtp9C9X+CMP5HLlMEssExpzARakmKQVTa3kPEtgKe/3IpVJIpRLagwftjoz+ybXmeiPTZ8nECRbNDeDMxorPLdmA3I9YpNMThwlc/OExuYw3UIAsBzYnTCFT02tY1Jx+jymB2ngZgc1XvliqGy8+RHP/QxQ2NrCyuW0m9CMbJ+dHOCmeot1llLuorJJ3TsY07g9gN0dDYR9OG1WxERghH547MWTy32yKsN+LiNsBTyQFT2oZdruOUb0Ih2SsU7paGyrcQkakTcYXhmf7NaYAYHz5BA6CFrZJ7ZbHpT8EJyWyI4KMfdUuZCjozx9inqsm8IXgWHv5px4I4Lq4D+fZfUwL9zBbvfdjt8CV2BDX83NkM0nkCztIZzdUyFvjCeqdDi7OL/HgwUPJcWgy3mi20esPxcYpLC+pceIz8I9/+zfx27/16/i/f/8P8Ed/9G+RjnHwMkTHGsoPzEjnKXmiDJpSJrKQDYONezprHu4pb775OtbWVgSY87xzjQ1FwrB5TmcTvPnlN+Ud9f7772lvEuvQ5cYv//I3sX9yhv/rD/4VVlaXkQh44OYaPCFzoS4za8OanMO/vIbw6oZAL6Z9SoIVDMLl82sgM5+YdEXew2R6fv7uBxqI3fnaW+i22uh3OgLELp/uY2yPsfbSLbh8Xg1r+mQ5HJ+hXaoJWCNYJx8oMjOZAvyF7JmDGX53h4BLJiuydqNMq7C2id3tDVzf28Rn9x/iX/7LP0CxWIXPFzTSYxeZOx6tB52uJQ8sMTJdDPcjm4aAO8OAxmJXEqQjK4R13bWdLcSjYdx/9AzNZg+RSFg1CJnLrHXy2RgKy2TQ+NGdRfHwWRk53wwv37qFeCatJL5wwIdPD0qquQiIvv3pC7x+e1Myzo8eHcEeDhByVOGdN7CUiWHiziEQWMJqOojPT+p4ct75a5VjN9cSSAaBi0pdTBRJAslEdswWXltmyMVhGO8J1hfOYBpb29vY3lhCJJlWfUSw6v79+2IMv/b6G0iT6R2LI5dfMn3FbIaB0sLJ2rVgWwNJKimhZXjQZaWp/YXvySGL7B00oyaQMNQ9Xq2W8fDpqYCpvfWsasFquYzjo300+4adOrfq8mybOii/JAt3CocvDo9rCj968ndiMiZrKzbPHCiF5m14w0kEs7vwYoT6+QlqtQa6wykq9Za8cXm9gyECDRENkcTe51h/IZcU0LoItlIN72J6e1D9AE/glRRTg5srb14+f4GA1mvWYuwfZJtB2w8+09yXVde6dMwc4pIRzp6KeyWBCwIO2qf0d43Uky8TNGVY0hp+LJ5XPiME2cjcIytdrBp5nS6Cs8g69115sI31HceUuFomZZ4qCHrBcp2YkYEZ8iPom8M5sRRqBGcADncI9e4AzU5XNask6YvvpnCQofEiZv0cj8dkJUIJbyrkQdwNRJJxBLMp3Ss9eyTJPtVMAhE93gXoSgkmbVBosJ9e+A7aqFeKGhqkUxmEI2H1AQTaDIDHtcecfw3TF6b8AjW11xi22JX892D8EE/7H8tGpXbkwukjsgch8JvBDF+5dQ9fvX3P+C0uBvlK/v2hAAcFNc2BD+8bthZBsY/vP8PX37qHb37tVV0vqT/oPTemv1lfa1DfsvHBR4903KlMSueA99PudgHxiBslmvX3x6h3T0kwQyZ1DUNrgvLluZKdc6kgCrk4xjMv+sOZAlfIOOY9cnZZQavZE4M1k0npmNjbBIPmuWCSJkG2bqeLSNCNv/fNr+K11+4pqbZRb+LisqSAEV8gJIBqQin1LCBZLN+rXCqiWTpENJ5AMhZFMmrWVbJN+UyGwmFM/WkNQP3ztsCzYDgq7zIWUDzO7jSIRq2BYe1Qe2IiHjdBZXBh7IkLlCZW4Y8toXb8APXLQwwHFmLZVWQ2bsI7aSLiHiAWiyEYjmAwD8t2KBXg9Sez0I3B2AP3qK7Ah2Z3qF50fSmi5/6kQ3DdvEad0i/As7/WrvIfyS//cBjAVVrj1aGvr+Rx58YO3n/vXbz74QNt+la3KbYTF4t7t6/j8OAAf/RH30YmzcUmirErAos05lkfIQfpx2TPU5NtJiBeFkWcqJGRxSadvkgL+RmNDykDYBNAbwoCFGQiGFmkUyAZG1AyVM5LLZyXjd9aPm1il4s1Gm7+1dfu1rIYCyzOsmnG9xr/GSOlMRsHN3gaYnOhJPNI1GQCDppmminAkIbUpJuT7bCYQIhFJnaAAdIImHGhPqxe6p/38oXFJk5MgBMGo9OXjxobCyXLXMmeuDibqYaREBoA5yq+mVOW27du69wfHx8ik8lKgvTOO98R9bVRZ7HMJnKiBtcT/QGl3emhcaZJxfpJXmGfE7vxCQLoIb25pwX+4PHnGPSHGHPRCQTEH5N0gywlgVOcpJp35/XWeaNx5citontvOaQChmawLAhL7TlOmw7MnD+5LxsXKNKyecGinhEiLgudsU8/PNEhJ4GzoZFaGBrh4lqbc3q1yXFiyU1H96EmgDTnJ5NrpGaVOn4W/7ZlPLF4rcjQItDDpp2FPa9vr91Bt9dTcc3pvju2ovSohHeMy1JNxrKSgNAsdWZMg8nq4aSx1e0imF7HzWvXsZnxY9KsoF88w4VrCdNQAvlpRdKTeTACbywuAMs1nyCbS2NlcwfB1BI61hhv//G3cfLkoYIIWBQZOTOTwgxzU/4adDcm0CTqua1gCX4XmkcrBpwF6oJ5p4aaHmny1GBSFRlTVNQMF9HufEsmiIYwtvpKs8tlUvLmCERj6HTaqDx+iGmzpo2GQQPeaBTDmQO9EdllAQQot+60TeT70FLTw3Ms49OlArC0ikqnh2dPnwlwWi/ksRvxYV4uijXFeG0WbywSaWDvW15BYG0dnlBY03s+A71qGcPTI9jVsgozsuL4Xdnkz/0B7PeG+OTgCN1+R+zVpcwSUi4H0tMh7H4fHTb0gRgqLjfKwzKqrRKmY5eeYUp7JqOpWC3pYBwprokuIBYMYX15BUvZDMJkHXm8aHR6GLu88IRjODg4kv8MpX4X5y/Qnh3AnpFJy2Z1hk7NlkdHbpUNgAsB71vwufJoVA/Qty8w9xURiDJi24VBawqvn3R3JyaDMUIRL8a1EEb1GCKxpK7d66+/JvNjruHOcAJ7d1/GUi6HVCKhc9dqNNDodBEIBbGUSqqAePrsOUqlsoIlONVl4xOe97CZjyC/exdOX0KNzNn5Exye3sd4GoRzFlOjzHud95oSV+lBRVYj5ctKOp2KiVjIpjAaT9HsW2jXivBMB/IgdIezmpqS0Vm/PEXAORV7CoEYEmnGk6dlSkxPDd6fvE9lvkywmoCV/IUMs1CFrsOpKWrx8hzNWlnNOhun5ZUVrKyuYzKa4NH3/hj7H31H95RvaROJjZtIpNJY29hAtXiOR9/7M8waZfmcsRi/UuUbqZwDwXgc7kgUbWuA0XSKSCgIF+XSPcrAPJh43GhPRpIqct8Ls7Ec9OVr2KZh92iCGU26Q0EEIjFMHdwP+2oGWEiHA34EOHSipyGbGtm+GPaymM7cJxh4s2jCtOI5XQgnEvDEYrAoEXG4xPhxjG1Y9YYAfZr8N7pdFfzZVELA8YS+bvTSW/jN00wb/ggmniC8+T348j+QMRaffh/V5x9oaJVeyst/pdokW7Ok56vDCHoC66G40rf4KkRCuF1Ywur6Fl4cHOCT+x8pBj7u8WPaG6A9sDAkM4fnNbuDABM3Ky8wKz//gTco4dyFV6iWd18IzvWX4Vjaw5y/t2B9z0rPDZ+YA66lPbjye5hV9jEr7ys92DFkY2b2V4FokmxCIQE/bdYZj9F5fh8OfreVe5j/O8mdZKURFF3NurGdmyMaCSGZWUNhdQ+JWFLgaLFSFkuH0/DuYIiV5TwePXyKzz77HL/567+K3/mtX8NHH3+Gjz7+dHFO5jJGf7F/JP8wgYZOJxKxsJgyHERwjyL7huuPxx8EHEaKOLQpzXPjv/wv/hm2tzbw3e9+zzxjZNHGopJKr29saNj44vkLgaIMOdJAyuHAN77xS3jw+Dn+8P/5Y2xub2Bjg15nRXz+yceqHYwNgBlmduwprAkfey9C0TCSsSCSmxsIr2/Ks4/gKZ8TNpLWYIjLF4fwh/zIbazi0XfexcFnDxEIhgzo53Bi/ZU7KNy+ZkIvyI61hvJUKx+eoHZZUkqd1e5o3eDeo6GRkvsgW4ZUKortrXXcu3VdDNnT85LWsM31FXz24AHeefc9RKIpBOe21prO1CuDaw4QXd6gEkZZB9H4W2DDwouK0jVKkVkz0YOOtg7bGytYWc7iyfN9PNs/xu7OhiRPJ6cledltb+WxvkJwaI5q14GD046GAqHkMpz+CO6tp/HKVg73T2oCNnmOvvvwUOf1tVub+nP/2cdIuBsmxToRRjJZgD9AP+M5Hp828fkpgdGf/HVrjXsfUGo0dQ4ncxfq9SoCHnrFelSPMiyhXC6qTkpm87h592WsbBBwjyCRTCLk94pRQzlYvVJWYImbKpNYTMwXDkws7sfNJjq1Bs5LTUSSMR0kgZX1QlpeVMFAUOxy7QfDgdQSXJ+Oj45wcnqqfahca+Ps/ALuaR+hQEhpoLw+DvKcyVzyMpE3AcsRRcjZR8RjWIr0vGMScCya0N7B5PBas6HwklAogs7YgyEtKTDQvmrW0BFK9Q7KLQKlIwFnrIuHVl+gBu99AhoBJnGSGcfBPRn29tCwQLn/MrRMEmmXWMzySRsNZa7Oo9YAmB5n0wncvqACNKiWIfuM4DIPhLJM/hDY4L1mLEVcZpA4os/hQOskh0s8bpOmaWgCRm1gWIRivy04USZExtjXEAgTCKc+yjzHXFUz2bSS0Jne2O92BERxuO1xuJBdyiAY8aJWrkjG6Z054LSNb11/BjSGY6U4GwWPUYgQ5PYxJZ1pvkqhn4sNzhTE/PKSwOX8dKgauONx656yue9JJeFA0G8SbXmvsP/wevxKRiVrjXvuzEVZ4ALQmcyQTJClNUen0cCU1j3zGbq9ts4tnEGxvwn68XtToqm1Q2xvHvAEx/3HeNb9GDPHBJ2aC5WjKcIxl6wcZp0IXtu+gzubOwuvM1MfmZ7PAJemN2R6dB8ffvoMT/bPjVqg38dbX7qNr7/5kpGqsnedzhS81eqYe8cajfXPqTjTJ70o1m34QmEk4mFYvTbHJPC6WKv1Ue1cwkIGqdgahq0SKtUGMqmY7HmC9A2cQ1ZBUSXiQkA1Aep0OqPrLpZ/u63kzqE9RS6XEph7fHymc/3Gqzfx6t0dM9ibOwTqd6dhDCdO+KZtTIYDMexoo8F1otWibzHtMALodfsK9cmsXdffr10cGu85e4hwNILlfAY7W6twxdfRmpo1IRPioNq8vHYFw34fvmBUNaM1o63EGHa3hOHUK7/Zbv0C3uiy/AfLR49Ue8VTGeQKq0hE/LKR8IUSsF0xBLyULZPJ6UbWR0WTQ0Bdu2vBhyHScR9KfSeeVX6UpfsL2eZPvqf8B/+b6UQUBM6+9ZWXlaLJG3djddkkM0mL7xHTjM2A3W/hne9/Cn84LgbJpG9AK3cojmG3iW69ooU0nc2oWmUBRnCCNxgLEtF6uSDwyfP5YTH1SN0HySqkuZoULdK+ucDztmPTVmkNcVEzE2S+Vpbi+pPA2b/vRbM/AnB8MUVjpZAROs9Nj+wygWdMfBlPNAnyS4PPf2dYa1olxKT7whEN5XpPx7aUZtoeNesaYaupMRsDF3gabpqpvdlIfvAQXXkzGFnmDzYf6dtlnmkYeiZa/iqJ07yFgLPbd7C1Rfmsmbgd7D/Dg4cPdb456aRElYyQZqNtPABmc02IuBB1ZmF0Zj9eHvLjzuW9JSdWZpd4cniOjZe/jJdee0UTdbvCUQAAIABJREFUg2q5grMap6o9RN004jX+CjRf5bSapAWy0CiFpU+cCUKYmeIhEsYrr9zFzt62GCBv/8mf4U/ee4K+b/nfdznN/eaYIe2zkQpywsnzZ86u2TzMPXQVA6/NfXFsPB56hRG0vGqsr36fjag8JxbFC73HuMHSQ4cm2hN7rNQjnkfKhlkQkgnF70YwhoVVvdmW9GVnaxMrK3mZyDIZ6bLrXExbOdWewjuqa5Pg5s4ij5sagQBGS2eyWfCZjAY82C9ZsLtdRO0KGp0+BtM5+kMbGxubuHPvnpLFHG4v8hs76I2mePDRuzh99hjJeELJO0oSm80xZNFEIJB0+NEIXUohF6QN+phFggGlQMUTcckIyFQQ4CZGpTl/LAwEVEia7BJlm3IGmuavrq5i3Kyiuf9cdH7+figeF0O0Vioao1c2wsk0gpklFR0yJKcpKSUR/Y5kEwKMF6irgOlkBmWnF5fVulid3PQpUcg7Z3DWKxi0Wgtwz0xr2Sh4sktwLa/AhgONFmUgDYRmI+Q9gMe25EPFu4UyAclSfAGUHU48ODzGydkpAqEIstkCYrMRcrAFWlZbbTwbdnA07HHIDLd/jmQwLcC43C5hZE2QcEWxlVhFNpaQDxUn0ZlsRgCMPQP2L+oyZVUyEz97OsZSYVmF6CcffRfF4hFGjiH6IwptOUwARhPDmnTMnFhZew2rG6/KdPT44EMMJo8Qz3vQa0ww7MwRijHNF/DTq4W8pn4K8eAqAjpnAaysFZBg+uhkqmaFKauUjSZTSd0XDB24uLgQ047ya8qNL84v0Gg05dFDCSQNY4cXJ3j11Zfwyq/8iprS8vklDg+P0B7YWifjyZQaIdNAGXYti3SlpjpmBqjj+1h9zFplDPpdhJbWJBduXh5p3XeF0xqSkInis+vYi8zgDCUxSu+IyUawjMdHYFwpuV6C7mwgCKBRdmb8TwiA85k2Bf4MnXYbjVoFgx4TBT0CCmm2HQnH5Hn04vlzvHj2RMVZPMGET6+aDIIWNYL9B09hl8/UGKqlsOm9ZNZwbyiIaTCA8mCA/miEeCiAKJudoQGeZ16CZ2MMp4xgDyFIsIa/2+2jNhhixP2OjQHmWLn2ClKr11XAXR48RDgQwO7miphC1VIF1VLZsARkvO0Uo4Yst3F/4Su3SDolYOmPxTD0B9ATW9sNH4ccTHBuG+uBAf08KG8ke4GgXsALsDHrdSU3Z2PGtE9Pbg+hrZfhJqvmh15nT94Hf/js0c9wtbBkzI+dHhTbXVzUqlqXcyu3kSvcNjVF6SHclUeYjxehCWQ6eI13IQMWxFS7Cuq52iz5FxfeOrw3lPGq2sFYLDhW7xmm2F/jNT39DJPjT0yStusqGMgEtc2zez8KZv1/yCr/Gh/5BRNOJ4XgWOWFTtcks6M1mVJBrrUKK2ocIuQaY+PmLnIZnwCWzNIW1jdviZXANfLw6AB/+Rd/hnKpiq9/41v4J//0n+L07BQff/yZ8cJcpIwvRkc61NdffxXvvv8R/qf/+Z9rzyb4yvRjSmNm07H8c2hVEfB7dc65pnf6QwXhsNH/zd/4Vexub+Lg8EjrF6WHDNnY2twQSEewjvdlLB7Hci6DbquOYvECt+/cRaVcxHfeeQeZ5RVcv3FTg5NHn3wi1hGPkQwLsZYCYQ2nuoMBEI4ju7oGTzQKRyCAw48+EKtw65XX5QlJxgl5lgwE2P/kAc4fEzw1PrDcsygHy+1uYu2Vl4ysU8OhsYI/7N5AoFmJwTAHhxj2BroGAa9XQ2CuLUxp5nOwubmOe7f30Gq20OkRlBnIPL7ZaqHZaeOrX/kaVlfXsb+/byR0g4HknGT2TKcM0vDCtmhZIMM3gfgExbw+t/z8rl3bw429HQWyMLjl+YsDgc+FwhLK5QZq9Qbu3drE3s6ymCDcRw/2T3BWtBDPbyIUz8DrAraWUthbTqLY6mudq3cGePfJ6Y/cpmlfEyl3E+GgkVrFkysIRQs6/w8Oa3h0YnyrftLXTs6PRNCJansgxnd76MTB80dw2E10yB5qEZj0IxL2IJWMIhiJYzgGms0Gtra28OZXvyEA9tHDR3j25LEYjJS9+kIRXLt9G9dv3NBaPR5acFoWrIuKQJ/U7iqcBJ3Yb/RMveUCh/RkhDlxebyPw+cPEU/mUKw1lCzIum3QKiKc2UMoHMOsV4InGNPvj/sVAxoTWJIKxSGPo1jQL+DY6nKwMEA4nkI0nlTqNwEVD8HLYATucFT2DMVSDdVWV8AD66VwMCyzdQJMVdYzXgY8udDt9MTGugJr+XnclzjMJKBLlg2HlvQp498lQzQeT+iyyMifkzoGX5DNxzRsBla4w3q/gIPAkPeL4TDvYQ2yCXbRI4x1MQOfOCyQt57ZQ1krsp6lj5qCADgsYrjMlWcifWlHJtBAv+eh9yFZaQxsM4w17tG0s+HawMRwD8bwOSaqJaYjC/ZoAN/UjUA0Bds5xaBbx2BooVJvy/fO63IhGozCHYhiMCGrnrLImepSkjcYUkBrCA64OcBnrRoN+5HJxlV7MdQjEHTDORmj1+mgN2IQhfHi9JOB7PLqWLnqU7hAZcmAnriTIdqzGKLJBG5uhI3sdJGuzd/vDbtoWU2cVI9Qb3MAtYKIK4ZswJKFSzwcRCToNz5+9FJkD9Dv4tw6QGV8CnvsQ29soW9RIuzAZvg6bmbuIBIISp2j9UZBL2MjzWVFsAj8+s57D/Dpo32tG7wXWJeQeXbv9o4hm3D4P6K1xciEVDRb6A8nSKfiCFNy3h5i5EmCyzpflEwHnYPFQN/SOm+xRoYH1mAukJrnyRsKIxWl+f9YqcyFbAQvDk5RqbWRiPlRq7cVOiCQz+GUioSJt/wujQa9zJoauEe9NjKROdL5DWRXtg2T0BeCTfua2RhB9BRUc+X1V66wVjNBG+VqQ8y0cJiDDQcC6Q19z/LJU7HCqITIF5Yx9SbRn//V/jYVGEvuWbeMXD3iGqJuudHvtdGpnaPbG8IbSaPXbkh673T5UDt9gsTSJuJLG/CManCNapgFcsbr2juEM7yEYDiGJRLiFn1R0OfCWXOCmdujALDHx6bOunr9Ajz7SXeU/wh+71tfeUlpljRuvErQfPhkH8NeC3OmDIUTWjivggK+8/Z39K0ImLmnbERJCEjh8PkTHO2/wNraqtD/hGi0TsXA0mDfeD1ASDibqvNaHxfVHwBifJ901IBctY4B7v6mL8aCEzRjA7W+FMN2ISl0ZUQpKReigY2ebYAXFelMOJEhLpkRpAc7pNEW3LVg7Oj3SNnl9IUU4gWzzLQXnJLT88wcMR9u46Nl+oirt6HnBxe9EBMH6XskmYApspSQQgPXBdNM77EA8ORbs3htb23jzu072lB5nR49fgwfN58RY6mNT0DHoj+R+WBOFtjo7e1dw+72Fr799if403c++4lPbXZWw/LoHI1aCdHsMr7yq7+O9eu3EYxE/1/23qtZkvNME3uqMrOysrw3p47rY9p7GIIcDTdWUoQmQruSdq8U0r1+iP6BVpqr1c2GLlYbodmZid2VODMcupkhQYAAGm3Q7vhT3pssX5WpeN6vqhvAciBwSClCESxGE8DpOmXSfN/7Pu9j8OzZU/z8Z3+Lfp+NFosBZWyrZI5zAYZ43mUCJ9HujOuN4va9u5LWN2RCZaOF5599jselETqmSnL9dQ8WhYZXMf8i+hRJSyWLccGXCTHp84yU96wo03LsyTohK0MZ4AvlfKkkl5zQsVBUDZlqruk7oS4JVUQQqBA6uksAai6SYcqICQKzSKF3g4cUcMqwCABzcx9yGmgIPXgjl4bP8IoErtXpotvrwx6R5uxDKpGSc8jfUdM/U4opRkUnkwlgbKPXaMiUUby/bBt9JjtOp9CsEPI7u4ilklLE0efj9Iy+Bl3MxhNh1fA9RHq8ugRZdBCUlUaevhGMvDd8ApTw3mfTe3hlD8PpFK9OTnF5cbkCl5VRMX0feI0uGVgRMHHt8EBM2FuVMhqVCnRKLeltRNkLj7nPhMcwJdWKx9vPxDxKCyJRdRzpWUUZY6OGBT3lJhM13SSLaD6Tok/PbqAKgud98crg7/N5BLa89Qqmna4UrgTdxLuDjKdIFMXpAq/OLmHzOy9dHO5s4c5mFug0hUnG88uiT6LVucFrBh5fVnB0fi5+W6FYAoHpEDkPE5wcLC0Lp04Xx70iNAvwR5fwGS7mUyb6heEdmpj3pnj/6j3cP7gt1w2BQy0QhRlN4LJYxfEZafE0SqYviEp05eeejAcoFl+j1SvDG6QvowFzGYPrcWHP2nAXLrxzQyah4bAH9UYTndYUwbwX4YKGaX+OdmkCf0BHJEWJCQv9bejzJJZDGl37EIlEEc9mUTjcx9WrV0WuSb8jToIpC4zGkxJ4wWvrxfPnaDRbcv0ECB5FYzK5peySgw8yvgiQ5/JpZHMZVC+LksoXTuYwpYSKU1Mx31CM2fV6KIEDnABSjr5cqhCO4QC6O8WAwQvdIfSZLevz2KVEhXJhSoOVJDMUiUhDEwiHhY3AEAnPCrwl8MyGWEBzkpB8PrnGyXxa0U7lc7DZaLXbwtK1ex0ZqjBEgKb6ZKlwTn5+doFmqyX3G9esCN93JU/x2B1UXjyBjYAA6vPySzURpwSLnmFBC10CZPSsIYDKwcd8CS/lIn4TE4373wx+nanEDpzxSFiV3clUrU+Oi3w6iSuFDTHppSk0r99+rQxnRsB7KV4wvLZC0Sj84TC8ItdxMWm3Me33BERby/zJxPRHopgYPjSncxACiPhNhJjSyWh17sUeD1Ibm4hlcug0qyLrJZBNrytK5AjY0wYg6A8jffVdRDevfWV5rl88Q+3smYCMGa5HQQu6O8PSn8EytP3VpZzeXtMhnOprOPXXsp+K9SRlQTQjUxRw2fe4bq8Zw8KmW22oXFuILLP+F4m4GYDrs4DMATzZb2fsT9CTn2NZfYVl5YWs71z3hdkhTHDFJnzjOMN/yVyFh/5nX/Ml81KuvODaqvzUXIO+dgH53s5KMip1xGICL4Htump+eK3q3Qsl/2WQgUfDgmngPjadfjhmANBNmOE4NgopRMMGLMuHre09xNLb+LsPf4lkIon//r/971AuXuD5s6fCst3e2REpnHqo+4//L8l0ktIckT34X/zxv8S/+OP/dZUGrgZzfB7XJq6PsqauQCTe75JY6KrAHa61d+/cERCOUsPNrS2UiyV88fw5/FYQ1XoT9UYD7zx8gIcP7uNHP/pr/PzvfgYq8Re8J1UOLO688678efL5U3zx5Jn8nPsqP4kTUAl2Ic8QQ4RgO+qYMiSKflLKf5bSfh2BiI7lYozqyQW6tRosn45Br4VGrYKD61exd7AnLLvwVgF7D5Q0ludLUgZZn/b66NcbqJ2coVtvYDJUbJ1wOCb+lGxqmVYqgCZFZjOC5rQ9YIIaGS5qbfuD730P77//gbB4BvZAzivf4/KyJOs25YyUbvJaYy3CvZjycjK3D68eYrNQQKNRxmRoS/05GjFtm35RSjbHP9w3E4mwDHDJuuAadnTawcwbwkYqju2oiYU/Bl8ghJ1MHMloGKe1Dp5eKFn+YDyDPZkh7esKeBaLBhGJBhEI5xGJbQqI8sVJCY/PO5hzHf6GB12K137FDAUgm6Q/exsENWq8xrR7Ls21HkwjX9hCiml50RDGMwcTx0K3foZUPIw7D96VMJ5GR8n2ttNRASdLzQECEqgQk9qZ94apaXjy/BTjSh03D7cQ3tuW6/jJ8xOcHT2Db9FClDLw5KZ4JtYvnmMGE8O5B2O7g+VigkhqF4HErgLep034PT14fZbcJ2R98VzTyy8eCSMWDou8m+vGcjSGX/NhqEfRpPdsvyTrUTKThRUKiySToTSsH1utrpx3Mp0ymZR4LHOgzfs/GKB5/hjj8UwYeRwE8dHt9UT6pvzEaKOhC/OOe+Z62E+zetYRBCgCIaZIamg1Guj1OlKvigXJKtyHdTE/UyIRE6uMkT1UfmELAl2ugH+0JwmYBqKRqKx7HDBziCrvOVulRWu6Sr7kurBic/K6p3XAukciqMU+gPsx1QzhSEjklFz7OPDpdnowHBdh3Qt/yIsp5sJ2431B9REZ2PUG6wxltcMeY+/abQTNELzQRJ5LL+FALCnecv1mTSxjtnaYvmug120gEzOQSoTFfxFg7amk12vVEl+D/q4M+OGx5XEMmNYKxPaJgoIDMRI4/BaN8k1RlYyHYwmeIIOx2D7Dces56v02KsUR5kMPQv4Arm3t4Cbrcu6BKx9UngfaRfBYcV276OuoTi8wnDyBs/AhiCw2Izs4KOQRsEJSIypmO+2OCLJ7JRX2+LyKF0eXUrNJ4Jzr4v2HN/Hw7qGyX6Hv44DMP4K4yr+tWGnjV49fy3W8s7UpvVIiamIjE1EyT5H9KlIHwR8SN/g57YmDcr2LbruDSMCHdCosEnR74kHXXiBk0XbERqnWkWMtHmfNrijH+JrsYdbp6/OlhrmjfPqifmUF0xnMsZgx8E9HevMQ16/uIRdW+44EVEzpL67OHVPPLy5KOD05keOSzSTF25mDXLK8OJBgDbexdwvR7A7E5XrVc5OZ+OseBNL4YN+kz9sixRwvfWicfAa7VUZs4xChxIaAaN3KKdrFF4gn4giGw1J7kQwTDfoUIziQloAUHkauxVsZC317imq9g4vmFA3798yzb9xE/v/+lwTQsskwKtW60E7JaOJjNlKoqS8QfQOe/eVf/bX8zArHYHcasjjevn0LP/jBD/Bv//TfIZ1M4vrVQ9y9c0M8CEbTJV6W3qKvlw2FJP8uH2uwjK/Jm28rF0UhE5HJHBcFMlxoDsoNmyaLbJqpc2eBzuI1pM0Q1hecjWDmYeoJ54Fv+y6JdabkSCacCpSxNBempt5vDZDJX63CBmRqNFSSG/oMcEE7Kl2idHyE/Y1NbKwL3BUdmcU0qa5sPk1DmbVLyyDgCqfDKz284+Du3TsChvH7HZ2VcHF5KbT9Zm8sTCGydLgpsvtgbDgcxTo6KXXw9LgCj+6H5zfwQcuPz5GwT2RzC8aT2Lp6DQe3b2H/5jW8eHWCTz99KtIJSjm5kXOKz8kRJ8/cbKVRoCnpcITclUOkNjZw8fkj9I6fS1FS90ZR09OYeX+9N5vhdZALOUj4lU8PDzmngDxWAgKtpucyReJx42SN77tKw1N0fHWg+XMeFxa+QgFfGa+ynJf6WFl8yfuw4WcRTTbfwlWJP/RPETbNKoyC0fMEl2RCJ2bdKl2Ln48sKU7vG802SpWqkifE43JNkpnDYorHhSwsfnZOVqUfNDn1jqJ2dobiqxewkjmktvekGTDHHUSCPjTGM/EKCEXJJnIQSybh0XQxGxYavcP0MFsAOXUdUK7piCyRhRoL/N3NTVzZ2REQs1EqYjG0kdnYgDcSxfOXRyIDYkHIDXxrM4+NWAgYDTDq9WQCSzCrO1tg0GwgtBjDx1jsUASubsCl8WowhPGgD2NCn4Qg9GQKswB9h0wBQyb2ALNyEU69glF/IPclv7swldikJVPw5LfgWqFVkiMlsxomxXNMz05FQkeJA9lFkupItpPpxxfNLs6bbYATUa8mhqdXgiYCdldkH/T0UubCU5U4qhm4nC2FJcN1IhaOIeXMkbF88FoBNBd9HC9eoOMWxYdt7urC+KKf1c3cTTEDLS6OcCNyDYfBhwgEU6h1xji9LGPO9+D0l4zGyUSYi2rCO4dHZys2R6l4jLPSK3h8DmLRJOZDB4NOD1bEDyvkw2Q0xQIEaik1AkwnAD1AFqcCk+faGOznOOHNXbGQ2vIDvQ0Y/V1pdFnMXj3cQ2Z7C6FEBrl0Wlix9AerVhvwmKawTsiirVerImeRFGEPEE8kkc1kBPTidc01k6AzAVAyFnif8/OJtNdQaZ3S7Ll8HtmoZCp6ZXothscETDRO3PtiGkwWKSXN7R4NdVUzLB4w9CdbLiWUJJxOq7RWqiHICAlFRKbBRzwalXuR14CwmFd7ANcBWXtWTbL4nfCzjocCoDUaDUnL8tFXi0wXMVW2JPW10+nh4vRkxZBUyW7it5bPiffRq1/+DJdPHgkQK8MOjwYjGIQbMDFhY0xpC/0VCZLQgNwhxkNQhWsWpb4LYb04S/rNUb6ykuXL2k1Q1xXWk7n7EJoZxOTiEVpHH6Ntj2R9TyeSSObz8JLtxqaObONOR9I2eVzoCSZACKfskQjmhokuGeBWAPGgBe98glGHwQdT6JYf8Uwew9kEzXoFVjCCkaOpe19j4ANl7HPEN+8itfvtmF3eERNCASdAFtrqQdDs4pFIKlUjo8AqtZ++BVqFQcjQEdn9+PcqqViACB47egARmNSZFqjD2biJRfr6ty4nKP1YnD+Gt/5KgBCygJSHHVlfSrrJzyWDtTWAtmKCa7nrcDdXvmT0TeNa3T2Fr3MKwt6DmYN5fBee5K7cB7Pqa9WccVAwKMEfC0H3aRgORrB7YyRTSbmP2BSwOKcFgFzDq4kH/51eoLppwO/zIhEPYP/gKuLpHfzy44+kgfln/9V/g/29PZWGCxcvvngszB2+Bo8i9xVeT/0hhz8WHj68j8PDffzVD3+Cf/W//RtUqjXVPq1Yfbz+RJ4m+7bcTcIm4LGmfCmVioo/0T//Z/8cH7z/nhz3i4tz/PRHP0ZhewfXb97Cn/zpn+Pf/tl/gNdLZqQue86VvR3Egwamoy6WDusTB9du3MT9h/fw7LiKXz29/FbnMJYwoXtGmA26Au7o4RjMoB/jASX29PvxYDYZoV09g91vYnc7j61CBlYuS5OhlYxOyaEMuX9ckW4xvOPyi+eon55Dpy0C16zJDBOCzEsG7CjmmEipaAwuYJZikvNiVWoB+i+auHnjUEIVFAHUIwMIrm1s1v0mawiCJkw+VGbtBMnI0uG+VyydC1MlEgwjEiYIsappXC96vRFa7YEMIclAp+F8KOhDrdFDpWEjHIpjL5vBVi6NmRlFZ6HhMBfH1XxcDYk9HnxRbOLjozJCng42I0xuD8A0NVhMLg4VsJiNUL34HM+KI9SXhV9/Tpie6y5guCOYnglMpkPCwnDJIcbbhnXcucCweYJGvSYMZno3Hl6/Jd6u8ylBpAWCoQhC8Q1k85vY3cwhGIxAJztqNse4N5ShYigXw1m5KHsMJWKUKXc6DdmfOPgTawmXrL4ByqdPUK1Upe6e+dJwtQB80wochl9MF3AnDQGlyFrjXjybu7I3UZJFL80M2YYaUGdSuqYjHY+uhpo65sMB6sVL2Z80M4ClYYp8kMwr3uOs58iE4vciiDS06aPaEynb5lZBPvvJ8ZkAc1xeOKTgdcWAHd4rtGtgwjpVD1RvrO0yxGZiFY7DfYh1vxjb086G6cquKwAZ71sCjpTFyv7N154roI3MJO6FBCw0MpToj7XyVpMBLmtnMtdNVasoSxnWphw4Kw+02WwsoJrps2Q/5PrJz6XUGjOp0cgE53dlUBODsUoXF3KtrwEsXuN+j4tYQEN/0pO6WOxDxB/VgOYLIZPPY+lZ4OjsGHv7t3GweRWDeh02vQzHIzWgW4WFKPGOV5ig9OPaS4dw59o2wpkEvBrvSVqU6LIO0T96NLFRaRXR6dVEFbO7exVbmV14HeW5vA5YIMjW7o3l+9B+p9seQjMsGcgNB20EQgaqwypeXZ7Cr/txa/cQe9nNVWicTPLeDILWjPiu3cfHrx8LYDi3XTTsLna3C9jLbGEzlUUwnsd0YWA8oy/2AsayLz3Mo6dHMPx+PHx4B+58CnfOkC11a4rlz8qj7uPHx6i3x7h/5xrCAUMYn+flpvQwmVQMy/kEsbAf+XRMgFieY64/Sw69yYIVn3I/6m0bRyfnEliyt5PH3k5WkrgJ7NEHkIBqudYR0JfntTdk/cdBgWI/+vwMSbMwn40QSGwj+KWh1nwyRPvyGezmhWICaio05uDgEGRtUSTGdWrC9PnpAqOlD7VaE+evnklfs7WRhF93JZCg2enLkJFkA8rnOSRmCBv3YpIt4AtLcu+UZq3f8CATsn7yGQbNIuIbh+L32rh4gcz+Pfj8ITTPnyGS3kIkuw3DDKJdu0C7eoTDvW3cuXUAexkSRuNO2hBA7qxCr7cmprRmNZSEdP34PfPsW23z/988aS27ZNKlXEy/xYMg2q2DgqTdrAG09cvdv8mki6BEo/PvpKBw5rh96yZ+9vNf4l//m/9DMTq8Xkne+N577+DWzVs4a05w3lIph7+rB8Ey0n/pecbH3mYS23l67bBJUxIuJq4ophgBEy4wq3dnsTSjyTmngDp8pB17ZsKAWLg6lpqpGj5FO5PvROmpUEVNL7wOGUu8sZcia1lrwdXAXEl4JjMHz18+x/npa/EX4+LAG035l33pRlo1D/wZfdTK7ak0c4Uk5a30HiF4Rt228nqj3wBf48H9h9L0P3v+AvtXduV4E0SrNDrS7NCnbM2kattzjGbA7as7OH/1FH/+Z38OBDLwxTaUl4FoVChxUCZlDBf4OrC2MbnEvtlX8tbpSIyKuR7d+eA7COcLIgEbT+b44tlrxTB0l4gGTGxvFtC9OFdsm3AUP390jOpQewOS5UfnKkuGwCEMlK2vMRVWhyrjnyLl50SaQROQhkOMTDkdWxkMi/m+sFVWvilswFYBFQKWySTNkQKW70kasUzSVkUlQSb67rGwYlGrPCQWApZxEqjSTxWASg8gocjP50JRFs8ImRax4XKFQcjX4fljAcbirNcbyH9zI2eTRlq+P0ggi8eLn0uTSfd4MMTJsyewKwQwFFtyHs7Ak9wSAONK1IOtuBf1Lll7bXktJgVxTkUwaO/qNfGXuLy4wJDSEvGyGMIQM38Hm7kNbGaSGDUrWHabmHTbMrmyx1OUZ+r4JMDm20X84AZ2H7wvMtup3UX79DVGzQZaMwf10QyR5QwRslh4rTKpyaPJtJBTTBYmlI6ymdcp0aTPRyaPGf2cKEsCLnswAAAgAElEQVTyAL1GTYIPAsMBho2GHENJPKLkgmw1smt2D2DmCvIeZCWw6BzXKphensMztFeSGOXpwcbPiMVRcXWU7BEuLy+kwSjkC7ieT2HT8GDa60pMvKLCT+D1mWjrBhoaU4Ys6EtXPA+d6RT9fgtzr4uWWURleSoNH8mdMuhzvSB+YxouAlHKumnyv8S0qSEV2MVm+iYK+R10+01clM5hmEyiVMa5ph6AO1+IdMNrLjBzuygfU8I4RCwTQrPehd2z5RyMBkzYdRBKawgmiS254m1mWvQQU6wV2oENGjOMBwwzoQTdQTpRQMS3Cc3rRyqdEQPqiKUhubWL/L5inxFIYIFEw3DKcAmq8bx0Gk0BmFr0xbL72N7ewf7hoSSArb1QlNcRgSKV0Bjwm8Ji5D3HNCyRO1PW4VEJxPRnEhjEoV+ILY0/fV9YnPKe4DnnPUnWlz0ay7SUr8mhBZsSiyzTlRybYApBU96fbMjYuPA1CGLL+wuIzRAMQ9Y1ylDkfhSWGFlvNqoNytpbGPca0L1AOJ6WhFefnwEmXjSqVdQqVfmsHAgEgpQ2JSQUxbOY4PLZZzj6+JdSnBHQCwZ9siYP2WxwjSB40eti1h9Ao88kpZUs+r+UWsr1nIAiATR+YJFsEPQmuEYT6o3r8Gf30Ss+R+30iUhlwoGgpJZF00ksBXwF2MYs+32MWk3x9VBSVZUASqlzMBoRtnc4npFr6vz0pbAjPQa9fcgE9Ega72w5Q2L7AfJX3ld7wbSKhX2JEUG20Cb8kd1v3sLJtCK6+9VyUf5LQLPa66/8jQB/MthQLK8165rnWe1GBG40KbLJCh5Tiqt55Rxks5sIUzblz2Bspr91aVGm9Pb8ETaCrhhakzlBENEra7UaNJAFIeu95hVwhfs9AWhhsyf2ZEjhbZ0oIJTgLP2tDR8mTDV2OJxTiXTcUzY2ctgo5FYSWAV2q32K+7mSxAt4t0pwVnYDXGMUO03JkUdYLofI5zO4fusB4qltHB+/Rj6Xx/7BNTx98rl4+a1Db4TJR4aiw+9iCIDPxu/Ow3ck0fKTTz7Df/6f/ad49vII/8sf/0t1fiRkYpXCKgw0xcJXY6c1O8EjQwruVf/0n/4R/sk/+SO5bv/yB3+BP/nTP5PkXI4dlcWFmFjIOs4BUTDgRzabwfbBARw9iGpLHZ8P7u1KiM8vHp9hMFSA+Ld5mBqTVG3oZMR5/BiOlD8az03j4hU69ZK8fyLM900hUiig0+1IeAbDFlhHJTYLYmYtbG5aMogaAOLdSQuPo0fPcPrkucjDZAiimwhywOWo9Ydp70uRjimpK19jq5CVQUUinkCv10elXBW2KFlZ9Ei7fm1PfDoVk0x5NLKO4ECBx0pYy0wPpPQsTD9HFdjA+5RrWbHUEvZdKhnE+WUFnfZQ1h3bk4CNBDb8DrbDyp9UMy0ZKBGw4Gdjrcr16ulFFYNuCRsxB5GIH15tAb/F9S8HNrf1k0/xrDxBQ1f+aHxwjeQfsRWZtOBZ0GZBBW5wHdd9QSz0EKauJfU2ljwuI9Qvnwvzi7UMa7ZAKIYg2d0hEzdu3RQmP5vxfGFX1uB4PCFXGwcblcZA7slYUEejrUClIL09/QHMp130WyXY9hi16iW6E6oakjDcIUZIYk7vLNYQ9NtckFXmF3WJbzYQJqEjCcaKaUNZeiIcghvII5fKIOEfY0Z2+3Qs3mrj8Rxm0II/Fsd44UoIwzqFnOb7rEtYR3L4ObSHMrRk0h+lqo1WR4BtQjMExwlWM7xG7GuWC4TCQUnOdRymqaqQBe4DUk8MRzKgk4Gwy56FAJXygOaexOuHvoLrQAFeg7yT5XzoujD1KBkm0KVq2qWwj7gPUUlA43QCOzJIltqUNZTyM+P6Jz6E7GdoUL9iTvHaXPt9kj0p69hqfeA6xmG2RSDRMkV1pAILXGFsEbijyTvXPDJZCZb0Ow2cV16hUq9Ao05mPkMklobreFCpVZDL5XHt3nfhLHUMikX57vwMU3pyyqBMAf08NgTx0mETyQDrCj8SuQTMkBrI8zMK4MheRIQ8LlxtIiojQwthPnXF64qvJ0Cf66IoeSgu8hH2mfQDVl6uNJg3rJDywZ7Rwkcl5xJg4pCBx56fkf0ovztDkUbjET56+Rme159DW0QwbpAhOIGm+5GMJnBjbweFTBqGbmFqJDGeL6HNWmq42BsI0MukTPolswdj/aV8OpVqhhL9X31xgScvznH/+jZy2RSK1TZC4TA282mEgyac+QQvXx2LKoiDUu5/uzs5qY+GowXmDtcJnyiY6q2BhGsxYIRrtwaGnJBt6wgzbTRVPbCs8c5M5NK8jthjxUTquAe7UxHWmT+++WYdaZ4+QvPsc3kf6YXI7ty8hXBmD5mQg1xEgWedsQe1PhDxqR6/MTKkVwprI+izNjxLrsk2BkOyz3RJ4bQsBgikpYaLBTiIDqA51HHRXCGNf8/GYjfO5DOF01eg+Sx0L5/BXcwkmZMgfK92KtcXk1Qze/ew8Bion30h98j2Zh6Z7ZvC7MwElTLgstzERbEOWEl4rbiqcaiM4vX6X/8P/+M3Q3nfZvf7/XN+qyNA0IwsMQJe/EMp3n/48a9+JwDa11lovNGCmoMP3nsgJq4f/uoRhsMB9rc38Pr1Cf7kT/+dTDoVdMQi1ItbN24imL2Cy56i6f+2D5NyBh+nMx6kEiFJCKLOmm+cTQSFlcBmqdy0ZcHbSIUUm1iQ+bfBXFxEfVjArymvFDHZFBrsKnWLnkQatepcSCGb9Wl1KH+/k7VkkyMCXmqSZeXBVkqlaahFVw2NLxtj+dlmyv+GvqYSWNQkmM9j4SjAzQoYO68rRt5OJrCS1U3Fh42FKhdjbqbKONKLg8Or8OgBfP78WBhnD29fxdb2trApup2WSKKG9gDDqYveiAaqFqbDFoqnz1Eu19Drqvfi5yGIww9t21z8lvAGMxIwQABtDaLlJ5d4ZzcKM5lB6+IE0zZTVjrKb8Qfwva9B7j18J5KH/JoaNWqqF8UUb8sY9ysweBCx+kUDGFk9H1x6IEQktMqpoMeRq6Gsn8LbX9ePhflmQwhEK8trxcpa4G4SQ8ARf/l+SVIK9LW1eSLC77IMNcPkWsqOZ8wYWS6p+RyYsgq9HOVLimFzMqXTbxhPMoAdQ2GsghR5vksQtS0h5siCy8JFFiFTdDXT+pGuaaUHNSViY5HNhZh1pC1aRBAA2LRKDL5ggCnnUYd/YsTDKuXUtDPPD4MEocYRTeRGl5iX+thi8yXYABdzYfj3lho8H46FHgdDGYLTBcu9nZ35Dx4uCklUqiXL3D0+gU2NnewGQ2hd3YkYQOSaMSiiX4ZZCaMp+i7HknWjfuVpOCi2cPug/dw69o+emevUaw2hP2RCjJ0gvfIHOTMEZAwplOYvAfZhFimNEQ8T8MR/fAc+ONJ9AIRXHRtDEdTCGPP8CDp1xGbjjFvMnVvrEAPk8fZC18iifDhNQSyG+iRrWHbAsxOmzXMy0UYwrKZr4BLdf8F4gk879h4Uiqj0W7AMi3sbl3BfjaBfRYQNDBnYUpG4Wq66onFEcnmqBlCo13HyeUZ+t0uqvMOzhctEDPyhx24Xk5hlQ5qNlhi2FxKOIAZ88IK+zCzPXDGnOrOkAzuYid1E2ellzipPYcRNcQoWJubyAZ3kQnvyvN4SZi6gcuLY1xePpfUzYlDk2BN/B3sxhCL0RiOyWTEGXx+F6blgc/SkEga8C4DmE1cTJc2ei2mXQp+C79uYjm1YFlbCMdSaDdquLKVwnf/0fcRTG4gl8shFY9iPp2i1e2h3e2K514sEhWAq16t4PzsXAFRhokr+/u4tr8nPkS8lmcTgnr0F1MTVgJrvHbsQV/WW1LcBQBwlRyd6xjvCa5pSu5EM2PFGhSWpo/JU2za6bPiyj06HNriV0IvERanvA9FHq6r5oVMTpEn07gXUB5F0tjock0K+L3gVJwpguo+5PNJCenbttgUcL1kshRfPxqPi2cIWSCmP4BGrYFypSKFIdMERcKpG0jQhF8DXn70M1TbEynkp+UX0E1LJsKU53GNmBHIWplGs3llCqdY/DM0hNPiufKXIYuEIGSArDB/EJqlGKhDTr+7LfFJotk+gSS+Ar30oqkEXN2LqbuEpRnQJhO0q1VZ90cz5etH2RsBbDZ7BNKCuVty7O3iYziaI6kDOhsBLYSpR8NoPkEif0P+fOvHlwAzAcfo4SV3sfL5VPOhleOWVI2KZUaPOTZlwgqmabYk85ElRS8egkZc31dpv/Rdc5YYOQvM6KUTTyO58wBWYgceplEvJnC/JZu6efoUk4vPkU8EEE2ysF1i0u3BnTBcxqdAhmgUVlh5u00naqruD9EHRSXrkYnIBleAjZX1g1rb39orCONB9iiVziwyGTHWVkGh3DP4umwm+Z3p70emB/ch2ec1leYsbGcCkp4ZtjY3sH94E+F4Xu4R1i18Dya2Dvod2c8JnjKEg1IoMonpsch78drNmyLH/vjDX8CEB+998AE+Oy7iX/3rP1FDH6mR1DBJbbGODGb4FyJZXDlYSMPDe9QlOEfpIXdJ9bmVx6Y63WKBIYwPxbKR+lDjOhnCzt4OgpEU2zcxsL+ymcZHzy7w+FX5W1926ye2Sy+wHNUQpqwmnUM0vyGfo9vsoskBUquBaGZXjMkzWzHEtrfkV3nMnvz0Fzh+9IV878Pv3MeN774n353HleeLVgzexRSDRh2V43N0GwNiGGCfLCyfOSQ5fDknE4jXKpDPJrGxkZEQJ9aR9L4ioMDXS8aj2NrMKrsJOVYc/q08qMjsmc8RS2UQS2QwG9XhTNty/oWhtmJF2vRHpAl4b4DHz17LusDhRnvkRW8RRNTnRd5ayhB24JhiEWJP5lh6NVxJhXDWGmFoV5C1BiK/j0bpIURSXh6BYBbjVgOVRz/Fq/YUrfgdQDPFBypmLpAIkK1NHzcGPbGBdxDQ1TWz9G/IGslB42jBuOgyhq0zAQd4fXW7bUlHTBauIpHZlAH2cNAA5n3Ek5u4eu2GSFe5thNsEu8uCVcJoNVq4tnLc9iDDtxxBUstgmiEQVV9jJwkhv026qXn8Md2kMxeVWbrwqIiu98Pd9bFdNSC5noQG05krZ/EGXI0wnhgi6/Y3vYmzOQOujMPpq1zxC2vgN52ryfMlXi+gFAkKoMX2lWsQzV47UtyqNcjqgJe52TZcW+jyTmHttx/6D8lKaSKdKv2GNkP1ABBUtENXdQEHDb7/Yp9Tym2V1P7J1nbYn0zHgsoxnuMjDMOcEfjoeyPtE6RkOQV7M3X4F5KVYSoKZZKOREKqcRP1bSQfTmRe5j7I5/HfYkPArPc2yNBv9TOtMKYzmfiA8agHQZeMcyNrB+yAGWP1gmSBlU9zuGex4NkJoNEKiW9SfHiUgBpgphMqZ47NtrNilyPrU4T1WpFAGrWzwEyMK0wglYcyXgOkUxB9sX6xakaQpB5v7LA4C8RZywkI9jOJ6GbGjT+8am1VlJOwxGRJs9Yu3DAPieIpQ4DHyRkEADhkIBrl+rYyKek2kQdK2Gfio+q8PWEbBGNhWVIKIBtwMJ0MsaEPo68NxZLDOw+Pj3+FMfdFwiFb8Pu0O+zDq9jImyEsJ3bQJyG9F4NzSmZTAYS/pFiQZP5a1pyvMAgu9U+KQAaXNjDGV6c1fDsqIh2myovF7eubknddVps4WAng/3NJHr2DK3emMbQyCUDyCa5x7kylBsMGe4zle8vxAAjiW5PSXwZ+BDSRrJWsV6bGhnMzcybtXrWL2PWqwg4R9B8vVf441uw4ltwNTJDNXjcOdpnn6NXu1DVgQeI5g8Qzu6L99mXHwTR+Kj+PXyguNZDBG25vhRLWrEvw7G4qAcY2rJYTDHxxtBffNWndf0+6yqFYGS3/Eo+A5lnlaNPYdfPpA9ZziZy75Fl7PP7kNy6AXs0Rat0BN1dIJnOIZw7FI+9bNQrcuFGq49Xp3W4RlTq35njgbEKS/o9ePYbb/G/218wDR3/5T9+Fwfb6gIeDEdi6H9R7eJ///fKk+y3faylnK+OTxE11Bz44bvvIuCd49NPPsVo6cXx6zN4ZlMx3aSXAqdEBCy4mLTmXlTHvz3GStCMj1wiiP1CXArKanskTTxjdLlTKJ8y9TwWajQnlzKWoAVveIcMtLfsM3q1MUqayyLpuWQZyUZrWdIccfM9r4/kBt/JWFLUrot+xa5TU0JhhslXXIUCKPRw5fWjFto3qeerxUKBZ6sddPWz9blSm76awnODE+8FMWunV9sqdVMmDUvcv/8AM0fHR58+QdBSG+2VnW1JRSVd+vjkRKYd3BCvX7+B0bCPH//4r+T70qS001Hpj5KyyOTFyVyaSbKVKPvRIzn5QwAtOirj/l4Sd7//jzGx+yi9eIbi0UvY7Qb8XND9QcwsMo4sRJiwPB7CWC5Q1xKCWmYWDSnAm4E8rFAUWfSRvH5H3v/8w5+gNPOjYm2/YaRlrRnimmoCJNXS71PfnwwLsoLodyTH0SvSNx52maqx4F0xy7iYrqPNlYeCmqwreaWakMh0XWSNzhuJJzc6Nm+cKnBqy2kap3N8PV4DZLkQICMbiM9VCbKaeJwxzUfS/gjMTOg3phpD0u65sLMQmY+GiFJKNbTROX6OJKnGozG6jSrSsYjI4GqdHqqBbfTi+9DmY0R7JyhoI1zZ2kI8EsLroYZHtin3YNjtI+6x0WzWZLJ+sLOJZCSCrj3GzuFVHBxcgTsaoHV+Art0CZ0yJTI+pADQRHLm6D70JipIgGAcpTC+SBT1Rk2mmgepGLwroIoeSP5YQjEaxJjdwXI0hMVESF7y07Fs2pwokwnWHdjC8PJFYig5XpRHY/E95PtTypyLhpFzZvC0mlJ4szGThFZWgEz43DuEJ1fAs2evZGrLSWE6HEB8MYXW6yhfO042yeDjOmCaeFRp4kmtid6gL0VdYXMTu/EwrkZD8MwmcNkA0sifoQK1KuY0HaeZ/aiPL7rneN4twjIsVYQbQ5j6AjPe9ybZoA7cpYvJkIULawX6wHlghviZvRgPlhKf7gtJVC/mYxfTsQPTCOL6zjvYjB2sQi6W6PZbcJ0uUvE4LhoVfPH6iawtLPh1aIhbBgxHh8+dYTRfoDp0sPCSkeYgkiOzz4E+3BFpQm98junIxXS0hGY6CJgp9GoexGJZMRsedGp4cO8a7ty+CV8ohWhhB5vb2wgYbM7nKJZK4uHCBE6aSPM6Lhcv0W23hFlGxsWtO3dEesLzw+/Ogp3AlTBBDVMVylx7DQLKir3D+5INBNdtmWSvfCVlejyl7JbTdE3ukTVrlOs5GWilckVAekabZzIZYfEQ7KOMmkUwgTzem7LuryQAAjhwDRfwTKUic0LLc8L3Uym5PvmsLBLp/VKrVlHivaEBQcuUwtnns0SKTsNvXsMMG2Bj4Q8EZDqfzWXluc1qGS8/+lu0Ls8RjCYkvU7APUMTRlOzUhJvN7K/eE/NhBU0g8tE3+FImhbeH/y5GQoje/V9xLdvrRhJLoqvP0Pp+HNsHjyA15mhefwZUqmk+FZRUkvPOpvm/h4XzVpF0g1Z/LvioemTdCmPSd8mH2L5a3JNTzun8Pq88JBevQTMyC7M5FuWiRzQlT/Zm0LzjXUHtVIBgAb6fFw+gnv5ZQ/Nr3p8vJVnqr1yHQrCaTwbaKESr6S2wnR64zGqwJd1UzNjOIu7wMRxEd25h9zeXVmPvXYNy24ZE7LP4jsyOf76g0xBbUnDaA+01jEm5RdwOVzIZtU1SkNorj0607QCCMeiCEZYvaswGgFU1EW2KvoVQ0NY2ytwUJG2lKXAOk1s7R3GvU9Jn1xZMwlSJ1NZYanc5P1o+vCjH/61XGOKecLkPgLf6lqkrM9n6Shs5BCLpWEF46pGcJZStwQDNAhXe9zpq5c4Ozlj2giiDBiIRrF99SqqvR4++fBDaGyQaVfBUzea48XrM7RLl7A9GsbCM1lbpdFHVDEbhC8ngyx1n6mdcBVmxMZSIzNPw2JOD0d1P5INwN9XICjPpbreVqRjxONRCR0o5DdQ7bu4aH571tmXz2+vdoZO9Uzkaj6fF3t3b2Lj2g04Xkv8OMc9rk9hxNIhxNJkLI2hWxbOHz/Dpz/8sbAsfL4A7v7h+7j9vXeFMc2tnpIktd+bYlLfKpYwaHUxZHJdSIPPXaLaGMramYqFkMtE4beYEk3ZtUDXaHaVfxIH3WzwOVwga1JkXLxHuXcJmE7JE8FIB6EovXWicGcdOLOegGcCnK0UAnzO6XlFDLtbnYFIqZLJJGIMQvDF0FuGEdWnSPgJxgSFJc9Zbn30thYPu3XEtbZ4j2XSUcTiG7BCeZFkDStVXD75CU7rF+hG7mIZ2sWsewa/00EoGBbpG+VfnuVMrjkOyvmYu6wlyKZT55HKD5/uhxHdQncwQav8Ep75AJZPw+7VB5h6AxJ24cKAFckLMzoRVozzfn+EOeWUc9bojngx0oMxEksp0HkxFfmrFvDAo3sR8AZgSo28xFgGow6CAZ8wzHl8eE+NFkyl9CKg0xPTxGQywBI6NtNJeKd99BgkM17ANjJwfQZyQUekh9B9su7TX4w3BwfUAoIxXW/Qk70vQjYiQYwBzf8n4gFMoJDnTSxiuM/MFOghQ0HDJ+wsJedT3nfrNZDfn7U/meD0d+PvckrNOpx+n64MrsYrdutY+J1ii2IaiMRjAtpx2KNkjRweM0iIjDbFdKMKgdca2dwE6chYYp8goSkC9Kt7nNJgYXFrQVkV4paLQFjJ0wbdHmrFohxree+VPQbrMF4TrAGiibgEHlRLpRWvWPU1ksQp5upeYZtz/RXPXya2006APQsoa25hOBlhOJ7AcXVkohlspbbEF4zACAepBHKUTeZq0ZX7yVVs03hE7BLCMT8iBIk8HEiqa0HkvgzG8eoYDuj9OkCNnoSLJZodG912V8gImc0taJTd+zXxlXYJDDlKghqN8T4NquHLiMFES2GHcfEgQ0k44e5SekoJaFgscdI5xovyU4zGOmx7IYqVSCgOH3wwYSIfCSEpTDkCa6zRDUwWahhPJh33HEoMZcCySqzke7w8rUrN2O/Z+IsffSzhP+FEUljsHNLRU5EhBkT+6cu1kUshaPH1eK4V81sCToYjdLt9dLs2mu2erKGiGgokES7clBTXb3o4/Uu4dnE1UFUS9lA0AT2UxdwbhG/RRev8C0y8QUzGU/HW4/tTChnfuf+Nr/31v0xZc8SMsQDsumehQkJ8BqLpvDCEaXFTqVSxMNPQo79e0bSuVNrnn8vLJ3aUJcPJ059jOrLlOh12qsimEwj5vYhGwwhxQMDAwdEYw74NLX5FbJC0RQ9XdgpIxS1hndVsHxYOJfkj6EFlqSP3+O+ZZ7/Ref6dPXnNNgv4vDjYyeLO9X0BzmgcT0P/3yV4tv7QRKdv7ReE5cb3C/l1/OLDX6HbqAvThJOpVzUmCv52Jv+/7iBRmrmbj0hBSpllMkrKPZsfcyUpWHtbyTxfwDtKKWkwrLTwyoRZTP5ZpNPziZ4e7hyzkUo94mJLDyhu4mzYA34az7/1Ll5vaoqntpqovpkQqzRDLqZCrf5a3yC/sDYvVIN4VQitALK36YLqSWvwTH14BejwZwRq+P3JrOMf/j2DA2g2WyxeotlThvw0d+SvchI5czR02k0xtE2nUtDdCZ4/f4petyPTn6kYhVIioMAkMs/4HWYzTkmGbzY8byiLgG7g/tUC7n7nXVk8uGMdv/gCl49/Bafflukd5YXJVBqRaEwmevPRWAo/Svg0vyXHKJzNI33jLqxkHn36OM2nsF9/juJHf4MzN/FGtpk2J8hYMyXl4S7B47sCR2lIT3BqfX7l55zciRm+as7ZJPGY8Z/qf5z4s2Ale22VIMdpnIBiyheBnnA8l8K+Y1Gok6Ktfo/HeR2/TQBgLmEDBFEoo1UbNo1bKe1hchKnf0LjZtS6V5NEymx+A4buw/njz6ThdhgzPh7K34ntmrNAlNIBh4XuAvXwDmxfHMH6cxitMymcDvYOkE3FoXlcPBlZeGzTFFU9lv0yPKMGcukE8rGgxH6T+r5DLwCfF4NSCc5oqK55ghhWEN2pg9mABa3BuCEpIJmoM4lsIpyMI+QjRV9H0mDRRy+ZMYPcRZppMBmXSaGJJCmfUgjo/a6kMeri20ewxIseWZAMMQiFMAyGcUYJkWkhGU0KiJgOmphfnmFWr6pppxwLXvMq0GORzOBy5qBZb6nz4XFRSCeQcebwDfuyefJcrGPXKbl6XG3haDAR891ILIJwLIas5cP9nU1VqEUiGHlclBsVvDz5AqeNCzkubKL0iAWf5cXt+BXMBnP87cnHmJk2DIINIu1l+iq1ekAgQmkTmY0ejPpzDHtMdwsIK8kXVmas07GLSW+BgnUd9689hN9w0ez1MZrOUWqc4qJ+ikQ4LEbrjmcJi8lUMwva3MJGigbPDk6bCwGeoqEUhvOGgK3+sAf95QX0SQqmG8Bo2ZGiXaSfyaAUzY3yEjs795DNbyEXD+DG4aawECS1KJlCauuKAHecRNIgn+yzJQvDSFRSO2vlCtot5REzW7rI5TdQ2NiQRo2FPQtYFusi91qtowRbxQfIA2k42ERwDWIzzUKX6x//ORNDWNU4MjDlbSqnVwpOZbjcRqvZRLfTlmCOXCaDfCopni+8p8na4bknAEX2gND3Q0FpZljICst0FRqgmBteacg4LFkzfLjGsgjnwKHWbMBHiSjxdIYRBOh1ZknSEwsxNkCSIhYKihR2I5MRc++Xn3wo8oPD976LdDYn6xNlU/xuv/yLf4+zp58IS2cwn6Mv3oOuGN4zWVKSwIYjuLqG/I0PkNl/qADpqS1pvQS3yRrjjtA4f4b2+TMBnVn5khnEda9p92QNMRmKQ9NeDrAk5CCM+NZ9hHNfNfn/NgWJc/EZnPNP3zR168ZPTizN+TOHav0t72EAACAASURBVL+rvxY55pu9SzrnoAJYpkp6zGaKf3iZsJkUWSP9pISJoaR9yqifLCVW9DQgI2NAmU/z3na9SzhYYOF6kUrnZB1UALshcupipYWRmUEo/x9/V6P+EoH+KQyTLEVbgBZ6FTEkwRcOweunnEdJ+fjWwhgT/zkyYBleoawAFgRkV9MwMqwF3KOxt6bLNcjmjyxKJpQRFyQ4K8mtsZgkGdPnr9Vp4zsffIA/+E/+EC9evMSL5y/w7rvvoFQu429++hNJxFYpf6x5ZtLkUqZm+E1Jk6PHHz1lZIine7GztS3S5Xq9Lj87OzrGydNniJomHrz/PnavXsPzX/4STz78hUhQeY2wjOf5efBf/BEGjz/H//k//094GkrhVA+9SapV8lJV0KxKl7e1jGrv5LkKtGbgBhtTL8ZM3QXv4YAwzRiIxJcxLVOxMMhWE2aaRwYs3FthJhBK5uV7i0frP+DRqZyhUzmFs5xiYyuPwo2bsMczeD2OMEFGAxeLgY1O7QLR7S1hn5x+/lSGXBwO7N+7gSu36SeXQorhNCKTpKyS/lPck1b0FDLdO3XYxXMMWn3xriPISSCKgQ5WQHlHuS6vAwP9/hCPPn8uoTG3b12TP8rPVsmt1nUfm2upNXk8PXMELQ9oT8JnyMCPSXijqQwUL4o1fPHiVPadTCYrclgO7+gx1J14pbbgmjYysoCXEkDVuK0fcb2DlK+HWCSIBH34rBQCEQ4m2BQO0D77BPXqBWaxW+i4acAuwZiUMF8FwXBfl1R51tv0DqVxPGsdXd0jvMcD9ASObAlbh9+Txt/a4ET8fDnomlhX0fPtyzUx656jVz+T80+5nxVKwx/JqGHYvINx+1K8yYKxPBYLDe1mCZo2RywRx8w/RCDsQ9pIYTFSMlge3zCDBXw+TF0fDL8PlqZsNUZOCLrrwlq0JT3Wa/hlGEqmz3TuCIuKgxom90nwEn08abRPr9RAAMOBjXarpXyZxmOpMdZAWZ/JmZMJMtkUopGwDJD4PF4DlGCqfUeF+HCPXNsJKAP+t2oG3l1WiN6oVNv4pOcZTqkS8IhqIZGMQ/ObaDaa4slHZhdfmwAI6y76yXIfl+AlgorUlouFo2K48T9YNynfK1plGPLdOMzmZ6HUj8eW9z1ZbkyQ54BJBsGmSh3ltcdQDDJmeZymMwKXMwSY3hoJSD3VbjKcQSl71sNs6X00egeq9Z5yZKoJRBLIwbg/hsNbN5AIGyhRft0qo9HvSV2+ldpENp6V/qTdbCqGrjCWOaRTLHMZbhL8M3WkQwZCugdWwId4JoJQLCLDLaX4WWI+o8xuiVa7gxevKzgrt1dSfEO+UzCgfOLIJN3ZLsjxW0778Dgu/FYYy+UUs9lQsepXwQmJGAMmyO1VFhHin70aOMgS4vXisqPhpH4KQ2+Lz6rmeJE2I0gGw0I8Icgp7Pypi/FcDf11rwNDUyuxUtKwd1HWGayFRuMpPvzkFR49PYE/GJYaneuGXBOUzft1bBeSuHF1G6fnZSFJ7G5mBPzndSVM8MkUtXob5XJDAKLUzi1h3vUbJaT37yOS3fvGlXnSucRiUBW/MX5WymT9sQ0BvVNR5dtXLhXFUqZeLsr1afgtRPKHiOa/XdjPr/sASWuGrehSZMCDpaVqHwxwcnyO9liHESGgpouFkkMbnImS/K4TttuXL+S/ySCbjAYonzxF+fSZ1CabB3dR2NpCxBhjMxuXa6dnT9S9Mxlh7s9Loj3VP7FYGEn/DJVaC7WRhcncg0GnhYUR/j3z7B+wp/9OfmUNmn3n3lWhWp5dVr4CnPFNyDgieEbp5u/6QRbadi6GVCIivmd/88O/xJSRrqEojhoT8TX7XTxoYk251zppcjsbwVaaUwOmn3BqS1abSvKQZKsVgYsghqq31YRTGf5SbKr8SgimqWRFxYzotGtoVctyc3O6RLPsckexka7kwm/kdVyIWRSsNanrSbICxNQitvbVYlO+bg7XU2B51roAXfmXKOBMMdLWTaew2tRLwsMvtULcRKKoeG1CHVebl0q94aYUi8bFT6dY78qiyykgwUIaBG9tbeEBY9XbLZycHKHTaipDx9kUvX4P/UFPNis20sKW4msuHYxGkzfMNxqezucOXH8S1w73cO9aAfmtTfFz4GZVvDhHs3SJxvFrtC5PkUymEeeEbjxE0ZtAOFfA+/euIrJzIE3gYDRWviYu8PTVJUIBE3d3kyh99BM8Omni0qcMainRjOgTkW5yginNpEy+xVFFpjLiV0bIkyCVzHlUTDLPuUy7PQpIFeYY5WM0DKc8iAbNS1KVlbG2eKVJc6c2YJoBq0ZRyXMlBW5lIs2fqfO0TlNVyZ003ORZU/HmGuIRdZ+M+l2ZGmpgKmIHo3YDo44qvBjq4JcwCyZ1KtNPNhMjGHjtyaCnRxFsvIDRPceQBA2fid2NDRxubiASIHBm4PHg16dhJbQRdqwxCpGAAB1zFjKdHparVFeHXihsBIeUUA6xpDTPdUS+RyZQNBxEJBRAx59DYHsXe2kLdqmIdpFhBA58VhA6gYV0Bt5YbOUBokOze9CaVSztPrjPk4XKol+8nEwLlwsXbjKL/EZeNn5OgCN+H6bnRxhdXqhkS07yJDFQedt1OR0MxzGFF6ViEe1eDwdbGzgM+eHtdeT6FcPbFQuErKfL6RKlOWCPOGWdIx6L43Arj0SIZvAteAwdvfkYT46eoj1qiFmw5fqwH7+C67s3RSZIb8Ph3MbfFT/CS/tUUlMJmpE5oRsuek0Cp8QNNfj0EJZDQxq0VCQHGGNMAkV4DS+GDRfLro6NzBW8c3MbycAEP396ikcnZeger6QSk0WUjyRQiCWRz3jQbM/x9MhFv9+VNYZyEfEiYWz6lEWv8tAZTCtyKSaDm1JwNbsVDMYNxMRnwUKz3UGmcAWFK1eB7jmu7G9h6+YDCXwQs+ZoDKks5ZsM9lABGY1mU9hWiWRSpBn9TlskNK1GHQvNEPnKg5s3cKVQEGkCmzQe/0m7JSxfM56UQgUs2lYyRcUGWN07K1CAaxoZ1PTV4HdkUSvx7qtwFHqHsLkgKHBxcSGeK7lMGkHLEj8png8ZlHg0CTk4Pz1BbqOAvYNDYZZJYycsYsrgFK2fBSlPGgtKNjn8dzJ3hDUwHKPeaoHx6ImwiXwyKuxNVzOloe92e1JMEWQkG3qjsCHDAgkhIIuKzLYJJUFq0h+OqKEPWdDObIyf//gv8PnjR2gOleFxmOw2enjZQzCFmT6A2f17SG3dkHtjWn0tSW5agOltQbQ7HWlUbBru9joImhbiAUsaFT89lNi00nOKaXqjCZY+A8n99xDM3fzNtuaVDNOp0qPs1ZvfXYNnqvFYE67We5kL18cgkKBiYmcOFVvp4jN4lmO1L0vjpoZgBJUoD3FoXeBVbBPe6/QqkTWcoAxNvemTtbWFZDYF11EyYa7tpp+DCmWJwHWce1q/P8YAUThWUn5/4aE5gwGf14HZeg1+H7KUrTDNjCmHNBBJZxCMRoWB4DH8Mh12nbmwO9Y+ZLK/00BeN9TAhB5nvI4oadKVd6KEGZDRSh9YXRdGYDgSE3Y3p/kffPcDvPfBd/Ds2WM8/+KZeOfwd/maPJaHBwcia/vVxx9JUiVB4163KV5ObGq39w9x+8497GzvKF8+XvdwpMETmbtBzz3aVCgGRr9YRpTgca+H4199utr/eLy98Mdj8p15X6UOb2B4XsRPf/iXONGVUbTIZtnwfsn/bM1ZWvu1voHUZO9kU668mlRDrIJ6eM9IirUkXTNwgPuuSgMn68akLE0GgzSi1rB/sIfc1gHmnoDI+inT//sefA+dydurcCYyphhCwEe7cgK7XRS5DSWsezevY//uLYxnGvpdnqe3/jdeLNG8eA67U0YoFpVG8eZ33sH9774r0ndhoU/pdTPHZL4QZjlBXbIHCVBNykV4um2EQn74/RyYcT1SgQ8coFHW1WrbKJWbKpxIU+BQNh1X8riV6bkM4GRIqOpFn85zyxpBE79BNsYEZkqVukgEJ+M52l0b0WgMGxsFRCIhGUSSkRUN0v9thlKLe4cXrpXBXE985VDmgkPkAjYiASaH6ygPTFhWStbzYb8J/6QEnxUROdVxfY5htwTv8BK9/kj5O3E/97gyqCCzldJ++ps5HgJQlCv2ROKZiHI9WGI0aIv8MEy2lUOj+BlmZgGz4HWRKc77l8KoMaLbwgZbDmtwR1WYwhLjPcz1w4eZL4HxbIFu7Qimz1UAVdSBtW1AH/phNJUnsccB4qEoPM4C1bGGWDaHhD7GfDSQmpEgwQwaxq6yCAhHwgKYUZZPFqikN69qRotBR7qBXr8v1wN/TjkbGSWL6VCGevS2E1N+DlYXKlyCa4UY6DMhXDwolVKCtTZZh/L6DqWElnjKcg+hJJQXAdPcObxlTcMayWKK83S197gMjfGKFJv1gNS1BPImU1XLgnYiM6V6WS7EiiCezsj+RPY190XuywT+FtOxDMni8Rg2NgtIZTICPHDwys8+g1dC5CqligBByURC3lvY3rohlhxrvzcGHXTaXQQYGuW3xD6Ag3ra+/DzyPHQ+H18cKyEsNaEfUZ/t2Eb0UgIVjAgctR777yDW3fv4/XRa9jjERrVIi5ev4AuHDj6BQckKZrvz3tWAg5oRssanveRFRNblOiyJ9egBCx4FrhyuINUPgWdAROLBcbDgewptM9YknU5XgpAPURMUsU3omo4fnLRxOllS/YpgtdM3hwMhmpobvoQl1pphIvLIh7c3cP33tmDrinZO/8oD0jOKFXwgoCEVP1w+MfzNZnA5F4i8ndXiAJSr8w4MFLAKIOuCPJT2kvw2aVsfklWonrdz5+e4dVJRdYU1jLSMzm0GwhhdyuLTNSHYrWFYDCArVwEw0Efy6US93LQR8CboE+nM0Bf6h6/1C+z6RCpvYfI7r/zresIAmjGtAa/pYYjCz2OoeerxvmD6tEKsDr4Vq/L9UX23FWS9Zd/yae7yIaY0GsgFqH/rRfj4Qilck2u3+F4ITJlPZhCf+ZTfmWaR3zguO6Oxip0gwO90tET6TV5LngAEqkMCnu3kUrGkAoq64/WiNY0FpIhLyauX6S0lLUSm2Cf1W4P4PhTpPSLx+Ro+TaB+PfMs291un/7J30dNCPDjBvWlxlnX34Xgmf88//GgxJJgmjv37+NVyfHePL4MRa2jVJ7gvKAwNY/7F39Pk4f1GQsHtSRivhhmCrxUgAG8ZlSN/lbyYBUbHDIKFvRkzkBpqEIJwr0C5FJ8VxNNLjwkzUjMqPZVBaXYX8An8eROOVMLitsBfHwcQ24HhOWj6leSiJJ4E1J8MheWzHExLxeSSVkOkij8SWnSipieu31suKUSUy0PNYUY9HMs+lnQzyX1xFJoFSob02UV7xknNfJGnKRiSgzS25Cd+/dhz0FPvrsCWIhU+Jze/YUPSZr6V7kUlHcvraPfr+Hi/NzAYYIkNBk1Kc5YhrKZpzTADaK0kwaLHR9wm6pN1jEKyr65tY23nlwB3sHVxDPZKVQkIau25VmvP7sM1weHyEUCCIf9KO/cLD5nX+E6+//gXwbGjt++OlrSX/hgxLR9+7s4Z3rBZx8+hEePztGXUthxkn/6pEwRojrQ8UCEHYgCVI0u1wZLgs1mqwzFZ8tG7sELKjkNHVeFCNNgE7SvJUAV9HFuTERQJSRkJwcAVpZuLAp4LFZNxEC9ojZqPJB4OcQBgmBFrIAWJQwgtvwiBcT2RGDcgmloyOZrPkcBg+wsVVgQYDeYCzUxLjWxdjV4fqDkjx6MTcR7F9C6xfRczwYcyrtekSOeZ0G1IkYzqc+XE4MzKCLl9zXH9uBKf7g9g429w9RvzxDvVSURDFPrwW/7AssvFh0zMUPg9Kxns3p6BJxxteHAjLFtFJMKQtj0Gpg0mc6lAfeQBjzaAodr45SrS6AbjaTRo7R5OMexuUSDGkCFCDJgmbGc5DdgJevRxYVTcz53mTDVYtYVEoIMa2K4QqDgUgDhZUQT6DkevGLx09k+skmMZ9O43osjDTU5+f3kEbE44EVCcObzcOJJGBpOprdFpr9Hvyui2fHT/CidCQgM6fPIfpIBAMiv7u2cYDrm9cQjsdlsjRxvPi8+gSfXP4YHoOfcwFNd2AFNWGT9eoO5rYjhe9e/iES5q5cEwRuisMnOO98Biw0OBMT+fA2ghE/iu0i+g0bXpehKkEk4xbS0SSCOqf+jiQMuV56ii3RY3ribArDZ0osO1NVWVCN7QFo62jPDfHaYaE7HVFu3YEVSWGnkMNicCaeND5KNoT5qAPzEQr713Dvu98XE16231N6i1FOFA4iHg4LWMZjfHJ2LtNnAsDNWhXVcknYX6FECrcevINrV68iQvkiJ96rxNPaJx/LeU4+fEc83CTQgzJODhX4XiuW55qJy+uV1xfvwzEB3MUcPh/XfsoJOCCh5GUpSZwErvhPTuHbBBc6bWxuF4RGz+eS2WMFSKefi1Rkfa8SXBAjbhnYeoQ9QNaogAyrtVdYx64qoIrlGsqVsiqUElE0ajVhrwRjMTFnpwk4pXacuPP1TIPSFoKHSsbD1yIQSlCkUryUfSib25Dj98kvfoanjx+h1etDp5yDEjZOmCc0p3axNJQnHtmY/NxkvXT7PRVWYvjQHfQFFNP9YTjzMfT5GAmTfikEfgKAP6TkgqM+3IkNJxiFuf0AZvL/weT/awsHAa+vyjDfDoBUA6iGO4rY7YHrY+pcAG76AN4vpWpJs1B7BXNwqbxDhj24UyUZ4rpKuSwZoAw74fpLZi3TetXaDvFqIyjARolm05wpScCPgJMErOay3hOcZ/PO4pj7VpehCbwfjDR6bgxp/wxZay4yDALBlHVTPm/6g7CiCcV8W4UCsO/i+wh7YRVAI0O4lexGmELrY7DyK13L7iZjWzx70pkM3vvOB3jn3ffw8uULvHp1LJJmXodMq+Pew6Eddyeub2zMOcWuViqo16o4OTnG2cWJSmQ2TWHKU2WcycRQ2D6EEUisAL6pAHTHZ0UZDnz/+9+XpozHJ5lMofLoc7z+6U+FhWJFomh2ejhhGt3738Hd+w/wVz/4v/DDv30ED8F+AP1mCb1aUfY7Sht5Xa5rnfUeKDWYIDyKmc9yiLJGSryUVFUFKJB1wrWL4JFiWKlQBMUOp2SLEj/Wc5R3qjRJsucevvsQf/D9P8Srsxo+ffRKmEhfZ03xs/qNKUKWAjjJ7p7MdNhjTcA5j9dAOBVFv3mO2smRstgAkL+yjWR+F5MJz8NSWFZBNjzuAJs3rmLv9k3M6ae5XEBbLGBQUcCUDZr507tzOlUMSUPDaAV8dKtFON0m0mELll+tZYq16JV1abFwMbDp76iYN7UOwQsvNrMc0CpgUXm4KumdyJCF+bjAbD4WSV2j2cPQZnPvkWEQm36lQCBgGkQ6mUAwFJZ7gJKsVCohXlsXrSkGoxEmc2DorAyEVvd6JjBFITRCOMA1egndF4LHy8FSRwVg0RdrsUR7HsBFe4mQ00LY0xFAlE02a8X+YCBrZCC9J35A+rSGpT8n+7c2LooKAsEtTCZDjGsvxA8tlQiKR9zQnqI79WEWPIQZ28LCrmHcLQJWCnowK/VUyDuC6QxUmAKvFwk1YpAKB+AcekLW8mAwjFCOTB8HvokljHgOJeKRqNTk3Dvo0UW5dyQWlYCa7miGWCyOVCImawtZ87x2xItxNnsTJsb7UiSOlmLNELgUad+AUkUdIX0ujKNIJCyhIY1aHTXule2OgGYmQR76GgaDwsjiY818VmnuSrLJYSLXB0pCufYzeZdsbVFKgH5x3TeyT0rTeE/t7B1IWm+v1cKA9Xe9jmQ6iXA4LGAewTECWuPxENmNDWxsbUpYTb/dUZ5nkQiS2Zy8N9PIaQo/snsY2x3Ui8fyuRsdGzP4sL1/A5FQWOrbk6PXsldGMzkEIjGxL+CwoVIui59j0ApKf3F2dITzk2NhpytW8doP0pWBAkGyeCIhtQ2HK/lsWoJwXLZ2PlMM858/f4m562C3kEW/VpHhKSWF7INoX8IhunhbkSCxSglmH8rvRz8C3lp+i4EMJjJhHRlJryWYGhWZ6GQ0Ebam65nAnva4lACOBns8h2XFEQlaInXkEJgNgRA4OHQMJ1Gsq3TjNOX1ZgitThen5Try2wXErRn83rH0tUzyJtAsvaL8u9pP+OD6tla3rPsYWStX+xHBMj6T6wrrI/pw8/5SVAsF7CmJ5xznly3p/fqDMc6LDWVNwRrLR4kpJeVMRlckAiZM8b4f2JT4zpBOJ6RnbVKWPlZgfWTjmpy3TuklohtXES/8Zuz1mE95nw0H9GDDVzzS/qNm5Vv8oF8/xXI2gj+SleNjkI298klj0ID0fJoXG3HA8nnkj6xVvSGaNsFGB5N+A6ViGb1OU/zjDI9SLQiJhFiBZkrtPbL7ErDEc56/cksSgWVINlHgNs+lPxBGbv8O8pEl+F1pLcI1s9OzcXxaxcw1kNq5DteMCotv/fg9ePYtTvZv8xSCZgRhPrh/TZhmBM34+CbgjH/PBAyCZ79t6uY3ffadQgJXthPiUTCpllC9OEdlZqE2/HWaxb//lcgcoMHkZjqMzTRlCKpoloJCUHpl4s8GnNN8yiBYvJCRIM9dBwEIfqLMc0nF59iJCwSLNxa0LCrol0A/kVKtJZtXKJaTRDlj0ZFGkClq3FSZnFPpzHDeWGI3H8a1AlNwHIwJH688x/hPUwo+XYpfTmik6XWxSt6kwa6aKhEwY9wuvxfBOD7eyltUciQ3zUpFSS4KBWWY/6ZYXcsF+MMV2LYG3LipXtnbh9cXRLFY/L/Ze9MeudLzSvBExI3txr5nZuRKZibJIlkLqSqVZEm2JC8DeID52P4F80P61wzQ6OnBoMcw4OnR2FKVVKVaWNyTue+x7+uNrXHOG0GqZK2W1W3ADiBRRTIzMuLGe9/3ec5zFoFRfA4y0PhYSsWwurYq4IwFuWEMzHBCL7fpDN+4t65Cn5vxwas9fPbs1HgdoG+S7EZ91ImiV1m89eFP5PGNh+9iazWOUDSGdCql5+x0O6jVanj52Sc4fPoUq7EIVqK2pHn5h9+GvXZDZpQnhTZOr8q4e2td4OXPvniF9+9v4cHOMr58so+zJ48wmLlR8b4xooz5HIRdPclsfR7jGyNQxcti/U1MNqd5vMii5nooATJMk8XfLfh7vHYqSOiVZojVpklX7rMReHLdmc+ArLPRa58m+W/w+s79HdR8yzDaLRAhFU/APR6hcX0Jp9MWs0t+UpTu0FDfa6nwpacDmz6ym/geuH7YKJ64kjgcheHplzBtmSbGTNT4sz7ju0dwiGyTSAhhy0LWcqPtieFqFtW7IVevN3sj0fjmrWW8f2tFniG1kwM4tSq845HAPIPRmsm/Ejn7A7EC2ayHQwHDPrNtsUHoEUZghcAii8BpJI7zkQtPLgo4OL9EMuzD3Vs7WE0lkRy04GrU4ZcMdiLGECXTzoQT4g3Ym1ugQ4EO63pDxZXdqiPWayAS8EveQDN3NpXyIFzOY6/Vwc+++gqlYgkBfxBba+vYiYeRc01lyM7rxGZMiUqxGGY0fre8GLbb+OzJZ3h5cSQ5JGVYnCpbrgn8Li/urGxjZ3MXdpwSBZcmmRNvGFe1Ds7Oz7UmGp4DFPovtC8FIgSWjfdRuzxGpzDCTv59rK/chjNpwT2xVNBdDF+g0jnCuM1iKQjXzELUH4Ht82I0ZJhACvlcHisJF/qOG+dlv5Et+uivYg5wMuTEevF4xY6iTJIgWblYQG9K2QNNWEc6/FvVCvpOC8ORG0v0fPDXtE+mfAmlM65s7egzKF+cIJzO4sMf/BVy6ZRJvWy1JWui2TGN73sciFxdoTcYCnBvt5rY3d1BOBTWWlC6p9sjtm4uk5GnHK8N7w8VhNIgG3m7Uon7nA6be5drlBM7fgZqRiidph/McKDkKjYZZKCxMSRIa/7NUePA9E82G9EIi3h6C9ILhXu9MS0Ph6O6fryO/J0s/Pi7+GBDRECL653mzWyUZFSPmZoV7im0P2g2ydYg4OdFLB6XPIUeMbxVFvsGmy3+LKfXAT+TKk0wAQs3nlXyV5vM0Gm21FSkcxmZHh8fHeHV/h6apSscPX8soETSZ3p22LbCBHhu0BiYZ0u5UUO1Rx8u+rMZCV1u4x6WNt5Gq/ASg+IrBCcOvC43vKtvw5MxE9xx8RWc0y/hze3Cu/He712G/CJ45gqEX++TZJYZ8OwXnpJG9pltzFZ/hV/JqAeMBia5koOFzhVCbLDpdeeMJHMN2Exeo7/UUIwHgmeUKBJENRL8xXlpdnD52ZG1xdqBacXBiGELj3ryb5FkTJ+rYR7PDXzm0jcz3FJi88LDlG3IPPmSPpryHxLg/Mb434BlxhCfYA3XEQE/48c2ZxWwyShf4tvffIg//f4PFXRBdtnCvm3hy8PrsGCv83zhg2t0cUmvry9wevJCDRuPITKHeDQ5XRNqcVGoYzTswZqQZTSBK5xEfvstvP/Bh8imUmJ7pFMmefTzv/tbnP3sE2x880+w9u3v4f/96EuFSv0uj0bpHNWzA0zpzad7l2eY7u431hQu421rB00K2uJ6EEAksNDr9gUm8jMpl2oY9I1pPp9g4W3He4WBO/zSWcrEwkRC6oHpcABfKAt3MCN2/dcfPYTtMeKhAKZkOrWaOkearS5mnigC4QxiuRhi2RgG7R5KZ6eoF64FuN+8fw/t3gylyxaiYTdu3F5GMpeZJxrOBBx5yZyjkTzl9a02Br2ugEzudQTH/cEgmoMBrq/P4XOaCtAhaEmpvMzEySwSQMwBBes8E5xwXWlpDWWTBLrnsti5R+5CwkmWDEHW07MLHBxfAW6/wI1Uit6oBArGOgsoiZdlwdh4J1E2mkknxJ40HF8zUDwqT3F41YY1G2E09WDs9sLvmeFGeor1NPdcN09DigAAIABJREFUgv0hNFp99MjqqlVRqxTFQuOeHAn65Zfk8ZOJMsPM6aNQqmpP9loMqiE7hkGDTAw1IU68fygtpw8qF/KIDBnXSEEL7Z6DasuBL5xDJJHXGq9Vyuh12/CRkRgMa2DuhQltGI25j3MPdHRWEUjw0Xzb49EwIZXOYmdzVcwcskZj4QC69TpatYaMysm2pNKAzC7ec5tbm8hkc1pOBDf4O8yZRk3DDIVCWYAMAWlKpputjqSZhtXFe9LcrWSZ2JQiczA0HIkZxuGZ5bRMI71woZcfM0F/Mk0J5JoaczFcZ12YTKZkRk4JHQczTf4+DvyZWi0bEZ4tXu0V/KzJsAqFbaysriC3tIyLkxO8evlca9Bnh5FeWtbneHZyYtiZs5nUIplMRkz5cMTG/QffQDq3jHq1hF6zohrx+uQA9atT9DskYMzQc4Bicwy3HZctyahVQ7teg9eO4K13H+DGzo7Ofe5N/U4Tq2ub2Lx5G+FYTGDv40ePcbC3h1F/IDCQIC/fAxUww0EPudU1bN64oXvu8vQUh/v7AibIgOsOxygWCwhYLjz84ANs727j9PIKe6+O4bSakkYrZXPoCDAy3lfT15JYMWh5nUMpvf/IrI2VWBghrweJXAy+EOX+TAblfm5hNHHQd9q4qpzh4rqIdHgJq9lVDQa8ZEjD+MGxnicYwnOLdUwoSh9uj5hOrMnKPYbOBLAaG8+TONX16Uzn/cGzQ8DvkMlOxmNy0b/KC5W1ydyuR0MKVqZSNdFeZyAig/YI1j887xgA1B2qZjq9qOGzJ+dKxHz77o4SKAvFsvYtenPNly7G82C23+Us+EO+ZzYeolc+MH598/rkNz0fWeL8cqZuff3yo13YQ/X8qT7X5No9JPK/mlW/EpthKTaDe8aAr6kCERgK0B4FVFdak44SbxvlK9W3/GBJFoms3tP3nz37RNYXOr9nwNpbH8Dyh3H6hF5obfVO+d13sL65jlyU4HdW1ieNdh/Fahdn5yWxzhjMNZ6R+PHm/Pp38OwPWVG/5WcJnDEMwPa7cXJ+pen/4kFpJvXeH3/2+Fc+yx/L9+yXf9nuzSXsbqQx7XdQLV7jtNhBe+RT0/CrGGjEc1hojTW4pZGxB5moH+mYSeXTNJlSH1NlqtBgtUYpkfxSLA8K1b5Mxlco49SEzjATeMDILJ5FtDaYsYAfmjvSBPv84kKMA05v7PiqCr1W5QShSBztWl3pIDe2NrGytobsUlaNar3rFgvMJGnOcFkz3iWGsDBFPsGD0EQS8/2clQ2baDMXNuwo0rTnBcxZeaAfZPDAYmr9BrwxoJjJDxBnXzR3Nc3z5K7FxFaymdeTf9K0B3rfD7/xDSUSMTiADzLQ6J+0umqAs+Pjozmbbe4rwwmN24NYPKoUFb4HHghklvCA2zut4+DwBFGrh2G/qylRs9lWWtDbm3m8+/AhgsvGgJHNtwyOLQtPP/kpqidHWM+kNM1LbO5i/d67+PLTj/GzTx7jw7/8a9y9S137DE9fngk8e2t3DRtJH1pHT3FZ7uBsFIHjesOi4mFII8i410HI3ddnzKLFpIOZQ4VNCi8dD09eczLU+FgUo3x9YsFwou4YCQYlcCbu27D4TBLfHLwl01Cg0kRmrGTwsekiO4KfBQtnycuGfYT8XsRSGfnFEahBs4bW9TkYTM6D0jcx/htsBPk8fO+cHvE9CBAjfZ5Ja1M3KqMpmt2+TNBJX2cSHw9GNoysTgXesWKYs+nYyCzFwsiHfAhNRgh5XALfXozjAups1wQ3oh5sZ4KapPSrJTFdFpIreZgxVYfFwHikaWK3N0B3Qiq9Bwm/G9FwUD6C9PfhiiQLyqakIBrD1Rj4yfMTnNdbuHfvFu5tb8A17CHUaiDsMNGHXlZdrSmDEluYhuKw8nl4ojFNESmFsCNxxEY9LE8HjC5T4arilN6GgQD8mSxetDr4+OkzFAtFROwIdnd2BJ7l/WYiTejUG4mg0e/hycEeji5O0B72FDvJ5liGt4pPT2JCuVaihxurOawkNlU0e3xZVFsWzq9KOmjZ5HJN8x4773yJq64Bz0IJAnqs42cYD2cYDaZI+ndhx2bouPdRK8zQqjFQwYdJxw2nPlXRSvPvnVwSuVgW7a6FsL0k7zh67pFJR7YUi0muEwILZNS61ZgSRDLMxlazIV8uAt8+b0Deg96gDY/lwwABlBpN1AtHSNB3xzVCOBpCemUTPr8tNkOn21XIA5lymzdvYHVjU4VBo1EXaEHwYjwYIGwbKdjewQGOj09UcNEDLZNK61qRvVlvtVTA3b65jRvbu0a2OaDH3lQyG6Nqpozci27fgPrcwzltZuHJa0uJDO9hMle5zgmWUmZDRq0diem+4XtV2iAn5q222A5sXlgUNinZHY+UfKnEyg7j3ENizBGU4x682KP5fWQQaF8ggNbvadjANUkGAiUavA/ac5ms8bsiyOLR+1r4wCjxmCDg3BNLspP5fiMgRYWwSZ+TcTJLbpmluyRbOr+4xKc/+RGefPE5ylUaTw+MZFz5M+bco5SVoFt/6kFi/V0srd/7tRXDpGyGagvgbPGN4+s9/a/1K/y/flvpQqmmmGejnphkSkrkgx5n8wf3XXoEzapnus7u1LpAA2OoTxn7FOPKEaatS30mZDWQZUvfVO65lJ7ws2GQhVcyDMruDEt40XQuUhoXgw81H1wjmuDTYDquvXhKA3N6qy2YI/IZ43rj985Br/kev9jrzeDFAFkEyzyW3wxLuMfTy4w1CkFVX8BwwBfnLuV1c9CLr4cHDwcs3JvLl8f43nc+FEP7yy+/RDBEMNcrf0olN1o+SXnJpmdzI+/FQAC5bM5IiCm/9AGl4rHYVHzMKCubsHEysiQyJcqXp6hcnctDxWIyXziG9Mo67uzuYmtjw3h+uoDH/+d/xqP/67+glL2B/UAOjdbXZZAR2xT0bXmU/dMHWWid2rXWPtkDvXbzTU3iIvOG8i9LrNVsOoXl5ZzSXdMpMnoSauyi8TgOTq/x1VePUSuXUa21jAG6kskXILuR/mroNZehiRU+BxrocxVKLMHyMjX2TRNyfyeLeztZXBeLuLy8EmDZ7rtQrbdQLx8juZLH0o1b+nyJ2TXLRfTrdcQTMSxtrcEZexEK+LF2MzP3dOOO5YKHbI9eD0+efIVnT40nGoFD7jP8yuVyuLF1Ax0C+90qsgEXXGMOeX3wMU2ZPmcX12hfl3XOzSIhGXgvkrYXVh/8r/msFsFStKYwzC6mNRZLZZ05ZOdQnkjW02hkQi1UU8guYqKhFsEW/2yI9XwG3lAUztisf7KLCm1KWS9h94ooT+KouqKwZ1VsZdzIryQwmzm4vKriutCBS96hPtx7733kVtbw9PFXSMRDyOdX8PKkIuboSqAHz3iEVDiESr2Og+trwOvX8KozoAG4B0EP1QC03GCapAe+oFchVQS27RgtGHhNbDGd+KBsrdOsy2/SF102jPxpU8BRZ2LL1yswbighnL6FVmJV3yuWnjcI9AqqrShpphxtoCAnU7txIEMmJiWuBB05VBKDm36T7ZZsH3gOEPyVtMtr6aykjI/7FuuYTo/sN/qXsg6uC0TkgJGhBByWDRzKlskudYt1RdaXPi+HSb0mTZXPK2m6zy+gg2AjtxKlSA/6CsjhzymcIGyk5cYHj56CZijDH+C5GYlFUCiUdCaK4eZ24KWc02PBG0oiGM+pj7E8M4xmxrT81lu72Ll7D+XzIwybZYRiKdUZZ4evcPzsc4x6LYGlZDUzCZvyRErbPD4y9SaotnoI+6mugBiAEzdDsILwe10IWTN4pua1r996G8nlDQTpaZvLa39/8eQZTo9OkUilxXIK+X2qZ3qOg7OjI5QuL9EfjdFu9zSQIisZwajxPu2QKTdCPB6Tt9/GxjoSuRU8evRE65P7TjS9iqvTMwHZtHVYMPVUx4tFbIbutImJRYIK+wBr1VAAyRzZbzGEoza8BFN5nsgfmexPIzeVhzYHhA5rZVNHEDDlecEhY6tjAvsY5ENAzWMFTZ3jnglgZS/C+0o9x1wFw3PMSIM5JaG1xFjDZimmxlPZ9JggO68k6e12Q6m3Zk0ZIJkptDz3LkpDDRlZg5QbY9iBeeBMKKJzhuvCHb+BsT/1247/f9F/H3cKmPXKsMJLcNlmqPObHjlfB3l7iNo4iGKPfdyM8WUYzYG0Wb+MabckPzV3KIex7zc/Z8oeqR5V3do+R6vZ1j0288WQzi4hMK4phIln/9VVEY4vpf3+cv8r9X9s2Xg6Ld/+AKn1Ozh5/DGql8cmyCwS0d68lEvh9p0d7QWlFlBsuXB9dozy9aXOq0gmj3DSgPV8/Dt49ttWwT/j3wmapRJR/MV33kUuGRHbbHNtGZvrK6+fjUDakxf7vxY8+2P6nv3iW1pZiiGfDsGaOug0ymhTiuILoz70otr7uuErGXSZiAeRgIVyawi/3wuy17gpKSUMQCwShW9Ojda4meaWc4WjJllsZub0V5NaZTywiL7zANREmCyUkYNa16WDD04dz58/w9U1tdfGzJVmsvFYBAG/rbjrZrWCi4PHkh5tba7jwcP3kM7mlORm++m/Q+ADGDjGj4KSxjfMMSMN1Q1hcC8DsP3ihVo0UfO4cfO9Jn1KTLZf8DaT54VSreY32etQgYWERDNbM7mWZ5phctx/+120BzO8fPlCP0hm0Lt3d+WXdHCwL6BIzd5cTsCiduGtQa+DdCatg52gDqdenLI+Oyrj/OwU6cBQrKrHz1/ixatj3FtfwV/85V8gu3sXzXZHDA9JjJwhLp4+gpeNbXoFvbNXsCYjrHzwPVw3mvj0H/4Rd7/5bdjLN9Ch5xmAp3tn+n+/e4blWRWJfgGXswSuaHLLhhBTJKwO7JlB+vke9DmLdGgaKP2drrkxIpZXDr3O6HlEbxJ6P0yYBObTtVokcrJ550Fv+SyBFWysKSGTP9Lc64WbqAmCMJJMgkiDbl9G4dlcFpWXz1A8fCmZigXDRjRSyCk6kVU1HelhEe5gRK/FaTfE6GPENWVaLjuModePancgyj8XmiLp55I1AspsMOlRwOaqVmvMp+Mmvcl4sc1UROZtHzYCnPZ3sDdJIBOP4Y7V0KHs8CDmQfALa9CsM/oFmbRD4ws3Qq83RNHL9eDB8oy+Sj4BfWwgWViGbNuweHw+XDcHeF7pwJNO4P7bd3FjYx29agmD4wNM6nUZtRuvi3nst+VFz+1FwxtE1/KicHUh4HPtxg5CUwdLow68gy5abROPvaC5+5Mp7HV6+HT/AO060yCX8cE3HmItHIBNfxN/AM3xCEP3FJ8//wo/f/EFbEa4M6yCTKaZBZ8DbGaWMQw6KHiPsLwxRjzqRqfnKGVz1ruJXnkN46EP2exNNUAnx8cYjJoYJU7RnJ2iWx0jEHIhEHOjW52i26DhrPEutKMueIMMnQih3/CgWRqJGZBJ+LGZW0dgnETK7sMKJXBSDAogUhKX9rAhWo2Gmg81lir0LBma33/nHfn0HR7sS4JBhk42k4EdNn5cnZGFkedNAlLCHsM/a6NaYZJaHFYog26bLMiuQDAThgFEEhFs372Hne07Sq6l10O1XkexWEQyHkM2m8Hp+YUaEYdsB8vC9p27Mrl3lLA5QKVSFTB4e/eWCno1C2SBKT3OSKGDwbAYG/y9JsCCReFIgDy9nHgdCCzIM2c0lNyO8oRUJie2lgEKvbo3uG/xd5ZrNVjWGLlUEK0Ggf2+TNa5H1KKx/uQHmOUWMDDRC0jHSY7hYWvJSnNBKGgjaWVNTEWWo2qCnWCi9pD2ZD4vK9lOmZybGRhYpmxgZ3fr+zgVJzOG2Gxl8RQNaAnWZ5svOirxeEPAxA+f/QC//j3/w9qx4+1RskAzkRCuh+6AweVagX+5dvw524p9RJDIxcAZQq/FOn+zyg1/smPuAiUjbqvzx5UDjEr7ctXjgAQ905ZIYixC1gBW4ET48g6+q0GfL1LeO0QR/EakJERUuuN0Xf54HdNQWeXVCKCVJysEg6cppLlwEXPJXuezBoQQE9PNNkxEBxgo8JrSH8wj1esRHnkzL1GX5+95DaOHaWLiV08Z62zmRU4MT+U3ZRPKomV8kyPgGtKQ5lOyrOMUhfuPQyfILCnNbE4h2kHIFaiYfaSoWsGXkDh+gwXp0f47ne/g82NTZyenCIaY6hGUIMXeTJaPgMWWjPVQMtLeTVb55cFXFxe6dqHgrJuRo/Nuoe+XsZmwMUkQxlqM9iihk53DCvAMAuyJjiEMUECmURM94J534ZNw9f/06+O8PGjY5TKVVSqNSSTcXz3oZHhfPz4FJ1fA6AtFkq9cIbi8XP5uikgRbYH9B7yY2s9j+/8yYd4+/5dJJMJnREin85muo6FwpVYo//wk0/w6KvnuncIHtJkXR5oc4sKrTHLpRRYblbGF45yG1NUhZOriGU2JGHm4/5uDpsrMbQIlvQ7Yp5pINMly2iIYa+sPTCUXoIvSTa7B61qR8ypXCagIQJDDWLJmLz1CMwwdbV4cYlXL1+gUCnrnhsNHAEcHCBwL6MXpAIFAkEkghYC/N2XZQ3CAis5TD0WxsUqrAkw9nkxoCE7k+04HOabVLiRSaSSHQklm3MZKMsAekHR846DBhluB8zal1/SeCiWjoueb2zGLQMmcgAx6jYRC1qIJcIaINjRNLx2XKD92f4LFC9P4QSXUKhW0asfIb+Swdt3byEetbH36hQnF214OZQJcKAQlxcwz5t0JqPz4OxoH0ELWKUZftAnxmG72cDV2Tmq7RG8YRtdKw5nMMGsw+RvDsYiCGXX4PKFMZqF0O5T+9REwOOIBUe/Me7VhbMjDNsN+QsFwsY0nQP2kOVWgmWrO0DQ5UGMQ0UXNAx3zcaY8uz225h6CVDwPoOSbJnczIHVUm7pdWIsr9MiNZYMLwXdkPkZCpsk+FJZg3XeUwQ+Wg7TKSdI2UClM8bYGSDpp6ehB+EogaMQJjOffOAGQ+MHRpCuVqvi8vxc+whBMJ5zZLnUazXtTZRQ8txsVKsy4idzeiEZ5Zkpz7v5Gp8relVvdRxz77smY8llCQr2ez3Jq4MChQJYWVtHeikPvx2Gy29jPHUQChKI7GLQvMYUFvafPkLxeA8BJnA3WwgE4lqH/QEtAlg/s1Y0PRwtdUKpLQ2vKtfHpsmhP6jjwnjmk0VJyD9B2MeQCwI/rIEpyfai748gsHkbd77xHexs7iAVCuPVoy/x0X/7O1xfX6PTHWFrZ1c1fLPRUjpnq9lCMplGKGIr/brcprxzLKYZTegJULm9FkbyFATiyRSGMyASiWHQqGPcbckOhEAk/eMoe+TDrA3WvFPVwZGIrTXMJPtRr4OVtRyW15cEYDnyT5wgHKTnJlnBM9VTrNMIsPL18DIolbLVxnm5jlenZdxYW8WN9VWdI1xDtP4gYLuxEse435JSi2x2rjf1K2OGmcx9nCUtp8cZfT05NJ+i5zCIYyY5OGZDmdxzUDoaduEM29g/usbjFxcGmLUIwDoCPEMBDr0DGMMHK0pfWqPMSKzf/61pmf8StcQf8hxpdxMr9kCfsRj/tNpwx1EfBQXCs9bmwCYRnGIwHKHc+3oQyq/73X7PFJ5hWWA01SWuQRnJpU0s5TJIBnn/UZZPAkkDlUpde0GrViGdVp8RJau8nwvHT7Fy+0OjtBh0EQxHEbXduLV7E6GAR3Xx2WUZh2cVqa1i2TXEcqtfe1n/Dp79ik+J4Bcf/1zJ5N/8r9/DX3//fbS7JgmCDwJoC8km/0xmmQqeX8M8Y+FE2eazg6s/ZA3/zj8bQwPeziVqnRFG4Tw84a8jwTzol5MBpOMBNLtTtLsdhH2Qtp0TS0kP6PXlJ1PHeEBMaQk/14ZosiQOgylAG+2eGn4fgQpKz8YjXNbZ0IyQslmMGYpza+hDuVqVcSyThALRJQzaBfQal+gNRoinN7TxXx09Q6PWNImckxHWllLY2r6pxDRSqek/wwJ477wlUGVnhTJOQ+cUO44395ANo5Flyivl9dUzrITJzPifEXgzwIxhGRjAzRRP5lCfm8bOgQ3RdfXMC4jtzYTyjdloGO+99wCDiQdPnj4zReW9u4gEPTg+OTaeIHPA7usfqklrIQjJSSwLfTHc+DVh4lIXn33xOc5OzzEaDnFyeipNP0nqP/zhD/GN73xPUyNSyDklJK398MVTlF4+Q5A+TaRKuVzY/OB7iN5+gE++OtCfP3xwCycXJb0UAmcE0LaTHoRGTXQvj3Hd96IQoB/TBCFXHyFXV1M+Fo8CccgKm09+WKFrmjv3BxALgMCg/M9M0qOR/3LKzyaQGy0TiDjxo++M+R4WBgRkmYpJwEbgkMcD3zx8gvLDkM9CvzNA7ewULvoJsSCeERQyNHxD+2eYg2m++FxizmCGWngVnaGDYONMJtcOEzcZZT6jUWdYr8NPrycf/2saLIYf8PMhu5LT0narrYQnUwCaApwMOn4PgS4W0rlQACsBC0VXTAa7Nzxt0IKU16Q35ETYUlFJIEITNR66breYNWSHLYA0w3xyaYLHpFQxieYsiSAlhSOalnrhSuXgXbuJcDqlpBkCPvLJePoYrcMDFQH0UdOUls/F2HWXG1fwoeUPyQ+DwRXLmzewHo9iwzVEcNjX4cbGQSC12wM7lcbJaIRXlIr0HWzlV3Bra0uHV6/bktTw6ekeDq5P4fNbcPkthAI24j4bW/EVbCaXlbjGArUY2Mcofaomm9NkTvVoIcJbOWgHcPTMi9MnCYTtZbi8E3S8B5hGCrrnhz0yHY2kmtYHBBOmNFxlIISPTcEMrpEF7zCIsePB2so6/vzBBkYjL16c+hS8wQEBDZLbzTq6rZb8vSRJZ2Q3PfvYNzI1irR8uGXsHQ36VbgzsQuWX7KckSeMsYcM3K8/Qu4OooExOu2epEP0apBnI5lXDk1u6+i1S2iPKrj/4Q/xlz/8D7B9fvTaRipCYCocjWCTab3OALVqDcfHx7pAyxub8vgKeNwKmOAEj583J61ssNJpNqjGM2bBfmEUOSfz/B413GR2eBgcYvbxBbOSpshs8ikVolyVKZrxeFIyGK7NRSgLfb+YWBjxX8I/PkPPWcLEt4XpqGNMyIMJhMZ1eMdNFFtjtCdeeCntA4FvAiIWXDStJkg5GCGZzkj2MxnQy88NyzZhMTLKHQwFwImlRFbQPIRgEUDC92gmyWTymv2cOzYBDpJmmKLL9DHuL/Ttei13nM5QODvBz/72P2Pvk3/EyAoonZJnncvpwpNah2/jof5O9/vp58Dp58ZlbOkWXBsP4fo9ATQ+L7+MkN1Me5TgOWeK+ZrH8NYP9F4N5kh5A5dbEP540hBHybILBCVNU/Kz14tkOGgARd3/ZJYv2KxTVLoTVFo9JJl0FrIlbaEnEwG5ADFN+r24IxiO3RiOZyrsySJhDSC5Or1ddJ7ODdjpUyi2N5sJ3m7mrJcZAQdRMk82zFr5lsnagYmY3OcNuEmPPPoTcY/h+r17ewd3bm3j5PQcx6dneOv2roZCn3z2yLA9yJhcNDaDLiajAexwBJFYTGws+hLSP41+ZWR4E5R68O67WMmvmyQvF5kP9Gbitks/LI/287XVFfS6TZyenUqWp4ZzOsOtnZuYTh28ePFYPjuqfNxMAzSSXlM7mDBSBedMR3pNZKkEbGP1QVYmrzMbYoJ/ZKCIqQ3g//hP/xX/6b/8Lf6Xv/oz/PAH39X9+9PHZ/jkyelvrflq18eoF4yUnQwc1i30io1HgmKMZjNp7O5u4607u/p/AtRXV1coMKWPDJeLSzynhxGbRrhQb3TVYPC8NEXQIgBg7l/DtSI/US8sH1PSXIikVhDPGtb7zkYaQZr0e4B8Jqj965rBIWcn8nwiC477BoGScHYJwUQGhbMLJWTnV1fgpbR3OsX65jI2NlcxcYb4/LNP8dWTJwJouZ9xqEsGCodwXD88o1fyeWyur2ktTumfe3aJ1kUBldEAB52a7p+buRXE6f3kDPV5E+gwacMzMVgUKDX3DDTScyYvjrQn1hpNMUoku/R4EI3YSCdTqhHGYsVwqMchBO8BM2yjbUWpUkOr3cOtmxnsrscwmXoQz9+FN5DCP/y3/xsvn30qL+FqtYlOf4itG+t4eP+O0hsPjy5xcHyp1xDxB5BNZZBeXoaHbGSxX/wIB70agCd0D9n6zJuVMirXBRy3grDCEeTDDGFx47ofRrHWQsg3QzS3JsB5MrEMqD0diEnUGdIInZrtKpiUyn0lkVsWU4cNcrdRw6zbRJxm7FMXRpWGSYkN2wJX6NVJ9p+poYxPGL1mudY4cDQJ62bQrnpbab9TMYbEtqSs328JcCKQdvhqf86enghQpIE993GeSTTWZ2AJ98vRNIi+QymWYdHybDUhPg6WV/JSIjDJcNhtgWEDHIzwDC6XK2IL8UwjMMDvZ29jPK5MCIOsaOYSfZ5VBPqZcHpdrip0YjAwgSn379/GrTvbqF5fY9isKlmRLLDV1Rxu7mwjkc7gslhBp1FBv3GF/SePQH++ycgMUXnPDMYMGDAKGd5+PrdHFjNkkhFAVU/Es08m+WTXUnZLAJjXwIWhi2sMiFodxEJeU0vSokOKEB+cqYWeP4bcvQ/w9sNvYS23jJgdxvWrj/D8s49QrpMl2kG13tYAV3vbvKciiMhgDbLmmao56neMlN/jQavbR63Z0qBgc3NdkuFmvWrOJzdrVTeCEVvepI1qTT0KP3uy6SS9n+813EPCTMkNehH0TNSzBBNx1P3L6gs248ZbjB5gB0cnsH0urOSXUO2y/3Mj4J7hyd4hqk4I6fzd156FOosWPddshtr1K7RKR1jNRHFzNYHlfA6peFy+u9yfaf8gkNy2xSIl0OpMXAovoPSV+5fTqyNs+2QtRF/ucrmIUqGEq2IT3f5I7EBd705LQ0LW5zwjZHnBdeb1I715XwEg/1oflGuuRhwsh6dKhL9HGrGNAAAgAElEQVS6YqIuEIkz7MSFPiKmHnN5NcgneHbVfNNtL96Xi/vj1LCpZ26/Ap9m7TMFRnDP5L7LGiBs9RHl2eXxaq3LDsnjxcAVw7DbRPPiKVqtgWoK4z1nzvPw0jZGEzcKpy9kO5HfeQfJmI3AjPWVG0fnZVxcVnTex3L/Dp791vW2kFoSOPvnpl3++Z+8h6VUGHuHx5Ju/KrHbwLPCJzt3twScEZ/i/8Rj9bVC9Sv9hFduYPEyhtZx+J3T3t1RAKULADxaBw3t7flIyD542yKy1JHjcdaNmIM+agpN3WUkX5QAz4aSh/Oxd3o0ANghIRNKrTxDaj3DCsh4jdRzeOpAS2GAy5mS2k1rRZp8BWBF6HYiowCXcMaipUWqtW6KMatRh2vnvxMAMYPvv+neOfdd9T0kYV2WSNDZ4LNpZD8H9jUywtkPMJ5mQlELmxkFt4lhhUl2Y7HI48xsnoo9aSAjM2ysa9aGO+aDWCxqS88Cozs0PhHLCKJDaXXGNXz599976G++CDISknvztYc6ZahtSXWByfrBEH4Z4Ij/DMjeQdEAV4XrcYomb+Lk1vKIJ48eYLTo2NNNimno8/WO2+/g29+/8/FNCAII/Zfp4MXn/4UpaNDpMMhdJpNJUS++70foB9Zws8eUV5E8GxXnmd8H8/2ziWdemt7FYfHFzj+7GdqlLseCyFXzxxGPNTlczNPUaUXilJk5pHUoukZQIxMMTYRTK/kg4c+2WXGyJiZNpQOkzrNtFJO2EwBqwS1uQG25bYMS83jlj8VZZmtUgmtywt0vAklOUVb5xi4KE1zIRkwjD76JQ3dPpOuMyZg5MbUZ8NnhzCxXDiptVBp9zRR5BqkxxnBvAULkYUTaeV8TnoykYlDjwuxKNhEKqmLUk9+noaNQHCD90LA59eakvn/ZIaY7UfI50HM40KSzeRkpEk/J6BkBbBA52RVJucyfB+jR9Cq20OjTZnlUJIZ+v+FAwFJB1l80Did4EmcCVvBALzJDFzLa/Cn0ko+4/My9ru+/wrO2bEKQ0ojWJwxZYvXtTeZ4XAElGHh6uxM/m+5tXVsL+eQnw4wrZbUNCr5lamelG3G4hiFYui6fQKc3AMmQFbw7HQP560qLC9ZPm6EfTaSsTh8AS82cxvYXjKx2gLj3R60hyM0vU+B6AtUKn0MxmMsLdNbyaTBcd8olgcoHVvwDFYRSLlRap2KHeuz3ZLMDvtAv0UvDRe8ARdCCQs+m03xDL0LF3r1CQKpICYDC+nAOjbydyUt4zUgqKI7ndIcxYL3BbIySZHrL5nJYDoZoXB+IcPWqS8uU1vfrA96YTgIYuKL/9ptfTYZwNUvio1AoNk/64upw+CAZr2GWqOISudaLItwKIb82i08fPhn2NjcRMDrVbHZZRrrPCGM9x1N+vdfvRJrLBAKIRxLIJvOKLSALEduwNwvY/EEorG4mhfJM7s9OMMO+g5TPV0I20mtfWO4bhBgTdsJqM1ZpGy2CbzJb5ETwnYD3UZFDLb+aAq/l0AjAStG00/RbxUFxwUjNDynafgQLsuL5UwOqURSjJRmt6WmhHvxgCxnjxczt2G7keXG5ie7RCZAQobTlECYpDT6NJUN4zJqQgl4bvEsYdMsLx56kxBoogxxbojMe5hyW34vfydTynhd2dgpYc3lRuXyEkd7eygcv8LV/nMgdwuexCqNrTC5fgGU9uFZvo1ZZtcAR4WXQGHP7Cn+EFzrD+BeMqwhAmJaUnOgTX9e/B1X3XyP81b24G2cqIgWpmS5YMeTAscIaDM5l69dtgcjTsQpIfTrmpsUW+P1yM6fEm6+LKbKmcZqimhohmQijIkrrOkwwSACbPJ3pGebmwmFDAGw1ezSvHgx2FAzxj1Nslc2cEPdG4aZYwYa2qk1eJoPQrwBNXE8qxYNkWF+Gymc7vvZDIlYVElyTJAmIP/WnR28dWtbflInZ+evB0b8zPnzd27vSrb91dNnArP4OfPcNLIaDkVm8PqMITyBfJqR08MmmU6bJtoZ4/79e2J/7+0fGFkojavlxWbArM2NDa3x87NzscwExlKW4vJga3ND13P/+Mzc53w/88ZfSaOzEdyUHJFZL+sK+nfqZBOrRHYCUw4XgRSTRG1b4A3vUd52z18e4LPPHyO/uozd3Zs6+37y5TF++vjk9yoXq1fH+v7Uyha8kw4wbKjJm44d3NnZxMMHb+u+IGBAVh0fBNHoI0nmGlkSxpsWav6GTA+eN7YaIqoBn6dX86wlSDEdI7G0hVT+TZ15ezOBO1spnZEK4+l0UKmZQBHKBAlWaC3NvQrYTHmDOVj+uNZ4xDvBzfUktrZWUeOZsvcc3W4fkZAJ7SDQdn11LaYMWeqUL377w2/i9va2hhzPX71CrVxFJBjE/vkpnh0cSJKcjsTQrre0X6yv5bUezD0xFsC5CL1gk84znX9XqZRRrVQF0JA9Q+krwTuu/aA/IA+uWqOCbq+OoTNEo03WNNln9Nkc4ezyGheFkmq7IdkpZNVwuOb2KHQimwxhNHUk7yeYtXtjA+/dvY3r8yLOz0qGdTkayqoi4vGLzYhIWOcBPzMmhKZTEbEmuQadblvBEhwMFipd1Os9hMMxXaPuhHVvB/6AD8lY1FgLDPpSSLBetCYmuGvkiWqfHDUu5IEaTWZxY3sbqXgEr148R7nI6248JsV4ZQQqa3e3C5l0GslEyjDiwyEBKwLeR2T2EfQhA9bRWUr2jkCiyVRJ0pdVk66Xi/lkfyAmK5PmO004gzpSMQvZFANoPGh3yah2SeY7ZXrpvD7h3sy6U/JISi/7xneqNSb7L4GbywndvwwrkKXMfCDQa3dw3SAIOkEyyL2Y9hCU4xpwlaAA9xEymzgYZVgB1yRZZs1mTfvN3/zNf8CDb32I80IFs/FAg1zmM9gBC/tPvsDFyT76ZI23yqpN+n2a27OG9sA1cUAmziEBWnrYuVlje3AnnRLQ0ld6ufEoJRhrzM5NGrzxXjMDjKHDs8J4TFIOGbF96A9Nnc0Qs06f5/kA/lgSD7/7fbzz7jcELAbCMYTskOrWR5/8GF988gmmY7IQp2DsDodjtJvhGs0uL6PPRNNCEaur62K4lwvXODm71GtNJeNYW18V2EWpJveQKhl9Tf68AZaZis01XK/VtZfLpkQgn2GkSdk0HSFA0CW5iVFiEyuxCVbiDPWZotoxfcJKDGgPHBTbFtrjsJ6jTjb7xLB7dfZwEPaa/DDfUk3Rh+LZU7RKL5FIRHBnewd3d24gFmY9YfzrtEcT5Ov20B+M0HegkDXu5QQzNYyfmdTveqOOft9BudqUJ+A0sIy+K4xO7QqV8z3thTzPOOTgZ5RY2Ub2xrvwBd5YQP1eG/4f+ZtpzZMLdLEaN/6Alb6Fq+sCpr2Shs3sa7gD0A/RFVpWfci07oHrnw6Q/f1z+Htn+pwH3gwm9gomvSr6tXMEIlmxMr2BkAJMZv3SnMFLaewUE08Elj+CsHeEYeMc/bHP+HmyzhlPwRRR7h8jK6Z+icPT9a2bcI876k1GrqCIRI1KWfdpOJVDOPHGw1s12//2v//Hfwr5/ZEv8L/Gp19ILT98d1ceZQTO/tC0SwYE3L2ZF21Zviy/8Ph14Nn/DOCML4vAGR+/Cjjj3/M95FNBLKfDaihYKHDj5WSYGzS/aONEbTGLZ8rXKPmg3xMBLk6TnfEEl5WhvMmWImYjYpNu2AhajrDcnFRPMBhN0Bx6MWYa2bQNB2Ez2RzWTNqlz0R2u4ZVmTrO/CnUqiU0rg9lpEl2z/nZhWiYf/KtD5BdWkKAxb7fj2J9osJoJWXCDXxeUm+Z0jGPrff6pFPnBscpgaQTmowT3DH+VUY6Ofe3mct8zN7KzXfhp2L+30yEzBffsw6mebIk/z3o82D31h19ycw8EMSrwxM8e/HSFNYeC7lUFPVmF8VqGxv5FBJRG9flJnqDMfK5OJYzMZNWOGeo8UBXsss8YZQSTiaTHBwcoVRpYDYaIbe6jgff+q4+TzasnMqWKnUcvXyFceUKOxt5WMM+np1WEdi4gwcP3sJFuaVGjsAZH21GIU+nSoXhtpgPT/HF589wdHoB98Qk2S0M8mXEy9dkHJTVtC2aJP6XrAJO9I0clYEJ5tDU5I4+W3PzTR52fB5+hnyuRcoePcYIPnHqQ1k0wVI+b+P4FapHr9QY8/Onie1EcfAj1EMrWgP5WU1/3x0McOlO6pCN9a5F/W5E11CHF8PamZovOxAQi5GFtAzT6eUkI3MGBtjGb0eMMuOTxmaVEw8lcfbo0dTRxIRFvbxA+j3JF/wKrqDUgKAoE+jI75mK2h+bjZGc0qCecif+TkvN6aL5JeDFtUPAjAmX3cFQU0AWFNFIGCE2Xgw9oPRIhrmGXUfGQXh5BYNIAo4vCGfsoNJooViuwF0tYXkyhDXjlNeA3lzLLM4Z6X3q9uJVx8Hp/gEa5SpWtjZxO59FvNdCv1ZDkKAlvUbIxApSjjfDxApgErTRqRY1QT0sXKEx7iJokwnFCaUP2+u72N24JXbAgmlRbPZxVWfimIOB00dl9BJj/xFiES/sKGWdM0zGZM140Go4ODvpIpEKIJcPYNTOoNMCyu0iOpJtkMVAUG+GSd8Npz1DMOGGL2KK3mFzAk8/hEicbC8XVtI3sbqyq/XRazPGvSY5DX1xppwmTKeI2kEVC5wY5lfXlPL06qSMocsY3f/OD8oku8eY9YuIhrPwMH0RLiQjfnSaJXhp+hxfxlXtSlPp1ewuaObKBK70yqqKezZZwmoK1ypgUynj33F0cKDJOxOrCAZTijloNQSw8s8K8fB61cxQpkCAwEgxh3DGZwKP+h2ThGjAvIFi3QkQS34+B4eZQsv7lsAeU8cKV2cq6uOptEyQ/YGwwC6+yFathm6rrqKZk8lQYIxmp4keeNZkELT4e8jQcGmySOYXAbder4MRfy89b4YDMQAor80u5QUAmmxA4y846A8FPtDImXsLn0vJvUrWNU0UwR2CgHxO7iOxRBzBcFDfe31xhZdPHgs4YWHMYyiSWcHJdQNPXxqmDz2E9CjuYXb2xWtLAAF4BFy8tiRPrmHXMNwIqsWNjQPPPk/VeJ6NM7tiKVj1Q7iKeyrCp24vxpSduwG/G4hmswhlcvo3PheT4Oj1xXVIJqbYdkxIpP+jEoWNVJ3vRTJVgvv0B5uzA8SzEwvKAnOL+f49QTIMOaHl8I+sL4+YkkLs5hJHvl6TMDb3eyG8vRhk8HNxRugNeSYZnhybNoGTZJKMTfqYksPkeWQStfjg+mLBzM9TsplWE+8/eAcfvv8Ar/YPJUPme9Geq/dFNp0B5wwjpSfwih49P//8C+2TMofnvs8B1IAyuhmCNsE+Jh/SiJgsZ5/AP5N26MKtm1s6988vrvRv/J2U3lFOTEbWcOLC2cXVm6HV3IicbBkyg6uNtoYYC39T7rk886bjPryuHrzoYeaOYmLFdW3ki0Rwj4wuNxO0GThhPi8ya3PpBFLx2Jzt5EK5UhO7Lhy21VD/6NN9fPToUNcwEvIjGmIDyMZtKLnc7/NI+EdYiTFJOKw9tdluCTSjDxSb27ZSlM157bBB7NHHlnJmBkIZXzfWawuWnby9xJBkCvEU0dQ6EpkNw0CkHUjMi42lCJKJmM57MuC573CPvixco15rGHNyArLDvtiATFJv9cg0AVKRMLZvbSGajKBcKapx9Vp+rZHzywvU6jUDCjLsxraRTCXw/v37ePvOruSGP/7sCzS6DpZTabw82MdloSD7h+mQbDXWG4bxyDNbde/chNprMUWeXqwWMqkEshnKHRnWM8ZybhnpeNzI98ieG1JOSsbRFCMMMHYROGuj1R3D6yPriumYEzzZe44XR0eqI/ojNvVdBbW4Zi4EPUEsE2hiHWAzzdlBNhnH27s7qJVbuC7U52C1UXpMe0M0ag30hVj5tC7zqzmFxDDdk/U270Wlm09GaA1nqDYn8PoT8hXtDsiSJgAzkcE594pGrWbAJFmtNGWw7YvmBH7RF0mes3ZaLD2mWJKZJaDN8ip4gjUJWWn8ohySZw1rGrK3VSKzp5hM9fsYfsQ65qLcU72dst2S8XFvkw/h3HeKkiw2x2F5u7qBaUcsn3ZnAp/NvTyBZruPSoVAE0EmpqMbxhk/X3lU0oNNwBcQiUbEviqVijovKSEl457vn/sdGZE8e8KRmJIx6eM1GI3l/Xp5eo6T4zOdE/5gFOEoWUpZpNJxjIcOjl7to1y4wJ9+/7v40x/8QGdSzxngi08+Rq9RRTaXxtmLL1E6O9T+w7pm4gzEMuNeGkimYQctTJsV9VzGr8vIGuf5a2jRCqI/UG0sj2B5rs0VL+pJ5gw+MqLG7MPIzHL0ZQd85pzlcGk6Q28wkd8jFTfJdAqZbAaJpRWs7L6NZG5NZIpIOCozdWUrzIzVwUc/+nv8f3/3X9EfjOGeuiWd9NkBJFJJ1U9konEvITOcntja08dj+CMhXf9xry85qvx8J2MZwVOtwsRJAmkc6ApoIyhPQMYyP8+9xgpn0Hexv+Px5cVOjgw0M8gZuziUJ7OXnnVBeSv++OdfoTW2lSyr57QzhmEqFxb2gKE3Pj5zEM3spy6sJoDVuAktCnpdSr6ldJUMeu6D3XZH9b0JQbMEqnKwznVMcIy1tXxsXfTPowe2g64rjKtiSWuR6//y6KlR2fhtpFZ3kV679a8SQIu4Wwg4RVlA0J+PZyGB10KpAm8gIsCL95w/sgRfJCdG/5isW/mlvnn4rRmSnroC166vWbf39D2hzE2l/LZLR8is30F8ZVvr3zvrvrY1EjFlRGLOGPAn0O10EHJ1EGIoiMcvAI+4QrPRxNXlpWr1WDKLzHIeCGRRr9fQuD5Buz9GKLWKaNqE//3y4988eLZIw/yL77wHMsY+/uwrMX/+pdIuFyy0q0LpayAaPc2o+37ykiwjA6z9zwLOflNRRdo1vwiaLaVCKlrk+cCzmAcWJ4lssMSAMSwq0t2JJhcqbW26kYBLVPpmf4JaZ4qgZ4xYcIqA14PGwPihiLnjciHmG2EwmaE54BRuCM+0qc3TMHTZoE3UGPGwfz2Z9ifEapj2qgJEKIFgyl+5WFajm00l8ODBO5rgcrK0lM1JyslwAG5+K8mASTyRfIRMMzcuqkMd8htZbpomeYgHNQ91M1k1pvV8yDB+zqRSkyAmA6dqBD9MZLmx39LJouhxs+0azzMx3fjeacA6tZBIprGRz+Dk/FoNKlloA4eTTpMuxoSnUrUtIOTb77+t61gqFeZsGDOBkVmzHsZnZFF4Ug7BGHNuKNTyJ7LLyOQySKfSYnY837/CdamDDx++hYf3tnD0yU+w9///Pc7GYeTf/xO8c/emYRrMgbNnr860KZF1xr8ftBu4+OQfNBkvuRkPTfnaUGkpYkSQkTg2aap+OpbKJ4SmxUaeYlhmpD+bGG+FSEymKlzIGll40S087Izxvy2zWJugTjyOcqmCyukRJq2aqL4++hGwwZo3dmJjTAav/eq4nvn89FGiUS6N/zmF40pruiyMaNTuMcAKixFepwUgqnth7uNGgIJFmeX3qvDjeyHAxkOYoBmNVfn/8oeZF4n8PjZHbAoIsMmsXH48htnI9R4I2cikM8haUyTGfVgqXB0VFJSiSqY5Tw4i44gAGosITqoIdKpIDQZUFImBw+ASl1sMRMqfIksraPhDOG50cFks6UDjlHTF9mLDArz9nlJuCRzzoCLFi+ylki+IV+2BDGQpD87mVzUFTzldDK4vkcikEcukMLN8uCwVcX12ionjoNCvoz1jSIMfsZmFsMtCIGBjObuO1PIqZnYIQ5db7AvQo6NYRqnRpzoPY5QwmJ6iMaph5u0hHrcQT1AcbIzDWVRWSj0UrwawQ34kkqTTA94gC9sZShdTNKtjzJjoR3ZOdwbfOAAvQug6A1hRIzvYjL+Hm6tvmySyucmvoukJ1vJ1x6L6+0anazz2hgMZ37NJGnhiaI0Ma/L3eZAF4B7V4HX1TQPNz9cOIxRLSP6YiIawkrG1/449MVg+I2khi4uMBYIkHFoQKCIAUq83UCxeqwBnSlO5WNSUjQAav+ih4ho7iCSzCCXSkkOSGbIwQ15ZXUc4EtU92O60cLq/h2G3Y5oc+aFN1TixwZl5ObUnuBUQc81IIE1KZ7NW1vogNd74ARqmJhtCTsO5tlg8sxHxzMZau4EIE9IC8Hlc8kOhP1uhcIFwIoNgKCbfEG4fZKBdXl3g/GBP9x7lQpRv0meNhsVa8/OkYwIXBBfFYZyfN/QmMenOE73GarksAHxpY1P3Mb/v8uoa+/tHuufG/S46A2DgjqhRWDymBMwIjHHHJeg1B+9UvHOaTc+zpVtgAAAlLWR9uCr7cxatpcAIfR8lbZkcfCFbv4+sVQJEBLz5pDRGDttBedKwkeL1YwpUKJ7S0MU9prx2qNAKJgO6XMZXTEwzsiODYdjRFPyUtWo/Nb5Ni/PXnEsmKIfpinyOxdm7eE9vrAlM8Ao/4+GwL2CIwwk+NOCYh7nwPmu2u2jSf8yyECeQFQhIbkkWGT9ngltisQvANdN5Sh9v79yYA62GvcXH4twX21Z+kQTPDA1yAXDwb8lg/vyLL7F/dIJUMqbAi0K5KQYppcQLqStGbQ0pYEXQaLYEDNE/jUOSRNirYBXKRLgnbqytIpdJ4/T8XKw37qOUxfM9cO9lWMv6al5yzr3DEzHPBOzN5ZaLwZrxrTQSTJ5LlO3znqcMDq4JAtZI7GePLyYQkOdDjPf/UlaDI9Zkkk13emrYuRY+enSKjx4d6Tm/82AL333PgH8/+eIY//i5AdV+l8ds4iAf9yDqNfc9XxvrhRa9h8YTnUn84hpk6h/XwPn5ufxJmbzqOFPVf0rnlWTMMJAJktFfjQuMSasclFAey2tNQItgDhkplHZabjJUPfKBqzdb+lzIYiEYTyYqrzUBC18ojnajB7czxDc/eA8P3ruPjz75KT7+9BMzHOHAjbUqz2+mHhJAmzMZ13NprKWjCPkZFNXC0SUHPgQAZiiXS/J/ZWPPzzYaNSb1TMGkrJl1Jv2pKBdKxMOm7pXNA8NVGDzght8dRoAMFgZouKYaJHOfcVlueG0L8ExQKFfRaA+VMMzk82AkjE+/+gw/+uhHGIw6cFkEduZGvEz7nLphu/3IxtPIZZNiv6xSchsK4fKijFq9J4BK1ikEEsDhsA+FchmXpbLxD8tmsLyUFbuYoIZrNIXTGGHqmWCciGFsJed+l9xfhhiMyKAfot/vYtDtqFZeqEVkiyHzfCN7X9RwxhjfsFw5xKQvXZqgSdg0yXx9GpASNLMYBGGYWgQOeMYSPGd9zdq3xaHNYKD7MRYJqybma2A1wHvBx33GNVbSazjkkwl5s+tCu2sGJcTuxdJXEBVZo5TNMo3X0tnN52Ndxj2I74OfLeuc49MLvZ6tmzwHbdk5kGmVyeXkpcTXn8xmtV+w/uR92G63lOxar1aRzm8iGI5g0G4inclha+cmdnY25YO3//wpvO4JsrklWdZwfz5+8RWuzg4kB+7Vi6rrU5mkANJWpYJwwKO6lL+XHma8hGQ2ETjjsJWG99wiycoyNiYmtGKxxystnd66cwaO9mmevxxwzNxwxjP1BBzuJ9NkeXkwbJfmg1cC5cbSgLUya8hgaglWlGDaCrZ27iKaziISJ7Bnw+ux8NUn/4BHn/wIjXoL1VoH0ymH4SYlPZpMIBClj5+DXqOu9HG+tl6PkvrxvPbldXHBR086WpPw/y1L11nnuCx33HCHM3qv025FoEkkzPvRhCvoTAnEcXMzi0xgIDVEYxRQjbeRoacbMJwFcFzzIBbwIBto4uPPfo6XFwfwRYM6/yz/CkKhTXg8rOUXDClz7izC4cy+OsNaAthMm0TekN+NoI/9oAnz0rp2xihWayjRRuOyiqvLEkaDtpjd25vr2FxdFWNZPq3zwByeKZeFsn4+lN4Qe5H7aSq/q72TLDSFUADoDU1Azb/0g/cUH2Ru/rrHbDSAzz0B+jU0r1/pPbu9AQz7LYHdfjuqfZ77E4F3gocEFZneGV/7epjSRmKCuKuGw9NrXFxcS3FBxh1r/NbFC6Q4SEoldE26DsM3IpLFU53C30v2KOthsrldU0cWCMl4FL1pSL15yh6rFq41OnCsxLx+tuD4cnC6NbQqVwoj+HXAmT77f6vMswVo9uG7t7C9buh4lGwtfMn+pdMuCaLd3V7Bq8Pj12DZL7LP/jUAZ2QH0M/EbAqGVZVfSmApbWLkWYiwsPVblDowTnoi+SALbaae6fby+BVVXawbXXrc10fb8WoTDHkpa3DJI4GPqH+s2GqlfNHAmBP2yQTtsZmYBmdMZyHzgd9jDkJOm2TgzEkD024IWPjnxsOSZMxUZHFixsSjaqmCw/1D1KoVbG9t4MMP38eNmzsqhlig0ziWBaHkdZy4kzo/j59+szGavE29Rk3ezYG0+DJFv2HMcYLDfczPhpbeSXMzahbnPKR4MtKgdZECuEhs4am3dWMbth3C50/2sLS0jIdv3xLQ9eroHEcXJUQC5rNZNA8XpSbef/cONpeTMjfl+1Ek9twvTN4/9GpTZDLBBQPWcSM+PDrHi5cvUK6UcffePWzvbKsZ5xTw5uY6ItEY6HM06rVx9OlHuDgvYenuu8jlV+QzweeR5xlZaDtrooV3uyxwvGi9/AI/f/QSZ7OYFpJ3WId/0no9WeJnZIxkDZOBBzhfGw/cRQKbGApkMBJYs+jxRXNoUzgwTZDTRTKiCFCG40l0ykUUnn8Fa+xgEN8wzLHuBbqR/PyI43oxJuIspOK9SzER+BmOZi44M8aUD9GHGyWH4C0LDQLaIUTCEWM4yutHbyhKagSmGkaiJqUOZTcc7hr2ghhALM5kpG486bip0z+J8jE+NzfvVqOppl2SChoUk40nJqZbZrSUaazml7G8vIzq9RVal6fw9djsFaQAACAASURBVDvwKh3QTLzlm8fn69Os3TGpUpxeDYa6nwgisOEmkEBZHw8wFj8s5Nkgz8IxNAWetVFnDHkkKilTfDrATtADnzOUf0u91Za3BIvYERv3RArHDvDk2XP9zo31TWyurcAe9eDUK7BCQYz8nHwCZ8VjvDp9qSmq3/IhZAWQCYSwlaRvREreDvAFMXL7UO85OC/V0BwQMA5oXRD09niHcOyXGFpnMvgPRWiyDXmCBX2WkkW5LjutCU4PBri6cLQ3xFN+xJcE28I9sdCuzlCtTeCP0evGhVHNje2V9zCcOnh+9jlCdhhb2XvIp7fN+pAUjUbXcRWpw24Pt3Z3JYGkFJqjBPqfTF0WBlZMPma/6cHmikOFBcNSkjD6e9ANIgD5UXl8XjGomB5JkI4FfTRsYT09hatfQ6HuwiS4ApfPNmuRMpFuR9Ib+qaEAkFNns8uL3B9dYWozJtNSpiXDcV4pCADMgfE2Mou6T0QBCGb5bpUQT6fV8ND016u50a1omkxG+cb2zfFaCOAROCHZv1kd/ht7iFRI4ecx8BzDVauL+F0mtq7Y+ksgpQduDzyJhmT2TY0YDZZSdx32oMpQnYQK0wRpg/UtCVPlqGVwNifEYOC9wmZdRenhygWLtTMB/xBTXzpgZZkqij3CzERpmi3mzob2IzZBPLGDorXl2JxVK8vBCZn8hu6piExRqDGqt8bCDjgvrGQZ/ccF3oDyAeLgBrBM8ky534a/GG+bhpEC6RiRzT366JMPkCvFJ490xmCPkqqg2LkcP+NJ9JwnJ4ktfLSlJ+OWVFKDjVQj4ILJrQ20FDAhXBqGdmlVfQbFbQaNViBiIBrhR7ME6W5p3K/XfhtGUm9Ac/0l3MvLk7MBXJIQmXYz/qVCsMgOGeYbcR/OAxQEu9sZjyVImRszhRas/Ab4/BGXkAu0wDys5KHY6+v9ZtMxMUAoSSMjCteOzbuHHwlE0kBMdxH1bzZ9mu2V4+qQbcbkaCRZBJ8WV3Lq+mmjQPB5GKlIQZiKMSQATd6kj55tI9LRkhAZWgCLsaSFnrgIpPesvDg3m3Qw+Xs/BJrq3m9T5r1s4HsEvzr9QWW8evF/hH2jk6NF52umQHNTFiN2ZtYxyh1nCEjBLwZQiE2niIW4HKRiU8WJBmLZujjlU/dTEmNlOfyHCILjX/me6ekUcntj07wk0dGhvndBzcEoPHx9KCIH39+JJ/Z3/agJ6PTPMe0X1ETr6GO1oLxdPW4CJQEBEAwdIAsPg5w5BUqKwM/mi16oJlE7cX60hoiGEjGuBKqTdpqKMwghynW11axlF9HuTkFPAGkwlPY3jESiQTiyaSYbxcXFyiVS5Jy8c88E3yhFIadEZxmDd/+4D1898MH+MdPf4off/GZ2IJcxFyrJjRokTbh1uBmLR3DespWouTBeRkvTotiqfJeoiTZMKDG+qzZnBE0JdgXiQQRDpH1xCTMeV3Bc2IeaiT7DMeCNSEI6IXb68GUAzwl21pwK7hjinGvi1qZyehjBRJU+l2EYxG8OnmFjz/7MWYMmaCHlqwnArB9QfjcFuKhmCTtHFrGYmGkee8MB6g1yGql16rxmCPoZ2p5l3yDK7WmARK9fqytriKTTsmTs1tswulMMbX9GDIYw02biYmxGODQu9lQ+BTXsAFtzeCafzZSZMquTT3M3837l/czJWxcKwTOFKxDpqvYUcYGha+M+ydrOLKamaBnHvNGnbLVOTOHa8k3Dx/g+cm0QkyHui9Y2w54jk998Icp/1vX2n21t49arSL2SyzO0JqJgAfZyMicPoJoOKT7ZwHicx9epLpzz6JtgS9KJlSUU18EQxHVT10xz5gY6pe/GX0f7bBJ5SUIfvjymbyv7rzzAI9+9hHi0SA++Pa3xEJ6/MXP8fzRZ0imc5hyINdvyRu4Xi6L+c81xayNhO1BNOwTqEiQiQzH4YRy+BHGjpFhGgaZ8eVljcnBKdzGN5ESckrU5NdM4HjQYd6hsZuYGO9Yfr4cGhu7C4JpUCgVn5t7lO33G8aO2f21NwqQpg2L5ZGaJ728ijgHVvEE8jffQn5zx3jyEoQcT3H4/Oc4evEY46mNBv0RWxUMnYnO8UDYRtBlWLEM7+A1pfceAchOryvgl6+f15lsrgVIKW/fuVcr94FgJCpJP33CyJTllwa98z6N1ycc9CEdD8JDG6Cxg1A6KQC8OgigOAgiFZ4hFxmj0W3guFxAu8+zyYMhWW/DHsL2DYRDO4sZzuut9Jele4t95kbWi7c3bAS8c/8iuMWaYj1E5n6h5UGdoVqdUxyeXsgLr3RdUNDTrZub6k3toFF6LRjeVPScnF6KdUeW759971tYvUmVhk+hBE9OFvfQb9vpf7d/d8MkjcZDBM7cqPXMPfyrHpPmJTztc/hjORgMb4ZAbAnFk2faeyPxBCbdMoKsvTBDpXAllheBs/ja/a895Y3UDBl/B4WWS8zvy4PHiGRvSIHUKZ+oXmLaK0G0sTdh0mknLd3frB/phz6xYgocHHWLmI0pRadU3YDriXhMrNcBorr/h+0iWtMkpsE3aZq/7Qr9mwTPCPj89fe/AcoqT86vcP/29teAM160P0ba5S+z0Ph7+WBoAD3OKBP9H+Vx9ssLg8DZ8lJMSS/yI+GEgrR8+TVNxDIzEkDDGpL53pCSHQdTeEFzPxYaDUotORWQpYEDv9tMQ2SG6g5jMPHC9hifAqWqzUjBNmmTPVdcjSoNTOVNg44mS/p5ggWWD36bhRsZTcaElTcDN0Z5Kwm0MImLLcoUWw0V3a1WB8eHR2pGdnZuYOfmTflOUEbEyakaPcdBkH4xSmpcbIf0Y5uHAiyiyOeeZgZMNEbIfLP0+2AxUO8Z1tBa2kw3GLG9ACIvG4Zht5mz5TkVjoRUbC58IHh96SlRbvT0mjOJEJaXV/R1fH6FYuFaxSzp72QVMXL65npW03ECd5zgkXovGislkGwa1Q8pvUHsMz6eHVXw9LCI8+MXqF8f6jNfyucBXwK3d3bxV9//EMMZZYEDDCtnuHj8c7w8bSJ9+x289+CewgFYHBM04ySTT/9s7xTP9s+xnU8g0i/g5eMv0RoMxd5ypgQHWGgZbxv+lz5hCjWYR38b6Q1BBXPoid0wJXBBgNYnpsai+OLhkkunUKk21cBZ0xEaZ4cY1sp6LQTm2JCwXeHDBGAa7y81dZxcEqCSgTRw2R2izC5LAC4LRHoE0eyfBS/XnSWJI/+dr00ABCUonPIF/Jq4M8GHk14VknNfHU6Z+OCkj4azLADoz8TUHBY6XENknmnyyUkVp3m2rYKKUfM7u7eQDflRL1yhVa9h0G2qqQt53EhEIyrUtA7nxQ7fE4GM0WCAaqUk8GxEppRF8Cwg+QGBNBbW/P26xwggRmKo+sMoDMa4rFfl0xELhhGdDbE0cxDg9LnfN4f+XCbFJtmTzuJ05kV3MsPGUg4x+lCwIagWcXa0h8PCORrDDlUfKlIV2+52IxvPYDW5irA/CC+lcmTNMTkxGEKx0kGp3jUNtrzt6CNjQE8n9AJd6zmoJHGGLiyvBJFb8aJR78LpmISumeVCueDgfG+IyZDNih9Ux2XXpwiHLIz6blzvj1G+GMMKe2HZblgIYnv5oa7l0cVz5NM39MWGT82f142RayzGaiQQQr3CwIO+GjIZ7xK4Gk0w9Cb+CXAms3aPYVRyUsz7gPdr0GNM9tm8s0ii14tN0Iwghz8ouVTAx0bEluSRTAuazoY8fUTcNQE6PWQkl1nQ1CkF4L6wSMBMp9PodTq4uLpEo0PwZ4RELIGlTEpAgTMHuDR979H4eKh7jZ5MR6dnim2/feuWrn+zQakOlDDJ9ZaSkTibibDAVoJYvU4bwXBYTQmfn9soAWDu75S5pMIheQ967BCiqezrJMZeqym5KxsaSTQ4hOiTyTRDdmnZSH9nE3nusDFwJiZ9kMW7M+jj+HAPl5cnurcNC9gjAI9m2dyfJbVyzVC+PkG1VMKzF4cyLb+5tfHf2XuzJrnW60psnZMn5zmzMrNmAFUo4AL3AncUxUGkmmq3HY7op+52hCIU9i/zgx/84g5HWG61WrIY0SJFitOdMQMFoOYhs3Ke53SstU+CFDWREmWqQ07GDd4L1JB5zne+b++116AUz0UwIZkm7xXZUQoQkLzcmGr0/KJsgOt0CXQumVqtVh/1F19iUXmhe+cjJzo3o6k0kiuUqsYEkujM8tjYWvogmxbu28ZcCr9JByYzL5HOIBqJaiIvCbeYSpY46ZHNQrkcByLBmBolY4+RkRCShFVhIL7UzM4CY5lxGi+2hr9ncS9WWjGlaJr8G+hhUnueGWYuTVYb7w3PK7KQGvWanmfuWWqcKVmJhPV7eJZSakmWD5PryBDS3i3/UzZmM1xVaypyed6JPcxzcGaSSfqPcM8+OXmJ3/3WN/DW3l08evxYn5FnXCoZ19dxT6Lsk40IwQ7unfRFY2Ljq4MD3NzZQySexJMXB5KQqraYdgQcDyYBLNTEM83ZMx8mJnAzYbnDweBc1+XO3o4sEgjkElx99OQ5rm3RaH4TT/df4dn+a10rG6QtDc0JLBjYSN4TK4BliqtJXq0VpVk8QTPWHzRc517NZ1FhNWMmFQ8kL6LLAfeQJKV6QcppyYILS3rH4Q7vEWU/D15c4C+/ONSP/+YHu3hnjx6C9DGKCTz7kx88+vv6ATQvXqNx/tr3oTP7AQJ4AsJ9ZQF/pjyGeGbFolJM8J5TXs2PRx84pQH7/kHLIaSuEa+IHwzE/cN8wzzs3NxBbus2WsMg1jMuMuGREvDIBtrZ3ZGErFy+VHptt9dFrd5Ap9+FG8phOpjBHTbw0bt3cWMzix999ikeH51bkIVvIG0gprE1ub6DroM7G1nsFFO+QfoUh5dNVNtDBaPwa9lYs8kqrGRU53CNKrwhTHkgWeb0NrUmkd9Duab5rgYQcqIIOBHMOVyTRJ3hujENF8i+bh6doktrhFAYiWIJJ50mnrx8LqD0+PwQh1f7cKO8/iSoeciHc7hRWEM6GhNYzrVOViqT/xgUpVAiptiGaRNAthVZY8ZC4UCBNY1UALRGSa4gHE9IPtynHPeihnaH0ntmr/jsXF8+TMBJoQg+7ijjEf/es45YAsPLoTYHKqViQSw9Ae+yerDhEK8991LVUBxSU5Y6oMR1omRuAlhcTyaPNOmm1VUjAaz8JxQg2ExC+gQzhDB34pK1kZ3DAIFGqyOPx7feuq29jjUz3wv3PMmM5WXJUA9TkNBzjqoArkzuIYl44o1ViO7sgtLMJAIErkaW2k7fOAYwSSmTyyFVXJX8y8NM9jCzyQDt6hkOn36ObK6EwaCD0air2nb/8UN0RwF0OxwWGQM5E3OQj7Nepcx9rPCDSJCD1JmCNCg3rbe69tyECpKOR2Y1PZM9sjynrgInOHpSeqCbxjC0CSeUsuAsTXhGCE7K8EZnmA2b8Jy5QBGFxBD4puk92dBkUGoyQzYsB7L01Z2bX3HAgmKiYavRe0Orb2WtEfCQX91AdnUDmdK6AgI4kGJtu379Fq7t3UM6X8T5qxe4fPkjSeYqVACAw5SA9mbuHaX1VSUXVy8ruLy41NCDe/IytZ3ne75U1DlSo6xRZ2VWXqov9l8KPMvmUvosHKqyRpDpIl2zJe0NYrOYQS4Vw3m1hWG3jRiGZgGT2UY4mZb3WXcW0TPUHxkozKBMMlQ5cGb6bJsyzBDl8gvt1YFgHJ4sNvyXr3K5uxnGjRIHWAEkGHHLdc3z0leGKNQn4OCsMZM33tHzT/HjTz5T/bK2vqrBGkkgiVgcK6kUmq2uhps8i2aRAt774D3c38kh4M7w/LiNp6cDqW1+Xa98uC/fuP4igbOWBenxNZr+dQYa/fdSiwYGV0eYhLLyCKyfPvfZvw7iqSziqRyCiQJ67TrqZ/s6MzObd5Fcp2WRnSt8kXm2Fh+g3uzj6KyKy3JFzwstjmwPnyGTDKlvdQMhYREDDUe7GC889eO9bge59V2th+mgjmCihH63gU6dAQYuUrQ2yOQRi6fRX6RQG/5q1+1fFHi2ZJvFwwEBZzz0/ybgbLnwCGb9Y33P/qZFvGSh8f1wYvjnP/pMv6dcY4z9//cv+jasFTjBiqHeYsHmG/bOzZOKjRADELi4KT3jRhRL0NthgHJ9gN4sisiia4NreZkY0h6ad2QkqsPcCagYTQeNoTae8XCcyQSdExJ+78yN2TRl1FDjQLCDzaMxJjyLm/cnXpzHq2HQT6MJOxsXxxggmKuQo9dJr9/TBKN8eYnD10eiU5PNsLe3i9LqGravXTMmEEEc+osEPfm0ULcfYeomP78/wbAPyA11Jq8xVjb8GtKry+25gIntQsSf6ljhmUn7xqyOq7QhmaFqImNyAoFb9IxgceNADBAW0pQPs9Cw4ickMJeNQ6djhr5nlQZKpRI2VzNKtZOcwm9iVByK5WA+M/w+o25zGMQpFsHLKZ4eVuUlcnnwGC8Oj1XE3Nrbw7//9/8B1R4n9g1srOVQffoAnQc/xsq9j7D+lW9JHvnwOY2QF7i7t2WDQhZbiwV6jSqefPwjVPafIj0foz41U3lLqDIPOBUybNJnlrjJz7csynhAs7CSpwnBKbHMPAx7HUtMJSOB0cfdJioDOxSz3XOjZ+sg53Sca8k2wsCUExpKQcMYzRYymx+6Hhpcf5pAzrU2yS7jvaF8YBk6IMCDwBdZZwTO5OnkswrYXPtNJr0+vLClV6qIpVyNEg2/mdKEVemxPChNZklWonwA1WhMlKZIs2pGycfYYJYvdb0oNKiMXEwHXSR65yr4eA2ynOYGCZbaewomUojki1i59TY6zQae/+QHqFfK6FJKSKA2ammqAr08FiszyZHkjxRJohVL4nm1ifOrGsYj+g1FsZFPYTvoINxrwyFI6TgYsJkOhZBPpxBdKeDKDStAIRlw0a5e4PTwFc47NdSZesgEp3AMqXAUW+tbeOvmHRUDAcnNCBSHERwCr0/PcTAeYeSHJai5F0uQhZwxtBZOD8PwC4xjp6hWJhjUI7h5K4VElqmeQ2MBLujbwjjyMS4Pxxi1PMSyHrLbNsmVR6HnYjJ0MK7G4E4zCMQDKGSuYS27q8KAxZqkY5wgkwU1ZZJjDG5siOpVD7nIltiDfG5Y7HNv5OKdeEn984uvdMyVn4+KTs9FnCliHhvguRozApgEMgg4sZEksEpGx7IpM+NwSsrncMMZhANTuMML823wipgFlr5kBOP4UyFZA7+/WCxqCEL2KoEp/i6CcJStEXwd9gfotVtarx9/8lN9jq9//RtiL/7oh3+JarODt9/9QOtGAOdwaOCrb0hNSZMkwmRVjocChdjskg1JBm1pdV2Gy2TScZESHNFZwBYuQOYJPUWsYOJzQPYy2UpshvjfZBgo1ZbMVCyQSSUlyWAqIs8E7Q2eh2dPH2D/xVMDKNikLRZIJdLwMEf98lTSIAJ802HH0sVA4MqGHQvG2evZZJCApYAtgRA+l/Y1jiaaMtb30/XMxNhDr3yI7vmRvGYYcCFnGdek0WS6RqNsuANvwkKUECxzY/NCM8k4ZbZRXUc2c2waV0prKKxu+z4vE8RiSYQjlHYak4TvcQlQmczRWE4cFrHJs5edi2L5sMinD6ZrID0/C+VGBPxTklUltfbr9YbOTgJe5g030znM9yxglymn3M9oqj+k95SxUAhmcQ/lvSEwRk/IYqkoJg8ld/JJpV+cDOENjGezTzC0IePzADqtJi5Pj/S7uRdy/33vvXeRSifx+uDAJMqeJ3kvZcmUZNjwJSSWZKGwIlP7gyOa2c9x49oWdnd2sX9whEcvyMhyDYSejhF0iEiFMJpzPxjCZb0S4mAhpPXz5gxYLLC3s429nWt4+mwfj8myFePZziexqxgCQ0YVQVefaU6AQ43pgh6RBF4IJhCg9AOFfH6NnXtsDnl2GJOPDX7YacFbtDBfeJg5KWZWa1+irJkJZJQ2Us6cTJLpmZSNBdcEh2J8zu/trcm6ghMesn4Inn3nR0//3uKyV7tAr3ml+0LQYjzoihktRvPCfJKWwCrXhEmCDZgyXNBPTFXNxKfBlwRTQuynnQqUJcNtNNLzxnAf/tzM6jayq9eQjc2RpH3HaKzruba2qlT30XSOarOFdq+NcuVCgD5nXjE3hFIiglI+Kebuc4ZI1Adi7xo4wv3TgHXVeZ6H9VwSu/kYkiEDNglc1tqU+gTFmLJ60wAgykfJkJPqImRyW/7P6hRfgs5BhOxHPGBqKgp6YvI99KtNjJodzGJhzCJBBAjONToC00L5nKTs+8dH+NFPf4gKGbD9BrrjjupYN+wgMHdRjBVxc2ML64WC+W9J/kT/Sao6zDqEz7nVgZbmyjAH7m+hYBgu5d8MCuE+EU5rr2m3GqpFe522pHWsQ7leLEme9bCB9TbkZMAHwR6ykMi4s32EA0/+XgapcABEOa4ZuHPQTrY9QT2r6SSj5bCP4SA8v/zhDdtw3idKHiPhgM4YMpakAFlMEQlynyRgwxqfbNGwBnzc5+x5YiCZJWXy/bIeY3iAhshkwsVjlvzdJ1uLcnJXzCgCirQ24DCAQ/gYwbNkQus0ncno3hGo5Wfoknk8HCKXzwsw49eTXZdKsneYqClvlo9QvzhGtXyOWuUSo15Hn9MgS9uL6e9E1jLPtmSmgMVihsFwgFTERdrrqAbnnsoam2uWPYBklQIhqcSYYTALYDgNCDCYBpJw0tcxdmJiBvG+9AZMcKV8mIARQwUcTDrHtlcHo5gNmkjHPMQD9CqsYzrqiF0mRYseZ3ppOpJwMhGTyZ2UdVK9QKCbcxDaKfCTsV6mCoH3nM8qfwCHPxwAkl3PwXI4kYUXz6OwvYebd96Rt9Srpw9w/vynCAbjaPV5HxoYMZRK4N1M9iv8Xkpc5wR0aRqvxHd7XgXd8MyN8j0FQVrA6WUZtWpdEk7es53tDQ2NOwyIIDkCA6xubmKlVEI2nUGrdoWzk2M/rGeOcCKOaSiNzjyB21sGhB1WTIGymvFwo+AiFljgy4fP8Onjxwgk1+V72ag8RSS+hjhrSN5rNwAvGFfowE7RvDLjERfv7SR0D2Waz2tGkoCzUIBXj14QYq+O8ODxY6V/8jFk38Ok3+sc2Gys2vkkQocn7+rmNIqv/fb72Mw6eP74Gc56IcyS1/7eff6X/YJ715O4u81QhREeH3fQ7hg+cNn5q0GIZKh5/XOspkPaB3rNhgaqs8VUnnPNZkd7Ktlj7UYNlaMnJptm8F9+C6nVG5jNafnEGjaAfHyBrZyL5iiCav9nv2vSvtDv5/M3615iHs4jkFjFtHWK7sULdJo1RLIbSmXn85hiYEs+g1ByVfJnhlM5sSJG/TZ69SNk124hv/EWhpMFOn0Dg3/Z178I8CyfTekApESToBmlmfQbIyDx81LNX7xovdFcoBYNBX/dL3ms/c77ePh0H9/5wee/MeCMnyufCiIbJcjiqIFbzKcgaUamvjNL3iP9kd5V/TEbnrlSdngQjgNp84+BHZKROQ8MY6hpf3OZkBdUqkXEI3PCCpnePKpDP4YehmAsNRB1ekqT4YuGvEzRkL+H/LB8qrifGGa8FGNyGAZuKT4sMFm4io0xNTlJp9dF+aqiYm06GuKLz79QPPDbd2/ho48+wMbWdTW1omt7Hs5qBN4m2CqQIRawpJ8RwTKmDQbRHAAnVfNE28yHsZGP6Hdn0gmkk0m0Wh1tiKQ/M72mWMiZ1JTAmW+uvJz22PscK748GIogm82pWXvw5IWicvnaKBoAmcsXcO/unlga9XpdSUxsggg0stHgzxSLzzXJEA978yiI6jDhBsj7Isac/N2glJdXr47x5OlTPHn2DM1mA7/37W/jX/+b/wFfPj/Dk1cVRIMBbE3KHM1j7cNv4N7dXR2W8joCPZbCYmGJgdftoPL4cxw8+hwTNsL0rGIyFsEyAiEEz8jmYvNMCdDIprWUO0ai9HMy+aRAUmrT0xmUSquonRzJ9F9SYS+AaMDFlNHFvsRY0k5nhqFDr7wZuuGcPntyVJepO5u9sz7BPCvmybRgAcWpJL/QmAG2kmSqTTmkilCyImjMSw+xiTyNxCIxPqFJSpXA5Ui/r3vJxo4FJuPQ/WLRdPh9m147rnxb+PPF+gh4uP/eB7j/3vtonB3o2gUdD10vj8PuAvlxFekpJ+0DHS68LpmgKxBHbLB0Hje+9d9j5ytfE12dBRiTw374h/8Rj/78TxHxEzc50SWIwwZUwRR+o9hluEc8jdO5i7NKFZ12R9PN3Y0StuNhRNpNZELM0XExjUThkWFCVlgyjpNKGWeHRwhMx7jsNXDeayJH3zc1fS5urV/H9bXrSvujMTibvEh/gXqtjQsvgHrAURIk3xPvua4zJddMnuIU3QuqmQjlThFeueJ/osaCpr2FXD6IzvwQU4fm35yKUmY3Rbs2wXAww7QboDIPwdQCobCLcX+BQNhDLONhNfw+8sF3BXia/Iz+emNM5mY4q2TGcBCV2jnqDfpVphGMbmOCn00X6bs1HXWVIkTwkylyBAWjEYIhQe2PsTCwXkghk4qr8CSAwHvOCTcZNMZ0ncNZzFQMf/HpJxh1G8jnc0o4W18vKC4e+v1ZMVndSQXe5BzTwAoG7rqeCUXE+wwXgio03Ja3Fn++H2BB/6AeARMHSGdzAg0IiHGN87knQyaVyWjfpAeZ5B0LB40uvUMCAnubtSuBTNwv+d4ZH18o5BGOMCVzimRyVVNTgrPcb2XeGyKrysA726dm+m82FtrX/WAQ+pFUKle4rF75/mIDNR30StKTSdBDk+c1Md4IiLMJPHz9HM3qheQAZIu1mgQPKQs3MIwgz2RKVowxT6zANzkdC1E+Q9xILBHSGkbfQkQSJ5p/M/3PgAA7Wwzkp4UAQz7C6F8dYVCndNRAWplZB1g0hzVxHY5puD3QdTTfNQNNiLoRlCqtc4iT1x69IeVH1AAAIABJREFUNL23ZtxAGTa/3FcE3MhY2Zp1pZ1FIwoh6bRbajK4d0naaHiGPpPOPq7HmHnm8V7IO0+Avw00yBjiByBYxt9RbzTUHOe0Jsw0fdbrYdRqCGyahSKYhiPyrAtMJ/jqb38V777/Pk4PDxFMJrH3zj385//0x/ijP/p/kMikkS+uGMg953AnoH2efjAsqtn0c3jFM4LNJNlSdrYvTL4utrmBSxwGsNHVmRGhBG1DzTE9yAzE4T8E02fYXF/DcDzE4+evMJ35DASBgCFJoeiVyueEn2cZAGQebxx+kWFvQIL42wS5GHXvexTxTyUH5HMWj5vUk02yD6ypRlG9wtqFoQs+gMTzxvVZMEs5J/cgSTdpbcHvtO9RTUMgQgxjnj88//j9tLAIyd8wmYxb8rnrCtAgk5FMNP6zXMh/8elLAWi/ymvUaaB9dYpuqyqgfRmwKz9ODhfmZkWwfCaW56XAXV9ubOelgZx27hJsMikyf6B8YH2mvxQGIUf+Upl0SkAGaxsymeg1V+0HcHw1RCA8wXhwiVHzCotAHtFACHn3SrUl99j9cgvPLxuSTJMpqeGV7zkk9cRkhs1sHO+s55CgcSIltGIYh5BMp82zScEaJoezlFjbH5YgtbHUHQ1sXCovAi5CkQTYKzbOL1SNRgp5DS2G5Sq6jSZe1so4atdxbesaPnzrrrx/eI/oy/vpJx/j4dMvLVGUDC1nimlghnCUiZhALpLGer6E9dVVbG9sIB4z+SBBarPxoAclfcMotbQhhdLY6ZkaiSGVXUU0vYIZCJj00ag1BZpR9sghw6jfE7gkeSRDlZhE7++XvH/8eQQVOdwTYPTGtsRYibyvPA/kUUumk8/aNo+5uX8taTGxkNeRZGdzAtY89wkej0BbsWya94P7m4vphAMGSt4jYkHxe4y17wdukR1KcIb32PedlaSdA2PtDdwvmR7O1F9aWnBwQXDa1WckeMavUx/je8hyfXCf1SB1MpE3Y7pQgheJygMvFY8ik8/B5Z7Vb6J2/AKnL59g0O3CnY0xGxrYRkm3wF8fXGVtwd6BrLLxzMz3w/Rd9fskPkvdwUiDVTJMCfrw+vQHlKCRoRvEZBHCZOFhkdhGc55H9+q1Pl9Y9hJAgCqBaBjD0RTDUR+Y9bHoXQFjSvk8OLESAolNpfkSYGKNEhmfYFJ7hBBGYpRxX2F9TnVWnwMtP81SfdzClR8az2P+PfcqrjwOiTi0WiZ78v4LXJZvL8HQIALhGELJPHKbu1i9+bZYamvFVbEiu90e9h98gacPH6LV5llt7ESyz7mVkxVOFVTtqqqBJT8s7yV7H2Nyh5RmLgZuq6VheziVVagBQ5N6rbqeKTKhGGJF6WeOQ73A0hfNwH+RJJw51tayWF3Nqa9JxBnO5eKwQj9DB7trBmoyKfPl/mtJPlvNLsoHX2A4HWC6mCIQTiKa30MgWpCHYiwax7ViFFsF9isLxFmDhshONn9nnq3d3lCgG9c75eZX3QUuLyuonT7T80IJMGuJRDSoa0DZLVM6aZWzsbGKXC6NV6+OxJ5yU6sAyQNKDP3Hvd7aiOL+jaT63xenbRxXp/Ie/sVXaHaF6LyOUHINGZIcZl2x9Dgv6cyjAqnRu9QeKv/KztDsY6JB+dnyvEjk15HKZDF1IxjOI1qLHGYsWP/+kq/W2TPUXn8hO5pghOFUYYSEa9Dzcg4nVsBgPES3eqhE4HyhgPW1AnqLLI6v/n/w7M1l/kXQ7PD4/I1h5f07e+YT8cmDv/W2/Lp9z37J+/8b+7JsdGYgWmCBNtkZROsDA/SmUfTnUXizPtwZjR/nmDJFjgekErpmYp7JPNTqUzHLVGQxXtmPoY04TJFisWFUcEkxmcAo+rtRu3nY8OCyphI6HHlYqyi2/C9/Zmt0YW3qPnthaYzJrxtSdE3giGwAyiKk75/i/OwUn33xOQ5eH0oWtb25hvX1dayubaBYKqkY4aF7Xrdkp2I6iFeXA21m9FW5v1fCvZslFYNiH1AaIFNaM0/m4cffx+ZEvjJKO7NGjYUCC2+VxvJOo20NGTYG/IlpM51iY+ua3ivZZ3yVckn9fUOov4OP3ntb7/n46ADP9l/qGtBMnAcJmyAW0XxvZCGIwcGDzvfvEftDCaNBFRAP9it49OwVJv0azk8PUT470XQm4EVk1L6ydg3XMkkkOueIlzaw89XfRbpY1L15sn+iRuXOrqXG8fXq2RPUjl8hPmije36Cs04fDaVwEXQlqGcePCycl6mbLPxZqPLvXc/FguuOfnbjIWa1il1fAoPBqDUNLpV0LrqRvMAz+mSRrVDsHmJ/ntM1z7YPVKQ0E5uYxZMYNU6UfEbmCtkgLKLYiLMB472QgS2sIVl6yrFZYwHDYoyNJd+fWBxiC5q0lMwYTtp43wlGcA1yDXE9UJKpwpI+fZRKji1a2zzQzA+GcqjiSk6+czHXAhcy65twvBB6Jweo7D9TrPYsFJXpdr/RkCl4IugiSWPgUAhbX/s93P69/1G+LFxLlJh12118/J0/xk/+7L8gOBkhHaKxdcSYQ15ArLNIMCSPLBbY83QOJ14EL84vxaqiR8je5hpKmCPUqim0ILN1HUPPwdOnT1gxozVu49XFS0wZIjL3kJwHEXFcrCfTWM8UkCqsIpbMYtafimF2Xm/gkEbvuTwWAQ+bWxYyQU9CXU2FS5CVyUknWRtT1LsVtLr0T+sgWRxiZTUKN0CqPCXTroCgRdAaolDIxXjo4PJ0gHjcxepaVAatnc4U3dYM7sLYOcGUi2LiNoK9G0o3cgZT9NsdDJwRYoU4wlFPoBrNa6u1OtxADKnUdThuGsGwydQmwy4aZ8/QOn+O3bffx3tf/1dod1soX3Wwt3sbu9dWBeKSYRFPJrGxEkUsTECW0rcopm5G0fQOaJA/w6B5gUm3+qZJ50QtUdpFJpNV4U9gTo2bfIdmcEZl+Uc60XXR+ln8L2VVBFWYGFWtVsTS4b5GXzEWFAT2Ly4uEE4msL6xKXkIG6deu4nzk1Ml5W1ubsqnhqDIwfEZzi/KuHVzF7s3d002yMAMSZgNVKAHXijSUXHabTMS3EyiLfSDPsu+BFfSw4DAkSVwJCZllHJV7vcGnPO9k03LJo/MKBbn4eACgWEHwXAC0cIG3esE7NXqbTQqJ4i5ZMGRrWIDAj5z9Mris9xietbcGJps7gwcYzOgmlosYBbeZmpuXkEEobUPMFiDpuydrrFWgvYZzDPMJPny85l2MaidiI3NzyMWBhtwN4BcYV3XjHs6pR4E0cQO8xtw7hk61fy9RpiLZDTG+CO4xfQz7jV8f2J9sdkju5UmymxOfNCP+yiHAgSpl2Aq2de8ptx3OSzgeUDQk40ym3c+b/weMpL5vnR2ECwZj+S56A0HcIZ9ZK9dx7zZwKs//68Yc8jyB/8LfucP/mccvniO0y8+l7xGrNHpDFtf+zrWPvgA3/nD/4w//b/+E2L5PIrXmIBJGTa9Jk3+QTN0XmcOffR++j3dQ15TXmPWA2QeEUihzNXM6icKrSAAfP36NXkPnp2eaj8mSEngydh2TO4MyuuLfk+8puYDyoad8lJeW/NSXdYWy/fD98bVLdYNGcb+mcqADLID2FjzF4ilo/VkYKruj+/dRh9HspYFbPgJ06ZwIjBj5wyBN7ExtRaN5c+frfQ52dCZP5xAWQrVAgQQ2VwSWGNTYIAUB2oMF9m+vqO9fcnwEVA9n+MvPn2N73/2q4FnvAbt6imaVyeYDPoYDwb+NTEbDZnSaxgozrexY3l9ybDR+WbJr8vrI+NIP9nV1AnGcuH3ce1bDWisJgLCZHsRiCd4ls+tYLCIo94ZYdQ9RdgbynOxO46h1vFQ8KpYD9f1+19Vu9i/autMoa8dry3lyKwdqF7gwCATdHBrJYlUyIztuR8maWIeiqgZl/ybtSprPIHqvN6WuE4JKe8tk5jHjQ6TZxDN5zENBFC9KGPaamMwm+Cs2VB6983rN+Tf972Pf4IuZvjg/n3c3r6OUa+H06MjfPH5pzg5O8FcptwLhKIhBORvu0Ahk9U5TRuFrZVVgS+89vRFXCmuqtE2/yrWKGMxsuZkCJINSF9BgmHxLMLxrHn8hcI4fvkMR6/2JYunBJUDYvplkvnZb7WxulrCjbduqbbgvsMaRcMCeqz6A2aTOjMZkPLanjG3fBCfbFMxlccjDRYEUPlhSzyjlNo5JwMM8rKNeEyInsLx6LeWEINKw94JQwo43DG2v8Av7tdiCrt+rU7PMRusWzr03GfkEriylGHt9T6rl3sMv47hNSZV5HBkjC5N/33vY/ObTcm7jd6eK8UV1MonGHea6JLtSICM53/5VGckQS+y9WXh4LNyFfxBP0OXA3cCdQFdE34W3j9K8Ts92ixMbACjpN+ZQqA0yFu4kgLSqob3iT6ATaxhEVlFJhNDu00fuoFqi16nhXH7QJYOoXBSXpfVRlP+y6ubO4hlVjACfUnHej88n8rn58C4peF+5+oI0+6p5Om5VNRCNSZ9zGf0j5oIMCzQbH04luKFyhsO5AmKkUHHgR7PS3qy8X4S8CNwy89pAGlQg3Gpi4IRBBKUQhdx485XMA6xngJKhVUNwl4/eSYmINfv4f4LtJW2aXsJ7xXPF9ldaE04qjlkraEei/1iWD6tBN3r7Q6mXgjJXJ6YmDy2OPyjNJhAMBlt9KCTlYz6SO5HBqjxd2xfX8P17RVJZ43hafYbk7nJGFIxT4F5F6dlfPb5Pi4vrxB0WUN4uBp2cNkoY6tQwq2d2xi5OTRnGUwWLm4UPNxeZTqogYz6vUryjeK4ZpLm66Wwpc1yKNbq2R6pOo9DsImYerV6E4XVNdVrfDYuz89xflkVo3wWXYWb28N8MsR8MpBxP1mHv8qLoS2b6QVuridQGwTkFTscz3HW/OuSzcXoCt64jGIupUAgs3glqz6M2cxBt9vBdEgV2FhepE44awPqWc8soMYDOIl1BcCk3BYCsw6ajRa6ixSQuv7X0jh/8XMsSRT889rhA/RrJwpFchYT7TUKGGH4G9PXu03VeMXd91Fc38BWMYraIITnJ7+a8u+fJfOMoJcuwj+C8cWf8fv/9ltYzSfx4Om+ft6NrXXc2KaBOASiPXyy/3eCZ/8Uvme/yuL9TX1tKjRB0hv6xucEnoyCPUYY00AKC8fM+fiiLDM8N5NCbkBxlzHsC4wdQ73jjtE8+RqSYkyE2R2a2TkBHPpHKcHQUgw5rbCi2g7qZZPDU5PfY/+9lAL4tHJNwWxCu5QOnNXMgHpvKyd5Ln8uC8l6vYnn+69wdnosI+yTk3MMuj28++7bePvtt+z9JVNIp7IoX5ZRvqrqM969cwv399beAFMGnhlrgH4fkmj4oQqW2Gl0d37GeoN+Q4wuz2p6IdBIdaSx52S06hcjLDgKpTX5Dnz64LmKN754GG2VMmIFkInFZvDy4lT3Reh6iBI8YxgYc8umu/zZMnXVBJhFFmPkx5oYmc8N8Oh1VT5ojYsXiMxbuH7jBhBdQbXrwuleqok9OqvgvXs38dHv/K4KWxbo7VZXkjlSvjmlMVQJomS3j/flQXZ+coyBG0KPOnyrDa0BJ4tB62oiSd1KOo18aVUsnsH5EUadtrEbui2fBbBAJ7Ep7xdjUzjI9S/UcNRja0rIywwucO7mMfU8DK8OUelxEmcGyyz+yLqQZ4XvY8YEQ74PNqImP8Ebc04lxUil6/tekTHlT7GtkaJ0yYAPNjcszHmokd3Dg1uN/wIqVDgh40HIDZwTboLBafqvMfHn2jUxBa4O9uGOuvIyIjg57nTQr15hwWYsFEcku4JRu4XG8QH69aoYZGka8saTWP/av8bWV76p54d+hGQl1ipXePbj7+HJ60s4/R7SzQOk4jF9H4sa+hNFyajjelgsUHODOFiE0ObUb0ImZBDXVnLIByDp29x1UNzcxLOjF3jy4pGFbcxY/IbhMIXMS2CvuCEfnkiIEgAPU7KV5iFctgdowDHfockUt+7eEYPj6ODI2BwKPKCUc4wFAQECq/MpZg4NxfuYDlroTy/RHjewshHG+s0QOI4fVCPIZeOYx1oqlBzPQbsyx6A7w8Z6DEEEcFUfwAs7SKQDGPVoGm+hHYPWAuPBHCvRXawEtzGeDHE1rKA7riEcYfz8tsl8nBUEAiuoHn2G5tlzpFdvqZjrXL7UM8trvnfvQ9x+97fQ7EMy2XwmjHfuv4e39nbfgBoJr6dCod8fYwJ6VsXhjKuYjppYOAE4wTjGSAMezdINpOV6pI+LwGbKaXxvSO2B9EfUXunoHsoHQqAsn2+CIl3tdWzO6TvFwosTTBaLzUYDXjSCXLGAcIDMBjJqRrgqX6rZY5qYee9N1PSfnJEq72C1VEAilUY2v6LfLy+QaAxxFsZsYJwxul3Gz/cRjZi0jl8jgNpnncn3UPvQVO+TTItgKCommSUNGiu0Wikr5IXTYK4ZAhZc27wuATLKwjHJZoq5DKrlU1yeHeu+0PuGbGNKmyglotdas9HUvkthN0Fu/1H3jfPtDFmm8NnwhAxJG+ZwH6YfDz1Gluxn+39/HyJ4FgxibXUV024VldNXYnoQNA5FaYzLe0fGnfl9iW0zp8fVVPdGIA8987QH0XuG7GTzARR7LmKyT/PF4iSX4BhDEWLmQZOIy/ibfnCWomv7K1lYNNrlZ6Vcgb/DQHuzC2CzLd+4YNBn1Y4Fggr4XyzkD9q/PEfKc7HJNNTjQ+z8T7+Pt3//D/D0449x+OQJ0oEAkjzzKOPlOgyF0aV32WKOndu3xUD57NPP9dk6vR6q9brOMl4vNjBsSOSn6ocS0LiXfm1cS3wfbMb5/t5++22BUIeHlF5a4h1ZhuvFgsDe44vyG9Ywm3gWxv2BSYpp5E9G5KNn+zoXyQ5mHUELAPOdnOj3selaAm7LwQh98cwbydgoZMbRr4rnOgE7naN+KjT/nddTLBj5BVmICxt71h58hpeprjo/NDTzZY4Egn0bh5+xMCdw5n0LVJrTTYnsew4WuV4ok2Y6Mz2YmMxGP8U5ItEUVgqU9gR0ppDZSnCUTAUyzwig/UNf7pD1wQHqrTYmo7GlSYsZaACagUzWLJsdBQ9Pvx6jRHlq7E4xz5jfwZrND8Hg96kxVQojAzDMIzedjiOfS5l/ViSLWSiNQf0I3eoBIsk8rt26i4mTVMLkerSFYqgtMOfRWQ3HnaGufSJFECRuyXsLYIWm1RxgDtrYSoU1VOIaiGeyKK5vyveW61EfQed6QHJpSu0H/ZHCYujrGE0z5bOF1tG5fO2miSiOT8/QajRx5+YuXh8e4Dvf/R5uv/UWvvmtb+Lg8DU+f/AF3BCHXjHZIFQZftBuafihkIyIh+l8gkI6j7WVFdU6BNAjTDImEKxzO4RgOIpkKqd9mIb8YvlSZTEYi8FiQ9OxZJoEPlLFTYDXT+DQSMOGT378Qzx8/MxCt4IeSqW8ZM6UON7Y2pLvFD0JCbhJqklZsJj2Zm1iZxATROcaAHOwd3x6qrXA84BMXX4+1kz0FZZdRIByXQ4OBsgmPSTjtI8geEqPQ+4bZidBQMnYwcZwVEI5Dex5NlBRwbU/mSqBmuAe64ZGsymAlGx87i9iPBPMosyY9bgvazY2r7H0KDVXEJm+huuY1iOs2cO4e+8d7Nzew8nxIV4++hT1w8egpNnsIXjWLnQduFa55vQMCBCmL5tFuox8X2QB9gGCDxzC9AU0sV6mDxZlj/ysJCHMXUus5p63iG2ijRWMZwFJtJn6SflxOBbFSnKCRecIdHUJJotoXByiUzuHG4zr3InkdtAeR9Dv1JBMhLR+m+0+JjMOf+w8XbQqCE6uEAm7mHkJsdIWDtO7KZVdINA/QXh8ZCENQWOq0TtNYQWzuZ0VETINLZ2cw5dIxFUKKM9aDorsGhkzMuIZs5efloQI3tNKZ4Y2IkoT3957C+989FUE3TDmtA2JRPH4y8/x8IsvBSBxr+O+zyRvMtkJdopF7wOp7BfJSuTuw5pMhAE3IFZbOMFESl4PDsDmAop51nKtKzSMPsidts9iZBLk2IbjSrUnQ8pDoZiRMiiXS6I/j4lRt7fOQZSpol5fjlEtV3A9T2+vGL54+ARfPniKzrCHyWKGrbUtxFfexsglGL7AtbyDayt+AB03xKWtheMglkjovKA/MntKY5pPzcJhRtLBRADUdOEpdIJM5OPTsj6DG82hXOvoGQqktzFunGFcP4abWgeiBNDjfl3yd58EDLxbTUyRj0xFNuAw9aA6w/Ozvz10Zj6oAKMrJCJBJCIeYvJwjmrowXoqEeihOfCD3wZXlsYZL8ILx4Ub8NkZuUmMew2Maweo1hryVkusv41oYcffk33WPuXxvt8en195W1L2SoCucqD7wr0yPG8qwKNcvkIwvS4VR/t8H4lYCKtbuyisriNfyKI5dPHipCNm5S/7+mcFnhHwymeS+Nr7t1FttPHHf/7JL/s5/srX8ef8229/JJnmz78Iov18mib/7u9ino0m09+oF9k/6MP/E36TNzXAbOoZuPm3vbLBAVKOTQ+W7ANp1bWhma5eZuWRsA5mJelxmvcm6tomACyo5CvCqSRp8ATYWHSavsImun7S2FJuwweQGyMLLkrP5FvlA3KWIOMIRDm/uFDjdlWp4vXBIaaTkYzaSRFmUluxYH4tfIDJkHnr9p6mLWKT0AtkbObJnFIqIVEyJD7YBuwtQRdjgS0lp6SgM62MchDznyHYwtdyMq3gA05CAh4qjYGmYnzRRH1rNY/7d/ckDby8PBeItCw8eVCwAOj2OPWj6ah5zBmTKmDAjTx7+O9jNVScqKtIkYRmglq9Lk87Np3ZXAYHZx28eP4SnatjJdnsvXULsZUtxGj4vlbA42dHOLmoiXl2+8aapAv8vLXTI1RePsXg+BVenZ7hcmZMAMkiOUWfGyOAE2atBU4Dhx2luHJLdCdDuPGUTXyHHZOP+SaYwbkl3pk8h2HlDsaU+ngRuEqcmaLcH2sSw1+XTCUFoPH+sKkyFqIxOdjUCIgVXdp8OChb5u8zQNQKK5o003yYTQmLCTFuuCZdV4UTC1IexCqmFlDjQmCFddESzKRvFNPRWLgXslmsJGK4qtbFBip35+jVrlDyBvCilKqEMaCB+mgoA9a1D76O3fc/knH6p3/yR/jJH/5HBAk6BgOYuR6Kv/VtrLz72yrCw84cz/df4id//l8xuTyEl91AYDJGonmshDGCnpQE0JDeQIMx+qTZ54uoR5OYB0MY9ttKAV3LJhGcD7F/8BwvTg6MuRLwwKE4hZuhRRSrpW3cun3LpNULx8Id6F04c3HU7eCs3VKjRcCMhdPr/ZdWQfngsQUekBW0QG9Mz48RFpJszMSAnc5GyMa76E/LOO309Xe5zSCKe2xkZwg5QTSuRpiPKDmMo8MIxGAf3pQSMxduZoZZYIpBd4Lp0NLR+LMHVTK4XGASxLQdhCNZdQheNIbs+n0kM3uSUc7GfbQun6N58VzNFBtovvlCsSjD9FAsjUSmKFPhcSCGi8sDZOJhfOVr/wp33rotAIAFWohcqUkLi+EFxvMwRm5BrDi+hzmf3RCL3LD+TF5Y8t+j641tdSqiuBf6a9LWrSXUCoQWmGXTPhaUDA2gvxPlfJxys5jsNunv0pMEbjQg8N3D6vaOmB3zYV/hApxaumQukW1Aj6wZJaEDXFxeyRvw7jvv4Nr2thk+y7PGQB4lS4pt20G328ZiFpePlsBpMnHGLP572ue4b1oSoQVwGJvAJIzyeKNshwBgu4Na7co8lzi88aXnZESQUZCOR7C1tY1et42LsyMVTzwryFzi851MptU0U5JKdh33P6675UBGVu6+rxfBC77sMzCogkwLk9ozGYyeZ1y2S7azWENid5g3EAvFiOfKI4reL/z9/H0CWFyaopvMbcl0UnokwXY2SgSWBwa2EwCzAJyZSV/oZbQcrPDnkVUXDGFtc1PnEn3gKEWRd14obGCj/IzqOD89Q7PVQavbFYOATRB/CYN09LsSce1PNCrmHsYkOV4z7lWdxhUmjSp+99vfxoff/NZy6vGG972cmKvx801+lwwu82OK4cmTp/j8sy+UVEqJv/lPsQEw5gJT8Cgd8mfv+jlsXMQ84mfRPbf04RRlz+GAruvdO3eVPnz+6BFOXx/CW1sTmMEzioDq9vYmXh6e4NUhvc8M0CFoSsCWgKilZttARV5wfpquzMSVqOzLwnSmz+RnyRrFPL6MdawwCT/IQTURB1Z+wAyPNQUkTZlQxuGWb57O32/5eOb3xPtP6a8vgRSoq7AKsrSNEemSeaaagIbpBHNU9QiApSyVzFW6+Cl9OpRCOGZedTwr8ln+u6UFf/zoCN/96Qu0uj8bZv4qpeJHd4qYdcv48aePNDSTR5bpW80k32ZP9kwoHZnrnYwC3k8yCwmA80ymfDUgvyJ9vxiX4o0glWI6o9UisWgIa+tZ3XeWVazP6Pc6ooSNLKjkBtzktvxxthI9rEcaAmaq7T7O+gv06NmGBVbSGVzf2tY1yCczuL6+KZCuWbtA5egZxt26zpyV1U0U18mMjCJMK4fFAp2rBrhC4sUCpmSg1pvoVOtwCGBlMwIlYwEP1coVvvPd7+Liooy7d+/iW9/6Jl6/fom/+P73JQGlLAjuFPVmHa1mQ4M1Xh9ZOCixMCaGWSrEdE4LhqAnE0Hy2cRYXLyuPEfSmTSS6Zwa+SX7l2mMkmjSML/ZFcuLUud4Km/1qBdGozfDoNdBiKqSegUHr1+iWq2DoTL0zFtbLSnVm3uzwkV8lYfY+UoCt+E2a0r+TK7dPsHEgcnBXx8f4ax8jgKlUOmcvo6l/pS1HKExj969VA2MZNUxISDsJDBbBHXmcW3Y57GzTANWnoGLhWry1dWiJMqs7zgUIJtYg3aywGe0SuBA18B2sgK1F/FZJzOPyecCZF2diyPuQb6dhsnBQgqVAAAgAElEQVRxbRiitcg9l0P327vY2FzH2dFrPPr4L9G+fIm4RwYqMBzTp4oexwGkk0EBRUNJQyfo9ClTlejaWKMaltB7jYwppmGSfcZnxEGYIUmwPduJ5uAmtjFeRKTa4fvgkRiNUtnC6zzUsIUhYzfW4xjVT/Hwy0d88uV9t/DSCKa3NFyfzghuDxCcnCPMEGI3A2/ew6DXQq090DkbieewunlDPpXnlZbqBD6PvA+Syw3KmLbPkAxNUUzy89C6xxFzqDewoCSywPi1fGYl0fQIhE4RCnhKZafNSG+RFss5MG1ojyJQK6sRqnBcrssp5pMRYisFFO79FoLJLNLRJLZL66q1eLS8fPIQFwdWNzJJdXNrG1989iVeHxzrzMgykTmfR/mcskBji9ZrNZ0zrAUiyaQ8NEeDvgA0JpMv5deqp3TGj5DL5/TeaOnDelaWKq6LPn1oFcDjYqWQwWoxg1QmhVDYg7eYYuGGEI1HEA3Zqci+iuzW2lUdnz55hCcHB+j2h0jm93D35i5KCdYhjtiGrA340pkYCSsAhC/2IgSOxCQPW1r4sm5W+jv7XLD/oJIogNoojG6rjkD/HKctD+VqFZFYEq4bQcidqQ44PXiG9OpNZErXEIwywOznAg78w4DWTFSL7W1msbOaMB/adkMg2HnHw/6l+am61Kf7xA/9v2vDIA57AsMLBCZ1nXs828ga530h2Nlvd+UHnczk1DMRsB64OaXKF1MOFtMBqmcHuDg7larATW0hu33vjRqIPuoOmWSBpIaBBOVYt8yckOrDy5ef622U1koIjipIJqLwXLu+rC167orO1eisiky+gGyhhGw+J1CNgQuvzn55i65/FuDZUl659AH74cdf4sdfvPgH+43x59Db7PyCD0FAvma/+KIkk6+/DTyjJxr9zh6/Ov9Vaox/0V9L3MFzZmKWJT0rcsQUIOvAN9Q17w8Dk9gALUEUA7msoVrKGq3BskuqZkXGy753RsiAOGP9uKKHakMmek3picfp8lLG1tMkjGAdjSj5+83PYS6/pR/+5Cf43ne/L009mTnv3r+He+++qwaA7A02K/fuvSPvGr6dWDggCSCbn3Q8qumTGF5GHrahqxo5k0xIykCzVl/CRGkJv5bMIRYILOq171AS4pvSb2xsSXp6dHwowIYH0Nr6uvy2riplNdJsnm1Cx2LUJoH8fctEFDbenFCzeGERpENakiN+dkssGva7AoqMskygiCwRV3IzFrxsqDltTMh3hokyQXSGMzzYv1LBfHtnFUNq7wcjGTvTC+KLH/0Ar7/8GGkmho1HKM/piAdkkkzBiaLXbqNUWkGOgMNwhNYigXnzCrEWD8O5CshWYkOF0ArlafRNCxVVlKT7Fz5gZgEBw2AYtfEcLTFDHETDZO4wGZPFGiUYBtLx79hcCjxk08PDnx4mfvKSUuX8gpagAkEGQhf8GZlU2lhAY0Zq+8Con6xJfyGBozRB9pkhjMReX1vHxs4erqpVnLx+hQ1KIXZ30Dp8idqLp2rGjkYRfZbt8EhgWW80hUNWBdkvizniuQJWP/gGCrs3kU4lJI2onp7g+//H/47Dj3+o9c7CcZy/gVowjeFkhGvXtjCfu2idvkJyVhfbq9cdCECL0zyaCWnhIPIrOTEy+KwEmQDGe7O+Lp+vw/2nSre5pOfN4ErMQHQnSIXiiCZSSIQCiDoM9GDgxjYyK2kwdXDRm+Gq18fZkB5ZLraubauQPTo88uU5NskzmQ8BY0bRm89KAEG0phXM511EkcZsHkQsNEKjdYlyp4dgdI7StofZhFKRAeJFznaBaCiKfjmKXi2DcDiDYLyFUL4Mp+thStZWkfKDOZrlMdzQApmCg35njilJHUMHg94CGAWx6IbgLJLIrN9BZvuWnuTm8Zfolfd9Q3AyCmOaVDEWnY12Op3RJI+HcoxredqViTWb2NLaJm7u3VQyXyGXU3E6Gw+QdOrwMEB/kcHEyyLO9UhPLi8Mx7MkIQI33Av5fMos3zfg4rOxTGZlYcdnVg2EJuEGnnEf4D0lKMJnnWDY8dGhwEGCmLPhUEEF8xEnclPMybIrriJKCW+3o72g0WmjOxqhkMsjE4tjNOyLlUbj/Y3rO8ivrIjNwedHe9aYvlVBPfvc9zrNuvaNWDyFaDxm/iW+3IB7Ppsw2++MhcUPQnAsEosLhLLBAwv5Ma6uKmLKsUHnz+j1umJacU/qVk6xno5hEgih0unJDJt7sQFUZGiR3TlXMmTfnzabx5KRfg3sIUvIwAmlYEl6RoaFDR+4Z/A5IatjifkugXv5GnIvlSXACDu7NwVqtWtXGHfbugds0hSmMuOT7vs/Cey0ybbdW9/7jdfTZ1HzFFRapu+tJj8ZNoE0mk6lsLa5ga2NDTWNYm8FTfrOUA8ySbke2s0Gjg9e48mLlwJNtjbW1LifH59oEp9aKQjAIsDIIrnfGeLqoox41JNBezQexdbmpqRz/HudbZKw+cMr/z4Zm49yk6DAgt2bO1hfX8PZ+YU+M2W/Dx4+QkhNylg/w6SvjgZcvA2UPb1JJ1aAzAL9Xl+DHj4HW1sb2tvW1te05ssXl5hdXmBxeorruzu4dvcuXuwf4IsXBxilUgBBSHoMSkplnlZLdjF/JodXYr5pUGLnL683E5HtXLXXhExuH8DjvaLkVIwWMd0nxqj0w4o0cCH4Tya5a96JZI4ohEasQksttYGiLUJrgrQb2ppX6hwHhUwI9MwjUCxNsgcNLMOCjNCpZNtsQLFwbeiwmKvmyaZTGPlDotJKFrlMUs/Xj794ie9+/EIJer/q6+6NPHbWYmg3m9h/dYSXL4/EhpHRe7ena2hPExmbTDSkuftc71P+WGQGaI8yoI1fbKEbVu+RYZVOmSTePssU8XgEpVIa+QzX3wTlSvVNajZrkZFXwCyQwHayj3ywg8Gwg6v2CE5qFfFcHtl0GulESuuFaXXxcER2D7yWrXoZV2cv0W9VxdTKF9YQj2QQjCaQ3VzXgKW2f4hhr49hJok2/QXpJUjZY/US5/UqIsEg7u7ehDsDvvcXf6H1fv/+Pdy8uYvDw1c4OzvBsNfGaNLDPEjfLwcRLwRnFkA8kkA6xVqUsuuwBlthx9JLuT8nEkntP9qPCIwG+ZwIlTWGlAzH7S6qDhpOBILzniSzK0iurCEUT6vBZgpypXyptO6ot5A3oozVFSDiYGN9DTdu3NDwxkK4TM7O4aVkapSOyyvMkxydAA4lfCcnZwJpxHjVPs6hD+Fh+v4xEGkgFjs9zQLOBAs3jrmTwHhCMJu1B5MczUvREjZNZirbFj+NnXWEADwO2F0OGYbyE1umANMLi0062Tp8fzaEceCyjg2GVG80r670PuXzSLUIgTmBLFbLCY72ZdN8NlfyaWxtriGbK6LdrKF8+hLHLx7g6vgZQgGrT8mqGowZaGFAB4cTHJa2e2OxV8wNzPwxVdP67FMG5SDAcJgFJuEsZpEtJeZyH/TIwA5aUuqg36bfAeaDOkaDhp6pmRfD1rVNOE5I8r5Wq6fE1ViYMlcb6AedCTJxk6aHww4qJy/RrFQEOk2CWfTmCXk/9vojXF8lcz6Iyyb3IbL8B5iN2xpoMCBhOpvINzQ+PsdKhHJSoFq7Qlv+XGSZhSTVJEjIpGL+ezIW0vnBZ4PXhGcnze0lxZdPbwSdAVPpHfkNsr4hq82JpQR4c//0ghGsXdvDb33lGyitbYnxNpw4eP30IZqHn8GZDnB42cOMAMqcwRhDgWMaqnP9BgICV3uttrEU/XTY0tqqnqFGleyosIV88Vnyg8u47ikDZX1DLyz2UfWrKg5Pjt+wUfm7uOa8VAnJVBSlOAPI6JMYxGZupudDfolwdB2v6jWcXNA3t41ao4HWqInelMndC0QCcVYQstIgk+ytGzfwe1/7KjJJ7tcLnDRN0bKd99mT7IF92TtrLvZ2XCsXHdsnYoua2K+PX55ihinWr78Fz4lg0jrT0MFLraPR6KJ2/Bzp9V2k1/bM01G1pynF5u0TrCWBO+/ck0Jm0G2i3mjJ2qU7DaHSpbXGGPFZDXN6mU9m8kWfhrIWajFpw522BXAFAnOfULDwg7DYbw7Ezk2uXNc+Ql+ydGlHzGn2e7noFOP6oVJyG50Jut0BkivrGpqJkU6v01lXvsidRkXhfuHsNQSTJVmq9BoXkqoWigVgWFNKKpVkItVMR+gga6QKtGSDQbVTYW0Vl80pXp+1FZjIpM5f5vUbB8+WLLFSzhDXpYH/r8NvjCDa3d11vHh58NcANEoyCZCRifaL4Br//NbNG3jy6lxm/v+tvWRGGfxZATicMH3FSrR/qlfIA9aSCyQ9Sgms8VCNrcRHf3AtM0oai5o5O1kXMrf3QTZOXFRQ+8ZpSzaZppnSpBMgsk8goIfyGpm4OkgRiGLSTK+vA5Y0+OVknXIlTsqoxSaryjxmTEbxcv85fvyTn+Lly1d63zwQ6fVy5/YeVoolTcw53VzfuobhIopiNo0P7mzg0euy3v/9m6u+f4/JfGz+asWw+dXYFJv/LNPg7K+XE2WymwI6/Fno85DnhsjUzdPLBi7Ll9hazWG1tKoNstmq+2lXdk3YAC8bFzZMLBZYlJK50ewM4LkLJCK2+fLgptcKmxE2JpymLL2HCCyyERPbhV5z8pxZyE9BQBKNpFNp5ApFXZNmq69Ek0GvhwePXuCk0sf7797R56ZHUHZ0icbDj9Fv1DGKJ9GcQ0aS+VQa3bNjzEY0A6fkzEIeeCzQuyfs8FAYGzPFl4GwGGKq1pjx6wugOl2gyT9YGADKJkgeOb50xFKwrKnhmmBTtwRM2QAR9FwyIPkeeI8MPDM5AqeCOkhUoBozj+9BvlJMWPUBRhkIyyjXvDU4UXXIJhj1ZPK7c/9DrFzfQYsJtbOJCuPzRw/QOHiJQqkAMlvbPEQpT5oMdeCP3aASCrPhoCZx2fe+hkiETalJZTk1+bP/7X/FF3/8f4qly5/RZb+VymPtnffhZjcxrF/AaRzrkJL/QqWC0WiKLTaekz4W4yGyjJOPcJI7wiwexUWrii8OnqI16iAUdDAaTJSWuRZLIu5ZAMKNtR2889Y9SZha/SGcUQC9zgSvO0205dVh65rXloU51+LPWIImlegPaWTPtKaoDtRGtyIAJRFJYey1kUsM4C0SOK5yil5R055PFFEsxhDO97AIjDAfLjCYDjEODBAYFeD2mPgaEfjCQr49OtC6zq1GEMhWcbJfR+uqhcyKBzfCRplNr4d+A+jVaT69wKTjYWXzqwgiKG+GBSdllZdqpgOBMErrW4q1TqQzSK+UbJpM4JXFMVmrmOHi5BWePPwpCpu7eP+jb2J7exu7N3aRzWb17M8mQ8wGZUx6lyoIo6lthOMluD6rhOwGttL0PeHaE1uJrEt5LvF30aCcZrGW0rhc57x+ano4uSeYSmarZNmeGKePnj5FvdUSE4z3LpfLIhmNqLGpc21I/2GMAkqlGWbBKPZcsYh8NgtnMsFPf/iXYlq88+77SOVW5JfGxE41LGJ5GlvB0mYNYJG/xMgMsG0oYmw/Nq99gvb8PkndrHFig8BpvMn3+fOARqOO6tUVBjJTptcUGbNjBCc93JmcYy0wxL63ihOPJs6U8/rsBTFNLUil2aiJDceBAwtlvR9NSwnA/qzBURHvM5WN+WDyOqZAyUtIPodL9pntESZbm0oKwvVMD5Kbe3sy4W5VywJGCQ4tZXYG7FvKJ6+RmfWzAaQP41xM0KXMR2AYhx6UZI0G+neea7wmNN29tXcL99952xh+IZoRc5pN35kwxr5Es3xxgs8++SkqlSqyxTWZMFfOz3RmCKghsDefIcN1Laag+RwxXY2sja99/bfVYD18+EhrUkMvX3Jo99vCgXht+D729m5KKnNwcKB/Jzj3048/x9nZxZvGWlffXyNkmJGFJtYDG6kJ5T4ma+VaEsYE4MMP3sWHH76Hl69MenhzdwePfvwTfPmnf4KNV0/x4aCHdCSB00gMP8iU0Np7C+u7N0zKTlksJT2sGcIRAUAcDhHok99VhBLSkJhk/Cxa0/xsZCP6gQJskidDsgPJBiQ70kBgsg8CAQLIUwwoyWYTPV9oLwqH5hh125KmBYJhDfqWUjSGEejs9n12LL3TADXZQTCB0g+n0HWgnIoA28yAZg3L+MyQwaDABZ6bQzX2vJ4ctBDQVogQw114tmGBT5+c4pMnZ/+gMpDBSOu5kAaMZydnePTkOTrdvppufm5K6Syp1OozS8OlDytla3zgKNMmcLeQjxDfF89pPkU3rq2hsJLG6VlVg7jp1JjyAGVg5tfJs4yJf7Th4PixOUuikAzhWspYnATdEMsgWbqOlXxBDHCZivugdN8Ph5mNhqicH6NVOcKcLJ3pHNloGqFpEF42g+j6KsaDIYLDMSqVCr48O0Gl38Xb13fw9u5NPD85wKvjQ0RcDzevXcdiNMWDLx+iXje2y8KZIhhmsnIImUQM2Xha7591AhPgueY59CGoyvvHsz2Xs+RGG15ybREMtyRPBU3Iu8s4mqyXNEjodAU6s27lz6JMmawtDn25jwbiOUwQQqN8ItYZGVL0y9R+EQjqvpF8TY+zVCr1JpHSFBFcrwuMaJswsmComWO+Z9wPyHbj+rXaaQTPmUgCSNkk7zX/m2DaeEJJN0OZGFJke7qu0TJ9Ymnj4fupcf3wWSRzTl6g/YH2Ag40KVcOuvQNNUCRlgG8VtlCAdl8XoOBVqOh9N7haGjPBhnS9PrskT1EKa55OnMYySGlZKgcWikZlEniQeTzWbGZKA0nS7V88goHj36C1vk+Jv2WJexymDGfifHH99kTkGypzRqwMhhmbvUtWXZktvB8C6TW5WUaS2bQ6Q7R73QQDzNAYIxSLqQBw0V1hKvzI7Sq5whFUsiUriOU3rDwgMHY/Io9Bij0tP8Usy4wbmNGzzueQ50avHACPW9NKiH619KfjPdMcr9hB/lMQkOWZquG0GKIQDBGyBO95gVG0wXCiYL2y2w2j+i8ZXsyh+kXX8KdWSKo2M5B1tcBBCXvNO8zDnhYyVgwkAGH3DNIZKF6iGt1yBA6MosFXNngQJYikSS6U/Y1Q4EbkURWDMqN3XcQT6/g7OWX5oXWI1hIz08mHPMs57nKZ8aGH9PRQLUjeyr2VqyJuL+Pg6b+QL8udn2EXppcGOOJwEAxaZnsqbCNCYKRiA1Q+n2Tm7Imk10Lh5xBxKNMnY0gmSAQk0ehkPIDqAJIJ4xFz/VHtRD3p/6gh0a7gc+ev8Ljw3Pz+iVIyrfUbmN3Yxv337oPL0BprCuPZg7JNQRSz2i1H/cHDfEYNEWP2xZDtxxU61c4bjiy6mg3jlCuNtDtttDh+2dSdSgp/8ROm96iE0sYT67BS2/oemdiDgoZekinBN5yYNMezHFUm2EzZx6vVBtF521MvaTsC5h6yddk5ihAcB5KYdErw6EPWpSptwxLokSaZxQHwkYUobKjsHUHO3u3kAn2sb1ZEnOyXq2q5rvqeSKvDJuXWmM8M3lWM02TWEDv6jVmwaT6/erxU2TW95DfvINp5xIe5ancQ0dlOAxuoLWQN0J/Hte+kPb68kPPrhSQXy0hljAbjE+flPHJk8ovdT7+xsCznzfzv7ld/CvAGf/j1+U39nex0P4m9tl/68AZr93uahg7JTv8+L/jygiHlYGaAAJBv+4XN/JCwkUxRYYUk7zoq2SSFkuTsYaaD/syKEBN9fJ/BNK8AC6aLASAzRWLw2ZRwAdSmnn+En9yrwad5pBkFSnJbSHd95I1RZCDDysBIZoSKgWIyTeeJaORYcEmMcpEG1hyyuvXh6g3mzgvV7C//wKzYQ+llRUZi/YWccRyW7i5kcXdnSJW8lkzsWZzJrNjAmBW5MjsnCldfuFrxqn0BbCob/O0sQ2PcfBs2HjY3Lq5p2Lp6qpsHke+mTWLjVwuL++SGv9OoBDBSbse/H1s7NLZggDETruuBvtnhTfTj2Zi6zDZTMwLyqPC9DewabBYCwxukFSMkyKmdjGe2MA1Ngn9XkdyDAJo3MTIRun2Bnjx8AGefvJjZNdvYPOdjxBPpXF0WsOwdolc/xwXB4eIl9Yw7rVxcXCEQDhuDfNijNB8jGZiXZ91CTmmOqe+gScZFA6GlHk6DtpuGF3HkwyEDa8mdZS3yOzfT6Tz1xg/hySUfqiDGHlvqNqcNlJ2Y55LjERnYUrgTpNCyTHZ3JmBt4Fo9Acyvw+xBP1pJeWg/DOGNUQ8yjeqCA57iM5HaE0cpErr2NjaQH88kuHy6OoSvatLFX3J/ApGMwKNXaSjYRQS5uPQ7A117flnqbsfInDrPRV89C5h4cED79M/+b9x+en3Jdei5C+cK8JLJrCxewM3799DIpPBy8eP8eLzz3F1WcPRyRm6nQbigYDMRUvb22IJFtZKePTwS/yX7/wJGixW4kEUM0mkwlEEWcAQxE3nsFfYRiyVw0zys6ii0I9aPfTJ8vSNgZl4x4P48PjEmGUEgHxJLIsGSWOnE8wxwXQxFtgwGLQwwRgDTk2nfYRDTIV1FazARpAR8MV0EZl4zkIdIiMgRPnCDPNQD1OHvkBzBGebCLn0w2MkOYM5GOdNyRfTGYO4rJyiUj2CGxgiWZgitxng8BfN0wCa51OZ/k76DvJr9xD1Ypi2L+DRUyrkorTGa1VU4UvzfTKjjLFE0IGsvgbKxy9w8PIRmgOTSH7w7u9Y1Hosgf/u3/w7bKyt+smrE3iLAULzhjGxgitwXBsaCdSVSbjvjURzesn1yMo3bwxeA0sQHujrWURLrumDGpI/+gUrG396TS3NdM8uzsWEYOJpoVBCnkbU0bDW5dn5OarNDjKZDAqZtAAf/lmHv4eJkaEwzk5O9Q8ZAasbm7j/wYfY2thCJps37z8y3ZQc6bONlfraQ7/XwoCTZngmnxZwRUBwrKTCSDyhQlDSNO5lBDD4TJKRpb3Vktwot7islDVl5oji2qSMt3COSjCHZ5MsZpQN0Khc5ailDQs8pBk0WWBDS5JUopbAPGLvfjNKX7CJeYrZvTCpv52fxraSJ7EZivn2Ar5skyuB73tA9lZXQHg0lsS167sqng+ePRRgRRsB7p8CUf3kXjO+ttRL+X764L1CdNjQEeBiSm+vi/l0hFgirQL3/OIKr49OQab3nTt7+OY3v4nNjQ19LYcIiQTZBZQI9e284ZDo+TM8e/xA+42Yxn5qp5oLSjhCETURxgSxJoHn79tvv6PU66OjozdsPVtTZr3A68lzmKD1xuamfPUOmbbp2yu88/Zd3YMf/OCHAtV4LZeG7ARDedYR5JS9ge9nKgP0qSURK/lOa8HfmxXWwnNrKhPwbvUS3uUp7lXLuFU+R3S+wPcWYRzv3MbaN76Oge9xtUx15hmtAYnP9xIDmYMXPn8/l0jN/ctxFyb7ImDFVFKy5hR2FIBHFhNBNLKayVIk4CUvP0vLlMxSgxrKkmygRe8iNtUyqH7jd6aoIf18PkM8j9+ApwHKNw2gNMafAU0mBVvWVTa0EyttTq9Ker5Zg0DJH9/PhM/WYiFWxOF5G588PvH3MKDbNxnOr/J699Yabm4kUS5f4sWL1zg7u1TqW63WFGixDAIigJeM05rDxXopjVs7a7istLTe93Y3MCIINJmgWe+gVu+IIT2Z0HMqhBHlilPKPs0snIFArLkYFsR0UdYsjVlS5+L19BCBBT3uBljZ2EVp+5YYKQSQW13z4y0T0K3XBYimwhHM2nWMW1W4yTQ6bgQbjoOcA1zNRrjsdfU83tu9ifPyJb7/5RdacxvpHNZzOVxVK7g4PcNibKmxBGbp18e9gSmhNCy/uXMNxUIKw2ELC/m9mX8ambGSLEfjYirxfRLsojx1mcxonnhUVlD+GtUzzyKJPqCs4QgC0BuQ18dlXJcvm2XScyBo0mYOogdTV4Bvs3qpuom+jU4whK2tLa0TntNi2BK4J9uJ0moGIwmbNYUI1x8ZTbSnMHYzwV0HUQYQRegTGMBiyms8RjiaRTCclt2JBhGu+UktwwYU2EI2Lj23/H1W0jiyzH4ucZ01llJsZUtiwQm2F5tkWsm8nodkOiWQkGUaE8IZkEOGE4e0HAYIRBGoO8ZZY6D+gmdKMR1CMcUhAdPHacw+8JMdHQFnGzduoLC+qbO+fHKAz77/Zzh+9imcYQvhAMEOk5Xq2tACYjQRG4vDatbiAs4WQYwXYTjhFKLZTURSawLVxmN6aNF2gOcL5esummcvMG6XgXAK3ZGHWDKHbHFT9g70sEunYvr83XZNrKvRaI5B/RipxALplQJ2dm/B8xJ4fXiEEMhACKM+onw1hPfu7wnwfPrsGcaDDmbjLkbNCwxbVdRaPQwXNP33kMxuIJHfVk9DhiTXM/fnQjaGRGSCiTOGE8uhc36BweWRX5vM4TkcoU/gMgnZ947j+S7QzAXiESZzEmjjOeogRh8qng0iSZjUj76VlONyz+pHtrV3psanmIAWPRwgOnCjWYF7zfYA7XEQ47n9zN2tKIqpOQ5POrisT+HGmcwZRmDMdOA5kumk6uFWq4UBwwEWVNVwqDfCgPK9VBKZwgpCzkL7O3unkdJg+8akkj9zEOFYDNlcDqV8Tkz4s+ZIwGhg2BRrSuBRMIW1jaz+nWt3Z5UhGvTAXKA3mAIBC88g6PnirI+T2s8ILvye6sVTfe/K2h3MeifIR0fYKG0I0JVvtSP6iGqXaAiIBi2MiftiKpFQaAx7RA4FmXRfHSa1x1TOH+D5wQGCgRDWVrawnl+xfaFlIRnj8Vw+ius39lDY3MJCUusRepMQAm4IKW+AqzYDvKx/H8yjmC4CYnaFxle6liRvu7GiWOyd8ivMGQDAwJ/cDiY/50/GzxfObMlConX6WGfk2s47KCam2N3Kq8ZpNyryyj4/u9TQ1IkXZSfEn8v9glY8sfwWBqM56mfP/l/u3rNJrjS9EmmgYhoAACAASURBVDs3vfdZVVm+ULANNIB2Y2iWLlZmSX3TByoYIUXoR+hv6G9shEL6IlJBilza7unpaQt0w5sCyld6b25m3lSc89zEDIcz060hl8HdnEDMDCpRmXnzve/7POc5xoI4glFMhj19LgbJlHdvCjAdt89U57HGSBY2EA16Ck+gJ+52HoilssgVi8jnU6r1Pvn6FD/5xsDAb3v8q4NnvygBk0DZknH2s294MPF+benmz3/wX8RC+3nw7L9k4Ixss1jE6MfrhTA2CmysTOpRb3VQa7TRm8Uxwa/2K/u2BfOLfl5OB3SYEsmt5KKWSeSzd5aSlGW6llAJv3DUJM03y7Dm0GdIaU/h7wjipDHS3++smBny8mENrHmjKa0tGNC0gFM1SgAU70s6dyLuN0XGBFPCToR006mAF05t5XuiVK0pjk/Pce/rB3j46KFu4FIhj3CcQMM2rly9jnI+hXSSrI8IVopl/X4zgGaKJqdqftytD4Cp+ZUhLgtkAxQ48WboQjaXx1mti+PjE/zGB7eRSdMnZ4ZymSlKId0TBP067To+u/dYmzAnPZxwreR5PSxV6bzRxfFFB+/fvobttRxqtXOf7WZm7NSas0iOxMJIRpgoGUM6nVeBxoemGJwA+5JPMdrIHBpb0W9eTJbywgcPZTZmbIqYzPjFRx/i4OlTtAZjXL77AXZ2d9D45ks4vQ468VVM+n1Ee1V0+b9TZX0OgmQlt2YNLIFFn53I6zNmc0n5RjgCpgcPptZMU6pBKZGSdghoKWnOKP1kvnDqxYNX3jb+VF5m276PhmSZLBr9ppgbN9eBzGg1GjefGa4zmTuLdSYUDblsWswxFphjNrTjCSitLedz6Ddq6I+mqI5DSE8H2M2EcBJew3w2wl7Sw7jXRbt6JrZFjEk/yRQiiQR6zSaaZ6c6HNOMGB8OZXhO5kg2lUT6xrtoJMs4Oj2Tl1nQHQvMLafCyMUcDMYTlLa3cePdd3WokU7NRoxFD98zjUm/+OgT3P/RF9bcj5k4FkB5YxP7b72louzv/vYv8ekXn0pOm2BiVjqG1cIatjIriNFTTkBwAs4iifPhAE0mkMpny+RtiyBTEj30Ok10By2kkpTmplQg2BSezR+n0J48BT200R02MegByXAAvVEbtS5Tbhysb99VQ35+eE9JojsbOwjMOSF3dbhHoyH5Ho3nbUl0QnH6IU3pUYroagD5yhbC44ru8devjvHqxZHPYiJw4yCRjiOeppnsCCO3DThzzNwFqkc9wGWqWAKlcgW3P/gNlFcqNjVkcUdWyYB+XfTiiZpU0Zvh9cE9PH3yKXoD+oiYXJsGyjdvvIt33vkdpHJllCsbWFtdQTpJOn9A5vycVHcGI5k1c49iB+VMKU+bYSqm7kLg8JLhw/VBGZFke2GmBBpDx99KDUhQqpWxbJYMKTIL2NgRHOBzmFxVa9Rlmk5pAouQMBliE1fSBIYMbG1uIxGLo9/tKm308aOHkmURwNd+G3BwUb3A7qXL+L3f+301am8AKd9vZCkzZYPAAcrJ0ZGkkxtbW5oCK03LTy806b2FmbAZWXrgkakg/ycf7OB7YYPEotbCWabYnF9gLTzAQW+B6igMNxJHd+wilUhhJZdUg9kd0d/RfPVMJudTmXiPmwhCXjTyveIHFDDupyH70n4xP0iX9K0F9PlMm68jiZ+z06yLEZZIppDJFrC5tYXV1TJePX+KXquB1XLJQBC9hnl5kRVDGSAHOlxnhFH4c54hbDKD4Rga7S5atQulWGcLKyiU19BpNvD44X2tkdt37uJ73/8+dnb2xPYs5nOS7lGuS/CUwJZS3GYzPH/yEPc++0QyNUqduI65h1OazgZBYB3XoO+zyRAWSWjW1rVW+DutafS9rZTeGcfly5exubkh9vbLFy8NZOOwIRzG3u4ubty4hvv3H+DDjz72wVzKugwsE5DIRMAIWXVJNW8ET8RKDNoQh9dfa4R7u8DVqZocrlteLzbHk24T114+xq3zE4Q8B1HHwYs7H+Dpu99/Y9Ggc9h/73xtG4RweEQWFM8CO8cVpkNBvUeTbTKeyZzxJV4EKuYjhEJkkyXF5pZMTEEOYXkUkVXKPYPASoj734wyxCkCZPAGafBuMmENdTRsI3OPXDdjbhINWNpYBH2PReG2vB+Y7EpJN4E8jwADgWlj/TqhlMAW7cuS0Vkq8GTQRiAShxOh0XUYD1/WLDHS8fD5N4eYLwiE2J/B2NOfX/W4ulPGb723g1I+jpcHr/H40TMcvGSzU9V7pK8TWceFXBLX9is6K7kGL++u6nsmwNDp9iUF4tCK+/vpaV3hQ2SJEUzqMhyn3ZafEwcRK/SYTLKWowzLkWRouEjJjHojNcBGko2xh3RxA9HcKlqDIc5abVS75mETSyRIv9P9L7bkYIg56R60cnBCWGNy9WSE50eHuGi3kE4k8dbuLhr1Or568hiB+QJJJyjvRA6DomGy6pgcy7OQA0oyy2PY39vERqUs+TTXMwFY1k7y+E1YeqJM4SNxA6MEzvuBCtoczPeRoLFAbo9+iimfKUrfvqk8IPlHZv0cKCoIwBX7lGBBJJkAe/VGlXL1gYB/Dv+4bsTSF/BLcNzOCu5DFjZjth8W3UDPLUqNySYyabnYjzLEnyEWIVjL5xBIToghNZubnFGsOQLrfoqxwlFom0G5sl97mauXSVbJUOS+w73IjEj8OtqXtfPekj9ckOFcy4RcC7ziv5fkXoEJVFNMtSctQw5siOwPQH11AoMe+p2uSUH9BF5u53YP2iBr9/IV7F3e11ok4Pbky4/xzSd/jWG7xkh0A6qZbO/bdXB9N7sDNNt9uIsIkLmETOWGfKUYFEDQPYghpoM6QqGYsQdHBKhYxy5w5coWZqE8Xh6P5Z/KdM5hj3YFTI8eC+Do14+wGF0gkciIqUUAOZpeU4KzuwhiHkmbRyLPuwnrC7JqSWZYYDHuYtCuIRhLIZLZQrc3Qrc/Qm6FidsBTCcM7olgPBrIlzUTp93LFDOGMKRXMUUco3kIi0QZ4UBEstNmu4fQrIfY9BSL4Zn2THn9MuyJQy8O3mKUdpoSKhk3RrlSb5nASSaXQETKXccCIVnTU0rJPYygns4Iz8NwHsF0Qfaih2FsA5PEBjYrJWxtrqFzfopx8xQBb4j5uIbBeIrukDUPgV+y3xxEEnGlM0+cOHpt1n4BTONFTBnXzp5m0kTQbau2ZdhMyPNQyqYE1isQwgfS5D/opwFPAkn1DtNeTSxODeP9wZKkgekYdrZXkUpFcdQOoDUxaeTU++cTWCqZGSrpKc6bNUllN4sF1cIBx8IcGOJBsFxesbMZnhy8xvFFHavrN7FXWQMGJzitdSTfpYdfaXMfGzsbCC1cBL2BmL3D0VTnlzdboN8bYBJIaf9ey0IAGhd/Oenh4qIuPzSeIxwUkXgyax+D3vvzxAoC6Q1JQ3/+MageCIxer5SwkovCixbkzRjFCJ3zA1ycnYhBzb2DCgruJwweKeSz8v50wwU0W23Vbpm1y+jVjtCpHiKbzSKTimPY66DV6SuQoLC+j6A3xrx7hFhxG+sbTNlMobdIScGzuZbWGX7/aRUf3/9uVl3/auDZz4NmlEsSrPplwBkv9L+EdPNnv7CfZ6Htbq+/kW7yef+lSTUpr4r58sxKPoStUtSkD4xzpz+OUq6GaLYHiheeBdLSiX/XB+WTBMVGrqcI+OWDcdl8jCYzRWfHI0FslxPYXTMTch3IkkBYopcOSv9UVGvi+17wpljKupbmsWRXyLxTZszLSHS55Op3LEEzBQyoiScYFUc6ncDCn+JzYicwbkGwivIqvt+Fom95g5D6T5or3wvp22+S0NR4znFRa+Krbx7hs5/8GG9du4Kd6+/hxTE3mgHKaeDyTl6IPP00sjRD9OU9Jttceu4YY07AkGOG0lY0diXJbPdcNBs1Pb8znOL9OzdRzEQFfFXWt5DN5vH1o2eamCSjATx7fa7DhqAZwTJr9JayB6A/nmGtmEI+xcm2NWFsunnhlmEBLNrYGMvbR+ASE0pM3qVpepDghMkF2KzK2JbNK71bfE8Va7JIwx1iNOwpcOH05AyON7PwhddHilDOOA4u0+SZYAuvfaKCiRNBqnuMqDcW0MXrMwkYcBeZk4E0lSyz5i5wMWZTE0Y6w6QcTsMoR6KRr0nX+PlYjJmcl6bdlE6SiWbx6ZpaEkyjpMj3lRGl3P891jzawUgWjIy2GdHtmUcLr6FYL77fSJRMN+Joc6jxoDcCmY40yN/c3sXu1RuoHzzFydefo9XpohXf1LR8Zd5gd6cJEJvbeb+LOKe9ybSYGB6p9yFrzCjXs6mvo4lScxFDbxHFPJpCIBxANjBAPp/Gtbt3cOXOXRUebEw4mSbQ0un1JDfk5HMwniMSjKD2+gCvvvwMwRmLIZoG9wXkZgn8RqM4ffVC16yytSM/Qb6+PCLEAAOOul00CZyyIXMcsUt4DY8PD20qLA8ZXjemSzF6fSIQYDhuSM4xokx00dM+4I4i2MtG0Bm08eycTNAwJrMhFg4TuuKIkvEir4go9laLCAezuOhyjZv3TyLmKJqde9qwdYZIeA6Pyb6TEQK5MYJZD7PBHP2uh057Ace1hLpQIINEtIAkGXSlTWB+hPOnn2DQbqOwWsS4v8DG5lVUtncwmXlKrCJ7hzR+skH4fczcMQa9NtxBDWdHj1FtN7EIe+iNaMTLtWCyGsejL0MSt+/+Lnb37qjxW1uvIJsi+JowXyqyjEI0SoekkCrOOi0aLGGRyojhRxYSQQ2tbTIsSX0fT2yKTymhZCZke/mSdu4zvgRRXlGuaymcbCiZKuvM0WrU8OLgUGyPXKEkSUJCKYIBfPnpJ/iHv/pLvPvD38Tv/vv/Vkmb9An7+v59tFodXLv5tiR41bMT3ReM+GZoAotd7iXpTFYG18aaMmmNGJyLBT7+q7/E/U9+hDs//CEu37qjs4GsEP6Y4JFYyZJAhyXR4p7JCSYl+CZBtYknf0bgh82eZIfdBtbQFJD8pLXAQctVPPnG5hYCk5HYsalcFs12C81WU9dQ5wslpgQpdSZROmmgmnJA/CJ5edaZbycBUxuwiGHsgzA+6od0MiZjbPoI8V4gCMMAiMrGuuStXNujbgvDTtP83Ti4kUcYQ3PMY5KAQKfXR5XsumEfs8lA92JKZ0xagx6eh9wPeX2Pjo/Q7vXxH/7DH+IPfv/3Ub240NnC74D7AovDtdVVRdqTRWCpzQ6+/vor3P/yMx5SOk/5Xig/kqSWn0uAGmPdGZoQRSyewm//7h/Ia+TeV1/5wT4mVyaTcH9/X2yVly8PxJwUK80/l7g/sCkm+4xA5oc/+rHty9xTmRwpywWT8+q70aAmrsL/jV8QvVziTEWLCgggO5dnE1+H+y/ZI0xh63bb6NbOMO3U8Xa9in2E8Pyt22hfuiYWrEt2Kf2XuP8n05Jvsj4iwzUmtS/fB9N1uacZy82bjYAZAw4WbAsFZtqZ4yBEJsaCEk2uJYY+sMEn64trmNeAi2mG4MLSXTmp51qm55tUl6EYgpG4rtV40NO9TNDB5NnG1tHts/QwFWBr9cUy6ICsj3jEQwiun4aeQCCUECPRWVhiK+ZDJBOUziXQ6bMRd/HyuGV+V7MBnr5uYuDF8O7VNN67Gsfj4wm+eDL8VgDt7o1VvH11DfFIVAbTr1++xOnJEeFvnJ835V1ULJgVBYc0jWYfvcFEqW30LqvWGjK6NvAkbr53LlmmQdkTsFbj5y2VS6rvKLvhg999exLE2ElhuiA7M4RKrItKrI2hO0VrHsIonILL5pirzbdtUGKnPyxkjUe5Hb8YNvgErHitxvUapt2uWNHDVhtun/uPedhpCKr91cNGpYKrVy+jVCro3qdsn0EAki+GyHwOi9FEEIevS+8jyYdpI89hky/rY8PNUBQpJpQMaTWR7f2mvhgObIBJORPfL2tQykPpbyaANhxBkGnNrKFiMS0RSdT8Gob3Jv3QKBsku40sFSumzXKCn4v3O88LXhfzoaNPMd2YFrL94JDJmzOtlN8Pzy3W11HMFyE13rF4EiuVitQRlFwxgCDBISeZyOwHlCS4ZNn66ZkKHBgKcLCBgtWk8o8NBgWEsebk65E1ks7SVyqhJoB1krzoxkzo82XMlHtSMkq2MQEOyZcZQGHJjrwOZABzkMoBKIcT8o4zLafSiznI4nkqVYL8JQPY2d/HympRSaHRWBLV01M8/PxHePXknskjCVyr5jfAmbLcoeuJRRZKlhFNZLSOqxeHskCJRzNIZNdQ2r2JvguBEslYWFYowzH9AAkyOsiG+/AGp9rzyBDi8/izXGUf+Y0bkr4F+dpipzpw3CbGkz46rYb2bV6X6bCu752k61h2HeW1bWRyaUk/qWAg6JJN0yYhKK+oerONTvUVFuMGoqU1pDIlLg4xGBexVcSjCa3pMDjUH6LdYz0SkK9U9+Q+nMGFalEGqsn7Th7KJFZQiQSFmBFIi5EdGaOM0yScZJ5ZINBcFhKSpRNYpURY7OYFhk7eLFgWfTjJIhLFddkQbO/tI57MIhCI4ODZUzy+9wVyiTmigTFGgwlGbhiTqYPuiFJMBleYUiUSj8FLFjEPZ/X/WU9OOlUsIhlMA3E4oQgy4QXCsy4GfUqXh6qfTRHFgdtM7Ozt3V2FvtXrNfTaXbS7Xdt3NaOzvkSAYaqkZHj2Iy03Zh7dvrfnyKV/3q9vq7SSdZAMM/CB4Q4RlPNZ+ejNRj1TXDEsil5j/aFSTBORmMIcjrsh1NtDzAYNpPMFrJZT8swju3UazOHg4ATJ4AjZ9eu46IURc88FqMbIjIy7UtzwO6w1e2iNo5iFUhg3j+D0zoUX9ANpyWd55gXzlpa5mJNt7vfxwRiC8z5S9B9LFpUOnQlP0BwFcXFRRfPsuWoDSqgTCQ4TjIBCT0+e4Qy9Yk1rXr1TxEs7SK/u27UfXqB7/kIy5WT5kqT+3rAuaStFW7uXLgHpLfnH3r1awsPXXfNoDzn46Ktj9Abf7gv6rwKeEdn7w9//AKloEEy85IOHwe0blyX9Wv7dz4M6t29cEfPsT//m0++K93yn5xFEWyum8eT5AX73h+8glUqg2eopHODfqscZZYmRkFGFja21QDlHCrKlSfVGYzMQnHmYMIFjsVBjRv+IeagAL1z4TteGT+Li4uvtrCawmo/h2ekQh9WfpjTtraUFmp23RuD/5h/z9fKLZ3+DWf7dMk3PClQ/ZUn2HmyzDSyQ0ePP+M0sJXPLyOll+IAmhzLGzWjCzsOVTb2vsDNfICaVyH+KIIqjtA8WvTRm5Aac5I1EWRkZH0p/MsCP3coSnON7Pj8/12FLSQrZEtWzQ5xfnCBbXEOrO5Zvxds331LBRDkTDw4e/ErGo9SUE0TRdMfyDqi1ba2zuFktZrCSN8kW/VuYGnd6cohXr56jVF6VySbfS6G4gsfPX+Pg6BTFTFzAAa8zaa9k2vk0AHxw96aYaycnryW7kkSA15beQZTPKtnNpnyNRkeNBKPgWShwQzc2WkbFGJ+r6yfGhaWIynuH6TU+e4neQ5Ry8t/XqjVdQ17nk6NTfP7ZPbw6eIVywMFamP5WFiXcildUt2V7x2pe+fvr8QomHlCYNtFw56iNJjpU+H2QJkywgemA6VxezSPXRZgmuz7bcDqmAb1JXbi+OIVdyorUaAikM8mghU4sD3ULl5jT8JIyG4v8MrPcN2bexiYyE2+LIedBSICajB7G2qeSaZRWyvIxYeJPcaWM508e4fGrhmjF0e4ZsokIcsUcJvUqRs2G9j6CLfwdBC+Yfknwjs0cJ8D8DJy+9VIVVGPrWPTOcWWrgHd++98hX0qJaaHk2BDp2mk44Rjqza4fe7/AguafQRb1U9SePYBTO0KZ3g7uGFOyp5IpFaTGBvW9yIZjTIYEvEN41WiiMR5ZKqProtusK5Emljb6OwEPXhjeS4ydb3dbOni64ypqjWMEKSbxJR80ty6HHYwnMxy2eZBa2hTjvJmoJuNTb4Gt8hYqubLMdvtDUVfUSC8DRyTfCi7TGRdKSSMTLbe6jlb3NRrVpzLpZspVszXHKNRDbp0TdbYq7yOb/sGb/a919DUG54+ws38V2/vXVbBJGhA0lg6vDc8EMi7dYR+T0QCd+mu8fPoVap0WFkFKoeZaOzGyHkMULhhIToB2R0DcO9jeu4bdjXV4/v5EVtBaueTfskxUtPtSwOlkwsg+7Uce1zKlfCFGxDMhOKCmR35imsZSjkjmLHGBsXnt0T+Q8mDXxdnxKVqNpj5XslDAzs4m+ufPUD89wDRSREgyWEcsSBpTSyYEB59/9JGK/7s/+KGKZP4uyvzuf3UPsVQK733v+xh02pLdBDkRpJdJOCyAMJnNqbDhfiM2nYAok0ATnKakkU3NZOT6+4lJE8luJRhOWUQyafuPAksI6kjeODOZjx+WwPXY73XRa9cx6nZQyOexsb6B87NT1JpNAY7L+5eeJotQCP1uG/1uRzwzgkvyHZM02wphTqgtLMCMspcP82MjUzHqJ6ox6dcf7PDOWZj/GRtkfmCySshnOz89lbw0GAnLyHhvbx9hZ4Hm+bGkBSatTGr/TSTpqeJiTiAgEEer10d/PMKoXcWs39OgJZ8vSA5HEOzO3Xdw5+4d3Lt3Dw8fPlTTLN+1xQLbW1vY3d0Ws6RcLouFLQuDCSUm3FcssfHZ42/w2ScfqdHimuH7Z4HNfSfJhpMNEIdw85ka0Hc/+AGS6RwOD499xp1JzfYu7YkN+Pz5c10yArUGdAb02qlkSoXtSrmkc+vJk2e21uXhZ8wC7scGJhpgxKEGWd0EU5csIQYW8PX4PXFf5Jrk2jA5C4cpQ2NiLRY4PXoJzFysbKzDZSJwMiuZ/LDdRLd+hkQ6hWy5AidEvyQLuDAzfhsAyP5PbGZKif37c2ZgHQIMJeI+ZEEOyZiDWJQG1RRLxcw0fd7XYInyQ4cp0Cz4wQaebPeJQKVIyEMyldJ7Y0Ii/SiXTEbeE8ZEYn1iDEu+R7ITl1YMPIMETAR4thrzjCCeWXLMEfSGiDgjASAeyHbzgY6Ji1hwgPF4iGrbw+lFB6fnTXjBJG5dLeCt3YiYywTPvnj6T0O2flEB+ZvvbOIHb1cwYLLy6WuxZbgHkyWw9OphU9ztcZBLP7uFgFTuBfxeeL9yrxGA5fu3smnmOpJSQKC6n669WKDVuIA76VNvg6abwNSLYyU6wFp0gKY7w8mYRuxJ+RnJ4iIU0j7HNS67DH+P5H0uENwf5HKPcbw5mNF5/uQpTp6+UC1AhszGRkXJtgJqJiOxBR3HQz6fUWo1h2qsq3he8HtehgipLmT4i8ITAmIg8ZwhELwMmuA60fCVrCp/ryOwzXuJ8nVeRzGiyHCaLqwWytrgrdvrGYN1OpVxPPcq+XxFOWyMYkh2pp8EryGLnywsRjiDr+iNFuXeRrm2KwZUJMwEP37GIeIRBgDQL5ZeuAywcQQqcDjN2rnV6Yl9xCHK9RvX0W428ezZM2RzGQt1YQ0cjQiYsrrS6kdZlvjvR0m445GSocVy497s+54RcFyekUsPWw2FKFvlcGU41HUkS5D7DRMBef1ZF3ON8T5RiBil1LxOHI5KZWIDUrIcOXBiXcTPw3Nf6b+U4fE5ZDm6DBqYo7RSlIl9rriBSDKP1y+e4su//3OBLmMGK7WbloIrawCGR/He5/CeX31QzDAnvYVwZg+BcEr3eG84wf5mDInJSzx98gKR8nUgvQ23dYjwtIF5MAtEcnDHPQzHM3jhnAAShcRQfjgdgVhoBH0MybyiZDMQxWg4RSJbQTy3ih5Z+4m8eiSyJjOJiOTcZL3FgxNsVIqIZcpiN5+9eqwAsVRpB5HcFgJMuGeIydRFJEabkzE6zT5WUmOspFy43SZGvSZG0wAGk4WGUUxQJOw6GU8xnw4RC5GlaN7DZNORpU0gkqB1lF6fvv81rxMBSHmNuX74kdJXGWxmqcXh0EJEDe0PiVWUdq9jY3cb2VIFK2vriCUyaDdb6DVaeH3wCocvv0Zg2sZkGkJtktbnCI3b2jsJxm7t7eHSlcu6h/vjKcZzaJj8/NE3cNIrmDhJSTS5F4WnXYTdrjwl5TcbNBacsStdhOhbnIij1+mg22YSsdlv8P4jWYMDMN5/vV4X85mLG9d3sLWzoS31tDXF64b1nuwZhv8MIC0XHQrMXMsnsFtc5libYokbGsGkTruvNewFiXu0xbrm3hEPzcXWajfb2N3ZQGl1VffYaSeE035cEs3koibAkRtINDCCF4jCdZKorBSxucL03CBGnRZe1yY4PLmA23ihQAFktvVZZ80DSccVMJUoA4k1xNFHAn2dn1IDua567wGlvPRCDC4UNhcvXjJhwNyVRDSOHlLBkYYNZFHSm5v7IdcR+wZ+d7XzU/WZyWQSqfIO3PEQgWEV+zduIl7axcZ6CTculXBwOpCq48alIj784gj/8MXRt+Il/wg8I8hFhliDyRBt8wr45zz4++jN9MO710BfMwIAy8fe1vqvBM6WzyN4xj//OR4E0P74j/4d3n7rCv7j//13/6aAMzLKiNLzwQ15NUOgjAcYU5ZcDKZDsR4abfpMuOh0e2oesvEssvGcCnl6XXAuGaYpNRf8d3yUMw72VqMCO0+aLk6bnAoHFDrAG5zAGQGz/Q2LRV96QC0nTNZ/mHSABQGTPlgsc8qu5/iTPEN+fspK403Aw5NpUPzMqbg1WDzUeDDyMFWUMuUcKSaVmFkzD2WbwJgfAX+PywS12UJFEzeOZYqZZROZX4saPE3ETIbDzVCJUPIsscmtvEgUc28mp+dVJveMUa+1MJp5qGxuoVzMYbXMa27vl8URNwcCZolUTo0dmQGUcxDZrrYsFjriSwXfv3sLOzu7ODp6jcOjAzUE9C1hQfn89TnK5RW8f+e6gIvHLw4lo0rGQmh1mSRo5KlbEgAAIABJREFUjMBiaRXb6wV5GiynYNwsVajQd8I30eehzWKFhyS139FYQkUTN3oeKpRBmqVXQJMVXiQ2A3q/vuyBf++SMTMcyB+BzB/zyvDQ63ZRrTbw5PEzHL86RMbxUGQ6GE1neaCwMZAmP4R5MIz6eIo6E1PIgPF9xehXZmwIFpoxgTxkyfB9ESggmMkGWE0/JTM+25HAk+bI8rTRnYOxpADmU8QNlR+N73Xpv6eV6oO2khKJ9WDyMfpu9PpdjCZjea/w0FQxGI8LgGLxRaAgFAlr4y7Qf+LSJZkQv3j+EudMpmnU4HXOUMwkEB31tOZ0H0jqO0c6kZBckqAF/7BYZLPL9Uy/vovIikDF99+9id/67/8I+WxKSWEn51Uw9VyA5sxirgnI1XtDmamymGaRRc8OnL/CdjJsptJzT/JXElZZNHcnbDHDaPZdHDaa6I/JHvOlD3FLg7UGgwCjTZB5vcb0B5pa8tBg2MJ42gcic9Tqp5h0J3Y/zT2kQixcZ2iNpvBEQg0gnytgZa0kwGY6JHgbRCxeFIDLBpjyaa5XTt/5pfO+J5DGL5VgCwsS/nxjrYJUJoPnj77C+eFjFQDBsIdRpIV5dIJkLoTxLARM7yKZuPVm98vGZshEjZ1I1oiBCgbS8r6ldxHj4Qn8nB8+weNvPsV4OobneBjNXKEmmVhUZ5ujuC22rOahKK9DpWut4O67/x7vvv+BCmUyJtLJODYq63odgmR8HteiJIVct+OeWHtu0LwUKW+QfMtnafK+tmmusbV4Pwy7Jxh2akrgatXqaDdqSKXiMqEeuAEE0mWxzCjzYWgAQfF+uylfuVy+ICYfG6g38erNBvqjEVZWKxpQEAR68fy5pMAJJtcB8lYk+E35NotfMn94/xJMJqNHHoFkNdBcXWEbEIiiJsWbS+pJkGQp0WSIAMNfCBD4/A7ttwzQIEDWadTVnC/GI6SLZRQ2dzAbddF8eE8JppSfdbojTAqbCKXSYl8uJZZsljstSlV7mmLLIJfv6WdkoybrpFzbrqn8fshwmDExmj6ZfK9zyR+WDGmTHRpThMwYrhuTWVmDTokjI+65Z3Bf2LtxHYNGDQfffK17eJus92xGabga2sgwf45mf4zR1EEkEMRvfHAXH7x/R2vj+OgIn336E3uPTgDnZ2fyV+PZwEZ6EYxif28Pa+Wcmlle27OzMzGe2STbIMtuAZ7FD765jy8+/RjtVhMugb4AgcWEnivZvoZb9ORJitGRyeSRLZQkbSbjbHV1VVIVBgNwDyJwwH2RaVpsXAmscS/8+t5XePjgofZLrhGup8FoYF6bvgecySkJJhuzz8JqzDuPEgy+nlhbBBl9WwR6oEzHA4HK+t+TkYDgcCxu4lfPVVKYTLqjSUmWw84MyXQSwUgMnsN7KCqQxfw+yYaTCBT0EFgsCFCbkbVYj/QqDM7hhOIIRsxzixK2oEOGCvdVYDQl2G32EBryBGyKT+aDudUYq94sEynrXNj5G02ZT5JARJNb6nWVq+Cn02o/Nc+pZY1CySMB9sC0g4A3wHhKDyZWQVyXQCxE1qqtZ/pPsfn1JnXagmM4z2MwI7jKvTSAcj6ARJSG8zN8+qiHz58MvlO1+JvvrOH7t0piCrWbNYx6PYFnAlI1tKONgIfhxMPENR9b3je8XyRz9xlJqg38pNtlCMVShSAWuD/AatTOMJuOMIlU0J+6SAVbYOVHz1Gk8+iHk2Kc8fdzf5XUVbJDT41T4+IM3WZLiZT0uqE5OAFkZz4TiyLOoCv6rXW6iDOsgG4Ws7GYyPw+eLYLKKPNQTIl246lxNYSz022yEZsqZSwepdJknNJqc7PGgK41jfWLNhBgxFaH5BVyZqOsmbaa5A5bT6SVFXIktFXYPBeMLuJMKaTKQa9rurkRJqp2wa6Ls8J86EzTyltAb5vI4E9BjdQgcAAF09SRDJiyXw3/9GZa8buZMWxpyArlHszz2B597GuikQV0MD9iww82ltwb+J3oLXsrwUFMPkDapn+++uA3zfPR/43Zdpc40rElS+yXQsl3DqO2Mhk/dtAdKbvgsCZeTTa/s3vkzWrBqk6M+0+4m0XZT8gUI7DL96fdr9xfUjqPHOxmPYRCzP9jwE6TNRk8IGdBWs7t5Aq7CGcSCOzsiGrgw//4k/x4JO/h9tvwJsSbLNhvoZycASikYkTTWQRy6xhES0pyGG6CGC9FEFscixGm5faxSS8iQDBYlCeO8W1KzsKBfjm4QtMR115pGm4TOY5zy1KP/m6kaLWFAHpUHIVvcFAn4vfLWt0ntWUQnuui0IqDG9QFYs7v7qJTCaH/iSIQIy+e0C71ZWXbqFUUC2ESQPxxAKzYRXd42eqMbKxhfbz3nCqvTSQ3sOssIlAPIg44nC7E0zqTxCbn4uZygE6LTzk/eyHnVAOnIiFBFDrG5BcEwJdl3JbyWKn/Kzm3cjvOBZiX8C1G8UinoeTXkVxpYLy+q4ktZTnrd34AE9OR/jyw79EtzdEs+shOKpjtZTTwO3S1Wu4eutt1eJkJpM1yetJQJxDWQ55P/6HH+PDv/vQLG0InLuulGrmzWnvk+fZUrZPpiTvM653rTEnoEEPH1SoEKAnCYPrrFjKIVrcQDwexm7JUc1Gv/DHZx4OLqwe/P8LoikJ1pmhkvVwrRJVr2JqBNpAcKAzQbvbEzM4kijqrOy1G4gkM6rj0vGAUk2PThpYWSni6j69hBd4duHhoGn7WS40RNitYeYO4UVyGAdyiDtd5GIuhosM6uMktothhBwPJ60Z4vMOooshxkEm/wLj5iGGC/ZMCThuW/63/N65prlvcNBC7+hOq4ZIbgMz+ir3a9arpsqyr1gMq0hwKMbey7HApWnQsAglXPvp2I16A9VXD+WLTtk+z1/2rOGAh9W9W7hx8wbuXF9DmB6hgQCy6Tj6Ixf/8MUhvnp88a3n3xvwjADDH/8Pv4P/5rfewf/74Zf4s7/+9NcG0JYg3FImSYkmwbK9bUNaSaG7//AZfvTZ/W99g5QfETz7lwDzftGL8T3y8W+FcUbQjAaL26Uwtor0QmFBRNN5Fo8sxAjkuHhx/hTPjp6h1xuo6eZoKhXLo5itIBpIKNVjHgghX7qMRHr1W6/zzz/h6lYaOyWmPxI4gWiSRw0ewAFc38778gsZcVhhTkCYjB2fvmyYGt+7GdBTpsHmndNS3qg6RAMmyVJxpMSvrFgM37ysagO6uVdWscnpCe/cdCJqRTcLRhkvG7WSUxUu/uGAU625InCVstYnI8NuCpkXKgkmiP7Q/MkySTbn5nyz9EVYvhcV6b6vGgE0AwbJVDJGBEG8ZyddPD5qYWMljrvXNrG2sqLJ/epaBeWVNSU1/eizezIk5aPa7KOUT+gw4ESslEvos1+5fBl7e5dwenqM45NDHXprqxUMx1Pce/BE/3atlBWzYKW8gscvXgtEK2ZimuhHwlH0yOjw5qCZr03ZOC0ijd1nrPhNNwsfA71C6E9YGAGFNIEXJgKF9Pdi7xEMkxTMKPVE9untkU3FEU0kLRlOiUYmw+X1IUuPEyxOxSKJFA6fP8brw1OMTs8wOX0Nl/KocBR9BNBj4orYcZYcpskitzeacxM04LSA8eOgDNNFLBlXo0TwhIW2ZD4q3AxEE4D2Bvwk2GM+HyxbxdLh96n/b347khUzNILyCFW5dnjz+fw8pPWzCGPDzB/K1JuSH5rM+p4kKpKXwIY3VzEhgtoCyJCFViji/OQEDx8+QXo2RGE2MEDIoZ8AJbHWpC8LTEVgM2a7P0AokUR8fQN1+mfEMljd2ECyUMJmuYhMIozWeIZ6nyCZg1KhgFjUikkmOHXbfUU4u+4IRy+ew6uf4HIuoffPQm7uxLCYeeiOR2j5xvLdXl9gBe83MuiSGZOKkWG4nF9d1M/EgImFyVqb+9JDeq810B/X4EQIpNFPrCc55XzChoVjQ0fPTcXjKOQyiJPVBZPczENZEvTNhJdJQiqC2WoAyZSlOXJazb8j0MP6a0Y56GgoNhGbYgIViQjk58fPPJ6NUNgrIL9bhOtuYjrZerO90Vg7E50hlzL2iMAE7hILNgSUVC3g9uo4evE1Gu0awrEQxlNXNHcqfMJxgrAEbclqoH9iFBEGFfghJiyXCapGYpvYuvQB7t69i0I+J5bhZNiXJxUTGcmA4tCDgNJSKhsmpT0AzCiXi1oCIMEugXH0ZeL+o2RD7quuGg0W6izQ+Bk6tZrkOoU1eiYaWEqZD88P3VfzOQ5evkC9emGA6NxDrlBAvlRSE8JN8dNPfoxGo4m7777vg8I99Lodsa+4rlnklFdW0WWCZddk8BpQxBPY2t3HeqXiJ0NZk6ZQA73nOQaDLuq1qmTYHCywQKU0XGCNZNIGzDLtdNRuoH1+jrBLz0vg9cEBZq+fY+XaDYSuMhSjIJN0gvjZUBRet43qHKgrsdlP2gwE5eEy6rUEyC7ZDmJrCZRk200Q2YJRFGUgg2tr+thsENCjJJXnCmWbth3aHmIgvePvB7w+Hub8PgWwhtBsMemqh1x5BZu7e8glE2jXznHw5IkkCrfu3OQmhZcvDvDk0XMU81ndH2yqEqk0/t1v/VBTVxbct++8g/v3vtBrv/32XXxOIG0BvPve+3jw6LG+h+9//3tq8tmgNxoNDTK4r3Pf5H7Kz8L1xO+CgNhwOMEXn36Chw/u6TvmfscCliwXfn4yZJkAGCeTrbKJwkpFTLjVtVWcn51rOkyJcLfbxd7eHi5fvYKnj5/gxTMyzMikNXkU95RkImXsE9/onp6ktYsLsVLop8chB5k5lBRxMELTdTZHFrJjiXncw7nWeTazYVbSH0MHfImQmkUxlWwvlB3DdIwRAyOYQh2mGTfDFLhPePKkSmTzCMboTUUWnA0KQg6ZKFO4M2MEmQTJGlFnYf43c4def5bULIlRkOeEh/HUZJz8rPQn000z61ogBvdy1kKRn0oI6Z8mKUsoIX8rJev6TCSuSDX/vjcsGYGU5pGlKh8tnmVkE0lvzBRaSn2ZVG2WFmKi0G/SZ3E74SQCQWMcky3B84AAJYdDibiDYi6MxWyEL5/U8OMHTGgzj9Nf9fjerQIIoLHGadYuMB1PtK/IKkGA8AKjycIHEI01u5Sa89rMGXTAQYLOTe5vBgrwzCHYvZRIyw9uNkOzURXYNwqWUaWvbYgNGBm2RWRWNzBDSOcw0yNZuzYuTtGp143ZSyZ2rYGTk1NJgdZ3diTH8phEFwlrX2ItxcFkNrxATB57ZL4SMGNzZwwqmtRLIklWlgBXAwX1Hhm4QQYVByu+35bwGTDBeow5Pa442J5xKDsRmBOKEgBz5WGWzOUQJ4uXLHG+N/nhscWMI4AQhv0mxm7fkuSYXB+hNyYHJ000Gy0smGxKUJUWHQl66M5VaxBYJghtoCyv80TS8FTMQyLqCKhxQmnEkkWBr2IJ09KCPr2qj21ow31DezQDNBTmYp5//A/PEIJmBPRYn5m1gHnK8joRXODvzWQseMfWIX9m+78AM8LXPIdJEpAFjUlTNVxliAoZyPLepY8WPWztHOde12pxLZjig++D4KOkmX6gl0A0AnE+kMb+gSoNsrc7rSoW8yG2VvNIJymFNa9WJbPLGoHgTxiYBeD2Bli/cgfbd38IhwBhIIzq6Rk++4e/wYMvfoR+80KSSjbytMCg37AYzUrDZpR9HGEOMOMFeeWSoRvNbqM9NPN31ogmo7XQErIAo4seol5fEkKas8czRUycDLxQCnDIap0LgEnGQ0p3Jzs7ESWr1kOveYZoKqN1h3EHXiSNYDSDaCwn1lEqyRR3Dkw5sIig02zDHXYwjySQS3iIDl5j6EXhTVjX0bIEQPslBlMH/VkcSBYRTeQRCPDsCGJ/bx3ueIAXj75CaN5GwpmgmGINbb5yrHPNi9j6RgZPWOgJAUsODMVf9v3Qflrz8B4ii42pnPKjFWuYdRvP5gUmgTySyTTWizFU3v4Axbc+wJf3XuKbey81MKa65O6NXbz31q6Y37Sw6XUbGHSaunf5quyd2o0LXBy/UH3CPTMST6LTc/H1/UcYsuYJhDQk5J4xYlKoL5HmvU+/L9ra8JEtlnSf0i+3P2S92tVezIdsdWJkqyVQyKV1D9KzvDOLy9+XDM8X59++//7s3ryeHKAQbSr0olwsm/SY12k2FVmCEmD2B+2xg8EsgJVcHGulHOrjmPbs1fQMr1shvKxTauvgrY0w1rJBvKp7qHV9T04OEecOYl4LuUAbCMUUTrKYsk6bYxTgOggoZCAcZqBaCP1ZFDOPcuyAknCD4zqc5Jpk9/P2ocD4TD6HVDyCwSyK2tkFxp0LqTv4J125hlRxB93qS3SrBwojSObWVTsECOxyLyY7MBxGMp14sz9VL2ryINQeGQkppZODQsftqoZ56/oert+4iqO6JdjevLyCv/30Jf7m04NvO/bsO/xf/7f/fcEJ+lohBQJJlFHSmJOA1X/807//Tr/k559ENtcf/f4HirFePgigLeWZlGPyNe4/eq5C75c9iEJeu7yH80bv3wy49WtdkO/wj2ioSONGGv1vlcwPx5qkqa7RaMyY4rGim7kJ1PvnOGkdotlpY8zNeb5APr2BUn5bE1qyQnKlXWTyO9/h1f/pUy6tZ/D25ZKKCxbvnJBedBh17WCrZOb9PLSoOBjx7hHVx0AIGkOmYhatq79g/Thj4TuQqWpltSRwhodJJkOTS98HzdfMLKWdPLAIqjx4UdWheWOX6XRGP2cxqomf2EQ2qTWvL/MA4oSKNxOLfx5E1NFLghMK4f6zcxXDd6+tq4hk4cI3KSo9Y7/pUUUmFiWPSoezTZ+NB8FDKwpcNY/cOLnJrq3v4Nad9wQM88HPx8nKk5dHPvXXPiMftfZQwJldMUe+f6ViCaenRzgnzZQx77E46pS5qVB29ZnyGUvIZPOayRYxHHQlPV5ZXcPWWgEXFydikLxhGAhkDFrCESe8SnAKSoamVC7flJbFESf0lE4JhOL0TQ2vTYn4Lj9/eKjf8d5bWwI45JUzN0kZrw99lMiYUpz1eC5/ARYux0evcPDlpzg7PkZ7amw7TW2Y8pZIaprExklg2GKBbD6vVEN+br5vxXLHmATHYmpi3hUTFrNhpGm8TzYiAWWBaZxiWVQ1X4S/U0mnkl4ui3IDS5S86pvN8nDj7+Bh/kby6U9nFWWuZsaYa2QV8kCktIebtnl6+KehT8Jkyit/PxlNZJ3QKL//8ikC7bqtzZFJsMQoEpOTxqlWDITiCcwCIURLJTjpLLoI4/Z730doPsOHH3+Kbq2Kre0d7N59H9WT11jPx/EbP3zP94Yyc+HDsyY+/+ap9vKzo0O8ePAN9jM5FAt5NOeuwGZJKAiQLmXUKlcsHZfX4g0Dj5JYUr7h4fXxM3R7Hb3XkdvH7voGkvEMer0xAt4I3XEP1U4TTpjpi0y6YQEZRCkbR6W4goUXV0oQY8XpkcDpvXlQ+Il3PgtQDTbXQi5vYQTdjt4zi16uSxY83S4LyTFcn8Wi7202QyoVFIg3dmco7txCfuP2P9rcYhggGWQzkUEqm0OYhepogNrL+3h98BBNsnjIKAmRgzKDKykovcyYcBQWo2A0J2skgCynkCCoBYy9GSLxKGKONQLh1DY2t9/B/mUCSmtiZw06Lcn2SqtrYooqWXJifg1O2CSUNmllQ0FZwELBHJqYi42zTOG1gs1SGk3aSVCRP5aH2oSNMYMFJjg+P1c4AZu7VqOKR/fvYWV1BTffuoEFk8goDaPMjg1NLK7ignT3RrMp2c/F2Sny2Rwqa2uoNZoYkvEwm2Fnm4bhOX1WTvXYqCiNN5VGuVQS89GkNgTtCKRMxP4ikEFwhlI3se46DUQnE9QIunpTvY9F/RT9g8fonZ9i4/ptOJdu4bzTp55O3yX3JDZifB+UFRLEVsqo7/WoY0iAOlm2Q0kRKFUxywMD9XQt/cZXYIiASaNm8f5mE6MQAQEydi/zfRsjyxiA5n8C7QPy14mGMGccfX+gAQNZPQQwV1bLYuXpOgyHePX8GQ4PXmClsoo7d27Kd+b5swN5y+3v7yBfLMrI9+7bt2U0/8UXnxkTbmrnlAAjTp647vojBGIxlNYqePvtW9je3cPXj17qfLu2t2mJ1DwDGCLCQZc2K2sV2HQfnxyLPfbw4deSImVSSU3j5blEk+9IDJl0Brdu38X73/9NvHp1gAdf38fepUvY2dvHsydP8ewpZZt27YzJTW92MyS3wZoFAXG6z/UpoDYURrVaw7DbNdP12VQS0KOTC8mZbly/iiuXL5k5vh+gINNwgsAE7n0WMesjnVM+e4RMZTbaCgPwmNY4Ru3iVMDt6sY2ipVtMWwWHC6RPSYWdFiT7aWPKtlkjjdSqvSC97cThjsjSMVwiLn2fgQTmpLzfJFXn+PBIXhFAAVkHlm66hsWlUc+FAGKCALhuHZbMWX4H7dng6owPcv4cwuRkBeepM60YbBwBi5CrikCFwQmJCFcXn0l3E0RcbhncSjls3HksUXg0qwpyNQkeMP7iJN8MdkCIaRTISSjguzw9fOW/nQHU3RozvRLHtd30/iNOxVEwx5a9QuMaVC/DN2hxHY4w2AMuJ44RAKWzAvWDk0NXZcFi2/LIK8griH5HPoJ5QRXXCosWlpfvUUeJ50ggrMWnPEJimtFrF29hghBAjJzOXQeDXD+8gUaZ+cKEYlHU+iM4zir1THunyKMCQqRAEoZpkSGMWFdGYogH3VQShB8IgPYfFRNUcD0OdvTZGnBQ0KnJmth7hFcbwSLTTFiEIDtQ5Z7zwRUT8oFnnFKJAyHVN+QfcaGnAMj/nv649Lfj354oVASMy8IV9YsPYQjC8QoLwzFMJrChrM+Y5HvZfkef5pUyXVsHoe0XAgGJohFZojF0hhPGP5EVYX1G7yPea6w3mE9xNqW55Gk8FZpm4dvLKEzjYA0B0OsG8go5vnMdUmgbjk4Md9ZO6B4hrPusyGtASOs84wZa8w0btI802h3YqEqNgQms5tnjWoXJmSOaSJOebPZdtgQxphu3Cu4r3DP5Wvx/VNxwX2GAudw0MNgQD/IJiKBKR48f4JCNo0/+P475neoYfASUjEdA+XXCGX0HS86TaknUpu78nvLlysIRtP4+rNP8OCzH6Fdr6Hf68CbDvXdkPxA1j/XiwI9AMTTZUSLOwikNoFgGt6c/d1AQweazWfTEUy7Vcz7TSRKe9jcv6Xa99nz12h3+khkspLI0mN4Muhrf1mMa0g6AzG1W70hvHBWIH80WUJ+hWFAUTFU+cimEphSUkegL+AhEhhqL+xWq5hUH2MWKyG4GMNpv5BihoNzJMroo4hFuAA3kHyT0MwamqucoBTPHMovh/0+QuMqwoue2UREHKSiMyQjHlIJk8VzDxX2L8Y3iSNM5wyqT1DqMK2K5FFIpjI90xhIwEEExNSS1HNibC+SMmbhFZnTb2wWkdy+hma1itXyGjavvWeqC54b7lD+sqydakcv8OKbH6PdquvfZYvrcIc9dC5eC2RmQAehsMrt30Ygtorn9x5hOGFdMEOf3pvRrGoK1g7sLaPzPg0trW7w1Utkk3IIr7OA0nq1yXMUy2Xs7F9BobyCZ48f4vE393WMhlJlhNIr+o4SiSiSiSiGk2/3Rcs5TWykh/I2fHZ6qP3ng7dui4HGYRCHv1zRx+0Qmp0h1vMBFGkdRD9dl55+URy1gIfHU9xYD+HWVgQHNRsgVFKW8k6/ypMeWflzRGYNOMl1eJEy4l4L4Xn3Tc+ofSNAf9YwMjEPs0hR5Be+PgOveK5Xew6G9VeYLQIKU0miK3Zts1aT9xxDYfidxIsm+Vw+ehcv0a+9MoXAgr6ixvSjmoHDsVw+q/2xVm+hO0/Lt33aO7MEbPo2ptdFENhfT+HqtX2Uy0WlHw9GU/z5R4/x8f3Xv/S8+9kfOP/nn3+4oKSy3x++kVH+c73Glp5iJ2cXksz9IoDs55Muf/7d8qYigEfg7L/GB4EyAma8yViI0/Cff1h4kNXBG1JyzE7XqKEqkZhmY8lZk+kYF50TnNSPJZ8AolirvIvVtZv/YpeLssyb+yUEMBNoR8AqrMkuGUrG+DmqDXDaJKXZl5higRs7RdzYK5lcQCUDmyWfXaS/8xPFpnMVpDRMl3m9n24oHxpuNj9j3qwCxWeYLdlhy9h5XhNOyZaeCbx2RJtJkzfJFBloC+TzWV0/smAIXFBuSF8oK/AJIJlslNMBTr8IuJkxMWUdFpKg4oTFUyCAbqeFdKagg/HB42fojBe4ef2yfk6pZjmfRKWyjvX1DU3xCQAJzCHY5M5Mu89vjumgnYbAM6tfTCqyscFCHzh49UrPYzrKEoDjffH+7evYrpQMn/TmaNOPSRO8kQo7Tkz40ASNAJOSimwiRnaFpIu+AfmIHi084Gher2thaWjGWPE3fhYpvqSGTbYYeGS3MFWz09NkjhRZP1NO6/Xg5XN8c+8rdJtNONzAleTpm6Ab9VDFlKWokXXAqZIBbFzXZpBuTQSLJgLHPJxjKgKtYOKkkWUJv1s2GQaosZA14MyaQJquk4ZPnxpOTxdq5mjSLbkVC7k3vntmyk45Vi6XeyP1VEqWGhtLCVLT4st6lNYpwC2owp8NdSSZU+Ht1o4RbFwgSkaf66LRaut1eagxxZNSiAHvcQJNOzsIprPoDAb420++xCKSwp/8yZ/g6q1bCETjODp4hVajgVs3LqFSSun7nEhC6amY5bVptzv4P/6v/wdPDo4xJIPn4gLrm9tmFqwa1g+zIHBHAFC+eMbWG1PyQOmmvMgIOEzRGdUx84aSJ/I6swQYjHu4s10Q2PLZ03OEFoQS6HVD9g3vGweba3msrZawXQgjhBCeXoQx82hQb6lfVuSbTIuvxwfXPcEBNkCpbEZrj1JdeW8I7JujPz7HGClM+kH0Lw70/QqoCdFbriBm29ypKR5PN+rBAAAgAElEQVTeibylZCg9vAlWMg5KGcq/mfzpIBAJ4fnTL/DowaeSXgpPIfuIdTLlDtzrOFV3wnAiQUzmLsIOg1T8vYIx3JTqJCOIp6L67Lz+kdgGLl827zCmLl67clWyIXp/FYsryOTNd0wGyXM2z8AUSU2QCQ6w0WXxzu+MTRvBAJmicgIfCemspiyQRYI1BhM9t9pso1ZvCJSsn5+hVquKIUHZA8Miuo0aVne2cO3tt5ESmzKIbp+SnYXktPxuKAF68fwZnr94jp3dS7h67TqODl6qIOfaqbda2Nu/gkplDYMeQcyeCiumOpMdePv2bayWV01eLQbcDL1OC2evH6PXPJd8xYvZhNL74iMMf/IxGokU2hubuGh3sDKfYv/td9ArWOqw0iiVqGbMNO2/SkfjPmkG08bysAZsub7lOTKZoNdpYzjoSBopKRFf981uzu3WEjeXsliuTf4OsZe0B7L5ouk7fRE5GV82x+yL5lgpFbG6uuKnjM3lHcm1dfDyAAuXqYMp9EYTDMYu2vUGOrW6QiXS6STWVgvYv3wJ+XzePFLoW+oxrGGkNF+aVL8+PkGzfiE/KUkVyCbm+cSBBVOUowm89/4Hktbef/wCXjAu03jWWBuVFbQ7baQpZ/UBC8pkdY75LE82Hp9/+mP87X/6K0l5KMtlN83fx2uRzeSQy+Zw6/YdnZFPnzxWg2COAdzzeE0tcICG9DxrubfJa00+eGZq3Wy2BP6wDT87v9B1lIzWl7txC6VBOc9drlmuJXoumbG5nYkagpDN7vtxsmHR9eAQjAMQeQTa/kKAqN9tYE6JiQ+sFtb3lCxG0MjtNTAb077AjNzJMoimc2JzipGkOsvBeGbry+SPPGzJLuLZyWRNA2S5j8nzkNLOhadJOxPLOKxSkS+PN+6PEwESnjTs9u8EvnGfkf/Pkpll4KwGP77/Gb80JXT6rPilrYJqJd9WgteJ7y0SmCO4GErOOVtEMHcyGlJwChBYjMgtwkw3AXe3kBrC0cSVb2qhkFCjGw0Dnz+q4q8/PUFv8MtZED+4Xcbbl6KSjXMQqeAJh2eJh+5wgXafibcc3gV1xlLupKETARlJhA1YYX3ENZomg8lP6uUeqXuRA0vXVaBSgAmW0QpOe/QYBMLuMSLTUxQ2trGyd5WTBsnsJ+0mWsdn6HXGyGTM97c5YALqXGBnYl5FfEa/Vg4qOABxsLa2ju21suRE/Krl+aWz3cDOpTedAfABuBOzDeF3x+unlL0kLUXMT41SLQ4JWJvwdyjch+FDIZMlx5METOn3xlqVewu9UAk40vuJqYn07qX3JH3BLNU5Xy7pXCH72tQd5nvGdWfMKg4GyZSjD98Y0fAE0dBcKpVFqASHgIr6DGNx63OKWWx+dASjeCYLGBRwaKx71gisi5WKKc89uy+4p1rKOUEpC2WS3FT1tAFXPILliKgUc1Mb8H1qT/KZvJJS+jW/wjzIeleNYt6nDETha/O9SYJKT0IBe9zXyTiM+Mw3G4ATXOMeqfuB8mXQx2yKfr+B6biJB88f49MHjxELJ2RC/oO7N/DO9avCIfkWuebUAyiUgAoaggYWiMJr+6ptn20rPcHa3nXky+uonbxALJGGFy3i2eMnePrVJ6gfH4g1GwrTA46phGS18byxhsIpXsYiVsJ01DHWNtejE0EiEtXwv1Auw/UiOK/39Tl5r5Npl0pwGDJDrztEAl1Mu4do1c/hhDMYzxYIJMvIbd3BfE5VDteBg3yGwD2HOANZ21CGzHvQiWUQnPcQZB2ySJmXV/s50DvQ9Q477Fs8sdaoFpgEVxBJF2345jkIeFMMWi3EUzGUVnKYTWYYdPuqL5LlnFiFw9YAgXENsVkVmYSFMHG/Yq3CdcCwFT7fktz9hFgC/PI8tHOB34sURArVYo3EQaZ5JLIm4j2ziDHdnAwkSh8dbO6sI1fZQSiS1L54+OAnOHn5DPnimlh/vfY53Bnll3aPOwuTZXLts1zgmTSWf+wqBuENpFd2UCmn0Gl1MOw08PL5gYgO6XRWIWH9OYHeBKLeBI2aET/4UDBMJKN7YdI9V//AoVp5fV212aDT0fWkBYz6JG+OK/vruHVjC4dND0/OFpjMDMj9RY9SfIxCdCy85aR+ruCOG3uXbWDozVBIh5GgOsOjr+EE9QGDEzIopyDPNTIuCTS9uJhiKw/slUm2sEF7p91Dq9nCeaMh398aweHBAJXVCsqFotiE80hZNZZ6ToSQDlhd25knpZDJxfkdzpCIhJBM5zUsq9cbGCxSsjKJBSaYB1NoNVqYd08Rz68hkF6Tj5pAx3/0sNcZN0/gtk79mnCBWDKBZCaHdCIMN5BCZ5pANtAROMzePh/lOUaWbAyVjQo2NtYU3MM95sf3Xws8+64P56OffLWgnPJnmWH8x/8SckmCaDf31/H4+cE/AdB+FXj2XxtwxgUZD1vBygf/e6tolMhlmhgPQCbnETDQNJMSAm4YvgH6kgGkJmo+xSLoiIp5evEatU4N8fQuiit3EIkYYPJdHnOPYAWbA+qxf3E8+duXSrh12QAaAmi8yWVgTa8O39SXhT/Nj/kQ8EXPG/9gtUm00Z5JUWaByZvUZ8lqIatwICmdmyg3Gk6sfcmCGUWz4JxIxqEIbwFrJt/kZsdJHht+3hxsEoigSw7ne2osZaXyw/Inn5LKyZCXv4cJWj812DfWkp+Y5ZvI6/l+pPz65g42NndwenqiREwe3onQQtKu4ZSfLyowmt4TBMg4EXnv7k0cnTVxfHwsQPnwvIXVggUGMCxgd70g8Izv22SpAeTzvO4B3Hv4TEw6fqDlRiyD6EoJO9tbKmjarcYbyaUkEw4BJ5NyEpCV9CBGA1D64Dli3BjgaQ0nTZp5HSRFegOYcaptRSIbYAIrkpEtgMFghG5vgCAj2/3mVo2rsAfOJy1Fh2vmvNXBq2eP0Ts+sIJTxRc98BKasvM1Sbvm9zEZMUVprN8herfSlUx2xjWSTGckLVKkNhnwar6sWFKRJlkQWZzmXcaikhNkGmhzfZk0gABHWxM7HtSaKHPKP/c0PWUhvPR4YzqYJMFDJnwaNVjAmc+AZAHIgoc+DKTA81q41SP0T14hlF9DiFPtbhWTbl9sm6izkO/AYOIink6hVC4jHKdReE+gBYEeMoF4JR8fn+Px0TlWNrbwP/8vf4I//O/+QFIc0sP54PfMidbReRfNnot8No3KSh5/95/+Gn/2Z3+h7zGTTKrx5TXlHwHEum/MU8XCGeZaK5LrUh4+HglspFnnRfMA7c5rFcEjl/fwEAhZatFkMEF/YGxUSmlY0OQTaeRTZXizMNKpACLJBPpDJtCZ5IOvTVCT7AkW3QoFYBgAGVdcX6ORyRXIACIz0Pf0k7xoyITXgeRdbKQycUt6os9HMpOXB0lxbROUTjK8ILQARqMUmj2TDU46L5AMD5FOl9E4P8Hh4VM0u22tGd0LKsjmoLFXOMo9O4JogClpBAOiCEa4X9N02wp1GqpTdpekDIuwnn5FAKPhGJH4JlKZS5perlYquHz1huSb8nPjHpjJyMSU6yyKpkCHocdEqbgYq5Tnk21sgC3lJ2aaL/AHDs4uztBoNU0eFghi2G2pmRoMxwJAWEB1G3WUyyV5nlGS22w0kAg7SGQySJXXsbOzrb2IkjYVP3Pz2+Nknfs2Qd5Gu4VCLo9WtYrqxZnAjsGI8fVZ7F+9jpVSCf1WU2Bfs9lG4+JYCWXX3mLSKCeATAwFHn71Ec5fP8JKZR+hWBqT4dgS6BZzAUtjgiqU442HyLUv0Isk0M6uSfqmQBd/kLEExpZgmdgdAtB+6g9qJGhfDu3NUTs/w+nRa33HuXxODazJyuy8UhPp/36BQWxg2Cj6En3KCOnHZwxTB4UcwaSM/G5YAP7g/Xfwm997Fydn57ioNbCztYFqs4PP7z/QvcTGiaA5778uk/LqNfz27/we3vngA7w6PEI2V8Tly5e0tg5fPEancaqGgVYVsXha15+sc+7d9hYcgUKddl3y3rdv34U7GOObr7+GQ6+VUBxeMIa3b1zB5Z2Knk/Jmc5mMj1cX9oXCsmjiO+t3mjgi88/R/X0SHIxTdHlf2mMHxaXhULOAnrIngjRHJ0yRAOveF04SOHeJK8pB0odpjxTYQQEvDQUsr3+p/59HGqYN5V1LJaOTc8eMqUJlHINUYpCYFf+S/xqfVBFSagLspYpQ6aPpAGe/Hd2Hph/DJkCjucikV1BrLBh7OlBB17/BEGMMQ/EEUisIhCnN4t5DfL58+lINgv8zFwDBPVt0DNVqibXphGtDIBToz2bgBEi8VQGiyDN8A3Q1dktmwgO+ylDnOocplyQZ5gfQwZPARkm/RHAxM/Gc5zMBf9M5znDf6vzm2/A95Piv9FZKdCN3wUBnbn81eTFhChmi2WaqQED/Ky8Tu6Yg6QR0pmcfJAiYXo3TvB3P3mOe0/qGk4Mxv+4TqQv7Qc3itgs8kytiwFIaSZ3cPpoMkmcACM/h2SySSa0RQSikLnR43kSoPQ7qb0n5DgoJhPw5AVpDGRj73F44CppUvLY0AqqI15bIDStIuLVkUhlkS6vIcg9x3FJvMNiNEejOkWr/9MwqGx4jEJsIqUHYXSeW2KzzoFUhg1wzoYolJT6Ngw6832QTUzHIAFPCwgg+C4bCMrjfRsQMaIUnW2/m3UKzzMZyDvmvSWPzqAxjZc+tWRh9Uee2Bgaavmg75J1TLBEwy0OQ/0BM9eCAiU4dJ8zkGWKRIyppQuEmUiNBHqDkCTRXKlKhpYUkaxO2w/Mj2yhWolDQw6z+L7JIGO9z/uX9gn8nAS1xM6iKoNJoKmk7lmCwsu6iWmurF05QOF5x7pRDGuCexGGIzDl11NtyhqKcnN+XoGovhLBvNAsIEvsPXnoeTrj+GACq9QAUco6o5bUrDuVrFNadVCyTE/XKeLBEUbDFjr9Pn704Am+ePwcET/N9r23b+LWtSsKs0hGk0jR+0vR6jLxMJ9BP0TKpJ9+SIvnyZ9SrKegefTKt5lpq+kCcmt7OHh9igdffIZRq4ZJj8MDetH555Wf7szBp+rQWAzl1RUgRildFrNgSQETlgDPe3Uir1FKI5NpBwmvh+7xK/Q6Xdy4/YFe/7Mf/7UGG6yrvWAOyeIVMZEo2RuPW2C2Te3kGK3qGbYuXUYkkVMaZypdQLt1DjrkJAo7SCVjkkfORhzYjxAcvNb27IUSwPAETsKYdgFJ2OmNyprB1fphneRQVaFrF0IiW0SnN0KjRtYoU9zHGHeOEJ5UkY0uEA/NkE0zNZnsetuPRCygqkeejBw80PrDBtYarvjPM5sFnhFku83QHYwsTIuWLpT5Rsras4NeD24gq30tOB+gSeuK6UhnpYJXnLEkwPzeue9wcNkdeeiPydQFcukoCpmo9qreNIxwqoT82rb8NDkUPTtvoFbvGqmi25M/bCy/jl6z/sYnVaw0YSskMfDMYoDKHJlcTp91c29f4WnPHj1SQvew34XjzbBSzqCQj6I5juG4F8OcidC/xmM962E774mxSwbw/oqDlzXgZc2TFcxbO2lcWWd6sjFCVQuR+T0zr7ZavYlFIIouFQSdunrAB8+eYTx3VWNuVvaQ5nCXnyvKAYQhHlRYhOctTEMFG1qPW/CiZRn/K0k4zgFCEJNwHomg2WtEeV7N+xoKDxZJdObpb/3E80FdzwkmS/BGTfvfiSIKMRelGGtcA80I7HH4UMinlUr66Mh6MwL235V1phLzL/7m48UvSrskuPXPkW4uP+kvY6H9Munmfw7gjAeOKPw+xZcFBwvkEKPCf82F+Ku+yaXZ/xIj3i1FsVu2g3OmQt2KPC4qAhCWLEa6s29eLwaEOYNaAegZA4dFBz1u3B7q/Q7cyVzI9kX1BBN3hPLabWxsvveti2z5hO7wGLlVJmVcwWywEOAz6P80VZPPu7KRxY3dnKQcRPxp7MkmNsziIWjARyYdRzJFfTOBBWMO8TAXm4cph5zSOgHcf34hauTN/RVkkozVtkStTpfmtAsU82mbrC5NJZVAOFGDwtdhSIAmba5r0zD5XRm4swR5lsafmhLq9rViz1J75jZlU0In/7/Vq9xk6XmiAlYGhjysfGNf389LHhw+Ay2bI7vlHwcwqAmljGNKZlsAB4cneHpwjJVCCiu5FFbX1nB83sTLVwdK2jyvd/S+OCHZ3NpGKR3B6enhGx8mIzkEUNnYUnH12VcP/Ahn3zcgEsX21iYK2QSa7ZYOF1m0CQRkARsUY4eN8JIib74RYSW+8ICRtIYFF1OlJDsyg3YxHNkI8X7hb/OvHSU3ZNVw+BaLk/XEiaKZeJpNjjUJ3Gi7va4kcM+fPUfr+DUSZD1RjjAaq3llscPGmevbvISsQSZbwN6CsRH5HowBYhNNAl3WdFustwx3/Qh6rTdJTTk1p4/DXDI5XqfdvT2tW7Jm2JixmBDIpyabseZcv3ZwsiAkI4s3LK/OckqupkzTZ64FTj85RXcQZIHfrmFECTUZkKTBc4v+mensxSwCl2b5oFcIZTIBJHIFyVQH/S7qjabdN7GYrml/NCE1BEf1Fu7+1m/jj/+n/9EOFN/PhterWr3A4UUbU8cAKF43fq+vnj7Flz/5WMwkykxJVee/47Vh6p+mWn4AwNjltK6v/SYRSUluNGATNR3BnXfR6p6hHKNZ6hQvGx2FXrB4CSpyPAaPE04Cs5EkVnN55NMFdCcxFT30hqGhPyeXvK8Jjil9zE+kVdGTMHYSC0cWIfTq4N7I74pTPPkkdPqYeQ6c6QjBhYtwfkNS5XxsqunlwgnBi2ZAuhgjwNl08/fxcO7Uq0rMIvPo+OApakw8JFA1JXPSvA8pQ2VDEY35HlgejZgDiATCBuD6htM2meR95lkgQ5DeKGw8rbkjKDCVNDuAYuEKkpkduL0a4okUdm++Kz8wrqvFlCzZEEqrFSTjMd1fQa+rkILuJKwgCL4nY1zw6GLT2BRQyudzWNBrHKPfbaI7AqYeI90J/NIrZa5ryIFE2JuB6nm19n5jwg/MojaaLaC4tYNMNi3wjUlcSrfUOWQMN8qNKalmIXlydCighevp6PhEf//+936I9cq6z8IJyM/M7bfkl7e5dx2rqxWT1y0WODk+kGw0kUjJh6jdPEcokQciGWP16I9gDhOzy9zaf98+iGDnlg9s/H+0vWeTZOl5JXbS3vTelK+u7q720z2mG+MAEMRyyaW0sWKsYkMf9JP0XV8VoQ9SyETsihHShkQCIGEG43vam+rq8iar0nufinOem40hSFADEMqIxmB6qrKy7r3v+z7PeY75FtNMgIGYsrb36avc/85GkmckQwfka8SUUNdYmulgAjVc7xR5RylMxu6zwIrpVN6FmXRW+wYT7j669y5+8OE9PH+xhacvXujcJuuD1//ue+/qV3jw9AUa7Z7YEpIhERju91A5PUav1cStd+7irFrG1vYOfvRnf447b7+F0tkpHnzzDbIRB1cuLmlfu3rlpkI2njx/LoYpvUlM2sRggp7kszwjv/7qSzVaNP0n+E/wjPsaLQE+eP97+tmcFPMcrtdr8glkIbu7u41Wu41UNqd/P9rfl2yC14pr1QArS+PTvsomVQMErgs2EwRw/Po7DnhqNabOWcrxPMxGDHGeu2rY3UGJbBdsCDEHiHjtjTlmzWW1fCYD/kgshlw2iUK+aMb7rscqGbtiObk+g2Qn8HMSmOJhyNpD1gJMhRVA5UUgzJTLBCYE+zgI6jbgnXQxHXXgj6YQSK5qH1EKNb2VCHD5eKZQysWhVkjn2BzoIihFuSZZZia9IjvHBjl81uTzJvaKSeJYhyggRCCTydhY11mAjE3F9ezJa9PYdvxdzENqLEDMAnAMaJizLk1OTKDG/CLfrHnWM9OhmXb7DWAcTXkWB/Wc09tJLPsRfXOZuu3AFyDgTUNwJve18ctffop4xAtfvIjPnv7D8K4PbhbxvesFtNp1NOpnkkeTdewNJdGbBbB/fCyQjPUFoapMMonlhQV9zp2DA2zt7ogBw12JLJurGxdQiMfFwiC7RkzmqSWP8hk+L5clJx8HMuh6c+7z962SV95vA0RjY/1pNDxonlXgG1d1DvEcpLUDwWTJrUMBnauanUhmTpuIqDweeX+GQ9ZQfTHOdW28xnKBnzUIw2Js0EoGNg25+SzSazYYMosQpl7yPS0wgrfM/h9lopLcj/raXzlInA5p0TLAEK4f55TDxzY6nbYbKjOXPpqvGwE4AkUcJNqeTWaTa4sRiMLni2A88YJAlhLT5RlGSaSxvwRGSVXAEC6udzvvKCHl8yWfQZfNS1CPQxnVN/Qh9Ac1xOI6T6fiqrT5vmb6zqbbWGdWU1PGbVJwDkNUj04JgjHFdmLDn46xQ80rzpQGBM64P9C/TMMr+RwzsbNvyeQM4AqYDy2ZriQIcp066CI4ayrMw+dhzW9r6T/+4kv89a++1JkdpTSQn5rAbsiLSchDEiYuZFdwa+UykvEoktEY4vJTcgfpcxWN25txDe81bLi2HO1aXWcrT8O8eCqL5Uu3kF7axLNH3+Czn/xnlA620acv1rCPgIQXrseX16t6gAnzZOhO/CnMQovwhtPWBw5bmHQO4HFCGE5D8PH5CUcxanbQHQUxmER1/2f9Errnr4Ah6/QZZuFlBCIJTLplwB+Fz4mg32nCH0ognMxj5g3BCUQQZe0wtkEWVZ25GP1cg0DrFVKTV9qH6RM5iV/QgHVaeSk5Ixlr3ugqZoGUbCs8M79k3vRrJtAvuXMsAS9l00ECK0C7UVV9xzp52D5EYFJF0mFW8EQ+1Mmo+erpHPDbQIK+kGSATTyOpfKOephQRkuyAWXqOkcM5FS4G5lsfDZotSF2Ly2GzKN75E2gz/p02kEjuKw1lJqdm4KBkv7ZDG1aJBFN59nmMtu5tkiMqA0jQDCGxcUcckvryC8siYDCkv2Lrx/js8+/RCBRUApsaMi0TpNL+k08hq6Hlj1kIFT0jLOf4fM98McxCiTs630BhCZtBEdM7qRihs+xBz1vFG1fAlN67rp9BkMBLRQF/ywz7Z8DBtYyJk3n87ucnCCZ4j6dUf1D0Ns7NYn0foUD6QEyEUju/eT5Y5yeHQtAG/qyiAfDSAW6yKbT6tV4hggEH5JlHIBnPEBn4hgjfXCOaCKDXDqDdCoqwPWoTiWKg2J0iMMa+w4bfpVH7jWbM5C+M8phA8/lxAQrKUhqfVj3IJ2M4uJiDLTYOasP8OtHxyjXv1vC9PxHe/67//5//Cc/zr9Uuvnbv9s/xUL7bfbZHwKcMWWJ0zJuZGykY5GokFlOu1RCTIcYNE9kgEjj8VG/B4y7QnuzK5uA3zwGxjOfJk/a6H2MAKdDA8EAFk30ZWBcrhcjVtzuSyAZd8DfeuUTXqznHUQcQ8+l+Z/QNJXNCePQpzLxtPQoLnRb1JKhqeg33jDBDB42NuniNMGH3riHnZOX2C/to9+dYNyjaTJZCh0Ult7Cyurd7/xYVeqvkCjG8Bd//l9hc20dX37+GF998fQffX8hPMC15Zi0/Yzk5ZWl/8KwPxQVmAk9nIbQiJxgZCaVFA2aGwU/t9ogVyry4MWhDlT6jb1JnnKbHV5ZFvisMxUtzoWrKazFeXMD0qHa6boeCO6C0o02mYNNaV15jQzBZeZgICm/hgCPe50r1bauey6TsM/issvmU1+xXXkflG7nURRyMp1XE0i/PqO2m78ZWWRntY5CAdLxIN6+cRnFxRXdT76IdFcr5/jqwRM9Ay7tAXfv3MSlixs4PNjB8dG+pVG5zDP+7Gw2j053qOS0eqtnun0XOEvHfCiXTXYgOSabGklYjNWjSacKY0P4WXwQGKJHwHm1qc03zrQb6s0TSfPGYWFCgJSeEgqnsGZ6MBi7z74rkVNxxfvuQZ/MERmTs3GZ4MXjh3jy4Bs1zrEkY41nGFD2q9hum6jy95QBs/jZNA81Hxs2VJqokiZPiTA95lw2gRWv1mBJxivpg/mOsCjOZlNKA+w26shmcwhMp2iUz1XQDVpVNUNrd95DKJVB6fRUMiya6upBdZOY5sw+PjZkZJBNIfkFE+XEROI16iKXzyI4G6N6sGems4MefPS1cUMKeF0oYWWSC6caHU8QMxamBG6aTFWkfDQEUGJLoCaZMbbgZCKvj9cnZcTzi1hZW8HGpQu4evWKDOJZkDSYkDfq42c/+xUCsSw+/vGfqaBQGATlDuMJHnz1Oc4ODzXRbzFdcUrJDBDyMD3Kgy7NgFlgRGI2qZ103/iyHJxu47S6gwh9Lpio1B+jVG7CiQcQTUYwG3vhHU6QT+QRCWWRDrZlRH3UCJt5tSbFBCQjOpD1PLMRd5mEnCqahMiDIC8BG48BzZb5DLMgMommJWFNMAulMfREkEALoXEdqcU1RNM5+VlJmuxz1IBZ4Qo4ND3vd9Cql1E62UPtbA+tfl1pxATTnYjtqZqIOX7EuM+6fofTkYVkOOEAhgTOXbP+IZtXmhezxpY8y4dwwFGBORiPFNoyGXsQ8PiVDBxJriJZ2MTS8gpySQ4f2OyEBepxL6SvWCwek1k6f+9Q0IfJsIH9wxMcl+oIhCNYWCgiSinm6SGOD441MUslKP8eYdjlFNenRE3ed6YSekZ9VE72tXa53wioU79Fjx6T2IhWL2Tei9TiIpLFZUkHmPjKZ5wNjUBWrslBX2D3zu6eJrq5XNYAByUaB8RE2H/1WuDGjbfviJVcqZTVqDFAYGnlAtYvXEA2T+ZbVWAIQeKzs7JkDXM2l0zhCZZbOonJNngekhHsMsrmps829Z9/nRXJHIpwm2WDNgfPbB0zfXmKZr2KTrOuc3UeNsMJvgGhxjzTIMCVDM2ZZXYQevDhvffwwd138fzlK3z59X3Ft3PP1dk+91mjsW0igVs3rgvoJBjPNOa//+QzV0pvSVwEKZlIeFoqYczmfGDSq0s3bsE/b1sAACAASURBVMmLjjKSuBNENsaC2ou19UuSkRwcHFri2GQiIIKF6dLCAo6P9/DZZ78yuc+ETRZBg5hSJBk6wIFTsVAQU7TRqIl9+ODB13i9QysAj8DMhcVFpWNyv2PqG5lnJhk2eZRZGFBW5nuTvjmdkbVizx73HiVMynPLXecu88ukovYSzEUvUbfR0ffQbN81ySYjtVI5E8Oc0rf9/X2cnVeQyxewcWlDQHwoHNXzymeVU2mBFa4BNQFvu6e0BiBj3QzXed6YVQNTnClPHCAYjsuYWR5jNHBvlRCYdRGMZuB3EvBy+CL5jvkwUSbLZo+1DGUk/B4ykTTEY3NO0/9QAgjQgoB+ndzTuIfxHKNfJhO/OKAhc80kaXMWmuTr2ictqIJrjOcpWTlksZg8k8xc1os0MDc7BdvtDLyZp2nbAMue27lMl0dkyEfG61gSzhmbTn0FBzz0q+TPGmDqcTBTDUdQk2BLCDt75zg+OsCtG5dRHwZw/zk9WRkgNFST/P71Iu5ezaFSPUG9fqZai16W0dQidk4r+PX9r1FrNRH0B5GMxHD5wgY2L21oX/366WNs7e3r9yTD6/a16/j43nsIejwosd6pkRk+Bw2HAonI7qzUavAHPAjEl4HIota4ACLW0cMKRu0T7YHyGpozqEKOegM2ZmxUo9GI2C0MDCKTPRIKyqxcbJUZ2fHG8pXVgWsZwmfI1gPl1fTAZW1lYFk4xgFWwOwjmF9NsM3LVGqC8wxNsWCHoG+IkJ/ptGTUstYhwMthXEjgWb/Z0Lncm5DxyefbPBal5vARbOWwl8/lVBLAZJz7EFUBZPpz8BZyWWzGeGNzyHPG9usBmpSGuWwveW+57ExeZ+2hrjxTvp+SYAZ1XQlaWb1u36M6hYoQ1ecztNotMHSI15vnTiGfQzKZ0Ln3RprJRFvWQJTB836x9JMv2QT1ak3eZybRNDsTBUCpf6KCIyCmNoFmHvSs5eh7xmeCzCzHIQMuIH+ocMQRYNvotOCZMiiihdl4gL+7/wR/f/+J9oY4wRyCBaOu/EynoxlGQS+GBNH4A6bAW6uX8c7FK/IGi3IvpLbADYqxIQ8DRHhfTfFgvZwpL1hXLaxcxOL6FSQLq2KCl0+ONfjaevYYr5/cx7jD35l1MetQA1sJtEeySwKfzg734ElfskGzN4ChJ4pRt40WWTi+KPLJoECv3sSHbruBcMCYpN3qPsbNHdXloxn9JaNILmwgu7jxhj0di8fRbjGgZYB0MiRZa61cgYcgJ1lTrRcKR2HXlfFWZcnieKiImqJS7xvwSVfYMdUPZtbvTRT0s6bBIoYIoF0pa6gkpmXIQSKV1T44GdCHtIpp+wAeD1O842LReUZtS+VkyBfXVcCPdIFhdx4F7bB2G8U2TBo92Mc4WBBolPbXxZIjIMaEU56TYqe51YBk4q6PIBOK/YGwauQRYlpXURrfx1etB+md6PsJnhnZZoZkjEQPDjWnSESDSvqceoPyceRZFk5m0ez5cdgMoeNNGOFFgQc+OL2KzkatxXFbTw1/jql9TN7M/86awpQt7Jc9GDlJpULrNRkhPO28GQj2vBH0fTGE0UTU28bIl0I2HdV/36n6Zej/x3jd2jAgj+vyYp5MVg8yibCezVcnTJgmS9jk58dHO/jkiy/QaDWFBzBpdGllFWura4gFg+iPo2hNYoj5B+g3jjVUJIAVjC8o/CcRZI9Rw3nHj0QyhZXUFJ1REN0ee70ZOhML36EcmTjNlIMKqcIMkeR5PH+pBvwtVKsQB5bSftR7QK0zw3IhhsFoqnr66loanzw8xDcvz36vy/Y7wTO+C5ln/PPHev02C+329ct660+/eqjiZPekjqPyd0f/CJyd7T9DrWSSjOViAe/evoG+N4adU+qGPYjNqqifbOOoVEN25YrQVE/7xGh7eRrQc0LioD6O4rzrkZlqPjJDNjSRPjrgG2MwnqHR9+Kk46A2CFhUbgDIJwIoJM3ImRN+Soh4Lw+rpGzPsJQyTTyRWiWruR5f0rQTeHBNQ9mgSL4jk0vzv2AjQfCDTQhrAhaoHaYH1c6wd/oCx+f7SsgZD0mJJtXRh9XVeygu3PjOt+u09Bie0Bgf/+Avce3SFZwel3G4d4JWi3Hzv2Gg1Y5fItg7xdu3ruHKzRtIZDJ6Nnl4kYLL6xcM0iDUTK4pxaJkhwWEgBLRd402r6aG0zd5Hpj5qkkieT1mOoD5irrG+5qQuZpx7SOS1xjKacaeruTjDQDn6izVFLnJJq4XlX6WG5Etc1F3g5UZPQ0Q6b0m2aJJiDgRYOOZTKaVUkjA7KzaQjFjFNJicUH/PD09kfxpfg8V4T3u46TSNjAAwLWrV8VC297ZFYV5ns536eJF3LmxiaPDPZyXTgSWkonDQpkFNguXWnuETn8sHTfTQy6sr+Piag7HJwdmbu1YQ84GmYU3i05q9ElJ5aFiRTblJUx4omTHZ/RVeqG5Zqvm2cW0RLKy2iifM0HRpCe6JjIjJ10fYvcYSATU2x08e/IU+1svMBv2zOS2Z8EK8Wwe65evYDro4mR/X8CnpRZxnRlTjtMx/r5ko82ZijxwrXgyZohFQ5sPm7FxbFpJ8JLNNdcNUwzX1tcxqtew+/gBJt02ghKoGm2YBU4ykcDS2gUgkkDP76AjSfRExZ5NS9nE0GOJ138kaSffIBwKYtTrYcbACPr4dFsY9loyBHX02cyfSpHWfMY5nXYiiCyswUkXdK9juUVMRh3UXz9Fs97Q75DLmGSTXiYjLyWSDZycnqkgody1WCji5p23MfH55YF26dJFHG5v4ec/+ZmKx0QqiT//q3+Pdz74UCAzmYEExUjjL5dOsf96W/ei2WmgXDlCIhRD0Gfm6pQW+b0OvJEUWl2ymLbhCZKJEEC/1RODhD4rbEgpMwh4gnD8DuKxENKxLBLs3bwOurO47hMT5MRqUsEeMSaD67/CNcfnmteVhXK+kNfefEQG02QLxBAziXcwnQYERJJhQICchdtkOsJoPIB31MfqxhUsXrmt6SwTrQjWhlM5SdcoAxrSCFYF/gyN4y0c7j5Cq9fGyDtGGzSwZcLYGMGgeSKRj095b8zvoNmi0f5YTbY6uYCxTUziSnUmTcFpvG4sYTLPomwMeN8nNK9lgUXZOWUyM3THEWze/Ag3b76lZ1BFEcNUYnF5Yp2fnOga0xw+FGK6kl9r52B3B+dn59rTCWoQZGwzTpxiVA+TV2MIhAKIc8o8HJjUl1R4NtWchO+9xv7+a6ytXcDKyrrWC/1saPwuzxolN1sAiRONYxqOI1csYCFjklIm1FHB72eTSS8beuAxGTYUUVFN42BKq/lZyVB6/vCR7mNxZVmN0v7evrx/0rmCGMXLizn8xX/xbxBL0zsT2Hu9jYPDfT0v/ExzGbQNjlxPJ0kxyNogQ4Ym2ybTJ7DPNcpiey4nnEv+TNbkDqpcEIxrmo1X5bwkwJmgDM99AXLuUIOAtXZHl6nMXe3Pf/wjfHj3rvZCA/oNYJsDQQdHx+AfepNw2MOfQXnS+3ff1Rn/4NETXNxYR73VwRf3H+hsE7OIptr0OYzH8HrrJfb39jAY9PQM/Nu/+g946/Y7YivtH+yjerqPcNBlvnIfJMuFnkmhCFZWVlDI57G9s4fnL56jXj1Dt9tSsEMqGketVBZIduvd93DznXfwn/6P/4Svvvxc5/RZuaIGNJbMIZ5MKxm0XimrpskkmVJtoIEljxpYxHvjIxtr5pMfjxpq/U5M87JrKYNg15NODTJlwPQdYnNIII5eT/TuIxt6NNC+b825yT6V4sefaQYtAsQOT0p4vXOgJpXpiQRpL66vWJAAGbKdNqqVsjHKxAyyekOSEzGqTWZvwTEjS98j82bYE1O73aghEEshrabSC++4oUabBZcTzyGSXhJI2qWnX7eDsONDwDfAZOrFjENX92w3qrQ9QzxbxVqjhE3XyNIyBRbQn4fm52SacaDEQa4r4+RgiM+1ABWCZJLmu8xrlwk/VyOYpQUlgtbAzwOOJHOU4btdT60fDqnmAysNFimNpC8dSyHz5aLROGYcupCJxJwBYxdyY+fXsLaOxSKIxchinsLvn+DzxyX89LMDXFtN4Z3LaVSrx6jXS9o6Y8kswrE8Pn36HJ8+fKQ6K+zzo5jJ4vqVTawsL+P0vIRPvvoKh8enmE3oe+THDz94Hz/6+EMMyBA/Oxc7xfa2IaYjngsd+TmyRgxHgghFLO2632yiUm+j7wkgEDSAko00h1A8I3g/uI8T0JZnKb3GlJhtYFgoGLD0vUgIYbHTOBi0+oNSdgZ/2CDH6lieEdF4SvcrEInB71ABwa/3odUZot3vGEg68etz0F8vOBmKseMPOyjkGZI1FUNfiZWSg/LfjXVNDyfWAGSFUXLH7aouRucMYTYaU9ZtHFwG4QvE4PEa01u+wrJPMJBqLgXlnkIgXHYb7bbk/Qor4iCCShililvoEl88m7lOuKY4ACMrTTYcw5H6AipBeA8oUeceyeY3Q6ZJOIJ6o6UgLTLBCEwmyOBKkNFu5v1c21yjrK94P7K53BtDfwtxCgpMtWAo2nfMQ6ssSVceh96ZSBH9XgPjXhVesJ6ewuMPwCBuPz598ACfPvkGwYgNVLgHTYb0wSWYHsHi8j15L/Vbz1XjDbtTtNpNjGgDEU1oL6JXondC4sAqrq6sIhYKKTGcgKoYY658c259wjXNnyN1zGgkVtLShStIF5Zkb8L9IBpLoN3uY/v5c7x49BWqZ8eonx9jIvY/PSMn8GYvCTxCbUdSQgXiOBn0QxfRm0RlF8DYgyROpRwJZi/BGZ4C9KaFT/5UXNepxSvwxVZ0di4u5tGjB2Gzg/c/uIn1tbTsDEqlMvyzHsbdGl7e/xyZTBGX7nyE8t4zVPefIBoOoO7Nq+ZKjPbhGfdUe5s0n5YqEw3WuuEL8HFwOCpjlLyEjj+HYauhcChKkAeNsvzDUrGA6gyGnXn7Z5gy/ZNDHMdBPMIa0ZiTDAggiMVrbeJZN6RHTH91fzrPYyH245T+ejCamR3JdNxHt2/WMOaLakCyQBYib6FF87NrHZryQHWqBXex1ifDvz20pGOqBCygwP13DgdYO3p8GPEMc+2JqAibBHKSJiosATH5mk6aJfmcch1RAs19d8jzT4MRd4jhYl0K83HrEgL/fR+VVoC3W9X3khxkAC33YAOYvX6GNDDUJyw26FkngEqXZCD788d8XVsN48YayQZe4R1khbV6phrixz6tWw3QKW9h92AP7f5Q+MWVjQ0spuKyLzrthFDuO6CwP+ZrYyUThDcYxmF1hHKH+56B+MuytfLirMlecYKlFENUZjisTVBpT9CumWecn9ogbwC+WBEekhfICKZe3319e3jHv1rP+XB5KYyzFnBSHePWZgGVehe/uM+Ahd/v9c+CZ38M37N/8HFc/4k//4F5oaUzaUkFP/3sM1RLB9g766A9i0uG87tepC/Sa4IFXfloG0d7L6Q7zmUy8E7GWCxmtdSOjk6RioWwvJhWQ/lq67UK583rV5Ev5LRoyCTzsJkcW6IMUz5S4QnC/inqPbIzzLuLC64+9OG0bbTGyzkv8jEfjptAtQv0x8BiyosLud/IRpiWRaabpb8YpV4HsJsQqR2bxf54iEGXaZZhpcvR/8Kiycm28lky3mSK3nCIerOOcrWEUuUIp6V91BsVTRG93qiCAjLpC7psQee7+Z6dnj7A8dFTLC7cwDt3P8K9e7exvrKEx09e4/Mvnslof/6qn7xC7eAp3rp+Cd//kx8gnctZ2iZNOWV+b1Rv/lr8nXmgUnZlhSULZUPiteBZzOnw9qLVseka48FZONgGx6QfA820l8xTeNxpqvxqmAQk74eRJW3IBN7YaZo+u3LOuQcKi2grcF3Jg8A3k5WelZtCtPOZqJoIa+S8yOQKQrRZuJTIUvut15xVxnuVTzGtoy/DWTZKezuvcVbvSkbHZNnV5WV99+OXO0jFSBjnwTPFvbdvqiAqnRyZ94hLk2ejxcOYBsIry2soN7p4/nJb77GxvoJCOoKTkyNksgXk8gvudbYP+PDpFp5v7+PKxqIAO8k/3GvPaaYldJmHm3nqjXXfCCA0mm3JBfkc8uLz2dOEDcDz7VMlpm5eKKgY64/HePjgAR4/eCCWJrNUmETGotJDI9W1VVy4fEWT/pfPnmL31Ss1w7xXCp7g78t1yEbBlYvyZ0VinDAGjM2m6asHTFETo4DMBRdQk6/NDKAv2dUrV7G8uorG2TH2nz9C56wEH8Eu0GRzgok/jGgigWyMG+cATb+Dy9euyt+k1WGMc1tFDw18WaCx4CCoHfJ6EI+E0SgdoXF0IPBVNO4ZpTcm69LhTvNbGj+HopgkipgGQ1hcXVWh2amf4/0f/QCXr15WQihr1OOjEo5Pq3i+tY39ly+1/ygIpNfVpIf/n0bgUy+lM03Ek2RD+NGt19RIEpQlm2/z5g3ceu978AQctDstNBt1fPXJJ3j28KGaMMpSycIbjGmS20c8lMbY1xGzIBxdQ6dbw6D2iqp2NLoDjKZDkFsv+junfw6TB4NYL65hNZNV3HarT6AwAseJadLOr6EXHT87r108lVEBzVTXSDyhZo5NDj1v6ONA6Rs3UhpoT6f76PReIhS6hLBDI29O4oaolMuux+AQ7VYN7UYTGzfv4cqd7xmQKlmYBVCQsd4on6Bc2kerVkK5fIzupIuJb4bhjOmv3KMmCDGt0TvDgJ6RbmiCE6YZrhd+Tv+9bK4phaKMhvIeph4zvpzyDze9UYwDetmwEIxpgk05WiwUQSaZ0PMgToc3jL43jktXb8t0n3sEAVGuw1Q6o4Z8Z/uFprCZ/AJ6Y6BWrWLcp+dQUpLfJw+/wfHpKa5e2UTE28dxuY1+sAhv5wj5RBDp4obJucZksZgMTFJDer1868VmWImRApEnqLe72lsyiRiyy+uI0/BVUmc/RpQpcc3LkJ1FJT1KhpJqNhoNrF1Yl4detXqOeo33uIeTYzbOdcSTKTEReL25h5dOy8glovjBDz9GcWUNp6VT7Vlc/wRj2GCSJWXsjt94SlLYRJbT3KCbkkfuEbuvXqqxvHLjLfOhkXTbfA0leXMHjjLS79uzSFkagT7+d/4ceaO5pv8cSlHmrqYsEBBLgz/zhx9+AMfvw1df3xdgo9ADGTyzgQauX90Ue+b5i5d4sbUtlvT1a1exsb6G49MSHj15ZgnZg6F8v+ayRAOGPGILNKrnePnsufbfd997F+/cfR/ReFLX7tmzJxi3atjcWEMqk0QkGnmTBLqyvKqp7evdfTGGKcmm7LJcOcPqUhGbly7j7/+fv8FP/qf/WZ5YnqUV1CR/8sJJrWHkT795MiL+MQLTDkbdpgYCBIPTyZh5MdFnT0MMphbS75E+gCHMeL3EkLVmho2UzhHXA8kadjvzuS7JDmWgRCqdRSKZsUAVyuP5dW6SogHSNP5mY2vTeJ1HNBQ+P0dbNgAtgQxXr17G+vqKwF3abrDR4b0lBGpyVgsdYTNkL68FI4ipxabbfKEoxSK7kvXFxBeSzJVgE5tcSpx8ky6iqbyYaGS2Eh1RLUY2GesSMg81GLSwHlMLsPbwiU3Dn8uvIwNN5y8ZSWKOWY3jFjb2LHopGQ9beII8XCmhZl1jiZt8zRnRrKMEynEtEzB3JUGqZWQHYmcpAQ+F72gdzyWeNhwMePrww2Sa/OyUxI/GvCJkQ7GhswEEAUaxxocDMZ4IoNG+g0MFPsoPXpTQajSwmByjRtuCTlOfgSFKE38Uj1/v48XOjmqsTCyGm5ub2Ny4qGFBvdXAw2fPsLt/KHCcKa/vvnULN69fM2+z83Od/7yuw35HgCcZkfJCpfccB13yuJqiVa+hzaEraxa/g15/ih5j4F37CV6buV0A77k8e1mnhB3z0aVPlYbWAZNFu9JaMtNNisgwlbT8Evme9Lr0RdIIJ7J8hDFxnwkyWgh6VJstsXG4H7OhI+tpynO905EHaDKb1uemvJ4WGqyD4rGYGneCS9yDZ1PeR4LTA4G246mDVs+LTp8MM2vaNQwImXetWaWYjco8+EgMMQ1LeK/ZcPM8swAl/RwXGJDUWOCuAT92bf1vUi75+1KFwCFfrdrE3u6+vAzZT5GZz3tC3+NcJqV/5xCP9Z2dneaRpiEkDf2dgOqXRCIpJmahUEC+WHQ9D5kuGNazxWvDpOd6nb6eAd0j1XI95o93kYl7EY340e735RdrwNwMv3z0HPdf7sDL83dsXqz04LIhDP1/p8jmbyCX/8ckg9LRQ621opvQXas8R7X8DONBR8zSbDSGK8vLWMnn9OzQq4k1wnDmx3DqR5C+ZwJZaG9ugWMkTaxt3pBvIv/96q23kckvIbe4IeYiEznvf/IzPPjkb9BtVJWUm4qH0J+ahYSDIXpkJA5G6IRWjeHVr2HiJOCLJNzglhD805GuR6sP1JojKX8SPN8zHOpcxYXVPD6//0r7yZ3rK9jefonDg1386lefY3f3GOvry6ienaJZayCVyYrlm0omkcvlgW4Jpw3zZ0yMDuCbDhALGlOcQ2N6PfPaR0MOmoE19J1FzBrb6HfqmARzGE1Deh4opx0P2hj2qvDEFyWhZ5In9yfdY4wwhIV9eae2z3Jv0n7ODUiWCrQSsL5k4OHgdiKJrvwLQwU924FRGWHHAi64DxBMtjAO1nY2LGNdMx5N0J+alJnJvPKrCxAU82LgTSHoIyvNAgvps9fpUcHDoDIKc5lWy3rBh16fz/hMibgKaoum4Q8xLMyHwdTCh+hdNpdAC1ydkhBjHoGS/E9GVq+4YXTDyUy1MteeQLyJ9UGyRPB4tfYs2MgC7PgaO0ntz0xbbU7CqI6jbxhYrGf5YmrnH+N1eSGI2+uuPxqHZGMqhEYot38j/9w7OtE5z3Mo7fSQiGdR64cks014GiIleYMRtCZhsWJZA7Tr9IgD4lQs+RwEwnGkI7QQmqDeoZKA6GMLvZn5mk9aZ5gF4xgRWiEAHUlh6mTe/IoC077Ffl9OA8sZP+KJOIr5tPaiTx4e4edffbeEzW9fu38WPLt6eUPMs7/55f1/0fUm4MVmMzBqmA7e58WPP3pbprkPnrzE3/70p5JR8YFktO44mPtHP4/TSlLLqVNOO0NtxP3eEK93djAKJJHOFtGrHMvbjGrJSxsryKQTGAz7iKYy+ObBU5y3Jrhz7wOkoj54xl00O6Q7TxHxDcV0IB26kKdpM6ehPhnck55dyETkjbBXNj+mfMyD48ZMksXFlA8HtakAumiAumQvggGv3pdfzAZx7r/CJoD/PxZPimkjEEAHn8nZiGbz/en7pEKPso4xU6+GaPZaOCgd4qxSQq16ika9JAlXJnsNuTx9UYCzkycIOjGsXPjed7pfJ0df4/joEZxADHfe/hAf/+BfYW19GZh68OTZHl5u7VuBQg14u4fm2Q7Odx/i2uY67t27i1yhoIdPZvJsDCnDIgtEEkqd0m9AkUQyhkya0kBLMpl7dTx4QRmAB7c3F9UEisnBGNtyXYf1Qj6tZksTKJYcLrhkE1NOqo3ezfewVCvbKA1wc4E0l5WgZsn1FDEzS4sPn78Evs1NfcVwmmF5dV2F/zwlk18rjzSuYU167cXfiT5nnJwRED44MCSbB8BH926rsORmGU/msL9/YBKpwQRra2sopMI4OdrXYSmquhpgMhWmku2sr2/ovehNyIlcIuTD2dkpzhs9m8K4VHqlVU2nSvZcXV3BYjaOcrn0xnh5btTP9+qTEQCv2GRkZhAgcKJGs2cTEw0bu+Dw5FxADq/N2ekJnjx8BHq+kVlBL5C93R1sbb1SgAQnicVsCsWFPJxIHJFoAq9fvcKTJ4+05mmCSSad12UDcMLI75kX/RYpbjw5Fu6c7vEaEJQ0pqIdFjKGnfH3jGlivFAoYHGxiN5ozJhVjJpVnD97hEG1omaCbJBKYgOR3CLWgj3EZgM82DnCWaOJfDSExSvXsLi2qqKdh3Cn2VAUOCV53lYZ/eq5NWs8NOnTpshpHsQEzYLwRZNAMKzmKnXhMk5HMXTODvH9DzZx7Z23jc0082giIsC42UWjPZDBerVSw87zZ9jf3kYoGjUQ2vUnk0+jzPVNMsECkM0iJ3I8MKOhsKUu5Qq4ee97ON3fxVe/+Dvs774WY3CBzCOad2p6b4EMU+8AM18D3VFdRU+Uk7SAH9XeGJ3OkAJYNRfxiF8AUiSSQzxUwIyyTxEbOAn2KdGGUl82g8aw4B4/QzQal3yNjV2/W0YwyuEEqfpWKPAacw/wU75ICWz7GI3qCwTDeSyvviP5QLdZVVotDepppp7I5FEtV5Be2sDy+qYkstzkOaWkar529BI7W1+j2bV0px6n/B6yf81Hkulljs+PRCyG1qiHDmVbNLVlEeXK5Xl5yX5w2GC40i/ugyxe+PslmMjjOAK8J0Omvk6QTaVxYWHFDOa57/v9Wite+NDzhNCcBFEoLmNxaeWNGT/vHwFbBjm0mnWUaNA+HCKSyiotis8eG6LO+R5Ke8/UWJHRy7VLxguLBDZWC2uXkS5eNLkuZdmupIbnpBL3NJlkQ+zRBLA3MCk304gs3XYsTzOybQn8RlIp5DNpBLm23CacW4s/xEm7IyYjpVS+UATpTBbRUFC+gc1GU8xbJjquXdjAtZtv4cWLF3jx/JmS28JBD9566zYKC6ti2pVKZH2H5KFH5HVtfVU0fe5rbLpU2hEk57BJwwPbb7XPqz+aik1JgJl7gBrtWlWfhb8f2RIEa0qnx1heXsLGhQvG+qFHGH0cOYl2zbLNM8oGJebJY+zBH370AVKxKL746mvz0qStg4zqXVkgi9BOW3t1LpvFjWtX1SS92tnFtc1L2tPoZVZvtlGtNwRuaVbmnhW0bIhHIhj3uth58UIWDmtXr+l+Hb56pcI4m81geYmy7SXcu/ueefjJaH6CZ88eg8O5tfUNt1m+hAAAIABJREFUySK+efoc//v/+j/g5ZPPBbiHgiEM6h043THi2QL60Qh8TNWNLmDgY1HvV9qg9ZQeUNKQi9h5yJRPgpFsIgQEk5HlZbNhgJDgPwa0kJVDZhpZp/I/s+KcgLmSmCm1CgblYyVTenqKklEtw3trJOystuZFSimBUJbaaQAam2/KZwZoNxrodTrac+LpnGqCaJRhNSH5v8hLjHYFXmMzax166XVGaTXBY6/YNQSzJL3SuidgbEyITruOWSAMJ1WEf9yBd9iQDC+aWUAgmpe0bh7upNqCzw5lfC7LTs/U/A67dQifly7NldstMe+4r5vx9xygIIPDZfuQ0cfgHRnj9w0so+RTA2cVTAIByVqjD5gSoiUZFi3R5NgyMzfgkWerBRwZY0fSeaWFzplobCLHcDwcCpLN4bIpJgZ4iE1Mkx4lh7renhyQUWIryaGxs46PD7G3+xL1egWl0xJKpXMljF+9cRPd8QSHpyeIBhxkY1ENUynLI0A8nNCbsaV1zJ6AzzcHrpRUjvtd+fmpSZ2HPul3sYGyJP8qusT50TUT+AoPBqMZ2hwCuet1zgSkfYUGLfIM9SJAEFFSfdao1qDzEpKVxfqTZxjlwQpWCjAh2oCtCQNh+kMMx0FE4mmEwh702x30hxMEI2SBEYgcyGScq8WHqYbjZNrYcNjYJe7tUnq0VtXU7jtZZcx1isXCCDoJTEDfMqbe+fRME2iWDFnJ2S6zUT6Q3MPI0jE7vjnoKjakBtY2OJ6rP3iezJldxv41b0ruw+ZvaN6kYmrSy9cdYFCqWas3te8tLRSx/XoPr7b3tB4yGYYtxHX2kKHFB4RBNRyeCrTlWvHZ/SKZgMMWJjYzRMIG5fS48qkGZV3XaVDqf4LpqKskSu5Z0ZAP0YhPFjbd4Rh/++VD/PT+E+u1/BEEAmHcu3YFucJ17NR+NwnjOzVI7hdVTp/i5OBzjEYdyXsjgQCKlOhvbGCpmMfRIIu9dhIrsR4cqpU8YyxGOq639QT9CQGWgdh6nSHw3od/inc//Fc6V5IJDiH9qJ2V8OjTn2Hrm1/DO26h5csbe6+3q32Yz2253kbHWdOn8rb2MGEgUXQBsXACrb4PzU4bTpQSXXrhzQT4fPzhDfzo+29h9/UO6vRNHbBn3sXuzjZ2dvZxVjrTII9BVWvFuDy9Gl1j/zJ8ioFklHPTuoNSwc5whKVgDUV/C4NOQ7WJei966TKQhIxFqYmAsmdJKb6z9jFG8YsC3WTJEwwg0t9HK7isM1XWC9Mpwr1D9EKraHb6CLT3vqVwmZ8Ptna413FvEPlEknVXwq50XJM2a1+0LdHWuWsJMR8I8jMICA8VBZD3KruY+RlA4kFnaH14yMt6kvUgfTp5rjBMKi6cIDRtuD2unWP6vgGBbSAYZK8ThBPJoYwlSaqDoxbCkRAol+X+Xxt65D3K83MSzmLabYg1JXYxe8tgEp7WqcsyHWPYOLHe2LU/kpWR28sSxOMfWfcoyZ7DHqDniWHmNSxjeTEpIPnVyRi94R8HQKOU88ZKQDXevvz5PbiQ90rtJHCSdiaUDkuCPsZ+zaN9N+lr6u/hD8kPmPfrsO41Fnnv1M7u2RjT6BomoYKFf/CeD85MeRQqIhlmXRwQ+3/C9NxgCtNAHKPmqdUTnE/5ggjGDUuio55nNsJyisOXIBLJBO5cXRBAR+Ds/vPT32dL0Nf+TvDsD/Ef+/ZPp/kfk+Fk1oounHFLBn6pZBRTyiR7Y9CfTWZ01P16I5j1qraQ/AkdAGwaCRxxFTTO9tFvnEkSxMfLDOxN485pKUIZUSwDg4qozkTdWWwMpz7M6N3w8rEWeHb9HdQ7E1xItpBzuii3HXTHXslfCGixkOdUKOL4UOmakfxaLoign94qY/RGMxzVpwh6gWLCg07PdP/jmR/1vl+JDomwB7Uub65PxnpaWpx8jNm0OYgl0lYEuYbrtgkQMLHDcG6aT+NwToTanQZ2D55j73gLzW7TEtHY/AwnmI14QNMwOqCpfGHlXWTcycnvehrG4y5Goy5KR0/1x3GiuLhxDW+/8xEuXb2CdntoXk1eTsmDarw/+fSRmEmts20BaCxwvnfvPfzwx38qKRKLQjITeD/NW8LuD4tobUROCLlsWiwhK4BYrLEZYPNni2NeVLORefjqVJvB7c0ltOigjRmSEaM+yxTeZZkJAHPNT+cFNycEfHMCnoKq3WQ1mdCrYDJmmumEjI5rE2A3ZEDGBRMVnMsrF1CqtnCwt4eWEi8hNhe/vVRl0IG9SMm/fWMTly9dFPOL0qR5gffRvTsyPSXzIpFM46zSktTprRuXcWljQ0EBpyeH1lC4psqUXxJUWlm9iMLCkt6Kz87LrS3s7e0I8OAaPa+Tgm+NcrVh7Li7b9/EUj6Bs7OTNylmMn50fWnEhqKcIBwTkMVCnOxBhjhQ5am0y8lY3lxffvk19o9K2pDol8H3WFpdw9XrN+Tfs7u9hfPzMwGMnDzlsxlUG008efwUASV4GouQa5FrVuxLNUfG6FEIhuvDxI2e94oHG5seGtHyoDk5K8sInXJOTibpfUEkp5gvKIigdXKAWa8LJ5tDOJ9Hr1pG49y+B/Qj83nRjC6iE16C451i0dPgjqQCt3nwRIDbvQ8+QnJpBb3TPZzvbgvI4D2gXC5AIQALbkpyOGoOxcWY4/0ZOjEk1zcRKayqOLiynkFxeVlFN581NZYeH8rNIfbO2nrPkH+GQCiC85NjPP/qS3QbTQEUbMRYvPJ9+XtyysbEVpqzs8kg+MjnttHuIERJNCXDlQq2Xr1CcXEJi8srks9Wzk8QTaY10R2P2/A7PoQCUfTJhqFkg2wTTx3nvRaG/ZHtJWN6TDi4VMhhKZ3QmqenY2sURmeaFcjck5QSiNPIX2bIbHocgRk8yNgEEey5eHlT/354/lN02s+A/jJ8gXUEgwkNPDhtn7jS6DibkxFTimaIF9c0VaOZLpln9Ai8eO0OLly9LRCLzVazcobpoI7RtC9GGmPG272GEln7ipO3ydzcHyrqD6n5644HCIcD6JIJMjWJ7sgzRozm0TR1dvcEAuwExjhb9IzMf5KfLeR3kIrETVIzGVuzQj9K+nG0e8gkEsjE4mi7U/cR/GjNwmKyXbt+E1du3NG+rcmhm3ZKiWq5dIxapSK25+7ua+y+fo6Yd4REgMXfSED8GDQed5Bf2sDC6lVUTrb1HCysX0ed16TVMoa0O4HkHptKxlUoM4GKTFBKA5UyyX2ApuOUXDDJqFnTNaFstJjPi2HBZ53NZrPbwWBMn48Yzk9PtS9wq6w0Wrhx4yYWCzk8uP8VtrZeau+8cGkTK+sX8OTxI4HmrUZdvkOXNi/h4vq6nnEW+Gy0EmQkUlZHua/r2WjVLhk7VtyxiRMwQC/MdlvnBH9PBmUcHx1KSsf3TyWSyOeySow8Py+rsUymUri8uSmJI5GAXq8jmZxAATJy3D1IDDcXXDA2XAD33n7LpJUua4agHkvVedNuBsJQ43DtymXtw5RQKoDFw8HdBa0L7ucnpXN88fUDc19RCAIBqrbA3Hwmp7qjdHIoOZXJDIMaSjDZOBaL4+KFNfzwT36AGzdvmKRxNsPr7S08ffJQ/i6c1JO1+OrZ1/j6858JqJMxd8AP/8iDyNiHVK6AcHFBICnBs2Egi5S/i1ywiwiNp5VoaoyvecKoGCwTgt1j2UZYyiv9881vko0w1wClk2RKkTVHUNa8kwxGYl3EexlTgh9BADMoF6Sr+m4qWaeGiK4UlAM0sk54nwioEJCmPx4Hi7zu9JshGYsSpFgqg1gkhGaTQSYG3qsWcEEsfr3WmpK8zWNRQzdK9F3mM5+tMYtzSipZGzgRDHptTDp1NfHcxwk2znwOIskcgpQ6q14TIug+Ezakk0x4bGFQphwwydX82qq2JTAl/yp3qEp2hVJKh0oHJJt27t/FdUiAczJhLcAUEQ4mGdBg4RhWvhiAZi2XefTO5dlKgKQMjMC+ZPMEEdlZGsCmmsLH5GQCmkB3aOEQZAZwGMbnpdYso9FuIBaKI+wPKQUzyOFhICymc7lyLoCVTM/9vV2tSzLUbt+6LtCbzY3JnIwpSsDcSi8bEs5DzSl9ZANo/nTmUcT7YXJ3A3EMfOKjYAqQOVapmlDpk2SokkVPxQb9iV1ZFR8YPhtK0TNmGX2CCeCTfcL90ImEkEyn1Nza/uCX55C874JxDKgi6TQw8oYwnplc3watI8wGbTHZwom4GlQyusx+oKtnUrJM14ORn5F1DNNfp5O+GE0ytSfr2cP7E4Q/EFNohbzyXHDWBBg2PLb34nDX7q/kjqq3+ay7vM+596/xHOelqK63fITlYWi+eOaxS8sPS/DkfZLPnsf8fFkbcKDP4T+/XoCCmxTJPZHPlSTTTPGkn5nSu80H0Zr5gNaFzp4R7TAaqkN4XegdS19G/lzZdZBtx0FryAf/rAvHN4AT9GgASH8wpfTOZtg5LeOrV/vYOj5FrdmR5+rCynsoLF7/XW3Pv+jvy2dPUT17iumkh4h3gmw4jEJ2EUuLqzJKr48tzbgYamEh1BITbcDek2dAN2bCCgCl/j9UBf3Fn97Dv/2z9xEKmD3A/qtX+OV//l9QO3yBCAOMJhbUYn6RriQUDGvoo91uYhrOYRa/gkYvqPoom88jHPHjyiVjdvFJubCcxM/+7/8LP//p3wuY4nnF915YvyrWZ+10R906ZYZX13Ky4+GgYD1HK44pXhxWcfHWe0jmCqi22rhz9y6Gp9vY+exv0W7VEY+GkE1E5MGnYdzcd9EDtLvmQzb2hLX/T4bsmYzoMPLYgJ7MPnrW8r/P5Zpc/7EIQSGT8s0HyGbFwL2D0n6ymAlP237MZ5IDbZJXOOhm/6zezn1Wze7H2PRm00LA2RQwXBeRwqbeu3by2uTablgSwTV/JIdQKIDArI4w7U2kUmBVwJrTZIvz8QlJEZ3eBIu5BAKRHE6bHq2jy1ev4N73P1ZYzf7eDjqNmmr43Z0jHJTH8KaXte5B8sx0hOCQ0taaBTmxR1PoBwcwTEUf6vcjgMY+RueP7HioFJkPgD2YhjNIJiMCpKJxPnsz7JYGjNhBkJNq8Cz9w8G0G0t+3FjmcFPiaF0TnpuyvhEj17woJVFloJkLwnPfDfhJivGiN5qg3PWj0Wi6vTwElA08MQwmHvj65xgNGMrj0zMtErmTQaGwJB/gaodeksC4da5rRZayQrjiRUmSWcsQWPMPK8hFxlhcKiKdTiEUS+LBqybuv/j9gTOdQ/9UYMAfApyRkUHAjFNAbpgpXxfOpKbUGfoDcCOu1FhM9zELJNGnWV+vrIcuEo6iWy/JN4PJNPRrSsYCkhnt7R/JV4SFcjQcUSQqvZ82Ly6bvGo4VFPAEzkaDUt3TymmecAM0Rj4cNryYy3eQDY0wnEzgkyE8bNTtEdBxOJMpTEqJ9lix40JkhE/VrOkCXtxUB2rmCFQxib2tMEDzIOEYw+cHpkZ0BqyQHOwkHJQ7Vr5tpCxhBhKG5Q+NV+8bBh4uI+YwNW3aa4+g22giuVWMcDDcYxmq4rDk20cnLxGvVGzKGfSsCd+BKZBFDMZrBQX4ESSaPvy6MCM/n7X67zyEOelB+g3Bui3TRvOQ+DmnQ+wvrSAYi6FxUs3kCnktRmG/F48frKNn/3yCaql12iX9zQJxriP22/dwkcff4RoPI6T05KixCmhzWWyWug1mrv6fNjY2BCVmN5HvOlzHxge4jLSctlbPLh5qPJgV6HNJo9pZiwAOZV0k1S4Oerqu8Ajb4IBasDDLS6GGW5dKujw0EYpVp87uXAncJrCqeA2Oc686NcmzOYoFMbS8pqoy6enx/jki4e69pT3zrXpamBGE9RbXTG+CFzxa8yQ2X6pu2/fkjRzZ39flOCVpUXUG6QJB3Dt0hqODnZQKZ+98X7g57F0VQeZbF4NuGRWmQxebB+gWqsgFQ0qvXPu60Z0P5OIyseDgFwoHMTp6ZEYlTxYKAljik48XZDUdd6IzaUulnQ5Rq3TRb3TRsgzQ3RGkMCHV9uv8c3XX4paS3kJDxP+/ozVvnP7NpaWVzUR3X/9Eg/vfy2QgJNF/hxex7l3GeV/uv9MZpKEZepmoZqET2wAHwH2mJoifi9/Ft+HDQOloGvLSyjkC6ge7qFTOoZnwoOGYAcZaT69vycYRJ2pVVMvsgsL8AfIIu3hbJZAZZbEuGcgoycUR/t8H5ejTOdKoNQeYMHbQ3DS0/Pp6Pf3YMBDmPt1NIZocQXBTBHnlPHSN6fVRDYVxYcffw+phQWkMhk9v3zUKOFgEdJq93FU7aM5mCIa9Jk0mHKrVgtb33yDxumRPEN8gbCApR6ZVbOZ0uvaBAX9fkmqLl2+pIJ6a/u1fBW4dtisHBweIF9cQDaXN1kRmUM0P3WYJOZDf1bHLDhF2O/B/uFr7J+cikVF4DEajiMZolylh3BkCZvFJFJOFzvnQVR6UZmT26TcfKh438TMDVrRzCadxt1koJI5IBn6gBTzMSKJA4yn23oevLNNTIebarIIYgzbbYx6bSwU4khFQxgFkwhmV9SQjgZsJsfyoCEIQnFvs1FF6Xgf58cv0WqVMJmN4A2YRwiDHCJOCOVOB7V2RwUFWRMEKLz0aeLezr12MtR5xDjtCIsU5YhQum9+ZLxmI649jxchshx5zwMBRIJBnQHd8RDxcFgGqMYSJRPDEdOMezc94TjsyaQiGMyYHDSCd9jG+sWrWLn2gZoPmclHo2JN8l5SHkGQ6fmjByjtv4B/1tZ9JbuE3hhqDP1pTAKUDaXFpiJ7hn/4vdwX+b6U/SQyWRUpBPgkLZNc1iSzPH/4XpyAD8fW1FAWxRRKnjWUZnUHAywvr2B1ZVU+OGTBkV0TSab08zqtNj775BOl3X30o3+N5YUiTg728PjxI4UH0N8iEGUK1RKWcnk8evA1dnd39Zno0/LxRx8iXyhgd3dPpuKUbZrkwFISTcrnRaNZV7NESQv/W7fdxv7ujkAcFoj5bE5/uB8RLPqrf/fv8N/+N/8Bf/fzX+B/+49/DV8wqOtB9kgiERcwxbACstNYXNI/RJzjeUCPcTMQDkcUysFXIZsUO5ADIXl/sYHX+WHABff6q1cu6+c/ffbClX2G3PRHDy5trAt4oecZfQyNsWVtbKdFuWsXhVwO2XRGZ3yr2dY+0WnVZf6sNTwx2f7lyxdw4+YlBDixE2JCkIbpg32la7X6UzTaLWy/eIhnDz9Fh2lqGlZEgMEUMThib/piMcycrJj6jrePTv0Ejg9YWSwK7H7DDtEwhkwtslw53OTACfIr4/7Ey0C7AP5+3A/4vQQ02HAowdatxSn1EiDINF3X75BNEP2mePYRXChXymJAk83Iv7OBqYEC7Ia4Fg1oojyFrCGuywla3QESOdoVjHB6uIN8Lq+9gtfMmnAb3PL8EsDAAJ0gvTrdZGg2XAKXzNuUAMJk1NezxuKbxtU8T/i5JYdj+mI4gVAyS1MwY2PPE9DniIULXIhNxzX8hv1O8Mr8HiWdFhPSQByBC45faZiTfhPDXhfjqRdTD2uggJgDfOZtrw0oYIIpwmICUo7JxsBNTxQ0O2XYjqUpzllOkurNmfliYbg+ft9i3ZP55O0P4BkM4WM9FPFhr3uAZ7tf4ri0i0x8AZfX3oPjScE78aFSaaDR6sJxvEjEQihmkqqLWo2qBrOUIZF5SjY1wTSCJ1xz8yTGOXgoENMFw+wzGqjIWmCuIpgzBcWk1aDU1pKMuVVTG6hsagMzTTdmpPnQcc1yv+Fa4lnVbnW0/rTqfR5EKEclU4pdGeXtBD8JpNOWgEbhDAqj5M8FzFirEI+zgRrZ6GPVIFav2yBYa5PnIOtShtQ4AQ1Q6dU1GTKBl7XRTMmn4xnPWDPmFwuMoU8Et2hXQQm1z69BCPdpq1HNBkXG+u5a4/rQ9TBDKAO7VH/Z+iMoP/dk5d4hpQuZeq7f8vz75/dAQC/BRgKWrs+s0mddhh57GfrH8XwRq56sciXBWpq9ZHKU2wVcYE/32KOzjdJYnrUmFZ0I+OT182IEz2SgwDamuzIMgWuD11BntC+MZqODMhOLOw1sn57hm1f76PX7SC28jTAVOP8/vzrVLYzrzxDi8DB1Df7ERRSdFvJO6x9Iq8+HCZz27Cz55153376Kj+5eN7aOazWz8+QrtMS462H/+deYDtsinkhiPpmi6l0Q+9Hp7qJHkC56AWN/ESPJ8+kPyfosiGwqLrBhZ+8I49YJzs/r2Nk9RDSZwlohjGatorqSYVQ9XwLvvn8PS6ur+OxXn2B/7wDpEDTs2jk4RZ8Dz9EIP/yzP8OdDz/GoN3E+ctH2H74BQa9FiJhprV6EQsHFX7EPySgGNg7Q2m2KKN5b/fUzrXpQDJUPW/NHTHjleQ+JhTG1Fh6E7IDt2ddz7ULHqt215DgN2xK8+g0X0KuS+45/DwM95r3fVwLkmRr8GFgF4f7cz9aDlzZBw0RN//OYc3WvEJCjHWbTUUQDvrRGDoYjMeIB7p25rueqNo73BveHZBxReIIPSj9GHmjWL76DpZWilLOrdMPL53Fg68f4fPPvsAklEJnFkbtaBveXk2BNgpYk8SaLC6GSxgYz7XDoCoD8HlOcgBl+zp/M+4bZlVEFYKxjbteI31EPC0M/QkUFguqZV6Xhkp4/0NeZJ9t5O2M5QBb7DidsR6BjNzzqKAPeCf6d/aAoTAHQJRmtzXAKHUdWWSZHUFX+06J4V7dY3gjy0q4nnbLGHpjmIUy8I2biHgamAZS6HoLWC+EUIzPcFyfCpD0ds9ByzGGXMwieQ3NY8GxgNlocIKlhYyej2cHfTzZ/+4e+799ff4RePb/BZwRJPv2ixskAUxn3EYEbQx8USXZpJwxWt2+ivXWLC7zTsouebOCjBJ200tU7Hj8OK+2cFpuiIkSCnqxnI9gbSGLbruLzz7/SkwPytd4OCZiDhaKOVeO5hcThQvPJozmo8R9PhvqIBPu4bAWwHmTNzKsRRmjn03IkY7fDmIeLjSno7Z8Iimm8Txn8M2smCM6KikmWW/BIGo9FpeGthKISzgeRKIxZJlIZlo6UXw1bXMXvaSK8qwwthMXBJFYzQ15uJhViL6H8gcaNbNY4sSFE9rDg1col0/EQIk6EeRSWcW3qzhhIlczgPPub1InftdiqNW2cFZ+iHa1jn5zoEOQ/kVXbtxTtH14WEZm6SKKV95BIhnXVCHsm+CrB6/x2VcP0WozXbCDeLCP48MjpKJhXL5Mk8sx0pkMMpm0rhELxbPzczihKJYWl5BJJZDNJLUZ6cq5U1FNf9kouu4ghqL/JjnLGhe79k2yyni53EIpHjFJ51z6wQuoQ95lMYjG7vraGGBkUhU+RwKOrLLU1GLuXcLniAUMGV/07+CGRZYBfcSOjo7lWSY/EI9H6ZqlSlNstLt3bsm0fvv1jiSWbnqwmsl0LIDzsxOBJizWs5mcNk7+3dnpkYo8Y5DZddH0j7IQr1+pnZTp7O/v6r3YuFCa1Gk3NCVqdTo4Om+h3urjyoVF3Lp2URHnR8cHChgYzbxK/6EfGYEPblhiofFgwAz1ZhO9dluN/wlNYMcT5FNxkF/FaSSluEdH+3j65Ilo3O9/9BGiTFOdEQRy8PDlCY6PT3EhS/r5CfZ2d3WwcB0QOJWxv/zTKAuYG/gaA9DkqQbGkbEoY+gwmZ48+HoCTLOplOR1k3oNo1ZNIBqNzC010JUAaxxh941MMvIbVt75ABff/76aO8obnz9+jIePt1DpUQLjJtkQ5A7bRHtWPcFC70DP4YhTHX8AoVQOM4deKn7Ely8gs7KGSCKJUmuCVCKIW5cLYlXy9+Q3GruC6VMDAWz0PWIzRSNXPn+UnBrDEWJtdKvnCI86ChnYLfVxdriPfrMsxgWlZpPJUM8hvYYqtaro7QTT7HgyjYaSHt2imc+cfzZCZ9ggPQRR/ww7Ry+wfXasfSjo47PrIB52sF5MIxjIIOv4sZCe4rgdxXGd7ECbaPEA5pRXqZSu/w6fGQIHLFCa7bbWASeAZCjNm16/hz+ngli2ASdmZsjTQQGT/iLqlJ2fHWNtIY6VxQwGY/73ILyxPDxMa6Jsi426WEYzHXy1k228fvkl6u26pozj2VB9I9lgQa9fLEoW6/Tga3SMyeIVeBYwqSUmAnzofUcwLBeNCxyTlw8BVw/9XcgxBDp9mol7EXXCYj7wnOCFZlFEVkFfHi4G1ga9AWTicVtDjZbCCHhXNjcWEI5lcNogiDjE1JuAx8noOf/ss8/Ebvirf/9fiynI61o9K6FWLsPjC8g7jH/43HMPpdSiUqkgkUzq+3i2Li4tIp1K6bnm82BFJGnylt6shlF+QBaqMpczsuDUcz73UJrN0KwxgfHcvKk6LSSzBYHhbGZYLHMvosRqJImYF7VGQ/JgAmUXN68il0qKcbL1agt1DlTIfi4uYWNtDclEXH6RBFwarRbW11ZQLBawt7cnuScBQsm4fX40W03JFwNBPyrVsiSt9MWRX5HPI8BcrBJ48F/+m7/Aj77/Mb558BCPnjxFPJnBjevXdXY92drBl4+eqdFgIhPvG9+rXi1rf7fpsDF1jH1MiShxVK+As4jDxNgJfvjh+0jGwibdFGBFqTtDMHyS3d64uqm97OmLlwJSuK9qH3CDVPgTLl1cVzPwxTcP0WxbWhbfiBgYk94IqLCY5F/znNzbPdRw0c4NTr4tyIbT8ZXVRdx86yrS6aQr1R1obyYjhrUPp92cRr/eeoCnD38taRwlz6l0DtNuD91yE/FQHNl0VhLUcSQCTyKFWrWG89IZFgp5rLOol3l6XFJHBhSxIWY4BveZcIgJhSa9JNNLe92IYHpAQxU+hxwwknXCK8rzhAAS/SoHXRqJ1wT4kH3NYYVksGLwWqLW/NlVKjTXufss6zlnKqFSPY0dQ2YuzwvufUwuTCfjFl4C9UDJAAAgAElEQVRARoMYcwQPaJNhTTvrLsksXfYZfx7XtzwDlVRNg32/mAB8FgacdPebMiTm+3KdkqntJLMIhJP6GtUN7sBO8kgxpQh8cPpt+77ZMLjshDfrzsU86PvIAUYkgIDXrlu3T4sMyjbddUvwjobv9PMC12QPwQBBMgI6NsQTKMF9QL5xJok1FprJ9OYvsfQ1BLEzyJgsakXhGQ6ROjhC8qwKz1EJJ04PP09V8OjsGTqTISsBFNIrWIq/Bf84i1AwjHwmgmQ8JKbeiHJHNnmDliw82s2eJN8r62uyT2GBZZ9LvBM1WKzL5p/d/ATNqkTSSrKoJOudf3o3GZLX0t3v5gmH9vvYGpW7nJd+UTZwZD9ByaVY4gNaCfRsCJZKC2Bi/a16QgMnDlICOCsdoz9m4NEyZuO+zrpgKKq1TWYUWWOyDGAT2++jUbOkSNk4uLYbavr9HncoOETAO1IN2euTaUFGIpMxCauZZxHXGH+OCc54HQyAtZAll4lHAEWgobG4+JJlCnurGQE6ep7NDdeZ+Eqms0cMTq4XriMy78j64vdxH+DQU4ETLmOU6eM8E8n0Hfbtd7KkZpO381nU+tTw34BCBjHx55KZTOWJArO+5VVusjrb0/jeSrznbz6jVyet76cIO0wfJ5vVQDdLZTdwk3/no8dXaAHHh2Xs77wS47xSOcKr0hEOqhXkl99FYeXuH9L//97fM22bP5I3tv57f+93+YY/ef8Wfvj+LTGQdh58gk9/8RNd56h/gkG3gSk9GLmOpz00gyuYeEPwDNoIesdwJmW0AksCncK91wjmLiIRS2BxaRkvzgb44vNvUK/WcV6uarD89u23EPLRf6+OH//lX+Lu93+I7mCo9FMC2EPPDNvffIqnX3yBWrUhmwwP1V+jHjauXBND/ejpfUTjEYwHXQNxGMTkG8nvlrUhfV35Yt99NlsAQSWnSyWPJb6r3hZwZv+fe/bcpN+gIJsZ8b3Vu7kXkXuDrFTEarVaRwwwnxdFWmWMJzg53FPIEcGqWJjMTtrtcMBgXsV6KrUv2j/FSibzXh6nBqbRr47/5DnM+oSWFXwuWQvOBzv2OWmrYp/D6/kWy5Xe6t4A4rEAnEQWsUwR004V8UQaNz/410jliupvopEYfvHzX+Mnf/Mz+0yRjNZawB3m9zstG2a5zGEBVlNTT5nK7zeDCF4jns1c8wwz0sBGZ5QFATFwBZE8UilLHH1dJpBvi9bx2xXmYO5f8lrP2fvtlae4WAzi8oJ5ynLfjjpAKs7AFwaJjPHisKf9KuVvo1yt48nuAc4rFWysLMIbW0FrGEa/voNZ7wTxzCY8vhBm/Qr80YJ66fl9j/oZojjGYBZG3xPRnh7xdHQ/WsMgsuEh1gsOfE4ETw962CmZ5/of8noDnrEhIvjxdPsEpxUzyfvtF/0XwtOm0ex1yHFaG0Q+MpX5m7SqU8oYJxi4TSQfxvY4jMPjM/TrJ+YtkiyIXUIDwXp7iJOTcwFE+eWLKK5eAeNkmycvkA4OkE5E8PjJM9FRL1xYEzNte79kAAqnZbMpbt+6gkrPTE+Lkb4WbGcS0tQo4GHDRBqneQboYQz4NCVTEzsD9quckAIrGT/2zgfyIzJKM5AO0yyaO2UAtR7ZYwTKrAjvTEhfnmJ9MYHGkBRUIJ+O4ahMauoMK8WEPJTmEzKbPBtgQPRbBaGSxNgQWpMqw9LJGLXKuQwcO41zeKdDJWnFY+ZXw8KT8dpEwnsj+q2NFV7AQIPv+qpUtnBeeoZRj4d6CLn8BhLJBSwsZpCPjuEbjxBN57B04SIuXLyMRIS+OyP8/afP8OsvXuDyShrXLmWxvfUCv/7Fr1A7P8OtWzdw++3b8vcgE40TURr+MoaXMrD1tTVcu3LJWHNkdIRJf7cJqUmOLM6bzZQKLUknfZoQvvEmE8o1w5dPj8VEeO+aSRrnxYSxyaYyxdd7vCnQXIaZyzjQRumGMnBHlbfNnIlmNAEVMKUyDV29iism86vR7ouFlo5bcgr/h+uGEoXLly8r5e6TLx7oM11czeuf9IDZ3XttXkScWrIIcgtZyt/EEqH5sqZ4rueZgC3zwsvnF3By3sTe/oEapWZ7gLdubKpZJEuBoF6p0kYs7Mft65uYTYf4+sEDRfFG6MMhj5CZycxoVjkYSIJHtsjUH8Q339zHzpNHSgEkQ3BxaUmHzvbLF2J9xhMmgaLHXTqXR6G4YImNmo7SOPgEOwdlrORCiAfGqJweo1IpCbAyLw2PJkD8vSdk0el7WQSzUILAb+4nG2sXcPGi+Tj1Bn3JmeLxKCKTMc62X4oppNjpqTHalELL5iUYgdcJ6bkhCDIliHv5Btbe/p5kwjzwCOKzaf+7//OvcXLeRXz1H08ps/1jFAcnBtyGHERSOYQX1tBh6k8ijeK1O3DQQzHuUUKhmZqzGCQwOJGsmc9Lo9W3RopsAxXIHmP8DOdAtaWVEsxoH25j1u+hPwvg7OQE477JNueSDDJbWOiSRcNpGOVcbLrFHOqbjIKHYzTiRbffVirsem6Gw9IWvtk7UYPPyHIeWomog3vXN5EOLeGswrRPHzz+EE6q1piwQeM1JMuIBTlfXH+8pppgu6zBbCaDbKGA+48e4+WzJyCAHc1kMJp5BOZmAyOsLY4QyQdRr0RQP+dSprSiiYVUFMVUDsPgKXreCjDIIRS+hUBsTTIb/nwW861GBd5+BceHT/H6cE9mykHHJlyS9pDt4gJBapgJIFBqO+Qezxk2vUf8cGJM1ZyBifVcawknAkKPXZol0yNp4lOs9oweUK7shPcyl0ghEY7KM9MYLFbQe3mvOZXk2mQBy2CL4UDm+fROYurSQmEJwUgW4YVLuHLrjsznBVhMJvi7n/wEn3/6CT78+GO8/+HHMs/e29lBnf57xUV5djAtiolfiUTmDWWf0jgGDrBISCbjb+RFYulq7zBmmfbCGQHxhlgD9KDjFNo8u3hmGwOahaWu02iMerWCdrMOplcLeAsEFWoQj0bR77YlX9zdO0BhaVXMsV69rP3DicQ09c8kY7q2lA8fHx/pOb1y8y1srK8jxiHVYKBmbGVlCdFwCFsvX4qBt/96By+3XiOezmrokMmm1XByL1il3NLjRa3WwIffu4uP7r4j5u6Tp8+0X7IpJovk/yXvTZrkytIrsePzPLvHPM8AAkMCmcjMSharimRVU2pSlNFk2mijX9BmXGglM2200E/QQiuZFmpTU9ZqadGiyJpyrkQCmUBiiAgg5tnn+bk/n2Tn3OeoKg5GWou0llpuBiYLgYhwf+++e7/vfGcgw/z+vbui73NAN3K7BKAZUIb+hD2BNrVq2UjjKHMbe2E6PqMaRHspGyP4ZZhw79zdRioew5uDA8nSDMvQDzaXC/Oz+l17b/YduwEzNeXzoUZVyVgBxbZPT0yg2bbw+Nnzt6BG1G88x/g9RmJJiZYHl5d5DR6YMijZn9LXKKMiDu7H0vIsbm5vai8wIAlgW2S4tOH2BBRRv/v6udhnnOreefA7uP/Ouzg53MNXn3+Gbr2NiRgB6z58mTRCibSm2aUKZXl+zGSSGmJFY1GxSI3ZvJHh6Jpz8KlUZAOaSToyNAbu3JO4T0mi7zZrslAsaM0TLDMyLtZZZnLOIYdJFTfTcvmd6cTjtWZjbZKSTdHPn0k/KiYFdrS+eJ3TqbRYbDw3+dkN84GtuAHAyNgWMOfcbwdl1v5u/LSMfFOsO8f/ikwEghat3tA0R90a3JTXEfTk/Q1HEYxm4ApEBdKQ3SnfHj15ZjjHs43PGz+fSf8kqOUM6uhhpsRvkzIq1pU6v4G8rliTckJOFh+/xesja8rIT3l9ujYHhe5f1w8Oc1PDR9Kt3jLxzdCWL9VWZDmRBqGgFrLajZxV/7vRRvjwAOHXb+CzRhi2O+iVyyjOxPHdrA/n3i4aVllrOpeYQjIyiYgvhmaNrFVzbWTCrwTLAHrdPtqtjjyt0tm0zl9ec4EiY6sMQ8o3TCV6m7Jec1J2jfcVmVImuEKgJv0+mTafv9Y5yjqY0lLV6TovDbDOn+kNhBCMxBRuRCYhAy8aHBQ3W5hYWsT02qb6CJ0ZHUp8hmhWa2g3Go634BAu2iIEwmKvsf73u4cCDprNhuRyTHhmnSt/SLFmyZwy9YzXSx9Rnif08OPa9qBju2DZRk4l6SH912hzwLXo+DjxeR8zdcQa5/DKKejHzDCuLQGBkjEyIdXII/X7SWQIBHRec82Tsc/PZlJtnUAvB6zmemAvxiXDM1tBRQIDzDPJQQwBA+1P9PLs9dBscwDg0d7AZ4a/g7+Te6KGa/QVJFmibvx9CRYyXEJz5gGTrlkDEFDkH6YlkoVimO1kwMkLULWNSV+nfx0N33nWG6m0Fwxl4Iu90cudb/HyaAflZgepmXtIT/zTSDb/oT3VP/a/++Mff4Dvv3cTXzx+pX0R1X08/fQvUEcS7pGNkHWonc6OLKkujnWPAV9Ye03I3dcwkQPsWCiM+NwNjBJzqitOj87w9bfPUKhUsTI3jw8ePpSNyPTiImLZjFQNrx5/jYl0Ajfee6DeiAqLJ599jIMdXm/DgPL12ug0G5iYX8HqjZtoFs/laWW1mrAq55i89a5Yl3tPn6BjNbGQMinh8gHskT1sy1ecezDTPPk86vn1Gt9qWW8QUHPk+PI7VuAPt1DKeznQ8Wvfp7RYO7D6MQa19DTMZa/Ps0kAOMEvD3++kbzLiN/ZtznIE6vc49b3S5LJvcXpw6R4ImNO6eVjFRNVcyQ4GEIGrXQaNiWSA4Q9TQ1ZjcWQ8c9WUJqHaZ7mubU6LqSn51TXZifn8fAH/zH23xzjs48/12dmoAZDwjrusPGHLF++9SDn29bZGGIIjxsuhjA4CpGxzJO/I55MIBw0HrMkUUjVJMmFOa6SyTDCET+urSAqdlC+YEtZ4898VP7H8Qz8256LlQkv1qf98kvzjMxexmvMz1RptHHd9MsmKTAsoFCv4fTqErbd0P40mZhFPLsBf2IB3k4eGNrw+I3XOuWcQ5cPab+NxYwLhW5Iz0DKb6kP4p5HwLDQHOHlaVtA7r/rS+AZgbOttWW82L/4rXAAssyIaPI9KdK530DE1cbQw+hjL9KJINxet3TU5Y5fMiO0C3ov3qCJaqWPQ75UR6FYUwFERgkZVZxIs+CeWthU8tTRq68xx+b51kPF6oY9lPrQuNz4iNBT7PnzHT0I2cVtFcJTcSLWI6T8dWSjfZyUfKi2aNbnRSQcFD1QEc7Ogc3VYhhnZBGYh2rM+LZs09CzCLmuc0vyOkwkIBXmAzlO+TMFQDIeRSQSFC09EIqJdsoD5qpE/baBevjAzuaodzeAiGi3jokr6yUCBI1mA416zSyc4RCdloVOsw53z0LY55H8hCk/LEBYvJNma9IgXRi5RnidH+C0ZrTbMvbU1Ne8+CBQMz9yzHfZlBIB93h+zboZ/9vrs1c4O/oWt29uYvXGNpKRCJKeAdoDD2Y3t7G8OK8o7c9+tYNXkkUCt9dy2F7L4eXLV/jyiy+U/sciPJNNY3ZhSbI+FsEsYDhV4BMbi0ZU/CQTcdzc2pA5skpmgiwyfzWSA1NUmzncr81PnQnryCQDcr+Lh0l3NhNn421m2FTjSQAn36TQcyqmRJeAoYyOkS+tDQcF439YhPcGzuRLXgM0zsyh2uzKxFwgYq+PfKVlfMf6A7G+5ibi+N67d7GwuIRH3z7XryCQxdfV9QXOzk6V/Ob4XBpZCT3BRH13jITVJBiokNMR6dwVHsG0yRCuy20cnBUwnU2oMOFGs7W+jImJSR04rw/O5LXDQd/Lvdf63eMkFk4dyOyglIJF9P7rNzg+2FcTwyOEPj00QD8+OpAsdGYig5W5GcTSE0hMzMAXDAgcqdbbKn7CAb8MSRk48Pq0hHajqt93UeljOuHGZLiHwsUZiuWKoUBLsuERAEvQiI0IgT2mC01l05qOuflMlPOodwZIzy0iwFS6UhH29RncZBH0yRTidNiNnsePHlkFSsMawk2ZNsENJmb1+0jfehcL7/+uDJfJePUGwzi7vMLP//Wfo1TvI7P+4G/sma5uFXMBCwsTacTmlhCMZ1CoNfGLv/wLtGsV/Ed/+qf48MMHyGUSMssmaM1o+lbDQrXeQJOTWhk7BzSh5fsheDX2a6B8QhNyxW0PlEj59OuvMJ3N4uH776FeKqNda+D1mwOcnBxKOqemzu1WgUoDY95HMqYISDCynffd7ncxla6j0DjBlzvX8JP9k0iIrdQZ2LDqLYRGLry7NYXttRkcX3vw+tyjPZUAvJhJkkf3xBY2jAWTnMsJsSZaXq/AU67OUqWCpt3H+fkl+lYHi7Nz6JCR3K9jIROB3W3A5W5hanUDvV4ItcsT9EZHqFmnYqKwK6TSPpJyIxF5D/7RbfT6bIpteP1hHB++wJu9x6K7c61wksmChZ/VGJcbiSW9I8Z7npJYeRAOecb4JHPg/u+iBw2HJiMWbfRL4uc2BrXiJ7BDpcm4nC4H+jq9GKLBCDKx1Ns0z0q7jlani0SAZxoZQYa1kJuYQiKVQbFQlESa43J6UXi8MYQmV7F2+w4Wpqe1/7Cx4Nrl/lGrlNSo0WPz9c6u5LcbmzfERmtRTlmri2FBBiLZB2dHh3j19DuBTh/88Af4wU9+rOsibyCyNBywwZhmUyrclJca91eygfmcs7GiPJL3WcAEWQtOsiulozRo5sCDTDOyK5kMyz2VstBvn3yj6PP3PvgAyVhEoHq5VFIIAFOJmSZMgOqzzz7Fo68fIZ3J4sPv/Y680WilwEABD0ODPJDfI31vmODJVOxbt+/i/rv35Y3FopX75v3bt7B/dIwXOwdaj/KvdEFAnwr3UAz1WgM8wrfW17Rfvjk4FvONLHGGzXAfJaBJIJbDKMoOJQphItdb+ZpX4Kmuj9MAjhvVRCyKVDyh55h1w/rqCuZnZ7Dz+o2SjzWbIfjvxMgTTOJ5wCROyjYfP32Ox99+Z8pzB8ggMMSBXpChGc5eMBq69LuZAFWrlnBwcIBKpWE8UWXhwEaU7PAgFhdnsLyyhHAsqjOAwzbJUIwGWefsxckB6u02YlOL8Lt7cHXK2N17hf3jE7g9YUQDYayub4G+fGcnxwrjIItma20FU9mE6jQyDNm4UgoZoim/Ui2NJEUA96AvkH081OL/5lpgM857z/fB5sX4lNEb0LBkNJWnrNgJDODXDA/LtDHywGFjYbXMPsFEv57xdZIs3DGHVyKgY9JP75ZoekJ7F/0S47GwATz8IeMLR3BDbAPDbuI6Mj5vhtGjPZDnBkFCWhpQEtPrEgWT/YTLM0KjRm8vDsm8CAVCGLGGCkThC8fgEovZqThYt/Dn8kynx5Nj/j8O86E80z1kcAX3HQYOONJlh/lAb91Q0LCoLYuehUOBQf5gUOoDDuIIJJGVOwbrWEuwToebZw4HZA6gQ1DFYUWyaRB4yX2P5xRZlJEwXIEgJn7xCBM//RLuuZzYoNVqE+XpFJqzGVgrWdgRH1qtmkzvx6FL8jMV6EsQ0CvAlb52uoYO44tKD8nFR0w1N56+xObHzDc+hyYc6dfNHKXcZGX5Q3F4AhFJDul/KoDNtvHq5Qucn54IxE9ns/o61wrXDO+h1haH0ZTq0h6F5wQ9cMghpKUMh7H+MFz+OLoDiOXb7zIoh6A6/d4Ikjsp9xxqsm5qVNEga1Jey/QipWSWTEnzfHKt0SuWPl2SXbo7ks9Zdhwd24C5JqzAhNQY6bUBt2SwTh+/t+CtE3rloGYCVh0WoVhmnS463Y5qAMlzHTWFUywbQFjphWRSmhpagzwB1WP2nqmTDavG1vtgPaHUc0fiO/bGNM+YS80twXAyiGPRmFLlE0lTh/Ka6F4yeZOefXrebHjdAwS9A0SCXvhc9JlraA1r8ErGjJvJmwmdg01rALvvgjcQhi8QRjSRUtMrL0iXG6ViFYV8GdFYSANc+AKoN2t4+uwrlJpAMvcfFnDG+/C7D00i6HiPCDApczmN519/jD0OSKp5jPo2okEPQn4/2raNRmgN/ZELkc6x9iCmdtabNkLxHGZW78DHnrheQNDVwVm+hp3DK4HQ8akV+YbbSqk1r4fvbOInP3yARNz4tLFm4n66d3CIi8tznBwe4eCbRyhfXyMcT+F3f/h93bdHjx5hdnERW9s3Ua7XUSgUcPJmH512AzPhPpajhp1IEoC87PpDsP8mAYfPbSASA7xhjOw2hlRd0TNtyDOAvpeGrSzChRt6VikR5VlKf1cyn7nXUD3g0xDHrH+CUIazZvpDWuKQ8MDwJdZZ8l92zgKr55LElHu3wDtDUHdwEPYfBJQdZYzPjWwyJM86v9Rj7N045KZM0AxRLKsHq++EeQzIZDVMaNCqJDotGSL3yOmFFflrFkpGarp19y7WtzdRr9dV++29eKXwq7ENDusi9lHjF7/HJI+bs05wPpPkOagjMB2bQCAUQb9VUQIwFdEc6nNQ7krO6AijL9jUVAauYAqXTb/64X/KF0G0lUmzb0YDI7hHHexeeVCq0TrBhIjwnp1cnSB/9Z0GhbHkBiKBCDzeMCKhCDydU3jC07JQSXgtebpSijsRG6DRjyAcS2BxKoizfBcnBRvzGQ8Wsj7sX3bw7eGviWLtzm+rKv++z+367//HPx/9JnD2VpbJaOFBHQlvR3Raxq7SPJ4F8JVFI00/Yh76dFhiFhH540EwtC20Oj20RxFkaDzdvEatXBWyrEjWHqdBNVTqbVgdC4lYAhO5HLp2G3NzEyrYmTrRpDyPC+jGlqZsxaaJjY54+6BPOw+72RRDixkgMMJEZIR8y8j9siHjo6WJBd+TfAwGWkQC1HoDLRpKHoQKw4NCi4tsgLBvqAav1vGIoeP30CDTq0WUm5rSg8pCaHmWKZBBMT34uio2BXbM5KI4L7T0AM1OJqSPVsGng5IAmfFwYtJdrd3G6cEOrs8PVHiwQA26PFicmUNWcciMo/XqIZfJoeEmGrq3k9p0UXfLLyibiaFQooFrQz+fQFlgVEOndga2DD33CNVKHj5/FpHoHHy+MPz+3zavPH79CI36CSYWlvDRg3fxztoirk+PUe97MbV2A7FIGC93jrHz5krF8TubkwLQuKkynvvzTz7D00eP5NVz48ZNeaERQOPmyUI74AsIvOF1pWHg2soS1tdWHM25uXcyZZY23aGmKy3KgFljtNwkbjpGuW6v1hYn92oix7IMxbA7BquOv8hYtvBWPuCwScY0YHk3aHppJpgmxYo8XKZiLqsgIbvi7Lqs5mtuMo1CrYXD8xLmJlO4c2NN9Ojr62utCcp52WCzUC+W8sZbzZF3SFnl8sHjMx5wLIj5wHMN0N+PDb8mLDJ2dWOKqX4eH56+2BVbYDIT18Z8XW7K54TP5vr6BpYW5vHq9RscnJyqUGYjTECHP/erLz7Hi6ffCn3n76TsZ21tGZl0Up+X4DfX6d3772B6ZkqFN9+yyx9QU/Td3hmevToRo25jZQavj4t4c1L8rT2Gn5l/GBIyaJV1ALEBm1tYQDV/gePDIwFBlJ5NZjKwa2U0igXAbgs8U0JTZFam/J5+V4a6sfYFhrZtQFQvqb8ugXAsrgJsHBy2oWRZBEtZjE8uYfmj30Mtf4GvP/4p5ra2NdF4/PkXmFzaRnJm7W/sja5eA1OZGLZubCqC/Oz4BI8++xkOd55jam4F2+9/hD/4gx9hc30Jb44vcHx2ZSRBYjealFjjK2K8cvh+NcHiASZZ50jFIO9ttVzA15/8EtcXF/jeRx/i4Xvvqsnb23uDNwdHGNg9MZa4Z7AJoUSJ68E0em6UaiX0OhWkE37s54/w8nhPkzH5f4Xp4+hHKurH1twsQu4c/KO+7mGhERAIYsACAt1ZMZmKRSZblQRg8fPwHgmoa7c0ZOBkmetQxbbXq+lyJhjC/Y8+xNAfxLOvn+By7yk83TpSuQmkc5OYWEih1e/jZO8zVMq7qDdU88IFen4RxK8hEb0NdzeK4vVLeP1k3w5Rb/VQJavFBUlECarwCjPunBJ/eitw0GFJmjVUumDYHxJAZoB0E6EuabbWI30b/Wh2u6jS94p+NmQejHqIBnxIhcNi47TpvUImXyCEmewU0qmMlMEs+LkHUSLWaDTFWmaQAMEBgjYEX9jgW40GswgQTyZhtfu4qvXxwe//Mzz83kdixLHxZdoci1qmkJGuTmkcn0eGUgw6baSz05JXP/vmGT7+2adaK2wUCVZz32MRuX7jBm7dv6cijIA8mT58dMZDlVKpIiZbsVRV4bi0PCcQzRjxm+EPWQ/yzep2xQjlZLNWqxDhQK9joWl1BQpOT2Z1ljx7+gynp6f63Qsra3pO222e/zz3epienJI/2Kef/BLHhwcIhUOyFNi8uY35xUV5eZFdzueAICMbt0gijaDSwfy4s7mKO1trum8CVsgsd4ZE/Ds2qmy6+TL/vwuHJxdiHvEEf/ZyB22rhzu3tnSNvvjmmUJFaL7P352/upDXHj04yOhQkIf8pAjkmHOVAIWeU0fWn00kkE7E9fcba6uoNZp4tbMrg2uCWUydIxvj5sYabt3cwrOXe/hud9+RIhDAoNm2kSTyMxnJ6BBemtOL+WFkhEo6DvpljM9ntFgs4uriWmelpLMyuacZMH1gTE2ztrGKW9sbRobvSBp5TyQfHno04Gx06VHkgV2/xuGLX+Hs8lzhArMLZK9lUSwWtK9yPQS4vwwGyMRDmErH5ZPz+uAU6ysLWJibQttiWITxFZXkb9BTWAOnw/waG+pMOmPWmGOTIIBIabEB7YNs+lmHqZB3znNeEd1XPk9WByGmNEejTjNvBkcyQqbnlwNw9fn891hPkI0a0r/lfiCQnz6W7SZC7iGmpqYcLzaoRiUIzGfGTAVYaxjJuUn+NuxzSrPZpCldezhELJNGLJ5ALX+O4tUx/G6P9mOydH1kHtFE3xeB2xvS0On/SScAACAASURBVEQMGbKgyHijyT/lijSXFm5nuHVMHGRjIPCF4SVeUs4MsELwnptONAitj2bLgNneQEDpmGSKEjjzenqqgXsDskqNX50pfQZotkuwrDpC/jjCvRHcjSY8HF66hgpOcR0dASen6M7MwDc9i7kne5j+ZgeebBLdcBjXmQRqD7fQzyUwdLOxbaPeqJhUX4JbTCElMzaR1H4pUM4ZWhqWogFmdN+CASMnFIg2Ho4aedSYcUhAiEwR3svc5BxS2Sn1FwRNVDvT33PI9WGpnmKCab1eNcxN1chkWpl6kM8S/aDI9ILbGWKRnWN3wfwg7isEeyjBZT/CoQbr/mjYh55FxjUDmDz6rAxWIrN2rLTh7xD4plCTgZEUoge/20IiMhTw1rAC6PTC8PqjJtzMSauXEb8G5IZhOfYFlKUIgXSe9bJe4GDRMCHH+jSjvOW1I+BmfJLlZ8Y9TMxGE1IhE3V6CsliwbANJYdmoJkS000jLGCM56sCm0xSrgHLOExh0EFHf9ptC51WSyxWJjaX6y1ZhPBMTiTYc6SUyEjmcTTCFEL6ItbhGlgCEwMek/hIUETDCnoa2V1U6h0UGwNcVS2lOzMILDE5jdVb2/I+5LnEWjSfL4pt7Q9zDVFV4JGtzv5VBxcV7g3//3r98MO7+MlHtzHstrD7/Bt889lPUa9cw+PifthViIonMqm1J9ahzxA76GVaaXaRnZgCfFEUG33k/A1MxYaYWVjQwK7QsrFzXMbR4bVAez/9MgG8f39Lf8YvDia6GKh25RoutWz88v/6K6T8A4FH5+UWGlYP8WgY0zEXJiYncOf930E6nUTjfA/nFxewGVZXqsM96GIx0hPTi31HqWGh3rYwSqzBk96Ev3GgVE4pN7om4EJMTSdRk33xW2amI/sXAKwwAcN2NZJnniGOn6KjKItnZgXUVQtnBkSTdQMDDxgKFlfQYK9lfFLFtBY7PSiWW2JiTsGA3dKR9l326DzOxqoIjZwVjuFYPtlDWOEVMaE99UPJkXnecVCJQEa9m39QRSqbQs+bknJGXrvJLJY21uCPpdHjMGkwwNlFWf7j9VpVnsBKLidDj56M9Ml0ggN4HnY9URFMRo2iejLuMb1gRkmeaBURHDTlTeka9uCJT6r/4GelKjAXA0q9CAoNZ6jl+qdjoY3X1u2VGLaXY9g96+DkuouVrLFBGQx7CjUgqcVnn+Dg5ASFWgXhxALCgTCGrVOEmb4dpuVPVDUh9/hUJi2lA88OSnepaGS4oawVOKTrDfDquIlW17Dcd8+aJlAHECvyr7/iEb/SaCk3rrdsuH7+2ePRmHFGw//wkNMl0uo9iKAhw91kLIyr+gBWrw9/v4Z6j/HgXnjsig5wsgWY4sQ35O9XUK5UkS/VkIkHMZUIin7JlEoasZLJwOlgvVpBsdbQJnxra0tTV6LDJ2eXWgD0FCEqbI/YNnnh7rWVPFaudxQoQF8QeuawuNcB4hzYkt44U0kyKvjwnJaY+jBCwt9D2zLeWvI5kdzKhUrHJRSWEeXlNhAKmIeOCHOOQZ6hMIottyiQc7mI0G02nywKji8YxdzDRDoi+jUfSD5QxRon38DsRFwSLLJ9eBDT2JdASqF0LbaK3arB17fU/EWCEUW7Z7NZTOQyiEfCcLvIpjAmqHwgm4ii5WYaHtlZxkRfh5/8nwzV9eqygE6zjHjMi1KlgKPT1yhdM52sgZGHbA0bM3MPMDv/2x4BR7tfYio+xO+8/1D03umlVSTDbhxRVtR1Izc5q7jlF3sXqNR6+NGDBdxeSeOyWNUEslJv4ur6GjsvnuPg9Ru888493Nq+hQYT1uTN40KtZooev9evRT4/N4OpqQk165SfsXlRs8F/z0ml7pWh1xoJiYl6l4ksL7Dbi3qbbCY3kvHwW1NaOUc4dF9OYscMw/HfGasPwwIyRrCCzd56czj+s0aK4KfH3jSmpmfkZba39xoRvxszs7P6DPy7mZlZec8RGGSBzu8hA/Ls7ESNpPEk4vs0GCC9Ati8jdx+Acl+nwvpuGHhyVxXgCDlDL82YaQXEYtnSpc4EeFhSUA5GWOioAuzMzMkXmD/8EjygkKxhLN8UUbY3VYbu8+/Q69d07RPXlA9G9nJSSQiYeRyOSSzDCcYIT0xKcrwWCfPAotJdt999xL7b94olYspMiwgyYbiZFyR8+4h0qEREiEgkc6iMwopiWd1Nol2b4jdZ09Rq1QxOT0LX6eBYeEcg0YFeW/aSHMoBfDxHhpD3nCniL5FBkZP0kyCJ2762dEnUEUomw0jv+G9Y8NDQK0ONxojD+5+8BHe/+Hv482Lp/jkl7/EJcGEcBqxiTVJuv+2F81osxEvVsM26ie72C9WcVFrYevOA7zz4e9iY3NV6/Xg6AzVto1QIoEWzdTbLaUHErhiU8UDXmC3qXt1T+krVy8XcXV1iYOdVyhenmlqnUikkWRSaDhk1grTdNo0Yw6okJbck7W0ixP8NkKBIQ7LJ9g53hEoQ0o4QSMGcsxmJzGb5OGeRiraQyTYx1WFUeNMFzUgNOWk4wk97xsXpBiIva5JyOUBmkxIskGGEFlWbFBpct+SFHeEO6urWMhOox30Y69wjau9Vxh1WwgTEImnEc3OIhoJoHD4DS6Ofo6ht6zJaGfggjd8GwH3CKWjp+jW3Mhm4/IbG7lYIHlQa9noEPynTEqJZ8ZAmWlvHpcBffiZuwOamRvfi96wJ/INvS00jSMRjsOWYFCAVZsG+AwqYPokWTweL9pDpk6F4CMwZrcN+OildM+LJAHeTEZDjnq7Iz8sAt1ciwRhLEqHQvw9lLPYuMpXUL24RCoWRno2g1bfowSuhbt3cO/Be8hGMwLPRPv3+wXE1UoFXF9cIpHJIhkNonhxrPNjYXkdyVQOL775Fi5vALfu3ZFMXwe+pBhkSY9BWTOZ01ZI5tGgL+CDfxjOUCuXMTs9gY2tDYH4fF65pwkkorhNZ+dQgBallWSgMQzmMl8QGLG2sijmM8E+ykuZ7JmbW8Di0rLo//z7EAMYEkmBmS+ePMZnv/g5qteXGoqtUraazkpqTW9MmZ7bfURjcYQjMZ1dZLDQYzHgcaFQqqHT430AomGyUPwCxZigTCYiP6vV6SObjuHm5opM9zmseL7zRj5ftzaWcXxyhl89eWrSEiWDZWppVWl8BJ8EwrhMMpwkShrlstGnBJASMSNVvLd9E7PTk0jEYgI3vnz0RPvgjc11bG2s49NfPcanXz7SdeTwi0xPFm1GEuIYiCsh0Phrjj2e/G6XQngIfPLho0cXzx/WLnzmOJXO5/M4Oz03YHvP1mBlSYmlPu0fbEpW11fkgcb1rr2PQJga4RGaDBHoGBnl5ckuiid78LtGOD0/R7PLZLWkDInVqLvdSudlUSnfLNtCJsZ6hImhBFqNFx8/O9cPG1xTjzhnLJmAYtwYrymlDFOK0+/Ja5C1mbxNHBNyGkHzxffM/497Ji8a1zblcGY4wn2Je6iTbOp4YNGn1sjR6DtFMDFgzkwnZIl7LFmHTAtnDZVLJ1WbEDg3+6hh+XBASrGlTN8d+ZpYZSET5kRwcOw9SoZrvVlGs1JC0ONBKBSQ9yDBzoCXwRwhDH0pJXJSPqz60gHPfB4C+NyfeKaZVNO3xvk0jUdP591wZOTxvP98n/IsCkd0PckOlcWC/NnUxWmf1NEivy7+HIIuBACH+OrJX+D18WNsrj7E7ZIHU7/aRajYhj/kQWc+g1YyjmY0BFhtpC4KSDRsBLpDuIcj1OYnkf/wHgYrM/KN7A9s9BVgY3xlufcQgeLS5f2W35ATEiFo0GFVG8cMA8yQNRzi9YpyqBOAa+RWGAiVDCawyARDsGEPRxOIpydUf/IayuOOPpO2LY9QngOsIUulonwf2T+Y9GIqL/hvugIceb6r/ieApNAi83V6bPHscTHZ1En11fsmY4RJcPRAc5iiBOElrxSzl4MpsvQHYj9QdqiwhAgQ9jJtPYh2PyI2t/Zi7SHjhEwjAzNF7NtR7VtPOv07XVsjMaY/GdekAVoNs1h1rxo+BoWYHkb+Ywy6oCUAn1s24w5LTeWtE7rF80oSS05sHVkxv85zTibdAgVpZ+NTmAyBK17fs9MzXF+zVymjRXbeGNAbjZBNxrEyl0EmTmN4F6KRpHoRn7uPRITntg/tjo1fPT/FV8/PNOS6vTqB7aUMzstdHFzV9ZyyjiUZgc/vre0b+PFPfh+LiwvmPKpVEQnxvrVRr1X0Xs8rA5wWWR+b/VTsOq5Hp5hrdUfgn/9QX997sIkP7q+jaXXw8vEjWRcFAy4c736HWr1tGJYMFBoMUbKG8IRjWFvfFBmEoNlff6X8bWRDrJ0GiE/O4apUx/lFCanJJdUq7G3Jwhq/Ht7fxMN3tlCtV1CtV2UhUKk2UJZ35hWePX2uNPib66vyU93de41kNITJUA+3b91CKhZAyeqgiARizRMMmRg68iDm66DRsSXLZ887llqyPmaNb0zNRuj0OXDgYGEsvTfsbwOaU/lhZNBibIp15oY3ENOZTo849Y0ehpmZ/oHntbGI7KMzoo/zCEHU0fNk0GaIQeMSPXIe+G/jM/p6v3VlpMdUr2nAbUBv7nNGXWZ+N9crJfh2zwyFbV5mfQx+0fg8872z72OyKN9Go2nYanNTSWRSUQx8MQRSs5haWsfs6k0NaJ5++SVOjw4QS4bEYr48KyJfbMH2xfScG//jkTCatjehW+fpGGUQQwm0N8g+oAc0i0CnJhYoh7Yhn1uerLYvjiZC8A9ber4sd1y40F9/hQNuBP1cJxyy/OM9d6uTXqzNMFiIKZ0DFBpAselCItA17FpPH/3mEfZe74qEFYwm5W8W8gWRiyeU5p7Mzer69y0y7To6m3NTlC5HVXto3wr58fqi89aHmr71PFuf7hkFJe9jo2mj3uriwY0p/PDdOewdl/HkVR6u/+F/+tejv/z0GyG6QVcX4VELfW9Yk9C4v4dCJ4hOx4arWxZlWOaO0QRGwQyGvQ58I0vJmdYoYAAs3qR2AVazjpY9wPREBploQLpWpm9YvqwWYggtU5TVmnD5I2LSEBDigRRw2RySIeTt4roTQhcxxD2kbw4RCvqUoGn1gGx4KC8CFslEYQ3F2RxYHcoGeiZKlkUHN2kyUnm4kUrMhJxGh4y2AcIBLzJRNxo9v4q5hakwYvEw2vTJ8YdRqJjDJ5eMvPX/oDSHsk0+lGQeHZ5VMJUh2EXQzaPi3nh1MDWvoQSxSrWKg/0dXJ++Blw2wpEQplOTWJ5dQSJJ7bIDBLhdSERCSEQ4bSTq7UZXiT892N4YbG/C8fIwEfLjgsw1GiCfr6DbKCMaGqLcaiBfOketdi6GT6/TR61tS2o3s/Quck6ssy9gGGj5i1dw98t45/Y9zC8uI5qIIxh0o981DMOB3UepYusAo5zgozuzuL0Yw8sXO+iR7DO7BE8wgNev9/Dzn/4M1+cXuHljCwuL85pwkblFAFHTNriU1sY7dnFVwMrSPG5srBgmgQNqOXpKM6kzXFUzXXWAtPEkTd4sMgommESDaQO+iDnmHKvjQn98yr5NoxJQ55jZjqeoirs35q0zM3NYWqYPF4smYy64u3+Cy8sLNFsWFubnNInjhJVyI/79s1dvMD09rU3x5PQEc7NzordfXp6p+KM5NxkR3MjZOLKJUTKKqaKMGavjdUNWn92xRd2dmp5V8ueLnX0cnuVlXDl+wCkZpen2ty9fwbYHePL1E+y+eq7ikSAMD1SCBGyECfRN5rJqAFKT02qweUjNb2wiEKb0wvi48YDh5KXb7eDZ06d49uSpY0xMs+ouWlYLt+8/wMLGfTE7Mv4OZqdyiOWmcF0zgp7V+YyYcvtnFaBVx4BJnMMhoo1TtIt5TaTZvHK63nT50QlPinEZ61XQQljPRHxUh91qw9NpG3mAzMvHz3lfzEc2YM1uD6WOjYWb21i9eUuyDW6GiVRaE4dg0I9HH/8Mv/x6F93g1N9ZX2VaJ0hxY74u47BqITs1g6WNm5hf3sTG+iqGwy6efPsM/lgKi+ubaBGkqFRU5EbiSbEnOQlsUhJi24hEo6g0LXzz+ac4e/VU/854i7iQSKWQTGecSZlXBxgTM7kOmMrI8JSW1UTI20CldYUX5+diJhIY4o0io4ifnQnBi9klBD30o3MJwOOBqKJB7BpTvPPZY0NN1hRBeTbllJ7rYLUtAahKjy0SPCHQRnaHH9VKBdVKCU2rgXabkmU/Prx1Hz5XB7v7zxAMxTC5dg/p+TW0ajUVtQGfC8Xrr1Eq7cgnxu4WFfE9ggfVcgfNCn1haO5P2nZY38P3xeKCjbFADOcu8ZkI+oLaNyghGYwG6AxZJNp61ul9EfOHMRFJIR1LotRo4KpcVVNAAI1TdRqY8zPFIwmEfAExrFpkM4x6upY0i6ccifQxAm66VvRsikVkjl7mPWZ6GNllfr8GHa2LC7w8OsN1H0iQIWV1MYh54csy3XASbl8Qa7du4+a9dwRMEMQmAMD7y0CMkeN7KTCiZ6HbqmNueQOrm9tqnNkw8nkRM4YgoW2eR+3ZShKl15ZX753nJ5lgb/YPsbOzJ8B2enoCU1NZpHI5MUUUWOGE04zXBP8rA12l8pawt3+Mi3xZEvXJdAy5bFbDDcqlet0OgvGk5Go8d7mPDTsWovEE8pUqqpUqKvu72Hv0BXx8SKNJhKdnTSMUi2Jj+7akA3wvY78b7t/v37uFiN+LR9++cIo/420XFoBDv5uhJn68T7lsEqtLi7jMl/D02Xe4vbWKVCqFvTdvUMgX8fTbb3F6eibG2+LSvJ63drsh8MxcR69h+giYMSxuMmo0iHKYVfKX6nRw/+5tfPCukXgTLPvkV4/frkkCZHw/HJZIdhCNaVAhSwWCGjTiJsivsBtngssaid5OlABqIk7PRPNV7hW0cGAKr54D2tdLBkX2C5toslOMTyqBPgI9K6tL2Lq1YfyXnGdcHqpDFxrdEdp9w3qTfKR4jqs3z/Bi9yWK5Toykws6HwlQZaZm4GXggQx8Bwi6Bhh22vpeXlsCO2Si8H3y95oQHsPAEfN2MBKzjECR9hL5y/qNgX/f1rlOoJrfT7Ymz1b+TDNUNIxEhUg5FhNk/hiJpal7+LmNZNP4RRmvKMMqJajNOsg0QUay27EHmjRn0ikBLJTPE0SQUXqPgyumoAV1/ureM6XWkbaNEznHigH+WL0vma230G7X1GAwOIJKBpoR+wPUgsbRcyXEjmY6p4Y7IzKTDNuO92QIgpUE8My1o+w4HDRyWzLvFJgVotWHAeAIphNcFdOaa4IMdSWpcW2YYIJehwnDNoI+w776+PHP8NWzT7WvPuyk8OOLCGI1Gy6fB8OAD83FSVhbNDsfYNRqo5U24LDfHmDk96MTDcFSUh73HTOcYMXWarbQG9gavowtMLwBjowovzSSTK5kXl9eQ8q16bdKvI/m2OnsFILhuK5LvVZEvVqG3W5iYHf0ADDEJ5rKIBJLCHTTwMmyHLmpke4SVItEzWCHQSTFQl5N0zgwgwm5avrlHToGro2Xjpv7PD3DHI8wBRWJ+Wi86XiP5LfmyEklzaS3IAMTeha87p78WUP+AIYDSvTpA0rSQBCDoc+oaxyPPuNd5oBmb3cMR9w7tglxhlliV6oWNEA2G341jY7tBrGDdrMl1pkBoB35s9iGbg0juM8YbzPDcNdat229BzJKyCjj9/KZ4/eYf2u8zAxjLSh/WYKj+4fH+O75C1xeXen7KSkn05I1LGvrYa+FqWRAhAHaLShsQAilee6TiYhAhb2jglKnyXY9vijL/3JmIoHEzCouCg2cHzDYxXgecp1JGr+2gu998C5mZqb0e/xs4d22I7kjC7yHVrOt900WMYeNAu0IXLhdeHXRx9cH9j8IQONz6XMZKbphF3nRc8DPv7M4/H/ZF/7TP/wI/8mPP8DjL36BLz/+SwXG2Y0GRo0LXDRG6HOIn5lD3536W995t1HS+TWRDKnHuXfvNlbmU6g1LSQjURxcVPDtqxPUm+3fAk+oKBvVTrH94B28/wc/kecwz7X8ZUXM8/2DV9h5tYtqqYx+u4kgrVQ9PqzPJnBzewvZldsIDRvoFI9wVergpNIFMc+st4kJX9P02QKPPRi4AjpfvMPOW4sdGfqoT6Piw0g5DbPThF2ZnYgMZw8agQX9nAwuEYgkjeVAqyo2vz8+obCrfssoaKj2CHNIR5WI3ZNKrWX1BEYyJISsvG7fLRwi6OX+QLIH4Pc53mZ9Yg19pafy59BCgyAcZZzc48mcbHUM45im/dmUIciwLovTbspHhZ8JqWIdnK9YaA1CiESDWNm6gez8hph4qYlZXe+zozc4eH2ESrGmurDRIcmJR9UAHU9UqrTxiwnSxD3EWu1U4bIbZu37om9BNXe3gSCI1fhgW0203QwJMqCZ7UtgSDuX33htL4exNuXDm3MLu5eDf+fUzr/vsfroTg7vbsTx6qihend5wgOLIXrnp1LFLM6v4OXeLnZe7yKTSMANPyqdMAaBDLyDOnz9IqxhGOVe6q0UdXMuhJuLUQG14ZAHsRCtXkh+CJvBD2tEN/DtTh6/+PpE6+ujOxNYX0gaX9f/6s/+bES5FG9O2x2RrwtDAWqtnqi6fQ89P1jgmYIn4O5h4DeSxeCoiXKji4btFSLKBobSSF+/hvbVjqhtTORolq/FbFjfvmviakc91Ltusb6y4QGaNvRgELCIBnsKIKj2EioeBOoFiD4CVw2mWfSRCw9Q7rAJM9/Pg5wHOlk5LH65eC8qLOqAtCSchPw8KFmkmY70d6ngAPWukTyszKVguWLodFiw8oBxYy4XxOFFTVPFyXREU5181Rj5munNELOTcaPLbzfR7jTkVhgMRpRMdlloihadSfhx+OYl9nefIh4KIh0j64cPQxSZ3ASiMSaKmbhmflZ6yXHaRA110E+5rBfVQQStPm+m20RoK71mqOaP9GuCDzToDDEOluucSXL9FmrVC7TbVYzsJjxswEZulCoNXF6X4I8vo8XCi/5QM6TlGrR8JhvD0hSLEz88/gDy5Wu4aSa8so4h2XJXV7B8SZQbLtxYW8Dv3JvFFz/7KR4/+hYLK6vYuHVLwA/ZWYzfffHsuRgFv/+j72N9awtVetGI4EWWXF8LlEUrN7cbm6vYWFt2Fq0xTx03juNkxV8XOQRRjDm20UVDvmTcpBIxpqoac1Yj0jDsDMm4yLZ46/3ghDUoqRVieXDr5RrmJtPpGn35/Pwc6u0+jk5OxLBamJ8XkPf46Q5I5XxwZ8uwAgJ+AQ/jF4Gzg+NzTE9NIR33SybDz0Fghe/KTPtYCHPKOBIgJb36aCg5l8IkRkwyNFHdfJP0l6Lk55vneyhU2loLBO8YIPDFJz/DF189wsrNhxh6ouhUz1G8PAQLSjbl3Obv3rujAjUQikqONG52+PkDoaA2IrIdKrU6rso15K/zODt4jUqh4KR5cXkFxAql/OTu/Qd47/0PzDTfiUBnIcRrx2Srnt3GN0++0T26ubKAYTmPTrmAeoNTMpOMI8thyjICWZkNy1MxGkOifYEwwRWCmo0aXI7xMg8NHmZDMgKGLlS6fSxvbmFp86aTPjiSnINNHgE0TzAiCQiBj/3dF3jydAfNHhkexhT4N19+1wBJUqvLhzgqN1FCEL/3J3+KP/6TP5HPIQGdp8+e4Wc//Tki6Uksrm06BvttjcA0CR65cPDyOR79/C8FQs2urIutUDg5FIDDwA9JtiiPjERVBKoQpJ8KgTUVdH30RkA0YOO8cICj8hXmcjPww4N8NS8ZEBmy0+kZZGPLmMwwxQa4rtC0nE0LzUHH5Eojg+Z+SdaNCSxxGn+fDzEmj9HUvV41/ntKejNpZwQQ+PRU6yVcNU/QHjQR80Zxa+UOZmY3US0dodcswxeZgeUKOuk+IYRjMYEV7UYNjXoeJwePUcifMFdJtHQWBqEI91+Ge/iVbinPGictTPHg3Bclvx4qAYrNCmXwQZ9P8im+Z4sJk3xG01kVe5VmU0a5AiN6lKpQ8m7kcUG3D35fCAubt5GMBHB1uINKgw2h8TsT+3REkMJIoAg+kg1LL0A2EJRv0gy3dXIMf7GIOBs4lxu7NL71hBCMxnBVrOLsMo/M1DTWNjf0eWaXl7GwvqJn3jtwKwmXabEEJShRe72zo2IxFY+gcHGMTHYCm7ffRTKdUzHIBpnFENcvPwcBNcpnTGIuhzj036SXpK0Gl9ecz3EknhBrg39Ppg0ZbzKAFrvXpX1GL8eDh00lGS6NRgvlalVMOf4syoRzE5MC2TvtFkLxBILRqGHe+APw0IqAfor2ALvfPMHls8fwULJGVhUlF7zrPJddLsysrGFpbUPAA9OG2STzc9xaXxHT+uDoRNeCxTr36XiUXk9dNJodMeOY7nfvzh3UGm189egxWvWy9vaPvvehfDS/e/kapydnePNmR/djaWkRkWgYjVpF7AXWIZRTGZN3x8hEU2PjKTaW8Gmf7hsvIHONKOVjYWz2d4H3am4pyTbG8wGaiMufyfHlI3hGHyAHPDP+RATV+prKN2oNeTYRnOB9HjMwuMfIQN8528jsIUg5Hvzw5xPU5r2PJ6LYvLGO+cU5MWO4hnlfefaxRmlYBJnp80fgtYvC0Q4O959LPuPqkyUfgMsXRnZmQQxi+ijKOoHDjEZDMmWy7+iBOegZT8cxwEXQjd5L/C/35A6DCxzmngF7Bg7b0TzbJp3PAMG8djz3JA2njxfBdoJnkrFSEkr56dAEFIhxQ2/Jmga4XNcEKRViQumm3zQbZEEZDrJZ0myo6W1DUIYp7GTscHgnoIcS+ADlYDRYN0MGIys07AyuA7HfKRd3jP153wi4kDXVbpbV5NCTliAdSTm8bB56yrhiHDGbwYPfL3BI0sBYSKbNvZ5bfqkykA4YSavOTrHgzXtTIEPHeN8Q7GUdwoarpcnsZwAAIABJREFUbtXQ6tYR9HTgGpEt61UACpm0HpdP9cfnz36JpztfIRefQs4Xxb2rEdaQgj03if5EEqMk398I1rCHFr07HYsIY4btlwJE6lsHyCSTgzUpm4dmrYGeZalmi2eSCMdCArkEFolhSTN7MyCLxxLwB0OSxFOyFI4kkExnDVO900W9VEStWNTnhJeM3CAi8biAeJ7fPIsInsn7tdcTmz2ZnTDDE66RZhMX+Squy5ZY2aGAB+lEDCGfR8l/HKzwjAD3wJ5tfOzANUOwhR5wlEBynzFSbcqB9bkSccP26hOUpGG9G6MBhxY99Icc7obh8TGIhWEf5rwUaOYMIVTDOb5DvCpjmxABY/K0He8eHPIa9hTXSpSplV4PrGZLtRNZxNpP3Nwj6bFpEmTlKedlYI7bWGs45zV/LJM0+X442OBvouTVxZ9ptSWz5+/mz+WT0m1ZKBU5EGOCPf2VQyIEEKyvNxs4O79WHTqzfBOJiSUB0/JHKx3C1z7nT0ebITMcXnHQ1BugXmOwDX2dPCJUlNjnKQXRBb/T3xBIN2ENXXjVTjHpryeJeyIWRzqeFOszGHJjbTmJlfmMfGaZPm0UCgS8TbgW04m5n3DQSOYPXy/Oe2rk5V1ljxDwmD27OzBfp2Q64B4gG2gi468LfKSZeL6XRtX9dw9V/74G/9/H13/wwbbAM17P0+sSLo9e4uLVYzHCS92g6pW+yw8rOPc33h5DvOxOC/1OTQCJPxDFYnKAuYwPkys3MbW0pd7i5YsX+OknT9CBSRbny0upebuApLeNOx98iOXte8ilo0iEw3j65ac4vrhAP5rC7nfPcfDdC1g1DpKNyT97lmw2jQ8/+gAbm5son77Ci1ev0HRFERy14LOu1asEuKe6h6j7FrQ/x3qnDtBNOTd7ZicMhkMoAvxOjc8hk0I1nLOaz5hh2gOplYcayBcPnxoZ6Ije2Y5HIoB4hIMhEwqlIBmXCw2rqzArncsj2kMF9fdJfwvNQVy1tLtf0vNmVEME2rz6WdznWx0bVdpbWQP0ek6aLFlrATLuw7KGIhM9FTGDQvYqJumSExQa6RsvbPo5D/wxBNNzmFrcQiI7JQVe37ZQvDzC1dU1Xl27lW7JHlbf/hse4BPxALx2HZVS3shKfXFzvthNA0IO+xgEkhiEcggNWwj0G/Lb87rJSu6rH2i72C850T5uF+aybsTiHPa4cFFz47j0D2efDYesDEki4c+kF/k4+dLxJf+NFXt3PY27G2lE/CaNuFgoayjFoS5BybE3s8vFWsHC7pmNYrWFhN9CxWKInI20v42rThxnjb/p+X5nNYE7q3Hjlx+i/Y4Pnb7x8wyFIni2VwT6baxN+/D1bsXgBf/df/tfj4wpHKnyHSVtNupNeMIZHQ6aovJ4HpqDfOCJoTcykqdW6Rz1/LkO2szkNJZX5pENdpFveSS1SIwKYi9FU1kBcOdVF4p1G9PRLuIBF0ptPyL+HmaiPKQo0Qyh3ePCdOjKLPZ5CDjTTENtJnLLxcypo4kK57tnQoiKWTErINYZC0F+vTukHIIyQS5OarPp8UHtK3X0LumbaVR6VWwIJZ7MROAFE/0oa/HhvGgJMZ6fismImlRWTjJp9MlkzXzhCqNhVYhwIBTXgdxsddCulNFv1RBh/HvAi2x2QtIOk/ZhHiKlB3ppZM2Gje+XngqGtSMvHV8CrRFN8YrSuncQlokuaab1/BnalYKYbixSSEmkFKbFh73XFGMsEYkgEQ0hn79ApVLBACZ5w27XcZ6/wmmhiBalhtTJeICN1Zv46N2PtLGUqzXUGhV0yFiamMZUKodBu4tyrYZCHVheWcOHD2/iq1/8FT776V+h02nJG+bhw/cktTo5Pcenn3yON3uvJbNYX1/FytqqpkWUY2liJU26Rxvf8tI8Fudn1MSQfWQST40/hPxAuFM4xsNKSnGo2ybSnBp3nyQFCh1Q42GmcKZg539/TWvnJqdmloWzwwLi1/n3nNipgnVo6rxXNOUv1ro4Pz9HMuqjlzDO8lWlb87m4kjGQgoLKJRZoHAS4cX+4SHevXdLZtfX1xcmScui51tbEgV6fCihqNtVE8LGrF6ry8jW5yedmI2Q+PfOc2gMHlnfd7tMd2xgbiqDj95/R83x//wv/xfkrwv4oz/+I2zfICDqwsHJuZ4TgtNHx0d8Y9oYTAoUtfI9+VcR1AnHkiroTw738firRyiVuUmY68dijVOZSGoGrtgsJlMB3N2Ylh8TmzWBnPKLG6FpWdg9vJLZ7uXBMzz79pmezflECNtL8xj6wygOIvAM+gh1q7pH2QSTZAPIu1O46gVgt5rI2AWkOwU18WwmeT/IcORaJ2hm+4OYX91AIjehZsccboCHTUuIxrMhAcC+cERrnqmI1+dnePHNr3Dy6jncwSyis5vypJFfTa+LJX8dk/0CKsUSdq/LOBkEEJmcxT//w3+GD9+5g3qziWcvdvH1119jcm4BSxs3VMC26zVYzYbYjpVaF2eHRyidv1FCFz0luJ74/DEEQGa+BKfkhWZkIZlUApFwQOb/0ZCF88I+Xp6em4a6N5QMggwqgjtrs7NYmFhGKuJGNDrEadGPZoeHvgHvyErhtTDGvYYersaQCYteY3YsQ1WxVYw0mA3MYNR3GEFRfW+nyXS7Njq9Di5qJ2h1m/j+gz/ArRv3UShV5C3D5kHG58MBSqWSPl86FYebw4xBD4evvsHJ8efwhi1EI2R1eVEtkElhZOdqoPnAKEmV7FHToMo/jpJMDhForD0ykli3n8b/EEuJXh7Nlo0up2yDrtab303fCp+mj0FPQObTBoigT5YXi5t3Mbd6A4WTA5y+fqmmjAxYl9elgpM1B5/FdqeNVGYSoVAMtXIFctcYDWBVayiWC7BGXUxMTioY4PyqqqkpLQ7Izjm/KqI/8mBpbUUJvWrCfW4sr29iY3VNzMJ2vS7JAwdOLYKWgTDanS4ujvcFyMwtb2JqZhbJeMIAMIOegC8+R5RxNVsNdOwWvB4msvkEDhEcaJQKsEpnmFvbQmbReJUwTIBSHAI0vF9GlmbAIYEhTpEon0kC1WQDkd1ocQBTwfnlJTK5SV1XBhcQhp2am0ckztQ1Tk/Ten8MKNh7tYPS6TGGrabSowcsZOnBEwzqOZmYmMLUrPFgS6YyAkjPjw81Wd66uS0ghH5t3CPJVGciM89aJlCy77x/7x4azRa+evS19iolNrqgpOAH9++ZsIhgANelMr78+huZivO8PXyzh1cvnmloNTlJc1w3QzTfSrfMmUNZmZHVSaJG9miTjDWakZvBiqReb9M6HQ2+kpvJnDBMV5nRU74mLzKT8Dl+EQizrZqavlbT1lo2MkLj+8L9mM+BYZOzGOe9NymJJt2XNY6pq3lO8f16/R6sbizj1va2ikmekwRfjHkw0LKBFmUqI+IIBDXd2Hn6BZ7/6mfITi9JQWINg4ikJ4BeQ3JBNhgMxuBZyn1igqEuQZ+aWjJg2ERrWOmwZuh3x2EY74OR0ZFBQzDPPOfm8SFL0rDWDHBrgC4CsgT2CJjw3K8WLnF1caYk4GgyI6CV57QYN45ZlLnG47qAewhBeJ7ffQ2EeM9ln1Gu6OfOTk2g1+UzQKCUQyNjASHGG8ELx0/NnLnmHmtvdpKNFXTg1KH8nJT3M/QqnY4pOIsAPZNigxEP4I9h6GZyLIEPF2pX+1oHkdwywvG0JNhMtuV7JWhB5p0BzYy8NRZLotluyGeMbALWDBp2eL14vPsxHr/8hQzCmVPAYUAuNocbUzeQCqZQrFVwUTpDuVlANprGTHwa88MIstkZYDanGn/o+P1aBFHGA0YHPKRXENcjGzZBkQQoyVJSWqYJ61GyXZ+WDWGTpNtoIBwNqYYUI9oB49XQen36DPQW43CZE3uToEfwMoRIIoYBrZCdc50AMFnwZm+izNCYYPN5jcTi+sNKo9VoKHDnzWkJJ9cNzKRDmM6GDShmsfa1tMb4vQYso4G+M4DWsNrsqTwbhiM+R+bzEoBLJSO675R4ErNuWQQTHRYlGZECfulTZ4J/xEAVU8QoJMYBYWM5l2Gz8Y8TWOD46/HnjK8x2WaGQeWV0oD7nWV1BXLyXCGwrNAZviGBF8bvSQCCamPDlOB+YEBq4yvH+0Mw0wQCmOfnulDA+WVe4RDNVluBb5Slwj1ENBLCLH3M4twLPbDpLdrpIehly9HC8cU5ytWKrhuBTdqOcNiTifrkIZ2vWmi3+Htk6KP6Rcmz8uc0UksyPjko5K9MtS3EadUw6KNYK+tsyQXCYqoWBzY63iHWVqbw7u1VpJNh9AdGmhePRhGNUtbM0oPX3FhSkEFNoJTX56jswe7VEAvRlq70aTOi538i1MJ0hIw5euERDG/hhDYcnin4prb/fWBg/49+5/cfmvf8yVfPcf/OGn78g4do54/x/LN/i3b1GoVeHBediKTdPVeALn3af66Pd3B99EokDK6LufVt3L2zbfzMGQAS9CGRm0EkOMSLF89xflVHIV8Q+J2eXNXv3N6aQzIeQS6Xwdb6ghQyo0EX1eK1mKHZiRlUi2V88suPxYinrQvtFTjY5P6QTCSwtLyg9ck6ue2NY3dnB41SGdlgR75prqEt4IL7Cp/vdp8M7AGCbu6fhiAhhpqblhsuBF30Qx4Yo38ynL0eqU64BuR33veg7JqRv3lmeC6QjX04w+7IGCPYxetB32Mx2din87lSXwl9nb7u/LljW6GGzSConpKZTcCdSUvm++vYZr9jX8JBk99llAc8/WKRmIYvIynz2GMZ24VCm9YvbviHVdlbyVohntKapafhjQc/QGZuVWuf5wYtmZ4elPFkvwaXVUfSZWlgw7OK74svy20UJgTFqLAki0yDKW8UntFAiZ1itjpstRG94kNZRNAWmEZbL3rii4nt2B25vSMx3JqDiDwk6R//D3117DcYDfcRDi7A612C35vXsKlrz+HvMu+/u24YlBzqbi8ysNL4wLr6bSkhuYeyz2s02yi1PWg02kCXz7/xpCt0E6j0Y3/nW6TvGv/wXDw4b8k6xJClBri5lECn1cbOCetuN1z/4s/+bHTdMHTjUTsPdygNr99oXTn1o++XNQqi5446C2WAYWlfKR9W37BnEvGYdNOuSFb/m4djvu3FTBJIhskcMRSIQhNIoIypcA1HjRS6iGA2Dvli8KCJRSKitSsS3AsjgfJ5xd4w5rNAu22AM/o9sVOmT4jxSKIO1gAoXOyFOhdNV3+Xb7mxPJvB1vKEgC8u+IPzktgYpJEeXdX1WZdmUzg6L+PwvIK5bBDZhAEaWMCfXNXFaprNxXBZrGsCmkszJcZGvnSN/YOnqBSukUxwctFFMJBFNp6Fzy5pOhmNxRxatvGyYkFChFwPGhexQDPAFc4aDbfdEZODMhlOz1gYjhpnaFXOdTMJRpG+zFQb0vnjuXms3nogeZrVaqFjtVAqFlVEMC1FKUFeD0odkzISHBRwfV3AeSGPimVhZnJOoQ3c1LKpnIzvu80aHn/7BZpuL+gE4Q6m8O72Q0Q8Pby5qGJt8x3cv3cDmWQEqWgQX/z8p/g//vxfIR4O4OGHHyCWzslQ+OzsDL/64ktNbOmltLCwiLm5ubcyDR7SnDixaWPjtLFOA+ZNGXOPDVflISJ6tfk/44JlHGk+nuapUSFdnj4gSgnk4nc06FqHLOpNEcV1wm1O4QuisfHxNxJOFbMcJTspQmxseBCw8KbnzPl1ReAZgcm1hUm07YFMdDkd5LRmIh3F19++wMLiImYnEri4OHXetynYKMsR2BoMSepUKpUFmPlCEf2skI+FnE9yBKbRsFEkrf70/BoT6QxCfh/29nZx5+Ym1jc2hbwT1Hn2av+twS0Br/cf3EbI78ar3T0TyMCikIByhz6AQxwfHOhgy1caSM/fgGtgo1s9E4uBTAOuL7F2gkHc3b6FdDKJ3cs2UtMLuL0+qfdoPEMgyVG93sT+0aE8DdvNNk6ODuHFEGyzyAxZmp8F/Gm46iUk7SoGU5uws0vY3lrCnZtLkht899nHePZX/xbBXguREOXTXd2TlsuLltuHmeU1zK9RqsR4dKcRo/8fpa80GWYCWDiKQCQOeP3yZCEjh0WVVS+jcH6Ck5fPUc3n0R254YpPIzG9hubVPjaiFrZn0wIhT6sWWolJdDwBvPfgHnKpNP63//XfgC1vZjKndK6p+WVY9QZ2nnylgjwUjeL66hKhxCRyuSnYzYJMb+UPR1BLUzHStk1TSeaiJt7uNnLpMK56NexfHKJb6wiwYdFJH6DFmQmsza6g14nA7lnyvbFsY6KtKbSkJ+bQFijnsJS4bhVUQYglSK+emElZtDhtYuoP954RGs0a6o2CvAh94aRM0aMuet3lEU0kMTe7pAaH3ieSnbJQ7feN7wo9JjFQanK9XoLdyOPs7A0qDDVwpGtcT2wayRAQzd3tF42ff0/JbpfhENKvsdzxIhaJ6zO0Ok141cCRiWYYTETaVLx3mUhMoNAr4GloG6YyG3AC4UwJDLpD6Lct0JthFPRhev0OMlPLSs6tXF9JmpZLxUFohKlRTYKF/R68AeO3RvCRCUfdGo2kfQilk/IDHLpMeu35RRGVegvReEyJc2R+lFs9uHwhgaHTkxlMTk7h7PgY6YkJPHj/AwR4v5zmhs+OTb88r0975f7engCQZCou9tjSyrpYZWymeJaRsUjmAAHvRqMKwgaE1Pb39/FqZw/RkBfzUzlMLK7BnzLG2wTduF+y2ZGnR9BM3uSbRvYrJbJiKpp9krUA2adkq3bJtGs1lXDG+/V6dwfFUgV/9M//UODZk+9eYHJiSgB9u1lHje+rY+P09R6ujvbRJ/PGZRIN/S43pmdmkJmaBJErpu0eHrzB8fGRirb/4j//z5Ro+fHnX8DrIzsM6HWaYuAl4gmsLM5quLDz+tDIugYDgW1+LyPjjQfV6vICNtdX8froFM929vUzyIo7Pz1CIX/lDK1Mmt5YrsO9hdefz5mAZ8cHTiAigQtJBclEcny+xjI+51pJosjiOxqTNFUMSseHS2COw3YWG4zrqVlxEiWZJtfQsjf4M4MwyPxyJuX696bQVpPYN0MMf8CruoC+iJKdOWbs8wtzePDwgYxyeZZJOirwYYhGw0KXaRY02B0B5dNdtEpnqDVtnJxf6TwiI49+h9w/uObka+zs7YlYBDEyeQmsdC00Wg3501B6y+aZF1ogtQYoBixk2qUYaR1L60PsLn1OSicJ3JgzmEmobcqEsjlEo1H9XoUTaF8z5u1iy8g7jSCVCU2RP6PDopUc2QG3xsEM/F3cq4K0BlA6LuWabsfwn42EsUeQd6zDBBYr3aH4EchizSRlAOWp8skzMl/uq1ajgpFN9iDvn1vnUShCUMsNly8Cq+dHtVlHNX+GRukaz3cPMTG/hh/9/u9hSD8dy4CfRyeHaJJNahs/0ju33sPn3/4VPnn0F6qJAt4ABq4emnYbQW8AqWgCA/cAQ18P0XAQc7EFTMWWNTAmcJKMJDGZzSEY9MFHuZEjq+VAROlz3oAUDdxPNfLieUHwUAl29LBxGIwqsc29VPANm1TK/pRqaUJwWEuSCcYBoOoppYfyHB6AkhYls5LBabH55blEexeTEEugmffbDAR6KJbKqiMYTNWxLNXLmWxO50CzUUerwTo9hFAkonAS+jPSSJt7G8ElPmf07BLjWPWdAXF5OzmcNS/WM2xH2JeYAXkoyMEMJdQcagXQ63P474XbHxFIRsaMCfzi+zYMMwFlWvW/loj9dkdm2GhmYGtAQ9WjjlxynK6p9ydvMgPCCbAiQ7JNsoLxTeIZS884Pld8H/weMzjwCMTUsveQBUrZd1MgG5lYtIUhuM1r+frgCMfnl2AiMKVk9JbjOdBsVNWIWs2q3qvO/aAP6Rj7BBdqnbrO8IgvIvDt9PISVQIkwgVcWNx8iMmFu2iVj+Dt1/SM0Heu06F82kaj3VW4A5nWXCuGZWd8RfmkvReK4iexCYHPnzeusF+8IFqJuteLKodVBG1DAdxcmcHd7VUEA5TWcRBm2JoEGwlARJhEPjIpiazz5OeppG4yzYzkmix29o+tTl800Z49RKlYU4pnpW6hE12EN2NAof8vv3704V0wXIDSxFG3jZODHew+/jm69SJKmMC1ex7XJ6+lJuN9vD7a1T4g3+lQALmFdQNmpX2YWNzSWfXegy188+Q5/s9/878jMbmMcGZOOAF9wG+tz+DGxjSOz0pi2c5lQ/Ic7Ht8Cg4go/y8WEHl6grnRwd49vwF6rUectNz+PDDh2Lm779+jXLhCmvrKyIqHB7s4eT4GJUmEBsUMe3Ny6uQk54SZnRe+dsHJtlc6gIP6qEN1TfJzh76LgM++Yb08eWeT8UWAa4BrvqTAhHTlHG6jH1JyJEmcm8KB/2qS/nqDU3ID9U+Uj0BaHJNtzsC03Suedxoh5YFwrlrhwbIHfbR7VEKTDsH4yFP0k44YFjhfL88s6qdoOqwmKel/Zc9r/E5pGzeJHcylNCAZoYRXLKCmFi8hXSYrO0WFrbuIzm9gobVwsu9c3y7V4DbqiDuZjAfP59J4HS7yaJ2o9N3o+6KC/Tiy2fX4O+W9Z7lHz0eEgUSsAMMATL7XZAogFUWiEYAj/sN06MJhA/dbtRGEVnt/OaLXyezTuzSgfH+/M3XcHgKn+8U8WgCE6kMJnMpXBa8OL9iH05v4F8PHn/z+27OB3BzIYRarSVmcCYRlAWK5LatBlweF66aYUk7uU/W6y0NnevDhPZLslL5mSJBZyjEgcxv/q7RCO+sBjCfGqFcrKPnZkBQBLY8+WgV4YHrv/wX/82I9E0dkC4fAqMG+t6kYbvoykb0X06CJGcjOFY+x7B+Jq0oWWWjyKQOyck4pwpe5GvGXDIAC1fVPkIessKo8Q0hF7JRbgy0KCnBidEoj3TBIQTCMTGT9O2pGCcdXYUDqNAdUsrWMV4QI7LWHBpm2IOKxYN8hGzE+GawCCQTrVguIZvLoAtTxE3nEjg8L8PvMJh4GFGSyRdlVYZ/J8xYU8rjSxrpeTE3GQNDNU+uamrSMkk/2q2KUOyG5cLJ+T6qxR2kEvPIxXIYtS/U/GUzOUnH+LtNZDgbO8oETCqGfhelD94U6n0j3fPRwJpJaPVLeDsFeEe2IsKZSFJr8/cNMGhXRWclwtqqlcUsmFvawP33P0IumzGyu3IJF+dXClkgIMM0VKZ6pOJhURivyDjr9PX+FtZuqDk5P9jD9eW1HjRuKMlMCsWzfXz+1aeo+rxIz6xgYXoNG/Oz6A5GOCl2cefuO9i6sSgQczoRxJMvPsG/+pcE0EL4/u9+hImZGRwenco48nD/Da7/b+7e69eyNL8OWyfnnO695+ZQdSt2dZru6e6ZISWTBE0RBBwe+Gb4yYDhB/rF8IMBWYD1F8hPsiHIgA1ZhiyapkjBojgznM6xuvpWuDmfe3LOaRtrffv2jEkBsvlk8QCFma664Zy9v/19v9/6rVAsapJMmePKyooO63iczK24pEJM7komYljNLyGRiJumi14dajBMeqGYZkS+xVxzq0HkQ8/DX4mLts8T/45ALiExFnsmxtuMq81wlCAb5awEy2YCoIjiE8wUO8NmZs1JWdUm6RZrgcU7Takvb6podofyOiPDjGlrRycnePvJQ93Dy6tLrK4QVXcIPJM0cTJGo0lfG8r8fHCTWcnPgBmG/RG6wxkuSixCgJ3VlAqh0+sSfvjWG/jdv/1jrdVPvnwmT4pH97fR608VWOCajzEZtDF1kv0QUHofgdS333pT6/nlwaHxl/ASrJmifF3AaDTF8709fPPFJ4iEo4jkNkxR2K9KrhYKBeTtEg54JD1lWo83GMJ5bYzj6ya2VlPYWU0bKv9wgl/8/EM8/eJTMTI9fj8i6VV4XG5E0IQ3khEblY16OhxBtHGGiiuB+3/7d/CDJ3f195FIELU2PWUGeP7nf4LDX/wZLJ8fbU2snZIOL2xs6z0a7zMDAAQiEUlQ5V3i8YKJw2zYtX9JUmHkuSxKZ5ISNnFzfobLk1NUyxUEUnlE0ssYNAp4shbGk80F1NsDrL/1Yzx+5z01MC/Pz3Dw8giFgyM02h00O2QQdhFPJFC+KeL69NgIhMV85bPuNckuXsppbKq2Jmf04HLKy0lTmlkDpdYFzmtVw9JQ7L0bkUAIEV8A+VQI0fAiFlJh0ZMvyj6lEXONGh9BmtjTl4WeMCYOWywFGpxS2sRmcDISW5XPiRK96AlJkIigJPeRSZfzOThnbBSnAtoXFheRzqZUnHNCxXOFUywW0Dz4yZhieqLTbWSIpfN9VK4PUW9XMZwNtcYCbu7FZC8bhh1ZSkM70YfGnmLHMRRmRgmwBy4669CvzevTvkR/HTJKOOHjGiO9nkBfyB/EqD9Bud4wLDonSbMuzMecdgPBmE8FEH3AgvDA3WzB2W5g6A8i89YHCC5t4aZUkWF/YNyFc9iBq9VCu1RClUWRL4IA020BNCrl79dQMpdCKpVU80HD/1KlhuOLa7Q7A8Oq3Vw3aXCTOUZzetGMZC7/45/8moDTVpPnxwBTmp0r0TQkE22anl+en+HbL7/UNH1pOa9Eag5A1rZ3sb61awYos6nABEo0OCziHlF7+QLdl99iEo+iEYxhSlmlRZZfDP50HoF4Uj6Gt0nE2jNpzs0pKKVJmiKaqSnXDZknPKvV6DgsNOs11Kpl3LuzjdcePVJYydHZNR7cvycj5w8//0prPZPO6P1SbtQfT3B0sI9yqQBLnl4WcrkcpsORJtoLS0toM3oVDhRLN2LgxeNJPLq3i3wui+f7J1prPDd5Bjzc3UJ+KY+Xh6e4uLxEwOeWDwlBFeMpBoSCQclg2fBlsxmMZ5YANO4Bg14HlxcnqFcr34NnYmPqDDCMEbKfCeZFIjHJrwn46OfLn4uAIo2tGdRwm/pl6g8juZtoLVOX8R18AAAgAElEQVQ+Sxkun0MxntU822eKvtqwPMnEaTVa6JHhLx+zqZgUvC9MPJXwgYMceW5QLjr83iOTiV887+dTypVuk0dd2qsZuLK5s4n7D+4p+Y9Nr0Jp2ATIv8XCiCeDw4PLo+/U6Ow8eBMvXnyOrz79BcKBFMaUQDhdiESMZyvPTBXU05HqtXg8oeZXtYvOWvbtHI+Y6bpEafKRI3PL+LESWCG7iv+foFy3WUG5WEQgHBfwxr2ZIBZ9l3TtbMadWE9qYsxwl8NQ/k4BEPQ5I7PNwIqyuxCzggi/XdxK8kyvK4IntymQMn7n/mXknHPLaWSuNgNen1dgmhlGCNTkz1G6oklo5XsBvbD4+Wm6PCHbpi3AiOA1JTssIQ6urvAXz77G1c2VJGmUZS8tZLG0SNZDBq55GIlYHPVGFcXSla5NLJrGWf0Ez6++xGg6gHPuRtAVxXROr50ecvEM3tl9C6P5GLVuDRuZNcR8cTgc9EoLIRIMy+aAw1YFK/D/Ww41D/RYDEdoys+miTIgpjKSUWXqKZ1ft2CTgA76Y5mzl1WxWNBcEzaDS1JZenWJ9W2ARdN38Xea4RBBHvqpyT/Nmisxk88Q5fq0huBeQ/ZJJMbnjiAn76/bTvPlmnFgOu6hU69rOMXhvJKWB0yB5mCUihmTaGvS4sg6NKxEWqHwD+sveiJLaeLsmnAwd1A+cbRYmFgBjOcBpelx+M6fzfORyhsONw3L04Bn5jG24dXvGWXGiFdgvAz49f+Mkb0Y/saLiX+4dnm+8VxUQAd/PwcbkuEbcFc+pbcsKpqgc836TTAYnxM+aJTLe3m22koMgomtdgfd/kCDWD4TrOES4bDOweZwgptGCyeHByhcXYAhWsGICxvbGzLZbpWK6HVbasanIwupZBLxZFQDqul0iPGU0mofBpMJugMmLM+QTubwztvvIRyN49XLF7KguXvvEbz+kO5BrTVGrTPG3lcf4fD5d/D6I9pb2Bvys8+HbaxOx3iPw9StdZxmghidXMBTaWKyvImCg0mrQyTCPswHTbjo8zmbYjMfw/ZaHJgPkYwGkYjx5xKYd6FabaFYqquniMZooM71ZOB0i2AR/a7oY8WB2JjhEz3clDuozTMY+nP/j8b+3/X/IIj2xr0VWZw0i6e4ePEFrMkAV20HTs4K8EybmPsCaA0s+MIhrK8s4frkCu1WS/1SPBFR3V84PUR2MY2xI4BGtSEpKO1cQuk1vPHOD5BKJeQzuZD04c7dO1haXtEaPd3fl0/ukGx+OFC+vMHP//RPMBo0kdt4hEByGcmoH4loBI75DJVGHdFUDq+9+TYa59/ixfNvUWyN4JwMEY+EEBjXkPIOEPKb/rnFMKceQwgdmDsCGATX4ZoPER5dYBRkLwMEhmcavvp8HiUlDsYzNPoWBvRB87qQmBXgnTMFnVJg1pkGUORrDC8cvpjOvdmop3XEmp5rrdOsi+1Pv0WxtOesjWfoz0LoD2YIOLsIBDz6k4gaRpzZW7mfspckI85O97RcIuYQ9BkRaLD7U9Nz8nlxIOj1CDxrtAZodPoYOWNwBxNYWsph5/X3Ec+t4Ktvfq5BbGeUwsH+mT4Da7KYkyQiJ5LBKaIhJ666AdSnhinG/oCvaa8Dz6RtfCVtUgJBt4krIKsDWX8EMtqfApOm9nOy/AMOQ0YaGHdCM8Cyz0z2DQvhGRaCJDw5RahqDu0AIPb1Uo/MUW8f6D3QE3U2vxDjd3d9E17PBi6KUxGlyMYP+e3E5vkcaxkvom4CZ24s5xfBOcK435FKoTugV3dbA/M4FT1hP0qluqTZJKDwWpxVIcutu3mfBq/c2Z8d8ww314NYwG7ei3qXQ3LgqjrFRaGKSauinzElteE//YO/Z3HB8JvIBDPf+MtX1NmVB89s0FVaZTgeR2saEMAS8UzRmvgNgwEWwp4pEv4JhkzFsRxozOPmMJy25SuTToSRiZnpPP+eceNcHDR1HSkhwoGg33gGcRLFwpUfkOb0fFNimTHshzpcyo/Y3AyM6W46yomXW4U1i7CjQhunNw1s5pNilLGtInDGhZ9N8HOa9JnLUlvJOcvZqFmo9sUjYMLiiFrnbn+Cq0oXUzWFRu7WKe+h2SHXnOan+2JALCbyWM6u6tBScclJ0WyqG8+bS2NCAY4Uc/PT8qB2xTB2xVCtsglrAn7SOH2wBlNkw06spoCTk1Pc3JTQRxQjTw6ecQXeUUmIcpcpSW4P3nryGHfusqGZot1k2mlDCSjDfht9RxxDdwqLMSfWcyFdeyaUweUVm4omrjS6J7iSza9InjLqt3FxuIeLLz7EVekMjZAP0cwGHt19A7sbK/JAuaqO0HcGsLGxgFGngWjAh+WlJD79xV/gj/7wX2BzJY/XnzzC2HKg3mij3zMyMDK3Ws222GeLizmBqjTf5v3jQuYtkAxkNsfG2jJ2tzc1pZTR+YjbsAEjTHqZKWY0OebfaypqEvlkjCoJCen1ZhLIIRS/z6ShGUPV2zhjTv4pnSSTUf5ySrdinLeRD/Ow5bSdBX+50TVAYDSoe72ynNf9fnV0joWFJWmn67UKtjY2GKKMC0qZrDm6g6lo8txMmapEVgPvGdkTr05KeLp/IxNJ16wDB9mdw5FYK7/5t36E3//939fa+O7lkZobUu4//exzQwmmj4+96xsA2FJD+fj+jibjL16+UlM7oqyy08fxq0Nc3ZABMYR72lb6Jj8rgQoCn/cePMLm7i6q1boKkFQqruKWciO+JxqTs0ALhKKo1+q4uGmh1nOgVdhHr3QsYCcSDiG9ehdra2vwT2piPZF6fHxehlUuwB+JIf3mB6YApyfi9gqe7p1oo3b1Szh//o0CEhhqwDXitmVapmGmLNF4d4TiKQSiLJRMcd6l79NgJCYPn2l+NoH3fj/azRpuLo8RDYYwm7lQuL5Gs9nAqN+BxzHHg+088vkcvLltPH73R8hnCZaMcXh0hoODE5wfHUmuU61WcXlGObKJ4uE94KSc64QHIwtov49S1ICa3/GsrwIgHokhFerD4xzjoNLHefkSgyH9EZmY6dH138jFsLuxC4c7i7CvL/Dupk62AP+YQ9jcaoKIRgIuhotl6ZqbRMMxAhF6x/jQazWNd5Nd/BOE6vWNjI8sSVKxyXzgVJ9BIdnsIuYWDU4nYodw/XNtDHp9+1nh97dw9OpLVK+PTaM9m6LdZePPZ8z4uhiTYZ/WPRt5AqmcAt0a1fM+Tq0pfC6PwDWxiy0CNx75c/E5Z8IqPz8njQSbSJ4hE5GSQDIeGJJCuanFGOuZDx6HC4lEREw8thab9I0b9FHvtHHVHSL17k+QuP8Y5WoVN8+/Q/fkEOlUQmy1y1IJZbIW/An4MzuIpJckQeDFnjTP4RwUBSxOJhb646mSC0vlmnwut7e3sLa5pn2GgC4bmfOLCzXmv/M7fwfvvvNDNbOUg96UmbLqQjIc14TT5Q3i9ORE5uIrq6sGjCbgMB5r8sgUXfoHKdGVvjG2txbX2IisRnq/DCsYtktoNXto35whya+JrWDmi8ATS2hgwcky7wv3ODMs+KVskWANp5JOr08g5UZ+ARvLizg7O8PxyamR9o7Gkk092L2rAQ0bwKtiEf/yz3+GTHZBeypP5UQ8hlcHB2j2+rqX9FXhumSTzOecTDbeUwLPyVRav4/7ID1tCCqTzSpfLIcHd7Y3BfIyTZOAKItcBhiRDR4JeZUCyXpi9+4dbK6v4ej8CscXhe8Tm3mW0Jj84vRIzzmbNyPTN42+mFJkd3h8SgClZFH+R7Y/F/cU7jP0O+Ln53kuJokkG5Q2GnaJisoAgQkTha49mP9mRMnGb1NrY4o+9yjK8wdM/zKgBQFGTqIt+QwOMB0OVCtIdqw6wjBTdHbxXLIDZwjKhKNh5Cg9tuboDAfIL+exe2dbbBXzCfly6uziuh3S3BxO3Jzto9esIZnM4Ph0H8dHr+BxhuELxuD2uhVyxEKfQ0BKLqORMFLxqGop1W/joZiZ3G/4vOrxtT3NxNTh2SlPuxGqtaqM3rlOjAzfMMsMK8cw8Dldl3jOBnJu61AD4BnGl7kWxsuFbFTjxTWGRQaOErMBNwcF3D8Izsv7ZgIHWZa2lxnvP2tJStcNa5cMNoZmGGCCexTXLX10eX4YCY6RchppvC3X0UTepF0O+x00azfApI1k3C9g5+C6iM/3X6FYvZFcZyGVUTPqc1OX6EM0mEU2kxWY3unUJWX2eUOo1ls4PHuOidXX3komWWfYRrNXQTgQxJ38Du6v74oJypAGsdjntHQYgz4P3E/pOceQJ9ZZh4Uyrmptrfft9Twe7G4jEmVKKwElNjFkM3rM8WCnfMvDjDX5LXhm18Vs5OihdTtMJMiu/Zq1s/Z9Dm9Mqrip0U2aLO+DmjKHQ3JL2iKQIRZLpsSO7PaHGpzyWpJBSl/Ly2JbaGwmbMnvzkg4jUTSJGybc0ZyZqcTjXpdViP0DUunosgmwloX03EXHjdBU3rjkTfhA1whgadkILUoAe12NFSnfJvrUfvjrS2MzVoz/rv8XGQ/mv7DiBqMUkGJl2Jf3gYP3AKKRt7JfZ3XyjDkjfRS3p4MhaDf8i0wbysiOMflLeHalGeYz6sznmeDkXCyR6LvVw8Hxyc4OrtUjcZ1S5Zet1nH6vIiHj26J+UL66Lj4wMUGVxFc/ZlLxY34piMvOhWm7B6Q4z7MzRbY5EbZjA1AD8TpXokSngC9Hkzw4REJI37uw+RTWc1bGANRdnnez/8AI9fe4J2t6ce5H/5J/8Uf/hHfwKXi70irUQZzuGFa9BBeNDDQjCGwPZ9TPPrpq6xgcj61TGKx9/B4Zhp4MJzj76XvOjRkAfbK3HsbmaQiQWNjErSY+6zZtdjaAhJB5Jw08GFQ3AxKc1zy+vKrzlreHFY94uR8zf19f47j/Hbv/G+1tu3f/HH2P/oT1Uf10fALJhHn4z5Rgl9MnQ6TFR3KVU+l82iU6th1LqB2zvFYBbUMDiT8KDTd6BY7uKHP/kAqdW7Ap/vbC0YMkQ8qWHV0d4znB6/xHA2luzz5d5LDFvGnJ8ziFv7nOzKGu49eqhB4eajN3B2dIhmq4aUr4d5o6q9pFjg/tpHzNnREJXgU6c/RK3dxSyyBYc3DFfnGF5rrH+TpNNmN5OFSBCMa6Hpypu9yU7yzDlKUnjw2abqh30n+7OmZ1P+4ewLx664wMHc8jrW1zbQLR5g7/OfYuQMYTLso1c9U91Cr3KTdsmthXZQDMahUsMOBaHKKuSTRJRDUH5toeuVtULc04XHaQbfY/orKqSAygDjf87zikPDvuXD3BuG3+NFNL2IQGoZM08Q5co1/vyn/xK1jg/Lq68raBCjjup7rwtIutkPmWTnsH+OjhWQBRGH+GctWrhY6E9+if64xy2EHUPhDCRYzX0J1XxhGDCNz+HYG9XZ7KasliQkDrEctD4ZitlGK56Qo4euI659JDRv6LzJLGaRz6dwVRni1SW9zyiHJajNnvsC0VAX2yuriIViuChNkYuF8Pp20gCXrS7KFZP8HYuTSeaUNLZZr6jHr4/DsjrIJz1IRj3wORiwxaRrc294lmvoSSB9TPVMQJ66N8WKLMp46NAuhqDwWYUYEOdxbhyflDDrNRXK4Ikk4fhP/uDvWzSjv8XbQJoj0x+4sdu05LDVgnfWAXxGZ65FSer/0Ck9Mo3bOBHIuMpweAOo9FmAE+31olRuoFhpapKzs7GC+3fXlVLBB5DMLXqMKfI1YIod6v25v1FrzwaYdOfG0HiApCIO1HtGDpBNBPUegwFjuH5Z6qigWluMqdmj9JIHsQ5AlwvLGTI3THrGdbmrItw0D3MspQMyOGchwQdgMJrqIaIBDr2ALgoNEyc/KqPfn+uQcw5LiIeDSKVS8qjQUU5a59wcoEyj4wPLqG82SPyMV01+5jEYD0w5UiC5BDCkodMTcNVqVzH1+JFLJuDp3WA6qEsOxISIQqmFQfmVCsX86g5S6Twm4wEaI7eo/tv5sIpasiAoKS22JvIgwqCmu8hkRXpFLW/eQTCWwuXZhej3sURKC4PN5lSTdVJEuZE2US9do3XwDa4Kx2i45kgk8/hb7/0ES4s5+MJRdCce9GduLGSiGFUvMe63MOfndntwcX6B599+h/mgo8I+mVlAOp1SEfHxRx/j+fMXKiQInO7c3cHW9ibS6bSKEdLMjXeEJdkegalsNmVMLTkJtL3MNKFTEUOvCbPpcKp3O63mD1MSmC0pkc8FJ6JiQ5hJqEzJZfJoGIdK+bLNjPkeWITwQdq6+wDlxkgsL76YDstXqdZW6iZRcU60NzeJmHvxxdM9BL0OvPXkEXr9Dk4vLhFQRC59LJhYNIKPxvBzoN0ZotJsoVJvYtht4+ToBGen59rQI9lVBFjUjWr4nd/7PWSXVzUxfuedtxVGsH98rrXHVEYehiwi+OIE4723HqPb6+HLp09x8OoFXr58BW8gDF80D8uXQKd4jF75BIvZNDY3lhHwuuTRJFNeATVeHFxUJfe7v7MoqfZXn3yMg7OCnrFe7QauUAaLyytqFoZTD3rVc6BTxEI2hY2tLaxsrOG8YgxpN/MJHF5U0Xn1DMnOOdIP30Y/exdOAlmWA8+PLmHZPjkryQB28nEMex15KbGBDUbC8ixikeqPJuDxBxVp3qP/Dg09SXd2MvGwh/5oqmhin8AGHlQ0tJ5Krle+PML68hKm9G/ktHdQR/PmFCEnTa7H6HoTyDx+Dz/64H3kIn6BGOcnZwJLr65ucHN5pWavXi3I9NiaM5XSZkg6p5jASL3cVkBgGkEJMiMyEYITI5yUS+h1eJCx15kJMJ6MGYTC6PdFZFJeBENRlJteSRq5fvnZuD9q42dDIL8cpmaZxlLeT7CwurEuoPns5FQHBpmbLXpI8RrJy4rSbFMQs1jg1zrnY1jjHlIr24jnNyQr5L1mgRIORUATTiZxMlBgMOyjXjnDxckzBV9wuj7FXD4mBK/pF8bvC3hpPm4kmQ5+fr33OXqTgUS83BNvvZA8Djc8TEAkQ8YGr0MEfdiYuQgmTFBvtwSc8Q9rE9/cgYzHiZjbgWZ/jNZgDiZpx2iwbPkw9Tmw4nUjNST1faJwlHZyGcFHr8MT9EteeH5whGaphMV0zITM1DtwhRcQzW2aQUrnGvNuUYCg12uo9PS+YgIzJ2knJ8cC+XkeRWJxZBayxjSa3kuzGW6KJXR6XfzgB+/igw9+hFgsLrlbq9fCdOaSPxuLwcOLmoyW2SRmskntycaPZSx5LdPnUumcpmzGV5ApqZSu0SKBDQ7PHKBZPsZ82sekP0b18gxOdwhWII5AMiM2G5tCThFZAMXkaRKQBQIb8PX8ItbyC7i4vsH55bVpQuQXabNYhgY43d7a1Ho7v7xS0vDZ2Sk+/OwLNaGpVBq5TFbgD5vYSrMJhpBw8muNR4hEyWaaKU2SHiL8ejbx8iaUXIlG024z6Z3NJeH0eBx6P8Zk2kK5ZgCdh7ubWF3O48X+IfaPT42XFp8B7u32uS4/D4K6jRouL07FdjPpihyo8PHhV0qoL2CX4CzBURmI62cwYdmw3bn/sLk3CX3280iAj4wkFemW3gObVO7/t99vi0NNQ2gznCn37TTILOQ5ZzdySqd0ie3C+oKMGfNzbWacHQYgQ3udawSNTK1hyD5m+MjKlXvR9s4GHj7YFbObP0TJf/KxIvjMJDGadFs43v9KHq2rW6/h+GAP+3tP4SYjmiwwPaMEqDwmGdUbg8/tRNQ90n5PsKperYKDRoI8BMvlYwpKJ3r6w0ETLTHIzuP1EYtMn5WsLhojTwSeUH5rUq8Nm8kw2QxYZZj6RlZMgL3OWpvMCD9BCihJ2hqMYKl2nMMTj8JDibiAG+OhSNmemyCIZKnGZ47nKxk9ZGWKoc7fR5YCQTP5MZpUSX4mMSH5vt3Gp1F2GwQ3xDQyNWG3XcfF8UsFiyyur6IzaOH07BD1TlfhI3c3NpBNJNChVNfJ4JMIXJSve1nUm0AEFv2S/VCyyFCNqKkzHA635JQep9MAl7xWZHQMRgYEoOyx2kC/R9DVp+eOgTp7L1+p1mL9ys9KafGTJ6/h0cMHJlQnSMYVB85kmRkwXZ9JYCH0PRzAiG0nI2y+X9segV9nsy55n/Q1th8OPcPIPufn5j3TsFIAJYGiIXqNBsb9gTxJ6VnJc+lWUsiKjRFfBEe5/gaUhQp4Mn2Azg2ROBxaj/L4m5uhKPetVreHiH+MbNwPyxXHdM4gJ658+nMauaDhhtk+ZaqX6AlmGKS39gdGfnx7vhrA7PukV3sPUcIffb14TxQaYFQMxnPM+JzpbOb1IYDGsAOpUBgwQuafx1x/rjcCXwxrmIww7fXEPp0wqISBHLbMnx+902rhxfN9HJ1emWvGRpam3qx4yKoM+sQypQ9SMDhDKMJzlIw8J3p9Bzodgv59xLJuJJbuweNeg8dRhMdZRrcxQemqj0a9h267A8saweu2kF65j+T6E7g89CI2Kg4ZrivZnie/A0nfEI+3Mnj85HVkcgtotXuS+P/zP/w/8LO/+FhJ2+WCqVdTqYxUOEGHG2lPEL6lDUyzS1o/vC8ysx/00SydYdAsIhGPa8DAupYDPQ32rDmWMiH9zrV8QsN7eROKmEBWO89+mTsJeCRLXmoTy3g5ml7NSHFP6x6cNgzTkiAaZV1/017vv/sa0okovE4HVhNuPP/oX6BwcYjJzIWzmxo67gxCuUW4POTVANWra3gdc0T9Tvl3c+2RYMP02Yirg2R2ER5/BMubd7G4uYtPPvkSg7kPb73/ARJBF473vsZXn36EsSeJRrMjsgzxg+LFS/SHY/h8rC3dCAT9+N3/8Hfxm3/nN3FWqOHFyxM0jp5h0qkC3gCG7aax5PAGEHd3EXZSOseaoofeYIwW/QGHIyBxx6ye5qHsR7iPk3HGnkj+YQTPxACjusOcbV7WCwwF4P32BHX+Gga+C/7UppIuK8UrOFx+lGst1dXv/ehH+O1//7fQ7zL50YurV5/iiz/752J/Z1JJw4AeMxGWOALg85LFz4Gl8dhMR4NiGSvwRpJGoDYK6/3kgsZbnuuYg9MmA3+mc8lf44mkADHXyhuIrr+BOBm1bic+++Iz/J9/9M9QuLlGe9jBQiqNh+v3MUAErXkA/nkXgXlXajXWiayxjOIAiIdc6CCEeIj19wwnTcOGlSe2WLkuOCddBK2BObO5T9nMesp+KfUU8IWAriOlorQE0HCAfQNl7iS9uBkgNoFz0kEsxnTPhJRG20seJZfyaTu8HmHvzHiGMwzN760rGZO12cNVLzYXl+EPBtFu9dFsdhAMEfADBmMnim1iSqaPHwyn+nmVzhzJwBRrySnCPuP3bFRrRlkmv87+FC4P5flu1aVj2cM5Uao0NZyotUcodNzwRVN/ZTtw/P5/8fct0GxZwANjbitI+KdIJ6NiSvEqELVsjr1oDr0IeykPciDqNR40YXcfKU8bNy039o4KWnQPdzdQGVF+6EEuMNLipQyn1HOJMZANEVwiy4uHoAsd0i+7XSMZcLiUlsN/Y9oSA1ToM+XwmBQMAmE0Nq+2TdG4thS3qYKG2k80kdT6/mCsmyVjWfm5GI18ud5T4bG6ENOiVvTscIjLckfAzPZqEi+PCzg6KyIeIeoLtBoVuJx+5GJxJP2Mqw6qqbPmYy1IUjdpEE2qMtkrRGrps0GDwJnDLcNN+YP4ydxp46ZaQrlVRjLoQz65ILCOMs+Hb/0YifQibs5foVq+EDAQjcXVSB+VZ7i8uEA2NIEvENG/Me1JySACDqihBhoj40HkHVcEPg69OcyGI+QzIXijGWmTOaFkSievI9k8/Pp6vYmL0zNtQs75CP16WTI3i/HeSrAYYsZI+2wOdzdWcPfOFgLROPYOCrgodvDua6tIeto4vq4hGE8jHAhoKvDpxx9LjkQW1GtPXsPde3fRbLawv3+Ik+MTdJotLCzlsLm5gbX1NR1y8nVxu+XLxaLZpFE65N3GqXo0nhQLgUU7j20+FJwmm2bIyEj4fdJ72357vP8dFQOWEoX0lBlVn0qp7xkElP7ZcgV5VtjTqlRmAfyjw9syLMjbZE2CWE/39oXiv/PGIxmNF64vcXpRQH55RcxNvugh9t3eM7h8AeydNqXRvr+aQK1awaeffoxXr15pDVPSwEKDIRd8qOkh93B3B+lMGr74AkLpZYFl93Y2sUYPMQAHJ/x9bDLdYmqUa228/doD7D37Gv/wf/hHkpkQyAlF4kgsbCCSyqNVOoXVK2N7Yw27D+7pM/F5DCcz+PrFFb5+ea37kd9YxsJCHP3CMV58/iFqHTZ8QK96qQ144+497D58rIOZxWmzM0A0Si+cpAArXuRbh5AB5XGvnmJePkdv5sTCD34NNW8K7bEpsL/55EMdMLu7d/HwzqokvJqyjoZ6PhkEoGKc1H8/fUCAwtU1CuWiiteFdFJstXqrJ1CaBeV0NESz2Ua91jBGz5UiFtPGFHfYbSlaPeR1CqibOb2o9i040qtILy4TyUWz00bh4hghFumzOWqVikyN2VTegpWcZo7GA4zQw2DckTyUzw2/TlMnB1kMDkxpzOng5DSEoJvSQiAeXYA1DSNMebvbj+48LAmWeBS2P4KhQ7OTNlKqW+kyrwVBYMk8yH5zu5VYxv9m08m1VCoV0SdoxsPLMunEbIbjYR9i2SU4/FEZyMqTheAC0w7rJYEsC0vLGPbruLnYx83VAQb9tiRMkzFBBWMOTeYEn1G/l0wXpxpV+keRGcD9nv5go0nfSJ1stoiH3nQ2QMMwAH6f4jw4LeM+k8rAbzlRr5Qxodf0kM/oFMFUGL54CNFOFwHS1/0uhGim3x5i5HCin0yj6g7A0+sik47DlVtUAycPCbcPjkhSTR19Bl98u4dGuYjFTFxFdbVJXx4XoplVREnvHpEdQe9ETg9tzybKvBxuzJhsN+a+bldQNucAACAASURBVJo+nlVqynhtJjOTxOamBGiA6+srvPvuO/gP/qP/WHstE8x4xnTbPaSiPpxfV1GqdzFqFZGLufHw4aPv2Q9ughawEI9EsLSyIgYADfPpL8ZngqauBGoJjFSKl/IBCkRSmPZbcE+78vYIJLJKy5RXjt+PNx/fx+7WmvaNw5NTXF7fmDAC28dHzbr2RtMI8mcTyNtYW5VEl/6JXCe891cFsogbqlkdXj+WV1Y1JWXgwNX1Na5vSmKJLeZykmdyz2ajyaaSPjU0o2cDKTBoOsWj3W2EqKuiZ5bPh5cHxzqT1laW5Zd4cHYpOaZpWidisZHtRyBAHnxeplc6xVDgoIpm9JKTMpna9tmy6SKG4SRQxjw/BM6MlxAbWhd6na5Mj+X/5fZKmsI9RgnRtqegWJ/yk+vr/caicb0HA/YY2aYBP8SRMc19vYZmvW4Pdeyzh1WtncbHekXSR+6bMu0naGNqIjG7yLBgo87CVUl27LN5j4yPpeSOXi/u7N7Bk9cfIhIJmLPQTrJlCiZxjv4UGExnuDx5LsAzv/4AL777FF998mcIBZMIRxcEPvHZJiuPAwDDLIPYyQExxyz0u02ZbvNsIcNQlh8K/2BiGRtS81kk1ZKE3gT3qEjnPmCDCfw9PC7YIBD0JKvUF/DAwwZIgCa/3rB4TBCKAUDJKpuPxpj0BwJBZqx/7LpGHphMPhzTON4wpDi41ToRA4gXz8gBFVFPFpPN1pOvmphnJuWd95N1n2HGKcHhe38YNjsEzYb9rhh/sVQSw0EHxasT3DCsqddDOOBH1OdXYAiB2nQ6D68/LMYTyWg3hUs0mlXJKimBo5cMmzytJXPJNDkY98iqJuNsqnpuKm+8qZI7yXykBJLPA5ld33z9NZ49+1ZsCjLGOFDJptPYWFtHbmERsWgUvoBJHeW6Muw6kzZqgBh6CQY0RCTzmH/PdWgYkMYr9pY5rrARSSfp0epXkjVTXvl88MxSiirTkAd9DLpdk2xK030bdOO50ekNlAbPcz0eCyMa8QnUKjCEhcnw0bCM49k4ETQLBkw406vTJjrdMTaXM2reJnMX4tGoanUCVcZHbGD7kNlAsw1Mm66IjNyxUTYoXIbDf/4OSrBpneqVTFJN7XAkGecvwTc2mresS3P9TPNpAGDJtKRkMKl+gvEki2dwWRTLm9tYXCTbm1LrEaqVEi6P9gWwUypJwJLfT1kqEzO5p9G4vdlq6Wc0Gh1ZHKyvJMzwmZ65ibxUBVb3DI12HfVWQ+dYfOk1xBbfQMhTxHhCqSiQik2xvvkallfuwesNK8nuk59/iM8++ojoLPIppvIBo0AG3tSy6lc9KwTl5clorBy28yk82l5Qna5Qp94AxXJd6ohvv32O7PKWPB6Pnn2muprDJErdU/ltxHKrcBJc4LPn9uDm6gjF81c6R+kxyuGcAF6xdI00jDJu7oHLuRjub2aQjtArm/3qrVTW7ovIjOR5pb6AgKztu0hlE9UntL2wUwkJLFy2A/iu5BHw8Tft9eMfPEAmGVMPlPUzTbuNZq2Moxdf4fi8iGJvgujiDjpNmqU7kQ4B7d4MHe+qIG2+JvVTeHpnePjmm2JvXh8fYHF1E05vGGeXBaVTMnypXa/q7A3Fl3R9mzfHSC8sIJPLwh+IIJxI6dyJMlV1bQGp/ArOzwv4/Gc/o9mpnqmVx29jMeHD3qcfoj1yYjnhhD+WRcjvQ2R0juGIteVU5/2QqbwzKox41rjE8OR+Te9Hn5/MLfbo7Bjp/WVAM4J/sWQGV20nxuEV3H34CI7ZFNmIH95gBP/601d4fnD5V5bBk91V/R3P2QVfGxfPP0M0GsXW7iNY/Qpujp6i1xugOaGE2YGoq6P3wr2AQ5DKgB7kTmwkTSCB2lGbCc+anp+DJUF5lkbPCmJjNY2V3UfwhdOYWS58/fnXeP7V17LVGROYskPyLkqnKN18h8XsBrLxNUMw8vkQDwDxgBmY98cEhyEGP3sG7tmUxsdDc0RDBMSZMupBe+xHcRBGz+K5TyYqa/RfsjNDGBhQDWR9mx5X9S3lm7SxcLL2NzJN+qQyMIRpngT7eYLKtsZBWyBj9ZDKkDwz10DkTp7J1C4cFxkENsTDjbBUhdrHx5atquuhY8VQHQSQjbuxmqFCZo6LCocgwELUwml5Cse0h6XIwJANMFV97AvFdQ5NB30xAOnHNhpOZc3lcBD0nJvwtUgSp9V/M5Du+M//4L+yrPaVfDAyuRz6M5o6uxByj1EbuOD3OJALGQ8sLsrmxK9kwXRwikaXWlqihhYqtSaubuo6fO5sLMETXdDfL0TIyLKnrprsccozkZGkQC2l85kJanfsFmspFeLmRk2wkTSQZZJMpTCSOSYbM2MUbgx4aYjND+qSvxeLLhqOXpW7Zgpqm4MKKGHaVyoklpqkdgtRXJWaaJMFQpq+z41YxIWjF09RuzhUgIE3vq7imR5s0agB6lwOHpycMjllom8S7JxKpnCP6ghMqRn3oeuIYOJLCiUtVxrYWY7j4Z0VFZmDdgWH332Bp0clNRBv3d/C0uqWTaOndNUlUE1eNE4ax9Pku4+Qc4x+/RqVEpP4WARbCkHg9IsPZTyVRiDEKPABPOGUALODvW9xfnQob7PcyqY59KdjMZXI+OFCvzw9w83VBTzBmO7BuF2BZ96F32tJykMGIBtLlh0RGr1GYnDSzHbSx+a9O9h6/ADOWRfXZ0dK2cxv3EEit4qvnu7hs08/w+XpqZD6hw8f4PGT18TYa3Z7+Oijj/VvvE8E0LZ3tgWQpRIJDG0qP++dvCHouTGbY3EhjZ2tNd0XNjECu+iTwSETi25bKy7Ixg6aEBCmIt0UzJTh0JtKkhAFTfzS94O0SoIMJrXTrF3JOAFcFhsyJY1HggKJ+Hp8/44e1pOTE6yvb6A3oknyEG++dl//fnR0pKZ177iI//l//1dYyjDq3C+QIRd14vLyHAcv91CgtJOTAX9EhXYuGYWP0ju/R8EA+fUtbGxsar3svTxCvUlDfcNyIDvv0b0dNFoNNBsNNFp9FdKfffwh/rd/+k8EupBtkkwkNBnc2dlWA+4NhORZIfCH7KypAcZeHhexf1pCMs1i3IfhYIjSySuUj5+LZWqkL15kUwk8efMtbO7e14T42eENrqt9PNpZxMZSFM8Pi2qIPBa18WYT6h9/h1DrAqNwFlh7iONSBe0WzcxnuDn6BkvZDN549wPEM2lJapwOIwGNRkNmmu2hFr2nJpzgFUHfcrEg1hxZmNwMOYGndK5yfYnKxakOadZcoYAfsaAfmZAL6aBLa8KTyqM996JaKmsfIcugRanjcKSwBhmeB1ksWkom4vHLgl0NvGRcFoaTHiqNAiazEYL+IGJq3uboTUe6LmIRhvwIB8KIsSF0+TCdxbTpc/3dtGzQW0W6GTyYeS6bNDaMRhvq4eHLjsH2IuLhTfCfLBb2Vyw2o5zSAmjWaipW1dA4LXnoBOYT5Fc24Qkl0KkVsbS+iUhqEZVyWRMeTpe67QZGPcN65dS5cbMvlh39TkjHHltjTXZ18s64f5CpQfYC37OdnutyoUM56mwm7zM2cjxYOfRhoujtc8eGQgwCD5O0gEatg35/Cm8wiDWPC8nZUEVJzuVFp1zGuQ9opKPwj10YtunDaSFgjTEfDVEcAQuv/1jgKRk0nFJRFu6aDTHqs1mbIZRdwsLWHZwdn+O7r79hHhiiYTYDnKgTtHEZDysyb2igrsTCiTym5uO+mgU29/QH5WS9XC7rzInFojp3mDZFz4uVzS1kMmntWTc3NwoA+OD9dxEJR8Q04A06uahJwly+fImIZ4KlfB7z7gAODn6sOSKpJEKJBKYWU00dum9rW/eMz92gCQeTx3xhjC0jyWMDzOlqsVDUMMTrmOg6uoNxTUPp38nm9+7GMu6uL+s5v7opqhnOLy0Yny57qCDpkc3MEOguySdwenqKr59+qzQjAirffPMNGo06NjY31SjHUymEFR8+VQFNKdXz754hGI3hrXfegTVjYUPWhV8sYVLmBZxxKU2n2FxexM7mig04OXB0cY3D0ytJ8wkYsb5QzdDtoFIqi01GhhOLRMpEKC0kSHd1dSnT7MVcVu+djDv61Ckk4dafiefDr6R18XPyfSmB2eh8vvcr4l5D1jqnsVrHdjltzhjzvni2MG2SzByuaQ1kbEa0Bn82oEY/0lqlakAxSY1MSAO7OgWAyJiYnp78/eZ6GY9Hw1Jz3AK18pYyEjYCiQTP5AAmgI9MEw/u3ruDx6890LPM98WvIwAq0MPlQ6tHVuZcXpgc5lwd7uGTD/8vGWvHk4tweujPFFTzKcCQjCAyZVgJjAfymiSj2qRvMeTGJB7ys3ANS+ZKTzPbzFfXS40qQXLjUUj5J+Ux9ACl/45YAGSyRF0KbRKhzi7MCVETdNd5bhwbxEiRBJwMrH4PzVpdLLhUJoPJcIR+q22m/hwaMIyK7CmxSI2Bu/GYIwDgREDpZ0bCwr2Ma0DAuC1LpA+gwopggBBjWm7M26l04LqnOTprMJoKtKsFMTUmfM9ktROgGQ4FLi4uLssc2wArc9QLFXm2RJJx1RtUYfBPv0OZjBk8sE4lMMjUbIvSN/rO+PxiiJFtxnOBZwFT2LRmNKCAJN+U0BFcTCZTMuqXJYXbjWAoKM9fXSOvT1YD9JEk2GaS4F0Kp6AdCIFqA7IZ6S5lkTxXuVfSW1fpsJOxBnFsXin/I5uYrFKyrpQoOzZG1sa7joCqva5teSR/Lp/VSq2OSMiFhUxEgwLuU/KUc8/RGwL9iQ/tHhmhEw2HqLhYWV5ELpvUOcb1z3vFa8H+ggMAXQ/baMawOlVd6lpx3fKzmj1/agBE/gybCfKrMjBzDaCvFbuCMsERvQkNWcCEl5n1xXOVnk4ETUk3V9jJfC5fy1DIh90nb8PyRvD8xQtcHjzDsHElRU+j54A3sqChBXsR7uE0/abXKFmK8ooeDTAadBCLMvU4rOsuNro9SGZf8PLkBN8cvGJ6BrZ3n2Br9weIp1dRLL/E8dEn8LlDyKbXkIjm0elYuCqUxJpuNxqYM3W530EsQL/UKertNkK5Df1ROnz1CuNeDdFoGInMMh7f38UWk+IcLjQ6XRyfXuLs/BKNWkMD9UAih4uLc9ycvoI/GDJnlj38DlGVw5qcoEoobILkxPocq+5nTcShjaTGdiosmUX0leJzPxq0sZgKYms5jUyc+5ABg7nGjccnazt6GBlbBNPs6+FX/6EERLKSvH6ctYPYr3MQPUNvYICBvykvAmjvv7GF6YBhdgGxjEczB/affYP9L36Oam+G9swDXzAh9hMHn2NnAjMYg3nv6BroFuEMxOEN+hH0UJo/RX8eUPrw6493EE4u4ReffIZPfvbnaBWudb94DwPRGD749Z9gd3cb3cq18b+s1HFTbEjBw1pSlh2yDZmJ7U3ZP+tg1sMP1uLYXAyiPWLvBoQ9xlah22MCNAdNJlGU+2fEO4NDA10LHscYM4eRDXscI/hDUQxnTrgTq9h+/SconRzgZO8pHrz9Q2zs3BFW8PV+EV+9vP633vYP3n6A3/uNd7WPU7lUOX+Bk+dfYNiuYdarwe+mwb6xhOqPxnoPIdpPmBBMeypCD3gnenMX4wZhuYLqGxIbj+BJLOD5Nx/i671PMZ4nkEo+0neFXXNEHGYdzzkYI5Ct4eTUAGpBSuKNX2Vg3odv0kE4aMnHbDICYm5TV3KwyMAMPgKs95NResE7URkn0WozUKCDwcSJFplstrXXr14UJnH6RmQmuuBmyCQH/g5LIFpz6lHNHJz3kPAaxq2As9kMQ4ZQOi24hlWdudNATqSLzYzZv47LtJXxYznMUJgJYhlaPAUxG/fQaJClPUSYygWPG8eFvgL3+H3s3/g7rhsW+iNgKToUAWzu9CPi7Ogc4RnBvuvisozSTRWjqQPDiYUugujMA//We84vcPy3f+/vau5f6ZkiIhMylMFKz6D36ymn6M8mZYhNHD84vchYMJIST/NKU/CRicHdR748Yo851JzyoSHjgg04p/Vjy7Aq3E76UVio9ymjmyLsnapxjEcjuGlaAglul9ZmPorLYkeFVD5LU17DmOoxzpl+Ch5Gizb1c/MZJvgwpc5Mx/kBzR45w3mRBQDjjM2kNuydoFDpIhCMwOnooXB+gKjHiVwiLgCLsiY2vWZybHyNOAm1PPSn8Aptn7jC8IwamLsYc0tfGhccoQWUyy0BWhsLAWOsx+hXTqRk0NfA5fE+Xhy8QnYpj/d/+GsonB/h8MXXWFxaQceRFABCplsgtYByl2lmHSxFnXCM25py8hDx+UJiALpGE4RYCMYy8GaWFM1LMJGA2+XJPnyBENZ2HmgqQHqi1aujeH2Nq1LDGJVT2y3J0VioLGYDzPs1I6llSsmUBbClIosTaNJdw/02/CwkV+5g+eFjbK4k0akVUC1egVhINLWAlXwOhWIZP/vZz3Fxcqw1QX+aN954HV4WBB4vPvvoY/zspz/VhHFjfQ2//uu/Jg8hSmY6HcoYSHf1iNHBJpFF3p3tdeze3RJ4q3LIjpI36aVcu2Zqb+jzphHiS5R/y0KjYyKFY2FONo3nn4yz5fnhQtAjN2Y9YAakpSTE+FlcFlsoN0fIxulnZUxnGRpANJ8Fhdc1x9nZuQAq/r5Pv/wW93fvKtnpH/6P/whff/GVJLuJ/B3TrE5HmHbLqF0dSJ60fOcJkqkMllJh1EcEhVt4vJOTPJJpVTRrZWNG36pGs6/1dGtmS48zvhd6T/zpTz/HH//xH2PcutE6yGQziCXiWF5ZUyw07zcLRkI0TJAh8MXo9199Na6eS98f55TQjqaPxWKS4GaSSaxv7cDlD0kmeVXtolDtYCufxFqKJrRlXNSHKHen8Ldv9GM98zHi/aIKv4Y/i0ZwERYPOCaK0RC6dYkHd1bx/m/8lvx/Ds+uUa3Tg8Et5l00FkatO8B1qQQnTbNtKYQDRvLUbrRwdHhoCj9uojTXJQg/n0iSvbW5iaA1xHzQAkIp1Lr0y5mo2WIBTrZcbmkJL1+9whXlmXDKq4+NIFkOTifXIoFaFrE9jCYDTZbgnqDV69hNizHy5ulukR1AmWLAjUyC8up1LBCsmXdx0/aj0KQPC736TLPBP8ZThUxS27SahT0bJjYuszEWVlY560G9XEQ4GjVJogIV5prAcU2FY2G4vU6UqwUbOByiPa4jF13GnY23JMFnMUxmA4E9NldsxEkPjwTdaJZO8ezpx2h3GvB6OHEyn4f/Y+RMBG0NK4NkW8qfOdk2RuFOTbso1+Mz271NefQZWQSvDSWDZEHI/6k7QLcxhDV2wkUGhMcBd8DC0nyCxf4M3lBELMNrJrnya6cuxBIJbG2sKGCFa+GyWFWaYDCzjlDSTAX5WgzNEBrdyA+Bz7WPScLbd7HEIJODfex9/bWkBJQQcu7NP/Tz6ll+IJj53oCF4TXj+hF6tQv0+hMBaDSf5fUmk3BtdQ1L+WWxPrnX8jzpDQdipcFNI/oQWsUj1KslvPPuu1hfW1Wzd3F+hud736JZbyKRTGofu766kmFzzHJh1Ggjur6E1d0t7D4kc/c17Sn0qGMQhMsawEsWgDciU3aezeVyTcxTJYqNRmLNJRJRTe/lFxMO6FyiZyKbQJ5jZBjJHN9OwpNfFX3jfF6sLi9hY21NRRkLk+vCDZ49e6Z1+/5776E3HOHDTz7DwXffCSR4/d33kMst2gl5LTz98kuFQjx5/U1N/Xn+EjQLR+IGCCDrYzKRUTFBMQ2juI7EkAx832wTBOZggF/DBOcXe9+JTRIOhcWCNGl1ZshBGaF86FZX9fNYhFcq9LSA5A8Ct2zWsXyMnAwbIlBkADQlbtLnzb6mLN1Z/yigxh6kmM7bBJLw/bMAJGDH62akowY8+6X80pwPBDe4DoqXZzqXEqmsCr9b9sOtJ5t8zdiIu32GOaad3oB3/N08k0yIDs8Dc9bxGTaMF8OmY9OxubVhUjiTZKYQyBhoT6BkZjxzotUbKg3ZcrrQrd7g5TcfoVopggy17sSBaCKjgSUbYtYDXBOg3HI0lAcm/3sxlxY7iK/tjVUTKkD22YRyODa/NEUwSV78/ZLZeEyRypqjMw+hPfUjG3FiIeaGh6bQLuOP+L0ckA2CQETz+ezL/z3Dh3UMAy6OD/Z1j7fv3FPNN+x2MOhyQEpPVcPmupVk3srPdLaTWUZpD60ffEEB3fxarntjcm98eA2T2JZsKuyAINpEAVe83mzUI4kEqzyM6WVGvxquacosx0MNZsgi8nmDcDs5LZ9h1B1gxrRMyf/m8AYCAgbJsPNHI/BTvml7ewmYtH11jMG8MWHnfecerLpbElczbKb/qGHcGKksv44SVUGUBAvo0+mhFG6OcpuT/hEWYn7jM6oUOjIJ3fIO5J6lgAjdUw4XzXrkNXO4TTiEATr4mXmWmSG3kVAbIEs+dPRpk8zR3F/uN9wbeBaRoeBwklnagQtjhPxkOM7R6bsxnhMEDgqY4XqnWbxNAbNTZ+2z91eGAFKdUKIncOR2hHcr3rz1TzMeusYjySmLg9t0VoE2ArzME3i7LwmopI9vr2NAU6UVO7+3aTEMMzvN2GaLyjpE/mgzAfrWfIi5N4iRK6R7wTTwXuVc9Z0rmIblCyltOJ9MoVsro9+rw+WaodWoYdBtKcmOA1Q24+FwABEOGL0mhGSu4fpU9+y8UkOpa2HntfcRW97ATaGi904Wc6tFz9UZ+pTHzcm24LkHuOcDRHxcww2A14OWDdWKAo1a3T6KtboAMKpj6JGYSKWwtbmOjeW8hv70OeY5dHlVUjgK1StGKm1SrAmok0lnSA4OWULIjoLKDq8XqURKLGIGOJg1xiG58SfkK5WIIxmPodlqoFQuaz3QIoNMtLtrWSwkQwhxUEk2GoObmFYo72MO8OYyEOczzX9j020YsB5YTg8m7iA84QhOrnv49qiN8V9KCfx/1V3///yLsoEOHmwkpOQZdSpYWd/G0voDyamvj/Zw8PQXCgeqO9JwRDcwc5p+/C+/HMOK/sof9MM1rSMRTyCcoHfwMq5OD3B0yl5oS+qP2aiLnc1lBebUbi5kBXJ1XUJw4Z76qF7REA0Y9Mcwk8vLKwUW8Wmlem0xm8DGQhjucE5p56HJBYL0SBXzPQRaULWtJHwYITG7Rj+wJgAt6+8qEZPs8dDoHDuv/xj1sR8vvvocMc8MTSuOm5EBB/86r1//4RN9G5nqv/3rbyrkYtRp4vrwKc6efwGMOwh4zd5MAJwA90mVigELTn8YzkAC+QTkDWYl1pHLpAQuNtt97B+coXJdAAJmr8yGcxo4TDxRk7hLw35nEN75CASy+NLz5Aii4zA+9nzdDkaDVg8hBwOHnMjEpnBbQ8m54eCzZfCd+tiLsH+KlVBTPmTVlgPNWQw9Al7srx1uscpuX8FpyyRx++N6fv3znggonV5PsmvudREOxNdWhBf1e0MDZCpB1XiKjjxRMdHj3pFAPaodI6EAkp6eALPa0I94MoZscIJgOCD2JN8Lw2A6rbb2FONla4YhgzFwWrEE7GdjBv9RcjmBu0EXz55f4qZOdRowckUlJf3/8nL8Z//lf2PRGyjomcPnob7UAGAKEWACQiAgqqSZ0piCZTCY6ABkQaBYVQEWZnosz1GnU8a0moDafhFjGdbMxBCq9Dk9AlKBGQpN1gTmgjWGTDPMYm0phvNiF70+05UsTf4oO6QchOwYXjAW/7wQV+W23udyJoTrSk+pFXwvpFgv5mIYTOcy3wvRxwJT9PpDFS43tQHqpSugd62DwxdfRiYZR8I7NFMKpxM3XU6QgaUIkUwTV29FcnCEsnCTwMgb5fILOZWRpycJt4OT4jG6oyky8RQyIR+qN6co35yLyTLkFXIA2XgC/Q5ZFqQeMzWzjOl4pkka/QLo7cRUxsmgiwHTYcZDjFwJZOJpLZ5IPCnD10gwjsziGqLpNEaWEy+ev1BTlFnK68AvHn0rmmRm45EKm4MDpu0UGJ8qHyNTYLGXpveZC4OOiRvmIRIni6dXw6BRgtNhfOziqShiqQSiwyGiNbOpdVfuw7W+jf5wiutqDzs5J4KusYIItjeWYbkYPVvC8dExri8vMRv2laxKH57NjQ1U6w2cXxbwap/SsAtJdN58600xMdisGdNeoN/tCzxjsbi2mlfzTJBQRaGm8+brJJWxJRXGV8kUTMbI3PZUsaf4t9pnUsDJcBKTjVo7um7cJnuykZqY4oGFISXB6cyikuAKNwUFUfC5eHRvC/VWX4b+POB/+NYj/f1XT7/Fe2+9hk6nhX/8j/8nPKeMYjxRxDDfU+NqH0/eeFNAIsHoew8e46jQxNF1U+/30d0lPLq7qEaTB0s2FkO/O8TB0YmmNROLk2v7eXOZpLTXH95F5YYpp0dIZ3OS2ZHZRbCFALWmwWrIaEhr4flRBUeXpvm5fdHAvF8+xLxfxcOHj7G9tY6LiwsBynfu3FEzRGbCd8cV7B2X8GAjjQebaUy6XVRfPsNZqYvkxjYSwxKObtqSRMb6JQFo3oBHfh5Dlxft0BJarjRmzStEXAM8ePsdvPnOu4iGArip1PHy+EIS4HQmo/3l7PRQsg/KTjiRmE/mqDV72H+5j2GzgmjQg/mEBsQjyQIoTYmEw9qvTNFqvIYEipI1FAljZWMDjU4Pp4cvjafYnP5dJvae01yCmvVODbVWDeNRH9aEsmm/9jO3gymfFjrTNoYDrhPT6HIt+cjmkjlwSBPn13bS8DhjOCzQJ4hTE59RALFYtZkFko1JdukyhSaN/eMJsUub1SK8fi/oKaNCc2qmOLdmxUzHIkhrOYcotM/RGlfg8wWxGd7A3ZVH8ISTYj3yvk2GHYQiYYFiT7/5FKdXl4h4LbinTczAsADKMw1zRLImjwkPcFqkwHslzSTo0hvQp8DSs8gEHmO0bMzJ5vQSnn+OuQAAIABJREFUmpoUUZpd82LwmXbTu0EAwAQ9+v/Re2DsRDPoxcRvIdroI9GlibwPo7Afg+wiFtbvidW6t/cciXAAK6srSGRyMo0vV2uY+dNwRxdN8SC5LkGCEUb1C/n7MXlnZWsLudV1LC7lUby8wItnT2X0TrbawBlHH2Ht9fRbMYW1mWIOqqfoVs+RWtmCK5SS14bDmmDUbeozh4JhI61x+DG1I8D/8kHcLh9LlvnD994Tk4DeR2cXR7i6PMfJwalCBOhZRzCf687THcI3mWMa9CK1voQ79x9gdX0byXRG+zbZIEHUdW5PXRmx4dgYV0tFnJ9dolxvK9ijPxpie2tD5uTc73707huaDO693BdTjoWLEqOsuc57sjz4HrLZLO7sbIlBdnx6ioakz3W8+foTmQJzb2G6FllDz168EoOIxY8vHBFQpwZ7MpYxPn8G6bkE3iXj8vjkd3abBkmZ+/npiUAW7l9S0zEAZDREvVaV/FWAkMst6RfN/wkokblA5g2/jvsDPyPXNAMSDDXJTrgcDlEqlwRmkqHKM15DB40O+ey5BOiSkcPmmGAIvcAIpFKy53LxmbM9in7lTDEMnLEaVK4VMs9uzyv5a4otYpJ/b/11yMChV2K31VITR1CeEmmiB/LflIm+U/KxBFlIDgdqVVNjGMDDKbsFvshyUlEsQMdI4Nj485wSS14sFCfu7m7jtTcea60TIJX3D/+XMo7BFK3OQPsxk3wnvQ7O95+icHWKCpPTySgMBzHgkI71ns1CYwHM5puJk6tLOSxm6dU30zlFCwvWakzKIlDDopyAM/1xHZMuyn0XaqO/OuFlo7uQcCMTJ3vNgPECWfheBeJwz7a90RwEI43ExfjE0F5igsIVk+C9WFtd1jM67A4kkyXIl0qmBBbTfFyJh2Sw8PeITcbm2Xi90FeU6ZW8l6oDRE4zrCnz3zw/jN+ZQFepIQgzsThngAkVEfSgIkPbo6TZfqtrUjCnTPpjCMVYRvEECY102AN/PC52tZgwbLSYKMnEVdXj5l7y/muPtRN3JaO0bStU+zBAyPanEXPZZYCiW/8t/j6xHG1fNxKIFWQx9xgwo1NGgInHXo/APtb1/mBYw2zJELlOWI/1e2KI6QkiSGwDSxxoUg3Ae0DwyJhUmybJgGh8rimR5Dk8VWIr+wGvi2fNEE7nGE4Xh/M8q4OYzCIYCKgliGIYXQSqFDqhtoLAGBN3GVBjBk9ijtr0UIFnt/6ANvCtvkJekbyPhv1pQG5jjyCbBIH6HJpyIOSGw2OYctxW6A/M32m888x7GA8GJvjD9lUUC1QDV5NofPv8yn+LPVKvrxrM4fPJQ5OAM9lpxetLMQTJ6CxVqri8ucb28gJ2FnOYTXuoVK41wGCtwVohnY4hk0roTGZdQHkT1x+vs2EWhtBAGpWhG0G/hVQujWpthHqT5/YQrU4foXgSs4kTXf2defGahH1zPYuJeATdWgXPv/oK3UYN2ST3aAc6wzGGM4fAJbJCVtbyyGRS2oN4jfpWCH3LJJY2C6fo1a7EkuT51u6QNUzwzA73EvPdgGTyg7oNYHLMtRa5/zK0i/0MBxzxeEzPNJnHvJbqUW2QwOdxYikbwXIujnjQhUjAJXCRUl9+Lt47vr9er4/RkCmnRurONU6lRKc70lnB8+u848Vl998MHP3lM/7f1f9eCPWQC/a0Py7klpBZWkehcI3nX/wFBq0imrMEuv419dwz2H612jFNOrLOUNuehoDqm/eXsJKLYe+oIrCEfsfnp8f46tNPcX5yivjSjixhxrUz+ZsjkBEzvl+5QCabhjcYljqI6hgOsVmzU4GwducxkhEPMqgIVJ25nFjMpaSGWbz7JkbhHTTPvkPGUbSHBYAVW0V65wdIRcM4PjuTwf/djTWl0v7881cmjIThg3PjL/nXfUUjQYE9a9kI7q+nkc8viuX77ddPcfnyC2SiTkxHfXgdY6Ue0+6k3+shuvIY+Td+U6FvL778FP/qn/2vOD85QW/qQmDhPtY2txByjdEeUTnjRRT0H2YAjENAL5UxfA0dRh0gnMb+EENnSLUegSyeAUZ6aYZvZthGVloPO4kuAm4CToblXmsRUGMKKc8i1iU980xzsMNhpCuBriNkvDHpnTzvG0kn8aNbr3yGDTAFWUnxxptRnm+JKAbOkJ5DSjv1fsjCd8wwchGcM3sPQUa+uvTHm9YZ84JUIoRcNopIPIxIImL8PTlwB1Cvt1Cu9eD3OhANAAc3Jm16J89ae4TJgMMY9nQjpWceVP0Yuv7699zxX//d/84qd11YjfawHLck2wT9u+QvxqbP0JNHE4OSstgwFOWJqN06SMgkIE19OkO93RXaSHDAohmqx4NIMIDWyHhE8dDw+zxIRT1qKmvdGZxeYzZHDzIGAYgh4HbhlEb9Sr0ySCoZZYVqTwU6/z8bIx6MBNVYhLKQKVT78ubKpgJiPBRrNTSaI6wv5REOunF6WZYkiYeu15oiZLUx9aUVwZ4J2TJP+6AnyMevW0wQUJxj4o5g7EurUAnMmP5D/mXORNv3WyhcF3Woj3sXWIhH8HD3CWqlc1SLZ6LXx9N5Xbvjk5fodRvGp2hKCmkSMyLEox7Gzoht6G2pcSSq35VHyUiFG4MCEtEYkitbWFnewssvP0NjOMLq5raKVlHnCROqYJjh5uwQV4WCJJytSg2Nyg0i8bSQ636rqgfKmPe6pO9lMYNxG8FETgBffNxGtD9EyBtGc9BEz++Af2MLSyfHiD17Coug3to6Dpfu4njsxdB+eLjo760EtYl6/GH7Plo4v7jEV19/g5vLC8TDIWxtrGJja1sm9Yen53j69dd4tbenCfdv/ta/J4YIJ+IME6hWqqhVapKNcl2SzbG5vqKmmL54vMbGoNk+/MWG4VTW/nv5TbH4NwmALJ4EiFr0KTKFFMFgrn0lewn4nZkGVNNF+powkdNSZPGjR4/RH1v45MtnYpxwoXLSpdbdcuLh3Q0VCHuvTvDeD17H86ef47//B/9Am9Dych7vv/8+1lbWxDShP15meQ3PT2s4vm7oA8jM2OPCcsqHlbQf8AXhDUVRPD/D6uKiPNheHZ5os5z025gOu0ikc3j77bf0bH7z3Qt0B0MkoiGEKe+0QW42qI1mU4wDgh9XhRZu6n/V4CGOOhKoY3XrLtbvPtI1IQV/MLGQX8lros6i/vlJCQdnVaynAribdmFwdYrWzbXxt9E1NgazTX8OE6cbGWcH8XwOVQf93mpqjGuzILwYAs4RRvM53n30EMlgSGsimkrDF47BFYyI/UYWEcF7+sYULq9QLlwpvYuNbtDr1rXl76uWq98X8FwHZsJhS4lY5FJmyCm6jI9NRHVv2JC8xOulmTP9u0wxrbXij0sCV7r4Fr36AZKxMFrDEapdgpwG1Kfk2eP0wBpNEPdHkIqlVcA63CG0CUTBiYAvhOGUsdAeRPxJ/V4WGGJzcR/0BwSkhXwu+EMRsWYsxkZPp0rmDIZD6M16GPQGcI98un70deNe5Q5ZCIYBv8uBs/MLNKct7O68gZXUfSUlUqZLE3El93RamDiBly8+x9WrL+Gi553Afabe0WCTXYEDbstIT/i3mszySzxuxCjX4tDAZiEIm6Y5D5sKyjidHpmKs7Fy2ZNmAun0TBnX+/D0x8hEQujPLXTsoQuPW9Knx70BeqMZht6I/DfTCxlMAgsoXhXQKhxp4hbNLCOYyhupGshU4bNrzgrXrI369REuzgtotmg4O8DDh/fw4MF9SQdiqTSuz05wtP9KKbAEhK1AGvAl4bAGuNx/inKhgFQmK6CoVq+j2x8jmV1CML4ATyCG2biDyagFtzcCt4+jLTbYNIQ2jCDbn9yWh7kx6ZZwdbKH/5u7N+uVK0uvxNaJ4ZwT8xx3vry8l7yckmQmmZmlrCplDXZLalntbrQAW9A/8A/ws9uG9dCwH9oNGDbQMPxgtIdHGfaDu9WSqkqVlXMySSbnO88xzxEnRmOtfYJZVRpKLkkto6JAZBbzDhHnnL33961vDXfv3cP7335fxs+cnlarJfzkx3+mFM8bt95Qc8+9h7JPDhD4Ikua5uCJZBorGxtIkxlNVkG7DmtwgUg0iamTFxN71O+KEVcmeNbtCcyixx79mJxoBG/fvSNQZ3dvXzIDAZidjppfymA4mmfDdf3GTTU3T569MMAPI9W9gT7j/XtvCjzeOzgECMSSfegN0KyW0Wi34cQSAg+4fLKZnIAiNqJ89vgz6LdBFkEkGleDubPzEqXzcxmaK1mZ+9LxEZrNuq6HkeKHxDKTrIxr15crEgzi2klm0jLsZ2Ol6ahAImDkDeRJxjVMVrxRahnxlmARggMOgS8WY7Zp8MeGeaJ1r/3cNFw8SyTbFNhowACeywQDyFojeGZkl2ycjS2AmKqSKvBMYcLTQHLWttixxpfVidIbxUjBuc75A7ivk6nCQSH/+4ByMo8TYz9V2pf7ce+Sobi+ifQYA8jx/bEmYyGXz6awdeWSwFmCDHxvrxMDyYgaz9DyTPocmWGMfa9UymJQt6oXJphAjDrumxzixLU/tJotJFwbl9eWjMyX4BHZVLMAzpoznLcMS4TsVTLYcxkH+YyN01IfZ2Wu9p99LWTDWMiZAlzXlz5QfE8EGZUyHEC7Z/aYWMRCszNBo2N+x8+/UqEeXKunUCpaDPDsoE9sivugn4hqwA+f4WsRGOI9ttS82S5liGOMh8bHi0Aln5vByEMYQ6Ri9IIxrBkmwBvT/LFqX7J+rInxXCLwVCvXcXZwrGcoxFATAoxuFC5TxkMhP3XRMNz4zGpYwb1WzEaTyqZhtViZxutNtY0ANIMSiXXv3wXu01ReiInps7Bee5Q5NtxYXMwyPts062+3GpiwuQmRedtFr93BqNdGIGTB4eDJZn1lGzmjTPQNc5Ofl2tgziCTn1DYDPmM1NcMoPn8cKgDeuj6oBNXH43rZ2PjRTYaBTAYBjGxbPleUd6qdev7/3QoIdR6MNda9y0UQrnRkqfbYjErxjMtFbRHEOji+dQ3tgamkTAD/nkoAgdTCoMQm8nUB/wigX70GVSirmEEkh2uAAU2a9xbmPxJhjhl2qGgko8J4pu1628YvDH+niMgy3Ux8PpotBrgtxuGpqV9vVhcwcH+Pp6/eIFkLid/qOmgi1cvnmHQqWNzJScfPLG3ZzOxN71OC6NBC0elPs6bbKZDCE49ydRoYUHv0Ku33sCdd38NthvF7u4r/ORP/gi11hCJpS2MR1R28HkjkG2eo592+DHV9Ezqo6ubS3j+5Bk+/NM/Qio8lf0E9wSGPPUnQYxmRo7KHxiPOYhQ6ulkACejPaNXO0P7fM8fLrCH9HSu6Xr7gONcQcF+RGz2gIVCLo10whiq15ttNFusgaJqnMdDsqHJCDUe2GSR8XnLZFLIJCMY9tvyY0rFXawsZrFQSILAmnzOpFgxyaEE0Dr9EYYEZZnyzaAkx0G/08ZJdYJyJyxpIw3Mf5Vfi7EelmI9rK6soNE2oVspd4yzvRfwEEK/25IXVjCcEHBWt742Uk8GWlJp0cLl9vYSnu5c4KsXZwrx4/n48MFDo9TxAekZPfn8Ndcts0d25B3OGjFdXNf+lnCgGuD5s6cC/29uX8KVTSZwj8Vau3HnDt5+9x08ffwVDg+PcP3mLdy4fQuJfBE1+qH1+3jxyUf45NNHSvldTVkoJrnneahbBVTGMUwDxvrmb/r6xv0b+P57t/HR50/lSXj36rK8hTOpOIpZ1iZx7D/9TGf14uWb8op99vATnB2fYmHtqoL12Ld/8tHnePL4iewvJm4aHZghE/eUYspFLgINuLhndeD6/90EvHgcTDAkw3/xzMiGPERmfe1tw4CLXiiJKdj3Up01FNAeD04QAX2agWzcQiRIO6j59IGDLw6xxoj6iaDtvovOgLJIyu+JFdmSPPasiEn5/KlXYNhE0DMApR2YyaeN+ynrPCuWQ2ccgqsoij6kSdR+aVj9ZLd1AgmFD9A0Kp12sLVka28hg4zDKQKR/Hf6uO+WuFcPsZE1bGZ5Qgd51ibQ73ZQrtQ1XKj0bHx1Zrxi+fr598wBmPZCv3b7i54N63/7V38w6wyI7pmo9Lle38RMG1MJyRRYhI6n8tcyHgHGiJXSEPpesGAjkttodRTFSq+D4wanQQ4KJDdghuaQunMbS/kYql0z7SKIdlRiSmAYi4UALmo9xNyEJHE64Fg4TH2Ddt/ngowObnZn5Y4axuVcFNX20GzcZEL1+3DCI7x4+RV2XzxBIlXA9Zv34MQWUGHaS/cYkXBA0phCLqeDcm6ES98eI3cw0zQWBqHsurT2XPi1gfEfYhPKIoGG+s1GBaHOCZwRzbRZrPdVFHOsG01n0eoN0KyVkMkW0BlO4fWbYpWUG2U0WzXEMtuIJK/CHp4jF/HEYmDhwM/eDxbgRONYSnLq7qDRBkoXF1hYXcLKlTcwHXuYtCvot6r6umA8j6MqAcy+QL3DvT1RrT2PAMEE8Qh9IDiZHps49hAlGH0ks1kxn9qVU0100ukEwq0mEsMR8jMgsXIZvStX0GeqDxOAPMZatxB7/ADXXu5iGkniz/JrOMmv6HBkQ33r5gbe/8a2GvWjozMMux0d6FwWnOr8yR//CZrlM3z7m98QeMaACjZUn336KX7w7/4Yb75xE2/cvgknFpMkigyTaqksE9g45WVxgilxAbfzYpPpq3yGCYqoe1V6EkFQ0zQZ2qyRs7yWhEi2yrRRg0oLEKZuXKyHKkqlmp7BaCIlijo3ncWlFfmPEeRgYMDuwZEYf832QBvQe/dv6/r82Y8/gB1J4lvfeg+PH3yG//Ff/U8q6paWFnH33n0sLa9iyuljICCm2Rw44+O3urGMTD6Jo2ePcfz8ESw3h1jOSNLYwN7cWsLGahGtek1/RxD6m+/cRdwNydR7/7yFl0cV3Lm2irvbK4oOrzTbqNcb+OzDn0jWS6ZBaxBEsrjx5/aHxWQAebsvRmZuaR39aQDPD8ryCdxaz2FjKYXzSgsvj0vokjk0muLStIysVxaoJmN/Pw1uLl2qRRZg54vys6HE63TnpZrzQSiE+7/+fWxsX9fEq1dvoHlRRiJbwPrWtppXygLYDJypqe7g7PAAjXJJQKrAcBZgbFwpSyGTgA23JvWW/6zzmTCeLWy2ub/ILJM+Af6BTiaMJs6ToRpMmUzLeH+IdquFVquEiAN0vQHO6mU1WjQiVf8ytbCysIKlTAHWwPirtEdBjGdsJDgdMUb/bLKVzCsz4YBSCKM8KNVgBJAjs2gywenxkWk8LF/6GbYx6HloN3u6tmzS5d2jkL0ZYk4AtsPk0R7ioSjcQEQmqvRTCTpBeaEtrF4Vo4MMg271BLXKAQ7O9nFRLxkGDH10aAZNRgcNu0NhJAnahmyfWWwAZrFPKKEQqDdUUZ+MJxEig6HeAJh+SC+K0jkytoN1O4qBFUIvEEYvFMazWlMFFYE0FrBONCU/xnTcxcnpOU4rdQ1bopll2KlF/yiaoF87xqBxLnlpMZ+SlwSfjc4siVk4imKSBzTNUPtgYHJr5OLpwwc4efE5VrbewNLaGpbyUaysr6HXrKFyUUGr3UGt3sTS+gYWV1bko3VxdoGjvV0024bhSMCByWGJwhpyi39+rai4mY7Qqx6LqWs7ZJxQAmbL35HDGU7JX716Icbtt775LSV1srird5r48Y9+hNPDM3zn+/8hblDiHTQG0ZPpSIwogk2vHjyAE4ng5je+gaWlZWRSKTSqZQzbp2IphONLaHV7kjYSkGHyNY3SmeR2enosZhcbZieRRjqVQC4R0fPHxMROu2MMdpW4m8ON69fF8n3+akdNu2G5GIYOawE2kdtXtuRzd0CPtQbXRkvnPEGGvb1dhKMxbF69hhm9UmtlBGdTpDMZIzev1fzkz4ju39HJsc68YrEgOSF94nq9tlhimUwG6XTWeL3Js8x4AbI46rRb6LTbYnmSZSofnUhU9YTkdiNPk0+yfhliIO+qn2ZHsj1Wam1IshACb0aSZ4ovA+BAaYUyBZesy5whc/BMAIu8r8IC9E3aswEW+E753vjiIJCtuwEggNr5ocJH4um8WOTcI7gn9Tst4/Ml2eNI6y3LpOqZpeRh+QQKqTaMKNUqc0DF9/vM5dOSZl6cU1JDoMWk4m1duYy7b70h+wUOjozxuyk8ORShDwxZUQpY8AZioXcHPRzs7eH0YEegRMiOiJ3B5pVJaTRvlicNmS9g8tUE1YG5BmSSiU2Wi2AhFzHv2ALKNQ+lWl8WBLTQmL8InhWz5nrN0zfL9THKja99h9JxwzBvdEy641/2igY9RC2CA0ZeqNRjJygWcobBDpTHM3FNTDT6uvrnBa8LWd4R43lIywP6k5KhTAkIg6J6jRJ69LQZMtTIkjqgQykK7zkL+T7rPMqIg7BjUViRqBHdEnxl0++vI9bcfN4IhhgZsWFcyvuO6041OMFz4xHGPcQ8r3pATFiSz0CTsTzPFb8hEOCtZ9ikZxKE0pA6FpWslD+HrB1uwB6DNbo9AR9MaWzXa+hU66oL86v0RzTMVIV9KN2ZHnX81q+lkASFeb3E2+fZZIcMu49DGbIwpz0EZsZ/bjyhRIieaK5YVxzAS2rK90vA2Wes8fnns2lAxAkq7DGabQGDBLGMkXxYgyF6clK+k0pE1HeIPeaH0cxnqlw3PO/FovCllkrQDDCJsicbAX5GXhv61kniK9Y1fbYMcK77wj1CljT0fDN+vBwKGBa48Vfjfsa9p1avo9Xqwo24YohRakrWjYI/xmPZsZCZSyk+90IGLSQW1pHML8AZ1lBtDHDaZ3qsec3BUN6rQPMIvbMXKHUnSBQvS5FCC4Z80sbtq6uIxGNoD8Zw45TS5RCNxPHwk4/xYvcQ0fyqnos5+Dp/1sxvmYNE5rfOv4bP2tnuY5R3H4POJtxLOTBj82y5cQEjlNApHMTHD1k/pYsrYtL2qqfmeaZ8Vc85z0myNgm8TQzbyw+U4fMlqwCfQBEKcDjNPScqiXw47Oo84F7ljSgXZkpiSEMdnmU8q2jFoeGjEvzC2FhJ4/b2IrJJV55qfI6TiZSRIo9nqNbbGjixaRaphmxEP8H+pB1Aqc/azVi/8FkYDOm/96vlicb7vb0cQswNaEB859Ym2oMQPKZE185R2nmE876Dcy+JidfTWTa2HIwQxr1ba7pmvVYdUYf3lGeVhfOTc3Q6XZwcn/rn5gTt0qHsUKajPqLxtCx47NQCkouX0ascaX3ECpdQPnqBTvMCTiyJf/gf/UP843/yO4DXwfHLr/DkyVOUz87RrlfRC2Q0EFvMRfHd3/xtbG1fl0roTz94gB/+uz8yZ8p4jEF5T/YnmVgQ4eIVdEJ584z7NgJ/5aHyC/7jr903Ptcffvbk9Ve+dXUR37m3pRqfSrhp0NZA6NFnH+Hg5SN58CUS7G0snJ6cCdhiX0bWF8MvGJzDa+rR3zwQU6ASwS4C5RrczMj5miqcqzEKohtICHSa7xMEz8g+I2gXC04wCifkiSbWbbeEwKCBsZ3CyE5o6BULjpAMerCtMZyQePDGN3I2RaPNM2IiWyCF5Aw9nas9K6bzhf1wZRyFN/lZAG1+MQikhYYtBPmZnKTZZvo1WJEsYpGoWHBSw/nM114gipGdRNwaGHCPtgihKcKu8f5MJiLIpmmzMWdyeeprZePBayDmr4VJMIpUMo5Khx5vnkIxj6oTNJtd7YHVoWOUPH7dMe4ZC7CgY2Sv8t7+OSDN+u//xT+f8QNzkk80lyi8PB3I1JjL3UKMuDdTNx4yPd9Im6kHi2TApCM4Pj6RgbJJMAqj3JnKj4QylaXFnMzLeWMOLzo4rw1QyBqPD/qYkdXGV7X9AKsLLt68+i2Ua8b8z1ALLSzmo6g2+zIwzGZiqDSGCEyYBEnQz0Ixw4KEaGkPF+U9gRiN8gVO95/CtYn8FhDPbyKdSiJrDzS5FrPEL15MRDV92FjwmShTsQdY2MQXMY0taXpVr54L8HLj1NtncHHwVLKghXRCRfVppYxuv49UIgePA9KQg5m7iHa7DGvUQLffRql6rOKJyZxJplq5EUSC9BtKYHH1CnL5ZfTaNTRbTMDzpQ5BG9HMCi5ZnFRHcJHd0AFNvyyrV8Y5m0AkZZR+cnAgX7MgtdTBIIbdllh6BNcovfK6DDQIyqCQTKWsc4Ll5BgzZwvPnu2jVSmjsLKGUDwjBL+4smLSSiktkOfAGIf7B+g3SohZUxSmQVhtD6deD7GFDOKpFE6rZXizKd55922xPT740Y/F5Lh//57AAk7w680W/uwHP0C9dCqNd7ZQxMbWNU1/mDz5/PFX8nLYvnYFG1eu6EBnYiYLMt5zFotMSCOib6J/g6K1ug5ldAQ9WBD78eaitho8WwtE0goTVDFfqc06U8NaOsDZQLPACtlRXTcVCYEQbt28IZYLpZncuAgU3755Bc2OJwYaG0gu2G9+4y0VBD/55AsVxe+98yYOzxv43/+vH/5N9ubX3zusH+G337+LKzfu4PGLff09Dcvfun0NiZiDi1JZxQGb7vW1VawsLGDn4Bh/+H//P/joo4+F1HMKbCeXVHT9Va/LNIClWTg11gCuXc4jMPNQrrXVYJ+X6X2Rwlawh/VJ2ZdcMfWJk0Uje+A1ngQdA5xOx2hElzR1D7VPtC+8/Rv/CG+//x1EqHUvl8SK+eSLh+j0RgKTwm5MYRil0xN88eGPUSuVBB4ZSWXERJH7/i8yrqdviV/c8j1H2VCTKSfmDDlUfqHOZMleHYNhGzEniUDA+At1Bl1YIQLlnhLQnNmEQkC0hz0ziR4ytTKg352j10OQUfQRFJIpZGIB9McuOiMm6pCFYiTt3GOMB4rxNWOBF3Fs/Pp338ely+vY3T/Eq90dHO7syP9GFGkaQ9NcuNs1qXF+vDrZu1SuM+03E6Hprm2SYEd9DGeenvt0Iien9hS/AAAgAElEQVQwgdfcpW9RPIV25QTV+hnOyseo18/hcQ/loeqQ7RY2RuJsXmj+SekoGRU+LZzvnUxFTs4p3SGTg4AD31OfE+TpFEvtLhKc4C6soNafYGf/CMlCDpub67AiSfm4sAjiPjsdeXi2T6CsCyeeBuyESe2ZkrUcUkrmT78m3RImHYZYZLGysoxkLCpmDq9LuRvAaXOKXDyASHAgQKU/pvlqHLXj5/AquyrYo6k0br75FooLizrryCbjXs/JN88WFuKUH7IpJmgxsSLojYxMiUE6FOLNXzKDZ4IovXT430dNYNAAXRgJZpJ9QbCO7DX6ezFkpdulpxcBqowvbRni7OwUH//kA7ES3/vmtxSOwwaC/fHdN24KsPjk8y9V1BMAOjk+VKrl7bfe1kSwXKmhWashHiOThWbNAVTKJQFUk2pNJtZD+boE5E/G4uHtN29huZBDs932QWQmVdI3J46rVzbV9O3s7RtPMjb2voxGTaP8q8zrxtUtrK0s4YNPPsfzvQMzLfUG8kdqMWE6ntI5WS2dY9jviknMtNFypSJgSf5+ti1mH8+oSIRFmWFFsUEyzZWR2bGBN02c8bhkk09ZBz0u5FWklEVXnnNkPgoYp6Sy10WrUZf0Q4ARpV2Sf3GoQoagYbEQmCDbW79bkjNjHs59RDL38UTNgORXfhCRKfJMYy+2TyRiwEZfriBWB01sCZyR2RQMSb5QPj0WoJhkgrITwaTLKHi+/4iKR14Lfk6eQfJutNiQ2qqvVJOIRUeaJXGJmeRiAjIIpJg4OXPf6ENCgIey6mhM596ljRXcfeu27jWvAe0IeI3khQUbIzrGEAzo9/Sz+XlKp/v47OM/lmQ2kSzK/8Yw0Fx9Zsw8NPsWOsOEiv/5iyyypRzlrvSU48Q45jO0CDIMcXLewlmZ7CJjH6CQgDSdJslmUtmKamuGavOvBsr+svMra/eQjU7FGolQGjsb4+j4AMsLS7hxdVvPG4MrjDk8PdHIaOGgwPe4FH1UXCWdN3O/u26rjbNXzzHqNhBPJ1FudXByXtGzk0pktNb5czXAoV8W/VSHX7O2+PP18ht0I1Ph1xqfOH4fnwUOhghoi+0raNp4qlFebTKsWSeTxUlwK4jpiP80Q1+C+QwxIMAws8JikRDMJwDPzyvGDqfz3EOVMkmLFGMBQDCIgB3XW5yANNPN2ZDwfPDZbXr/GtyY4Y3kQQz2ECBjQrww9TDyehiObYzhqpbXmpDM1Kw9YVy+RQYbGYFSkun6wI5ANQKgfvov2X/eCK1OT8MAsl1YzxhzDgvNFpOIPaRSca0tritj7fF1Oqr8tvp9DWh0TWmxYNvGs200MTJc0ZhpOG/Oa4GWPBdl7cGACEpLTUIn+6P+kAzergBxmuIzGGQwmqDdN77PDPvJpGJYXczLuykeJVg+Rr/f0bWeTOmJPMU4sqg/f+41NR5pqVQOQ28iD8fAoIZW6Vgs7YWVS0hm85LER5NxyT/fuL6BYiGLaqODWHYBB4dltFtmwGvAaVObfc2n8j3hfopgRWYK7wlftJ5oVc5QPXgqhjPPa5ftUtiRQobPDdnyHEIYA35K0l2BnSJbEETV8CEoxjODtagYUYjOHDymR7Yv1RYdQkNY8wyw/uCzH4sSWDBBX0aqCfVdHNSzZ+Ca65C00Oq8bnxnBOHGAyzkori1vYrL64so5BJSUBgGKgeqMzQbTVSqDcNEe51SS7N5C5FkEi7v23CgNNfD2gyfPKugx2bvV+x1+5KDNy4xnMrBYXmG7MIKvv3uTTG+9k+PsfP0S5SefgoXI1SD6ziDYcnHnQAKtBYKewpeoi94vVrD4y++kHpICY+DLopbdyVhLx88w+LlW6p16yemr6K9QLaYlwqDYSPf+O53sL61iUH1FM64jVr5HM+fvcRF19H9Dfcv5MVNNlzfXURx0dh3nDX+4vvSO3mKcGsPkaIJeAuEXYQLm39nd/DetRUsZxx0vBGqnRH2T+tI2nxoq6iWqkgkXSSTDtqNNjpU/8XyOl/tyQAhr6V1RnCL+3aM9jChODpBA5Ix8TJtU4LcVX9sxfMYBONmSDebIBMcKFyAZ9AAjvzleUZzwEpQal7HEochc4xST75SFkEow8RMh4ayXKCUk3BNUOot+qCbwDR+XdSeIZ8M4mLg4rTN84Y5nF/XAq8v7mQEZ9RAcMyeZqJzQ37PZNj7YU0a1Po/33h1WqiPQ+onU0EPVjwnnzK+crGproMbmklJWKs05Ds+jhYRj5uQiLOOg0J0jGLc9DuWTSzEQafZkj1YbRDEeZmej+zt+oZAEHDRrJW1/ziJDOx45mcANOu/+2//gJCYJusGSDKbJ9lSPL54ftDXgCkRNPznoScZ0zQgjzJdZNdMVckCiERjOGsBgZn5/2TqrORdbUTHlT6iEQeri3F5mo11sA+xf9LFbBpEpf0AwXAb64U7WC2sguQpfhgim0ybjMct1LtNNBojZOJZU2xwGuHMRO1sd0Y4L+2i1niMheItRK0YOpWXWF1Ywerymt8YGmmKAc4YasCPQ78JJugxBS+IwZja369p8oFYBoFYDmelJrqtOionD2BNBri9fVUSF052qrWKKJDdUddMmVLbHM1KxkAwrtvZwXCWlfF++exLhDBCIZ1GbuEtFfq5GCUNBXi9pg9iTjG0czIEzcaD8CLLiKWyWMmxAfPQ6nRwQOZNs6mJSqtaRatHyQcTAXsy6iaVPeKGcPPqMrxBBw8fPlPTm1q6LAr6jdW4JIHh0JdI52M4Oini0ZMSYrklbG5vq0gijZSgobGP8Y1U+100ShfIR4K4GXOwWxmJ+RAbNPGEcebJOCKujZgjkQeSi6vIpuN49MlHqFyc4t79+1jZ3NLG+cGPP8Sf/uAH6LaaSEVc3Lh5HRtXrqrQp5H4V48fq+l64/YtrK2tvW6QjGRnqMOa8k2mSDphG6kUZT+u7i9N1ulVw/dNQIwUcZtgxnSqBsakKrFJMemM/HuyVQha8vPO06DYYBAAYem7sryMN29dV7FFgJLNmAIJAAFqn376qcDJ777/68gWF/Hllw+1WFc3NnFeaePTRy9Ra3ZQa7Q1ked0hu+PyapMc/vrvsLDGlLBAa7euIVUYVHeZ998+w5SSVf/fmltDV8+foa9/QO9P7IQrl/dxGdfPMa/+dHnSC1c+uv+qj/3dasFo60/Lvde/zdKoNenJRSGFdG7+ScwGSI48TCgESVZWHYGUwKaLabn0RTeSL03br6J+No2iktLuHlzW4wbFp9ffP6lklCYTBdyaYabwPGrl4rWDvt+LZzOcMrJhpMvk6xEvxr+PRtVTsMpnwrCG1P6bMA8Fl1z43/uQwRGWMCNhh0M+g1EU8uIZK9iNGES7U9wfPChaZwMuRVxN4yFfAoxN4dkyFYjW+8z7cwk5bF4pBTT15wbHxWmb7EwcB2srCwglU0glclia+s6cguLeHW8ix989Ec4fbWHyCQGSymKxmePe3KYDVKQIB5l1BasMIu7ERITByuUWWdykhhXW015dyRWNhEvLAmE4fSucbaLs/I5LlplhNSQmWqVoIEdpMSFvpeOkVuSbRq2YVP2wgaeoBmnW2S6+Q28M2OqTlC+E2T0uJ0eerUGulOyJrfQGofxYvcYV2/exOrqEvYv+ij/nM8R90yCZSzfxRBkUrFXk5R+4hZ/5tljoIwz62ltMs46GXOMxG9qodwaodIia9SvwPkTB1Ud3kzacUYXkuNeVFvILq3g6vUbxnifvmN7h/CmMSQKlzDolFh+SRrEQQvvV51AD/3MAnH0pyZ1jIBCYDbAzGuKnUNyBQ3Zk6mUmJ+khpOJQzYvBwWUzMSUDGSj2ajpWShkM5qSP3jwBT740Q/x27/1W/gn//g/xsNHj3F+cSHJ5urSkkJUnu3s4ePPHqDf7aLWaKq5zBUX1WBzbRMsPL841xqhTJJycQKgSoxlKmI4rEaP30cm129+/30kog4eP3lqZDRWQIm2VzY3BJwcnZ6ZFENN/admeDBvhOww2r2+PAU31lYk+fzo089ll8C9mP4VBAAEWrW7CEXiKOQLCAgUs1TkVSpVsX14PXh9CDSwACNToNVqqCHlvaXPCUFdX3lmngc/fZFJlGTtmjQ2wzQ13k/cr+lp46lhI4OqxfRcb6h1QU8pnv1GTm6eXTHPHBZvBKhsNeVkLqgY9SWjMoaX1xIlrLK/N47rmKHrG5jT001MVQLwraYKWHrT8T0yWZEJpa1uFwfPH0sWV1zZEGOZwGk6lTK+bn4CIa+9Ej9FSTKhPqyvtBZ7xpuIYBmbTw23yHb3X/xcYrcIPONZZ9g7xo9tikvry7j5xk2lxBoPKcOW4fWaBhwBz6z3lCZMhgvTIEvH2H1lzuPxzEFvQlCIJFNHqbX0GBwGCxggowk0z7dcKox8mveYbNUwkqmMwB+GsFDixgErGVtkls3ll+kYa0rjMcrttjeOou395dKaCYNjZpSZm/suEIj7vBXClcvLuLwURzhAORnlwa+wv7+H7atX8dabdxCXV6GZ4Bv5pm8qrsAFM0QQ0MDhyWvvNd7zgAzXWzX68fF3kS0Q1l5NkF5+c7SE8Md1RkJopLjyXvWlllQDzJmMvJch1qYEcphC64NlPEfEtfRBegIu/ENTZf4dvcBMKmsIs6kl+SWfUR4/dCWa0aMykpVxNtcV2a4ErPmZpSAYEOAiU9qwRCRL9v2/5qn2CrBhkqPhxgkkk8E/Wd+zsZFeejXVnbCYohZCf2SJmWMxjTlkmKAKCqCHGANylA48f3bpVWwWt0WAjQfQ3AqB19EHVAw3T3dZw2l6obIRtwNsuAmwM1mUgRQDDdY4aOVaUBopWaWvATQzPJOsx/eSM4FZYwQmUwQJ1DNdVtJXEyRgpN5+aBhr+9dJpn2Uyk00uiOxN2mjUD8/QL18gWabTIqhFB/FbFJ/OLSlhMh4PzIFjg3oFEhsYRbb9MEggohMm6TJPtmFIQRxjqjTwPe+/7u4OO/jf/2f/xd5H7mxmOTqnjyMZ8gWlkzAztERLk6O8Wvf+Tb+0//kd3F+XsenD/cEXvAlvyL/Wvrb6s9oNufRCoP6Gfq1Mz1TTjIHO5FH7WwftdM9AWCrmRjidgDVVhcDesWCklfWECbYg7Uy5fZ8jvmMcdDIgchccsz6gnvPHFCVvIzg/YDpyGZfN8c62cbGz4mhBTyf6bOaz5le8Ojk1B9tzcQk7/c9Dbz5h00+zwMOjJnIzMCeQiaBxXQIy3n2K46GT3yvrVZd6gwyYr2RpcEtB1pkoA36XQzpfTgay7qFKp3nR018sdtBf/yrKem8lLextRhHLJFAPhPDynIB4XgBT58/w9HTTzHtNlCdpNEILuocKkQ8yq9wvv/MpAGvvGXsip480P7DoczF0SssXL6ls4TnPs819pDFhYLOXa7ljZUMrlzbRooMTNfBwcOPsPPwc/SGfuhOs41230jy+Rw4DCxx8hiEv5aS/mVNzqC0i2n9AOHZEIHMJQQXrv/S/dD/12+0YfqmIUwf9TOvXgXjxonA5UR+VeuNzzsTL2nSL9urcUf/HFgOeoGYgCPjrvrnX2RyxSZteJarUIEopZHDlkAyKs905oRCiARG6M4cWD5bnn9PHzPueZSGktuWDAy0RRNX6M9oC0DF3uy1pYLCEKkUHHuITpvwApRxxl+n/w7GAWErs15VHm6BaA7tdgdZgnvRqH42gbShP1cKWybRmp+Pn7dSLpuQK4YKpOKyouDWQKCwM4sghq6G7sQF8k4PC8smvZN7crvrodvpaXjDWrg6MFY0VEVyi+FzWe2aoeV00NQgJBQrCAcitsXBF+1Y3FThtZTT+h/+5X8z46bFhk/afxaHnOwMDA2Wb56HB0Ef0gL54SjJJHDGAkWSRzstyd1S1hFgdlobYm0hjvVFk17R7Q1xcEHGkI3VxSRGBGR4gAw5PXmFcplgzwKavZf6+mz8CnJJQ1nnz08lQjivdrB/8gzdfgVOJAs3nJakyGVMMQ+iHumAPbR6p/CCHq6vbmM1s4b+iJt32CRd+CaqfMw4BSKzgBNJGi2rcA4xDWmE/ZqF2oBUbVKrg8jHZlhI+FT16QS1EuNrZ4in06hWz1GrlVT0M9KdiDkn3Pw5JgJ5it44SHMDUR2DFhPm2hgOKti+fB3FhQ20GzWctW0ZLBciPTjJBSQKG0jnCuh3GriotlHrTfX+uOEfn1Xx4jl9EGo6VAKK4w2okKPJanGZZo1JjLwOCgurSlcbcjOjFOmkAkQzWF7O4s72EvscvHj2UumoS4tFE/FNtsoMKvqP945wsLOrApnm0RnKJd0gmuVTgRrc5E7PLmQYurq+gQBBJabjhAPIgxG9EbjLyxg0qyCzq9TuqvHd2rqMVL6Ig8NDPHn6HPsHBwoSWFnMIZXOYvvGG0qfe/rsBT7+6ENR4N+6cwtXt6/KiySbyarB4XVnc0SPr5gTRjqXkzyNUwjqzSXDsywcHJ6gVLrAQjGvJpGgDUEVUubp80KtvT47i1wuVk5mZWrakiSDLCCaDh8fn+K9d99GPh3Hw4ePEGW6aSSuiRdlNVw7vM93b21jc31FGw03BgJWLOj+6W99C3/4bz8SA62YCuPKkokXf7pXwlGlr8/2i17ZdEJ0agFm96/jylpR0tHNSysYT4Z4+OSlIrbpgcZXyI0LWPvbZL79/HtcnNaxNG0Aox4qVgJlO4/8uIbUsIKaUwQFTE7/QvsJ13Q6n0cwGhPLsFzv4eHTfbz369/G7/7+7+GiWsO/+T//EJ9+8AGyy2ui6bdrVYTFiCIDw2zaKmaVgMdGzUgp6FtEFiL3JqU3zUaIRhMIhVw1GWR+Mnpb3z+x1OQOMYKbWhNgYrWPkbTHcFMO+uFL6AzjONz9AOXzryQRIbgUtQO4vpzDldUCTuoWDkqUZhGE5rPj+4awr1bjZUpQNlMq5EMzrK8UsL60jC+OP0HJ6yMT3MBkMEN/0sXByy9xfrqDm9fvYSmzofQ4Jl2OZ2QjDDFAFb1xDfZE7SrybgYbsTUV14xYZ1rlUbWMcLqImOOgebaLXr+FcrWM2WysdRmww4gyUZafn5PbiK1mITgeIUKgh8mnkymWBmMsK+8sgCBZIs4MOwwNsNikAUWLLM8oKjTYho0MfQ+GYzy6qGJ1dRnJhU0cVQdqrtgl8PAn0MQClqEFfM06Z7CGDTU4bH4TSa6lEPqzCHpWUsEN8xcbZNqd8pom7DHiITaJTAQ0jSn9jea+PizcJduYMhzDQ3hUV/NWrTeRyhWwefWqAJvdF8/RHgSQWtyWNM/rluEEByjk8kjGYwJnOInm9zJCnLLIiddEIZPGctH4X7Lwj0YdMWC5DyUdmqa7GM4iOuvYSPL5JGiVSKU1+GCDtX35ErY3L8kH8qOPP8bF+ZkJBFlcxMryCjY3LhkKOqV8Iw/PX+1Jer+/v68wmY3NKzJo7fR6Yv3JQJsAsOehXiojGnGxfGlNoAXBDyWBurakkDe2r4g6f3J2LvYg1+RisSig9ICBMnx+mV4WpEcpvUhmGAxHWFnie1vCi71D7B6fIcSBCuXtlYoCELhnk1VH4KNLmXOzofMplSti7HUFKDFkhYOHAv3kMjlZImjSJ8lYD502r/fEZzVxDzfSSjV4TM4WU8I0v2z+6e/W7XUEynAdUmpL1hmnmGzO+bVG+sXHkKwE40vJnyVA22/mCCJzDfHcEGtIvpfGC5Nfz3qIDJOfbuoMy2sq82K+z2gkpjCDo8N9vHrxVE0ywbgrV67i3tvvaJpMBuEhPfUOX8pHM5bK4ca9byKWzKB2dgpMRrqP84RCvW9fJvqaUabayDBFCZoRcJNXiJLrDGPHpPaG5cnGr+F6ILNGEs5gAJc3L+GN2zeQiEfFxhOThhJFXh87JjZ1q9GS1QaTcWlFMWw3sPv8K5yXylrP5VoNdoR7IsHZLhBZxjhUQCYeUA1Hdi59iHiu8jMkk2ndVzIwe0wJHo5wXh3g4uc8N+OBLmbtM/R7A1iJRYWB8EXfNJ7t3L/JWpE3aecU9qyJaDpnpJETD83zMwysHNyF67h/fQH3byzq7CGw1Wq29Xtp2ZFkwINSFl8LYDU0VpNO8JhefhxeUIrEZOCuOTskTfRN4HWGEHiU35NvEk9vM0kPzYCWLF4RBZWeav6ezzRrEP4wSo7JjJbUTSwzA2RxY+NAlz/YgHcmFdQweCA2NNny1qQnU3R+3dAj4zCCkBvDdEaGFIFkY5BvrBToped7utB+hbLdEcE3U+OGHK4jpoMa5po8bQI04acHKH3KhghZHEvwTJrCmoVQa41RqjPUA7rH/Dz8XfLlGtCnj15ovhTVD24SSEZgVr+XYDYJk5RLm+st9pnULmY4qTRRH9TjmuD1UKpjo6nfIZCRQJntyBOLbKhyqaLBMgEWGtkTBJyzV43HmVkrCqLgHs8ETN472hL4NYUBz40Mij9foyxf+WBY4T3dx5Drou9NUKt30KxewGtXxKJ1Q0AmaSvZ3SWbnfucN5a1ytiibxpD2AboTLLw7FVMLRuTYQ+d8mN4nT0k42nE3AwWL13Fe9/+HpYvbaDcauHjH/4YTz57IC/Eov/ZmELMZ6jd7htvQCuA3/jer+E3/8H7+OLJHnaOqvKz7NHjq+t7Dv4M80w742sQjfYg3fIRevVz49no3xPJaf3AKaVlzqaI2Sa4qz81zDLeU3NPzENNZh97Kt07eTFyPdPr1Wch+rWT6UP5fJMdOUGP8lcy83z2ocLp/IROnnGX1kyYFv2IKRXu8lp2+mgygW/K9WarzmNTP5kMkE7HkM9k5JfGe8fne3W5gPt3t3F5JQdrSkP2uvobgtH05ZQUV2vVhCfRroPPF1+Tfgv79QD2GsazdjCyfmWBtHeuRHBj1cWL8zEWikW8d+86vGkYJ9W2hmfTIdOVRzj46jM8/fgHIs/c/9Z3EYpm8OjFCXb2jvDy8Wdwk1RCJHG2+0QMZCbIv/Vr7+Hb335PZ4zXaeLS6pIC8L746kAqrbBXFhjfC2WMOi5goW2lxaj9ZV5BBpf1TjQs8qLLv8yP+Lv5nl5VPzcecZCYtTU4YC02Uhqk8XLlUnEmHa3VYTiBAWWYrI4F8kuf+lpqHZ20BIR9vdcaMJl9LgeYHHR1Zo7WKBlqCvyxphrK8rnnz21NbXmOST46HCJpeVjMhTVorXfITg+iPYtondqjprHRcANww1Mkokbltt90cNQxa4Z4wby2TwaM3zY/E/+9NwsLZ4rNeJ7MQOmmBhxeQ2f+YDSVuoDvXYM9dkhjBjbZmDhpn43XxcBiamtCQ9I+if+WhW6nr2s49xKNcLKuwVkQ2Yhh79NSjHUiFVHtDlU2M1yUq+pBHXpYx4y/sfUv/8U/n5FtQxo0TfpZKAwGPR3YklgNmUAUQtMzzIS0M8ZFx/xCvjLpNCjrOqrwgJxgbTGlAlF0aJpyB2Y4OG2iOxhhoRhD0A6i2e2i0SyjXuvgrPwMwUAEydi91w9i1Jkgl+ThFUa3RwrtOZqdMuqtU1jBHGwniVrlObx2Hetr9xFxgsjZAxRSC/INyGbSMtWnb12pyyJgimLUeFPwJtOAlzR2IqVHjRmGwTQWCxkEB2VNLCjd2CzaCEaTYHAeJ+XNVluNgmNz42Y6S1DFVKtVQ5tRzkSHw0FJ5TgVodcCJ2OkvPeQFjiTtmnKzIJsJGZWIprwvVumqA5NClYhFYabWUMssyDdc63TE9DXqVWxf3iiaS1lGLxHw4mZGI8GNIJOCzCgsejaygKGgw4Od/exuLiK9MoWllcKcGZ97L18iakVwLU3biO/WBTVWfOn6RSnTz4XO6O4fUcHxMnuLhoXRh7HB+7Nd9/B5rXr6DWqOHr5GJ9//CH29o+QX93E9tVr8nwgYssml9dgbW1DMdvj2VBMvebhLmrtNg4qdRy8eIZ799/EW++8o4Lk5KIkT66dFy+w8+wZ3nn7Ht599x3SvxRX/NWTZ3j18iWuXb0i6Se9c9io0ZyXLAeXjLKxh1azqYnz5c0NrC4vGAYC4+SH9KUZatMgm6DdHohSzCKJPn4s4JYWsmp0q/WWQDmv38WXDz7H850DOAy1mHg6iLO5vHztovEUrt2+LwZSIhLS5JGH/e0bVxCLRfDlk5dotPr45jt3FAPPRDqCWE92S6/lm4FhDeFRDYf7uxiFs1jdfvsXbsi/9zvv4/f+0XcEkn3w6ZfYvLSKOzev6v/zz1/0+rsAz1gwaRMhED3xJKOOemUkRlXjGSHTbiMu0YbPBoL0aDeCbCGPaquHJy/2UG12BDa/++3v4P1/8Bs43nuFg1cvcXK4L1YQC/dMOolcNuN7EJlEK77mbAruV0aeYQo/GSpzYu0nxLEwpjyCmy83fzXMYoJNEYgXMXMz6Hg7qJSeonpW1bO8tn5f7KzyxSNsLC3h2qVr6A8C6LRO5JcwtoroT6OGFcOmXkW+acrnjbmZahuD5aXFBQRdD/1xExi62Dl/hVc7TxHoJxCPpTDot5DIJBGOBTiWQtJNwwrPMBp1UR+fotq6gNedwJ1E4cZsxPI2sk4GNqKIWK55nlMZDIcz7O+/RLN2AjcwE+DNAcmACVyc8iGIa8MZ1sdArZhGLRNHiobL0yCcvmGgUAbEyev+aIJdLwRn5KFYCGFgO2g2BuiNApg6aSwvLSAbDYv23Bi7amZExabciA3zoIrIpI5ZfAUdJFA/fgZn1kFx/bphFU9aSKUzhvVgBRCPk3FHOvhMvknNIdNKzXMWGrfhzlrGt8qX+8yLef3Tl9Dx+2VBx+aK3jP0MWS6lgrgqRJnV1aX9TMatbpSH0eBOMqNIcY0N8VAASVkhnFK3ag3cH5WQp+yq6CFbMxGOhYE/RUZBEG/Dx6w8Sjjs2OIOmQJThGOpGG7cYE7PJdubG/j5vVt7B0c4dXenlgOAuy5VvzE1EqlhFg0hntvvaW1c68ayl4AACAASURBVHx2bia1pRO0ej04dsIkJEVjYiLxXFWjDcpEo/r9ZNgQfGESLROdufeQoZlMp9Q48WIQdCKTkX5Vl9ZWVAhzcl+qVF6n0tLjdHmxKMCM72P/6Bg9Mpr9dFjBWQQpubZ6PeOfxIlljIUNgwfGYrnQ0/D0vIyNS2tax81WU/KmWDypRptnjUz5KRmT7ySZOwbYUq6hmMImVZJgHsE6nlO9PmUKLRwdHYmpWlxYkI8p2UyUt7LZX11dRb6QF3ijFFPWJGqgzTM0NwYnQGj8M+fm6Kb5UzKlmBAjdLqGScczZ84k5c/gNWCwAt8ffw738s8++RCV0rma9aXFZbx5721s0COTvqLdHk53HqF+uitwhuVfJL2Iy3ffgzUZoXq4iwilT9GIAXwIeM0TpYmnKBnSl1yRTfbaY40yYh/YIRtUzHpev7HPjJtqEMF9kWAam9rNy+u4cWtbrAJKMQg6kvHW7bZQr7cQiGQQtI1hMes6sdh6JlziyVOaNO8hGkugWq+gWjtFOHkJiew1SSj4skNjFDNhFbr0xs1l89oXOt22pDz9bg+l+gD1Ln8+peMGJHWmHZBdzfuMWA5TO63nY6WQwOXVvBrp/d1nWhvruTgSgQHGdhZjXqdJTUEm520Hpa6Ny7kAtpYisCMJJNK0EEkrEV4ggQZeRuHA/UHBQT41h36RZFeybhRzkyAZ34/v5ekr3gxoqUPAyHn5Tz7TfH74DFJ9oLCKmZFc8jpwqEdGJUG1+YtzAjKHlLgqVpNvlUHwjfeTfzc1gLEVYqK8a/aNEcMqKMUMaw0aaXFAIJw+l9J7DVgxPyPnwydzfpv3wOc8EJggFJzCddj4zGBNydYhgycs9jeHrf1+GEOZ+5PpaxhkApV8EE5+Vuwj+p78JLmP0SuOQ0vudzxb5gQy415o9i+T+Mv62AR9iG00Z6P5vlu61j5byvjYGtCLDTutKmi3kc9nJamjkT8bRIHdQ0/BYvQdMn7OviWMD4xrfWlfCGgvIygr3y7f95DXeZ5wNwk5GFoBuBxUdDuq+7PZJNxwyARGiM03UCJ3iDYrxnVHdiesPTg4kYkI+xt6nvUHShPVHjPLYRAswiu9Qr/8SiQDTgxDdgzFwqq8Qcd2DLNQENNuH4V0VubZhcUFpDNUtowEjn/64Wf48tELOJGEzn4O0h3bwve+9238B997H0elFh4/P9SggXY7uv9krsrHzK+tGCRTOcKgfqG6mewMAWVW0AdCg0qv1B4lDzk/LCgY0OCJf/jsyz+RXni+l5388vw1J2BSPrCUy1Mmb3zkBJRKHRSSlJigNdeiAdWIQhsVDOtt1npkhXCfdKMRRBmew/6LLEuv/zpoJB6zJdPk93Mo0NXnniGbTmNj6xIWlxaQigSRtD1EgyMZqevz0gJkNBHDlGuaPo98TngvCS6bWtP84YO7UwngWS0Cb/rLgTq/sAH4e/yC66tm6Ml65/a6g0TUxsqlK3h67KFSqSMbt/Fwp4Rud4CEE8CkX8Pd29fxxlvvYnfnFT758iV2dvcwZRDdwmXhDYmghzdvbWNr+wpevXyBVvlM63V/d1csMq4Ve9yENw2gO4saADdgCC98EUD7ZV5R70zf1nOMxPP/r6/4rIPohAEBZnBCohLxFfl8WSbsiEn2XiCCXsDYYdFXbJ58GexycD4zfptUiNi0u7HRpewTASRmlE+a4A76oZEAlHK4z/fh9dpoISZGVmLWQTzGNe2nW3MYzvU45TlgBozcrpmIK2CcoDjPBRJYyAwPAFGHZ+IMpYGD5sh4zXtjqrq+lnemQyOBaMQRCAJqoMJ6zQ+pacwiYsPNX6ngCPyjs8wCupaxNEiih7DDlF4brVFY7EU9u36wGD9TzKYVlQkzkkeuvM6HKHdm6ExsAXzJ8ETkLLLbAgx76xtGnvVf/8F/Mat26BvkIBbsoT2YaIqoKSSnv+EAGBLHA4cyGRo8l9qQDwuvEDcMHtaUNBTSEW0o0aiNUo3x7SMs5FwdHEfnPXSGPcQT9BCyUC4fodP7EpNpFxH3KhLRuwgEvqYxjoe8oX10mkeonD/XBGEW4PS7hnzxmiSF/fou3rn+FjbXNkyzNCch++mKLteWPz1mc60ULCZrWEF0J0yCySqlkB5LYtjNxri8lMTltSI6I+C0TtlACK7tyj+C6GatWdYEJpPIwvMYZU9gkAeHh9G4gVanienUQTqZQyoa04HAA7WLlGjBMvizgLxL3wHlFvlR5DQuByKJHOx4HrMQ00JHYi7x/dEvjA8qGWSSjzBVw58op3OLJlygXZUx6HhAINHG8sYWEHRljL20XMDa1qbS6hr1KuLpjPFDkvcBdb5jtOoNVM/PVRBxKkuZ5NrmphiDDZpKd1o4LLXkFUQ23quvHuD5yz0gmhdSTAlT1KWOeoalbAZr8RTOhyE8apR0oCenNI6uoB100G9eoFcv4+7tm2oUmW7V6PaVUvLwwRc4PTzAO/ffxPLaGjKFIpLZHB4+fIyf/PBH8tN58827uHPntgoGLgoWoZQrfPjRFzg+PsP3vvsN3L65bdJDLSLIPU37GPsuY1ECDbYrsO/pfl0N+sZCTBH1LAT2dnZQr1yg0agpmVJpQDowPTEfuHGTir55/bYAQB7yJxf110V0klpr3wvnm2/fRaPr4YNPvpSh/+FZ/We8z+qnL3Hy8lPkV67g8o13hHgzXewvexE8+53vvyvGye7+sVhn/Hcy0f6iF5lwlGw+2TkTA+5v8gootYUmuS4ca6i8Oh6k6e4xnHYFQ9JmlSAVELtIBfGwK8DWjiYQTBXQYAQ9ZU5+XHy1UhYr7MrNO4gk03j57Iman2w6paJaRuF+A82NlEUtvXO46DkdmRdUasKtGbr9JryJJ0NZf4VJZlWtXwAzfq+LsDVCxo0gao9Q63axd3GBkWuYt82TBmYTSymPiTjNbG1sFDOI2klctEMYMn2SiWK+8TgLPf7PyCuMJEeG7XzvoSBS6STGvh+KaWYnmASH2N17hZ2vXiGTKWBheR104J0wIS7EZKoOkGhhavfQPfHgjqKYcMpPlh2jwpPAKOEhGUwhMo7juHqGSrMmYCnukF6/gOloIGNrmtc7wQAifM+jCFLdGdajAVx4A1yEJsikXWSDUYSdKLpkC9CnpucJwDsfz1BDDLPxDIW0hY2VIgJTB+eNAVqBNOykkVYGe+cY1g9wdlFBs0HT5qhYnmSZcFY/cXPyEWld7GNtfR1Xr12Tz4RAnACv3dcDGV7L5iCI5pBtB5AImRAPrlsHHBoY03o2e3PZyfxA53tRKIi2fk6STCHOxoUF/DScksQ2n3KU/Fi+KKuRZWFBzziyx8gAIfjE4p9spGa9hYv6UM1iaNZXclc6ZiMSYtEfQzS3YO61NTUMkhB9V6a4c4tM2TtKPd07ODDvV4ElZjDFg5rPDJtPnqNsMs5PT7FQLEgqT0YvvTsI+nPCt398hlajCVv+egbByhaXsHX1mkJU5pNFvneuhfGgiy5T9FiYkEnr0QvPyMn4vZxsbl9aFUj1av9QcqeVpQWsryzh+KKK0xIN0dmgkH1CSbOHAUGXoGFlsDgaeiMx0thsEgjpdFvyNKOkZoEm90MP5xdlNbZkDGVzGQUlMFyIgDFljLKC8I3SJRsUsGO8u7qUpHY6YnJRHsqQBKZA0mCbTDoyRdgQq/AbDfWeyBrk80QZCD1ZKeEmaEGPIKabSgoqk2rDwGJtQ1Ypw2yY9klppxgqP5VSWKs35NPGBpFSPl4zA+KycRsLPON1NeDZDh49+Fy1Ad8P5T0bG1vY3L6GRDojNmH5kE3CgZHSTijXiyGcXtcz4U67CkhgSioDmTgwI6Cl4YMv5mP9xTOVYAnPfu438idR82wKUYUdScZqQAl5mtGjxDd593MHsbV5Cbfu3DL3ggy2QBAnu89wtLeD9NIW0otrMvYnY4Z1h4H7Zvjs4x/iycMvkUixXmG9OEA0eQmx+ArW4ibMqdQPislBPzMCkyreJUt00ajXUC6V1FRNwmTW3EAhQf+jIBLJJJaLCcmPe50mxrQO6Q+QSqeRz+eQsIHZoKI6Ijieot0bojsJyY8lEh4hG3e055FVwrXgRrMI2jElCrv0I4ukJOfSHiESs4Vel+mOniH3+UOfr11SCerQCoPSXUK6ZiDEOzKXvyjpD1PVD/S1pGyWzwR9Ys1ExwAFgjd9/y7uT3OrFEKiMh+YS4PJFhwRrDOed3yOeT8FWvnALwt9JYjLr4t+lL6niy9FFrtKoVsmBXEulZMElExkixJ0AmD0+AshbHURmtQMecFiiE0ExBgoweTzpudPvp3medMwakDTaLILDYNITDyCjLBkEk5QiAFPBEi4ZmS4P4PADtkRKFDD//ny8zP1Letm4w1nJP3z5994n5m/n4NgvAdcS6VKVYBJOhkX05d2DazxlFTLYBs7jFQygRDvvb8mjETV+MkZKafxdpPXIIMPfBk1wRqxFMQ44r03ybbhsIWoO0UkNIITNjLpbqunvZFMQ6Whe301XQz8qZydol6hSXYcUzeKxqCHapv+aPRWDCI4CSJhuYhZMTQI5DkhKSrov9UZ8CyYKOGSkmMlztmGQd9qdhGLuVhZXRLYeXRSVYIzz2DalUwnHm7euILf//1/iqvXtmTF8yd/9gX+6E8+0ZCD7DJe0VhhTUA6/aX61RNde+5LkgfzDOagIZ7Q/eSNJDNG11KSZfYxlCKThRtRPyAQa8h1Zbz45qELWgt+MimfATPw4X03ZzafExPOQNbvVOcT9wA1yb7FEJ8B2r/QE5a1IIdvi8tLqj3PzksoEYgZkTsPFHJZrC4vodvtod5oac9PRGMadK+vr8GJRrGzu4NoaIS7N1aQT3JgzvVnGJ+q8+gBybTXID1m6VNnmL5az7Mphr0OWq0+drppnAx/OVDnb1Kf//v+3tvrLm5d4vnrB7TBwkVzhrPGGJUGGfFjLGXjhklZO4UbDmLr2g3cunsPHQbwlc5QiDvqt549fiR7JqpUWKdofyV4bM3QCebRC2YQGjAABxi7hX/fH/Xv/fcxkNAZNTFzkmZAwlNoamolNxJDdNaTfJ3PpPCBEJPMpwgNafMxgxekomyGhMXeKIxhKI5BMAZ32kNkRtUGZWxmvQ3A4L0QgsMmOrQqCYTgTrqI2iGfWEU5p0n+TaArGb/rWuqR2x16qhkGcWcIGf47TDVTWnkA8SCHxjPEbPqOD3DeCaM6Shg2mpmW6GWP20oJpUJiHI4hQi/S6RT1KRM9f7FEes5oY3ghwbFEgnYCJE0AqYilhM1639RG2QhTtb3XQyaRPYJhtEdhxFzKZS20hhyWNFC7ODdp8f/sv/xnMzHOOGUYTdEeu5KG8JBIxh3E7QlO6jNk0gmsFV28OO7I/PHyakpTUx7WlLXx8Dkvt9FolLBYoElwHmf0AWi3EYmM0B0EUa3to9V+CNdZhxOOYtB/hsm0rSlBNHofsdibGE+M1KxbPUTj4hGmilIOIrt8m+Ux6qUnCAQdRNw4Li0s4PLKumjamg4qFQwo9+ijMMFSlA9JSPRaJS8MB2j2AjKRXkkFkXFZuAAdb4AXe6copJO4vLEChBxM7QR+8NmHOuBvbr7hFztDNFpVpU8EA67As2GvhuooKZPW6IjpeDNMIqsIhWy4s5r82jgtD4cjov/y4OBB1/PMRDBIJy2liNH/gHTzDIYzW2l4tVoDZ9WODnHHiQrg0wQ+HJN+v98yiPL1rXUMae6rAiSIqS9xTC4to9n1UC4ziTOKRDqpQtr4BpiDgOaoRNBocrpYXMD1a9dUMFDC9OTlgbx7tjdXNI17uXeiKNyQNZYkp1LvKIUr0L1ANDiVjwYbO3syw9uZFFLLqzhhkk0oBMcNo9du4cVRA+e1JiZeA16vhfLxPmgt+Obdu7h+5y7CkSh+9KMf4dHnX2CpWEAiFsGV69dwaXML9VYbe3sHePwlPecmYqZtbG3J54dNC2WZn372WO9hdW1ZrL9iPg03llIjxc/MZp1TNEotWcDvHNfwbO8CEauP4MjQ/9lMM7q9226qKJT0jtMxOyzD5JX1S9i4vC7GSjKTw+X1dXkifPH4BTrtrr6ejabQ/nAEd25ckdHil4+f4r237+Co1H4NnkVd+uwBpcMnSDkT3HnzLZmf752ZaeBf9PqNX7+npM1nL3dfs87mIBq//ueBtL8N1hmB4xmLz9khMGpgGN5S2qlNOnCnjiA1+ZxOkuHnJMTYcVJFFZruoIQeHAwsW1NZmRlTSsUpv9/IiRUyIpVY83sj2fYLV0795548nFrOi2f5aqgPMV4lMpic9VFrnqHdJyBKj5awiqsxRiyNkcleRcqNY9A8EPuh3e+gPxyo8LZoqBwMI5sIY315FYsEmANTVDpBtL2wwGb+fq7DuYePKd79gBXTFmmNM3qeTFyaq/LTTGnSSWlDhFJE4LT1FN1OG8OarcKVYByCI0yCLaRjGdj0swk0kbFziAaT8JhqyWk4gQtJQWcoNSs4qpxjQAaTntE5lEQRJT+5YZ1EQjZuxtKIDClpGGOBHrCrS2ilsxi0mzg5OUe104U3GyGTX8FKMS8DeqYwd0mT742RLK4hlV9GfFpHbNZBJ5BRqg+BUwFUvRKsPmXjHJpw2mukSNyb2fwT7KCxPfeeQqGA1UvriObWxaig/4G562Z0xCmWTIJ98IL/mNsJyErAZybwzBEwMG+jFGpipt9z4MOAar4EixIQb6TAG0qpc4WCWEQB20WMYEVghkg4iHgqi45Hr7ABYpEITi66OKv2MRvU0K2dijJ+dXMNS7kEbDeCMFPGWMxQ9hp1Bc7S2+bq1mXk80W/WTYsSX1EXxZj2B/mM6s5dkza4udffIGHjx6JfcR9hYX5tatb2Dk4wf/xr/81aseH2H7jNtavbuOsXMPi8gru3rkrJgrXH/c3MfNmE4yGPYEh3OY5NGG6G43iOY27vLaCjWW+P+Dw5Bz7pxeG/eUNJEd1IkwW9BsHMXPo+mjMXeeMXt41w9qZam/lnklmGUEYSuIoY2XzsfvqJSqlMu68dRd2xMXu7oEYDDKQl4zSpFPSC4sgJ4sV/tzd3VfY2XlpGABz+SIbsIAxvGW6JVk3bGyZYLyyuqamSN4gkSjiyYTYI5QJEqjhOWYATAIrhn3GxptG8fQNivHaSMJomuggJcqw0Gi2NETh+zAhNMYzTe97PJI3IUE1Mvz2dl7g2eMvNGnlonQjCVy7cUuDIJ713XZb8tVe/QxtNqh9w4zkM27HcigsrqmhU9oT9zgmrw5HuhcGaDFeV4Yl4hhgjQxaevtomGAi3E2TaqRso6ExBuY0mZ+NHre8ngo6CIfF1L5+8xoS9EBjKFR5D+NeHcHEEnoTByOa0dPfkPJuAbOeAimePH+Cs9N9sVqYInnj+hvYvryBUetcDKZgNI1yCxgoXZHm4gHYbIY6NPIOoN1u4eHnn6HRncrjL+lMFQyT4bqZTNBot1A+P8bIG8FO5OSFtcbkzjjZ5B0945RWP3q2j0qrq+Y4m4wrlY/hQTRlFxvM5r5LBs5A9y2eyslDlmySTofXxpJHKq8VGw+lzocMSG0Cb8w+0+x0Bcgx7XcOVhv2jDFGJxjbbjS1BskO5VDNMB3NvqbVLxbsGMMBh12GQeBb5xmLTAJj/tSewBRrCd3PUFjgAd8f74HBw4zJvzHpN0mw+p/PMjNNKD/DUHJ5I4M0z74THCESohk10wg54o5jhAxG9LKjqT+lyyCo2BWbkz0C92UBg36wBvc0ghZ8zwRp+Lu5p86Ty+YNk+2EJc0Xs4jnvL8byptNcj7DDOWzOfclM8wiA8zPPeQU9OFLmAWgSWJpAj743vj19UZbXsBkAjNVtlar671lCwsmSXE6lsUHz5d5QuncPF/yTAKgI+PxzN9hJLZGLj6XTXM/UdJvq4XlYhLXt1e1BiWp5fCn0fFrQZOUys98cXyO08MThRBxj5OqJeTCk//cFKMBA2tGiAUcZJwkQlzbTNj2hmhW6zT6QjDqSlZMNhoTwSfjKbxZQ/ck7S7Ly5Oy+a8ePMLxyTlCYaorwr4HIcH9KH7jN7+LG29s4+jsAvVaHS+ePMPeyx2BftwUUsU1JAtr6FbP0C4f62fzXGOdQisXDnsEnmmfNZLyuZyWQJkZtphYCflS+6oA3k8OGdjDcC/gs8KfwUEFn6d5H6f9ypdCS/6ptWD6Fq0bAnQC8Y3UmveR5x73Nv6OhYUC0pmkhnW1Br0uyXwbIpNJY4lBQaxRR2MxbLgWZFTuGPCVf2LJBJKFgnypE1YPxWRIjCoCo2Kc+Iyf/sAoTQzD1xA1uMp3akHs1Mn0Nx5PP/2Khk0N0Bv94ub/7x2t+Vt8A0mXhAvjrV7pmECOSzlHqZzVakWDMd7OrpVEG4nXvzk6MSFlveCvPhD5173c7qilM0XhJu2KsUVIFgRqRyambxx6fQ1N2UPRAH/OCtOK8cFwyR7la078hqznKSZ2SoC1MyZj2ITk8J+UhvKeRaYcXptB0hwEpzfZdBZAc2oroCBOxlfY1OKNkTkn7bFJtSRhhWCa7FdmQCo5Qz7cQb0ZwPnAQW3EWtDUVXOAzB53kA6PkYoYX1wGB3BQNv+avw6QxoEkgVux7sYd9K0IvABtxcx6jAQGCMMTWYrWQFQYDi16IIaxmAxhFgwpwTkRDWP/gqGUdVj/2X/+X7EsQiw8FnDGyTv9kqLRMK6uJvDypIvDiy7WF4wX03m1h6VCBMvFGGot+pBVEQ4x1dBGq11V4TYchZBOkiLYRbnWkVkum83huI5O5ytMpx1M2TiPLNHPA4EEUqlvwHHXUG18gFAwjlT8LlrnD9CrHiJRuI54LIRMuIdcMo9BKItEIomlOA9pSpEC+sCUPCjth+wXsjM4kQsFZVoXcJMId87QPDlEvpDDylIe1d4QnV4X6ZiLRCyhTbrW9jCgcR6TGNotjHoNI8EKk7I+UDIoaf3tEVkmM9jeKUo9xllbyDttpOj3EI9jOLFE86dvBB+sgMUDnl1rQDTyUpcJbjMUYjRjdjSVocxT3iDToTxhSu0pKt2JzIED4eicw67CZtCqyEuI8s+VYgrpqI38wgqSy+uSxllEaBt1MzlzXR0eKrRYLNPviNP64RjWeIpcPod4NKHiJUSvCsvC85f7ivReW0iLOVCut7G2lMfa+hLqNAXv9rC/8wpPn+0IOAt5NcCJIue4mHLSZIVEGy2uLsGKZGTCGZx0UW20VZC68RziySiqp69wuPMKuVQc9+7fw+a1G3j67CVOT09RLBRE3eVBzMTObC4rBsann3yOrx494mrH5uYGtm9sY3V9XQylD3/yBSKhGRYW8hjPQtja2lBiCw9hVq2STzBdz3Y14WSjv7e7i52XL8XcIruOKUL0UiAbk89EMhbDylIRyXRWUcOxZFqMkAiNWuMJFcpk6pET9OjpS7Hc5jIOMs347x988gBep4733nkLnXEYf/hvf6zi4eqlPIoJS/4MZNdx4vfw+blAvb/qRQBtfTEtAI0vyjb5h6+fB9Lu3Lj6y/mdcaoh5p6FQf0YXpOG5HGkYmRB2Jh6DiyvJ9kAJRFiXQXC6IaziGTzWEiHFZ5xcWFAFQI53KzmANjcy0ipmH4ypinEjC+MaTooCzD/XaCIL9swzQG1+8YwnP+NTUV/UH/tFUR5pCLkZehszCgJDCgBM0Cz5BHCLHwoi3BnWC0uIJNYRFpBUUGct2i4HVLDzd9PM3CCAl8nD5rijTJs05SE4JBdEbIx6rcxHrUxszRHgzcbKIwiQ0+gYAJHhwfoll4BY6OpzyZcZFJRE08tw3MjTeUzzes/hAdvwin/GCeVc5w1y4ayHbKRsCnFm6I3GigRkOCSG04gbNEguot80BFTduBQjsEJURgWATd6Acw49KgL+GRD7mbX/1/23iRGkjTNDnvm+75HuEdExpL7UplV3bV0bT1DiOIMiRGpGUGCrpKoOQrQRQfppIMgHQUI0oEERV4IAaMRKQjQwhFFgZylp5vdXVtmVWZVLpGxe0T4vplv5m7Ce5951KzSCOzDHMobOZOVGRHpbvbb/3/f+96C7PodyV1Wr8V8Ip+bxGKAOA39efgmStpnCkke1K5AE3rG8b6xoLRJNA04CUxO0O0a24j3mtdxd3cX1WrVpJ0BM0b/nsBQO9AEPgdUbe4Z8uzRVNoaTF4bFt4CYwk+yC/HWBr8XjE/yQ8gQOt7omB70RLOTk/QOHmGD97/EA/f/B7iuZyYUvGl+Se6ngXi8LOQRfLsZR2nF32xSmK0Q8/FUauto5RNwmHaMYGabAH+wtdghNKRd77/JuJh4PmLb5RstKSR99LS9kzyZ1JNNgnc8+kdubO9JWYZLwKDB17t75uRciiE3Z0ddPs9fPrZF5qgkSVEdgcboFa7gwdvvIHrt++JqcyLsZJAMWBAU/x4TEBur90RsM0GS3JRMrPFTlloP3WYDCj2lyfbAK53GdGr0bQkSjXIC0/PpcC1wKdIiZTTCabuSA1rZzDARrWKYjGH87NTmY2v16r69xhZ32x1tMYJRvJnsoDudjpiswyGfQFe5rvhiV1sJtMGdpFxzOaHwALfG6Wi1dqGpPzc6wWOBYMPFpJkPNOLbDo201s1xIF5OL+Wg5RSqaymkM+B+UNZRDx7dDawYtEQbL2SDVsDxJqHTEH+HIKtrSab5H0BATScpf8d01HJmuJ7mwx7cHstTN0OWpdnIKuNQD/9f5LV20gX1lFImlk9r30qm7VJ8pTSClv7xlZkii/ZMjzaJHCVXHU0YHEdEXgj8OwqCIqeRbaXCqQR65xMErKklyiV8rj/xj1U1tcVRMHPTdYGgUGy/OhdR0b8nN56vD7dJv7wJ/8UfiKJ9z/8a/KuEzMp7Mh7hWwxAoODEaW4lI52BWisV9bMvygUQq/TxPnBC3Qbdck9UrkCKutrSOdKwbcjvQAAIABJREFUkuxORj0cvn6F8SKOUu2GaoFaeoJyYqI9ivLo8biP/UYL3ZGLWq6E9ULRDPydhOqcdJIm/EmlZ2lar6m1yVq5GJgyzz2lWC5Zo8ak8lBY/oDaXwK/Le6dB+d9PVu3d8huNMaUklEp2U0wTZosGX3HFejGn7Hy7RKriZ99SlaZBycWlrxQ4QKSZQbyc1WHkH0EwSsCiWIUKpnSwDLh7mK2mSegrVUCZQzIoY0A93jz74qxOXA6AVeLLFRgQZ+bEFOGw7IxoVyPLDljYBkoMJtN9e/LuFmfi0xwejhaiAEZ3doHAm8yMTYDPz7+2dWa5RUniCKZs/mXrewc5HEWDH75WVb1gM5pDsaktDDAg2CRmffbMILADhl5dg0MOFTzOJ+h2WrLB4vvmqAKJeO0++h2B7g4P5fXbLVWRS6fM5ZbwCpkU0mQdtDviT3FRGyQyU4JpmNMwJOTJi4uOkimYijTMD+TsN6D5/B4itFgjBgDY5wQWvTe8iPoDyY4ODlDjynB3CfnQLG6i+LWLlrNFvqXl/DmrnxBGeCTZALfWl4/Z9QZYDaaYjjuwyObMreEF6bKBQjT0Hu+RGSRRMopYTah5HCpAQn3c8m1uGdE6QOcRKmSlodqs9HBQgEOTBw1tiX7uFQ8o7WsdEsO+OnvFmePY3u/mPM6Z20Iwb3GErmNxcEzi4MnSrXoHcl92gIz7AynFy2BLl5v80aLaABCUsZqmMqfy2ZeA9WgDljJo209mDKD5yi/n19LaSdZvaorAyY33wfXCZms17a3kUnSD5fDBgM1+auQp09uRmFLHGzkc2nUahUNS+mR6o56uFZOYT0bQpwDAWJoegYpYrIUYWPHGTtN7833cTiI43XXTNn1ngDcLnlgwPfn539GCuH/a8X/3V9+dwX++BVwXLOLIvjLF9ldySjD5wxUc3I1W3duQ8BXisOdCIf0UdXz9GMl8Uk1BRN1ObDmQJNDEA5e2XMFEu2UwjSi8j0bkIkWyOp5SiWdOQY8S3gGLpjAO8eAQQERBzmHCiOq7SiLXGBE0xiqYJYj9WGukwbpTBqOB36crLKJrTTncUwX39oaFCLm08lXMWq/73oRdOZ/MXl0LjyTHJSJ2/JVVNMwV33OvXIZy8ALpyXZziagfoa1QzIRRWtkZ+LuWlz7lPak//g//S/8fBIYzBlvzLQnoN4cYLuaRrkQw9H5UKANPWi4P9YqYQxdovkL9AYOmt1Tsa4y6RIcJ47RqIPJ8BtEYjnQw6F+9gTZ7D0ksmwgxpiNFmhefoZYnEaMLHBI536EeOImRtOX6HaeIJu4g7ATR3LWRHXj+yrcYvMmbt/aQ229rFQjJxwXTZ1gRjhTQmQ2xKxP2VIUTnpN0aQslAvpKI73v0Y15uL7D3bwusPCOozr5bAkfD95/FjyoA/f+j4yqQj6U05FaVrc0cViAUoDX3fQlfRg6JgZ/Vpyjum4j3anBUpM04kwcoUy0umsDm7++0wZqqR4szg1WSAa4SbL6a2vBpweR2xeqNHn4doYhZFJx1GKT3F2XsdJF3CRhzcdCsQTQOAD0XhapvulxAy7m2UkMwUBQbFkCslSlTx4DF2jxBOV5mHeumyazG3uYWe9jId3biMcScqgftC4QOv4iFpcZNfX8fXrOjymr8Ud1M/qGM18+eVsb68JXH356gBPfv6pIp4ngzb8wYVSVBepdcVUJ5YEDhbIZAsoVYogK58Lrtvp4eikjlmshFvXd/HW3RoG4zE+e/IVHn/yKZKOh7fffVtNIKU1bCrOzk7x5eOvVFz84P13sLu3KyDm5PQMX3zyBdrNBorlAm7duY2bt27hxTeHKvA+ePcNk1rG0lcJaZwYE2ylFIQHPM1CD169QP30VDPh9NoNgYxe/wyP7t9VOEEik5WXkDyjmKQkFSg9uLIo5jK4vnMN9fMGfvzJlwKvUok4nnyzrxQRTik/fv9tbRY//vFPxLD88MMPUMhE8PWzr/Rz6M9GsIMAJw2Yf/7kEE9fnP2FzolaOSsAjUXgH33xfbwVAGmvDk4EqPxFJJucPVO+GotYJPyUAO20q02OjY3S6gg6LYi7+ir+ufUyIaecJntyicnSGnKCAdxs6R3GxlKfNTA6JmNEISU0zg0MhXmNbOprM5LVtFI+EsGf2eaq0t6kHWoCFxoJs4Hk3kXWIdmfA7eL9qCByZSNx1wm9OFIyu7vcoR4KA7+j2uTIQPbtRw2ynG03Tgaw5SeJbE4OY1ZcPJtE1aT3Vj62kpuw58nMA8pY005tHEewQ2dYR4eI+5V4Xs7mMGaM72WUzjdfaQW5+DBRNr73OfUaIF0OIeoEzFQg54OkwmGcxeNUQe9EVMUSdcOIYQIUlGm2lLCRZNayueZr7ZAqngb2eI9zAevsVeOIpq9joOW+QLwekTG50iHJ0hnczi/vMTp+aX2J6ZHxXM1eFHGMtuhPLp4Cbjn8pPiwSo6N+Vo+SISanJDWI4HmHM/E5PQ/CDpR2W+IAsBI+12W39PEJxm8cVCXoDMavrD/Ul+FivwTFIAyjDt4LLJME2qDTzg+1gxbOSHEMg01USuCvWlAQPRxQDzcE6+gkevHmM+rOOd730fb3zvbWzu3VBSE7hWpj0Vx8tICq0+G/8xXh83rNnCRDKdzWvXsLV9DTHqWukjB07izdOp1x0D3gxvvfkQiVgIp8cHQRKS+TuI7cumQSzpkBgJBIau7+4oUITpuCw0mLBJs+Wz+jlG9F+cEbwZotXpiuFCyTg/4/n5Bc4bLWxubeP6jZsCori38ZqtgC5KT+eLMTqdDsbuTNPfHNecmlA+7xaOwnXN545gJ38G76ueY04o1fTyaxn8wBS9qRoW7jwyISedksyP+Vz3iCAO91mCfIUipbJLzIZDLGcThVpcXFzg7OxcTQflfJTR874zhbPX74spks6kMB4ONXhj0AKBSZ7HeaWWGqjX67S0zjggIZOQTRJZ32KFBQgRwYRm40KBDGyiuRfw+43xZ5ItrqNisYR83gAueRfJA8OMosmWoKk3AQTuCyvwifeUZzsBP65Byik7nba8cJg8SjsEFppqMAMfxuV4BHfYR79zDrdbl1yL+yvBd8omvPkSt+6/iUKlhmGvZ55STMSkYXewdpR+qGRIWi5YcIb2wqUvPzmCyGz8BcwofMCKZGMm2aBBv5EE0cBm+p7Q6+/Nd95BbWPdEjoD64GVp5GHKObhBKlT8NsNPHn6c/iZNO4/eBtDmvuHYmI2UuapwcXUFbt1ybCI8VT3h8nYYjCFHcQj9NWaoH58gPblmRpRrk8/nECyUMVaIYPDC4Z0DLCdmyLGxLFwBPv9OA56MewWF6hmJghFGHoQhyeGFT9WGAl6DsYTatiNE8JrSI9AAkvcX5kc5uOkOULEcbBXy+ksEYhA1h6B/UACS1CaMi2uJe6/ZJcSZOF6MAu6oJtYGdsH8kS7yN/uazLfD/Y5nmFkDFMxwTctHz93pHXGdad9TIDMiottR4fdL/O/We2VXHs0fg4xVdShDB7IJWdIxTzMPCZfJrFYxrHwyUSwIRaHPKsp/8pfjetIrLHAT4zPHj8ZPbz4IjAotqLClew5EqjBMzJCNih9whhIYOqVVUPEk8zAFkvONA8sY91yXzc5HBPcDBRmncafwz2Hv5+6E1w2mmi2uxiT3Rz4b21t1rC3t63vFaNOvyzllGB+m5L7iwbCoSW2tmooFIpid9HPkaAwB2957Rl8H2OpbvQcsz+J+Qoao/rCm7ry/0lm02IojnpDyeD59dyXXj4/RLPRFeDSaPXlkVWtrCOfL+JVq4+TwVSsL7IHx24fndalWLO1zW0gFsfJ0YF8jXldl4zoiTlIrHmIFae6rrwJZKYp+GFGUClgi3g+1nM3tQ7rjX1srj9ACiWMe11JGN35FIPxQPVLIhnTuh16lxjO63r2RZ5lTcOBGP1AwzXkIptwODzSUCEWhK7YHmE1kNVpHFzaWcN6jSQIyjBN+mpMSNtbtWY1MLKvMSDJngvzGbK1vmKf29dQHks24hyua8bhurdXQ1UD8bS+TDWpmpBDHbL4+fzy+3gW8UeTlcy6g8AZzyqGVcxJ9PDm8tJlrVq/oE1LV/eAlg18v402AdIUttZKwGyIVNzHdjWLci6u54+gMoFkDikE+gbevsa8s9AL7t8ELfVnSx9fny/x6ZkPd2ZDwu9e312BX8QVoLt6lkmerEm9GZaJkh1LkxXIFgPS60rdJIMsNh8IfOIZmJz37dlNkOHnIzThQG8JP1m6Aod5XmRDlEDzwFsxJ310FkljpPPrSZQadzBCAl78W7ZgPjxDgQmbPF+17Bfy2KfHOD3JzT6B/Z2F82WSHvqLOE4G9GilCslXuCMTO/9VX2nW8fqUS6QwwTKa0R5LT3h+NtbjU0pSwxFcq5BYlRK+weAXUxotjdjxd/7+P/Av+wslDmpDnM9RKSRk9H/RHsGTpjaMetMo26n0GI5P/6twIHGLwfNH8ObHCIe3ZVTvjo4RTWzDdbsY9F+hXHmIUHSM4fgrzIZLzAacFIeRLmaRSr8BtzdC9/IpSuvfQySawqx3iHwsjXs3b2F3Z0sTsTlvDhMV8zk4yZyYZbNlDCdnPfjeAmvxES6aXSC9iXzUJm8hb4ruyQv03Am2Nsq4sVMVy4uLhOwCFwkMJwu47hS5VATJiBkDsyi/7JvB+XqGjQFBvz7a8xSS6Tw28pReTrD0Jmi4MYzHA5TjIySTmaAYGCPKlEnKeZTWxThqm05wQszFwaKM0ksWqJxMdGdJSb02847SxvqdJk6bQ5x1pkAsL1YAJ2wyy3RbqG7VkM7ncWf3uhgQRJVnkQReXzT0814fNwUuFHIxnJ13KTTVwclExgd7G+h3Bxh3hzq4nXQK4aWHb14c4ujoVP44lc1NpXte1En9DmNnd0dN0Gg6x9HROZrPv0LGn2EZ8tFu19EfjRBPp1GpbVjqxWys4sC8YXxsX7+JfCaH5199icOLIW7fvYObe/RLYoKSjy+++BI/+t3fRat5iR+89x7+9V/9aypSuB6fPH6C3/0Xv6ci5/79u5oWFkoVmXB/+rNPcPBqH4lUAnt7u1gsQhh4Sbz73vdxc6uo6/X85YHS4Jh2VD891vex4Gk2LiUxYIFdWa9ivVoT4FXbqOHm7TvWJAVmtkx5efzyEscXLESW+OE79/Drv/KRmranX30l3zEW44/u35Yx8e//wY/Qbl3gl3/4Q2zV1mTkT6r2nRs7CDlz+SCpuZU3GKcBYXz65ACfPT36U3tDBIayR+OczoUxnngK8uDrwY0NAWhD98/2O/v/kmwyZCGEiTwiopTtxXq4VhtjPBrj4JSFHuWMIUx9Mycne0vegSvfCRZE9AsJPGIol+OaJiiSSAbsiFUzEuaEMDCXndtEeNUMmITKGCPGRApM9wMZiqadK3Nf+QY6Yj8oAY46mGACz3So2XyiCW2ze47BqI9oOIpsPIPC2m0BDpdHX6FQzGCtUkEywglIFBO/hlDEmBrmjWiME8mlCHDTryVIAFuZWouZyMResuqCCTybt1m0g57/UsmYCecdRGbfu7qn/nIs4CwyqSMzbyIdox8JwY0lJvMphtE2YuEESqji5fkRjjrnKJBBEo2iL6NKvpcYOq0Fuh2bsG6U03h09zr83A7ai28p73/eIeMNG4hMW6CBLtd3/bKJRtvYLwxboQw6lllHNFPBfL6UHLOUWsgTygw8Le2HTexomUB/FkXKGSEVYlKZTV4JBNGPSSbDCmsYqxgliEA2SLlcDuQwJkH7lm0WmEWTdUKvNVKqg2hv+lWxIJakkAbksZhYM2QXm+dIkMCq5jLwTmFaUNBkqgmMFPHy9T7S/gAZMlKLZfzq3/oN3NndtmZ0NlFyHb0Y2oO5DlGCfsdHR1oXuVxW7IVcPqOmlwAymawsjnms93sdTNyRhgXck8nIVCPqG/PMGsKVWpMDpBR2d3hWujg6PhXTg9eLf35jb09sNA4KaLJL8EGshmE/kMInMeh1JCfkhP/GrdvY2buhaSHXrfkq0bh7LCN/hHwMGSCwoC9UVDHxbB4JdhDoYGHDaZuSmFTMGLuFRvrJTFb3kg0HkxlDZM/Ij8SeVSt8CO7Y/2cTouRh+kwEsp2ZO0CIEiyFwBzj8pJNrRmOU2JpYMRSDACmlPL8SPL+xqKBz0wgf+OUkqyI2UQgHQFxshAJuPH/07+JewmlpEq89jmwO8fJ8bFYMhyGcA2twG8+1wQBGASTLxpzjZ+BjNNBcFawySP7jOCBAJUglMKaPprrMkhgJrCRAIloCWIhsbkLgKsg1WmuZ2OA2bAJb8xwEhpb0/8uRkxKww7ux3fe/hDVrW10ziwoSIwzrjmfprz03qTXVVQsQYbmsBA1rybzQeE60vlCjzxKYQMZvCSfqgMpuTPJHj+/O+oLvN29fh1/6zd+DRsbVdVCZPexSfZBJqaHvjtVmFKCAGTAQmk0z/D85ZfY3NjFm2+8r2effnVMQV12TxUokyhuKGn24uwIuWwauSSlUARePIxHA71f2Vzw2ZbHqNUG/D09XcgW91pjKQ0WRaasheH5CywcsmtIF2YyJpn19FvivkCAlCCKsVf4+Qmc8L6QPSWgPkh0Nym1SVIlE2TzLlDLGCO6zwoyCRiXviV0reRqZOXIayaQusjDK0hb1tVWei2HiPT7Wih5nAMGSwG0gpyglN2WFUhhPlxiSBKYULIqGVhkuplvzEqmSYlsLsXEcWNBd4cxjCYBq5ODGAIlK19J0wgHwIM94yv5NdeqwluCNAQL3THATLUa2Y70OOa9igZJiQFLjvsswRKe5ZLT8ayfkoVEZoEZr+uMDzzM+HW8RwSC1cpc7TlWGYjhSvmkOxaj9fj4DEdnddVZBDv48wh8cJ3a/eb9sPrBmH7mxczaiCAa2Qz5bBrJRFJ7DeVHDADhfsrUtWyW6pKpmNRkfuaSkDKBrD/7bMb6JCin6+ItcL5/gma9iUUkjZkTB+MBXjf7kk2tFbKIZEuY+SHVmtyTGZLCOr7fbQh8iyXTxrB0eeYQuJzBT7cQK1NCySERmVkEdB3MJmTe2XiROHs07mA29jHuc03Q75DyoyqiflH+QIVcFs3RIS76rxGJhZAtco+MiKUmnzK7pWp8Zb0c4vX2EfeKKKVqAvuYpMq9hTUdB546b3XfbUBB1iXvL/c7XlPuR3xWVqxMMdADkMmClIIhaXA2ETgjKM1njl9LQJ3BEvyUYnQKeLZnV73PCuhfcF+y3knvJZB68b7Id09BGvbc89ksVzjIL1vS6WiCydDqk1KpICVSrz/E8ekpWhrwBUC4ZPK+hqvr5YqeCVr1ZNMxbFczqBYteZ22PFfguUitlPVb0IEBg8YMZb0iqShr/WNPv757fXcFftFXIO27WE8Sr/HhTmjpYgNzdnJ+vCD22JLMatpFzafoL2KIeK7V57JstqEHvdJ4xtk5F5KHGn+fDU1F9FAaNK0MvKh+RiY0RXLeUy1LKSX72oSUhd/+IgBOFUglR5/IMAYuQXjN/ASO6ZwhkI+QPOhp8ZCM+yhmPVyMozjqGxvNnf3imJuFMEEzpotOkQnPRGagJJa9zdp6WQm+3Pc2SgmkkxEkokHi6d/5h/+jT4Dn4LRzlaJw2XZRzESRzXiYyw8hgm5/ZdLZQLN1Jtp3v0tgpYBMvoCpeywZ1Gw6Qjx5Dd4ihFbzc+SLtxCLZ9BpP/92ajGjwHaCQvmWjOIH3S8Qn8URcyrIVO9grUhJpicJhgqj9BoimTLYh1Bk4vWbCI878OJleEggNB1JbsOiMRJPot/vobpewubmJjrnZ3D8qSbWi2gG/ekSg24fp/Uz9AY9xSC7k7mMsK9Vy4HBtKNYZf17SzLMRpqwszgXFX1hiT80ujbT6iXCNDTn5JBmniGbyCWi9M/gRN/B+dhMjTeyllZj/ghc2JzuxIOUr6Q253ajLpNcHu6DqY92Z4yI7+Du/bvIJRPyuMmQ6t3pohINo3lxinkoKpZVvd/V99UveqJOOwsDQnLJNB69+Qi379xUQlCv20On2cH+wZkm1QnGhNP42A8jTKPsqIPOaKpCKuF42NraBB0t2idn8N0eUsMWtsIxdEIhHHebYF5GqLaBCULojYbyB6NRvXTYBNU2ruma9FuX6LRa8nAgU2NtYx35Ar2DEnh9dIIvPv1ME75333sHG7UNfc9atYovHn+J3/0Xv49up4l8Pov3P/gAt2/flrzzyeMvwYhuPthbW9t49Oab2Nja0vSP1sZfvzzC6cFzZCL0saD5uEki2EiJbZMrYGNrU42T5EC5goya6XFAJJ1JPs8Oe/j6sIXd9RQw7+PpV49xc4/G5w9x585dvPXw/h/bAynfJOvr0YPbuHtzR3/Hqerr42PsHx7JL5BNOae3mWIF48kYXzx5jRcHDYBeFgRnGR2cyaCWsPdc3buN61t5fPnyAk9fW5zxn5Rv/tE3QYnM/du7ePH6DL/zB19cRQPraxYz0WtnvRMk/QNk1vcQiW3gWvYc2+ttdN0sTs8zaLRdNHse4rmqGgCaypI5xuZe/n0q5o3RxAmxSTZs/csbiBsnp6nUzU/sM62m+dp8g6nhKnWQm6sagoA5YtIwA9KsmbeJ5hXNV0V9wAaIhjByGzjn8zD1MMNCJrsJNtR+BPHQUsAQG614YooIafljvscUSrmqMT/YuAR+MUryCry3FI3OQoyMK26us7FkYOEQ5eH8NkpZgVl4BDfSRChGmc0c/uwaQt4DFXrebIzF9BUwP0TSp8QihXjEAHE+Z8vwAiNq80NJFGIFHNTP8PryDHe2t3FrcxuvTuvou2OkCzk0Bx7aXTZQEexeq+HGtXUMF0l0PUvG+5MvRk8T9GVxKZbfvA9v0tKzKkAqFEEynkIxn8XGxoaeBU7nTxquWCOlOItnk+SIXabuJmBRXBk48yBkKhcbJibVja9khwT/rFniQRQzVoeAF2vibKKzmmcFcaVB4bwy4yUgxwOOEk5O8CmP50CAgIKCGIL3YQW7/Vx5p7H5kagNmIeyePHqFapZ4PbuLjLVTTx8933U8hkBXu6Ez15fRUV34KE/HIvpwEXI908mFZ9j3/c0VKBHHtkHq3gPNhKT8UhG+eVCQQAawZFV0b8CCS30IoHNjQ0ZIX/17JmKfTXjIW4/9F4wdub2tU0BjtwLOp0ufvbJZ/p5bAwv62doXtaRy5cEnO3evIlieV0MbL7of0iGbZ/eL7Mx0jkzke222mi3Gwq4KRWKqK5VkaXfVySiVFHKJdmqUMZoptiUcEbke0OKuyTv7ggh7u+pFKJqbAw4JRBHUIaAEoFFpuuS3SaK/MITgHd6ygAcH7ksjafpB2q2EGxWKd0kI5WMNH5mk+eah9eV+f2CAJp5JJkc/FuWCwsdNmwEv1Z+RWR6cDDDf5M+jHxuDPgy9hnvR7lcQalSEYDONUOmnkIiwmGx/pjSzEaPzxC/XkmdATOJLBZeM65tNfFB8u5KcsYp5yqNTayYQQOY9sWOblxeiK3Gs0i4BsEOJ4Z8ZQPVrV3zcmXds1goCVwebJ2OgHtKQcVwuJIM0YSXe6ZJnrgejdVre7LJocgcsn2AP4dsHj6rlPjyupNF99GH7+Bv/vqvSWI96ncEMCwcDhs9XDYuFX5UqaxhvgyLgRIJETBtC/DcWNsSAMEPw+GMN2zBnw0RjqdwTmZh4wT5NH2z6K3FvS+E7pBDzBk2KxmUK3kBrpResvAPh2MIJ7JwIikx8+h5q2eZKHAAeuk6B/IzFvoKdQiK+9W+sAI6ef7w3DWWFttuyuuMJUI4zVaFvXgv+F80AlFLLSassdNkah+woWV4TpBSoLIlAvK5oHcd6yqlBQbm+fxvM3X24MnO4NvUaiWo2WZhx7QAUGjfDIXIDiTYRvZoGIUMGXQM76EnXgyTWSK4ngFYHyQFco0aQ8fYhpKrajhFJg8TE21d8O8p0SS4K2ZmEDZgnCDObw000s8LGIn2/kyWZrCO2SnIF4++VZPJlfzZ1j8bJZNeEhQVwGm7/9UeuTJmt/0kSEyeTCQFPz03s2YCEZz+c5hBcIP7Md9zmozxADC2sAYL8KFXXKtNxYylbtLzkucHEU0OF8iayGV5v8x/TPJmSpb7LUyGXYFhXOcCpcn68mlAnUO/NcDhUROjSAaXUweLWA7Z0jpa9VNJxenZ6/aa6HQaGiJzQJ4rFDHotfVMKXmSTpI+UNrY01B+MH6GaJF11RKpDP2Cua4IhpPUbAArQTVeT7LQxkMy83jOOUg460g6a4gmOZgJYTC9RHdcRzJNz9YIFjMDdLhG+RkIyonZyCFolF5jPiYDsnN9bK3dQTl1w1KrGbaz8lwMHg4+Z/w+XmeCnByQsRfi/kv/stUQhs8G2SUCwVTb2V4tRj8HqoE8lGes+ioCo/AFiPJZ7Xd6V3+umiOQh2p/CST2/D4yssmM57W0BFDby2Js4hMpLJj4FzZvPuoEeC6vVcoa0JycnmpoQ39cMcMdB/lMGpVgyMdBzcpeQnvtcilW4m4ti92NrKxi2M/xz/lMxfXebdjAoQt7Eb7IBnZiaXx+Sgbad+DZn1msfveHv9ArkPbHKEdcDby4DGPzIWZReps6SDHMx3fQnMdAY30ysUicsvLeQZwH8JKsaGIBSz1j/NuRT0UCU3tW+zbPFQe5kDH0mXi5SJbFcCNYR/sUsUfpKiYfe18YQzoOpOiP5jtozDlIsLqsPQsjg4lklnzGsykPmZSHfGqOk0EGX52n1M/Si/X/74sEEL5WXmmUgxYc1wB3yksnY10DqQMnE2xsrCOcXcP50MHNjQzubCQwZhjMf/Jf/re++Q+wOOMgkdHicUk3Lzr7GI8v4M1oyptGJMRI+j78UBqJeBX9zlPMpqcorr0DfzrAfDaA5yQw6r9GOnsPnj9Es/lj5AuPUKl8aG94xosZxqIOCKbPAAAgAElEQVR3DIzPkN+8Dz82Ri40RCb/lqjGmzlO2xx4sTLm8bIZcvsefM9VsmUokpBh69IdYNCkT4B5M/GS3Lp/R+b5pwdHyJBuzakppyY5xpjH0Lo4R3gxETrK+66GyZ2oSMuXSkjn0uhMIvJQqSQ9JTTGYoyl9jUp4oZ84VrRXIkzQp4IbhhRd4aDo0scjKYIF7ZQzqdQSZLVY95CnTnZI3E1bSYLYFIbi/wlW3+bmrOm8TwdrCzaueETPDg5OpPp8M7de6hs7iCdLcgQlWa7g9Y55jQ7j6UxGFEqM8JwYrSdaMhD/aKhhNHvl7N4dGsX8ZsPFOfdePIFzi5PEXFGCHtznIXXMEIWmVgYmRjZW/QnmIkpMO5eohKd4SEN/gYTzBNZROc9nCKOk/WbeNPpIXf5CseZCnpr2zjvNBFyFsgXiohRh51KojeNyC9uZy2JYi4rM1Y/msCzb57j5OUTvPvu29i+dVca7KOTE02BWCJf36xhe3dXxfLrkzP8/u//CE8++xQb1Qreefv7KK2ti512fHyKo8NDrK9X8eDBfQUbfPn0BbxwAetbNxAbn8FxrfBieSw/iFAIa+tV3L1LP7UyesOJGI5n7SmcWBR3tjJYuGya+nhx0sXhwRHy8SXi+TIuzk/Rb5xjc3ML77z/IXKlmkADrXFO9ZYe3n50V4Xq/gGlpMD9u3cky2WzzIbht37rt0QV37v/JuqndTSbAySyZcTnTSwHlBiN8b3vfw+7N+4IkCUbgT56L086eH5kVFy+/jz5Jlln9ZMj/N///J9jGcnAi+YleeKrdfocbuOVipKhS3nHDOVSGptVhlYk8Oo0juPTgcGMmhbSY4oyFksLWxW4rIfZDFzR9+UzZAwjFrcq2gNwzSb6IZtKmsNqAJ5ZPD0fSDHQAgaAjMkD7yp9tQyBKaeyKXAsTJNngtQ+us06+v0h5s4E/V4bU5dT3gISkaSCT9KpBCqFEErFJE76UbQnbIKZyEZqsaUGk7FgUhMDX9S0UFaoAAgzwSXzZDpxcfD6JQ4ODpDIlMTGmrl9SRHXqiUkipTjhBH3WMh7mEbX0G6N0D//mhnBCPtTASOVfAmFfEGfcTKfaS/Kpwhu+Gj2h7jo9QXOrOVyKrApUY+SDppcxyJellafkd1/3ovPHidJ/PmUeKfCU7EsKSdjU0iGS69vgS1877xn5lFmku/e2MdlZ4JCYolSwiRCBgaYRnbFWVit+dU9FFDKhDOZBxsgJGkDPVcScYEhV0CCGGOWnsmX0lFX0lilahqopiSr4GfykONzRZYPi2X6OEgSZ1bK+p4VcLaaCFOKSm8b7vufffEF/rUP3sTf/vf/PTV69fqZ1t3tW7dRb3dxcLQvf7DpbGlASySpBEY2CpI0aa2y+J8hGScLkxN7SNLI5rrdaYtJ8/ajN8Tkev7i5bcSQhYNNMvd2Vaq5vFpHYdHR2qku92+yf9CzpXfDgEgpkv+6q/+Kv7KL/8yPvn8CX7+2ReamtOzYlhnLPxIDGB5Pt28hXff/QHWg/vJc2JIzyKxbxykaHS+mOHwiMmo52I7EODbYbLyzi66nS4+//RzXF5coFQq4Y2Hb0jKa8AQ5YMRY05LokPjfpuor/xouC9wj51QSshrNJ9hSjN9PqsxC+9oNZsaHJDRVipZIqtk3Uql4/PbVQGWSmV0DssrSUbhBM/ow2VNikkWjfUwX8y1P5PpQs+uxuU5hr2uwinIaiN7QklvBAmu4BFbdPxvDgTYSJUra2LNihHBhMeAPUmg3B2Nza+RrZf2OdYBXLGcWk7EjrHPyT83HyC+L117DQ1siMDlkw7PEVkOJe9nOA2BSMbPC5RYhhFOlVFa35SMlEAofybfOWVHNPbm50xmeH1S2n/1S2ncM/2eIAv3kdV94ZpKpLgf8TpbgjGvG681U0i57jj95TNGE/TKWgnvf/Segnc8GmwvQygUskiEPYx6LT0DfiiM4zYwHLuoZX1k0lnds+m4i2G3JSluiO9n4so7hANJaTCIo/K6hxwcN3voukvU1moaTnBfzBeYhBk1816akodj+jsLaXAQjxrwxoaU7EJ+HtZJUwJLatDt/NG9FsBmhvM873Xv+ftAVsV7SbiKQ0z9HAILkjSaP9eKWcZ1EkSaGEQUMAvtrLCmXJI7JnLOzGye98gCS8zjawXUssZe3a9Vk2IaxtWA2mQqUTXk9IYPIZlYIuKPFErig7KSlJQXVFKY35Q1OxoWXElg7BlZAYv8e9khkDlEk37KeRkMoOsZxWTkYtCzPYjPovZUApg8kwP55oqFZ9fcPGOVVB94UJLNoGvFvSGQKitoIGA78tklyDKbT5FK0issFwzG7Aqvzl7zWDOwTww2ydZHOD9vqGYiaMezhCyuZDqBg/pzAaZvP3hP/r3yTltMMaVfpy69g2yK7NmFZJxMX6MFTDwW1qCEw16a10d4voYDv0zPQ7/VQKt+iPGgq8FZOJXBAjEsR9St+Jh6PkZOGstEAW44h0W8oHvepS/wkKFYXbTOjtDtHWIZ7SHCKXUwADTpPueYC8yngafcEshWYoimDTDLFsiupiKIwCkZJAzKMACXuD2BvMU8gB7J+PJKiPlFREsjRIoDnaez8RzTkQdvwgEmz04CnLR9CAabZBtyzZNFP/Yx6k7FXLt+7SHWcrsCDdljidVH3sOqJtP2GazrPybZNDBYQHIw1BhNRW1DMsqBXwgnZ3X0hy62b95CNJ5Bu9lGfDFFPh5GrlpFJJlSqArPKqoJxM4MAFYbvIWMAS+w1q6pmnOxZwi8858zhrCFv9CLjRJmT3YItY0qypWKgDgGn3BNcN2vBrP8udX1MqprFYzGMzGpSdWztFpj0pBxxkCKajmD9byjcD2up1VgC+Vf9Oijp+xFqyu2ZKmQw7mbxuuu+TRN6I39C5Ci/blF4Hd/8d0VoEdYZIrtPGsLKtvMn5XM7VhogakTRd+PKdyCa3EFoDEIoBz35X8q65Cx+ZQJCAv6DrJ5CYixzte5HMj4+XwO/YT8UZnu6To21E/Me+j7SYHxlE8mMjmE/RmKiQEWTlgDIKZhDkXcofogC5JtFQQaWiLmTBAiA3y+RGseRWuWJsLy56Zv8r3xV3BA6qzJRpb6+u48IiUVXwTQyD6WJ9u0C39i5CUGXvGMyZeKmIeojoihko3gsjeF8x/95/+17y0ZNT1Ct+8gpknAGOetV3Cnh5hNRoiHt2lhjH6fE+6biCV4yD5TEZfJ7iFffBfjwWuMBs+QyNxDMrOL5WKE0eg1+v2XenOZzE15W8y6r5ELr2F3+44a+VTMQaVcVCHIRpipPotIEvFcCeNZCJTLaZI1bqBz9hqTSFmGspHlVJPSxdSVB83mtR082W9ocyvGFmhdXsKZu5iNBmh2u+jP6GdPY2Kahk8xIyU4EkecB6LjBYwUcpjnKJXXrWmGjwuFfy5RiZO+bSlBZId5i5ka20w6j3TUwcJtw0+soeEVlTIaWbqi9+XzaRSySTPuVcKgIamadHKaEQnjcmypF9V8TOltZARFUwVNcL588o029821hHxfQkzDSGUx8xcqerkImRxJWQSn4/0xp/tWhJPa2Oh0Ac/F7egStzaruExvYt5tYmtaRza7j1jpEpf9OVrj63AXjzBdsMC14nI57sOZ9VV4MKEmEyIyG0E/WsRyNsXDkxf4lUf3Ebt9C26riW/cKX42iSGWiiMdZdUX0f0lisui6bxv0i8CUMlcCZXalmROjeOXmI56WNu8hvLaugqmzx4/EVC2W1vDO2+/JYP+eCqD0/oF/q9/+n/iq8dfoFpdx/3793Hz5k0Vxqcnp3j+/IWleiTS8JM1FGs3UI70UA739LmGZJJM5iiUSsgXrVlKpHKYLR28Ph9g/6wnMKSS8pCOztFpNoREk4VAf6EI5YgMVZhOZKTK9LR/6zd+He9+8ENJXpiq2R1O4Xgj5LNJ+JEU+kzzAvDB2w9VZP7454/x/juP8OqbL/Hf/Hd/D+O5j/XtGyjXdhDzetip5nD/jQeaZrHcp5fLaLLA5y8uBZz9Wa8/Kd8k6+zenRs4bw7w6uXXWE5auH//Dfzww4/ECPyd3/05/o//7X+FP+2g0exgNBoDETLKaODoIJwsaHJOD6grf5wg/c3o/WZKaymP9EQ0A1lek6u/Y6EeSCnEuFHfYuCI5F1i83DSYAWyGB0s6IPi21idBF7MFFZpmvO5fqXiUUUdz70p2oMZ2r0hZqMW/OUIMYId8LGxUUI2v67nMJJIounSzJ4BGRXcvn1dTNmXL48wGDBq2a4qJ6TGS7QkLibAkX12dHSMy/YAl+0Rhp0G5pM2FuElYgmTVA/a50gnEtjaXMNaOY8Ef543VlrcPFFDuvZQbJJR6znc1nOk4kCJMtxoSr42fF+cmrNoJQukORihPybROoyIw0aSUg02lhlkmDpDKWSkjFmiqvfNZ0yU6z9Cka4WYigmKfWZid3DhoSHIIEgAhYcBhAQYI4hGS1kINAAemX0T1mfGHe8P4EZv+5JAJxpsh+YOl9JJgMmIdcDWSyr1DUxcticRCJqXKwIDVI0A8N/fg7ZDgcSKd4F8zOxwljTZKVwzbUnKf2HnyOUtSlamAxN+3qyqHKZjIAlsq9++PFH+OHHH+LJl1/h8Zdfiv3EL65tbeGtt96yNcZuJBpHvUVGoQVVRMWuJJuK5scGHrOR55krQMafaW9no8MXi3eCSwTftqsVvT9Ota2hNNN9Amcs1CndVlJXkLbXvGzirH6qiXUxX0A2EcfF5aVkpg8fviEA7aTewGdfPFZy8bDRxLDZQTqVQtsd4LjTwg2mHd67L4k7QSM2mfx5ZHkoZZnvwVngolHHYZ0M8qmAELJ8b966jeODA3z6h3+IVCaHu48eYWNzQ88oZYNiKIihQ7+l1bNpMpkVM4yDITMQJ8AOtFoNATT5bAb5Qk7ed5eNhgY9ZLWVS5UrlpZkVrMZxu4qcZM/2xIjVwwD3jOGuih5ejIR845rll5pp6cnqNU2sEZGlO6Nj3Q6jVKxpL3HGAV6SEwCJODWUl3ZkJF5tgLPDBAl65y+OZSH0uR6onvLPxdQ5cf13lIxCwzg+2Yfl0gQTPzWH9GMdw24MAB6iShTiicd88hxHAU59PodNXeDwUT7EO/btb172Ny5LfZgoZzXcFEhEGI9mXE1B1xad3xfgbG8th/KWgmcahDAZ9XYZ6lMNmg+jRF1znWghNOIDeT6A/seWgXEInjvnbfw4fvfoxoJs/FUxSt9JRPpGLIcNraamHQuJPNSWMiciZQEtMP45utXqJ9e4ubuFnZv7CBbyNLBHjMC/2yAmVrOIntOYJN7HMEgXntOsMdKyU5lcwETzJj+8lPihh0AXgaymKeS1iJBVqM4XTFSuV4Eeuq8CVJ6A+8xe57t7OL/lF6plMCInn+Oi7iWtVZ0Psg23YYtsjohW5XJkJR0mmcYm2Zjsn07EOD7NeuOIKE4SGaMMLCGHipMZNZeGEYyPkEy5mLpheHO0pgtGXBEBounYQHvozG47Dxd7S9cA6tnk9dIkkgBspaqSnk51yzP7SXZQvSFIiuaSYZKYecAl/usAX/y8uTgTuE9hpWY55rJ5Dn44GCJxvMygk5Zg2H+jhx+rCTCxlzT3h4wlXidOMwh4zLoboxVxBqdQxoBmQG5kMEMsykODk/w6tWh7i3T1BFZojk5RqNzCn/u4871B7h7/aEk6C9PnuHlydf6GVzf9/ce4b37H8iMn2fscjZGjOEKrFMoHc+klApPsJ/eczMOLo5PcHpwgunCRyafAdZuY57bQ3J0ikj3QH5B88IevOzW1dnD38zJVJuNcbr/NdrNMyycAUbuKUIRrnEOb+3stFfApqef3MxHMhdGqkAZMIF4s6vxAvCI8kwiQ/JelXydMu3gZ8jGmT+bATZRsdPEwpou4PanGDZnFBwgmgwhTLlhLDDyJh1FzzTg9nnPHGxV91DL30YkRG+vQMYoKSXZ3zZEMHZhwLYim1OSTQtz4DPR7fT1nPLxdKk2kufXWKl3jcalvB6vXb8tMoDSFidDybzimQycSBjD/lDeifRALFUKUqfQK7LXalsSMf9NJRyzf1rJnVmLkp1pno9kd9szSqsTet3RY83sE9JJBuSlkctl9DkIzhKQnTCR2x1jrVySD2ZvMECvx3AGu068b7QCIYBPZjT3c3fUxWY5hns3KsilYxoYM02X64z1FQmD/Lm0KCArL3iIJEN72TZLEL5W6ZxULTH5ezxbYCL7ge9e312BX8wVyDrm+TXwE9hMjXGzOEY6AbzqpvCiZc9LKbZENWE4Qn9pw1GyyAhkT8JpTMNpnYUpjBFdmMKEoJfDQZdDprQFZYx9Sqo1vhLollq6GCOmfkV1j59GZOEi5g0w8sJYL3ooRDkcjCPssCeNIpQqIV1cV00xaFzCc+kVb76t7CWGoRw6EyaJu9pn5GEbgGJ8fwnQJ9mRJJznOUE9ykx5zpDZxrqQAF1eSbgsFOeYhhIYLOOILfn8hjB2GIbIvgMYLeJYS3pwfvM/+6/8SGiAy+ZzzDymtgCj/nPM5l2kc3cw6k1xcfK5fuj65lvY2Hkf3dYTkzrE0nCHXyKTfwPxpMnWvPkI7uDnGLvPkEjcRyL1QF4r0/ELhGenuHftITZLO2hNY8hlYtgpLLAMZzBPlEFvJ6KQk1gFcz+CweUBloNzTZLnCwfVak1Gst88fSIDt+mCm3Ab5UJREg8WmMupi3G/jaizUApgsZjVNODJs9e46C8QL20LFNLkPFNFyh8gFxqhXCJYFVXxuHQoCUohFl4xDOZKzdLENmRynSg9opiACfNtYGHEtMyzPlDvTlFLf2vKeq3IZDVPh+l0MhKSyyKeVHA2ODQnJxPpqDWXh9ZW0UyDXx525HGzXcsiHCOoEBJTgKBUZzTBYjqSrnhI07+5Tbj5uSjnObmogz0mmXJET28w5IDFeraE0qKOG+EXqKfCmJfzWDpTgWOXjTV884RAYgaVvW15D9C3qjOPCcC7sZHE7s4G3H5XgMP+yxPslMqIbe6hPhyjEjZWF8/35pigh4PNQgS5Qk6T1narLZYfwadsqYpybRveZIjTo3188dnnYsT88Jc+1mHWGY3w5MunmuD2Om3kU3F8/PFHAkCffvUMP/rRHyhmO53N4MH9u9jb2dXUeDAc4cXLfQyXWZSv3VdBc6MS0i82EAxbSGXzgbGtTYX36318ddCS75+K21Ed48ZLnLcJHC0QZ4z4dK5igVR/3ktOWN9+911ksllh2+9//Eu6r0y/JLOsUsyoiGh0hkpEpXzj9o1dTTm/ePoCb7/1EI9//mP83b/793Dt+g2FdVQrDFLYU+IJI8Yl1QgKrOdHLSXbqhAwBvgfe1G++eDmBr5+vi+PD7LOzltDAQd//ZfewVffPMeTp9+IlfnBu9+TQe3v/JN/IgC51aVRPQsqprBwkjk36aVSXMw7h68VMGOeFsYGoReG9PHyh6HMxBpLk/SZLIQFjhhjMgk2lpcxvGgabeABixtF1hOsCPyU2HyEVh5kwadViEfUQTEbxnTcFpOUe9aScNl8hM1aBSUm/BViqJaA44spTptR7N6+I/C1Xm8K4GS7Qd+qTqePRrNtE3kBKJbQK2PnkKOvvey6GM25BijJY3NC5sgUvUEDl90OIpSGhhy8cfMa7lyvmdSdKVhOWsk37sTFMLaBabR2dc8yszpSs6bAoIk7QGdMn6s0sgkznp1RHr50MB2zkOPmT9l4DJVySQWeJBDJChYJ8w7LxxcopXzE6R2VTF5J3ZRYpf1ghJPLkQ6tWjGCSiGGCdNlez2xKGh0HImnMBFgQGN085OzZC1OxedqmrUOAoDrWx8Sk7oGf3PVRPA50DSXviRcH4miim4GFaz8ElZNmEiIgdeOnsHAS0uHpKRd9Ghh8ziXgbtkE8mkmaJHIijk88jnc3r2CBB+9MEP8NGHH+DZ02fyG+S0nMe3GrPZDKPREKlkCj/4wXvww2E8f/Ua5WIR5fWqrALMaJjvO2wsETY2AcOFxS9Zgjys+32LDWcRza9X87xYoN9pK7WX8iAyu+y8jGJn+5reP9lmxooJQDX6xUSjeP7iBeqXHbz73g/w8O5NfPrZJ/jv//4/wOeffoIPP/oYf/VX/oYBhtOJJvP0aFGITIwNoatGp5DLYfv6dZSqNNK2YoiMO1LveZt4zk0nQwyGXfQHQ8n2K6UKbt64qWeT92wV2EEwi40k7w8ZSFpbMXpHmQRb/jCU/Kbpxxi9krPxfSjkwDW5U4Yx3+mkzihO8RmEwLVAA3leBrJReV4IsKKVgjuSlxv382wmi8mE8tOhABkyvDrtFupnZyqieIZyPfH7dnb28PDhmyZJZNq0A5ngS6ra6SrpWsybIKWVQJ/JiUKSU1Uq63oWdI4GXl9zNkH08HI5eJkq0EAeaaWSSZa8OQaDnlJGuX/w+RQQayY/OhMNJDW5nJib0w6cqTWBZPXzPVDaxc/FM5/g1XRG64oqajt3EI0kUd3cQHGtgm6rgalL+WzcwnAIdCysYRSIJKZS0nyiDg9NApVKXQUgReMG7pn1lTWK9fql7ouxOo3BZH5oDK/YxqP7NyTTIGCUTWWoZ0QqG0FxnUxmB5HhpaLeB7Plla8Y/V35b0SWYcSoakjnscjkLfXWSYj9zV+URyxoPB4kMXONnBy+wv7+S2zu3MCdBw8tBVKhBkFaaADsKDgmOH+4P6poDySYYrKR+08GJNk1lPqSfSjJrSUhijkdhJQIfAsM/wXABc9/lPYN9MCTNNcYetwPCeJz7ZJFJU8oJTebR9iKqaN/i8NfXlOesg492QJDT+53S7L7pwL54tE5vCXBspyY5qQW6UtXZ5+8xgyQMhG62a5f+UgFTO6VNM72UMp3bW2Y/56ZpXPP5Jrk+lfSZcC6pjR71ulpj1zwnKGHXGDGbzI580vjS6AfDaBV25LZuTC2GVl/HJqJ3cQ0Zktd5X+T4WbDNgaLUPJpslHyhs3OJJDskyk0ZxM1t8R4shbhK+WdTDY+iyf1C5x0nqM7PMNy6os9qHtIgCpmfrVkZpGFxHdMgOSd2+/h3XvvyUJhPnF1HwkqUlrOezcfDnF+cojLizPEw7QySGCQuIZhxqw3bL/W//1Tv1/9/Xzqov7qS7TrR4jyTF100RueYrGckayqFDoF3UT4mYFkNop0iQFjIUwGc3gTMyOTiJFrfk5ZJUs1fj4jPfoc1vDMXFgNq/sR47nJBeMjnoognqSUmEEACwFnozYZpD4S+QgSaQ6BGASxxKTPNekgxCaZzW+SssSpWGeV9DaWnq8BHr1ZZd0hwNVUN1zb0i2JjUwA2/zumpeX6HX78OkFyPsi5oijPoZo35A+ncm0PMB6zbpArMpaVUMqhpqZRJgMSQJcGSTonZlIIuLP0Ts/Q687UDCAWT/QF4mpnrTAMG9CrTVeY1lN2HPCMAGx4WmPoOc7pDOKz1QhGxeLnGx8rkmyEONxsrSXCr3i16z2CbJrCPgqMCMSRqfX1ZmQTsZxY6uA2zsFrBWTUhLxzJQc1V9i6pHxQtyXgGJgnO4AJwP7HHwd9ayXvFnNYDOfwv6li7PeKADRVjvBH6/9v/uv767Av8oVWA+3cas0Rtcv4GRgtepsEUIm5IlJxqGK9iMnjLRCzezMtN5vgXk0awoEb4BJKGUKDA7e2JeEDXAiEMWUTr4IWOVjC4RjCfSWMbRcq7/i3lB198hJ4WZphNtl+vOyjlzCSV/DeJHBcjbH5taOyB6jfgvV7V0kc0Usuy9x8vJrPK1TJRVFPkzmGlPhF+h6BvTTtonPGQc8fHYZ0sTBDwH57iyMaYiKnDCy4QUyIaYFA64fhbuMqsZI+iPz4eTQx+vD+Td/82/77qiB8fQQ0RinRjuYTvoYDZ5K+89RBTcnHizezEci+RCROA0dfeRyDxAOm1fJwrOL2m08hjt6pk1rMeWwgSaSc1zf2sP1tVtiahEIicdN1rAMxzGNFTAPpW3jpycKI7zdS3TOX6HjeqhtXEettoVrO7uSeRy92sfxAcG5iJBGd7zEaDhG4/wE/eaFklKYzFnIJTXNo0/JUb2L+iiMQjaBFFxUyjlUCiX0hmOUNnewe+ctHernB9/gZ1/uKwL9WsZVccUi/2JEn5sl1hJjTUAymYJukuKOp7NgmkEAwLwvNBUJjFB54nGztFQyT746YrZETDRAKYwKMjbc4ZBNxfwQTusdY1w4Mbw4Mr+WeBgoF5JgyhD93XpjDyNZ8nBzt9Egj902JZytU3Qbp6jGHPxyil4AUYQSLm5lJ1hUlxgWlhj6N9HuuGi299F4PoUXu4/41jZiRIM5IWGEqzfFdikmqvPlcIi6fMt6aM3HGKRM0nY3tY43NnZ0IBH4C0VobswDLKpCcK2SQ7txjlcvD5HKFhBLZVHe2EVhrapFXH/1FF9+9lNs7uzgnffeMcZE4Fm1f3SCH//e7yGbjOHNt97ENTagszl++tNP8PzVS4UwvP3mI2zvbGty//zFPhqjmMAzvh7sZHFrM4fx3NGUKpUktZosBxa/CxVn3xz18M1RR5911n6NzuWhDLplkM814DjY2dvDrbt30e/1JLfbuXEHM2+J/dMOXp118dd/+W3cu17Ds+cHxDd17zo9URfx8Xvf0yH6hz9/LEbBh++8iZffPMY//kf/CNdvXJc8iR5Ju9dv4PGrhmSZPMwJYogh4XnIRgmqhNFw//QhWspn8Df/6g+QSVImeqLkT7JuCBxwfeWTjNiYYhnKYu/6TXz26Sf433/nn2kCzeKRE2Cuf63l+ezKuF/rP0jG5GoluGsNisW/s9GR7w8bAU3rbZpqzRmTstjcsEC3elOyGE4mCNRRMkL6e8AqY2PGZ4TFjTxpFERg0j3+e/HgZ2eTPvbWWKjTrD6J8aCFGddcNIXNtSU2a2GE0jAcQd4AACAASURBVDdw0c/hon6pRpT/FhtnAsP0CWJDRJPYw4NTvXdS+bmxFoqWNkNfR3cyxsnFEH3Xip9Jry3Ad333AQ6f/kucv/hUBsTXd7flmRgL+QjFZ5jGyWxNYjjbuGJeuZHK1fkWcRbILDoyviZ4Nm6+xnlnCHdG03AH5XwGuRxTYoHx0KY6ZIKy8SgWCoinUygUSqiUSmoq6DPEC6xUvZABGCF/oWKNkgX4c1x2prhoTZCLzVBMc0LNVMW5tPtKT2PDE40pTIMNimQhmhcZiKhQrsB8biWBspCHQIYSfDr7b9vrWHTSa2Yll+P75+R15UOlQ1gstgAsCyRQullXlAMGB3C4sETY62vNiXlGufLGBjZqNTVqH3/4AT764H08e/a1fvE1ckeBPJ/5rBTQx+Av5xj1mgJq33/vPfk8PPv6ua5jtVrF5vYuHAY4sBkM2JJz+iQSsGPjwElyMKSYui56zUuxb2o7e/DDNNun+bE1E6NBT54RZIGyICZwJon5yal5asZjutYs6CWbvLaF3/7H/7M8zTKla/q7QfsYT588xqjVRiIcwrsffYwfvPu+Gs5Op4Xz8zoiubSeX0l65p4KdIaqkJFbrW2oKSXDSI0nmUl6zkcyiCd7mUyj6noNt27dEgi4aoL58clc4s3gPeM65C/+20pCCxp5NcoB2GA7k6WvcX/tdHsYEYz1PJRLWRSLObRabRwe0rx/ofd90RoLjNrZyOv69LpdvNp/hdcHB5KFcX9Xwz3juUmwyZJ8uW65nujLRWYdV9LuznXs7u2ZrCbw1VslLBM8I7BqAQcmt9PzQfAnSNssl9f02Qjo6IyYjCVX4Dpm00jgU6wHDhfEqnV0TRhcQDk3QRJ5+gVNpLGNzGeKv3iGE7Bg6I83qAtcpGl4gQXgcolOp4leryt5ONMr+bPzxQo2rt3Ctb2bsgMgcz5TMLm5Els9yrFcY7eRDTKdiHUmeRE/x2Ih4JGAJMMSLD3VWHAaBCVS6Pb6CnAgKDoma0ZJgmQ5RRVU8+DBXdy4vqswilQ6KelXLDRCLhdBPJaXtYHjTZBORLTH894zEX3uJCX5jCfSGoQI0CH7i/sP/bBmcz0LfG8En7L5PPpdsqt95PJFOAETmZ9BPm70RyJISGAsMDO288YAIXltrr5HKAPhP1uTfDbYQPNnMjmMexulVzpjaQOgVFJba8ZUNBYXAToCQLy/w8FQe5GaCn5OmZIbg3rlpbdiMRPgCoX5dwTq2BRzyNJHZDmQNJfyy7mkLRw8sZkPANdgLzUAz2CUgKoS1CwGiPEv2QhIDhxcHw00gnPSQjUCT7VAuihW0HCoAVk0nUaY/oWsHQNgbZWSyD/nehwPR5beGTWgjMneMQISPgeNZDs7skwJDn2dtbzGBA15nbl+60dnuKg3kMnlsHdjG5V1Y5uy5uUeQhCNIBfBTfnU6rynMb8N4swuIoJYgjU4tNZ4bn7+/Kf4/MXPkIqnEPIIwM5Vd/pCahzVGbx6GkBygBOO4fs338Ht2k158jHoazwdXoWIxJMZ9LodPH7xFRqdC1zL5LBGw//sNobRSsDAsqMpFksjpuH5t8y4FXvo7NWXOHv52PZBMbSiAtDcxSUWTuALK48WIJYIIZ6lPJnnbxiz0QKjzswkicFy4Gdm0iYvGIEvSj9XZv8MviOQpo8q3IrWDg5iCcpzmYhqa3nU8eD25wjFgFiSw1nWVsKxMO0v4fbm2CjdwHb1FjqTOi6G+/AYCEYWt1NFMbqJZJLD9JTJ5aUAILucybD0mzOZtBQIoTCGgz7araaCkLhZsJFmorX2J9LfqLS5fh/VvQe4OPwa56+fSZLMwU48nYET4hljbHjeR4ZAcU1R3t5pXgrU5NlWKpXhTSY6w1jL8MXzNpuhz6aBZ2YxYIl+xjReSf49zPiMkMUbgPDGGp1h59omauvr8oSktJ6DM/V0DA3KZOR3x5qMdQK90sikpm2LkrK38ri7VxLBg89HKgbEo2yljZlKJhoHXmzuJaN3bGDMmyHmbTgu/+rzcUL7ymZ6jCcHPey3bbmN5xCIGF7O4DlRLHhTv3v9pboCnjdR+AhZwpGIDTD/0r46r7FTmOHG9RoSkaXY5qeDFBodG6zw/CK2MCTTfjG2IVDIQcwbasC+Olr+qO0Azy72islY3AbfVIMxOVoDJAfRZAK9hfnGsvZi/8t6rn50or5lFMpabxD8yofass4iacWYzw7SoZk8nnvzOKrpEHIxEhxmCvyipYq3CItoop/j0HfR2PSpXFa1fHu0RIzDYG+ogEYC5YtoTqw6+ciSKefMkfDpBcvEX+tX9awytfuXf+N7/mTWQjxNP6YHGAy+wqD/pU0SWMAkmJaYxHC8hKtGDqhuvY940kqSVOo+lt4I89GhLsxMU8CoYj3jsSQ2StsoRgdYLxXkdeUwWZAHZ7wkU3QCJ/S3UCR8vIJp+yVeH/wMi0gWSSeDUbeDeDKL3dtvKOWMEdLbmzUsvCE+eXqEUCSJ2WSGx88vkHGmcIZshhdYr22iVi2L+l8/u8TI4wYzRTbcR/neHdy+9waK2Q18+bKJSbeL7VpJEjzfbWL/8EyGoTtFLhw2oysGGotJ3uyY6dQZMx6y4omfmQe8pY1RbrVEhGMmerdxus1pg4qwCY57vHILlONjdPoDbcwqJGZMeigimy1iMPLQGS6UbjmYzOVNxCI2FY8gteigvFYG6LMwC+n7444Hd265jLNJG+7Ux7TfRr95gPupMG4lEhj0x4g6Kay/8wjhjT5O2y6WsxY8J4eTRgLu1z9FKn8T+XtvCEA5O6nD88NYLyexXY5jEitg33PRGB6KiebMfISmkFn0WiqDW2vXsJYvBLRkdfM6OCdKCVRYOXr9Hvrtjg7b2tY2iht76I489OqHiC97WKvVMEIGvUYDqUUf8VwO2UoFr1++wheffqKwgLfeeoR8sahDjSyzZ8++kf/V/Xu3Ud3cFHh20fNR3XukovrNW1XJXZ69vsCNzRyub+YU135+dqb3Q8lwYxjGec9H/+wZuqdPNdXK5fNijFHLXS6VUd3eQ7ZYkfcLT/THz+vYP+vqOSgVskjGgA/fvoe9rQ2BVgMyIWeu/v6HH32A+biPH//sc5TWNvDw/i2cHr3C1y9eYntnRywaS/wCXh63iXdgby0Ot30uCjg/6/OLKS79b9MUCZjR4J1T2I++f1veZ/vH52KdsSn7yY9/IpN4RFOBRYuDD999C69ePsc//B9+21K8VAgbmCVpXiCt0IT+j3gNsWiQ8WvAICPSu0qfkoefjIeNfaaGI5AOc7MxYM0Sh9gw8ZkgMLuSL5uninnMiM0SeCoFdanJiGVYbFIQm9KHsZajL0wI6ZQ1uqdtshgodzCwiylKW9tbYpEOCK43OpJ3yciVcfejgcACygLoB8QCbDQY2MTc8XF01sTr40vJtbgfRJw5tnevY3PvHs73v0Rm2catnS0snCjG8wAsoRdPZhtd37zlaKFCs/4pzX592zMrkYH+rDU3KeV8cIlB6xQ9ghtMGUwmlEa3XipKTklwRYmFTJHLpCU5TsYSKi4hY3iyCTx5I110FzL4r2UdNIYECDwUk8YeI+hjxtE2qmZTy+JRJtRs6tXM8Pd8Ugme2bOtZFPjvV7JhK5CH4LQADEKtSBsMs91wsKabE6tJRb1QXNrniU2veK+J/YBZYWask91iF3d+yuJkP1Mmxxbkfzv/jv/Nv6NX/sbGI7GthZXbIDgcD06OsTh4YHYSwsnpqRkBtUs5y7efPRI0+If/fgnkg86iwUKhQI++uHHSKSzODm/hE8PK8fH4OQSaLWBZBjPDg5weXKMeCopEIBHQ6mQx8beHrLXduBEbf1J2LVc4sb2JmKBCTgLjpevXstAeHtrE9e2NvHq8EisUEnNozEBf71OB5sbNfOXWS7x8uULHD9/DncwwHS5xNbedXzww7+Crdo6Dg/20Wy1EIvaxFCMpelUa2Vvdwc7N24ikjBWHIt7/h2bUW82Qqt1KTkKJYdkFdy7fx+bG5uSKVJ2o/seohk5QXK7j7zKtDTgWSmZ5XRi56BCBALptk0OdO7R/4zPD8ER+pSWywXdv9OzulJE252uvG9o3bBRrSqF89WrfQPelZjGoAomsPEzWFof2b58n2QkEBRiIA4/Q7FcQa3GlDhLL16xQ/i+W82WwKHV2pEPjt4vlQFkw0QUXsAEXjZpGnRxchkEQPAz8Dp8KxE0cF/XQI3kNAD3/MBvy9IVBZ5JrhkUcQFL5PWzzxFu1BFJh9HyF7i+fVssymG/qQRLshL5LHZ7A/RcD3u3HmiAWN3aQiqTwaDdEuDLZ972TAMwCBMTRBD4tVggk05rzzw+fI1muyVpJhnS/F4+nwQD89kcMnkClwvZKBC8I+ObAwWG/WSyBTHzC7mMeYVSes1nmFb7cSY62tozJgyNzs3XiH8+l48YAwWM6WFeRCatPDs5FtN5fWNL7CayUOiLtODwNEhlJYjJNaedk1Nu7k/B/sXrLx/KIB2W74UAi2qxgH1GtpV+BP/9IHWUwJEAYAIblD9yjfkLgaFkOA5HBBDNs4+1pElgyRBmOqYxqPi9VB9wHyRDyD4Taz476zjBTjgMf+ljtkhj6mUEyNrgIQwIUFtBzUZnskbB7qK96dWQzBbNyr9stTeq0Zf0k0U9WT/G+lKYQZA0uPJmC36CTWgZCMIUZCV9R1Uj9wcMmDJQQ6EA8vST0k4yZKaMpVdhGDxvdB+DPT8w9h+MpphMCS4v4U5dDNwB3CkHwWREh3WupRMZSUdzmTyKuaLWokBlMgTaAwwGbiAv5qDDWJomISXDNKn3xlqo3e7ik2f/El/tf4r33vgI4YWDx09/KjlkiExBngdMbk1EEU8lsKT6Yu0mbtVuC3hkeMpl8wTH9ddiDhEM4fl80ekIGCYIt2LP8X4w6XI+sSRTgqvV2kNsb78vEO1PvhpHX+P0xWMweZvySKttwkBmhJHXxKQ/Nw/DIHhi6dDPkx5xQCJNU38IRGMYgGohsuC1hnlDmGJn0kzdg2UIDsEzsesW8mtLpMNilPH+ZIo26HR7C0xGCyQyIYFnBoBxnyH4GcZk6KGS3sPu+h2t3/b4FI0hvTgXiPt5pJyyJZFz3XOoruTZOZrNDvojVwM8yTYZCJQr8oFB++RAkn3WlJTKMmmUbLPVsq5s3UB56+YV2eDi4GtcHH4jFm02m0GuWBLxgY2rGMlT82PlNUnFY6hWCvgPf/M/wL03HuB/+u3/BZ999kQ2FPQZjcXtc3Mgy2czUBxrWCIfVpjCgPs8/w3+IqC1CqpirUI/J4LErHvFNBP4b9LwXC6nfajZaojRyfurYZtCD4BsOoXaGlNPQ0hGZqgWCLrF5a0nGbjqWWAqsJhAL8/ZIOlW88cwUvl1hFJFeIsxXpwOESFI6Szw9GyK4rKB+LSF5rIIN1IUgPYdiPaXA55aeBP0ukfotQ+QzqyjvH5Xvrl/WV+z1jG13bh+rYDr1bAk05RgJhnow9BCl/ZZ3DNCaMzMA1qp6SEgibH2Ma5r9pwDl5JQxSNhFskIPFs9f/mI9R9KxOYZwn4mm0G2XEEsGcfMHeH85BT1zhSLZFGgMn3SCVTxDNnJz7CVcfXcxcILDEceRi7JTaw/4ugtKX8OIR0yQgC9pTWcmS/RA1PfyXC2HoV8WYKbq16IrDnWNP8Pe+/5K2l+XomdyjnXrZtzx9t58nBmmCmBXGol7a7kAHhtwAt/9Gd/9h9if7ABWWFFSoR2V6JEcpYUh5zU07n79s256tatnKNxzvNWkwJk2DBsg/DqEhfs6VC36n1/7+/3POc5gX0uBzOsLequCMp9p6flJOPXvny9Glwf/OF3xvXGMz38w34DLtKlO6TsDxGPsWGOwe93IRhqo14fot0NIxzbgN8nTgJqTKSqPMbiyttC89iEU9oW9dSxNH0VQV8QIR8TWLzwhlMcjMDrj6DtS6JdPYffF0HHFTSpiNuLw5cf4+LiGKnUKtxkRtSL8MeTCE2tGfMr5cXlyytwjzsonx9j/6yLi0JZk7SaKyMj+6SrikF41gyOhz3s7ezCdbGDWDAMH+VxG2tYWFzEySmnAB5cmomooRq0a2ip8HMhRR38mIgrGTuWtkZAhVIJLp4nx22hrpezJlFjMcrNUxNXNZq2KRIY5LHWbdc16WdD0eqZ1CXgNTCJDaQvGBG4VuvTdyGKpWwIp60g9ovmzTN2BZD2tTEX7kpTz5SJZtcFfziBESUqkl10MYxE0WxVUKsU4Bn2EHaPMJMIwjccYnHnAO34EvI3A2p2PGgj5X2Ckv997J4kUD/cRTQegSsQwcHONkLhOAIhTow9WF2YwWn/CIj60C13UCgWsDqzhER4CdGAH54BTYIriIUCkj/ReP/wvIzjUkUFWi4SQoJAVDCAynkelYsi4okk4qkc4rE4qwWZssq4nY0ZAVYiwcM+EqkEIukp7B8e4aOffShK+N2797CwtKDG/zh/jp2dffhYLETDYtTQxyuSXRaT6NaVBdy7cwuFs1NNFk3CU0b+9ET+JslMBgNvCj1XHP36GRrne5iZmcadu3eRTKcE8NKH5KTUwmmpictLGTTbfTzbOkUqYVOob31wD2HfED//5CHu3tpQwyLWF+UXGOPdN25rnfzylx8L3CKd9JeffiqAjpIai1ink/IYw04X5cI5LvInaBTz6DTqaAczqAZz6MEeZvoHfvuDG/juNz/A3nEJmy+e6TWuXL2GteU5PHy6hYdPN81kuN9Gb2jskC+9+zYOjk7wR3/yPTvsHanlxI+JhRGfM24+bIjk0zORtcik1eK/7WsCpth0j5shm6FJKpX8L7gneEzaxGKBkwY25tyoGCTBRouFzcSUWPIWGh47U0Kb+JkflaUcDfVvJ95okyQ1FvtkMEwSPtlUkGnGhmp6aQWZ6ZwaloOdHVTzxyq+CD4ZkGbNtzFb7HN1+10Uy3U0Wpa226qeI+Ad4salJSxMZzEejATYXtSbaA34OJM90UbXE0cnOI0xmQYMMMm6MeVvY+digGIvJAliwtNCysPkvi6K1brJfEY0fG+rqSNwFonEBCbQd6NF2Uur+auGkqCcP4h6x4WTch+pMJCJDFFqjFBu8dcuZCPG/OP14t1S0cgmxAFA+N7qAyZiDeEfNTEiYxQm+RY7iVIIytOdwnPiRWaqGmOKmTTXGigr8E1CYayesa5HY8j1NIa7Z4bLvHdinslc23yE+AZ5HwQy8KBUsqlxaG0dWFM5SV7j4cav3/qtb2J1eRkvtvaNeeKy4AGBd/BIzn3z+hU8efpU+/eNjQ0lpfJ61Ot1vNzawoMvvtD7oJSNkte7d+9qml0sFjE62YHr4hRByrViWRw3u9j86O9R7o0QWliBN5nRAMDXb2DcriK3uo5gKisAgK/Jpmk6k8RMJul4bXmwx2CTkzNnIGPMn2KprIATMqi2nj0VuE0GHME8nmtkeKgRotzcF8Qxw1RCYa2NwskBShcEhDmtpg+SScbYWDMRcX5hAfHMtBgmbgLLw6HYNsNhF/mzQ5yeHEkCGI0ncPfuawLyaRpO0IjPHK8r15CZkI8N5BQjdKyGnWCd5GBk9DjeYcY+tYEQ1xulMErI8zKe3IAppiNv7+5Zuqk8dTidd2TjzlqdeMxwHdA4n+EubNIm4Ix5Y9l6YYPF/Y1eb2R+GWPBWia+P+7354VzNV/GerF9imtFbEl6KEUjyE3PqG6YeEDxcxHAI+NwIlUlQ0j7nQOe0RpB0j0ZWFPSztrIQBcaritRjvu6M5jgPdh6/Dk65XNcms4hnsnCk5kW0N3r1NGpX6DdpNeoF60uvbPc2Lj3Dq7deg29dh35k0M9K0x+JdOa+z73Pp45lNtJdsHEU/pfEcTtUs7LweZY/mbVsplXc33SDHeSPMi6TYAtAYtu19i4bug8JRuEAwZK43gum1SRUvOwfrYK2mDQYu2dxGSZEvMzO2zUeqWihpbgJ/1iuV7JgtO55+wl3K04PWaAE/cLUyKaJ51Y+D1jIwnI5b7yqjmml5QNGAQkETyT5Nu80OijFCFA0qoJeKSUTcwxhZKQ9NHjB7c9x0wM9JnopydW5ZjXoWOML9J+XEMpB8jEknmyy4uAp4uQpwPQBLwfxECRR/xz7m1u8wedAGbyPjPA3/ZL3mdjWFtapBeegAHSZBrKdYpMSQ2tHIN0rimx32w/FFvbGYZpWOmkFxrrxmxHuA50XxiwQB/DV/Lqlt4bpW58vYDfi1QyhnCQ5yrXs0nh+PnF/OO5MuwrEKPd64l989mzU2wdNuHzBFTnUxI8ZJrbsIt4pgdvtI1as6PhyJWFJbxz501MZxcQDkaViKgE304fnTbBMjIXTF6j8AXKepXcTVDPhe29A/zHT/4OF/VTzGfX0SxVcX6+By+l45O76FxLsrrG9LuhF2+MtGuXvN4a1QY6ja5AsWgigmiKCW5k6zEAwWPhKhgJNKV8lN9KUtUwxI35+bewtPT2P+yJXcDJ5uc43PwEnnQf3oQxxixgyXx6uvURBh0OHCGWnDx36Gk2YENpid78+SaJV5qFpJMjel+xVwh74A0YsOoeG3jGzcbto+KD8k7akxi4JlCW9UxjhEF3rN/3BczHk3uyJM492kMMkY7MYz61Dr/XvEnJIFRisWwJKLEMaV3SAuD46Eigo1QC/gAiyQx8kaj2CRIO+p0uSieHqOSPVKPz5yxcuoH5SzdMak5GoT8oQoDYgdpP7fm4ON7C+f4zC4Ug4MrnduSSxUCn27a9YjTCwswU/tt/89/gvS9/GX/xve/jwx/9ROArh2nsb0y1QX9p82Ay31yqIayG5R5oYTemeOA14Xk2CYthH0gCRjqVNOJDpysbD+4X9NKkhL9Sq5mM2rEjIQOar8s6I87hDr0yGxVEgiPMZkNiV2cSEXjoCarzgDiZB/2RG/U2VVIWsKS1Mh4j3zHWPYG+mbklzIY6ODvcVVDFxSCG8tkpPOUdlAOLqIRXflPxmf8k3heTcgnI1GsH8udiuni58BipqQ2kpm/9Rl+DcfUErvopfKk59PxRzEU7WJmykB8O3GiVw/bo5blH/XDY1VM9Qe4TbYkSIb+IQTqHvG7ZNmn7cfsEWnHE5JRjYs9HPcYwpkKGck7WbzF3X+cXFSOshQf+OE4b7B0aYmVSHsr9z+MaYzbcQtTTRb3Fs9iDIPs/yvU9AVwMQnpmErKRMu/Xct+DlouMMvsKiVFGdppZXbGfJIOavUXDCcHpeaKv7tnAE1LIGgG9yZfrg3/5B+MRPXpcLVRrDxHwRdGpj9CsNZBIezE9f086+3bzEfpMQghcR6tThdcbQcDjR/H4Y3jHfuRSGUQiPswt5hBIhlDsVjCXXMdcYhVeFjrcx4JpSbj6A6BYLwmMSueu4XDrM5QuzhDyR4FmBV1XUoc4asc4PTuDOxhBevU2RsEM0uEeVmf9mhRc5E8Rcg2QjJBZ0lKKXm/gRjbYRduXRbPRQqRzinG3jSYjg8NzGMUWkHQ3NBFouBNYTLgwF2dBxgLEjcMq6ekerKQ9OKzwIPJhLUvqIc8h5UyIMbedtwu/mHQmzUyQU2FJuZTJdgKSZdrUtM8I6mZV056LXgK+YBhRV01Ne9DrgicQUlpUvVJAKBRHLJ7FccuD/doItF7LervIBDkdZaMXlMn9/OoVzK9dY3mGx598jKc//CHCyQR607MCbcYjD0aNC0wHOggeHKBz/wF2MmsoXn0TM7NTiLmf4aTFGUwc9ZNDtFzTyKTYRJqnz3zCh3alpPFjIOTHRzsvcd6rIeqZxrQ/jvWlaUxNL+Hi7ASVwolYWqEoY8PHqFSq+OL5Jk7KNYS8biyl41hZWsTUVBaZTAZ7O9uoXxTlzxMMk03FazYUC0wyLi+v+RgnR/RsGWIUyiGeTiG//xh//7OPcOUKmZIhTXqnpnMoVhs4PTlFMZ/HwsKc5JQnp+dKwrx9+wZ84z72trdwcnRshSNZMZSNkILJtI1kEpevbmB2flE+b0LOWay4XAoR2D6uYuPyHDYuTUvK82zzCIWTI/zh73wd7335q2J/be8dYXv/SA94t1E21gEN4ccjvHnvpjaPnd093L5+GcVSBZ9+8RghFnbKqSDa7UK3UkJz5xmOmy6cMwlSdZELc66KgLO9UVKbsr97gJjrCJduvIevfPM/w9rirD4HmTY7+8cqamqVkgxI5YEyHiKWSOHK5XU8fvQQ/+FvfmRglyMlZuPBgApLtjPAjEW0EpMcTxljfzlJi0rpChhrg2mJ8jkzpgWLFX4WsVWccAw2XTKXn0g6newy80qzYkpBAg7zTH5vjvxZkeachuvPKTtz0o7okSbj5ImRtJk028TcmKEs1Cg96w96SGemNDWltxibgfPiOXK5KVzf2FAgxMH2tg4ANtgT+j4bFkm9Qx7kchlMZVIo5wtolkryBmv0x8hXmjg8zavwyqRiQGwebW9ObKuVFJALDXHRqCPfcqPet3SxhKsuOnBjMBQgkaJvIwMalMTrRZP+VeMRUomENTv0iCF1mE2WI2vkIVRpG8AZDzheOI7Pza9SKx0zYjbWvwaeGRhFYINeOGOMSUe2I84BoijLcqmJNV+dib+O/ZoMP64fqk8EeKtpthRWsYg5zZXXDQ3Xe3rP9IqkX5jYuwRpac7NtERbFc46ddCvX2sqLYHNZHaSXrF5kx+KHyuLc1hamH/VlKrBHnOuZdIGm3GRBTSQZJuAGn0tP/74Y9y5fRvRaAyPHj+GPxzR3hPyejGbTiFO9vDpNjzVc9TSK6jmVtC7OEdpbxcjfwiRuUUEEkkkUkmBPr0ei2o21mppZDhOFlC3XUO/04DXw7ROen7xWSGwYrIiFcrcj3pdsXyZQpk/O1UIABlUZNrRjJzrgc8vw2yYKkxvrOlsRsOh3Zeb8i6cXlgSIMRmk/eMhQDX45WNYhnRlAAAIABJREFU2wjE0sZIGVnDHwp6Ua1doFjIo1K6QDgYxuUr1/RzuXaY4shGmQxNPVOOibem5GJl2eTQjOYJhnIfIwPbPEAnYIdsCDodeQtyX6VJ82jYQ/70DPv7+yYb5vXi8z8e69wRiKNwl7qaN74u92dKKgWyOkbxvNIChwXuGaBC8J7PC+Wg3NO0Vkcj+e8QZOQ64p7RG5DRwP1fzkJav2x4aBDNJnEiH+eZRDCZzfbkvBCDyGFPyUOvT2aeNYgmWbb9UODZBNxxmFB87ni9958+QK9WwVJuGvOL0/AkYmj36b9Rldk491A2gp3OALmFFdx5+wOkUxkBZ7y/HDz4ZYbtBKpQ2kQLCRmID9FpNXCWL6DSaJnnps9nzC0nLVfSMwZ4OEMJpm8SqBBripJjhjGNRgoWYQHIZ5YeqFzr9IniNSezjMESbPQF2sk03GFoUF7UpEfIWJIM/r6Mth3QTgETbGZ1nQzglFSaK03eV/yZ9Eqy60u2D9eUhiOOAT7rL+59PLfkqegARrYuOSwwM3i+Pu+dJIyO8b/2RzXrVqvJE5F+l066pEAFgYRmsUEmMusGPuOUfvvcQ6SiHUQDA9TaMTQ7TGHkkIi4GllElMZxrZr3pwFXjlmpA6AJHBEpzkAhmew7QyteL157nkcNgtkTPzuCoZIBO++fTTjBTu2jNpyaWCZoxuUyry89+2OCoj01RGxwCEQQQOOQg+8vHgvLt4nGysSHeG0kL1dKbh/1dh2Fi4JAg1rlArVKETUmtZdr8LqSCIemBZQP+h64RkysbaLfrWLMCT8laZEufHFjfAo4cLuQjSXw1dc/wJ3rtOoYoU92Hxk48MITDAsAnUhPLaBghGargZ988hN8+vhjvLbxugAmekJ6exzMUxZozyzXDz9nMByEm4Uz2RQpepsxVbqLVr2NeqmJnoJ5XIhlIohnaJdAMIfgXVA/j2unSx9CrSeTpFNiOZW9iVT8mvwI/QFrtPrDJg5e/BRnJ1/AFeGa5Trg/9vewNvUrpEJTh8zAz8JjBFJVbaCvFIJnrrg8hHwM1Z9t0mGuJ3lgQhTZC1Mh6EA7hHloWME4h4EwuY1J1h2aEFdJs9m2IedrWTnESyj+sIb5BnMgANjuk3FFjGXXofHReDcPORWr13FW++8owAcSho/++RT/OAvfoDz4oXYgOxlwokM3KGonaOhGLq1Gs6PttCoV/UeGI6mZFYnaILXd+nyTSysXrOaTn515gNWKpyiVDjRnuL3uZDJZTF0e8HkaLLryC519wf44I3X8F/+F3+IcrWF3f1DLCwvYOvFJn7yt3+nvZ4/j0DW5JzgZ6GXGb/1exoSO8PbV5J6SwgVS7vTVj3EdceBUzoRky8zB5sECAmM8Zu1Is9aAu1kvRFozKTT2lsZ4sbAAZ6BUwkvFqfDmEpG9B2hdZFZxIGtBj2zGZxCCxLuvROQkczPeCyEaCqLSHIK7kAQL/brON/bgq95gvJ5CflBAkXfgj4X5ZzuES1aAv/ERvv/ELK6yD9H5WITXq8L0fiiPA6b1SPE05cQic3D6+Mw4DeXgcZL1aycCk/gIGw87ODSTBi+YELnymK0gRZVcA0qVFxoIYT6yIbRmcAIcZ8xJ9lFyEtzDFSH9Ez3IuHuqr/gVwRtVIe0CxghMGzoHPYHwjas97pUl9UYWjQYoOuNoueNwduTXE9KnKTPvNgo+6yNzAYm6aoj423JGqIyiuh5Mr3MGEmP+ZVL2UL1Sn+AysCPxtAnP0arN1yIgnUz/xVP8hGatOzgQAMu+LtltL0JWYy9As9+59/8D+Nq5WO0O3vauIKBVXQ7A5Tyj4TKB6Sd55RkhFB4A73+GJXyQ0xPvYUcvat6J0jF55FOTWFqdlqxyuVWGW0CLn1q7+fFwuAEdhxM6Ge02paWkErNYm9vDzsvHqFcfIrCxQEWkjO4sXpbKVy8+qdneUkOQrkVxOeuIBUeIuVv46RC740wrk57MD0zg0KhiCdPXmh6wAvbdsXg6Q8xM6rDO+gi70uiE06YuXbUj7Ucpw4eNQg8XDp9HswsRE1SwAbDEuKc9KceD1BO5ywGXfp6l1uTOWsmHBq7xyNgjYXSatZ8I0aDjiiNXFZsNllgUUp3XDUvptk4KbtttOpFTUq8AZrqjtETt5fzS/OZIVhBg9r2gBOkiNIiZ+eX4He78eO//wyNvad48xJwPhyjVA7gZiKNm0tLSM/O4/xwD9//6S/x8OgUc3NTWLh5C31PGJ8+OUVgXMHVxTBCqQWEUxncvb6K29fX1CBzevPs+TP5Ap2dX+jhKdWqKuSvr9/AwVlFAQ1zSR+CkQjOqgNclMuIeft6ADZfbmImFcfc/CICgRCmU3GLi2dKTogJUkOl3HR7Jv+hrJfG7pz+5/OnAkF2t1/ixcttfOUrH+Da9cvYOmmKsdc435Y0lQCIJ8AHZoTjwyMdWART290RNjY2sL4yLxoqvVSK5+cqnPQWxFYKaIq0uLKmpDXRrt0+vDisYpvJm84X18PcbAqJeABn+1soH+3gopDH17/1bbz75W/i5c4e1pcXsHF1TcwDfpGJwAaRssDl5WWZHLKgoyfDX/3w5/jhz77A1aUc6uUSDjafqtnyj/tId/I0plATGnANMSSrhGi+J4m9Rh/DxhlisbBMod97/32sXtrA5/cfyq/qzTfflN8Zv3YOTvDypaXdevwh3Lp+CU+fPMH/+kd/apM3NkbydHE8xsT2Mw8ggRCUNQlMMUzAZBrm56eGOmjADrpVJzqdzBabwil1U95QlgxF+vzEuWWiG1fjxD97JQ91wgQcAZ7JxqxRnXgq8d+qcWAT5YBtAvjY/DiSQRZj/Hu8v/L24dRzaRGXr17Dg8eb+PiT+4jEo5pGJyJ+XF5eVvIrGY8vH32B091NhIN+BNGGq1/D2o0bWL56jcQETWFYzB9v7+Dly13RlDvNlvwHk9mc3lul40Gt70PM20HEw+ee2fBsCIBmPwq3zCdbAhyYoDtyfMP42jQmZ8IxC2ayOsLBgNbFxLhf4NmEeSFQywAYySUni5XSEqdx528Zg8tYe6YLsvvLLUy+VZSVk80gwNLr+JgJAhLzTJCns78RHOF1rw+Njp0McPJjP1hAEAExR9pLec3En4YH19TUlLy4+LMKF0XUKlVbFwKw2agFNGHlMzhhOtnndthN+uxkDA2BQFos1htrMwLP6EnFL8q9BODxXTOVbNyXL0gwktSeVi3lcf/zzwVK8Uq88/bbuHvnDh4/eYonX3wG76CH1zIRZCNh5BFCcNRFNxhDPTmrz8aClvHbbBIiYdu/BEAK/BnJ44x0Ha49gSkCdCilpFdaT39GSb+fn5OAB9kfTtJdtdkRaN+nUTvvldsrEIPJqkytdPn8WFxcwXmhgBePH+rnZaey8rhiARCKxMQWIKVBnjkEnRJhzC4sITuziHA4KmY010Mw7EfxIo/drU00ajV5iV67fgN+b0CyPTJPGKhgE3wrivg/AhKSqTggOz8D//vw+ETXkzJpggaSMnaZ8hpEu91DrVZVU0G5EgcFPEv5ObhX8+ycAHVscAgi84vXdhJgQEArlcoY4G+ECq19Jac5a4Q+O5USQ2maarCy2Skxm8jYYJobB1VkCVMy3mwzCa0lw2ie6Xxf/LwMROAz0O70UK034AGTD1kDUFpFOat5fNj+Y9JcNTqToBTHPFuPpBJlJ3bVBnrwXldLF8hvv0D74lzSoGwmiunFHIKxGGq1JuCxRunsmKzCcyTSM7h1720xIvnzOKTis8PnwOR1BFAGksEeHp2Z1xKBII8bsUhQwQYcRhI85tl3ms+r0SN41mt3dC6x6CQAKJ8z7skBDkb8kr+yngoTrPP7FbLCcA4ywAjEUXI3GbRwzXF/IAgZi5NdxtqR7DJnsOj4iWm7E5hjRu7mbUljYJNkE8jT3i1KmLFnzZybbDmX+Zrx5zrp59xHeQ+5Trm2jEVi7DmT31pICH0uLSl6qAHFhCGnX/MactAzkU1KrsnPR8DCgyALdg9DDbpwjduotaPoDYOSo45d1hCZbxLBo4Guj4YLPmNNK4Rhwtgm0wUmyZt4jgbCYfR7HbRqVT2jBELJFpVRvlxDbJDHQ27iBaMhlQM8S/6vYZcBijZwMVCNf59eVfxofO4iQWPGkNXPQbBY5qxOOcTl+f5roT6iHmKM3eMDPNp9jmqnJolyp9nDqE/5TgIupBCOxxFPxDEetuAJxBFKsJEfolY4RqVwhHajhEbnHAN3h6UNwhH6HgeRiafx9u03cfv6bT0bvUoF/SrPwAFcDGMKBsXK4v1tNGuot2q4//wTfPL4U4FJ9AzTkKwxhK/PWsJClkgGpDeV3x1Clf+u3dDnZEJsYiqudVkqVFEt17Vm/UEvwlGmkXrlIabhkMyyabJPMHysezIxxqefGIFZAm/pxHXML97WpTovPUSx9OAVA5p9j85g2bk4QyC+/sitEKo+Za5OkqY82nickh3ItMUk2Zk2NOK6JXNMtZWPwQL2egoRgAuBsAOq8d+TaRWYPBOO2fdAxEr5qKlWIptNoBrJALR6GaLXHmLQHSEenMba/E3kpmbE9I2mU/BHwmJ3jDtNnOfzePjoEY5OClqfS1duYn79pgF1GoQ6EmQ+5qwFeh2cbj3E8c4zDMYu1T2hUFTMWV4dpp7ShiNIVrjTzJIgQNCdQ0/WWEwjJ0AoILfdkcLl5tVLePPNN3D52lUN47i3UZr/xecP8PTxY50vZNfpkaanoY/1PpnvXsdWwZJxZSsiEJvBFBZeIcCSgTeNurxbeb6yB8umUkgn4ronAsyctTEZFPMs45BB4Tg8AwXk2rNu4RwjxMJ+XF3JYnEmjnCA5wu92aymZQ/DVE5jkJuktDMyv0HZdsQTyEzPyFoigAE+e1HCwf4Jxv0ODptBPf/RzimCvQu0QnNo+TMGnP+TL9r/KzCavM2GDJeir+AeGpU9DZeGGtyOEE9dMulj9QC5mTuIJRb1Pgik/SZ+tc73UTrdgysUQSqTQSaVUO28nA1iNTNCwD3Ss0g7FgY0FikHp5d4wGMJnGMvUj5jVFoP+SuP0vooBIruVC/wmSAm5JyJZHkxXCDjYw632bZwv641m/LrZU/gYVAXyQ9kwDoJzWShOSN/BLwd+FxNdAZj1NvEVnygbpDs1WQmZzhPqynPcBI+2INV+17UEdG+ZMM0F+JoIjI2uwEGBohB16mhNAwIyHsFnn3rv/rPx63WUwSDa/L7KRa/UBqPe2QUN9J8mXAItDDqdxiZBIZ3r+bm8dbGXem6hzTE8/nhi8ThCcakga8TC3EHVLBSYcpDv189RDSSwiCUwYvNbfiGA+TPHuDkcBMLU9OothrIRZNIT1+DL5SAf9hQGiMlj/VuRyBHhtHCIT/K4yRm1m7AT8+ufg+zM1PYfnAfhe09+ER/9yDYaCPYqMMXC8OzsohCYgGhWBTLGQJe1rDJ9NTnxf6FmaYuZsik4SZtk1H+PfoVqdAZM5mHE1ofHh02dXNvLrBwkv5I5nM85Ko1m5aTUSYmjteL7Ty9fAaYj49Qa9QVCMA/Y0FOdyFOXZnGSTnWWScs/4WMv60pIJs0FpSuQBKNgQc7B8cyS/+t3/4mbt26hgd/832cHvwCV99ZVSHerZyhttNH4CyCBNOKQiE05xfwcWWI3f1trEzTxySAMj3Q2MD7bXJy7eYdfZvcy6Z8XLjcwPcOj/D8KRMoOYl1I0V5Ao3giRhHQjosRBFXUTzG1vY2PKO+UtxYJIcDQTUtvEacTnJ6OR7z4OKEuo1iKa9HJprI6nDITs9a0mapiM8/+TnOz07EFLl8aR2F+hADtxunB8+w/+IJsukEYqkM4rGkJjycpB4enWLsT+HGxlXMpfyolotoN+o6NClpoc8RDcfJQmLjwGkSi3yCok92i2KahQI+bQp8r5GgC+2Lfey/3JSvBz0ZOPkfh2bw+7/3u7i5nsXR8RkqDfq7mBSk2eGvXbh+dV1r7eGTl0qdo4SzsLMtttpXv/Nt/OwHf45/+4O/M9lptyzgrBnIIORzI+3poODNIOz3IOXrYrdQQqlcQiQSxDic03Tx6+/dxcrVW3j05DkaTTNe5tq6c/smbl1be/Wwcx394N/9Df7kz39g7CKH9cWih4AfGQvc7Nh4sdg3sItTc/s82vQVhOGg+I505pWMT0WZJVZOmGhkBLCgnVi4WD9koQAqJhzKrMn5DHRkAUJQhUUtf4/rRuvfaVa5HiVB5N/TZ7AGy5ogt5M6a/JfbzCEsS+A3KwxlGiaTkbG0ycP8fzB52hUS3q2b997E/PziyifnyAZ8SKXDKHPfadSxvrNW7h6556BRs2e0gnvf/opTo8LmJue0T7Q1fTRwidkjO8nM8pn8iivT0AVQVnJXCpF1NvAyONH3NdnqSaAj8b4ksbRGJ++PJx+U14q/w2eRo70xjE8/5Vs9ldyoIlscvJnhiixWOf+ZlNokzaO0RiG9Gx7+zWM3F64dZ19iCit0yfGE/dCS33mNN4Askky6UTuwGuvItQJAOAaando/utX835RKkvW89vf+gb+xe/9nhq3P/7z7+FPv/d93Wf683Dt0SyY18sOXnuP+snOgaum2GmMeZ+5Pv7gX/4+lpeX8ItPH5hkDizgHYkTgQ8CkOEIVleW0ayV8OjhQ+1PBG0IeBAs4TV4583XMZdN4+TpY9y4ew+B8RDbT5+hk10AonEDtgNBFdDGaCTLYCg2h8BNMiT6PXg5/CDzSabzBNCNASPQiutdATQmvaYXZLtZt2TTcU8DAe4fgVBCQAYb3Xg0pntRLObFwppfYCjKCDsvN5XoyftBeSb9iJrlCzTrTSTnl+U7Q1bfeNxDNBzEwvI6pueW4A+axxAlQxelAo4OD/U6lFZfu76Bmel5meoPuuYjR2YBJ/V8P2Rg6D7LFIjTQr98qg72D7C1tS1G9MzcHJLJhBpzFle8J7zGbM4pa5CkVGm6I03tTTrE5OnJnxGAYVokr7Wxcnl9tYfIo5EeipPCbIA8G6Q25RJ95M/OxKZhiAKZxZeuXJEMk/9WEj/HN8nrIXO9J6a3AYE2ECPQ1qLkv1RB4aKBTquHRDiE2ak0kqmQGhNJfiYhGgIWrMiTpFPXZvKs2HMihqGTfzGR7LUadRzvbKKSPza/uEEP07koZtcWxRRr9IcIBcMYNJuSE/pDScwsXpFEmKAgwR8yiJhGenRsn5WfUX5kbjeWF+awsrxgctMWB3ctB0hhGEMVrWZdwBJBEPkRev0Ic535fRhSrkt5tRiifieZ0qt7osFjgiCJDUH53SEzcDRCLBEVG27CXrYagoCPIGcpHTmcnFgBGJ/azpiJZxkbZ8qnJ88HfwDvD7+U0ugEMRI0V9IzaybKGgkAiPlnICyfQxn+qnE1WatCbhyAi/vKhBWmpppnlJv1DgeiYw0jKdH3elnIE8jyo92jUfFQ9gedAdnVHOg4MvUJOKJG3DYsGYMPafXhNOQTVrXoRSYnFtNMtaYlLVKaqKRjDp3EmpwET9mAlp/LmHPOv5UHqFajwxi311DAjMOOZNI8WXO8pvSwMXG+ARwE/fmtF9UTau/HwDS3mpBmxxp/Xly3GLZdlMsF+ee6PBF0emMUyxX9/njUQywaRCiRAwJJhINu1EsFnB4cg5LdVqsuWZM/2MfK+hTu3bqNa1duYGoqp3vM+9lpN9Fs1FAtFjUwYOp0Oj2rYfGnjz/C481P0VGiK6VsVMuaPDcW9cI38qBXB6LRuOq5r73/NWxcu4X/8NN/h59//PdoVTpmRxDxyxeN++jQNUJ2Jo5IlLYLLRsM9oFmzcIieN60e2RG0QvIvMZkB+OhjIn3mIAzE0lHCIQJ0lLeR5aYmfETMadHmcc3kbfbEJLXm2uT7GSxwKkaHjCQyatvscX4dLjMW4jApqXButDvjNCu2dnoC5qyRVvcCGhW+9qbowmfvM1oicr33CwPBdRF0gbkkgknb7gx0zjH8kPrtobot+iZOMYf/P5/jd/7nX8t4Gfv5Uu83N7RD1lfW8bZyRF+8P2/RDg1g5Url5GbzyEcm5JnHYH4dssJ29EaB4427+N4875kmsEI62Z6JzLowgYz7PHc4z7mF2eRnc5hSJlXICgWdCmfl+0OgTGyQBkokkhExIQkS/ytuzcVPrZ/eq79h3V5JpNG8ewMDz/7AsXzolhktPDgveIwMhKOaEinoCrHn1f7kROeRW8zO8/7qDdqYs9TyaMUTg4QYsYK5/nPHolsXD73CjJyGXjGNcI6kQMY7gUE0eUj6/VgOpczj6haEYmwCwu5GJLRAFLJiNQ0vPcM2aGEk734XtWPjpPJQeXE1bmgnkfWhGd1F54c9TATYLDOAIXChdQCneCUhoa+2pE8VqshA23+6ev/mSswHNqwtlLaQ632wpQuvF+jPgbjIQYKiwmabUWviWT6ClKZqyidP9MRMT33Gny/oQBa6WQXjUoB4URKZ9NUOoZ4MoOBO4SVJNek1fdJf0csLbKwTZzgQbXD8AsXYkE+Q150mXA9YVN7vagPPGhzcD0eow6yta2GMoUVBLxl/T24HKsQbn7s2ZTAG0zq7JOqwh3U8xT39BD38Jo7w6lhHx5XFwFvG432AGe9FCIMqHSP5ZFLu6tWe4iUj/6/PfVmHXcUlS7POZILBvANCZw5g6Ru1dKdPQkBadqXnYGI63f/u/9Ru3Ct+hQXxY8tiaRHw8M1If0eXxjTM2+h13yA0KiAZOYeAr4IVtJALpfVJlNtdIFIConpGTEzmp2xDLpZFDVqx0pOOSydgMzlS0uv4YvHP8fei8dYnL2JsaeHXBS4NH8ZL7YPcJzPIx4JoBuYUqOaHJ0j5COVdoTpRAjJSEhTtNDMJbQ9UYy7dZxWxmicnmD66DkytSZi9P9IJFFLJ1D2jJGcnUGAYQUqMIMC9BRvHmCzSDaYGxE/C3QXuiObggb9dlPZ8Dw5JK19hFuLYXkbkVq/ddaRsd7a1MQoWaQC+WFs5S19aznlNhmDkxbEYpYbbLvJSFZLYeS16g/NcI8eDywKC9UO9s/q6LcHuLI2h9XZoIqS7bMWvtgpK61sMRfDd//572B5aRb5x7/AGEc4GoQwHrYxFztCt7uESPgNVA73EfaM4Y6H0Rx25N/GqTAXEq8pEdlMdkYJc5p6D4dmsF6viya9vb0v1sTC4jxOGA2+f6SGmrRlToYu2ubrsjQVcvw52hh2eui1Wyq2js9LVtQzXREeLM4vil1TrdZUjGSyaYz6bEIhA+teo4zF1XX4IykcnTd0LyonL/Hg/n0ZX9+5tYGgPwh3KIyF5RyePX6IX370MwVSLM0t6HPMzC+oYT8+PIbbM0QsGkY2lUYunUYslpRvAQG/TNb8iVwuNgfWqH3+7AAPtwpqHNbnE7ixmsHzF5v48CcfolOvWrrZcIRIKIzZ9VsIZRakAb+yEMXvfP1NtEYB3H+0qfWSiAUxlQij2uwKaTc6q1thAQQln2zuyMCfaUN/+2d/jJjXh1JoDmeuOBKtQyymvKgGZrQppf09FIsFtC7O4R31bO0GgmjQFxBe/PZ3vovp2UU8ffbCjImdhJcxI29JlQ2Hce3SMnb2DvG3P/npK4aYwGFJo8jcsg1I7A4lXtmkm7u9ekIneVYJQSrADTSxZsRnE2sH1DDgg0W7T2CC/lvTfZPJ6OXYgJNl8MpXzX7fNOgGpvHPTHdvKScT2ZHWICfGSt0jG4bsBGdzIzOJTVEoBG8sgY7LozCAQbuN451tHO7vwOsGsvKyoOltHqlkBjfWFxGnSokJU2G/irVStYnM3AKu3b4NfySGxy+LeLm5Df+wrvQofiYWJ/x/FoZxJXmakbxkrV6PirCzUhuleh8RVwdRD5PwgMaICacexHzGfuUVk6GmprWWysWmUXInMX3MQ077knNPDLh0pJS/lk5jGZbOueT4VlkwwMT7hg2eYxpMh59gmOMwHWU0GeeER8wOpUBNvNMssEFDFTIiKG9g1PvEYysW1VSI/lCNgV8hGd/80l15/21ubSEW8uLypctYWVnGX/37v8aHH36IoJdeHz34KN0e9sUcUqKbn3ILW0+SITnSXmP5cM0ZCPXb3/omlpYXsbW1ZWaglM7ATNQZdnPjxgaWV1fx8NETPHzwEGGmDnuDCjzpNcsqhmkOPTcVx+v3XkNmdgWRSBTPn2/i4CSP3MKimSPLG8HS7+TT5/FpXyMrQQwph4HFxDD+2vyfjA2j1MlyWQMSSjD4DCiprNWUQTuHVpQp0WOPss2p6SzaQ7+kgleWMybfUuokjbfDYivynGDyX61WQ/HsBOWzY+qbUG22EcnmMD2/YKBOuy2mK9lT07MzWF2/grHbLz/9UqmAg8MD/XwCcJfWL6vop8SRn5HsM3nEsQAkI0hNvjFKI7GYwC1JRMcDnJ6coN0dyACcUjAar9Nkn2cEvbLYtBAkZsEiT0UxgwwA52fheyWjk6/N53kC0k6CRNg8ca1xHWh/8PlRLJ7j+YsXKF2UlO6mJFB6ZmiA4JLf2+LyssJeFJJAgEVryszQKSEiwim2uQA0P2jeUKk1UWcIBRmiPp/Ax3DIr+eFYAOfrAnbU8w7mk63TRbI/5ZoymHcyrvKkVEpcZP7RbuJg50XODvaM9ZDs4WYf4hLG5cxjIRxWD5DaMRCMqywCbIdS20vPOEs4sk4Ou3uq6ED1+D62ioW5ma0jtkk0q6CwNj21jYOD08FXsqo2gX5i8YScSWaUj4qFq/XjwylymQOMQQqRM8jS1MVM9gBTQhuECwl0DZhmGjoQePgcEhrgl9iPYoVSACVgImlUSplKxhUChfv4eTey5eE8jU98SalFPvU8aObsJe5Ni0tz84iAn1aM076rvZFZz8Ua9kBuDjQIajGYYCl9fYkD6FvrwYdPj+CXoZmtE36OXCj3QuhO2STau+zS8CX798DGrY2AAAgAElEQVQ5wyZDhVdsMmfv1lk5AdWcvVyWBA7T1FFsOlJoh3XnsHq5z08YdFbI25lJyaHYqT2Tv5tv5VjDNxqkM3kwnU4gyoGabFG4B40RoHRUIA/9+IxRqDAK7ecuSXxZl7gHXL99tEeWhOrYUJo/lPM+CCxzHfE5JVO1XDILkka7j3KVvrxdjPpN+DCQr1nHE8X82jqNm3B2cIQmjePHI8SjfrSbFZQbBURTbszl0rh9/Q7m51YF2J2XTvFs7xkOiydoUwqPEZaz8xh0+tg+2HkFoHa6fBa5d1BybZLbQNBYRdeX7+GtWx9ojX729FM83n0kud+g1kf7oolg2CcfMcrj/FEf0tMR7Ye1elMgNNfDsD9GvdIBfw4l+LK+4FCQrN0IDenplUr7Dzu7+d9Ey7qtjvyi6anH++cPe7Tna88RA9LY9mSik9VIcEyBQDozLFhA+wUHhWLUW2CAmG4c2vTHaFU4bHLJu4zAHZNK7eQj69tAawJngYgH/jDZSlStuMUqk0xdDSiBHCeHlqmR/RHKp120KxxoAqsLV7Eyt6Fz4Fvf/ja+9Z3vvkId/pf/+X/Cn/zRH4nNf+e1e4ikZrC4uoaltTl88cUzPPnihQVHOM/O/ov7OHzxQEnLKysLkqnWGl14AmFjWQ2HSvBNxsPwMJbS68PczDRmZ+ew83ILm0+eaO22uh0EExlMT2eBAQebDfnVsT7kGTO9vIh79+7gxpXL6i+ePHmOk+NTlC9KKJzlFV4wIU38OpvW9hw71+wMsUEN7yF/b/KMiyEtX0sL0QiFAuYNmIhpaHxxUda5HqTceDhQ0y826GgoOwIOhDQAclJJeUbSN9A9HiAcdOG164vYWJ9zBpU2dOmQhdof4aBGM3QjJ0wUBhz8X8qOsFME4tlZrE0H8XSvIsB6XNrDUTeJEVmiBM+Ci5Jz8uufWGivlvL/pV8MRx2MxtyLnMIbLtTre84TN0SzsceiEyPKbTW8NVuLdOY2Ah4fyhcv0HLS2z2eEPr9BtJT1zEz+zrcsosCRvJG/838CnkHiAWBTCaBTCqOQL+qfibf9GMu3MRinD0mmeFu5Ns+NNtjpHxkT3pQGQZQaw1UG3J4MxWwHo99XLHvR1Wyz0mvYrtYLtBH0sf9k0p7U5tcdM1HV9ZYtBhwdwW8TYZElVFQ/mkJF6XhNn0nyEdpZ3XkR8bbRNrXRLkflr8g/c7YhrbHfikX5xI+Pb/D3gWqA2JY5lvLukTBHv4MGBLAYWbTw3AZF16BZ3zTlRJTNtvwjDuoF58jGvYgO/8apqIrSHobyCUjSsVyBaIY+8IY+qJo18s4LjQxis4gGfNJR98d9RDo5Q0hDC2gO/Dh6c5ThPpVhLr04jjE3Y27WFm7pQaV8rfzfAFdVxAVHrwscPwp+W0lRlVcnU9iaSaJsLuHQbeK3V4GJ/00Ep6GmACUaKZRx8LZLrLzS3DfvIHDg0Olv1A2Uq9XsXNgEkBO0cuNDtIZpkeFJYFIRoNIhc1E+fGBGVLemA86RrZjbJ3xcHMLKONUUBR3jb1ovKnxkooSopaWNEiPjTZa3YGKUPpIELjrDQkAjDDskJrflh9PvhUSgJOLcHpFGd0YrQbTrlrIza0iHI6h06pg5Aljf/8E+Uob0/OLmE54EfRYvHGXqY7jARJZ0ikL2NupIJG8hkFwFqGgDzdX00r9I1A1MzcrYIgH2/NnL1WkXrt2Wall//GHP4HHF8RrX3oXn3z0ET775BdYXVvH2qU1gQDFYgn5fEHXhawemrzy0KfcxUUtcYdMA/bAnOoT3PCLatnqDcXSEvtgOJLhNcdsnGIRf4il0uiQTfHkU1y/sorFpUX8/Mc/wsFFD4nFaxh1O9jf2UVzYKyPcDCISGoasVAHzeoePv/kYxSPT5CbmsX1jVu4cesGIrEEXjx/gfv3P0IyFsaX3/8GZucWnUmv3wA9hw4lv4E+i4ohfvnJAzzbKyGVs0kNkzmL+4/w+aefCVQQU8Drwc0b17B+7RZOTs5QqLSxeukS1uYS6A8o67KGh8VtMmKGpPVWD4F+DW+/cUf+Ur/45D6y0zMCA8/Pz/HRR7+UtKhQH+DF6S7alR0kXEEE3AF4otMCuMj6SlIO0zhGMBhCIML0ojAavTFqnSFy2Qxy09PwhZhMN9no7ah99+235KX0p9/7gfTgLFgIEPGrXKq8KhDkAecAUxOppPmr2EY1QdHkJeRMwCXzEWPIpvETOaWj9jMLZmdiIIaEGi6TW5AOL4YCWYyOKTHlewRGBJTQu8SRbbKQnJjLTryEKCWipIhFCn/N98RETT6XVzau48rGDTFlmXL46ae/xPHBnvYXDwYYNuuacNCbcHpqCvO5rNiilLuxI2wNhmi1eijXWmJgBNJLal5ing4aPdKXh1r70uyTKeMPYuwxplmp1kOxatMpfsX9A8S8TOszXYWKKP2JI3FwTHRNl89N2xp9XgcZ7bP55eTZYbZMmID26hOG1q+inc1LyEC1iZ+gQEaBZ8bc4T4lvzOXG8FoAoEIadcE7AIyEceAshKyephyyUko2bN9rUM2GARGKL0mi4sgzte+8mV8/WtfxdPnz7G9s6VBQbXakM/VrTt3sb5+CQ8ePMTnD77A7v6+DitObduIYBTIYNzM65ugE78nct0JU0NFxq9NigmI8HthYR7zc7PW6HIyD6/Amjsb62JrPXj6Uomo/AoZCVpN47jfhH/YxVQ2Bncogk5zgItSDfOLiygVjlHt9PH6B9+02ZikMAEBA/Ry495P8IjMhBa9XByJs3vIQAu3AAieFfLVcrzG6rUqLs7JIGtKVhqMJbW+jw6PVNyTDTT2JzByqOHJsAu5lNco5kyoI2DlZtMUtAZvOFKSaKveQKN0jla9an54knckkchMybeF0llK7eg1ubC4hGRmSh6f9A4iqEcmK0GFOceQn2EJBIMkOSNw0mnh5PQMkXhSslulX8aTOhMokeQEn3sdwTLiHvx5zWZDz0w8mTCA/BWA2zN5G1kfkv2ZJxQLFDbqPKsJhAns4LMvw32PALnjkyMli1K+GY8ntOYINhL8Yx2RSqXElGs3GpiezuHq1WuIxQkIEUBg6if9aQykmTREfMYITKv5DoRkPcDmUYOuThudVtcYKfSEZFPE5/TXJNFak+Ox7l23TYm2BSmInUkGojyjzJeDL8x1UikXcbC/o3h08qHIWCUDJRvwYXWJvqxu7J7tYtgdI5Ocw8VFHeWLOjK5GXm/zc7MYnZ2Vv47AlccKwkW7Jsvt3F0cqaf6yPL0OVGMhbF0sKc1j2vgaVJGQDIPYzMRzaBkm5STkFpKgcjjiSV3rS8B0zC5eegAoD7PH2ICGiR7UE5FMF57iWTMbIxhR0vJ21TrAlsUGVeTJAflRpXsrRok0EpHD0nmYBJaayHNRa99yw9VMXyZIhAhYRjNG7sWjPc5/WXZ5k+m0n6RxwijclOs0FExN9F0NfBaOgRUDYYcbjnxpAMIwkJrEmlvFVyTgeaN5N/Z8d1/JteraXJIMNZX5Nmi+bpHLR6A36dLfzcfXlXOuw8J3xDlgTOds5/O5Hk8nPIE1CzLA4u7XNz4Kgdb8hkXDbtrI8oOTPwmYI+gikE0ygl4t7Fa6ThdmeEPllsLhcSgz5i/R7qNIP3MeDFuYVar31dRw0yKEX3erSnEJTnemm1BwJhGZTQbVVQavTgjuRkS6JnjcyDTgPDbk33heeki0nTtVOUahfaIxfmp3Hj2jXMTs3iolzB51tf4Lx1ruGqwAKGijR5DjmecZKPc80YUCmgCWNEImTXedBuDnHz0j0EghGEgxEwzfKTpx+rTO+U2iz24A8Zu6jd6yM9FUUkHpBESGzbMJ9ZP5q1LiolSumN2UdpN+sM/Z2oBYdJjsfUSllFUMI81t5JENPrt30g7M0i4MqI+USlScAfxshDNtMQY/cA1S4JBgZmifXvTL24R/KL4NnED4ylCfvtbn2MvqRJBKpt3U/YlvISCnsRTnoRjLkRitO/zCVfM5tp0k6AScIcYhDYtddvVAaoFXvqQW5cfxuXrnyAykUZt66v41vf+baSybnW/+ovvofv/9mfSAL/9W//Nr781a8gm0zqmTs+OsTPf/ZTPN8+xdBLHzgX8oe7ONx+YYELGGMmFcWN2zfhjWWw+eSxVDaLZCAmQzja38T29kuZ9M/OL6NWrWH7ySOdQdFUSiBEvVmTvDgRiCBC7+hEXNL0axvX8Pob97C0tIj5hTnZHpycnePhF4/x5NEjnOfPUFe6dMvYytz3AgE7n5w922wBbF/kIIL7lL4k+/Tr+eLzxLU9AZblqxfwizUWjUR1RtDzWWnGjhSddSIZafKYHA1lM8EzibeDg+J0PIiFXBQr8ynMZGNKY2cgnda3iyxQ+inyPCR7nf9tUk4SP3hPyfKMT80hksiKFff8qIH7L/Lone9qmNQMziLYONK+Vo/8U7DAq8L8/+AXBMz4rSFFdxfN3p6BYixURo7Sg31Ll4gq/QV5/jFluYuxuwO3m+SMO7iamdJPeHSyh8GghfmZO7goPtU9zGSvwd250J/XXWH5yP+mstH89C2fjmAxGxULjAPymJvDkh7iIQ+ycdaKHtTbDJUcqKfikJZevIelMQrFJjy9pmqdSc3CAUsbITBQkyeszpjxEGlv10KpXF5kfY7smuchg0+U+j6W13mZ5APHi7k+9iPp7iDs6qM8DJnXmcvqMe2hpL6TzOGytO6Lfli9H9VcUpGMYECemwqvAXxoIuBu6rytN/maKUvxHfVwMYwKlPsH4Jn2iPYm+tVnGA+8yCanFAm/MLuowpRJT9KpxmbRRQDV/I6SESJTK4hGE+hWjkTJO2ofYTRoIBG4A18wjW7hJe5/+u9RHTVx59JdbKzdlsnjcZn0Oo8QRBZmsVFFhR0bE068O94YfO4Alvw9ZN0jBADkB33sjlngupCLAIlU1qZsgQAS2Tk146VyGc/3zuCiEXPtQgwfMyTnARjAjSuLmJ7OoNZ1yTsqF3Uh5rMY1b0LTnq8WJ+m94ndUNOfM3GLUio3QrQCUfFiZRQnXu2uyT6DQYt37bXa2DnvChBgqECPTVLZdO0LcSuaWLzwZlFGwsOZn5synm67KspuoR1EfGoZYe8YJ4UShr0epsJDBJiq4/Hi2vXrAuX2dvfVcJBC2Rybce1UhKbPIdy+fQ2X1lfxcss87RYX58R2IW2ZGzsPEk5Xtp49wc7mFubXryEcnUK72cXuznPFbV++clkx7GSeFc7OrRFwmyl0lNM+TtQZUKDkL1LbA+j0CQaaZ8fheR0unxfN0okYDhelczy5/ynee30DX/3gdaxdu4lWi8XtCIFoEk8ePcQnn36Chy8P4QqkkUlmUap20B24JbNkQ0Tfjs0XP8PjZx9qWhULxBF2RxHxRWQKfunyJTSbHdx/8DEq1SLee/ereO3uG3rPuqdWdoohVCjVcXCcV1rf4cEBji+6mF1cleE7i8T66Us1ZTfvvWHMs9EYa/MJ5Kt9bB+WMZ+lfp3AhQsLcR+uri3BF0vi4fMted2RJRF19TDuNXH79TcRjcfx4ONf4Pr1a/AnMniyvYdGu4PC4T6ePvgFnm09QKvXQ272JlLhCDz1E2RicaSSSSeQYiTmSz8QR5tJtfWqClpuChs3bmFxeQ2NWkmmoVxT3Kjfeet1nOYL+LM//wFimTmBut98744kP3/8Z98z0NORgcjAmI2LGfeoMJswQSSlVGS3+f3YNMBJWlQSGIEhx+dDG5dR1dmwWFqmNSKinbNplXyURtJka1njL2BOPl0s9kcG1oglyqmGFR0EESmVXF1dxje+8VXs7x/iFz/7SIxJTnJ5Peipcfn6hrwZT09P8fmzBzKjpVErh8/hgBfRQNBCBWiuHmUibBTlWh0dMtmCYRROTlE4P0c6k8bs3KxYQJVmT9+UL9F7gmuX+wNlCPW+G7XOCMnACIngpNi3jsi8QKyBeeVQ5mi6ft0rZOIZpsZeiVAEiZykF6XVW0NoYJK95q8DSxPWoIAzB+A0toGlyZmRprE0iP0Tz6NMgrJNhQ/E4ioCJRUSu4MAQhNBv1fybD4TvL7vv/clvPelL+HJ0yd4+uSpPPj4nPQdrwOmCnv8YdzZuCxwhSCW9dAjVC7OcHBaQrNRt+Y/ksWwXcGgUVDhOAHOLLnR2HX8khSLMk+xRc2A/OrVK5ifzaHW6un3KdO8c+MKOvUyHj14YHoW5zp4JXMMqglM5zJoN2p48WwTG3ffwZ033sVf//Qz/PVffh/u8i7e+OArePdb/0zAglhtjt+WmGNkbPB9i6lh7AGCDQKJ+vRFGglMKlWraHaYXOmVZGlnc1NgGRuG3sgl0MEbSqI7/seNZFvFXUzFXbj72hsaGjAZlvKXONlU3gAKhTwK+bwV4pQMsLnDGO1uBz5/SBImAogETQj6Xb5yFW+8+ZYksrV6VbLH09MTtMl+ItBERp8vKDD5+dOnePDoCU7o8Xie1/P0xjvv4PV33tLf45qSWbvfJupsIjk4UTAFgQ4xJphyZnsu1wwNpHsKa+lZ4xIMao8kC43PBNMgT06O9X4p+xTLz+3GVC6nZodgH/cksgPYMLGh5fOUzWQFovM6hEMhJJMpAY4879V88Gc3aELr+Mk4/lRiYDh7EcFgAkP06GnUKtjfO9CghwnNC8ur2Lj9mrF2nGfP9kdr3HmNCZKYvNHxTWWxRVN+R6Y7CWDp1avY3dnCYNyDn4yFfFHDJDZCXlcbV66tYRwO4cnmLtx9so4GuHT1JuLREArH+8jNrcAfTYjlQLkov9nYRWmv4YLSo+fnZwWKMdyGv0m2vtiuBFu7Pe2n2kOZlFivg4xJrh3u7RaOxNRL88uixHHCiuo0G6+YK95QSDLglcV5zGWjWuvVlgEmfL74yPI+8bUkkdBeb0wvT9CA71g0pnOLsm7tYc7wZiLBJBDEukKSYa5tgscMHyCjz1lbYudMhjuy4iCoRAmNFcwygB81EHTR98qHLtO4XEGlYLJwpvSaNQz9HVXrUXJJ1p3OMhtA8PV5YYz54ey92svt73LAQAYQaynKX3lO2FTcQENjR5uEdJJCzc/tcLCdn+Hwh9gc0H+MoIkjVeWPHA26cPFM1x5OP0r+PWMq6RiR/xqZc45J/MiDcn2Ico1yT4dxpEAfA+n4OQjgiamuBsN8YHXvmWLrpHXS120SemAJqpQiGeNYNcCwi2G3ibPzczTHIYTTs/AGYvAEjIlYL+yjcboFF2XyUyvouoHK+Q5a9Sa6zTZ8gRG8kT42Ll3FtdXreLz9BI/3HjHAVNe/3+xg0OIA22GAidXIhodXwYANfW4yyTjIo8TXA9y6cgevXX0Xj7Yf47PnnwmIHzZ6As/IHuNaoodvLBlGLhc3u5lWW2EABCLJJmvUeqiWu2KdZWfTOn/yh0X0lNAZRoDJ9/JNNlCV3wSfqUAhGBaLBpRWW6nQzJoDxxGigWmEvRm0hucYeCuSZEreLFDUwWoI5nLoAgLZllw8JAuOJ9HYhWHHEhmNYcH9xrz1+AZ6/Q5CUQ9iVMW4Cdw6YzoHbJSEekAPNWMW8ucHol60akOUT2nHMsbCyj1cuvwBgqG40mlv37iC9957S9L7zz/9BD/98d+hUati/co1vPv+e1hdXkQ0FNB5+vDJY/kkc093efzoj0fY3d5DMV9GOJbSOUAWSy6Xw/nZMQqnp7i6cR3rly/j8ZNHeP7sKbK5GcwvrKJeuUDh6EDDfX52EgyG9H8jeMvwi3AEqakpZLMZDfPYp2azKbz2+h289tpr2idevtzB/c/uY/PFps5KPqPmXWn1KZ+hAC0+lNbrXMOeeV6a5NIG4JPhMK+mvYYNI1XLkpjh9yObSatWK5crAs+4v3Jv4FlHIgefOtZ3GrY59hT8BQGvWDiIbCqKhZksZjN+hH2mPuC/2Sn7VFevpa3226/amcr11O4Dy/EuIn7uVy4kZpaUsN2tlvHZVhWlYlFpiaXihSxtyoEFdEe/Sg38PwOS/lP68wlo1uzsotHZNpxZZ5KdA2Q6jvu0ljDPTDI/Pa6gvrWXu3h/2whHFpBIXMZChODrGM/PztCoH2A1nUav20A6Hkc0FMTLslHVz84eIJ2+jhmq/Jie++tfoz5GDK7RYN4ID/93vhjUJCUSz2G+lh1ur3o74hl9TmT+ka+ZZBCX5+KIhwI4LpulRzZGb9gOYt42Au6BUjDzTZ7PPlzOjfDw2IXtogdvrHlwOQccHrewd1xHq2f93Su/eXcEbZd5wDFMIDTuouUKo+MOIO6154tXhEEBtb6pmBLePko9J5DHeb8xdw+NkR/1MZEiS9QkQ4xAW8xlFhX8KvcoVx8hFx4gEQbqTaboDtBxB1HohdAbuZHyD5DxMwCkg7C3Ick7rRyKgyS2qim9jus7//q/H/u8funrufneng9jJtzHyO1HIhaBJxjB2EMKuzGiWgMPhpFZhAYVvHj8E/ziwS9xeWEF77//XUwtXjfWWLuC5y8fY4gALi1fxcOPP8TLrU+UyDIdnwfGXuniU/GwzBLLwyj80TDi7obM9MkOo9cUo+0v6jRmHGPJR0+cALaGZA15sJqLwUND+7FbQEGjXsbs8hXk8yV89ItfotXpqUHmRKFUY8FhN9V8JHxqhlPTC5iZyWIl40LcP4RXkeJMDnOjO7CJOBFULjpOVXfyLPBdmEuzeHMh4GHFYtNz6s4pWb21HNNBR+kHi9cwY77ZWDgpa/w7ml4zxadnRq2cSHGTlimk16+Hb+d8CJc3ikH5WEbTy0s5lLrcfG1z9wciuL6aw3DQQf6soCIr6KMnDFOF6Lfj0WK+evUSrly9hEajQy9SnBcu1NiEQ6QZX6BSLIgVpUOdxnq5Bb3Xz58fG9Uy4IXfS8msCy9evESlVEM4mhBbhFrixUzQaOOOgTKTMz1Bv6Y84QjloTGh1Hs7L1E82cP779xDt99DOJrEN7/1TTNflhTC/IEuigX8+Mc/wl9/+CHOS22ECYrFc2g1aiifbCO7dAXzC/OYio2wf7yDzx7dN6p0KIyV+SWMOmPs7x5jdWUJt2/dROH8BPniGe699i7efvNdS8lpGzOO179ab+Hg8Bg7O/vyNiAAGc/M4s171xB31/DsyQsMu21s3LiGYXRemmne1yBTWBfT8nnYOjgXbZxmxfnHn+NSLoKv/t6/AgJ+PNvclsQyGQuh0hzi8jo9yFx48uwZ3n39Fsa+ED599AQvHn6CwmkBx/lDnBxtwe8PYiYRxkwsAb+fsquwjA/JDBiHU+j5omjWmGREiXDLmjq48Vvf+BquXr+OF1vbaNUqAqYj8RTeffMu9ne28Jd/9UN84+tfQTaXU5DBwe4u/rc//rcGTrBAcNLhJqmbE+Pxic+V+XWYtHKS7MUqTibOjDcnsOGAavw3Mkt2wDWl4TkNkiQ8BDKVHUEQzRoXlQoTLzUyaJiAl0woUTWdzeDZy1283DvBu2/fw/nFmRqxf/W731Xh8uzRE/zoRx/i9PRMr0H2C+/pxvI6qJp5tP1UMeGXl+bgkSeNSbD4/vn52Sye98LYz5fQLx/g0vI8IkGvAIZIIqlCjVK6emeAsT+KZDqDSseLcpMAol3/qK+PlJ8BH3a4TnyOJFUjeCjjYCed9B/Qx37lWyZ5Kj2yHAagous9HrRGQR06ZL4ZsG9yJwtMcNIG/yElzRh+TqNkO76dNBNJxXBs2TLyqvP55XdGTxCCzHyvTOrjWifw8qW33sD7776FrZeb2HzxXEybUqWqCS0/aw8+9F0+eMTyGCMYT+PuzWuSaX/xdOsVOXvUa+BLb9zB8ckJ/vx739PENpOIoz6K4bzShG/I9DbKhydvlpMpkwrLh4aR8r6E7hmBtj/4F/8cCzNpfPbJx0iEbKhAttCjZ5aeOmwz6TGkgYwbfUQjPiyvXUFmagF/81ffx49//GO4U+voeuJqyNy+ILyNEyxnA3jzg69icW3dYQ4ZY80aaQNByayV/55j2F1lyljhXEU1GZBbL54JsAnFmZzrQ0usqh5Gvri+/9GvMdcJm1cg4e/h8mJGwC1Z3WTz8XrSYDw3Ny9PPgJbSg4Te4uNbRcNJnw1G9qDCYrxZ5ZLRXm43Ln7Bt5++x10B10Z/Z8cH8nXkcmJbKxa9TpKhQIu8mc4LxZQyJ+psVheW8fNe3exsLgoKbb8CgWcmcxFwAL92+QlZmeaCh95e/ZwdHCg4AA2EVwzBLd4Pw+PjuVDOPGtYkEmkN2RjXM9Tk/PaC8gI4QAF1+DwQJsQtggETAVoEz5uRMoYuve0AcBwM3GKwnbZJ9S00sVFYdiYQJnPezvbuPs5FiprEyM5Hu5c+91XL1xR+lLPL+dp8ieJYIgZBMw/GA4AHtVAUPxhBpoDlXIHK5eFLVWPMW8GIijbFp+f2enBfh6HYRDASQWppDJhDGTzqDeGaLaaCHs8SKVW0JmYU0AZT5PCVIZsWgU6VQKU/RkSyYMsGFq3JDArSUpmjSV6jCr7wg4iXk82fN6AzUHfNS4rvhMK9FU91MJKVr7Ys/5A6/YXNw7tZ+PgZmFOWRSXhwfbmPkjiGVyBmIIOYa5fMB3TdeY8kPB+YNZCCSSeG0f0kibsCQQlSclGE2KNoJJCN35NM8V2gMT3m/i+DX2OLm5cg6hN9dB+RLM8RgHEJvmJCMhM0B91axsMR8tvpDa805eyZgmfZw+UzZxikZI5tuDYGGGjwNBj1JzSvlCmr1NgrnJczMzuDylXXta/R9tNe2prnHsCKBAP5XYLxMSYZM8CRT0at8YM+whkGnZsyloE9sOL5ZpoPx2hCMJ+jLZ4bAPWXlvRG9aHjf2xqIjF0JuNxx3X8CdQTKDBnlZacXrw2vNEiRTYPdE/6evCWdZ1BJpgSseN14vjtsPAN37OqMel15lB0X60AwjmRuHr6Q7W+tk000jp5j2AHCGtEAACAASURBVGwhlF1EYPmmfK1q+V1cHG2i229gMKAPcE/Aldszgss7IGlBIFin2Ue3OTD2Hr26uF7EmrR0QlpSEDyjjJ02uvLsC/jgC3mwvnAFGPhxVDjSWdmst+BzjRENE4xwodsfIsI07bAfZ/kayjx/Ah6kpzikpRIEKF000Wj0kcqlEE9HUSnWUDqrIBwNGHhG4JQMLnrrseZRbUMGt4Fh9VpHPsdjF88MuRPAG/AgEOVgYRJnbeibpJxjF4LDrO5Je1zGuE/WUc/xSOOhT80yzyBrQiPeNJIRMlHj2nfOywfabwPJMbr+M9VVTPjk60YS5ulG9prEMnxA+ah56X0GtGoEgY2NNr94D2tr7yMYjFmCaacJdC7g87m0110UztDvWzIpPXnTSYYARMHw0LbSbvsCYxl+xvCgbneESHIaoWhKCeMnO09x9PILqShSmSzW1qi0CSj45KJUUq01k5sR4/pgf1f/hsMIPmttvp6CYYKIxhI6SziYz+aySKRSCPi8YryzPiyVyhqekuhh/bOtdYLwfNa7TmgcASzWkTy7zCONjbvZl0+ScVX7On6CNoQ3xjTPDa6vIINq0imdQ9yDxfB30rXteaM3GlnQfEbp02vANGtpstc4+AlRSu4eIpnwY30hhWySKihj42uIKnmugfjsOXbKXg0nZiP0mQ2oX3OTCeyJYL/ixfRUFotpLw5fPke1eI7jTgSHrTA6XEP/P/2i9xi/6TPMb4FiQzKRfjW3ntTD8iV1BiKN1o5YZgTBGDSk9oDydrJf2ec6vp3BQMTWTtfYqunMHaTTd/SS1f+du/eKsTNNz8Sek3MOlSOLRRbZJDuQHSdJMwqjlSzvriXDMHxhwAZ85ZsF7Av70ljDi70xsNgL3zitAckWLK2kWc1IE9Sa0YSeboZmKFbOVafq5Jz/33ie7z9ka7W2YMteGz4NorvJYtU5///93/e+z/uE+jbKZYaG2FjNzmE4aqPvnUN+6g0cH/8YFxdP8P7Nt/HVW3fx6d4WWg4DkfvITG4DVz16xjLwaWRyH1tX6FYv4Y7NIpia+j99x6gW4bk56Fxg2DmTYiwRn0IoEJV9DdUjiWgUrZEPZzUmdtvw0zjvCy/+3kI2gvWZOOijybVLz0jKLyu1KhrVMlNHkI57QeU1iQ0tO4FcLoWbCyTaeDUsqZXauGgb39awq6fv0RkQ8LdUH3Dk1kNA53LM1UPTFRWDlE8h/d+TPiNz5fDZqFAmZATzZn1fWNINy4/G2C+rHEk8J/feCZqqDNhzAgnvCPPhDvyeIa76AZx3jLRz8gqjKywgEx2hZUVw0oqZQclXvnHDnsvMY+wditlyb+UOAuE4ekMgEE3IK4VAUqvdNIVHaMocxOMhyueb2N/6KWq1Mn7xK38Ha0tv0J0SkVgEZ2cnuKy2UKjSyPc5mrVnSKVuIxvJOZ4nbsykyExy4+iqhyVunN4x9s6qsL0BRNFBOghUrTgKFxXEOiXMz8+g4mrh5dkuEsEsruWnUCxWsH9aFujl4QSz3ZFOnBvjR+/d1Sb2w58+FtuCrAkWQ+3eQBKc6XxODDQ2VvO5mH7xRvFB2jvjJNTGtemgpi2cqLMIZpH38oISMR/uLNIgyY1uz8bORQ+hIBlrQRVmewUaqrqxlCUY5kgHtHPTa4PeDC55mPWHTL0z13MxScYFSyfgtEoJqEuNuKRpsbgkBzS052eNhkKSujEG/KRChhswnyYlzoeujAsHiEXCWL52HYvL8/jJI8qoSGefMqbppwcq5DPTc3i0faVi7MGtOTUajWYHT3cKOCrUcH0hiWuzjGLv4+zsAvVyFR2bFFMvclGX3hsnrwRowlGGTJhYaj6sXjIjzo7gDvhx/8MPsbo05xwWTLwyU8tKvYF2d4SRTVN0G+5xH3/0J3+Mk4NtRBJL2N47wdnxM5PY5QG6IM2SKTZ9w/7r0wh1iFQ8g/v33kEmO4eHD5/i4vQYCzM5uBytemZ6ATdu30UolMLzl3u4vCzKPLnXbuiBo7F4IhHD7PIaIpk5oerxoI290yai8RhuL6fEEnl+WFHDsDYTw6DTxsF5FYNWw/gI9DoItU9w70tfw9TabbE056bSePpiS9eck+H1a2tiJ/zkk8d48OZtJPJT+J3f/R2xJyO5VXz6/W9h3O+J+RHsXRrT+GBICPrI7UGX4J07qGdRXhoeD66KnIR2ncbBjW98/au4eesWNje3BDpSsnnnzi389JPP8OQ5PdE8WjsfPrgnxtbv/a9/aApmJz2N95aNlkAwAWMm6cx4QTithAOIGSmnMX+emP9P/q5JRnQ8QTi9k4yQchQjoZv4fOlAU9M0MVM35o6UAy2tLOGtd94SW4/rjJOzYqmI3b197O/vIhgO4fa9tzE/O4Nxf4BPf/4Znnz6KaxBzzBSQ0HEY1Hk0lFJl0lhb1QbGPf7kvaxIWThUW91sXd0Lmr9jZs3NTm0hx140VfUOIElGQVTis70nKEX3lAMI09YoFvE3UfXNkauEQ+bACN5M4bhBthiw/UqEc5JMGRRJLnOK+aEYbqywOKeIEms08SJRUHw5gvSWB5i/D1LtOTXhd2EfSYZiHo/w3pVMeD42vHvUWbMAywaTyCRShvTXIYHOIyqt+7ewvvvvKk1O9n/zMjbvPb2drG3t+f4gVH6bkBJdm/Xrq9hMLLx/PlzjGjl7zYR8a5xDx/ev4uzs1P82Z9+B4k42XttlHtBdL0ZfY3fav7Vw9v9OuWGgBmlSmzCE+4ufuXLbyI3PYNC4RIbG7cEEu1tbwm4pwSxWCzhg3cf4N3338PRxRZ++N1/geefbaHGZrdUk/fh6vp17W/FtgvB3CrG9VN4u2W8+cGX8f7Xvo4EC2L52/X1LHCtESijDxB/j893pVxC6epSHlyValNnwySkYeyNvZJjvvpg3L/ZyTiSG3ObXPBYbYx6TTUhATdwbXEGC0uLorxTPkt5PIuWxZU1ZJJpHB/s6efy+aMnGgEFytzKRQPi8ToQeCieHaBSOMTStQ28/7VvIp5NY3d/F+enpwaAoheVMw4nOyCeSInF/fzzz7F2cwM332CiWl+JRSzaCahM0il55vE84TNKvy2uAcoqCeIRqKKZ/9HhgWSmqXQK2XQGiQTZU0Ocnp6i0WwJSOEzxl9MhqQ0k/cmlUoLMGMBJh8MJZm+ljc5mNkrUPoVc9Vh9sizqtNGt2OYBDSbnkiiFIZC2NvtRTQaE9j69NGnODrYEUhGM/lcNocbG7cxNbeMgc3zvu/I58iWNc/09NSU0pwP9nZVY8zMTGN6Ko/K1bnAsWGpjGCrZgZnBM/9Hlg+LzKpLDouLw6uisilQ5jKhtFoN9DpjVG8bGM5mcSD68sodDs4b7QQzy8hkplFOODGVDYlqSmHgpTEEYg0EiSmgfcx5M8RcDhQjROT7Nct9l65VFI5Odk/BI6Q4UULCLItuNd9wQOTUuGJ9Jb7gEIuBCCbJrTdv8DDRz/FVG4NX/kapc5OEAhZX85eaKSs9G0ieGVY6pL2iRFrWGrG74lophmo8T0aQ3TjmSbwjPfLkV/TuwtWE0FvRzYWg5EP/UEAYw8ZKhHjG+acNSbhU7b4eua63b7AS641BvsYIsrrNEt6WHJ989kx15eJhDRE78lXrlYzdgeFq0t0mSwbCms4yYY7m0lidXFGPk8aLMqc3MaIDEuy+bgvk8Dv4Ue1BfC7h2T3ujU05jCGElENYJiC7TQKPPd7TKult5k1EIvnvFjEWbGASqeNlvzffJjLzWB1dg1hHxsxNhqvhzM6J5whsWSozlluJmiT62Wkq2KfkVE+oXg5NgPm3hsgTkMv20Kp1sTByTm8kRSyc6twOed8c/shui8fwdcbwsNk71v3gRtvITCuo3axqyGu7eV6pf1IH2MlUZuBVrsxQJdSUA6WPcawn5irsYywdX69dfN9AWhbBy8koe/2O0qbJAjGa7wytY6VqQ3sHO7i5f4m0oko8pkE+kOCWi2xV62xC8ViE0M23W4XYokQsvmomjmaY9N/mbJeyoy5dnptBiSQYWkCFpiMyMKdig6uc4Hy8gZ2Y9R1KwymPzYsa8qTCbr5Amw3DJCjC6w5nhNBy2fMtuEbJuEdJtHsFdFz1eDxu2CP3PDYfkMesEYI+VJYnLmh4WKz3pBkkOu87z1Hz3uhe6RwC5YIFr3ZXOh3R7AIfJHZIYGNYaEzOMAEIHgQjiUwNX0XszN34XER/HbhvftvYioVxQ8//hgvXjwXeEymX5h+bXZfFjJM41MqOdnhoYj2HgKK4XgOZ2dXKBxtYmZ5TYyswtG23ls8kUQqk0MmnUYiGUc2kzES7iGDmEbY2nqJy3MqmrgWyIT1K82Zv3gO8WfITof+1bGIQCrZKzgsWg2B3WR4MbiMEjsyv4wqggFmYuARBOReIFUOw1Y6GvzzXopBa6oXZz8xpzi/h0m6JbvTeEHTA5rPL9cZB3byjlRty8F9B+VqRXuPSd/kujbydwJvBIa5x9Aigz9rYTaBtYU0cukIcqmobC7k/+vYB3DtcU11Bzb2yrRP8WIxbuxCTppBRMN+rC1ncVBxw+q2VacxOZDg4NYVGcE9DCyzXlWGe/6vM5v+SsH2//L/eDvn8PWL6AXS6PtiaHb30WgbBdpk7+A98fmMim007Mg6QQoFx2bGDOPMXqlUWrLOaHNi2wrAM5JBeiHS73hZTDN6mvFVLj+G10tvzxBqtS3k87cVHHBy8lNJM6en7uLOwhz8/ih+vvsSg4FhXi/EbCxMv4Naqwt0yqiNwiJ7qCZOM8HYvFjj/bUXQVo+5KrzjQRSg8tWGVa3hqCfDEsfEvQ7DyaFdcR9Y5Eo5EFqDRXGV2yNMZP0m/OK24PbjUJ9oPpyOR9BLuZFtV5DoTowOMSwiXKthn63j26ro7q43u5gOsfwxzn0PVGEIj74h11cy45xfTWO0ciFkI+gsBc7V0CxTH9AS6AYwSxZzts2CIDVxwFE3ENEPSbNl+dl23Jsl14NMo1yiomdZphJ/zmjsOGe0bQ4rDJBXQGvYV/ze6k27RmmmXmeTR911TO9yr/8ClhtXVcSnVz/8X/023Y2lUcmk5TZNf1DTuo+hFMzmJ2OY0BNqoOqU4pHin+z18bB1hPsbf4ca8vzuDY1B6vdQTI3C39mDr1WHcXzfewfn8AdmcV8NoGQqyXD9wCLA78X+0cVtIY+mcxSIjE3lZCHR7njQ8cOIukfYiEVQAchGZAGhzXQZqBnD3FctVCp9mC3CtoEmh0T2f6KZeHUAPdureoiPnmxp4P3/TeNIfJ3/vwTpbBwgS0tL2Fp/Q6WZjO4OU8vDxNTTOCV0psBJ0VkhWFgzM99PhwUTZrR+mxYBf/nhy39/53FqEPzNCwTTbdtHqim2DfvtedMGIzvBycQR2Waa3qQi5obKtCXUdkukzQYDEX0ffk9z8pmM8/F/caLR5E+5gHQ4nB5sHNOfwkP3lljw8dd26Se9jqkk1PyRLlrWv+mce5xoYlWp4+l6YQArM2Dog5xAmc8HO3RAFunbR0S82mfEPmJbJXX65Jm1baF9Y1biIYA/7iCTH4Gs0sb8AeZ1GoLneaiZpHDBoJmtWy0Pv7Rn+PTp0eIpdewkA9iMctDsYPT40M8e/oCp6UaRpTCBAh6sjC40kSKQyFeVz6UnKJ1G0NNn+aX74HnTuFwC2G/H7kkkWugPhgikUzD7w3jihJYJuO5PfLxS0R8yM/N4/qtO6h03Ah5zUmyf2lSUymXzUbcWF/K4aLSFVMvTMPS00MdmARlvflFvP/1X8JC3IXNx48QzmQx9EWxuLAg6fDWzg5C8Szm5+c1GX/08DPcvnkDs+u3cHBZU9JU+eIU25/8BbpXx/I1ovyX2u+xLwxPOCGQo93tIpXNa72cnxxh2Ou8kk2yWOCzSk+c3/j1X9VhvHd4gjtv3BJo9OTFLlz0FrOG8oTbuLWAvZ3H+N73P4Y9DsKyQnpeJomabIC5rjnNlPRKz5WRHArQ4frUlNfQZCdMhInnGdcLGyNt/JryGaaUJKHOcya5oqYH/H0nICAQwFe+9mW8df8tGXTTn4KFTK1cw872Lp5tvkCn21ZyKdPfbt5+A8FAWNKfs4N9XJ6eYDqfQSYdwOzCrNbi888+w/NPH5pEJJq9ByM6RPizn7/cUZpROjuFgT+JPllNTMQJtpDx1tDujjG0vAi6LbiGXTT6I9Q8eYTDUSR9NBI1jZ5JQTOBC2QWeOjBxk18aJhYE8kmCzclbTkhDUb27HgFSUo8VuHH6z8xEDZMM1Oo6/B05DNi+zgHvphYChYwlPyJDEGHiaatjqW+A3iSxcI0PnoYhMI84KKa7HISTLBQRdpwgHg0jHQyrmCT8aAL14if2fzc27dv484bbziFpUS8iEYjup+PHj/B/vE52vTk6nThDr4GwCjlPNh+hj/9zrdVCCtDIpwHwllNmMioMB5JlK8YuS9/jx5s9DbwtgtoVsmiZTLPCDfuvoXf/vf/Q123v/iz7+DmnXu49+A9fPfb38b3v/MtrEYp1/SjMHBh0B3g8rKkAtRL7z8VE37s7R8rTIR7vIrZUATJqRl89Eu/gnc/+JIKaU7FB4ORzIcP9/e0B3HiL4N5t0ceX+ecrhVNMfR/+OqUYHeKGgyQSSX/E6aMRaMaZBHIHQ26Yk2JpUmAXr6CjAcfIpFIaQ+rlIsoXV0JsGDqMAFhMl4IgpQrZYFdXBEs8APuIZKpNGJTS4jE46g3KihdXiLItGzJvwjKh+Q1Qz/F2flF02SouaJ8ri2QsF6t6vNSKsNflGPSu5FSSzbDbHC415+fnwqsyWXz+vv8M24kBJbm5uYkq+TZxPXBez0zTaZBVIB9JBw1tDCBOK+TZg0QbJ4Hvgyb1YBSDrXAyAIoOxYrhMbeHeMpJyaAwx7jc8MJsyM35+fmN9vbeobSxYmGJfx6gmqLy9eQnpqX1JZeZalICKl0VomXbHTmF1f0WcgQkfQ5noDPA7x8+hl2nz9Dp1xCgJIOygldHsTCUcQTYXijMXijcT2rZA1VakVc1QrwugNI+tIKYHApUW+IUa+PQrGLy3IHX/7aV/Hh+w/QbdW1Tg1TlElYQCQaF9uLABo/O5nJvMaS1SrZ1Ui2yaASgD7oCzTknuVs72bKQUYEA1mUIkpfJKY1cvukhNywlAQOMK3ZPcbp6R4Kl+d48/77WFy8LvN0PrP8c8NeM2wf/mVJ1MjEcIYLvCcTdoek0I53HMGIiR+Rhx5RZEPZXMctuOw+uoMIOiPWXa/3T5nzO+cR7y3X3avP8AUWLhlofG+GRU1Wh/Hi5H0ky4XDHyIilONyQEdAgk012WelSgO1ekOm4fyaer2JVpteN26j2KCPbTaD2dm8kY3Lh4yX1LBP6LeIURt+Dxlz9MljnBIlea/3c94MJX1Rmkvj8NEQjXYTJ8UC9q8uUacUlp6otP1w06crjHCAifQ5pCNpSYIl5XMM0fXMvALqDeNJZ8ekAXFYeAJNJzr5LxA1VA84YRkTlqeRFBq7Bp73PE8Imlv+KDzRrMDJ5vZTZPb38YaPvsVeHKyuYn9xXr6/dqcMz6gKV8CNkc9Co36JWuUEw1Ef3fYQrRrXMBNhndRKepJKY2rATj73aws38PbGA2Rz09g5fomHmz8Xe4oePPQU6w+7GA9pmE8geYS3Nt7BgzsPcFzYxfG5sRKYySyi2erh6d5TMXL9Lh+m0gkEY1406V88oPG7AXH5mbstrgmy4UR1NC+T72Cut36bFi9ejMYD1BoNVk2gykcvhToxLZPlOSWbBizsNUbot5wEToJQ5CGycbeH8AWpjOFABkgE8kgGcugM60im0/h3/73/AA8++gB/8offwsff+3P1VI3REaxIXc9PwB9Fpz7GsEn/VKYb00PQhu1tO8+iqWGoDmPaJv+Znb/3ymc1FZzG+tIMvvTVXxbL5MnTTZwWa2IJBgNejLpN9Jt1tOtNBWRxvcaSKWQXrottFgCfDRcOdncEmEUTSYQjcclNTUBSD4N+W1eNwPMbt29gdfWa6pDnz1/gJz/5sfzKCKDPrawgPzOPfneAVr2ObrNp/HKdwCjW9rwZCoERAEfTfA5T3UjG45KKs04wqbTmPNDgiQNSBrw54WEy/ReQReKEoShT7iZWrZOaa2wznHAtc2N17hDw0zBauKiFVCKOfDarOvzs4lwgGj/bZCigQAGCjB4PWrUaqpUqemQpcy+zxkjGAnhwZxk3VqaQScclKWYtbbx+Azhs0NJhYIAw1tvcK0moSFhK66TVED8/z4Z713Oo1rs4P9hH8ewE+82wwDy+2pH/H6RysibsnOjMqVkt1LrHhvnbJ0BGebuzqdlAOrKm+9ds7xl2rTOE1rDAGQ7I6oQ8grGNkTNMuLN0HQF/BPV2CwGfjdNaAZ1BD7HodX2/ducE8dh1RCIL8HhINgmhUtnE5eWnAs7YKxwd/RhLSx/puS9fPYTH5cPG3HWs5pYVGliqtlCrN+VtybcTTExp/yBw5k+ahGKtOIJk3IP7DXitHuxAXAATnznW85aPxAGXPONlXcU6z+1FY8jz3PFq5O40bCptnLVvOMiE6RGqXSASNKGIXJ9cj3xefSPK9Ks4L1zJp5a/x1Anfi1fgdSM7E4axRPYfh/ifvqMumH5bdR7Rfhis/jSrdsCIRnilQqMUKn2UR/5MBi5EbZ6aPc11lRNUhv7UKPqEDbinj4SfofzbFOqb9QN/EINfBxGfH1sPLB9gzra/SEGvriUKgk3A/cmoUU2yv3JINaFUn+ipeZa+Kvsu7DfkiKGHuzcvF3/6L/4T8mnEpiCxAL6Y040uMB88o8hddDTq2gjqPeBzc9foNqqKS2wdFTCaiKExUwUQ45R6FM2qMFtddGxLMkeltI5fOn+GpaW4/jkySW2D4pIpYjGc2JopBmUmmQzcXRcSdR6LgTtrlhDmXRCTcnORVvFxmzUwtZxEdtHV6ZIdi7Uq1Qm0tidKSanQGyuuTlyej7qt/HgrTcQjSfx84fPNCUkm4s/m5NwNixLM0kZPfNczsd54cc4KBqPlJUsmSReTXkFHLDscyaCTw4Mvf7ucsIc6k6TS/BMHjJqAOmTM8b+ZVeoJRlqLFiZljSQ51AEhQbNqHvIxyi5NMa6E7YP2WYqfmhIOrJwXu3qvZoG3I2ZTESfnWb2hxd1XZv1uRhCIS/Gbh8uizXRgfP5nJh3RNm3DotKxXn7Rh77pxVsHlWRi7kdSrHxFhkP2kj4hmiNQmIwTCcoRzMTm7NKH/ZwiJmEF+GIT3TOuaUVrFxbdRLyjKk8PaS+/b3v6v1eX72hopP07PFgKG83TmXV4HQ78Ng0Ve3i2YttVK6KyE9Po2d7cVo8x9H5Lkrlcx2GkWAUkQB9r1h4ekTF73RbaqBCkRRSsRysPmm1HYx7LVgeH+KMgZbvgxfxSFCMl4X5aR1ixY4HPUSwlA1ieTomxhTvJUGFXrUuxpmfTW3rFAeFJhqhPCKtMx2iX/43/i5+6ze+YeRB9LuYJG/ReHQ4wO7BCcr1Bu7dWher79NPf66vuX//AaLJFPYvSroGn//lD/DoB99GKptBz/Lg4qosQING1eQjRuNpjNw+NGplgQjcUM3UcyivBcp2GBX+S1//ipg4BMvI8CHT58c/+RkXmWSi/IsfPriLcvO7+NEn/yOS8TzKFxkUT5N6HiYvgWjOpEsm/47MQxMbAsn0K5SJM8Eclf4qbOkRIU8/Gd+bJMwvTvRfGSN/QSYzSXUjmDw7P4MPP/pQoFSz3cb5yYl8hzAa4OriHGeFS1yVinj7/n1s3NyQQfmzJ0+ws7WJXCaG99+9j3ce3Nd6pUSYDfTh1haOdvdxdnaJar2huHBOGenZRCboVc+L8tAAfBOpZcrXRtTdwUUvhuooiqynifioiFa3g7Yvi1A4hriPExmawHLyYcws+Q8bUQFcXEcO447/FtNjZFgbholnmlQDEDjgpJomfs1rrwUFDLziHZu/NwHNTF1nfDfYbPK+GDbBxNtmgnsaj7pXcgOLUi0avXd1/wiocn8ke4n3kEXbaNDD7MyUWEhkDTFoQYxXh5UoYM5hoRAUD8bSePPePTTKBU3A3n7nvtb/7uGpfM/4a/LaevE5dl++QCizAH9iTr+djgC5mAvt0qXk0vHsNEb08+v3UC9f4upoTzKORDqj/ZTSZAI7v/L3fhsffv2XsLu5iR/+2bdR73Tgi8R0bszPxTU8OdkvYDgYa0JmNRtKrRz1RyicnOKk0UBnTKAkKrmHvGT8QWRmF/HuV38BK+s3UK3VcXRwhGLhAmMaQvt82h+8/jCK9T6KtdcBEa8+5P/Of1DwEQ1YSjFi2g9l1Jzsm+NDSKx8uhTYMGCCGz1ChwhFYlieiolxQHNmhoyQpfni88+RTGZw7/4DkwhG8/fhCJ8/+lTpziurK2oYeCbNLS0jnc0KDCDYQ8NvNg6UrUiOyYkfQcRQRCDeJKWv32sLhCkVr1AslVCrVQVYUzJJuV+b8nHbQr9HfyvjxUSGDWUBc3PzSKfS+ppSuSSPspnZWSONcUz3lXpIkH1i/COgyzQnE1mdZIha1w7o9YopQ9N+wxaQHIZgFI2he13DBJH3lfGxMgxK8xwQQCVArz1J4L0XnXoZuVgAC9N5HB8doVKrIULmtzeCsTeMfCqCdNSH7PSiirvNzU0kMlksLK0oZENyVA49uD5bVVye72F76ynKZOXQ3NxvM0AZ7VGfPG09swnuQ64IhvQ68g6wOjuNO6vrCiThs3ZVrWB75xClYg3NRhvTqzdw//2P4MUYltsldp6bzCiaXDssV9YFKjEdVitZ+RMWhJJ3J4bkDmtNBvVkow2MbJZpwWSgqZ5xUpLFTOUkXkDS0LBgNcWld0gNo3ET6XQe2eyiQOn+oCu/MjGdGKxCFprqIQNa0Z6Af18m3EwrtUdKT5TPgE/vGgAAIABJREFUmotwAxNMebYM4AUbygA6/QTgMrJHNbLOeftFlq8xj/qiYZjZb/lZdO8J+rBZGhOwaehP4gS95NVm/DwV7uRYDXCPIdh4enqGg6MzjMcuxCMRzExlFDpF9pJqQw6UWKv5TZNCBq5tDTDs1lT3UeofCAWUTIlRT7gLBzhcu7Q8aXW7uhZcq1w/9UYZL48OcFJpiPVoMSTBZcPvCyEcSiAVzWIqNY1wgLYRJvyBa11+jE6gyqsmy/Fue83MNHuNzpEJqCYAzQT/GE+FCfuNoM0kJdswajX0eo22OiwfstTYzA3QabRQKzbg6g6x0gPmOxYqQQ+2pnIoBd0Yt6tizCttMBaFm8+FPUajWcZl7RDVSgONSk+sLB8lkGTkOV5wXoZwcSDAvdx24dr8Cu6u3kY0kkWrx9Cgqu5XqXWG48qOvHsJHg86NjaW7+CdNx688sAJMajLod7sHG/j8fYTrMYz2JhZwl6ziOPmua4DnwE+MvaIki7jC9frULo7hpuWKerfyAI3LIaAN4hULKb6gr463QEHYiYJXIxCsg59rBVIbyGAQ8kpa38Pus0RWpUegp6kaopWt2RY4UFDV4x4Uoj780p9/+av/yqW1tfxl588Qq3ZQnYqh/LlHs5PnqJjVdAbVpFN34M99uLq8okCDfod+lM6XCoy+gJuuPwcWgGDluNlK4aG8RsdDcb4jW/+O3jrjQ+wt7WJZrWI+iiIYTCP0vFLNC4P5TNJGX+90VKNmp1ewPTqhu4PazA+U43yBeqlM4EArL34rJmhjJEe8/fJlrp35wZ8Pg8++/Tn+rN0JotohKDXAF5fQHUKh8lk+7YbVZ2H0cys9hlK3My6ZpvItDwO4iwNcBlGxVpHoSJfYFHKj9DjUSImbzbZc0YtQHm3Acc4jJK8XyCXCbTiIE32BM6LfR59uykFZcqlBmITSWYwoFqdQzh+jfpWhS95Teq32y3vavZElLFyodCjkn0RB7BU+C5Ox/HGxhxm8uxVmeDpQ8BnEt37gyGOG7R2sTEd7uj7nbfD2ncWk8YzkEAbg2Q2Lz1CkVamfNi+oKUCbXosdN0MeYCUAv9feRHw0HsS6vU3v1z1QzQbmxiTvUyMITSLsctGv3YC19iNrq8nwNgejZEE1wOBeYahBFCihHzQ0Q/xdI100wq7EHfznArAHQ3qzJ1LppDJ38WL031MBelrHcbjoxcKBeCeGI+vI+jxod0+hi+4jLADSjYaR/D5mEjeRq38FAtzD9AddJEL9pANzimFlrhs2x0XSNYqnYvAYo4uG6HkFMI5A3CS1MI6z2v14e7VtO96IinVEwG7K0LN0GNCKlJBM+Bgzcw9qDli+vgYAauj+ozPFK2u2iO3mJhWr46RKyjMIGh39J6CtHNhzzei7LiHSs+lmph2TKy1IgE/UtGgUjd7BNi4XwfDqpHi7jHGXiotOHToomF1sDo/iwdrt5BORLBdodrFgzuLJiDt6qqFzXMLV/2QWJWmTwKSnoF6fZGAyGono9UzlMpLmj150NK/1AQMsN5lzdm0g6pNI3YX/mAYHVdI0tSJZJffn+ceQTaSiOknSn81Amh6hl02NqZ4nwbYr0ZR6vvh+q/+8X9p2+EpNehKUexV4R61YQUz6HnicHVLOox5uGfDFnb2rzC2Peh1Wjj69BHWsinEprPoUZpYKaE/rKLExiMUxtxsDgvzU1hZTGN6Ooajgws8+fxIyGIuk8L03Lw8y4hcGjNGDy57fvQHYyynaEw6xsPNY+yekArPYtT4c0z6i8kUeaJjDwVMbDo3zXKliuvLUwj43Pjxz5/pAWEDkUikUWsYphjvBh+aaDSk6TnNlaPRMPKJAKYSJtq9x0QaGu76TKT9xNuJhQOj7Xmztk4b2pjXZsKa4nKDVNQ7cVLbhXDAJ/SY758HBYcJQ0oIOPW0GS1O//2oFjD9XpTupWbYgBdMgOJUfhJgcFFuq7hcm0s75pNjHFxUgXEXyznKOW1tpI1GTeBZw4orfWV9Ma1fmwcl+WjwQj1+eY5cZIzlfBCxRAqF413sbW9jFF1GbnoW03EjK+PnZnPB689igNezxwKiWoKHxc/MgtiiC/MzWFpZ1j2QSfXIwvc+/hEGnQ7eevs+nu5eqvgjq02T+YPiK68rTm5Xpki5HuH09ByFYg3+SBI7R9s4OKH3WAvNZgX+UBz31u9hIT2NizpB3RZa9VMdrBGGGCTnEY8m4LV7kmfWyldITC8LMAn6gzqYaArIgvjGfBTFlnkIE8MSyifHiOamcVYpiya+vnEPQbhxcNnCeNgTeNand4qLxf0YlmuE1PIN/PJv/lva7Bp1JqkOUKpUxZi5ODvGvTsbeO+9D52YbEcmwQc5QkahG7uHJzgu1bH19DFefPZTdFxxU2T1qvAGyL6Qa6VT+huZzIiTQx4MHo9+3m/9/d/Ezdu38OT5jiRtBCla/THu3VqDe9THsxefa0o4cplmjJ5TrdFTfc937/5d/OG3fh/f+94PjPSSzCsnycRIpHjoOqDxxNDfYQpMWBsmJcqEAPD7s1FnY6omxinQBfQ50+sJu43N9cQUfm5hDu1uB5fnTGMFGo0Olq4tI5mOG0NjjMUCJHCidL8OUx7rON7fg92vI8po9oAX2fQ01tZvIz2VV2PMCaOm+P0+fvKzJ9g/LODawhTSMZqdByQFIpvRsijJI+mTjBPzvJ53o7jom4KCr9CoCl+voJaNzDPj68LnwoB03Gjl4Saw20ygTYOhtk2F1mtTbLPR09eAjSIDKujLQ48Ffj+T4DVJnWRx/sVJiBlz81vz5xiwzoVkLI54PKZER6UYjsdoNJom5vwL7J2JMTblhkpJ9HgRi6eQSGdVYPFF6euo38UvfeMXkcnl8NPPnmkNe23T5L6aujpFKNflG7dvyXvm8eMncAXjcAeiAo3v3b7+10C0ZneE40IN1VLR/DwOGjqXCI7qGHZa2sP8kYQYgtzbSTHlcOD9b3wTdz/8CqqlGn72Z3+EZz/7C90LlhjT164jlUxpnxgM+ohHSLF34eqCbKk2Yomcrv/J9h6s3lCgR6vVwPbOFjpgUE0IsYgx9vXmbyKUyGBpLoP8wrLYqpwoUypEUMHnduHsqoGz4l+VmP7N5R0P4z6uL+Vw69ZNRKIxSX/5i+wjevUZZieBCj5TbvTbbRwXGgoSmc1EVGwbdkZbhsAvnz5FOj8tTzJN4TwBPWtkrlCyyL2MABwTM8H1zbUcDoudSuYUGWxkihHcIeimaTxTmW2ee1602w2cnx5rcs61w2k8gTuBVWQmOf58PPdmZuYknyW7gc0AwTWuyRAlpR63mKp8Jsgonfjl6flwwkQMeOZIwhyTVz4HTAZkA6tmn56h+vvdV6xVNhoH+3u6/DSQlkH/iH6YQSUdkg3BOoKfk+wvsdLggT/ExLYEstmsJHz0y5nKpRHy2KgVznF5uIfC6RFOjwqworO4dvsmZmJAPJ2D5Qvj6dPH8IdCmJ1fUp2USCYRjzLx2IVi4Rgvn32Ci+NdGYmzZuCeSi9BSra4//FM8vso8Z9SQBOfZZOSaDwSjceOB/uHJyjXzPNKySCDeXzhGOaXVrG8MItQwC9PPgEszr5h5D3GC47nIxszyfCcJEwySyfSFHPVDeuIeyVrEC/ZeI5MXANAyQKBQJDrb2xMwSnF93hRqV4J7InFyJpMIh5nCl5Ka7hGhkjXMLO430u6aTEhMawzh/sQm8HpjBdhT4v0FwxGfvQsxsJTKkczfAo2jYTQGNhzFzZpmCzuzf5omNEEb8UEcpoOefFRZsc9meydSdCKUwcSuJN0y0lJ5b0TWCI2n7EUYN3SanVxzr2kzjRZP2an08jGwmKOya8oTKMuNl0MCOrKPsPvJSPYAFQEFziskwR02BebzEj1LJRrLXy6s4vNk0N5c9F0n8zD0aCJeDSJqcy8wF0MRgh7g7rmrCG5vrln89nk/eDzwfM3FIloqMakNNN8kF1kGoYvyjPNyfT6NTlzdK10fpuvMHizYQyyT+FZ/Dox14EmHVmUYQobZQVZP77BGOn2CF2/B5WYSaq0/TG4ej34hg14WYOHeF1GqNYrKNULqLTKKFXoZ9wySqSJmb6ScXnGEtSx4KKtSTSCfCSHbDCHk4MCLq7q8AVCqlUtfxe1bgGWxzDnaPp9e/WeWES8VjeWNxzWgqX7v3e+h0LzGJFYQDJGstj8Ye4TxsfUGO7bqBQbqJWbrEoIYesCmqvAJ85CNsEhLsEv8ycETKr1qtaVrDg4iHKTVWeJ2Uh/xGiS0j3WUB6060yT50DCAbkcD0g2vanQDFLRGXke3rx9U2E55XoLG2/cxPrGTcxkZxSa8e0f/Lf4+Me/Z56PXkagXLNTwJDhAyMC2l4EQn54wzZcQT6TQKc6xLA3GTRM1AbA2vp7WFh8Gy2yksdUEgUx8CRQOttD8fQAbg9DnQLaG8gOHXRa8DP53euTYolsK5P2TW+wiFhQDMER84egUa+vAJJELI7MzDxSqQQCLjLGaB8cQCwSFdBN9jL39lZ3KAa2ahENKW31KT5KJ519RoocEIRmj0kGnpGjK4iJQ16CCaxpdN5CQTs8kzgcVoAbUzktAgFePd+scSZMTgF/AsdNHa4zrUcWr9lLWp226k/u+QTIyGpjjSZvNQJpIg+wbmSCqzl3J4OGqdk5RGNpNBotuEMxrajG+R46taIAAS6JWCKGteUpvHVzCtNZnjc6RAXo0cvPKCFMmvSQa4rgCwMQvV4cNwIYKg2VIm9+LbB11kGkf2kY4uO4ADR6n//rfLEfZj85piRZtE4g7+8ozO2qH1ZK+b/qZQ26qlUFclaPYDVP0I5aUlSBFkhhF1KLG0B9jGptBy6mmDf6WrMEQ3UGppZ0L+v1HfmOazjgyH15zxPJ61hJTmE2OsB+7QLlQQSBQEQKoZn8TYz7Rzi5eKjBLa/1m3PXBKJ9erCNev1Qe0M2fxvzM2/j7OwTJL09TCdW8OxoC71eC1FvRjJSYR3DASKZGX2ecadu9o9+R/tXPDenwLhupQB/PA1/IivAeNQuIRQmKO3HdC6vc1h1rGp/s4f3hwZEm6hTWJ+JgRxIoNS24RmbYSOHI+NORWEnrCHFkgylZBkSsk0QRrnCgEcOLyzVwgHXCH4PGb8cdfVAM6lE7qb82UetopGREsy2eeb10B7U4IMXK+kZEbd89NdnTRAN49ZSRDXSYdHCUYn2P2RZGturqGeIuItrgn6LXlSHhpUWcxtCCX3O4p4BEhxKCGczCclSO41tsdj4mROegSF8cM04qe6NkRuVvgtp31h//7LLYbKFfIDWUi5k4n0kQ0PUW164/rP//B/YPl8Q4dSsmEEs2uxwXmlchcsKmtzsxyN9o7i3h+0X+0rzCdAM/+oCgcysgDcWBnHQKLiOzznBD7hw9951pBNxDEce+CJptBotnJ0cKzY8m03rwKJhtT8QRrVBuYwXiVgInzza0oelnOX57rmmADykaYjPC8CEHGPBYKjbbKj4wC9OJ/T7z1/uq9inkSQnFm4fi2UXVueZzOnC9uG5Qdh4iLGQp/HfYCh/lfn5aaRTEeTCPsSCLuxcGXnVWp6+FUypNNKFvrx06RNjQCXeBAKI/P6cBnBj3Dlv63sv5Ejb9AvptG1OOIC9C6afDTCVIP2W1H2/gEQxdoZGSkX2B9NjLmqT6YaZmK/MpvQzFXE/JMWck74OwtYpPP0LdDo2muMk2lYEyWwWwXgOu2cNXSs2DLwWa/Mpoau7+yconBdElebmbnevDA05nBcLgwvHeKBQRmgOikgwSEs/7F218WhzC7NJHz76yle1Tiih8oejKuL3jo6FgjOhq9npIJ5bNswKgpEBLxbyUeMVoOmuCyeFOtrdAZanE2g3y9jZeok2Ayo8Pmxtforz823Q4XB28W3Qp8/Xr+K4cIy+N4GZhXvw+SM43X+Es8PHMtn/8MEDfOn9dzEcu/F85wkKtR7ubjzQPTyvDLRBzKaDuL6YVpLg/tOnGAgstXF4UlIDJDYZ+TaklrdqSPSu0IjMopdYxEI2BF+/hKm5edy8/6Ear1jQjdJlCTv7JygXz9DrNRCMpBEKJWB1G2qM2GBGvBbukKHTh567SquDP/jj72BUvZLsORAOqnCm38YEfDFlmQFMCNDKW8phGP3bv/Vv4td/7ZdVQPO1e3gmto+bHh5jRv9eYjC+RKeblV8awTOPTUktUKz9FP/8T/8xLPrOESocr8MzvqENUz5DTnEwaXrlFyGPGmL7phDne5S8m4fNhBXFFDSBaVx3Q5WXZLbw8OZ0wUy4oWeQjXGr0USxeKFiPxqKoNFoi5GztDQvs2MCF+eUgntcmEpF0KtdGrCK0miyGAImFck0QB5YbOi6PQwtC7FQWAfBcd2Dy64PM+ERVhOW/GU4biWAQP8TTm/4fXStLQsX/RgKw79q7O4dlBEYVDWJGfhSeqYCtrnuBPh0TySlcZqWV95LZi+Z7D3UfPQQRtcOa28NucnYpYm6DfewIYYX9wyFLqiBNWlKk/VAtmIikUQykZBEi/KsD95/F1//hV/A4eGR/OGOT07wlz/6odkqHZaAkblZmjBxKkMgUsmPgQAyiZjADrFqh6Yx/uijj5BI5fB8a88wQ2wa5A8xchmZF1NkY9Ew7t69i0aliMcPHwKBOFwhMnFfTzAFom1cE1i8e3QuQG179xB/8D/8U/j9HvSGNnqXuxgNKWEbwR+JIza9iGA0IXbw3fv3ceettxALBoz3CYcthQKePX6IfCaJ9Zs3UarxzCoj4GUiaAW7L/axv3WCQW9kJBBqgjkkGiLKAmVxFcNeD08f/hy7jZasA5IJGqm6YKfX4M6tv6rV8mmTCHRVMZPJv+1rfWUK9zaWNBhhgUKmhFIFxyMV9tw7HThDf0bwa39/X7LK5ZUVscDITDvc28PTzz5DLJnG6sYNYxzv8WvCpqJ80MOTR5+pOF+7fh1NmhUTAFHaJcFjQ/vnuU4Qg74YJlW2K5Yn3wsBpUa9op+n9OBoRI0C91AuAjYz5vxcRDZLSTOLSiO9nbCjxWZUA8+i1KQUEixkM6j5wMRLz0nyVNorTaclGXRJ6s8vIeDD61WvN3B+fi7zfA6v2Nj0yH7jmcjpayissAQCY72xJcYp95ylpWVJV7mfEACLJjOIJtJKzyW7bthtwD9qwdVtoNdsoFYsYO/gCFcXVczNTGOKQBXNqWeWEEpk8fMf/UD7h0UJ43iMB+9/RQ0SQc/L0308/un3US1eSC7EUIK5uQXMzEyhXK2jzmAheDR9nc7FNNklMMhnk82kYtkZYEEfnjHTE5n63UGzXkGtcAZ/ahFrb9zDIodmMDWBJEqUIZHZoaREQ9TnM08wQyELHIbRF4ghAQxokK+YT2l2PKTHA07AOYI17DO/x62UVF53sYwp/RAA9dp/iqfTVekUF5cHyGXmMD93HXOz0wh6LPzJt/4Ezzd3kUglhZKzneNZxsK63W7i8qqEu3du4d0HD8SgDIQNe8/sd4ZB4nQAeibEI9OfO1o5SfhMhjbX1mRNifHmALOvakattddg0AQcY+MswF4BLQacM0CcmUprsMSzRel6bEAYxDCCPexy0iAAlEFXBA7EZHHqQn4fPlcE3Age82yfmI6L/SkykhutdgM7Jyd4sr2Ns2IR4UgC2WQasRCTtqeQzc3q2ateFhTqoefJScmmn10skdDPLNfaqLR78NPHNehBOuhC0EvWgYU+TcJlUeawxibepRr0GOjH+Kw5wNkrEaJhVemdilFK2xGGgph60gDaDghnUE3D3uPXWCaJjRJ7MRhlU+BCLOKX5IaNPvsNYXLWANVaE1elDqrdOqptStyqxj6Ezd9gpDVKJjEZDGJRi+nnR8DDBiqBsDcJnzeCwcCFXneowVi1fap0S5fHsBhk7O8xvjlmT+FQZIxwPIRULi5wjiDZSBZCbhn8i13GJo5+YZLXtVG5rMFys34lA3si4SNSZSPLYVSE/j4m5dqw8Udauww/IOQ2socmHIHDebLOKFmmPQIDy5zGjkxe+uyxN+MzSvPyYX2MSCCjgRcTvzkE5FBxanZKqc5+bxDtwSlOrz7HYEj2Zxv9zkjgWV++ZhyWkH2fVZLxyF3GZeOl+rhR2wO771VjzHsa5HWCCzMzK5ieuy05VfnqFP1uW8Byh37YTOp1mwQ/1q25TFphY/Sgk3dYq2WAKX5P9Uj0I7QQYgBMNCI2FusQ7imJWAzZVEpyrngirnVN1iAf9cFwIFkwWWoCwPXL+MDKfJ97lwKUjLUIBwoThYT5epMwyodbDFiVf4blP7GiMOoAAukMpDPfjzWYiBOOJYYRCbB5N+QCMfAt7q8cbnQFRhE4EwNUcnijBOAQMJumhDMpAI3Xp1proNPms0S5Xwe+YADpbA7NNiXQLQRDAYQTWXhtC+WTbZRLRWMNQvleIID3376GqUxUqp3lWXoDj8zwWonSJoCPdSwZyQuJofNZvHhxzvN3gLU8EM9k4PUE0axUUb4q4uT0CleDCHr+NMYu3782EC0yqiI6LKLniaHpTmg/Sni7SHk7aNkx1MZm+D+xkjL+ZEC/eIjm2bY5A9xuDGMuWBkPXD5H0VEew2vxOWbo0xhWNKT7HY9f088gWEagzOsz9Xfx8jE83qD+e0AmmiMJXE7ntcYOyhd6JqZn72gPWc8H8N7NDfzl88/w05f0ArTw9rXriAbDeLizjXRmQxJF3o9rM9dwfvYYze4Y2albCtNgiADBWjLRGB7Tqhq/Wn4WgmXsUzyDls4l+SpG0lrH3XpBrEuec7vHOzi+ONB73bi2gRu3PkA4GEbCZ/Zot8eH+tDxR9U+70IAJkiJ5+ZlqYZi0wQ5kfrjdpJkST7gz2O9Wbkg+YmAML24/fIG9/rcqJH9OSBbbYg+hhgobTiCaDCOWHIRwdgi3J6QFHtMZ/Y2L9Cv7qNr9WUvEPGHYUfmYbv9Uj32Q3k9U7fmA7i9EEKz1kbpkvJLG3UriOGwhuC4Dp8vyfgdea1PrGw4pCDAPPDGZT2S8hpw2pxTjnWQ/ODMuSXGJ0IK48lE6d/o13CvNiCQ5oZ/1EHU1UcHfgUXhGBseFz/6L/+J/bIb0ya2VxclSp66BamOD0M4XD7OXrVCyzNZ3F0eIbGRQ1ZjFCo0Wy5il8O2rg3lUIvHEKx08LD4BT6uRyS7jpaniwCNA/19+CxjdGj0bASLGJakrlQlXoXO/unSMfD2hyfbR1po1meY0IZcHppjH6XpoyXxN5pTQUOD/NOt49sJoVGs4aT03PMLyzi3Tdvasqzc1gwB2LC6IObFTJGbElU2Fzza8hq4VTkYP8Y01M5pSoyRTEeMJvxZcvEzueixu8gGgmo8DksmRjh1TwniTRS92CXYJlCBmheyYKL8gZg54KL3oPZVECbNFMq+T7oD0NJKs1cZ5mCQ+kCafcsgDpeTWfmcnEFBEgC4Nxs3Su3C4cXVXg6LaynxvAPt9XsEBjhUV6y5nWt05kkzttBDC0WC9wljBElk6FCVh21vkeABw0Cs7m8Jn8TgIOTbR6Ok1QY+r/xRQojD6LBeICTY4KhY/hiU6g22gi5+1hcmFcj5fH7VHiTIfDysCi/O8ItlFreWMrg5LIps22CoSzGbqzksHNSASNzXVYHe3vbOlSPDl6gWj2HL+SV1FWeWWRWcMJChg3TAr0eTC+9BY87IKSZ3cJc2o8PH9zHVcuDreNdhIJ9vHn7PhZn5yTX4rTq+Jy+DR41H88PqyifHMA97in2PNq7lM9QPZjHVb2IYaeIEJsbFhxzy5gLjdG3bNx670tYXt8Qi+B73/3nCAcCeOfum3j06ClsN33xPLAHZKe4ZKDItX9zbVkb7I8//RwfvPMGBoMe/tk/+10lRSrhyx4b82+uU2eSxYkCD3Aejly78lRwknx+9Ve/gVtvvGFCAjod3Lt7B3dv33BMOIY4PX+Kg/0TdPucRgDXl8n6LCmx7uT4Gf7ou/8ULlyDa8hAA68mtkpIc1IXCX5JNuxMQV/5pSje2FDyPa9M720VH0Y+5UxrbVsHPRs2NhbpREKTcU4v2q2mTKC5xOfyGcxkkhi63Hj6/KUYUStra6hWijg9OUOlcIl8KohkLAwXZYJOwpyea4abDDiNtOAPRbC5vY+DkzOsr9/E+o3ruGhY2C++ltbRnHMuYtis/HzVclGML/pxjCzGobfRGIfQ8KRA10NOw/6mV8A2Xld9psT8S6+A25EsOh4zfYSNF47bxlQyZCY+jr9XtT2Gf9xCEEZf73WTpcLDnsyyuAq0TreHjz76EF/64H1svtzC5suXOvg2bt7A4uIynrzYwePHj1EtXyn0YMJbI4PC+DlaMrqm/IqNFYvFZDSCIJtHFpfcp8Mx2MEwIixkoyaFhtNBSo4sSqc8pHZDa40N4sOf/VififshaMYa5h7O4YIxnkaviXu313HnzbcEzv/4T38Xz370O5iZCunZJhFm5wTYPurrkCWAFkxN4xe++Sv46IP30CmV0CpVZAgdy6VRvDjH6dGxTI6rjTIy016src3g4KiC3b1jlAplNOr0DvGJ5i7woD8AczeTTMFdWsG4Wcf+9guc9cfwBoLyMGTnZKVWBaD9P/W6tTaLtaWcJNsE9CnNMEW48e8iy0c+XdyTCUKPejg+OgQTjZl8adM7bzhQ8Mmjn/0UTx89xMzyKtbffAvBOM/vBAIet5rM558/FqNt5dp1k/pKFoyYMiEBTd1WS1P9BhlA3Le9PpxcXuGyVBboQ/8mDorIeOM64d5gziGCNJx2huQNZgDj16DxBFifGI6Lk+EAyNzHCBYyYMAo6YxtAfcvNt3cUwTskGXW76FSqYg5wD/nZ2YDza+X10YkjHgsjtnFJSwsLIglTqBH0kKvX6BSoVAQQ+TWrVvyMAtFk0pWZY1Azxc2JW2y4DGEf9hAyOo9ulXCAAAgAElEQVTCHhhQms21pvi+AFrttuT0Kxt3EIxnxEyoVS81BExlprV2BOJYFnafP8Lh9lPE42FM57PwBFPoDH36XO1OQ/s8PfMyyTACPsq+RyQWybzb57bk4xSI5FCpltHp9XFZOEf58kxDi/zUNOYWluByc5Lq1Rlowl4m/h+GzSnPFAEZXC/GEJ3XlGdrr93W1xNoI1hF9jRZUSw+yazinqT0RgGcjom/46uotEU2ng4zi3v75u5nOD3bwcr8Hawtr+sZJkNxa2cPy9du4O/85m/iJwTzh8fa1//Fd57hyaMnumZ8j1QkvPPOO7h244aYkWTecw2x4bHFxvdKCqnEUwI8An2NRxS/ThJjfr5JiCGLZqeGUXieoWcIxGHdJtsQsem4v1JR0dW5SjYXG1QT5sKT25YURMECol0NxfT3ucbyPfMFfOa9kI1FOY0jx1dqmtuNWruNo5MTFIuXWk+hQATJeAreUAKNAdnjfXT6TRydH6kRGfSZfp7GzNScmDj0j0mmyAgHDg5O0Gp3JYvNZAigxPHBV76Mdz/6QIPdv/j4Z/j4458gl4qhO+yjb1uI+YB2vWpqUl0vNmZGSsvXF/9tmAlmPZl7bhgYGrrIS4q1JPcrBj+8bkI0NHIY1pMBj3zsyByi3AYGAFPDS0aL2492z0KrzTOIA5mREl9ps1Kud1Br9uDxkI3Uw9jdge0iq86HtZUNBPw2jq+OBCQTDA5Gw2KAcCoQCyaQTazAY0dRr9RlZSHvKruG/qgihko4GkQ4Zjx8Bn3WkWavDUYCSGTi2j/4GQSeMZJOdYuFfqOLeqmBcCYGj8+NDr2XQcYSpXVk8PAcJeBmIxqMwDv2oNvu6ecEI36Z63MwxB7LG/IZG0vPGB6liBKQ5s8xiZvcRwV4NzkIMiFnwQh9MAfyEQ25Y8jGZ+RrxP2RntLNXgnF0j7WVu9hZfFN7ceF6jOcXT7FoDNGtzkU4ywcyMPvS2iP9dN4zddGzzoHvGOkksvIhldQLlMyNsZSZE7AmJWfQzCVN8QFByitXZ2gcPQSnWZdclCeLfIWJpgXC4sBXK2U5clJWTJVPFxTkSiHjkMMuk3Mzk4hloij3myhXq1rw+L6Yp08SRpnHckzSWAU1yVZsR6TUCmmNdVRgyG6DNNxrDL4tQSoWMvqzCNA5swujWSce51JZZ/4mqkGc1i6XJO8PjybJ5JP+fs6z4xhaJoB12SIII/CdvtV0AAHOgS5+XWGYMr34Vh8jEcI0voh6NdQhXVeq9s3+zJtWRR6wPOth3w2h1wmq0EYATqTuGkAxGhuXnv4UmqE28tJRIJuhGnXQ6a8GI1mYM890YTJ2Qh4vDg8L8mncWkhj0g0iNzckhRYjXIJ2+cDHOwdYFA+Rd2dxSCQNoMMtx8j17/CrP7/xiIpPKoi3L9Cp8eURKZB+hChD6/HJMPTIqJ4eoxK0agLeBZkZmmm70KteKnr3bfHGEdt2EmXEqd9LWA6lEQ/YOGq20UiwbrOUYRYFqrVbYUGpNI39EmqlW1kc/d07hUuHuo55C8yrHQe8YZPAj5g4+b6h2LGnp09fuUWQHbqW9fWtT4bnTbeXruOwlUHR2ctk0KdyuGqdQ6r3dT9CaVmkI7MoFe9RDCZ15nAtaZ12qurBgsEveh226qb+PMPzvawdbSl4Qv3q2g4IquHZruJmfws3tx4B9FQVMFHnbHfyM55bjvDk9bIjXTQRsBmaFoHA0/YKAnIOqPH9oDrx6uakAuXAVy0YeJaWJpJYWU2gUblHGeNCuroYDTuIso09EAMLQ4yB114bLfwh0hiHQEqFJoXiAfT5lzm4EnnrGGKD8NTGIWnjc0G76GT7HxvLYPVdAB753y+zUN8cLat8zmbmIHdrgLeILz+kBRtkzq0a5sBCdcNwUKxzwXI8sw3sl7hUR4X6JHWHPuQCJJ970EiEdXQ56hIJaAbqYCNKHqyL+NbcP2Df/jf2AMmUHHzH7FRa6HZqMDVoA9ESDc5HWphfXUZdn+I86MifLUe/MEUVptVbBR2cBjw4zyeRCfow6XHwiASQSoeQyQSRdtNA+Mw5mKWJJR7ZUuTplG7ir2Tom4UDzdObsV4csyAeQzfWMnrA2/uX2pBExHk6cLCjjIA3shkPIr37t+FJxDE7lFBNyAYp14c6NauXnmmkC5PBhvBFiVkdnuiDxPJZSIhN6K52TzW1lYxnU8iEw2qKOJGzYnQec1QBOcyJjaYqkfeBDbqfDjCASfenTICNqJeNiCGmcEkPG7IO+ekc0KeWpLGsLChn43o70xRMmbqZFlQhsTPcnjZ1CM+nYmaiarMd/nzPfKjc1sDdJsNlM4LaJ1so+6JwZebxdB2iz1wLe9BoeUT2JePjpENmcSQ6oCm4B4sZkPwB6ImXc9hmRnJB2nE9BsxDQMX82HRSHTocaY3R2Nzx0CXRUyl70N+eg63lhmzDZRqdZRbfRyfFQTkra/OIRcGDi5aaq4XZ+Lo9Yc4KrTh9ceRi3lQKJyiQfYUzcpHI1SbIxwfvAAY3Q6yg0rSl8diS+h127g4fSHkORCNIT49g3RiHuXDQz0k62s3kHC14ArnsHV+hLHVwC987ZtYnl3C5vaxDs45pmxwTZHVUWjpGsRax6j708b3zwYanQauzp5hnFjAgFK+k8eYn1nFN7/2a/jSV78mnzce0mzCnj1/idPLKu7cugFvt4Kd/SMMXGR0OrJL25K3Cj3HKpU6fvLpE/mSHezt4b/77/8n+OLT8AWD6FdOjKbbSbiUuwtBj1fmv053MEm8go1f+9Vv4I1bN/Hi5Y6KRZpC2pygo4R7Gxt489YHei7YaPJ9/uTTx3j3/juoXF3gT//sB2JuTIBtSUIcDy9utE6FDR+TgfxkSVqSGPP+SwBNSqyWxNj4JjHlRT4MBKvYlHmRzefUpF0VCvJhopw5Gg4imUoiHXLD3W9K6uwJxtBoNuWpZPt8AnkC9hiDVl2bWSJCYMok1HKdhEIRhBNp9AYjfPKzn+G8F0R26bbeMkGvL77oV+C2h9pMOVH74itu1xAeltFwJ9DxZhEbVxGzqvqSpieFpjv110oExUBbA7P5UwZC22dSzzkBlVE1Dx9DmZ9oY4z6xWk0+hVEfCMBHREa18szYyAgkiwoTySLQqUP9KuIevv4EsGyDz/Ai81NEwDB9C7HHJYMxlsbNzVpJ3BGlgHXFqWRv/PHf/Hqvce9fYQ9PfRGlHHR34jyUE6kPJImsFCJeVxIUxYHN8p+SjpjSGSmzB4xbJvnJBoTeLl2bRXdgYXPN/cwbJZN4EokCbtbM3J8MgNGRgJKBlM0Fpe5/MraNXiGFXz/T34PrWZNoFzPlUO764ePxp7xmPFbsYa4ducu3g17kDzaRM2bQtsdhM9noV48x4vDYw1EPvjqW0jeu47dkxIePT9GrWFo2bxHbl8AlieAXqOObr2sotvd7yFCQ1W4cVmtwhMOO5Knnu6lO38TnszK37osZOPLF1kTX3zdXJ3G4jQTnj1OEqJpSiR36g/QZlplsSjfPh+nzwEX9nZ2YbuDWF5d0UCFxS4b/s8ffoanDx9q7cyub2Bh47bAyQRZhGwayK7s0ziZZHp60AzhDviQTKUEdlaLJTGhyXgy3zeuxCRKZMhMmJ2a0sCKYAPfH89F/jebDXN2GIbOZMJn1HNmGq9e2W18byShdij0GgL0OV2vK8GSDU6hcIFi6Up/hyA7wc6gPyCJYqvVlExVcnU35aQeAXc8M1lgzs7OIZ2blp8JGw1+NjIymORGZsT28+cCte68cx/ecATNVkepupdXl0oc5fugX9WgU0XCP8LqdE5TUXrrUB7nG9sIRCLo8HnxeDGzuKIQATa1BDwogaItRL/X1GdvN3luHKDXNQmWZKQzcQ6+mP6fjCsCo8lkUilzBLYIHISiUT0jsVAA8RADm8Yot5oyiB92GgouofyWTAUOvgyrgR6lZKhRd84614BLxiSefj1mWi8QjF5ew77OWb43/nk4EkU4GhW7j2AX6wwzvDFWDQLAJdelTIMeVKzFTJCDGB+ULPV7ePj0x9jZ3IRrFNJa4s9bWV7Q2rnz5tv42jd+GW2mtY7H+PPvfR8/+eHHBqARI2QEHxNX/T6sLa/iwUcfIjc/a/ZNmdhDzaBsMRhUQ2DNYfPoeFQzw/3CkVJpob32NprsuRN5PT+DkX8as3buuQTQ5PfFz8U1JvBujE6zqgFwNETPNrPe2JyynmRT7w8GxVjvy06gqfdAhhEZwZ5gFL1RH5+/+AzF4pVYT/TviYdiyCWyOqdL9RqKtSsBs4OuB8lgDFPxOJKRMBLRADxMZfSHUe8AzY4l2R/vw5133sVXvv6LSCViBoAfj/AH/8v/jG/9/u8LcFPqIALIzy0jQKCo20IkZAKATOr1xBfOnEkmydnYhXBwpiAKsSC7r8AzhQoxtU+Jm6x1jbWD2NECfEzAi+GhcQ8w7B4zUGO935J/Jge9siPRWWlYqgREKK+m3IpDOQYzUJIYDg0RCrSRzK8hkl7DTNaLSKCDzZ1HOC0dwsV1b/H70J5hLN+wqDsCd9+LxOxtpBbuao/a3/pLnB79DLFEGPFMTD5dfDYaTKgUQMzBvkktlLUKBxljG/3uEAN6Odpe+NweBFMB+GM+JNzT6HX62Dl+roAMMiE9PhI2DaPNw2RMmrgzzMfPdcJ7RMn6SEw2epi5/VxrBDXJdKMmlGcAn1GT4inGY4Byb7LqyYo0IC+HCPLnc+p2gyCb5p57YDw8o//rj69M48jggeEYQc8UIsFpQaGDPoNEyHQOwvLXMfKWNLxPBGexPHUL4UhSVhr8mlBiBoFYWmws04KaR/Pi4AWOt+il1hXrbHnjTfUM57tPxeKeWVzQvk9Zfa/bx6DbQyw7i06nhdPd54gk01hYWUEqHpW0nYORLlN/VXfSq8wMc7gWTQCGATK510XDIa1l49EHMZlZl+pF1q4zUFCNqjVqalMjZTdDBe5bk7At9hxq3ElCENvIscWQ6sgjEIKKDBPcw73KrH0FQxFgcZhthoVGNl1bGxPr3mCAYK05KyXvJDDhsDDptcYAH5BgQnm8wuR6qqF5di3MTiOTSuDk9AzddlP+bmLX+QPqLchjnJvPw90qwG91sDSfwtxUXFJoMRfphangCe61ZPAZpiV7Yg1GYzRQNzd07AnJ6+tkfw+FbgQj2we7fIBowEY9OIeie+ZvXRP9Td+Aih6+eJ3CVl2G9/1WHXZkSnJrb6+kZFlafhBrTixu6PlF4xTReARlF30jadPgQosyQgYG9Ui0oKXD3Vc/noOi0Yhs+hBazRN9/WjIUD4byeS6zqmrwnP0+y14PSEMhzb6PfavZO473s7DPr785l3tfyROkE2tcBhrhMPziqT522cH+pmp0Cwy8SWBy/XOOa7qRwrmyETmFSzCdeD3BvRMN8qn+j0qoJKJmPqundOX2Dx4IfCLzzvPHT4H/U4fAV8QH731AdaX1/HDz36Izf2XuH3tNu6s3UHAF5C3urzOnCEt349r0DRWMj6GeTnMY6qtei0gnEE0lUEinUQyYtJmGdhWr9QQoSXycIAYvcsb5+i4ImjYbVQrz7V+4ylK4Tmw2dFQIJpYVyBIvbwpVnAqcwtxPkuNc3nNKfCJElANji10hl1UB3Wx2PgMJnIb+OCdt7CY9aDbN4m0V5eXyMSDWF/I4aLYwV7Fh1EgCd+wrqGH5Q4gYnVkh9N2UTXiJGrrgzvKKe61Ywtxd99YVtg2WnYAbVcIMYJlfhsdDhtI0nA8zeNeC9WuBdd/8g//iX1xcYnz48+1QY9dA6Czh4VgDjP5VfiTcTTaNSU6BagRPr1CLZzH3GCANy/3sNNs4AftNoozNxDOp5Bw1xCLJ5DL5TGVTRsPgeII/ZELq1mvzP6fbp8oYnh+1jDeTs6L+jpK+bj/c0rMRUuqYjjESa8xsGUiC4v5D+7fxszMLJ7tnIlpEk7P6vs0rk6cPdMU8jyo+f1oLumPZXBVuEDl4hS5hRWT9GNZWLt+TQVu+apgikTLxr137uHG+goSfterFCY9sD4vTqsmuWkpQ2mYF8dVNkQuzKZZTFJTbkyH6QfGTToSIlPNGFCydzKkE1OcmebBTDo5HT+vDsS0WZqOa5PlgFPFq2XJ04yMKn4eppUuZlhU92B1mkDjf2PuvZoly84rsZXee3+9r1u+q6sb6G4ABECAoB8OoRE1ipgHxTxIrwqF/o4ipIihSA0JcmgkDAEQQINAoxvtqrr8vbeuN+m9t4q19slqUOKQ86DQMBEV6HJZmefss/f3rW+ZGs7adtS7XcTdfUTTCVTHJuVyNW4Om3KlosOHOmhuxvoYPLDtfrEGGGMrHxwVzOZwIljDCSflbnxYSR+mNJHFT7/T4vjEyBqHQx2c8PgRjWfUoLR6A/mNnRdbho7NAIOdFaxmgjpInB4Xjq/aqFXrSIa9CMayMt+mXLPdrKDdYULfCJVKAb1eE8NxR7JNbly5xbtChvOXTxHPrSOcWtDCZiFWPjnF1f5z3dubr38DfscUg8oB6qMhMuu7eOvtX8XxaREf//zvJEfaiMcFyJB9QWbR2OaEe1DGaNJH1xFElw3d2QMUGpVXEzfe17v3vowb1+7D5fTh+o1drC1lxbx59OHPcXBawjS8hN/95lvYWk7iycERmvWm1gBf3PQJnnGdfPjhx3j7jTt4sfcSf/Tv/xyeSFrrYdCuaJLNu2caIAJQpmHl9TUplnMwzUxGM5k0/vV//W1Ekym89+FnGHSrsDsrGMML2ygCt62vYuuNN76gic6Tp89wY2cbLw+O8LP33pdc8VVao9XQ8BliA8o1YpB7eg1xMmYMSOdG3saLyBDTyBKoVBsKPCjkz1RssUCKJ+JU/aFaLgn8fefmCt6+dx1Or/+V7JDMD38whNZghk6/hWTcj3F/hEm3L0NsPjd8P3oV9gaMSC7DF0ggFEopeenkoogGgsjEAwLImojIL0GTdRp5ogHfoIz6NIiuO4mp3fXKHDVm78E7baA29aFvUcb/oUOemzz9tzgVHbeLGLcLAjHs/hSGtgDckyaiAaYgVtCqlQUCcSJpwgTMHsDGj5M07TnWluAPhhEKR2U0S6+iX//mN/D1r39NoNTDp3tiP/Br8Pvwu5AFJlCO+0wggHu3drQGX+yZ+Pf+CLh9fQvH5yX89Q8/eCUjlecQi6hRHRjTm28KitF9Yl35JaXgGkteVmCjbHglgfTmNobBqDEo77fh9bhw5/U3kMvl8Pz5c3z4wfsYzCgFM/sNizk7geJYTAmPpcsLNMpl3H/rHbz+1tv4iz/+Y3z3r/8MU/sMl/kK2kwhdruQWr+DaCSGuLuHtfVVDRIa9SaODl7itQBwPxnAoNGDrVrFqFNHt9vBZWegxjLicSI/AY7CK+hHE5hNaB7PtGC2tTbMwotin6F+pnXOYouSXhW01p9hw8u9bxzIYBJbg835D0dW/6eKP5blbL4oa2NhzOdjKRNWsfryrPq5cQ+AVNSFWAAyz19eWZFsUmbhBDC6faVuXTx+gEqlDFc0gbX1HGbeBJ48OUTzah87u9u4fuuWwIS9J4/xTLLzAXyJFEK5RSTiCSTCIXg0OSfrmZ5NTTULahIcDgHa3PnrlbKYJLRgINjElN8xOLn36VnVXeUeZD1HknBZeLB8Dylvs4z+XwFmlhSboQQc5BAwpSxFqYuWATOnq81WE9VqTaBNkYmdBMy8lAoZKR4/AwEVsdEsvzNJadgYOZigFhILh/YT9ALhifzG/TfwlV/5GuLplJgZ9AD80Xe/i/fffRdr165haXNT8oPjoxNcXFxomkv5J5lFToywlAhgLR1XCjK3ba8vCCclPPyu3CfJBEouIJldUrNF+wEyBfkstZoNVEpF44tIaU6vj3K9jZndg3gihYUFJoqGBRzOpa2Uv9JGwVEvwdEbou/zIZTNIJFI63q02IQJDGJ6n0nMnP+c3497kXFEsJtEYZ4bViqmPM7YZBPsGbCWMimFlFGRwTLqdQUA2tmIWT6V8viaG/JbMij+3IBzpsikTJFTXjZ6+as89p69wOn5pQY3/Gxmz5UjpBhRX/vmN3Tu/PiHP7Leg35uhtVlJKDmfQneLi0u4f7917C+tabgArLzPaGQ1hGHiJQPy1+WACJlqLPPU0B5NkqKaaWKsqAR60SpqgYs430U6EX/VnkLUg5jgHbeS5L3IgGPZFZytKLkcDwQYMbvxCacgCrfk/I2ggMEWUuVMo7zxyg1SqpNiQk57ZSlGB/J9rCH1rCL9nhgEpCt5jzkC2g/qrcIMExgn/qxm9tANhoyKYBOF/pjekCGMfMGNTDpNeoIJhdx+959JOIx5DIZNKpF/PV/+DM8+OQzw1wdTtBDQNYAnc4Q6wsB3NxKGU8ngWQ0zP7ciFvWAGKOGsYdj5e51abOLvnDGCDCyfPfMksTK4Vf0ALNeV3m6dOSc1oJt3yGCXAw1a3Tpecb7TNGsLG+dBu5ONmPBIVZU55eFVGqNo26w8ZapAu3dyi5Uyp3H83mUzTqD2VQTaCSexw9yuwzB7LRDILeEGauLHyUDdntONz/CBfnDwRi+UN+vLZ7X4OLq8a5/h7XBtcfgfp6u4nRgOeYQ7JB7mt3Nm9jY2EdJ41jnNcvMGu4MR360OiXUa2e6Zx3eEyKJi+FQDArYIAXTkBFJCirFgJylJURPKPaYNAxjDTW92Oy04ZT7TNuBp/R3Fq1nxXMNLd+stkEpBFsYp1GuxIyaNgbjEczgW8aMDjoz0W1DFlHCfjcSYGtbKp5zVrtOoYow+7rS6I6HM2wtvQaru++gZPLh2jVG1hM3kIgEMbEHsAQlImb19neQ1y8fKqB+OLGDSxu3tCvXx0/R+XiUMzaUDRoerj+QCAApWI1y7uMZxPZk2K//hKLlX+e+yJJDLQBkETSMr6TH6H8o9k3GobsKwaYJankOcr3kwzT8jOcA/Vz2TbPFwPmMg2VdqCU25thl9hqTDxnkIDPq16UwSAmmIaMQ7tqBwJqXDO8hyIecH+kyGc0EvDYlwTehGzJokRhekbqSrYyLX24p5Nlwx6cILdqE6pL+EYOl2FWx9LotDtoly+019NKJ5xeEuDom7aRjIZlZ1GrVZTuem0jjTs31wRw+JwECccmTIbSNSJOSrgwUjbDlrSj0xvjqM7wNydis7IGPj1PVoCnb1TFacuNy0EQ3aH14P+nCqH/j3991ryQNJN+bul4RH22iBtkL46GUkvMaOcwY8SMHbPwEjpu1lJ9BPyLqNUPxCZz2DyIxrZfKWjIpm+3z+H05BAKLeuhrVaeKx3TgKFG/tquv8Dq2n10ehOcnT7Q30+lDUmHwXY8M4aTEe7v7mJp+Z6xd+oX8cnzA1zQXoY1O5VH/ixyS3fgjy6gX8vj4upTPeMBbwqV5qUskTKRRdU7xeYFTvKHCuuYM5j9IS/cXhfcDq/2d8p+vW6/2PfX129gd+0GPtt7iGdHT7C7el2ebDxbr6/fRGfqFmvRNmjILos1AX3DeJZxUECzfK5BqhXc/ghya1vqKYcc6MOO5nCKTr2JmN8G16SFdv4UvbETnYkHvcIL7eWtUV/PKJUs4hg7zTph2m+j9AKzIfGJXQS8Udh7FQTIIg2kzVCscgKXL4j+oCfm3MTtwmDSRsjDdNmQrocnkkMqextOlx92pxfZwARbCUrYSVugpQw92oaoNKe46Ibkn+8ed4ynIQc+1rI1QUdkJVr7qlUTzEPW+IC1Z15Q+xP1Gt9ZDrm4fzCBNOIYwfYH//Z/nNnq55jUTrCwtYGJndTkKiIOP3ypDSQWN9GtXOGy0iI3Gf6LPXjsPnQzm2h4o1i6OoC9+BKfTGYowo7X7u4ilNtEf2TDcpwTAVL5T/H04NJ6nLjpkWE1j+02DTk/1PpS0vgMFRtiFWWT1B9P8HjvQsgfk4rIIFjLRYXy0kB5zjTj32tXC0LiOTFjik+jWhEbJbm4rgll8ewAEfpGsJA/P9SiSi1v6qApnL7UJry1s4Gt7Q2kowFESbO2CixNLkjdtyjDSsgkbdjJ4nGIZ1dGB3stSwquH6dVTmsd2F4M69dbXdJL2fhy0zIgIRkFfH/KGHlNyKzjVKM3MEU4N2u++P4sxLkQyCAg0MVfs01G2rRH3Q7sZOHwz7md8MRi1tS+b0yHJQ2ziR3lchh2ETdRh9ODSwZzAljPkkXiw/rOtvFnmDkk/fmPP/wxnnz2GVZXVvD1b34D64s5/OynP8P+s+dIhH1iNfDK8KA5LveVOid6+4zUPMOumbLo7NYQcI0QiGcRjaeQjPkUHdxrEBQcoDNmUzBFJOTB0OZUCmB35MTR/kNcnHws6Qg/VygSlHFvILGE5Np13W9Ralmc8aaMPGgUCjJ+X1jZxrB7gcODD3F6domlxWsIhGI4P9lDu1HD2sImouEEgvYxspEgWt4Euu6E4opL+WfIXzzEbGbirJ1OCr1sMlHnNfzWt/4Fdq/fx95hUV5dveolCleXWNvZxle+8WtwheNYySTRr1YEfJAFwheBxEGnJUaQNxjGex8+EHh2/PIAf/jH3zFyH/7PzuSuuZ+Y8XKZ16Zzmrom/ixi5U3mxrd/77fw7X/5O/pz/Dc/+PhvNaWaThICicL+mhJY1ta+iH73TIVcqTjBX//1d9V8ke5MVqPxMjPrggCAimbLf0iNisUym0sz2DyRks/ioNJs4/TCpOGSjMXIdDI2I5GwIosVW9XtYjXtxxdurmFhYYkwCyo146+oKPLVFSysrcGtFBgHaoUyCkdH6Laa6EliyEbdJobb2ekZHjx/iWZvjLu3biC+uIVWvYKsb4SWLSzfr4SzKwYBnwMBvf2B1hMLn453EVV76p886rlGxWCy29CrnMI1rCIeo6eXQ88SGwzJWMYT+OhX53aLycNrQyBFYSdkZJEJSPo3mRNMs2UjOG+6VtgAACAASURBVBohFIrgX/03/xrf/LVv4cGnn+r+zSdBNrfxpuPhMBp0lNylQIlxT+8RiCSwvbWp5+nxkyeSdTD5jeAwgbhnz5/i6vJSP+dkKxyNozX1o9rpwTbmHjqF3+5AUD5NDCehLMKBZKGK3EUVWE3g7r/9A8zCaXz4yWfwYojr2+todDp4/uyZWLIECMh0i6RyWmPV8wPULo9w94238ObbX8JPvvuX+N6f/bHutSsQQK3VwUWhanx0Jkwo9MvrhMBTZiGLnRs3VUyLyeh04eWLFxhdnmAz5ES4VkInX0RdQQtAaeRA3xPE2OlFfmxDKB1DPB2XHFNMGTauNA2lNIssQPmemSZRRYnNpqKMBatkbgq86GMUyMKR2YWMMv6RF1U98vThNGvSQTTI4AqvmoSA2yQJl+odFJtDwG4aBL6mvQr6jTx2b9zEvftvvPIDGw3HuLzIYziaItRrwd6pwxWJYeIPojzxoN2bIOobIxWhz5cHhasr7D1+JPCYDWEsncPE6UG101GyXy6ZQiwc1/vTC5QyEK45TUqDAdh5HvA6cWDl9sgrlLJnegYKMKHEi0U3P7Q2dHN+aPrJCXu3oyaD94vrh02aMbp3SK5TrZQFdpPGTyCQDC8VnykmqPlRKBRwmc/rWdE/YbED+EwFaCwdCMk/h56n9N7qDYeodYwPic/lgt/plv/gmCEpzRZ8kQjefOcdfO03fhOphdwridFPf/xD/PC7/xfSuQUsra1pcnlxcY56s2W8IpX0aIcLU2TCLmSjfg35bC4fAiEOAk3KoNNJry4jtQnHM5p8V0oFNMleJBPUzXtMfyMmtXFtDQUkeHwB1UXBcAiLCzkBMZTw8Uznuo9Op7j2ZA+rp6f4NBfGi2tbiCcYIODSvaCkmPuNBluSCxnmnyTJ82ZPbGWucSNF52+IFWu3K+SJ/io8ssWWsCatlGgzIIAMX7u80CjFN+EmZAcTyJwJBKA3E6Wh3DI43JzBNa7i8rKIl8c1nJyXUKjWXyV6zuVN3F8saMWcYmKjMsmdAKyVxGz5nvL39N52OxKRCO68dgs71zfhC0VMOIvlW6QJNd9LzDgOSQ3wwSLLgIiW143+OXOOGkmnYbTzz5L17HOaAYZCHGjVweJ7RP8y82yZJpoNGpNqjZcZ93mdI0P+2gBH5y9xdHqidEXuKb3xCO1RX+d30EkDeDsmNnqp0uOKAFof3WEfo9kEfRkomyCD6YgsJ8MooMtD2B7FteVlbCzR88aOBkFUdxSzUFZ7Yv74M3RLZ9hZ38X29g5SySgG3Qb29l7i0eOXODnJo9UZoj+2I5JdRmZ5CdOpHa3mDI5xD0uJCRazEZMwb6W5G9WB+TG/fxYhxdQfBM8on7VSRXllBTLM/Qrn+6RlUK0bPk9sZMAEDdKHAw3gmEjI9cTaRoE9fJ59XpR7M/kje8cdXBWLKNWacAfiekb8/h4cbg6uHIind7GcSWElacNlvYpP9h+h2qgahpXCIehR54Z96IZjTDazB4PeEI1+DSP7AF6fG+tL17G9vKtBfzgYNrXxeITnh0+wd/pM77OW29Aa4TW5vnZd/33cOEK720bcnlCCOlOHaUHBH2NnG0Nb0zIbn/sNansRiBIM+RGJhyX1JbjGYQbBXfpyisHLPbTP9Fn6uzklJXVQ2SKpi1uee/AYD9kZ7SX6DFIaI5vZwvLCNqrVI+RLL8V+pJ9+2J/Ud6o0Suq7cukthHxpXF2diZ3j9fswQQf9SRnjKRU5BGac2uNHAyah0lvLiZB3EdnUDvyRFdgcn7Pwr46e6a7n1nZfnZJzaIUfOX/8HFcnLwSALuSykmmy92pUa5LpGpmwJavS82sYs9y/NOgnsOr1wueltYUBrESOsIKp+I8KrLAAXAHxXJdzP0aFV/BamHpsHrymZ83GcrSjYBuuPw4QCHAxxVQsSLKG7ZTIp7G0tIyllVWlXD9/8sioBJjORxWR/LKcqqnpd0nfUH5W9nWsjecgj0BYStes5409IgFpI6lnUI/xH6WcXw7HDIGKROELhsXWpAUOBygcDoSSi3B6yPypKGjBYRvLC5M+mmJUkVGTXsJX3ljHrSWHGMcEqCk5pNqLe+14YpNqwCSiMnmaNZIdkSBtW3hNDWOSTNMTkmDIrRnO8OTKDGj+S7wIoo1rp3DZSAKxw+YJIuz3ilzCgbgjvvLqY1Xqj1GpPVLAB/eFVOI27HamnlLu3cPuagqJxC4++Ow9NBsvYXd4YZu5EAguqQ6ejCvodpqw2SZIJGOmHnL6KALUQJgYwEI8jqtCFVe1ihhq2tfcTjFFE6EcAiE/BvaGGRBNDLvLawtrzxx5GnAGjA/l566TxsfZeCgaBr9efCb6VM8NkYuvwe3w4fD8ObKJJbHO+Nk6/Q78br/OW+5PO9vvwM1gQ9gkw8SgaVjB7rBsIPrtmsBp7rt8Pli7USFBPMEfzQLeOOwkHwSIY9jlNR2KBeW/WyvV0bk6hKNfQqvbxFnhEPV2FX5nEAFXQEBcfzoQRpvO3daXalaeweN0I5S6g2DyGnyDS6B9pYRe1fqxFYXu8TkILe2idPVIdXV26QtoVo9QuvpYUudE5ibcoSVzL5wm8GElPMJShH6OQ2BCWasN7c5YPzjUH0/tGE4Ms5pDP96P5sx40wbQk1UPn3njTT8PpuJ+bFf92pqaQZMGyyRHffv3/tWMdFl34xTLOzeQXNnGi/M6ihcnltmsHQvtC3j7PQymDti6A5T8lF/5ca1bRD6xjLbThaR/jKaX9FonGgOb2DcrOUoLJnj04lTFikk+oU8JzZ7NoatJIJkPlGBYzSTlWjTu5c+pMY/GkmIasejngp5TX00TYoxjNXGiuWU4iXAih8LZIQone0jkVrQ5Vy+ORd3k5phZ3TZR99aiJHBGBtjW1rqo+kSw79+7iYVcStNVARRqJFg4GhnnSXmgDXwlbpKjTmv8Di7kosbEMRigOaAhN7NY27swnlc02HO4fDL55q/zMx/nzYJeSZM6SS+HljaCpYTXJD6JTm5HvkGarw3JCCWoI/hoImgHDvIdNe/XFwMCCLh4hpw8cQrGYps9DjXyUxNVHPJ7rVQuM+1lXPz27jXJD0eMaSbPYDLCT378Lt796XtYXVrCV956E9nlZTx/8hSNRgMzhxvN4pVlRGumzyycL+o0EjfG2kpOsc8wbhWUzkNmDdMTvX6vDjM2Q6NWEz72BG4bPMGcmHC1WhUHJ1coFPMonz3G+cmBQN2ZgwwxpyZp0cwy4gsbsLn4XqQv++Gyh1ArFGF3uDEcFHBy+DP0+9T4k2IbwsLqa9qHCucv0G02kMptY237Td3HfuMMo+YZKo0yKp2KMYcF4GaRaLMhsXALTo8PreoBkpFF/PZv/ld46+238JMf/xT1VhcDSjVGQ3zlG9/E3Vu76LS7Sr5k0icBs/uvv6b1/0hSOxvu3NhGu9PFwctD7G6t4uDlEX7wgx+JfSI9Ov9tTmEJnlL7bkmaDbfaQrbUExiGIwv9b/3a1/Evf++3tA473RaePH4s+d6UHBIlFvXw1v376I9ieP8XH+HtN18TI+77P/jR50aoM8pnDEOO610TMYsdNWc2yIRZxqyUbUxweHiCF3sH8jAkc1LG0oMuFnJJIf7hgB9fuL6C82JFPkPXl9Molq/M87JAurKRYbMx2djZFjPEerJFnxeFfjzE0bOn8iZsD1gAeZCIRuRbd9GaoTQglR7IOFuI2TtitxgPjJ5YhcarxkwrWcBzasVNsevOoGZPvpJ3MhabXkOU1Sg8ZWIYdpPGJWakxHu4JzH51oQSmMLPeOPwvVlwyjPOSl/S5NOKL+e94t4lI1Claxq5Cp/vb//Bf4vf/O3f1Vp5FSv2qhGxZLMMgtjfw/7BgZHczKa4eeMGdnd38d577+HTB5yIGSBZBroKTfCiVq3i8PlnKBYLkoNR2jZ0JdCeGUCX4A891Yx5JotYA+HGPDastmvwhly48Rtfh8vhx/7+C9y6voNGvY6PfvE+wjSqTi6g0ZsIGLlH0+/7d/C9v/gz/OVf/CWNtbCyuo7MwjLKxTyO95+h06ggFg0iEvSK2dodTDRZnTPeeHAmF1flr9UoF9Ro8RrtemdY7lfR7Y7wvD5AbWpD1eZDieb/Xh/6Tg864wkW4wFcS4ew1rxCewpcZvheLuOvRfB1ONBZogQhhc3QW4tFOhl9lKIPBNKyqLVHV4HE1j/KQEv4p4h4RqAnZLFaQzFfwICmxoOOTI8j2U0EQlH5QXIZkvFE0I8hFzwfU7lFbF+/LjCGTDgyLp5/8gCNYgGbuYy+e5HPlCcKmy+KdNiJZMTIO/isNmtVHO+9EIgWDIXgD/jVdDSmbImAa2tb2F7bNBNnFkhsXvtdMY/mEzk+G/Qs8wVC2nMkH2HKMwFHrZKpmgB+dmJmlMbwepHJR8YWWZYEctPprK4pz/hep6em5DJ/JXYZixkyvPgZ6ItBAIlJqrV6DYVCEa1OVwMKDUTo3+H1IhYJi7ntkKQPCDDtKRhE2xtAm9YSLgemwxGc9AjjJLbbgyeVxvX7r+P+l97B4vKy9nd+3g/f/xl+9P3vIZXO4trN2/LiOTw8QLVKqbFppLz0p7E5EPLQS8OHSNAn02kOMzgcEDvJYppJKunxiEE2GNBPx7AfuF/JU0qDCDvCASbFeVBvj1Fpz5RoG/Q60SkW0K2W4fe4EUnGsf7ZIZY+foZpNozzN27iimdlIAhXIISxwCEmpbnFcKIkknsRJYBzcMKio+l78Ozn4MQEttslH5orxzutlkB+MhcMi3aowRnTrthwMliBDEFuwvFoAMloEKNGG9WrPGyuETa2UgjH4miOg3j80Sc4evABZmRtw4fGcIpioym5kfEKM2Ao93q+nxkE0m/MY4XfkCVkgC8NhdhIWp5c9B2jnHRtOYObt24hnl7UEGRe2M6ZHkrMIzvOokIasMwMZXVUziYmDcxlak2eJV4n0zE5YHDq7GQTKpBLzE+aupvzj1Q5SrpY0FdpIwA2nnWcXp6g1WvLr5KycrLMbBM73HaH2Bqj2Qg9gW0cfNnVfDb7HTGk2MwIOOPnFjtuKn8X1YqUCA5Zw81kCu8cuHH3xjXcurYI23iGfIVyFsARyymEqVl8ibDPi2ycqZ9O2EdTNFoT5DtArWuSlmu1FuK5ZSxubKJSaogBzGEFJTsx/xjZbFJSTgGxVlNvJJyUZFvsZqtWnkvfeLXlOWX5SfEMN9faNHzzYJv5oEC3RjJPXkHWI2M152QOsRFr01B+yOAAL4r1Pio1DoSHqgs4AGL9urYQQS7hx9FZFUdXJUwdHSwvh/DGrZtYz63hxflLPD/dQ4eNXZM1tRUO46CPTQxruU2sZZZxcPwSD/efi421s3ETt6+9JoXI3Ayez44Mya1QJjGArFqaZyoHU0e1Y7ws7yPmiglAIyjG4QCfm2LjAuXu1Sv/Sn5nHi3TIZtnU7uFoiFEk2HjHUy/uzqbPYKcEb3/sDdAn8Mtm0lonGEAh8vYPwQVCW5Dh8m5AzdGbafkZBGXF4vhOALxCBDyodXvIxAOKjm4XCyjUGRyacvUQGR3cIjhHMDhGSKT3RE7plg1QzsNJz1G9UKGJa8VAQE+y6nEHSwtvWWSAf8zXoWTFyie7SMejyPo455jhntieBPgt6x6JOulyb51jecSTdZrBBYIaokRK4bXXDr6S02uteEYhv/nwwGCZPzOfI7JUlLfRZ9mguM8g4cD1awEyhSAYbdhYXFZnpKU8zabdTgZBpZcgj+ag8Ptxe1rK/DYBnj3b3+Es+MjA3rzRY8qDla8XtUvJFuw1lPYAGs/spg6XQswtZKC53uN1cvyHs8N/9nfhQIBREJR9Id92ZmEmLZohRQEEguwj3pKIJxO+mjUa0oEJnNdadPTEZZzcVzfWsQSgzDcDL7wIehz63tXudf3hpg5/Kq5w7R0I+jsduGq5zdMZPYiHg920w48Oev/FwXO/t5ya5ybn0bod/YPvxqtA1SqZOT35GMdjWwhGt1CqUAf7T0rZdWsJ17+SHQL0dgOpuMSFlZyYrgePH0fpdIj+UM7bRwmLarWcHSrYhWTkTzyky3mwdHRB9gvnCCSDCEYCWgVmvVmZDnaG50z2D0ssYwHF/dRDQ4nVE9RYcRAE4ZVTOF1+dRbcHhDoN0xc2PYp7S5idd3viDW2c8/+ym2yTJz+/Hk4Alubt7WMPcXT9/HamYVtzbvK9G7A5/2UjrHzcNhJq4Q+s2yPNVkwcPBoAsoFetieQXpJclBkD+GgI7wmeo61miU1DbzhwgmlhBKLaF49jHKxRfwOVzw2lk70juZwQImHb4zqKE7JVhuRyB2TYDftH0lUlCt1UO7zbz7AWAfoC+fMtZSPbj9AWQW7yCRuolG1chfuR/VKs8QjV9HLHHdYj1/TjCZn0XLoR7WIwxQcaLe6OGkwTPOg5CtJ7BYGJDlYdieesUuo4ST9YLOOuv35rUEn42uzSdWmu1/+u//zSwY8WNheQNefwxPj6s4fPQppsU9uEJJrGxuKS2pWmvB1x0h0h+i2O3iKpLFbGaHr1mAO5uDJ52RZIhSPRaqXAyLmajYXOeFuijV17bWdHi+eHkCn9spfwcvPT0GfZyenuBbX3tbi/jJ/ilS2QU1v9xMg8klo0UtnWuBM4Kai2zQ7SotJJhaUQE7phTT0u3y5/ODe84YK54eIJZbl7cQr8nImgLwzxZOD1TQ8XPtXN/C2tYmol4XUhEz7ZhP49gYaMrBibLFWvCSek1KscuNo2JfVPzNrNmMCJtyE+P1ILp/WhmKPXdtNaMmg4tZ0xApOc3hwen3PMFFwjxtlCYNjf9PHzReCJrcsxE5LXcUA7uWYjoIJ6P0XuDfoz6fU0VTcJ6USDWeIRejz48JTMgXyrh16wbefuctLZzjQgX5WgOD0hU69Zq0w4k0TUKn+OjBHirFGgJuGmu7kQi4EI8EUW+2le7IiXQ4sYDGyGsmGOM6Yq4eYrklJX4SvQ/62pjQJHFCs/cgpvxM7QniO7tAKodquYJ2vYQPPv4BHj/9hRb3hEWHEgvZ/c3gcDvF7vO6Apg5/egPbQiFF+H3++Dy+OELL+D06D0xx0h5dY5m2Nr9FcAfRL/bQjK1idPDT3G6/wkiQWPG2+kzCYsFNsEDekYQcTYSBd4Let+8duMLuHHtdckk7r35RT1Yf/6dP8PJyRm2d25gIZPEW2/e1SEvEESpl+d4eUSZcgdMG5zLHLleyC66e/c2njx6gu9//4dYWMzJgyd/xSQXsxFwsiHwRvRx56tIbAIMlK+YxEpOLkj5duHXf+tXkMnm8Pj5I9gmQwSYfGprYDKkuXEc9+58VdMxAnsrq8soXJzjgw8+0vvKn8RKlXlVDMi3aCKmgEBrq0DmdzT+RyN88vGH+PAXH8DpCQhgpASD6VmUvGSTSdzZWcH6YhJOb0DfgZLPWpU8VbIhmTzGoYYNyWwaa9u78i/kc0GRwrjHyPMeOqMB3v3pz/Hxxw/gpydXdltsSL6GnQaclHQ4HUi6eN3NrJwALw8ul82kfSkdkDIbymnYIDFZx+GRtJM/qI1PubpIuXso9ZwoVluYdfJwue1q9rl36YDRBzYsAbG0lGRjUt3kWWKB7fOmbj7FN+UcvXssvxBJiYzE6Ovf/BZyS6t4cnAqo33TiVgg5tikO/LeKLHyNQPEcmpJSdclJ6FPnwhsptxEaZLy1uB3HeJLX/kKXu7v43/7X/8XMSoI5Liiyxi7Y/rMMd8MIZeJTCeLjPeEbBh7rQMvWVWZMGxkXM6Ad379N5HMLuDd730Xl/ki7r7xRYFp/+d3/hh/9Z0/lYH6xs4usrmcJknGN5EFm5Gv5RnIMejCL+8XmrnT68WwOVQck/LNoQM99yxZBlN9WDBnulUk63lcpG/jxdgFH6VjDhdeHxwjNenj3VIXZZsTab8f34h7ccs/wc8mbvzCHhJLUQa7lgRN4KyVhkegxwwouCfSH6QneruhnttgiyzDkboGOP7h2Paoq4tsxIF8pY7ziyuxAChPSeXSyOYymthxqqzQB/mfzdRM0/Ce50MindMeO+K0kWvHbkfx7Byl01PEfF50RmNUaIofDErWZEIj/Gg2a2jW6ojHYmI9lQt5gRRMIyMASB9ATyQm1msmldaQhGeRhivTodhWU9L4nS7YXG6EgkE11dwJpnbG1JvPykm4kkBHQzVf9NqRfYDLIQbv5cWZ3otWDfFExsjVZJzcRr1Wk/cLhzlsEtmUcgCVSiaQSSUFbHMYU6/XLbmfXSmhBDTZ0C5ksjKrdZSu4Om21XhelsuodrrIxOIIxKImXZLpg6Mp+uEosLyCN7/8Fezevq1EOH7Gly8e4+GDT3F6nkdudQu3X3tTnqmXZ4dKJOaTxnM97AnJc4ovTyKGZCIAR6+IRrOFSJhNjFtNv7yHCE6L5WKGw1w7HEaJNSG/RzZiToTDASTDAZQvrlAqVBDOLCIUi2E67otdy/tJ1vjGwydIvDzB0+11lLc2EIjFBc5JSkw5tOUpRTCeQ2SyV7lW5sx9ogVMG5WEREMCyxRX8jHDauE6n/J+9Npw+f1wuH2o1yry/MzksvD4Q/j5Bx/hyaPHArV4D1j3p2MxXFtexdnFOQKpJO5/6csKBDr45D2cPv4IhUYPDpsba0vLKHeHOCuVretBloVZR0rFs8A+nW0EI+kfJB9bExAh1rVYZQx2oozPJ6be5toKrm3vIJRImEAdARKGxTH//qzTDGvRSA2VBc3pd7cFj3Oqgaa8zZieyIGKPPzMvTaWAxSYGmYc/3/U60ta1mi0BK6xFiAjlft1u9NCu9NAf0j5VRc++i7NCPzRgN2N7qCPRqeFwdRIYQRoku1PcErG3UP0uD9qsjnD1EauoGHdkDFECRCbPVvXhdXUCtaX0nDQX9Puw8wdFJg7GzYk/6xPvbD3G8gGnbCfDvD83IbR+ho2NmNIBsboj5x4vH+lGpnAHutUry+KdvkMHncAy9k04gFTh5LRKEa76k6bCQ3gmWWpQwyoZgZ48lyi7JUSVoHq5nvOf8/CMi35p7mvpnucJ3ESxBmqHqDRe6vRUiPFQjKYXEAguSzrBb06RfQrJ2g1m2I8UoJWrHfhDA0Qik1wY3kNt1a2EA2G8fT0Jf72wQeoMz1brAFecwdC7gi2F7aRi9Ng3adzu983vr5aO5LtucTGZc3HQQvXrVhyPdbUc8ayDc/On2O/eKBBei6ygKXoKo6vjnF09kLplhOMxJiQlw/74hFBKEvnPiMbzI+Qn2oGclgMG3pgH2Not9i3/Dw2G1Lp67qu5cITM1OzvDFYG5nv5sSka8eoyWcCCPlDCMeTWN5Y0ZCBcuds1vQae0+f4vHjR2g1W/KwY03p9RmZ/tjZQHdKZpoV9mLdSj4eFsfTSJdkf2hHOn0PyeRds096KCXzKSiDEkKyV2lSb37OfodDKnN2jloljBsFyQQVGMNAHMvGYm4JwtqFQIXsJdQTWdYWFvFZvZh1fV41t5aNgKSe1uSV7yvvxxl0BrHf5O+zv2IC8/LObfhDUSWEXx4e4vL0FHQ84xqIMHU8xNRtYNjtoNusiykcX91FfNXIUvnq1QuoXZ2g3agbLylr/9DAYC7hZPiX26Xzlay0eYAB2YoaUvDs4VCAtay+K33sjKRbAxoFeFnMQ3pqq3eb6PMQ3AqGgqq1+R01INQ1Nf7hGrYL5HYg4veodt65cR3ry0nUC+diSfF61gZusbGS/gkKQ1r7cMgBXLT/cdb9qwvxz/g/KrXPUCx9hgkZdvRv7HRVn/Hs5fkiNQhVTUytdXkldf/2t/+NBsM8g8iq+vO/+neqjYKIYtrtoj9pIRDdkXxy2i6iM6D/Odmd5+jYGvBFCQ5T1m/OJwLFLgKXmsdwp5/CyzTPoanVec+bzQ5CcQ8CUTeGDcDj8uHO1l0Mhj2c1Q/Uy8a8WdinTpxcHWIptYZra3dxdHGgoe+tzTu4avTVO/kd9GF8hvPiCeLJbaQiOXmpud1BuGcDMa+44NhljR0+dBpkXpqh26xfVQ3H0LZINAwX6BE/RLPOIBsmc9sRy6zo32xXL5FY2FQ6cePqKXzxFQWNtegRTtqr0wdfiuFWA/SKRxiREWkjq9Hym3YFxVR3+ONotZq4OHgAr8+G3IZhqjVqh8gu31E4C6WaBNCs1ticM/NDxuKTzFl6c+brHAO6kehiIzpAo8uBsxmAtjsDJZizUqBqxvid+TC1ORFFV/ucOa/MoSaJqxUEpMf8f/4f/rtZenEZrmAUxbNTXB3to0X5RyAI3+J1FVfO1iXaNGku1RBpnCkQoGInK8pQaBkA0GzRjI/UeEPBFdgxm2GLqX5kU51dWRPgoTbERr2qou0bX/8KUpksXuwf4dp6Dt3eEC8OLwWQKZlvOIA3QuDFpo2KhbU7nNLkvNsgpbILbygmNkGjeIH00rqYHrXipZkQ0wdhZNK49PPxBMmlLbMZ8UzutFEtnOsaGfNfUvlHyMTDiEdDWFnKaWqs+PL5pm1JAQSEwYalpF9SUMophS7LaJ2yBrduAJs2AnVmYswDzyN2AAsTXacJqdsmiYhFIR86NiZ8cQojNpxlXjn3Aej2hyriWEhgRio82Xx2GStqgGHaHoxhDJXZuLFQYwNbrLTk15bPF9S4fumdL2BpYxOeYBDlYkkJa5xMcao4Izo8ZepeAEcXVVx+8CHsow4QDyIV8iKWpNHxWKmb51d5rC0vIJtKKNmQ9z3saEnG0poE4fJxEjJDmx4WTicizgjSDsPgy7ebqNmc8AQiePbi5zjOfwhnxAaXj4UB7xsNGG0YV1hbORAIRRCN5WB3R1EqFFErnMrYN7V8Sx4Sl2ef6qF3ugNKbVpauYedG1/F/tN3cfji71QEkLHmdzFBzomZnaybmVB/+UwoJcccWDFvAJvJRdx/62twRhcRxQf3iQAAIABJREFUiidx57U7uqf5fBHlag2P987w8MFn+Oqbu5IP7p8wYr2Puze2cffGluUvYMSQZAIYKctUXg5/870fijHx+7//O5JQ/smf/gcTk811ZBlxG2MCYxZLqayTCU004VZ9x6RL4wnoTlWxvplExncb02kAN27RW80loM7tC+HuzevYWV/SQfCTv/sp/uZvfmCaBYvizudZRYuS/Ay4oaQgAmJeTv6M8TcNy/mZnj1+gqdPnuDl4ZFYYNPpSNHib775Bl6/sYOw1yGz0ma7g1rNyEZliNptIRUxqVYGxKBXyQiRdAb+ZAZnFxdi+zAxZtjt4sl5EwdlJsX+v1+BURkxWxPxoBceyqhZfzvsGE7tGIwniPppaM1Ury4GpKlTHkPfCWfi74UAxJ0dMDSATb4mct2+KM0y6lWymyVRYSNh/TefNBpPs0BnASQ5FE1jOUVl9ayX0cyLQUPpl9XEsthiI8WpCBvB1Mo2cus35koX2Cc9Q+e2Nu/5FJBA3ms3d9AdAY+eHcjXjD8YOvH86SP5hxE0m6e+vfOlL+P87BR/9If/TsAKwz08viBCUfr9EfEjU5X+QSbogDI953SEVDCClMevRq7ntCO5sIxf/Y3flczwb//yT/Hjv/pT9Kc21Kgg1bTasILJYKKPDPcfk1JkQhMUIjHoCqyQx43LAbdtosQ/eg9wEky5KItvxrvzvTjNUwNsmRZL0kFPnH4PtzHATb8XbRs/7wDJYV8hAIVWFwHKVp12fDxx44knip7NpgQ9eY5YUfUCoOUlSJB1oiapzvTXDpPdTMtAybESCOMbsEXXBcLababJNY26DcuZILJRF/b39rF/cCR/wFg8Lrkb1yEBFBbPHitUhqAZwfi5ybGGJ063fAFlvi/Jo1k5LNyvzs9QqdaUDGkPJOELxZGKetGp51EuXGm/DQaCaDTqIKuI95cmwe7ZFBFKOAMhFe30QOMapPy4P+rj5PgQl0cv4Q1FkF5YRi6TQtDn079PBvKEgSPWeuYSZMNFsJ37vcvrU9AAWWeVclHFIUEDu90k9PLPs5gn64fPmtgcHHARFBiP5AOYSiTMGT+gZ2ZXvnA0j/WGovKEGfd62FhZxmtrOfjHQ5wfn6NTrcA2GOj8ILjH79Id9MSic3j8sG3cgzMZw93dZazu3NbetP/kobFmKJZxWSghubiD9NK2nkOGZ9gHFcJTCsBoNKbIF8wENhGl75UZYDDF1uflvjjQkILyUQ6qDHPeTJfJGmLyJU2a+SxVKlVEfWRuxeDqtBGot9FmUEE6+UriqiFJtYZpuYTV8zxcsxlerq9glkjAG4kqMEVm6BpuEKQn68SI+CXHtBot1ia8B41mU/5HrBcke+JzLZuMz4MDzp49Rv7oBW6++UU4Iym89/MPxUql55p5NsxwIOIcIugYozH1oDl2qXbKRiMIeNzIra7g9v3Xcbr3GPnDF7hkzH2xjM2lBaRSWRSaHVyUq+grpdT0cKxrDKvF7Pn8HgTQtAXRHF3DSHqRmWQ6sbbsnHmFsLN9DTe2d8XYcXgp1yaz1vLl4rtOR5JbcE1yeMhn3+sxZ5d8jng9uL7IQPNR9mQM3SmvJgOV0k9KR+p1mg0T5CMbgOuSvnRmaKmzUOehHTNKnIZDdPsdFKpX6Hbr8MqDjz5gRobT6HdR7raMv5mNtYZbbFPDipuhw/AMgoS0BrE79P9ksfHv9Sdj2UeMWjN4EEYyEoCXYEo0hVQyKWY02TLTfgedbhuFdg1Tuw/9mgNXxR5GLie++o2vyN/3+PgC7eoVqsUzAfahxKIm65N2AalYEMl4UOw40LOSMlML4FTjYYV7zCVFvG9G9mb5oXFozDNNDeLcW9Qk5+rssnxSf/n3rK7HAnPJyjBeX2Ruad0F3Rpidu0RtG0h/blBI4926VRJyfS0IQDB86E/7WLqZGjDALGQH7fXd7GSyeHh8R7ef/4EzT4DMYykniyRZCCG5cQKNpY2EPCGUCg0UCzV1JOQLcTzhuxd1jr8zGIfEtzlvdJCnqHT6+Bl8QCnpTOtUdZLmws7WIysoFzK4+D8KYotY1ND3zJ6j8lPzWLx8Ne/fv8WvnzvGhwOhiYFdc788NPP8HePH6uW4HnJlxI8CcBZ4QxS6RA00x5gwE3+CDhC8EyDGFHqH40jkVtAOJlGwBfAoN2SXJv1KlnvJ4f7OD54LpAoGA7D7XVg7Gli5qEROmXMvFZ2PUPDAVOfjYk+g8Y4yNbnGQbgmEXhtLuQWd5Abm0b3VoRnWoe/lgagXgGvVoBvVoe/ngW/njO2gdssA+asA8a1rkwwWDM6oGDa6f2LEn+LXBM1ZMS8UwdJH8xq/Gerzkl71r9znxtmRprrNAJeRuNDCtZwS0+L5KLawiEY5iOejr3W7WazOd5bwmqhyIxrS+er6PJCB6fT/tKanETqSWToMi9iz9YDRBAY/IozwcORRSmYzcDFoURTEaWasarRER+V11TDV0MuWLOJpsHGPDcIdOYf47+34lYFLvXr2HoCOLJkz10KpeqUaYzOxaXFxGMZbC/9xT1/KmuH5nSfI9welkqFr99gM2lHOLxBHxhem4OFdTAxO383kdwT8o4qjnxouxGfzyvXf8Zo2L/mR+tXH2IYsGAZxPWIKwfZIXCc8GAh7wWv/n138Lr938FRxd5ZDJZvHbjJpLRCH7ws/+Iv/ju/6HnLehMwzuywxNOaM/k+d0a0k9wikozj2bpAu6ADR0UDQtXYCyZfA7MaInVYSNrtpKcf03DNp8njEQmgsrgGBM7Q9CcWAnvYjG0rJr1tLavc8MJN56ePEQuvIlsbBNPaWc0c+Payj1kQg55lX22/ykYANkbdmQpsJ7bwd7FU1zVLrGWvonFzC1M3SG4x23VFH2bH7NuxQDjNifQZ8jXRInAlPbSG94TTiGcXsWkXUG7eApHKKl9pFVkoMEYkfQSopkVtMvHOktZ0zUvPsNg2IQvua3Ao+IJg/1YAweQWLou0LxZONE1ZU9Gr79+p4Fmo64QM76Px+fA4vo1hGIRpWiG4ya8y03SzD8BmgmHma+P2Qwb0f4r+et8cJ5xUUo7wWAEnDYpXSdeY8PQ7oV3NpAaSViZ6MK0URgqcXvOfLf94R/977PLszPkT49QKxUxbNXRbbWUmrJx8x4m0VXFt7NQuMiXEZ1WxFDKtwzgwzfmYUta4ivaM6mv1genwTwfZG5kpL7TX0QHDsZIp9O4d++uaMH7xxfwxbJisvQbJfijaX1IJmYSSOPUn8V3IJZGu9fH+f4jRFP0MwHyp/sq5nNzOeZ0imhqUYu0eHqI0vkBsqtbcLiM34wp5ijPHCB/so/c5k0d4MXTfeTWd5UKZ+vXsLBzF1sbq9hM0ziWNEoDdhGS4nvz4COQc14lG8WBnaXQq0JaB6X8fQk8GAYazYwPr1ra8DZyUYtJZFhs+2dlFUH8PpRWrmfDr+Jk2ZTLDoYFgM7yKU7yTX0Wekfx85wWjc59Le17dXN54J+UGPXtw2raJybFj3/ycwx7XawuLugByS1mtHk6GC2dzCAQTeLxixMxbFZpdN1uiu0wIULsCODysiQWSzZkx3IqYBg8ihhvYzpuYjRsod0bIxFPSds8GrXg8/FQd6PUtakRCNq7CEciiGRWMa630D8/wbBXo10p6nY3Ti8+RXmwB3hm6HeGcJDlxEOqPcOsZaZ/q4tZ3Nm6js4khV88fIjC+SckuChWnMAjaextfb970kVz8pjNXcP56Se4OP1UXg4uyW6cIirxQQ0wOMEyV12NZrGRzEkWo6ZfnglTVHpAYvsu7tx7HS+PzvFi79AwieTvNsPZwXN866tv4ld+9Rt4tneoCG95GHDKMKH3zVRxzzYm206GeOdtMtiA9z58iLe/+AZOD1/i3//Jnxu2mWWeSvo6D3R4o3qqnMM6FmNknU1xdNpGv92E3RdCe+qQD1Y4V8DiRhSLsV+FxxmwwJcp3n7jLjCL4MOPH+D+/XuoVqr43vd/aOAdAkLyNzPPh4nsNg8xgUSuLbFobDacn12YiOjhEPlCQSbRBAfibgcqpTx2b1+XLPVob8/4HLX6KFU7iIV92F7OytiUGz1luyw8mMQ5ggtdevpNJ8jXmniyfwify461jQ14Q3HUhx7UBn8/OfOXz04a2WftNdg7F5g6vZKHloY++F12ZL19Jc1wTVcmQVSnYf1VNotMdTQeFE4kXD30K6e4qla1XmTqr1Q3RqKbSQlBRRbWHC4wKVZsj35Pnidi0fG6vfLlMYa1Yr4yoVTpXWNRstmIko1DQ3FOJPnZFpdXkFm9JtBuDprz2SLSS5BnbPcLfCQg2+n18eizz/SZDJvRhlu3b+Pu9Q0cHJ2hVK6iVS+i06rj9Xv3NHH+znf+RB5OLOZ4r3kwC7xz0aDZFJv8rCxQ1YcOB/DYZ0gEaGYNhCJJrCxuAK0BZv0B7DwTenWcOnqSxRq+H0NW2EQq6kLXh3MAB2dtpJ6T+cX9nwxiy1OLkeRkdUSiEQUvSIpsTXwEHNIDaDgUc5D7ND/7ln2CYLuLVDSCO1EXRrUCBu06nNMJyv0hmt0BOr0BKs0ezp1BnAZicKfSiGRShlXAZp1ms5ywMZpb8miypbpi7byaWuv7uDGLrcAWXUbYM1MRyuaGn5U+ksYTkUCTHScn57g4u1CBHonHNP0ncMVDl4E4BO/EZmMzLpWHkZfJN4UHg8MDjz+gv89nrXF1LKDDxUTkyArcwQCyUSc6QwdqnSm6tUuM2iXEEkk1/PQNpF9kfzCBu9WQP9cgGtN3jseTSGRy+ncp6z6/uECxUFQoQzKZQIDA2Qxay1zfZAw024blzIaydHmOIn0+XB5JWdgQEIzTemJKosens8vjMpM9TnAFDomBwRTPGQJ+j+4n/44Z6jgQm9kQksfNGGBqri+IvQcfay99++5NfO0Lr6sgZKJ0s1jRnlF1uHHRnyLrmCDptGEc8sOWWEHfnUI6NEUyAFSGPpS7rE1MqvbcOmTaq2PYruh8ZZEW9rsF8judHtlDcF/lGULLAduMPiAzuAMxeHxhSeDoWRSNBDDo1o3hPYH5Rl0yjHDIL9amY2qDa+aE/+QK7mJZj0LwsoRePI7jW1sY+nwqiEedDrKfPUXm7ByhpRW0NjdwGvYi6nHBGQii7vVj5mXqN42o6bdBNoYBX9Q8W7468vYjUM1zSmx2s66Z9CXmzIByCAe67TqODs9RrjTJ61WBzc+bSIQR9c4w6bYx7I0w4nDOCbThQX3IGsVM59czSaxn6bnlRDCdxnDURbd8iXq1jGa5rMaWrHTY/RhOXbisNVDvmsEqzz6ekmYIycRJM+XjXjAP11AKrKTjhsVlzQ30jNy8cQtf+MKbCoegdN5hpyWDkYfKLNjOs4prypwMr6RblLg1e7gq1NEZsPawCQwdT+hbF0IwGEav3UazVlEjSyCD34NNrGFZ0qOSAS+U3JtGn22TZFFkv2GKfL2AUq0Av9OBsPb6KcqdFur9DnpTJhtTnsYzx6E0Y1kG9Dm0MP5uPpqS293wOTxap73pGO1JX8w1+quMmmOkIzlsbVyD1+NHg/t7uQw7hy5uJ/q2IU7oyzZ1o9mxia25uLqBemeCfqOgxE62AFyjjUYf5UrnVfCENxwU6LcY8WNjKQuHklStc8UKB5izzQzL2gI/dZXpf0b/qTkwagZtCmjQ2fdLbndzD6o5K0bMIJ75HOxyzzV7BMN4+hOnUv8kt2PqM4NFyKgZj+AaM42a38WhREJmuvRnDVQbJeysruOLt28jFo7gxdlLfLr3GKVWHQMrbIspgm6HB0l/EjFfjIplFEstVKqGjcWEazK1ctmMfFo1OHYZpgT/PZ79R/lDvLyg/YZRr/CzraVXsJZax4O9T/H06OErtcpkCIwHBlic9wS8atc3c1hdjImAkE6kkYsn8OTkBB/t7xmgiAEBXGND1p0GQCOQxrOTNhjkA/Z6lFw6YbfANp8tBOckIH+sEIOw3C40KnVU8lXVLfFUAh6/F5dnp/Jo5J7t9fvhSw7hipJpwXtrk2SY/7bkxV3IY4n3h0AUvwvTTDl4XsxsIOJPiTHDoYlAVcs2wvgI0syfPkEmIG3uLej3+fUM8/fmzFExMLVBEyhknWTsJ4yXoTknTZltPHnlTzqZaOBC4JV1mjwNLecosj3Jzh0JxDV6JN778aCP9Wu7Oqde7j3VoC5KGX0ogvzFGS6ODwW2cpDHNcO9k8MeDrf4JgGvC5FoVP1xNJlFIJaVUoADcX6XRuEYvmkDmXhE7LBys4dypY4Bmb7cG0JhhTtpuEEVA4dHqr2Mh5jkdFYgi2G3dky9QAsFhxOx7KrY2qNmSQxodtKs35jcXK6UDWNN4Wnm87I25GdNJKKy08jGw5iF42jbvXD3+8jFQri6Kgr48EyLUgSc9+J4kjfgrd9tg88i3OvMmRNxrN6gNybj6pcr8X9+/10sP0Cx8BATBo/1jPoqlbulfbV4+dhSkgB3br2BL775q3j4+COdpW+9/iVU2xPUGgVU6/u4ZAr4yI2AM4lYKGSGN6Me7P4Y6u0huvWSZLK1wSlak5LuJr0CXR67pPlMtGcdMJ4OTRIvC+O+C4nwLawuriHhcaA+LqMPHzZSW2j0n6NQJ4t8hlTQhp3kLqZjO84bHbRHTlRqB5iNKohFNsVO5P7NvZi15LPTR3hx/lSyT66DZOouYvEdOCc1RNgju/2ALygZcKOUF1DuD6fFYuQ9bg7sAoM5POOQkGEDyUQcjkEDrNcZbENrIoNXuEwdMZ0gklk0MuXBOVwuOwqNNsr1DvpdslUI/Lt05rKmJu5DhYkUH+OhBuZ2pwfFq1OEkymdB5X8U6xffx3J3E1cXDyAyx3AwgL72BncbvMcmbPeev090Mz8zv+ThTb/owv+FjZjHGDZkK8MUOr5RUYK27oYukKozaK6Fv5ZTxgO+8WgjYMwYgKA7dPnR7MPfvoTfPyzH8HvdiCTXUCv1cLR4REi2TUEklm0y1coFK5QbJpmw+c1TxNTGNeX4vpwp1d1a++bKZGRjBJ6Z9y5tStg5cfv/hSLi4tIJFOa8hifMm6ohtLoi6a1KfZaVTVd3LAo+WExG8oswxOMgbJLMsPIECuc7qNwsi/jb0rFsivbcCnRgso+u0Axsqe4cYjFNhkgkV2WlEuHGBf51aFQ3lhuQzpg3nRWjJ3KOV6/cx2p1V1tTCsJtwrpsyrZXQ4sRllgk0HGA5W0WjONnBv/cwHzIFIUt7yRyHKzmTRRNuBWjDzNPk3iCaeiIzTbRuqnBkP6AbMR8vA5LbHYmWIxYUy0ecPpYaYDygU4aPTJNB1roqsUFWsazUXNz11tNrF/cKjJD71pUpv3EE1lcXR0pO+SjQXQKuVRo9eCg5LMMILxrNIknx8c4z/+6EOxUmIBB7IxnxYazeHZ1BJsGPUv4Z2V0XWsIJ5KIxelcTaNXinxMwXS2B2EP56By025paFkNw6fYXTyAs/OL/H+yWNEsiM4wkyca6lpF5OBMiJOzhpTLMZTYoYEXRHdy2eHe6Kwzx8hNmRcV8MhvYwmSC/eRcAXxNXxA8A5gtvnkEE4Lz2jwjkVjoYCuLO8jaVQCm67W9p2FtLyFYIDpfYQhWpLlE5/OKaCptFowuGPqgFj40p54KCeFzL/O7/9G5L8Pj04kYeWg26xDlNUz0t7rvO333pTn/vR46e4sbOO589eSMKpDyewdKrnye8LWT5FA9jHfcx6bXakYhl0ya7kmzrcmiT600zH7SMbfA3JNNMsgwgEgnjzzddVcJGFdv/eXVyeneBvvv8jyxiTIKjxWuNEknJqydyYUprN6CMzUY0NmQHVjAEzfYMKpRKuba7h/u3rOD4+xLNHn8qPjFTYy3ID64sZrCTDkjQSnBwOSZvuw+7ywxlMiIl00RijNA1jRHahJdVo5V/q3w1lN//JEzlrq2HB2US920ZpEsIksCBwn2EBbJSq06ChtQ8Grwq6rG+M5RBkpOnwBtBl3HMgLL+al8+fqKBh8ZFIxJHOZNBlg1Wv4Wvf/HX89r/4fbwkE6bTweXJC3z/e3+D4YDsLcM6k9RbbLM5uGUIHYZ5QRPxEQYjk+RELx5Ok3/3976N1OKGklL5HKsYnPRhH3cxsfvgCUYNcNaln96eKSgJJTAZTSwUu7wLyEJ77fXXcXhygZOTYzF0P/jgfZwcvdThShaXzeGQNIL7mIzfCRKxQbSkTpROcp/mBJo/Aky7ctqxmFlGburD+PRK4HPNO8OVewS3m5Mx7nlcH5Szmvh4SgQJRLBwpTmwEgat0Ak2JSaogvJypyal3KeULthu654TRHpVgCscwyUgYKldR4J+UkE/XLMJnvcmcObPkGwWcOkL4Gm1i8tKDxGHDdf9btT9EeRjCXiiERUaZNixSVa4Ce+bwEyeb2NJiH0ev8y9GxpomKY/nMwiubQuIJTgYCIZRSLqwYcffIhOH7hx4waqtSYuropaazRiFsvGSselQf5izqQRy+PJko7y2tNPjNs6PbE4JV5IhSwT6YHMtHl/6aXCdeF1zxQbz+em1xvj4dOX+h4bG5vwkTHu9wsY77SaGm5RVkmAP72wBKebyYwe1FstlOt1fQZKVHxOh0J2StUamo0mwkyoDgR0BvN6RaIxM7Q5OlAtIF9GixVrGECk1XsQ9PtAnJmAzDzsgeA7AUZtUfKspDRiiHa9gdBkAoqH3fQAdAANhwcvrwpoVwpIp+JIxyJYWVxAfQA0201EfYRJHGKVsojjxJKgENddmg0n05w2NrFx/YZkg5TRch+Qz+fQsJxLjSGu6KmkZssA25S00ENUoRKKEOQZ7hJrliAhiygyKrPLq/JmY32SiIX17HIIMh52zVCN4Eq7j+BZCYGLCjyFCoKFGhySdFJqM8Lh7S1c3tqGcziGt9FD4uIS45UcOl94U+uK8gAXB1oCt+lpRm+8qfzwJAUfGcBfwxWCWuOJCS1R82o89SivpYSH3n6DdhNXV3nsH52j0WprcLXomcqDr8s9nwy1QESBFGQp18ottKr0jDKpvobGbppQgvn0Tdze3JF3Ybd0jHSIjGQ2vUCPaYrDEVz+KDILG2h0+jg6PxMzkC/uc5rGk0FCDyAFGjAt2MQTttsdXXPVPfNQD4V4TOCyzbC5uoI7t1/DytoSUukQnDYyGQcCs1g0KTTA8k6jl2K9zbqpp/qjOR7j4dFzvDzZk9wmF8vi2vKWUhn79JjqdQSE6bNpgk45omHQs3EVI5TSPfreacu07DrsTnl2Vapl1OsF9Fp1pX+yrmBMwNQONCZdNMdGKsdfpweMe+bAdDCFc2a8v3jseezkFzhNiiWHx9Mhyv02Gs0evPYQttZvSYI9YPPUsmNQP0diVpK86LTZQYU+V8EEwoEAgmxGuH9z+GWzo9waogcPZqMxOvWGfIW5PrhfRwJuBAj4h8OIx8IaCvC55ctI+UyNO2dBm1rLeMKoprXAQQKMqkGtl/HP/NymQPvt0KSxMulxLi/j+3AwPB71xJLq2cMYuWPo1Suo5C8wmQ6Q297QMKJ+dIhpl2wzw3Tmj0KlIUB4YTmHL3/1S9jZ3pHculncw7sPP8HDkz0x+cTCpCLB5oJj4sas78Js7MbUzhT5LtqNqtjrK4tZycr9gZCeF14Lw4Yykl+y1CjZ5FreP6Nn8gAryWU82P8Ujw4eCISiOfiU8zX5thow0cJGEI57EYx6Vefzz7GRl4csWXJKiCRTjQCSea7M5SYrbIoZrUgkD7fBRimYjN3tyEYyiPri8rTiMJxhaZSltuotDPtDxNJJyTzpjSngl1YFmMGbGMARpMTV5JAwkZBN+qjuwmRgw8zTAWwMzZhgwMTGwRS2iQOxQArJaE7AmYZ81sCE9aHAfu5lTio7TC1AsEhpxQTtfF6Z8r+ypPmldFZT18ztbmgKb4a5qnasa0Ogk2wyXRb2YpY/n9haDIeaQWQATyiMZosG5HZMZiZIblIvwNNraz20+Wz7g7JZYUAPbSr67aoSmw0Tmn6XQCK7KsCycn6gdOd4KgV/MCJGGgcrTl9EtX2zfIF40IEbu1vodwc4uypJ3eQL+BCPxXUfWRs12i3svXiKTrWuvUYgF30hLYWCGDCjkdnD6cnGYTW3Nhv3Jhc81rUj25ZrUTYB/LOsZQBEM6tiWzcrBaSyWQS8PMNDWFuMYXVlET1fCi/2L+HodwWQ0NvN52hhOeVEsRfASYMpxHZsZpy4nmMw3kyenXOgkr0rw/IOqjY8urT8KufTKQ7nBp9LbX+5eCcuwBfDdP7/euXzH6NQeICZmGdM9zXPFTdzl9OrZ2KeUr20fNuyXzFefGRKvfX6V7XOnp2QwfYQHnscmdgSon4/Wq0BquWqgCN60VX65zg++0D7gmpbecwZNUrEsyAfwUq9gl59gkDchs3FG1rbbRSwlduF17lqPA8nZ3BMHUYhUGnAbfdgIeRFMrCIF/mn8Dl9iASu40X+CS6KH8hm5P7GF9UP15o1gWb0JFxL7aDfb2LkDqPYucTF5SdYXb6LjfW30J8x0Ilg7wSOmR328RC5bFq9bKFc0+CI/rsMoGDtubAYRTDoQbfdR3/kRaXaVh1HW4p+PW+dD1NU6w2dB/5ImuM51SmDng2TTgO0YPHHsiZYajpEKJ2VFVP58gg2F0RquTzeA/ysXXraozwhGzyOoP47mdrSGc3vub7xJYvdRwKAH4MhQ58I5pFV+PeZZ5+Da7/8OxzkWWcYvSRnNSz7GyJLKIV1GkSXex2HbwMbwjaSDmyoj70YMa30e3/7o9nTkxqePfgQCUcTsdQC2t0RHj3dR6VJPbYNAS+ZPIxFHWtBrCwyFXOGw7Pi56Zq9D+gBIvG9TsbqJRL+NnPf4EvvfMW4skMnr040EYaTC9LStmtnOtQFTWfGyzTvXgAu4OaLPebVS0INoyx9AKK54cqJtLNpdv+AAAgAElEQVTLm8ifHsi/hZeHXmVL27elNy+fPtf0O5pdVYoVGWn8vezKFopnL1G7OkIsvagGqXx+CJfXo7RNx2wi1ggPRW74u9e2sRw3YQWK2FaBRzNhY67PApPMiBFp6mQtuUzyy3FpAIfNgVzCTPAvK12z6VvGczvLMSsCnDfMeIAQYOOhxOL4JN/SAU3WmWiHVtE4L2Aox9JicpqC5LzKotCGzVxQn4GHpQwIyaYhYGbjZMIEFtC/REelnxt9EGen/zdrb9bjSJZmiR3jYjTuO+kLnU7flwiPiNyXyqrqquplRmppZnoGetTzPOpRehEgQID0AwYj6HWkF2mmR60ede3V3ZVVlZWVmZEZi4eH7yvpzn1fjDQaKZzv0qNKLQgQIHkikJkeEU7S7Nq933e+s+RxdFpAk14yHgM72+vIzUcFvPDqTiRScfE2SqXn5cD6+uUJPvv6CNpoCK/bhUG/jYlZVwkwvZ6Y70aiARWL7PUiEAgL04/JFO1WTxrPVHZF3qNMXawxLq9uMex3ZXp8fryP05Nfo2eV8XDnXVjOIfbPv8BoMEEgaMAzdWHcInV8guW5lABq54U7YfAorxAasEvsnRS4lIFoGs1Jp+h223B6XdANUtGVhIpFChl3PmEAaNhOrWIruSIH5sDWYE4dqDa7aLZ7sI24HGR2uyQhFp4I5cVDJalkkmK3+sYPjMWjMAUFeLMxt5TF5s6urP1+uz5rRpSEhgy0j997JKmp/Lq9vcW/+8v/XT4LOVkEElJhJuQIhCQGr5VKVbzD2HiQVUTZsrAR6U8zvwbDH8akXRSPFxZUubV1xBY3kVvbwuMHm3hxcCz358HmCv7mRz/Drz/7fAbQOuChrMRNuehEQDhhPw1ZZPdR7szGS/ye7hGjcBqOxnw6sis5hOaWMR31cXb0Gq8OTxA2HFhOhGRCzOJGN1QkOifwl7cnImdwRvZQsQwMCgeY91pYWsqgahkzEO33BfgfHrJcKwLdcYojanWSa8dIODpY0AeyB/VHY4ymGorVhhhu7+zuSkH1+tUBTs8vhU3q1GyReW2u0RzUxvlNHr5gCCurqyrqm+mf3S66PRPf//738IMf/AD7+/vYf/kS3kAMD/b2sJ5bwMtnXwsIxXv313/1v8m959STWIGS7ClwXFKUZoCo4uVQis0CUU11vR4P/uKf/wvZK3/75bNZreySpD9+0dB7b2dNDrQXz7+WT869hcHc4okEN8YaGY3KQ8Nj+PBkdx3bW5vSNP/2t7/B2cEzKZKEJcrnReSiCuiSRCt6UXncAkBYnAyRfUHAYSZ9YuOXXchh3hvHmN4zvSGMoY2yd4yig4bkqiDi+3JTsj4z8JXPK4lXTLRUrBjxAJOYefoakVnjFkCPzzcLQE67BHxkgSOTfzK8VHIhmTWMbOchzc/ORo9r1mhV4TAHyNse3PV4XvVhjAeIxxIIJRegM5TEpyMQVLH3LARpqM3ELIaMENxlAjJBTe7JEmcvzCkF/FMe8e5Hn+C9j74tyYQi9XFNJfG1VK6J7Ipycjbs5+cXct8JzJBVyD1vdWUZ2WxGglTYEfGazGKnZ6EcCgS1Nbfsmyw0eS7xz6qp71T82Jiq5fM4YTjHMPsDNPucYo/hMgyE43FJoOQZK6yjfk/CHdqdrlxXpmgaPhVMk7+5EQbjytqqeGY2KhXU63VJz+S90f2cQnLCp8vZQb8hFkW8B8qaYQKfxyPyW0pzOdiit514+8kzoFLSeF+59pnqRwRZwGWHhl6hgGGphKBXR4TgiduBFoFCgnCRMALRiKRqNrtDYb6Jf86Uz4ouE/eBFOBsujnAciDodmKZAMD8IsbzyyiX7tDttBBiUumwA4sG72TzDWyUGgPl4yTUJ8r4bHidjGnXoDEkpdtDUDfgCoUx8fll/2LhFI3FEYxE5NkZtOoYtKqAOYCLgDD38ekEkcNbhF9dYepywFNvy5rsz4Vl2FF12iivzkGPJBC8bSJYamEa8qL/7h6sBzszKSOlWARuVPorh4FkoKiho4YpmZEzJyIuIf43Za9MYmOiJ98rQWprOEC3Wsaw2cBduY79ixu0+ibeebKLpAc4PL9EzXJh1OcknL5bbJ7pjzqTJZNRNJsoE/hjAcrnjM/OZm4FukWwtYxQwAOfNoJLY9rXCGflFhy+CB7uPEQ8EsNtqYjTq0tpAnlu3YNO/G8+0xxScH1zjxPAyKTcV9l+CLvufv+xRiJ3Ws+t4P0PP8Ta1hZ0xxATszoz4aafnmpO+fMOL6t4dvIatd45uibN1+9lnlMYbg+CHj+2Vx9iM7uFyYD7Ek3bFShExQAbcgY1UC5PyR+vNPd2npMeCRohIMJ1roagUiMPemg2img1Sm/8FS2aZ4jfjYZiv4VKv6NAcEpw6aNpWWJtIWmCZEGzmaEUnlYfZKTydR1TWL0J0uEsEtEYQsEwEuks2kz5vjlBT0+hS7CwfIJkKo5Y2I9+t4/2YIjOgLktKQREFg4Mm00MO22pOYV5a40RCnoRDseEIetxMuVRRyhMprMHVCzaEwWE/CED7b6u5Z5PAI4NPtcH5dtKdqgSjcVPjCCv3Ns+nr1+CkP3Ym/rsRomzphFlGOSxc2/J55zIwudbl9YYRzmBMNk5Hpgc1g7mUj9lppLiyrg8OgYTfGm82J1YwU7G+sI0I5j1MHZxSlq/QqaowryxTv1DNFqbqzS74K+RQR8GRmGNmsV2PRatuihbCKdjGJnaxNzc3MwPMZsOK0AX+WFrFjfBMd4vh1dvcaL02ciPVJhsjON1ixIhBiTAJoeqgloJ6E8uSQITcA4xUJm0ibvf9DP0BK/vGcyMTt9+nFyoEb7AIcAO3ApNuBcNIXVxRV4dUPYxwyy6vWGGAzHAp4aDOUJRRBJpJBMpdGq11HK59Ed3aA3zkuTT1vPqGcDrkEMg34HkVgcPfsOxcaJsM34njiQDntSarjroC/0kiTVUk05JDPNphxa2cWQjKD8mxWDjP2eDOtEuaMYpm9SBuVS8nopaRT/fc9C49+5D69SyZnKD9vn98rZwIaf/Rv/UjI1L9L/q7sKKpRhjy0YHq6dEAwyo3VdkofdpSt0ywWcD0xYhhd+Xwg+MmNcrFeGqDbqCNPbyeFEsXCOgC8Er+GDNeoLyMu3mkynsJjJiDdU3xyg0bGxkE5iaymGVDIh6/7p832pRTfW1kVGy/dPwIag3sHBK5xfXUkNGqB3nItEDQ5TqXRSPSZZZXwuBEhlEqrbQHR+GZFIRGR2rLX4xaA93mtvlM+EhUr+HMF4GmvrKwj7Nbh8MQTo59fJo126xdSIYOIw0Gm1xT/Nb4zFC5MS0dxSHLGQDxXTK2DCQtDCSdUl+4OwgjUdawmHgHIvCrR0MaBzYiBnhI3PD1tij/IPvxYSfqmLS3WGM3At/N//zP8foJolssW+nC/lu5eol1+rtUTwXOpwjlvIQE7J96m4Eqlvrw2XU0e1dS0WExsbH2Fj80NZx51+Hq3WifS+BDzJ9PQaGSHHWJ067OkY+cYpSp1rAc1UWil70insgVPYpO6IjVTkkfiZ6WMLCfciNOcYHr9bWGe3vXPpmZaCq1iObOO6fYaTyjMsBnLYiD5AoXMLa6phIbiA3oigsRdX5d/htPQaD+bfkj7/7O4Qi9E1hKObMIdddLvnWN95iFR0CadHpyhVL+GlmkSzcFl9hljoAebiT2B3W+g36wiGQ/CF0zII1YZNVNpjGdhT8eCNzEkPH3aP0RxouDg/k3MwFQ/L2S0+ok4nrm8KaBSPxSKBVlyB1ApiJL2Aico+jHst1MwbtK0izIryfNeTPLdpWUKyjS7vfdBryz49P/+INFKUi6/e3MdM9omkWHOvWFx4gnyefdMUq6vfUgDa/wsWGteyOtPUPp3UycifCHt90ccBqyZrfmjxLKOFiwP1zhRVU4f2P/7rfz3twY/C5RkSbIIaJs6uiiIdYrEjFHXxQCAIw1Qj9WZZ/BLxVv+mQXpPTP9ZrL/7zluYm1/EGcERSjpm0yjKIal/lwjgVlnkn9bQgh6Iwh+bQ6VwjkapgNjCsoB43AgrN6doVugfoBowerDxeSOgxuKQO9jSxp6AaKWbU8wvb0rxfnd5IshlOrv+hpHk9QWEkUbAhn402a1H8sBzgays5KB5Y0KppXyBr0cPMxZrdUaWTYHFBA0GfXJQ8XNdlnriIbEYozn3VPmYOJy4KPWl4UtH1KYW8DLChKwMdXCKN9oMGeW0o9VRU1ma8943nLzONLTjaIooKMvZq1JXEO6lhDLTVFM7Gh0rf4KLkop7XZ3zqYRCon6cfUpRTymACyd3ysSZGzSNlCe9ClZWN5BbWYbXb8CIzCEajSLgc+E8X4PX6xdG202hitu2jfOLS+QCEzhHTVwVCrImWvw5mGA+syKTulhQRyoRRySdkaaVgBybTTYP/Z4pB/vFxalcK8prerVrXFyf4tnxU3SGbSSTEWE+1Fs92M4BYpEw9IEH3UYbWmgEX9SLtJ5Et9bHZakkQEBQ9whw2Rr1lUEvaMS9J81StfYCEyaTOpmc6UTMG0DI68P63CrWEsr4kNIc/kOQ6KY+gOWitE+Dgb7cM9K32VjwIKUPHw8IAURmBSL/jBT7s2ZTNmKaRHo8+Of/7M+xsromRsxmr00qHWxNh9/jFICjw7RBnw/tyg3+7V/+ewytoYR08P3SAFob2wiHwkqy5vFh6EmjXSlD6xakgMwsUMaig/2nNXXjvEyfLtKFPfjk4w+RzSzg5eGZMHp0xwTvvP2WpNv9Hz/86WxCwhQ5pyREBkMhYWrQc4jNYtBlwzI7GGg+TBj13ucaHMMzMWXNLGzuCduFjIteowS3cyLFGQ05q1fn6DXqYkbOxpq+iHeNBu6qV2iPw3CEtuE1ixjcvhYQZWMtJwyn/MBAfqBAo38InLk6TNjRgNCcPCv+SROhaUuaf0oHeU+u8kVhpjx4/AS59S15LglwmSxCOm1pLpmyx6/M4hKKd2U5TMLxJArFEt56+y188q2P8OLgVNJKtbEqlGh+yZ/zaHdd1vDLly/El+zhI17PW/z8Zz/5fdolPbb0ez8fmofTp0ldZwGYZkbfBGUVi8+J73zvB+LHePD6SE2fyYC0e5LC+HDvsQBnL18+F8nv1MlGk7CxA5rbB4fdnwFyqvXwBuMIeZ3oVW6xtLSEh08e4+9/8XP83c9+LI2y8tSSUaYwhpQvkDiXzaSb954rY7B7InvXYXgQCyUQDScwNk0Y9S4iUycq+hAVbQB/gHRs5dVHE34lU1FyC35GTqe5f3U7XWG/KTmsPmNoOWepy4qBJn+HDRlZlcLkU3ssgRuyuiSRTkBmArLc29wY9ToYh7LQ5rcxNnuoHX+Bcf0CmeUVxFOL8LimsAazSHoyWckS5M/q83nW0B0TOKfnii0TNzlvXC4YoaBiFNq2FMobDx4jtZQD5SdeN3BxcY6z82thk1BWSwP+21JV2F8Eo9kM8b2vr68is5CGTba0mJa7BFgSxuDM05JsN57BNGxNxrzCmCUIJY0GPTJnPpgMyCDgw6KXwAmDX0qWidRSFhvJBUk7IjDL6XOr0cDR0SHOzs8RiyewurmDQCiMwk0e1UoZ2ZVl2WsIrJJpMzK7GPS76A9V4qhKZlJSQd5bAccIiAt7iDwOrieCsQSOCQjbaj8R7zqVPs2fQPnV8evXuDo9wWomw8w9SSPenkthMcqCLYSGaaE/AQKJNCwhEXFfnaVSwYLPo5LA+BpqaghEgzoSUa+kaQtjyROANWWhMwNE6QdKbrn4ibK5d6E/HMtUkdJhCTcYWnIe6pMREm4nvJcXeGiNEX30Fm6yKxh6dWhu+SnCBmWTq7W7QKeDULmJ8F1DkqWCug+uTg9Wva4awdEIldUkmitxGO0eRm4PzIGFYL2HQCqN0foyxotzcAQCikFH9iOT/WjETk+SwQitVhcDSsRZ30lIjCam5pT80cOQRV/l5gwn+19jbWcXTz78RF7b6xqjW2/g9PkrtOpN1CwnLktVDCTtXA0nBNwnODXbaJX3pRrc8FmV9DlRXRH8pkyRQLNTwH6PPcSTd99BwK/j6sXvFAjCdNtmH6W+jVAwguxcWurEfK0pvpf061SAtJJi8b1L2IrIl2Yy9xnoLpJIIQiQ06omyfRb468PvvVtfPCtTzAy67i92cdXL85QqtkCdtCj1ufzYC4ZJH8Fzw4O8PL0GH2YcLqVGiDg8SHiCSAZS2FzbReJQFSxYoXVr0J4ODAlO0XZfLCZVXsSz1zKTshi5uchPf4+bE+95wk6vRrK5YL4dVoS0EGWzAR9kWMqf1uDXpoSPEV/THqf6TDchjRtfYvGzGRJKfsGPnce24WQM4KwLyYDwK5Fo2P6Rk7RaFTQaldg+AJIzi8IO46J1j3WG9MQXM64BCNxyEo/yGgkLGAKlR0cEnLQyqTZ23JVrBa4LFYXo1hIhiTdmMwokVmTdSsG14qQqP5DKS3IBGLNzfpYZOwTxRiU9GndkDPw+eE3ODo/kIRLgme8qIrIPmuiZ2aPMmgzTWHWc/jLmoQACvcVDv9S8/MS6pVKp0SCeHTwAt1+VwaLLDXNXl/kzfMJHWanilgoCMsxwK9ePBM2MQE32XPZ4Nv0Co4Amg/DgQV7pPzkKLWjXcviXBK7W1uYX1h440slQOoslOOePcc9lN8/vjrEq7MXAvCw13ERlHJo6HZG6HVGLP/g9jiFaaTCP2hjQDaWR2xEuPyF5TcBvvfWI3yytyvX9qpQxWf7hzi4vhDvZOK8o2FXWMUEZglIJsJR+bkiCyOVTCwkOIDywBkIS+JeKJrA3sNdLM7NoZi/xZdf/wil6hFFOBKU5ZvOQbfjwrilDG2oVTCc1BSoZXNLI4BGcG+KhcQKMskVJaEcjxEJuYRswcHgFDoGI3W2ybUW70uVZKuIleqe37NM70HU+6aXvy8DrZkM/T7RleCs2OC4HHj3w3fx4UfvYEKVjeZAp1pDo3ALk6m/Aw35cgPl20thjQUjSTnLCDbxzGpW77DOGmo8xld9NspkMrrFXzM46MKkHNrlkFA6MqVYvylWKm0uqFyZYH1jRYDViTZGpVZD4bqAgNuJTDqBzc1NkYT+3S9/Jen2TH7e2NxEOpUUNjWlq/SEPLu6kSF2o1pDkJLuWbKoDBQFSKOKQRFY+LpcGzwPnIGY+j1KwTmYMhui5OgNuWdzvTVQKd3I62SWlvCdH/wJdh/soFYs4tmLU2H5Osf0e6thaqmao1Kro9lqIpBYxNZyHG/nXIiEgzitEugdYzVmwec38KrIawDszms4KkGYhHvLflmT/X4Pzy86OCqqAag6w2UpIh7yIuhzi6VOrT1Ep6d8H++zRP6/AGcMPCBgxnVTun2BevWV8q2Wu8/zbOYdKOuRw2tAF9anjTGBdlIUjATCgTRq7Rv0zBbWMttYXViHI5CARdUUeugNbjCfy8oQ+vzoFAuRjIAtp3eHIpXk3kmfM0kyJxLmAtJh+psBteG1+NMuBLYQC+zCMZ2iPTxCY1KC4V6GPTER8aizuWFymEf58LX83TlvDrorK0SARu9Q+tBoYBunVRKTvFgIzDPvGqFADG3LhWeXX6DRPMPjjXewkHqEw8vXGAx7WE1t4L0HazitvMRPf/sfhKHmnyYQD2UkbC8Rikote3xyhH6zCrfTA6eb4SVJOHwJdEdUDdqYDDuo3V2jWiyKfcMEQ4QC7LUYHmJj4OhioCkFiZz3s3rtfujyxrKEgK83CJ0p1eM+YuFtxMPbuKu8QP7yGcYDmjASPqCCi1iUItFQIcIAAuIcUqPSZsMBZDJvYXHxyYyF5oObwXD3C+sfAGoyhJxQeWJCF7aeDz6HCps0iA3BhsdhIRvoQXdMcdv3o9WfiGec9l/8V//tNBt1onZxKBG8RjKHF4cX0jxzs+PGoQpOFYnOzZ6HptBIx2M063Xs7qyLf9nF5Y0UrCJ14MHB5oB+DpGUFNv9Rml24ipJhCeYkIaQlD0WZvw7qeyaSC3zJ/viPUZD1/TyhqRB8UBNZNflICBYdnO6L++F7DK5OWRocOo+ooGwhVrxRjZJQURdTqSWVqXYr1y9xuLaQ+zsbCHkHqE2MqTQTwcUY6vWoz+NG8kAJUsaFn0GfIYPfcpKxxY65khN2GS4RrNAFkzKMNxHXxt6XkwnOL3rii/aRiYif/6kQA8aJzYWw2oaw1LcBk5vmTQ2xOpCVFJT6PvBNKHrUkeknsvpoEwU+FpuTsaluOXfVZNPMckVbwYWY5RaqANJTfrUtJrM1HqzK4yp1tAh7ALnsCFpIzS3DgZDksKS29xGoUqz9CFOz/O4OL8WOUupO0VnMIJz1MZauI8lTwMjzYP96zZ+981reY2t9TUxySdVnNeWAKrbFyANBm5u7oO2GLQOLRMnR38nxbnfG8Sr0wM82HgklNqvDz4HdODx7sfwuII4zn+NvfV1PM69jaPiIQ5uv8SgMcK4wykZC38h4cwmmPSV82LioNnBQDwiSMvivfUZBqJGAB7NheXEIlaTSzKt4to2RxbKHRO2sJmckuLEaxePBIQ5xmLt9vISt+WaMgvmNFoYQ2wkZRSjigFhMkBpt3mg+elHN8UnH3+AP/3TPxa5JOV2ZAYS4HjvnbehTUb44ukzfPDB+3Cax/i3f/Vv8PSijEqnAafG2Fwf4p4oIr4QbJuH6FhkuvRG8odCcBlhjG2nsFuGlmqy72WkQqXXNHn9ucUlHJ2cCCj+/jtvyfP0ox//TJ5zpqw5HBMUbwviFSepUmKSrVIfA9OBeJpUumOEPZpsKtwFMivriCWicBk64smUMs9sNWBJUiGTUhqoVSqoMe6700LD9KA3DaFfOpGHNTC3hWzEgeUIPXVUYADXdKHrQL43M3qeeV/IBGBAwLAogFEkEpImeDxl8tZQtPu8F5RSEDCYTt1YXd/C+tYWvP6g3A8ylERONh6i3azj1f4BknPz+PN/8k+xtJyTBNKXB8dKamkPFJ9x5lnGiV3QcGFljcBZD/sHxzLNFZBLM9Cs3KB6eyYAEVk7koIqQQEzD48xC2n1zBIMojEx3yvXHvc9rk9JmUpm4UszjAFwTQYIeV3YffgQ7YGNV/sv5X6QmUSXOO4fY7jg0SwEDAdc3pAYxjNYZefBQzzce4Rf/fyn+OXPfvxm3xXAYZYWqia/itlFQIJrl9dJpQMribqLAPz5tUzqjPV1BJjUyQTXdlekm0GvgVFMR40R1DMAWTVC3HPcUpiKFE6AH8Zyz84RytDoLyT+HIqBIg0rC1TxF1IR7wSxBECbyQTvJ9Cc/HGfdHXbaHsyuPbmRBrNX7zGw/IZRsUTiWb3B3ziT0apg4ATlHtMNGj0v3G5GY6NPpt6GlD3e2hWq+j1TGl4+IwFI1FhVvEMoy/b+u5DrO48lhRL7i0H+/tybzixdTmnwuzqDSwBzwyfX60T+lyurcM57qN4cYxgKIL5pSx8gcBMNqvCKJTn2kQAZ0osKRki+MBtjteAzzmvASXzItPnXmT2cHx8iaNuFbmVHN5d2hbGG+8hwRae1WRgHbzaR7FURnZ1C4n0vBR/BINCkZAw8DhUYfFL5kuv10KPki4HgcwZy3EGqChmoWIQcQ9XflCqmbu6ucPVZWEGOJCdYyESC8j0rn5XlAYrbeh4kIygHUiiZ/gRdE0x79awFAmgHwijbNrCOCHrhkuVTb+wwgHEgm6kYjPgWBpgwOQEm1P6ZkPAMCeZCG4DtsOQc3XYH6Dd6uCm1EBnMMTuxiISET+6/ZGyoLBNvD6/xeuLIrayKby3swrdtpG9K2KLcrxUGsVkGrbuhKlzWsXPbSFYbcPTGcJ7XUT05FbsCTxeD3qLETRW0+gHfRjwmg2GCJ9eIHF6BV8kgfb8ElrrWWAzhxHXOPc4ij7JVmbR5g1IMBINruvVKp5+9Q1evno9A5cmAnw82tsVps3LlwdSm+2sLGNi9RGJatja3cPQkYARCOPo8CUKL79EGBYyyxuomA58/vpUpOpSnymUWuoU/jelrfx/Ca4QpghlLtyXVSP0hyCqezLCe++/j0Q0iNuTfUlZp08i98Rqf4z2SIOXYI0/AJcvKE0Kzx/lFUYmJ88aJW/n130gCgeSSqKl8on59LA5UR5maivb3d7Bg+1d3FZOsX/2FN2BhUxiDnu5BcSZUmpEVS3KNOJKE69Oz1Dq3MLhIyBO42cvAroXS0ur2M7twOfyiPTSHCrwR8y+nYpNRnBPWEez4AuRyBJwnCVTyrMpwJ8C/ygXJvOoN+hKqvSw1xIjAq7Rjm2iPR1gZLOunsKajmFx8DPVpDbxOik5m2I4pXE0fSHplwPoTE5nCzh0wJi4MHU60bctdAjgTT2AxQn5FH5DhxEMQvPqAmR1um1JsTU8IWws5rAYS8FpBJHZeYzF7UcYWMDr8zxujl/DLF+hXCpJl5uIRgTEGRPEGynWHvcUDsrI9JGGd8w98V72ogCwe2ki93oJiBDg0SH+cfsn+zi9Opaz79HmY2zktt4YP/Ma87rzzyowlSbeQxUkMkvH5vrhPv7k3bextrEpewsDHu4KBVxfnqNYLktdHfD7YE6BUp2BKiVE/MCHD5YxF0/grlHHUeEGZ3cFdPo9iWUlmX1qKTaKZdqwTR3D/hiDXleuQSQUwqMHu8gtLYk9CAeVrPGFpW8r/0a+t/uhGOvb/dPnOL89k6EYr4PZG8MaTsQfiOwMf8QQfzZ6/ZxXC8CIckyuKw1evxvLC3N4mM0hm0ohHg6JdUKj2RF/sS9PLnHZcgm4V7j6ZtYYKhnn1EElhnovvJZkQ8+HUogH0sI0cvhjmM9ksbO1jYDHjauLSzx9/ksMeh15sLhmfM6EqmtoC2JXMJiUZ0NiMuy4HxC0o2XIGOlIFplUbsYsVGApVTVqsMGBhQIpRIHDay2MMvXcy2tIjaruOdnTNG5XHoldwAIAACAASURBVLQqtIrBcDz36LPpchtvGCIcvsWWUkguprG3toSHeztwR9M4Oi3hm98+lxqROlTev4vDF6hV7uAPhMSn1xsICpOdg+CUW8Ocw4HzRhPngwFc9M52AEk24uEgKXTodHpo9HrCfuTAMRziMxBCam5OVBc8pwhg3t3lcXO0j3G3I8qNWCIugVW3xQpKlapYoYTCIRmGpuIJCQAgMNus1fD3n36G9mgsgyan9NjqWhEkZ+qjKK24L9DuoMd9StUxrGnI2KV6isw/hp75kzk5k2v5M0kAjyWjWMztQvdF8dajNSwuJPBy/wxX+aoASl7NQsijoTemZ+slOtWC3BcqOt55kEEwtYyA14mNpPJupt/k0Z2yCFqJT9E36Qmpy2B5yDAu+t1B+cfyGdG9PlBCPxi70TJdIuWvdcbCmCcgx7OUJBJ6p8n6+H/4+kPVCYGy8VjZHCkoFqhV91Et74uqRZEYFPhIeub92cXQC75GcOqU/i1heeG0HejOJzEl24+igOkE5fol4pE5ZNKriIZjcPlj6I0bGJgFAZW5t/NZifpTAhRdlo7U2XFv1UKlmuGFh7UyhnJvzPYEI9vEWzvvYjm0rQbfYjnRQ3fiQJVEAusKaV8O9nSEu/4RFv0ryAa2JSygPhqj0LmUPXMwGiDIEECeqbYLydBjFBvP0Owe4b3HfyoS6a+++Vsk4zvyvMUDXizMv4tC9Rh7myn53s8/+wna/RbikQdyprYGJ3CYIYRdCawsLqE7qqCn+RBwptCtXQsgbYTnJGjAGjTg9vrh8PhRK5zhrvQCU8MUlYJS2KizgLJYmSHS41v2pBmYSsCLuKLuFKkmwTIGMdVaxBLUII3s22GHib1TsDXn3swEah6mUXrB0lZlYEL3+GWQTjsgNfRSxCJ+fzn3AdLzTOjks/N7WSfBPgKt/KpUX6PZukY6tYtYJKd8v2VZMaynK+xav8uDuLMBbdIVRmF9EoP2L/+z/2RqdWswXBqSK7vQYjlc5EuIUdvaH+Dg5EYesIfby7LYvnh2gnarhrcfrkF3e0SOGY7FpdDn7wtVd7ac2UBKucXpC+Pnafo86MmDrwdiMyNJlcIkF9hU7InM+gOUrk4FICNzjFN2xupSvsBpVCS1KKBa6fpMLjRlmTSsI+jGQ+bubF8KmIX1R8Js4A+PR8PC1KHvmkzLJQY6LVPXSk81LjGfurlksXg9TtSHKi1lK6IJbd90uWFaQ1zX1MaRiemKmefQlB8aNGSTXCwOea9kS0iSo6DuNGQn+EVAUSXvKSq7Ko5OCg15D7l0QK7fZbGLydSeBQu4cX7blMllLh2U4obXi7HpZGKQzJKvmUL3XE17xcdNFbljnJfUNH4hRPaUqfxbxHvGi57Jz0Hauk82r8TcHCKLy7i6zOMun4fDo6PbbqNU7cByeOW6pDwmVkNdLEcGCIbc+OtfXeBvPj3Dg4d7ItOsdijtSqrkIr+BfvUI7VadkYJIzy0ivbCBL159jmcvPhW5wzs772AxuYmvXj5Fq1FAOOhDe9jGyHYjFc0KzXkhlUCOZvVOJ65uTtEq5wVlrlKaNLHgciiAMOTxIRTZkYSlcu2lUOJjXj/i/gg2F1eQiaQVa4L+dHL42Ch3Ryi2R7JGCd7Q02vqjSGemofb7qJNE04xv4WsbxZsqodQBtQypRfT79kEncktI0t8hP78z/+xHHyvXr0SwOPeL4QgjnNiYW/vgfjg7D//Ah9+8CFe3Zzi3/3wf0G1XkaxWoJX16Wo9+lhpANz8PizWFpwY9FXgzWaotY1cNdgxDU/k5K3KIYA2QmzyZ6kqGj49re/haXlFVzc3CKXmYPZ7eDTX3+GWo3GlixgeKiwYJlCd3N9EbhQzXncT78P+gxp2NjaRmbroTRBlIyxkGSj59ZG0EZdnL9+hpdPPxdDScMfwmRK5olXUhaLdwU1iZrJbOlltZTNYWVlXb7PpBXeg2qjgWqzJeaS3BNYeLNwJzWcE3/hFTpoTB1QbE+XU6TVvAcs2pReYiLXPhyNSYExn07LhHB9fQ25XFaesWfPngm7bGA7BcSX4ncyEikkgRuL6Sssnn1ObO/uYTm3Iky0w1f70DES6joLBS6HQbeJ1u0Z+p222v2kYFT+KCLrEK8P+rzo8lmkMWHzD3UAEoTg13x2Ff75dZFDk8VEeSgB6aOD/dkElzkafTi8EbgCMYw7VfS6XWw/eCh+aF/85pf47O9/ISCFTN0cLpFI8pkX1pukovH/lVcjCwyyqu7XsmKZqAGJsMhKHTiqDWi1MsbRIGLvvYuoJ4Reu42u3cVgaqqgAcoJhG2gTEElRU8Sn1yyR0ni5mxNklWjgH1T7hmbHWFscSRP8MM1S6lkOrLJ+HX6mygvNRaFwj4TlghB7DHazgSazjgc7Ws4WteSCqbacU3kEZQZ83AlaMl1w7Xi5n/T7J7DFsrnx5S/qsKP12fA9d3rw+Nhw+hT+3dgHtF4Envby1jd3BWGGdft4cErnBwfIRGLCZOZjGh/KCKSiSmZokPuUQzgoLE8vaRo+myIiTfTO9UEnnsIJ/pDMRJngjWL/DCNn1msDGkurhhDBBv5ujbltfSW0G1JSS4Px0jPpTAfTkiDSn8XgiGS/mpPcHJyjP2DA3h8QayubwjDmOnOrHUarQbqtRoIoRpsXCwTffoqunXouvJuu2d/O1hwe+jBF+CIVfbTu+trXJyeos37RS8/sXvwyF7UGfE96oiTaWGEYAT8mI/omDrd4hPKz0LwzefjNSFreiLSWWlU/C6kozzXp1I/UM6qM1XTBvrtphhAN0ZAY6jk2wRZRFJvT1BpDnBb60nTlIiGJbFwYS6Mi8IdPv/mSACR3bUF0Jj56KL0ZgCyubYisfXNWgN7qQjeiXiQqZTR73RxFfWjFfLDNhxYbA6RKvbgqjbhJntnIY6pz49WMozefBQ2B4/DAWJHFwhWehj5o2jsbaL7eBO6zye8Inn2tInIE8jEn0zo+Wdi2G/jxTdfY//wTGSnTEhTXi1K8nRP+xEJCqZYiCcw6jZwenmMdGYFu0/eRTKZwsXxK+T3v4J/aiEaTyOZyuLoropnF9eEzFQqIi0eBNRWE2WeScL2YvNLVtVYBX3we9wTyD4TL7DJBCuL81hfyiq55tUFMGoj4aev7FhkhL0RAXNNwijm55dQ75k4K9wqufoMmLr3O6RJN0Fzng8SoMHJ4swgXNa7SDqUF6hYG3BAFQjC45ugP6bceABM3Nhe3cbG6qrsKxLU4XKiNxjJUPCydIlys4AoVRO6A5buwdr8CnLJjDQclEl56As4G/zymt8zgVTohGK/cp/glef5I2cSbTHED1TJvWVPpNdZt4FKuQB7NgQgo4wSTP5qDXsYcEghg056LPHz0qRbAXcE2wKGSuajd4xweSZMy52gSVkum4qpJtN454RSUl1CdjpWD21LSU5Yg/I6RQMRzMeSSKaXoAeT2Np5jHfe/QCNzhDn13c4u7jC1fkZbo4OMda8iC4w2WwC3e4AgzqGAxbJHIjrEiYSCjPwit7EKmxFAWeq8lcA2MyaQoziJ3hx+Bwvj17Imnm8/RiPd9+Sv6bYSOoMvQdYuO5kv5EfSNaxYofwuRBlA9OFgyEE/QbGgxaK+SuUyPRtdNDpDeGJ5+CMZNCsHaF08xSYDLGemcPmwiLmkmkEYjF89uoZPv36d6JS4HlBJb0Qsaca5hYfY9Ce4PzgG7l29IFLJWKIRSLCquBQNBaLIRIOy/Og2NC8HwQCJjgvnOAsfyK1NiXItIlh0h/P1bnkMnRnUPyKDX8EvXEVllYVv0deJ7IROehmPRDyerGbW8G7Ow8Q8QcwGqjU8qu2Bwdn57g5/QJdnhd8VghI0WfNYQsbgz0C1zCfJ5/mQ9SXgM8bgC8YRm6L5uEp2IO+nOO3xVvxblV+dPRt5aBP+Y/yxnRGt1AXCOiaJWFhjUwl31xMrGJlcVOBX2TwSE0D+AwNkYAmYEq7R68sdTvvfQz5gynTlVRwAdMU0UJsG0ZMVFW+zvwiINfpWxhNDehGWJ5Bs1sFpl2k5iL4/h99iPfefiSM0Varh8uzSzFa90TmJKDn4JuvRJLL+qtSuBR2JpUQ3PcYo0EriS6vIYeFHNCQ3eoAerx3XNHiKTur4ZxuCc7iAIMKBtIIOZC6urqW9buYCGNKySCHEwTCaK/SH6JYrsje4A8E1MAADvF8W1/Jyhnx8vUJ+iNKwt0yFOa1Z21Gdvd9DUm2FC8JexSeG2TkGVF6hbvQb9yJ/QSBtdhcVkLiWGnzKvr1CXIbO4jFw7i7fo1ay8LCfFaIG2Sbcl+pdEbwakM0ite4vLmRWo1DaCqtdlfn8XgzgVw2LUnVJGoMOrey34nljAb0RywVPLio2FILbs3r8rxyACcDUnrJ2R60LEPef61jo9Yl0cOWIDuuDaoJ6IM9U+y+8UpUdfkY7m5eCA6WL4VK8SnKlWfKS1XqyjfGgKqekm9z/So2vEf3knuG0bAHl+7Dd5DB2Jrg56NLJCYcTuow3TpSmR0MCXY3yzDtnjzvy7m35TOYg1uYU6rdbJHvEUDjALLdbYpcn7W1Iq3w31NkkmuYS++hOSwj5mU/McJ5/RDriT3kQttojGyM7CG61gnadhVxYw9+R1zYwK1JEe2RGpZHPQ+w5F1H2zwW6xCxhOpdwefZFGl58+4cfmcaQ08DC5llOKZu1G7z8E1iyHfOxPt8PvYE/vgCPnqyjUpjH4NBB55RAD//4seCzfBJcwcZLgc0mkdIepeRS23AZSTQHxuSpMu9kgxPKlQIVN3dPUfTLMr151nAPkyt7Vn1rWmYj9Oveoq7+rnU6vwtDupZP8j5RKuv2UDf4iSHa8Wt9gEGF4nEe0LFiC22BdJDBdW+JEmlUw8WuV9rI9wWXqojg736xEI29wEWMwwXUD5o5+e/EcBsMfMElcprlCuv1dkFCHDGXqxYejXrpdk3qz4i5U8jEdsRsLpSey11BRe59l/+y/98yk1sYTmHYDQJty+IUrWNFy8O0Wi2pEmmQe77b+1i0G3jqk5qbhhmuwSnW5fJrsISZocdN0g2P0KtZSNiw4jNw+mNoHhxiHa9jNjcEsx+Rxp8PnBslkiZL5wfyAdZXCNSyOkGH15DEsfoTRaZz+Hm5KVIMpc2Hwprin+Gf7ZeKiigDWM0bl5L4RfPPURueUkKKDJHUgHlj8LJPjcypmqpiauKm5dJuqD9LqFr8+aKmTglWJIMqKaHfJDYxEkJR/qwHBcz/xQuLjhwXRkKg2Ix7lcMBuMP6NizB4zUcUX3Jw2XdFxuZg7lrzVLP5TkqdkUQhhunACrgGJFY5TYd06EyHiZmYwLWGej06PvwlRMjdlkyYYyM3+lMfpV3YLZ6yKb8IlERhgE4RQanQGuLok0WwKKjChh4qq0TIQ9Y/jcU3i8YYSCfrx+9QLHlyVEM9vQfDHcXb1E0j/F5voGXpy+lAZsIZ6EI5BCsV7G4dGv4aKvElmClJ7ZQKvWEh+bD957Hz1OKM+OEfLGsZbbwsJCFleXh/A7R3iwvo2b0h0G3RYCHg9adghdy0SrfQzdZWA5mpbisdntyM9JRaLYmlsWKQQ/t0XKJx8kl4ZC08RllZ9rAoNFhzQRlAXTDJC1gqWu7UxgK2wWMiF4P2ZJmLwXAp7MJvIqxp2JOgH8xT/9cyTnF4Vtxo1fWvmZJOHB7s6bh3ZoNYWN9v6T97G+siTf/5/+/f+Mf/O//g/Yy64i6Eyj3NPhDwbh00x0bEM8UgwCKDK9Uz9XKMmUd5HmzcJfAiUIFig2D9f4xx++h3/8p9/DLz/9NX74ox8JDZ3N0hh1OJwGJpOIHJoEnkxSxNtlDOp3olFnAuDK9mPsvP2hFAx9Ju1yo7PJClKsMU5Cy3c3yF8cot/votNtCbOH/iyUObLRpQE8D09Jp/QwydKJRHJBAINKpYxgMAyNoR5sv90eAYJlnbt1SaUMBfzw0bvDx8mDJkavivHHyQJ9nlQhzoJj2O9LWhHlq3/0nW/j448/kmLm/kvJz4CTiwIuL+lRBYymykvNYGT07GtrlU3fGM9eHcum7WJE1x98EbD/6N09DJoVfP6LHwvASgo890ECZWzSmVxI4J8/nYAMr4H8GYKSkiSppGDf+dP/GP50Di8OTiSx1Oo1cHyeR5C+Jyxeux2MOhVsbu0IYPbsd5/h5VdfvJnWcD0SNFdywFmaHQH7mS+LsJFmjQon5vfG7yxe6U/FQlIxi2jMP4DjvA5Xd4AxwdF4ELGtLQQdhpImjXtomR0BhAb0PfT7hWVyv5cSnFO+b0ysZDqeYunyutMvj2A+Lzq9sLguKBHk/RYzXEloVEa0ZH/wGqlTkQbhlkq45eGraQKWNMiUnhWXw8EQY/rWsNnm6zJwhE25RXN0Tq5IrdTQHQ7R6vYE7JbQAsoBZ6bsw95AGmMyHAkmsDliWmgoGoc/EsPy+pZKd3Y4hPVA6ZDsDfS1EMaKjXgyjY5podZoyzoQg2th1GniSRYP+5FORZScVQ3kZT8RiRLDZigvcbkFaGFjwvUtk2aPCo05P+G0c4hsbgX1SgmjUQ+5pQx8voAAhi7uUzb9YWhaxJ87xNfPnovPCin4axvbCAXoazYR832Gf9B02ONmw6XMqTWCDEK2UvuKpGZfXKBXuMHA54drYQnhREqaa8qJOR1utDqoVBuoNxtybojcRjcQjMQlVW4hFIBXd2Cqe9BX9ZLIMe99Kym541mkouE1+N1MxaSZspNVkDSA/lAcEzcLoku8/PorVEp3aHVN2JpH2H5klO09XMfug4fwheOzBMEpJsM+vvjdF/i7Tz+T5UQJhUrCY5uhZMCOiQNePkPTCQLxJDaWk8j6p1gtVhC7q+BwPMJtLICdwRQrxSEstwuVXBTtbEpJoPnsXdzAOM5DHzlgpRPovr0NK7uIIQvBqQb3zPCZr012AfeBTt/Ebz/7HEdHx0reZNvCVPje93+AP/mzP5Pis1QsSvHJP1+tVoWxyqn/T370I7x6+iXSkTCubm+RWFrE+x99hLuzY1RP9mE4prIuKCPr2k4Uukw1bgpzl59dGESyftWQRzFCFBNVLU41zZdkWA6Q7v8RoEN5NqUTSUS51zfvhP3KvZ3yeZLfEyEfUvE5NC0HrkoV8VCRQZR4e6pBonDLZq+pZF3KD0vCmQj8y/mqK7alJPdSxufGw50daH4br65ewgEDfl8E2kTHcjKOBytzMoBjIAcb6atiGV+8PMB02ofLsGD4DGTi84gF4vAaAUli5PlBBoiw72RQqTzQuD9SMqbkejz3VKq8sM+pQKBXIr8voQXqgCArpdGpodYqCkA6sobi+zlgiiYLcLJx6NpKQGJky89gmUBgKOQz5DwbsTajXNGpS0hL3+rBHI/h1TwIOLwi+RNQUUrwCVpmH92RKY0zB1tBXwDpeA6OqRfFcl5CHda29/CtT76H1aUs3PYQBwf7+Prpc1xflzD1xqGHU/D7nVjOpWDaOm5fP4NdOoVpOzCw6BVkIB6PC/uWLCx+XGFOzhjCfyjJow3Fi6PnOD47lJCAJw/ewvb67pv9TpK+Z8ED9/WsWGDMwpXEc9G20Wo0BUhRvIApQn4PMO4LMELrk2Z7IPJSX3IJrvCcJLe16+coXn+J6XSAZDSAt3e2MZ9M4aZSwlXpDpVmE53eQIZN4r8sQQY6dIcPQ2bFUBarGwIYzs/NIxmPir2K9C48W2aexlIfSk2kwEN+puOLI5wVzjAcU41BmwIP4qFFjE2neEtyf5dgCq8Fp89CUHcJcNq1BugJe34i6a0fbG3h3e0dGLoaLJA9zWtTrjfw/PQchUoVHRp793uSEGlP1fNM4IwMSpoZhjx+xIMJBPxhMdd2OGiLQfCeIC8T6t0qNEfCfNS5cR9C0jNL6JhquECmHX3P6MHI9Rr2J5CMzMs+SqYNJefKikJDJulCKgyUGiMUyiPx0pYhGz3xJM2dP4vepKb0QayLhGHM688zblbPdpsN5PO3GE2cMAIJYVDxbOq3ywj4bXz/+x/ivfeeSC9HSLtUuEOrVsW3PvkYq2sb+OlP/g5/+Zd/jWa7JeFDHIwxDC8QjqBTuxX2Nc9IhirQtzJGgNnpQPn6GJVWByOCmgxvcTqwvfc25hZyqBSvYVs9AZJIYiDJgAw1DuwjQRW8QbUNzwIGUTXrVF+QAKHSW8m24WBJUkinBIjJSGRwAGsEFfwiSgQv9xyX8lyVM0qlf7Oe4N4kicriIauUXty3qCbxRdPiYVkvXSGRTOAH3/8u/vgH3xVm0Mn5Gb76+gX6phNwhaDTJ9ds4fD0HM1WW9WSogQbIbawimQ8BmM6wMcff4i5uCF7rzeyiPOzM0w6N8jNeXDZcIk6YjXGlFWGAvlEwsehBdcsnxlJzmXNOdXEL+u6DvQsTbzRWP/rU6UwYH8+Iv4LFShDgChsMuShgrYxh6E2Qa3xO9StOzgdfgG9WfsIuEiLh7Eip7zx06N6LPOh/H4+/xlS6UdYzHwscsXL89+gkH+GuDEn97/er8mzTaZUamFXDRDYP5IJa7FG51bfxeJSFsNRVxQ1vW4H5rAv9TLvCet43kDWwpTPb2YeCCB0XjkUeeJ6ehdL0SyOKs9Q7ubhdvmQ9C4ipS/hdnAJk2oQpx+98amcdWnPEuLutOx95jQEw2nAmgzRsXW4Tabp0p9+CARoKUCmWEIpN6Zu1M07jN1ueMd+uBkol1iSmrJcP0S7dovp1IQRpNclpaD7GE9HcJu0LAJsvYeF4ApCzjiGDj/M2bDfnDRRLL18E36nPq9S4SnV2+8lmnLBRMmkzD8Imlkjtd/T89EesuYiuUopYgRzYcKtZcPF5BaeKwNiHYp9JpYBM+9EJTvT5PfuPYGl9wCT3/1Yyr2HXq8hQN9S9m2USgcol17N3qAaWEtooMur1t3MI4+EKX7JuSQyJFWXvOkbZ3bc2n/93/0rWrEjHWSzTZ8vTr0Y43uqUvEcfNjy4gnGjeL10Zl88M21JSmfjs6ulYSR6CWLW0Ew48qwuN9Cu9WC08sUJxeapQIiqQU5FCr5MykayRrzRdKoFm9QvlE+RKnMqoBixeszzC2tC0jG1yR75e7qWFhu6eVNpBaWUb4+kcZ6cXUHsIfo1QtAr4xsZglGYhkeyi99Grw0cqcJrzbBbYt+Jzbi/lm0ucSlkmJM1HwszQ+vA2VV+YZiKCxGVYKjUMpFa6uaIEo37/X7vB703yGLyUeJ2HSKy1JHDqa1BbJwyMpQse99xhTPYr45abkq9+QG5VKBGQlVURc5zbqnsr+xUBfNr9o0ST8mu46pdpTxsBHjhkOV51XVhN/jQibqQlfyhClrVFHi/mgaLVuTht/ncqDcYqKYSt7j+3E7bNRaZHiM4HUy9dSFkKHDbTfRGrFQTiCo9VAsF3HXnUoy3dXZVzgtnIl2WVYlp2mzaZxIGyWCmwwtyJT0rZ0PoWkTHJ48h2b5sLCYg+1icmQQTvcYN9dfwu5NMR0ByWQcqWQU26s7UgQw6ADWEOFgCKFQEPmuLpvcvIc0bzIZFQtLGGP0e7M1FAYG2j0Tht2VtW4bUVD5uRDSZeJcKJbl+oi0jAruWXrifWP7ZtovLBLhYaiJ64w1pJoADT/4wR/hX/zFfyqHIdmbZJcIaq+OPkynPAjJYCNAq8Aav88QEI1f1UYbh89+jKTewWkBaA94YLpkisfDUhVF9y4wCvAVCvzs34wfJ5BBajunbDJNqFXlufvut78lf/dXn/0QDscIhovmom60Oh0xKxbDe/raEIAb94XNEIrEkFtZgU4QJJiAnliSBoLTt2AogGa1jMvXz3F9eqgowimGTCgJAKslFkaUww27dYT8LmF71htdWSJ8TpgAWqm3xYsjk12TBpSSDa4ZPgP8mZFIVADEe38cPkc8jNmAyS9JXqJHlkpz5LMqsyenQ4Aa/gz6OETjcbnGvF4Bt2rctra3sbG5/X8BxPg/BO75dXl+hrOLGzTbyrh1YFOypv44X4bgwkfv7GHSLuHppz+XZ5CAD4tJDgcom6EcgRMLrlGZ7o5MVWSLJ58CGTjJ/tYf/xnSy6vys/udFj77/Cly65vis8Z1SKDg6y9/hxGbIwks4eFBUF0xIAWWJvuBTB1K2ph6RBacNHSahKTIgWRZAorSTZGNpeVQRuECIBC0pFvQ2ELspoVgb4hJwMDIcGMa9MGr+zB1O+Hyu5Gv3uEmfyd7XCgUkPQpSt0ZxMFij/eR4K2TFHrx6CL4P4UmgAV9U7iHueX5ZkHNvYcJVw6yxYT1MhZWIH8Om19JILNtkT6Iabv4n1FCzfAVlZjJKbp4rgn4TTmTU4ykaWhO4HksG6nyGuI1YYoqE4PZRND0l6Ez/LOZ+RRyazlMXR7USlXxCgnFkwhGo4jS0zG1AM3jRfnuFldnJwIU+0MB+AN+Sce7uClKgyDeX+L7o/yClCwNIndLxcgkJuCppAc8/Dm04P9z76enlScUQZ+JRNUyFhaWEJ9bEH+ucb8n0fIsRoulEvIXp0jFopK0Sim+BNLQfNoaCbjNxobJX8eHh2gPRljMrsggga/PiXWr1ZLCkf4pBA65YTGFc3B9hdvjIwxZqA/p2eNCxPCg1B/AjCaRWFjEeDSATs+80VCufb3bw3WxJH+H01vxZswsIZ2cF1lKwnAj4PPAZtjAzCBZrovmEJm8aq6AJBmUExMtQ0dvPIUnnEJ8Pifg4jdfPcUvfv63sgYooWGT8PY7T7D54IECfmbXk6wokWCJEZATT7/8Cl9/9VTWBb/HS8BkQtXNj7EWCsJLqViphK45QSXsx85mCmvJAOzBEPONAZY6I0zJFGqYGBWbqG2koHsmSJzfYBIIwPT4MZ6fQ313E7V4DG7WEzSZ57CoP8TQVqmq3K8IjPN+lQpX+PrpMwSjKbQ7bVnf3/7Od2RP5jVh66YryAAAIABJREFU8/bzn/5MABzuFz/+4d8okHkWJkGWQjJC4GiEVruOjQeP8PDt91A8fIar519J7cE9LZ6YR3vsxFmpjma/p2TMswKYAJpsbfcDISmIlYxTnpnhQFiaSq438yNzuoRZtrexBZ/hxeHxS4zbFficU8ytbWBue0P2/9uzGwwtppJPUKs3hHGgZJGz51QCTAiUU/rJvdspQCGfDO718j5mrCTWUvK5yTgPhZFKJKGHNViuEfqNAbqtETpdEztrGTzZ3VCMzsFIajqCTVe3eRRbRTCPJejzIxKMI+KLwuvyyOvwWVUetnxeVaojhzCyLmlYTrBl8vvhGa+tkrqpIBE2mMLKolRz2JPXarUq4rHIEAJrVqOwmWdgUXc0QHtI6TtrSpW4ScB6ZFsw7bGwz3xMjtc5uDJlzfM+eeCG16EAP4fO82QiISBi7o4Jsstb2Fl9JNIXggBkFLW7HeTvbuAPcV3vYnkxi9LdLT7//EtM3AEE4vMoVmpSA2Wyi+iZDnTurjBq3KLcoBx1LKw9Q3cgHgpgkb52XJ9/0GDcg2fmyMRLAmcXx3J9nuw8weOdt95IXOV8n3ko8veFcTZjKCsQVyWy8/4LS4ngDoM4dOXBZI/6aHf6yJdbqDZMYa4MR30MzQ5y2+9g5cH7qBVfoXb7DI7pEAvpKDaWM1hIxJEIhZGvVfHN2SmuiiW0+31RgfB1fW4P/LoPhisEnx5FLJIQ8JnAD4202SPweZZEaWFzq/d4DwTyXFMDH+Asf4bzwjmW5nJYTGRweXWFwl1R1gcVKhxEG+4pfPoYTgMYaiNhD5pjSqiBhN/ARjqBh6sbWEovSE1ENhvrpmqzge5ggHy1htNyHf3hAH2TYRA89+mXpcPtUIAvm8KQNwq/J4zRzAA7FgnJ/sP1TubSQGpeWw1MSOMVUFvd2HuG9P19ISBIgIX7AAc6yguMYJAC3Qkq8/dVHa0YaQrUU2wq2UPYM5mm7EGUOvJsiS9lsf7oEQyvD2vZHC5evcJP/sNfKfsGpwHN4DB2LL2lNWzgow938Ml3PpIBE4d0xes8ri+v8f0//mP8R//oTxDwevE3P/wpfvyTn4k3dyF/J4bo6ewazF4TnVYN5pisLyfsdgtmuwm/3yvnZrlalZCFB4/eEtb5kH6EoyGKlbIMOygjc4wGcGu2AtDaHem/+D70cBCx5TksxFIwTODi7Bi3pbxKbpVhhVJl8DnrdVpSlwfDESXZ5OBqFiQhoWQ2a1wONnnt3BIuwt6PLCXF2lJDbPke/UWFdW5JrRVJRrCxtYrdjRUsZ2lDE0Sza8JwOHB4ksfL4zOp2e7KFVGFtdsN9FtVsTsJRJMIGW6pt7Z2H8Kv2Xh9uI9qoyXM5qChIRObYCPjx0mFaisl4+Z72Z53YzhlsJ8DblrpyAxGKQ6GI7K3dDSGTlxWbQxG9HxUUlUOQ9nfkinWHk7RuDlGYFgW/9e2HkJ+eI1G64XYFCXib5EQi0rt61kIH3sNxcz3+hikRIKAA8vL74shZ6HwG7hdASSTTxCNrqNSfC0gmj11olctIKKH4HJpqPcquKvnJRl4MbUmazxfPhfwP7v6AeYWMui0T3GTP0etXhEwUzpCDplmqc+PNz8Q8MzD88PtQLvXQiq+J7Lt9uAIl61jrMceIWxs4bZ3JgnQDELq2mfwubNC7vHQMmdqoTkqy32OulNIu5ZRs6pSs7LGa0zrCBhLCOk5DFpNVFqHaFk3CHmySEYfoNo5g9WqIupNIhAMwB/NYeyKyPPcN0/QKJ3BZfkw1hvCktMmTmiuCSYDQynr/FS1sbNQfY+oRvqm1OVCbHA6JUVT+qHxGB4ShYTAMEtrNiYIx0hg0dBpDNGumTKk4EBs2nPD0TcwdtE/nue9E7bRU56ZZKQyYKpPhc8UEw9ZjLTScgprkHuVBLLYDiFc0OZISAIM6lt8iPnFhzg7/TVKd/S+Y+DTTPUt+9C9ZcUYieS27NuN1qV8BveEwWUE9pnuomGkmarWoeftzNdSzqz/5r//V9PlVEBenLHf09EAtWaHf1IKrZPza5yc30hTosCCGWjgUH5Rqg3R4PSGMLQ1aRatYR+354dIZFblItyevRKpZTKzKqmXqjijaaYhxrN3568QTGagsXBhys5wIEwyRXYyMbe8Dp9XR/nmBNbEgcWNR5L2V748kGngwuoOkrEQnGYFjuC8FJ8x70RSI3kA0EsiBBZtJgYOpjoZuG1zkUMSJNhQ8cWY1Md/s8njw0d5HRkJigWqoCshkk8muKoyHh3IJjwzxoNi+ORrQ2nYV9KcaCvkkuAWwRoeLGRYcQM5uqnJIbI2H5TpIjdO5Y9kSwFAzygFHCg5lCT7zNhLZFuQkMspETcqmUyMmA6kWCX83kmZBSiwvUAqpgOXFSWJNWcx97GQgUp7CK/DQl9MPJ0SP83Nz6trIneZWkrW6ZgMkfAxkdSL1ohUYidSfmV0+suvfo3fPlOJjVzgfl9QPl+n14FD1xBmMU/zyl6TiizxG+HGGg8uw+XkFKiM3bVHCMY2UapU0KnfYGxXMRjX0Kh0YQ9sMYENBHww9Cn2sivYWFoXWqaXng5OdVjcyzvk4SYwppFFMkW7b6LaHcOylfEuD2qveOi4EA4H5NoWy3X1oM78nkS6IlInghMKLB2TtTZLdxQy52wqfg+1q15DpaswAfJP/uS7CCYSODg4QizoxcA2MRjTk86P0bCC4bANjycJg9HimOLj9x4rQ2JuOmYBP/7xz1Buq2vFG5lIJeHSPahWKsoscRagIYwzQFIR+6YlgIFPdyMSDsk6JU1ZCryxSu7hGuU6GjtP4QyVYXUX0emuy0Qu4KTBOFM0e8jMRcXglBt9rXCB4m0J6ZV15Ci3oIEkTaO9XmHo0Xj19dPfonp3C18gJMm5lGxS78+Cin/W7LfRaVZFtj00e3AwTdGpmhTDG4YeSMLwhaWx4SdSgQwzwMftRjgcAUFBJgM1a9WZxx9l1fTpUbHGBGMIEvCeULYmm/nMpJ4GmPEMgfqYsGv4FTTcGEyUJ4k8f+K7w/1yKgBCdnVd1gu/mFR6enGD25tr+R7ZQbwvbZOJizb2drcw7DTx+qvPBbyVXVFTUmkae7ISIiDJdFQWfXyPnN7LmhMJoabYl9/9Ph598Imsx28+/wxf//ZXAmLJ5+B+aNtwGz5J1ZMo80FfwCP6sPEaBGkCDU7zFNOUDCjud/x8LExYeLGoIs2c8pNEKCCvP5g6xOeRv09wU4ow+q9cVxGrDeCcarCHY4wmY7h2VuHcWEY3n0f1+gS1YRe2x0B0bh4GE37Z+Hs8GDMt0uNCwO8XUJqvyyKR14O/mJwYMAzxAqGUj2uQEHO715dEH54lnPgTfOI9JsglBSUnzKT7c2rdp7xdk+END1N6vvEAF5aSaGGm8GkuYSy1pOnsy+uRScnrJsanbM4sBdK1W20JGMgsZtCpVeRzJJeWcVtqoG3b2NrKwrAG6Hf6mM9tiI9mt9/D2dEhKsWiyG357NE2gHIoDn7YVJI5xWJUpZDRBsCBdCKKdDwk02qy29TZ6hBGIq8BASKyxejrEIwlkUgk0Wq2ULoryjqnOTp7TTLECeqyMWAjvsFggrUVRXGnQISTOotx9zQ+piSVUoO+7I08X/l3mDLKPYRyex97JrJDb4uwbi7hnrJAY8IWGT8Wxk4dEa8bhXoDfV1HOp1QYwFNE0+xXkdFnDfJCiUw5nYjHg1ie30d6fScvAYBqylTO/nZKbt2KuYDz1uCzEqKzfNQ+aDQS/Hi4hK1zgitPv0UW/L52HC98+4TvPveW/CHgoo1NZ4IuGCyCKeXR7uL57/6DQqXVxgxKZqyWu5fHDYN+1iOJrAei2PYasDjciEXT8JXvIX/7AI+zYmnc3E0nFO8Y/Ywx9TPWIJCd+j0dBlpGFa45rpwBvyYhqMYJMMormbRnk8KO4MOMBx4yOSYjMjxEP12S6bk9Ip9vn+Az35HdswUH3/yiew3v/n1r4R9wfNEhW9Q9qVkfW+Q+3tW3xQyQFqcmxczeEqd+edzW1tY3trG5Te/xfnXnwvIyrVHgCsan0cgksLR7R1eXeffSBOFTS+FjmKazajXb1iscu7NvnmfICysCab9xWLi5dPptNAs56ENe9IALT1+gpW338bRywMUTi+QSacRDgaRL1VwVawojz/xcaW8ZzYi5JqV96C+L/+QeSasHsU8Ejtf2iWIPNGBB5vb+OC9dxGfi+HTL36DX3z6t4jGkljLLmNjIY2Q34/RwATte23NiXyliVqzCLc2hFf3iJ+jz0d/KbJEKVdmaiSTfvlLl6GoDMjor0d7hz9geovs9Y0MkSm4fAb6mHDf50DO5USxeI3C9YWw7Uaajf6YoQAzubtjigGTiNlkUuVA5p+oHhwCphE8k8/JPVKmIhzyujDimT9jx6nhrFPqWf6iYXx6bgnZhTVU7vJinxGPL8IwIqi2mjCtLhKRoDRGNKB3GSFkNh9ibmVTQIAvfv0bHB28RiialpT6e4bgvbR/0CzCat0JWyoaDgpIfm9NoeRLU1wUzvDq9KUwwHWXBw839rCR25wBMapWvZ/q3w+h38iT5TweYTy1RFngogRLfNTIsOfdH8s1ZkBQq6/q5nqD6YqUUXawuPoAaw8/lGF7/foA7bsjTNwjuPQRtrPzWJ6fF6ZPczDASf4GpUZdAmPI3uIqlNR57g2ZbWRSWbGx6LTJCFNMCp6r8i5mNYdIqmVtKsa3Wrfq3/dsK54/tFkgW44gAvfcu3JN/KFYtyUTYYQiPtSHDVS7dQFZeeiFfT7sZjJ4sJxD1B+S2oN7SbtH8Hsk4HZtHMVZgSz6L9HotAW8MvQA3JqhAgScELm94WTAk5Lb/5+UvfmvZGd6HvbUOVV1at/3unX3rft2s5vsJodDzkiKLCiW5Wj7ITCc/BIEBvLv5CcDVpKRISVBFsCJFdnizNgjaURyekj2vtx9rX3f91MVPO93bo8RKUZSRKNX3lt1zne+732f91m4tgl8sRbhg88zkWcJ74kEvViphOo+KTabrPXbEAAy7jgwIbBpyaxVh22pkawhnPgckskh107VF8Ke4t/PmJKr4e49FWQjAVp+H7KZDPb27ojSSXc68c3TN/j3P/6JsPF7I1MShOl7tbOZxMHBjgJuxM+2h2YP0L1J/PpnD/GPfv2RDKer7QH+zV/+GD/94icY9gcIep1w+GPoj6YSVNfrj2Tvc/u8SOZWYA57qF5dyPtNp7MykG4OhsKYHjRrIktMre9gY2NHgq4u3r3E6bsXCshiP+1xI7magN/txbDckLqV95tsMjJLQ+kdeOJrsr83CqeoXB5K7cm+U5hnOr1oVfqmkrsqOxKVGqyCXrzxVQFFOfSRlaepoJwhfctmU5FNOoNxJGIBhJwzGQo2Rxqmdj+SfsXwbpIaPOpIvVFtNFDNnwuAHs1sYNhpiPfu/r372N7elsCxrhDJXcgfvkWpUMS9dR920wyuIkDB/gPojVTvm2+LYyVWQrzPylJmSGm1voSdlkqiTLBjYBrojW1o9saWzJcqgRn6TIrtlkVR1p5MUah9h9qkiOVch9NF4BkYdBQxw+1TNfJ4QOKEBrePvlnEKZzIZKhUc6LdOkUotCMssUr5BVLBXeRWPwNcfrlmN1fPUWkVkI5lkYpmcFk6UUCvPMk6dtfuYW53y1Dj+uop6q0CQjEy2+3oddoYjomdLOF1+nCw+UBSyg0JgRniuPBGyAxMuSTW5vb4EfTeE9slr95FSE+iO3NgrFMJdg2Nz5Rtjr7tBv55BjbTjq5WhD70wW/fe7+/OAMxNLrv0K4VEA7syuNXab6BP5qArrnQKJfg1yIYazUEAm5sZD+F3R2XunozE0W5/hJf/OJfK7uGkQdTcwR7cKL25gXXlhqcyUtTg/rRkPvEBA6dRA2HrDU+y54AvTGVf6XTjELnUN7boQOmsKtZ33H4cSu1GHRZ148t0FW11TxniI2Ih7LMt6msYvK3+nsO75g8TADNPvfJz/7ECvyG8unsjtvqftmAcpFMM/X2JWyD7DtvCPH4jjAHy0zvtCwXMpkHsq/f5CkH5hBLEVumQ9WYO3xqWEIigOxvf/wvfrRU2lPGtXNxT2RqwAngZbUvEs5hpyaJTwTQlHmjU1I9+gMl5+P0tFXJi7QynEijkT9Hq1qQpEUCZu1qAYXTN9IAMZKbIMB8MkE4mRXDZBobkt4ezW7KBtAs5xFJ52SjrV6dkr6EGE2H6S8RSCGe3YA2qsK96MOIrsHh8iHkZIQ92WJ2NEaq0Er6lfG0vgDS/R40fYFmOCA3ZyYXUsVvj6ZK6kXT9Ns0KzZnYjon/jw0JF5IQ87JMYGt2wh1plxK0QQldeJETKiHM06iVFImv99ZqSsb4GY6KIeImlAJuUZNaSxJBPdEXmf6XzClkuitTETmis4vzDXNJk0VDzky32hgJ1M7y9SVBcZpsSeMnLWoIQ0iPxtfFzVlNJ4JOlGodWXaMCRdWw9iJR5ENqSj3uckpC/MPG70PNgIAMrn4mSPUyyd3nBL/PybvxHwTJK5Zgt8/vGvwePS8eLtMzHf/PDh5+gPe3jy9OesWDHpD+FwavAGvQh6M5h0R3B6Y3AF/agVjzDqdcTAWVJVGdlu15Hd+hAH2SyiyxaYpc3i9mZwIY12xpWEoTnhM7zSmLLYHZs6rodO2Yhdy4E0DVxfPrdiF1B6xetYLpeF2qxUKbz3alL83rPEMn4XE0sX05gA26h1u42oay4MMJ4B1B6FJKDAPqnA4ZjiplUUX6QffPK7CPpXRGI4mTRhMztwGmE4nEG1Hy1NfPb4AaYWQNeqlvGXX/xUmfSSbSNMITXtl0LNmnCTFSgqNLsDZxeXKJTqMMIhSchadDuoVpvIraSRSXNqamA07qHb5/PtlefDdAYxl1TRv/ta8YzkwCIgG9N7COZ24E+uw07pikfFAHcpF6gXYSM1kMWt2y+TMcUQUI2QaiosvyIyskSuR38AU4pt+hctBaBUDcNsQpTfJkAZi5XpXJmn3ju4g36vh9evXr2XlraadUwHXXhcyreB95T7Cw1Nyc5g8ciJHWV+BPAeffZDDHUfTt69kQ9cH7LZUM9v2K2an/pgjnTILUyvWneMi9MTleyk2XD/zjY2tzZRLuRxfFEQhtNi1AYZ0+OFHcWTV6hdHcFhKC9ETvMoIeShHQqHLD9IJS9Vxsb0EbT0ekLXdwioQuYFQTKCkGQv9rodAQa53sgqIGhNkJJri4bDBOBk0k3zaI1AHEEIN5aTpezRmovPrpKDyz5no9x1IHsQn2/+Hae8lMVyb+f+xsQk1QYsESh2kWjNZW2LaXYsgOVaGtNqBcOrSyxcGjp+A5o7gHBjiFm+jKI2xTDmRyKXRTQUsBiNCwwpOx2N5N4LTErDeaYFs0F1u5Vsks+gMOkotw9Ioc19kmfGZNCX9SLMRrJgyEwQyT1NqaciQ7fRN4N336Pkxiy8lam9Lo2GSF8JWDL9lGcZp0uTMXrdPpbTGULBMALRGNy+IOyekICL+cI1av2+FIbGdAC3L4TtgwfY3L+LUqkk64R7DJOnQ0EfTk4ucHJ+JUlr9BTkv/cH48obQozGNQS9LmTiYdm3FPVcAYJ2b1hA2Vq1IiAQk9/8HkN8O7lcKQPlvzPom8QJINm9FvOBA5qN9VXEsnGMbCYSvhAiTpec7QTG2eR0Wk1M+n00CyWcvXmDeruB2OoK9h9+JJ4ss/MjjE/eQV9qaJvA1VLDwuWWM0B32xEOuKmlQKvREECI5vz9kUrEc7pd8LkpL1LJ3Pw1C6lkPIpMKimNrDRlVtANWFMQ1DVcmA7HkujKpqPWbKJYaaDWoBSJ62YsBvmSKux2I5uKIJNOIrvGZO64YsRJeqld0ly/+/Ypzo7PEOBzNhoRRUbQ5RAfm+ZwhAdszrjnjGfYuXsfvpUUpk+fwpEvwp3OyJ42L+bR3VpFP+pHplRDmuxfjwcXNCQfz+DtExwh0dOO/kYOva0slg76os7FhoHPMa83QTAaufMMplcfv3bt7ATl4zPxp8n3p3h3daV8xsRTRPkjySDPKvykxrBYOmq35pPJZkr5Wn3v0+/h8ceP8e75d/jmCb2clnjw4AORF1++fobi26cquZHAuEMXn1NXMI3aeInrel3uHfcYNmTKM0Y1aUqKwcEf91DLB0m+PyezZMZYgBfPE3r5eSjPjMmwsFcrwuxWcOd7n+LO976HUr2Gk1fv0C/QJ0WTvYYMvP5oLINAOQst5o+6FsoHUAAZheipQtqqlW4ZLgSRuA6j0Qg++fgjhOMhfHv4BG8uXmA+p7WAhr3UOu6u76lGk+eLm/KjORqdAYqVAiaTBgJRH2KRJEKuiPj8cd/hv7+VoVDWTaDhNlxBbBOsBEEBFmT9KfY592MJb5mM1OBTI8O1h2LhGp1mHQ7DhoVuCojWm47RnY2UZ+RsKSA1azpuclO2Xw4NjrkGr8MFB4cTgxkMnhVutZ7nk5mwKLnnkTUxwQwcIRk2BrZQysPUUQ2dFiVJHHz50e7wXNKxuZqQ9VCuduANZfHws19HPJnCsN3Gs2cv8eb4HHaD3otJGWYIIGTJzplAPulW4dfHiFiDyFsZo6xQG+vFMd5dvMF5/hT7Gwe4s3nw/h4qiY1K7lXr/FcMJxW+ABS7Vyj2rrAa2cJaZEcM0Z2aMhlvNHuo1NqyT1TrlJwzaV0xMWezsTDDcjsfILVxF/16HtNuCS43QSNKwwZigh7yGkhFwsil0uhPp3hxeYaT0o3I9MUKxWZD0OVFKphAyE1wNSI1C89gvl8qHIRlYYXvKBaaYoHfrhslR1RsGP7H5k+GXdYwQ0l1le+j8hQ00R92MJh2MZj3MNdnwp4KunxYjyeRlfpVASrcK/jsjqYzFOoNlJsttPsjlOoN8cQjy4iyJF13IR6MIuj1Sp1F1hufGdakHLpyTcv+KXRdZeTP90LggJ/NIWmzS6ltWFtJiIMw/+diZ8Lfs7bj7znYoZEGLQb4DHEf5MBRpfWqBOtEdhUxMrdtmrChW+2a9E4+n19ZjThoneOU4ITcSg52bwCn11VRQbEnIlhYqxRRvDkTOXQswTrDjYhngUwmi0ajg87ECXc4hc8ebOOT+5v42ZNXGEwmCAYDuDq/gDlo4vT0DIV8UdY2fei8wSCi6bh8bt7ZpTXYpEcw2Zn1Zgv+SBS59Q10amUJF9rc/wCeYAT1agm9Vh3tRk2AUYP+eAEf7NDhcXBI7BLZNm2EGEbmCGYxtoflLFdyZQ2d6jWql+/E61eYOLScYNiV0/leIi1kitt6jhJWqmt6dal9dV8UuieAUaeBYbOiFEkcrovH80z1cGPW9gzn20Equ4bloIH8zaWS2LM+aLflGvP9xFc2sL65hbV0ANt39yUYTJJ/DTd++fOv8LOf/jUiriU+uhPHyKmCJh6u6rhsKA/D7bgijZzWNDS7SsLZbTSQMsaISe3jEDWEx+fHVduGWnMEv3OBxmCJwUSFIZmdPByGFyfta9xUnsBpaGLFQ6CDMsNxnwMzwPAo64XpiPUwvZiVIodSaofDRCb9Q8RiH6JaeS5+XQQcU+mHCEXuYMEhLK0nxPN8gXL9HJelI0VSsPoZAmcb2W3cVM9xePlG9rH7Ow/hdDvx5vwlBgzdsKsz+/6m8nRsjWz4+M6n6HZO0ep3kIzfR7WXByYNxIJ3MdG9cNmHGEwuUOpdS2or723csQ6vsYEuqhjOz+Cxb8E7TaA/u8R4NgI6PCtUJUCMh3iAEUjAFjJRuTyXepIBwqnYPWTi9yWV+vT6S5Rb17i/8SH+wce/hs2NHby9aIn/dbn+Go1GEzZtjNelp1adquTDi5mSwgoxn1YoBD4dNgHQwkEC3gam/S46zRHGWgnhuAc6Gd52DYtOWN5jb1JEuz5EKOZBMMqeg450ZHi9z94VtrQaoCkiDuXhMo8wyTxfYDn2KtmnbSR/P5tP4LNHZb+sdykrZ0exlGGQYTeEGc4an3WGGurYEI6sI5HYRrX8Ftc3z8UTj38zmShv+FsPNr6PqDsm+2tryutiw3Ko2LKZzbsKj/vRH//3S10ji4mBPQb6vS4WszHisYD4mBRKTdRaA9SabLwHwqRwRzLgwclGlw9Sq1pEenMfoXgKzcKlLJ5ALC0sMwJl8ZUtFM7eoNsoI7t9gFA8i9LZG5SvjpHeOpCGkWwzynX4AemJ1qzcKASSMspxHR43JUNZuVA+bYTVjU14eCg5dLQnPJiAdFDRWQmWcAFyM+bGkW+O5cOmQg41yXMoFoZK69NwWu5LAmIuQkRRTXjZlPFrKtCIX0cxkC4qnE6oopJIfS5GPbRNDPv59TZSfpEjXJRVROtmyi+gHgso6rilydfUAa/8x6zqmGAdmTPCKlJf+7xMaZuO1YRPFi2bTG6cXCJnxbbc2O20/z2dWsyurTh5SciSwlNJtLhBw+6RJiUTdsHv0fH2OI9vzvoy2eJEIRTwYyWskqV4oMpkg15L1sHOIv26McHxTQXVyrlQQXXbBIVmET0CCZRhTEa4E/Lj0f3vw7/5AM+PnuH52++QTN+XJrec/1Y8BqLhVWgLJ3q9uhidBsLriGYO0KydoHL9BLHULmgQRdM+f8qJ0KKF7CKDvj2JfL2GauMplq4FEoEg7sY3kPFmJKGuMTRRHLnkEHfM1T2YOfxwegLy+8V0IPeexbn4lFjsPS4QlfbIwmwpxtTiASOAJTXoytxZpHKWVlqaG94tnZ48NAid47JxhVK9DLvdK2tvsRjjn/z+f43PPvptHJ+cioSPzgz8/3xkbMOG4cInzCanTXkEXl7e4Odffq0AVUuOyQKGm5dIEsGGY4JSpYlmsy8HHlOQ+CwsMYZNo0G3D46ljnAkhGjMDY9/grmjhs4oAdO89/cCZvxDMoX4iup9JOwdTJmcOQeSux8glskNY1xJAAAgAElEQVSh224IgMNNjzI1rmHxW3AopqpABZa/njJdVgWxSBS4hsXjUBxxpYG+NRymd4rX45HPwkJsd3cHW9tbwnzli9/zxbeU8TbFl4vPpY/BCxaoLQapIk8ncKcCOiiJZDMtTEGbDfc+eozWRMPhu7eyP7SHcwRdarPmvRYj1IVdjPdZ7F2fn6j3LmbuBLXH8NimQl/fu3OAUqmI8xMGqLTR6fTQbtZQvrlCSVJLCXaSxq6YEvxBU3wC7EpuSakuQQZ6W2kif+U+yB8C4JKlSr8LmTzqcs8p5RLzTDILuA5YeFLmqCngni+C/SxITJOTI7J36JehZIEExHiNOATgPjGiHJIMMJsmxtukdPNrCUN10Mdo1Jf7GusDseZMru3cbsPI64QznYS92cL88gJe3YFmxCdFnKvWQ5fyoZADPbcbbn8IiYAHGvdAt5Kxcl+h1KRazAsDh40iZX0OF5nIDhVswEbQKh6FteVUgAvPJ/FLErYFg1mUOTdZSzKUsMZMyjh0AQcBXHqksahns2F568y5p7k8cNNjj0euNAv01lFJei6vXyb7w0FPBS/Qe83yM+I+OFnQI83A9o4aGLGBubi6RrlURDTkR7PewPXNjUzcuA87nF64vWH1nBhsPqa4OD3GSiqGjbUNzOZLTMmC6PbFe5H3kMDzeNiX1Gk+J2QKKnkNgwI4xGAqp0M8LIRtO5/B8IThY/qWOUQim0Q0EYGXacNMFxsNMB+PcPH6FXyzOfb3dlG7KQk79nn+HMFsGlvbaxhzglqtQ+92wVFBFQbCsRS8G6swKE2cDQXE7LbbcDqVQXq1RZn/BD5Dx0YuiVgyK0bL9rkp697uIfuRd5VMNEWZV+wyTdiY03YLC7sBPZzAZb6KN+8uxEuPoBiLZMpofH43Hj64i4/urcFuG2LpCKI7ceKrr57i5YsXYB3jNjxwULrd72BuLvGbHg8+1uxo2TT0SXdrN5HtD2AQaOcz6fBgsboOfSUF1MqYnRzLNV74/IDXhWkqjjNOS4cDbLRbiHQmKBgunLmcEjaxoL9dNIJJIiJ7zGg6xfVNAVc3ZM4vsJjNkFvJ4pMPdxDxmTDsNLe34/m3R7h8/Rp+fwhzpw/Fdh+9Mf1gLFYV9zE5Z5QMQcmVlaGI8sRR/mOqQwfuHtzFh48+luTXp9/+UgARSni7vT7ObwpY8TqxFnRhSAmzDgT1JXy+EALRLIr9KY6LFWnA+bXk61rJu0qKqJIxKWGkb5P4ZM6nlueg8ipTjbzylE0nYsimMmi12rg5O8T2wR4e/uDX4PSE8Mu//mt8+++/kKFQIBCC7g1ixEEj/WJu2W4KeZHnUJhoIreeSu1Dfy3xhBWTabWvyiUgy9LlkmCcYDCINydfoz0po94bYcJ09OECcW8Um9k1eD2qnuJ+4jDc6I2GuLg6QSDgxb39u/C5OVBSXAN1hisgX9LUOdTxeIVFLH5VAryrdHnu66wv+YyzjiDDWeRqYpqvJH1M9GSAwGTckT9vzvuSVMyJkG1OyQg3cYKcCsSQFE/uVdDh1pxwmXY4TTbVurAS5pzoswHhQJcMXNaHrDU5WpRt1ApmmdqgmRwwUKLNs4BA6Qx3tnMIBwMo11vwhzJY39pDMpWBZrOjVKyg0qbZeVP223A8I80NB3n5s2NU8ldyhTLxIFZSIakbyR4WgM1KWzy9OcR1+ULOnPXMFlbTTJJW4QK3TLP3IDF3Yg4xLZ4D722xf4lS/wbrsR1sxPaE8SesPtrCcJgynQoAVKlUxQOQ9QNfAn6In40u+/z2zh4+/8EPkc2mZY32um2cnR7i1etfSoLaBzt7YmPQnc1RH3ZxfHGKarWqUvp4rmlOpMMJrGfW5LlZMhLexjRh5cEmj601mOJ5pJp29Wfi42UxKjl0pqcy1zHBKTKVycrj0IUgMJ+tdruNdrslxuQEADyGjljAi1jAbwVqKMBcrjEBNxYTHGYOhijU2ijU26g0u1iAwyEy0dn0kb1oSI/Cz89zliE0zU5H5M1MxSSurOvqBKXcn/s07ynXO5OEyY7jeiYgJub+li2AeG4RNOQzwP7DuofS7bwPkuBbZDjETCwU4qkVSZzmudXp9cUvjCW5x8cayYbJUMm4gpSZuQ24fQEBgPrdPpyBOOyesHyvwuUxSjeXwnDWzAlifkNCc7zhNOz+tJyTg8o5atdn6I1m2Nrbw+//we/i4Qd3cHxyjm+evZRzKBYJ4fT4DDfFMjxBqmemMMdkUSu2O3s6Jrd2W0159tMrOWSyK/C4PTg7OcL11SXCybSwy3kdWG+w67+tfznYjYTJFKeUcKQCAfwJ+SxcOxwqSe3FpOLCGVqlMwFxuPYkEZ1AJlPRWQsZvI9UCaj+9rb2IaGFz0y3mocrlJTB4azbeA+wcv+57REZZEGvttTargRhlK+P4fRH5N7lz5h4SCDeELnm+t6BsLsF/B3TEmOG0Oq6hCL8+M9/jOWog0h6Bf1OU4J9Ht1N4U5K+cTxM/VHSmZc6NnFzmLeLaPZ6CPkMZBIBhGlaowexVQkmDPMlvTE0wR4KtXasPVKUgcdNa5QntUQ8HqQ9KxiQpbhrCr1aoe2Q+wvDMXA48s0OTD1QrOx/x0imXoEp8Mv5AuC19NOVc6NSruE1dXHWNv8WK3XUQNmv4qbyrlI7JmiSbXVdm4fpXoeXl9QnU+szyYjvHj3tfSwlLLLGnb5rKELQScTe2sf4GDjPl6fv5R9dTu9g4vqsQwzbcYCtUkBMc8aPMu4fB6ybZ2zCJYuBhawf1FqN5cZBIwgxra22FUN6uztdRihBXxeelYvEEysQBvSqseGcHod8YgfQZ+GZ8d/g6OL51hNfSz/rlR5gUziA0TCO9hK+cUHsdXsodz4FseNI6XC4zBt5sJS40B7jOmY9QyEgctEYW/ACV/ILQObkH8fvfYYvfExQjE3bEsSVQCfe0MAr+7gSH7mSzxeqWSYkZ2oCETKy1HhFdwjeR/EW5HMQ6ZuC2tek5CSoJGEw2FDsV4QkpFcH4JripiJVDiLteQ6msMqNG8Mmcx9xaKDDfnia9wUFHmCG91q7qGw5i7Pn8j5bXfy8+jKVkeC3ahYU4SO2/+H10pCq/7HH/3xkm/gpDrFZV1NErm53s35EHebaDS76PcHqPaXOL+p4Pr0CNHshjRBpfNDofqlNvZEolk6fyff1KnrqN2cyXQ/ltuUporMNBr6ExgbNEpolm6sZJCcNEuSrLlxRy5a5eoEuW0WMQZm3Rr8AQ9i4QDsvrgAZnL4arpIMyVWnDRgIvtMeDTsyDfVBr4a45SQU0nqcm0otsj4sGMtThqzQjkJUFEWlQhQL7uAU1c+SIMJ2VoaQn6fSjahtp0sNjHD0zGlDJBAHkE9MWdfyHvj9znJd2RzJPuMReeDzZg0+y/O63Io3V/nJspCW8lD6VvT6XMCRK8xZTpNhpcc2pSNSoKRWlTcsOhpZKjgPCuRRIUHDCYqSdMt6LeKd6b8qV5rot8bIrOSw8bGKpKJJIaDDt68eYmTMr05Zsj4yUJh4UO2kwuGy4fJXEkdCaiIB5ZNF1DgolDB+c0NSsUL7G1tYDDq4N1FC3bTRK3wAk44Ecl8AH+OCTjqNZsS2WV/8hrt2plsYsHYFmJpZZ5fO/sGC3OM+NZjjGrHGHaeYx6cYW4sYLg1DJszDIsaws4otKkNvXFHDpK7uQ1srq+gO9VQ781EkkVgjIb0UZGMQoyr4YmIl5Zj1pOiS+QglNKQas4SULwD1Jq4paQL3d46oPhvaCdLYJVyM2kobGSzudDo53FZPxWZKBs27jmx2IFMfMf9E6yuPMJ//vv/FdYjJp6/PUatb4cDatrIB/jTRx+o78vrUK3jyy+/lgOVfke3hu6SNMmJX78Pr9+Ly3oPb48uEPCwmaEhaUWKCYfbKRTzWDiJ2XiIud2Pud7GYn4MT4CN9i7Go7X39+U//AVle3c2eZgvhfnHhJjS4XeodaeIbWwjFTDQyF+IBMzuCkM3vOJDJdMjw5AFKSCtxYLkx+OBT+YPixvld0UvArcUiyz0CVCwgLy7t4P9/V189+oI+ZtrabgZvnKHzfxohOdvjuDXTbhmPfHPEWCEQNFtHLUAVVynavpAxyMazzLBkcAIN8j1nT0Mlk589+oEIa8Cm9hAhTxkcJmYwYGNrW2ZOl+eHcMjnQwwmNJcnr5hEzhtc2muKdHd2dvD3t6ePI9nl3lhyh199xX+lz/9EylYblPE6GNBijOlircSRmFqLuiNpjwVKUs2XIYVikDTfcWEJEDJIoTrgNMlApUjy6eIm4LIfsgIsDvEnJXXmaCFn8CsbYlmm+CYYquKDNaapPE+ka3EqRz9KVmcUQInSZniXTIXn6jlcAC7uUCkD4RHao32fAamGzlo3R604yPo4xF6yQjmZMJ1R6iOB0iMTcTiadgjYaw6dejZCLrxkOxpLIxqzRaK5YpMaIVdJfudCb+hicSPPiyUL9D4nfu6yyA4qok5a6/XlWZOAFM+n0xCGk+ksL71f1Lm1XP5XFybnFQLa1qace7NygMm5PMLeNjpK1P/cJiGxH7MaZhPI/0ejYC7wjwmICEJpIslqhM1pMkEgUx2Vfbvm+trAWBDQb/s9xdXl2g0FTuLZjZuX1gl+TkcAsq1CVJRXjOfIRwKCZBHUNSc0s9IyTc4veeeIoxB2aiWsJGd4AhgujSgYwJj3oNtrgDWRNiFeDKNhfgtdjEcdZHjlD8YRPX0HcxuHc7JEo7+UpicFzUCDG3Yp3M4kyHYEj5Ueqakb+mzHhZMp6JHWWYD3tQWWpMugloPIdqczxS1n+8xEgljPOgJEBaUVL8MApEYbKTXU7ZM0NRmQ+H6ErV6QxK6mXrrdHjx/OlrPH99hPFSAd1kPvJMp4eny8m0Oy/u39vDwb19OY/sGMG2GEgx9M2rPH7xHb1IxP5aGGaJ6QzrJmA3gfWAHzuc1DarMMn0pAl/pw8bKeRsEPx+LD0e0Pp9pJnwBT0IBQK4ZiPojSAbSaNGY+DFBIt8BZOTIv7aDnwb8sJHCSfPEZFoq/262xuo84TDASyxv7UjYKlNN5HLZQWkJsvz6Ntf4Ob1UzGmjkQTMIJJXDY7KHO93NphWIQrAXctgqrar28TWm9lb8p3iS+u5dv05e2VnDRIr45PkPDoSHvsoGbRw2vqYGiBH5pmwOsPo7tw4F2xjGqrLfWQkicqgEOaJssrlW+E+6yyDTBlv2CDRaCfDJqAW4NtMYfhDuHB7h3cnB/h6ekZQtuPRPrXOvkW7as30oyyPonvfSyJre38kdSJfFaEeSfsF0vKbNMV6OygJ5rFNLU6JPl3lPFZycaGx4V4LI6HH2whEdfx9etv8Oz4HKPeHOaE0hHWVD64nG44lgw/4iGlbDASlBbv7iORWMV0pq75rYcKQRuuSWFfEgwhs4b1JlmWBO+tAaXCPlVqrzDRLIaIkvIzqXMizNdOp47+sCV71Hg2RXs+wFSnfYcGXa4D/dwAF10pRdYK+J1upYijuTqHKgzd0CkLNjEbLyQ0W6wH6C1psfREkkKP3JkG5tywfOwN5+gPCDLNkUvHJIlW0rMnQDAUx9raJgK+kEgaKU1jcmF7rKwruK4r1yeo3qghucMK7Rp0WlhdXcNqJgGnXVkFcKBzXjyR67a3fle9d0vud1t3COgv/peWTPi2Q6FcxpygPLhGY1LBSnADq6FtlU5Nb8vxRMBJPivD0UiAWpp2E5whiMv3SZDK4/ej0eoIS5zMajKJ0rGInIeXN3ksuEnY6SNLNo+O/U0mmqdwfHGO65u8YpjResVpIOwLIOIPIBGPw+MNi2/YcMhwICvMxgJxbx9W9cwqtqTaEzgMZTNoisE+PWPFioEMTsHFFTBOaRvPRA6v5uMu3DrrTAf8PrdibJPtRmCZUl56MFubAz3LOr0Rqu0hGr0xJjOCKw75DGRFc0e6TWom+GpbsgagRzKVMkCnV0J/wGRNvlkNhisOw6BHrApNY/0vg0Ay0KwkTxlAM5TG8uIlM1gAPdZ9TPrm4MryAOPZXauWpY4ORZIy6GColYQ1LJSCRgkVCNibwjKmxFz9OVUEJmLROBzeCHpTG1r1CoqXp+g0GvJ9uC/RkiUWDSAc8SMQWxFvr/L5ayxpOh+J46NPPsE//J3fQiIZwxc/+WucHJ8hk4zB5/EgEg2hMxjiuljGzXUe9TLlgTO0W12MZxyAObGcTSShlDXSSm4VmdyagJ9LBwOdbKhdn8pZzRAAPuuqdlHSSz4PrBEJrPf7SlbLNcdm3R1OwgjTD5zhWxPokw4Ww6YM5Tj0ZKgCezzWnqwhCZ4JW40gjkyNVSLtLZDGW+iN5ZQSREZ4TMadiU1Dv1FSg0bZN+1IZTJyjaejjsi9q7U6hr2e+DGvbW7jo8cfI7uyIgqXQrmOi3xV7gXXfeniTO5XbiWFXuUGLm2AZMSFUNCLdCoGl8uO8sCJuWlHxsM6b4J834Vg0IuU10RnMJVANVpmDGmpYdekNyDxhcAVLaTKtSZeXB/honkDu9OGu5ktzCa6KHu2UxvSN5+Vr1T/pis25G0vl848gtPpQz7/nfTLqyufwmuPIn/zXNh8Un9rOnKpHbiCCWFYL4Z11Fp5eVY5WD/PH2I8s+xbdh9jf++HmJocWmu4Lp3j8OjnyuLbqWG6mOJg7b6QePgeCFJ2Zrp441G+eX/rI2DcUNgAlii2TsWXkFMT3ruII4vesiqBMP5lHEtnX3nz0ibLxeG5Ca1P/1M7JkYPgxqwHHNfYHACyQhDhBKbMOxMEF0gFE3gpvoUV9W3OFj/BKvJbbSbVcxGU1G05dvnoj5ZSX+I8XCBSuM1JppbwrNalQsE3BsYLFvoDI/gDbqgj8NoVXuYu5pqsDTTEIi4pMaWQRYtcwwfZl0XTHMEm6sloBrXuNhY0WIi6Magy/AIO7wcxNuZcj2VwY6scYcVWEJATIbjDAbj8JV7vwpjmU0HKh3c5JmqmPp2h0cGBJvZTWRjWSFAiDephA4pdZjmjUNzhySshdZkfHTqN6eoXb6VdRNKbyDo96BevAA8Ualda/VDK6xD1ULp1D2k1/dh+7P/7p8vL2ojFDpLjCmR0pj4omE9qpg2h8UxPBjCmLZwfFnCdbmJaHoNoUQa1UtGpy4QyazLBK+WP0fl4q0Y5PGB5QKhSSnppCs794Sp1ixdSqFFX7Ix5Z7Voshm+CEi2S2pDLgxZDkx12ew+RIY29yIOGeIGVN4WFzNFpiyCfEyutitUsk0XVIlb6eXQv29TR4UYEIBG8IGeS/PtCARGicWR4J676WZ8gJc1skc0bEWp/H/Atd1Zda4nfFLs0qAjBOXjZRCmVlIKnmk0nDzkCIwx98fbMQFkHx6VJYF9HArJk3vcb4th9KdtSgOr5syJSFzjYfRRUlFK9M7TQ2tuEDmOK+M5HDj95XiTj4ai48lzqtDKdh20j5ZCI3uENVaA5fn58hfl7C3s4nf+M3fQCyZwfPjG3TaDazHCXqwdWBErJJ33aYz8v1x8W6thKG5g1janTg8Oka3VkIq6MbVdQnPD1+hPqghnroLP1ORmO4Z2v474Eyl+EKVRVaSRSL1K/YTPfIqp09gTgpIrD/EdNFHZ/QSDD4U2Ya2hL3jRrcxlbQ8vy0Aw2dHMJZELJQWNt1gvBBmxfb2Duz+BMqVGrRxC9MxHzKr5ZALphIeJOFO3s+tQa2alnItCmNKJvCKZcbYbd6/wTIITedUoI58q4h89wb+wL4cHu0WvUz4gHLOR1oqsL7xCX5wbxuffbSL+jSBd2/fyebicDMUwgZzqjbkjx7eh4sVM8GzelN+pqTvL/7NX6Ld7gpAxA8RiISgV2p4+vw13nZasv44kdvdXEM06JOYbjKt4ArDdIb+XoDsP/aH93ZXsJ3xYjLuC0ug127j5ugbzKY12IM22LxphINp2DHGeKTBpdFMl8lTOhyGQ0Au/lD9gwK3mDjjDwZlc5U0p/EEeztbwizjpvbq7RFevDlB0K0Yb53RXCbZDw/2EE8kcHZ+gfPjI7lfHzz8EIthB2+/e6IkjpwMWJuyyMdEgqlZ5tKc2BOoUV9X/GnIlHO40OVhZvnEqIIemNuc7xlnx0eHljSEBYYKUuG+ZILSBsU2YOKYaPzdLnjtc6ymositruKLP/8/8e/+7V+IPJDNpBiJimZ/AYfFpCL7STVfhhTABHLYEHGCQ3aRev5swgQ1yEhgIp/hEKYZGaH0TPGS6u51C1uEyae8trIPMUiB3jdi1juTFC6CS2yqxd+Lha5l6i4HlWHI++D15b4rSX4yddQx6fYxfHuGZZ9FjQvxzhRhzY5OLoHR/jbGnQ6WlSJCDhdMvxeTdhNmpwe728B4OMWNx4eeYeAjGxCNeFAKuiRohGzWRreParODenuA3nAqgD0PKoLb2bgf4XBQBiYEUZmAS9CBlgKjXlcGArDzgHeJFKnTbgmwzHvM9adeNizoAcmimnJ/K71L5KAWI5KAAD3JuJ+ruGxNTOBNYVQroM2nO9Abj9EmYEyzJCupdKBHsVjqiHmA1Oq67Js9yiGnihXIhqVcKqFaY2gA2eH0qQuIVwj3fDIfep2OpIJy2bLR49kUCAXFPJ6AZjoSkGeEwwpK/7guboEF3lN+XX02RbJVhq9WwAAmDDcBiQfw3P9IAn8IzvkCIRQOX+Pku19iwaEO/Uunc3x69w4ivhAuihXGmOB6MsTpbIyZOYKLLOihkoXLmbYw4Q4lRb6ei7qxu0Y/CyZKeeTrq9COiXjPuRgQRMCDa99ibfNcGLSbqFIiN50iJNIjHVeXBbS6U1TbY/H+EWsGpyFsg1TMhzs7KeSyMblHvLetVgduMvAMJtZ18PJdGbOFIUbg5nSK8NyEq1hB6LKE5GiOwNKUZ3msmwKWuBhSYLOBuWe2WBC23U3hATtfn8JLxmUwjBJZnSNOGzXxDfE0OhhtruALTcO3T19JAuvnn3+Kzz7/vjBgWKSxkf/bn3+NL796ohLA+fW5fvw+ZJIpTPotFG5OcP/BI3z82Q9xc/ga58+fSOiDtlggQSuKQBzH+QKqzYYU1jIrlYmplais+krFjrfWuJI4kN1k/RsraZt/nYhEEAuEMB5NMZ4PMOeP8QhB7jMsRA0PguEIYv4QXC4+kyO8vCqg2GjKvkngngeZsCdkMEKQgB6r9CpSTHju0am1LQQYclAv4+bdCww7bSztDmxvbIu85ujqCq7kOhzmEJ3T76QmZLo35b7xrQ8Q9HsxqufR6A8wogkyv7ol2xMJKQchlkxNyh0LgJEm1Xrab9PVeNUYLBNOp/H4w21gWcWPf/G3qNY78BgBaAuXNHCsKSbDERI+B8JeNxIBAx/uhkVC1BwFMUdUUha5P1KCIvYMwvymJF7JwPlrGcJZDmzCEuNZQnbUmHJNejspphybad5Jxayil+EQrW4F/T4b1gmG85GwyAhxiFGxpWYxlg74NErldPHV4XO1WNjEj5IgHlnxpka/rzHtaOS8IpjIRp01iwIbTWHoDqZzCZIajsmA4zlNdQHTXu0IefzwOD3weYKIR9Nw6mQPKNuDeq2BUnOCxsSFAeVN4zrcjqXIz/yJdTl7ipeHsDMUQ9PgNRyIMpXS50Nr0BDW2WpqXbE1LCBJBd0og+33UlxZx6qo5fUudK9QGlxLyFTEmUDGuy5pqIoNyXpYSfxlPQg7k+b09JHTZYjKQRKDVnrjEVq1OgatloDnBGF5PU2bHUudhuJzCRvTQAYVk6qBaNAvvlT0hqQKZX1lBalEwvpeyruH0t5uf452ZyjrlZ+D5z3XpZh5W6DWbSjCrSRJEt7oYycBFEqyqmS/VDrQtkFJIjncYrI8ATQKAnweJner5HTx+XQylfIWoFL7BYdQi6UmBuyl5hD19kjqF74XMpUJSAV8HvG5JOjLs9gf8IuU77JwhFLzxgLPeCZF4NBDGI5Zk2ow7BELUFaDOe4FPJe5BzAgKLOWQyjmQ6/XEHKB0+VHNBZHMBITIO3F11/iy5/+BL3BUBpsj8cvJu5TGu4zFTZEwJb+zQpAn8/GcjYGuEfFo4hFw8LO63R76DNA2sYGfY6b03conNObStl1kB1KaWYmtwKvxylnzqA/RCQaxW//p7+F1fUcXh2e4/ryinICXF1dIBYL45/9N/8MBwd35Xn503/5P+FH/8OfYcD3wgGszS7Pn89J+VYPjVpdrt/u/UdY3/9QajPe7sL5O/Eu41Dy9j/F3vMIK1UM/yUMh6nFSqourEOqB/wEKpcYSQoipE/mGuH6kER2YVoqgoTIycWnWdgcykdO2GlOZcg/HkpAllsCwzRo3ghm/TZGzaLyCKbMloAq2UrpdYtY0EQwkRFwc9IpCChhd3oQjSXwwYP76AwXaLYbCPg9qFWUyqJaqonnYTqdQqfbEea9DHlNE9HMGtIRA4/WHdCCK+iOFlgLToVRx7OR5JF2d4zOgIMJDUGPXfwofS6aYxsyYDG0GX727Bt88fQbSSVmOR+ikgE2bCRWoS0DeHZ+DnM+FEkx9zSdgVkLJoizFrRhc/s3ZE1PpgO4EEHp5lyueygYxcQcIxBJYG3zQ+kJBq0ypr267K2F6inCAa+QWc6KZKR7kEusYSO9jpvyJYKBMHbW9/Hk1ZdKbujQUGwW4TE8iHijAv4XGtdwiHx+iXhoBfFwFuVGAQu7D7q+lHMvHchh6hlCN9R9nI8JHDPEYAb3zAu7zQmbK4rpYoIZgbfhDC5/WogHVHrpgQmatUvO8+EOM9hvDzFHAnazg5FuoNwpwD6fYDNzD6X2hXiv5SKbwJLs6KnsDUGmYftXheHtcumYaX5cVU6RLz6F26PYxEvWDDMTg+4I4bhaq/MOk4g9CMZSGPZUCCKZXs3uK3RHhxgPmWTvRTDoRqc9ZNeD5ZJ1fgDx+AFHJOi3T9A367IHyvBbehcT49UBxyAAACAASURBVFFfJJjEDoPumOz3mjcq76VcegEKnAis2XV6XLuwsvZ9JENJLE3ak8xEssldkSo8NoP0AuReb3YL8Eay0Dxxqzdcolk4E5yKdXv+7CWiuR3ZoymhZl1LH3z5/rR8oFcW67I/+ef/7VJNaQxct02cVKZYiTiwGnOKd8hlhQXNDLXCFerDJUIZXnSgV7sRbzPS0HmA0duMP9fzZ0qeRLCBpseaA/HcNqLJFbSqeaHFzUZ9CQkgwkc2GqUAyuNqJh5eiUQKYeccY0dANo6gU3lfObUlfMsFigM7pkQYEy4BfArNiTDCcjFrMmcly6lkS8Xu4eF6WVUJRWtxRQud0HhVGmAnDm96QkcneCbGtJQEWXKrpWbH0kbjcxtcDoX2y+ZDyR/BFoIuZKWRSk1QRAoYfl/qfqlXZ9KWDYdXdQG57qzFpJhhQ8GGWooHiwLNB4IXmI3JbXFBE0k5kKdMGqKvkwILyZQTLyQpyKyoV8oG7A5JgiH4RbnPRtovTY4qwjVhXgkLRQ53xaRRXhXKhFI816Zj8UwQyQBDAAyi9wV88+WXKJyfyr2O5fYl8lmSsP5/vgiYkWHBBrVx/Rq94jtkdh7B5/dg3rzC2MEDlWwKoN3qwOzxobLDqbkRiibFg4MwlUzcXUGh69tGbZkmsODjh1UJGywoFLggSXe+uKwJc1iXIktMRi3QU03XrBQxy4+OK2QjNUTIp6PWDuC6VZLNSHwrJOGG7EFdUl88Lg/C9gGc7g34fQH80e/8QNIpn1spmrxETOV5eLCL2VLH19++EMnB9x8/QNinDO7bA5WwxD8jePZ//cWPlWeKbpP73213kC+UxDsF5hSZ1Q1ZZ7yvvB9Lg95aCpRbLFRa5P/bSxk3TkUqaLi8WM9EsJoKScx3t1OHqZtotMpisj7PRjBKUK7igM1cIDRYIt61wbVQE1uyMGj2SlN4PvuBQADDsZJWsCDZ3dnGxfkpnr0+fl9At0YLBJ0EKZTfBwMpePhvb+SE+s7r1hgpXzI2Ap98eB9+2xiHr55jzkhqK/2Wf6/Aa+XZI9xpK+qeBwOfUxEjkKlFCa+hGnE+NaTd83na3ViRCfbJyalMQQlkE1CaLu0CmknEOChBc8Hn8wqAVWsPcbC7Lj9++hd/ji/+9f+hGlkeCSxMyJIRqr1dABNu+krSo5pD/p7plJQvjIYjdFsNAa8I6vAQZfFE4CJOQMXvkynklKwcJuzST4TTY3MqU/XeaKwKasPAgP5Fkwm8Lh39yQyDqQrDkGtkKpbE7YRSUDurQVfyKzLZKH83MD+6wvDoSgoVz0JDhKld6QBmK0kYkQyrPmilKpy1FvzmAq1JD8VxDxHeBoeBye6mpO16z6/gWE9guBaTItvBM8A0ZXhC0IFTXMp2CRCSLk5at2J8qim3wAdzSqbVXsdrSxCUTQn9g8SImJMkNtyUX1qM0kW7LQUu5XX8HlxbEgDCs4QeXm6Putbia8SDmx5/YwGC5PfCGuAeAzEA5uFLv75AMIhUJieHaqPZhN1g0+mVA58TVIY1VFpdlMpFmBMykUjp5zrzCaAkRT4PLMvjjAmG4ldnAz7//DP88Nd/HeVqTfZhSoe+ffIL+doElfiiRyJ/kIUV7daR6DUtQ/kpHBxiGh6E9/Zh9wKDWgkTU0Ol0Rf/MPvSBr/DLQ3I+sO7CIaieHN4jtMW0+YaWGouLCgPsy3EeN4bigOGH/VaVRhLyWgUm/EQ1rMxLAwCLArY4NrjAI3XWYBq3QGXR/mL8oyh98piPpFQoBmfKXOO2nUJg04bwVQch5d1vHp3Kc862YYPDtZx/07OugeKVUawQne4hU1K75inLy/wzYsLbG3ksL7CAZUdabcbkXeniD95jWCnj5FHR9etox9yguMEfzqEm1gAnaUTvogB96gH+3UHzss6HEsNk1icccewleqo+Xz4K68D3yzZaJgi5f2DP/w9/NZv/SfCjuPZ+urVa3z15dfIF4oiZ+EZ2+v1lMyRIC2AlXQauXQaxfw5XB4HMrlV8XjRZ31cPHuCRqECn8eFlY091CZLHF9diW+aGNxa/ni3WjbF/FAgjSptLFaL1AAKSlJqH8Xek73Z5UI8TPuFGczRAK45GawLGKEI0ru7CKZzWLTaMMYztMYLfHt0jFKDaYu/8ljlOUdwX+qi+RJ+JuMt2JCG4QtHMYUbo1ZHmPFzuwv1/LE0oVvZFWylM2guXSiXbjCuXghoMTEX8Of2EY9G4ZkzWdSJcrUq6d383LeGv8pTSRX4kjouCboKbFAmGGwkeT6oZ/j9y2Xg/kcf4tce7+Ps/Bv87NlThKIfQlu6US2/Bg1j+oMudHOA9YgHH22l6NuAfLkPpzsKzR1GOJpBmCCvoeSaZNjxmaR0a8wUbYJXdpr2M9luaqWiqwaW901Sbi1fKA5TFCNazfIoiWOj12pX0Ru0pdkUFi6fEyueasFnfqmLp6tm6HC5WKdBEv94hZg6RjsJqf/ozcSvSPaJBCYp2SBrU5aiUw4WpFm2k1SE4WQgnjXcQwiexQIBBNwB5W2zsMPQyH62ozME+nPue120Wk30R0usbKzj3oMPBBgeNkooXbzGdeEUnV4DIX8I6VgSrV4LxVoFW2u72N3YV357BIRuwU5LesxBhsvjVs0tUxfJJrP8gMvDPKrjvBhw8xVzpZH2rAmrQvwhLQ9mXleXQWYD76klQeQwxO2Dg+Bxv4Xr4yP0W0wT1uQ+cu/3Jtbhja/L1560C+hXTtDr1hEJurCxmoHT7cCMMjI+KzpT7SkpJAtKyc65Jmky3x+odFgOMyTMQiRdDIdSckquGbFqkNpc+V1KnSkDfqvmtLx+pH+wQESeiVwtrXod5mQIp52spBEWi6n0FDK4Iyhjv7WHYN2i0u9YZ5BheFHsoNJSvpHco4M+N0IBr9QAtXodK6s5PHr8GIcvvsNX3/4ME4cFzCv1uJJLSd0dpnOXpdSwnkUdePTp5/jBP/gduN3qaz756l/h5bO/QCpzgNWtzwTI5vuz85ovl3j75Bf4+quvRCYaSaSR3doXiSPBKYfbKyE9WJJ84ECrlsegW4HHH0Aw4EcqEZOannUlr2+300KpUBAbB74MhwMhf0A8+1Ir68IsmWCBQDQEnWBKdyggKWteSufHZIwtTJQrVZwdPccf/dEf4L/4L/+p1JA3+QJ++pN/h29/+Uxk5Tz7RzOmBgYkHGPUbqPfrImagP1tauNA6jJes+LFIZrFMxku3DJWWR8wKIf3XZiTrEnJ4FPEV6X2sHzPZM8QNqYKlWLvJv5z/OwTDufUWpoMablDg3alGKKdSSqbk+9TvjmXAZw9mJZ9ij2OM5zBtFfDpKM8LplAzP3CH8+I3G/ZL8nXWhgR9Os36DTKiMSTiKZW8emnStLIYd5nH9/F21cv8be/eIFRd4Bpv4nOlMFXc/RqBUlk5hnNtMigscDH93O4u5PGaZPKLRv2kyq9udIYYjgFhragYAWZwEK8XenletFWPt5xo4MvnnyFL9++As3LnU4vPr9zAHM5xLfnR0glHskzUi4+g6a7pf7ey+Tgdrrx/OytXMeVlcfyOW9uvhPjeY1sTHOObO4BkvE9CZngYIjriUovnz8o/qT19pXsuZr08G7kMvdxUTrB6cXXWEmsYW/tHk6u3+Ld1WtRvPAe3Fm/h93MHk7Khyh2SliN3kHKkxJ1UL5+iUL1Emkxptcw6hTUUGjCga6OodEXJnHQmUHUdx99WxGdyTsElyn4zBh6tipGjgFsIxc8+qpcn9L1WzQ5GIrZEV0PwO/egWPsxWLcQH9ZQ3/RRcxII2KPYTAdSv3pCqQlhAVkN5r0UzexlGswRHteR9uswquFRcXXGJRhtpzwhV0YoYd+e4Rg1IOV7EPZC7rVCpyzlLD0GIqg6cQZZujNqnD6dfgDNng9O8yOFiaa4VrHYEgfaYhcfNA9Q8ARlfcg/ogcwPpTQtzK53+JsDsp+1a9W1a9leQVqYEeA2TUQAbYXNlHNHlH/PHRb6Dd68MZyQl+MelU4CHJhoSQ2jUGzbKM3cjwnE85LHGKWscbScvwpMpn1+1SypxhV3AnkavTc1Tst+jvO4btf/6Xf7IkOMODh43HZW2M0/pMKNp8mGOOociEDs9u0KqW4IuvSJIWC3m+6Xr+XA5rPjC8mWQxZLbuSVNHXW50TcnyyqcvkVjdRnx1Tyhy41ZZEjIJ3ARDEXhjK8KkIFAmbCA2HLomJu+1AX9tQzqk5EfFNo3dgRXGn1oXjwfG1IorJFuDv6fhPv+IaDbfq3iOETkkAKYBFxVKPzRspLw4LXaF1poKKnaBx2UI/ZiHLQ/Ls3JfDvWNpFcAGxavnOJxg6QnAc+aMW1ANF3kj0TvxTdMvK3sskGqWFel3WWDTpRTNYd8X+ozvzqvCa37YE2lVIpMx5o8Hxe6ymMi6pXPR38ZoZXDJkmnRGzpr0ZQ7bRAk3FVRPO9rSX9SpJL02OaCWqAU1+Kh51I4MRnSLEFz4s1mQ6tJsMyeSh2aSLZweXROyswYY7B2EQ0u/sfBWf+n39JwGxmpT9Wr1+hXzxCxOtHgH5LvqCkdJA5Jb4meofhJogaEQznE1z2ylguvMiF9+CJ5aQgGdTzYhLMjZCSKWH2sIiWIpvosJKBqMm12ozFsJuSIP65K6xSECeU2bK8W8Jw0Hie0hdKUuiVp6M5bCPk0bAai6NJc8VGAxU2ZgsTQa8HmWAGUU8M7UUAYT/gWvaxc++H+N3f/YfSnFP6cFvWvy8ebcDhu0McnV3j0aMPsbOZk8v19u2h/Pz40Yf4y79U8dqSOmd58Q1GXWncGtc1ikDgy21hNPdYrCbVQHj957Juet0NFaFuMRMIULP5vH35Qxrmo3NEvD7s730iqYHtXlOYiK1lA+3QEkt6Qs1tcHYm8PdmMFjMzzQEXX5hKxCIYJPIQ5HSM0ojdna2sH9nHy/eHOP09EQAQhYqXucSwzknmIpKTmDM79QQNFQwxfr2DhKZHF4fnqJwcSr7Sn1gIhnyIOJzIpVdgTkZ4fL4rQI3LCaGKG25B00nimXFCcNcAQxSZFsXnUD/Rx9/D6FIFE+fPhM23J29PeTW1nF4eISjoyNMlw4BG1TlyOmfG0GPJg0xAyjoh/bB3R384uuv8dVXX6LXqKPfamA+GQtjgPdZZOK8JnaVpCkNrSRAEkyjzNVQbZ+kWhIwssuUjWmSnJLwvZOBQ7NZMpP4TFCqG+QkUth1NmjCmHLCkEQvTm+VafB0yX1OabwIYpDVRmYM9zkyy8iUEQaayGXoUULpKFN1lace9wE+P5QDG+UGeq/OoE8XCOgGfGQle5yYRvwYsYDsD+GczpC1u+CeLXDea+KZHWi6vEhMTWxvrOOOw4lUoYTSegjlrB8jNjcmr5ECB3h9ff4APH6f8siwqWdUvA+EqUHa9gzmlOAJ5fiM12YCG1NWabzck0KbhbI0KPwQwmogYKMCbm6lZmRvkSZCAFjYZgQYHJZ3Ec26OfUfK4N+3kOHh2CXWxL6mG7q9tOcl/4STrjsNplms2C8uLyEOxhHJrcOypdsTgMXNze4vlBDBt4hAlqG04dgKAhfKITHD+7hwcE+ur0ejo/PxQ+x1+/JcyQeoOYc2zvb2Nhcw8sXz3F4dCbR9nYsEJy1EbARUABG7S48lH36HGgu62qdzlwwmD6kueAeN0UKm+8yjEBD0u6CqWtok6Xm0pFZ34LmT+C4UEG5eI3heIhgOCFyEwLMvB7odwUsTmTi2NlYgcGmnVJcDyUpysPNcHkEPBPW1cKENxCCZjck8pv3iXuYyLd1Jq+63qfi2pd9LGcdvDos4s1RHrlkAHd2MwiE/HJemrOx7Md8BjiQcjgDcLsYTKLjm6ev8eTpa3zy6APsrkcxHE4QaI0QevoS4XwNnYALbb8DDFZJLpZYdbsx8Dnhn8xh9sc4D9oxa7QQPinDxvRVrx+dUAjDxQLPOk18ac7AIDIFdi/xn/3eP8Yf/uHvSw1CK4t2u4O/+tnP8eXffi3enLfAiHhcCfBKNgKHYDNkCBIZDhRKV+h029jeP8DB7hbyh6/QyOcR5poKRGFzuMV+odwfo9XjYFJZO4gxuRwiv/Le4B+woOQPgu2/YpdaDTAT8zhs0+3YXFvHbDLDyckbkb/7KYcOhhDLrSK2tglw7bUa8AWjOK008ez4RBosAT+5vwpYoNIExb5C/EAXsJPuJGmNSjp6u+8JmCDsoDk2MxmRaFUaTXhSG3An/37bgF7lEt3yhQDYrE/onzUYKTmPqvMUu0MFGtKrUp1k6s+UzFL84Phkaxr8fh8+e3wP9/dTKHWAfNeN4WQsa5zFeq1yinrtFLPZAMbcRMhu4O6qC+vpNModJzRXANnVDdl7WZ6JRw2hBLtdamLWSgTCxTh/PFYKAZHeUQWhGLwSnCEm8ooNITWdkgtIDdIetFDhgGo6EEBZ9gqbDmOpwU5rEMvXjjURfXWmZHjaKONRU3p+T/leJkFNlWan0DlImudAEj1ZzSjJidigW6EJTP6b8HCkUoLDuZ4Do66SpauAKtaLDuXZ6CBL10B/ZMIf8uJ3//Fv4h/9zu+JPOl//d//FP/qf/szkbPJ9/4P7sf6yha2V3ffS8xuQSeVHq0GN6zVVIqquk5ydmGJ0uAGzWlFBodknfDfRrQk4u60/P1srPoAvtiEsqEi82wy4kDGCU8oJF+zUamiT5avAFg2hFf2EUj/XXXEtFNCq3SIfq8Br4usUwN2H9PT6TPnEEZJNBRFOBAW9qEkZ9LrVyTGwHBEP7mRSlZ2u6VPomyL55yc2TJIUOw7UXhYKay38jt5ui1ATYyriXqSmeRxiY0B65xhr4Neq4rlfCxKG57X4k1GWw9h4ZPVyMG+YvER6OZlqjQHqLcG2F1P4vGHBwglMvju5Ws8fflKwLFRr4f2bIDhvA9zSiadBfXabAi4EnA7ovJZeX1l+OMxYHcuEQ1HEI2tyLPB5O92n1YMRWxs3kEk/bH0IFE/kIpGJAmc0qxvv3mKX/7ia8SyW0itrsqe4fLGZUjFgc2oP8BsOhfwrFW7knOcCcwrK1lhZhMgTCbTIqW9urpEtV4TewR+/3AoLOCHzoFWPCnDeDefFfFjW6BYLKHZ6YqskFJ/Lit3KIVGu43zt9/C4dBw/+FHuP/wIfZ3N3F2fIIf/9ufYjQm4LbE0uHGClO2kxk0CufvmSmx7CaSGwfK05UM5lYR40ZRAj1YM/i9/H5kxyuPVkkEtwKT6Ospa0TkrarHVQNN9TCRTccBrMvrgzcUEnY3wSYy3ck8Imgp8l3djvXtXSRSKVyfnaFZq4hiiMCQSQZoMGWBtrRG4N7EupGsWJ6zU9SLVwgmV2SDrd1cCLvo8aefIJldQ3Yli25vKFK/sMeGd6/foFquSCgZh2stYf8bUg818qdIrKrekL9mTZdZiSGTdMOnTbC7mkQqQQaRjrOGXfxeE64h3lZ02ffXggQ02FMs8FcvnuGnT77GzJzA7/Mgm/0Ig+kIg8478e8bUGvOCnipY2v9cyzMKQ6P/gYf7T2Az+1Fq02v9h4q9bb6d5Sz2mMYm130xm2sbX0fn3z627g6+Q4vX36FdCqLRHIXjU5RzsnxbIj+Usf9rcfw6VNMZwOcFg5xnKeUz7JPsJij3FvoheV1kzU2RjC4jVziEZzmBJXaO3m2wwyeo3+n7kCheylWNnH3GhYOKv3G6MxqMAJphOwpdMaHGGgN+BZRJVefzxD07ML0zNGtXAkYpUWW6OUX6JVHyG7dhV33oJq/gObrwkeg3LevrHXMKZqTitgTRD0ZFFqXmC1MpGL3hTmISRf5zpUoWrjXH+bfwOZQA/750A53gLJMZWnlZliv+OctYJ/5EfbfwRhNNFpvEArekVRl1rrh4AEG/SOYizF8jhRGozN0Z3loS2Whwh9OMyihOhyYT6YLCTRIhbKYzzXkq2QUss5VcnOxfCG9Thi2E6xn9+U54WAztXIfjW4NLnOApD8sKbOUXZIgw/OEqsdW+UJ6nVhuT6576fKtPNeR9Dqym3dQvHxn9XwetLtl2b8X3bb8/1QtJtf2YL8dSrGH+9Ef/4slzfIJfrEAoLdXvm9HdahAJPu4DluvgFajhZE9IsyYdrWIeG5TGCZkGAwH/ffhAKFEFoncNjosgiYjxNZ5Q3W0r2lCqExXfbYhIit7Qvkl4MVY8JUgL5ANtYFKjWQDyIJxM67SHgV0kr1EHbjchAYjxcQic4xNx1GxJzdkN+2Vm3xYHIgJ9J0VJlyauKj0pG7ZTFEKqQ4xlWxJOjspeRrK7YkU63fXbn3JOK1byoShO2Qhr6vURk3DRWUoQA+llfy+AsZpGrYzTFJ0iql/bzDG7koIbnLcSde3kuC89KriZxgqqiNBOLLOzkodua672cBtaLwcsqTii0Zd0yRJk6+9HBeJSpbL11R63mYmaB3KTomAl8mHVa8JfXuxwFW5LZ9/O6vSHtmUChPFXOCq2kKhNRLjy5hXR8QxQ2Mwx/HpOSZsOtxJdJolkVCROsro1/8vLwJn+Xdfo1V8gwCd8hc2eJwsCpi4YiCQ3hTGATcgv8eNwKIlE5bRYoHeBBiNNZnWeP0BbO3sotWs4eToUA7yW2meYo2p9SNsEnGott0yzJUXlxQtpL5bTa2dhe5cGpD50oFMmNd2gueFAa5rV0KXX4uvot8fotmrw0W5sG4gFD1AJhKWSUzE74RfGyNfV9NdghSc/nz22ffhDkZwdlWAy2EToHJsqgPR7dRkKry3u407ezt4+/adFFx0BeNLMc++wBc/+SkmsxGaPUp+dcwdQ8yYEIg12BYaOvkTdIvHSMfD4jEgk023KupnIwda3Q5K5ZJcu9jaR/BEty1AbYbhqIzu+EZkSNlwGlOPA72ADs3tlILNpTkQ6drgaUwFlOCEWsBckWm6ha1KmYvIUHodfPzJx3j8+GNB5cXDmDp0zYaTixuUi3n5XEITNxRQ2R4v0FFEO+xsEBCd4vXhCQJuh/zojqboDmfwu5U/WbM/hds2g1/uF8M1CHAqP4zbMAeu4163h8l4hoSX999EbUIjT7tsnJ99/kMEQmG8fHuCvf27mAzaePX2GKZGUHEpniL8MaQnTb+PewcHApY9efI1vvryb5WB8//N2Xs9SZbeV2Invfe2snxVV3s33eNngIXbAJfrqBeF/hm9KfSiF4We90XaCAYpkiKXqwBAEsASA2AAjOtp39XlbVZ6f9PnVZzzZTUAkrHcVSIaM9PVXZV57/2+7/c7v2PmzRvlH5PBQOwn+tjQu4QmvJxmqEAWIG2aCWOEyamWAbG7Fqc0LlGeCepIVsEClGb4TJFko8ZwE3pmhJk0TENhJ0I0GyZzyuuRcSm/B2nK3LP4Pck0I1OWxRab3163p8JM6Uk23qRsymtlaCKiCSaxsZDMlPH1bhciPkp5fBhsn2K0XUTU7UPQ4YbD50A5EUCTgRydPuKBEPKeACIOJ5r9Drz3b6t5OPzlrzEoLGKBE+HDPVh3r8D9YBMjy0KvM9LnCwb9mqyKTUsAhr8oGyW9gteLzSebADblapwpyxwIcLL6Q3mNsIHlGeRlZjmDLOwp3JGgLrtkXTzgucYJRgZNiAdN3Tnxp2xaPnwsTKMJOH1BsYlYkPKcIQjLKCM2JNIL8FkTa4xg6EjMYJZj58Wiimp4/XzoJRc5K9I35VCSOTb7bHCC/hC+861v4O69uygVSzg8OMLu7r6uO9kgbGYJSrBApacn5RLOcQ1Hu48AVwC2KwL/qI+YTdaLV6aro3bLBGhEmvAE69g9m6DYicLrSyLhDyBXSOn5IsOr0+liJZBC3RqgMrOwkkhSEwNnlPsG5SGmIed50Kpf6DrHnDO8N+hq+PAqGsTU5UGXPizDMdZXl3Bta03sSe4HnDbzOeMZyaaRZyvZwq1qHfVKRQbGiYUVOLwBDLot3etIwIZj0kW/19OZQtCY153AG9kJBFK4rvgsk3Xg8fgRmhq/qQmZbN2OhiyUqQ06JsFuqVLDRqWJYiyGnUgAuUobq7UOei4bvYsSwtYUViyCtjVEu9XBwDFBeyGHk2waHZ8H1W5bfnxtGeMaQINF93e+821857vf0rP1ySe/xM8/+VTP5lx3NT8GTfiEgCMBJW41Stw6Ka1X6ul0IoYedQe9WgXusYVkJIBoPKWBAdmZI6cPr04vJIHRsyiAwTCthA/PG6xLcFjplPP9VQEDc8NyMcop+WfzmSug0uqgeLaPmHOKsSeke76yuogoWUSnB8hk8khllvD44AR7FzxzDENCrbTYEfx+BDPJ5J3/O5tAgkNaM4aZYyTik7lNBmPfyfr0IJhdRDS7rPtLgON3X2Rj8n4X958h7p3h6pVNHB4fa43wWLxMyhTTSvIOgkIMDTB+JvIim3uHskz84L0H+Pa33kPQR2+UMV4dHeCzly9xUj6U7CqbuYPC8n2cn36N87PHyIdTuJVPYWyP0bNcSITjSGXzkp5xsEsvOEowuV9xX/mtTNMMSMhK4ksBLTY1lAYsYz1iRuaXw0zDbuerNejitFaE1e8o/MYej+FlcrtNM/oJJlQGsMb1G4nacDLCmCEBBFUl63XCOaNZuqlzJHjg73kcGNpD9CZDjC4TxPmexHTh4IDDAhu9rgf9rvERlt+c5I/mIbtkNZp3LUGpwpFoJsgE6f/h3/9PqhN/+Df/L6rnZAkZywl9znljmV/YxObKVYR8RtkgZjX3YAKOHDgRpKMflNh6hk3IZ3o0GaA8MKEbBMU6dgNuuBGYRZgBLiNp/4AWKqZm5N80oTlk9pj1x72M3591hdYJGYq+AMLZdQQSi7/37P3uf/Rqu+g0dtBjI+uxkYgkMXHakiCngnFkY1lEQyZ9nc/iJTBK0KrZ6omNpmeDV43SKDI959fVTfkff5FROh86GomfuW8mJMcMkFkPqq/12QAAIABJREFUy8vP6VAIRiAYVA1DAK3frouFJjkRGe4M05C3FlnrDIagFxv9xmYaeLe6YzSbXawsJLG8mEVy/SZS67fw7PUZXuycG+ByNkPz+CmaJ88xpt/nsCOpWzKZRcifnstTKdWMKXhnMutjaf06ssu30GyVUa+fS2Y67J1gOqhheeNDrG/eRdQ/QyQSwUI+L+lrs97EF59/gSfPX6Jr9RGktUc0qb2dewSbaKYZj4dtdFtFAXuyAXE5ZC5PT08OQNutNsrliu75lD7QTO0msD2xMXP5NJALeF0on7N/rSs5NZktIJrJo9OqSSkRT69gRvkuHKie76F4tK018NY77+CP/t2/Fivp7/72J/jq8y8VapBe3kJ+7YbIIzyvKsevpLbi855e2tQvPs+TTk2/uKa4L/F+8j4pXGEulzRAsbnu2q/n4RLskVk/Gl2UCTVTWilTLv1+xFNpKbXYr89ksj9n5LPOC6dx9fp1hV+cHx+jXToww0CFlphn0usPwR/PS7bJjajd7qBxwXAjDoq4/unHxWTCOBZWr+Lb3/6G9pVff/Ec2YhRPLWahshhOcJonB+JcRbJrUj+2ygeIp5f0XndKB5gNukjEmZPNMRo1MJGIY8rS4tIpBLIplLaN7lWX5XoXWsCP9hrJL0d/PTRI3zy1ZeSQX/jrbckt/98ZxffvHNX8r9fvNg2agm3jbev0Ts6gOf7r+Vd/o0HH6HZ6eBHv/q5YbYOTYAcP0wyvASPK4BkfgNLK/fRa5zC6xihZTWwffgE64VruLF+Ddsnj3FWP0ahcE/75UXpicBFDio4hDHBKIaUw39fLjzE1sJ1VGsvcVY7QiZYUMKmI5jUjy6eP8asV0fUFUW5cwT3cIh07iZ6MSfqtW24uh64J0HQJ9kVMefK2DbBKC6nByG/H0H/mjy6e4NDDXgcvSAavV2Z50eDa5IQtzqHGI+7Wr/5dA6L2QdKKfWhL/YeCQ1UE3CfJRhLdnqIuAaDyawOSt0iBmhi5pwgHrpm1hg42LdRa87JC8ITlGtvLCZcZvCdChSQit4BvEk4h01Y/T04QhkBolbvNWKupMhFlKW2Wk2c1I/09xkKxjOzZ3GQZJhlxltvaIJPbBtruRXJZw8vTrCwyNRLoz5jujL32HQkhTGHH6z1pX2m1NxG9WRHYWNcM+mlK6ppeMxxrbbLJwhwsM4TTvv5XA7Nc4p9msMhZi17PA6HQx4n0itX4fif/5f/3V6KM4qYZoNjnDYmOGkzxcylJoGsLUe3BPRrOCnWcXLRQCS3Kt8APjSBeEZm/3yfmeVNbSSchvAwbJ7t6oekknFE0cLUNl4Ea8uLCLPZcQCnXTM1XYiZw5XNMJuv86bx11hMsohmA2TkkfI30NTRhcNKX4t/PRvUJkTwiu+DfmAsWA7KPf25tZwxabx0yOCDTuRdSLGHhdUUe+cdhQQspQII+d0Ih3wy7d8+aUpyuZjw4qjalyyQQQS8oCwEyPbiDSAKbupZ2vQZxhuvz+sT5pU5cH05IcDm1YncVgR8EVx4fVLXPwmw7Z41ZfR/pUDgzPg0sWAzhpuGKm4i5LlQGR3twOvTlv57sxDVA8Eqk00LQbbWwGyGGHXVBBClpwfQ+mpB94ETHU6G+bVSd4B6h4uUJo49zIgG+/3Ix0MyaP/s0VPM4NNm06kfo17agTeYQjx7TayKf+pFvzEmt3Kzrhw/xcXOZ8gnksgk4sZThZ4NLJp47eSVwaLBA5uAnMOJdn+ClsNMD8fNCzFDaIDIa9CoUyPN+t1EhatIZYM7N2k1E2BS5+ej0DmLT2Abiywx0ih9GmMt19Nzflbz46R+iuPqERKp29oYmo2XKBQeqnlPBifYzG6i2mVSJ7CZaMMa2bhommJHh6aKNE77mYDohtsfwNtvv4VUOo3dvUNtWtyGxBohMZGG23O/s4dv3YOfxSl90B68hb/8y/+Ev/jLv4TlqqBrX8CFNQQ91zDBHqzxNlx9L1wMH3C6kU2mEQ1FjQeL24PM2k0d9LPpEHsvH0kWxrSsdreNRq+Jaqdi4twXs/CuLyA8ccLfnQC9MeK2HzGmiXDqGIvpsBArRiaxZn2a607p0gijvqG/P3j4NoKRGPb29tEbTtDqzwQsUqa6tGLkEZcvPvNkm12+dg9OsPt6G363jVKLPggjsc3of9C2RgKA6b9EYMMz7c0ZXUaSy0vuFVNUrjKSsBiWEgGhkQAWThhYtLz7/vsoLC3B6fKgZU0F7MWCLnTabbRaLdy9eQW3b9/BL37xCb747DfG/05MG+NlQuaWJn3zyTEndkwkldua0yHjYk7kSPnlpNWs4YnxNyGAJRDGmGdyyibAmGagarhsBRdwos2iiM8fQaFYKg6nx6Nih34yPgcZo5b2wkg0hmiULJ2JCjM2tFxPHAiQoTgadOUFCCe9d2wMBe6N5rH0xhT/TcMps9oxAk4gFvRqCuU8rcPxuoJgfyLvNcsxRZPNpaF5wM5lEKXZrtuLpNsHf6+Ps3YTr9stc9BPR2jbI2SvrSGyuGD8gZzAkF49bsqyjQ9LOBpCNBbVGjZeICY5juuXHm30ECLbg1YCQ7LQxDQ0bGnueUwc4+d2BQPatwzjhzJOGu/7kc7mNSDotttg0iaNYSXppwRqaNHtVWC7wI0JmzeCIvTtMlHxTIV0eBg8YIJFVPDR0D4Q0HP76PPfILWwjNtvvYNsNodWpyWGUbPd14CDhclGIYn1tXWc1Tq4OOdzF0CvO5QMpdZqqsjNZbIIc81Fk6jXmrB7FQFM6dkeaievsXNK6aIH3kAcqWgWEbcLveEATk8dPk8dF02gO6RRbxqxmA/xRFjsV+7hnL4HY1n4UwUZfWtf5YTOYaSrBGHpSeh3TRBwjdGyLAXmLAXDGqp1PW6UiyWZBpMVeYXm2kuLaiQE7noJpHvhdPlQviji9GAf3WZDNg1KSiR4triKVGEZ9qijPSPs98A56WhwRJCJkjeZTbsIMvtQa5S0HniOh+wZogzxOT5WXDslbunjY7gjKUQiCYSGQ7AFuAi5MXY6MNg5xtQaIhGMI37RgG0NMHLMMFnKw4omMCnV8Gmrip/ZhmHF85nnB/eUZDQu0LHR5UCM1HVTIMovz1Tgb5hll95GbLr44nDh0odJjBN61fF5c9pi5ob8XgOwMeii3YTbaiDi9+D+N76jocfLz36JaCKH2oAs8HNjD3EJwswHYQZwMGbTLPYMo4E1HBk9Zle9BBU40GP9k4pGEfAFcFQ8l98M2ZQGnOA0OYq034HVZByrhSUUy2U8PjyRHJzSNX12egLOUz75dy7ZKZcgC+8baywjYTRsIjWBCk+ZSJbPn2+7fIgubiKS/n0AYznuQe34BV68fGkaOcp06QEzT7lmfSWGHdOH55Pry3vjoTXGPFSA9Se/ni0s4b1372F9KSWwm/4u57UqPtt5hNdHu7CYZEuPKx65MxsRbwjpQFxyjqgviGw4pWc2HE8KuODzYMAYeqYZBhrrF4JlfHYFPiutd+6Cxn2C4Svz5lcumRza6lkiu517jFEgtDoN9Lp1zOgrR0+zGYcpQ5PkLRN57mXGZHowf86456npJp6lCTtT+9xwUwkxVzWwaabXGT8nwQUydmtNB9odMvHNc3JZQ6m1/h27g0saGfdEfb/LwBkAsWQSucIy3P4IPME4yqcvcLj9KzEvtIaGPdWFV25/jMVMHrP2hRlozhMFTT0+/wlzZj2v3WUCfWVwhvLwXGxtYo/0DSJrjiAJG3lPPwh3n/7EBnjgucGh5eW+L/nkHH7Q2phLIYOpZYRzG2Yw8s+86rVn6DRfIhIIs0VDyOdFNpaRNxz9AJXYPgdEjWzYKdl+td5AqzNQM8v3oYANpizOxpzlwWkb1pnkdHMfuEsFjVidrFudtJOZBwTM1zJlTQTRyKjkzet3mug2KrB6bZ2FWp8628y94mPIfTcYisDhjqj5G/SosJnCjuQxCi1gSj8ll2GVqH94A5QD5aPHKB89gdvj13POdZ5cuoGZTQDUoTA4fm7+3Er5AKXz15hOqoCjidlohg+/8Uf44N3vYdiuoVYrw+3z4f33P8bW1S09c7/87Dn+5I//b7x+9pVquFgihUA4rnR3WgV53FOEfGZAxfrV52U68gi1ShvtoRupXA7vfvARkqk0jo8PsJjPYnN9HcenF/jRD3+AV6/oPeY0A0myfTxuZBeXkF9Zhcvtg3s2gs8bkom4arM5s7dROUfIB0QCLhzv7+L+/Xu6lz/98d9rUJdfu4bUwhpalWPUznbF2uLQSNa404kCAtiMMxWTDEKdD3M7mG7P0tCPzwWvHftJDTjme6s5V34rSxeb10kwdKiBlAIGaAXiY/AQB1UMyeLZPUWzRT9YE6Rx8/ZdedHtvnqmISn/LNcHbSfoGyWQDIA/EEGnypCIqaw02M/yvfF78JkMp/JiKPHSxDT4hQnSkkrBEFqqLTL8TcJ9u36hOpU/M1VYU6/WrZ0gGGbIShvDUUvnFAfB11aW8eDmdWTTCV0LTsHILufP59d/+uUj/N0XX8jShLWt7WConR9LKw/FID47eyqsIR7x63ls97q4svEh3r99Hyl/F5lUDp+9eIXti4EY+zu7n4nJLHsP24lUdAHrhS0N+48u9tTbri1cwfnZUzhDOXmWHZ/+ClcKWyJNTOGVOidA+yZfAC9Onyp1UvuYsVtGPs7ewoFUKIW11KaGjDxeBoOe9i9JlL1RVAclWOc7WjtNTxe57B3E7DR65yew/E0RSrL+RXjDUTTHFalo4u4F3bfy6BCOSA457zImnSpa3RacwRjsiQvl1lNE0gUkI7dRqT1Huf4EqXAeS4k11LslyU+z6VtiI47aFZzUD+GNZQ1D2ipLHXDeOcFmZgMbmSs4bR6g3WVowRCdcR2DjgFqfUG3CAp8buOBPNz0ovR2zJDe6UDEGUPUxfA5VvgTBfY5A0m4Ri34piNMvDHUrEN0u4dgtDSXSNyflpXCafUILqcPa9kt1RMHpV3k87cl/Rx3S0jnr8uvzNGvGyb2eIpa6TWqHeMVm124gYiPnvCmxwwEwhpqlOhfRluWkfGz9Qbp1xvFhx9+jK0rV+XXR5UCPTLHs6HIXNvPX4gBvHntNvZ29tButHWmsxdx/K//2/9h94cTrCScCHhNZbZXmWK3MkWBdNuwoZczbXPv6Fy05IZQZ0oCXGhWTjUVVi8lAMSJhUwckfy6tKRcdLlMEunAFNUB0/G82Ex6kWVBMZmg7vNiSm8wj1cTd9LIWZQEacyo4uJS8GbYRGSI8eZwomAOLnMAU3pq9Uf685RcciFKq076PwEyoekmUp2/9i962hDXsgGBcmzIKM2k1JMmhzxI+D398wOOJCa/lwknLkmsuKUbii2p0w4tdk2JuJmx2aI3iQAwI60wC3amgpmrzKRKzeOs5NvBT2OihC/BIL1nMc5UguvzaqI9L9Dl1zP3uzLeKG70h0MZ0xM8WFlZ0cPzxZeP8OKogmQiiVG7jKtX1nD3zjVNuQkonNcaeH64i9OzE/mLUYoW9ztw5dbbCCc3cLz3Ss14fmlVssvS2T5OD0nHHGPl6gfILd/5R2UI0zVPt3+FcWUfK1ffVlMwax4bHyemzLjdSMYiSse5bEiZ3tidulAZkqbsxZRpM/2B7oOuSTBlmoRu1cxkzIUyyUO6FkbmKvNGFTNGQsdDgFIoxij7Pbamal3G10+HqFtnOGucyR9Mf93BQ9sJDz0YaJYZ8eNqfgFedwy1cRw+dxiecQujmQmkEPVewIopeHm/ejOfvpaJkkFhJB7vv/cOcoVFPH32UtM5FaJke7g5kTKX78O37yLgNuDZvftv4U/+7E/wx3/1HzGJdDBx9uFq+ZGy44iSSdKxMPZ3EUtF4J/ENE1gIWDTSyazKE8qb4ATjJAA0tPzY5RqFQzcU/S8Y9hxBm144Kr1sTAJIspJRqeNSCSOeDIhAIGAz/vvPNRB+uWXX71JJhUDguNMeRkNBUAEfYy1DqBn+9Acu5GgVNk19/+jvIQT73likmi38ODerS2lfPE5fHjnKioXRbzaO0bTmsBjjwWYtPpThCjtDDBhdYabt+/Aaw/w+NlzSeoI9vD9cAI74sY4HqqJDwZ9cPVbFDSjas1QrTEQxJgnf+e734MvnMIvf/MV7ty8gvs3t/CrT3+Bn/70p4rUpnyQbFclqxLQ597kpy8LJRHGTJ5+M5l0EplMCt1OT94jC4UFPPv6a3z12eeYTgn4GYCeRbKZfBmzVzZh8r5iZHwoLBYGZXEExPi88nnnNWfRoGnL5gaiySQarY6KajZYztlEBUGIssdoRB5ebNLI4OHaYnAA97Sexekx/QymGI1NaII8qiYzeV6wMOXOot+XifAYY8tSgEUuFUM4GIB3pwzP8yK64xHqsxEGTAnln/WZJNUgUypXlmXs6601USrX0HC78cDtR698hueDFh7G8ngrkNDn3+lWUFmIwl4uoDUbwhPyIVrIIZAhPd2YkzNpUbA3/QUUqz5UY8oqhc0BJ0ITpoTyGlGa6vdi6nbLPy6TzSEYjgq04Ocm/VosJa5VJvF22mg067LScVEmSsaKxzsHOf1KkeU5MyG7jO9F4Bl0r8huIPDpDwZlvOy2bXz9xWd4+fwp0gvLWL52T6Ai/TvJrKtUGxrKfPDhB/jG+2+rAXvy5AV+8nc/QcfqqXiu1WqGHcqkyPwCstmM2B/0lVpZXcPMqqB/9DN4B/vkLGoq9/Lcj5NmWBO2TtfCaNRFNBHCjFNuhw8xJgoGvUhm4kgm4hhaFpr1mq5fILMMf3pJ5xHBVbFOCDhbTcyGFiKJDNLZBV1/GoOHwl6w1yVTj88f2dNMn6XEOZOKIBQOomuNtJbJxiNzk0yU4smR7iUHE7FUCktXruuZLJWKAlLi8STS6SzcMwujXhnTGf3g4gyeon4HF7UDDFtlJGns63QitXuAlYsGuqkkrEAQlsuFXiyKgNuL8OomTqY2/vYHP8B5qQJ/MCzmKEMZKHmi7EcAbH+AbCYtgOv0/NxM2eesIMnsOHmk3yH95BJJMfI4TFJzKxDNnDcaks2lZzyDL+uUuSDvzZ7OIY0AiblsjoAXmyoyeavVksyNI143IgEvPvruv9Qe8Oqr3yAeiWE0c+G82UGz2xXDysh8THofAXOm71G2zMEGawpOR8mqZj0mVsFlsuG8hhJbV76AtvYc+s9JOhEwXnWx3CrSmQIKswYWPWOUu0MFCBQbdVOryGPN+DVxHzU+TqaeugQweI0ILhGs4D5D1gw9piirJouTzJ9YZgnRfwCc8czLB22Mm6foWl2xSg6PTw1AybNVISsGbjHyN8PsoyG27fQhmU4gnY2jkEpgOZtW7ej3OnUO8BwjcMm/RqD+0f5TvDzeRqVWw87+MaYD7oscIDuR9EewlEijkEgiwWEUHVwIzHuZ4k1w0Fx/fV76rnAQ9zuyHZ4XfAYIwPL6GJsIMluYqkg5nWG9miGUAee5rw37Q3SsJvr9jsIErF5f5wctQLhH8F5yv2YDTU9FtmRj+swwHMblURInGWv8OxwMDPpD7WF9e4JSYwK3g36FbnQtH9o9gj6mYSFTl78kDSYoKR9d0xzzg5lUVXbGRk4psI2S2EQcCxu3EE0tYTS0BJwVDx8jv2oS1i8OnyC3egfZ9CImjRPVNf5gCC5vWMbMJuTCgDWqaOe1E1l/BMha05ppGufSXA1TBmRKmtAp7zhkpKC2YVbq3fKzkx1IIF7v18ggL60yLoHfQKKASG5TQTT/ra9e8zk69WeIBaLIx3NiMlN69dtwKVO782dz3+EwYDSx0e4NMB7ZcDkM8MfrS9BTTA0y8TjwEXDA928b24H54FcD+jnLnA05ARmqdOgNatKoA2jWKygXTwSu8s8YEI/3iCxR9iWsYwkqmlqYpIdwxK9rcn5RQ9NOAdFVYzXh4T7w22tirttvexSz/k1Nc/nvSrBzOnB88BhnB1/D5eGwnKxIF27ceB//4qM/lGfQ40efoVqt4u79t/HuBx9gYbGgs/n5i1f4iz/9czx78nwe8uARoEdwg+s3Eb0kdhAZ9mHY66BWrgLBMK5cvyk/yX6rjsVMCjdv3kSp1kK93UOp3sCL7W3US2SudcUYYa0TT6UQS9Cuxammm/thOJ5FOr86l3f1NbBkXTvq1ZGMh9VD7e28xsVFBfm160gTFOLamO/rVv1C/07maL9+OvebdGuwwWfi0l+X/SJrFw0wxcp1aOjO9W2GNxw20LfOqCouvz97TtpcsAbi83U5TKFShZ69rLsVyGMx1MioolwcSMYjaFRr6NRqyCysSQZv9xvaI/ocHEynCKYKpq/st41PWSCma9WqFOUjzaGAcUNinURSA2XiJIt4BTDSiqXZHqHdm6pOimQXpWJrFI/nUm0b6cU1pBaXUS09xXnxa/X77AUKvgiuM1QgH1HPHoomkMtm4HZMdY1++uVjAWi9Xh+9fl+ss3du3hZI9fJ4D06HR4PDj27R68rGZ6/38K/e+wA+t42fP/4a33z4LpZX3gXdk5KBGc6aMzzefoTZoKXPdHBB0o8J9sHMiY3smhnazGwsLt7Dcf0QxfILPd/5SBa5zG2ctYpwTZrYLFzDbvE1to8f6T5yLU5HUyzEFuH2kwUaht9FabMXg1Efu4dPsJYiGERXHA7OJqj0L+YDrhm8Tg8S2ZvwD/1odY/RseibOkD+yj2kfQV4Jx3MPAm0ey00+/vwRHNIurNwO70o9Q/QrxcRwQKas5KGV+5hEiPasnhamDq76k1Xs1ewnr8Cq0/VUUeD+GAwiv5ogGaritNmEf5oQYGK7nEbcE2VHsp7f946gW8axmTAPYp7ihNDt1Gw5dP3EfNnMbaqCEaWhAvU28+NV7U7AMuuKSTC7Q6KwRwKXoFj5kKnuwN/cBVxt+nrTxv7qJSfid2WzlDZxdq3huPSAYK+AJZzqzgpHaPUrCEZSalHaPR7CHhCiAfDsEY9tAlSOnnuhwR4KkEztYZwdFH1buN8T5JXEnruPnwX3/z2txGPhlEvl1AtVbFfrOCktIdO6xSVWkWD23TuFtK/E3B4eWY4/uw//gf7VZEmlFPcWqaBMuWIQxxWRhiMZxiMZvC5HdhIMZZ5gE8f7eDicEcPGRHwZG5RHkmMHeebSHv6SGdzArh6M0pyXEj4zQHPXZ3IZCwclFcKU5e4W5TbE01C17IhlJombWmd5uRMy6GxmIp4c4pSmsmffX0pooOCAJgBzLzYOW+r6VhjQqUDYp7x1NhcYKqLE72B0XcHfB6BdJeSBxnecwLpgMIHlIuk89gpJhqPX26EBLcuSzh5a0iG6paXidgI/L1LPzOCfDSr4/TJJmgzL/3IpJj7Ech7yyboZ5J5JIPlgcduQ2cWqaFj6W1ZhEpq6nLrvrAg42c2LwMW8TN/+fS5GDS9ZgMHR+d4++0HGHWr2N3Zw+a1m+j1h0oRun3zGvYrTZTbPdRbRdRaF2JgtFt9eF0RhIJxBEPG+2bYq2I2o+lnFFa7DLfLL1YFD4bciimW/uGrdPQFWqdPsJDII8DibzpGIh7V9IOMEh6EvKacuLcGUzQ6A0wCaYypbx61kU2lMfFGUas3MemUdY+Nsfc83Urg5HwMT6nm/J4ZU1YmMc4TQvhsggUrEPSOsJjo4qBWxZdHFV0LbpQsOvK5B/C6w2jUniMV8mI9uwRPZB2ZmBNb6S5Oyi4clA3dnlNTtz9k0uTm8gYyC9TezCUl/lAQN27fEf22eHIoL4d7d+9g5vTg5NRIGGl0GnTbGIxpxOkQeEavBsvq4/7ta/izH/2f+OP//B8Qcockd/MRlJv60WtbGLRGGLk6yG8sIBbJYnnlLtY231JiIQ/mgdNG357qkGxXK+h4RuglXfA2hvC3xoj7w0h42FSGNOEkC42suDt37+HhW/fxavdI73FrYwWHBwd4/uypGEBsAzjFV2IOZTMyRaaGn2xTD3yRGDoI6jlNBN2odMboDCdIBD2I+l1oD6Zqru/cuKoi8+nLHbQHE4R9TiVsrm9sCqhgU1M8OxZdnUl8IY8p5W7fvYeQ14Gnz1+AXhHTSR/hoEk+s4YsmE1z5XQzXa8JF9Nhxn5MbY+kIgSv33n3PVHVf/bJz3S9yABjCAANmzv0LGFDxH2CkdmkM4cjkgvzQK/XqhgyIc8BrK6sYGVpGc+fPpUvFRstTh3Z5PCahEIEZN9U/8ajRiwfpxIDydYhA46/TzCILFMlllomvYtGsQTyxLaQFxnZpvSX5PV2IOhxmWjvQEBT3Ut2qqj+ZKByXs6CfdJBu9lBt0UAibsZ/2cYMZdFsNXpottqC2Tm4T7stpFPx1AoZBDZrcC5fQFrOkVvMkJrMgSddMoBGln7sB4MIZlKinbtrDbRIXiZSuJmb4IX56f4qlvDd2ILeN8f0X7vpfyRpSyZx64xnnRKGG4tIfDghvZd7XVv/EDo0WZAM0ksmSY6mcBqt2gyo726L5mnaaAoHwyEomqqGVrBe1uvVzU9I8DIdai/yz/r9WqCy1QeTpR5r1jISpJCAGVmWCaKX1OADCefQcQTad0LMlf6pTOgR+BzhAs7Ciu2iFTEifffuYkbN24aVocmxyOUTg+QjoYRjqTx2Wdf4dXuLurVMga9rqa+lN1m8gWdjeWTQ4QjcSytrSPDgtIqYXD295hYuxjPvDhtJtAYpeRD1Gg00Gy0sbKRxtaNRQwp0Sn2GCErjzqPaybGHYHf7OoWEksbxksJNrqNc7jGfT2XtFzIL6+hXjzGtN9GMmnSB/szL+CNatJI+bpktBoaGfm1hjmiBbnhi8TlmXO2/wq20yu5GaUvwVgCidwiYsms7id9bchYZTM3albQa1YQCEfgJ3PlpIjxRQmefAibzSYcIw9eZ1JwWRZSJyVMy2cYLWZQCYUxWl5D4tpt7O/t4fHjpwpU+e4ffB9RhEuUAAAgAElEQVTf/pffx4//9m/x4x//He7duy/m3W8+/VTPTjRkQKZGuyNQlfu5AQ+M7xLXDxMQk2TzRuKo1xu6P5f6a0kkCaTNB2JvGDViBM2vx/xc1lN5mYBJIGg2U5JfOp5AsXSOkdVWGMj9Dz/GrQdv42h/T+EZjZNDPP/1L7C0vIFyx8LLoyM9iwNKiunbEgrpPOXAUYEoU1vpkAqV6ZKBb5Kh1OjOh4wcrHBfScQS8Acj6M69/chq4LrIrd3AStiBcPUlPKEoEoUtdMYufL3zGqVmw9gdcM+Xl6Ct9UAASwIjhaMYJgTBeqbriZXicsm6I76w8U/WCb/7m+mQAx/d25RX4A9++Deqe8gApazqMnGXzx0HBG8AEa1jH+5eX8P1jSUjW+P+T6qyCnaTiMxa1e3hsILyd48Ylj/51Sf46W9+id7AEjOISazOGRCAC5upJazlFuDyOlCqlGE7vFiiVMPBOpj7v3leKMd+wzSbs50IWHB9acgylySZJGgjIzRPiAGlJIOlx+F4hGa7hka7Kk8zsoMcIyZaOrVGeLZSNsSBM1lkTOcbzcboTwaSbwdcXszGBARszBy2gIlGz4Fik0zjsZpL1oy+QNAwjW0jC5OSgZXUHBC5BAVMmKIBCLgPktlyCXYFwiEEwkGkFjYRTuRx9OrXOD98LJYYm5I3NwdAIreJYX+G+skrKQ5y2bQYRmT+aFg5HwgbVhvQntbQGF9g6uD1m2pY4RAzwYZzZKRvoL8v/9vjgGccgs/FYB3zzTRcnUvhNCyb19pMZubXBlZXIEQks4JYfkPnBb/2z706rddoVp8g4vEgH8sg7A/pnoixS0+dKQdVljwnZSdAQoEurwlgoMyKlGsN+uYMRYJllFry2TQepIZl6Ccbl3Um2fPySjWs9svBP89PDvcMmD5nm2rQ55D/HcMTjM2NLakizxOvlwxO0ysEAl554JUrTTRbXbQ6Pck8E2sPEFm++3v37/evi6EqXDK0BNLNGVWHO5/h9PAR3L4JYqEIEv6sBicJ+o7FYqhVigJBHA438osL2Lp2BcdHZ/jyq2fo90cawDEAiYOZwWAi9ifXbTQSkp8sz0+eQzSY5zDY4xgqJZRrv9du4erWVdy8dRuVRkfkDgKy1qCLTuMCwXACrZaF4tEOYvG42CYkDdBig0x97onJzKJkxMXDbSyuX8fKtbti3Gmd2kDl/FBrOplbJjdLv34LLhv/2kmvCatyosGpiBWyhzEDQO7CZpBvwHR58ZJNRULHpX+hFFUkVhgpsFmC5j5zj+B7Zo2qwIq5CotDIa4p+lgfHBdNQEw0glA0hEQyhlKxglq1iWgkKuEV62kPxvC5aHdBthxBeQu+WFZyZoIwk1ZJP5ehQkw/Ngi2rVAB7sPN0gkiyZwGA73ahcA47iKhdEHPAyWgvH9ckvGYG8lkFNa4gXq/hOHMhUhsg5miAnQwdGDYOIbLQY+6DXx8/xpuLzDMb4yfPXqKTx49Q6fL55Pvw5xfnHp+cPOOrsnnOy804Pa4g9i68iHev34V2WAXkUBAYGGzN8Bp24vaIIzlmI2F0Ay7DSdOCMDa9FqOSm3AXjThn+rsZF/C/VI1jS+m5+Ds4mut6cWFezip7r3Z4k5KTzCZjrCSWlZKLP3QnF4nCoX72MhsKbjgvHqMSa+EdDgv6SV/cLHBIC5DFJo26giMvKgFRlJPrCTuoOfs4cLax0JkVZ6c3NMDkwgYohLLrJthlMOBuDuOcuMZnLYXsdhVlHsHQK+JEPIoto/g8zuwnL4u/7cpg0Z8XowcQeycvoLPHovRdVzZw3nxsUIA1jKbGHeLYtS1JjU0R1WMJsSCBvJ+5DOUTt/AZDhDufpMZ1/Us4xA2AOfx4F0cAPtaRHNkekf49F7Zo/oM0zmJlrTosIFUr5FuBxe1PvnwLAGwjhntUMx84zHrAv52KIYjcXqqaTyxJA4HFlYuo1ys4xhq4iFpVvojnpo1g8EzsnbmZJ3evv2Wa/2pLbjiwQtY/1FT94YPv7Wd+CL5rGz/VREkL4dQbX0DBdnjxFN30Yyc/O/eiw4/vrP/i97t8Sp/gSbOZPmNRAgRdnjCM+PO1hJuLGZceLk5Bw7pSHKVRqDOpBa2sSgdozwrAFfekOJRLnAGJWRkTUWwibWuzowpsy80DTtp+yRG/rrYkfN2rXFGA7KREcJoFECSFYPiyDgxUlLG8yNxYgav1enlHvMZKhPtsTzI6LIU9xYSYjqKxSYTCBuNmIPMAaXEksfjkpd/f7mYhLbxxU1/kYJOcNyJjBnsZmNQJNOThPmxDctWhP1oKbL73Fhr9gWU21rKfbGj4y/b4wEzSTs9RlZRlNcW4oL9FJalg7KKbxuM+neOWsqOWgxQWqo8ezioUopKNNOyV7idTEpOl7snlEKCmwtxoyJrpah8Vp59Ow5fvyT/4Ja6RzXr6xhdXlRG2Eml5Wx5sHhGe7cuY/c6gZ2i1Wcl7ZRbRyi3WljtXALqcQNVGsNTMYWJiMLPauETruGeHIDU9cA54e/Rjb9FpK522KhMVL3n5JteqwiasdfY+hLqhkOTVooZDJKmwx4Peh680qw46LqDng9KDsbCcxaWlmFPxDG6cmRvOYIzDpCaQGcM4vpesYMnTeMXyON3x6zYDeTNhaqtj+BCWnygwqWExZ8ASe+Oqpjr0gDUsNI9JCpNSMAauPG8hryudty2vWPmphOPYiGHPLeq/QMtVqyRUqUqN2euDBTgiEPnz5C7rGKILKoCI7y3q+vc5Nz4da1TWytLcpAnyyUe7eMmeannz+Gxx4YSaLTj3cf3pPE8TKd8/nhT/CffvTH8FncYDt4+9Y3EfeviMG0Xz7AJ7/5e9z/8Dt48PH3DJtIKSCMJ6/h3NmClaBcZ4pgc4JcxwPfBGJgxKKUdxK0G+PWrdt4+OC+fuZXT7eRS4bFZiosLggsf/xiBx++cw+uUQdf/eZXYpvqadNU3cRlk6HDz04GQySRRWPiRr9v7keD8suI2VfKrQEKqTAe3L6qBChej6AXCLhstIcsHM0EljHkvA63b2yheHYiII0tWq8/wMLiEgJuGzuvX6mI8gfdCIU96DH1qm28Tsi64PpwMZ2KzcbYAR+BltkUwxBBT58MaSvloiQPZNQo3VEGzww9Cei5WN/YwMbWVTXKZHc0Gw1UShconRwr7ltSHZn6krlK+rbxAJB8ajrR9yG4zmc7pOQsYDhnsWgKT7YTi8I+mUMjbfp8dtgcsrAOMoGSqZcsoG1bTEIWXIpLJhNuNkbY40CYLKhYHA6PibEnTs/ETUquXB6Gigx0P+yZD1bXmBwrDUySr6n2Ru4rLNYZWtCu1THqdRENBZDPpZA6a8H16hy9yRhdpsyS5eeEjOcnTtPIZ/M58BPWDg/g3ryC/OZVuF68Qv/kFClfCFfCSfgJsLIZnDe4lckAj6wK9m0LqYd3kLl3Q2tBTI0ZJ7T04RwZpi/XVb9nJvMjs1c4Qwys8KqUpQyH01leR7EqKJOTT4QTk7n3oZjBbu+cfeeCg1IUFrIT5t4b+wCyGcV0IauIDAGPT2chM1fZfYzmQN6s1UCrVjaAm8OJ7Ysy6r4crmxdwzc/vIOtG7fMVFOpnXPW4WyEVISSH6+kJV8/fYHd3T19Lsocmq0WGrUKWvTBcjlx495b8PnD8Pvo0eGEVTuHc1YVAy6Rvy2JdLVWw+nJvpLTXO4pknE/Rr0hJhaZ4QGEgp43EsHcQgGpeIJB9EqT4jHftsiGcCKVTqhY5Fogc84XDCOSyMPhj+p60ruzXuW5wNhvGyEyYuaghD8chc9rPOnoT8lb1GlU9LlCc0aqP0ZWoQGPeLZbNPEtnmLS6yE8GiAyG2ti3Gy3YcEHRziGfKeNG0dnqHg8OFotwMPBz+4JXOUq2p4Zjgt5/MIaYv/oRAlof/hv/wjf+t534Rfz3LA7+Ez/xZ//Of7mhz80rHEVUjMsF5b17B+fHImpIxxhzrbhPi/fpOkEsYgJKCCTZDAa6Jw10lImq3G9UyZ5ycgxsjT5hEnqYphJYmpxuGLMEtVsRAJ+LGboT3MNKzeuYUQ2AE3Nux0lUZ4d7KCy+xK5zALagzEOL0qaspO5wOfYvFXDQItFY2JoN1tN7Q+XoIcGOwSd5ywxM5CjlCGEK2ubCIeiODg9Qblahm/cU5K6hhztA8k4+T584SxqYzdeHh+9AVtkJj8HfQw9lI+MqXvkI8KEWg4D/SFZB8RyJgznv+X1zYfXkPQO8bOf/VwMknbXQqPRQSAcxvf+8Puqd37zi1/pM3GvZP10/cYWbl5dhpvsUvqkcP9X4qtJ0OWeQvaNz29AB0qpaHlRqTVwVDzBo5ePsXuyD2+QRu9ehF1eJHxhZCIJsYQIbnMLjiVySCYyc28wsvdcGgYayZVhZ/E+KHGaki0XU33JpjSqgEtmIxv78YApjmN5VzJtkqyKZrOKUukUvUFHg0mvTZcvesPQ242Jf6Yu5mfmOU7P2HZ3gCo9oai8sHyoNFjb0BOTPpBegXL0ehEo7DQsf+OnZJ5ZA+7OWYVzn6U5+Ulf5/vgGjJDQSNL9vppITJEIruqvbm489ScJ34Xsku35lJ6PQg43nkCqzsWQ5w/K5NKI5PJIBqZJ8CLcWOYTAqRsUfozhrooimGCR+u4Cwuc/ixZwzXMIJRYyiWrjtqJH3ufkjfW7JTnr9zhrlYw3MQgkAZn8/62Y7xdh5yYD1Davkq8pv3lAD9z71ajW1Uy48Q8XqQC6fgdZmhOe9HpVnHBU3rydaZs95YK4U8PridZJp65f84Yvp1z+K7FrBLP9dwmIwMo0gxoKwBAVXDiN1oApZYBxCs5TNHGSLBdDbDSnWcs4TYYIbJtvSa55xDTfZYJqjMXGcFGVGGb9EOgSwo1kxTOONrCCzcgpPeY3Mm3z++JmYPm28/mI37mIz6qJ4/QbX4RAntXlcMUXdKZy/PaS+tFEIBAT8cwPDZC4e9YoRXK104XFETzDPoKt2Qe2arVtNndLrpg2ZAeA6e+bzxWWKQjBNT7fWBkBfRaALx5LJYrrMpvU+5V44R8NXQ6zVwdNJDv0OlBIFE1jueNyoh82HZ3k21d7DXyy5tIL9+cw6smn6O4Cb39km7hFm3NmeL8fcncAQT8EQysOrnGDSZ5udAMLlgZN3d6m9l7/Nx02UYgAIiCEJZPfR6XalyxGpkuMB8jc6h9jmTGMhk88gvFDBjzUMrm1gM8XgcX33xBT7/7DeIxuNIkJ3dqqNyUcbE6UUylUXQ51cCZ6tOxvMAhbVr8PiDGDUvTMphLKd1Puk1EImltEc2axWtFbFmxyNk1+h/BTRKJ3pWE7kVxGIRgWVkdnPNTWyAbDyen9GoC9Esz7C21kU4solG6xmarWfmvB0DieRt/XINzpDyNhQusXt6jpcnpxiNKEftaGBA8ExKCF8Q3QGHzfSmZbhVGNe2PsLb1+/govg1fv3qGT64dRffunMLnz5/quf74dYt1fb9kQMHHT+e7j9V75/LP0TYwbpyKvmXY2Kp9mIEIJmjtFjoTn2qK3nWUznltTtvzp5Kf4rD0o7AJzK6ZR3jdiBAD9yZja3CddxcfYCnu1/i5f4XuLJ0W/sdvVa9Hp/28ak9wVm7CL9A1SHeckSRbDqwm16EY+M6qo3nCNjsCYCBNUAhtA5PrCBcoNJ4jk67iVTsJixHC9XmNtKBApL+PC6ax7hoHCKZuo7F1CpKxVciSxBUJ+kok7+BZqsB97CjtUKZIs+jYvMMVauETCSPbDiHer+CxrCKXGgRw74Dpe4pHDZtYcZweCZYXnzPgPnDNtLJW6gPztHp7mE6HSAavSmP8HH3DAFHDN1ZDd1pBQlvDnFvXsy5cvcUQ5cfjplbHmk8Sl2hBQFno5Gl544EmmxqDTV6CQ57IvW0+23tkyLLuANIpDcxHUwF8DKJlmFXXEft6pmWOBnv9Dl0jo3friuQxMwbQbdxBntYUa3TaNUETCYX/rGa7h/uhY4f/ec/tfkGeAjzkCSb6aBCOY9pZJ8cNkFZ51bOq1j6Wq0+B4HMgILFTMbXR88R1gdK+mcoW9y0nSjE6V9jCqtoOKQJIn3DWFiSHVZsmIYzRwmZg8wgFjUT9kYmftxpY79sjLXXM0zpMuAZi96H1/ICJp4fVLWINxdieHHcUOF4cy2tN/f80Hzt1nrWTPfoqaADyVYzwOM27KMMxxjm62CZ+zJwespUNzb09KvR+T436iWgwgUWDLjkYcbDSQz02QxXFqPyGjKH+Dw2mnK1mUNgG2VCmkJMDVDYbDMJpI7i4SmOzi7QHhtJ0srSIu7fuI5sNolYKqEtV34ZLLKHDBmgjNQtvzJ+VvpZ2OMRDg/2cXpxrsM0ncmocesPLPQ7FVSa+9i49TbWtz5GpzfGq9fPxXJbXdrAeWWAk2LjzfNxdvg5Ls6+gNcbgT8UQaZwXYVI6fxzJNO3MOiNcbz9K6xvvo3lrQcqlikjMKljTIiJoFx+isO9nyPk9mN17V2kwjn4hyUZJdd7M8winBQ7MO1UROWXwTIXJDcRm4aBbFTccASSYtLY/bqo0WYaZKYzBNVYss96ZXg9AQFmNKXkVLDTr8JGHbYjiFKzh+msD28wrLaK1OBc7j5s242Is437TIBJ0W/Lh3qb08QZmgMTRW+KbwOgdcbGNDziMbIVFjAEayLxhIqYcqOJHOVdPEw8Xvz7P/o3uH/nhhI3eS8uwViyqx49fYGdg2PE/W6BRQxC4Is+Snz91d/8MV5vv8ZqM4iV7SJiPJj8boSuXMVP6gf49fFzLF6/h/y1u2rwSxcnOKwcw5EOIcJUIFcEmUAQk0FPa3bi8ODBW2/h3p1b2H69K9YXwbwgUxHkAOfS+yDbbPf1awFqZNeRETfs1PH1Z58K/ZcHynRi5IecXlH6E+RE26UUuc7MjU8/f4IopZssBOfFFqdO/P7O2RC7O7sq5shEozca1xOZaWYSZwzjW72xgMaHd6+rcHm5cyiPstmoi3GvaRidfhYa/CH0tJmi12csvJliS/IjsNqsQ8McIVhqmgoGnfS6HUmf6M9HMIqglI/PIosYf1DNNsEmRq6zaKtdXKhg515JhhmBOD6r3K8CAZ9Yc3wFeUjBJQCIhT73GH5GencQUKMJNaPZmdjXrtdU0PO+kzHVKZfR67QkY6SMj8UeCxE+ZwxDoFTESQPa6VipmJGATxHtvlAINpsjmUkD7W4fPTJVPKT7dzEceGANnGg1miZZlt9DSZDGLJ7PMgsAydEoWZwzDePHNXi3TzkkxMjtQt8JjOiHyck7PaDIIM3nEWCK485rBDeu4FYohfGLF+h73dgIxBBzuDB6Y6zqxNTnxctRC69dA2Tfuo3k+pImXDwbFBgzBxV1OBKo4BS+zUPPj7GXcfWcYtP/klI642PIIlZsAyUQMiSBbBMzSDEJgWbyz+vPPYb+PzLrn81UdCuhWd4a9I7hpJfDFQeGvS6mzQqiPh+6BJwYluB0IUAWoNMjBg8lw73gIjauXcedrbxMjUOJtBppFuT0DeHAiMbt9BHjZJSpY1/+6jcYnh3BqpRQGpLhMUHC68Lz83OECstYXNpArVrB4kICmYRfU9hQmPInFpE+BL1jlM8PxCyuVusIeb0Ief0Ih8JIZ9LI5bMqmOjZ5vT6BWC2Snvo0sc0mNXeyudWgQwzMiECcAXiAs9kZOwK6O91+wMMu13DOCcLcsRAADY3HmTkfRQUs5PPt9LfOOmcjOEY9eCYjmWhQHYtryeZrpQeN2s1TJst5A5OsdW2EJiO0KudozEd42JxFY5MBsl6De5GFy2fD1WfB91MHI+qDXz9bBt+n1ugMffUb37rW/j4W9/Vz1boBO8165cnT/Dnf/b/YHdnR0CKkXYx7WyERDylRrTTbem+81wlUMHhmywWCIDZNq5u3UQ4EMbe0T4t0/W9L5kyYoOIEW0SKXnucm+59KMRqKKXaX7lSajB3EzMUavfx+aNG7h2lx6bU0R8JjZ94HCgdbyP1v5rJCMExoN4enCIcosMMOO7JtbOPBiAG5vW7Xz/FHdz7k9GqeAlo07sB3oXJeJYW15TCFCjciZJWXNkI4U+FrwEaozsKBrPwnJG8Lp4gRZTo8V4MNK+OWSo9akB11yyKCkinIhklpBY+H2vy38OoPjG29elQPjr//wDPH+5p0aSIMQ3vvstvPPxx+ZK2kCjUdNZ2+p24WaTFqG8Kii5Rr9eQq9SfCOnZB1Jaw3KJC+DF8wI2nyWL15+jS9fP5FUZsSCPxhEEF64bSe8thNhqiYo+/QHEQ8nEeLAUJ/XsLeMByjrAgOQkaFNk3j5uTrdGtRwzyETlu/d6llvnglZlIRDaDdrKJdOMJxY6E8sTMdM3DGD1IDXrwCiqYNDgwGmmg+wHvfg+MLCSZlsxEtPOgN48efwWvB+WZQAkV0pPy0+O5S1eOH1u8T6GTFSdi7bFJtpHg7gctAb1qwX+uM6nDzDZhgPuxj125iSteMgOD9DNJFGLJ5Gt1UTcC5ANcwUVqBbpcT+0rePgx8yiiK6HolYTP89wxhtu4KeoynWIr8BV7C8Rt2GLZiMXUfAt4ZG65UBiCcjdMqncFjGF9n4hv7WfF1AAJl+Ag7NmuU6J6DDel/PsQC0ayhsviUW2j/3atRfol59qSZt1GPNAPj9ETgd9Bulmy1rctKjzOqgXNPJdSl7CQ57gmLDpZauCtCqn77CeNQXkynop5UG1Q0GULxcv/wMXMNscMnaT8Xjc5N1sktNQjY7ToIXvBdGYu5AwE91ClU2I9m5sE9hD6e0TDKuHQTdJroW/eEY1nAEb2oDgcyVN4EclHIS2OL3NCzWS86nKixUD79A5fAzhTjQk0qb7tQP94xNumFrL25u6VzkgIr+nu4IwZ04Dp4/w7NHz+H2hZW8OR70UDp4IdCX0i8OWMi+DlKi5XCgVi2h02pKhi1LEA5wnU4sLk+RyS5gNl3WOh1ZTPQry0rDzzC5cB92oIlaMYGj7YDY/axdyGrkWUEATqFstBLiwE6J5PMAgMVN0/vpfpi+rVc/x7hd0fs0YSAGUJRx/zxt9/JSmZrD+AMb1p46OWMvMx8Wy/9v7pFt6JOGVEFmPusUM3SxEY1FkMnkxCIjO7luTTFx+XDtyroshcajHr788kvsH10gmV7Qs145eY1Os4ZgLK39gntDp9VGq3Gh+nxh7bpA26iP/RvQbrdVXzCB1BdNoVc51XWhV9vF0S6imUXtdeYZMxJ1DoE7pSM9x2RoLyzkkcwk1Zva7ihGI/ZhU3lJVStPAcdQfpsEd7l+OJrEcIzp0MbEZRk/0x6JK16THiv2Gy+QjX/x8C0Ulh/g548foXTxBA7biT947yP84UffwE6Z0mkGdHBYOcJ6glJm+hAOFOLhmI1Rm0T0yz3pqnYcuyKIuvrwOccaCI7gF8En7BqiZpHpZlh3nXZLEsJA0IvT1plsLLhmDyuH2vNHI4ZXsX42arqryzfgowewx4+F/D3snrzE+fkTrOa2dC7RuzcVWsBw1Ee5dYRAchGLEx+apWdiX12fBtCPufHI00MTY3i4Dp1uJH1JZFK3BRZR+tnpNjFqNwQEE+jzxwrzgYhhOjrHXZzXjtUTFFbe1toJoqegh+3DZ/DNLKxmN7B7to3d4isNVa8s3kbcn0Wxc4yuXcdCJI/V9DXVQ23ad5CFP2jirHaCs+oxlpbvIRA2PSSZdnxa08ElNFov0Xf6kA2to9nZRmNYFJA2m9EPkmExU+RDq5KBXrROkI2uGDYiQ/jS18WorxRfoUK/czLecld0HtQru2aISWCd664/QSq7ZYZ2MxuppSuolU5wcbwtglSCbFHbRrN4gPzGLZF96ievZavSp69o0OBFF0cvDB61ehP5tf8660y73w//+k9tLoTtU07XplhKsyi49ESwleL49KiBtYwPNwpkhTmwXxlq0+WLKX7LcWqgWZh4cFTnIeLGeoZMKafAMi5+yjAPKsbkmlJGeo4wpZJorjH2d+L6omFnvDrvamO/uRzXZkQpgsAinxd7xY4Q7I1CXIuYPj4scAm07BebKhY2FuK6gS+Patrcbq6mtRHx65wOrucjeHls2FvXV+KGCqozgXRR44vGYmu/2JLcj2b8/AMEekiLljzUnuHqctyADnPvMLOV0NuChYoD+wwwmAELSRqHAwGfieIleEdJAhlEnEJtvz7E/u6hgEMWxxflsg7EQjyD9959B1u3tkzDN5dIHM+DEpgaunfOIIYZNnJhDE7PcXZ6CjuRQH80xlnxULK2/rivZubarQ8Rziyj1eniZP81XPYQ/WkXF/URIpHfj+6mPr1Seop07g4yOYPC0sfscO9TI9FzuNE5fYE1Rt1nE+hN+rjo1TBwN1TkRVx3MLFoHP0UK8kkMqEUJsFFhUa4xrx+TLLoK2WPV80dyaogmnWq8MUXjKFrvy6Em9fX+J1NMemVjb+YjL0Z1UgXiQGGky48YbIJ+ui092CJnTIQky+XvatrVyx+jULhPSwkU/DPKgi6Yxg5EjJM5YHGiQn/HK89mWR9R1CbYcAx0CbM59pQtY3vB6cVMk2+TMqZhwSQgckip1Kt47333hYD8NPPv1IgQ5S+gvYU7TFNgNt4eOc6IrEFbWqesUlRvXX/IbqdDj752d/j8OgEjp0jJHoj+GMxDN1jBLZWsXt2govyBZyhOJw+UpQDiMXi+j70LiNT4uHbb0uCeXSwj73dXXSGLCLN5Lo3mCAWpLyEh6YboWBAiZcE+Zg+qedaPoaGBeabWth99uiN/9clDX0ezaUDg9fm5r0HcPuC+PSLx6h1J0gGjWyRxRq/D6WyZJxZYxupqF8AMxN801EWaJw0TLQ2BIjp5RRzjeEK169fw9W1RfzyF7/A8+cvlETJZp2HK0FggkFMmOLkmSwuelyNB5YKfxYw8hehB12/r/AgZfUAACAASURBVE2V+7RJBKT8dAir20CnVdfzGKL0L8TCzbBKCeZQ2thvNySDM+wKGjT7ZKbOv0NQgJt/v9/TXsqmigcqTYTJvkynmcLrl38gz1j+k4cBDfwpPWAMO6n0DC8Qa8Hnk7cWry0nhix65cHDxKbJWPtr0OtBIhxCPpOSCXy7Z4mGL/+NwUiTSf6M4agtGv5kSoCP79HSMMDIC4x0qC+GxcSwFujHQ7CPQP5RE6HDEo6tFrouJ8YuIxPXOgmH4AsF9ee4nvu9NiIb61gPJtA+OUXC58ctZxCHswFeTsh482Dm9aDvJ4NxivHZOSKbK0h/+EBrz0ynzcEq4ExynBkculZuNWyEBgly8kCkFFGg+8yk3PGaC8RQs2ckXLxO/Ez8nPwehGin4ylsJjoyaUuoNkNAuPaNJEJyGZrrMt2OPlI8AfoW+mQG0fyczAcy7XwZlNpdtIo78CdX8e3vfx+BcUmN2O0Pvicgl/6AgvwdDGLwI5WIIujx4fmzl/jxj/4Wpy+fYGJ1MPAEtLcmUlkc0hcs4MfV63fRtzpYWc4jGQ/h+PhEQQJtymA6ZcRiAeSyUSW8thpdeYckKefzB+T/xqmwEmlDPBMYGDOAS88sMLK6WhP+SBpda4zR1AzMGMoRjUeRKxR0v8hg7I8o5e0aFttkCHvQge004GQiu4BgLCWwkfvWJTtSfkpkM7bbqBc5/bPhiyawsFTQpLxSrgmQZkE/tAZYXshikylJX36Fs+NT1OMJzJIRONNRHNXr+Prrl5Lxc+8iAPEH//oP8If/7t8aSRrvs9st6RSZNnOjFvzkJz+RvxxrBJsejQyamDfU0VgC6xtbCjQ4OtpT4X/JGrlk33BdrC6tIhKMyJeOacoMTBa7XJJ/ArM8CzjcMkMXDpnMPmuYOmIdybSfyXesm0yByGtJCwmmo6VzWbHNM8mEZDJDpYoD5Z2XsE6OVfCdNdqodzqYiO1LC4rfhhZcNrcGq9MJpf+XjI3MOgEFpvAVsDhv0FcXl/HRRx+iNxrj8y++wrhyjPCUjEGvUn5H/iR6CKHN0BV67vTbmLBJ1xlIpualrNyrJpv3MpwuIL6wOt+///v+cW1jARjU8eL5Mzj8NBlO4a07V/DW3S0DavMzsJnrtLRPHteabNuxlIjCT8bgaIQhUx+HPQ3JWCMaSR9BecDnM0nEl7wrWWe4nQjG4/jky5/hx7/8oQZPIUpA2OgyAEDsJcr/R/JRyYTiCHkDJGhq8BAOMQCJzDY26yEBsgqPULIqVYZe5HJZZDJJ1CtVVC8uTCop2c72PLjEttGolVGvldC0CEyZ9Hd6BDqd9Bfyg7AXmZ+nlSEuamQ8GqDo8pzUBjO/5xpZyeZj3uCSas+Ar4BX6fTXbi4ivxrEkyf72H/Z5Gxi/lwAQ08DnqiNkCuPcdOpvXQyGSAUH8KJAepnDTFlEXCDfLKpxRqc/a1pqMfD+XsiayrK4doUvRoZ9i752fBzx+JRJKJxARy8jn1PHUO3sWQx1hsmWZPMynD6ClrNy6Q8873p8doqHcHuzBN5JfcxLNDLa0LQzPjvzf0z56mjSkoVg9goF+j/l16+juzKjf+uh7Vy9kx/PrN4G63ytv49ljXMnN99NS+20brYRjx/DbH8P/567fQVSntfw2mT2RI0UlXtMTOd0/RMulzVPJ/i0SiiZLLPQRU+z+q/pFzl52dqIdPCJoiFee4B9XZHAxACurRNYQ0Yi4SRjIXRtwiuGdsR9g0cIggwnU0RX76P6NI9/fxLNtrlXsP3WN7/HKW9zzB1EHA3qdJORxDTMYesTq2P9EIBDz74JlbWt2R7cXZ0qOEgn+WZOwxnIK50TQ5jWuVTnO89Vx0mYxYFswUFoE5GDL3po5BPYHkprfd3mXTKQSX9QEejBgZ9SpQ9CIYDcAQ6mAXbkl/fuv4/on6exC/+y48FalPZw+tNto1kmErDJEjJ72vC2i6DQcjaUpLnkI2/UTiRWMG/S7BXAxF+9rlHtli/87Vp2J1mL+aQW97MCpUzCbeSFs9ZhoInqXgisBePwUvAfWbUCEGXBwvZLNY31pFfyOHgrIqLcgMBvwe1Vk/S3Ew8qOHo2ekZjk7OxOSmFyatl4adKurVC7TbLbhcXqRSWTHS+F4TiSiiuWWsbJi0UIs/z2fj9OAQ/VZbe3+tWhcBhQ+nObfN/Ynnl3Xc9polsSajlHQqaNqroBy+RjaJGSborlb8Un2lx2fY4QEEMGoeIp/LYRap46T9HL2OjUZ5hm7Tlmcgh1Gyl5kOxJCKhTnAcKPZHuD2xlX8qw8+0mDfJkGnwTR7I2/lMIv1O6/zYnCgAWanP0LJ8qA5DsM9JOEGGHviyETcSAYdqFgOWZcEnAM0RzxThrCtmpiSp61zuMIZXMmuwzloYOyJSj5PL7fj6oESODU48LhwtXADNwomfZ6DQ8v2z5URJliGa7VYPUDx5DHi7rCe5xzBeA5UghF835PAtnWKHzj6SGVvIeWO4rj5FFNXAIXsO2hPL1BufIVU9AbsiRPDdgnJIAHk3/pWehkqFQhjZtVhOXzaE8KU7IaSczLRXEY+m8kDjob+meyWZPUMFxiNezgtfQmbMmz6JJY/N/dx3glP+kZSHGAghNOJpcSGnm8yynj+nLZ3EY8ZINHj9CIXWkKl9RTHzR3ZihTC68gGFzVsYoo0ySyuQA7Fxr6UZtnQglI0OVhvVvfRHLRU2/FeEzAL+xLo1IqqWWPZFYyJxYwGyKyYfbZ48Bz1i8M5OcBCMr+G7OodzPrGuoXhGf9/X46/+os/kZu3kixnDrymp9iMXmf0fJnh1nIY+6W+PMk2cwF5bFgDNrhT+GXabw50or1EyS8N4ImtcWHRXPAy+Yf/TUnofqkr6Z4p8gimGYr9dYJlcOLlcVMbyPWluG7MYbmjm3VlManCkt/PTHjHOCwZE+21LIE3StHMRhT0eSWZZBF7Zz2jg5X+YWQr+AmMlcwUfSHJIsgl1JafiRJKNo1kxjEpg583HDDJRNzslHbCBlLSDEr0jN8HJzqXUhGmWnJ/pBcTgbTtE94oGxsL/x97b9YjyZqehz0RmZH7vlZVZu3V1dV9eu8+ywyHo+GIM6IowzYkXgiw4b/jO0EXNnwlX/jC8AUh2oJAkQRnuAxnzsJzet9qX7Mq9zUyIyOXCON5v6g+Qw0l2iYpyIZz0Og51VVZmZFffN/7Pu+zxGVT5KY6GNkYDlSSFwvXt6/fYnf3DcbjAZLBmFDQ53oAW5s3cHNnUyar3KwZEc7fr6LA1VSbr4t0cW6wpNmySW5NArjq7EKzK7j/8LcFgGy1e1jdeoJULCLstuevfoGeOUEi9asH+l+3oM6PvsDZ4ecI6D4sxdNYyS8gurgjE10eYmQ+9MdvMYnOMG0FkErdRTYdhtk4w8yNIB7jhA5Y29iS63JxfiY3mjS9pKY7Sg7CHZiyS/qbuUOmaqoGhQy60YQmhWriZhNskojtCcxJX4wQSSDMlx7IZkkaOUGUXDKDIIGU2QjFxTsoJApgIrI9NxCZD+CImSsBAb+SW/AA9DE9jgejmv6ymOjbaiIoznc0zfXTL0dtzHzNyVQamjNDs1kV6dwIITx89AA//t5Dac5OKy1MnQiGvar8XDKVRSYeEnng2toaTvbeIhgI4qMHj/Bnf/qn+OM/+n0slFbg80fQadTEr4OVEIMHmLI0n9BXK4Ggf45ANIUHn3yGhw/v48XLV/jym5cY2o4AYJQG8CHgka6h3bcQDRmIB+kP4sPmlmKbETQjsBXzrPR6No02VUHOhiWukyqvWJfXhct1VSctoebD9kf3BDx7+XZfjP+D+lwOvRvb2xK3zN9BwC4RDSKfiqIzUHLKeIiAqIah7aJrjqUIIABJbzJ6EGxvb+PJ/dt48fQZnj17JkbLBIUI2HDt8YCi2TanhsqvLCw+ZWIgPOoJ1Zf3ML3BCM6wySaYEo0mRQ5pmn1hN3VrV+h0W0jl8ohEEwKSTSwLI5OHtoEQWTrkQdLUlECdw3RbTrfJtqRcTDXUNJ3lHsYoZr6+aJQhEmoSzjh2f5CyzaCX1DYVtoIwKVmQ0SeH02YCNCzICOzAFXllgrI7slI6bQGapNDSNZQLWSwuFGV6TM8VMn+5R7LhpBfSgCmrHb4WV8IEBCwWc2UVsnItyxEZOPczFuPODONBHytHTWx1XQyDAdSmFpoTCyNKeST2PISYpGT60GAK59RGypogPp0ilUhiMZlFZTzEq5mFnpcaFXPmKNPo3RxgXqsh9ugu4o/vClBL2RMLf06oWZCl+X1BegsSqKacns3cXMDEa8ctSYbiZJ/eZfSB5DUxDESiMdk76ElBs1sCncq/QzEF2ehz/xaQlamslIgTbPRR+qpYGrwupj2GxY2F/jKTsXwuiuHGZFsNiUwe9oQg2QTrW1soFRJI5BcRKWzBobxg1IdpTRCMxiQ8hxPreCwpKXlPn77E//67v4t3b16itLmNhZV1KTx7zbqwTbK5AuYzG47dwWzYVsEyLVOArL4+QSqbQi6fUUU+DdF1RwBAFswufadoUE8zW80vCbgsilKZPAKRlBSebbK/ROrnory6Jj571pDn7xy2a2Dui0jxIhJEHwQYsM0exr0WYpkCQsmcMsq2KDlRzG161DSrFQkMYMIn1zJ9eigv5qCH8u67H3+CYCyJytm5F2ZBadhc2ChkTI+6LbQbVZW0F6AXzhRv3p7gq6cv0enyjPbh13/wA/yDH/6G8j8SkNSPn/7kJ/iTP/5jDwRTX1dx6tw6FfuEr4FrxIEPmWRSZOx9cwCz31G1hciuFcgkZOjZXBIot8oraHZ7OKfvIdMPhcjKBkLVOgLUEAkQxguNz9XXVbAA2U9ksF8DHI5IvQu5PFYWSrionEmC6W/86B8ilc0JC4pA23m1iuqrp4gNmshkFtAYz7F/WZX6Q+TFniePAg2urf/U1+VsEosCBXZLPLt4cZEFxCZOFyD1s+99DwtLy3j6p3+E6sErxAw2EWH4Vx/CKX0rXzCbFbTOdlUdxOEW5c6eXI6eZpR9/l08vv/pR9hZL+JnX77Gu+M6bm4sYefGCiJxBqME5dwjW7jTbsv67Y4nsi9nwspzjQMRZzQQTxcBjj3pLMHTa38bZSSvmMisEQgyP3//Bl+//kaS532zGTr9HrrjkQRvBMOGpCTqEyY/+hAmUqA5SOYKwkrk4IWPUDyD0sqm8rEiM2YODAYjJadnOInnDap8ruYy4KzWLhDiPs+6cGjCJBOJwJejo1KfodnjHk5pipruKyBDDZeEHSpV8zWrhf+o2CveSvtgcUFJ3Pd/cA9PPt1BrdNArV1Ff9jB0ds2mhU2mVMMxk0YcQc/+q3fgd+J4cs//1zZIIT6CMamGPWGMFs9uW7cFbgfO1MouQxRZSmHvZCmiAF/PAAtoFIlHcuFWbehhzTx6ws5IUSjBmbhAUZa3xvaq7YgHAkJK2hia0jE73nvBZjNLMzmFrLp25jOdHQrpzBrhwIy0YNSknoNpq6rtGUl4+cVcjB1PAamS7ZYFIFgDJnyDrKl/2v179/F2v4PPUfz7B2qh8+EIUImFBtPYYJrHKJFP9T5/EwJsrMf4KBFzn/ZcyawzK74dnGtyJBXmkzueTNMwJCXiXhzRphMS9DfA4B4vqaScdmfuefZ0ynaPVPYOlE2qMUbKkyA0lZFoPrAROtevEGr8grTqSmDetpM8HwbWaybo1heWcfOrXtYWFxEo91As9vHiOmUho6PHz3B+toahvYUxyc17L4/k+Ht5fEuKodvMJlYYtvC38mBX4EerMUMc0cQCM3gDw4xcwYYjoeYT+IIanEEpCa3BQykpC8QZwK3hZlrYnnxh0gEH+D87FTY3ByiMriEZ6TdpQWDx0rm/s2BDn83gVrDkJAX7iWKkfwtg5HsGEmPNAzFpMxlZT+xTFPqr+uABe7DIv2TOlz5VfH5uUd7ZBv5rHjr0rA/XiggVSzKkFfkpJMJ2s0W8pkcfvgPfwPllTIGpol3e0c4r1SF4UfLGAZJjM0erCH7YgPNVlcCkGinYrZrON9/gfrlqfzehcUy1m/ck/qWPmZMdY8vrApjFbOx+E2ytxd10MyWpO0Q/f6SaXRrFfTbKrhNDWnmyJbWEIxEMGicy2A0VViGO+9IPT7ygm7oJznrnkliq6vPEeQgVmPvraNp12D5awhFqBwgaMYgFReDHpCPreD+9g4avUukEmH88PEjuba///mX+JOnz3F//TYeb96G5U+oc891kcxkhT3NELGZy/rIJ/VRxHARcfvYv+ij1R3Q80ftreE8dPqSkXHto9ctxJed7CxJjCYo7UYQIEAYdBSQ6ti47F7IZzayRji4oDQyJn82ClvYKGzLOutNDQWaSv/IQYaGGVUp3ZoM16udc7RGNaxufIayG4I9HqKs6fiocYyj0qYEaHT7R/hzw0QueQOF3F0MuxfomYfUyMA3jsq6JNt7rLFHVsM6XvtSak3W9vHlewzbFawUNxAJRaDHclJH8b1Rvs29hHvP1dULTHwxlPMraLbfom5eIZW6IUywTmdP9ezc9MFlojz76LOnkr8tqbNWMpuSLlzpn0jJzddQTq2LfJ1fO+u8R86/hGJ4Rfbq2qCCq8Ep0ulbKGTvoVp7CW0yQDFeQrtfQ2fcUee1DNL9iBlpqWuNRA7h3Ap61ROxXyGLuHlxIDWoKJsap9JDxXJljChPHTRQWL4Hf/KvJn3/P9nbtX/xP/7PUnVtl5Le1EbJFfYvB/IB75STcjC/OO5KMXe7HMdhbSRgwWZRSTscR8NxYyib+EYhLm/yqDZQjLNi/MNhyuLy+Je+LhdC13BcM9XzLaakoDu8ohn9DOsLCdUUeB+wsNZmNNgfC9MsYKgDQEknVEnx5oySJOD2SlpYanwtGwtxWUxH1YGASDdKitHG779s8XXr8jUeVvRV4vcGAz4cXvalydpciknTyc1TmdQzOZAHuYP9C7LTNGGnEYjiAqK3ExsSyg+E4UjDVno3BMkeU1Pjw+pI/I7IFDivNGQCPe50sfv6K9yIJVGMxPC0UUViuYzb9+8K644LWyYdHsXYpacXkwsdTRBXUlVty5Tp4nntALsHz1BYuYeVjU/FCFcYHS4BTSbOTXF2cS43hM9I/kfXDj0NMLfROn+N2ulLLBcWsZTLiTeCyBn1GaIsIBnBPB8jGA7DDJTQHI0w710h6AsjklvGzZ3bSMbD2N/dReX00JO76PDxJtZdzIfcjFXhRz6ZpjPynkUEN3I2tyasaUsSMenbE/ETjEtLs02DydFcFYASjjubYCGZwerCGqKhBOa2g0JijuWii4NLDUf1gKTUMHFENT00/6XpOiVgOoY0ydYo2bChkTHgpX6RbWbO+DnqCOlqok+9Nw2WmTrFxLrL9gmmVlsmW/0J/dCC+J3/8r/F7/yz/w6Vak28zphImAo6iPjm6No6/OEo4r4Jbt3cxt1HH2Pv/Apffv5zTEcmQom0gC7b62u4/9EtBSBMp/jp//q/ycH7m//NP1eSNWrFNWW2/yGUYPItzT7BYhZzXLXIXtBRSAZxY30Fjb4tEs1UUH2vOfVYXzT8DNNo1kVA15AOsPgaqmQ+Fg3zubD1VAOlCRgUiCQwdlnoK8COa/P+7Rtyz56cnCAe9qNr2jDtmUgOuakThFcadge++VgMmTc2N3B7ex3/9t/9G3z9l3+J1fK6eKUIO8nzDSPThHRyDpEJeorMgQbgs4kA1AR2CFTZTLGcmrK58q7n/tYedARwLmQLio1GM+7hEOOBKUUM5QKJVE4K0Hajjm6rI+CJSHOkqVZeJ0z1paE8065Ezuq6SGUyiCYSUtzw4BQZhu7D2OJrYJpTEMFIQqQ34r1CqSK/Rzy5eMhyfyGAywhy1ejymrOyisXjqimgtMB1xSeDZrrZRBRLhZwARDRXpWSOMmKCrZMpk5h6Aji5cx0jNtSUWvF9D4cCHBHAVCADJ6LKf44DAW02RcCxsHDSQKBmo6lDpKO83xxKu4JBBBh+kIrBdmcY9gdIzFzEfT7YmyW4G8vyHq8qVXSaXfgbdfibLRj0fRI2cRCxB7cQu31D3heZuOJxNneEVk02HplibHXJUuRkmM3cnIxBAa3Vvn8tqyADMcDXzgTBYPiD/434ugWDKmRC/Hv4cdIPkxMzdRYooJXT7Zncj/5oUq4jE+74+XACOSarTzxYOL0n+DbGeK721FSEAI6BcmkRm3cewxcpwu5VUTsh9XyE5e17KK+tCKOMk18yGSuVBn7xs5/jePcNfuuf/GN8/x/9CLsHRzjc3VfNEf3GBgO8e/0U0/4lbq4uYzERQ8GnpKI9GHAjSYTjCUkPdmlWLHLqoITtTGaU70QQjcdgTXUMLZWCKMwpD+wi+5tf47Xmfs5ziX5wvlBMrrmwKP0EDGjnAAnmYMIZ2VBGJKZ8kSa2rEmRSMFBgsEh7Rbq9BTjZyaeIXPx++JntLy5hjuPHsC05jg9YxNPgEETewemQsfpidM/w6RfhWm5aA10mEPg2eu3eCuSb9U4KuarklZQGi3sE2lQKLP3q7Qwz+xf7n1JSFPGzQ7BIwAPP/s1ASlffPkXaNSuPBNuxSq+bpgoE1oqLKKQLaLZ76Pe7Uqt8i0YRuqNJ+/xGgUBN4TlpmRxwgZiNSUIqPpvAos5rnFdl4TSxx8/xMpHO2J6nslkpC6ovnuJ82ffAP4o5oEYmhySmYolShaE8jhT+7Ayr6fXF1lpisVzLWcWIFHYN8q7VRHgXHzn+z9Afu0Ovv7ZT9HZ+wohd4pUOITQ8m1oZJ38UgIfATS54+jbcnWsWNd+A7FcSQr3v82D5yUfd26uwBl18PT1IfRI5sNT3tpZx83tVWGjUrLebjZRrVTEjHxsDbC4WMLy2qZI4SUYyXDhnw7F8JkMSsUu8cBOCbigX5lK6mbxT7ZmOKjjze7X+IM/+QN0hh1EE0zZ9Ms+yj3RmTqy94i2h4EAPjKjE0jHk/I5d4ddYSL4CTb4QsilssiK3x8VCbwPbFEvBP0BGdhcXF7JsJOSPQKDtjOBTVBS01Cr2Wi3HWHNcq+WVLjrbMlrfzLZyxx1fnwbTfkBVFW7owK07j9cw9pWRrwVWfuNp0Nhl5pthrdM0TWrODm4wGff/0388Mf/Fd69+Qav//JLCdtg2jftEMedCYJc55xRGD5EwnHZT5l87J/7YfZUarTP0OAn4BgxRNbPOp9+QBhHMB8ybKUlNUxy0Yd4kcAyPQQ1TMZMs55BIytonkI+8wTRjFpXlCp1uu/Q7DzH3Bkj5N9A/4rStPdeEeKAohkfbSqFuUVpp1dS6mrYzKXPYdLSxiPklv9mac7fZj3/3/3Z1vk7NM/ffkj/5eeZX76NbPlvZsQ5/Qrm/Qu5H0dmD4NeS/Y57uudgYlW35Q9ophNIZ+KQxcrC9YHKvmVyb20FKCnE8GddrePq3pHAmKsiYXcyj0sbHwiNf8vqy2uWWjty1foVd8gwFsFM0wobxwN8cmnv4kf/fif4/WbZ9h99wLh9AosR0e+kMD3vvd93N7aQDQUFLbUv/ujP8c3rw7VkEvTUD15h/oppVdTSXAsFuNYXEhJGJTut6H5RzCtNurNLkYjDlCBYiYt9bg57wtjMxb7BKEQGXxfYjoswh0zVZPBJ2pvvJYeylDFS0YO0qeMARBjS2oNYdiHIyoA5XqgIixiR5jvrLf482S173x0B6VyGZenJ7isXApgxuvL5xC7AHrMij+rA/LRswtL4i9JwH/Y66JTr0qNzbToFJOoAxzszWSfU16TBu7dv4OPP/0Y3b6JqwZDRvoea1oFQaXogxkNIxmLS224u7uHWq2KeKooe8nZ3gsMu23Zw7OYIUEPPO4vhh8WJaO0pGAadi6LdK6A/sBEtVoVWTCtRbL5BYQjCfRbTbnZ2GvVzw/lHs+WNtQQGEAi6sO0ewzNnSCQXkMgGId/XJfB/SxYkCGWNqpiOJqiNbDQd6+gBXvQfXO42kzAs8mY65lKCTXwKqSXZd1mkzHZ714fvcfEcnHr1nfxePsjRByuBUv64VR5ExGuaZ+D9jSCameKcthCKToRf9WLAT3GAGM2wN5ZQ4Yc8XgcyVRcUmeFpEK7FPY7VMjMDczojTZpw0IE1myA7vQKpewaJu02Di7eiC/qvY17+HTnEwlb5L0iQWTmiPFdsiWM9Rhmjib+XjIsnkzR6ldRbZ8iV7whTEvKFe/oTHOf4/m8hV/3RbFRvI8/8ZtoNk8E4JtFHYRnWcSjazIshkPZIu0xZoJfiNeYTSKPJmFZ404N9X5FVHHF5JKsVzlz2W97VjdzAolU6fgCqHRPaVCDm8sfiQca03KTgYzIs5sWjf9VkCKDBBazDxCMGKi1X8rXiMlc9AickW2oIeAxz6KRdUzdCdq9d8gFFrEUoWyTA+45Kr0TWJaJhC+Pvt2DkSwgGkyh3zqBNaPtkkqw1qYBZAs70jP2ro6RKKwon8TaqdQh7CFqJ7sy3HIxEXmryxAe4ai7yCzsYHHlsZzRf92DCrvrWoreiurBgeFfTSPWfu93f9f1M9mGkbr0zwI9P1i0K1q+FKCOi92LnixeSgV50VTh6BXhXpox2WritUCQyJOCS8S5x9S59jKSZttLJSTqJbIhkTcojyk2v6Tfi38BzVXn1D8zpc3Fq9MujqpD3F5OYHMhJhJQSa8LKmPea0nleiEir5PPI75HjI01DFRaQwFF5DX5gJvltHwg/PD48wc0xxbNcgoTMhy8a8IFxRp877IrTeWNJWW6Lu9DrpUfRwTrXIYPROU68GzihkdZKvH5zYWISo8ivd0zQDdcB7UO8PIsALfdQNh6jWxgjHI4jG6/i0E8iczNm0gmCMRxejGTZEAeegQSSTu+qPdk6kZpnDXpYbGQQCa7iPHMxbP9r+XG3yh/IlMEAk1Dc4hWp4+eSf+UZEYqQgAAIABJREFUIAwj/dcuIlKktfkEvcYxtP45UgSaiN4HQ8rTKVmW1xRz+5iGF+TQJA223qXfV0qSCkl35TpZW10VoO60oaj50uBwIqwqcZFo0jBWkp2kweFBQTBCTYD6VkulKNEUf9yFYdCjSEcssQHNoZ9JBCNngovTnyMS9KGUyaIQycONbCIa0jDpVdEcEnj0S/FqJBaU+SpGMiliszV2VepSzE/zxOt4ebUuLE5KHBcRn5pesskcEWDjlFQbY9DvYDQbYer20Gwdo9ZsYD1fxqePfg3ltRvIZsvY2txBPh3H89fvUK9UkEvH0Z9oqHdM+N0xwr4x7ty9L1Ktp6/fyWu5tbmGN7tHODypIGI42FgpwXJ8qDWaWFhcEPCqU71Ao9HCcOIi6nfw8M5NbN3cETDt+iHGs4x4PjjD+8Mz8RKjjJJMDvqT8YMgUMYHp5KcYl3/fN+aie9ZIjDD62++EJkkDwQWDdfyF05GKNuhVxIlSFMxyHVx7/aWpCw9f7MrGzTZGEyhzMQDqJNBM5ng4Z0dbN24IY0NkytfPH+K6XSEyuU5Lhs1pDIFLC9uiHk3AUoGNIhnBVOy6LviSZV4j9livm55GgO/NCzcyJNplQLoTuk950oKC4EYsvEot+Ee12tfwRy0ESLYEI1L3PTQtJVJOiUNQwIW9A9TiTA03iSgNZ/xWimZDMMWeAATnGd6KSeCcu3FUJvpWVMplqLxpAAwPOgpQZKkLP5sIiGsUwLh1wAk1zn3P+4tyqdtqNYgp2XsR2wbsXAIxXRcpBgsvNiY8DoRgCNLhoc37z+yDyhPo48lQZFrUIPTMN6PcjF9agLL66hPx0gGDdl/whcd+A/qGDfb6E4sDOMRIBqBv5CFUSrINdbqXYx2DzEuJGFvrigpibe3srkcn5yieXgmAA0J08nVEoztNY7TZS2xYAnTI8R2YITD0Aj4Mik3GBD5ID2/lK2iYo2ARZ9M0Dm1VQw6PiSsIRKVPUMkFEzkFbkbPTG4x0CSyIKUTzmKZc0zgEWsxnXF4okADdnMZBGROs5rao8R1JWX0cwdIxRP4KLWx7jfxO2bZSSTCWQXVuEPplG7qiDEiHENknpHtuT27dsor23i8uQI7148RSiWQ5CyldEIGzfWkU5F0KicyyAiv7yKZK6IkdnHycEeWpcXSOk2oj4HAWeGebMGZzKCb2EVofKmAMhsWig34b4+10OwZ5y8cs9SadLxeESS1YZTpjMq03t65bFh4RrjxRUei+dxI9ISMk/EW0f5iFmjoTB/hOYr616HbhCkoZRR7R8LhTym4zHev3ohIBp9qyQNVhIKA8ISvPPoIRbWNrC3fyCSECUFZqNBGYyS0Mhke9IX0J81x8+/eI6vXu5/8E8Tva4cIR67xVUG51LuiExR2UvI+/H+FjmwERTfFdYaBN1+80c/kmnlT/7oDxUDwWNB83dKfeCFdmQzeZEqDgj2SXKeYrPJ9/tZjAZkv5BGxwM4VMNF4IpSPjWrv5ZcMmCIoDyLW9cysbYYwcOHW+LVQ4kL3wRB/vODc9TOmwiHohg7Os4IUpBhJQCiAgWl4PMAM5lwe+x08WPzmGkfLCrUF+V9UXZb3LwPXyQj4Nng8GuRjnCwFF5/BH1Zybb+/cfQA9Kiub/9FJfPvbWSlyHhwVkdd3aU7PPrFwe/8nvX1ktY21jCqNfBxf471M6PMJ+OsLl9G1s791C9qgJkFcX8sGtn0gixbrm+HrIf02id/pahsHjcieExA2iCfoRDAfzi9Rf4s6//DANrANcPhCgJouKCSYCSzBknGRbmqIN0KILVdFFqsWa/jd6wr8JvNB9caR5cxZ6lzBc6kskcKWMYtNo4vxyj3lZSKPVQISOyWr3PSDEKFeiq1pGiGEoanHz+Sr4rwKnSPSquleerpNiXDlbXk5iAv/NKGCrJZAyl5VWkcimY4z6OD89ROb3Ezt37+OS7P8RyfgUn+6/xh3/8e9AMB+nFpLD4wsG4eJBFg/TfWoI9nwjwtv/sCIfPT+QcF+N7R4cRD0Iji5nS2GwEi8UHiMfWcbz3FJWTl4gXXCSK6nuVixADHkLwaWRSuEjG1z8wKmlGzWvT7D5Dr7+LQXWK/qWSZPJ9yx7GPU1ueA/I5lCWAzWm//kYFhNAvnxL/vx/9dGv7uFy/ysMaNJOexhrKmuVm3chm0QmGhZAio0zG12uUdpkJJjQmEpIQjItJZjE2Wz2MRzaUjdn1x8iUWao1rcP6X88hq34S9VfoXf5TGr2oWVJnZgr30MwEEOruofM4jbypdvCptu5vYON1SKSYQOdeg1/+G/+LVrmFKnSmoDd4qNI6dXJLi72XyGT0VBcCEP3sQnuYzTpCLDHweLMJsDBAQZTxMn89yGAJWBShGNUoIdrMtiamiUB0ZSvHIeVbPTVPSVWMPTpchUblecR2UQ897me+d8hDqY8MocaxNDnjsAwr6Uffp6TAszraHVaaLXU2ccBFtcoh50839h7lDbWsLC1pZ7DtERFwbO/cnIsoD4ZXmRR0jeVoJliGvO+VwEKrA2yhSKCfirFRuhbNlKptITnUN750a07ouZ49/YNnj39GsPxHLF0QaSUncohOpUjlRzqOlIXplIxJWls9mS/JPM9Hoshkc1KcBLBQg6FF5dKAq7RO44S9NrFidhZ8PKzZ6bslzg5PYwzQdZZc3Aeb+Rvyuue987hM3h/Q/rQztDERK/DMdowXA5LXMwNlYYpnmeWiwmZ/Z5MmXtAOb2FYCCM46tDmL0xvnP3Np7cvou5Q0BsJnLkcDSJSysCXzSFcDqKkGbDavdx0ZxhOdzFemIsIOZR10B3ogawg56JMCxMggvyu0PzDiYMiZjPcdK4RGVchxtVIRzxmYboXJP9LJdeRMI/w0F1X9bPrfItDLWwx5jlQFqDMSc7X7HgRQ7q1cWsx9ij19sXOD/9BovL95BJLAhhJGkN0ai+RTiRwCeIYXdUwdcBUwL18ul7gOVHq/sO6cIagnOSYDSRc1q9SyzE12Qowd8XiOUkMZMPXjcy0Grdc/EJXc6vSy9Nn8GL+rH8+/rSltSDZ+0T+ZmVHJlkNg7q73HROfZSYNl+aVjLbGEluYmGdYXG6FJtv7wPOXB2Jpi5UwkbyIcWUR9fomFVpE7UHR+yRhEJf1rusdawjv64hbCWQFiPw3IssZUKumG5v6yZku4HtCj8TkgGj1ynmVxOwirZv7BuPj09hTnksEDZLZBsQzDW1fmHpBwX2eJtFEtP/loArUIPR5JeQmGY7cMPOE968R4yS/c+bH7av/gf/pW7VaQnl4tX530BCO6sJmWjYNoEmS2GuJyrQ10BZK7QzMmAoZzz+nQ7rJoIGTqWC3H5mkhBaf7s+YjxgnLDkULCi2umzFLYJzxg+UY99J+/h7VDKKDj9WlHvuej5ST2L3tSgGwuKobbwRXpqTpuLCbUc85mGAnTi2ljOjq1OnTNj7YWhe0A2+W0HBrXcgpOKPl7iNQKDHbdk/nYrM4xpomzx9Y6qZkwx1NJuUzFmE5HVNpRPmncWCUFZ4bXJwowIptvLM07vXvUAb97SebOBFtFpnE4CAynqLRtDM0OrJmLFo0N6dFgD7Ey7yNYKsNKUa7qw+u37/D+/SEe3NuRJrs2ADbWF6CZJ+i2L1Fe/wjlzfsis+kPbQzsOQ6PPkfAiGBl9YlINRlPzSCERm0X7XZVEjci0cW/ciBeI69WdRfB/gmyq/dl8fpGVwJa8NpJoIOfHkJh2KGCfBaTXh19LSkySAybyGVTiMQYHNCQRS2HjlfYEGzg4ciDhC5GlFTM5jYmc1NuJHWIMdFRg2m3MXe7SGU/gj3X0bh6gUzuEwHNqmdfIsyNZOk+/D4blnmIgD+KfMgPQwuhN45hxurXA4NJKWeRy4OBaL0k7JHqT2mc10RfF15s8MyZIWsqEVAeGVK8ijeXJamdbN6smQ9nV3uYMBHGZ6DVfYukplK7HH2Oj28/wmef/haM5AI6nQqsdgMf3byDu48fS4rYL756ihev3+LB3du4sbEm0slnb/Zl3USYphiL4dbOTWyulvDNq13Umy25BzlBTsY4WaHcY4SRpaRuirYPmFzw4l2mIRnSkY748NGdu1jd2BRghxP8RrUigBo9DWisSRAiHfWjbVLCofzHUmFdwDOCKd98+TP5GgsWMoQMSgx8isnAA45slO9853uIxRPCNiPYc3B8IV5sJhP22gM8uHtTgLtnz57ixYsXwgwgIEvWDItc9sOkq7faVQzHJlLpIhKJa4qxZ4Qpke4hKeZJ8SZQJMb/FmOmKVcEpnMF7pOxqSaMDqKRkCRl0i9HABQB4QLo9ZpoNs/lwIhFEtIcECy3rTlsmyA6k9RU2ImA5Sy8mN7HCavFSQV9GWhC61cmxyIBcJSBufx+RY9mU8SCSPPT2JzyDF0kJwQoCH6Eo1EB98VbQmlgPAmKYlkJE2o4kr+lKfKizmkYm0/EZIrLe5VeguL1xvcBHZSSExhKZLjPObi6MCX5i/R2FsrSuniSLsZiS1oeWXAEZ2Y2EtEQogRLX5zCPqxCp6QmlUD80wcIF/Lo1ZqScEOPq3K9h17Yj9PtZbmn+DWVOElAMIBBu4tR9QpFXwChoQUs5hH9aEsVrAJoqT2GzSI/Rza7EtNu2wiIP4gm4QUqeYy+GmrSyX2c9zSZV8KrkuRTj4nE76d0Z+7AFjNeEfKJnJBmzgwSCYfDiHEN+gy05ywmXPF3YsgL01IJ/nKgofXaGAxbqAy7YqhuRIuSnCyhsmxchyYGvR6cSAq+UAr5Qg5rpRzG5gB9a4rFtU2UVzfw5tULdDtt3L7/GMlEyttbKV21UK2cw/EbWFq/IZLzw3evcPT2JQrFPEqlspJyENChab8zgzGbw273YfJaRaOwZ5p4ewlDNkgGX0RS3eRzmOsij6b0T1hQXvMtQQDSiHJIoaRX/G8yT3h2SLKdEK+Vx9F1crQqlnyS0sm7TPnKARtrqxgPB3j2i5/L56eSUZWUkoX44lIR9z7+GNbUxfHxidwfXNFcJ2II6zFpZlYTi0uL4pn07OvnePrmVAAAvhfFolJhPd96HXH6qryPlLWBYhby95LdI6C0MO+UFxaHNqlUnlRy1BsV9TokIZOAHc+6byWPnJbHo3HFHKQsx7MZkORhT0Ylz015jxi3ewbeni/a9bUW012RuvMWmSKdSiLo84scd2M9h60Nsl418XS9qjXR6HRgZLeRZVMzrOJyOEOl2ZL6QkmJVIo3GzgW1mwi+blxv+JZ/cuPa/aZ2lpcpEtbyJQozQpidHWA9t5X0Oc2UqEgIsu34Vu5D+0/MKX9uwQgbq4v4MHtNZxftdHutOU8O6sqH9B//5FazCGWjsKsHKN/to90RMPWzl2kl9ZFXsSEuWTEB7vBPd0n743UFAK7ZBESLJO9n95CTC4W9jC9Rhw5UyzHxauTd3h19AVa3Yqw9rnfxxnUofsV22TuIskAE3qUuBoS9JaheTT9W5j8SRDYH5JahrKvVDSG+WgkMvJwOInJeIbT8y6aHfE48RiUCv/6QCUUZQVZZfxbeVNe/7tK0CTb1Sd7k+yDHgbHz1ZCHwzW2uzlNTh6D/a8iXAsKrUb5cpPHn2K1dIqjip7OKkewhXMT0cms4y7W59hNbeMz7/8Kb55/TnCyZAwUbKRBKKGgWQ8o5q+Th0ds4PDN8c4enOGmc2BEZl+SvYczPgRiBso5G6jULwpVgdzRw3qhvYrdPrPMKcjhe6HY8xRyDzGYuET+fdG64330dvCNuPr7pu7cnkGlxOYdRVEQPPowto9pEs3fmWttK720L7aR3ZxG5nFX/33v8s1/J/Lc7Ur70AvNQ41uS9wu2Hq5Ng2UUwlUUhxwK+YMQQ8uK/5groMybIJyh9VKMloZKPT5dDQQXxhC4nlOwJGKyN8ZaEgHmET1jBjTLqHsDv7EujDsCLu+zKko+UB2X86EDLiWN/6PhZXH8Ae9pBPGIiGfTg9OhZmOPdRPZxBKHXdl7ionR2gevoaqaSLdIZNcFP8pWgsTwDI76fPJGs+5dVLdjMBQa57vkbWqKFYANpkCfNBCRbN9hn8w3qB7BsZNvAeUkMIOQt5z10HxHhECTVUUmemwqnZ4yo1g7Jw4RlGw/+5GOZLT8l03HAckVgSzfolLi/PkSvksL6zgzjvp2Ievas67L4pyeWnhwdot1vqc+MhJwcsQUEV0MSam1Yj9NWi4iCeyMhZRvlqOJHB5toa1splLC4syOdfu7rEs6dfoNroCNgxZvonax4Z/DIMYCgKCcqkeW62u0NYY9VD8zNmwmU8EUeuWESuuCB7AEE02vScHOyjXb+SwYMK5VI2PBwORCYTxKla0h1YDCXLr8m9b3Uu4UvkBJQatiqwnDamIJGDQORUQsokKdlVqhJ7TKWFA7/sKT5M5hPko2UsJtdw3jzB+dWpsE1/8Ogh/sGdjyWYsNU1xTt7/c4TaJEE/NEEUskEfFYbVuUVupVd2MO+mr96KW7XZ2i9P8FJP4R6s49O8wTBGEMzNJiTHuaaA9sHTLQZQo6OxMSHCEGgzCJS6SVJoCToFQ6yx1SBY+wdNLK3CbBycMMKfKpsWrg2rbH9YbhdaytvWD7PWf1QCCjJaA7anLYBGhz/BAO3hWxuB6FZGoPBkRqqjCKAz5UB7WBSR29cxWJiHclwHmSTRYJhVJqssYCl7Bqu2qcIGiGUcmsKFA4FUGkcqwCO/Krs2wL4iq0WwXMdJ41DvLt8Lf7akSCJQOzXJ1jNrmM5vaZY6K4ugxD6l5EF3LQuVTqnstyUcAhy1VhzZQNFObca5qWyvXGjCMxjsOZ92OjL+otoOQQQg42BhDRoDvsjpRohK1DY32KnE5b+xuwr/ECxSDnUZMo5a0+idYqBJp5wroti+TEWV578ypZdPfsG1bOvJWAjHFR7HevMZPEOCKBdP7Tf/z9+V+5ObiR7FbKCNJQzTGLRUGmPpZErZ8MK9Ap8a5a/uRCXTYQJktfsE17xpUwEB2RnGQwEoKxOyTJlSuZRZct5/iyZZDoOLpUmmtJKxY5RhS5BMj62l1LC9uKjnI9Cd1xEOa31JFIOi3+mU028RJ3ZTH6WngmUYqq0NUqXptg9a0jztFXOyDSAF/ig0pHiZDHLiOMZImGCKEqqoqQNSjKkpsoGDi578qGUczTTmwsgdFyjdxnZaEri+vq0KQUTPdt2L+nlAAk/IAOA0lFOQDJhMqomqJoawuMx0sMqXndmaIbyiI+qiI2qUrBFCwuwU8t4+3ZP0GKiw9y2Y/Ek1kp5pJJs0m0UCsuILdyA7VC+ptht5xcvRc+/XH4g6R6dVgOt1hV6Jr1uroQeWizdkyAAebgqFKBz9QaGzy/T1ojTx0I2L9M7xdJhSooPIU70NB/aSCt/pX4N7ZEq3n2RtLBqnGFDZArSiHtAFTcoAkw8rPUgQQoH2rguICQrNx4+1JmPpy1MGBhA8293hCmoQffBHvOGCSG7cB8TeyB+C4XSfZF4Zd1L+P0JVE2yaDhRJltPMXQ4ab1m8nAqxML5ml3BjYFTS+VNrg4s0rbFWFkSqlRSn6THeQ1lf2qiP/VDn/URJuLequF0UEc6fQe5dA5wagJE5UNJ/JMf/1N8/8e/Levn2pD//PkLbKwvY+X+XXzzzRd48fYA/lAahqOmA1MtiHTMEKBvfWMTIZ+LZ6920R6M1aHNNMXGOQbtGv7Rb/8XyOdzwiCz5rp4lknKpcfC4de4jnOJIB7cuYlabyIAXTKs486tbWF9Uer57uAUmZghMjsyogi29Ub0kXOFqUYz+DcvninWYCCEAJtkY4pIilIwDRMrgF7Xwfr6Dj759DM8e/kOz55+Iz9Lz7Nnz7/Gy5fPFUhAsNVWzAmRyuoKxGKfRzNiMnGYoBkMk93H+5v3o1p/yphb8RcFeA9FxBSY7Etr0MJk1FUmszpTNZWfQTgWF1YD4dshY4wlGYhMOLK6fDCHLbS6V9I4FZIFhHwhDPpDZZIq/kb0vVOyML52Pqd4DhMIIHBhj2X/YtFJgFZ52tBPSxfTf4KDKpVnIswUSp3oqUc/OF4PSgOVx5khwAKBIm4cip2pihyZbPr9si+QASeMH2G/aNDmcyTCAaTinOjNJTxBQhPoeUZmHTR0BwNMGMUdYjHiYtBVCZ5kHIuxNAtd+n4xLICfEYvj0ZB2rkjFolh/14T+/BDn2gRYXsAwEkSgkIUeD6PbaiLgM2AYIaS7IzQ0B2dLWWk4WdwOBqbEYocNDXHKozQg2h5g3GgDTIRcL4txN68fJz783SxUWEgrHzIfLHpEeP4iZLMRyOF75JbCoo/NqkpVY+S8mhYLwweKYcb1wm2GnyDBWaYXkanA+yTJxFH65lGeJUWAMkM3T44QwQzFYhb2aITGsIezfgNNi6xJW5jPTFuLp5cBH6Pgx9heXUS5mEKr1YQejCK7sIxIOETDPbR7Q5we7KJ+dSJ+mlxvmx89wqPPvi/vnecwZU+tVkNkp7mFkgCbw3ZNjNCvGSksvCQafmQhQkBnMkPgtIauo6OajmEaCUGLJyWFS8J0AxEYMfpIqiaBRZ2sITbWHnuK/8YimGxtDjs8Tax4opD+T68d+hCqha/WnTBMhLFGUMLzFGMzNZ2gXFpCpriAvXfvcba3K2tfxnDegIxFa3ljDQ++8z0ZUh3v7wtbYcxmh59ZgD5QEAknU0Ot3hXqV5doDUN48eI93u++F4YsHzy7hWXGRtoDVRWAzeZNMZqvU3fJQGH9QBm34NMEFhwO9cJyVphDmllz6HXNSPC80yhDn0xEFhMKR9AfWiqXQAA0erfwrKBpsQK5+RmJZJOUfw6fOEz0AHFVqFNGRpaaSgnk+XNz6wb8vgDMYRuFYk72WZ6hY38aeryEuHmOlN1CNJXDeaOF14cHApLK8S1S9Qhya3elEepXjyQ8QWwXPLnfNetbbLHUq1EBPHCRWtpEprSNzvELmCcvEKJcKeBHdOMx/CsP/t5xgY1yHh/f30Ihl8ZPfvJTfPlsD/H8yn/092p2H9q0i1hQw/LKCvKlVcQYYDIDGt0BRs0rhKY9RKIMkPHLtZU0xw+hCUAoEhUmMO8/rmGp9LnfOMCr4/f4/NlP0GqeYE6jVFdDKBJEmL4dso59yEfjSNOLzdFE2sGhMb25emNLZFCUh5r9PtKRCLLJlAyYLi4t7O1TIuyZO0tx7KUs/tI7ljqZKZCSjDiGJs2CShBWpvceQ+2DZFelbV4XdNzXKRmLRIIwrTo6wysEwrRV8CGXL+DGjZtYLq0Iy2JgT2DEAGvKNL4BFgubuLP1WCT27WFXwJB0PA1n2MKgWxGQlufnwLJwfnWCdrOOylEVtTMOtJW/bzCmwYjRrHwMx3ZhxHXEsmTobspLHI7fYzKvYDqaYzQYIJpMSsBTPKJSWq9rnd5gF5Z9LkD2xDYxn8xhtm1MLcUUSuUfYmH14d/7Gv1/6y+Y2iOc7n2J2sVb8eyL+vzKp5nnAUEU7ocsEzUOzXxYyqZQTCcx6Nvo9ycCxvN/8cUtpFcUgMZhKs877jv96lv5w70xHo+iPeii1esJkMKBGFnvJlN/PXZCaeURyqtPhIHG4a/PGSCRTKJcXkVxsYSrxgBv984EWGBS+Hw2gjY/xMysYG4HoQXqGM+64odFvz3DcBAw+F4YEEsyA5lirPMVm5oHSTDMsBAfMFoFzLJy6xIPKnghLN4ARnFF1K3lAWTXASsijXbpdU1gTBN2fDyZkL2DCguRDNLLjIMrAgKBoJwVHFbTfsEcDjAka9t1sbr9EdZu3sXK2iJu31hBr93D25evcHV2Ri91ScVs1mrewFal0FPZwaR1AfbIBOcwxdDAfGP4Q2KjsLG+gXv3HyCbzUttc3a0j6O9d2J749M59J6j1x2i0+hiOBh9SChnTcDrQ3Y6z6dufwiTw01XealxX45Fw0ikM2KJwoF13xyKTJ41KWsB1hsSYOHZtkgohGdbNCGAyr1J09EeXqExPFWspOQK8vEygv4Q+rMrOJEEgkYQne5LTF1eSw5BXWQDy4jredSGJ/DpAQHTmpMKxkMmwwM3yqt4tH5b5MfRsIFYlGexjlhmCaWbj5DKLWDKOv/yEO3qKTrNuiRb0u+cZzMBQ3NoYzybYDgZ49mbM1TqFtZvrCtfvLmJMBl42hxD3wCBGWCMfCINTySyCIcyOG2eo9q/wqNbj/Hpve8ICFprNlFYXkMsmZGaFdMx+s2aWKZIP+Dt16wBhsMxzNEIZ9VDtAd1lItryCYLuOyeyvstJFbRHF5hMKkhF1tGObMh50Cn00e1f+ox0VkHhJGPL6PaOkS1fSLsMq5m+oYTDAsFIlhbvPlhSMN7hfUdfcZPrg7ks7y5elsYhq9PXogUlOvtoLaH7aWPsFXcRqV7gtP2sQrT80jQK8kNxH0pXAyO0ZvRr5x++gb8mlKZxZFGGDF03YY6++gb7Krhz2BGaxwNvmlE+eRTjTiPwfWPJCQioCfl7CSvYGSa4gFO5Qz3F/5hHXRtr6VUJAyLYW3F/gYIRkKARiYan3uOZGYVi6tPhAD0yw+CZ82L57KWY2HaNrD/nCBRvIPUwrcesNrv/et/7ZItRnN83jBsMmiaT6nPzeU0DF3Hi2MVPX13LSuHtmpkyezSVEoLDTgpdofr+YxBQDRuquGgMryWuF6Jj3exd9GS4nVT2GK6MBMkdpjFDS8EkxhnDsYOENaBsOGDFgpil8CV42BnhRRETg6m8ns5kdu7aEtBJEwxAA+2FuVvvgaRN0jAgY5Xx+oD3aJcc8avKb8QyjX5fQwKYNKmRKCyOHEhfjbSoHrAHt/727O29BDby2lJdpSmL2hIob5/0ZHNdTUfxUXLEtbNxkLiQ4w2C2rSgbk5nzfH6LR7MHoXuOrPMU8sIY2+SAH7M04Berhs9tDrDnB3ex2jYR/xGDngAAAgAElEQVRXpoNsNoOkQwNHHwqb97Cy9khF8vbbAhSaI5VOmk6GcVnrodEeYtyvSJxxvVWTw2+prAriy+OvxNPMDx2N85dYyuawkM7JpMOfWZfiLTypI8LEllBRmtQk+miYczQH6uYXBlckI8WnbvcFUb/2JJImSzwvAooCGVDmhu6ojokzwNRpejKqrKqWQmnMnA4c60j8dXr9IbQ58Xp1uOcX7ou0uFt/g6BGpo2OsasjHllExEgoeQSLAzbE9D9iohwp/R6Ap85GXRhABP6uSzS22SIV9kAnufENQ5gb1PVT3iOsHno72UBrZCE8rqKcDCGcjOGi10C/M8SPf/hf44e/9dsCGjx/e4h2t4t7tzeRSqZxeKJorVsri3jxdh9v376S1E6DFHUpMuZy2MYjQWxvrGBlfQuHxyd4/mYf5kh5oUizCg3feXIXc94s/K+piy++eaEaSVcTtphs1JomxQnvk+2dmwL00N9MZIb0rRk7SEYMAdXW1tdk87mqXGDv6FSlqGgT8UTj3kAWHNMbGZtOtkRAnwg4w0aFhb09oicUqdAu7t5/iH63jS/+4s9kksTn4nSAXlTCBfEaTI4JabTPuGtKZcVkWZLBaFI6RjIRFi+lTmeoPGo0/wd6PtOFeBOySBdwigeg2cWo15KpI0GoXqsl7KtoKqMkCpTfTZjCOhNvGnqW+VxDvKzYTPM+Ziw0v95utNFud+S1i8SNoC6LBPlvgjYO7LGtGnTxwFAehNx0xRvNO1QoD0skkp5sTZP3Q7CHABfvF5qs0pOL95GkAzFlSwxIx3K4KQmQkiQSgCWAJgAcQWCucUrrbEsmiVw39F7jayOzTbzLwlFJZKWfI6e10QTBR+DysicAJqfDBBfI4uLwQlhtho54PARtPIGfyUMBP2L7dfhenmJO8CufRw0TWNEAEPRhbmhIZvKyn1d8aVTD+V/pM0bVPUyq7xAP+hFoduFeNTGLhxFZLSG1uIBgmIk8ik0nTS6l0z6ud8U+42vmni/ec16KnAAk9EKjlwhNfb01JKwarzDmCMwIhoSBKJMqmiybfUxaddiBECwjigw/t1gEyXwakWEf3as6LNNCfWxhQmr6yjJmhour1gV8YuzC5tXzlgKQLW0imcqjV79UhXOAzTSQW9pAZnFVseg4nBBQFKid7WLYPEcslkRh/RYW1nc81hdZAnOMzIFMKrVAAJNeWwzQmdrJ6yCNM4v08RjxVg8xPqdlA+/OMOoMYWVSGP/aE/SWF+T9xpNJAYK4R0v4BFmZNlNNyapT7LJBrysSZ9mDaFUgZ58Cjbg/kmUrrCYyGz3msexD1xN5sq7IeO5xYqhJIUYKaSwWlgHG1VkFg077gz+TyGxZR7oabj14gLtPHuPs/BLnZ2demrIyouXPhgIzpBMhZPJLkp775uUhvn62i73d1xiSEUT2qVBtOOQg6Ek2gSEMb7IvuR99ALE8ywYBjmQwpmQwIuH2+7C2tqGo/yeHcr34PcJc8CTFyi/PQblUQjgSw1W9JUCk+GLJ9aCXkJLsScol2UEeHUix45TNg8jqJHRC7RmKPTbDQi6PpVxBvLem0SxGPhpkcz/xUlxYd/UvERteIRoM4qjexEmjKa+VBWhyaRPZlVtYXy3J9P7FFz9D8/TdB9nmNahyfXN6vAaPtaQjFE0whhXTXhXkCcaiCcQ3n8C/tPOfBDe4tVnCZw+38fnPf4Yvn+8jWWTR/zc/lgtRLBcTcq0IntmTOQ6OzvHm9S5KKR8e3KRcSZlzk6Ygfq3icapCHihf4c9R3k0mGdcTZfT1QQ+vDt/h4OQ1KpUjzMYTkYRxWEdSI6Us8XAAaSOGmB6UZDOGunRGfTT6LcRTKbiODz2GXNCLxvCjWL6LgR3D7rtd9Nsd8fiUmsMz/2fNQoBMvsZ7jYxN8WRis0EPJtYkBNQIFBvwBSjpou8Z2TYqmGY+J+vQJhaupPBBH6xOGy2zASeqVBbpVAqrWxtIZDwJKouaaAyBgC4JZgy02rnxBDc27qA7rIl8PZ/MIxuJykDDms/QJdsYGjKROGKhKF6/+QrPXx/D519FOBxnNrQMd68uX6JafQlfgFURg1ZUCJTP7yIV25aBrGUfIBW7JQBkb3Ao1g28/5RFxwzJ+Ab8egTd7jthjQiA1pthbLrIlW4hu6jWKL3RfH5lwfH/P9QVqJ69wvnBV5KaKt2NQw4ImdccHioGrMva3U8moyaBTtlkBLOpi+lIsamkJiN5YeEG0qWbmLVPMWudYjqfYEyLF/ZA0TBi0ZCwmtv9Hob2XBrksdVH37LEF5UAl7IHADZu/DpKC3fgcy0U8lkkkgmk0lkk03kcndWxe7CP5sVfwLWPkMolMJ8EMbM5iOph6nZg9qewTPpKkpnEI1MDZyOeTaEMY42gJswhehnz3rU6C9DtdWyuLCMZj6MzGIgNCsOpZBbCwZ34marEUdpByDlI9jqHnl4/eK2+CIYjiKbTYufRqtXEFoFnCgcPiUhYrhmJEr1BH72Bsvbhfby6uYmV7TvY2t7Gxw92cH5Rx6uXL3F5foTT8wsVEifp12S5zgV8Sy+syN7UuDxRzGjDL3YDmNnIZrNYKq9gcamM0vIyCsVFqTUvTk5wenSAdqclybbRGFlr9CccYdAju0sFWXE4yQEU61Kx95hOxO+M5x97bO6ViRgtTSIyDLxWdHCAZbIembKGZK9lSN0pnsgyQFI1LM9X7mFkufG+bpgVXLQP4WAiPdZqfgeuPkVrfI6F6KYcpw37BNM5WVouEnpR/u5PmkgbJcT9BbTGF2jaF4Dtl+CSUmYBO4sbyKdDKKQjCEfDojijei4eoh+ux+Rl/+E46A1ttHojwQ3eHzbwZq+KEQejlDiKuxPrdNoVaQhFwygsZhGO00TCloH/oOeiVe8iRIAIYVk/ojYJBMTPnHszFQS5xZIEMoV1F9N+R4blkhRL1qfnP8hrR9Dq4OwAh+f72FrZlvvx3ekrkRreWr2L1cKm9HBcn1S2yABFBpKuhGwRjxEgLJFXNlhT+rYrHISPk+oBTq4OsZBZEa826Zlstc/yd1+1zxEOBUXiyffw8OZjnDVO8OqUQOZEzsmd0i0JAxBgXNRkqqIhGaEQWRKmWXfcknRNMr8SRhqF4JLUUFxf3WkLPYeYkkosD0zi3vnmQrejyvZCwDNacvmURYK/j8m8DQMpuHZQsA6SPEhykf3M83Ll7xD7GZpIeQNV/s3zcWn9tpJxCo4ww8XpcyytPUFp7fFfOSaqZ09xcfSl1NqZRALxaFKsXsLpjb8Knv33//Jfufc3cti9YMIWcJPBAXDx/Kglb/beegZ7la40ySt5TpqA8wb1pC7KuZgwsZioubWYkENUWDoasEdGF9lYpfQ1D10AL25GAV2ZrcoUnDppevhQ4hSNSgPEAv/gqi8g3lYpiZslZQJJ0I5NJxfZ7jmla8DOCps0VYjyufYrHYynU6wXEwIesXB4d9qQhbFZzgrIJhiYMBIgElN+WIbPxd4lgws0bJdpvkxzakeQ62iIjAAWvmQwKAqf8jHTsLqYxLuzNnSHxnppFT9M6ag9lQY7HlHx7QLgiUG2H5ozhznuYjwf4qw+EilmwB4hlywgH40AuoVwNgO/HsYYQbwfhPDV5z/HijGD3xnB1jV879c+QzHpwvIl4YsUVBwv/dUOv5TkjGLxIxWlHgqj3e+gUrlC7ewtBr1TZBceIpXbwWxqQXcmmHYr0PtnSNPgVZqPAAJxls46Ak4AbnRRDqHovCvNcc+aoTmYwo1kxXhcAINwBLA6mI5Viqk3vFGJb6RA8/UZXCMO3DHBshnGblsZ7pMarflghLYxnpqoXj1Db9QUcJa9Dq99MJBQ4MN8JK9xe7GITDSD84aDjmXK+oylt8UnxrXa4mvGQAA2morWz5ucbAb6mxkw5/TdoQyDfglq+q+EPIplKKwzXUMqHoc5NURbH9HGyCbSKGXCyET8OOjosMwxfvRrd/H4e78hvjvPX71X4NSkg2xUh+uPY3ntBgzdxt7RGe7fuiegyNeffyE3rC+ZRUSzJMGRm54RTmDz5h1sb67ixev3eP36ldoI9KAAz9fgGcGszx7fBWaUKw4FDN3d3ZX3arv0KYQwx/gYOYbIJP3zMc5OjoQx1jZnwkbKR33oj+fy/6OGJrIyMtEe3N6WtVw5P0W3z/AQH44PDyWdhslmEvBA76zRSFgfvGcVY2yInklJIM3F6TNF6SKbWsq5QgiEY3Lgt8wWRqMeVorLCBlRmcAkMwxGmGPQpUxbeSyRimtZjLlno0AjV0XTFUapMF8ggBbpzTTYHvRb6DYbiEYiIi+rV44E2IvE04jEk5jMXbS6bfAdzzWVMujT6f2kQ5vPRHpjaAaqVw30e5QaKzYT9zsJSSCAQXalSLlU6i/3O+57YjDLZEGCUOKBQSmXWn8EDvmaxTLcMFQQAPcDHrAEw7xJi0TVc30OOKFU+6w8PM8zevNFI/RqopH9WJ6TU6bZeIgAjb4pzfMkA2TRkD1CXzyHEVU+ZZDN4o1JofzD10sPO8o9N1bKxGvQ6BL8dhDzu4gFI7LuzG4Dl60efLtVJE9a9CaFpQMm95hyAbmNVWghP9xACE1fHufTb5v9Xz6ZpvV9zFrHsEdDDAd9RBjLHfAjU8ihUCyqw9gzag/wM6SUgLJPj/HH6yZMYLKc+L6kQJspU96gB0DOXAHLKNPiNCrMxi6Rhj3uA/02snS8NkIYNE0Mey00mm2EfD6kCylEfC469GsxQogGIwiEokKhn9kdxKMhkOksUlkOeCacdIclTISBE7FQSOwMWODmlreUab0U4ooVLYW5pFbqGHfOAXp5GWEEEzlEc2XZW3lfS3ABhytkK4UjGHeaGDWr0rhzuBSfzpA4rQCdjhSTkb6FwOEFzG4frYd3MfnuY2hrq3CTSVmfmDJIgFM5UteV3yfToRikwbOUZ53Z68m5xPuO7DyuQTnPudYNBlcoBi9fH59BAdHqfhiOxsKiTEiYhfJHU1H2DKPxiy8LU96O3r7GaNCX18KikQ2byFF0HXefPEFheR2V84sPTYEkaot/G5Org1jZvCHpuG9fvMP7N3syeDg82lfpxyK/JnuY5reK7aVSLpX8WZofLyWNxT7P8mvWJyeU3H+YfknwnIbRvCcIfimvQlXgCnjhAW4KaNsCO7WLywsp/tSAza/AM+4NfJ8euKhAcFUcC8uDhaMk6nqTU51+MWS7QQaYmxs3ofvDOLu6RKa0KXLEX370zt9jWD/DVNiv6uyyrIlMZpk4lVpYFTb9pHOOd8+fYmiyafNU4J5W4DooQ+RKvF7e0In3C8YDuFYPqc1HSKx+O239TwFG3L25gm71EK92z5BaUAylv+mxspDAykLyg+8c1+vPf/YFvvriL/Hx/XU8vrum1gPXuJ+WDWTQM4FXeRvx4nAvpp2DakYI8KgBHOu498fv8Sdf/RSXrQrGMxthzY9YQLGCCTZxD/PNdBigP2RSpFUdsy+SfDaaBOJEDiyA+m0YoSI69QZOT85wwuAmMhC8Ia94A3PYLC9EAatcdzIk4hr3069X94JoCFSHoPltGEED8XBOmC8d81TkUKF5FL6QD6lcBNlgCuN+HyeXV2hZIwkRWVhcQi5XgGkPJOwgkcrKuTkgYD/VEQuvIV9cgBFmsiGlk7YMu5fyW1hauCF7b6Ndge6Msba0gnwij5/+7A/wzetz5At30e3uo93ehZ/Nd8APLagJ24X+n5EU0x01DJtDqZ99AZUsubr+XaTit9HqsvYBkvFN9M336A3eIxJYxcyewewfy1bWbzOgwIU/qOo1HgqZwn1kF//+mZJ/05r8z+3fCaBdnXFYy6S/sfyhRQLtZiSwU5/DH3dhxHgGqcRDv+bHoi+GjBaSXqg3msBkIFAsJqCCYmdRHjVH0xqiZQ1xo7SE9YUC+qMRxv6iyALblZcidbamU1jOFI7O/UbD8vIDrK09wXg8BBwLhVwKiWQczc4IteYAvdZLDLovxdaAwJrmp10B08j9GE/66PcGYq1BkFgCjzyJMo//UJTelkwpZzonpdv03tMw6qUx6S8hGkyoMA7DkP2fdaQaBqnhhvx/DjTpFU0rAfaewqxSqgHuEeIjPePwjvdnUBQThuYgy/AdGXSqOojDvT4TsgeUnzHsyEFp8zaWtj6S2vbRnQ2slXP48ssvcHHVRs8ciRR2bXVFkuYrpyf4+Z//mRqwTmfe61WMYlFLzsm0J5s0i+WVMlKplOwLmWxBZIPPv3mKSkWFvRD4T2foucs0WwU8ih2J5w/Le5pngmKKO5IiyrPVGk88iw+V8E7iAXtsvk8BagjkCdnEkCHBdaCN+Mh6DFkmuRJk4d5GkLY5uECluY9Sbh1rhR3UzTO5HqlQSc7+9uQUTfsUdLDDXIFvycAiwnpaaohOr4nupKoAjiGHVTry8SUBrsrFGEr5KMK08CFzicFuVFXQbsjP9TMT3+UX76s4OGsrqwrdL2FYA6sFPaiAtnQsJn/TDor1mi2MSwvF1bsobzyEb3gJt3uKXt9EdzQTj3YP0xLCDYfYBKSWFheQTaUxJkgpfpR8PX7BCILiJ849nd7qCrgVJYthYP9iTz73G+Wb8v4lMMuz1ZA+1fNW5c8QVKI6g70ymftUbChfQnWGjOgZbY8RItvK88a8bF7AGg8l7IDrm5/V4eWeKHr4O28sbeO4eYjjxgFul+/KoGOvtou5q5K8hXUmw0jPZNsF1lKbyEfKuOifomVVkA8syPNyX6H0duiqRHcByKyw3LvCFuuRJMO60YAvyM/TRSJ1E1pojH797MO6nAwNL/hLeS6qQ1vVziLn9Hqma+KOd5jKaySLjiAaD+P88i0srT1WFiEOh8dA8/I9KmcvpO6ngonsNF5LPhK57Q/buvYv/6f/xaW8kA9+INfpCE/361Lw3yyl5EXSk2yvoqSUIof06QJuyYe6xKTOD69XGSzqOiKhAMZMJ+K0THPw8qQjDNoHy0n1XqSO5wSLHjtcZD6M+Z40n6DXwgKSJ1ZeKJRjsnTfWqLJv7ohZw4X21R8s3wBpir5cXx5ha5loZzLSnNGk2kuxMaAVFtgY5HTwLk0C6d1U4rc9YU4Dq5G8l7JiGOhe9FSPl3lXAS7Z22Egoa8dy5We8roWjJ6DBxeMjVjhLUiJ22uHEpnLUuYW+sLSWlwT2t9+XDXF2IY2V18c/L7eHP1c2WKyG5lUEJWW0e5kEHffwbdH0Bkuo7zaQaakcP05C3uOy1kNQuX8QiufBPMgils3Xgihxw1xNcyjEZjIFHJmWQYw6mOw6Ov0Wq8QiCqIVd8jFjwliySfu0douMzFFYeipQhOq4JW4Pxu5l4DKloCv3RGA58MMcT1GdROIxZslV4hMS+J4pq4i7FngafxZQfSjMpwdMx87GZdxjTJEAap6JkjpAVoAyUPdNOH42WbVQ7R7DmjngRWXZdgIGwEUAytYVoOIHg7Bjtfhe9YRyxYM6T7qlCksWuL14Q5NmYDwTEuDYzFWNQbk7icaA8wci4UawEFUxxbXTLf2fqEFk4ZA3Sh0pzZtKA3Ll3H9/97nfk51++eS/yR3vMxtqAP5CWqT2LZdud4+bGsjTZu0fn2Ll1HzubK6i+fy+G/f0A9eRARKcpNgEudciSbUZw7fnr9zBcenfpcHT1b7qjorPFowXAzRtbwKCKF1/9AtF0DrNwXu7TdBjo0GrA5xOPr9LqppKLvtuXn0uGlYSIQQDxIL1aDJhToD+aIhrQkA6R5UQvLxtrW9t49OTJ/8neey1JkqZXYifCQ4eHzAyRkTqzdJfoaj2DBQYgQKwZzYgljVd8ABovacYLvgRv+Aa84AUv1oxcAgM9GD09raq6tEhRqTNDay08aOf8njXTmAF2BiRBcLlultbVVZmREe6/+P7zHaHP9Hd/+7f47IsvEIraJuV1NEKv3UIqm5UvW69Z0/NgJ50dNjE7g0EdUkWRp78QfVn4HFyJHTd4HiDp80QfP27+9L0g44tgYq/DxMqRYtR1yCOblUmKMjs3fkH9Xl80chZC7WZFvmnsjBPgazdK6NSKepb+YBjzYBheRnGrsz9HkONO8kqmeLbRb3fUwep3GZFumIes0hU6olRMArEEdAxwyAKBG6u+j2so1xVugG4hx88voIEbi9RtxhuJ6548duSVZtLcorG4vCV4kQZPvzgx+bguiyGpvQQJFmZen36/kSaYgo79sIAb/sKNlGs0O8s8EDr8fjYvZG5L4MNsVlwP2QXjQTAdj2r9HTE90utBGBNYlIk7U60Dle4InufHiO6cS9bU9c7RnY0RLGRQuH8XUQJzTNkJpnA4pbTiH+7+T8p7GJ48k6G/FQyoGF/ieh2gkarx6tL8JTDpM0CH0sFczzlJ8VTsuX5X7NDOGDPiQSydRTRJE9Kp0oe9c+MFOBhSSuEg5Zkgwc5Td4Sj5gB0zww6U/QtdkAtxKMxTL2WpEtDhSz4sBC3EY5E0RyYxGfLjawvbF1Hbv2KYU1blujdvK/q3vJQ6zK3tCa5Y4Rr1bh1YTq3wYSYkpTbWZLXztFqtdCuFGHHkwjEFzGql+FcnGJwVoQ1myMbCCBVqWF+Vsa8O0C43oev2UUnHkXjj34Ho9/7FhyuWS5jcUA5c7ejQzXXQ46nS5CLY5cdPM5l+U8K5POo8UATVuMbZr6YONumVyCLiHgcqQUGzZgDhooUNaQuAX6mCxrvSq6lm9tbaFareP7VV3wDmh8ENrmHmqaGhfe//S34I3GcHZ8ivZBWt57SVL6vSCSAdDYPO5HROv76+XO8ePoah0fHODjY01hgAc95w73YyJnNnDHsOWNNYYzXjZ8Pi3ceCnj1ukaGy1pifXlNa8nhMbv7E3U11egTwMR6xjDRNpfXEY+ncFatiAHHOsWwlg1Lnc0Uw353G4VuEcu1U0xtru00I56Svep2W52ZpALXtq9K6nNaLCO/fQfplSumwHIvGj7z4tbbrZ64TN4pEgxWyW/p325f28Cda6v47Ed/hx9//29kPK1n6b6G1mA3jdOrREf6R1JdHNZeyOSq5JJ5rX/uq1V8Y/Yq97P8+37/cjaOzZUFBMNkIHsxHozw0x/9DA+/fIAP71/B+3c3DfuQbEB5h5GVHnDtBzhPTbuPTRju+ZdBE5fMc9YNpVYFXzz+Ob5+8RXaA5NGz9T3QjyGZTcxtd3uo9XpI2EnkLBtrZ3yk2Syq0VxlRex3DbCqWXUS2Wcn53honqMdqeBUd/BbEjltIPRhMoEHk5tjRUWzhyr4ZCNkdNEd1Q2+4nF7vgi0okk7GgQ+cUljIZenB+/gTPvIp1dxTToRXV4AS9ZD4MZahd17V9cT7kekHnmJUDOZvnt9zUWybLzjC0UT8to9zoKxKCHDaVvmcVbyCzeF8OL1+nB5/B4T/Cf/P7v4971+/jhT3+EP/vr7yIUoScpffxGiCQiCEX8OhAP+2OMe2N5qIXiQQxbAwzrA9iLYWxd+z2k4t8082939jGd9jFo91AtPdHvTC/e0Z5YuXiK6ZTzyagbmIYaT11HZuW+GGy8ZlOCDNxHfn262r9vbM1mA8wc7rVhWF5Tt/1//SKQRg8xTKawHAfBOBBMur6qSlieUuGEtCeMFIJqrhFs6QwnAoqmlCZrDTUAANdIgg7d8Qhr+QzWlldkB9FoVMW4ov9sfzRGp0vSABu3eiKYO34sFa4jHRth3H4Gx/HJo5dG40qLnhhVfDKVQDwZg+MdaSxiFtA4arXaGA+5nxn5Oaex38/9i3YefH2zDwXCHkQSlnzdyOIZtzMYtwrwzAOqZehVKNa/1nbWv27ghuSqc+1jnBdc/1mXEOBmSBglmKxRjB0Cw2WAVDqFZDJhFApqmBr/VHYmWR+w2c09IZkpIJktaE0uHryU/9fdd98VI23v4BinFyVcu3pN9gfF01NUiucYjkdibjGlscPaO78ucKhZ3EMkHJStAmvxWCKp5sCgP0S72UGz0Taes6xBXL/YSCQqP14BNgJLjYezfGLlCWr2/UQigfSCIYbQToSNMKWWM37XTWaXWmTuqDYnY47jgmsesQB6Akud5PVixN8Dr87NDPmj5vHl8RNZJmwvX3/LOpePnjNDsXOI2uACqQCZZotGYuo4qAwNkJLy5jGfzlEdX6A+LCE8TSHosKKjj3kIcTuE5SxryyhS8bDO8CZMBXi2UxLbTKoVf1je7JHFAuK5VVwcP9MIpRrl/OBr7ekrm3ewvHEH5Ys3KJ/vIbN8HZnCdX2ft3sOb6+kNYkA4XmJqhWSjqhkccMk/D4xtyhrjkbYTDd/z+YMsRKdFWQT9IsUWGINkgy79b/xKzWMLcM6M/Jkjk+SDKSWo7KA9YTWeKZEE/jxSK67e/oKh8VdrOU2BKIHg1Gs5TdwcP4aZ5UT+Zjx/lANtJ7fwJgJ7mrckEk4xeYi03FtlHslnDZPJLslI42SUtY+bAByQmRCOWTDS2Kg1YcVJEML8hOdjh1EnISxuvF3MPJ24emHXA9BD4YdB3M/U12jmJNhSpLDbKTkVe3rTN4dmnpTlQzvjRQpJvTr0vv2EgjWs5FfKP80l3INningNhx9Pg9yK7eQjtqwBqdiR1ZafZxUaxjPhljaeB/5X+OLxlfzfO+v/mKuB/JL0XyUIb46buggLmqdALOUNlrKOflwguL6GqSRyW08jIdpuj+b4fFRXeZ2dzdTeHLcNJvyZhpPD+lvNsfdrbQKAlLrebgQ621G5lYCr05bkgitZZlmScmGq6pzPTqI2PYGBlmknHPntKVBcXMjh/TSsoqgZCKBVDaPZy9f4bOf/xx2JIZ8OolxrynpFx8CD9YspOjnRP8hJiwdljoKEJNHiZcgXVzss70Lo+nectOGOPGKzYEG5UYuLn8X3ove2HQ2I34eoliF+tSN14HCPXj3Bw08OPxzPD37iVh8PGYgKGIAACAASURBVL2y48tI3mGfRbYXwbChDfvmEcSn6wg7BWxbM9y4dQtftqoo1vlgp3j8+CfS1duRpLwihpM+2pTfMBHKmWN57b7kes3qHoJJP6wwvYvuYdolU8hCNhqHt7MDLxd4pob4I2iPB6i0mtjOr2M1k0O11UJlnsSY5uu9CuyojcjCilgv80FTQAL9o+YhPlM/rHFTbCMCe5egGceL7NqDBjRlRO/8rayF7AsL3kgBlVYF5fOnsFOb2ghajWdYyFzHenwRcZTQC66h1LAw71Xg4XOkDNNNkpL5p+sh5eH70GHWSL4uJUv8eyH+rvH/ZSqasewxEqR0KoFsJiOvhWarjY8/fBeffPyRNgUyxz7/6pGR07GwZ4gAD9ljL4YDAkdGKkuW17133sXRwQ6cuRfrW9fw5MUO9l6+0r9dufkLCQzHEoEpeSIBYq19+uVjDDt1s3j7Ioj6zTwjEKqER9enhsmaTqeEcbsGbzyHaSQj9lgq7BEYxgWanmZMmH32cvdtmmZzQH8sC6mIX6yz1mCmQIFYgKDbHAvu4n5ULKqov3PvHj64dw9Pnz7D/uk54ukFmaxzYSfwxUhyglgc9+ywKGmy18PF6Rmq5Qp8FjdKIwfgwZXrDWWwpIlzQZZpM9uDHCPsdvIQHwgKgOC61G6TWQjEolH9HDtZ9Eej1IpdPP48NxQl1hH0a9F/i2vRGP1uDeNeB6Me/R4AnySMNgLRBDyMTyZQyp+bU1rQxfnpOWqVhuQvgQC9HilJNdJMbnJktMlvkXNW3nD0hjKsANrL8rNfGvkbbMftVjJFmB09F2jgmkN5mTFZNQACffcIWHCxJ/Ps0hB67IYDsMjhe+D7JVjA90RGW9SOqkPljIeYDjryhZTcQJI8dloIDprnQjBWQLNYv2T/GENbvle9BvcWf0RphM6oh/B8KBB3MveiTXXgF6+RPawh6bGwP+vhkImTUyDDlCc7BiezgCNnjGIwAWvtpgpGFlmzCb0zzGmfLEkd/OoHGNWOMZ4D9997T4mhR3s7BniwvIj7A1rjaTRsPBk4JthxokcLD0zsQLNIIGtjKmlqOL1gGCUWGYtd9Ec0vB8xrUDPP8y0nVEH3XYTU38YnbmDTt8chLdXlpWWSnZjJETPPJ/mPUEcGtCyCI6l84gmFmDHEwJsPexmBgwQyxRKk2ga1hhWR5bPnfuDY9hxxksTGPXbKBSWkUguoHR2iCm7kZRNOqYIcvwhMdJePn8B6+QEH4ajwNExUK7DZmIV19/eAEF6G/gD6EVttJbz6N2/Cd+Na/DF4hqnBJJarYZ8zOSTRhanmMJkEhgpLJtHSoFlmIqAAwOscj3l56CPC4EcstQIxLKzzOdzmRhpAgRMMSPDZM4B1QWUfbR1gGBoAh1fK2enGLZbRl7LRpNMllkEASvrq1jIr6A/nMhfjnIRDppI2IIdDyGxsIxYMqsC++TNa7x48hKtjoOT82McH+2rYCR7h35lvFhoGbaAYRnzGStx0WWQGcme31gJuCwxrjP06ctlc3peh4cH6HZbKoAvPcv4DFk3sNBdLRTE9irVmRbNeWRkKlwPeEm6IuakuS8uVUNzUAm6M1pWGO9H3jPOW/45EgzCjkQx9/oRyqwhVdiWtP23vd65soJpu4if/ej7WlPk9eYmnbMJwnnOxoVsFuYegXQLq1fQqRiWQizzf0+S5m/7vjvlY/P7s/+459kvv+5qIYOrV1YRS0TRa7Xwvb/4Gzz84gE+ub+Nj+5fMZ1uynE4RsnC9YW01lHix+fF/YnrMRs6JvTFpJeahonxS3LmE3z/qx/g7z7/kStzNrUw5Z5M3WQSL73WyCrMJ1LIJtjooMfiDNOxYch4E1kE0zk972L1AiflA/kRYezFbGBhNmEADqVE9CT0wx/2wRfyyMB5Mb2E8WSAUuNEc1D2fR7u3zaWFpYQC7GBN8Ow10J/OIS9kIOd2Ua5f4JWbwdejx/j/gTdVheDNtdlRzJ0i0Ff6+vwhSxU6heqmXqNPkIeG6lECtVWDa1eS8xkqi/y+Q+QydzXHnty8BnOjh7iD/7gD/B7v//7+NnPfo4vvvocMy9BC7It2SzzIr5oo37RQeWEqhT2r7wIx5j+7KDXHiJJ8Gz7A3jpZ2S5ZtXDHuKRK+h29nF+9BDdFsF7s27xnOgPRMUOBobwWgS6vZhP5lgo3Ec6b9hntcrXIACWXrwpOZ+8SEEg7B8H05w5QbMBmp2naHWfIGnfRiJ2VwCa1/NPA+J+23nwf+X7L72MyZ74h6766Q5axT3AN4DjJRBk1gfuFbbjR9ITQCzgRzIaEXudoWZjx0GXoAiZxVSquBJ8OoiwnkslbcRyN40cbXRuGM+RNTQHU1wcP5bvktcTQMBPKxsGJnVgh9tIRFhXs1ESQ8j2oNly0O+GELG9CNkcLzM4nrFh9E79YhrRS5CSO+I+nL9kFwX8/KIJul97lglNmCIQmyIUo6zTJJCWTxIYdfOqKcTEV6CRT2mjvAecfyxUWBcZRry5L+b+OMY/amQkiFHbWBA1ZfTvyPs1YkckjWaYxWg8RSJbwMLSqmExzxyUDl+jfLKnPYNnEbGDeLaO2khn8ti6egPLK6sYD4do16oYtBuYTIbGa5XncO64szHsCEPQyCCfo9czsshw2FiZsP4YDkby0mI9KHDlbfsECIfpyUaPc+l/zHvhnuzWVZetFskulUrsU1NOcnEfa+yprEsGna7ICFwrZS3CwIa3HrSiBZpEYAbrqJFg/v2otIeDix1cWb4By28aXgRLdZ+99BIeYyG8ontKBtN4OBADreGU9VminjRC8xjak7r6Ij4SPBTUY/RPBNCyi3FcW0sjvxDVsyYrrt4a4PmbGnpjoLC6gnk4g+bom8E6nDOVk+coHT8XAYb1+2jUx/LGbWSWrzGmQmFnv3yFpxWExyVUGj2cXdTQbrfgp2orYEk+OkUAwVBEjdNL6StrLjaHKZXl3/P+GTDWAEa8p1L0sYbRZc6A8q4lqCtFnzkjsubkfWGdx1pChTaBbmcuMHsiWuUUR8XXCAVCWFl9D8elfYTmfQFqR2U2KqbYyl3Dce0Q+5UdU7J4vQj6CKBbWEoUsLVwRV5mp91jnLSPkIvkMKflT+dcbFWKwkNOFOF5TDXPAAYoi3hiCM6onJljGugbuw2CZ7JICmDqZ0LwDJZji1wwdtpwgl0MWwyDNKnSwzabPpxjl/PS/P1bhRDXG5d4ZRqXJnCH9bUaaAoSYCN1hnQsiMVkTPedwBnZlKfVBo5KFXhDcxS23kd26VdDBXQG/95f/uWcN5sJjHwkZCo82q/ood1dXxC6rwkdYMLQGDsXLCQtbOfjorrxje1etFRYXi9wAZnj0UFNaOC9rTQeHzZUJPPPu+fUTzu4uZZSh//lUV1G/7wC1hyDsekM39tK4dF+XRvk3Y2kbrBSPsnSsBgm0NX42cxGZf7NjsG123dx4+5940XEpKRXu/js559h7+VT2LGkDAh5CHRCaY2nq3kadQdxUiMV3cFmztZnZh3P4poDlYcIpnl6mdbAg6h7SGfxvlXgosiOizErJkvnuNJDJOjDetbGYbkryv9mPo5uf4jBqA2vb4Tnxz/G1/vfx4RJpmTczdgxN54Dgw4PxB74Q6aLtpV4FzbSaI/qiEUZ872BnZNzPHzxwOCWfGCzObY27+HuvW/jyeOf4fGTT1WoiKVDrTkDA9beQywRQLP6DPH4u/BKh8+0SJpCvoDVcWDDFJCNfgeOz4vCyodYtFNwuhWZYjPBhCDFrZvXsb21id3dHRwcHusZscCUX1XQsPI8o6YrYzFTXUg5B7C8FlzGSDgtJtJSuIykHURj4KDS76NWb6LZLBo0O+DDx1fzuJFLYf8iiFLX1iLAcccNm6AAV1oZqV+mtJOBYsVAH4Kwd6gi1izYHiVnsmtGthf5FQZgMBHnki9NJvijP/wO/vUf/6FArOfPXyDkHTP/BTdu3hYrjIb5T1/umc68HUY0lVX3q9Fhp9jC9a0VLYpnJ29wdWsNte4cj569RixkaJ+XF4+aPMyPEcCdm1dx48qaimku+mSmka12eSm1ckBDTr53wx6iVJpXv91CbNbBQr6AgS+GswbZk8DKYhTvvnMdF/UeHj9/jTS9qWSMaiS17YFhUSUjhmUX9BnWxnmjhxtX1nH35ib+6q++i598/udK59zc+BgLC3kVrp3BEL12GxEepgkujIbodruIx+JIJGyxRXr9PhqNBlqtJsaDoQ7A9HZrkTHDMeALoNSu47RyqvS6rcIGEhEGiZjJQOYHD6yM76aBJsERpv5w7ekPem433iRVijFIg2cxsXhvHHhmpJybrqgzHaLfasCZjE0CoT+CUCIjdiQ3Vx5keeAm5f78/FwehOwQ8RDFxCSjdzIeCdzwFfHONGJS9vs0XJ1K6qYuEDd/g86aZFalVlIyYEBDNSO4eLtSV4YLKKmPG5wYZj7EYpQ3z7XeXnbg5GdDyTFfyw2xMFHplLcaORgbEGT4RvyGTs+fp2SCc4ObvxLnXM8rsYQ8cySTIQS8c1SKLf1uKxRAs0eTX4gFFrEm8M76mHkDsIIp1L/cxfDL58g5HlSGAxw4AxWbTG7zhUNoZnPoLy+Ljj2bBzELxtEuvUGvtKfPzS5wavWmWAkpq4u15bzxeBuOcV5uojugfJkBEkAhEULGDhsjY6YfqwlBJgfvK5OZDDhBlqqn1dMa480twuE9opclJUGdCdqHp1iYjZBOxXDB1LFgUF6XdP6hJ4MBfn0oFFbhIIBmsynwPr64hGRmSYDvTGEmc3WNuZZE6EfiFjQKjZhMEYvZaNBXqN7AQiqlxgXHQOloB/UzE/ktVlqQQKYXW7fexSff+SM0iqc43H0By2HxyibMUOlQ9kIe1VoTjx9+iY2HT/BxuQUrnUT7xibqDC85ryIynGKSSqB++xqmhSX4ohFJ6AkgMlG23WDgxVhMRSXIEjxxE1ovwViCMgRwVHD9EoOLezrHotiSrg+huosMrBgO1HSRn6EbHCDWGqV/ZHn6fTgpVgW4ry5l8e7774mJXS9doFMuKuBCxR897Fy6PefT1ju3sXblGqrFIhr0G7QsJJIRLCwkEUtkEYkyjp09J4+km69f7qjTu7f7Gidk25A1QVBdxuqGbSx2sWan8cLkl+lMmi3UAF6ma8nPqqLTLVz5WSUdFZPMFKzqeanDa1Ic6VPG+VVtNlyms9mbTbiD8flQkUgfVf2Zr8+DD71kjNTIsGqZUmgOaVxDKfmh3DgYjSG9fAXxzOo39pDf5H86lVN0Sod6bbIJKUsd9roCermnSxbIvYhrAxmFuXUk8785YPWbvId/yvf06kX9WDSd/61+fHW9gDu3r8AZ9fG3f/63ePD5A3x8bx3fur9lpLRMyeahn80OL1nFNEgKwhc0vpMmJMiYJxuLB+4hRr7D9dkzn6LUKOOnjz/Fyzc7AojJHGTX1Ts3wSZkVLA+iVh+JAMhpahqt3aD6Y8qdRSbZMb7lW45s2ZYjEawGLW1ZnEPE3uh0kajPUQ0EkcoktTYkWOYl8wd2oAwUGUOP9/bcKTaNxlLS5ITtZPwRZcx8dpo9V6j1TdNiUxqVSmup8fHGLRGGA178r2Uj6HPQjgeRDjOwzQwHozRodeo40WKnk4zeum2kbCjWCncQzy5jUHrFEf7D9DsNnH3g3exefUKRsOx2GqVThH1C/Mc4wz78npQP+uifNg0ByS/BwE1itmIooFzEKlsHCn7HSTsbdXiB68foFJ8iLWt++i15zjce/BW5cJD6Pq1T7C0dhfV4lM06l/DYvL3xINU5h7imeuYzfpoNl6i1XwFO+VFJO3BaDSFH9eRCH/4j4JgndFDtAcPTDNBPpBsoHkQt+8hGroNzzz8LxpEO9v/QgFgy9sfSX70D13ObIhm5TWalVfyRDZ+xQ5sj4W0FUAqxDTMEEYeP3oTk1jt+IJwtCfTDSKkxh1lhnxorJnovcT5sr6Sw/rqKjp9BwMrpdCi0tkrhYMtLl3TPl4+2cV4YhqUJF0Uluid5kOzaRhf4YgXYduPQGgGb2Ak8Gzci8IZpABvC+0eZWcMhqIlAgE0NhnpdWxYPAHfCmw7iUC0Afh6rKzgeCZolCOoF+kHauT+bJKZJoLZC8Rycvcp7imS2NP+wmNJ3hyLJ9CoV9GoV7C0cR2bN+6hfPoGFXojUp7abUklsJjJG79nD33EpphMB/LzFWCmfcBR2roO9bOpvLVu3n0XH//ud7DEMI9BH81SEfs7r9FuMTGT1gp8nalIH9kMU29nqFZaaHcYYkRAizWzkaEFQ35EohHZ31ClwfvMSSRWktJ6jRKErFvVlpGU6rRe/fytobyqW5d0wP0zEuUaEzHf1+0pLIHnB9kacP/nM5D9jfEPN2nBBoS5rF/5HsR4cxu9ZBtO6PwvsNOD+vhMta3PY7yy+f3NbgO+oY2hx3ixcV8d+dvwT6IIzci2I8jEGtxYS9jRKJJ2DEGyDfsd2YXw/JOMR+CkttEJFP7R/aVB4/7iHhbJwhoPUSUjWnXsEPn1u8iu/qqlQXJeQsjvkYn/2e4ThRCwfph4g5haNKD3SVrIMyjrpHg0KmWN3m8salQWtHxxE785HlkXcF8yKilzCYB0k2I1jnTvjSxVPsxu85B/z7FC1h9xhpPyG5xWD5BLr+h3hAPGFP+gbKSYxEpyiRX9jvPmMcaSM3qwntxUqMNF/xQ5u4BCdAWVcQm1UcXMF+6BjoWEL42oJ/7Wk4y/m+NekEWYIPEM874fnuAUwVAAfoJp7lnG8VLSb9ifPLv06g4CMVMr9ho8H7mehALSjF8vx5Z8oV2VAWsxvobxhSYDNSSSAZ/9WGA3m8gD2GEvYlHavQQQCUcRZOCZz4vmYIxSd6TE0IX8dSzkbv3aMeL57r/7M73tJ2+YfjDH7dUUnh3RT2yOWysJ7Je7mmAEy3ZKHTGIriwlJNGQbxnN/Emnk87WA4YPPNiraEK+fy2D54cEwRy8w7ABj8f9/7kANPqCvTpmMqcX1wo2Hr9pSMt5ZyOp5E9eVwsx/fzueUcThYAZUXuyPngj+LsXcktabHKFZb3vTq+PTz/7Cke7r5BLhFFpdPHs1QGiXEQSiwIL8kkaUlvyqFHQI2Ng6XtEk3T6koG+ZgakW8vGhOJHgvTQmQjAoVdAxzVJjJExUekKxLlCmas0t8bYfTzr4+nBCR4ffQ8TPJJBqlLsxpyAv1Q4uzrp6diD0YAstBmy0RXkwmvYunIPJ9UL/OCnfyXAbW31ru4J/ZHIUHv9+ksVXESgeSbwkmUiRttIKTORkA+5VA7XCssI2iuoz/No9V7B45lg0pmiePgEdjDJpo/MwfMr9+ELxTFtl7So8jDmi2VFt532qmJ7EMHnuFDX3mVCaaHUaHIHtptiptQxdkT5ff2aYSaIzgzcWhkg4HVwdA6MQtxkPAj0T1WAOVYYw2DBUDMnXbHsZsGkAFT/uCHm3iwQNxIvx6TDaUNQRLthfVyyDNTtmc7QZxopKb0OE0YdAWfpxUUlyLRqVdy9dQ3f+c7vmsXJS7mYkXHwIqB2cHiEGH2lhl10uwPk1zYxm3T0fVYgjhdPH4ldtnHlBj5/8AS7u3sqDi+lQ4bObOjAjAvfunoNxXoPOzuvEPYYrfvNm7dw6zYnLIsTD3b2j8R6i1hTgWiN3hTpML1zRHxHbN7Dldt34QvZ+OLhE4y9Ib0H6t9pFMrPITCeoNmI3i5h5FNhsVKmwyHu372JzWs3sLOzgx/88Ac4Pn5DVbro4PSNyqxcw1Lhmp47u0w8gDMpkM+fn42eCtr02UFhogkBzMkEtXodrXod8+lYiZNkutQrJUz7bQxGPexXL3Cq8Ao/bq1exdXlTSUgKoGGCzE3DNfAXEECNDyXcbwpcOTzx4OQWGbsUpG9M+AohSVPDRa7IWP4yZTNXg/VRlWd7R4ZYL4Q1nObOijxNTnmLs4uUC6WxVwkgMcvjidj5G+kLvI7cz0hKJeWjxELSkkE6Bfhpsu6cjH5ZARMmAgLMMqnZMpvGS80A3YYE391YMSUMZ4M3FQoFxSDSZ497LgYAM+AAiagQIwsdkqnQzVALq9LiZkx9vSKrekTYOcj11mgKdf0DqUEFqPQLTTbbWRjlKtH0RtO0emNEF++gaWtW/jsJz/D03/7v+F2saXxd8TQCLE1AriYDjFcSGPtxnXYqRhmpToa7S5CaytKpOp127g4P0Q6EcE717fl8+DAj05vjIOjU1TqDcnygsE4pqM+Qt6J2JKBoE8eBVyTBR56LBVO/Py8t95GB70Wff8CCC0kMUwmRMGn7xBZzEo1GvYQCwbgtUJiOSXjIRWeEimqywe0u0NEF5aQXds2klZKNOQxZMJwuEewQOTiyjkk2ZPXI6BjPCB4HMPxzktUazWkFxKYNIsYkkVFVhzXKHlwsggigwVYWr+C2+99gmG3jfL5kbrfHTZa+n2EojHkVjdwcnKBh19+hnuHJ/j2xIvWH/8BKkkbk6dPMaF/Ri6rJo0CJzgf3KaJWYPNKODhj8CVxhjHjxL4zPiRl4vLtObvZVdb7OIQLRBMwcbLyDh4F8hepD2EYXdZbmAFxyMrG8mFWcxcppgRHBPYRNPkEQrLS2hVa9h79tSEU/A+zwiiGVkM2WfX7t7TsygXS1yEEYlYSMRCSC2uIJrIGqYagajpFOWTV/j+3/w1Hj55IzazGoG9ntZbrtuGIed6WL1Np2XfxvjV8IDHucHfL59FN72VwBa9x/icJaFWQi9lEZdJhvy4xiOUnz2dWtDBivJNdnf53vjZZG+g8eX+WQCqSQBl84gNBeOV5lWSMN/EeMi9iT9nCdRJF7aRWt4WQPdPuXq1c/TrF29DR7hm0bIillk1Kdc8TCyZdMP/EK7bt6/g+o0N/PDvfoIf/u1PcWM1gfs38rBoUj7pKeE7asdkjTGhTYhF8CwquWowSLkyvVIvmyXsRrOOMImoYiBaFh7tPMPj3eeoNcuo1i+Mx+vEkbdXNBrSAZ5mBT42NEBPNLJRyU724KTaEkuFQBjnRC5pZEYeyixk8mqaKFxf1dyzgGp7hBLVDmRpR0NKEWSfyR/yMYManWIT41Eb0eyiZHG9Xl0eT2Rj+zmX6R+rw6sJY4kGr6mJVW09RuWshC5tRhi4we570IAORto/FTtNielh1sweRLkv+ijT60u6OehPJeFe2VrD6ZtjHO3ua0wnllJIr6XN/Hd9jupnLTTOyTzyieUE70Sm2Kq7IxbW1t7FtDtDvfUY/f4UrRLZLKapyNdgHcO1OhCMYOP6Jyis3307ZGv1h2jVH8NyLMQS1zEPjNDpP1VN6SGw4mequqkhOB9D3puwAx/8WgCMrLPB5Cv0Jy/gEJwcTzEeGIAmbAcUqBPyvIeI9U2z6X9J86dy+gxnb75EOreN/Nrdt+EvZKFfBirQ97hVf6R7Mhk5qF+8NE28yRwpy4d0yIcwaw2vB33KKefGmsHO34DPTwYe5Z4r6JR30S691v4iJuHQrPs3tldxfWsDw7EHRxd1FGtN9OkNOyIjhHs7mfaWmjFK0x4x0ABifnN95brMi/t+cmGGaGKg85fM8p0U/PMMWt1DtPuUrhughqAZbQBYn0qyhRym0wXEU2MsZEgGGXHmwXHG6DVj6DQZjhaRTyrPOI16WWcBepiRMMFajT5VnJOLmSWl83GvHPS6qmlUd06nOoAvbzO4Yg2tyilKp/voNOsC7POFArL5gsIS6K3Z7TAtkKE9I0xHI81JfgmwwwRLK0v45Nu/g8IyQQwvJsMJTg8PsLq1hg+//YnYpUcHR3hzeKSgBk6Kfm8Anx2H4/WjcnKE8tGeQoF4QlPgDe09WOuqAUaLAtdsXQAX1xnDIqSSgd/Hepm1OPfaS/Yt1x8vE5jDUUQCAXS6XTSaTbHd5JHG+lVnML6WAYC4bl4qgEzz2LC2JTdUTWzA+1L3WBLNhWgeyUgWvVlTvzcVXNJ+TUZ+a1rCeDoEurbx/mL0l78n2aftS4uUw32bFibktjNsYdgfCDDn2ZmXPgvPdiu3Efk14Nevm8ON0p4Lom3KQ7l4/ALp/FVk127/CvssjhrisyKqlSIuziuYzOg3HEIkfxV2wXhm0b+rebancyAZ7pcNed03+qDFbOEUqiFcH1XuF2pyuD7el59FkllZxhj/L/4c6zsqdARIqyHjNX7Sgy4GkxGC/jAqrTNtMMsLazq3l9sXuGifopBkg4WEF7PuHjXeqFGTiy4hE8mjO2PErQdRK4buvCVAbTo3Z5uEZ0EgNH8vz0QK3XDVBaogub+FxtpPph0fLHuEqG3O1/3eEKMGbWgI5nr0/kdDgoAO5l7TaA1EzFgi+4znMMk3XTa9fPvEwDOgKut1WStw7UgmYPvHmA5rJugNDobyqvYj7A/pi+OZFlG8d/PoCpxIQb9r7g3o6+9fnv/1f/m382DIh+fHBuS6nrOxX2yJKbGds42Eyo1iv4xkl/uH6+PBzYTF+IPdigq+D65m8OK4qe4qixbq1jkx2Y0zWl0ip8YP5PWpSc+8UrBVXO+et8UquLIcw2BkihUZ9Ds03GeRyS6CJdRQhxgPsJDN49o7t5FdKkju0e708PDRE/zgJ1/pwHT31hWsrK7gxetDdeGZvER2WKlj4uOzSW4k1BsHcFJlMWApGdPLPA3X3JDvieAIZS2iDMt32YfnRzWxT7bztgp1Iu383ErpIptiPMVh7Wu8OPtr1NoXGkikjYcjPml/e13DDlMfncDdnLp7duEo8XBwY/v3sRh7H3t7T7C7/zXqdRrsGwlBOMTiz3hIcIEMRwOI2wl1FVPZW2hV6zg5/FwR7DYBosw2bq6tYd4/RmUWR28+QLX9BN6RD7FREsnsbaHps04ZdiqnDZSSEnYzr9x4R4eAg/Oam/RWNxNSbDIjcRWQwadHwIMHXQ1sNw778gAAIABJREFUY5Ytxg6LUYFvlJXNME8WxPwLTVvwY4J8YoKhP4Uwu0uTGo5LXOS9GDvmNScBSj55cOPrAoGJSUHkBse/kNeBC+ipe+++p0vfGzF43InMRYQbCiVyqcWMDsoXtQ7Gox62VnLIL28IWCJb7P6dm9ja3nafE1l27JZM5DsWjUYFqPEiWMWLHlX0ECJ77NKgs1jr6O/MAjeX3JMg0+aVG2JtPX2xY4BAB8Z8HuzAcWOgF4Mx+7/zjtHWE0grnp0gHfWh0hpgbXMbtsd4erRmIZwcvhHjrDcY4NmLHdh2FLlUBBfVjuYN58zG1rZAwr0XT9DY28FCbhnzhSxOLi7w4IufY9C90Bo3ngSRKWxifXtLizkPEAOazE9m8IpB4ZgEUw/fpwlk4AJPQIYbAH3PKuWyAD5jTmoMwBmSOWhXcHiyh+agh6htI5NII+iLKumSQMPlWkFqrp6hC8qyuOKmT6bMfNrHfDaEx+ImQ/knO/8mYILy7CnTupypkZ+D5qJNNCd9+WJ5JuzaBBQDHfCH0Os30e8O5DvDTjznJT2rmCzEDYxJR9wECCqI8KmEIpNUyYuFg1g3HPM8rHN+eA1IcSmxNH5Sl7IRE3zCbh9BFYIEl11OFmkCQxiFzpTIQEBjjgebSxq3fqe6OSammfeU6aqUzlImRCDGjDce2g37hfOE/n1kmfCzM8WdDhCUv9IPLUlj2PkA03FTjYLBZIr9kxoqTDMrrCOby4tFWPzhp+g8eKw1YBqwMCYo47VQpnfTYgrWwoISp/j67773Ad776BOUSxeoHr9A2NOTjC9MmYM/giGPmAEbX3/9EC9fPMdKYRW5TA7RIBAOmJQkbpAYkjEyg0V6tdIiCeJ61DDxD8eonJ6izRRcgmvhEBJ2HJFA1LCJ+P3jvoyI86tbCNk2zo8Psb+7h3xuAflcBsFUDsFk1iS5Gs6Qfi8lfHymBGEY6sD13gSgMGhkJCr88c5zlN+80rovDzqlS/MVLtlPxmeD+w27opfy1WDYeJPwWdCbhN4wcz57vx8RO45MYU3WBgd7r7H0ag/LV26iejWLSbMGj880DQhcSop4aULvSpqMRNc0E7hGS6LINOp+T2b+LKQ5zvh5eHFsyn9DQQFGDiApMQ/8rrG/0rJd6SF9Ojl+DUN7ZpjAWl8p9ySzywDJCtQg4MxAjdEIaYZCTCd48+Qx+q2WGZ8u65JzKJ5I4v7HnyhllM+HTNNkKi6mXyyVgxWMojsYyAuR46BfPUTp9Bj15hzPd97golQyqd4C2Y0vyCXvTJ/DDf64NEg2pFLDCBPj3JWkcBSwQbiQziCTyaFUPketWtK44Np6GRCgWobz3B/Alc2rWFjM4OjkEKVyxbBLdc/MPmlsN1x/UtURxmfGFwjJj3FxeUuHx/M3z9XwkFSQ8mFfUADa4t/zPft1Rf5//DtgfWsVy8sZvHj0GI++foFmtQ5MurIAub2RwO3NBUmuabBPr10jjYwjEk8jHKWJOBtAxjRdzQyFvrjWrpwnZOSGWXd48eMHn+J7P/seOp22PMW4VQU8HkS9DIbifjBX7ROgp2wggqAVxNiKY0IlxaCpTj8ZXTRJJkjGsULANhIjMzqCZqeIdqtsvOqCMUz8ftx5933cufU+up22DuD7Oy9RPC/KFDsSDaE3HKFcv0AwEkYydQOplKkdVIeH+wqK6ve9ODt/gpPzR2oq0guN9SfnO8ee5o/8whytZwypGdH/xkOGnfFkS2fTiKcSmHkcNIsN1M6rhmHCsUvgLhBBYimpva1RNEbpbLzRVgRjrrE+xOKUnjJgi9YCFuJBCyGmgLfGaLbIvKYPnZFw0rtRIIc/LNCssPEL4IyfjyqKRuNreJ0JLDKFvWPMAxP4ZUMQUe3toRrBQ0BBkxEh6xZs//u/AqANJg/RH3/11qeU3826hwbrBBP9IQL6dwSe/UuUcE7HAz3nRukVWtUdNTZZz7AWCcU3YC9sa12sXDxDs/ocUZvhGNybCHbMMWo6iI09yEeDiERt1C0HlQnVKjo3IzIPIpO9rXW/W3ot2e9wNsaMc0CglwdruZQSLcn8oT/y870SnuycYDIxwBnXxoWlLe2bnfKpAlq6va7OMxx9NCyPRIwiSIBabIxQlFJjKmfoXQhYszQG4wv0x0apwQpUMmGuyWqA+tDtRtBph7C8EsLqKu0K6LdMGwOmWDI0aRX+8E2EY2zwdeUtVq9VkcqtIbNy9RdLquttdskoLh3v43jvuYA/sam8fnmsMvxgeeumAgGKxzs4P3ypvZG2I4lEXK/XH4yQWtoQA/jNi4fw+yhjJfOVCgO/WF3b2+tYWlnBzCGQMJP0++qN6/jw4w9Vi56enaHb7agJdLS3h7OTY+0XkeSimiHtWhmnr55gOmZ4F8+dESRYn/l8aFRr6LU5J00j55I9rr2MiauS+plzkmnsBBEng0tNXROgwCawaiF4ZONj2NjGmNd4kxllD2sG1sE8I/M+SY7n+qLz3yXrpSyzXzR1v3eK1qyITHhF4MaQjEbvTIArAZFJuA1vNw7aaw28tIWaYTGU1XmUqaO2Q0Ycjftnsithrc7mJie9iBvumh5bvg577a680n/Tiyy0yvFTvRb37VT+CtJLvzRG3BfyDc4wauygUW8jlLoGe/mbPo78tk7lBK3zPdWRYpe5dRLXULLPOHZ5Ng2nl43PMu2KXPCMWIPYaK6k8/L9CwSlimg0Rn9gxiUbzAqFGnRR6pVR65WxklxGLlEQ06/aKyPg9ev/jY0MFUrGQ92CD41hDdV+SUAlyThJ/yLi3gW0Zw3QGDFhLaI3a5u01WlEZyF+CfhzFTiqgeT3bEgtrH0YujAPDOCLGa/FbnWMfmOKcMKLcJzfO4c1DWHQ9GDmo+2LF4M2Qwcoz5fD4SXF3zDNpmOFAfgtnsUcDMcmSZtfVBGFAhbCTh8RzxgD7xwdqrhU4/sQJRahpGrDHvcz5dPy6Sw7jW1ibP9q6rfnf/yf/uf5ymIMe+W2DpkrKfr/zNXtp6xH/jhKgTApYfw7mQS7hoKU9PGBvjqhibyD+1cWlaopvbHfwoujhhgUN9bIGPLKH40/y3/Tt/GA4TEmePx/LposNnYvmA41x1aO5rUevCn3jS9NPqYC06QjAqGIjZv37mN5fR1/+jef4e9++lCg2bhdwTtXV7G1uYGT40O06xU4PjLIfFhKsltMk1gLFy12E4NYF61cYj598T3Q60heSjxoSl9rOiG9iUlWISDBAcKgAO4qzUoZo9kcqeyi/N/eFLuo9Y/geHdRqp1i2Cxj6ulgGHQ4xzHocWFSCB68Uz8G3Rna7SGIB0WjvOf0p0ii1QD6jDgWwkJjPi/Wr3wgv4vBoA3PjIfhCPIrppjgQfFw/1OUzp9iffNDhP1c1N/g9sYNLETiuKgfodiq46LTRjQUwdryR7CoT57WxcIb+o0nHXo1ZJdWxCwrF891QDAeMeaZmYWPHXRDx3VCSTNWRk3M/AkBXSpS5lOgX5fnmQ5qw6aRwIZS8Hkc+CdtAY9MVOUE7Vk9gZC+YUiTxIKZ0I5nikkwqvcWckbwIoix19bEi3hHxshTEjjGSpsiQOPUBc54+OWljpTPi/TComTGFXbmR9xIBvgv/7N/g+tX7uCrrz5XhDHlEjE7LGCWonrbP0OrWcfGlev4nd/5HbNxDAYCWfhZHz16jL39A1y7buStnDdkjZ2dnup3F+tdhKyZAK5Wf4LDNzuIBoyfVGfoIMqx4JmjNzYhGvQ14zm8MzGgDIG09+9c0+tenJ1qQxr3WUT30ffaCNEMH5A3WxhjvHv7Gta3ruDNq2fYf/nMdOf4bFnkEgyi+0c6h/J0hodffYlW7UIFONe95dVtrGxeUVFuzp1kmRnTVJmWDofaeMiSIfOJg5mbJOc5Pf6YMESD0W63j7rYQQ2EJYGZo99pALMR4rEg7FhE7KNen0wiUyhzXbhce8ZktskA33jL8FAzHHYx7NXhcboyvQSDLKYtgY7ecEYSQ27I42EHM6UaAv3JCLVxVx2VkBNEyAohFAyLxdRsN9DvDDCfcFMKKLmRklQeHJTq02gp/VKfUywkYwTO/xqAwrBblJZIFpq6dQaQIKuNtP9LNpthwhBgNh0hLuxsVvCnDGOVLKWggBQPxzTo0UE2inFHYxeWElZ+z2g0kQkt/cJi4YAWe0nByVAI+BVyQSaOPKzIzIrQXy8s9paReXLzAIZMqZmPEERPTC2m6Z63Hcwo12a3dOogEksiEbeB53sYPX6FocfBMOhDZz5Dh5tjMIRpOIhh0MLy4iKS0RgcfxiRREIyzMC8g6h/gtEUkoIPHQZVWJgGUmgWLzBrnyl10w7Te8uvTSzKbhA9SZw5zmtNyabWEmEEp1PUJ140ZxZC4YAaIjzPktEaicTFLqFXF9k6fAah+AIC8bQ8nsgmI5TB4oLrLw8Hl0C/8dkysgMxMQQgkcnqk5E/faP8QR+Kb16gdLgDL41SXe9Prj3y+yBThaCkDOhN8hHvvYxqXVYinw/j3aNRG9lsRlILWicY7I7d3zgyS6vwBMI42H2JcaejUJBO8xzx4ByJ7AbkUc8uLhlJLgNY8niBzaaQvZQ7cN7L92IwcBNwKVejsXJEDRKNR0mOXaCaoJMYUQacVREiMI6AGVlrNGk2Hl+mLmDwwNB4hzHtleCmfFQ9plCW9QONlj0IJZJoVcoov3mjfZPzhgw3ApG19kAyk1vXN+BjgAINi1MJRONpBOwUao0WDo7PcHF2gvVCHivpGE4PdrV2DGd+7B4e46LItdYU8KIZuveBv1uMMElF+f5N7cK9QomoIHvbHCQCoaBhuFheZBleMHWwvrWmn/niy4ditRqZhLkfsUgES5m8vOHK9bLry6QoTNPFZUgO/c1Y8bMoJauMc9sXQG7zFtKFLVzsPULl+JWRfrqso2DENgeidAH2QkFMaY7h/3j943fACgeRW4yjdPAGX/38C4U42XYIN9cTuL4ShQ8MteKBPIWQzQNlEL5QFP5wTMby8kRzGRlmHadHj0lrE5uFzF2LUpcifvzVj7G781jMX4Lts7lJ0+NBk+tImmC+348p9/SxB/HsFZRaEzx/an6G4zSXCiG3QPboTAnmycwaxnMfStUDmeXbywmsXr2OxdiaGCqNZgknbw5RPamg12sim13DSmEF5eopzkpFXLtyF8urd9EZmeTty6tWeYHz84faD+k5xoS1YW+Mbqsv5jUPEiZh2jQPLgMm1OSh2bjCXBjMMoaXpuwRgohshg0w7gwErPDnkous9YxsOZGLK0mT96160hbzjE2K2WiCZNKHVNplUXtm6v7Phx40GyM020z3c7C6dV8pd+cnr5BfvaOvf+hqtp+j03kFH1hIOZj7pohHb8GOGOlNe8CwhwfwB4y3Eu1TIr5biIe+CYKNBJ49gOMEQQvFyYQhJCaggeCPLFGCHiQiHyIe/vWeOP9vztHi4QOUT74WC0UsabL7uL7Rr5GHT2sms2+uzQJWQqybCUOYup6H2MTUwmYmqT2qNhtpbE7nAVTGIwSVehhVAjXXfz7b2qCLCvepYBRbyzms5RYw8uWRoCwNDXz26I0ANJ6jTIPJMEe4fnKP5NrM8CLtI9xX6D/m2mdoXw2wUdqHAzZhKaMkkheD3xpiMr9Qo4kHbBIIOA+53zB1sd+30WgGkMn4sVKwNYfnYp4xKX6EWs2D4ayAUCwtRVM4kUU0veS20L75FKl24qGfFxsexeN9nOw9lzKJe9+gzzRpw4DhOUThTK6nJpugYdV69GsOyA6CoVCtRs3Uh2RfhsNIp9JYW1vD0tKS1EX8WGTl8X5dv3kDV69fUw1O8Jx+w/x9p4eH2H392oAWsJBeWkdqaRXFgx0U91+bup+1XsAncJJrTiJF6xwynek9bCSjrvjB9cU1+5YJUjPAE5nKHEPyLXMVPsYumo0DQ3XnHmm81VQUv5V+GtIHg70CLtPcNJf0bb+USl3rX6A6PEEitIiYP4P+vI6hp4V5j6qzOWb+DjAMYdpnI6KNqdXFUjiLbGgBvU5PtYeaX/4gEmt39Nnqxy9MbT6mOmWkz8LmX3LlBpLrvwDQJiNTZ9PH9B+66hcmeO3XgWa/7ZzvVk7Rq55gNhliMurpuZjYJYZWGJaczhd8v67nHH8HATESfqQAc/9dAKi7V5lgqEt/PnN+OmkcKOBvY/EKvIO6WGYnrQMs2llkowV0Z21DXPDM0J22TSBDYBHZsAHVGuMqqiM2ED2IehKyZuk7XcQ8KXmb0SOQKeW8/wR01UyW7x3P73xdH+yFFbCmaVSKGLRqcMZ9+Gx+r2nMhhIOurUZes0JIimPvlgQDeoejDs0WjG+sKprL0Mt+LcE/GcdOOjL75pEgvHYAl3BiN3EwnERQPyzATyDDqgt7AcD+iIBwyLo5iUznPsX1xAvYsEQFuywWGiT2KaxePily/Pv/vfvzp8elI3H2VYGO6c1HXxpli9TW41t0zVlwiT/QGCIV3c4w8uTphA9wwwD7m2mDZCGOa4u2Tq0PTtq6cPeWLbx4oQdOg/eWUvgTamvQnErF9UBZL/Y1aJTSAU1WPi6Al9c9FJmcfTf4gCbjrVgbVy9gbXNLfQGE/zgsydodto4fPYVzg+P8Md/8idiIL14/LVACFL3CLCI0kv6KWUXlpFmsDhiR540Sh6gBMJgZhI4whET+ULGk8/CyxMy5oz0lAN3MmIB0kK7VsNZF1hcKmCrEMfcDUXQwjJ3EHj6Kb4++iv80FOGmaNehKMsyjyITpYxG1lozkg/ngB03/Ra6DXIFvCbRWM8UbQzu4EklviDUZydP0IytYW11W8JQON1vPtzHL35uf49E41jM7uIldwS5nYBzVED896BNplTyqSCceRTG+gOyBAzZsdkKyUXs+owkL7Mzy3TfW4G4ZTGgjVum0MJNwktnOQccS0mg26uAxolluxeMGmTmn6x1NyJ7o0saFB7Jkaey+yeqX+EqX+ICcYqfLjJBidhBCYmIWbsq2LiMwzHEJYQ8Sy7Rp58XRouJjRuqPU3Rs1mknFNNwkylGtExW5gqgiNtGeeCU77L7Gz/0Qmov/9f/M/4A8/+hN8/6c/QL3eQSya1ThR8uW4rUPV3E9fr5lYjTSMPz09w3vv3RPA9vDB12IE+sO2JJaJiB/33rmO9Y2Nt0AaD5X8tzdv9pGyQ0q9VFyQirspor6ZUi8HM4JqLO542AK6U1MA5RJB5FNRmYnm8nnsv3yCvWePsHXrHq7evq97RaBs/9ULw9YzWKLx+HGNdgkMJ8jesizstzsol8todbo68PJQl17MY3l1DYuZRYQjQcOMYaeK7B8ym5TOZ7nyW49YeB6yVvjzbvIgQSJ1EscjvYHS2Slqp4eIBPywkwmlrzLJMBSYY0DWF8+VVlD3godTyZ7HNOkktZmFhTGIJHDOImY6ZgjASAxJAlQ077R8ETrey2OC86vbqWHYb8DnY0eLTQHKryNKhiITjlLFzqCPQauD8YBjhAECUbHpyJ4y49sjJiJvHruCxgvDMM50Pzg+5K1mpITyP3c9NHgKYVT1eMLuEgEsY8ovwMBlonFTZKFH80NuNgTFeFjxEAibk4lK3yUe+mcKLOCXAGx2/SR9YxqyT2wxmqHy+8ia5WtxbSJLS94fwbAkmyF2AQnu8DWVSEin3z4s0DDXi7NiA0/2ihjOvUgmYmp0sLANR2wkYjY8jRbGRxcY9/toByx0CW6OJhjNZugzrSfsRyaXw7IvhKAdwzidMh5XExZ6fZRaQ5xUekiwa7dyHf7OKe4MSghYHhxRppewEY9FRK0PCLSm3HgiFtPE56A+NCBm2F7AwPEjl7I1H+r1qsDdRGoBsWQaQQaihGKYewyFnRu0AAtXemvkDHOxv4halUslfQYWsFzNtB9QuqlEJD/evHyCw1dPXcCTUlyT5isDahme0nvONF8vpYACgbmJqtNuGMky7h+P5ZNJZkUimVTSLD0o+Y4YoEDmYXZpFcn0Io72XqPdbGJl6yoa5SPMumXk16/i5at9bfK37n1g0pdcTwsWwbwPl6xxsqUvvfeMj5MBuuW/xffuNsi0urBhpnQ/A+Jp3yNAp/XfJc25PpP8HRx7ZE6OB330aEjveoNJFsL757EEYlKiSENcJY06c9NR73Vw+OLZW6N8fgYPU3CZUsbUsEQcQQKplIJz7596sX9wjtcvn2mfjkTjeO/+e1jOpXF0dIFe31H3/eDoAKMpD0dGEso5RMDMVbEayY8KG9PFNKKWuWEKycuQ8vmJCn0+v0jAwo2rN3Hz3fdQLBfx85/9FL2uaebxEMficDW3pDlfqddN04av7p5ELpnoPCDRH8uY+86xtHEL+c2buqnl41coH726xBveNqQERKQW1aRoNltIFbaQWftFXPpvW6z//+377ZAHxZMjHO0fCPyKRoLYWPQhExgo4XehUEAgYqvZINlmOCY5Pw+gxhPIBLpw3HINIBvA9OaMDwJHzt7JIT5/8iWOTw/RbDTUVOI/BoJkN1N2RD+zKHrTAZrtIZbX3sfylTu42H8lBib31WQ0gGiI7B0PHCsgWVyscA3d8WuEYwOkEwWc75dwcXAuP1it/zJxpkE0x9QcwQATqcfyyFtauYcV17uuac6Dpr5oHeL08AsMhi1EolH5IHIOdHptBfNwDZLSRLgvG20E0M2flZjHZgIll3My6SdiMyHggTdi/HpG3b6+1+8j04tzaWRCvPIxgRrNUhftelfAx6g/RlgeYj55Kof8fvnDsb6tNYZvmWdkja1sfojsigHNpm565mXa528zpquNL9DqPkA04YMvQMk9WexzxEK3kQh/8DZEYDT5GgTQouE76HYmODn+CoO+g7DtQzjux2Q0w2w8Qyp1B9nMJ/BZ/7ICBErHX6Ny8khm8PT8MQdCYp884xCgpeWOaepJRcTDq7sm8hww64yRcHxYTielsmDjuTTqYpxYU23UaryEM5+KpU9GVMBHKbFfDe5729v48MZNsfQjgaBknAcnFXz94hjnZXpgE9iiebuRKRvGjUlA5pJp7C3ox2dM7rkOiynP84IULC1JJYddSkh9SC824PWX0GyQ1WsYKUpoDgVlDdHvRdBsMdhsjMxiFLnFpGHk+FlzD0CJ7ni2iHafY9RBNLMKv535Jnjm7uune89x+OIrSfeWtm4iFE2idLKPpfWr+vwHr77GuMd5ZOpXd7FQzcdPd+lZS7+0dHpRIBNZq502fQAnamwmE0kB1ZQb8qL3Jc+r+ZUCPvzWt3Dl+jXVQjx78PnRF5h1crvVRq1W0dmDTQB6hh7svkL94swwrtx9nuxDhfGRTRaPqZlIFQNtlNhYln8ubUVc0Ez7qBsyY3xKDcgWCTG9kk0m1rLm9c1x3Ugz+fc8J1DOd8nmZ83E87bGmpsaefm9rCX4vpjY2JicoufUdV73TEKYD0KYTljrsj6ZY+LtYTzvGgsEZ4ZceAELVkLsUCvIddCBP5FHbPUdE1DlXo2TV2icPNPZ3lilzGFnN+TDyw91sftYxI2lax8KsP/nujrlQ3TKR4YYMOirWX5pT8HmpYBYt4C59PgSoEwGGmt7F0y7NNHnf4lNSBHG+TSdotg60xk/H1tWA5gFSrVXQnNU11mCQCXB1T7qSHiN3H7iTJD0LigAQGPVIduM5/w5BvMugrM4rHFY9SYbjxonBLJGJB4ZL2oGb7H+DUTiyK5uIxRNSAU47HfRbVRFbArIJ9QktwvYjLMBSw897nMW+k1D2rq8pICg0mvSxHje0ZrEvyEZgGoV3jNeo4lfmE0kOEMgEIPfF5Xlknc2RnT1PkIrd9Cp7aBTeWpkoFTHTQZintGewKYliteHib0JJ/5N9pnnu3/6Z/PXJ3WxQW6uJd+CZKKfWx50+0bWQR+w12ctDCcOri9zclt48sYki9zZTGP3rKWHe7VgYkjH7kTwzgmwdbSB3l5PCSDjdW2Z9FUXqdaBgpuYkX0cVIaaiBsZUsVN0lqIrCTHwf6FkZ/lbODqrdvyyGk1unh1XMZwMpYM6dMf/RiO5cVH/+rbYo+93DtDNmpehxKITISACrvuNmzKslgo0UeInlODHnaLPS2E99ZSOGaggPyMHDiWD2uZKI7OmwIA8ik/2t2W6MbcoMLRmJgi05lh6tAweuekoaLXN2rgeemHqDgvxKBRHDmp6kyNI6NnGEAqvA0rMEKjs6sUNy689JCjv8WAQQJeB+HAHAFPCJVyBA7uYzhq4+Tk51jK30c+e1fMndLJE1RPHmHz6kfYyBfgHxQFpPFg7WPhRdYYJTvsIrWHGPuS6oCjXxUaf/XmO3o0Bzu76vxz41RamMs+INVZSSpul8EsyiZOfcoEHZo1j5qizcqg/ZIu63YmOKnJmJIhvC+p++f1FDHy9UTHnjgjKtllfMs0Y7+/o07ReEw2ATcgGqKTBkzw0/jx+Cfr8I3XzYblMs4IDCh9jZHKSm0LIbeUV5rNEVOG6hVEvCGctHewU3oBny+I//a//u9wc+uO0jFn/RkyKRvBSBrVJo0MmYraF+J//913UK+W8PT5Y3z88Udw5mG82jEdiRvXriJlB/Do2Y7uBcGm1mCKbDqGD+5cx3mtg8fPXptCkMls7M6GjIeZjDy9HnRGc4QtEw7AxM18KiLJFT/L/Ts3sLaxhZ0nD7H//LGhXMsI2xzO6YHAA528ldhtkR+h8QPi/RNldjhQSthCYRnhhQxOTs/w/NkzNBtN+b7k8stYWl5SRDUf9EWxpHnHBZv+VnzeLMyCUSanOKJMz7SAzQWUmHOjF73xRJuyWGCjIconb9C6OBQ4lsgUkFjIyvR/2CVwbthRBH142OZrjAY0J++rg8pNmV0ygroCNfy8VyMjcxVVIwB/IOYmyHUw6FTk7REI2QwbN4xSMpFk4GxkKWfdGuqUjs7DcEYEXFn4hzDqMUnTdDcWJTqwAAAgAElEQVS5kfGgwjnOn+H4lem/Cs9L8MQUDgJo3AQ/FiQsCslyvDzIG3aPMel2yUHyqtJcDwaMh5flgx2PS1rEQ/zlhiRPJtGwDYNHKaWhkA4/BHtCXCfdYAJK2+jxQOYMX4NFUYSeWx6vvrg+DwgGhkIY9trwzfoC5YazOR6+PMLxaRWJWEShGLEok8m4/ngVusDmQjAchRUMo9U2ByECxovFMkaNOtprTJXKSzZEQHVIWWW1pmQsAirzxBpS2S3dL64378x7WB/WgWETjdkMlVgEVjKm90tgs9Hvw+sLIZfLY2Upi2GXprn05olq3JbrDUwGA0mpNm7cQX7tqssAvPQ+cP055ZlnfBpVAKgxOlciFgvt/f09VGt1pJIJlI/3cPj6mZ41U2sN6Mn1x7AN5UXkevVcxoZfFuwGvJoaUMpNpRYLyz0oSIU6GktaS/lKxE7I2yqEgPbJUq8tn7u1tQ3992D3NXZ3XiKzuolcJoXgtC35x/OXu+gOgdvvfiSTV4JkvNf0GuwP+lhcWEA6ybXdgLL0LJRM0D2IyHeCjE4/U8mM8b+MalXnmwKYd0ndSDeF6xKsvTQcVvGq+WjAf70mxwiLJ65F8otit9qwrNkQo3EtgfnMYhq7T5+geHKqNYP7oJgvLMgJUtPvZDGtQwOfd6PZxctXezg/PdHYJNNmdX0TdnpRv7tyuIO9p8/wbOcYx+WykYzoGXMd5fOiXIB7mZGkcg0T0CXvFzMe1LkNkL7Pzq/rPTUe4sNvfRv/+j//N5Le/MWf/Sn+8rt/bhI1yVqjHM1NDTapbAaE47NVU8n1jqLPGPdOcy8JaBqJhbZFty6Ur6Madx4D9IdtMBUzEoupq45QAon/gPzJ/tkOJ9UL9JsleJmaPBsiHXawvZlDYX0FvqA5+AdCEfgCYYlVqPEjw0vekGalMF6TLvPYmFyb58y9YTxs4c3RDn74+ed4sbcPh/I1H83LoQI8HgogSGB8NMPQm0AouY5Ro4phtQQvAwt8ljx5rfQWIoXrSgr0BjoYo4xYKI7ZKIVaxdTif/+qlh7BR5aVY6HTvsDy2ntILvyqzIQ/x6TcXusQ58ePUK6eY8Lay2dAYKUYU3pgbGMEnHECUYJpBUwoCoEXHizUTPXxCDqBj8CZHTXNHEkjPSC2JqZL1ADxnAejnmFbh+M+lE+aqJ0xWAqIR32IRS0xjKOU0k4dVBsjNFr0GQXyK3dQ2PwQXius12xWyc6cI7n4i9Ty33QcVWpfYDR5hVgqgJnTw2A41T7PDI9U/J4SNeX/NX2p7yMzbTzyY9T3o99lEjKDaYbyPtMa6Pcik7mHzOKHbkLob/pO/p/9vuLRQ9TPn6luMnsQe5Jug0XWMmTmzOU/NhiMxPYNcMwRJGUqbHeMgp3AYjKu/Z4NzPqkj2HYBytIVcdIQCvZlKr/XJY9ZciG8ADcWdvEe9tXVQcS1ChWOzg4q6HTZy1GiwCTBilyBOtc7TluPpNr2s8DNG0lLuVngSDXZMqHp+i2Zxj0LCxkBgiEmGxIjyf+agLcPgUNKG1z5lWgAJtV9B8d9IPILSxjfWUBtOrkw//dP/wv8K/+0/9Ke/RPPn2AH3/6tbGI+aXHJJIyPDjdf47jvSfoDzuqNQgEkjCwfvUuTg9f4+D5V/KTNbYyZg+QH5VrBcFzqMBAnrkwx+rqCnL5JdWArIVLZxcmbd1lRqup5PWokbS5uYn3P/oQS4WCwOxuj+FcQ/S6TJulL+4ExfNTXJyfot6oCxSjDyNDRfh63Hf4obgXEjjjOZhKA/kBBkOmWT00jae3dg+ujYrOVmLUG0kemXQ6C1yGZLmbmLyv6YtKrzamQcqk3eytUib5TZCSYUYZwobxVzSMteawhNa4hFR4CSEkMQlX4E12MKyE0W/P4JB5Ngoh6o1j6h2gPWxiIZBA0rLVNE+u3tSZsnm+j8jSNdj5b8oqB7V99KqvxBz2WqwERibEaWah3eyg3+8gmrmKxdX3/1kBtMuhVj3dQ/Vk1wRsjRkswcY7FQYhSUV5BuTXJSuN664hpZDdb5I7+d/LM5/sZVzLIklXvV60JjW0ZjV5mC1GsmKhBpIFTHwjtNu7CCOqNZHMMtuXQMRrYzRg7T/FNDTAzDeBdxiGdxR0x5UJA+N6zTnN8wubM/wMDAPrDabyN0xnspJH8zkRVOu02qhWawLQBs2iGHgGdDYhPVSt0bqLzXKOXbHa6EerJHgLw2kbHmuCaDgGH8fSeChLFdmWcO/S/uwx+AW9f2k6SIVUyEZs/T5CeWNp0G/smXvoTNGrvNBZJ0j2Kptq/rCkm070m8njnr/+8/9jzhcmo4tvmh0gmvhzol9fSeLVcV0Sm2vLCYEvTw4YJgDcXk/i6SHBszlurSW0OPP7+ARJTHt+0tbku1GISXLJBWMjQ0TYFNkm1YjIBw+fZFUY4Ew+CxIqGRP/4+pQwF0hHTIySpo3DodihdAditr6emOISn+MZr2Em+kIvPEcrEwWNzay2H/1BJXzMy0UvlAYzbEfsUhYVFh+3u1cFAfFjjoC11ZTongeVWk67sF21taDU4eZh3gWu0zv4GHe8fyf5L35j1xXmiV2Xuz7mhG579wpkhKl2truqV4xPXb/YwMY8GB+G8CwMcbYMAyPARv+oQ24UT3VjVokUeKeZJLMPTP2fY8X8Z5xzn1BVXWpSt0oNWqmKwBCVVIyMuK9d+/9vvOdBVXM0XfG8iXiaEH+MIEAXp/Rm8zFjY0sms0Wes0yYtYYp8NDvGh9gdFsgEiYTTaVay6sGRkiIeQzP4Btj3Be/rE8zGLJMAIhttlzdNuOYojpNRUNBBGLfgyf/y7qzde4vPwSIxbWE2Br6yHSsTiS8yaWyTbjFIbvEF+Bj94pVhuhgIVye4S2y3RUP8LOANHcBnL5PJJhB6X2BO1mU3LKOZNPhBDYStPUlGrc9mi95mhZHAr8X0YmZNBn/Tcxccz/Vqy159u0eAYmwQTs4AjwVVAflDGbTxWJy3+S4hwNE1XnlJMghvkssRjp2ARZ6NPBA2MOa5JDbL6LGRP+aCTutzCgUaPlRyJomEncVOCfo91rwJ2SUUQZQg9wGjhtlrC/fw8/+M5/Cz/jzwMWGo02OrUy4tEwkrki+mMaTFM6eV3ynOcvHuPB3RuYuzE8fvHaNF/eactoYgOCkUVmPPOu37iOiN+kbxpPARfN3hjJsA9Rn5EDp1IpBQkw8prmqhM3JLDsow9u4tXjz3D27pWYSUyB47pldcvCX4w7FsCU4oU52fGrYBGYpUmBMffnwTgdjpAJB5ApFOBkC2i1Ozg7eiPjTz4vO/vXBc4R5OUw6fj8FE9fP0c8EsX1rT1k0lkEozG9LzcZ/n7GYRPUIlDHqZsYHwRcQgScfJIHkGbOOT4DF8rlEq7O3yEk6UzeJAQNSBtmOlBE7B8++fSQmI56AojY1HBDFXA1penwRKk/ATI17b5hY0Zy2msomVMaTYCfj+mGbEqZ4sQNncw1Iw2grJS2T/M5vRXGoh3T16TfG8iXhtsVqfwL8GzB2OEpoQPJY5BxvbNIUlAFASsBCpR3kxnAwoD7lWnYJeUkEKtD0eyFOgzCAYSiYfkUUgqrkAGmNr2fQDLJLSQJocJalGJr/P7YeIQ5weVal4zQgF2cUI7IxJS81IcYmbeUZUwnGPFACUfNYTxqI06pmi+A06uGorZFEw8yjZV+jvQyJLhBmv8YQfryJMjgpAcK/5uDxOEbcDTS2VxDaDREOB5DKB5FfzBGa56EbzZGfHAFX3QFOUrgXRdrK0u4n/Cj326hOujilGzX4QDpXAob+7tIJJMKrSAjSc+ywzAIC4FIElY4AR8PYTFLDUDC+7OQGEt2xCLOM4eXL4kX5c2pGIFYpsJmMhl0r47w9tkXhhUoHyxTyPNFUIzNgZF0elJI+YjRn8QkdfE6k92ml2dSuphs8nOzyDRMJkPF52eUmapLHzr6V0bFRuWa4cCI77mxtYNEOocXT77A21cvcP3BQ9x48F1cvX6MaeNM4MrhuyPEkkvYuXYX/mhCKcPUXNNXUuEEC6BWDCxH4QfmGV0UXItpsQG79RxrzzDSz8W0cyHDIMDP4oVSEUq4NFiSH6En8Zob81/J5TWxNvu/AbvpjzjHu5MzPUurKwUBaVyAPgfoj8byCiQoz/cVQOm3cP+jh2JzP376Em/l+XiGXDop76d8YVlAx7tnj9GtXyKbjuL14QmevrkQgCg/RocMibHxJPS+t+Ro741mTcgN16kafgu4sbeBpVwWs2AMvfEM2XQG9z/5BLFUEj/7m7/Bj/7qrxRQwUED913K2LPptPYX3kdepwUjkffceKrRt4bsMz4nXKeG5cfaQ1UnBzwc6CXTevb4nvwnwzY43KKELbG0rlCLf24vSml4bejHyOv6bb+mgzb69StNvLmH7KxmcGt/BSvFLBIpk86t51Zrng2vSSdmgW98/swAlXu1hhcaVJHNSEmTYWzCneLVuxf4yZNPcVTi7xrA5waRjFOuZSHs+hEgG5vG170pBt05lnYeYuPmd3/p627tF3DrxqqCA3qDPk5PGri6Mgz9r3s1q88waL1VQl22eBvr2w+/9uek5qBpOO1Unv0IJ+8+05nD9E4G17BxFmuOYbAEu3m20Gg/GkAgwmR5F/PhDD5nikQiJGPyCUN0WMvS55RnxPupv1n3fI9uc6R9J10gKxzo1ProNAZmyMn084gfkZAP8bAfiUgA3b6NTpfeqjxjgUQigMLaPURTt7ywHFa0tDkIwnE4GOWe+ut9i8gkYF3NtVSvP9XQNVsIozt4KuaZGsKp2e9pXh2LMeKB7HIC/jHEIg8RDhigjoPqi8ufmXvOs5vnQ8SH1fXvoVj43rf92P6j348pjrQfaZZeo109VJAYWZJirnDX5X6s78XBhqU6lr0UZZ1Ghm4hMHMREpiYQJTMMRqzz+YY2TZSWw8xC/jRLD82oJyPNQjrfab00SqCbDLaPNjYzBdwrbAmwIkkBQ7nBqM5ugMCWTO0e5TmDgXwKPTJG3qLJeeds+wJCdaQvRRPBJXCSViG3nudzhSd9lTm9YnkCI5Vk93I3CbQbMF2GojGZ5hMOTChmMWAJQjMRCDYWt3E1vK22Ns/+MM/xkff+yNcXtbw/PEXuKg2MA8ZUoE4yp4xuT13tUZG4wHOj56jfnWEcIg11BTFjWvqYcsXDNwil2Cu+oWWLvz7fM5YI6vPDpsgMg3nKNXM5TRs6TK5cjhQKiaZZdwT5eHmBaHx4q5vruO7P/guistFETnOGWwHF6l4BEu5FLrtJo7eHKBaq0pKx7M5TBa/Up0NEEdQNZNJKlCJ4CcN9WuNhjzU2Mdyr1sM3ckuU+qlhvGOambWAPKHYnDY4kz1/EX5eTloCGfWDHjSvDC9iAeSSsHEesq23wNxUlYQPCNIJN9FP5byBe2zXecM/vQQzcspmldUmvjhi9iwfR0k/Alkghl2BkpqFdDoSVTjK/sI5rbEdCToRGCGr0mvhF7jDeK5XYgz0n0G12F9wPURkh/dcNBDeuk2ihuf/E4AtMXCr50fgn94Dwub11HcvKH/f/X2qVQlRqrpDT0X19fz3TVDfmMV8tUw1NSvYiLKbsOCE5kAcdtYdY149nLSbsMZ+OAfh2DF53BCNtwh1x4nMHPMBwFMu2b4Ksah94zybOS28Mn3vodrt26jUqvh5PQUpydHYvZHQxH9vD2ZinEpcgLFabQvsA1LkZ+PPvTsHVUnUWZLL22Sf6g8cmwEw9zXZiIvpdNZZJNZTPsd2MO+UXFxc6ZyUeFVJF9FANd8N2qGEut3kN741RTNSecYs+4pTxaBvmwqIvk9+LP7vxIaYP2f/8d/dMmQenJsgLAHe2aKK6Tc8yOh7JLF/r2dLJ6dtbWR3t5IikXGzWS3ENOE7YCaRVi4uZbAUaWvhbOd++pQk4HuomjnT/LmyaCShYmRffIAO66OhF6yWORCvLUex9tyT75OS1FTrPutAMp9C5elsn4PD+f1fBi7uzu4bE2MztUa4urySoUzN7BJwMgs1zJBlHtc/AEUEwFcHp0osW55f1c3nmDJaYPGosD2ctKk2sn81UyxmULytjTQgXFrnTHiMWnbIyECNzOcvXutBjyTjoNFG6mqlIpG4zbedX6KZ+VHCFoRuE4AM6bCOasIWDcwt9KoNJ6i2n6GSCyAcJTgg6Eh9zpzjIc2wkGmgPnRavjRqoWwvHwf49EA5fNniPrDWE9lcWt7B4lkCqNQwUSm23XEIyGMwwXMfQFMOmU0+4xx5cNoYXdnF2vr66jW6jg7u1BTb5hlLqZ+kwTln3ZM3PoiSdP4QnqTIsPG4IFkWF8Ebd5L3Y2pG1MBOd1g+pnkOZRAhGD7eui5LcysKVrDOvrj7ntj/2wyhaVUCoGgjT59q8YrnmcQo2WDmAVLSGBDz2Nr8g4RZx1B/32E/FEkg6TzOujOwsikUyhmQzoYGoMLXI7fIDULIx24hbifktmq5Lkbd76D6No+up0OpsMBwu4EvmkXU18MbjijBpieY5wOvTm+wIO7t9V8EzhbvGI0iOIGPQdSTKuk8TACuHfnBmJBk9hJRgOZaY2+LYopgbVqqw+f3cfDD25i//oN/PzH/x+eff5zpDNZFSQ6vNj0euEd2hSlzY+oaKWRO5s4oy/nKckNiCwOIvwEk0jvHsgQddJoIh3woWdPcd7tA+GwDspgJI54MoNkJoN8IYd0mv5pPlRqTTx98wynp2/xyQcf4wff+UPjK+eBpHz2Odlj2g/9IJqthlIGi8WiDOrJOgmECE7ZYq/RL48bIT9ftXSBs3eHAh+MqTqbZxr8huDaTDFk4g6BvymcOYEG7k8O7FELPmuMcJAUXRMGYUzOjYm5mn9fGKlsEdEY9fiGfWgkArxC7BAMM4nJfv0+J5yOwEV6tKnIIXBMcMhLS1Tx4KUHUYa8MEwlrZh7GEEtGbNTbjqhdJgFKmOjPT8JprVR4unJ/bgfimrM+xQyRpqZQhHxdFoMFckup1PJF1hUSKpIkIxyBMozKTEMh5Ag6MWGfG4mTGSVSebGRGKCeLyLjvH643CEcgo295S2UVLBazfutzGbcc8LyHvPZiHhY9FL9qcxHI2QHUHPH8zRs4H2eI5yqaTJ7X4xguy4hdYgiLqbUKpnbmVJUdT1AdC30tgO9LE3qiE6nsNJJHDp2Kjze2VSiAbmyCxvwo0V0Ws1EbM4DaV8NSbwIBSnryRDTGaY+YKYU5rrBTIY+R2TSc10Vx5dnIZ6xQOZQe16VaBFPMVryyINaJVOMapfGLafZ8QqUIVS2wjNe8m2sD3zVSYtGkky77uaTM8LTNeP01o+A2KAmkZkAbqR2RRl8mfMpKqSwciCh3JGTvR57kViSQHS/IycjrPgW93YQXF9G08ff47nj36O1Wu3sXT7Y/Quj2BfvUIhn0G9VsMXT57i9oPv46Mf/InxHhtSYuwIhOI1U3iBtFf0OQoZLzP2EAtPM89gnz+ghldDAHr70ODbBB1ouCUJgJHPqmH1kDXu55owy5fQTNvNEPorANJIROfod1sacpG5yJTjWCysIRnxXl4LPrP8HMYnzdY1i2eKiETjAs+fP3uOVwcvsLe7h2u3PpDJO+Xfj376d7DbF3hwYxP9gYvHB6c4vrz0UjVJgzHnkryKAvSpY3w7G3QDAIpxQeN07kOug0QqgdViTky+tf07SKQy2j9j6QzevTpA/fLcAClBNnpcEYa1wTqCTSIBNJ4TxvPFSHUXzHqTuGyGGSwqNPyg/HpK2XRI35XsN7KEWUxymJBd3UUs988PNFucm42LN2hdvEFubRfZjWuwfKwZvt1Xr3aBbvVcLOVsPIjNYhrXdtewvrFiAlroB+XFUnMfpC+RvCMjnOQbnx6xBYN+DVTMGjOgvvwv6Vo5n2I06OBHn/4EP370KcbDCVIxDgGNpUEiFIA1t9Bpj1BvjlDY/Q7W/x54trdfRCQxw9G7KsZ9r2H5NZeCpueD7iEmfSaUz5Et3MLKxgP9NL3S5o7xSuLnjoYSSMRSGA67ePHsRyhfvpSfVTAakBR0pDOS551jwDOvRg+E/QhEjIdULlQUE6g18EIMKPNmaFiEgwmf6ueAY0mS2euxRtapK9YBAUgmE/ONk+kIEsmQ1iMZQ836ELmYD4mID90+WTum0Wfw7GI4a5grxocxv3IX+eXbGI/p58T986asO/y+X5VaVcuf4eLkM0wmvD+u5JrpfBAxsuLIOujPMGhPEE74xUjTHuYneOgiHv8EifhXiZrl8hMBaLO5GbBbstmyUFy9j4317723Tvl2n9x/+LsR1GqWvvT2Z4/57DNUaQ0GggRGOZScod+fYDScIp0zEq1et4lQwIdMwI91pmPDQqc/QnBGdu0cA8yRWL8r1lS7+kr3QmdnkEMqB9eLq9gv0ObEh7NWDa8q51hJ5fDB+q4G4QsGvYapcz8a3TEuyw30h2T+mNRNAUzjsfGNpUKCAVWeBDIeDyGRoOm8SWlud4bGI9pPbzTjhcxnpdfrK+ApmpgjHDepkvKpsylH5CDTh0DEh739BFbzy7CmGYT8Yaxt7rMaQ+3yBeLhKeL5awjG1xBn3RUOod5s4KQ+wPPDVzh581hsbYYaBP0h1RSsrQl4bV27p7O/fvEO/lAYyWQcqWQUIYJSBOapLEgkFKzD79duNNHrGiCBoFYsybOObLmJUjEFtnkpgEb948PW7ia2djbQGTrojLgnUbUQxsb6OjKZlL7/28OXePfmQGeIj+ooKdDnel/WK6wNWIuzD6a0kXUB17Z8t7zJoVGeLmSwBPzMmqU33SJdk3UvwTIu7IXHKr8/7RzU0ytAwAzvNFQXw8wwzVSfkg2upHDj37q9fw3pdFp1dyTKPSsB+B0cnP8tLmuvEZotwxmG0RqeozupqT9OWBmkfAlDu/EGeBzOTmc20us3kVm7iUHrQkBYevnaLy2ofvsxOrUncOY+JLK34DgBdJrvVM/kinextPrrPRb/4Svz2/3JKgG0N0/e+++JE/le12k0ffKlk/WWUVzw0hDTUGXmSXdV60nFEUCQHKgZVWmAP2F6+gUjfj60xESbTWYYtQzJSf0/7QlkZ0AlWVDyy0QiiaXCssgS56en7z0MTS3qVy3FuqffaRvQbDHUVDgV8QH2S6zV+B04pGLtxl7JBveAcJj9NZNgGRoH5LJFpGJJjDp12YeoGotEAdrUkNDg+hBbvf21oQ2/7q44vXO43SOtGw7rreQWnPiafM+0j80nsP67f/s/uNdWU3hzZaSVN9YzxjBSfiycJvjkU8aH/85mCkeVgR7+vWWDpsvI33WxvxzDUZXTHRfXVpP6J5tGmzTQwVDMi06/J8lcNpvR5JpFIQvwRcQobwQH0bzA4ZAPx5WBFuTuclz0VGqB6XUyGE29JJak9Mlct6FYXEU0G/h0NoNkLo9WtYZWq6UnwO7Rp2yuTYvNAL1Y+HsqHTaQ9HhL46RhEhFvb2YW+IPnm2UeRhpSTsYDjEd9lLuOvFgYFsDiig8nKcajfhfTfgvNsR+Z1WU9fOen5xiObHR9zxAKf4G5E0VguIZxl0XLBA6pktNz+aEwZXQ4Jh3cj3ialEFO7qYYdmdCWznt4fUKBRNIhB+iVRmgUX6BYiiNnZUd5DM5hPwmXc3opI0GmM0gC/N6d4TWcArElsXC2FlNa2J5dnKsplEmniwCPe3yLyLWWnfUL0uuSTaXQfnVcNJcmw8ZTZEd04TRHFlgaaJgaNfzvvl5si4CCW16FipoWpfozptwptzb2dRMBXhGIwFspa8refSo9QKt3lCHCj9HLhXDcj5lUlznvC82LCeIuH8LmfAegv4waNE3saLIZ9NIhR35BoFCiMkJIvMJVvwZUdaZ1ri8fR2rO7dR7Q3gs2YIzMbodoeGOeT6EU3m8ODONaXKvHj+pXzMpm5SwJn8T7Qjef+0fEhGeaCzeZ0pHIDq5xcvX5qJU8AnNlG1OxQYx//++LOf4PGnP5HMjtefzSMP53QqLXmeGl9KgkmhZ7oP2TBk43hU6sVUXJIyj0IvE0ZunPTOov/AaIR+v4tZo4FsPIrI2joihWX0hhO8eP4C3XZLG2J9UEdrXEMqHsfe2g0ErZTYQC6mWF4qYH93H6lUWqw+PjtUevRoMl+tKekxmaQG3kguTHodo93ZIAYkV+u020Y2HaEfRwiNSkm+TtPJEPZ8IomIJphzMi4rkm0any8gmVySXM4eVRGwyICZaf1FE/TX40SDwDnTKiOaGiaSTFBLYGJP0R/04MwmAtsM7TckWSwZht32QEBStztQ8UUmnGjwEwJ13EDNdJ3rnNdIZrWLCY5nksx4b07ixGoiAMKUJCb2MoWGRSbXhxhgNJTndTNNNdlzqTSpzGwywgLj+V58zuUbZehpArrFOGOaGyWz9PUIB9WwE9imDxyTAPm9CXqwUTHJwEwpDsA/N8UEmcvRCJsEhgsYuRzp0O0x/QZJpzegBwslMjxlGEtPHWr/bRZeI1R7UzS6XUQDM6xnfChE6WnmYDoMo28n8KpRRyafwVY2Brd5iUxhDXY0hWG/D38ogOz6prx9mI6cXcojHaN3QxB9J4ZG16T8wh4iGQ8iR4akxwIz/zD7i7zEPFky93AesDK15unPMBOyfCZjPWvl8yOcHr3S+gp7jCwWqvx5/ZPgpeQGZorHqTDvFw9oPhODAfce7xyQ5NJMyLiueA9ppGsYhAS6zV64aPYUn+3J99gISJrH5MvJRPsPi38CXVyvjGOfWUEFfxSLK8hksnj39jVK58cIWjMk80XJK+xRDwmuCTh4cXyISGoFnzz8I8RicXml8PfHEpQrG1n4+9RQz5eE18eAX4ZlZtIpPaaeN3UW2EQfNRU9ppk1vl2z97R6SbQIRc+MX4mZ0pu7xPN/UYyrcLJcdDtN+PwOtkYgZ48AACAASURBVLe35PXGa03CnmMxcbSHdqNmrqWYtAyXmCO/til23tnxKV69OEAkHsOHH38X5dYUr99d/VL9s511sRy1UWsMcXh8iXKlKimLCTJQzq7HjDOMBnoDCjzTPTH+Vlpumt4SPJ8jt86ky+uYjc0QkeD6qFMxnjABKAkzmt1Eu3KOxuUbrUnKhihT5nrhHmWkayZWPUID7URaPiKDYR/DPkEGehARsGGKcwz5tR1EUsvfbsX9n/G7Edhql08QCQLFjV344ssCIHl2fFtMtG71Ar36pfZfMjGiAQfXtgu4dX0LsURcZ6qeOwVNGJ8Z7btBJiKb5t6cqT48evRY9/Q7n3xomDCUisgjyMJF5Qqv3h7g8Og13p6eKjCLezdJL8lwCGmeE/4ohhMLgcwN5DY/+KU7k8ka4LDd+nqZ5i/+cKvxAqP+O8QicfgteoleQyp3XQb3jcZn6A6eIxSNYTx2kYrewMbKh3j7+mc4O34C16VEmd6RZIdz+ENvKxujAb1PvaQ8fv+wX7XMZnpDKWyXvUsDitGHl8mJPhdB+ruFfZgzRIj2AfEY+m0O0JmamNS/i2oWxxVEYHiGsc5jDmoC6PVszCcDqSRMw8TwDgdBJiZLLj9UE2hCTHgPCNqx2bbgpyViiLXBHSTjhk2gWlWAETAcnqJePkSvY9jgsUQA+dUIwtEA2vUOWtU2ZjYliPQAIzvURSJjYWk1jVz++4jH7/7S/SGAVqk8xcymfGqoM53t5Prm97G19f3f6SqrXHyO6tnn7z2KGYwQjLEGNB+LKknu0aPhHK3aCIPBFGs7D3ReTDuvkI8GEZz5xBAhgN0djtGnfyWCmIfCcNhseX6v3M9WllbhMAlxOsSN4iayUchSJR6L4GX5HIeVK9zd2Ma14rqa5Kl3nnCAxzPOdoNoD2a4LDUxkE2GrZqAZwzPWA4z+CxyryY8TUVCgomygz7abfYTxi+NjbtJc+SeSkP8mToFJzRBIM7hKtmHQzhuGONhFjtbcexcH6Hb7SDhFpGLrIq9FPSbfjIoc3ALJ/UZ/JEC7uztotFq4OnBS1yVy6qjTKAIU9WDAhcJ+oktNrOlzsjkiuqLqIJgnZCKhrCylFfwEtcBa12CXL0Ov6/xFeMZxf0kEg0jHIvDL3kbSSZsJfh8miGUKBUEtUJ+xBMRFFfWsL5zDbniGtq9MUKRJDLpNGrlEi6OX6Nbv9CAtdNpYzgcalAlWwWlIDIM8KtUe76/SUo09Tulr0rWprcW2ePsdTmM51B3ZhhohuXv1U+eyf3C31qECslw2d+bofPCCok194J1xqohk8tjzSN/KOAqElWo3Vn1MV6d/gybS/exmr6B52/+Dodnj+DOLcSsJUSQkvexmMCUJTMtUv0pYLMed+fIrd1CcecjSfN/8dVvv0aveShFBSWS6aUbSOaMr+gCROTeyHPgP6dX9ew1qmeHmI5Gqv0ZcsZrTamnYaQZ4MwkwRqPV/XqXv74orfnv4vmTSDUpA1EsoYmY15GJRFK0VXFUZCICWIyKhoNkCkpZt1L1pm85H1imbFP5fPN5/8X2Zv0+6Sy5uzwic5aybpnU+SXlrFUWJGPXr/XQaVSFgnBBLTMTGBIYGzAXsqO43mErKieUzLTBu2G2HgE8pb2P0bqa5hl/5j75/YvYPWO4XdoC2TC3eaxNT33dvMY1n/83/4XdxEjas9NcUf/hDdXTFtwBVwRMONrpxDVBFpNo1eEs7jlxSQgwA9Nc/Xc8tr76Pfc8oahu7NIpv/RcCiAqdeqqKgk44cNIplrLJToMcYbv71Eg0AuAJOkQCZYfzRBzGVcMiUfK5r6sRFb295VgTDoD7TRUJ5HE1YaSFNPWzt+gwxpqmvrHpXcj3KXaUt+rGRMWkw8FsJxlQABcG0lqRs/4gZjcbMwbIvzWl8Xjg8MgYsbm5zY0BNhIikowTOmwd26tY+1zVU0mi2lqbx6/hyPDsqYRM7VaPqdh3hbOcSwf4gkGWiBGKrjE4zsE4Uy9LucwgORJGO8fZiNZwgGSXMlKBblAA8Bdx/zQRKd8ivRo7eWV4HkqhZJbFoTFXhhKE5adGsMDEJLAvMC047u7c7eng6b0+NjXed5OG08X2yjt1+kUy70S9KxhxbSTQO0LAA0Jm2SyeMO6rASK2aB9qtqgkXlpNeQR8cWrZZsHTaezghtfwkdt47cnDRfP15fPkO/00A4Zny67PEcAco3EzSqJQLuwpk4yOcTWFqKs/PS4Z8ObmtTpnFuIX4b/Rkjn0NIBKYY9sYCEZPEZCZ98/2mEx3Cm7ceYv/eQ3T6Q03CvvfRXcVc//yLZ8a8MBzG/dvXBCiTfkrZZqtv4/FL43G2kGqSKcUiM5rM6t/f3NvUP6NMRnSm+Olnj7F77Ro+/OAmnj15giePv1RT57eY6BqEn2wo2yRYUjJC+ZAaeq43+vWQJUTPKI+padZbQIWbDkKybhhWIAaUMdYX8MImUGDmDMNuF2jVERqNEN3cRWxnV5vP28M3ODo+Q3fSQY/3PzTCcNLB/uo9JPxFNKp1bKyvYmWlKFYjGWUEwxQdbc9RKlVQq1aUTMpgDnpgmXvvsTxYBPFnHaDRaKHbagmwoVdKIZ/VntBsVDEZDyURJJDcbJQB1xaQLrCW0q9wFLEYU4LGcCY9rUMjQ2NB2NWmns2vIBw1noqLg0J+bzaZWAZc42ej2S2ls2Scca+ZjkkjpzSXYBL3Hks6/07bSGb499RQiWljGhv5QjCBUKbwBogwBaIZ8xjmDj//QoZmqNQLHwz6AcQTCRRWiio++B6c3JjIaCOh435DgJD/JJuFTDAmI8/ovxcKIpdO6+eYHilJnacfNt5VxCAN7CMwRwxaF1bQZ1Jp5Mc3QWc49mSPhrXFiU0sFhXbzM8UrMkY/ckU704uUa61xF7byIZxfZUH5RCljg/9SUR7c3x5BSuFPGKOrYTTMVzEi1uIZQqSTtnDLnJrW5Kn+jBV0h0jrHlMT5wAmj2yN0bIpGPIZROe2a3ZL/gcC8AUNZvAZwv1ahWxKNNWp2L/kT3J86ZxeYzS0aGuNaegnFgT3GUkPL8bgU7DdjZsKxaIKkg5QQsFzJphsUp/uKmN/mCoIt6nBEeT0MginWCR5Ilzek6YQpPvqM/IhnphUcDZ2czRpF1+JmSEemAaz74+WaFKzYAASg6LWFTz98SUksogHSNrpm8IQfVCPoejiwv8+NNPce3GA/zRD/8CKUpdvbQv+R7Sr8mTfUiB7/mRar+gp5MGWNyLFyEJLNKZDEkvOyMz5h6kaaDQeU9+LLDJyJf50JmgAQKOhkG28BfjhRHwS7p8MoV0Lm/2KgLcYaZ7sxGfo99polY6E5PagIkEoskeyKBUbePw9RFsfwpWxOyvv+l1Le9g1mvg0yfv0G3XDShmnvD38hE1CR6rgd9RdBcPIdV18mwIeA/4Wlpe0doIxrLIb93QkOjvvwa1c/QqJxrUGVkKwz6mYtBF4lGB+zSGon8n2ek8zMmw5HObYfO5ZrwAfx9fBLbapSPcvXVNwP7Ll68Qza4iXtw2ibK/5WvcrWPUIVOB7FTu4zM1WuvLaWxvLKGQTyIVZ7q7N3D3AGU2TTThNsMqY9x8dnalenR3dxPJGNNqbZCGJH8/eyJmxos3B3hy8AJnl2WMlbpLzfMY8XAE2cKHSBYNQ+y3eTVqj9GqP0cmVUQ4xNpjB9ml27i8/Cl63ScIR/ySL3MYRN/u2YTBUy7cWRj2BAINyTIvJFIoFm/jonaJwzc/lefsgq1EVsJOcR3rmXU0xm2U+lcy9VbamTdo4TZCH7AZTd7JRqCX5pDDaEqRw1JZUBbE/SOevINQaI7K5SMZ7/M1mtKKYY6A2HxxgWcMKVre+FD76KDzwgAjI3OOiiHLAKAg4I9asBhA60nUvTZR5y7XFZM2E9EHsKxfbX5rlWeo157DcSawZwPjRdyfIRhysbH7IQor34ff//XJe5XyU1TLT5XgN7GHKK7cx+bW75Z9RvCsfPqZ8awT08ynOtrPlHO/SVglu2TQs9Ft8TuzN7OQDPuRjQaU2p1NJGDZPrHv2zOgMR0jt3wXS+uGgdeqvHr/yBJAnM4GaFReYjW7iu2lAorpELLJBF7XLuTnemN5HbFwBAmmfPv8GljwJnJIQFuYRs9Go0PmNi0hpqhV2mh1evI75dDTMJSmkj/zjGq2Brq3ZBkxoZyeshzEErAL+ELo9UZiFft8IczjO5j4lmBNX8HnHmM42YI9SWJ7rYqbtwj4jBGcx6hX0J+kldcaNsMO4KJj4d3VEDvLBWytFlGqlNHqtHU2iB3s8Fr2jWm/x9TmHsGacGl9Xwz36uWxnlk+l7TGIKgVJju5P0CrSb9xk6Qo2arnpcsbGI5GkEilFZzDWpI1ERUmPFeMtI31t2FUsycg6+fuhx/j1t0HGh4ThO51+zh9d4iztwcyaF8EqfEGst7k+cdAL/YwStnVQM1YgZgACSY7kgjA5HlaDPBngF5/oD86+/VmXyVDLupbYxvxVZomj1b+/Ijg3dT42LF/4eBzccYy6Gl5fUNJoAw04DOSjCcxmQzQbFyh1+6j2+7jon6Ieu8MvkkMfpu9rvF8Zj/F3oN7uzUfI2wI95jRumE2Q2b9NgpM7/UAND6/HKTz+lcvn6N29VzPJr8D669AgEP4MLLFm1havf3bbNX/ZH+3cvoalZNXWN65qc999uqRCAdmgmDISKGA8e9cSFoNmOkx/qg6Ygqsrh/XjZF3a5C8GLZ6JLSFFN+Ac+b+KsFcwWkkSpjnQzXzaCQcZcFG5EOyeB7Wr9/3rrMZKl4dH4hYki8UZTfF9TyfjtFu1VGqVDFz6Xs81n5A0CyTLKrXkBokGNJnGPR7GuIWtm4hu/mP98P8uhvkG1zCN7iC5U7VnxvyBH/vHNZ/+Pf/3jVeCD68LRua9c5SRB5oMtR1HCVpkoFGHyiBRfJDYIPl4rjGCzTG3nICG3u3kF1eEyPE5461oCx/TF5o9N1plK8wHg/hTxfRbVQxrl+i1KGJtx87S4xTNka5X3mRGPqo0V/buGgZNHkt6RPKurq1h9zKug5qAhyPP38khH5nexuHL57gqlbH+dkl6ucnuHZtFzvX9mhvKtqxYSw5OG+MxDgh88yl3MZLV5Oh73yGk+oAw/EEu8sJxALAaW0oXyB+fwIl8nlzgd1lItN+FHMp5AspzIOcjozw5uUrXB0fIx2PSAbAnjrin+Pp8c/w0zdfYm3tA0RiaVSrX2I6a6ggjwfSCFgh9CfGN2juTiU5HE9d5JLfw7wdQOnkMTavfYL9laJBRUMRJGYNhMk642JRc0WGnYVyZ4iak9XhFLLbWMoVlLJHVJippYvIaEPRNUbJ9PeRpZaHuGqyIPoHC6YZZu8Npdk3mSZENF76+2SMz4E17RnfHVKDlXJHAMjW9XLCaZnNtsbPUbcvkfetI+dbgx1K4KrzFo3uEx2KXLsEEAmQDXs2Bp2JjHjZSMbjYcTiRsImloBQgzC28w+wltrXwhfjajIVGyQdcRBzx6j2p7gYhuGfDhCdVrB58yMxm7qDERrTGb7/0V2srOzi088fSW51/4O7Ak1fvzuTx9mg28KTF4ewgkz4jCCfDGujIBWawNiN69e0mbx8asz879y/j6ePHuHg+VP4w2aix+srqZ1lJrwEMphiS7CMLx5kYsOQSSNvkDnGZL8oCZYFvAFgKInlzyjFT6DNXKxFGkbyXhpWzEybDAMHKEklEyrvOpKNjVKUCEXQrjYxnI7R9c/Fgrq+eRORaBJjNoCTMSqlK+o5kEjE5LW0urqMdDYr8GnQH8n7iuui226genWhhNql4oruOdcbN2sClVw3M9dCp9NDp9kQtZdrtlhYQnG5gE67jquLU5mQq/gj2j/rYdyrIB6La/rDw0y+DJMWLHeMOaKKQeZ+xEkV//DRFQAZCGAyGcJh6pdFRhhNVr2pmQp1AoFMafULwLPJsKOk0aUkMop0PIN+fyTtPllBfGNNAAV6sHwzgQzvAWaPreCnSavH/pQhqrwcTKCCgAkl0XgpU74APv74E93vZ18+Qogps9GYChiy0MLpJHxhc0AQ5ONkM5+IIJuMozcY6t9rrbuOmiQy2AjmcF/m2mBazIyVYCCAOIF3zDHmtRiaJE6XBx4N2kmQYnhFMiHwjHtOJEhPL6Ypk6HpQ6s3VahKhvHOgyECIQeDYAiXI2AjGkMxFMCAf19SEAeDThdWIo/48haifJQdF+0B00F9KBYymrASOCE7g7wlyhoYsML1lMumkM+SxWxObl5zA9SY4pYU9G67g+bVCZxBQ9PgyYTcORdpGpbG4gIbuXbILqN3mwGUeebQx8wA04YlxoEIQdBFvDafOwM4Gy9OSwc314x8HmhLLP8FGqWa/YVgFgsBTs5YkGl9cgsVUyKgz0sArtMZmGdbUl36O87Fduz3BwIpKW0mS1SA+GI/8DyF+AwRoBM7xufH+toaGvUW/vrvfoqTUhl/+uf/Df78T/9CsnM++7FkygC7YusZoJD7Ig//RbKRkog9FuUi3nxhRsvvJ0BWe79hcvDvy7dE8k8+/2RXTszZTcklASOPOctnnH+f61jJlQkayaYUTMIGhHsIn3Ve507tCgdPvtDkdHdvS8MWGlq7gQjWdm/iquni8YvTf1ARup31ITIf4fHTQ1yVzgRSLV4Lbzf5nAlsNtfZoqRGRQufQ8OQ1vSczDqHa49Arx/Xru8hs7yD7jQqCc7ffw2bV+jWzgTocxDQatQlUZC3Hf357CmsYEKpwNz8cuu7yK1+vcH7P+jL/jP6ITLQMB9jYyWP1ThwflXBRd9CsrgjkPGbXjz/+EcG5GJymL2Cr+moi36rKkCcrFomoFPik06Esbuew/52QXuqng/TdXgsVkqtOKg1fmycfHd7I9Qb9FuJoZCn3oV7BJPCXIwnIzSaVe0xk2Ef/+lnP8FVPyof10blGRLRFIprnyCeM2bFv82r1zhA6ewLDaGzuSxW1m4jltpGqfw5mq3nanr57E7IgHQs2GMXQV8Um9s/gD3iYWZjJV+E3bk0zRRcnFbPcNUuG5YdbT9irM0tTOdTfLDzoYi9B2dPlbCo9NzZxAz4/LQg8Clxs9scIhJjA288t7KFOGJJDrqMLxr9Z3qtCbrcB1zuRYb5xYZIBH66PctcwciHItG0N1AairnKfZ5nORBRcEwkERQIpGLCmmBm8+d8CFFuGqXP8QNEg7/M8PvF616vvUCn/zkmZL+WWMdGkC4msLb9ITLp+7/xFhFAK109xXg6wurqPWxt/+7YZ7Xy56icPuJjrRqRQwuy8yS9ZT0dMOui32VPwf0sqrWSCbvYzFPNEpHMiQPRGXmAuTtoSUoPZIq/6hHUqB6gdP65VANmsOLD7vIG7qxuomO3cNwh0Grj+vI67m3sIUnrAvrxErSZTHSOyM6ANh1WWDV+q9zSEPuq3UN3NMFgzKEgGVcT+H1KstAwLBRgLdHAYNrTucTvEQ8k4U7JaB8BkQJ2bj9UoWCGWRZKpQZce4BJ7xJ7u37cuZ1ANBhG0Iki6Iblm2XOdIJCLlrzOKq9gM7TYiaBXCYh0InnKsEzE5AzU9BQo94UGE11E8/5SqWGbrerGpGfgOpZ1m48C+mzGoqEzXWgNNOr+QXcyzLJABv0JEzSkzFCn2PantCehb2Z5yHGeprDMA3OA9ja2UGOw2ufT+Dc+fE7T4FgevaFbZLqEs/egr9noc/T8vGupYbwPLcVlkU7AePvyqFzt9cXG9/05sYyxZBqFsxuz8/TC8DiENmELRkrAvqXsxYTq87n15CZNcbS+h4SyYQ+fyqbRTLmx9JSAW8vv8TTVz9GMrCBiFtEu93EqN97b6ivHjhABn9c3mDjYReN0pGxaqGaxSIjy7Dtslt3kN24LQCtUzvWsFR7EtUgtkk4DYaiKF88x9LyNQFnrEv/S3mVjl+Cf/hQ0UaH9dSCQSbPZdooeQNTA2w5WN+/q3tTOnqhfk1qlTDtRfwaBvFe8Rzh/ZIqSJ6/VGv41NcZBpkBHfV8vq8ZjbXQwr+MP0NgjyQJDWGl0iDoZsLPSBJg3c6anPfXcWz4Qw5sd4QJ68r5DIlIFoloTpgA7RWSy3tIFrb+SW+Pb3iJQP8UfpfXwLM3+df/5t+5fGgpuzSFJDCdWziuDRH0nhd6kK1nGfEdQTBg4bBkFs31FRqTB2VQvrS6gaXlZdNYTNuI+bt64EazBOaBpCYcR6+f4f/5v/8vJJNJpfm9Oavg2vY6rm8tgxiUHtoAQZo5JpSBEMjye2h1i2bmFiK5LDLZPDb2riNXXMGbgwM9JBvb21qQvBFHh29w8PyZztHzy0u8PHiNjVwcD+7fRTtY1E0n2CcCAVxctabaGATqsElQkzPCaoZ03In+OzeUjbSRS5EDzcacNOGjUk8b+0omgFs3d5HPF3FyXEKrUcWrswYumlPEHSZyzpFMR+GPDFHpNdFqvcDAPkcsE8JkNkO3PcZsOIdvRhQ8hkQ+hE5jCnfyAQK+GK5OPsVkMMD6zkOsZ7MCyLjAI+OywMdpdFVFTWrWgDsj+yqMYCKDqzYlRxP4kgQy/NhZTsEOJHF+fgb/zEiRRJnw5CwCnDwZEmI5ARJ8LQyjtUBGjJsmlZgbHr2q+phMB8A8hAQRRgmrQ7BS6/D7IwjZTUzIGKDBvM3kTJpOT1CxT3DeOUK3NsB8rFE/MoUwUkt+gTaDHgMB/LCChsI/HTHe3NZGx7lTJBZCMhNRIyvjyqAP2cRH+PjGnyATpqEoJbsO2kNOUhysBvvyMeMEglM1xDKYWyFEEmk4fvpAWciurOH7H30g3yD6k330wQ04kyHOTk9x6/Yt3cfDd2eiZ9Pj4IN79/Dx/Tt48eIFXrw4UL3N9MJ+t+MZ7nspVWSo+ANqoMRMkUE0J6N+yarY8BOIU4gTVw6LCc87jveE5oVMfSQYRR8oY9Bt5GA8fAiYGI272gZzb4SQm9OQABg/E+Osp8Mhdm/fwfat26I6P3/5Ai+fPJfMavfeA9x98FDsHE4BObXutBu4Oj1BKOTH+voy4tGQPIvCkbiZFk6nOkhJW9f0woGkmWRkMm2Ra4zsp06vi2g0hmgirYOUwE21XMKg29Ezl0olsLK2IoaQZISNhoBKNiT2uGsiiP0RWO4ElsMpw0QFoeuj7xs9LzxfOMpix8brhZ5b7px6YOOhwQnhxCaYG0YwkoTjiyp1lxKsVq0qNhd9a5SUJyo7gxc4QKB8r4dBtytwS82YwgYI+hhppAk1cEVfjhJAiYQNAEpfFXogTSaGYeh5pBWKBSyvraJQXEUmW8DFwSvUnz5HgEy33ghxfwATOOjvriJ2c88Dw7k+Z0hHAsgkYwbYEWuI4Qe2BgECNjjkIEjHR8SYvGlYEHYcRFkQ+X2YcJ17YIomj57U0JVvF32ubLgExI35gKHrEyQZj+GbQjT3xHyG9nSCis+FLxbD+uYmNre2EYzQB5ISUD73lIgGBfbwPXrDGUZTAidpRDlUEHOScm0DjtGLpU8j/2QU+ZxJgKbfAYGyTmcEZzpEMBpCwLXhH9R1/cmApiRToOGEsm9TmPMeKGXZY0yx0CXQI4YZ9xHvMOQ9I6tRnmDetI7nIt+LzyoLAiP5M+cRX2JaEWhl+ISXPsXp7wIAX5j88v34vpyIKp+OiV8T4/vBJmU4HKPW7KDd4TlBUNZQ5ZXKSLB8QRknAy0eQTaV1Odo9wYy7c4lE/Kq/Onjp9i79QH+5E//AhECt0yvjcRM088ClQW5V+SKdSVpvlkXxtx+Id801JsFK09ng3cuKOXVK674zKmoYpoTm3PP55LPp2HkGfakPFeMCYeGa8sb27CvLtCvXcLNZGD76bdCs+kgKpfnmAzaSCYjcFz6Vs4wHo4RTS6hNgrjLT1XF8Yd31AuZUM+DUjevjtAvXopaFaekB4gpnNNwKFnju5JWJRILIcCMngNs5XfUWnH9hSJZAypRArB5ArC+fWvBXVqV2/Qq50gMLNVLPIe5DfvaN/mK73y+8sw+6Yqlwy0TuUUK/kk9jaWcHxeRnUYQGHrxvtrrYTTGX0hzV7M/81VY4868hblmqmWq1p3nIYTRB9MpxrArC4tYTQeaj8Ro5lnb8CHreU07t/aUoiA5C1suiVNIWve/JNrmCBeMBhGpVSWnIRJeQSXDFZumGfNZhWDYVdm4t1eF49efInXJ0eYTi0UVj6SZ9e38aqcP0L98hmSqQySBMqZZjufo9VvIByh1QD3JyaSkWXiolMdw7LDuHXnD5CJp+AMKmYQxaChQBCn5XO8vToyFolibvmxTxltwMJp7Qw3tu4IJHt7eYDd5eu65iflt2qa+f3JrOH+Nx6QZMcBTAuB8Bz5lSjiWSbS0zYlimhoD+WLLk7efoZ0nmeng/HAloKF7DhJjgIm/Mae+bGy9kBn/3D4DpZvjm6He/wMhZX7WF77ZXCr2ThArf4Irm+MSJwS+CASkXv685te3cEjVMo/R7s8wfLK97C1/wf/qFt0dvpz/fzW9u8uOKBefoTy6ediF5rZqoVIzI8QUzKD3jB5xNRUWoBQJXQXjj3G5fHPsZZJYCuXguXjfhzGPLkHJ/XN+9T5yafgH9NwG+nWfnEF+8VlnDbKuOxVtT6K8QzubexgvVDQEILsI9aOXJ9UUUToL4gAAjMf6q0BDq/qOLys4LJaxXQ6QjhC0IoWIAGdXexFhmMyoKg4YEdiQG8lgE78CgQLhlMIhBOYu0yvTWBjZ0fny/HhS9VNN6+n8OB2Go7NAX1YvtXy5aK9BYfbiVVMQksYM9Zag+QB6o0qBqMxkqmE7EuoLCH4yxKDADbtCFjvXV5eodPpG3uAIdUu5qzhWcjzkYA72VUEF1imi43usMagJ+aC2WM8wdmf8tpSxsa6jue1Gb4S3GICexiJeFxp0ASJatWaYHDT3QAAIABJREFUF0zD9W/64oUs3axV83sWgIcAM4+Fb/w5DcPTDMkoxaWXFYFP1oVzKbtoX8CXAcSM367ZN039sJAIagDF+k+edBzok2VKPzf+fTL4CMaYe2c8iX2S56YyWaxsbCFXyAsoZ7hEpVxBo14Xo4lBV7ymZJnxGWZ/tX7tvq7xxZsvsLp7V2zh2tlL+eAyCXYuk0KzrJfWbyG/9stssnrJsCqXVm+pVq+XD2TBwv//X+KrdGKANHO9PUKT7iv7RaPMWTCtDcRsGIe8z+v7d3QPq6eH+lmyOXnOctghWT+DKKJxU3MzhdhLy+Wb0OZAwXWWD6t7d7Cye9v4szkzXL17jpNXX+q54mCGf4xNhwn9Yo/IwS/VR7YzhOM3PrSLMzkWSiMRZ5hEGPH8JhJLRuH1T/3yD68QGF3B59Iiyob1P/9P/6NBi/gSAy2Ad5Rpug52C1GBWNwYLhojNfXbeZrpc2IRFBsrv7qJVHZJIEsiNMLV2TFKlQFWV3NI5Qo4PTPoe7lWg+3OUCpX0b66UgFet2OSw22lLVy2jI/KapKxonNcdM0BupWx0Gsz9dGSl9nu9ZsobO4I/eeGoQROZ453r17h6PAAmaUiys0+3jx9hlmnhUavi8F0jMJSHtdv3IQ/vSIJy0Y+ihABF3kncFH7RB3nphYO+lHpGqlOIWEhEqDRt2EDkWk2tsn08Evexe+RSprkQbKXrlozDAZdbGRDaBNAGPa0aMu1Ot6WnqMyPDOhBKkgAhkH8wDjYVz0WyMVNo5Nf60IUvkQAjF2ZjcQcT9E8+wl6pevtIkWMlFkEglg6oPfDaA17Om7TC2aqjuIujFJweJrt9DoTuAOG5q0rm9sqJm+vDg3rIPksgpBa0I/OMMIk7SSzXI4pQ02OO16nhNzz/jfpF9Q4um6NpxRBSuZAfqjJvqTKD7aJtvDxXgahj+9hs4oCt90gIlr2FEE6sazMWqjU1SHZ+g0Bxh1pzq0AmRUuLbkqhFqrIcORh3jqUHZpiaRNplvnpQzEEA4aTTWBHbikTiuLz/ARzf+QM9ys1HX7/PTk2M+RJjUSzLuxiOkCmvYun4PI38M9UYLo3Yb0VRK4M31rTVJBpLJBIKY4fHzQ2xtb0lWxc/w8N5N/Kcf/Q2++PxzLBUKutbcnMlwouTIIUuHDRkcjPt9TVWi/JmA8WYIhciU5DSXtGvKpH06nGhKyv9P+Z1gXTXspE3z2hn5GCgRZMMg5pIl0MwcSObA46ZjUlbYFJupgpkOz3Sg95pNDDsdrO/sypRzOBmh3Gji6OIEg+kEG2s7uHP3vkA+Puvyr5tPMewzPddCiteEQIPMM3z6rAQADEORoCbkmSJZoz+IZq0uIIdeBlxbBKC6g7GkifTd4s/yMCQLcjzqKYkzHgsjm88ju7SKTqeDVr2KbquBuT2A350iFk1gPhtg1CsjwhTDeBbwRQxIwwRGJqPZ9CdyxFClFJOsMa5RSjQd14d4IouZFcZgaOug5mdsNRuYjToIzAmuhOSFR0CK143U8n6nh2F/KAYTwSVOAVkx8XrQcJqADUMbyDziM8nJHQtY3hf+ct0fMgXJwHQcfPTwY3z48cdod3o4e/kKpc8+x6BUQTKWQApMupmiG/ChU0hhmEkBkZAkrpREMM01HiZbjB54lIKZtGN5tS10xJz661kwbCHuERb9d3hvCPZ5zAJ+NwJFZPAyyIP3iew4l1NS+aSQ6UTpOIEokgZYpjIJdEZzEIT0fWYIxPNI5Yv8V0SLBNCpTiErUF4IXN8qt3TccE/ndQor1ZWekVPUWz15WnJqzvdJRoOIhS0kA3XMJj2U+xlMEEM6aiEbniPoM35cg24fg27PYwoZQ1S+yBRj8Wpki0zRM15orufbxekxD/kFw4usEjJpBUIrYdMEKlDOs/BdU9qep4nVpE1swJkaTU7lxOKSKbwnlSV4xwmbmIjiRMLymRSzQW+IRrOjUA4a+XIIwL2a64fSRxW03lSa/65DJh+TtZJxsTLYMtD7jIDa44PX+NHPfoYf/os/xb/68780gCSTOyl50xuxKTDMvQWwrmLe80k0PoqGSaVC2AtI4BSKz4O8FCWl9Ex/JbegrQJlVMYY3zArPV80BXQszGpNiEU8m9fQy5lO0Su/gUuAM7tlPs+Ma6wF1+6LVUAwXomkoIRigu5whr6VQWccUvz5N71oBRGyOyifHKJer+v3G7DMm3gzEIShSPycTFVU5Lt51rnXUg5AfznuavJM84AW+RB6wSFkoBW3f5WR0bl6h+bJSwEp/nAY+e07SK/SkPr358U6gUW7GMChb2aN/eKVoT9Zs3Rs2MRhWn5MEUwuI55f117Rb9XQqZeRXlrRHtyqXCIajyGVSeO/+uEfSnLzd3/9I/zZv/xzFNdXcfjiJS4uTnH9xg385b/6S3z+88/wV3/1/2Iwnhj5EgMqXAffvbeLT+7tvpeXiDHhMYcJvBqJbRj+AH3CvMQyDbLmSizk82RPjVSFz1Gr00KpWkKtXsHR+SlGyCObvyHGDyVBv+2rdPoItYsnYnCK5WlNUNwwwFy789b49/lcNS4MwBm2p0gGU7i9f9OEy0wm8g9epBpWWnVU2nWxqLj+yP5PppOIxWKqN6ZzegTT9N9sTLLQYOhVyC+QZrOwpyHMyIlibvtRLT/G3CELLYjUUgyp1D1E/Lcw973BxcXn+pzpTBTls74sEoK8xj4a9Ru5eX9AlhmHt8Dm9veMEmYyxcr6J7/x0rVaB2i0voQvPJO1SyZ+D+nYN4Nnnd4j9Bs20qmPsbb5j2OQlUpP9ZlWV38zU+23vee/7u+TNdOofYHG1QFmEyPFisQ5ZGeQFH2hzXCEw7RE8hZ8FoM5Ipi2XmHSfIyoP4gYDbHTd+Fkf3VP+3W/9/L0U5wdfypgORo3Se86a9RgO6ptea7NMcfd9S3c375uEmvBITalozPE2UQrYd04kQ+GM3QHE1TqTVyW6aULLBfTmDgzHF/V0Gh3xUKRd568XZnCbYAeAVkOrS1SCAY54DWs+rXtfXlwHr9+yU8l82+COh9cD2M26aLSjmB9c1Up5/nIHDG3L8Bh6EYxchMaFsejMdTqJYHjBLPIlGHCMiVn8vSazfU9eFZ2egMEolnj41YvmXNRLCDDeCYQwbotHCEgT3sTS+xLE2Bj7IdYexEMI3ihBMuYSfplXcLBYILsTtEHTIAX2eu9bs8MdT3TfzPEM/YLJhnT2HIsahQzVyTjztSSGrqKbe9ZHBhUTbU9MYBFiMNCnqlaTtYGgmJMn/ILLwOiGUsZna+qS2amDpuzbjJhA6yj0+mUSCl8cb+NZZeRytAPOITBcIJ65QLDsfHEZR/NvothEWQyuYEwQomsMIFW9VS1x9L6TdnL/L6/SscHKJ0cwB6bUDcNgj2W4AJE/QoH4n0necmwuFOZDDK5gup4Y0tACxMDCtO/jDf34u1TPbcE0ei/tnv3u/rzi6/S8QucHnyqs1nPDsG3UFChZOyLqdySLYr2KLNX0SjUCjJ4jYSSCCLBLAJWHJmVPaSXd34ntzU4KglEs/71f//v3NHUyCMJGm3kotqAKNOczFwcVYbwY4a1lImf50MbZDRwegnpfAGxeBLNygWC8xbWVqMoV3uwrTwySys4Pz7Cl198jjfHp4o0rlUqqJbrSgPZ3qBZ+b4Sv1bijLEPCJlWM+oD6iM2G34Uk2SWMKXEwubOPvau30Dp9Eg/V9jYxvHbAwwHA1x2XByfl5Ak44hR19Uqho0rdPodxPJMYTSG2zdu3sJygr43QfnkCHjwtoWrJrXfPmwuRWVmeVZnQMEYhZQxFqck8uTpIwEke/c/QXMSVsLk/lpapvQEEjgU5wPW743UAPL3nzePcVl7C2s4RKtXB6KW/Hz6aGPk9mW0PehO0WvOYY8tRFMhLBWCCAddJQHZwzhGLQvx2A0Ucnm400u0R300q22M6gx2sJHJLelhpK59Z3NXvk+9/lCSqGgqg83NLfk9VaoNgYBCp5TCZGSxZJOpEYrmRL33Tdqa1LPh5XuwCaCvmcMjsF8R68cKEMxw0Oy2UOmVMZ+xWYwqIXOruKnrAjeAUieGiT8Jez4GpnWctY5wWnsnORgNZzHx4c72faQKMRxevcBk2kc0TfDMxrhH89agDoLpkAbxwGRsCjYCaaGYH+EETYX92Cvexp2Nh0jGKPVy4HCTsMi0mdOiVkai3WEP69vbuHbnIaxgCvX+BPV2Hz7HRjabRPniDO/evMYf//CH+LM//qEHeszxd3/7Y/zkp59pkcfCAaQITkYj2kSGZODEE4wqUUJkRHHdJk1tRtkRvZgicQETbE5JUyejwfAeyfihvMckF/Fgs5ncp/Q6M81hM83nlUU+C5TFlIrFpYl2ptzMADLab5TwaOs9DOPDJyYfgaAO2VWDARKcbnH6Hgqhw/sAB5edM3Q7Fawk8khmlhBK55FMF5WE5FJSMXVlbp/NpjUx47JhqiZZPfQlI2ODTa380QXCcFLBBDM+P/Sx6qHZaMowtbiyaujhko8OUW800GpUMO2V4MxGyBd3sHvjPlLZvN6Da+vi4gSN8okSUPjskIGGWVeFi9K8FI5ASbUrc3UCK0zfnDp+dHoj9GhWT/AywsM4Il8zauT5YgHHxIqgO0bAmcKe+eD46ERMgHCoP2TATAamkBGLh9N6+a0Z1h8LOAI58psj8EBJAr2byDSDTxJKepRR9s4ii/53BPcqV1fI1joIlOoC6eRXxQIjFMJ51I9ZPo1scUl0dnoZxkImJVcAJcFRFi9egqQgW76HwCO5wtP+xHiYhWn4ZzwmJUQU+4rPqehp+lk+Q0bWR9nnBBGxJWOYWy6KxQ1EE0m0OzUx+pgOSdq0wBO6l1lhFTwh2ALhHa9YEnBFg3wVZlPE4nFJ4clWpEQ0GuYk2UWrM5akkeESnC7LTsDP3dlCKmEkUQSk4jEH3b4LW+aQXQQIwvEeKuSBU1gyBikDMobDxuOLzCrj9yZPDJ/x4pP9QIimvGbfliTRa6Ylx5UHiJnQ8szhz5sJmCf1k5MBi3UTHMDnwUiTyPpYADIEywzILdmkQJqgngEG3JDh2Wr30WbyrYp/gqBGoiFpi0JEIHCtP2SKozHlDoc4+Qtje3sHa4UlvDk+wo9+8jPcuPUR/viP/sL4QAzNmSSqveSuRlax2PcXUgoB+2JaEfA16WqSPHiR8mLbeUlIhEQlWSaw4NH0lbZJj1I2MfSWo9x84TQmGYxh+MgTtbCilD/uB/3BQKBpPJnU77cZGjLmlN5IZMkA557DYdXYCiJdXEe1PsHLN+VvLJyuLztonB/i54/eCOznPTByHN47T3Yq0N941Bl8kbK7sfH+DBIgNiAdQW9jVu6FdgTJAhgjtbSJ5d2vZxF1Lt+hXXqHzPr+7x1wxnqhfnKA+sVbFLZvY3nvm5lW9Mvk/shnkkzf2tUp2pULBFh/LiXQ7HTx+uRSw5NUKuetTSCVSum5yy0XkF5eRrPVNuNgyom6bWytL+P+x5+obj178xZhyycGyhePn+GzR1+8973jrV1ZSuL2/gq21goKS1ms80UDaKRO3M/DKNdbiCdi2NrYfN9wst4g8M71QS8h7q3nF0d4cvAcF60Wmu2aDJ6Xlh+guPrRNz7D3/QDjeozVC8eI2yZ2mIenCMQM3t5LJzQ3jej/95wDv/YMmdSJIb15VWdefQfMrIySE6dTGfV5J5VT3Dw7jn63QGub9/Erf07Ci86Kr3B86MvdVwswDOmc3L/TKTDiEbJvAUmTBlNMbnOQbXyGOmlGDLLCQy7FqpnA0STQH6Vw5gwxp0oJoM+guG5QB8xNXmssL6YuGC4L9lqK6v3MR734LgBrKx/55suDVrtAzQ7X8IKzpCO30I6fk+ewb/uReZZr/8FJsM5kvGHKBR/ufn7xl/4O/qB2YxWAiPUK8/Rbb3SfaGX3NLKB4gl/Oi3ybJykcyEEEtyr/NpiDgdMzjpBlyGInVeIxUIIegG4GTuwpf/9RLXv/81a6UXOD36GezZBKGoscqgJ6dqcHsqxhnPxNakg4/39rGx9pF+phjuas81fqQ8T8xZSpkn/bQIkk5t2myMddYw/KA3cXFWaeCidIVup2c8qNWncM2xzqB3paOzJBKIIxIkuBSCPecgbI7BmBZCPsytOOBPwh9O4YN9H+xBGRflGXZ3V5HOJIwSh97Q/YrqiKkvASeU1VnR63UVXMczifWagqJ4vlIFPmNAj4Ug03WpTpiSrTZBIrequp2MWhmkTzlgMv7FBAC5Z4QY4kRgnlYZXGD0USVz2bYFMOXzOck9jT2L8bIgq5Ve3xreefI3gz8atYdJsDdhV7w+rMV0znuhSWKf848ncxeg7skbTe1jXqa+McwyA5KZ/7bwZH1fE/GM1HsZqxlTJ5ukbrFJ6bsliq4B71gnkDTA9+TwlrJXJoyaADTDuoslY4hmVtHtM5W3rEEsiQ1i3bkQ444+r/wMV5dvcfTmGeKZLQ31CY5uXP/t99nf0dL+1n8tWWinB58J4DIpnGZgaPyzF8ECZCuaoTMvMO/Jys5t5NZuyOLnN70u3z7Dxbtn2Ni/Z4C1v/c6O/wMJ68+09CFzwllwRoY07ySvn5K2qVqwdRaZKwGIhbCsShWtj7+1hjb38aFtf73//U/uC/Pe1rEt9eTeHU10CLh/z5rmMJxjSwgxq7zywZCWN25rs2CjK+llWVUzk4Q9fextFzAwI4gGMng/PgYr148x9uTYzTrbLaM91mr1cTG3g0Vk9VGHyn/BEnfSIDNCCYhb4V7F/W1bJ5iCSwtr6E+hNJHHtze0zST/20wtVHv9VEqVXHw4g3qzT4w7Oii02ONi4lNJj9rIZtCNmwjEk8jHjVxx/zv9SFvUBBrTLbk5FCAhqzbRatNRsI4q/aVihV3eug2G0gsraK4sY2oTPzHCDPxLhLGcXkgXb3xi2PB3cCXh59jNqHxZQdxNlCOH91xC1EaGsf6SvcZ96YYD6cY90k5JtrOAoQHjzGmdmxX1ydj5zC1w3AyG5gMbJQuH6shivuTWFt7KG8jd1BFvLiHQHodGNRg96rYvHlbINjZ4Sv4EssmjXCqWA3DMDFCQZPgQsSZwATv9qCKeSStBWQNmzJFHUzrGNkDJMNxXdPzxiXOSlfww4+oL4zi+kfYWMmp6UpGfAjN+mgMEtLl190zVGenGPbHmPZJC2ZCUxA76RvYyu6LxXdWe4Oz/lMgyqQ8RsISmInAmYTQbfUwYcIR46Y5WSPdmxoNjSCMn8ODne/i5vI9WPTRYFM77iFE6meYCao+JIMOtvZvIlNcR2M0Q4veCDSB9rtoV0uolEsCaihV4xSEB9mAsddBS40+r5GkdzJvH8jDj4CyGCcKRDATIjLpeOAYOrQBvdg4UoYQlDmnIckymICGnGyoF0ClPeyL9aMJFUEYMtWYTCuAzAMyvQOPRTI3P3kqSQpKUMQzBTcom95jQqnYeIxprYp5pwtfJI6djz7Czv0PJDk9vzjQmmvUhii3SogyMdOd48uD59jdvI6Pb38HufQSMrmcACHuA2ostFTpT0bZnY0+00oFFBCQct6DevTE4P5BMIDXk0mAiWRSxf10PJLMk00rG+oBpR4BP9bWd1FYNVp23kv6Hw3pDdVpYthrYcpC2h4i4LPV6DA0RKwS13iSsVnmtIKejUywtcSAMmmZM8dSei4TxzhdYTIs74kzbkvOTHDNChLwDKHTaxtd/5i+cQQHxUnXwW185YyRPUM9uH44CCDgqUmo5zxLzT/3GUnavKkgP28yk5bEOjYYI1JqIj5kmuUYlVEPg2IOg3xWjNt0NqVfSck7QTjS1uekqgtsm6u44nOiNNbJWEAOCxACAPTt4/OqZ5cR4mSdkZVFqeN0hAhlsHxePWp9ZzxXKi8bUjIACXRK6Wk5Arbo8cz35XM7oLR3wjTRqOjWVjCEsKjxLtxAVEW02EeWhcdf/hz9Xhvf+6//BDmmIVdK6NRq8Ls2xk4QIyesNRGK8O8RfPkqzZfXmgdtKjqD5XDibCEf7sCa1DHs00MuqKRmQV1kEnsTMp4VfK4JpAb5ubiGOF0neAZT4Cuqm5Nwz1zWy+A2Br4K4jCaBhaDMkz1whfINBGgtpjieYUw/51kmpK/MhGL98b4/i0kDWSAmQLUEqtqPKIPn43heKo1oih5JRj7xUBrNJoCHCmlYtNrJN2Gnb25uYaNtWU0Gy389U9+ivzaLv74X/xLAVv2ZKqf5TO58IAy5romxGIhx/1KouGBa/T/4BkqQN4UsSp6BRQamaeWgJod3g/DPNO0kqeJGLK874a1RXYAhwapZAqUBTsE9PvGr09yFjHJ/YgEOdmeqHni7zBJaobZaIViuKiSJduBGyp+Y/2znoa8nN4cnRmPpMlM5v3G845gIgFWNiYLDxCyh0wCLX0NNZH1Bh5inZFJweLfT2mP2WNya7u/1yb/X3cTyDirnb1G8/JIYOXS5nUUt66bAA15UZom8RdfTOj7sz+4j/W1JcmYD9+e4W8/fYFu9Ry9eskAyD4OHWg0/f+z92Y9cqVpethzIk5EnBP7vuWeySSZJIusYlVX9/SMWj2SeiRooCvDBgz4L/jOsC984xsvFxZs2NCVbcCAfOEbSzYgA4It1czUdE8tXIpLZpJJ5r5GRMa+nzhx4hjP+51gtaRWVW+jWVzRIIrNzIyMs33f+z7vs4QQCIbF+5IDhT/4B38f9z/6CF/+7KfY2d7GgExQe4p8Ig53NMT+3muxcEjGE8iXShjNHAmsubG6Jv6b26/eyLPKZ03mDZjivZvLuL1WBvu6eIwDZdaSrIvoMQQEjDiaPVpVzCS8ikMbxXZVk3n6w7AGZQAU3An2L3p4tn8AMqLazTpSqS0sLX8ze+rbbnDHoaHyLoY9erH4MOqPxFQ8GNMlXClrFtFrDHDRuIRpRmRIlYomsLG4IWwNsXkg4CZ+UjNJgI1E4+IfzDWU0swnz79At9EX8OP7D38oLJuvXj/C1CU7m5ZpM6nT4JshEg8hHg/DDBliot5ut2R9MCJBpPIRhOMJuE4Q3foQ466GcCKEXHELEXMNzcZLZew9GaLdfCngHJeUiU37ARflBRr3Gzg++CliyTXkCgoIYwreN7063Ve4bj6FbQ+QSd1BLvPRLwwO4Hv0h7toNh/DHjlIZ76HVPqXB5C+7Vr9eX2doFmt+gjN5o6al4lvqakSQGdjGCGSBqiKCcoQWiOTgzYeUxf9jo3JYCoEhjD9UMk6tn3wJ9+Dnvtmlt6/fjyXZy9wfvIYrqbWU+553C8YIMG1k3Ji1gt3y8t4sLwqqgNR/HgDHbL1uUdxb2u02pK4KZ5fng+p8u11MPQVcd7o4/zoGRrXNfFGFQUGwScOpoMctJCVRI/ukPwelQroR3/koNmdwJrS9dUUuw+yz+D64VhtJGMkVywjnY7JvSjy404Vw9YVHBjQInl59tvNpsjATT0gEn7ueDKIlbJHDdYIrLEmEwDJe77UnskBK1lg/L20r6F3nzfkE49TIBqPSVCAYrXbMmCNZjKIR8IIcyjIwWOfgyUqfsi6U0x+1psExmRvl+uvAgjEH9nzD6Y0ew6e8Rjle+b1LN9EvLC4t6lQAgHBvOAc5cX2tdea+M66qjaQITl9gDmE4zBSZHgE55UXtOzxXmCPWGb4dAHAkqkUZtYYg1YLzMK2NGDMcLEZe15dAgOotuLviKYXoAUM2FYfZjim6g1nKjVxOp1GOBKVfuvZ48+w/eyJnHtK/Rc2PxCLo+9e6gxcHm7j6mhbAEyy/ySwUepf5YnHHon79tyrWSw4AORXbqN84/63AmjfdJ6vTp7i7O1jTMYEYjkUUSwz9icc7CvAVdWW/KWUnTNcY2Hje+8Y1X9ZrqP2v//jf+we1ZSHGT3NGADAFyWboov1adKosSGjL0kknsLCyhpiqTQ010ZMb+HtzmsMHEbzJgVACMfT+OxP/wg7L58LUMBimEmGUyMrE3U2+rl8QaSQ4SDNApX5cjHqoGPTUB1Ih8i4MXDz7gMsrG6genEiIE8sU8bV2YEsbEPNwKNnezg/q8DtXaNXPcU0mEAgEkWvegJnPER6aROLC2XkwozTDqE90REKKMYPwZuUScPKiPwbwYVqH+JXxF2IOuu1UhyV/R08+umfoD+ZoVgsIpi/gdLaDaxm6afkYOrphyXG16/j7VkN/X4b0dgM7W4X9coxDit76I97SKRCUmT4TBt+08bUmoJzTDam7bqDboOY3QwuGRdMyPESF2eWi/gsB801MNDIZPLD6ttwx2TgPYTfUomE8UwJs15NFpFUPCqgTd/HosWR9Et/LKcWT7urmkP6HrFZMLMylfCN6nCMjJxrp1eB7dBni1p8smmYEjZAo3uMUHIZhhFF/XoP/V4fIQQRNUNIhk08vJWS1KrDKxODiWLmcENtTi9wOTrA0Boiby7L+Q/5DaynthR110v3OG4/x5vrp5iOXRhBEyuZLQkA2D9/idP2njRq/dZYJbIxCtq2BZn2GX4sp1YQs6PifxTNb2LkBJDXe4jrU2hioJ1AfnEdvmgaA8srdG0LF4dv0GmTFZWA5mrKvHs0RCKZQDxqihcHz5srxrszMXLnpkT2gUh8dNUsc9NRmm+aH0YEVBOygtdoSgw2pU+e8f8caJkDY5y6cDJNAIgbEDcNyn7C9OXyKZ8t3h9solXCo0AM0oyIeSf9hfgLxZxUMbbIPpGHyvPBijBWvVBCYmkFbiiEvdd7eLXzEnpgKIb8tdZA0quYfHJ8eY5Ko4a8TOju4MbWewgxeYwFkketFTXujM8LaenKPJyELknm9XyGyDIa9tqyUEeiCQFrOP2IMUUwHMZoROmhovESPOi0W+j36UnjwgjHEE+kYJhhOQ5e7+Ggh8rZW3Suz2Ud0skuNHXxY4saEfGUapNtNnIk/TK62Mj8AAAgAElEQVSZTCEaSylggqmU9hRji2w8SgZCiEcJMLmYDFqwhz05DzPdhOW4wmy1RmOMBxYsYdZROqyID1z8xcPBmYlsh88yQTgys8gS4/3JdSeWSErhNRyMVTqSmFk72NzawsbNWwI0Vo6OUH29B1+jzUUTWFmEViqKXDIY4AbD54Hpv4r9QoBVFTMQDw4OJ2RYyILJdQUkY1EqyZICKAkBWMAOCRcYjgR8ZOhG0KAMUIeZSsGOFzDoj5E2IXJjhkHwfjT8U3T7AwwsFyEWLwFluq3SnjikoDFoSH6XSBT5PEtqEzXvOt7sbYtP0O27H6AQm6LXrKNjhxEM0nhew9SlLxiN9RVAQckp71kOGGYsIqUoD4j0MOSzYcCCMWsgEx+AIZXttvI+4r2n0YydT4acCwJubGhdupeqxl2AblV0EsDm9GvOxuJDNY/hdmicLEC2usfnoKnsHwxXEaNUBaKK6S/BFzLY6NvB4ARO1DxfEP6XoKYMLGiiz2lfICTPDO8vieWeeL5vQ7L0mGCkoz8cyT5C5hnvX0nFnE9yxRvID8MICBN27/gIATOFH37/xyLbUb5tY5l0c41Vk1+axuoSCMF9NBanRF8lj9KfTIomYYuxQVaTyfnEWZ0HJUlTSZVKmjv3cuHOyvuBQwfuq3I/zsgmGSMRjwlDezzo4ez0DN1GB/qMCbAOjFQEfoaX0DvK7xPAkFN7Q8xmAzg5PkYomsBgMsP22ytEM2sSNEBQbPwNEs7Vgo5yxoeXz99g5+Ubz7tOXTs5Fi+9VTHNOABhA69qFDKMYoUVOTamQLKgS5bWkSz9xcgF/rIUjd/0Odgk1c/2REap67TVIHOQ4QgaBr2O7IXx3CJyK7e8PUoNaB/cWkQpEcTLN5dI57LoVE7x2ZdPvOeUfjXKk3G5nEY2FcHpRR2F1dv4u//gD3FnaxPUEPzxH3+KR89fSohKs15HyHGwtrSMVreL88szxGLcPzSkb2zJ775dUIyFn/30kYBcY2sqtYzyDXWRTZq4vZ5HKZeUJD/K+8XTk/e9bkpKOgdHEhZiUK6mUoDJtHbsIbaPW3h1NsZmSU3r316NUa+/RuVqG9nsFoqlb2fjfdO5bjZfotN5hZA/BMeaYjgYwrZsRBKmpJWV0hsSWvVi94msF7znudfeZ7r4yk25x8VNknsN9wtKocRWQDFnaTfy9MUXePzsc3nO39t6gAd3P8De4Q52D19KcqMA0CPFhAmYPiTSYWwsbMkeu3/6QhrooKEjkY0gm32AmPkBut23sO0h0un70PUw6tccAnPGMcJ19XPP90gBIgTQLGuGVPo9lBd/gIuzr3Bx/hS630Amfw/ZwreDPO3ODoajVzAilNStI+i/KQCahn9TSly9+hK2PUKh9DEC3wLM/UU/jwKc1R6h03sJH/dQ2fuBRPQenJGGZn1HLEuYmJ1Mh+A3xAle6pSJ5WDYdzAeOuKzG2PioKYzDBah9H2Yxa+lp9xDydimwT0HfdyXCdSw7pTQKdpXADg5/AIXp09VEA69fDlcEsBFJVLTk7gYy2A9XUAqGkY0osAtYWh5Pl7KB1TJMckUIwoowRvWROpY+b7wMhrtPk7ePpIaTgUCcNCiydA6EjQRoSdvkAM1B93uWJiYZIj1Rja6lAJPKeXk+QjBdXU49gimoWNtvYSVlQIiUQOOM5EewGpXMWpfw8jfhqsnxKuTgBDZ1KlEDIlkTPzbKNPkv8/Tpzk4mvuIvQvBE9UEWXSG1Jjz54+qIHUOWEcGEImYMoBleBeT7W0vSGDYohWQkt2xnBEWu9hRqEHtPPxIBXV4zDcCJBwg+nXZT5WVghrcKemlSlhXFYyyYJgHAfBYpN6QYb1H9hX2vEo/Fn9geMNy1jXewJZ2ByTC9Dod8QrlMQmziXfN1EaK4Q68rrTRICNwNEKfNRBVM57sV9kIUVnjBcf5/TDo65bKIpVfQTBMP1wNvtkIiTC9oA30em0c7L3C1eWF8jgeDZEqbSC/dFtAH3XOv3vNzwCZaGevn4iyTPmdqdpdSX2/DqtT9R+QXdxEkQDaLxHe84vOcrP6GpWzp7AsEocIuqrgNKn/xyQxeInoXJ3DphAiCkv3UFj+yzfI0P63//l/obWSbKDi/yXNvmoeBFEW5oryTan2NImZf3hvQxYq/+QCQbeP7jSBWSAr01z6fH36x3+E4709fP+Hvyum5J9/+kf42Sf/D4KZVWQzGVnQCdYkdRsJfYzejItyEGmTCyUbpCBCkYSgyaWFMmKJNKwJGVLAk+1D0Uvn8nF8+XgHw2YD+riJy7ML1BotjMcDZJZuCDXdmHaRz2eEyZBMxDDWCLb4BEhjs2vPNNSHPhhBXaSaV11FLV1IBTCzRzip9ETK2DrZxcmbV4gu3EQ4EpYJ+uKNLSxkKOf04bJF5o1iGLFYvDz7AtuvnmJpZQsL2QL29nbwtnaCzLKLZImAlQuNfmmRACxGE1uU+3FCwcWOi5kOh4o0Jsf52ABqCGgBzCYarJYPeb0EPUw5mo1yrAx/fA2D4QCjxgX09IpQVe1uFYU8fTD8aFsBZaY5bivtu6Q1KqkaNyhpnMyUiie2WnBCSUzJmR82AHssbLy2VQWMBKbTMerVZ2rChTDShQfSkHMCSIPX2OQYifw9dKwgpr1rFZMbIK05IL+3NjpDY1aFn7HlsxkWzBUUzTUlt+I95fPjqLmLt5UdORdrhTvwaVOcNF6I7pnNzqjHbp6oNNOsiNwAq4WbgO7gvL2H5ewyjFEcjUoHKxtb2FwqIRkJIZFfFCBjYGtw9DCS6ZSEMBy/eYVhtyWAEPX8YhZKL5wZgZWwMGo44XAnlHeOxVfLb8QEBONmxabLz4RHAlbcAGVTUZMYpq3xuOeSMKZqclPnRs7iVaipoj1XwJhKIPKLVI3Hx8+rZGik4qs007mn1ZxALbLb2UzSdZiwSCBOgPzZTECVAf9NGmYWPD5ENT/MZh2IxmDnSuK51B82oGldaHoYNsKYOLYw/qKRODr9tjBH0rEUErGYNMFkoBEo4fsROKQv2Mnb11LoZApFT56my7rCaT0bcMWgaYhRezweg3BnyC7xiOB8L14DYfe8S+4hFuRIOAOnpYyyptcDkzHPD9+gfnUC3UfWmAXdN5NIZgdBNDuUaY7hD5qIxuPS+NBvyxozKZH3rkpUYgHoZ0LtzIJJD0Q/0Ot1hPKukaEERmkrDyhKWNqtjoA54kshbBkl/5OgFK/pYhoiix8CZtzspTEJmcLsYrqoXEdKZZ0pbt+5g4c/+B1Jm9x7tYvq2YkCHWnSGovDTBWgU+My7sI36SkglmA3wQtJLKKBp0paInjPYpXNI4taw7JlWhnKpeSYZbpD9sRgDN9ohOvJCE16yaytYGGhxIdYPld34kdn4hM6vUnfNv5Oa4CZPVBACa+5yJDJ1qBcd+6ZpppLAma6pMFSQTFlXC5sIyrMqG6TyVhkSvqFxbacHqCcGKE3joo8P2zO0B0F0RnQH43R9MpT7N3G7jGoeDwhbYqlZBvZ6BDttvLv8flmGI/JCuVpp9G3klsKWOldM3nmhBGmZPvCAdWU0e2cRSYyBoLUNNqnjHI0lmdb+XMoYJhTcQHOBMhWTbUkKc5TUiMcBKnUHTJh5qan9pgyFHV9g+GoSFsoWyLAJP6BZLcwdIMee5ysE8jx+wU8a3W6KiZ+MJIACq4TBEezmQTymZRIXfbPLxBO5LCxcVdSbxXIRW8VU032rxvodegZ4yCdSiKbSytZqsdc5bGrdLOpgGwqPEIxGeeyXsVuVfCjJFMTMKMHJUNP/ByyWCLHKebzsgbuPHuCw9c07lXelbxXI4kkMpE4DMoDzBC0TIwkAAF/ud/znJLRTbCOfiej4UDu/Wa7i2hpDRvvfYiDtxfYeXUiUuhf9MrHgeW0i2atju2dI7T7ihmrWHKUtNE7xkQoHIVGz0kO5To9mLGcJGp+9/rlzwC9VGj237g8lUEKwzN471LyqkBleupwEDFAsrgiz2X3+kJqzA8e3MPy4rKwBK9bHWEi81njfsI92XHJ6lU1VjEbFdZtKJbB7//kD/C9739P6spWs4Xzo3388Sd/hM8fPxW1Q3H5FsLJHL7/8T384d/9XQRop2BzrRihWqshHA0Lu7bbH+Gf/Z//DP/in3+i9h8OgQ3eJw4WC0l8fH9NhmhiIs69KRAVAI2mxmxcg2ZMSbc8ST/rsZcHdRxcDSWJna+jqhpM/7ZejcYL9Hp7Ap6NB2NhexF8p8dUMpFEIbsiDcr+0Wu0ux0BMWkvsXXjLlYW198xMN+Zhvv4vIUVA0z2IBfPXn+OR88+w9RSdhDKbNwn6Y1iRh804EwcAdp1Kg1CfI+geF3RW1QGDz4LRpT/piFqbiEZv4d6/ZnsJKWSMuVnOma7+QKt5gvZUyTkxTO0tiYzjEYOSmXFPptMhsjk7grb+Fd52bO3mLpv4dKaQdtE0P9vAm9X51/g/ORzlBa+j8XVX83z7Ff5LL/J985lmmTrNZvbQp5i7S1ruKPRfUIYZJJAz/WNqhWGvZlqQCJKBGuG0ZDPIwdTLsI+HVHWXrYCz8KlB/IRafoQnPWQjPqxdfceyksrQqBIZzJw4Mfjpzt49mxH7Afe7H6K08MvBTyTQY2AOl6AlaZ8iyirTAeSyBlxpGKmgFQcREejEbmHBoOe1FS8x9rtrqQ6SoC52CXMZPA3YHCYrdhzVKGMhj35OfZ0rP/iZkQIEKYZFPDsutFFd0DPbldqwMmMe5ABZ8bahTWxApH5J5uJY22tiHjKwFXtEOdXx8gJuSIAN5BGJr2qgnDIqJ5O0Ws34TgWEsm41OpMze52GZY1ER9N9jPyzjLPVh7EXDP4HPE8snbm/sy6X0gABgOsIrLugd6zE9o2KBYXPZdZS7MfEXWHN/jh4G/uLSrsIT6j70xh1LxPVDhzQ3dv8Dcf+Ml941k5iIpChqGKdaa8lNVAQAFtqnekUTuPqF8/8wD3oEjAqRzhZ0iW15FduYVhp45OhVJVVo0aggxsGvTh+DTkjAjMsYVhp4nusI9e2MCIHsXsSwkmiucrh7L0mFQewhGG9SQSsrarlPkA4sk0khky0Wdo1i9RuThHr9uWz8VjGI76GE+G4n+WX3ogg73vXl+fgcuDHVwdbivwXdZiEjRs2c9Yy8n9oRYDuY7p8ibya/d+bSCyWd9F5eKJ+F0LeMYhvxmh6xGsAe1ZONzWUFq9h9Lqtw9H/qKupfa//sP/zj1rT4BIBKs50tO9mG5vWj6ZciXmgWyisLCC6tkhdG2KYjEOTNsY2CE8ft0RWuxC2sCXX3yB3eM6tEgWjjUSJsG4cY5p4wipxVsolhcQ9Y2EsUMpYtCMKNPvoI7qSCXU/c4HN1EbKA38e7eUmTCbhf5wgO29E5ycnUkR069eIWh1JTFu4DNRq11jUDvGQrmE9OpdaWCzoQk6s6hIl5YSyoRQqdlmqPYprwmhlKJhHWVWwEim9GOJrL568wqNkyPYyRU4oQhmjQPcee893P3gI2GzOOJrNZMmlouiEYlh5+0X2Hn9BMlkAZXmNc6qxxIVHS8CkbQjdHiCTQEaOYf86FmOREZTnhjkQuu4sLlJjJgYM4NpsqHn4mhIetGgPkHeyGIpuYCgHoZlFmUqOx00xGCTxxDOrkqz5dKHjKN0kSUqT4B5uoZ4FIl23lZ2k5qSyBAomzD62UxLc+j0L6CFy+hPW2hWn2BA7yc2iDb9adTiahoxLG98DxvFJG6mrzGZ6nh1Aowc+h8oHy+ytvgZvjah9AwBNQddV4cZiiDN3l+kMSpBsucEpYlsdR7jvPVCZIFkCjHhkdNMygXGA4IhPjEjdX0OQiE/ypllRJ08OtUObizksLm2Cj2eEzNJ3mt+Nv6hqNDET149w9nBW5Hz0iSfyTlBSXwai5SPjA6y98Q/rvcWhnOFQGITZmZLNmgyLSXlS5ICCfCqvxPEIuPCMMn6CQgYxHMghQEp1ERpyFwheOR5TfHYOWUR2jMlnaGgNMY8aZzkirGnZ84+4XUQY35KfoeoVeto1NsiuYilKPVLIBYzJXWSvkFz9wICP2Fej9EIiXIJ4XIZr3feoHZdQSROdqGGs2YLV91L5NIl/ODDv4WF4pKEL7QaNO23hfFB+ZUABywixIjfRrdRR6N6DnvIREo/SsuryJbK0EOmKjYYUuHXJYyBMnCZKBEsp88DI5FF/qkM6iXF054KLZ//xudXknhJ7SZ7dTYVCefl2QG67UvomiXXjZPqRpcFlo1MmtfbFEyAhQ3BAoJUPAcEhqJhenSxP5piNhmB55TyTPGuEskZQU7F3mQzSI8NgmdkxIjkTWSbvFdVkcpzQbkCmzwa50oceZhebF97PbDAIBBI7xkCs/liQUA2yl05JRPjdd4fgSAi+QXAiMLi5G7cg26rApCFBQsrnxQ4iqHIpFYCRSwO3x5e4NXbY1mbHt7bxEf3bsIeDsUDSAvoGJIZ2BlCi5fgFhaQjPgRj4RExqqaHSWvFTkoKfaSWKd8J+X8W7ZcIzKDFUNLVYdSWLn8GVaoLUxHbQyQwFBLwubo1FFG/JRtcV9gQcphCVMhYyEL6Qi9W3g++Xy4qPdCGNkEr3icPm9doBRCyaHJ8DOmLcR8HSSiNkIBB+OxMu21LPrvqfRNmZqJhwabPiXXk8ANTs85tZai8OsEIl7/ORPr3cTVi1InuCtsKxaYUlCqyRkbBW4sZI0yjYgFHz1M5t4N/BoZZyyCrZECyDmJV8aolPOqr4nPGgFdpn7NNAwHfTnfM43pZFNpJlrtngBoI2siIBN9l7jXlQs5LBQL8m+ffvkIfcvFDz7+G0imlD8U7w8C/lyLeL+qdG1eE+6JKjmTr3lRLoCgDAGUefDXsk8Cxgow4yCJayDZWiJVDgSQjEVQvzjD3va2DDZIQBCjfg/4F689SVgLIkYTZsr4IiasoB++kCrWKN3g88zGj8fDcB5hoRBgJDMsmoJFWbDrQ7Pt4OiKiWu/+HUzD9xZ8OPV/hVevrkQ78duuytR9UY0LmbDZrKIRH7lL6oO+7V+L/cnvuYsgF/rTX7BD7G2ol8lmw/xB/ReAhyJLPoXgxZne0/QOt9HPFUAiZ9MS3XYxPsCwhKXe3Cm0qh73aawEXhfkeHxox/9HhLxJN68PZIm0XKBTLkM33SILgN9RmQ0qwEqa5p0PIxYSEP1uo2/8/f+Hn7yt38f//T/+Kf4F//yE+TKJVk/Q5Esyuu30etci6H9v//v/SH+5u98iEG7hUGnjetGG0fHR2IfsLiwhJdPn+L//uef4KKuQpLmKaxm0Id7G0Xc2yyLT66sPYGwx4oaSfp6mAE44bjIiiiXfv7mEtuHjd/WJfmF79Nqb2MweCOAgT2eotPsYsQEvBlgCBNOx3J5XdbYw5N9vHfvoaSNsl5YWVyVNUuF5fjEY06xTBXjwHYm6Pbb2Dl4jN2DF3AtA0FfmHoMOLOJgGe0ybi9ekdYYG9OdwDNVswXpqoHfMhm78j71K6fC9A+nYjzp7KzEPDdQaH4UPbaWvXPEA4rg3eCWwD9h8k8U4Pu6TSIdOY+MtlbqFVfCXCWyf16bISh9UrOZzj0rybt8d+uLp7j6vwrFBfeR3nx/T/X6/fLvvkcLPPsNVG/foFmY1uJCYRJ5rHgOdQia8ch41sBZUwKDAY0RJNBqZnVjITsLoawkBHsQJtq8Ds+aA5ZPBrM3C0Y2VtSt0b0ERKhIdbX17F19wGaHQtGOIGbd7Yw0yh/9OGyUscXXz7Hp//y/8Lhm59hNpuo9HcBcpSVNcE9n99FNlxEws9hnoN4OIQQhzx3P8LWrQ0cHz7D7qsvVFCLbqLf7eH09ISx3iikE9CDYUxdP6bGErTY2rvT1zzbQf1sWxEBNAaHhRFg+IGpvE8JjA9GFma+GTR9rFIaJzpG4wDGEw7YeALJQPchHPQhagRh+wcYzBg6pZJ709Eo4tEC4vlbSBaYPkuvvgasblMALr5nMMShaQi1WhWVSkV5AhLg8nxGlQUBw4AsYW2mszlZY6lG4J4Wi8cQj3PYSlb3BPVaXQYCyr5A2brwJYFjZPhL/USW0HwArwDAOdbBmkP+52ngFAiiYrTngLkMFj3oUDxZ5XnjoEzVIernlUevStP0WNse2KZ+H/1XTflcPDbasEwmY8SLK0iV1tCqnKJ9dSwMtRlBwmEfpVv3Ub7NZEygf7iLxs4TjN0phrqOPocbo6HUS3LOWH+ybqMyhXV7LCKDGX5w1qDS30aycr3pmcwhG4cjiuX/tQerZU9gZDaQ/A0Zv7/sc/tX9fsqx7si7ZT7hkxJhjqZHqDrHVR64SYyC5u/9iFeV7dxXdmWa8iHLFe49y6kJ5P/5cNKfu0P8Fv4Qe1/+q//GzdZyGOiLHzkQFTDoGEKtdjmC0XkF1dF2nh9eQpnXEUmn4UeXsRXr6/ES2FwfYLt7W04RhaDWRDu1EK/8lboffF4FEG7hWgsrVB1v/JqocykOzNlwc9HNHScMJY3bkpcOB9iLjosxik7+ezxDs5rVSQjGpqXFXSqVTiDnoBdVSby9QZChU3HI1goZhFIr4pssRyb4aqvwIoikzw99F1pwdnABFHrU2YXwlI2gkG/jX67gcOXz/B2Zxc6I1fDERiLd3D33l2sF6JCo+WJGfS78pC2yBZxXKSX1/Hm7AmuqvtIZ5ZwdH2O684bZEtB8fbS/PR2oUxyhuHAxrDrKGNyepWPZ0hnCHzoGA5tDHu2QmFlimAC05iAPT769ExnKIXjSCTvYzBxMRtcQ4sVBWwIYwAjvSCLO1M2B1OVRumb0AuO/hakSk7E74ylDIZNmS6xkNXCadFAW91z0eI7vi4s9BE0bwgronr1FCN7DN/MD9emM4gjTJ3FlR9ipbCMe+kTTIwFvDwJwD+8hj9WUOlt3hQj5PSUhEv09345F4fNXVx097GU2sRK+j6MAMEmH8aO8qzrWTpOrp+jUn0qsrRoxpDEGWqmZfMfMiWLiRxKmWgaAaQpzUw+xIwsvbgfy6ur4pejmUm5ryld4HS0erKP2sWJyIxPzyrY2d3Dj37/x/jgow9xefgGk34D2XBHGrnrcQqmfYiEcwgj+xCB3A+UxEeMQylrUgDS1BphNrUkwY86e5FGSBKdI1LSudSS09W5X5IYzAt7hx5VNBln0eGT1BkyOeg9RPBsNBiiSxr0aCgAFEEgplSS0SNMGAFdmNYaR2F5CZF4zEu+myfT+WF02kC/jcJ7H6B89x5cvx+7L1/i5GgbZlhDrd5HpdtHY0xvuyE+uv83sFK4iaO912hcnsvkOrewilQmJyxVmdL7/AJyiX5+Mkaneo5Rm6ESLLJNFFc2kCuR9ac2/Xnqj3hviD+MOnZ6SQgwSqkWE1RDBlqtNjrdNmKJuIQ0ULooaZAes49NULtRQb9zBcsaSKz9iMxC+JBOxBALKwPW6YxSsIkwVFiMMMFN0naZUCafXfmEUcrIyQsbfjbsri+IeDwl17fb6QobiB5VMqGT6kh5Tchc0WMsKK9GQ4AFUo8lndQz5CQQQFYOfReT8bhcbynQBH/SBJD3h0xEcgvwRRIYNypAvyngihj9SxFjK3YXkXJVDgmzk556yXQR3eEYtWoFZjCIxZVFRHNlNPsT8ZQw9Rlmww5GQ0smn5zkEcSkgT7XfTao4i9FqIyeIwRQvFCVZCojjJDK1aWYdCsJgGKHzCt5v9OGNu0Ic5XAVMRwMfUn0LU4KXQxcVkAkorvlykrpQQqpZTSW4aycDrNrzNEgw0Ok5mARs+HiSP8OWnueN7kGlgDmLMmIj7Ky1XDwM/PzlYFBXhTX2FVKWCWa6okhXr7nUoFUylkKp2UqKinteb1oHE8E6+E1q4CVOjfoQxwPSDNm9ayYFWSQPV+7GT5/sJpkwROn9xjfI8AWVUi4yCIrEzr5TNLgIMy3eVgYDiaoNnqyv3LwAA2AixmuS4JiDYaiV9YIZdBNpNG2DRwdH6B3cMjbN35EA8efCxrjQBYfO+5D6OAh+p5EP8TUp/lnMz/nQxHBc6K7xgl/vQblVAGQ57vfCEvXqS18zPUz87QuL721kVlPKxzj6WvBZl9BDDluVYpZXwfYb8V88gvFOV5FGn5SJnV8usE5XrthvIy1Pwy3eZx8Bl0jSQSxTXUWjaOqj1hbv/bXptFP9byiln2bOcAj5/uCzjO9Unza4imCvLnr9KreXkka0KysCAfmyDavw3Y+vnjEma156mpalcl5+LP8t7vVk8xaFYQzZQk7Wz+EA2bV/L1aKbs1bxzIFyBaZXjV6gebWPr7l2s3biJ/f19XFzWROpFEJ4/ROk9/z8tEgKxtNRdlwcvsba5hg8+fIhmrYmzswu4wTjCqRTyhbgw0vdf7ODw7YFImcWfkDVjKoJoyIeb62voDS18/nRHsT9nDgrlMsrrt7C0voLRqI/LSgM/+dHv4Ec/+BCvn3yCt7tPEEjfwO7hNd6+3sP6jVUkDB1v9/ZRafTn6mxZT/g8x00/tlaz2FwvSN0aCIQxHDvC8iWgxhAUStnNSFw8c5+9qWDnqPbnejs1W9sYj/dlcNJrD9BudGGPJ6JUIGMgaAQQDISwub6FteUbwoSRZlP2LDbcijGrwGqy+2hxYEkj/Ob0OR6//qmym3B8KOcfYKF0H9XKW1zXDuD6CLCOoPtDKJXuySLbbCo7FUoyndlIfNagcaDRw2TkSJLg0soPPW9W1WtMrL4Am63rZyiUPkQ2/z6a9efotrc9SwR6qbrIFb8PezITyWap/L4AZ78q8+zP9WL8Ft+c6hUmZ6p1GmhcvxSwTFiNtDDgvsACQIALBVYGA2of10AWvhpMCzOYw6wAh8309SQLVCFuPKe2zXCOIDT2H1S6kK5tWxi7DvrOFMXcAhYKOQT8NqLhCDZubGFt9QYS6TxiZMQHI8LiOq+2cVHv4/ToBAA/ac0AACAASURBVF/8yT/B2ekzZScigyvKEDkI1hRgFM4i4ovJcXCgdf+DD/CjH/8Ew0Ebz5//KXqjHqAb6LQ6sCR1noBuENNREwiVEMwoRtyv+6qdPUH1+LGEjTkTfkym5lJiSN9q5eMrtZZ/BNc3VkmWPMf0VSOIZphYWHqASOmOgOas3BoXh7g+efNzwJWGaDwiA4h2uyPnQYKJvEAeyl8JfJF9rQfV80dVw7DfkxqaoBE9UjnsomUSgSw1zCPQpwa2VPMQ+OYAfx5yJNiYV3tIz+X58rJOlXtGakbFhGOtJ2b/rDfmtavn5TpnqqmaVlWYyq9VMVIJUvJzSLAVc9dZ2/p8iEbjyOUKMjQejnqoNypoN9tSM/Oz0x/UnUzQvjgR4Cy/dvNd/Xq9+xSXO0/QsIboMbCHQzcZAoQQihhi+0Evbunf3wGCaoiqJLu6yG6jEfpPs6ZW6eJiK4IpbAYZaX4YyXWEsrfEC/m717efATLS+Cqt/3qDim//DX91v0P7H/7L/8qNZTNeseB1GlywQiYuWpYgvQ/vbsCkT5GjPFK+elOHNZ3h3uaSgAVffPElvnr6FDMCMkZagDO3ew7/pCGgDEEAGvy5Rk4kkiZGwmRIxhRFnBv6xq3byBYXZIxCdP6SiZrQsLC6jr3dXbx68ZUUMYlUBu3rBvbfvIFF81gGDQwH0KJFRPOrIgPNhCbog0VaEDmTunmP+eFREGnqTTkWp/sqypvNQEgmoJ36Jc73dnB1dgEruigIN6Vft977AHeWExjJhM4n5pcnBwdoNVooLC4hEjUxHLVx2v4zHLUei8mpLZprGz7HgElZn0+lqHEzc30ueu2JUKajyRDMaAABKTzoRTDBoEkmzxRB04dQNITANIGYHkEieRNJLQXDqorMaRgqYOJomA4bwgxYWlkSZsflyZliw9CXiGeZDaWRElBhNqhLWow/TiNwF7PeFbRwXunohzWPWmxjPG1DF1BujE59B71JDwN7DD+ZYpQbuTOEpjMsLP0uktE0Vs0zTMILOKoFRGLG1Ekmp0rjxgmM0P7VZkQGxNvqDvYbuwgYfvHxKmS+j3tLHyI4a2P34qkkLGHox8tXXwpTMZoPIl5m7L1fwEfX8sM3MzAcDgA/PdBojh7AZuYWCr4sdL+LgGEgGIkhWViGE0xgMCDTbiYhD9cXx3i1/Ry37j4QFsJnf/IJbt26iaB/is7Va+QzJmLREBDKodcbIGQfIxqcIJS6g1D+e/CHwjIVlTSZqfL6Ig4h6YIiVaU0U5PkRH4PZXPCfPO8nAhQiFm9J3/iqdK58NP8naanDL4YUCrYQqPWRL1al6m8MEJmjqTxicm5MGHYaCtJZ25pSdIZCW7oIiflxqmYXxon/t2WSFXiG1toa0G83n2J2tUp0mmgM+pibMeQSeYFjOlOKF8+kNQytAbwuT6s3vlIQj9o5MkCgvcBwaxhv4/udQXjfgthXvjJQAzi2XDFsiUk80sIRxMSfiCAUiAIi2wrz4hbJAb8Gv1WyFIioOunpx0BZ6YOTYQNFZpLgGh05bGKzq4quDg9EPklTf4p1WaIAEFLyph5fcm44W4rcdm2JcAGgRhnMsGo3xO2FWV3tjVAPBpGyKSXBQEESgEnMsWlN5swgUQ66QlnvQ1dMUT9Ag4Ia5PGsVz7gjxPmjDMKPumzI33AhtKgjB8L5kkGia1yAgkc/BFyEbrAYMmwg5ZkLYXZeJ6TBwVAU9AnQyCVC6LWTiDjh2UY+henSOXDMt6YHOiHNDRGdFbwoKPibBGCLEk03NVgSsNlZckyXMtgS0M3XCYgtlFNJHE5q1bqFcrePz8hQCSiWhCGvZcJomRPUNvpExGfa6NcqKHxSx958Kod4NIx6fyM71pXAICKMOaahGVCsvikMURQSaRkTMYwEE6NsPQ0uDalGM46Iw0jKcBQKdv2ddy2ZDdRkRjgUb0RPmSieyXgyB68NE0H666t7ygG17zudSQbE4RowqLjusTWW6ejwjBMbKePNaNFKVk/QnjkL+ATSENcZVhPo9FyR4IaDLkQ7G3KIFiIzOXVDgTL0qexsYM4BAwkHIw/l4XlHYyUZiyFE6m6e3Cvw/GloBobHbphdbvD8W7THkaqfTU1eUylsslHF1cYBqIYW3jnjTOAjrTnoEsYC+9V0A+z9Rf5LFs0LyYep4TAlX8zAwJ4b096reQzedRLC7gcHcHh4cHcn7HBAQp8+Dx8zGTmlul/yobCCWVFea1rmPl9h0srK1j6vkbsuGmXyGn6ByWcTDAqfy418egXYNr92V9I/ilTG0DOG9aGM6iyJQXUOm5qFzzmf7m12pOTe+Prz3w9Nt+4C/x11tXxyCARmCSAGU0s4BIhkCaZyBNNj1lQV5iKA+FgOeocYlR40qlbMt6qAZa4UxJhhm96wvVlLhkV9KUmR52vDa6SsKae+VoPiSKy4hmy6qB04OonL5B5eiVMOCLa1vILW+hV79Et34uMnlOsMOGKSxwM5lToNvJawS0Mbbu38H33n8Pt2/cwLNXJ/js6VtEEyaWVwuoXVzgs08+RaNal3tRKY18yCYiiBkaGq0OYqVNeX45QPoP/qP/EGbMjxfb22I+HtJ1GUaenjdRjiqPpoueklP2aycwnLb4mlUaPXQHtgyExAeI7HBpHB1ETA231zK4sZRBPMo1z4fRlDJJpvXSZD8s5/uo0sfBNzAhfxu3FNlI1dpXmNjnwgIf9ofotci4sBFg6vFMw0xzEDTZdLrCallf2sRCZk1qUXkehRlEcJ7m7MD+5S62jx7h1vJ9hAJhHF/tYTghgOETSQ19PgmgpTM30GgeoVLdQSa9joBuyJ9MdkNSH1utI9RqL5FMrImk8Pr6hfjzMj29VP5A1rdgkOwREydHfyqgj2lEBTDiAFSGOa4loRByzzpAKnNfGn1h/HE/tibI5v/ySnp+k2tcPX+J86MvMZsNoQcJUCvgRljUkljsed3KNVGDj2zhnqyvg95rhHnNhaHOtZg1SFjktD5t4jGVqEBhwBL9axWAwVfrcgftyx2QIzzhXsY6nT/jm3gG/Do2N27i7p37WN3Ygh6Ko9kZwhcIM0EDl0cH+OT//SfYO3kt7yeDIO6LHIYFFXjG2p33XjyQkN4nFk/h5vIWJtOh9Fqh+Bq6dgT28ByT3htoPsoWdfRaLbiBZURzvxl41qzsonryROpOAniurUF3/TAjUbFjUSw0Cw4GnmcqVRMuXD89eV0JVohRGppdgt9Mww3EMeoN0bw8VkoMpS1X1gSSnhkUuxLucyJPCxOo8yMWjSKbTslQrtVsotfte2CW8lDlXi5sbxkAMolAgWZzhj9rzfkfpSpRa/4cUJWWzwsSeCc78RhmHMCyllbeckoNIvWM/LhSB81fXAPFuomsdO/YCLpJgAMVIKxfpK4KSX0a8nxwfborYS6U3raaHS/NWtnX5BbWUL5xF/RF87hwuHz1HKfbTySkjCnFUypTyDQzDYTjEalfSToRf24pV71oP5F3C2dOgOFQkHJ7xThknU6vvKG/h1FoBHNiIjQJIbn8PjLLH/4mj+h3P/vdGYD23/+3/9AVpFaMf32y0CYzOYRjcWWmHY0KG6F6VRMggYwBehDsn19jd/s57N41HDMDl2mGgkO7cHsXcPtXIokkfTwWiWBq5KVByBtTdKYBAbYWUur9yovLKK1s4PLsRAq6xbUbODs+kqajtLiEL756jaODfYQmHYx6fYz0CJo9xhxT1uFHaNZFLBoRmjH9pGhyTXCLjQTZVXxAAz4X1YHycSvG/WiOGT3PTQZSjLFAZCJg/+QF3u68RGjpfTlugm/J1fuIRkwspYM4qQ8F3CtFSBEGroZ+MRF3x+d4efAZRsEr6LGJeKnYEgfNDYSLJs2hfQoBD9LPzEGvacOeuAjFdYTjTC9lAwf4pjP0qpZQiyNJQ8CDrK+MtWQZmqtDs2m86KAfKKBjBzAb1OAPZ5TnxqglixkbGTKUfJGMTOzdcUsmGlokp7xeupcIxvLS2JChRoBBmkZ3KgW0xfhrtFWQRCYGy9fHV6dnGA9G0H0RlEsfSnOkWxdYXLyHbMyFNmqj0qXBuAuYaUmLC067ch2mwsigXCfkTT9meFN5jrfXO7KZ0Aw4k7iPlcxtXNWeYf9qF6Xi+1gv3Mbp28fYO3iJUFJHcsEUucCgPcFadhPFwkO8vXyNSu0rRMwAotEQkon3sJ68gULUwUwnqJbD2AmJWajfDcGiEf3MweXFGTqdOtbWNrC4WMasd4SLo1fCFstkU8rsP5gGjAKszhGc3lsE9RkimTuIMWaeiX0sMlymMA6kiVZJYgS+/GLuLiEMMn1TyVZ8PihH4v+XhEqmwE1oHh6UP3NaPc87J5BitN8f4+L4HM1aTTGVKBMkACNNpPLO4vbBez+dTSOcTEqTSfCMabW8DpQETkdM0nXgt0aIjAZoDC00aBLLwmw+lRKJJFlBQfF0CZpJXDausL3/HHE9hLRuwArkRaJcSvqQKS5jxsZcpoxq2kMJJAMwZpMxuvWKgIr0j5MkoFAEY1t5SZHRFU3EEYnFZfPl/SlsFZH4kkrIyRKbO2X+Tt+CdqcJa0g5LdmDIWEatFotNJsKPI6Gw9JIDkZkiPVhEsQM6BhN6G+kvMHIb5mOOyJVoxxaAhw4jZ2Q0dKDMx2LfxrT+YL0t/P5ZXrWHzBCW03jFEOLzCzFZJpL/WjwSlBRWDaBoMh5RHrrgQi85uwGCOpYY0ua15AZQnp5E/GFddjDgYQhULrdHwyhDTtI+ZXBP3+Ua7XkP3LtC4XkHoplsoilUxIgMJzq4vU27vcwnijz2Vwxh3gqhVZnIJI/yiWS8bAARDKVdOhtxRhzXZnWysTSwYCR7B4jklPZ0tIyXKuJ2tUl+k4EthaW5ErVyKrPJFJPMqlk8u0IQ66cGiMetuHTIwgYAbT6PvStoPiW0INOzqP4pHgBLJ7xrCQ3sdAO8nrQV8eVlExLCyufEhZ2TEG0Jwi7XcR0ss/YNDA0QyVo8jyzyCPra+5X5pKdwmKWx0yfK69I/fn0SWmc6dkyly4KU03JPZW7tQpbmb/eyThn9JJUrFk2h2zk5Znmv/GZpezTS3kUkEkSYVXqMD0OKdUUZsCY15CNCfcoGjyrMIHuYIyhZYmxPuXY102Cviqhk1PhQEgXBtrq8qLseyNbhx4lSKFKbJ5nFsoExYj9Mh3VT6CR30GmlwSOKKmuhAu4MwGWM5m0SIzpyfd2dxudTlc+u0yxOY0WSaryR5Ege59fMWc9CTrXWzLc127elHPf7fbk+eAzz3vbDHEv5+0zFcCazGnK4NgoW+1L2L0r5fPnebdIkMLIwf55Ayt3HyKSv4Gn2ycYfUN4wF+neo/sCCZRti4P33naKVm/8thj1ZMoLCGWXUSneuYl1wK92rl3GryUWTY73v2gWGgqYGK+tsk11pSBPJ9xGmMLc5SAs6dW4PoYi0UQyZbgBGLyswTMyDSmbIevQasqfyKpgvz5Ra9u6wz3t5bw8MEDmNEIKo0RdnaOUSinAXeM5589wuUpPdKUvJksZX6+XNKE4Z/BNdJILd7Aj3/0Ef72jz6UGqzZ7eLp8xd49MUjYStOXVMYNz//yocsRNw2qq02Wt0hBiM2cJSbsRmjtFTJnAu5CJJRB4NuA0vFReRKC7AoqdIMnLeA89Y3UB9/yzdfpfIU9cZzJJJJRKNRYWh2Gh3xuowYMYT1qKTx0a8UfhfJLBlxLsrpFdzZUBIZrodkEx+dqSANyx5h++CJAGn3Nx/izup9vDxkXcUUOx9GFs3hB9g9fIGlhe8hoJuoVHZQLNxFsXgP1eo2zs4fIZPekLCIZuO1sHdIbbJHUwy7Y2haCMFQGIvLH0rS5tXFE/j1MAqlD3B5+jM405Ewleiry6GsAEXS0yumSCp9U4AzRxjMf31f50df4Or0C/hF2q/AM2GiET8h8MlQHfLMxip0jP9Gy5JYNCAsM15rBmDQYiKZfU+YyZPRGxkwi2TevAc99O1skuurbTQqOwJssi5KRGOIRWOIROJYXbkBLRCV54XhWExTPTt9g6dPPxWlhBowqsERSVpzewM5Jo8ZVyw9RHnxF6fOti4/h995hXQhDkdbg6NtqKAH/2/mWdWsvEL9YgeT0QA2Q5NETuxDOBJDwIyDwI9fV8MVYV6JSa4afpGdyfVHhmQuh3opBLSY1KFzeSZZ2SSESB8mXsWUUhPpZA4U0zNZkwaE/c6wBa5LtDBg/yrDds8DeS6nFIa7XHg1iOLgVVjqXlCPKke8ZHApH1TPq/7qAa+e7YSSoyt4jIox/hGbCM8zV7zUvCAd6eeFyUa1B/scjiYVo02lMc4EgCd7mExyYaZz8DUZy1BUhmayH6n0T/Gf5c40dVDa2EL5lgqloO1R7WgPlTfbSJaXxQP2eu+l6p3CQfhEKq9sJ/wMYJKh5RRGkPd8QAg84yHtVmYC6imQUQ2ZqT6dGjZs1p8jH2jlnV26j3LxhzJQ/+713Rn4dc+A9h//J/+Fu5iiuaIpbIDyKhcon3irpLMFKVZVis8ElVZPkumGIwvHZ5dwh3U0Bw6cYPzdlNkd1IBhTSRDWqwsMs2UbmHsiwpIlQvTt6QvoNra5pY8ZET984srON1/LatVYWEZ1YtTYbJE4kkc7L3B/sGxekjoAcN2IpqDyUkFxiINNYOaME3YUPcclXKXCzuoj5RpZT7KKbonQWEqXMDAaUuh/AwLaNauUD16g+tKBc1OH5HF21heX5NmOZVMSBJptXKJo9MzWXyS9GPx+zGYWrBcF9e9S/T0I4TSpMNOMZ7ZGFsOpjTv4AISIKuMTSqlOxomQweTHhcUHxBUqYTcJImcU5ZpDzQk7CwyvizGgQF8iXWkAouyIpq+KXqNM7QGM5jpRVmYfKMGskvL0PSASFrFCJ3TCzZtJmVnGibdGnzhjJyP2egaZOAF/EFlsh5KKtnOuCPoPhlVlE/S1Hk2q2BkT9Hs2+i19pArPkQ2UgDVWoxGX4lcCLPwuJkUf6f5RiHNL02156bSlIaFkuJ9FvONcdx/ib3qCzgWJXQBDFoWuo0RQL8UkYT6RXpAU0FeO93UEYoxNdCFPZxKTLoUErqankuT6s1Nbi59iNv5WzA4xDRisByf+Nw41hj5bBYDi8mBHaSiPtTOTxCZnqOUdjGy6SngR9fJAeF1RDiRIkDVP8WkfSRADiWZXIB1M4dup6XSS8ky0eldpLyQgj4vrppAmcZNVrEbxQNO/M78Qn/mcZFCzc2UbBpeYPEW4gZlWWJ8ST+sy9NLtBtNmbgQaGSUNRsMezSSxpW/P2iy4QwjnspIoWKN+tLAkGHJppheAyK7sidIE3QOh5Hduo/L6xZefvVIWFEE8KLJBKKpnEo9nDm4vq6INCyXIwvRQategz1oIRo2kC2vYjwZCytLkmzEk54AgUoK5Ofg+bPHIww6dYwGXdngJIDBsYRpEs+UEUkvqLRGyuKk+VbxxSz0RDI2ow+ECi/pNK+FbRMwmBtK5ulQgLJINIZMJi/nktel12l6hrUaev0++r2WagJtC86oK5IDSpkpCyLTjwxOAlcB/1RAKjFad32ShDkaE1Qms0gBRSJ/k2ulJsFCGw9zwhsSyTMjtinZJDDpGoodRuA86LowbQ3nVzU0u0OkMlncefAA+dICJoMR6nuv8PTJpzCzMazfuINwyEA+plOMgc7AEXA0xOJXZ4JZWkJPaNxL/xH6TqqpJ4u/ADodGnJOxQ9LGEc0SpVE2ImqB72ChGlbwj4hUOS6khhFb6lnj74UVm86GUM4QHn2ujCSJWmVMcquDz0pSFiMM31WyUp4P/LvBE4EXLZtRAMWchkdrp/APp8NoDt20e9zCsrJriEgEE1EeWwi8TUMAS4JDlPqz8850zj0mKdLqW1PgGSrjZjeQ8hPCbACk+dyCZ77uaRT2IecrAuzSwFiLLoYfiDm5mRk2bbcr2RIMemWhTLvvXn6NH9O7g1vbsq9UQA6rnWyZoWkACRwx6KYl4XgGkFTDgpEBkJdqhS/lHPy1Ct2Dz2iZCIuxC0CuCrmXSSvnucIQ0B0XTEPm90Jrpt9tFodtCgpnjDVMoLVpUUslArKv8gfw4x+ReJjRTmX8p8iECIeay5lssqbksdIwICvaDyKkAZc7u+hcnaKIRPGJM2U14yG4j4BsXVZyyjnmMrxsXFg01BcWMT6rVvCtq5VqxJoQvBR2JlkH3nhRHLvzSYC7vPziDSWbB+CsBz8kO3sDGAEeG+ORBIydXVMZ7pKPkwWUbz1ALXaAF9tH4un2V/316B1hd71mZjvk61JYF35Faq1aM5S4F4kz4hIbJh493X6K/fXuRm07D9e0Awb7olcZw5wCMyORDIfIRu2T5/NsXiDUvpCpjwZxBxekpVWr9dlzypt3MHi5teJfb/M9bg4oFk8/ZU2sLl5Az/+/b+JpGlib38fn376GXZfvFGG35ZKf+faTS9A3stcjrKxINY31/Dw44+xdfOGMD/gjHH4dg9ffv4I560ZJoHsu4+imLs+BOwqtHEFrS59i0wYRgz15hCBkB9rqwtIxBPKc2/qoN+pY9i7lsRPJhQPxz4MZybqg4CoMf5dvWrVZ2i3dxFPclhjihS81WirtVfY7n7EjKQA+WOP0cXPxvRykWkyddoa4Xvv/xAP7jyUmn9n/yupifjscujBZ9sMmri9fE/2rzcXu/hq/0sZyuZTd1DI3xMAzevF5dCvKi/RaBygVKCscoxK7bGUvzbTQLsjFAoPsLTyEIFgBPXrV1K7ZrK3xXKheb2H2tVTadiZ5F4sP1Rm6fYIidSmrImXZ0/luS8ufO/f1an+C/k9BM8uj79QTGWCZ0yLFEUCQ6oC8M/oS2djMOxjwqFwgGuxH7FECOEIkSrldzYaTeR60rs3bDJ8iu9BtvN70I1fPu2VIBr/OBZ7waEKhPLpiKVKiMYLMlNKpjNYXb+Bo6NXeP7sZ/8KeMayhM+W+IyCknxli1Ba/AjlpV8MngXwGr7ZrgCqrF/GoxS00AOEfs7v7De5ONdnXwkLzbX9KulvMpYAER4HSSN8DQYTAWtMU9V84+kQ46lKTJeEeRrg22Tqq3rK8OvI51aRza2KnDqWTMhnvzg7EzN9FQ7AxHZ+v1IqfA2MKhsI2Yc5jPQGXu9Y257ViwLzObxTlgus2Vgj8ZkWCw96ygpzVrG9FWuRDLafDw2Y/xz9YSeyDyhPNO/3en6wc9k6H/J5aAA/O2sHrnZSV4m9h7JmUIEi/nfDNBl+87PQV1X8KtXwubC0icLKDSFTtCunogQZ97u42HvByTSCZO5TMRbU4QZ4zzjCyg9GItBDAelNaWo/6rXFBuUdW46DbBoKBZSPuD5VCqmp4cAJO/IZQpMIctn3kV391fan3+Re++5n//qdAe0//0//M5f+NZlCCQ0rgEQmi5V8QhovFidyUzpTQagj0QhOT47wePsILimubASNAAzdEZYa43ylGWWSltuXSSAbygR7NqaLmCFMJ0Mp4vLlZaxu3sKg35MHu7S0itPDQ2laZtMxDg8OZDpN3wR7OMZ5vYcejQS7VeiJooAHYaeLWTAOOxBH3D9CNjyTgk6mIMImo8GhoqZKfLhD43ADkUhEgMLzxlBADjKGXn7xU7iNYwQSecxSK7j/YEsa6P5oilvLKYzadbzaO0RrFkXSVMUpU3+aJ8+RWroBx3Cxd/SnMNNTaMYYLN/dqR8uvQW4yHEyyvRSDiBYMdCXyfbBTOgIRVwMehZGPRu+KbMbNAxHMwwIrsGHJXMBN2JrMPSgsLgmmh8dfx79kQ2rfaGMYVeW5NxfXFYU0y6ak/9SokkwTKi/oASOQA2LKB1jW3l7BDRTpimSlBfNyd/pB0PwbcE4Qd++xF6tjaS5gJgvLZ40iC1jKe8X0K7aM+GjUW4oJQua32p9zUQRpgabQ12AM9H9Ox1MZxO8udzF69MdZiwim0uJ6W2r3YEWmHs7eIwtbiY0uY/QwFh9jcy92VR9XUUZswnldAIw/AGUAxmktTjCuRUYqbLEWVMCafXrmCKERr2DevUC69keHixN0BzrOG4aqPcMTBw/Fst5LC0uKp85SkHsS+jjS0ALIpS5iUBsQYp4AQm8RpDyGDa6NFmkNxf9XfjzxMoICBCgJriiAgUsKW6YwEigg2b4nEjNo3r53JHNRmkmmY0XJ6eoXV5JYxuOmIrRFEug3+2i3VDGxDTV5D1mRsLI5HNIZHKSVEsT/G6nKQ0+zee1fge5RAzFG+vIrNzAq/1T7Dz/CkztiWXSiGez8PsJhnBjtPHVq0eoXdewubSFSJiTuaBIX8l+pP+fL2hiwh6cAQkErhpXqF8eI6gHEI5GVYMdCoN3IM1Ex8MeRt0GHGsgU2kazEYTRaQLa+JBRBYN353SYD7HNBRW6adK9ibyMPgELGg3WxgOugLWxeMJRGNxCTTgBk9j5PGYABKfRk4KHeWfNGjRigU9mcyq6SxBdzFG5/skIsroluCSPcZobMOixx+TrJRjqhQ+fMDInJnLyHiPs2Ai84yBAQPNwWnAwmQtCzNioD4bYqOwgJVLB4/+5HOE9Dh+7/2PsZDPQWvUMDs+hB0K4HI6QDHl4L18VM6rHY+j4WbRnCbFD4yDAkqixTPO0WCLnEOxpOTlgWHC/GJDTJP/0VBR3T2gQ9hmsr6rKHgW1yxsrKmLSrOFWquD8zevUT08xA8evofN27fRtXzIxP1YLGhojwL08YUfFho9hp+EhWU1dehlqGLJef3fMZMmFkK6hlgUiFBK77Dw1GAGhlL8XLVNPHr0HOdHb3Br6y7Wbr+PSJxDGXVI8nyz6WNwBp1KTDU1FKB15iBI6SbIclXG9OJtRiN7Xh+RGyi2lWwCZPHpytuMIJe6pArMkvgPn0+FMog5ukoFJojAYp8+ZWL8T9mnSDiVXx+Psa8e1wAAIABJREFUk0wOPoNk0PFF9phcDhaVlOmS9aWTZcb0KF2+ThaWNCJkohIo5ECAxS7BEGfqfQ+9A7mJBpTcRAz8VSInQwPakvA1lLXzutGQ0J1CPot8PovC4gpAicxUAdLivSbSVLUPsQkQxiuPZTpBIhFHPpuTtef18ydoVi5lIk5/Ne6h/FnxeeO59+siwyPwFk4klFdhICB+U8PxGBfn57LuShCNeIwqzznKmglKkplG7hpZdbwIBLvb11U1CQ8YyOTSMpgY9HoIBfwwdA5NGnAmPVTGcZz0wliIjOCMrzGLL+DB+x/hqtbH45f//wDQmGzZq52J56cCgb3QGjIC+NyLHx+95hRjkvIb9VLyL/EO9Bhk6j6mlw33UBWCQqC032ljMOiKLJhDzUgkhl6XDM+QksS7jqS/cQ9UqcM22q1rxPNLvzJ4Vj3dk9QvAnFbHzzET/7g76B6fILPP/0UoVQZTljJPIftGgbNK2FOMkSD63tAcxHgXjJVqXVceyiLuv/gFnw6E4jHsPU8Kl6uBB1b724WsFQ0cXq0i3qlgtnUj/c//jHe//7fwvOdHXzyR58gkUzgB7/zQ6yuruP64hSHr7fRqldg+IYCXhuhCHKpNA5rYxzV+btdjCUx98/vxXS/WuUZBr0jkWMGqWrQfOh02jLk4jqcMtW5umqeC2OVZdi9jQd4cOtDYZU+f/0UT3ce4eP3f1fqJlpL0At251D5VRGsWSmtY3PxtpKj0W9oNsNB5TUOLl8L8Bb0m8il7zCHRmSb4jlqj7C8/DECAROnp5/jsvIEwZBae8k8w4yJvBEUSltYXPpQ1t6L8ydi0l9aeChG8fx9haIy86d0s3b1DKfHfwZrQosHF7nSR3+twTMqDs4Pv0Dt4qUHRijwLBNNIGGS6TUREJnPJ/1g6VPHIWTI0JHOMcFSWRqQecPv5Tk2w0GRJRM88+smAgZlczd+5Zv0+vIlLo8fYWINpK5IpIpIpkoIGTHloZqIo1m/wP6rr9ATy46vAeXy0nuSqkcQbuowtT4srLNc8ZtBPG36Cs74DaDfgc/49U3K//WDvTz+HBdHnyNXvg8dYVQPnmEyGSCTK6BUXJBBrtq/vb2YfmQuVTljODPaaMykZqL9BqssHweYoIwxg1x+CfEYCSMMAADOz85wXa+r1G/xG6N/LQM2aPOh9s050KWGWHPoTK3W3rIt++g8uEcEArK0q/WcgBaff/4EfSUFRPMk+fNjf+epOt8FFIleBvhzgG0OeHEPmB+/+O0xEMkmFjCWgTKHcPRnntmWrLtULan6lz7mZOxyb2dKtmIhSoCE7EusvdQaU1i6gfziBq7P9lE52JVAAZ89RYB7mOfnJyJNbQp/OIQAlSVME164BXsyROP4hQyr1RkAHN0Wpholoa4NZHJbcAJTAesteyCs1XJZJfx+9/ruDPwmZ0D7R//jP3L5sBaXVrG4dlMWRNK91YRAxYNHIwY+/XIbz796JuBIjzHB3WvRFv/oBzfw4EYUnz05wpePD6DHCtLEhn0EriijCmHoGpiMusjGDORLiwj6Z+JvtryxidrFuSz0pMC/fcUi5gKdTgMHlb5ssuZsCKvTRr9Rx9BIYxbkIuMXjzNz1kXS34dpkAZLjykD7SmlanEspE1oDv2Jxp5szEF9SDlaBAsZExfNkbCywuMaLk+O0LiuYtDtwFe+J1TQjXwAC+UCZmTqhGKot1u46LBJCuBOOYRkKibpnqfHRwimcjAzRZmQtrCLYK4m5qiUL4VNnxjLNjsO/DPAGQH9rkoVJMMqFCF9ns0t43mZzuhDlM2F66Lfm6FZJUik425xE5vpRUkW7fhz6DJmunUhC1QsnkQqnxfqKoEUToJFGkTGAlTzx+umx/Pyd4wayjeEyz8n/D/ne9QZk2U2QCxYQlCjdMeHpZwPseAMV5MCOMwN2y20xkHYNAUPpsTkXK3iDnzjppLKcqGcs2DE0DQgaTc0bzyovsb+1Svx0GCsNsG7+5sfYTwb4uXRE8/Di35gancQk+lwAMEIm1KmxM1kUsRpplrcyT6bx6f7cTu7jCKS6HQGCKUWEIwXpWGjtIQBASf7r9HqW3CnY9wpO1gt6Ng9m+H1hYto1MRCuYxisQiTxQbjpvn7JwfwD/cxtnWEMu8hVrgjU/cpKdw8blK4hfSjvI8IGhOkZfPHn+dkhqu7sFy8FBsxxzejYvbO+Go5Vp0ysnnKjSa+V20mXVZrYgbMe58bLxtKZZTpE0km2TjiPaD7EY4YiCZi0sQb9KUKhDDotoQeLZK1YR+FXArL6xsIJAs4q1xj5+ULoVun02lEE2lJI+UnJYuSTdll5VQmzvFoWhp5Ftoi7QrQDN8QUFoaNEmeVeBF+/oc1bN9ARm5nhB0IGsvkyuJ7FPzB9G+PsO4V4VJ/zR3Ct1lI23DR3/ExJJM1siQiCZSAoqxieY5pXStVm9h0BuI0XiQ5M5gQPzOBv2BsKd4Tgg2cHKdSZiImTRmbQqDj1gIAYf+oC9lBBMLyZyTe86nTNtjURMRI6gKBgsYWwS/VdorQZV5yqbhmbaySWGaKq8DwxqOisCz5BgfpJbRt4b4on2J7NhAoj3GzJpg0yjg9/Q0loplhAsF+MYjHBwfYaxNsbxSEj85NxgWcIlgjj+cAOhZNB7Bb8TlvLDoEdmVx4RTjBP1TFxeXYpkNB6J4bp2jRDBW4JOsh4oHw2mQgWCPmwsxSVuvj0MIMJ0rgDQtnW0LZUmK36FHtPKFEaYhuCsi2iI3og6dJ+NTIoBHwZaPTK2ItB8SmrDoobgk6SpUl4S8KMQ6SEZZYAKk77GqHVNXHZCODvcw+nbbWRLq9i89xDxREreQ6arkqI5loafBdq750QAtKnsBfHAAA5lwrJuqCAPmfaygPOANAV2KvCT76EYZV7BSnCREkkZ4ihpLkEtfp94hfBaiNeHAoWE7UrPQ5EEc38xRIbL82uPmRjHghHwB/3y3PDfWXDy77wHpv8fe2/aJUd2nok9kZFr5L5nZe0LCoUdjUYvJJvkaEYzFqVjjXzmB/kP+KO/+os/zbGPfWyPRh5LliguTfYKNIAqVKFQqDWrct/3yIgMn+e9UU1Rkj0tki2TnE6eIhpAISszMu697/u8z8KpLwtFYa/6laReQO6JME/lcyXwFggIWCDTF5DpRVyKoQVkcpuoN7totHu4qtYxHI1QyOexsryATL4IXzgN29aEhcDPgIwv7k+SyEdZbCKG1uU5zvaeCZjFa2FdBwxwTUtQgPJDI8hM1hjlpEtbN5FboizPES+XaqWK0+Nj9RmxGeAa0dQ1kb0oQEl9TPZhNh6NehM/+mgPTw9KYKo3rY7MSR/TcQ/xSAzff/8t3L+9JiC4fIbjITyzPvyeGSYTAuNTueZkkZe7M/iyy7hz7xH239Tx+e7pr1MX/U78W96f7fIJaOTP81XWyZfNmaq/uA8LU1aOUuUHeN2cjQneCkuUadh+aeJYD5B1Fsty+JLAxeErtBsdWSOZQhSZQgH9ro3J0FQJtQxwmSnPQhXk4Ue/34U/EkdmYVXY2MJ4/YqP5uUb5OJepJc2Uev8533pmO5MiWjc8GFujuCYQ6TiQfRGU7T7JtLLO4gVNn/pp9OTMYoaUhEbpmZhPOrDrxtIp9dw69YDZHNFvDy9wMHZBdZXVvDgzi03sVbHcDbH6cEeSq+eyeA3FvRgIZuQfZ/vkyDai9OOhBt9XY92Yx+N2nPZwyjZpFcUPXQJnrFWIoOccnaeBWym6dfKgKX1hRu4t/VQvufF62c4L5/i7TvvChhA39i7Nx4gJMnYqi48Lr/G/vkLmPMJ7q8/Etaa7ZBx62D/bA8LyVUEGMbjRBCLreP47BPUa6+xsvwuFhfv4+rqOcrl54CHXqJ8DTOsrLyP4uJDnJ/+XPZfMtd45BKM4aNQfEt+rV49hd9vYHXjA/l9+fIpri6eYjodIZW783sLnglwdvqxyArFO9dlJsnWz7OAqaUTJhuzxkhgKmdSD7Y9keCFWDyASESlR3IwSG9MTefQlpY29JSNIGBQsvlPB86u7+fa1QvUr3alrmIPlUkXcffB+4il8vCEDBQWlvHpT/8KP/nr/92tRVQVwGF8fumenJlM2ssX7yHDsAkZPPGM+OeV0dUun6NVV+8jlbkJa2Lh4uQzaH4PFlKLyCXy7mCLxAv2Zzzj55jYI3SHZEL7YAh7WtwqEI0tImhkZIhFwIiAJlsCem/JgE2UtyoZU5hiExUKwb2bgySex9d7M+sGuWouW4xDLg6vVEgBywAXMHL3e0mzlXPa/FK6qAIKfF/Wqa73v2s/oQA5ORtceapqtzj0D0LsRxigMJ+Luoh2KirNXfkNjifsZZQHm+OYIukl45/vjb0lk+RZS/PfsT8hiMa6TdjNIgV1OW4kbJCgQNUDGXmTqTDPPHIuqVAsEg9YP5FeLKFLbu3Ga0JmLRN9+aVRNeCxkF15gPzSI8zMIS4vPpWftbb1fZQuPsVg0EFx6dvinfjN45sr8OtcAe1/+p//N6e4uoGgEVYNkksX5Q3+k093RTq5s5rFpy8O8eLpE5idK2mSCUp874PbcMYdfPSyJ0wbrzVEmGyRoB9jjbIML5JBFmZA1PChMfahuLqJpbRKEFxYWZMGh3IQTro/f/EGh/svwFYlnkxCHzVRrtRgT6eYWlNYbJr8PkTDIXjCWWG9xX1kfhCg8ImXAmPH6+L1aKMY80gjobTpTGvT4PczocQvQEG/UcbTn3+IhpNAsrCAUWkPemIJ331/BzeyHpxc1NFoDzFxwhgMevBYA9hGUQ4oyqV8HgMJvY3asIFkcR2Vbh8HV3+FcKqnUtJGnFLMAE7MSWSg59rUwdT1AZBBBT2wApzqqUhuPaAhY68ipvnRGTQx7oRghUwspZJYDK3CtB00+kN0aXzv6NKI+hOLmHm8GHeumMUJH5s9kTs58IRTUjTPelXpYq/lVARUWETZ8xFGZg9e+BDQw5jaQ2nS/J6w8jaJ5RDw+eDhxF8MhqlBIoTFa0l5ngXLH5c/IwuNj3koJU2jPCgTmvUEPLoaXaAyPhMadq8zEANZazrHjeJt3Fi9jcPSHk5qh8qThyCTo4o4abhDPjG/5WFDdtZsypjtmYBmgSCZLgQ01ISOTW58ZmDZWJJYaW+UnlBZeOYTlI9e4Oz8Au3+DFsZExt5wPIYaI5CMD1pYYeJLDIalYk6ZR3ObIra+QF67YrcR9niGjLLd+UgY0ojJy+SnEPPJtVNizRVksUkYZJeBopmzcQXiaueu9dQzOWVd5Ck3EmCJwEaxTok1bt+eYkup1a8HjY9VzhhnijmhofeFmS4qJ8nh6/fj0Q2i7R4F8bl3h1020o61ukgYk6F4j/3eVGfezGh9xBlV6aNRCIpDBl4fbDIumFyFxPzyHKyLEn3pD8ZG2JpuigXFcDAkEOQRuzTEc1fFfA6HfUxaNfQbVXRabdEDkgAkPekEUkgnMgpSYJXGd9OemV4zJa8L9Mkt50yhCiC8QKMWF4aPMpfydyjYTpP2PGgC3PclecNhGLwM8xC80rU+dw2EY8ZmI1aGLVqym/CiKFRa6J8fgx7Zkn8OY1J0+m4fDaUgfK1kHVAb6necIyBBJbq0LieaaZPiR996iiRcsFjri2RJug6ooUsgukYeikDz/o1vCqdIGACix0HS3oYROPWYglsLi2iRc8qx4NsIo5gxIDmpYxUg+UJKGaiO8iYuXkuBMXJluM6J5OR4A5BEcrCxR+DTD3LxGg8liLo4qKEz56+QLZQwNrKssi0JRXNZtMyRcw/kiZ3SB9I0ggo19XphaQYUGSiMDjmGgAVtpcbSMnnMXxT+OhP5wkgER4iEhyiM46iNoiKpJRsVwUaO8LE5Gvm50aGCH8GE6MUO26M3Sc/w+HeEwGo7r39bTx453uyjfB7KbUU1tj1tNYN5BDwfz5HyGogAtVAXksfzAkllWSjqQeLL4WakZ2jJA1i5M/ijetOBuUeYSPTtJrMy5klvDLXo0RJVgRUk9RghlNQ2jmXf8/rRL9ASd8lgDt3EDCCCDIxiswe13iXDDUJSXBBKpEps/ijFGQwwmw8+dIcn2uQYJEK0WCDoeTC4jPnWHREQ28wxv6bMl6flORzTyVjyGVTWFjIo7i4CE8wCRNMMlaef8Iwy+VoOIKTvec43t/H7EsfRQU6qsET04SVRymBV4LTuZUNhJIpVCpXysftS8ajAiKVF5bySImnUjKIILRTLl2gfHUlSW8EbY4vmzg4rsIXiSGajIpPCYNhGlfniIRC+ODxA6wvEvhTDTuZvf1mBfakDb8kdgslUfZJfmZkp6fX7sIXX8Xne2cSsvD79BAwl2EebusxalcEOOOHdc2ClMGSgLlKhiPefTJcUqxU8WIkI5ONlhuCwc+P9wXvKYItBOoj6TTuvPMIg3YT+1+8kLOYFhz8ksRu+VIyegXIkYUYQjRdgBHPCKDFFLpwKo/Myo1/EoDWKL2W15pZ+s+zTHpMI6Yc0esAoyqccRdh7xzJdAoD08HQm4MnWvyl2yBoVRDT1DBB5xnvDyHgi8IIcNhFkFqHzWEW72FNQzqVxMbaKiKpPEzdkHPn4NU+PvvoZ/DPJ7i3vYJCLitDJD52T9vYPet8bbdeq7GHdmNPagsjZAgLmYyYdq8j3okc/pG9Nxj20GjVMBwO0e/SW8nGg5uPZG0fHO/h3o2H2Nm4LX6mR6VXsievLa4LgPbqfB+rC+vy/JfNM9xcvoO13CZ2z57wqgij9OjyAFvFHWwVb+H46g2OLt4gmdxAJk1gxjXEg4NO5xj11ktMJ31kM3fkbK3XXqnPOHMTHk8Q5YsnbjqjKy2DhnxhB4srjwRE4/5NT+Ja5UDCvmiQ//v4uBC55icIeP0SNBQNGTAktV1HezhAq9ORc5LDhNWdb6O48Qjd+h56jT14fayF2cOp4REtNuaguf3b8AfIdD5CwLgB32+IvVW9fIGrs4+xvJDDzo1t3Ni6haX1exjaXvz0h38hX9zPRS0gzYdiG4npvbJwE8CM/50p3EF+5R+Xb37dn7M5fg1tco5mrYtqvS4D8biREPN7DsZT0Ri8XgfTifKJZPjBgIn30wlCPh9ioQBabQv15kz6BwLarOUJjvEM5WdBJhj7CRm6uQNOnmvcQ1n/C4Am9Qz9wX7B1mNdIXYlbohPJLsqg8R+/Uyd/+7AhOc0a0I17Fbfz+dn2i7rZQmakFAXleotQ2IySt2Eb0ndVPN9Ac0iEUNkvlSj8HmnI8q8pwLG8tVZtgfjCZNwlaKKXrNyHmsKJOUQn2CaChVwBNilbxtbX/alamzp+uTSeod1IQMWdB3TwQDWcISAz4NQyCckFNm03PtIcu5dr2myqQmcmbaJhc13JSRF1A5zG5enn4mHu+OZY3H1sbzf0vmnyOQfIJN/+HXfVt88/+/5FdD+5qefOvFkyo3CZbHFAlgBHz/7fBcf/vhHsAYN2QhmbioPpWPLS1kBUOpDn0yyw5jA9CVlo0z6aOgdgN/roGN6xbT80e0N1cBoOhbXNkWew4Ueiufw6bMDTEQaoOO81kXCO0bcO0O3UUfPDsJhFO60BT2cEWAu7PSF0UZmUMsMwTCisilTSrCcpSRTpUt6nRku2lPZjFYzBk4b0gFjOQ50GzW8ePYcp2+OEVu7J+h8xj/C8lIeK1kfRt6sTPcjdhMva9xALCz5xojEw6j1m7js+pFJ5WCbFWRWt7G+eRMfv/5f8bryI0wmNsYjC6GwjnDch2HPwrBnA+M5ZpM5vAb9r0j3ZUumwcvESLJbrIFMCiL+tzDp2eiUj+HMgtBiI6yn0kjG3kWHUrP2KSyLQBHTJVViiR5flCm/3Ssrw8hwRj7HWbcsTSc3cHVwKaPYYGJB8UhGBLxU86l55pjRe4ZDU6ENW5KC5MzpSUPprQ6HQJlC4dR9MmwIDZdTDjIw2MgIU4X/gEBXMCUMhNB8AMuvZJuXV59i9+QpJkyp4/O6ng4Sre3q6AmKqYaAAArltso4VXm3kMXElEKVmsmESl9QTTR4YLA5MAczbKZuYnv9MaaOF4lEFE7vGKWXH6Le6KAx0JBPGygsrmDqK0gTSo08lfmUgfJAY0OxuliQSe7B3q5ICSPBObTBGRKFbXijS/KeWRpQ+iYeYWzs6XNGI3CRKAXkYPxy6kTgiK+fHipCZaaXhU+YJbyOPGzEqJOyLtOUBrBausTVm9fKyDsYVBI8YcXwc6MXAE3k6W+n0gaj6bQk4vH+Iu2FLBLFjrGBVhcLhg+rN5aR3LiJeSyLRucEJ6cHqF5NgTmDAvyY2BPsXzwTqeWNwm0kIklZx2yWxPhfp+eGik0naEiwkU0YJanXsdxkl/C1ipOCpqF6dYpxry3ABZlwIq3zBeQ+COgzeDGVxCOvPwJ73II2IxCikjJFzqEHMNdDmItprB+Um5PlSrllr9dDn4mZ44Gb3hjEdDKT65XNZuHXyQ7so3Z5ju7AwsrmTfH86zXraDWa6NPAXFPMJkkfoo9OMIgx5aHMzY6HERhZ8PVMBL28AykhhQDxvB4zm+sqiOW1bZHXUSJsDHrwzia4hIZSoytgvxYA3rr3CA83bklD2xsO8Gr3GbrtJnyahmihiEi+KPsRJay8D4RdJsGObHwVy1KAdoKaBF4JhNFnkcAkubE+HfV6Hd1+H2tr65Ly+eLla1TqdSRTaQRDkS+LOCnAbAthfQjDN8dkFhTgkcCSMlOkZyNNWv3i0SceWXLHs8gKSrHDn6vZJnKRIYyAjdFERzAg+CsaAz9ao5B41BFkZogFAWZeM64N/hyCAiJteLOH1y+fyn1FaeONO4+xsnFbZM1kMrFA5JpQewDTrEIiURRQwJrAN23D0PrwampN/iLIQAHqBGz4oX2Z7CmyfpUCzHuRBr7cU/izuGeOhmQ/K0mFrB/6wY1pes3BgUpU5WshA4XSw2DYQChoiMcJPeAUeDySPydTjgEawsx0jXS5P4hMTvbmX/jVSaInC2ghnekCAhPkJIgsTaSbksWtkZPwaGyGZr2PJ8/KOL1giiKTrgIoFLNYYRJ0PIm5P4qAP4JkKIgAlPyyVCqhcn4uQCrXLr3JxtOpgGUMahDQisApG/RIFMWtbTjeAC4vzt2/Y/iJhnCQDFoDoVgGsWRWpUZPJhJ40Wq15ZpJwIYLFF5dlnF+foFyvSNrJre8jlK5LHtYLBxBo3SEfr+N7fUivved95FMptyQFPrSjKDJ3kBvzplIqscmATzaEACx4k0UN29j700Nh2eN39ny7Trdlfc+H1wjDAigXJEPYTS6DCFhJ4g5t7pH6UknzZIEdzCMx02GlYWi/q3MeNiAXP87YZ876LWbsOY6YtkilreW5f7vNnqyNtgEKeaz8trhPs7zh58tmUtcE7xHRXbMACaTkp0+oukFZFe2ZR3z8fff26/7IXm1ORz67M67CIDsyjkCRlSYyAMtju489g9+RMawUYgBhhEWv1AyaDSLzeEcYwkL0MWcWkBCYUx7sbxYRC6/iGpvjJ9/+ikODg6QTKVwf2cNG4UEghLuoWH/vIeDkqsP/XXf3D/y79vNlyCAxiRDDkzCIUNeX7tPxtsEuWwOO1s7okDYP3iFq2pZAf1eP9YK6/I5G8EwbqzelPe/d/wc48lQvufN5THubz+S4dXri32sFTdxa/WO7Nd751/gpHokgAKT7inl9HvJpnWQTtzBQv4Rzi8+Rrn8QqkdRD4cRD57Ax7dRrt3LCAqBy+5zB1p4C8uPkYiscXdHF5v0GVIqjqwUnoqjKrF5UfQvUFcnD8VQC1XuCcA2u/bg5LXy9NP0CjvCZASD0URDtA+g+CB8vu0HA9azSo6rSoW1t8SBYzyYVdMHe7lk96B1N7cC4zkQ0RSis33dTzIQiuXPsHcGiPi8+Odd76H7VvvYDIcYvfFU+ztPhXVC/Ut4jglsnB3I4KGwsrbIvHlI73w1T3YftPvxTO7hNe8RDRgoFS9wtH5MdLRjFxPDVP5HDj0kdpQ92AwHqMz6CMbi6CQiOGiMkS1odhVVGSwNuBwQoUQqf2Ea00AMtf6wLUYUxLbqardgv6g69us1sC1lFL2aQG8VL0gZwD3dcopLVsG6PLzCLYROBPATQ0NZS8Tlrzq2fgeOPCjpyn37FajjXarI7U960gOYilJj4UNGEZAmPSspScj9tIqdIvvw55r6I9MsY6QZG0OI91wC9a2YmsnYVSaqn05HGfAhaXqWPHCluAF+lt7hBhDSxrWW+If5/fIUITvZzSewGSYEteAORb7p+uUeIKdlm0is3xPQoj4mEz6QqZZ3HyMmdjD0MtagfBkzs2dXw6N+U3fT9883+//FdB2X184Ko5b0ShVugaNEoc42HuBD3/yI1T73Pp0aKM6fB4gm00LO4UGpaSahsJRaeKGNlkSmniPEeQisMEFWVhcxeqNHUnQcnE5lI6PULkqiWl/5fIcwVkbI0SkmTYwkXj6IeUfbCBJ7/ZwqhJENByEEVAG3IoBE0Y4moSmB8Wri4BBuWOKlGs5rcyeTXpj+fyodGbCDgj2TvDy6efoBBZFPkI21UKxgPi0hFgshI3NJTHJDgQ80iyeXzRRafRRt2PoDqbQ22cwhz2k1xahR5IyPSlPX+Kg+nMYYT9m5hyT8QwBQ4ceoqnxHEHNguHhRsDn9EgSDgMFWEmE/YzhDmBkvkbQ8mLWnWIwpOAyKib5M20Ev+lDKv0QvrgP08FrOGN6aBWRz+Ux6ffQNsn00TEftUU6y4kPEzQZUz5uXoipo0yIvTTJpdcJwR36JKn0N3tuoo8rtCYnYDq532AyogXDKmDeMeCLFpGIJmAPam4hdr35OCILVOwYwA6kxAcFo4aSK7pGxJJCKYbkU7yu7uGkeiAHi8/Dz42b3VhNJCQAwCssMr528QtyySL8e3oCyZRkThYGzalp4M9ztiHkAAAgAElEQVT3odgY/CLNFxNge/kxNtceCVvK091DXj+XBK/Dkw70QAJOIC33TyYZQ7VRwfnFOVaY/FpYVJLjWAKpFAFhDyam8sMyO+eIBLyIppfl3uDrE4NzTn+hGgtOghWwQBBNXRdJ0yEzSyZIPGRUWiBBkGsfIWr3BXwzonLATidjAR06tRqGzboUUKPhEIN+T2SB9BNj+ikBBQIsgz4TZ2YoFItI5dJiwilmypRZMUlxMpG/1ywL+WwG2/fvI57J47J6hO7wBKOhD/WKBktjEMYMpfYJyq1T2P0JlhNLWF/bRiSahN9rwBRAR703Xh+yE3kQ8vVzwsZ7ivsK358whqStIA2bJcIc9nSA+WyERrOJwXACIxyWRms+GyBAQ1tfQNJ0CNgZ0Yx8rsNBF9akrRiQvjiMSFomegxEYIgJg014TTmhHg96AgLzoCQjj8WAT0x1VQJgJJ6Q60nQYzrswBy2JEGwXmui3WzK+onmcxgHA6jp9AkMITa2EJqOEHIbK0qYI2KUzyaVcvIAYjGazcYF3ATZgs0m+kEfRmTLOjMUi6u49+73hRHYrNdQL5fQKl/CoVcFgSoyHpM5YTWSxUaAiQlPAvCIjxjNVz2KtSXNs6Z8N3RN/Im4mGh2O5xMMep1kUjE4eh+VOsdt5AjMzEk9yWnfSKtE1aPJcwoeiEyOZdS8sHQQTLUlp/RGUcwtTSMpyr1iKw7Alz8bE0CSlJkUpLpIB8bI+pXDK2OGUd3lsaP/uovcPlmV/agN29O8Z0/+EP86X/z79CtXeDjv/1LYXqFoxGJUOfr9QRCWNm6j4UVsk+UPxOn7fx5ZM0olqECtqTIZLM+mcA3riKCtgCjPDfIipSUKPEJ02QCyjNOJJEC9Cpzejb0lFqwGSWDRHy65H5WYAPBC05S+VpC0biARQQU2Fhz/cnwxqPCUbgviQ+JKzmXAINrkD2gikgB6cjAE6nzTIo++rDxM6F82ZxyL/CJVHs8GKoBBQtDN9WUkvEhTcK7PQGMy7UWqo2BhCpMrJkMSDLpGNK5PNLpDCgGP35zjN5ginx2Qc4AkSATGGCxSvk3C3DbluANSoboT7iwsors8gZ6wxF63a4UoTzrRf5PAFUfIxnsIpGKw9IXYCGKXm+AKj2kxGOL7GZHPLN4fzBcgL8SPPvsixc4PT+XfZGeWfBF4fHHXYYhTX162F7L4L3H9xGPGsrDdDZUSbkzSsFm0ojx9RPY5X3aHNg4b43hjS/DFyn+s7DPOKWPRgwMBiP0B0wv+9Ue1wMOru9O7ULu6dTCmuxTveqZsLmuAWE2xsqbRiWx8p4iw5n3nBhYi+m78grlGqf/EZspESC76ZnXHmnXYDR/PgFjSsJj6QUB4fm8qcIKkoUlVxruSn0coFM5E0BPZH4umMb1LQmdZLVfG1rbFkKxNKKZggDv/UZFXnuisCyM11/3kQmMZfApHj2ajvokgMYkgLiX/j9A1/qHcjAywzcXwlhIhdS9QxCQvr0TE62xhr5F9qgy1ab0KBW0sLEQQzyZxsgCTss1VFtdpAuLuHv/LfjGHQyujmSPuGpP0BwRyKBlBwHp3ywDslF7gUb1OUKBoNRk3OBa/Q56ox5szUY4HETUiMKvB9Bu99Dp9qQe2VrdEUCTr+vWxh13SO5g/3QP59UzuWeWFx/g3tZb0Odd2ffOqscS3sRa7qx2jI3CNkbTAQ4qL8TXaCO7Db8eRH/mRSp+G1eUadKRxBvEzBqjWLiPy8tnuKp8huLCPWQzt79s+nkvt1pHqFYOEIvdRCr7D8GTevmFPF924Z78WnN/n3N//+veO79N/57AWfXquWL66hrCZELqPhkw88yLZG8isXAbrfI+Sq8+kuAOMpj9/jkiESbZux5VHrLR6VE1QTj1ELH01wee8frVK4qBRsmpsMhSWRQylD0W0G618OaEtT4tGshHpvssf2UvEhTwLPP/I2j2dz//gN0AWan03G512uiPeggEQoiR/efVUG/30e4rIKYzHGJszrBRyGElm8J5pYdqcybyd0US+QURRYIernsuqrvYE0h9oCxzuF8LOYXntq4LgMZf+VA9kOrJlY2NAtRYA/NMvQ4OkFpkztAeNYhUqZmKIa9Yf2rYwrqJkkoZ7LlMNe554Vhc9ut6rSZ9DRU3tENSXrNKnvmlCxt9siW8QslCqYgYjlQ9dW0jonmpLmDg2FyeS4IQZPiiAgPYB0lNJcFiGtLJAIqZIDTHRKvTw8icQ9MN5a0pA5oporkbSC7dR/tyH63LfbG4YXgF6x8ScYgdrOx8S4Cz490fY2nrbfiNEGrlPcxmQ+SKd2RYZzs+5Fx5+G/T+v/mtfxuXQFt96jkjF1vFiMYELrjYDTBT374N/jkw7/FjGyc+KLyMvNMYHVL6FtkPIXgnfWkwRPZ3txCzG8L6BQJKb+T/CI9iwB/KIzVze0vKaniHTOdonR6hE+fHaLUniHmsxCYNNE21QTcwzRI8c2irNEv3j22Py2ymKRvIn5SXr8hTQfZV1ddZeC4nCYbgYtOF/kBTZUvmlP4dQ/yUR2TmYXLN69xfNmApQdgdy4RSC3i7r3bWEvpkjIa8GtYykeRCNOQ2cZgApyVKjh6c4aukxIT9ln/NV5evMDDO+8jEPPhw9d/DktjmpmOad/CdGAjkPAgGNPhIbJOzzHxeGC6n4rv1Sakxc5hekewpo8B+x6a1S9gD8+EVuqL7sA2xxiV6W/hQyisJvAzkf+UYaTXUMyuYdy6wOnxmUw9AskFpTXvVuBPLKgUtG5FaLRM4uTmLtIa8qi0OfRYUTyQeoM3mHvnkiTVHpZFJukNMLRggkjoLhZi67D6NZXGxumhAK7KhJoSWjUVUYkznmlbrgNZQ8qkeAYE0+KZUW8+w6urXQWc6X6sZLcwGI6xf/5cNmjx/iFAwItFMIGeKjx4pQO+9m5RTDkeUpI+JGksyiNN/NFsLxaDC7h15wNEMovotRoIDJ8jZL5BqU4QxoQ2m2CiReX+SHmHyKcD4LB4oC3C1oKYmpwi6cLUWVlbFdBYdyz4PDb8zkCShjwBylNJ7vJBF8mGmvbL3xH0u2b0aZokYyp5F181/xGZdbz06vfy/2T8+PzQXe+jyZgGl2P0CMA06pjPlFyQBTAPXhbEjL4my4nAMov8XpeAdgDpXAbRZBxzlW0uu5JIv0wTydFArv04k0NqoYjMohf9fgWlkzHMWRChWBJzD9mW9HeaoNop4aJ8hMGwifXlm1jN3oKu+wUAIrPtmhFF82JKScg0GfZ7AgQEDUMOUMnIEKMm11xdklhJHydDwZT9gEEBksY5pTEwZaRTuf999IzyOOLxQbYZDZNNeh6NxgiEswgn8wK8MhWOByqTX9kg2LaJVqOO8aADn8cRuQ2ZKoXCAja2bgqbhlMzNp8EBnY//wwn+y/lnjPCAUQTEWGDTQM+mOEEvHoWPjbu/StowSBisSCSwQid4aHN6dmkC/MmnyvCrFbRM20MNQ3tVgVjsLAxcefu23j48D0MJiZqlQrG7YZ8+kFO3MIJSZukd6EWShL5QSQaQSwalrXtDh6lmOoP+3IvEOigx4bfGuPkkFIYDWtb22hPNSymmThkod0PEtYVw37ofowsrpmgSG6vWcZKtsvACxZOXsQNHenISKSdnXEIYb8lzKneyMF0rmOuB+ENhgT4IWil1i3ZkjSPtQUc5h5M+RPXwZOf/wiXxy+FgTWa2njvvXfw/ne+K7LO188+QZ2sREuZ3upMPp07yBbXsbJ5R4YkBP0JePH51aSWniIeCZVQDDYCKDPYkwGi6CBodSRZVxaogLzUJFhIxR2Ew15Mp0C3O0F/oEA1SR4VmbgjQLeko06nKhREQDcm5RL8n8taZ+oo2VWSNEVmqbBwmOLJ5CqmTpJtqklDQQmtWB2QjU2wj0MM/huClpTRySCD5r4EO7inSowDZqZ6Pr4OSnXImON6olSCZ2h/OMbxWQXVal3OPq7ywWSK/mSCaCSIZCKG5OKGgJy+aR+XF1d4tn+IjdVV3Fhe+dJTkntOwAgLCEWwe/32HQEIr0oXrjxPpYuyyBcmLb3bXGaJJKfqUyRDA7mO7ZGBsXmddKqK/uuhBs8KaQQcTc7Zly/3sLd/gLaEEzGdNQh/NC3rgHulPeqgVb7ArfU0Hm4vIRz0IhGlOTpBeRv9wViuAZMf6acm+5BHR6U7QYpsmfgK9l6XfyUAjWA7BzP8WYrVSUb2tfj3l4u8P/mjD/Bf/9EH+PFPn+A//Kef/soAGoNWxv0mjEhI9oFxf4B4ekFCLhgOIMbtZIRKUirrHYKRHmFkcv3yvqWUX0A1l8XM80GdLaLRcWsq9RkwoZgeUrz3hPnoMgMXNu9gafshbIteNrTFYGIs9x91v8pnSrPy6hmGLSWbJJA5mypvHIZIBMMqUOq62eP7kYEe932dzAwfIpkC4rml3wiAxpqQj1kgJZIjScLjUIm15owJdwrAEkY81QfpINYyylqAg1aCXGdNS4KD1EMBZ9egeTLoCNDGdTKxHUmeh9ePzRs3kUxlhG1Jhk3z8hRBe4DVpYKcRR/tXuDZa3WNfp0HG1AOTvg5tpqvUCnvy56XT2RkqHRROxcGNy1CQmF63tI70QLVp/Q7XCmsyRqrdirYWb3zC2+8+Qwn5Td4+9Y7SpZvW9hcvoHXFwfQNS9W8mt4efZM1iZTN/n3+6XnOGrsiRwsqBvYWrgNZ+5Be8jrRUkVkM/ewVX5mVI3OA6q1T3lzYap9AyKoULG2i35mlm6SML+S35ULz6HZU1EtdCpHwpwxlAf2iE48CKe20Iivy2XqF7aQ+XshQwmOOQP+SmPm4qnbCz3liSdjroHiKUfwoir8IWv81ErPwfDBNReMEbcCGNzcRshfwSlq3PUG/RnpgxaAWf0vM0tvYVIauvL+vTrfH1f9bkNu4KQVVZsevIbY2uqrxheoFxtoky/3LmNsTVDJBjHYjKJVCyAVs9CpTlRgVIueEUFiwoCIPNLSVXV8Eudj6r2VwCXJCXLYEMNPGTI5LLMRCattiQ3vIhWElSSuMAYKwmqdsT8X0karx/KLENJZYUZbARxd4cqMAfPXh5hPJqIVD+3vC092emr52rYSMEPQ/4MvzDUeF6wDuGDtRCfkgNPqr+i6aSQB7rtHnptAln0gvZBD6bhDSUUiEfDuGkLIf8EkTDlq2Q98z1YMEI+pNMRCXtqt+oYDIYCGpJl5hWlEzPYqJ6aI7X0QF2D6QiJhVuon73A+eGnYmOz/eD7WLv9Hi7fPEHp6HO53zbufBf5pVs4PvwRqle7WFj9FrLFbySbX3U9fPN9/+9XQHvxuuR8/uK13Ji31osypfrs+Ws8e/o55uMWPJT/RfIqRXHcgDNUoFY4GpcJielRU72oPoHl5yLyIR20UVxaxPqNHSnCeRhwoYjvDQ+Gbk+K5/LpIV7tPpdEGO98JtT5aTCjtNceFq4eBK2mJLTQ0Dvo00WSSdCAss3akAkzQRTjlBjZwoKzNDYnbjQvjUdpzg8NxaiGkzcnOK2PJDm0c7YnLJyH772Pzc0NacZIG20MNZy2HdxbDePeko698wGGU0pYbLx48pkUrV5DGbNPtSFWF2JYWb6PT17939i/+BSBkGI2TAY2PGTOROYIG5QpAV7PHHGD4BkZej7o1hy93hiVtg9z5x7mc06tNSQi78OjhYSe2i7twTc4Rzwahu0xhLo90ywEEkUYoYRc+9FwgnHrSsA5/mxJNhE/H2UkLlNpppslinIgKK25hvmgDk8kI5R6x3yKmXOB9sADr7aKeCCL0fgC3RG/bMTDq6L55+veXLzl+qwoCZckqCjKhdLzzy1h98wDSbwqHaBae4m1hXWsZVekIDu6OJQNfXNpG8PJBK9K+6i0zmXCSQqvTM19Sp4m2nZhmqmDRc4QUoSFEsypDZtPGkmqVDE251lfEiuJDRS37sCIpYVB0T7/FGev91Bq2MiEHRTiOlIxH+IRwNR8ME0bZ5UhSsMobM0vOnudnj3RMNbX15BORGE4PfitOkz4MQEN7OOIRJjMqAISeG8zelnYJBa9gsgWoqRUNZzSxPPzoOG8sPDcA49Aqktl571LIILHIg+rMU2y6Z/Q66NyURKzeDLaxGtIDkVgIpIomsDPJY2TgEs8k0IytyASPMrKOJ0hMEXwLOfzQhtPENvcws63v4O93QO82t9FJBJFMJyQ5FSLr9OrDOkJejG9ZmYNUW2+gWXOkTbyiMVT8AUNed/XkiEW1GTtyLBL98Ci78NoJOw3r195QxFEIAjOxoxm4CI/ddk9nJfRr5CNWKtZQadZl+uhJLwzJGJM7/TLXexYZJh1YVoeRFJLgB6Q70vnCsJkofE7m5+Ab46Qz5TGqdmdwHa8SKXz4ocwItvIouG1D8evDrH72SfodZpIxiLIp+NY8c5h6x5cGEuwjACm/UvoXA+ZRRS3biE0n6Bz8ARot+BlkxvwYkLPC/qehSOIh8MywRvMTFS7dRQLy1hdWJPJmjeSgOHTMOPkbGbL63I0xS4aEVSEJq8jYoTFu1HSh1wm49mp8gW6uX0Xw6ktXyyTCPrEI2GkooY0q5NhG5kImypeew4jLIxnPljwYTTzw5rTY8NN5BM/QV77qewPvH+jAYgU03R08VNciPUxms5x1gjA1pXkiTJF8eGymSKrihwlZfZj99MfoVM+QSqZEqBUgh+CPmze2MHy5i30BiPs7z7D1VUJU0mhHasmnuDpzBbZ5ubtBzIBJoBzLVGjL9rVxRGKxUWsbt9FPMO9TcmYfZMafOMKnJnpritKHRXLN5/lvaej0ZhiOrIEqOZ9LjJZr0oJ5b03GQwwm6pgAIJjwoiVgYBa63y/wjzlf5PVRnkCpQxkxxFwEyDMK3I6lcapgkRERuFVXnlk6PLnM3mS36eYM4KQyBSVa5VMafFBYwoVWYK6F81mT8Idmp0eLss1AVv5XpnqPOY0gNPlUFAkEAEGA1B+EQwil0rjzek52s02NotLsk4JPkYyWazt3EY0Fsf52Rk67babrEmpF33YFMDNvYD7GBsCkfpTNsYgiJkJwz9FyujAdvxoT9MwTSUllIRPSkuEcasGLrKX06Ps/ALHx8c4u7zEaDpTEjquiTT9o7yYT0ZolM6wFAce7hSRTSq/UpO2fGQDj8nMHYt/JEEzTsP5eZFprhkZrNx+F92JH0/3/2n+ZwTOHt5dx+0bi5IQXm+28dOPd3F+1ZXP9O8/CJz96Q++K2vmr3/8Gf6P//MnGA4V6+mrPmbmBB0CIIO2NBQ8wwnc83MVeT/tFuT+UymxBDLFL0fMpsneVjK5azaZSOu5p87nXwaLcCAkLEsyN8lMEPNnBTqFIzFp2FgH5Ve3kV7cQrdewqBVQaq4gURhTTUxch5M0b46Rb9+qYyL3IaQQyPeUxJ64YaD8O9m1kRSj3nzU7GgOWRoKgZmNLOASJqMNA7CuOeoM40WHnPnnybNI/vvT/74u3j78S1UKw2cHp/LWmw0Bzg5q8p94QwbwhYtLhaxmAzIuuK1JXBT7tkYmFzbjnwva71cxEEhpjxpuf54jvF+I5ssnkhgobgo73nQaUqSdX84Qi5hYLmQwd5JA58dXH3JPON9xcdX8eILud/Lz5qSp6VCFGuFqCgwrLmDN6U2Tq46wubotY9QKj1HvdmAOTdhxDls0DA3bdhTmk2oUB9e19XCpgBiBJ8JtpVqpwK4LqQX5ewguE//M67xhzfeljT0Z0dPsLW0o57TsWFrFk6ah4iG49hM7qhAEW+COYMC/nBg4NWDykd1pv5buSlZaLb2kcnsSMgHZZoCBpPBGliSz8BDX4PfwQcN0/leFcmH9Z3y31VJpQS0f/l9MW2SklQFdFO5EUTj6gs0Lr9QacNk7TCH3htAqngP8dz/t/9ft/oSg+ZLxPN3EEnfwrCzr9Z14usHzv7+x1W5+BR26xgLyQUhOBCYbnfqsKyhMOUm1hTvffBfobBwBy8PT2HrSq77z/0QYNxWVj588LNIeTuIezoYjqdyvpOB3e0P0e6OxBOYbLT+dCB2JrlEBtFgHIMx/WYVC+z6bbAe57qQJHOe7/J75Q8qeyR/oOtVeQ0wi6xSkjbVF9Ub3Oc5UBQppuu1eu1rds0EE+sNV9orTyv/p2oN1hK+UBhGLCH+p6vFDGKRIEiYKV3WUKvWUa1WxV5BPS/fB/dgr5yp4bAP6zt3ZU8vk0FIJdnajgSElU9ewpopD2Omy8fiCfEkZm1Sr7WE4RWK5hQob3HIyuF9FyG/g2wygJBf9Q1ua4SB9AKqduT75uuPFe6IRLtTeSW1aSx/Q76n9OYphoOp9ASSEu1ouPHw+2JRIvM5F0Bc2nyEk4Mf4/jgxyhuvI+Ftff/uW+zb37e7+kV0J4dnDksEsgyOdx7jp99vodOqwUQ3EksCmjGL7tfAcZtJdMkgyaYEqZB1DORiTy/eAjnCwXkFgpIZQuIJdJy2WjAXT4/lWSYeDqL5wdneP7qHN5RBd5pSy2W8VAaPDLJ+Fy2UZANIIoepsI4C6BgzNCZUS4UwnJKRd6SJUGogXI5C15hsZGSzwXFpnAxExZmSen1IS4aI0mG5IHEGGWCGTv37iMbGOGqPUM0EsVibI6rHpBKRWXzovkyJWHjQR95fwfHnMZrNlaWcmhR2to4Rhf0CaFHDiffZMpxgqc2wqDhIByCsM0IFgz6nGJTiqghE/PDYzsYT3ZgznX0R19I8Z+IfAuRwEM0Tz+XjYLSzHm/jOHElojqYHJR2ATFXATTsYlyYyQbstmlebASyCnWnsto4qQnUVT+QqO2CobgpFSAHBveYA0e3xWG0zHa4yG0oA6vE0CnSv8igo+A6bCYBBYSa1gr3IKu+VSyJFlWkiYJ2L64PKfPHqppsjPHZfMYQ406fguzwSWiekwaZAJf/kBYklFVQ6Kh0rpAqX6sNkMyvbzKq0UYbl9q/Flk06ie0JGD0dCUJCllVKljZeEmwh4D0aCBxZVtYVExGbJ08hTloyfwitxnjpEVwEzzo6f1MdLot8fmVkkt6NoWmqfhm4WQSBlieJ2IhDCfdlGu1hBPZJFP5+GnF5PXg5E1EwZbNBRB2GBMswafSDaZsEe/LiV/+YVXAa8ZGw0lf6LciPeyCKfpL6Wx8aTRuSlhGmQPNC6v0Kpwgq0mVeyzWeiySWLzT3A2SAaGkYBGGa1Pl9ScueNRss7pCEPe8zMTuXAIuWwagUwOTiyJs4sLtOol+INRTGYB8TwTOR9Zgzz0KbtiQUezcTJmvLqATmRG+D0aUukkgpGIOuRpzi7WDEouxAJQGDjcQ8RPSRfAjUckmxjekxOT75MMM6+Y5PJ68bBlU84DnQwJvr52syafDdc8G/1IyANr3BUJ9Fw3APqhzTUkMxksL69Ap8yWMdqUKXnpTaYLk43gfIeso24f3XpVQgQKq5u4ODnB6xfPYE2H2EkGcSthQLMgQQlcG5VQAONECitGEprHDyedB10Uuu2y+CsOBl1MKYfTbITCBnLxNIb0/ElkUFi+JRP3uTmWhtVjJJTcXZtL9DdTQ0F2aiAojLjLSh3D6RSJeBSNZhunx6e4tZiCPRtj5vXj+9/akXtqbEcx1wkoEE1mJD2DWpQ5/ZhSuwG9MCxkozOkEzYaXQe9voZU1JEwgtbAK4b+lAiKXwT3DNfIlsXK9T3Le2EpOUMhNcdV24tKx6fCQMTfg/csMBz0RCp6evAMlZMD5PN5mbiKcW2Qvl9RSXnk2l67sYP1tXW82N3D8ydPMKdUkSEHDIGgb9PMkmGH16fj/e/+S2zfeVsAUTJcxqMhXu09QbN6ie2dm7hx6z6MaEL2Mr9uQZ+2YQ07cMwJLLIRfcp/0IMZIhH6sXnQ683Q77NG9CDANev6bEjgxaAvhbJlKemxkq+pPZvSyWsfOkorud+pPVcBS7wODArgAhUvQ/rTTScCZEp4QIhNoxeWsPVoPuwX4FT2HoJSApDq0Jl8yBAZ8UlzZXg+Hf3eCPXmQNIEm802WtUKht2WeKaYnHgHuacaArBzKhyIZ+QzioU8yGfTMG0bzXYPAc2Hra3bWL5xU2TtTI4WUhGl1ixcCRa4IKEAmQSYPWpwJcC/eLAoRhr/oV+fIWn0EQ300OgHUOvTZ4rDDwU6KnkKJ82KacvnIKvu6PAVXr0+Qq3REhmq7jOQW72BUDSBXr0GZ9zEQlzH9noWhVwcAR8Zqx4EGbhAWXC3hyFTiDnIE58tWjOo65nbuIeVu++jVBvg+avSVwItWK/cu1HA44dbWFxcQi6dluHA//WXf43/+Jc/gaVHBPz8u48//YECzwgDjCYm/vwvf4q/+uEnrjHyV6scLw6fYNytIRZNCghDWTztDIRtRMBipiQ9irGoUpD5JiXFmqxe8aphc0azZuVvw//mZ6nkyUr6de3JI0bLrnce71kOfeSMkrNFlxRirplkMo1Ydgmx3JIMaAiedWuXGHWq8n38meKnJXJ8QdLUoEOYW+pc9sencLw0gA6B7OR+w0K3wqaVa8SrpOgakE/7UFzww9EdtKZZdM3sV7t4Ar748Wd//B38wfce429//DP88EcfYjSd4L3Hb+Ff/4sPEI1EJFDiw599gl65hDuPHso+d/j0C2EUticaGkPucWT7UK0wxtS0kI97kY+pZpf3rAwJZNij7mHua+X2TOTPawV1BtJWZDGXEgb4y9MG9k5qcibe2lAg4cs39KWVdl0ZYbtDMEURVG/57vai/Moa4O5WUak2JFTKEn/P4XCAdruBcvkMleaV7BvlagWHZ8cIRL3wGzoccw57MsdCfBHF5JLYRdD02zItsX0IGBE43ONgo9Q6x3nz1OXAq9exs0yvMz9OK0dKBugxockghZ5BwM38HSxGVlEbVGDrUUSMdTRbr9Bo7iOXeQBN86FU+hTJxIY8Yb3OkAMD0OZIJVc+Q40AACAASURBVDeRo0xTkWLQH53DsilZY3rv79aDgGHt6nPQ/4ufUcjwIRwLSDq8L+RFKLgFv74uIJrHExCAsd78Ar3BoYDF8dhNxKM30a2/Qrd+6A7/gfnMQbp4H5ml+79TF2RQ3cO08RphJnvSM5lhO+ZEhrr55VVUGpcIhSPYufUYg7GFZtdEu0dwiucmB4hKsvh1P0a1Y4xrx671yPVwTK1x1j5enT6ptNCZYjydC+Ob7D7oJjsqBLxR5Tktg3yX7SXnt6r1FQPLVjJcd+DE/VIUM26KqgK+XFmmmOBzSKzqLgJmZIXRooN/fj04VXu08sGTXYRgrfscPKuUskgx24KRMLKFBSwvFSVxvj32oT7+xfk1bl+herqPfreDyXgkva4AZ7TOcJ8rGOD+rlhy13YUC+u3BaAqHe3+okaUc0ABxxwYJ+JxSawny0xq1TGlnSZiYfYFvLZkc9sw6YnHVE+xFpi7Z7w6T0iWmc09mFoOBl0qcaaShqrCAzRY3M9IvvGHsLbzLhY37365tRIn4OP04CconX6GhbV3vwHPvu5F9V/Q82ufPHvt/PjjZ6iXL2D1yjg5OVOASLQAj5GC1avA7paVfDK5KNPhsKb8tFjEEj0mfTyTTSESjSGZyaOwtCjGoCzi2HifHO6j2WihNiIpSU2q260GvJMGOjQqlIJkhrmRV2i308M8lJEpc9w7Qdeit42OfNRtXtwmptJXn9RyglNnH47rKip3JU7/m55Myw/3j7D74gDe1ArCIfrGBJBY2kbS0DFBEJNBF8txDfE42R00tPYhm4whFNIR9MxwWJ7g82dHmM5MDOy2FKt/9sf/Dve3C/jbjz7GeamOkfccB5dP0K6w+J8gFPdiMrTBTSeeodH2HOOBqZI2Jw5tObC+7Ech4xWd/GVlhpAVASYOxt4R4ulvI2Xl4eufYjybY0bfGIceN9xEKcCycf/RYxQXlvHi6VM0mx2R+5Gqz02WDBVFAVY+PDwMJJzAF5D0zGvpgkw+xhW55iyGOuMSJvMLBIMmov4tTKYaxrMTTE0bI9A01xBQMB7bQSqwCv9sBE8op2RHZk9ALwKO80ACdiCJgD1AcN7HaesMzX4dEa9ij1CCxKKeIEogROnkTK5vf9iRCRVlKA79s71qAiO7ocugI1AnvkUuDdoyGc9sCZsr60sgl15FzxohHk1hdeWWJCYySrly8gLDbg/m3JCkVB7UrUEZrXEVDv2RXEkLJcehgBeGJ4HhcIqO3ZQGnrRosrFYaG/mNvD4xlsCUjx5/QVenb8S8Pb2+i3cXd9BPBxCOp4UzxkCNdL0sBl2vY5EIsNWi2b/bM55AHsYuMAGOiB+RZzuD/pdDPt9DAdDdKsVzEb09CI7yELQCIiflaQ20wDao8v7mppzKejT+Zwc6gQaFEuEiTlDJDUP0rqOSD6HxM4OuhZwdvIa41ENs3kAgxGTb3zwSlAEy20y2lgs8LWpSbFFyQ+bVJt+BroCq21bGgdJDmJy43Aka5+eU2zCWIwQ+GKTI42VpPvw9TJpd6DCEPxBYRixkbJnU6GCk2EyGlHKOJT7q99rYtTlOgwgnsqBwaDmsCb3PUkU05mFUCSCVDKJaNSAj9Jub0jAOhYTAtgxwCISQb1cxtnhIdqNhmvAzWa8hZzhwWbSjyDDEOZeTD06xmRUmVOk17YRSOZVImc8jtKwhWr9Qu6nQCAsJs30jrpz6z7W1m5IMqyH0k5fUAAEMmWZYMbGVWLkWXTNFePK5HWg52M0LhLdTq+HvYOXeLX7Ao/efR/fff8Rwt4+QqExpgTNEEciRDbMHEMzgeGMrAhK2pSp62g0Rac3kMJKsU00pI0JIr4BRiYbN68kGplzH7pjD0yHCaJK8k7ARBVxaop3nfhEcJnvgWCT+EkSCKffhK6jVnqDeum13A+6MIy4XujtFZTrQmaxNxTD3BdAsZjHxtYW/KEIfvrjn+Ll7nP5fMiKisYi2L5xQ4Y4p2cnCIej2Ni+i013AvrxT/8Gn338Ie48eIjH776DdDqNRFinjgBGQIM+n6Lb6GA2ZtqqjUCYHm9kkVrCAqYl1GDowXCsWCaMPhdDXTFNn0vS5XTMMBPF5OP75Jcwfyi7D4ZkINPtdFVwAVm2XMsChtGnjBNR5clILz+udp55yk/UZZ2STQQgFI0oKfZkrNir3LMJygdDwppk08Em3+/XZS8Zj0xMJnOclOo4Oy3JPUOfKt5zZG/yWjNFkPCFFOWaC6oHQ4jHolhbKULnZxyIi98kmawi8XNl8BLGIow65VtFdpmkmbpTcl4nYYsI04kAiS0NPX8f8s6QCDXgwRSdSRrjWUQSPHkTEdS6DkghoEZggoVzp9kStluzxXXUxGQ8xdaDb2H1zruols7QrFxiPefDjUIQkRADdhRTgK+DL6PX6aI3GArLkQz2icnEWV184rqDEVYefBvv/8Efo1Lr48n++VcC0OKeHr77zg38iz/8N3AcSvpMAST/43/4C/ynv/45/PHCL6VHknn2b3/wgXxelJz87JPP8cOfPUWjORL2qzQ4YkmgmhbubXwIIEMrBX8Q568+gzNuI2LEhOngD8cRzy7CiKXQvjxCr3rhyom9KimTknYxY1byHv4Z16owGl32Oafy6pZT3pRy5kigCG01lNxTvOv42brDEQkdks+aLHPlsyigmIceOQTi5wiEIohwIsjUX06NoIm9AAecTKr2h4KIJmLkb8HytOELW8qKwUPgk7JbL7qVCczODMVMBKloQIZNrL20gI6BaaI2jqI/S33lUvzh3U382Q++g3A4hA8//wIHrw5lHT966wG+9613RVUgKd48c+w5+v0h6uUqnnzxCs8PGIDB/REoxL3IRdV6YON2jWcpA3ze67zn3ZrEccTbrDVSjLzlQkLAtpDuIBWLIBQKyF5GNoZ4fxIkVzeDnH1yXV0gjmtXgHhXPSA/2a3jZIDBIZsA1nN0Oy2Uzk+wu/cUpctTeI0IumRpNqtSR3kCgD/ihWY70MRuVIPfUUmgbE6j3hhmoRkSuS1kjDwwa6EzbqPSZhLuNRPHwUJmGau5DZWep/twWj/CxfA1HLKxbQdBbwhBXwjF6Iq8l3KnJJ60Hs2PXOY+otEVlM4/Q6VCr0vuRXNhG/F+rzdeYj6fiKqEATbB4BKM4KaAS79Nj/mcJulcr9ecIhfo4B6kKRuOqgBnu3LW8yPz+z3wB70IRQMwEty0uNZsBH0bCPs3BFxs9Y5giAqFKc2ugTp9e8n84T02dzDtOUilHiC38vV6lv2mr/e0cQh+MVCCRAV62lIG6Xgc8dRcXV3D48fvYXF5GfF4SljwTz75CKdH+9AiC5j5Feni6370y68xqBxJ7ccdkAPb66RL7qcEujhw5bLk2uXeqsMNZvBHpAaS4aE7TGKNdA2EK78xJXPnoOLab4w1AOvg60TML8EzFzSXEBeudak91FCSbH56opElKwxYYcmrAYmcI+7ZLLWMpK3TLzcotQj33Vy+IN7NTKie6gkM/k6ACsFBgmfNyzfC5Ob5y89MbCRcYoQKReOg2x2PCOZ/XRNQJqrWRsDvRSQclJrSCPmRiATg09QgVHonMttclYzyRtMEXJxKoISrLmI9pXtl+KcGQMQQPKi3B+j16WupQfN5ZCDKAApzNIUztbFx7wMZgldP6bnoCPt1Yf2B2BPVrvaF4Z8u3kW2+LsFRH/da+Cb5//Vr4D23/+Pf+589POfCbNsOplCjxagR/NChzRbnESxIPPBb/ckwYhpYkYoiKknhGQ0gNUkDYkCCCfSyC+vodVsyQGysrElmxKbzNPXe/h090waQ6/moFarAWOytWxYwQwsbxz+SVlAu7ARRcTpKPNpPzcBGn0rsIR+PWQusBErtZVMQSb2moOVtA+nLRvWdISlMKn4ujQWBy92UZ1FJPqN4GBmeRv+1DLMMXXVujC4luIa0vEIrvqQhb+R9QKkv3sdjIcdPD8f4LB8Cn1+gXtbt7G1ehsv3hzgZekJcotbwpyhJ3qvPkOl/QW8IU7mHIk09vrZbEYwZ4jAsC9Fh2F4UMx5YY7naHXniIZomKiD5k6NBsGKx4hry9Bah5gFcwqsaF/C8VF7TkkDsLa5JYDFmzdvEEkVpSCedpjERbaESn2i/I2pmix+xPcsXlByjXHbTdOcwfEyC1DHaMzmjAaOOvqTU0T9OWFmNM1TYR2EQx4sZTdlitSYnIofT97YRjZEQ2M2WG4ctRhEMh2Ppv9+lZLnCeGyeYF2/VAaLQIF4mNGENT1+jHnFvoEi5jKRySPwJlOI3olg2SKlJT/Ho80kl42kw6bUm7INjK+JDK+hBR/3IgTK/eRyK8g6LXRatXRqpURoG9cYgne+JI8V6X8DNWrZ2KsSnaI7ii2mMiKmLDoZWN9HbFNyYkGczSXNNW7m/fgmBpeHO3CF9TFn42FKfncb916gO8/+jYMHxNpyBBQsiKCzGxUlck5/dE0YauoCb7tygfJ+grI5j/sNYSVNJlMMRn0MCPtWbwNlC8T1yJ/ZeFNb0ICMmLw6VhiGp/K5RWwppMpNsR0MhKT4QhlVv0e4ltbGMaTuDi/QH9UF/aCV6TXYfFzoRGoHGD8kk9YNUr0o5qyMJf/MYaashC/MH2a1ZI0clH6pnH6Jv4PimnH9UrwnAmcfM/iLeXzSfABze7JfuU0nGb/o04ZoXAMyfyqgAqcwInprGWi126g324KRTuaygmzTNhP7RomvSrGRBRB3whGhPsRTeURjWek+KHkRQBmemhZFlpXlzjd30O72cBSJo5IVIPHniImMhdmas4xGpBubiG5sIJ0ZgkzfwBda4RK/QqOz4/l5Q10mg1Ua5fY3r6LpYUl8ZoLRFiweDGn95+j2EtsWvmzxfSVpv8EnmTNcM3OMSIYrG45aaz5vSL75fV1J5KUARC0DHrpsybkDmjoYmp7UGnYqHcm8PrD0myxaOVa5J6pirK5FITJwAjxYE+km/2RjqifrmxB1IZhxSijj5g04Wpty33lMktIwCAAwGS+0uEu2tUzhKMJKdbIvOWDBZ8YyLK51nRhLLE5Jfv4stYQufO//Nf/BsWVLXz44UcS1kFWYCyewc5d1SxI0iUBVHe6yndJ4P1s7xORTazceQdGkMCYA68zRczXgw0fml0A/Sq8sy48HoY96Mhm/ZIA2m6ZGI+5QyjA+frB++fa54wyY66la9aONJ0uM1X5kmnoddsiBeP7WFpIy9lF9g4/L557fO30uhTWkDWTs5WplQSTKV2RlMLJFKFYHIGwAXPEe2yqWMHCQCPzgFYGY5ncspi157owDC/LbRwenwkAwGAK7l38fAigCTANTWQZvDe4brgeFxYXkS0UsFDIYXGxiE5/hkZnJOmnkXDk70jv1P4nqaTiZ8jULregpxxXLORo/uv6mcnfKVCAfx7zNWDoXQzMMHrjEGwo0+F2u+symeIC1oivCgNQBkMcH73B2fk5ms0WRoM+1u68i+LNRwK+NypXMOvHyIRtLOfCKKTDwtagXxIZuUoe6FoUSDIzp9T0Q5vIc3mSS9h8+F2sL69i76iMp/vnMgjkg4zff+xRjGvYKEZx/61H2Lm5I2uBicUX5yX8L//+3wsIFytsfflPf/Cv3sMP/tW7OD87x08++gxnrG88QOnVEc73D5V3DtmyGXrAzkXGLOysuYNwdhGF1W1UTl+iXT5FKBSWwIzM8k1E03n0Kqfo05Sfe9Y1UOYaM8sRLybSbNJU6qWSq6g0W+WpZ7vAKJnZPH8oTVbNCRsrYTiQtT9XiaX0lxV2lbsHuWM4ua7SuIjcU8nRuJ4zCyvyMypnR7h5YxOxVBz1VlvAIzIdxvMuhs5QWS04QDgQEYlTs1xBwDSxvpBDggCyBpz2wzjpG79SNXtrq4h/+0cfYGUhi71nT3Fx+gZBNubBBBKRMIrpKBKplDBeCA6SYdquVFE6OcEXh5do9YeI+a+T8WhwrYBDAbvlfTM0xEJzaKM2gLBSWWtxUEC2Bc+UhWQIN1fTiIZDUn8q6baSQirWGvdqdf5cM0yv1QHCHiQLg36/Iu1WVg7Ki5GNvWJt8jNlLfD8xcf42w9/iFqzjtzi2/AEDVyVnmA06YldiD/kFWamf+oX4IqBN/IeeH/Q6kHvwz+hnAyYBqbIR4tYSq2iMahJvc/H60vKtBSjZim9An9IR8U8g+NR4FnBWEExvIqWWUXHZFgNmSAmkvFtJBM3UL7cRbW8pyxCxNuRZbgHi4uPBUir1feQz99FLnsX/dGpANuhAFlqvz2P3mgfg/GuWK3wWs1sDim48Hgvb2E6nKFytafUD6yJuC68vP46gmSgxUPwGTx7HUkrHPanmE7UcIJerj7WmeIhqMKypKJSMw8JHktnHyJfePTbc0G+wiuZNg9hNg9FmGJbylqlO+5jNKNCRg3EGWhRLBSxtLKFZHoRjUYTx8dv4PhjiGTWxJ6AZye/2Kd9HWy0Yf0MvfKh+LJeg0GsmdijENwRIFPuf7V3kX3FXpMrPxRJIEgFgoDdQjWTGl5qXDcsSNa5+5BaWEKHFGjEc5XkDuV1xj5IWd4I65spqZEIbr/9Loprq2g3qzh9cyh71WQ4kX5HwqPEMsUN+xOrFPYt7usRmxsGLSnFCMNQWM9l1+4inPvFGqufvUTtbF/ubQYmccilgDPWcpzMc6viWUv2/FgxhemreT2OEYDLtfgIB5CKh+D3qgE/GfUE5Ka0T+EgWiwvlJyZ9YPsa6yPZE9Sf85hj9iTuF9ejx/VzgDdwQRhBp/Rhy1sIBaLoDXsodFswcvAv42HMty/Zu5WT58p+bg/iOXt95Au3pa99ZvHN1fgN3UFtP/2v/sfnIM3FyLTFMkYqfZkQrQvMeuVZRHRCykRi2Lmi0uDkfDPkI0bckhkFlZx4/YDXJXOpYgqLK8LAMHijVH142EfpZPX+OLgDM2xB2lDTfQqfS4g5WPlnzXgm1ZgB7MyrYg6HfE3ozGheJ2F/Jh7SDcNIkRpjJKLy/8xWrwYU031VV8XY/CEfyoGpzQbPu1o6AxNRHw2Iks7ssHp1hBRIwj4Y2L0vZLyIhr247Kr/CV42A/HMxRjDsqXR9g9/AwNs4VvPf4+/uS9P8RnTz/Dk48+xdt33sFlsI+fP3+GfnOASCSNYAxomS/kIJSoeEoKtHuwxgHMrF3EkzPReM9nNqZDeu5oiKUU82s8mWM4suH3fAtG4G3ovWNY3XO0+qY0IcniDSmQmbq1uH5T4uSvTl6j37yQ6R3pwTwIBDCjd0+/IXCH+NXRpNdPhpMDr5FUNN/pESytjrkdg8/JwfJcAeEkhmNHwLbRwETfd4lAHLCbOsZ9C8nkIiIJThS8SOnrimat6CmyAdJYXw4CshkCSaXxt9o4rO3hsnmOsCeGyWiC0XQk4BT9M2j4z4rBZIwxJXhEB92NdiO/Lg3Cm/IbNZXlz5B7g2mVrhTIcpDRE0jqUYzJ1ICDm/ceI7W8hXqtBNMOAiElmfjHHqXjj3B+9HMEDA8CYY8c+MS8xEdAJwjKoo+vjxN/MmpIJfHAMimjsOX1ewmgkTFlqknMo537+Nbdx3K/MsCCkjMeMgJIUJY61wS4lXtEmG/0hhGUTQoMghOUwXV7fZl2m6MJeu2OMiOX4oqMFwJvZCW6MklJODMRi0eQy+dE3sz3QCN+mVjxQPL5EGnU4G/UoG1tYVYooNMfoH55hblpIZrKwvEFMft/2HuvZlmy9DpsZVZVmvL+eH+uN23vOMyA5JACFEHqgYxgEKEXUMEXRcg86D/oRX+Gj6IQhCFMD6Yb3dd7c3xVnfI2qyqzMlOxvp11uwcYSMAYaUbqmjjTM7fPObcqc+fe37e+ZSJ2GaVU/LvonyT3lYUwGQf0YxJGkzqsCY6w4Fss5vBmY3hk0oiHFBs2xnb7GHS7AgJRVskCtN9tA94cuRx91ggYqHADSVVd0ICa/lk0KKWR+QJzms1w4rVwBTChd5pDmTGBFjsDo32JbMzFLFeUZ8aZ9LCYjxT9PJFCulBBkX5KIjPXFBvmsoHx+VtMZg7y5QrMjI35bATdykgTUe+eou46An7FGXCxeR3l/B5SBpBNqyaUANVcMxG3M1wAkhBqpnLv6eMEAQSwY+MqFEe1VuhnRBktJd3lUkk+Z3swlGtv22QKkNxOc3nlP8GZJe8/KYr04uDnMPU5rDi9bzjhtOAuGKHu4XIQl+fYdZWUS8A3Au9swiQFklKpEAVrho3cEGMnxMUwj3lgSGFHw3Z6Kcn1jop5No/sGkrFDDpHz/Dosz+Fr8URt9NSYKp7p4AU0utH47E8K2T/kennujORoJ6e10Ty9y//m3+FG7fvYjR2occtvHv1UtgrB9duCMuF14O/gEEdZCx6YVxYQGQ4KtxDg23EkbETyJoBkok5BrM4hm4SRjhDbFzDYtJEXHNRLhuIW1l0ugRvVfqruh+UIC4TrSh9c4UlQLBUjO7pwSiNjCdrkAWeMx0Iy2kw1FEqWqiULASLuDDklCcYi0/lX0Y2EkEw8TvhvsV/J8mZqqEWzzU+wyyaRb5AppbiOXDf4b5AmVUEU8Od+2Lye9Fo4+W7c/FmIQNcDxZiMt8bO3BYtEoqsWo+OETZ2lzDwZUD5HIZFLM5fPX8Mb54+ggfXPsYt69/LO9VAX8KGKG8ikDzdD7HZM4UsTgy9POTxN6FSOGXsnP+PTJZpyx6PkA+0UI+OcNFN4HhooJUOq/Wna8YVwRTl30Fn8FOuyMAfrfXFUZVfv0Q+UJJQBqyyrzuOdIGZaG+TLOr1SKqlaIACqwxyFqSWmCuGHquH+K80UOz2UWn7yCzto9Pf/hjzBYGnr67RMJXlPWx/3dTGPnnfvsI494J7n7vU/ybf/1vsLu1J5N/pvCSqfrZwyOc9NRQhPv0xx9exdX9dTx98hTn9QZyZQL1Ok7eHKF1eoYF9ygCFrMZxpPJ+zRMYeZLGI7a/wmcEdzh+ZEqrYtZuNOtC+CxbFZ43fheKNPlL1WsBpUIy38nzIOoOeN6JVDGWkiAEzZuBHEopSV7IcFEWQ6D6NfE9akaI9ZgBH+EaUH2YeTlY1iGDBNiYYCDw11hMWqeh4Hri+zKJrsUPoajHrKpJEzDlzM+bqaRsgrI2FkwUfri/A1a9VOY8RgqhTzK+by854txHGcjQ9izf9+LgDBfQnj7xuvafhX/4kefwJ8M8O7lUwH8mYh70Q/w+s0J9qoWPv34DsorqwLkNesNdJqXwuiauD6CuEogdiZDuY7K35BDMQVi8f2xruX1vey7aPYVG2m9YGKzSEN3IJ1VaZwqTS+y+aaUKZK1EmTj73IXBDRVAp4wusnskjAS2oQwpEdJdN/7oPKqLqgqYLwK9yYHl60aHj77Ci/evUTM2kemcBPt5nO0Ws/hhTx73YjBrdbpztb3FWt8QYarhsvOE+gjgviAn3KVfDPQUE6toGCVBYTvTtsKFGCOOM+QZBydgOuRA4FADQLJRNViKGduIfQ0tJrPhUE/G8+lybeTWfkdc5cyYF2YZhubnwjTn75fepwgroVC7kCSsb1FdIP/3hXw/+y/GE2fYDx9inL+jtR/ze5jJEyVqix2IhwADF2MB66sJb57AmcSrCEgiAkrzXCdBMajKcbDGby5Gvwb3LeXrF45PhWAwPNI6h4zhsrKLWGfxcQ37rfjNW29wKzFdaAGylwrQ/pTehOAYCGtZxImsqmssPXjVg5xIyOsXdaWpfUDJPMrSLg9xBcjeEZZes9fx2vcOsaw8VrOXgEsOdyd84zjMxrZVnC/pIKE7UDE7rLTBSTMVOTlqXpRdd8iwEwov4qwuHyOSSThXquAc/XsL70r3/9cpNz+7u/+Lu58/BFajQu023UMBj05f/rdIai24borblxVSetxE9U9lUa7fBEQa5+9gmUq0H464xDMx8ruDflavlryfS9lvRI8U5YwqgeWAQ/rTZHgK8821oxkFxMEZzJ7OpUSti/rcW/Kfn+i/JKj4dqylpEBr3xuZScghJhIEcHegOcTayPWkUzgjEjzGE09DBwXlmEiw7+LtiRSO2lwXA/DCdPXiSlQ4szQg7lIOKmyOn/9OSob17C69zFPrV/H8vn2d/7/+Apo//a/+19CSjMzNHPPrmFG4/YJ43opswJi2VXRdRvBVCa+lGkaTPRJAEYyh+2rH2Dn4Fq0ISj9tkzs/QV+8uA16hc1KfwGnQYyuoPOPIGBy2ZQh0G/M0HOPcTnHUG1YVflgSwmxioKVyakcbQ96udT4nXmawmRcekLB82pkszwaXN9DRuZAJcOGxQDFdvHScdD/exECsP82g5S8QVmvkqW2sjHkbJ0KRiTVgwaQSYaYIMpkQQshnj9/AlenjzESBvgk2sf4fb+LXzx7Cuc1erY2/8uQqOEZy8e4PziOXY2D2DmXdQmjxTqzx3A1zAbJpBJ3kPBNmFoz+HNPPjWCMkNsgrYEhPZ9+Gw2Z2H0P3vwZ5XRLbJImqR3sJwamDUPBF2Rn5tH7mNq3A6NYybRwqNL6kJ8GzYVMBYECBZ3hGTdqd9gniqBLu4jsWwiWDcjCQ9nAKFGHktaebp0+QZEyR8S+STPfcUCVMThtx05EOLhzBTZFgkkAlXUdC3YRW2lmC/MFb0aVdNY00yTVSDfj44wtv2C7i+i83srkyiji5fKxaMERcZJun+rkOmivI3ozJCNl6hPkeHmHhhk9VBeVlMSVW8ELFQQ05PIxVawgLknx/c+gjTcI7+oIPVzbsI4jnEE7asC76Y3sIXwaXjV5+hcXEflsVpLaUdylw8YemU/yPwyHDjvVmI5Fb3dZHg8j3ySwpAMb9UaVPLFJxPbn2Ef/rp7yCdUl5P9OthgcCimb6B0sCILEaxN3gICLAmkjma7bKR59cC4/Fc0mxGw6Fcg2wmK+wW9hBcv9liHqkko54pP2GCmDLVl5+nPJCTMSoOTQAAIABJREFUU/EhSyA5nyA+6cNaW0F2cw1vjs7x+PErGFZKzJs1w1TXls+Aq0zXyXZSZqaKgya09AWZTVMBpAm0GAafm2hyLrIUZZQukhWZQDIZdCyfj0bllKuykZn0GphPBsI0S2WLEvLAg5tejARhxr0awKKfDU4iJbIZGlunkimViMeWzp/DGA6QY2NuJzHyAwzdOSazCRb076HHAllUugndTCFTyCO5GCHW68DTAgwWC6TLJaTzBAnTmLoLJAurigEw66NcXI88gsiC9MSLhg8NGX4E5XQ7D5fT1VFXppJ2hpIjZeQqzS/BL+5vnDISNBGkUa1r7m8yzTQTcp3Fyygex4ym1QHlU2qdyAyU3x8xgng9uY+R8ZUxQ1j6VBg3WAyF1dseW3CmnvgWEjwkUCM+ZpG5+NL4Xgbp4jPmCWAlLCw+u/SlkgS9mYBYNAi3rBj2r16H0+vg5PVrjMYjjMkUpDcHQS1OGONxNFpduV5cF41GS6QsBFiz+aJMkTlxvXHjCm7d+QCJZB5Tl82CSnEUk3nKF9wBdM9BMaUkp/WhhYlPsF6gOlmPmwWgYOvw6Pmmheg5EDad7EHTlgxmMskZsmkdtFNrtRzMpgQKVOql+PgzA45FrVrVUsSREStsUM/DZDwWoFW8ymiy7jpImgSKY8gUbaTZVNan8jPpdBqWrEtbZJwCevB6i2cJcc+FDFYoq1imcEogQRSGQrmuMpsmCDJF3IzDRxI+9xyyS5mmORij0x+h0R5iMHJU4INsZtwLVHIinx1KvunVyVcqk0apXEDKpseahym9V3gmZmiPkIvmyEpiQYAkXazgotXFs+cvsLl3gMPDHWDYw3RAP0uyaeghqJhKkgBNuZgAsmpYY4ctZK0JXH0Fg3lGJtDc2wjiEjxQaxCybui51un1JciHnolM0i4U8gLukHUra3M+QdFeYLOSRlz3kU4nhFVKMDFGGwlNhzPn516IBxqtBuYzD2enNczjSRx+8jvY3TtEre3g4uRY9q6hBGYIVeRnSsB+/S3G3XPcuH0Vv/97P0a1XMGf/PEf4dXrV4hZKczDHBIEGMIQo8t3+OjuVSnWP/vTP5dzX3m8Ka9JNmKU7BLsdj0XQwLKfiDgI0NTuDa4tpe+nzKHith9lPcIIyJaP3IdxH9urgYCZHgSnCXLIALoJVCA/9Eizz2dAJ0v8ll5rgW4NURaHwYcgtBPT0mFl8wkPrdsUOR7RAHAPSGO6x9ex+0Pb8If9BFMp5i6Ae4/foXuLIbypmLixf0R9AXlzGTVuLDtOAJjFYO5JZN/xfCIRHAEHzQNK8kFVm0HsdBD3UmgMaGPG4cBPD2+bno4bF1PK4CwPVMgCxnXPG/3N7MizdzdPcCd6ztyztx/foYvnx7L9xHgKid5b5RvJ5/ry1YXU9fH6koZekiPTaVY4L2Q6xsNAVnD0BJD7lPEICcgzfXMAa9t23IvJQhEfA4l9kZAeHnuuSbYfIt0lSyaJRSqzlEZCHLwFSg2pST6RmCnyMEj31clBeOeNJcE56PjV3jw/BFGXgGF8tdypMblfbR7j4Q1r/wLA2ysfSTXrdunf5mSRG2s3BOT+8vWE4SjEObCRNLOYTDsYOz3xQCcgFrX60CzADMdl2Ev98ilRE1qjXgKCS2JUWuESXck55Fse76PzZ0P5e/ttN/KzKhcOcTq2h2pKRgeQOCsWvkInf4zWYtJ+2tG529CXzaevQC/3KmH2ZBSaR96gvt3XAAEYkHaEviKBg8cWA16ymCe4TSscc20JfYgrH3JPCODiFYjEqoi1Gr1rAu7VMBXDs3Ym8RRrnyIUokStN+OV/f8Pjpn91X9yEGrxzVsSdgGg724OdBoXvMXSCRS0BMZ6DHWsjxPktja2kIhZWIx7sGLZ0Wd9Otgni2vptM5Bb8C38V8phLuWfNwj3gvayfgF9eREqVEATEzo4AvYaZ97VummGrKK1UNNJR3GYfBrI9USqby5JR7LlJqDu3UXsH/sKb83g9/hL2DHdTPj3DZOMeIypOFB2cyR+ir0CImCNPDu7J9C+W1az93cUzaJ+r8L+/83H/faxyjc/4KC+mbqFxR58VswtTMpV+mGu4IWC5nPyX2HKQrNhnPNlEHua4w3uWaRF6G4iAtvYD6vMI6Yz0rzHbFa1ZkaWVpoWrSyD7DD2QIyO+nHznrffGP5n5MRUbxALGsUhHx1a09R/viOYrrN1DeuIH2+TO0L56hvHET5c2bvx0Pz7fv8rfmCmh/8D//b1J3f3B9W1CC+1/+DeB0xOuIBZUAZzENbjyDrA1kY5SfpLG9s4PNwztI50vyULFIJM11vghw9O4d4M1Q7zl4+KYhDZ45a2AR6nA5yB+dCeOLSASbHMsIEaQ2EYtbyGoDlIsFaaSFncHig/aM0kQo6dHlSE1iKykW4WRhEFRJoD5OCAOLBJXxiAa1bJim0ribmbySe/geijZw6YRI2yZ2yqY0wtwILIPFWICXjYWADPHZEV5e9NCZdKAtzoEwgWavBdebYqVQwZ0bP4KLTTx69hXazaew8xmEloMwdgnD1hDMQrhDDSnrthQ33fZrIHyGXHUCX1PaeTJguJeO+yGGfR9JGyjlPxajaWNeQ7hIYDzlBvSBTNq5yefZ+K+sIjDLcLsdYZiJdGPhwiysSxE369VgZCtIFjcw7zfgDRtS4NMCTdfJoOABrWMeDBGkhoiZcQRuHIHuwY/10Wm0EXo+SiuG0GoHIw+TwQIJovpmHJPWDBVjH9urV6XRDQMPWqoiRbbhDeEnK7Jp2v5Q/nnaP8G7zks4jjLjFg8sThtMAgdsChcyUSHYyIKNUcXS3ApDnlHHikbNzdekJCGhJGVFPYdSLCfXZjJ1JLGPjCRe34nvQjgbMaBQKGNt41OYqTVh5/UuXonUkj4rFyf3MXT6YrKbsMimImAXwkpaMOKWvB9OjNi08r4k00p2yeABaVvJuPFo7k3JLVk9OvS48qH50Yffx/fv3lPMr1gcX704leS7H3xwRczCZbJPOnd0+EhDLYeq8hujJIuSryHBs6EjDI5CuYgymWVcI5RMCo1aSU3U2aOKcF4/kfPO6SlH8JMyrBB2r4PkwoF9sIv8zjaO35zg5KQBz7CFSURpGVUE3BjYZLL5EwNyS0kZpQkS34ZI2kagjZIp8d5RXln8foKFTKsj40Y1tEy8hDAkmf457PWQyhaQzuVl/5h0TxF6DpLFLSSsrMiCCAQM+z10Ls/gTdpKomlXkMvkkbNSaNVOsbGVwe//1z+WyeDzJ09x8UT5ZCXyBbRGU8zbHQw6LbRCT0z5i8kEYhkdPTJQafzKJCzbhG0xOVUx+oqb15Gp7orMZj7qYOaMEEtw7ScFaKF/XMgYeQYRmAYK+TwwH2Iy6EioSoJsLCMFJtBxOk/ZOBtbJcdUfhXiBeEzJZiejnEJJmDYXDnPzx6LPIlCkaGFBG4i3z8B0thoUfYpzAU2v6T9azD8PhJhH/2JChDIWV3Uehoa49LXgJEwBJWxOin9BGH5oLGgFbaVUOxj8udHz77C6cuHEh5BHy6aud+8eR1Z28Lr5y/w5s1LDIYDadLEgDzg70wIi4DXiVNFsim47lLpFA4OD3D7kx+gsr6tppwcSQqGRR8sBTZQSkjmneY78GdD5O0ZwpiF+jApwIskUWn0zzOxV1kgk/DkWR67CdSHafEoIUsu5k+QCesoWEMFfFEu1p1gMPDk2rAYVeEpukiGla8Rp5hsWixhg/UHIwwnUxno5DK891MB00xTg0XQbEyQwETeVL4p/H1M/E2m0sLeE2CM11RYQIpNQjYa11XcZBS7AjS4N0jhHU1s+XcL0MrDTfYXBbqx4ZpNJrI/UdoiZue9ESaUZ1JWFIUPKNmpi06vi8l0Jnsi5Q4SYEBmi65LIjantEytIkN0NB2j1bzE01cPcN45QyGdQS5pY61SxNXNNdQaM8RSm9jd2ZO/h++Za5/WCgIQShMBaL4LLXCQREPOolGwhuHEk3vL60uwjGAX/eDoV7mcxHPtyP+OvJ4EyIt8npR9RABLd1FKayikKS0LRBrCH2NjzsKeex+TEKdzNm0E3z00Gl0MFgb2P/kBqhvbWC0UEZ+O8Wd/8uc46i+QKChz9vcvf4izF38jeZD/5J//U/RGfTx6qoyRDw6vYHf3EJ2eh36vj0JKx8bamiQhv3r6TJiiVmlb9oXR5Ykkt1I+Qoou1yzXL/c0AVhkQKGYjXLWEWCXC6gm9GJfEPntCdFe/G4iyQvPH/pMcg+gND8C2tTPsgFXDBaRcBoMAlHJ2xLYIgAPWYaKAUsQkH46BPdkEJPJCNjDs9RIpnHz+j42djYx4+Eyc3D87B1ajoZclY2LYlhERNCfuYy2PkM6PsXEtzByVRKynJdL8Cz6OT5/JXOGalIFY8y8OZzZBN2phdGCwROK9VE2XeTiTGVNIpsjW8XAeXcmfoEbOTZxIWrjGOoTJTv8ua9v/N1y3REiZwKVbALJJNm53DyUjJ5rW3wOI7nl8t7Qb5P3j6EO5BrZRgJJSw2neJ2FURFJk5f3ixxiNtMEnPl97xmCEWtf5JniEckhj/JOErDtfYI6m1Oy0tQXQdPOeIjjxhk6vQDuLPveU63TfYFm5yFCjXIp7iNxWIkkgtBFuXgVhkHps4WV8h00Wo/VZYqYfKXiIS5qD3HZfCn7UdkuK4Btfg4jS5sTZUbO+k18mTQNq/TlytzF6fF91GqPFTi6iNh7Um/qWF2/LWBTt/dS/sn7rICzD5FOHwrY/5v24vWauG/guMfygWajmQBo0uzzOWQIs7AJKVvjvaU3lofxYA7fJUgdRzxOZimHrBqMlAWGzMzGDC2i764voQCRFaZc13Q2IybvlLPPHcrkYljb+EQANL5oMcJBIRM6l2fFb1pCaev8Ebr1p+LtRVke5fGV9Tuobn3Njro4/hz14y8kVTQRpxwvAS2RxurWVXz86XdgJRK4ePMc7qgL3yrDM3/9Pmi92jMML2ktw6EwrRsUCYQWGSxTLD2OJOX3OfaneYxoqUKGOoey0VBAnVfc4xVgtGSU8XlhINLyPFsa70sassFgr1DSKFkLfOeHP8K9738PrdoJXj5/iFa7DmfmSNBUTKd1Ul72GQ4MydJjGvIv8+o3TtC5eCPSzPLGvtROp68fRyFHPgoFC+kkgy58+XfiiSrnsWJOCsOeQCkH9bIvkOH8tTzzPYuNw5+Y8vczQhVat5Rnym8SAZMC0fhibSrghK6jUKwiSUxAQfdivRPPbv0yH/vbn/32CvxSV0DAM5GLDM8RTJriecbiIOH1BfHnAs5pQ+RsTQz3Y2YO+7fuYf/qzchIOBDU+uL0WApwFjN/+eULbJcsZII23jSU0bfXfQcnVoZV2oU/qiE2rSORXVfJWV5TGk7XXINlJ7GRDdGeK48cKcw0TSSU530l2Vq1Z+x80HFMaPM5VnIBwnSOLkfC8Km1XXT6U6ytZCRC96zvwvUDbFaS0pxedJjsB6wVTCnA6I3kRh49TCS86NFY2kRaa+LpyWOct8+lyM+U7sFdeGg2foL11R1c2fkY3W6A1xdfYK6dwMgaSloWBMgWyN6w4I1MYefELA1Z+x7i+hSO9xMxmPfmTCVR7ITJJIGFZyJLACdcwJkOYWdN2EEV4waNnbnREPWPYe/qNYR2FhfHx9DcGVLlTWhaHE7nXKYnyeKmbK4CoJlRDHSwQLKyA+QcLAIm+gD6NCXF4sKiF5vSzgeJKRa6g2nbwWLsIp2luboOL/ThTDxYsQ8wdzQEoybW0vswshsCrgXjS9Gck5FABo1vFUWea/gjZeYeS6M+eIeT888xERN7+viwwFATV2GdkXm14D1WFS6lQzSGXLgqnVP5L3E6FxE1whgKehaFWEoKSyYiiplyIoBm6qiU1xCP2SIZKFQPkMocYFB/IzRtHlKwZphiAMdh004GA03r4/J+2XBc276Nw41rUkC/OHqG528fQbdCxJnyOPfFR4CMNJE+EJSizNiiQb0y1Z7OHVzdvIJcLI/jkxomfgzzMI7vfHAFv/PRdUlG5Dkh06gotU7jGFOODF4HeiU5AqNpcVOaK4IKSZtNuSmyTB5gBNR4cPEQE6lNlJgnCUBk+RBoIftr7oqvkuVMYLhzZA92Ub2yIx5pf/YnP8Hr40us7OwJc4Yoq7DPRLI2lwKPbASZlAnowcN7IbIuAYQipgO/j0Dmwp3LzwtQRHacQSCeTAvl/UCghJNmNU3nRNZD6HlIsWFhYMJiLsxP3bBhZavwxn00373Ay9evUV7bwoc7O/jISUsE94PcDPFMQjwKaVhKqevrF29QZpqbTjP8GcJkFhM+62QzwcEkthAwsZAtYrW4iaSdFZkPzYp4rWDlYKUyUhwwLIDgKdeFbdPz0YYznUlEeajrSNsGqsUcZpMheo0Tlexp52DQIzLJEAFFg5fGShIeODmksbeS9olXBUsCSWxSTA9eh5RlwJVgAVekuWzIeO2WqW8EQZQ/jqRGyPNB0ICJleFiDiPGtNwFeo6a5FESyYhxVe/w+5UhPYs3BlV0a++ELUOvQJFvxeI4ffEVTp7fl8mvF+pY3drCJ598DAqVXjx+hOOTYzF6f/P2SJiPhwc7AmoReBv0+ugOxohRArjwcfOje7h77wfq8xJwX8xg6AQHgeFMAfpC7SewYsaxnneRCEciPR25Ni7HLDJVKAqbf4Z7FG0HerhA0k5goTHlMSn7GEGL0OljPT9EUifzMMBgMMHp6UjteSwANQKWBIdV8qUkDuo6apc9eR+lTBKTCKgi4CCgrzsXk/102sBwupAzZ6tSiHxSfAHpeJbxHGPanhqoKtCA56PycOPeF5e/U4EJbKCUrI77gEjrlvHzbFQp0eOkll55IqPgM+8pabQeg+vSP0U1KZS18jPx2SJYNRo76A25B6voegJqSYthNQUZHKRT9GEz0OgM8OL4Bd40XktTwCFAKZ1DOZNDPplCOZeFVbgCM7sFM66kZuLQE7EtVOEb+ffwc3gTpPUmSlkXvWkSZy36/qm9afkSWYh4sygZy/IlUlUpwlUhLimSAizRI62PvOljdz0LsedSFYIAUYoNRLCI0tkExpMpur0h+v0hLs6bSK4fwty8g+7Aw7/4/l15Vv/TXz6AXdhQwwACyv4Cg+Y5Ru0LMT0uFsjYpJy6L3vs9es38YMf/S7mUw+f/dl/wbuXL4TJVchl5d65gY5UZQfJ4pr8DnqWcSAiDZUEHUTgQ+R5w/e8ZCgoNoKSeCsmwvJ6quTwJWuVjHY+mxq9bCJmEa+PpKLKnqs8KJUlgJJ2yp4svlMqFZ3nBLFaDlYI0GZzGbm+lK5/8skd5FMGLnsTAXmZxXE5CsXrS13tJVPg69pzeVeX3kG8p3xGU4bypRvNlb2DfI4IwFLP+tfrYSUVoGK78ALK8mPozwy0qPTSQhStELnE0ofQQyqTkSaW56z4eAU0ZF+gPgzxrq3Wksh5hZ22TMT9u7XyEswjeFgtGNjfpIRUF/8qnq1cr5QpiYchzzJZv7pcFyW9UiEM8r3yXtReK8wTYVcolgi/ZK9e8lsjw21ZF5GsUxrGiPUmYHhAr1neKyVL5jk0Go2Vhx0HKJHXEuv316cdvHrXkbAYvhrNB2h1HgqhdbV8Czub30G79xpnjc9RKV7DavmOgFdyfTyqSmzxRavVH8qfVcpXZUjMm3V59ASN7kOgpPyIxHBSsF7KdBXg7w+ByXAsa0pfqFqSz6BirGuIWQwzURJNPab2xXTmEOnUwS/VwPy6fjgIXAxnrzBb1JXVRshh5M+u/Vnfw3TIc4vBSGR20o91iqkEe7GEYrJzDGEUqsHakkmcCTshQRvj/hQzx1V1dxTAws+ztnFHfHTbbQJQMaysfIJKVYFn/cF99AcPkM3cEON0gmhZ+9fDSqOslsmgvNmso5fr5VdxzVuNp6idfAFvOhFvvrimo1jdxtbVe9jcPoAV09Cun2PYulRez0nFPvt1MtC6tafoCPir2GIEdLl3HaxXkbHSwsRlYIDrhcjkixiOXYynHAovxNeLNS2Hx+q8Us++MOkj30TWWALMTRnipM5PWqqs7N0SMLZ9/kpC93b3t8WWoNdpoVY/RbvfEjacFjOwsfddrGz96u93//IUZKHJEJTMO/pSL1wYRihheqxb+Lk4cGTdwRRz1gjLWnK5p0taKBmUHNBQHURGb8Ah8QK+MHB16JyRRWxN7g3sr+hbRtUPB0G8Mirpk2EBgXilF3c+QOYbPqO/ijX47e/49gr8MldA+3f/4/8a+n1KNVtSzJP6rkxlDYR2WUz719Nz5NIGipVNbF25jWyxKhs+0+K40TTPj3BxdopUYUUevudvTtG5vIDpDzCJFTF3hjBmNSSobWd6hkGZiI/koiUbAjeZfDaLZDItRV+SjJ+Eai4JLIlHBGUH8yliPiVEGgqDOXamIaxaC8eGjtbBFsLpFBPXQ7Y5xGWYwej6FawWbLgaWUsLYQKwoBJTwhjwtjkXZkDVnuLV+QCj/gC7hRD5nI1Qo99RHUdnTzD21IQhnbsphdyw/wQxM4Vq6RBIbOK4+QD9wVdIlmi0rmE+mMOy48gk7yIZvwPHey5NQsb8GL3GUzTbfwXNJlCTQjzGjRbIZO4hl1EH5KD9UzTrf4lc5SOkM0mMKdecJMVDQkMCla1dZKt7cJge2a+JR52RX5d7wWAB3j/lCecjWdpUjfeoCbu0jjDD4utYmF3cwRgnr5KlOEUNhHk2bg+xGNI7KybTNfqWaEaI/iUwGYXww4X4te0U9rFTvAI3UB4PeorrxRDAjMWjG89KwyiMFDbvmOFd4xmOmk9psSfsLG66kuS3oIF6IJ5hMVDSFKK6ch122kKz+VRSy8gyUAW4ij5mE5HWkkghKZNTApucbAQJoFQq4zvf+TGq6/t4/fYvcPbmKbyhKR5dlMSR6TMJexgs2rK+ZpMFFjNf6fFjJq7t3cHV/ZtSLAq+EQQ4qr3CSeuNus7zGbyAPkiUFNGnzsQPbt/FB9fvYgFbWENfPP0CT14eI6nlxd/FpUxp7iGfBD69sY+bN28gXyjCSmdkTfuSrOdKc826mAcyGTw00c/mSyqEQZohBbKIpDeS1An7QOQ3lCBRUknKNa8XZ97KAFqmu6Mx9H4P6YyNlZvXYK2u4PTsAp//9ecinctXt9R0THVy8ncto7DlmSRjig2+Rv8UHqb0GVJgCZkwBNrIaiGiyPeuGhvF6GGjQ0CBHl9CQZ9OVNHIhk/XMXz5DOO3L5C/+SGy+/tIaJyyc20asEddaN0GHtXqMPIl/FfrN7HbN/A3nUv88fgUdsFEpZiRFDg2G647kemXoVsIB2OkDRtexsIszpSwGDKZHArlNWkoXUrDfMWmI5ssnlTejlzLViovjazvKyYQmQNkr3kE1HzA05nABJHhGqm0BJHw+hHYpG8jqf5SSMVVIyEsI5EDJWTYz2tExplQ2KPpJRe3yJMTCkQjC2nmzgW448ZFkI1NsxRpy+S2KLqcQHSzOxBvsffVfqgaOfHjorRWjPwXGNTeonn8HKWdm9i4clfo8LzfbCQlVdO00Dl/g/rbp5L82R0MkcqV8L3f+SHK+TTePH+uGJmjMf7iL/9SWFnXruwhk04hlc4KIEd/sZWdq9i6TlmRkvTHQgeJcIa8vcBsoaMxshAuWTdRoWnFPBi6YhV7YQyzICngoUSVE2BMaKhmfJFb8eXDxNAjrT8CKnlPMEAmOIPmtlC7GApbiKxpeogRlCbQRRB0NJ4IiFQsFgXk5RqeTRyMJlOMHMoQQgnasJMWYpR0U5rMcJt0SjHLomKb/xQ5toQPECwIBCQ0k0nFMCOoLtpN+gVRPsYzLppOczuODNzJ4hTQiF6FZNoRuGbQgG3LOSYR71yT4pNG9S+T/AhIc7qtvOf42JF9Wr9s4rLFMBAlzyOQy6J4c72Kzc1N+LMZjk5f4eXFO/TmIwzoRUlWXzyBcjqHgp1DlkBw3MLlwIcbL2FvexPVQu59c6A0GorFwxeHaSywKX2x4lPsroaYLRI4qqukXuXfpyTz3JcE6BA2ptrD+C+5Bin1pNSF+3MmlUQmnZT/b2ozrBXiKGYJY3CaT7m4kvHzd5NdxbVMU/fpjKmoQzx59g71gYf9Dz7B7Tt3cOvqIeLw8FefP8RXb3oYzzUMOw1Mek3ZOylpXF0tYHd3S/aAWvMS84WLq9dv4M7du9DDGP70P/0f+PKzz+S+ityZRf7WVaSK6+89Y/oXbzFoHCnQN2KfLfdwCWARYEs9ywS5luAxr8U38wxUcnPkoycMJfrPKHBIeZ0pmbXkB3DAxD1H3KPV9Ra5mficKbmrsPT4PC4C2LkcrnxwEyv5JLSJI7+wPdXRmihmGl+R8Ob9/38Pkn2z+iSbJtqX+Bzy+YoEmtH7/Bo8k98pZ6u632T+F+NTkVaSNaykkKwDfZgJT1gWkykfHcW4477NQR0/J4MyuCeKPNAB2mN1Pm4UlWfjcWsqagS5VtEaXX6e9+AZWV2ui83VHPbW81L3Wgl+qeeWZ6jwwSI5liF1gmJLLAFg8UYTEE2xWQWwjuxgFQNFih0B4BWTW6U1vpe7JxTbl3sDpW5y9gqwrBK7eU6MnZnsg/JZ+MxxCBL66Pc7eHfaQe3ShesFaLWeodF6wDw68VHcWL2DzbWPhGnWHbxFImZjpXxbapmL+iOUi4eolq8KgMavd8ef4fzigdhveIGDQJ8L6yzsh9BHCWFLb+x/DNciu3gqb+bs6IEEKtHGAh5BR4YkKRVBMptBKpNFLn8FyeQvx5T5ZRqef8jP+kxrdl5iMj9GxtpDPG7DmR3L4FHTFKuR4FomdVW+FmTmNb5Eo/ZInicJKzKUlQevi4RbMZTD5XBF+UUpeba4u0vt63LowSlSGMJKJWAmFdhMkKFYvIVKVYXo9HpfoT94Ks8YvSzxAAAgAElEQVQ1f28h/zFyqV8NmEKwzPcpgVdLtd19hsv2Y1nH1fJtVEuKOUb/tfivwIOtWXuMs6OfYkEbBEN5oFU2DrF7+BGKuSKa5ye4OHor3lqZTAauUYRrFP4ht/AX+p7W2SOQNScMcF2FOol9ROCjunkL13f3kHLP1TAEOsbTAIOxq6wxpjNRvvAclnAPGYip/U2kjUy93KF0MED96EnEuIqkl/TGS6WRyRewd+06bEvDyevH6EuIloupS8IDsL73HVQ3f/1pkZcnL3F5osJCTEPH2t4N5Neuvr+m3Ytn6Jw9gTt1sJjN3tv28MxinSN7s02LDkrAexg6jkh2BThjjR2F3CyZkxzesB8jWYDKMHp90hNa1xkoZiG7dlW+vn19ewV+k66A9m//8H8Kw9EFYpk1AbJSoJm+gXksI83kij1DNmPD9TSsbV/B9t4VeESSFwHeXnRlk6gU0hiOHRyfX6J1cQx90sCg35ONLl7YgeV1YM5rcJNb0uylvbpMo9h0z41VKZRWbPrtcGKqfM4IoYh0Ugtw1lReFPvWHLWRhoQbIB/0kB27qJy2cVE/R4q+Rgkd7UoJtdWrGGayKOVjaJtZ4fzzwSYLhB4ZRMV3MzM8O+lh5vmIdV/g4rKH9fV1HG6WhBb6bpTEUeME8+FDlNMFpBNJjKYjDGkeDhNb2zfhxzy8PP4phvO2FDKJDA3aNbikdlNmSMCsmEEyn8JkPIOBKxj3pmi172Nj7YeoVn+AafeZrIdk4Yo0ZeIZ5DQQBPfR1WuY9XPKc8scAXMbcW8Fh4e3ZYrZGapJIAEz0WNysw4DJKtMwARmnVPxPOMkWtT15hSBPVaacT2EblKiSVmrKxue2tMC9GojjBoOsjkDhg2YKQ3JfBwlbQVzN8TR5QVGHR93NjawX7mKy8W6AD0xty8FbywyzKaf2gxJibfn/ZzFMmi1H6PZeSJNIyPAfX8qn1maRc/HYhZgpfqB/Fmj/gimzQ2UQA0ZIsr0klVsVksiqVkYhypaPZvIwEgkkbDisNImstkc7FQK2XwF80Ef7YtTkd0p2rTyZerMLtFy6ipS2iUTUEkO99YPcG3nFsyEJb9DWJEzR/yflKGmhvrgHEetI3ie+tnrOzdxffeaPDNkU9ZqTTx+8xSDwRCzaQIeD2SCLp4Lu5DAtb1N3N2h/8e6GOabNMsMyUCjb5Qy+ZX0M9uO7qFK0xGGhci/aLpNX0IlFZMAOVGQqspH0m6iiafY2Eag28RxoXeaWF8rIr2/i5BJumYS9+8/wvPXx0jny+9ZMNLUsBmlh0nku8LGZZnAx2ZjKe8Tzx5hVNFXjZMkMeh6H9W9ZI7wc3lsjGecakfR7okY4ggwfPJQpnj23j4yyRBzz8G01hIAoROShTfE3Fsgl69i064gPaKEe4p38xHsFE33c8jmsgIQsFgxyaALAXc8QjKThs1/RxDT9TBypqrpNZPQErawiRZaXDzXxMMBgTQ3nLZyOkgjVIIObJj4LJHNR0M8M5LnEfQnSEJ0lumZIruKwEWuCRreS3IwZZIcIEDDzGfKXSAAJO+tNF0iz1LTfMqG+HxTVk4JLJtFkjIFfCRFPmqI+TuE1SZSL6DZ7qPTHajiT5BflfLG/xBAGzRO0L08VXJr38Pq3k1U6FkUSbgIVIuXjWmifnaE+tFLOJORBADs3fgAV26p9C8WlWTs1t4+wRef/ZkUnNcO9xF6U6zuXMHm9Y/eJxqKeT3ZiZRQm20spgxhSIDcudqADAYFBhPYNmMLpGJzZC1PfCzbThKzQDEhl013Je3B0hewEmSqxNAYZhCnz5j4pZEVEkMWHSy672BqA/SHI9RaOvau3RRz/eNXz1Tao6uS48rZZMQOY6qeh0azK8xCAoHZdArJpAIejRj9flwB+pUcgVI4A3NfSRdYbFJuRcavXHoJX7Bg2IptwXtLhpuZTitfJ5HeKp9HMolk6u2RIeqKZJv4irCjLXoqxcSXiUMUNtczh9PhQM4zftELUFi8ro9hfygeYr3xGO1uT2Sf4rVHVpe/wNZGBZksQaEh0kaIbDLEw+OXuP/upbBvy9k8ipk8VnJlHJ2O8fhVXcCra9duYHtrG0n6hCZpFBxDt9tDu9sVRhOlmHyfEo5NeWIMWMk5KCQ9NIcmmoOYAtV9+l3yMyVU4phIEpWcUQEPoTDnBv2B7De5LIHxpAKcpw7SiQXWCoZ4z9GIXcA3hj8QjBIWLsEjJocyYbWHL+8/x+uTSySr6yhs7eL2XgXXV5I47fn4L1+d4s3rI+XvZSVB9jn34Ksf3sX+/jZ21jeRLVWQKeSwt7mOrG3j4cNn+PLLR3j+7Aka52ciJcyv7SK3uicDFQGFyBSpvcOw/k72T2G2ERARUCWQ55d7BJlN/Ixc38vkUvrukemoQlSUlEWe5cgjRwVzKKCGz7eEWfAzy9kQBXcQBGXwh03JHs8OZfx+7eoBrlw7FPYrB0UwErjoTFC7pJz2ayaYIkUu6TaqbF3KMzkQE8/Fv/VaMs4UcPbNl7JhWDLPvgmcEciibDOtjWSokExlhN3L986XEQ+Q4FAsJDuTTCn6Tqp0UAKBKoCHNQ3vvxoEKm8yFbBy0XXRGpN9zUHs10kD8vxGlAll0k8lgIn1Shq7a1kBz0S+SYCcMC0Z3JF0nvtygkAaV414iSrDf94MxR7jc6b2djLGKHOmQTzBs/c2CJFkmwwzSfTj8ym+aWRrKd88ZVuiQDm+18mMkta5+rsIhvI6E6uaTTGbTvD2rIejC3pQOriofYVW97mwGZfAHgHV7Y3vYnvjnlxbss74Oq89FLnm3s73UKlcxXntPoyEjWrlGo5rn6HRewTDJvCajPwcgGruNlzXwUXzgXjV+i7tN3zEgjj0gEEnCrDN5PNY3fpIgLPf9BeBs+7oGUbTt4jrlnylrE2xJRk7R8imlbfUYPQC6eQecpnraDdf4vz0c2Ewi2yaPs2Rj2+c/YwZw2JG+abyv1OEQd7bCPyWVNwo4EXOfQ0G/Xbfex4SQLsp1oz93hPlpcd+w4qjkL+FYvbjXypQgFJQgmbt7hP0+s+Ficq1tjT75/nIz8WAOPZtxdxN+RI22i8Jol2cfI7ayeeyf6ctC8V8GVs7t7FS2RFwpt/tChOKZa1v5iU44D37TIYNakUpz08+C7+YMTzvHQGhLmWbgYfCCn286bbBc1sBpitbt5GY1iTIjeuB5zgtHoaTOXqDKQZjR2T0S/aZ7No6HUHiwowncMo/U4MupRrg8IsJ2vQbzpfKWN/egL8Y4/z0jQyQTDMtA6d0+RDFtd8s36726RO0j5/IAJ+Df4L6EopE5RGVKYE6f9Z2P0Rh9ed7sn1zPxg0XqDfeKnOGfpYr11D7h/wc7/pe8q37+//m1dA+4N//z+EodNRcq90VRqErewCxayB8YxNYgy5Qhm05Z73utLAeUYCEz9AOluAZth4fcaULA+VrInW2UvUjl8iSG/ATAQiu+LPJOd1+PaabHZZrS8sCoJnIkNLJkVqIVG9Irsw0BwBCXeOrYyPXH8CzD1JsHN8F8PHz1F3s/hq5wD2fIZ/3qrhn7UuhO1hVsoIxhP8x0QG96sZ7OZC6PSHspLC/HjXmkvBcaO0wPPzoYAbu6kx2iihNs/ioBLHZj7E28s5Xrx9jNj8DEnDlqhi11cePqZVxZQNoH0mjYaHBQYTBxfvphh2ApSqSeQKMQwHDvSEhWQ2pQ48n+bnDhZDC6uVe8hVPkQ4vZSVxYY95pzDc8bQs3twkm0MJ39Bpwwx7A+nlGFYKJU/xu7aBxhenqBev1TFrL9AemVfijgGPtjFTWh6AgyCSGQrMIvb8CctuLN3WCSUZFLIAoYH3xhhISCWMrunz8zocophcwrDVLKPhK0jU4qDkA5lijTL95wQu/l1rOX2MHQSCHVO3hNSgMIuqcPW60qS5FzLYIL8z1CumfpUb/6NgGmKccNKnf5zgRRkSylgzFj6hylwjc1iDmnkjYIwAZjg4+ohtnY+xebOp8CkjpjbxhqBqY09oUKfvmbBQamUIfePAASbjtbwDO1xXX4nCxo2Z2T2zWcudlb2sLu6L4cyD3YhBolckeczJVcsJE2Ji2bTQ88kaRojX6N0Ki2/88uvHuLzhy+wIPWdpKVYAMOK4bBSxZ29K1hbWxMzb5FzSdS0SoyllJIFuGnbavIdSSh5u8kKJfNlmcLGAp3Xz+LvEJCMrAQ29tFki+AMiw9JryP4m0A1Y6N5/g6hncHmwQGePnuMVrON6vou7HRWirnJxBHJtUr+oneckmrOxEhVAbcC6khiYEwx3RCKebKSBdH02UfIa0OPw4SFIJaAP3OQCOhNZyHQFItPb59i9PIxGs0BYjEfIysEShWkTVsYe5x6U86YNDLIpApy/TmppZEo/756oy4pe0z+yWYzyBXyEeORUmca5zuYjnuSZgczq+TNMRU5Hkvl4ZC9QM6jxQQlT0Ay/l4qfsbDIdpknsymyGfTSGXziJkWUknuKTQCVkan4nUXSZEImhBcpOySvyNmGjDNOGwCRAQ7hBmiIWAaKr0M5wQiFUAqElyCZPIzTFQlY4uACgs2Utn5PZSW20jalmKiRdNO/hylau3+SLGTlga2kRkr99x2/QS1N49gxDVsHN5FeWvZ1ChGA5l4IrW1KM5cmr1GRWrEFJL1GMlte/UTadCqGzsiCUwmFrL3i3m/q/yV5LdoQCY+gu6NMZj48MhFDRICrouRORl5cJE1KeVgIhfXXBytSVpANk50ec0IRK7kZghcygv4ZAXou1nEjbQKOXB5/QJUrBFmvUvMxl348yFGTlzY0rV6TZig1UJenqvuwJGG1GQYTkKlRpIVzGslLEom4RIoZtJ0Pqe8NId9AQ4FLDASCHQTC0r2LK59BXzycxMwIcNM9gYBhhh2QqA8lDRZ9edxAdkIpFEiyOvqOooBpEBvngK+ME8ZsqExDIRAWcRYmDKlTIIjTAHVRqOJfFFSLb5Yszmm06kACXwm2YivVYtYXymiH3mRkenXH3bw9PQtOtMRVvMVpOwMiqUdvHpNT80AOweHsofrBKjcACuVkgBczoSSEjKflkCPXLJIthZDNTtFJT3HYGqjPWHqND/T10leyhCdcvBQeUKRbT5XyZz8nawt+OdM3ub15v5saC5WshrsBFlWlPgrs3YFCCuvNLLFFXAMNBuUtZ2hP5pi7eAQH//gd1HkBjDv4W9eNPAnP3mBwUCFKxBoHE+G2DrYxdrWOkrlMr7/ne/i5u4WdN8Xo/mXL17hy/tPUWt2ZS/RQx+p8hrs4pqwfZdNndOuYdK+UCENM0cllkWDiKUxvHgY8lwiGM7GW+jePKUV0KMYedxf4iIF4zNAKTNBfT77wnDkeZswlN8ik86njtwTAr+l1RVs7G1jNZeCoWliki8yYCaYj/woOVI930tJJv/JPeXnAWR/Xyksz4IMLiLgLNorBFKKzvhvMr+UL5DqfjfyMWwVluxDgoIKmOYzzxcBKV5TO0E2Ku8tgTDuKSrZWyW4KsYmv3cJ3kk6MZTZ9UV3jqOWSo+m/+17ygTXHkOG1vO4ul2WmkuBlspugAxgAh/cp8n+4lqV4QJ9feTM5u9Ta28JoMk+uvAxnbJmVKb9MuAKohS/yKuXFhfCQubv4UCZjGWb3pvKo+69l52AZZqAhtzD6OUq4Ck/RxBIgA7DQZzZFIPZBD/54s/x5OlX0sxGylL5SFxrG6t3sVpVLKJm+5XsM8ofL8Tmxoc4O78P13OwvfkRzpv3Ue8+lN9jmSmslz9U1y/GgbqDs8ZfQ4cpdeGcTJSxj2DK9GsORLjMTGzu3UOp+n/fPP+/3WIROGsPHmPknCKh28gkt5HLHMKZXWA4ogecK4AZ1/B4ciRvl+AZvy7rj1G7+BK+T09oNfClTYYmLCblY0g1Bb3mEgbDX6h64b4PGXboRkwSqelRN3WY+EoQlgAay3vWrorFxKEoqe5k9yl7xAC5zC2UC/eEIbd8cShNyeWS4bv88+iRjEBeshwtdIf30R3cx2LOGlsxOLlm1ECb9iGybMU7OG6rvY3rtZy/hVLhtgBovyiIVjv9HLXTL+R3kuVpxeMo5tawtXkDtp2VvZ+Dawlokq0ihG8WVJL0tPM1+5b1cLKC0GJQ0z/+1a29RPPkodw/CQKT0JUQpdVrWNn8EPHEN9JOR6eIOxewyCJkamxIVqyLZneEwZjPO2WKBOM5+FL3XhQCkRSU91NkzwT+JSxuipieQDqZlXTWEHNVN8Rt5FZuIVX+zQrR+NtXt33yFLVXn8vQImbw/YdY2b2L1d1fDSPyH383v/2Jb6/Ar/8KaP/tv/uDUM9uykaeCQciWyoXkkgmAsStNCqrlHFp6LVq4gFUqWzLlLLvqOnvRdvBUb0niWcJpiDV3gmQ4jNulvTw4r4YKJteVxo/k4mdtgXTzsiEMZ+2lfE2zeWNOE56qhC8mQlQ6Y2EDeSPJygfX8CdhWhtVfFlKoeXXhqlzjF++PoRbps5Gi3B3D5EdnMPwRef4Y8MG483K1jJxXGRWkMmn8PV1RRe1ujv5eFmYY7TvgcycbayAZLFVfE8YgHUaZ5hOmxj7PjoDeZIpTNS0DSaR7iWSyFjGfii9Rj9RA9T0CNsgdF0jk7dFUZWJmegUDGgmyHGYxeLmQZT0qxYFDMh0oPlF5FJf4J45meLCq1P77gF+rFLjIcPYCRY/fuYD5LwByWUiuuImRqG/RFy1etynowab5Cp7MrG5Q4aUswTMGPB6I2aEiIAn6mNJwhMFUvvay5gukDMQwAP8KbwHVUYikadqZc0DZ7w8FYm+kypY5GvBQoo2CxsYzW/J15IArwyQnjW/Vq2wACJWEYozpRlLaK4aQJntfrnuGw9igQhyty4UrkjRWq9/iCavqlkRzYIEkc8p6wzhLUwsLtzTw6es9MH8OMQ4IxfXJMrZCSkM3IgOd0znL97gXFnCIMsEHo+Ue4Y13ExbKLeO5W0z3jMwFb1AGulbTHKJMODk2ICPNLUR4kxKk5cpUmx6eXvE+Nxel+l0u/9TgjU8tCfjEd4eHSEx+dn0GgWVDQQmj4O4wV8UNhFtVRCLp9HwrDEE0ylnCngRgyxI7aCUPilI5N4TyXNkkm3knURGBMAQt4f3x4LLbLEGEE9FoCCQC6boV6zhYQzQmI2Q27vEJmDQ7x+eyypiGmm2mQzUdNNCali6SlQjoW/8qajjwybAYI7BFmEGcH3IMb1CmjkP4U9d/Yc/tsHmFZ24K9fQePlfVQGl7h29RB+Nolnb97i0et3KK5uQEskcNmtS7z77uYByvkKs29RLOaRL1dh2ilJDiWTUZoYfnbfR63RQbvVFeNmFq7z6USuQbq0hnyhIgDWdNxV6aFmWjEW6N8gwRApVYiCRtvqs0o6Jhkh3gK9LgMDJmLmS68LpkJS3k6GIctbAjGUYJBDRPBZgBYCHQZlwjSfnSkQWq4jRBJE1gJfhmGJ9xTX93hGRh6fU+UFxwaX91QBaBF4JNEQ6tkkuEbAbdnwcprJorbdH6LRomxTabr4TFm2Jd+vCAsaTp5/Je9r98YnsC3lvae+nVKyqMWNEACl/vpaIsZvFn+uyOxcPLt0HSl9gtX0BLZt4NJJoTPh36fgNzEwX7iwwoEAZASavNDEeC6O0sJyY7Og+2NJVmX7TZP7RTyN0ZTFKMM9CDoFIqtcyTqqiXZ0OJ6Osa8YolL2yvsK4fJ+jwewYy4sjETm/vS0i2dva9grp3B9d1WuE7kd2+s5YeTyOaFs0koVxH+ERSybWpUOyWk8OwklheKwgc8Gr0V35MpzuVIpyDknfoMCaiigXlh3TFumub5ItOfiK6JCPQxYSXolkr2ifB0DAtSeYsKSFRCPMamSvpiaMO3oA0KvLbFPmJAV6wmIy0/uTGYYDSfS7BNAUw28Mivm80yAbrVaQDWfgTP3EcZMLNwhep063l6eYzgdYaOyjkArYDwnW3iItVISP/6938Pm3k2cvXmCh19+IXsB01d5PnA6rwAL1VwpzJHrQoFh1cwUa/kFWmMbjYGh/C2lOSMgrKRxPJcijFUxtCIWpuyB3G8oO5U1rJi1GSvAai6GcjEt+6UAkMLipKxZgWf0CCXoLqA/02BDDgB06Lk1VPZuwjJiSAQjfPXgJf73P30gEk8xZo9SMle3NvD9f/IjVIslTFtNNOp1TOZMTpuj2eyw7BAWSFwLMXYm8nck5bn8WpIq78sn80QxTCVVWYDRyDhdUqkJHnIv5z6uWHSKbcbvVyyQJatJAMZIuicJvNEpymYtkeBGxuCbFD69dw8HW1UMOm1h1QZ6DM3hAu2BCmZYcsyW8vtftNxcssgkHf1vM86WAFrEOlueY0tD7SWCtV8xsVeNgkuiwYNa+/SSUoCzJEcKnqz2IrLn6VfLvZZhU1xrcs0keVQ9e0vPMV477qtn7amAk5tlpRIQPzTWnjb3YVuGWMvzjkAVfwfv5ZgeZGS7vZfTKpa/MHpDtQ9w31ChFwos5PunzJqfVYy0o72Y4JfLWkQPkaQ8lOxAnv0RE00x2TggUxIoYZ9F92vJymQKHZlw8ozTPoWH8WKOYbeNbq+NLx9/gRevKe9jhaAYYGRVmhwEE5D2lI/sztZ3hLHm0lc2SjVnUnCj9Vz2Pco1WSPGEhq2qt8VNik/4HrpHmrtL9DsPMZa+R6mzgRHJ5/BHfoSlCXfp+vY2P0EG7uKqfyb/BLgrP8YQ+cEhfRVFDJXMRi/UQBZ+hDDyVtMp7X3cuzlZ0naG8ik9xHTTdRrX6Je/0quD6+xYTBZUKji0ks5vTlSxpbsAZcXT+QcXsqWGcS1sf0pEraGducJ5nPaP0yjs14NLrmnRgR/FSYSWa9wXeYzd1EhsKlIquh1H6PdekTXVzlfyMRU57bymeSayudpG3Idg/FLjKavMOo6GPWmwpoT4I4hB5ZKCyWzkIMqjcEINvcf5UfJv7BcuIVyniAaz/BvgEz/gBteO/sc9bMv5DsVmxNY2/oE5dy6/BnlewywE49f9o9RIjfrOBkM8jmjr69V+oWBs+XbXAJokgQa1xAzTTnjSivXsbr9d9ew7V3Cdi+l9qNFQa8/FM9ZsU1hsMfCxWzhYSo1IVnGgRA8aGfB/YkJkDwb60dfCmvRjBtI2ZbyBqRcsXoLydJvpifgzwPQ+GflnVv/gLv+7bd8ewV++6+A9h/+8A/DwC5LI5jBGI6eRbGQxU6BaDoTR2j8moQ3HyKfKwIJW4lM4hbqzUt0O10cX3TEnLdizkEhziy5Kg1GbN4WSWYuZWBhrwExA6spD9mUjeaUjYQpf8/bjoxXsV9JIOExzSbAWmOIa+9q+KtEGuNGHbvhAI92byD/5hzZ/gm+uHILm70Zdi9PYIcx5E0LXW6uqQzS8ykGoxZOb1zF+MZ19IyS6K9ZnL2q9SXEoJoC9qo2an1XCourazlFU55eYjxowdMyymdjPMBwNMGbkyMU7AT+9Y9+H3fXNzFsXeA/Hv9n/NHlZ8LwmI81uOz7sBCfsEzGlOJjPotBX9iYDiYSw83Ian1aQ5xFbvIAtnkNQThVKYk83PwQU/cZJvMH8NpJhG4cWnoEf5zCYphGLG4qz5JYHNnVfcTjBsbtU0nDy6weyGdx2icwCxsKKBIKrI9u4yV8Y4JkRceg1xNJX6qYh+mVMJu2MIsdw9AS0KQZCBHqARahAYdyB6akhUxH0kWi6DqAlTVQSW8jF19Xhyg9yCJPH8XG4DSK2nUPs3gOi2+k5RA0u6j9VCZjcpiL8aTyfJJD1NAk9TJhqgaEBw+bWvR0xMcEjhSQFLIe4PQ3Tl3+p1Ko8UXwbKVI83cN7bNXqB29hHVWwwGluXYWCD28ySZxsr2N9qwjkqeVwpZiSyhYRoofGlwSqmCxzZqEbCQW8cIAWCZmSaOjgQUnQWKJbJ7SA0Rdk2argcf1I7wJO6pRDg2GX+F2ZgMfbVxHIV9EOp1S4AajyVl0RbR5Ft+KkacKaL6zSMCj0mw0FTYhbAvCOGK4rgzkWbzy51U0Nn9ekyRcNhDDXhf6aICbtRbWN1bR/cH38LI9Qa9H1peSTvH6jklDj9hO/ItFXigFDX3vlM8S/w6m+Imfl065BmfilATbApqw9in2aihfvsVFu4v73R5GWoBVRr0HAToxoAdX6sBSOo9SsYSknUI+X8Da5jaSKcrplDeIadI/j7I5vpcQrXZH5J5k2/TGU+TSaWE+DUZDTBwHGj2IKqtIZ/IKfCWQNZ+L31k+l0e708ZgpD4zl5JBxgIjs+jTtwgwYdqVbSOTyypmKCWBUZJoXIo4HxkCW3EymubCUOCCJYuM1yfyglfsoahpXhpJc62bMQ25FH3MVAIiZUUO0xIjrw0Bz5hIG90TAte8DzIZFt8/xdIl4EoJGJkoZLK1+2N0Or33wBXvmZiEkx1B8CQeR+3tU1mn6/u3hN2ogFkC5GRzKUaVgMNsJiXwQHSa771aJFkpkm1x/aWsGNIGUM1MMPV01IZZ5c0TGUcTmMrEJ4p5pi/QnyVxOaAJrS8MGa7ZJJPc6NU3n6GQmkFLWGhRshklsXFN24aBlKmi7kupmfzM22YMcz8m5toLplKNO1jMRgjmDizMkTJ1TMZDTIZ9WNVdld7VbcAMCUopmQebdD5T/Kxzmv+FkLVn2ipggdebAQuK7UOATiU+kwHJppjNcX/sily4XFAGuyIhpRzPc6WBoaxX2FnscyVlUuEnksoWsdHEaVDSqzgomCOkvyD3Vd67qFkQduJsBjOVgpFOw5u5mI4dWa/0XqGEnixdyiMpVxUGaRQdT8YiGQSJZBrVQhaVrC3gsTMe4K8ffIYmDflzGZEGa3oVa9VDlKrKG7BYKknD0qnXJPk38KewbTIhlQ+f+DNpBP19WKaHTErH3DXgLkxhiJXSlOrGUOtSTqcYDkoSFEmOI3bgjqwAACAASURBVIBoycji+hMvMElyJduVAOLXIAPcKQrJABsMBrKYpqp8HnnuqT2PYBLPIMqiFIg9X+iYeHFcDhys7l3BtWtXEY5pIxHHn37+Fv/5j38qexEBWn4lLFP8mijR0dl0ejNhATKcgT5aZMvJmaUzfVnth9xPZD2Jab5i5FJmrR4hFVbB3Zz7J5tUg0CJMMcUe0meRHrDRaxESR2NPo+Ak5K4qQAkyzZlX6Q0sFhysVKNYXP9Dq4cfIqJ42HQ76M2WOC8SzPryE3+V1i3Mi2d7ClKtpW/jwKal5J8BdGp9yrSNAEIecoSuIpCEHTgyqqBnQrPTyUH57kzc2biQ0vZabZYjK5fGCULK2aWSIPpKylYDWsDSnUJnqnPKl5win4j3897pP5ceQ6q4A4CDOr9y/knrOkQTsRgNRMxAdl438SOgImgc9apEVOSTNHIM01sC8j24vnIc0CCSXhW0++Pn1/tG/z/lIRymEwmEgFe2YMjT0DxTUwwJIh+fkopoP6L955nPpUQAZ6+vcTzdy1srmZQzIW4qL1D47KOev0crc4l5t4crs80XR1bGx9gd/u7ci1q9UdyPlTKV2QAeXZ2X3neBj62tz7ClcMfig3G6eVf47z1uSjitirfiYKCZlgp3EVv+FbYTpX8LRyf/ATvjn4CfxoimNEnlUOfDNZ3P0Jl/fqvcMX9an8VmUYEznqjV+j1XwsI9M0X//3SKD+f/buy08Hojfx8MXcLnc5zAc+4p5lxyvw1+Lorvk357HVMumPUzh6998MyjKTUjXyeV9Zvo7r2NfDQ6z9Ds/kI7pxSajXwgubK/2YZRum+TjmzzL3UsIvsNP6dBNj4/e5Uw3zEM0ixm+Uc/4ZvH88ISU02dFDhMR0GmA6YlOghZi5AyWmMvm3RAJsAGgGgaBlGZ9fXUvFK8UPw6x/zajYegwCaAFYyhNBhxSxYMRNpMwPbTEsogoQaCfs0SmiMwoVkrzUL8IysUrYIgP6LvWjH0Dl5jM7FC3kWqjs3ENIXWkuI7Pj/8jWpAaMLuRO8H/PZBL1BVzwKPZf+m6w/F1jZ/whrhz8LxPVqz9GtP5cwPO4DdjKNVOUQdvG3Azj7xa72tz/17RX47b4C2n//H/49A+NEbkJwwJNJeBy2wWlcGolEFlOmgwQhctmyeCTNoUuz6E3HaIyBNxcdTAZt5OJzpAqrovm2ZzXEigfiFVNMjGEaFoYB2QFJbOdDZRwMDSkrgbNhlNrl+8hOhojNPVjPznDj+DmCpA1rtYpGu4Vks4MDM4NZuYBH/hTjThud9WvwDUtkPq9WtjA2LFxtneFH5y8xvbKL4fe+i9WrN5CprkgNR5ptp9PBTx+/RQxzrGQolyBDy0Ewn4nH13gykQ2zUF7BdLbAy7OeUHA5GN3RE9jQXbybtPDngxd4553IxjifmDLBC/RApoimFYczcWHq+yikP8DYeYOp9xqp5IE0RPFYEpnUxxhMHsBZ/DUsm95dGkadBdwRvcZsJHwTGNGThE20AXcEFNavSCFPE2JKlHJrh3KWOe1jpMrbSropoQE6zNIqfM2TsIC+X5eilobq3XkTxoQstlvQsmtwJo8w9R6gaMSQDhYYzgOMtRBG8jb7EzizJzJ5DBY6xp0FvGGItcoeVrY+EUkQQwvEn47Ms6gRimeqyn9l1oNnFOFFRp+cePKrcfkQ9cZDEF15XxeyGU1oMLK6As4CFgqKDUKALexqMByVECpxx5RLBS50y8Lq3seobKriI2eHKKQ0pDM5jFqnePP4K5y2arjSGeLeTDV3Q0NHY28Xsw0mrUWJdyGbGRYflOv5OOufqSlrblMFCdCHhk0uD3md4Rq2kqomDBiZkgBIC2cgBuQ8iDmZrvfaOOs20Jx3gSAGK7RghjoOK6vY3dnFyionlxmxamBzTl80AaCihC4yq4RNQ5YVZWRiUrx4L/Hk1Gvp8cRGQQ5vkZkxgdNXUjHxS6Ecz4XuTKH9n+y9yY8kV54m9pm5u7mZm+97bBmZGbkzuRfJruma7mnN6KLDAPobZgAdRoAAYa66jqCDMIB06KOkmw4CGpiLBlK3eh12Fckik7lvkZGx+76bmZubm5nw/Z5FVs2oWU1WTUPVmHQgQDLo4W7Ls/fe7/t9izNBvJijPVigemkL65/8GP0ghRcvX2M+myl/M7KyyARJpcWwlWwH1/XFL8yidIwNwSVNUj20qgW0amVY2Sy0V4/hLxew7n6KlGFKUc7PWZ29xv7TBziczqVQqRVMlM0saq0G1ulIUjN3Lu2prQeZJeL1xGRReqzECsjiHLJw0Dk7VYA19bcaJU+UgFrIFpggmEXett8kWfK8ae5PRgqT5bj5qtRryBWKmI5HwsJjEV+qqb+lj9SKDDomJpqWkmEKkHCRLKiupVyAMETBMpX5NmUHZA7RzD0M4a4ob+XcoliTksZGllJSSl6kzEkKo+h5aB+epOgJQ4EeOAocIyhHlhyfNZbdfMZESitDQ3ne8Xj4KZxXxzMHkyllm4kPUuJDR+DhAqRmp5RSPo5pUdsl8jAmRgkekIB//H95OysyJ5r/LwP2TZjQaCnWE1kLnoOdiosUQiwDGpunMHTz4rXIZ0PAvtUC+YwjDJ2Jl4IrJu+JJC25tttlD1oUYLLQ0Sit4YYmzumHRtYOPdHSGWFEVy1fZCS04qM/y9mAzYsR8mkKQddw53Mpkpky6TquFPfptAIzKSFP08OSAD39FukbGHNc0wRYFdEERC6urQDACYtFMUIos0q/ARkjLRIpMMemv1yKWT7vBIF0Jm7yOxkBzznLtG0Zp7y2UsSHlDlkoGcFDVSAnGGIPJdhAQRPeM4iYeO4EdlnSjwDBZQ0TeWf4jJYYy0FPceazIuhembGkylG4+kb432ysejBY5VbqJRKsOAin7PgOiM8evEQ1VINpXwFs7mLfKkOI5MX0DlXymMyYyEeo1y0ZDx6S8VEVfMlRy/BAY65Od2ZRC6tgwbPeWH2WJorHnVeZMHxCSoRQFQBJErOqPy7+PwL25fsLQIuIklWTFdhWxLMIAjIVMBKDu2ygVTkQudaQGBJJHRkLCdACWX2IruP8Who4enQRHbZQbsK7LSLyOtMnLXx8NUYf/XNa7iOL/eYoRIXTJ9ya0dYAfNz+t1Q+k9WGJmCZLsFck8lSZHMXA5OeaSV3JLnQxmPvCcJSxDmpvgQ8r5yfs2IRPjCk5MjUMAdhrCIf2WS6pflPo0+X6qhcvPaNjZaVZxOOvCjCaBtYhlv/ca7Uj7vbOTwfiswjIx0BeySGS34UAxslNJoF9PoLlQC7laFieMrxCGfO649BAY5hg2RRtNrkvYCI1fD2XQlc1nVjlHNxeJ3WLLpfaRARs+PsVzSgJ4ptcr/7I0BvwBgyvNLeakpMFY18BT77BcsN5WIKWsjAT7egxQZNRfeYlzy2LhU4Q0ckyohWcdsPhcGI8NBLJHZUVqrcCzKryTFNGlQcbwJVMgQA88X8Ez2B9JwU8l74kVKYJVzPdeMrPROBIwls5YsHzbFyDrjOGbgEnV6ZJUKIzVpMgpDOI7xcL+HR6/6cq7VooaVf4r+4FQCljzXRX/Uw2CqwsCYXr61+T7occWBRwC7232O0GeAiiMAGf1+Oaav7/1DXN79EQ47P0V/zv0fPc7ehZHKoTd+gHXoY7P2KRoJ2NQ5fob9p5/L51yAk1tXfiTg2W/rS/zNRo8xnr/g6sKoeZSKl+TcyKLimj+ePEej9p4AZHwRyCGgpoBW+mFpmExfoFS8Bs+Z4/z8G5l7pFFq6TCsFMr5m/BnAc5PHwhDjWOVe+DN7fdw6eqnEtDwXa9eV6WfUkUx6D1E4IdiV6Gl2LjhnpAsKaYus+enUt7F/+8i2Ze2EC5l8Low3Nl8EisUqlKW3BMxPIjg7xrV2i3U6nfQ632Lbue+8q7NJqngCWtNbQ0SVmWwlu/L0I/TSKNavo1m9f1fi31GAI17E2n+Mm07ZaCYLSKbziGd4T7bFHapMNQTZqesEwmrLlr7iK0awlxTBTEkvsFvwLT/8L+TCy7m//QZBjDr7GN89lwYY1STrDU2rjRs7H6E9qUfNo790QF6r+9hOp2oBNo0WXkG6pfuoHHpb/YumyV+X8W3Pl+/rVPG2+N6ewXeXAHtX/xX/yzmpjejs1uUxkKvopBLYafIjRzgs5NrFmDRdF4KtQyWka7YFcEK570BTpjOSBZGaomMXZMisagvENlt2WTxZdN8OK88kop2FofjtdRx15qcDDWEroPUaITaeIHCo1eYF/JCo9+4vw8qFxfrJRbOAlE6jVytipcI8Wztox1ncNC6irbv43cffIG/uHoLn7/7KT44foGf3LqE6J/+U/ixhm+fv4KuR/jozhX4QYTZbAJtNcDLsxlmExYjIYzMGjulCC4ZZ6tAuh8DL4vJzEUj46Lj6WhoGuygh+fzEWapNs5Xr+X88ub7mLo/hQamRBXkd64bYDL9qey0CoX3UMzdwNR9KgtbtfAhUrpaNN3gZ1gGXwg12hkDwTSDWuMD5KoMR/waueyHSK2aGJ0+F78nLiBk+nEjblcZ9JCGNzpTMoLEMJ4Fd1DoY545UZ1ch0bV3HQTkNJRz2xTdI/IZPLpEn70FHawRg6Uza0x8zwYNrB0A7k/NGR3ZxE0z8RuuYTy1kdYBDl4w9dIacqLhcAoNxNiiMtOUSLhCM0aQqMs53p2dg8nR4p1dpEaRRNrsj5EbMhNQVZDhgMn1LFicSKGOHRf1rDV/BBpglYskhDi/OA+ajt30Lz6oXT4aF7pOcfI54C93VuInAmOXz7BcfccOW+FarGJBcekO0eOCa+VSuIdoXwOMhlTvIMOO/t41XkOb+YjdEMUqmXki0WsAsqhXFzdvoF3r38MO5cXz6y0VRLAajgaYzGbIp8JxZfHW/niPzOdTmUDUCkrkK2cz6PdbCCfz0uXVgCQiFKtpbqPvFiyQdPlXFXnXJlL04uJBZdiqCizWSUVUB3vxLZYNnHcDiur+BipdYSdzkiYLoOTEzT/7K+R/se/j8l/+V9gNJljf/8Qi/lCZIkFgyEEsXhN5UygVimJPK7XH6qib+nBn8+lwCHwVK0XpeAhOMJEQgJHTKOkLxw7aq7joLyxC6tYU75eo0Px5CuWiyJjFNZFYs4iPmkRCycmF9EsWoeLDNxQR7zysPYWWK98Ca8oVuqwiyWRp7HQpME7AZDZZKySQAlgUCJjZIV5QjCBZv9kpxAEpGcTj7vWqKNYKolHCZ+dlKH88XhP6WlFaQ2JEvxb6fKKWfQFWZKbvhgWgw+ElcDQBxUa4AZMVwtVAiDlwtzYJjJHZeZPk3kWV4qtwmKSn837SDYMSyYWXBdFPDeGAkbRv0qKccpkyZgiMKfBW/qYzBzMnKVcQ/HmMwlgqWaFFKAshOmz5roCQvZeP0UmWinGTtpC6+oN8ZwiKJBLr7DFZkdooLvIQjeUx5sqRiHFUric41LFQ1onWEwfM5P8WxmzTGUj89XWJrANygZ1LNYGRr5xYb2o2Fi6jo1iAD0MMJlTSq7J+9bLBbTVlGYrTGRBNa+jVWSKoobjngsjnKKZi2QT3RsMcXR0gvmCkiTaDtgoFS3YGaZG8dmgfyLTnC2Rwon0JWLBqxgXSoWiwknkeicSZVWU08NHMVFV938la6H4mvFvWVSL+f0KvqMKSCZoWbmcyMDJGswVCsI+W3IdCwMlM01AMBY+XBApFWFh7Mxd+BENzFMwCJZTtktWNtmHBOTIaCG7YLWiHajItsl+oQcOz8FZkgWlfMVmswUcb4mz4QTDmSNy2K3tHZRKFWgENVMeIAVjGisY+OLJczx8wbStGB+/+0EygwA3Lt+BExWUJHu9SIBdMq4Sz0VTg7sawVtRChvBNBrIZdvIpLNi3l+xFtisLOCscjgdF7AKlPSI50CpM72fhAl0wX4V02olMWQQDddozhV8Rhg4Qjbajz79DO999CO8vP8znD77CtlMLGCvMuZXINyFnJlso5ejDF5NsmjZa+TiKQxDR3P7CqxiAyVbx7ePXuLfUr45ddRcGnEOCFDd2JH5dtY/E3Yyn1VJTxWwRHni0TSZTwVZoGSfcNxwLiIzinO6AIH0KOMNTKThBENE9ieMCt5aMogVU4TPtbClKBHWIhQbGbx35yZ2N67DLhTA2WE6GmG/6+FsdiHC/PV3t2JoL15dEa42LWHmHw+XAsLyWaeHIT1xd+s5Ac1EEk5AWny46AlICSKDDlSqrJLdck5jAAnTIlMiMyQ4LUxFMucoVUzY00SllCRTZlZk6W+WZuiJSYNWYX+p4BGCW4aME3VNCa4rabkwU8TP7cKDkncraT7RQiCbgPlig6DY2pJ2KsEdqrfAdYPPNedl/v7hQV++485uVZghHIeKba+Y8Uo+psBjHjfXLKa8stHEuZJzsEhuBRhQz64U1DrPUZ2Tu1wjZxkoFnNJUARZdEqmxrEvIRAE3rh/SwBmzu8KPOsmKX8h7KyD7aYpc//Z+SEOjvZx2jsV6eb21vuyR+sP9uUZ5vO9tfGezOH7Lz9XTUGD81yEjfZt6IaGs+G3yNopUQPwZrdK78s8Op69RLP8nvh48VUrX8fR/jc4eP7zhG1sYPvKj9De/WFMpF9/9P6wvxS22fQxFs6JsLhy1jYa9buYzg4xGD5FuXRZMaHSJqqVm+gNFIjFfx+Nn8nvi4VdhGt63bKpaeLs7Gucnn4j7yMJyrDIQtQFOAsWao4kw4zr9vkJLUuAS1c+w6Urn37nwVOyH0UKrLtool5ItvlH3fP7wlC7IFxFnFNjxaiUxlw6Fh9PhtpIo0whtYkHqSYhO2SfMZglWAZv5OGGnYJdMVRSaBI2xEPwnBCukzjuJYE5Mec6YY+nUavcRrV86801+T53heyzfueBsM8IKioATUNWS6NglJA3S7IvtxtXZd8bTDsJCxPIljdlPx07fbWHylbEKiZcdFRAQ76p9jxOX/6ZKrTeHBLnIKf/GrPegaxBBLUVcEZbCdantDgwBDxj2uYPfQ2OH2N48kRmhfr2bTR2frsM/3/o+bx9/9sr8PYK/OIKaP/8v/6XMbtu9dQQU60hk/SmtYBtV0Wu6SwdlPM2SuUNPO16GA4HsuGYrpVMwlyPZHJ19CKsYIRyeiFG2l66KpLN7ZLSprCI6CaGzddaqmMjXjepGMvJHPpshnSwRNyfo3TSw85ihULKghNrcPtdaMESHr1lEIuBL3o9/HF9C/ff/THMwMePz19h7/CpREIfXL2FXL2GRquEz/N1dGcerhbIMoiQKSsWEZlyl8oELbKIFlOsvCFWWigATM8v4WiWQtbroKY7WGQayqx1vo/97gv4aw9m4S6M/B04zgM1KVtLOMsHMFOfwM6+q7p7ABznKfPBsMYSo9lTlKwPoUVcIGJUKr+jOh7zn2IxewgtthAFOlYsGM0MzKgJLEUchHLzrrCBvMm5bHDyjV3ZkC46L5Gr7cgi6E/OlewwYaK42VPM0yeqU5XIBKKVDmu1iUKmAc0qoTc+xdx7hFyRdOcQOfsO1gsDk8lDWHYA04gxn9IoV3Vz81EJd9pl5Op76MxycCd9kZZx80j2hXw3IhiljcRbY43IrL9JweEC2T9/JEmay2CBWGMRqNZCXgsWfATQiuk67KiMpbnE0p0jHtJ7SBWwrd3bImUbHD5UwBcZCFc/Qv3qh+i9+BKz3hM0L1/FnbufIJqP8OzBVwKI2u2bKDRvYHn+HObhAxRpGN5qC6ghzJ0LlhHj20evcdY7Rbwkw0fHJz/5x/jw43+Ae1/8GR48/hkWizk22rdw573Pko2xjvlohE6nK5vcetlGs16WiG36pk3GkzepcZSXMdWLzBQaBF+AZwQZyDwTrxTFbxKnVoI53EST0SRGssJA0USqK0bDlEvKOcg2QXXeBGwja4BbfAWnSUKkIEBrLCcjbD18gfLOFia/92OMh0PMB10l+aQvQ0S2EA3MDUTcfNkF8ecKPEdCQDJHh/B//jmOFyPMN7ZhX76NYqUKq1ARMHc27sEw82i2tjA6OcCr/edo7lzFleu3hYWhhb7aLHkzwHexpNxupSRua99V3jYZQwA3ejK5zgJpk6ApZThK5nXhJcTToxyNmxSOP0rihK2yVt1iucapjEqqNAwBM1ggFUv0mlOJliwKhV1IOazI+JS88cJE5KKjS0BJUoXIFCGASaN0Fkhyq+hrFImsRmRWkq4FeGvKoHXpqCpPK2U0LQAZpX0EZzIZWFk2KGTrDX8dyDnx78Xzh+fF3xEpEQ8cVZzz+yVdVIC5CC4908jcY+NjpTx7bNsUqXyWCW70+QlWGI4XGIyVMTHPXQzLE5CObKy1pEEFsNIrWAY73Dn4UQ5BTJBTsbF43fVojnTkoGytBDzrzWzMAha7BMDJykzDTs1QyszgeBnM3RTWSGPJ0p/hGBKewJCMCBVzhpSk5yq2TneaxqDXQdlg+mGE046HWrWIdqOCaOlh2O9itpijRvB0GeBsOIRtMvKeKWAKxOXkQgKl4BUJM4XnMnF9UhJRzinzfiE9EdRdJZ4wF95pcSzjhB6Ka3a3JS1Pycg5PmjUzfRH2y7ImKDsVaU9Kr8/AS0JiCbsRbLUeK9lXIrv3lrCBYy8DSo5mS7K+PcnJx6Ox8DNeoBrDQUGMHVMWAVkphDo0Agi+jjtjNAZzOG4C1TLecRaBmfdEbZaNTQreYxnLsbTOY7OOhJsUywWRaq7ubGJVjmHVDBDsHLh0VNK0/Dw4DW+fflKJRyLDxIZMiZ+9N5HuHn5mkgEySrLU6auQXxDaXTt+B30psoXiHMPpdWcn6r2Nsr2lgBRu/UI23WgOzPRnSlTcfE/SwzzOR7YHOL4EYBCDOCV75+AiouZzI+ffPYJ3v/oI6zW9FfSJantz/78T9E5fIi7u1XEoQqN4FhicShehEn67XId47VThpspi5R45bu41Cpit2qisXUNn3/zGv/HH/3fCuC68P3jOKJUmSCfyNq5KsuToIDXhIF0wSySZ1KAlsQv8CIFWZioBIUUg1EYe1zD5LlXzChO0xnK2pnYR6C/HMEor9HOtzDrp/Hq9RC1jUsoNXd+o70swTL+EJTidby2kRfZ5WHXwXY1i01hkQWqGRArAJqyeJVqqSTZBJUViHWRhMvzVWxnyofJwqYfXc7MwsgoKa27VCCT+BUl6bIXslVaNJChRql8rVJWHozEuIWNfBGgQHmoYtnwOHj/BRT4peaAYi4qj0kBwpMrxXmUcye9LPmZ/PtA5m2uj2S5MS1OqG+IGdISrnHQWci9v9K2pfkrzBvO4W++MwHOYhWiwrmXAKSfAPSc9zk/C7BKRuxkCtfzUa0WUS2ptND53BdJOOXH5UoFZk5J6anYMC0Goajv5ZzOnwt596NXPdx7fi5zN8+5UVZjlv9dL6zx/NUjfPPwGwSMbNeAK5c/U9LNX0raPD6mbPOe/K7dviFStU7/qTDRyFIy8wyEYiIjz0+Ew9iu/w5SyIH+tUwhpww0DGKs5msJlCKbvrnzDirNW29kj7/RYP2P/MejySMMJ49Ryu8hDFIY9J+gUr2Cel0d72R6IA3eeu020uksBsMncgRknfFVq93GaPQEk9kBatVbKBWv4Oz0G/SHj6X5S4Yx74M3WSBaKikhjeGVT5kC5Tj22lvv4tLl7wbPJuNvMZuRBaak7sLSpexbwNeEkUgA21vDdwN5JmT+Tfz1UglDjWsNQaZs1oa34P7Ah5WnFx/DhlSTEDE9NRkw4yJjplCqm7DLxUQJwGY9rTmyCkCbkynNkAgH63ApyZ8iLWWDStfQbHwgP9/3xXmfQODhwecI1p7aH4UxCK1X81WUchXxJSaTVdJoiRay8ZgoDcR7NPEF5vmzkSTBQcmLaipZg8WTUwGRDNWZTGdCynCZXM15XJA7SqzpOxuhsXXn1wLOvu95v33f2yvw9gr8/bwC2r/4b/5lTPlB3ZhjEpVFrrhl+7AtW6SCXTeFOOAmjl4iGhjUxFSnzayH0WiI4XzKCoqOV9IvzBdsSdLMF/LC7GBMLyNruTliXO/LHiUsauMVBz72ahoOhxHM3hDX/B7uhSUUDnv4J7GLp0Ub/5deRFNL4epmHc8alxDMptjsHKL9xb/DIcGzq3fx4dlLxIaBRzvXEKcz+Gx8hq2ygS9r2xJzfq2RhhF7cBcO1kYZ9WYB62AO32OX0sJk3MHKHcHMFeTvyQhYBRpOj0/hu64whtiFOOof4PXkSIzfTesOjOwvPBACPJIRkIHqUMzcB2L4mTevI1o/QTZ9iFTmNnqjNUbHj2Bk16hs31FF7vIxTC8L22ZnMI9e7wvE+U1kohLGZy9Qad+WYmVBLzM7rzZVdl3+6Q5P5H5YtR2hKjMwQC0uOibBa7i5M+haGoGjJDU0+yyltpH163CiQyzCrmzMCiYLshBLSguNuwjcJYa9b7HyWOhlkcqyA+WjAANXyjbqpRT6ixwc45oUg5RuWtUdOZZg3n1jdCqd9HxLJXACGJ4/QRj48NcOOp37iHUmfykfhZXPrjITBnPY3PwArcZteW/n1X10Du6jfeU92Sgz3YWbYErhWIjQG6R17WNUtm6i++or9F59A7tQwt0f/a4wgV4dPMd4NYNd3ESz8S4Wz79B6vAJ6jvbSG20sOZGmwwpFkirFbz5FDFNWGtVXLv7IXau34ZYbacyIjkJ3Dn+3Z//n/jLP/230Lk5MXTkc3VUylsSJkB4oVHJo92uS7ePkiWmsbHo4yaBzC4BdEAJDBlJBBLSwk4go4rgqPhQERzhAKEcSXzY1HuFeSSMB+UPIww1Sgd5EQVIU/5I0l1OvLZE2pJ0HGVzJWPUxaBzgnwmjfrmJawCX8CGNNMoJzPGQGFhZCVdN89kSWFj0STcQMG28fiLP8eDn/0ZLr/3GTau3AQ1voVKTUz9qfPI5Yuwy23OTwAAIABJREFUKDlkF/zolTxLxWpdiinLSGEy7AiziN18pl0OByPxcpIE3loLxdaOdN09ZyGJnNwQEoggs4e/I9OHwEgSFPZmzFH+ROaiBJOYpkqgE6PxJPWK10V8+bLCSuNOlOcW8t57jmyybNtW0pyQfl5qU7mGSrzjZlM6u0zBJMNJ0tbUfaGcTEm0FNuB45M/3AwKsEwASwpqBdLxnvPvyDxSEjXFYJJ7RDBLGJlyo+X8pHC7uOeJFJTfzR+OAWGqSHqsYl4Iiy+59+SCkHlBU+nJbCIeXZ67Qr5UFhmmbM7pL8VrHfjYKPuo5SNh+GXSIaZLG+OgjHTiKbV0HNRzjjRAyK6r2CsMFwa6c1OaDQKEZDIoWzNYcLBwM1gEZKbRm4QecgQPyNIJsVsLxDyb/lk855GXxXwyhDs8l0KUBryRNxfWctEmuM/jn4vXUZqm9LGOXM5MUkxVGU1pqiSVRgrMYaAN54MzzxYQftNyBAhQJuSJXPjC00WqU+VpRBaKMGstfn5KQAFKXmkQzs9XTEmV5ktQkUEAIvFMEmc5V9E7TZhKktSrJIlSIPCZlOQ0DfuDGPujxDMqBq5XY1ytcPwkskVJZqWSWodp0E8swPlghqPTgTQYgmAJGHns7V7CRsVSkrIwwmiVwv5JFycHL1DJW7jUbioPsXQWdrWFdOggmHVw0B9iv9fFwltIoiWZMxzrvJjXLl0TO4ej/mvoaQ13rtzE7Us31Rhbe5jMOhjOR5KMS3aRHyzRKl9XcxN9qXSClGtcrm9ju75CNptCZ2ph7qmi8EKuKeb7yRwnnnpSaHIOIQBGJuoC8drFlZt3YZcauP9sH7dv3sI/+clnmDk+zqdTLHvPofX3xaJBMaEDSQTlGGBD79jJ4+U4o54Rt4OsEWJvdwPVzFKk7iejCE9ej+B6KzjOEtP5QuZbUWqvOYen5Zn3FjMEARmvbGaoJEPxB0rYUCokhACaaoSIhDxJv5UxS8D9wkhfGHa6MMpIT9rcKaG2mcJZ/whBQJA5DzvbJrwBx1fz//d90c+WyZAX84AAUpqGK60CrrVsnIyXOBn72K5aaBUzieRfGXLLzo7gmLC3YthSgLOkJdizhLdSMm0Br+JIGGFscPC8+DvPJ7AaS7OI8xOfD7LDM+Q4GhkZz+6K634q8XFLpOriGZj4/9ErTJhqyodR3QsFoF34fKrjTIsXrEjJCMpfyO0Z5HIh/5WgChUqoVhm9H1SsnDeJ36uyK0JfLgLlYBLs3bKPCl9zKSEncz38zN5/9k0Ub5q9IRaYUk53IreUcqDTfk06VjM52KLwGMmQMx11KIaNY4wW/iYzQnSedhoN7C9vZGA72TL5cRonEOH86zyGlXPzNPDPh6/HoiMmPMoR8ZFaEM5F2A2eYEnLx5g5sxEjtneuIutjXdFCtfrPpfvY7o5pYO8v69efS5+t3tXfiys7VXgQc+uMFg8lHsnQHcYY6PyAbYbP8Z571scn/0MiHSEyxjBMkTkRzAIdBgpNDbfxcbWD5O8fd9x/Zu8r9u9j8HwmZxLvX5TAWT9pwIENRq30G5/IAw0AmiV8pU3X0VQ7cIDje8tF5m+CQxGjzEcPZFagdeyVlE+b2fHX6FcUH/fOXsoS7k0gNt3FTM8ZWJnV4FnosZgQqbyUJDfzWdPMR4/lkYGj3XNZE6N8t6c2jOAbDHlHUz5JcFnlc5pIpPKKoA7w7AIMtAzKJcpzXwHi/kLdLo/l71CFBuSlFqrXZN9ztnJPWRzaRRqBWy2P5X1eOY+Rc64Bsv495MfO6cPRI5KeSODJaAFsgYTXGw1P/jeEs4UGdN6iF7nEXrnD+UaEQCjDYYp9YkNM23DSNsol2qwqHLRU0nQUCLdTva7vG7SeEmYxxy3XD/oP8m1SEm/VUoxfX273QGms4WAZZXtGyhv3fhNhtbbv317Bd5egf8EroD2r/67/zYerSwBzTjTTgILbctDO8f0sBz0UEfXBcJUGpdKKZzTGN/3UU+7eM36Og6xXYqwiIvK/Zg+ZrmsFC8EN/YaBvb7gbBedmppGOlYIoklmYj+En4A3fOR7gyhvXyNwyCDQRBDs3Ko/OQP4KSzWMyn0h2l4bkND+0nD3Gj18GT+hbixQQh05DaW2iZawQbDRQbTWTsokhL06GLmrWWfw7HLoK0hULRAlJZ+FEWzqiPYNERlsIgrCNKZfHpOzs4dzJ4/M3XKOk+BlFeaLzZ8Bxd9wXmcRvp9Hu/cngQOJuNH2DpPQdSZPK9L0UPXz6ZGTENkEnlDlFk6tzgBdx4iVLrDjJWjFnnAIHDCHCa1NqoN1q4vHdNDKFPDg6UxCCRRdDrjJr65eRU2GlmZVMWieH8azjpASr6LsJlhKH/GmG8Rj7Vgp3XsE4P4HoxAspGYh2WkUO+fBtLd43Tw6/hzANcuvK7qDdvYb3y0Hn9DZaD56i0yG7IQg+r4sVApg09frgpNKu78s9gciJsnzBbRJihd57yLeDmcnT6AMPzpwhiH1GWoBSL9qXI9La2P8Xly/9ArtPk9AmGB9/Id5MRyM0zN95SiCSgEIvD2qV3sHHjR4iXQ5wdfIFw5cIsZGDX2yiYLZwP9uFOp3B7PoajqYBYNMlu1GtoVUso0BDaUCbTjHunbxE36eVGDZdv30Frk+dkCiMrl8sJK4deXn/5p/8GX335F5JQST8jFhubjW3U8xWs3ZkkUC2CNerVMrbqdZRrDQEqsjlbLe7rQHm0iKxDvdhNNOh7khSQwhpjcU4vNGJjUqixu6dM1pk4phIUWWkQeFAFBYGgCzN2+W/popPGr+SHs4CpsidYzhdI5eool4oIlhMpGOqVFoozB2l/hWW9hmWeQDg7l+z6pZG9kMysV9J1XtCo3HHkGArFkoBW/E5WP2IMHcR4cf9LrBZDbF25LiBvmmPOzCGmHI7ppVoKo0FPrnu1vak667ILWkOjDDiVxtT1VGpouMZ8MYNG1oOeEdBTACgCEiyuBJjRUcgzXUzJQVmokdnF9y0FEFDvUQJEyYMXLyl2K2OyuWiwrynDcV5n3nMpjbn5SqWUhxR/xyADy2SemaT0kSUoRbQYX9O3hwy7QI5DeQIScFPMLjH+FnkFT5OJZobIEsT/TJhzLCpVgc33siiVsU95bEpHzmJyE9lPviosM0rGJNdC3ssYdMUmEpacgKsaTAxhhif44svnOOib2Nh7R0A11bFdSVGshQGahQBWhgBejBVsTFYVdbwxxE+HwKeVDpDLxDB0DU5oYOKnFVhI3xLLhJ3LIJdaoGKMMVsaOJvlhVlzUexKUp6moW3P5ZyOR2zCBOJ9ZGgB+r0p+hMfqdAVhhRHFDfUYjOXIkBGXyH6zpEJzedWSeTEw4zm5AmYLHIvsuzYsZZn5iINU8nkpBstgCe9l5SMVvysEnCVzGmC3gxZIMAuxuQJKEL20TKIEepkR9FbkNLrQEDF5IbJc8k5kvJhvigF5ngNaX8QBrAKedilEtaUQy8WStYlLCQyWGgerxI8X41TsIs51CwPw/EMKy/Atw9fYjKZopxnSE0G79y4jMsbVQGCWGiTNcOxSnYeC35Zg/wVnr94hnlsYntrA96kg5HnwyMQNp/K+TDperlkam2EnQ0mcqfQGZ+rwAEBFVUC3Ga1LnPDyJmgJSbHGgbTY7SrqrnEp2yztidMO7In07GPrRpDNYDTIdlNCmgRZosU/wrY4v5A5HhJcAbBkOGwC49SYcI3K0qFQ/zBP/oD/N7v/efwgxDOKsT9B/fgnj/BDqWFIqFUjYsLJiC94VbrQIB5WkOMPEAvbcJKhXh6/x6qrR1c3bsKI1fG/Rdn+JP/568wn88EzCZ7g+dMgDlYMrlRSeuVdJU1LxsciuvLtZtAjiilyFiU86N1hWLeE8zjeCXzlN6ePJ7PfvcTbO7W8Or1PQwnxwgjsvsuYx0q24Pv+6LrAZPreBw7tRx2G3YCIrrwfE+AJc7VbLRxL1LOK1uHhUtQSDBdmXsouxeZrO/LDyWp9CZjyiUDFcj+5ZyiZ9JybQg88Zkjk0UAZYJOZMWKD6Ty5GMThOnjDPsgm1NM2SXdmAAbU2TV/ed4V3PJhe+gAswkVIENkoQZLGMmpYB6BU4rMJPvk4TORGrPe6P8NEORxHKNJcBMCTDnUHkvMYBE3sb5QuZMMsrI/2dTxTSl4UVGGudJkUrLOkK2VyCfRdm4Ai3oj6rWGQbYcAzJfJVOy55B7Bf0i/AdxUpbugtUiia2t1swTP49pZu0AmHYCOcAggoEkZV0lM/Qo9cjPNjvyThX4TKUNqv5w9BHGPQe4+DkAC6Zq1QIZCxsbNxFvXYNp6ffotN5hsuXPxMQ7eTknsyPreZNkXme9O6hP38AM08gUPm8kSDPa9oqv4+0lsN57z7iUMNysoIznKkAFHplpXW0tz/E5m8ZeEaQajB6Lo/SyvMEONvcUiypfu+JjEmy0PgaDp8KC035mwH12i2UylcF6GJAwGD8VO3RaWqfstCo3UGzdVv2swTXFvPHmM4eq+Arhh1dZHbIti5GtfoOWu13pQnTO7+P4eChSrvkWs41hQFibgBn5kuQlLC6BJB8TwDQ6fSV+LbJMxJyDCnJOME5/vyq12ymrkGxeENAq+75Q9Vg1SnP1tFs30Wt9v2lhp2zB+j1HgmARsOPRvPO9wbQFuOnmI/J7tOQM3OyH50sZjjvn8s8w0mJO5qyVUA9X0c+V4Jll5DJ5kQZwlVNAt+S0Bl+Dp9X7vukqUlvM9kPqP2zknurkKXZdI7xeCb2FqWta4DNJsXb19sr8PYKvL0C330FtD/81/99rMVrnM0Vnb1ls9NmiATlfK42hSVthY5LJoeOmsH0Ps5lPs4WlGNaqFkqQWm45KaKyZWU71F6w80PO+khjkYrvOpHuFkF3qmYiM0ilmYeup6FbuZw/7CHBc2dNeC4O0TgzGGloTyRsiaG7hruYgYTAXyk4Gomro4PsW376OcsdJcGsvkSNoopWPk8OnMaOZfQyHjwpj1JNjILRdilmhR2ZK4cDjzxn9k0JzL9buy9i2Ktgc7pKaaDLs57fXT9PCyD5qGAE/TgBd/CCS8hjn71ojIcK4+EWuV9LF36GyyRzvi0kkZKfxf97k+hp0zk7AyWy58iv65iucjAS09QzdXE4HPus4tnQQ81VDauwyqUZJO28lQnnAuENz6Rf1qVbSmwveFx4uUTwTeGSOcMlIt3EccrLJYPEWhzAdIQrhAFNp1poOUcsq1hm7exYioBNLhTbnxNbF/6Mc4PvsHRs88Rr5fik3Pp+o8Q8b7GKZh2Ac7wWMAddkcltIDJZpNTRFYF3dEZemcPsbHzvlDUF/0DuP196ZDOPAdW7TJSOQ3900dYr1PYvPwxtpNY6DBYYnLyBPPeAUrta0J7Hxw8kE0cF3lurKUAyWSxefMTRHqI8fE3aLY3sDbXmE66KOQaaDSvYnjcw8GzZ9JpFs8rMwMjZ6BVKGOj3kIqa2C19LH0Fqg26qhtbKA7OcXp4AjV4g6qtXfQ2L6MrXZF+Q4FAR4//ikeP/0K79z9HXz0o38kRTPPa3D0EidPvsQxZZ9WCVeu3hDZ8Ua1gnK5ilxrWwpxt6ckTtzp8ppxky0GqMIwS0lhYxpKQsKOpE7uk/ijcWNKuR4ZRywIVCecnkHcrEtHnJvrNQEaldgo6WWrUBIlY9/DaO4ijDzxBvPinLB08sUSLu/dRIYMRWeuNuvFItYJq4KAEv3H2N3nBp3F1EzYF4F04yVxM6PCFvz5EO6kJ4l0BK9EwiVplhYYNGuYWWgWJWz09lHdQIIn/OGxk9nB382dBWLfgea7yFhFaNm8MHuCKBTwjEwHFhA8HsVuUAwuEQYRVAMENOO14rjJMT2SZrmU6yTSHT5JlPFIKMCbVDjVuSTjiKyNnLC6yLBawUhr0uknqCFeNAmIImmsNNkVWZ4CyQh2C3tNWEuKpSRsE+ng0zCdpsKWAK80mP5l5yJ67nADyPnzootKYFBS2sgCJGtrTXmlMpOmpxvvOX3GWAiLl5QAd1kYlpkAkhEsnMEdn+N0YmPsm9J9VhIybrxV0UvA1tADtEtLxDoZZzUpNi/M25kEWTGnMHQy4mgzraE7LwjLmJtS8T/KZtDI+zDgKKZEpoBpUMA6YuGrizyEQBSLUSuzgp03sFgSmZujbGfQOTnG+PRIJIOjgAm8Fpr5RHYbLAWsZDHHtUfSLMmSZEQ8GUsJcMDz4vgXppXIPAgS6vK80e9MSSqNxGBcsfQknCORcnOs0MRb7oHgTgTaWNOm5HrTmJvyvFPPwsmC7BAFTm3mXGxanjJ2J0NNnmkmxpIJyaaI8sC5SPsUw2cyXMjAZZpsnEJWSDYxHvdSEmBhyH9ruLmlpKZ8ZTMaDg67ODg4xcGLFzg9PccnH7+Hj9+7JYUWZwbeVxZVlAETvCBCQPDs/ovHOOjOkE3bXFElSIBm7+PJDOXWLXk+BmcPpJhesXlkZgQ4YxFSsHNy7VYB17WLpF/6LjJ9MYet2g3YVkGAwbxZRaXWFEDBmU1hpteomQuU7RCLqIDzCeeSJK1T5gKyKzkmE4atgNEsIjleAil+FgxnMCpo1vP4+GYDt9/5UFh3DDI6ev0Ss+kQVUuDNu9h5blyPy1LFcBkodEgW3wC+Uz7K4BrrllDrzfC4f4rnJ4OoJd3UNq4IqDspPMai+G58qyiv5k0M1Symgr/kH8TZtmFUT3nbQEZE1apANME3FNp2DmGJxm4vNNCOmfj1dkEjWoFN65dwczXcdp/gZX/GlFMJtU2dxK/ch+b9OUSRhawU47RLpBtnkaosYjk+FFBA4odqxh0PSeW+XyrwjmdkGQIz+caqdhbfK4kpILrh6+MtDn0OAcJIM8xJjJx+nHynlEGSfCNQTPqb3ntCbrRd49zA4NlOCcrIEt5b3HcM7RT1jM25ihnl56GkngqFplKNuGzyOeJ8wKZfcIalZ2ROg71eQQBVboyXwTWLrzDJHxC0dqkScHGkpiqxpT2KhsE+X8E5ehnl0izL4pxScak7Gs2hevOBYAVL2ACjAxQEvk7gTmVdn0xnnkcSmbK5owp40L5tTGIhFJlZRtAQI/rcaWURa1aSmTCnIcsCYviM0wAzXF9AZ73z+d4fjSS51zmqwQ8EwVaPIC27qA77KHT78Lzl2g0byKTtjAYvJT7UavtYWvrfUncJBONDLpO95k0FIPQAzI+rDLTP3m9uDYwwZF7liy2Gp/K9VGsqQiHL7+WS8k5kXvK9taHv3XMs15PSTC5VpydfYtm8xa2BDyjX50vANp4rBhmnJcrlSvyw/0w3zMcPUOv9xhL31VSaxjY2vxIAMmL1+nRlxj0v4aZU4nC4qfJOV7AUqoskhCsELByBuwC64A1PJfzkmLOO3OqIOifmvgnGpQUW0oaHPjYukSg/ZPfuvq223mI89OvAT1As/UOWq2/nYG2nL6AN30m83O1WEKO82POxtxxsH9CL96Z+AHTG9K2iqjkSyiYOdi5KrJmQS7uRZiIzMUJm1yS1AW8Z7AH144kNZ0tIUnf5bMWSEic4/kwKjswq7954Mpv3U15e0Bvr8DbK/Af9Qpo/8v//K9iFjzs9to5E896KsXuWi0W35CTmY7DYYiGHeNyLY2DIVsnGnZrqqhj1PbJVEkzLlVT0kUVqQZCZFMaDoYRXD8QeSZTz+qDFTJBAKdWw9QLsQiXmK5CvBh4YlpOFkCz1UQ9M8Ns5mN2dAaX7cDmLjRnDF/LoFYi20QlbrUNRzYLoRYhX66hXN0Q/w597aJoaDg+6yHUU9jc2MaKmwtuWFImBsMpMlhjsdYRLobIxyOR55VKZXx+/xi9845sehrtbVyuGWAv5fXpUzx59TWizC7M4rs/4EYsocfPMB59iyi+jEzKwqL3BPnyuzBNG4vpV1LQmFkdGcNGGBiY+uew8rcBv4x575V4i3DiJ7jCDZKkOZK1k5AbZMEIA9lAycYwkR2tckOszI5ixGgp5IwP4LsRJr0nKJTuoNy8BcdVklOCV6PJF8IOIz+lVvsUlcp7AlqdvPwci9EBtq98gpKxlGSaRVBAZfOGAK3e4Bh2a0/AC3fwCt3RCfrTrnTZi/nSGzCBC1ZWS8FOm3BXS0wXc3iJvGrn2mfY2vvFZmBy8liMtZkoOjx8iOHrB7L5vPAqkah6w8TGjU/QvKw2LtNO4k2hx4imh9jeviVSif3H9zB1lolHTtKd1TXUa2U0GzUU8ozETssCevX6TezeuImHT7/GSXeBfPHfp6rzewqGhu1WCaVqSYCADGnkZNdpwOj8AH/+x3+Ew+N9XLt2B++8+wluXr+JW3duo9xsYf/1Mc5OTuAPzxFMhrKZYkEqcsYcASXlg0Jpp3Snxfef0hDF0ODzxSJVSc0UM4OFuXQ12cGcLTGe+7D4uxgo5cjQ0jBx1zBTMYzQxcqdY7EYYzh3oadzmMxnIoO6ef02UjSi1+jTlYJuMb3SVCwGssBSaSy8UJigHGQch2mw6IiQTcXQ1h78pSf3yF9rCHQ1bslQoAwkY9nK9ythAUkBJp4/lNEoDy9nPFSy0ziF+WwOs5BHo9US6Sj9lhRzTMmEcixkaEadSFIF/EhkrCKN5HVMEs84H7EYogxQWJJiCL16U9TxmRE2H9lykvCnSmKBLCg7z2YE6CGjlYEI/L/iVWYRgForIIhFJZkLwoRi4qmS/bAQXZJZsCTLQhVJF/Q6McFNCiKRI4uvTogoCIQBZ+eVSTtTQ/le+nxwTBDII7NNivUk7VCZbys/SbLSeJ5i6CuG9BFy+gx508VqOcf+WYDTUU7kqwosYveWDB0NqSiAhREKVgxPq8FDUY6XTAsCRmSHNYuhSCEJTPmhjomfE5YSmWG8bjRDzzHVUl+hZFH+U0B3mhGWX7uek6TcRRCjWjAReTMMT46xHA9gZhPGncbmimKaSMqlpE8qkI/j6asnLyQN78b2xpt7pKRwivmmbp2mmJh0qNI5Voi8h7D1EOmIJsFMYOW5KyaY3PuI/oeEycjwU/JTda/TyFoJ89RZCNgpzL4oQqFSlONz547M1QS+ef0Vm4TPAz0hmcJsqudZQiOYZqbCHIKQ3yvtc+yPdOyPUrjTipAzMzicMSFYw3ZVQasEzBLTI+xUdRwen6N7PsSgP8Lzp49Rbzbx8Yd3UbF5vVRi52odYjxjUIEKxOB4JUgyWOdxeHKCaeeZpHdyPE3HY/G6CsIAH93aFSbsw9cnaNe3BbClT6aAGzIfqOtLKad43ugp7DSuoWa3VahJJhDJb1bPI/BVIcPvp2dYKTPGZi3CcFlAZ0JptErH5DNFphjHItlqF0wBHrOzWEgxyXHABOeslYWtT9Bo1qGXqphxTgoCNO0Cru1cQTw9hnf+TOZ2AWA0Aoe+WDgQxKQ/F1N4CaafLQJMgiyKlSamfga9cSDzW//oJabdI2kc8BwJQHAekvRlSURUcqAL83qRBCahILw2nAt5vHxueQ8IVn/8wXu4treNWI/RX+jozxKqlzCYVKEXRz01rnVlev03vTiP0LeMYUz8Oz4r2zWytwjWBzClYadjHZEZnpVxcJEAKo0Aw0DRtqVpoST+ZGdoMpeHIaXWZGORoZeVpoYUpck5cb5T0lo1BsjyEGkrGylpxe5cBooBQn881XBRiagiBZUFSxn8874Iy5ZNBDJrKUUnIy+iFJTzbiax41dG/zxu2oJwLiUoSfaznJsY98fy/8XPUmTyKormQgonIToSKZww2BMZJ58ugnz8HJ4n71eOz6cWi6m+66rnh8EdZydH6PV6MicUC0UZS9xn0IOQ8ynBEs6VZI3li8pbk2s5GXby3VzDMypARq3hKmWT57L05gKqMa20VrFQKhZg5Wwl1UtnGWsk9/Teiw7uPe/Kc6IYN2wiqeaKzDH03J3tI/CPYeVMTGdTnPe6iOIUdrY/RrOpGsBnp8q8ntf+1cHnWK08XL3yY1y9+jvYP/xrHJ3/FLmKAcPkvpNeVGTMxmiU3kG78R76g+fyQzIvGyJkc2kMP8noAp4129/f++o7B/rfwf84Pb2Hs9NvhXnWbCmZZb+rmGf8bzLI+BoMngoDrU4bERkbaux0Oo8EYNva+gjt9i8M5deBh1735xgP2RDmrVaqCSZTQ4tgmCpJfrXkmh5h7SuAlesBAaOsnZN93DpwEYfKekDiich8aym5J6WNZJY1Nu++UXX8HVyiX/sjyWLrdR8Ji44AGmWcv+q1nDzFcvoEpXwerUoV5WIZ0DMYLxboTxfojAYYz3qSXN3e+ADZtI7V9ACt2iZKhbooEBDzWU9sLhJNwQXorppiv9jL8aHjMyZANWX99Dyz6kiX3gJnv/ZNf/uHb6/Af0JXQPtf//BfxwcjRv6mcXc7i0enK7zo+LjeAC43SXllsbjG636yQBP5N9kCV4ave00WZTSBZVqWLmy1/d4ae40U9uoqqv1JJ4TBZKxWGi/OfbSOB2haHn5mZRFXNjEMczg/P8em1YefLqJczOCd1hyF4xUyXx3iXpTHt1u3wdjNgjZFtZCGk6oJ06aW4QLDWGF60uSRjwN0ei4qxTy2sh4ejjVMrCp2txoKOEsK57PzIzFZ3iqa2CqsYBUasEtVONMRnp/N0R+MZINTLhZwqWZguZxhvzfD2egEYZhGOv/90lfoR7Bef6WYNWkT+voZovUevAllAzH0SoBoeiIbj5SWQsH6CF4QYzZ+AU03EPs8Zl5bZZReIFiVSsEdHMGsbotHFl/cgM4Gh0AqQqG+C5AZxq5YcQgvuo/UvI4lQ+uKTUTrrLAJ0jmm0tGXSZkWl/LvYTZ5jPniAYrl2yiXP4Gumzh+8VOcvfprbO99LEXs8PSBFB1mJo+cVZPIdxYP9DyL4zVOj77GYNqVTUmr2kS7UhdgRDxAaWruugKwOJ4D13OFUs3Cc+PKx2j9B5HQg1dfo78wmi//AAAgAElEQVT/tdrcJVI4tfekZ5WJ5rWPUL/0N9+Lcp4yC9FR4cWDr/Hwwb3EyB2wcxbqbXZ107CzJYmib+zsYnvvDrRIE+CiO16iO/a+czpolLK4slUT0JndayeIYBYqOH/9GH/5x38EUweuX3sH73z4GT7+5BNUGzV43gKjfl9Aoc7REdzpWEAqFggM2ljR/JUAow5J5EwZlO2kxDONgDRxUZH/JmwHCeIkSIY0etMlhgtfgB8xENZ0YSixkMhnlFcW2YzpYAEs6C+mUv/GfgQPqogq2jlkxCcKGPoGqtUKrrTz8v0C2DgTPDmaIVOsC2hI6el2jRKbi/SyFJb0SqJ3ms0kV7IA6GejxqPsGsmEkbTAlEo08xciVdPTlDNr6PT6mDkO2lubaNSbAjhkbTvx1VFSRGEj0FeLskkjA4ZMMfWNTAKCGWRfiSG7SG9UkSTplAQ+c5ZccxYdZkqTv+PPhXm5sAGkSBR72cTTSIVKiISTcnMoUIWfzoJF2FqCfSRsA4l2TxL2xLuMabRZOX8ygFQqLse0Yrhx06ckQioQghICMpb4GUyH5HWSwpKyUgLkBLtDJtdFCcCqSVIlr8lSUtlUIh3BN7LnRP4WukiD45lA+xRn/YWwxfgckTXJZ5LnQQlnNe8ilxrDCWtwY8V6odRUgNFwjZJFCSRrgRCVso6Zn8HIyaBeTCMfzxH5Hsa+jtmaAIVKKM1aadStEBbEuAtpy8Js0MPk7BiBHyCtsdJgR14Zi2tp+vDwOiYgCpl9BBbph7L08bMnB5guFnh3d0MAGd5rApRk/4h8VcIibAHNusscep4t50G23I2Kgy3LkaAAkeIKI5hsOA/7U1OO71rJ/wVbMOR1JhOH8lfOY6FIJFfLFVx6JPL7Eg86SRqmNC/xfiLIoEBYeiIRnCQTiACHAo7XegYvJ1kcjhTTigwz/lxrpXGtrQBQeo2+PA/k93ut5BoEMV522cAC0h6DSkKcnpwKOFRptuE5DloVW1guL446+PmD57i8UcOdqztyfQbrgoAZ3uAAnfEMmeoeHGeO7sHXwjAieHZnbwcf3LwiqdvDmY9XZz1ZE8i26Y1OFcOPIRThUumfdQ2NyqaMvfGiL82TZnETFauqpHaJdJnjnwy0dplBMFkMFllJ3xTpJlN+EyCN71csNPX8OfOFhId4DMEpbMCsbMEM+4ijCeyNLVy+dlV88NzRFMFojgJcbBQB01LgKMfw0iX4RRP8WJ4tHovjMLQkQHc4EyaPn9tBtryN8ek+hicv1bOfGMTLPENwhc+/PPdkP6o5hs8wrz8BNj53ZDVykO1e3cG1vas4PRtiMndRqm9irWVlnv6hLzYsjQzXUw1bVRO7jRz8pY9ep4PFbCLpw5VaXT3/RhpGhqAYj0kFKFD6yKYKGTHKO1SFnnBxWXEOgS7MQoJIHAdcXdi8EXxGQEj1I03LhF1L1hWbPzInJkAAga84WiGbVk2f5SqCR5JXTJY7ZZtkwyqfMd5fMnjZEOVzQRYx945Kjp8wwcTTiOCqAkK5Rl/MhS/Ppnh5OsHlVh5X20V1fCL/VPPHxRqgJJ/Kg1cyqBP/I2lEkc3OJgiDIdgAEJBO+RO6zkyUDxyXpyfH6HbOJAQrZ9uSAMsfgl/T2RyT2VzmZR5jqVgRtr5lF1Ao5IV1zWeJFiQEifl3BBElYGClkl3H4x5Gow6ilQM9WuPq3nXsXb8u+9usVRBfVV6Hp4cTfPOsKw2/xHxAgWfCPONzFGA2PcBk/AILAjfJOlit3Ua7dVeaFxeBGALmpwwcHX2NV/t/jctXfgeXdj7Aq9d/jePze7BKaWRtlQgcr4iQGkjFWdm31uvX0agrn6iT42/R6z2VvSr3dfXGLbQ2PvitDA3gcXa7T1GtXhbpsCj3oxjDwUGyli+lScn91oXlihj2C3tX+TZvknG2+QtPN8o1T49/hn7nPtIcE3pKVAthEKF//lzYiLHmK+n3KsbaJzOZiZimNGa2rnyAzd335fv73Qc4P/nqzX0SphTXRrLYCBKR0baOsHXlU2xf/e7QgR86v/z/8X5n+ADu+AGsjAE7a6Aiz01ZBRyEaeyfHeO4cwR3yebJWtZqM2OgVW0jx4CZiN60ZWTT9ISmNYJSBYjNCWXc4jGb7LkSbzTWMnwPWWf0IwyNovgzc11/+3p7Bd5egbdX4FddAe1/+B//J6kuaXC610jjeKSKz60yixcasGp4craSRYALBjfA19qqkGMYAME10o1fdmkCnMFei8bba4TsyAdqQTodhbh6dIqfzM+RdTz4pomfbpbwbXqFciWLsbYhrIgbTQ+PuyVk0xF2MyOUjpfY90qwu11sYI4/2bqDbLWKzaotBWbeyorXCgGqV50FfN/Ff5YaYffsHI/nIZ4WSshcuwW7tStgAP0gDs+HItXM6z48ysp0C1a5qjwrFmMpUiT9jMBAKo1i2gODmfXIw/Pjb9F1T2Fkb2Id/WpTyShaIop9jGYPMezfQxxEaDQ/Q8lKY3F6H36YglGh7wqLsSIirLByQ+RWZSnknJWGYu2SbGgpWxTDcD2NQvuaSpkS+UQMZ3jyxjNrHc6Qq25DRxbu6DVCzUOYWiJbXCGjF7GYEeQco1Z7H+lSgMnkSzgjbgRMGFl2w7gZ1WDmQuiZAEbmXeSy76DXe4hh5yH0QIMeE7BgJ5i+ZzHKW7eQzzcTJkKI7vHXmC6UhKC2cRuNSg0mCxv6W4nf2xreyofneuI1sHAXCNYsvGK0L3+MxrbaOFy8xsePMTp+nBTvSwEL+TksTpt7H6F26bvls7alC3NmPuzg5YOfY9g9EakMk5DsYkX8WTKmjUKlhYgAg86kzzJWa9Lz//ZX1U6DAJrvLbDwfRQKJbQ2tvHNl3+Bn/3Jv8FHn/1DXLlyHY1aTUDHyWQg0fTc+U6XZEHpuLRRx8hdY/vaHbz78Y9wOhnhz3/2Z9B7J3i3vSGeDuKbIowobrQUQHIRRS7SjFQKvYmHzsT9hayTh082UiLb5Hexa0epgREtkYno2ePAXZEdoJIpCTbFa1VU+kYDxXJTgjecURer+RAFpmkWizhZKF+uVs3COkWAQ3Xy87YNLVzDcR0xI+cxin/NLzEzBPQi+4PSJxZmUQjPUQC44yspSr5cQqXRFGmT6tirz+AGSFwVkyhzAZPWKkmWrBABNRKQVczYyWT7JVNuHo8Y9DPYg+lTBC+kwKNXDEG0EF6g/G3EJycxXhMWRCajOvzrNVLJOfESq+JO+WjQm4PgFhkp/FMWlNzsEnAhOKpkc8pvhxtwzrM8PhZoYrItrEplKKzAciVRkvdkDQk+IDOC4LOkcAoDRLGYBJxJADz+Ac+VIQAcdwp0DmGlJkjHgXS0KVkZL2uYuMCCcioBdRhSsEK4dLFdXaCYi9B16piHecUcJdPE98UfksQ5Q1tju6Fjnc7jZEyAlJ4kMSJvinG/Dz32kW+2UKw2hOmDtQt90cdsMkWpWkWtUcN8PMLwnKEmKmVQiguR664F4JDCRdPEv84uFlUAwHqNQa+LF6M09k/62LIWuHPjsozDp8cdvDzryzi/0m6IVHwY5BHGTNBS4NRecYGdvIdVlIKhA5aRlvEgxxBF2B/rcLwVWjnOgQbMVCTsSkkPpYSTfn1ZAliU/1O+R/8hFlVKxMMGjSQmUj5LcJj+a2J4zvuwRhDpiDQagWdlrTkY6zidqWPjOnS5rmGvlRJPKBlXsY6X52vxUNupK3Nkgmj7XQYVxNhrp0R2LNK6pY+Hj15gunCRymbR6Q1QqrWkEXN08BLb9ZIAYhwvZN0x9a8/mmKZrsPPNnH66h4GJ48kgZCyN8o+b1/eEjnd/mlXGlaVYgPN6obyluIzpmnoTjviC8r5ZuJNsFnblnMhEN0sNAWgkcAEkckmIKGRQSnroZQewo2KGK9Kcv/5EhCacvAEWFGG7Sp8xPNcLJETpoBIhNd9tDYK+PijT7BZLGI2HuL5k6fYf3Uo33Vtu4jtehZr+sutVZqxtwrB1M28bcm+YDQeo9sfC4DWnywxy2wgU7mEWe8Y8/6hgBuU08qcJoEtKsCDz7I0hcK1PO+UuhE8dT1PfsfG0qWtDeTrm1jQv+wHvsgA5veoPEfFWL21aWCvbWEdZWRc8/udBZtRngBYZEyxuBRwK/Fd5HyRz6VQyCmJ6dThRKMS64bjibC6KpVKwlpK0ozptxeo1F8x9BbbANbsnFcVi1ACctL0n1OyToJe/F7+DX3lxGsQGvIWpdErHPR8Ae92mwyWsuR55ud4qwBTx5HimYyyVUjWpSlp1WwScF5VXp9k0iq/QmGsyUNz0aiIhb249LmvMpDjd9LkniziRE4rQFrC/JTmBi+ehKqo5gc/010GGE2UsX+tZCP0puj3u7Knmc/nGI7Hag6QEJGszE2VSkkYp0uPxv8OppSZxUCxUEKpzL0G/VKz0rST+yJri4a0xjWdqaRUXjhircDU3Ol0JEFBvP/UP5bKTfG85T3i9ePexQ/T+PLxOZ4cKIaiyXlMfFA1pOMBVsueCoaZDaRJQyB0uVqjVrslzRjPPROZLeWqZHkXS9fFx+3Vq5+iWr0i4/j45J6wS7k/I4vUMNOI1xq2259gZ0MBNvRNOzz8mWpUxcpnil6sDi0XmCi58QHavwQw/cBH4O/87Wdn99DrfQMjy8achkqZLKkY/d4zaa6QQSfjToznVXOHI4+/q9VvoVa7+YbV2D29j/PTe0q+ns8L2Bj4BNezshbxnp+9Vk1c8Skj3TgCNq+8j63L/1+GXr/7EJ3zrxDRZoX7A+4bmN4tjwD/OxbwbOfvOXjmTp5hMfgWgc8xwz1SSp4VMtAajW1RRxycH+Os34Hr0RNU1T+c5ww2Jo0sqvkKqvkGskZJ7IAuwDPxAExk4KoZmka+UsPHP/l9XLt9Gz//6mt88VefY3h2xBgTpEsbiX/33/nQe/sFb6/A2yvw9/QKaP/7//aHMc1lX3S5SYpwvcVCT8OjE5oi67izbQiTTGQvIrVSTS5ugm9sWDKZPztzsAo1XG2Z0tmVeHlnhu6L55KK9n4hj3rLxuO0j6vHlFgUcHSzgf7LBUsSdHNtrB0HGYR4OauioY2xYfjYC9MYuYA1GqE0P8Y3W1eQ2tzBeBkLCHJntyYJiOz2UYLZnUeorXxU1xN8MdMxTFext7cjG7nDkx4utWuyIfdmQ7W5TMXYraQw9lXMcs2M8GrISPYMdho5LEN29WP0ZjE8ZyodvvlsKLd6ENS/85aHMY1Cv8IifIa1YSEb+Cjr9Nn6BN40A6f3DHb1Ksy8ohGbIQMDjmRTxwI8Kl0Xf45F7zXs5mUxH3XG52pBqW7Jwk2fMW6SuIDm6juyqWfIADfsYjpfnwK5CVb0NIkqyOSy0K1NrFwa3KZhWCk47ldwZxrMzF3oxgqu/wh6rBLpoK8xm64w7jL+Og/d0hE6S+RC5VGVMYowszbs1nUU2zflPJbDI/RP72O+nChZgq6jUamgVW3ASEySmcbGAUTzU8p0yThc+Qto6Rj17fdQaX23yWmfhd3rbygMQ333A7T2Pv5bHzvbjJAKphgePcVidAqrWEM6yyTFFPLVFpCtYflrFDXf9cWtWg7nr77A8avHuHnnY7Qa21i7C6xcdpFj+M4Mq1QG6Uob5bKFu+/fwTvvfyq+DQRuv9x/ij/68o9xNR3j9+vb4qUisjrDUMUo0910Ba5ceOuwgOtPPXSm9OBI0voItopRvJIqrYIV4pBAE5Bau7DIPMxkMZuNMJ9PhGFZLubfeOFw/FF2l8oVodOYPwqQpodRypRijRHl9KGItbR48REIkLGbeEmwyGDZR1NqyiPlGJhQyPFu25hPpnDmcxQKNrKUqibgV8TdKjuClLQloJXyzlF+QmTFiVRQJD8RLLJJoxiugF4Qb7JsWnmaseDlJlXAVgHwCGwoBp0wFxNp0MonO5SFv/KaE3p/kryW1Dgy5lWSpWKKXKQz8rzJjOOFJXvrgvXGj5ACmkwHjcw85XWmGLtkodLfSnRKSWJcwqqinIAyHhrzr9dyvradU74dTNRirSeggvJ5Y8FOE3vhTiWBCGuRCBK8JAtEBQ7wS+30HCmNUrQIjh9j7OWwcFcYT2dSFLAQ1Hmf1zPUcwv4sDFY1QQs5IvgTLRykTdWMv/nUj4iTcdkXZWirWhpsLQVjk87GDkxdreq2Glm4UwG4iEpqXMXHkj0rEqSZTlu5LNF9kOAjo0YjnlTwFGCFdmcJfeNf+MsQzG0P52nBHyvpGbyHpEPahoOOl0ZH9e3thQrMdJw7hUwXNnI6BG28opN2nVN7OSX2C0GScGnwfFDMdan2f6pZ6PjWbhc8HGnEcFgNB4ZjL6jfJcoHWRXhoV8SpmVK9N7lbgooQoxzZ+V2TfDYQjeDAIb50tb+djpag3YLiuQVLzRCEwaGWGecdy/7IRSVJNx9uzMl0L47g7BPl1k6HxxXebaRqCAybT92QqjyQLj4UCkrQSr2eRKpTXsttmAKstnc22cTAkITHE2GKA3mghoJn56QnFQibG3L22KPDbUMnjdG2HmrtEoNWUsyvdnsxh6Qxl3W9VtVdgkEmQy7yTkggbvBP4YxiHBE/Te9FHKTJG3DSzCCrxApW/Ks0Zm0cXnXCTQElQjSE1g2iijPxgitRqh1W5JCh0la4HvYuF5MI0MrjSzuNTifaehtpJHcf1beAHGc0cFgtC/au4k0usApz0HZ5MAU48AECXPZInr0vjhc8T0N95Lnke01uB5BMm57upob27JsR8dHcNZTCUk5uaNmzALTLdWYRHf90XgpGysYGse5msDSy2PjXIKmyXu0ZgIbMLKUYJL3zb6h1Furph7EoyyJAs5kHVDEnkN+pCpRgTHA8Ew+hJyHSBmyWTMpb8WaXqOvnwE6pc09FdSTgL8isXBmT2EZVKKamAdMlBAyR0JfnIMyiAWYFElJBMQ47VjE4F+Z9JEIPCapALTw24yd5AzbVRLBdnf8Rz48hKvOD7j/y97b9YjSZZeiR03dzN3831fYo9cKysrK2sZshvUEBQwEvQm6E/pQRIgQSPMgzQPkiBAgAABIqghJIAYPXBpNruruiurKvclMlYP3/fNfDHhnGuezabYZJNid1fPpAOByorwCDe7du3a/c53FkcBDGQhmjV6mwDJ85mSPbhYoN7zxJy7UU0G7DICn0tJvcW0UmOE0k7jl8a1mfAk12Uydk9aSzSGS4V+5Jwlol4T7eaVmoXGy1dkQqSSZATTZ3QTBADQu5JyzRVa7ZbSMwvZHMqVCrK5rJpTamzQOkCNogm6nQaazSutFYRk+KwF2YohIO2GkU64MqtfrsNIZQooFEvwCeX7YTy/GOHF+fDddPrsgxpS8Sga7Q5C/hDNPpmDlNlfYT4fYzqfIhI7EMgfCq2Ry90RgLZcXCKROEDUrYitdnX5BCcnX6Bcum2S5sn0Xc1w2fwajsMmnoVa6QEO97/37rMvLh5JdZDNFDEdX2Aw7KHdMdYnldqnP8fO+mXn/6/rfUyzJIC28edmDniGReoTIKYPn2MSoLHh3pehVxxT8wxQu0Q2GjSDZBCLAYzFSjugcsPc87W9vztg7O861/rlIzQb38IKsUEyw4peyGva6lAOHsP+je+hevCP//u/rnH++z6nffVjXJ//EHMx6n2BwSnXQa1QwUHtCJtQGBftDhr9HqazoeqiLQOQ91TaTaCYzCMdz8Kxk2oYEeTnem8SaH0lwN/56AEqDKXygbOrOs4vG7JtWMyXsiwYzxbY8D7c7tdkJUAbhn/Y+v33ne/7n78fgfcj8Ns7AqH/8r/57/xbFeOh8+2FkV48OEzgZd1T0XlYjmnj/7Yxk5cIJYwsMmMOTchNBDClX6+bS7E/jLnlGncLU2yWQ2zCK2wu+KDxEd53gEgM3tRH2FvjqOvhVSuKPwmXEJtdouC3MIzvIh9PI7pcIT8c45PhJeJXZ3gZCuFPDz+Gn8+g5E4RTRURjaeVutYY+Yj4K9zdieFsEMbXz8+QWPdxcPM2sjs30eiOxIDhZvzy9BSZmI9cKopCwkJ7biOTSeFWLYWJH8XTswEWE5rmm0S02zuU+oQwn/Tx8qwjwIed1+6SbAza95h4aVkSqCoHhtPHmHhPsaJU0XJQctlEZHrpJ8gmDMV73XmhjqNsYobnwV5wgxGNk3M3DVvHNult/YvnSFePtdGcNM/MIi7rHtOZJ91e0j3PRFarIxyfIBpjcbRAJLGLROoe5oMLzKYniKTKsKP0k/oGjnOA2SiE8fAbJAsRef0oFp4AyWSFSX+JcvV3EYrFcXXyY0QWa5nYu7E83Hge8eIhYjkaGgOzzik69SeYeWNtnumTkk9nkU6lYNODhccYzsjLIOoPsLRSqF9fo9d4rqKOSaPpkvGe+Jsvbli651+jffatTK0Lex+idPDAsJEiRia1ffG95hVCNDRD1FpgOpuoOI+6SdG+6ei0BOWWc22KuQmhmf0vemnTspwh4rhGMrdN/eRWlib4jqvxr7/5MQbNZ/jww4/x6T/754jG83j2zVdofPMlimsfsVIBm9oeNrEsriMjpGs5/Cef/QtkohmMBj0MxxOc1C+QCa2wGyWrg891ysi4obZgWz5ch9vXoAtJKNUKoTNaoDWcCfxREc6CPmSKJhb3C49mq5yma6Uk+ksPCZcpXkbawsLKePWsgShDAsiU8lQcpOMpBQFQUspNO/8+/VxYTDK9k4UWGQedQQ92LIq92h5G3Y48YeiRxk+djEegyTyPL5pIIhJ1Nc/IaCBNP8EuLUHZoOAWyErGHX2GAkBLhbT8FN+pVAQkk53EgpVSmE3ATovbYZAbNPUCc+xt91Fm04YxqzqKoJbSK1kYUnpDr5GlGFaiWQRsIBogSz5HoIdMPfoxkTkUsDuM7Md4HYmdoiS3n/kB8feUfipvH8O24O+a9zLZkZIl7drhUKZKwJEbeEp4GQxBqfZiaeSlYhEYNnCI9IY1Gx0hGX8L7GBdKXoFCzVKSinhXSLlEihfyoeoPyMwZUlC1ur0NIdi0YiR9C5HsBmKYKWwsJKGaUdfufkCCXuC/QKBmTXOrsliW6BczmJvN4dpt4tuo4W558OjtN2fIx5Z6N4muEAglzInNi4IZPAI6cdF431KDAUQeitMhiNzHoggRKPzWBxhn8lYE1ihDa5GMTxvASn04G7aAic1RgyL8H28vDzHRbuJe4dHuLFziOY8ju6CACdQc38mwy5FKZ8xrAID9gNXk6iRT/kh/Z6eAyEfR1mGIITEQjtMEYimzj4M242LBSB2mQJyVkZSFnIwGE1xOXHRXmUQIihJZmsIOMgbKTFN/HdSNDE24MwWXCSgQ2Ya0y0JPCyWG5w0FoFHFOWCFm7XTOH/is2NkIVbFbKyGKCyxpdfMKzGR5GNpv5QDJZGqytvPz7UCfbulQrIJRgqQYbfEieXV6g32pjO5wKeVkHCIGEFIw/mfeLj3uEuHCeG684MhVQeUceYahtgTAZd+vuUpZJ1x2sutmaQaKrmDgvNgBHLOyztLnFQXMDb2KgPklh4lG8SuCP4YkA0Ac5BA2F7n3Dc+t2eWGNhPtNye0hFVohtxhj7CZTia9xIjQTyMPSD95QJLzHnI6bPbCE2KoGbTp+g20r+c+OFj/5shYm3gVtYoXyYQH8yQqfVRNRLw4+ssH/7QyzaLt48eSqfuf2jA7SaLUxXEVQPP0D9rfHfrB39Yr8fAmSyseQ6Jps+wz7leGVjG2TspYDCXrcjoJ2hLpR3JdNppNMpFZdpLp2hMKazkPwYjfRwifF4IvCZrKdEImGAs5B5j2wkFIZhI2qzsaAFV/cuv8/5SUDLyJ+N4MkEUJhjow8mgbBQaCMggY1FSjI5vttUY6Vui60bBIjIp4x7GnF75WNGCaMx9wZeXfbwpj7CYTWF+4cE5A3YKmm75oIB39V/88kWtgTCie01nmIaaEK5jrmOkaNuPUJNkIDxWNsypd+ZToZ8NVtWax9nbQ8XrSnulDfYS2/QH8wxGo/Q7XUwm88EgHHNijqASwN9HZ+PVIbWDyn5ILbbXfT6A71vt1JGIZvBmvcTE+1pQq8U5Bm6vRb6w65ZYxSKYUInplZFcs6s3TNBOIkcNr6j+yibTeFyYONlfaW9L9ckz1uLNf3wdgUf3SzjxVkHb64GiFoTeXNyrketjtZPzy9iY1XhhHpmD4mM2WNww7dpC2jzQ1n0ej28PfkSufwt7QnPLr5SYyxic+/B55eLG0ff19qnZySbR4s68rkCLq/O0GxfBU0oCDj769LGX7jJ+g3+oNf/Kbq9n2C9CWMxC4st5odoF0DpbhyhkCPGXiH/AQhmXV18wegusz+RZ5+FxWyJxYygNPdTcfkDV/9/gGZ/czjazcdoXT/WM5IAGu+j2sEnqP07AJzxXC/PfoiLs780px04kyhdNJvDjdqOggLCdkKM4Wavg8F4gNFkgPliIkCceyTXtpGOJZGOZWH5ZLtybTN+iVT5xBNR3UfjmYdGt6WU9J3aHSQSBKXNPrLZuETz+gxL7pO5t4KPyo2PUT7+h/hc/wYn8/uPfj8C70fgVz4CoT/83/4Hn5tzFuNn3Y2KXQJm3ChTuvjiciq5wq2aqwCAx+djsZvu7cTw+MKYWdK8kQXDUZ6pTFM4zhR2uy4JkJdP4uJkgulkhXQ6jPNpBpFwGg+iC9w8P0Nq0MGfpvbx59EKQtEYCn4XN0MTfHJ1hW+XLh5bDj68fonr2m208hkUIyM4hSJ6flbF682S8Q2ZTiZIJaPaeL5qLpHfOZQJNx80H9zcUTLS+dszk9QXiirZ6YPdFJxEGksnhWKpiNV8hifPz7DypipUaPy9V07K62LUvsJ8PFDX8HISR31mpH391mO06l/Aiq4Qzdnw7TVmnYVo2mw0h0Iscn1MhksUsw9RLj7Uz8KjBja9U0PN95fwLaLukUUAACAASURBVFP4TZbAfEUz3SWSpWNtGgfXb96xjLhJzu0zSS2MYf2lGA/J8qE2xf36a9H8yVSazadIlQ6wsoYYt06l47dzHtLZO1j5ZNkQZPPgrZ6g1/AwblMGYYyyV0sfG28jqekGNoq7n2D38DMMm09hDV/AsVwsE7eQCBhn21k6711iyJSw1cwk4HGTyUQsygkSFRVSidAIfrSqjVsMQ3Vor68vldeXrX6IVPHnwTOGFxAMGzSeo3v5RBtYslQIVhHY4WMxv3cfqdoHW1IPpu3XOiQCKaPWG7EoMsUa0sWbWPlRNM+NQS43rO3rb+BbGxRqD1CqfWzYIATRGC3uzfQ5/J+zFz9E/eoRajc+gbUJoX3+rTp//NvVw4+1iemePUa/8VQmqXt7B7j/8PcRctJoNC4x7VxgOTRy1nimhHRpH83IFG46icPErs4pn46jUikJXBz2BlgOO4iGPEw3DuaIqfiJOmFU0jTJXqmo4vVi8cHwjf6Ecw0mhYwm6TJ/N3JrAWYrmlyzC2fJF0XMKxZU9JWgjJKplgRJaHAbTQSsjI0pfFns0sOHiaBWREDVZD5HLGYLhOM4tHsdWJsNdmo78JdrdFttFUcybBeQbKkAJrCk0AsZJRsmmRIkBeRRqhaROb/MvcUUswQG0Uia4Fl0yyIL0toIMhGiIzjB4ACGyZJpkolRsshCeCVpDos4BVa4MWM8H8h53kWYB4biMv6m5CjwpyLAxbE0HmYsRgybjCABAQIBYpQkLyjb5L1smBsEMFn4K42O0iBpMml+bxI5OdaUEBjggQw0I20LvJ6DdME5Ukn6vUVM0AG37AsGX5BRQoaSIylXWIw1X8wTjuWaICC701zHwwtkmYhMkB0bAQLjZRyRsI0hAZ7rpqSgdmiFqLUyfko2mbcMVFiqiUD5IoGOiL1B3GZG7xJzGkOzmxv1MRp0Mez24M3MHOP8EgOFRbIblWE15xGvrxgpHA/ODTHaVgZ8EkDDMTNm8afjGJ40KH/1cJz35afD6/rw1k10BmOxTDgHxXCij5gdQb3d0T1x7+BACYNtL6Hrk3fmAp4pfdRnbixcThNaLyVJk4WMkatRSlWfGSCdUs+aOwdtPtPJKG4WqKIy9GtJp0NhzGdzMbBYRHGq0eupNY/ichw1LAQCWc4UFXcupg6vmRotAStQvk/0YQpYeWTEnLSMNxPT9Mg2e3DgiG3Hwv+jPd4nW5N1A8TyxfE289SwMJki2euPcN3s6L8EGvi1iVVRLhRQdoznIcf3uj3EZaOFyWSIwWSMuWRyIfAvScJJAE0MHSDOcBT6b7o55FN5Y24ecyXDIwOIx5ZMpcVGM6BAwLgM5HWs0/kysk8DJtdyK+zk5xgsErjuuQIWt6wiMeqC8ACuV1rPeC5kYILpmVOxeKxkFet46d2mqRYdoxLuIhEFirm42JGN9kiyvHIxo+fHdLbEyVkTZ5ctsR3InOP6QJB/PPNxNZhiERshUQhjOBxj0O0Z38mQj3TiGKtZBnY0hULt+JferHGvxSYGd11ZZ4lifC2JXCFJ9Gyl5382QzYvfceYjsnrthEjkIBRLEK2k/Eq5X/J6hKT3mJ4CFmK/B0mY3KOMv2Y/0/jf+PTaAIYTIiBwM0A9JfvJoHPiIXJfCEfW0nVZRnBxqiRrfGzuL7Rw1FMLp/Ht5QU1qhuA39Lo4801zpoFqQSCaVtkkkpoC3GJsFKybk8preNsfZYt3dzPwuKCBhjXN/iccq3htrPHVeSOrbhaIaz9gStkfGq3C84OCrFTYAFB0iei4EMP0jSVbqw/PX4fPHx8nqGN/UxLH8F22sgaQ0kuWTq32QyQa/XUgIm10/ewzExhwOZfchCsVxDvlDEbDzEoN2Sd2KYDRefKcozwwAMWShVqrpPWp2O1gnOs2SqhGKRTBhf3mQcPbJoZDsQspDM5jBbbTDoD8Q4PGl4eNta4uNbJTy8XcTzsz6en/bw4XFR48rXh8cFPD3p4MmJWQ8z7gJhv4eJF8N8ndZzJBIm85WsYyN7lf/ikkm0dSy9DQaDNur1S4U6UY7M+4PPMjZDapV7ChXgSwmd5KOF6AnXxvnFW3S63UDm6MtQv1z5u9Ppf+mb51fwxvVmgU7/awzH9Bm2pNZYzcj+9mFHIyiVHiKXNeqK7evy9K/AL84x7ZsDRYXB/B3sHf2uEubfv375EWjUH+H87C+xZFBC8Gum0RhCLuGilE6jVqiimK0iFI5pf/+2cYU3l28k5d/uN7hHKCZzcCzuXzZIOBklLVsO18wlusMRhpOFGJSxWBKF/CHibsak2C64Fq0wmwzR61/Bm43EWK3efIjarffX85e/mu/f+X4E/t0egdD/8b//z/7z+gLRMHBvPymE/qvXQz1c7+64kqW8rM9E539wlMaraxpGr3H/IIHH54ZR9uAooU48N+shzOGEaQg/RbezwGTmoLFw0Z6ZjhU3C8dpS92DG8sF/kX9CV68ucAP9u8jcuMY+84Gh+en2Pn2S/zf2QP88OABwkyRdKIoxjfIOwtRb4dr+vmEUUuHcdFdoD5a4bjA1Dpg7kfxwY091PtzbeZ3yjm0ry5xctFCJpfWxqJA77S9Qzx+Xcejb54gFbdkiFxIubi7n0Wr2cVk3McMMXlnsCidzz11+N40jVSFr9Vqhu7lT+DhFZyiLVbUZLhGOnYfYWeF6fK1OorenJsOC7AWSDsfopD6zGwO2y+w6rxGpHhT5vDsrk6XwLh1Jl8zUpPJ7nFiCcM0QwiZ2k34myWm3SskSweSd+lhY4UxbrzVvyPxNeKJiDbci+kSicxdRPMH8BbGP8xOrhGyX2C5sDAeDDHuMGadPjMrrGaUJlFR42P35u/B4sZpNcdehibXLgZTS93mZPUDhMiI+msveq3NuqeBYWeQpKXz3kgikk+msHEIpEVMAbFZY9h6hXqrgWT+GKnyPePtELDHpp3XAs5YoBJgIhuKhcHRh7+vLvbo4hFcmqkHltwESyRnZYdd7KglM/PkIzKbjvQgZuIiC3kZD9shRaprU2hRhrNBtnibNQyu3z5C+ehj/bxx8Qh0+w3HYojZUTjEQTwz51ei05NZEkEyGYNjhfE7v/cf4+jmQ5y+eS1AheDJctRCht5NmYKuaa5GENHCqHGNhGsjXyyocMDSpMAOVwbM5KaADCN21njvpd0IMrEQNtrM+5J6EAwgW8IEPxD83gjciPDsWewx8VHAzMb4BFFyxO/HErBjKUWCT0YDGe6vl2v5S6VyBZNSFviGyXfIjsio1VuvMJ7OdZ3p/8R1gzIha7lCOh6Tx6AYXjbvCVN0GzKZYTVsGVj8fwF5xnFb8k0awOre8I18TWAHzfMJECg5LZCmUoIVCeuYxdLisROEijgG0KeROWVEASjDecXPEOgVpdmxaZtvDaWVTBmEUbCQ2fou6bgkM6OhNKVkhinCpETeczx0Hhd9fySnDMBBgkOSeap+I5C11ppF/zKljAYdawIIkuGK9WYAJ/m50XRcn23rc5QAGnilSPKmVDuTkqlNPAHGIImU4JwSP8n68ZdwY2HEIiZFleb+BFt5DyxXvgIaBoMBMtEFklEPUz8JL8QUWTIM5xiTibvxxXTZqWSVVDnq1LWxpJRrPp2qwKQsmH5vYpBJJmwKb46XQy8kgXDG7Js/E+tvvVEaJTe/PA+OOWVwBI0IJn778gKPXp7C2xh2770bh2JNMRWSrBpeXxbzTKHjnKHEd7QgCzqCaHJHfmScL+11DoXoApXYVCmarYWrEIGyPUTeHus4u0umDoZRjhrvQEqSmwsGaDB9eoNsNqE5TcaZ0k9nc4SjMVhOFIPeSH5Z3bVhtlbcWZDSaVLsyKTaBkjo/JkORvAzzPA6A2IwWXMLKG2X1BdXC43L3VoUz+umC353JwBsA+DJgL0/83WSXx98DEYTNJpdDAY02F+8I9pwzDZuBYV0EvmwMUFvzuJodHro1Z8reXexWiIuZksEQ/pUUiYpX7cNPrxxpOf+dWuMcqHyziSe17neuBQAdff4DqJsoNDXKkoQ0cidJZ8OR3TP8XrxuI0nYgilJAELhgekMZkZCaCYWMH4sXGUSBifLD7XJesU0z0k6fIECawpPWPASuAS5q4HqEX72M/b8kiVxZBAZs+kbC59BQcNxnPE4zHJBeMOM2bmuGxN8ax7iaE9we7OXQwu57h8eQHXNczZfO0I+Z2/HzTbmrIboNZHyprD9vroLwmCWUg7K6TSaeSyGWRSKdBqIOGusFhF0B9SehekzXLcBBoG/l9sQHAtD0cEyPLfBMfYYPE34yCwIqp7S0DYBgpIYDCN8QsLmaYJgUkxc4PAEko+5WHGRoCwbt1PWj/FjGMzwABqbJzwi9eJLDOxkvn8mtKb1FwbJlbSk4iNE64BfB6+OO/grDHGUSWBG7W0QKKtFH0LvlHWaWSSvhLx+HkECqezOXr9njwWCUSdNqfy6tpl8zJI1TOAOkHCICCASdpTw7hLJaL6XaWL8pmxWuKiu0Svew1nUQ8YwBAgxi96d03GTNscqqimbQIZSWIAM/xFzFfD6lNKrHz1uFcz4CbsMEarJXqzKWqZAnZzecxWKyQzZeTzO2pykIkr0FuAnmnOCLC0HNjJLN62PDx729c9tG2ufHCYE3i2fS+BSAYIiF3KhcVQQXWObEJ9+7qLdJygAR8nFrKJBXojG92RWYsYAJSKUQbK4JUU5tNzXNef4Lp5iVz+tsA+3pMEz5qNl9jbJZgQQv3qmc714GBf4Oabt69QKt1T84LAfClI9fyulVIEzRgUMBg9x2R2pucxkzZX8xAoJiHzt1x5gFzu54Eznken+S3oR7a9JwiQsubhHnL36Huo/Q3v3u/auX9Xj+e6/hWuKaEVO5N2GjPt57mXI3u4mEohF08i6SZQylexsiLozeZodpu4bl+Z/Q73U1wb7BhSTgqpeFKsM9ZCZMj2J5To0zqGDfgkHDuOdreOdvdS9Vcxd6y1qNU5gWMlEUEMhb2b2Ln9UPLN96/3I/B+BN6PQOhf/uv/0adP2XHFNcVqBHh+MZE8TYWlkuWAZ+cj3N2lh4TZdHywE8eLywnWPs2NY6YQ9YHZrA9Q4rby0RtNcTW2MBpNsRfqIuHE4KfLKMTiaPSXqMwm+P32a/zpMobm8S0cZqModjrIffsVvPO3+NHefVyEIyj1TzH/8EO4N26A7QNFxNu2GBfXA26AlzjKMTVljNNBSEys4/2yQIMXbxs4vewgbXOTbmGnUsS9W7vY2T9E1HVRbzTwl18+R/P8jTqu+VJZXhlnzYk2MTuFuKH5WyE8PR/i1amh2W9f15c/RP31jxB1HdilCMJuCIXM5+p49CdfoJD+DJMeZSJz2G4Y3fFjhPsWcu59JNwYhpdPMfLW2rjXbnyKxYrmzwvkdm9j2DpD9/Il8rt3kN+9jc4ZgS9TaE86l0iVyUwDJi2m1c2Rqt4ItP2U5jjoNx8hktlBzKmYwiVRxGj0rQIW3CQ70DGEcYTR+Mfo9b/WJi6ZNF4j80kY01EY6dRd7B58jl7zKQbXX6O097kK5mn7BdzCB3DS+2ZDFyTUTLunBjyjDCqIsBfzCEusfEq4HCQzN1HMZBGH8S2gR09vRHBrCCe5I8+BQfMluKXjQ5Cbe76HAJUKhEgYu7c+h+sY/ziCC/zS5ifo0C9WHnqjoWRItcNPBHpcvPnCsF/od0UAzLYRi4SwUQKWh+reJ1guVrh48YUKEg6uR+AltIEVlUs99o4+RzzqYjZ4CztkYzQYKeZ6tmY4wwq5qItSIoXP/4P/CLnqXZy9fIklHBzeOMZhhUUCpaMxJdmNBh2Zs5MVxYc6EwcJVvm2g0kogtFsTTsVbcwdJZwZ4EnpepuZzP2jsYR8SQggXI/W6nRX0mH9l/5OLPYJEbE4cmnob6mkQTxTkDxwOh6jOxhiOOwLrCFgEFqt4CaSSOQYpAGE2DWn7w3ZYfGEZFv0aBlPZwKqRMXg5obFkbwlDCCl5C/6ZbH7Tv+xwONGRBQpvIznDWVxLJRYqG/BgzgZcpQqLhmQEEYy5sjza+axWNGkMKw1ehwxFY5SSrHLCP6ZNExJGSVHJchN824CO0EBGgDORnbB+WA8qzjHtp5oW0NpsccCHx+yYeihoblGDzaxAenhQ+Nnw5bZBhvI0JfHxAI3QpNnAv5kZdEMPiI00ZzTMvCXMmAfgTbKELleCaShGTyZIkEwgUC8JRmZxhONY06fMwE0GlsyaGwxQ2ya3W8GYhb7ISZPRjFbhdQMIUDEsWp3ugKXt55hBMEIVVaLcRSyJiyArJJ+f4QNwT2OwXoEfz4UyKBwBhXTRn5qgHzLmHdPZxrX0WyJfq+DcjaBQi5nQk/ItB2PTWAE/wQ4Fht8+c1LPHl5hocf3sb9O4eaKxxrsu3owUQgh4U6fTYlhcUKvrsjkIyvZXRX1z4f7iITmajwH22SaHppMcl2YmOBGGQvJcBkPKYJ0nON/kyGbSZ2jJU1zCluxJNJ3K3ZiFgb+N5CzzSyYJPJJOKZLF4113hRX+JGMYTjggmE4N8nUKDkSHkdGT89/uxqbMDNG4UQLobG3+9OzdG4vGOkKXXUsNJk2h28xHQIwN2gPlaK52zOItk8w3k+ZBUSQGPwQn801hrDuafzcSm7i8iIfe15iNmWZKavz68wmc40JiySj2pFJZi+OK8bP0SC1WsfMwIrASDIec65Uy3V4NOL7vwCldUGN8iquXsX0Xv3DNMyOAV5/QX3vyAcMTdXyEZn2K948Pw0LrsJyZSN4bychbTGG18/pmNOdOwEwsXKpPfffA4vnIFnZ5DAGK4/1jhxDxOPrFBMkTVrgikofyYoRVYrrztBM5uMy5Xxzmr3CDiu8WZ4jTejK0mAwvMsIn4axd2byP0C0IxsJAkLA19FgewRprTayEfnyEcJ+gLNdg+DXl9ACxskMRaDlSr2dnaQTad1xuvNCpY/VSNp7hHFMsmPZOZuwzUoWeQ4MMmR3ohkB/E68bx5/8dsgsdTzL0QRnzU0NaB6yx928jCjRoglixOc9uaucX1jACZAeYJbhqAk88ZgvwCshhOwDWVbFIBZQas4nOBEmECXmIquoZ1yvuWgJYk4EtPLDqTyigTLjWzyFZnk0Cpv1wzeb0Necx4b3me/q7SLJWGHKw3Cnnh/aIoQlj0OiJjeWtv4Pu47C11HY7KLnw+ryWrN/OJ/56OhpJs9bptMS0rtR0cHt8S8NtpXqPfaWC5nJsmlAknlQ+nGIsE68jio7xcPnErzJYLDD0y0GhfkUMpm0M+XxIrjQqIfHEP0WhaY8Hno9QO5HoGMlVeo9OehZO28eDSCARs1a2M9uOb9N41Sdef36vh2WlXc4MsNP6OAFDu30/aeHraNWmw7DDrGW3Wl+2L4Fk550k+TKaqCcGYoF7/Fq1OX6DlfGFk74cHnwSpyD5u3/49WNYA49FbtDpNtFpNVKsPsL//UJ+/8Q0z9rv0InDW7X+N/ui5nm/l/H2ts63mU7Bvy/WmVPoIhcLfnuT+N8+lfvEI1xePUN17+B44+ye60PXLn6J+9ZUa96vVXKoKhw0y7ivDYeSTWeyWd5BJFzBbb/Di8g2u2vV3AUrRCJm0LtKuK0/UKVOQPU97SM5J104IHJt6Y4ynPUnfad+ipxFVUwsP1sZFzMnp+UsArbBzjDUbg5Iw01f2PZj2T3S53/+Z9yPwWzUCoT/8w//VZ/f/2blJObmzm9TmjKweyjmN544l7wRumon+a5PEDqg6w9vOIAGOCV4y9ZI+IvLC9lGyx7iaOEgG/hPX65S6wveXA0Q8D+FWE+VFC73DY4RLu0ievsariek00jDya1jIhRfYv30LEdvC1TgMN5mGQ9BjvZInyGXPQz6XhDXvwNs4WEWL6mYXkmFctkcyZ+UWoVoqqAPNiPTK0TEuR1O8eXOC66s+hs06drI2ant7SKfj8j+aTSd4edZXShSlCW+7SzE11ustHwfotr9A4+zHiHBjno5h3PdQyH4scKrd/Qa5xGdifvVGT5DIxQSGrLtrTOtD4/lkuygd3keMGeYs9mNpDK/fqOuSqd7Upoh+U9zg8vvc+PJk0pUbSpwhGMWIdEo2E0w44wdww25bmLbPEc3swMnUBG4Z/ykIQOMrlfoI8/lTDMffYOnTN2CBzYI9xBDSqQdIJR+gff1c/g00pJ50niNfuy8wRd3q7A0s+pf6227hWImJBM/mg6vAw8cAE+oqy9hlAzteRjS1LwCCrwSM4e1o7WLRf41B6402aSzMuGlmF0mMFG6wWdBRtheLy6clRHpckJxI/zs+XVfeTOy/7miI/niABT3f6InGomm1UFqojIN5jvEEUomkJIeSJZGlRL+3TZCYJ6B4gyUZF2EaXdsCiJKJJCrFsjb6vcEE9esG+pM2mJB9VKrhdm0PuZ1bSBaOUE7HxRSjPIRd69F4jHh+B0snieHcg+0NsR5c4dsXjzH1LKSTO3gzauE8PMCd4h4+yd9CNOoafxlZ2G7gEBRj2pcAZAvRreeQEhppHk0fPrIZUkgk42IRTFbcKFvyBqQLbiydF1NLrC0an5OpNhphMuirSOMaQHaWPPkIxlBqSPDOiUreJuZBOKJEQf4+1wSOh0k2MobpBA14fCrYAzN0fg6T1BQcHoCrfA+LMu2O+AoCSfS5BBttdg15DGS9RVSYMSGShRt99QRQSFZmGIC8P4wXoIWoY2TdvL5b83FJQ+WVZ9IMxQQKJEkyvF4HHkssiOiTRD81GtwTCCM7jEEKku75sMSoYUEegGb0bSPrSz5tfItJdOPxSO7j2Co+ec9ys65uvsfUQ3ZYzfFslgudK1l3PDemkCptM0qJJsHCFbzZVGxhea0FRa/Mzcl6c8gwZOd2gVioD8diseSK7bSyKHUyvoa8TuPRGM1WC6vFCKVCBm4yIz88Jj2GmUYatjEaTtDrjxGOuob2sPGQivpYT3pYzNhtN2EQNIYXsEkWnJJWHawWBlzjejYcdNX4cGPGyPu61dG902wNAyaihbibxP5B1UyDAIDgONIDjyzS2WwiMJHnPAsXNc/sZVOHpWti2ViEiyrK09YAi3BW3kqFmIeml0J3EUU1OkYxysTRFZrzmHnWrCkxNn/Dc0pwozHsxye67xiW05i7AiNulwA3vMGLlq+whZ2kp6Kf12qb6iXmjNhNTAmkx5xhbFBWvDVB19wgoycSQZQgB0GCgCmj5yoBqeD8+X0BqSqSzQ2i606AgywyAnWrFV61LXl+HuU87Gc3YkpftUaam65j4bpNf5iFGG4EnXlfJXX/eHhzcSkQg6yhbr8vZle54Ap4P7/uv/MJu7VTkXTs+dm1vNJ4/PT5kTwmnkS+usNlGvNWH1mm6YbDSN24gdpBVedpgjYMGLCdL2SrEHjg86cc7+t9nVkOiyVZTMZDSOMWMEAJsBuw3LBoBSpsKB8zzLx3JvAKGzCgPNs3KWeDVNTsVzj2ki0qaMET0EgAg/uK8XiG4XSB3WoBF5MmfnDyDKslGQmfolwx0h39Dd80FrlWcl3mJU1HFkiGJqZJEqW00ZXnjhNzkE3ZcJ01RtMNBqO1AYE9EzTAtZzjwHlkknVj786ZLCaynewIfa44NxzMvJA8vgiMGh+7qMCzbZKjTP411kZ2y/VAa6ISiI1fpoFQuL6b8SUznr9DBi3BRR4LgS+uy1vvsq1UnJJXw3g0bFqt+UoSNlJD+ubxOS7fzSCpmOtnkky1WEw/Zzro9tpyPiosg9oFSqcWc10LNY5kNcD5YYAq3htsPkkCL0sBs/4S8ODxsfAlo9Css9y/8jnJWAi+2ORdyyeS+1Ol8C49zGcT9Lst9Hvtd+EWPKb9gwNUd/bQ6zTRrtPSYxYwXY10dr5cYLFeoTsZozcdGfm40sjp2WHARN5jmUQapZ1DFKq7uGheiTlXzRTh0tcWG1z0TfjTTsZ4wC3JRgvZuBxYOG8bMNRITw2AxvFmSvDdg9y75+W946LY/QYcM9f+yZvWO+CNbDT6FH/1ovG3FikENqsFoJRdoj+20Ol1MZ+dKwk0FC7Lx+3tyU/gLefBfWxYxTdvfh97O7toNL9Fo9WQBcDB/ufyueXeo/wdY55tNgv0ht9gOH6hOaPuqbqEtLfwsZyHkM/fRbl8/z048h0oZy8CL7RAhG3WK9YO0RgOSjUBaNyXnXebaA27emZQBs69MNN7uSaRSc01bbtOSHmCMFaUSIDM0Zjma8rdFXg9mV/rGbOY+Kjuf4Tq4V3tZztXL9C9fqF7qrT/AKX9Xxxw9h0YuveH8H4E3o/Ar2gEQv/5f/2v/JgTlk8Gi0oalRI0u72TwrPzoTY/Hx2m8exiqE0Nvc8ojWGhwQLMkA5WuOzM8LI+0QbquExpBQ3sPVQTK5z2iNLbklJtLBvHCRqzzlA4OVEB3/DXuJPcwCrvIFRv4NU6hp4FfLxfQDvs4snTp8jmUijtlDBYxWT6flCIycPpouspDSfj+uiMPMkD4m5coAFZaQQZTEpWCDeKEZz96N+i/uRHuP0H/xkmxQf44gd/rs3knXv3gpj2ECoZG+uwjTET164HyMZ8FPIh9GZ9nF176PQYImBe9Awbdh5hPlshXXyIjWXkKau5ocIX88ZkkvRjdk8oe4yEY2ic0NQZqBw/xPDqKdqvv1BxULn7fcWGd06/NclLIQuZyiHsKD3WDJtL5rmMTW+dIlU80GbPitD9K4TB1Ut5wTkuZWuktlDa4SOS3UOsYFhif9trMv8W49kX8KZzrL0YFlMb09ESlZ37qO1+hGGT1Hwm/6Uw7Z6oQCIYw86tWzhCNLsn0GzevzSbU7K1COboi8CdkTUIcIgVBaJtXywOJt3XmPUvBHLQ/4gbyYi6OkwVIhvIl4SNcy9buyNp1KL3xphSO1E4uWP9zqJ3guFkjO6oJ8CX6Vml3Qcy/iTIadsuwiFHUlqO3gAAIABJREFUkkd6G2WSSWQSKY09ixkWF+xAkYElUGYxFVtLW3OCPHYEuWwOWbJn7AgW9g5Or+q4OvtKkeY7+5/gDz7/Hu5WbYRsF/XmACfPn2HYu4LjbFC98zmSO3eNRMWQ2fDt13+Bb77+KxR2PkWp9hG81QKX54+Qdnx8eOcBkmJ72ViMumKIkD0ZURoeCxMD/MjTjvJib6qutlH1kUoah+9mEaKsTZ1+SnOMXJGQFsHwbn+AGaWaSTMORpdI1hN9qcgW4LrAYoElYggOpWq2kQmRcaL/FxBmpIxbTx0V9TIbN/JCR1ZRBpyVgpKphDTIJ8AWNt18gmTL4BjEJCBzgaEFMSfwBDTAAtkkBKi2ciVubExh7ouFwnM3PlImcIBAG99DEEygIxkTEROWIFPs4HcFtFF2I/MeSnmNZxOZOJS68nfYOCAroHH5Fl/96AfagBHI73RaePD59/HxZ0zZMv5l/GzKGvl3XUqm3FjAKovI822yoBTcJMEZ5tZGwRN22FZBTGYYCxAybFgYcWh4f5gEw8B0n5OIRaRt1gteN/pNYjWBHVrDttaI2iusI1lMVwmxPSk57F6fYzydIpGvaa22w2tUq2XDRJkvxFYiU43zYrmYaVzpk8PNZXg9g+3PBPwtg5RRgkjsyjJsQTJhAUKcn2YuDgZdTEZ9nQMNvhk+oeuEEOLxpAHegtc7PknIFljZWiRg+WukQwbkMsEODLihd09YSbUb38IklNd9rRfZZ1YPYTuGwSaN4SqOnD1HJjJV8ABN/AfThaSy/LyJlYdrG/4aC/xq3BSJ13P3HaOXE3cvtTCAqmcSVPkeAmtxJeMZAJTnyOfjhGb8XdZlK1Rdc7xikgWSS97XBog1gMxqQxAjIqko55/SOjV/f/Z75s28jTnvNnp2Eyy/HNAjcANrWhdrrDuYykz95kEFvekKl40O3MhKgAiPO52MI50wUtXTyzO0ekOslz56va7AaTGAxPozXmlam9cb3D+qaZ18etpArbKr9eSyfgGbqbzhJNxQHKmwrSRWAkupfBK5SkbMSwMemsRZw84iuGUSgXlf5WMjFBMjzPwsBqsCPM8AgwJ7g/RgjiG/J7k1P0NJvUbKLZYovx+wpLZhHByfhL1GMWlLnkaA3HEi+puTyVwg1Ggygx21tddIxR1E7RCawx5+fHaKzqKEfPq+WGRG9rnGcvFGiYzFxA6ytpkLBK8YDtLvNNVwKFZ3kMnmTXos18cwBMxSic0xHU8DFlBgXimwltc1MPTnfaQEzYBdZGTtlDB5WDBlc2VY+O9MgjTvKY81TGXaCvB+ZTNUsm6ugfSlC8bdSLvZ+FxoLTaNDD4ZTIKg/BmD5gefhzxmglFcM8VQVLLnz5oJfD6T1ch7iAw0jinnN58fvPYKMyDgqbEwDQYy/qMcN1074KpnkqEPStwrKU1B5TK/LHoWErRSeArPQ22Yd+crrz9viVf1qdbSw6KDlMtgF1vXnKnpZOlzn0ueFxm9/nKK+XSM/qCH6dQAn/xYNo7KlRoqtZrWCioChkz6Gw8lYRYblp6BKw/jEdmoCzixiBIyk8kcUjnucXys52PslvZRrR0jHI9h7E0wGQ6I2mK9XMEjUKZnTXDPbyy87VqoD4K00oANuL3IbJJwLt3Zz6qxrQMmgBqN4IOjIp5THRHcX2Zd4ZiscGM3h9eXXbHQuMffAvHB4qNf4b2xW/JRznNuUh7bx3QeRaPZ0vN/MBji1esfmnXPItvcxf7ux0gkouh0X2IwGsv7c7d2H6XSB1j7BD6/G+wcPfdWC4xnL7DwaC0CrXehJT1Cl9hEVljONvBmnJtxVKofoVC8/Qv3zO9/8OsZgWb9ERr1r/Rh9CFmyFcQtot4xEE2EUcunUGpUEHMTaEzG+O0cY7+yHgMKyjk3fOG90oQegGjVCGDLEV/Q7tsEqz9gdY3AmeTIfcyS5CzwHs1EmaiM/dZIaTLN5Gr3TN12vvX+xF4PwL/Xo1A6L/4l//af3gjg5++6iMcdvDZnQoev+0Yrx4+XLiJKcb0cKe3BH1djipp+YwJnBGAtBFgdtGeSupwVOBiYhKSCJi9uDbeSHdrCbxszZGo17GXsjBIJGAPu/LjWMRiaK3juPYc7KbCuJUASJigQ01vPkFnPJLnTqmQNUbmLExXM20g+2t6Pm3QbVyLnktvmmwmhXQmo6L07TU9P6aIdp/j+pu/NAlm8V1M3SL8ZA1RLHCYD6NYqcmbh6Ab5WxH+0WENwTQvsbcYSFUw1XjZ6wz7VPXp7DXV/KAWoZ34YXNZjgR/vmH7vnFD9HqfoP9ve+jFABqfB87mRrD9ht0zr5Fev8hwmEbndPHyO3dhmVH0b16hfzOLSMxWREsjGLcPBVThZtqsjsSpUOl4g0bJ2KlVXZqCE2b2iiOJzN4dh6x3O7fObln3rdoNX+EmH0XheJneuDUT3+CSe81MqkcLHaOi7cRcbL6O9xA8RXLmrTN7Wvevwqkmz7CjoNosgo7QXlB4HVF1lnIsJEIAMx6J0oCZSHEYpDyQQId+dodbbC7V88FgpKy7UYZQkBmjyVDXoIZKpSCBEVu7keTEXrDHqz4DhL5W/qcfusl+u1XKO08QGHnAVpvf4z22RcCpTLxJLKJNGyCxzGGSTjwU3vqqi/br2T2O5rNMFhO1aR0Iw7iqTjcRBa+uwdEd+Rhtn3l0zZS0RXm8wksgibcQM86SBYqyOzfk09XVJ104/t0+uYJLpsThFOHumfq3VfwJ3UcpYvIZ1LIJx15pSWTabiJKJxoBCGyvzjnlpSymTlB5gA3vJRsqqSwwnAzJcRSOUmD+BJjw1uooCH4xgKBHhBk9qQyOe20fUqJeP9T8qRKIoJULCqQi0BPkvdtzMVMfnImxU4+VwSYCIIF5tIskng95MtGgIHAgt5DENJW4UImAQswsmgMCGiS+EwZQZs5yhJNYIGZMKZWkHwoAByMyTy9yPg5hqHD42HBTLCMoRVkDTLVUQ0Clwwq0+k3LLMNIjTWNm7X+pkANJn8CyUWQGb2X6aoJECtVEUW8es1Xj35Cm9fPcPtex/h8DY3VEwrXQqAffb0ic75/v37YmHx+An6Eeji6Fj0K6Kfn0eGiQFJ+En0CiJAy+JWDMBACslCk8zL8ahvzjtE029eJjJcCLL7SoN1Qz3jIeZFtG4s/ajePx20MB91dex+LIV4toRchubW9IGiebmLdSgmD0Tej4Y5yrlCxuNagB6t5EOUJg078L2JQO13F8ciU5TjagzYdV9rrgXgP4BWq4FWt4v5gkxJk/zKAp8FKYESbno5JwebrL44ImXH+JNRfslrnQv3BHJTZjlYuhj7KR1DOjQwjJL1Bjmri1GoJLZlMTJAb5lEf5VEwZkgGx6h4yXeCb8YqFCLDt+xEbcAF2XFS974QSiFpmHgrSQGptivtj5DQDON8gk6WD5OOkZudpwHFms2UTh+cwMAct0iY0YsTksgyNu+Cco4zBkp5NXAyEgP8hE4Npk4BN4C/In353qNN20Dou2lVzjtkyW+QdpdieHda7MTT7mamUdxJ4Q3Z5e6Z+/fOdY83KafjkdDXF83cN3uoN0fYaZkV/rokT23RCRsinneCPSZ5HycMkU6CBMYzT1k7CxiGyOPzmbLupdi2SiypYyAJ3ltBWzPLdgt/7OAoUSQMRUeYie/xtzP4LIfNcEXBLB5HwTpu1svLPlBksFJht+caaKGmaOQGtt4YKnxwcaLtUY2EREwxvnL8ZBn5YpeYWTWRpBJp5DJxATMPnr9An/64gm68zn2qt/Dbu37AbDFpsAC3dGPYa/ruF28j0y8pnUmFouj0+3h9O0pWs0G9g8PcO/Dj8RgFLBGNl6IaeVkkC8QdXyBn94qDNc14RY8JjJRCWLxOnEMtzJnzj1Kig2oRuYfWRM8bUq+Ka8my94HJUtcc7i2bk3+OTe5fssXKAinMKwxI13lPCFASnCVIL9YGfSNpA9qwPqezdmYMBYd8huMWGJNElAj2Mq/bxjBMcxmc30JXCNIRxmzjplz2SRpyvIgANt5TlzbyBQVS1hJuIZZu2VjpdwN0glgNCW7LUh717pvfEw5t847c5y1uef0sZ9zsJcncMZU0KmaAGrgWWFcTyw9K+OrBnq9jpo5bI6xucL7ajofY8avzVwsrzS9X7n+BVZmvA8TbkKgMa8Z2WJkKvOe4rN0d/8OMpmiglGsMJtODNCwJQsd9NtqBvLevxiQGeMrOILX7moYFhDOpjbBzOOdpJn/kpVbeH4+MPYNtqVkUo4PwcA7+2ShGVmmYRnyeq/E/H522hbj7MNjBmqE8Py0/S6sQ8B1ICdPuBHc2HWQii9x2VyiT2uJVUPPAj9UQLfbwsnJl5jMjKn7jRvf03h22k8R5jNpPBGgxjlC5cbO7mfY2TUJ87+JFxvWy6VRKHTbr+XhFol6iLoReWjS49YORXXMBNDYNGJ4Y7l8D5XaR98Z4O83MXbfxc9sXD1C4/IrrGkNRM9f3zS6cknjbcb7kevozPfRHvfRGbQwmo6C3aQhGG5JCBFJxpmqaiGdyqqBZzF6Sn6IbI54aoRMR2OsFiskEzljneKv4boZ7ZOSxSMkCkffxaF6f0zvR+D9CPwKRyD0X/2r/8n/9FYJ37zpqEN5XDW+TG40IiCMm47n5z11k+7WYnjbXuBtZ4m9fBQ3SrY8Gp5esaMexge1GJ7XTaeRD1SCanercby4noHdsrt7adR7c4Tng2BzFMLt7AoXF5d4fXaFdH5XLKtsLo/uLITmYKgN2WwxVTLV7t4ublbiKt656Xt78hYvL/uo9z3kExH5ms3nYzy/+hrFXPYdQ6Va/QRfPP+RNogrjxv1CI73PzF+THYSlaSPo2oKnYWtjmd43MBpo4tcJovoeoSzEQE6Axj9Y1/Nzjf61XLh5+OOm28eiRXF4qt78Ryl44fq1rfffqtFPb93R55Wem2WChJgeACL6XiuquvTq7/Sf8mmYeGWqtxEIuli3nkLiyb3yTK8UF5pe3/fq3n1Dc5P/lLFA+WO8Ugc1b37SJdvo9d5pEI4V3iIkGXYZL/oRd+zxbAON39ovEEm13orx9yJl+E7OVPkT66xmbXZUxZYwc0755oxQjZm7GSyyN+JyX1hS/KUKNNzuNEVg8h0yrkp5+8Q+OgN+3h7cYputyOQqbD7AKUDY3DLV+/qW4yaT7Tpp7FoPJ6W7xaZXbk0ZcEEcWyZkve6LXTYgV178GhATt+2RBKZwh2lknGjmCrcBiymV0UQWXcRXnXgxGi6v4tctqhiKRIiwyZuUrhU0K2UznXZmqE7Nab0hn0TQsYaoRybIZFICuyhGTAZXmS/8fMp1+X4TcdTjIdD49tEcDFd0NeWCfbO0YR/l6DHeil2FwsFh0bPQbAAjVfFThMrJjD7j9Ak2ng3EUyjZJLg4taPJhEzTKyZ/KcC2YyoqDwW47VGRhbXFQOCmfPbCmgEolmm4GOdxuPi9RZ4qZAAdvoMGGEKNpNIufXSE7j3Tm5pwH551QVAE4tCgmf84kveQkyTo/Q0MN7fStAlndqer9hnRuZpmI/Gj0YgX1DUbWUxvI5J18Hlmxc4e/sa5Z0actUDbKwovvrpVzg7P1Nhc+vWLXz64L5YTuMpE+UMO4SecbEECyDDHkgobGGNTVAA8TMN04P+WQsVdpztZHtx/Ph7Zg6agkl+OWSGbci6Xag4bTab8MZ9halE3QRSxbI2hjx2O5FDzObnUqpMHIRyrhCWviPpJdcVAouUnGI9RxhkY3pKLCSoZIPee3OEeHyzmVhzAiZ5vVksOj+TL8kbTfPEyBe7/SH++E/+DI8fv8TvfPYQ9z+8rY0pC3CyY0bIGvBAFzSCUnSqn7cXcQFKBNIGqzg6ywTykTEyYbJNjJyuvczIEy2NNsbIYoIcMpbx/BFAyeMLUipZtPNFaWY1ZpoZAd1F/yJj7HrG62KhHAQOyCBdEl+zTrFp0/IS7+5hgje1pHl+MqWarLy3fQJ6a0k93/QMmLWfpKw8LOBtE4qokCaZxA4bqLYa93A+sNCY8Xkbxs2yYWhq/gXMMxbenJ9MCuS8PuvzWq5RiS8EIMsHMkiLZfDG+RVZURHcONx5B8iyydLr9TAYjdDqtjGaDJDLFbniotUbYDSd4uZuwcz/kIUHx/t6nj47r+Pp2bWKaTJ+LMSw8Xy4iKBW2sVoOsDGXuPo1m2kmMApvy3DSDbgiJFRGvm0CRBwrTGqqan8FZvTNEYzk9LKc2SzgPemkoIFCJpADo4F7RnINuJ1VfBKoPMZjafyF6O8PJ9No5B2UM3FJWXls4KMHaaxyf8LwHDUR6PTwKv6JZ5c17EIx7Bb/R6y6TtKFlwsp2gOH0n6lXWTOC4cIxuuIGpnUCpXBRJK+jka6nmWSqaQTMSNFFOpkwawMudu/BoJjBLsI5vRyMt5bkG4C8Fyssn53KA1QSBBFyilYs5cf943nBwCkQJJvNJXA3CJY8v9FGWh8ZhZZyjt5XHIFiAIHeH6ynnEOSMwMvDHkkyT/nCBhFxsXcrzJcM3HlpMaSVT1iy4mqXm+gSgJuduPEawzRFYx6Aa3uvytAtb8rYkiM51ftvx2QYUnLZmiDlrPDiMYTIHekN+LsFYk3jI+cQ0PR4T7ymT1mpSWcmIXS0XWM7JOuXatPUX9NFsttBuXyMRiwjgovSdTb3xdIDJfIo5wUYmGtOmkhYS8zVsWEgmXRTyZbhRF8PxAE4shVyuIk/Z/rCDXGEHe3s3jW/iO+81+gJzbtCL0RLTlWvEq+YGrzvB0zrwd/vwKIt7R9x3moTgVxdbebu5/+/sZ/Dtm55RiuxnBEhSUv3irPcO5H5x3sdBJSlA7dVF/x0h7Z2EN7jmW4n4rYMUdssRnF6NTIItBpjPp1itk1rzZ9O6kjQbzSuMJn3Uah9J7jYansgzkM+3yXTKzCPtH0uVe78R2aaM/5dzgWWd9htJMvcP2JgO4fziR/IYZv+WLH83kkat/DFWoSlOT7/GasG9Vhzl8l0US3f+vi3z+5//BkagefEVGhdfaY0hiEaFhEvVUcxFMVdAPldQgnFj0MJlt66AGMo5jZeGaeLzmU1VDsFwKmrY+AgtufbQB4Uemgvw8cL3EGSt7j+EE3Ewar5CpnoH6bJpzL9/vR+B9yPw798IhP7b//5/8T/Yz8Jb0q8C+Oako03xx8d5PD0nfZWbMspCPIUEKBnMdnDaGMsM+kbZwesmWRobPDhM4nl9HsSVy6ICt6su3jSmeNuaoZKK4FaOeQJjSUApdWFhmXGBF+0NrruemATFbAZHhRgeNyfoj6coxRYYeSHkCkXc3c/j6PgmkpksvvjJI/zgz3+A58+ewUmXcefuPZxe/RWenv0QK28DZ2XqeA8bRU6vyKTYrFHNH6JcfYibR8e4d1g2DBuaEWdKaHZ6OD8/BTus3oQeFiHJnSaLn2ec/VNMFYJm2mMOL9B4+xjdwQSVw3vafA+bJv2HGz2GB3DzR1YZf5apHmvTPBs09Czw5lMVvCpMrBDSlWMUSmmEN2N0ZtfodpuI2bfhZo359t/1YvrQ1fmP0bx6hJ3930V15yFWozNMm69gM8Y9GsfSj8HJHyKS+XkmGzecejBZEcx7Z/p3LLuL9aSB1aytY6N8gsXN1lzYbAyNDIdFAYsAPdhkPG8S94b9PsadFtwI6dVJJOKO5DVk2ZBRJDklpTvyf9pgMWXKKn33QhiM+7hoXqI/GBgKtwhvITjsMYXY7U9KIpcp31YQwqT1XEUKN+JO7qb+3qz1EvMV56DxUyvUHgokuz79CeYcEwJ4LFaia5TzVeQTFdiOi0Qyj0ymjGQ8IwYa5afhCJk8K3mPGfaXJckIZamUUVGeS7BC4BoBHUZuu3FYq4mRYUbiArn0gCcWwSJ+QvDMRziWEnhkpGOGIcX3sYvGX2ViJ2Pp1/Qnsxg8EH7ng6e/JSaU2Vjob9Bvj1429H0jOyMoSumVlIq7hkWjhMwwZvRLCooog/9ZCCmdawmP1zR4H5llZBfEyR6k/IaMq7UpngnKkA3G4m7r72KkWoZpSmBIEksa3RPQY5FExgMLajJjKM0h+2GxUBHEYAaeF0Enw0wz/m0sxriGcf1RWp9YP47WAb53C5wwpY7rBcEC/iZZUaboMDbVnBuU3iaiUZy9foHhfIHizhG++fprvDl5o79z++4HYofYYeDhw4cGwA9kWSp0ybYgIMaimMWvvCHJ0CMbxUicyDQhaEmpJiXRvjfDoHUtEDCaSGM0nel3KUObjnqYTbk2TzAdMWlxgnZnJGZYIp1BducIld09xCIWFrO5xjNCqXloo7WO4LF8I2ngJ2mk8a2yQx4WkyHiyaQ+dzheYuNN4U/a8JczLbRmzrLItBAJWKFbFTALYSOlMxJOFrYExP/tn32JzmCG2q1P9bwoOQNzPbfgOZOGI8CQclPfkldZGGu0FnGtL6UYze1DYob1lq5+JnbaIoXuMom0ZTwVuWXORUZKt5RvU+D5tREU6QsI3LLJtoyz7Tq5TXy8mMTlCZa12GjaMmOMzI0bcd4HBHQkJfZDuBjZsEO+GGH8Pv8u79Opt8bFkJX4CkWX8zaM7tzB+dg0SY5za+yljfcRXwRVQmTYEtx3LN0vkruFDXh80jYgwX4mAAuUIGiSXgV8B/JnHruU3DyWgLkpGZ1H2dlIiYJbiSbvB0rtCG7UW230R9PAM8bHwzuHumeevr3CASXk/gbP356jN5mhvPchMNtgenWOQmkX42kfw2kX1d191Pb2EadMlOBRIFs1Y22AJBa2+n9skHZGKKQ3mPlp9MdReY2KKcaUTQJsLhseZg7II07gjAG5KS8mc2vbUDm7uMbJeV0gTypfQLFSxoMbeXx+Iw/XMQ0a2eWJZBtWSvGfP3uKb6/OFUKUTN6T15m3nKHe+Cmuu18hGgvrvuX6xyTpe5W7yIb24Lo5lMtFwyaUMT4BRcMc45pDMHjrB7sFuDgfxVyUg+wKUdvMxdWa14lBJmZN4EtSWjLrxAKmXxrlrsZX0cgrTXALUyg5HgQUg0eFADHu83gM/B5DeHhjGODMeMoZ77KNEm95j8ZdJtIxHdjI1+k3yb8jHzIybwmaB42GkG8k8PQy43HKuiMITFHQT9DY4O+mEgmF+Uync40N15RENAzXIZPZklyZrFTOXxavBsBb4rKz0J6umgnCE5TgbhpvnMc8zoTrIOGa+2Q4Xkjmzpc3n2AxG6u5oKAJJf+GUB/H0GpdI2e1kU6ndb/Ro5EyTu0bCMgyITnYY/AeUsgEJb4pF+V8BfFkBauQeW5rUHXv0peQDG4TjsPmDQF4PhubI/rrhXGjQhkw8PzKw4uGee9Wsk7wjF8h0muCl8e42OAZze+eXU/w+KSn7z24WcTN3Yy88FZBKACZNWfNEV5fmXWQEllOQM4DJjMLxFXSqWmabf9L6WY4vEGzQynnBK49wcxjiEdCzYn69TOcXzzGdDZCtXpXz9E3r3+iOeHGHVSrH6FSe4iNb7xtfx2vLWBGMO/6+ikuzr7Ux+7tfyyAj0FHAs+ufow1pmqk0854f/9TOG4Erc5jzCYbZFN3sLf/Kazwd0Nu+usYu9/mz2ief4Xm2SMpcMK0dmCIjxtH1InpecP982A+wnX3GpM5A4JWAVOV+2DagZBZb5oxSrsNgjQ4P4q1T1E9/Oy3eXjeH/v7EXg/Ar+CEQj98b/5Y58bPJbhTID76hWZOhvcP8xg7hmJ1bPzgYrKjw5SeHrJ5KYVHhxlRY9XwtWKXh8WblUcvLymX09Ee4fZYoW9rAFB+P9X/VWQLrjBOhLDft7B5XCNXrOBXGiAYbiAkZVFMQ7U0g6aoxVOu3N8cFjAfpasnQR2j+4gXyji//o3/yf+n798JAv19biLWzd2sVMp4E3nBb548hdYDFf4gzsVjGdT/OB5D4lUDL4TwWq2FjhC1tJB8Ri/++D7gBVj/BisSAi+t1TRf3I9lFTPdZg8F8N0wXP6mSfPP/RabIGyUNiRdwYNa/3eidng03Q9HEZvOBf7jCyL4v5dsXoMw2CNSbf+jk2klMLNGpkawZ0QeudP4eb3zAY3FEK5toNZ7xLdTgsLtwsns4uU8/OMt190/FeXf4Vm4xtE7ThyhdtIhOhZwT5rGPHFW7HXxvYhnNzh/4d55o3rKgjtRBn+vGNGizI6/jvwJtqyDYxXiZHIST4niZwBR7Y+Quomx8uYTsaYNt8oXVRd6cGlChaaaMXpI0UZoe0audtmKQmPNrGBn1Wv30Wje43eaCCJIt8WYXCADxR2PxYwMqw/VqeU52c8dNjBpiyRtO6N0gzlc+MxAdOSKTCLkxXhpjCLmTCcEEGlOJLZJHLFA9y4+QA7tV1Mm13MxgNE4mHMhm143lxdrkTAdKA0l35AkuHaCYRiCZnG0zOIxbfCFSitoNwylpRkcsPCR91s40s0X6zlA8aii/HwlMsmU0kx5Kbzmb4XJYuNpu8CgSDzeo4fWZ0Et1jAsXzjhSHAs2ULUGpjPLlMUhq37zxf1w5A0MAAnNdNHAQeM2dMOCzwZx6kdQpgDEyhCTbwuAmsUb7CFDxJujQljIyIRs5iRcSihnGloBLDXOJ8otG5WCv8HLILJEcy5tv83vbeUUEdvFcABt8XMGBYaAq4I9gaSDKNcTVbmmwKkBVCUG6NRqcL201oXL05I7k2xq+NUsmQhS+//BI//elXKi7v3GHHOoTnL19orD+8dxefffKpClslagZzXz5DBHJ4LRwy/1goGwbOhEmWfy1EgfPGG3fgzSa4OL9A4+ocuXxJhTKWEwGiS2odLQudwRjt0QL7BzsoFQqwo1zfyHSLIxan7xnBMDIKyCg07EBKv5yYi3XYFQNNCaNBgl7YN+muKq7CDry1ufbr6RCbSUu+ahwHm6molEap4IwZCz1eMzFhpPXW2NJjjc8qFvyTAAAgAElEQVSZR0/f4FXTh1O4qRTCgjNWoiVh3PXGQnedRiU2k+F/14tpfSBgJiZiIKMkE601d8XU3P7sapaQ36HeQ2BQhusRvcfINkwBTEYXD5Kstu1LErCgUOb3WMBPlxs053Fs1gskYZgdJoUwAM2CQByCoPz95iKu615y6c3H0Ayz3pAldj52sVl7Ci6gbJSMs4q7QNczabW76QCkDeTovI9ed816easInHR47j4OcgTPzL1AcIIMW5mgB4w4ju8WgeO91mgPtI6UCmnjPbVcyR9S5spBIq0YTPTYo/QsGcdw0MZ6PkFvusZZe6S5enO/KlY55w5lby9OLzEajhG1Qsgk4vKJWS3p2ZcykvfpQJ3/vb09HN2+JQ+9bYNkC6KJKURUJLgveK617AzF9BrdaQqNnqDZwNOQ85Am+a5AECMlNcAt1yWlM89nODm9xOuTCyUDE9DNVWtAyBawm0il8NlxBt+7U4BlkZFOk3nDyiIY9+rtJV626hhYc2zCu2h1eriofxmApmxKkJhsWE+RSAjH5Sr2svfgWGVJHikDJbtLxvzrjVJZeQElPeXcUwpnRBJJgjXcgxF04rlwz2W8EU0ADP0MKXsmEKKwjADkIlBhWJMhzVGuK1xfEgpgiMjHjI2ELdONx0wA1eONFsj0lB4s1MRI4Qmycx3nHCDDjIxnNmQ418k+7A8n2mfQR4wSN7KM+NlkvfGaSZpN+JPPGPlNmn9v2cBsUElKS0CJTYsAGDT+mGvk0g7ScQdzj3sCI6sic1IsPZ4jWSbc9XFvJETNNF6Gw4GM6rP5HIr5pKSsxI+4N+V7uIcY9rvyK5t7C8STWcSiZFbP0ZrFcHF1AWt+gUTcRTzGhHUfg+FAzQM3Fkc+m5HPabZQgZuM63yiAfvb35DBYs6Tc1gsZTGlTSABLyEbABzDs55ZN45Khk1M5iH3d69bPt52giCQAHy7tZfG/ePA1yzYQ7+6GBlpJk0ewVTNLF5fjhRAc1wze/aTq772h1wLnl8MsFs0Hr3EzY4qSc2Zk+sxnp339X012oJG7bZxUMmvUcwuNC8HY8NI5z7NI3vPa2EyZ+hLFheXX+Kq/lTzhQ0beoiR1RWxw8jkbku2+av2PNtKM3udE3Q7J6hUb2ueXAfG7jzHg8OHqNbuwLFjqDe/xun5D7VP4b7RseNBM9fDmD6R043AM369f/12jADXu6u3P8Wbx3+G9XKmZjYbv0wu3q3uSEU0XS1x0a1jMOmZ4ADu37U+WGIFG/DMWJ6IyewtUN77Z6gd/s5vxyC8P8r3I/B+BH5tIxD6oz/6I//pKdlma3xys4BHr7vaOHx8nMPT8742ROqCrla4VY3h9fUUr65nuFmN46joYDZbKoWSaZHsinGD+8EOEwwtMc5YpGk/bDuoZhxjto0NzruMAl6oEG9OQthJB8UzDRtXZJQ4iC77OG2NkculUYx56jT3ljFk8iVcvHqCnzx+La+ppO3jwd0DTDcOqlkL3dZP0Z34uJuz8BdffwMn/QEO8ns4G9JY38JurYBEtogfffknArL+w3/+n8JOpLEaD1SUXHZ76PY9Y9y8GencF4jDW//jO1Fej0wUwE7toX/1DKvOGyTt0LskqeFiowJFRgyBcXhx/54e6v36S+RqN8VwoPk+F/5J6y2ylWNtpEbtCwN0rJeSpqSq+/q7i/kVlu4U4fAubPwSrLPVHMPeM8kWkpmbuD7/Eo2zL5F1c8gn80hGLUSiCUx9F6F4BdHU1vTfdC3XcxZa9NJgQWnkPYDx8DFR9yZV0UgTTdFnzIlZoBoDaHl7CCAxG3G+/l/23utXsnS/Dlu7ck6nTp2cO05Pz0zP3Dv3XgaREEHJgmDBgAwY8B/jBz8IBiz7gbAebMAwDMmAAZE0YFsWATnQYLjDOzPd0zmcnKpOxVM5B2Ot364zY5IiRT7IoHVq0Pd2n1C197e//e3vt34rEMDQJtnxyiPIOxvhtHqKy/ol9tZ28GDrHiaBJb1fHHUVkZS9iL1Gychkim6vjVqjhnqvLaCOTItSowqvY8mS/ekEiyufYHHlsTazpcvnoL8CE6ro78Nyx6NkrikGBBEo/RI+Zx2rEOcrAR4fN8pe+JIPsXf/J3iwlYZ/OsSwXcOwcy1QgUACwSNKcfjZvnAM3lBUMrPOgOw7i4tXkir9Xzx+hMJRNGs19DotJFNJdernCWcs9sQgCgS02R92u5ZcKUYHEzJ5XCbplZSO85qgkcafXX8zwabkIkp5aMCPLg2Z6QHmBgyI3TEZC+jS/HQN9rlJoaH/vGPNYmhABpdb1GsTQtYaQQbOkRt/GgMdLDhArXwrhlyJD8eW81ybfhc4499lhO2zAoyAGIsugl2SGQ3Np4wSOZ6jfoaG/AKhyMigXNaABn6PxV0obKl2ZC1wbOYBBNPRUAAPZUBKp5w5ePPymYbj40+/0O+QDaZ55vXg9Zs3+Prrb1SszhlMYpipuKM3ThifPH6Mnb09gaQsaOcyKLLkFpIJhP30RLIUQSYbk+VI5h6Pk8UAAfR++xqtXh8n51cY9DpYoPdeMISwgE/hffAEEwinEroHOX+jUQOFW30W8ianlK8H2V0OP8vSRZOJsAJdWgOg324r0ZPSXgEEoHeOg16PAQcQOKtCmfdBrwrfuI0AjcI9fALMgVeTonIOcOB4DXhu4lG4gKv7V+xfjbBfsHNP+cg27qLCkABKIp0pLrsRrETMu2YOnPF9BIa5bEDXCkyfU+0HUOgaMMaf4R8xU+cGSnonA100F1zWhdigbMjM2JW2dFvOrYtuVABB0qlITkzGmhhTblMgTNkdm0ZMUXVBPXa0i4OIziEXNilbqedHqevHgr+NBT/NyR1UhlHNy1yY/nxmAD+XMdqYzSTd5FiTkTaX093I4eTdN5XXGT+bXqRzKeQcpLWzNQYLf5/MaqYhvj55J6D2zsq2kmrl3TQkG84nWRr9JaejLorVOoqNAdZzSfRHYxxclLV2LER88hq7vG5rTi2n6TMKVBptNBtt9FqWuMgADvrR7N67h9XtTa1LbMrMvctkpu/eszx2eVGGZ8jFWloXz2tBjCkl1jNlJtboPKmRqwTZBJoHmm8W9pFvdPHq1Vs0iwVJ5T1MXfYGEc/lNPcfLvrwG1/uIBy0hEjK4gn+jhiW0WihQQazN4iXl0f4bv+VEtv48QSZJyy62IQJ0r9xJibndmYPMWcdkXASa0uLOlZeT64pYlC5gO+8QWCJp0w+5TiQfW0ebGw4zMeAa6RAUNcTTl6P9GgUMEVWMT0DLUmOc4UNEBWCag7Mw0PGLvBh13c84xyysCd5sfmNRUeQlkb8PC5K8vkzXI/mr25vgNNSW+tdNuYRC1B+lGrecK00mafdo8bYVZOCz0M/7xU36NI14FRQhAv8aY8oPzePZJ0ThYlwvXcbNuOxwLFWs67zjCWSAtDE9PR60Ww0MOj3EE+lkMmE4fezicTjMINw7jWrlaISNXn/1UYROJ1T9GvvlbbK92LjiPcdx5AyXv7xe3xYX9vCxtaefLHsGWR7GDKl+czks0GAIG0nxiYrntsJ5BsGeq+lrCnEMaZHmj1W7Y4ks+ysNsFp1QKO5mAmH7931+PYW41rHackk+9Bb7X9i6Y+g5JMgoAhvx/753W8P7vG7nIcawsR9Lp9nJfbuKgZ4LiasgAmeWdOgKNSF14xbvl8+1MgGoCF1EhyYkrh0gkGQJCpPERDSZxA7Xof5fI+YvFtdLpNnB4/1f4oEYsLPKPPcDb3EZZXnvy1AbTRqG8WIm4a4nwuzs3/+e9i4Y3kmXfu/FQg2enpdzg7fa6/k3E2f52ePsPq6gNM0cf5+TPdy7s7TAo1kKxQfIEPH77CoD/F5tYX2Ni4ZRzdDN7fkL/kj5+icPxM+yX6SdP/jOtVPBLEYiat+qg3HqM96KHVa8oSSP7J2s/TPMaLeCSl50OzXcPy1k+wsvXl35Czvz3M2xG4HYF/WyPg/Ge/9d/NFGE9GOHBZhLHhZY2AjvL7L5ZoTKdjZXKx7AA64wae4NP/qPSUIyGrYUgXp+3ZRD9YD2ltC52WdUVdjySWRwUmmJ47C5F5Z32/s17bR42NtexkfIhGImgXq8jf90XKycX9+C63sRlfaQAgFxkggk8uCyUcHpRRKPRQjS7jvW1VWSmVxh6wljfiGE5NsLvf3OCP3rxLVK5O/gHf/8/wmouhd/7vd9F6aqEXqeHmceDeCqCy/x77G48wC//yt9HKJ7BVf4CrVYL9eZQhqe+GTvPccwCyb/2NZmOregj0DcoH0ifT6aMp1NAMhpGbzxFb+qVYXhvMLIkmckMqbU76s52qnmxRbhRDaeWdU2G9YI2ir6QH0NPQKlqg+u8mD2z+AD+2ApCnr+aJr969cLYFH4frs6+QrfZ0DVkuuSd5UVE/CF0/FuYRNYwqBcwbBRcM3HbHPtlb8RUNAJSYZMDuAmhYmi4bB8Dz2yzPAfT5vIOFgO2EaWRtslI5slpnnBWUj/fsIJOt63PTsajkprx8wXGSbZIliDNjE1Cpc08TY/n6XGTMd6ef8Bh4QwfbT7A7tI6RsMxGuMuTqtnqF2VEZgxHXSG3qiLSCgGh1I0FxBstrpwpgzD8CMejyKTTMLnj4geThA5E4+hPV3EacOLjfgYuxkmYQUQSaYRjBnrgwU6pRWcG1NfGOOZT2NNGSMle6FIGN5gUMbrAsccgiBxXFdKuLo4RYySVZdpSGtwgmxkrynZjHIUfwBTV2JNMFQm9SyqCJy4ht1z8Ezfc0yGRmCH7ABeh+5wJMmKEh5dZheNsYSfSYZieicWXvSiIpMtGQ1JLtMeuKlqLJwpL3Jc+Zl77efgFWcB2Svm+WUbe5X58texpD2BXCxs3eJanj+udIW/r3Q6t+s/v0lZ2PBFkJAbIR6/yaQMD+Q8D4dN9sV7UWw297y0kTKei2YpJS48Dg89Et2ihwwFFocEUlgcEsj7+utv8erVK0vdc9M9WfCxAP74o4f44rNPdZ0ILMo3iKCl5F0MwqCvmzUpyPRTAqRA45GYXN16BYP2tdaKs1Idre7ANeN3kMvmJK/S+5DFSjAIZOfwXiRDJ4SpJ6yiy2pbk0mzcKL0z+ulVJb+dWEMxpbmy9AOApNcC5xpV6wzMlAImnYHZBh6MR6wOp0g6hsh4qcfG9loBspZHe0YA4KVGgtOgtnyZzLgXAxPVZEGhNK/r97s4rBGkNMWCLLpliMDXHbCYo9RXskCcw4E8cckuXSBIcPGZmKrcV4QeJhfR/5bc9cF72WLJeDNZcy4wD5ZY1e9sOwCckGy6EYo9iMCNRJOHX1K6Kepm7Ur4KMfW0eNAAJhnL+5YEcJoQLsAL0fX5lAH9kAJdgGrBKcm693/D6ZTwSGCKgQXOL3yODmnNe9ojHh+HlABRdBPp4/5X4EC7lmcrwMfGOx7UqxKMdz76fekEmhI82tXt+ku7z3e52ODN7pW8VxI4OEf8jA5bOfxTv9z44uKyo47qznBJrkC1e6hrFEDEsLGZyXrnHO52xrgEGXqxNbQga07t65g7sPH5qnlRsGInDNVabN5eo8f5pCB9DB9jIZuQlUOjExsAQ6uwCTGLkuUM/1gXOKDTuC4Wf5Mt4fnCKzvITEYg69The9VhvtehOTfkshGr/y+Q5+82f3xN7UfBRQbY0c3mOlWgPl+jVenh7jvFqCL+zF2Es5ISSZjicTGPabGPQaSn27t/QQ2fhdxKMpxMMB3YsETwlE8Th5Pfn+ulfp2+l6TFImS1YYx5MThmuKsWStgUGQiE2BOUPIGmnml6V5wzRzMsXCEWOCiUnLzxopFZPzQKAPhetc25nIPJshymdWOGThApRr0guRjQYCNa5MtNvnfsX89MTw+0FYhoUxTCX3tcAVA8z1P+wDEozy+xEJktFl85mNGcpw5/chz5tzNcJ576W8k6wzemaadYB81ficnLAJYs0p7qX0fY8j+Xmn3TbWXSyKWITeX1Q+zMQ+Y/Ot3Sjj4uIDropF9DoDHSIBy9HU1lsCbFOvscJC9I1diCKeTmEts4GUJ6pncDSVRjgS0T024vONxl7yhJuDYK5o020W8HsE5si+5ItBUPM0Xs5/ayhaKjOtFQgAn1RsLHgNjou2b2QzeWs5ho93mNrqk/cZf4fX57v3RdzfSuOTu2weGjO71e4pcZPP5FwigB79KT229ptMHzirDfVnM0Om4RQnlf4NGG3zjp6YY9zZimBjJYZidYZ8ib5SfYQCDVxfl1GpVQDvovbL5xfPMB47mIymYkwGvT75xSEQQHbxIVKpXZ3LnIVGieX832T8/3kvAmenJ9/g8uIldnZ+jO3dH4u1z8TFSvkQhfwrhQHM/QMJlvEkaZmh+2zUx+bmpwZ6uqKRs9PvcHT8c9D+dzyYYH31U0TjMYFstCz5sP8VaNu5ufk51jdvwbO/dtHz//Ev5o+egUDazgMCXw6O3/9C83s67kt+r1WTawlDXiJR+BjE4/5nq5fZySyufoLsKtUpt6/bEbgdgdsR+H4EnP/in/z3s4ebKbw4qqqj/Ml2Cj5njPcXpIJDRqMsBh+s+PD+kpI3L7ZyYdHE5xs3+m9wM/SO8eCTiUz9L+oTbRb44Pf4vLi/lsJxoSHTxuC0j+NiE7VmSx5Y21sbkmq26zUkk0ksZFJ4/eolDko9MxmfjrC1sYZW8Riv3h0is7CIUGYV+UJJgMzdu3vYXgwhiD5+/vQXeHb8Br/y5S8jnkjh//76f5fUbtQeI+SJ4rMvfx2l6gWOjp7hzvou7ux8hv2zQ9HTP/n0b6k1Si+Og9fPUc2fI7P+ENHFbXiJDP0VXpJmmioR7YtX8NLMcume0ur6tXPM6icy9jfvrxmQuYNa/hC1i7datE1aRFDIh9TKrv44wwZ6jZI8WVLpGKILa+iOQ2i0X9wcWb9ZQNB7D/7oouR+f5Gp/w9Ph508bWbcTl3h6Oe4Ov8TeANepONpfLpN4CqKy6rJzugfY0CVdY8dppUF/Yp9nqfqEYTheOrfTKJTkpZ5x1n33diGcxbanOFoRa5t9iTvkaeZSenIfuJmlKq8uUSHHin0JefxhPxhMZV64w5mzhjxcMrCCFjNw0F70Ear00ShXEK908L97bvYWlx3gbWZJJoq9Xx+lKp5AZ1ri2sClMicIkjBFC6yGzi/uVklM02pZT5KPo3xJI8nbphDEXjotSEzeib49BUcMPXH0ae59tTAF7lxccM3HqHz7oMKmtjDB+qmM73tIl/A+uoa/I4Hp8cHKpTi9P2hHCgQRjjGJNqMxovsAhYiHn9ARvw6IzG2rLjU3KIkjLJQFYyU/czg9zqIBQMqkgSSe8gCHaPNNFwWYz8wkDYCGs/ZQgUIpImN5EqrOPF5qSXhkY8dvVPM98kYUiMVH7z+ZCAIQFCBSRc3N02TRaTXAFDKf8Rgcv2rWKiJ/ecQ1O+ruJEs1JWDSgLK4+/3xUSUUTzPddbT2AXDTCazuajUTDEeCc1ThWvgnaW40rdoLLBByaFiQpCVxPHjb7upn46DN2/f4unTZzqehw8eaBxfvnqlOROJRvS1+/fuWqAKgUB3ixahR5Hfi1aziV67JX9DM8keo9e4wrjfxMyfQrM/xVn+XKlQW2vraLY7YkskE0kDSeY39JQBAgQ5ySq0e28yC9iGkUBkyKS7nmlPCZoce8qcHG8Y3SHZLDYm/V5HsiK/dwpnNoIvEIHHTxDJAMfxYCipsG/SRAgtRCJ+gb4cV9aVuuW0YZ17IRprhsWnsSKNFTpnafTHU7y5nOKw9D2Daj3aU8Ok0AliJTrEanSAco/pynayZFkth3saL84bJeQSnHaBM83NOTAzN8d2Af15YAXZYpwbLNqVLOoCvPQ44/tQ0qmQA0w0FwgmECzgs0vMobkJ/PwiCHA2Vtt8vs7/WRkSALKv0sspTU8298JpfbtJiyT7JazrUOhYOIixOx0sRghGe5Bv+3HS8GMrORQrj5LQIBcp98ETCX7vlSVQkWDKaIyLhlesoWyohzcf3qPRbGJjaUUNMa4/c5ncfF2tlquYDkcYOQEUrrsag7XFlMCzw8sS3p3ksZiKYm99BVe1JvbPLzFjIT00VhRlvgQJZsM+VldXsHv3DiJRyhiZB/o9cMn7gsxNsp/InorHwkhFJsjF2mo2lNtxjKcBl5lsfpi8Z5XmS8qv+7wlcEZApdWo4yxfhCcWMXZRMIeNu2ZfUD1/h8b5W2wtR/HjT7axubqkZzPHX75+4bDe+6pQUvJosd3Cs5N9XFbLGNEbMhjGZz/9e/jpz34TH57+Szz/+l/ACQawnr6PnewDWQnEA0HEmPopVhMBQjckQACvSW81/38oISJY5Dh27ZV0acCLwnBc3zyCquYtSIYkGVYjNSjIQIqyEAwExYBSWMrApHdsTtGkn5JOzmmCagSP+Bzg9RRrzecTG5GAaihEcJ9enlwLJwqPMiawAe8E2YzxzDGjB5qxiLsDAvZ8dlgAjBIsPWRN8dgMpOPn8dozEIFSVY4DmweJCHkffD/bt4jxa4uIzpXzMeS3QBQmi04dSu4NSBegSkmskp35FXveE55u1ovIX3yQdQP9wKYjXguHeUDEdvR8kcQ85GDiB9YXtrC7vIdwIGxhIGRIOpYkyT/z+9A1njD7BLdJbNYDdp9ynNkM5bXg+BAgVTq42xlQ2BGZ4e4zTVJXstP8XvmHMpmTstmXRzXsnzdwdyOFu+uJGw88Pn8/nNUFVj3YyQqv5Hh99+5K131zMSrZZr7axVra9q88zlzMh1JrhHJ7jMU4GxpAsTnUXl0/w9Cm4RC7GzE82E2gck3mo61Bx5ctBH1d+JyyAgWuG9cCzygjjcV30Go1UMq/kA3BbOpgIfdADcjzS1qszLCUewSfL4xa9VAgWDqzh/WNL2SZ8adf+YtXyOdfabzW1x5ge+cJLi/e4f37P8b6+kMDGI+/E7to7gno9wcVDDAc9sQ+o8/Zyup9PRso2eTr+ORP6GQrlpzfF8Ldu78kEO3k/CscHPwJRgMHG5uUbd6CZ3/movwN/0L+mKDaMzO4dIDVrc+wun0rz/0bfllvD/92BP6tj4DzO7/9z2fsZH+4bOL9RRN3VyO4vxYzlgKA0xL9kkZYCA4kl4vE4jisTMRE44sb7eWE0f2vKIv0eOSxEAwZU4reYXyjrSXrGh+cnOO4UFencD0dwP07O8g3uJHzYSXBJMYIyhdHePvmLXqRdUnevNf7yKbiKPc8KA7DSKdTyB++QrVaxfr6Fna21rGaCWMht4DnR+/x8+d/hB8/+RX8+3/3H+Krb/9QprFkk/yr/+O3MZ52MRl68OlHv6QNFjdw8nmZAPfvf2l+EtMAzvffYjjoWHHoDyGz+eivdHGqR09vAIPO5UukNh5rwzusnSC++hHtujBrXgrQaHb7GMfWBXTUC4cC6rjhZhd0LgtKZnOS8o09YQSTy5gNW8gmHHRbDVSYOuUBWr138MVz8PeiGNWvEEhvIpDe+EuPezLuo3jxXNcps3Rfx92sHKBaeAmvb4KVhTT2lhIYT4IoXtOfRSJGk964niXqhDMFMr4oDxm+h7xSRnWT5wVS2uCEZx3X5+x741vbjNphDkcDFddij/0AQDOZg8kTjZk0lo8JC9S54XE4GkEkSh8vMjfCGIzaSugMBxIqdgnkVVtlbbpW0jmTABFgvElntPGWgTyBJs4Q/R4/j8wsbvIDMhcVY2hKiSVd0Qyo4df5RFYKn+PFiHKOyRj+SAIIJa0rOhvCUy/rOo4SGUv+IqOJAJY81cznay5hajSucXJ2rjmYW8zpZ1gwJOMxFVc0IA+7pqheJTFSQuQmrokp5BEozve3cTaDc5YVNO7neY7J/CEY5frtEFCTPdUPfOgYCKBkO7JUWFDwmpL15YJPBAQlB+F7UZrtAhZTaXVmSts0RpdtWvhtk73Q0Nr1euHm3/Ujk4H1dCajZhUdYilZ53zO1GGxxIKO76FxcSeRANkfFJ58f44n/ZgoXVUhP52g0WFC4FBfC4bpUUVAbCZpKj2TxDaT9JcyF3pgmLk7x46gHIsuGfmz+PSQvTvA11//Au8/fND58Vh5bX/2kx/j08ePVUgJmCQTjusKQUMyH3p9jDo1THtVS4Qjo8LP1MIejk4uUGr0sbS8JoZZKGRzLByyIm3ijWq9oGcT35NAoTwdWUCOepqTM09QQBqLcjKbyAQjEERJjrzJfLzvJuh2xpgx5Y8+TZSoOZxnZEIxddOMuxkmMHNM5ktGElNYPRjBN6xj3G2K2cj5OL/GBAcM1JinC5I1RFadMWo4FsaugXx/3uRpZG1rwYKvgcVgD/VJ/Mbon2so0y8vOsbkWgl3jMnpAlZKlnT9vOYyOQFZ/ACP7wbY5xzmfcJnVHUU0xzk+/L/5wwvssXm8BdtCHKhjs6ZzwwCEpTl8v4hyED2mX5VBSoTCE2WpbWKYKSiPUw2akCtMZHm6958kSabRqEZlH9L1m2AIz+fnxUOGpgm2djEwXHdh92MAQznZLombfAYULEW/15yJ7Bunkwrf6w5k82D589folqtYH2NrGZLETXDe1qBBlCp1lApV+B4AuhNPJKvcnewmUvpXI6vqvrM1WxKbKCLcg1R+gDOZqjWulja+gx+jxf18zcIBr1YXFrG4vKKpOcCu2eWQEgGEL3WYvQBo7G+QOoZsvEekuEhGr0Qam367XENIRPYxkRgKZt0rsclx5Tjyz1Glx5ZZFFFcnD82ZtnIX+mdvISw9IxNjeX8dFuFhuLDMOwMAU/JdkMxmi0cHl5hcFkgg+1An7x/j06ZH3GwlhZXEA8GES9T09YgrwzMX6zyRy2c3vYzuwiFoy788kSaNl8FPtSQJ2BWGRvcX3j85JADRtT9gy0dVZSXoLtrt+ku7Rq7Bmk1OhPEMEAmbAxT+kFx/khFqHAM9oA8JkyB274ONdf/+gAACAASURBVOBzgJ9DwJRzkU0qA1UJaIm9LA85+t7O0BtyHhvIzNuVIBvXQ4EWDpCIOqi0gcPiBOnwDMmgNV25aeFnRwJeRIIE8wMATbqndr4MdmAoBT8vEfMhHbfr2u557DPdOctjtyAfMqcoO+Xek4E39lwQgMU1etDDZDwQ4E9/s2KpgnazjkbrGg0G80jq6cdibgXeMDAYNLCcXMbSwjpS6UWEwhE13/iSh6AbYsR7nuNJ+aeBcramaN/jMrYNdOdz0Dzi+DPHJQZojdTcnftski3KsQmQLe+2Sgdje64xlZtA8UG+jXDIjwebGbw4KOvTCJK5HUWbx2xg+bz4aHdRe0cCWFyn3xyWxVymF99RvnkDnJn8l6yzAVaTAWwtBJCvW/r2djYkQM085sYoXPcE9N3fSWNnPY6Ty47mAY9x/7QFn4fNdT4zjEULL9PTfbi8eI7C5TNJ2BeXPsJwPESh8A4Th2tmX2DV7s7PsLz0AIeHP0c+/w4bmz/C0vIjazj8qZeH6eYY45iAB8NUdp/g+OgZjo6eaqxDoSh2d59gPBloz7e1ZcBZPv9eYNnW9meScfK1tfWZ2GgHB18hf/Uc3oCD9ZVPsLbCFHbgsvAcJyfPMR4yZOAWPPszF+P2C7cjcDsCtyNwOwIaAec//63/era5yELEQShg3g38+6vTlrwcHm/HcZhv48NlB3tLJoHjRnU97ZNPAlkF+5RuevxYS9HzxYNya4KZ1y9zUvP2mWjDeVHpqcPln7bRqxeVbHTvzq5YEuzUJpMpvD68wotnTzFpVxFMr8HpXSM4qqE98aDjzahreXX8TpKlvb1dpJY2EY0E8XAri+cfnuKqUsLy6hNJQdvNYzx9cYB2u4t0zMfaCUcnL5FO70oWWaue4t4dpmh1cd11cP/el2JatDtW6JTOGIU8Q27n39wwcjLqy+y9cfEWgXBUiUwEz7jJ5EYrsv5Ycj9P4xSezI4YKLXLfVy3B/LL8VGKuLJrwM6NcbUHsewahs0rdK+v1K0OJFewkM2gfXWISqUCf8gPX2IFU18P6Bbhn8SA6JK8yf6yV6XwUj/CNKrSxQvFdGeW7mmT6h0VkElkEQ/N4PGN0WgH0OtSfmGbX7GP5F/jgy++pM2Zd1R3vVAIWlDSOffEsu42N5lWfM+NsecbYAfF2qW+vrTAJE+bj/zDTSu78NyfmsSrhUa7hkQ6g5XsivwNuPFNxCPw+xyxB0jCoNxs2O5j2BkiwM43wYfZBN6A5wYYkd+OK5XQmAv4s00xJVtkkXHTTXmUMx1LfqaiTybHU3Ro0u4NIhqNacNNE+WpNwSHvmT0pyHzLBhxTa09GLaaml++aEzArVIjA2TtBXRu/U5HIBg/I18swheKYHl5VQxM3bTsSIcjAhgFZqmwsg35/DwopRGw6eN9OmcAkL3l0jNkEG1gGrvckuO4LXCWBmRWUR4jNpbhX/o5fqZALAIABNT4+ZQTiU1GEMPen4wcFkH2czQWN/aAzJ7nvnduEqaKLIJpQ0qGbN5zjlCqKWkSf9+oilZQKonV5FsEzVhFUKrV79HbxRhxxlJjAh2LQPrMGHuRxRuBDkrTCBjyevE8KHklQ4znzaJWKaDyPCNrzo5JRQKTmhh6ykKdaXYEQDj//QE8f/Ecz54+NSYXjcynU+zsbOOzTx6LXaBUOr7fdIRRvyfAzDfpiAFIEHTs8eH1/inevD9yJbQe3H/wCPfuPdB9JemWl0EPBF9G6A39mndcPyUP07ixIDbTaslZ/Jx7YTHOJmT79fsqmMNh810j8KgCkSms9M7ymD8eWSkThacMEAh4ZaxLkNgfjmvucmwEOotZOMKse41pt4ZQxMAzY1G59LAbKa5Frgg8ZICDqj/zfiPYRPDjrDLB20vzDYo5NLR25Oe2FKHxubGL+L7FHlmbMywEOir4+/SgEmuQ18vAbvN1MpCKc6zjMWYm/yMTJuNr6x6wRFebVwJgCUoTbHTfjwdd6IbQHzFYoC05lLzpVOy6DB0Czgo/MSbdZTeqeeB1LDUzG2iLecQidz43BaIQACUoIRgaqIxiGiPKO3m/sF5maAjTRel9yOROYxx5UGh5UGx7sb2gQTG2Hf8olbSDbrftgnq2js7lYAKf3ec819RarY5GvW6AoOufyHuHP59KJpBMxJAvVXF4lkdvMNCakE1GsJxNaKwuitcIRRICcTtIyG+mcPpC45BZeYDl7c8F/jfzHzCon2NpdR3xeEKNBfM9IyjAc3DDQMgSIRvIfW7wGkYDY2QiXbR6QK1HcHYOVHgwcGWFXOt07ZQgOrAGAJmE/gBmoQWMvASyvn9NGgWMG3nMJgN4J1083FnEpx9tIxDiPseRhyRTJwuFK1TqdexXr/CulEejQymvSSk9AUr9yLZymwNTBhvF8HjvC9xdeYQAk5GVYuxaFdCg311ryc7SmuKQleQXaGkybvO2stCUseT2oWgErZkPpZ4BICH5X9n+q12tIuoZY2Mx6TJmfYhGKUl3JNnkvcS5Lbav25yxtYT340SNT/ZXLD3TQMiZGIhDAef8HAJZVBsQFOH/t7p9tDtdNR6ilEn62MSgpJpyUnvGy0Sen6eURweJOAEwgp1eGdvrPGcQ85GX3x/wIejj+kbg9PsE0G5/qOtK1jrvJzY4uOxz7vDzxahkAnGdnqAdNBpVVK/LuiacqwRXyWzyhyJILS5idXUdC6mUmNZc7+lrxpVsyrRXN6maB6Sk6OEA/W5ff2hHwBcT4uVH6qoG5veWpVa6ybEEdadcG8e6h9WAc9fogyuGkzjYW43dsGIP8k19/85qXMAZbRrubGQk7X93ynRf4JO9rK4Pk+qNyeqGZAT82L+o4yTfwICSYwJzPg82Fiz4QOsrQTGOg9eRXJNMc1qtcOwK9SHWM0E1sy9rfYwdD9ZycdRaI4QifgyHtkfZ3YwqofX0so2ryhhBX0P+llxnatUPmDgLAsGr5X09Fwhi0otvZf2J5LGHx19hc/2JwLOzs2c4PPwKm5tPsLv7UwGzna5ZxszVDxxryjb5h9fDPOco8afk2JaAnR0GEnhxdvZCEk2eT/7yHe7e/amAM4JlfM29zwic8XN9QUd+hfbMdBtRVDX0OY8dgWdr67eMpL+sdrj9/u0I3I7A7Qj8uzgCzv/yu/9sRjkmNztknXFTw8LrpMhggD7urUYk0zQZl/mLcHP69pIPMA92F704KTO+3NKNyNTYzkVxURuKur27llaxxQQgbuwXol6UCpeoXh6hOQ6py5oODPHr/97fw+rSCv6vP/gWz1+/Uec57FCa5cU0ltUm8vzsFNf5E3V3MyvbuLO7rRSvTCauYu+PfvGHyF8+RTgSVJz5b/7mfyhK98vnTyXz89LDYedzHJ4fIuQH7u49wR/94vfx/PkfYG3rCT569DPMetcoHH6AP7aIyczS6FJrn/0bx1ZXj75Fu8CuVwDJ1bvaLPZLHxAIxcycN7VuxtLeAALUStEPp0nZxZCopPmNUFalzbYVn+FIFAsJv1ge1RbZJVaQSRZwnTdDdYI/oZR5WvVqloQWzYE+YX/Zi14PBP2KZ9/B6w9hdecnuDr6GqXjb7C6tIzlpSVMEJJh89yLjBtHgiPKR3Sld3OGDzfqViB8D56JyeUygOgdxK61yTZN+kkBD4taeYSMvvdzYhFkViu2CeSO6cYHZThUItZoMEBmIY2l5RWkklHrmsvfZYwBi4f+mFweS5kkoyMWwEwywImM/gXouYCLFHVCi6z7z00jGV0Ea/n7LPicYASOn9K3iSS0LCidYFygjZgQlLUxxTBGLzQXOOQVlQ+RbbB5/Rr1BmrVChq1Khayi8itraNWb+D85BjpWAR7e3ckWeM9wMRJegKyYLiRshDQmUw0cgStuZGVh4pkiFOBX/xdMWQI3DJtFkCn53rw0YxaZsFTeGge70ppFQbgyofoOTW/7+UZJ8Ud/XEmAmMEZrhMLwF7YvOxyKKhtb0/aEjvAmAGnJlccq5X4yZY7z1n4amONrndXMo2B85obq2vChCZYtjvuYw5yjeHYvyReUEQnIWLvM0CfgNeFFhBluxAgCLXGAuqYBKjV8bThEw4NwmemRTHjlISUZBBYfOY0li9DzwIyi/Ji6fffoNn336rM3v06JHYX69ePkcYQ9zbXMLGxprJqBSUYiAiU1d5D7Q6Q3T6AyRSCwgwvGQ8VqpqgMmY9J6bMJTF/IX482QL9AZTzQeel4BoE4cJsOXclFw2EIIvTLDBI6af0kO99KUhu4xsuiE8fiZxhjUmWjeUBOhRAR0n7oYZ6u0pwDmveWb3o0kJoWCBae8agZkZ3rNAG/Z6cAj+hA08mN9PunZitpmXHZkjfH0omNfS/bUAzs+LODsrGAOTLCBJtiwFV/Od8mZ6GbEYJd9nOkNtFAVln2lvEzTvl6cgJV9iilFmTvjCTRXUfUp2ngEeBA34GdRxKXlOAQVR/f5ykAwLylBHStDkGpTyNjGFBUUkwgE952yWmGm4pXiGdXxMD7Xv8V4gu5SeVgTgyR7zojaIiPmW8rZ0TgxH4KswiOvv9G5bCvfk63jZMw81/jlvhbCdHGIzTearTwxZAiXX1zXURjElIfpHJZ1TxO/BQjKiZEcBy3OCh9hrU5TKVZRLFa29HJMAGUr6ORsvNoDqTUrdqwLYOJZKR3bDPggk5DYeYWH5Lq5OX6JwRuCMwI8B0Gt7P8by9qeoFI/geIb4ya/9HQRnM5y+/BYBgvRByu/4eQZ26hhcI32OhcI5fMBijPLcKSqdELo9M9fnv7nGztlWc1mwrQ0DhSgUyxUMZwFk1u9LnseX9jFi1s4wbRfhb59ic8GHe7srSGeS8iMTGAcPBgTQrkrYL1zgzdUFzq5r6PUpPWTTxBoPnMX0/OOcCAW8eLj9CPfWP0U4mEQ4QGajgV1qHriNCz5/5j6XZAfPHJ+e/QSP1Phg+tt0hrYTQNdj4RcCpGdA0EtwcCogKeRjAIQDP2XAYUuh5Jw33zzODWsk8Pq2mi1dE4WqqAEwcS0V+Hv8GQsVkEyZNgUhNmB4L5nxP+c/ZcsCVMC5EUA64dfa1B9M0e4ZUKNZyeAhNiTo8zgagAx3eXV5/AK8OZd4jWjUnc7Qz4v7i4HuEQKJZHvxWAoNMjz9atjGI16EAh7tU7sdAoNDsYSr1QJqTLJ2GzUc14V0DmvLG8gtryGZXQS7HkzioycWmx1TAiuUmra7CtDg+iIp/ZzxbpgXZmyygKb+THP2YXvRGJNzibdY0u59efM1x1HTmffP3jLTs5nebQmkWq9dqeb8GcjPlEWKmjGObFMOLlt4uJNFOMhgCR8ebC9oPny3X9QcJkuNvzO/R3Y3Mnh3UtH8erCRQqvVM3muAxwUWnpmb2VDuLweIF8fIpegNNb2aXoPyiPTARwVOzgpd7GzmpR8t1S3Y99Zj2htb7baaqa0Oy1EA3V0el1cN1r6eqtVQyS6rnW6UnwrNmlm8b6uy+nFM40nATQOwOnZM8SjaWxsfIal5YfIX75Fu9PEytrjG7CLvmanx9/o+HZ2ngg4o+WKoe3zEAa7Fv6AsV0JmpFlpnW08E7/z6AA+/d7HB58hZlnAH947rnJ9SaM0WCmucBrsbb+2S145u7Sbv/vdgRuR+B2BG5H4P89As7/9Nv/w4ybOBZNNBU9KFinZj3tFVhAH439wkDg2NaiH32rl3FS5mZogu0MDaTHGE49qHY98vbhpodF++5KSg857hdY7BUuL3F8UVFX1NMuoHJ1hXgyiexSDunFZVwdvseHpz+HL7mEnYePcP/+HfhiCwimlnB5kcf//Lu/g2qlhJXtu+qI81WsnuHs8FtMvCPc/ehX4Z0G8OTRtkyXv3r2Bj/68u/iuvIeg3YD3R678U3cu/c5fvHtH8Dvk8M9Pux/o+JsMfcxwmAxywJiimbtFcZ+D2ILnyCasofvX/Rip6119VYbVjpMjOsXZqTvmSCYvSO/IG/nSsyTWWxFflhKSfNl0Syfo1U8UUGdXN6BNxhCr0bPrT7iyTSS6YwMj9ttiyrnAz4QX1Ahql05O73NIjY3N7WBz1+PgMhfDJwRNKMJ73XlNSr5l5hN/Vha/5EMMotn36B68RQriytYy63B6w1jMPFIoqYEQW7u5TFF8MyMe5WmKakJN9pWnBJAoN+HErd8HiwsLqLdHeD88tJARF9Sv+sfMUxiaECaC7xwYynWlGo4Fp4DSSCUVsXEM+2fHPlEMdxgMbeETz59hJWVZRmbl66KaF5fC1hlp93r8whYYAHS6rfR63UQDYaQiFhRKpP08UjdXkqm5jICX3wR3mBUkhB2UpVqOh2JEcIijRtqTySJYGIRfsrggkG0+gPUalXEEwR2CW4Yk2O+4eN14+G3ux0lf0aUkOZHkN54TJLzOGbk7A9i4rUuvMONLt+D5t9z/zFXBmYyK2PIGZNjDjZCaZiSwbJo43mKcWXFryBLXjd+T8U/xcxWQMxZZAQwuPknmCCGjky1zVNHxtYuI0hJcPJ7IePJjkOAHKWVZHi5bCiOAes5yawkBzQpn/x9XNCV82u+qWcRSA8kFnwsRsg0IQAl3zFMVATyWLtDepKxYLRxJpAR8Lom+l5LRaU/Fdk/BA1YdBEoU5HpUEJl4AHHo++yQFhWsDAmk4xgm0BBecGRocpY+64kXmSuPf322xvwjEy3rVwC9/e2Ua03BYhm03Er+kYzLGVTus6+WBrhZAYkRBLcd7xBtHsz9LpdY9+FIwJuJ0xgxcj1ZSJg6pO5P2WZZFRwjvvIkpzwuvRcZpcf3nBEcur5XCaTzA96dhnrk4Bgf+wxdiRBUZe9RHZmJAgkozSmdtDoOuiNeG0NUDZW1/csQhai/mlXax3xMP2cZpcVoPJ5kxTKvIgoMTKZkt3vnJvzuXB5WUK5VFWRPQdO+PvDif2+MxujOIjrvbN+S53jc6Y+SQgMy/hbqI7i+nrCuVahzvOydFCXbeCuWeaFZ0l21+OErj0Br6tuWMyRGK5lLC9DdElQrdjsOQtaJ1ZjAxW2YkKK/WVpmHwGCnv1BuTNZCxPY9dwPThv+NUQEntvxvCGKeiHlvB29BnXowhywa4AN76YFlro0SfM1sLqMIS1aFeDyyRSss3IiAsO8wJh5n6ks/AKwpMqkt4GEtEgEpR7u+m0/PD+cCxmdu26jnarLdYQmZm6/6cGOJJ5GPR5Uag2cJK/upkjZHXw53LrJrkqnr0SKKygIAWijNDrtrB1/0sEIxlsb63iV//230Eut4iDwxP8n7/3v8E3aGJhISWwTGxrN71Wfok/ACQ4ZrHgEAuRjnz5Ctd+dHsWYKS1UaEiQVdyR2amMUp5yc7OznF0sI/s1kdYvffEbcS4oTQukhgdXWHJV8XGcgKrawntH7yeEAIhAqYzdJpdHF9eoFiv4bRexqvCGTpdJolqpVHCqD9IWaHNLzLn1rJruLf8EVYym0gkU5o3AqXEAmUKcE9gP68XQxaGwTiWN7Yx7ncw6vXgo+9ZkKmiLlYg9G3O6HQMXA1XsJ28QLmdxn4hgYhnjGw8qucNgXoDnl17BZ8f+YuC1u1UOqF71GTpNKw3qStBbSUg67nmIBp2fSVH4kLr3ObNL66hfO9EhOxe+p0ZI4xj3+taCm4sGtHaPeMcnzHVkkE2QUlDCVipgeYwYTOISNCvxhkl5Fw55AHmGneL1aWGSB/93rWAm3arh/o1pe5DAbCjyQjr23fx8NFjscQHrT6itJcIhTBW6ikTIHkMQclb2426JPNzabb8LMnmdpnGcxsAPQE4F3+QEMxLQo8w3h9cw4wJSUKi7cWMhWauaGr8uQxz7hfUgHR/n3ezfEcdB0dXHbddOsNRoS0fYX7Go90cPn+wIsYbX2+Py1pvCKw9+2BhHdynvzsx+fSD7SzubKTw/H1RbOzd5Sj2Ly01ngwzHhOfTwwJOK30EfSxQfG9Fy2bOFybZFegcJugQLS99ShWcn4cnrVxWeS9D0T8ZAcDnUECs9kI/c4x6rV9PZ/ljdfro93voTfivw0cpLySkkr+/sqy7av597WNz3B58RbjcU8AGucfz5lMsuGQMuE+Tlz55o3E00185j1FthkZZpSH8g0Jpm1vPxH77OzsudbOzY1PcHHxAmeXXxv7zEsw3YPcwl1MhsD5xSsd98rKJ7eBAX9ZwXP7/dsRuB2B2xH4d3QEnP/0H/9XM5oM87+tjHWLWdQelcZKNdvLUaJn3mYssE9rJgcajtkpm2I9BVzUZ7ioQwy1h5sZHBTa2iTR04HpURvZMI4va7g4P8escYF4LIFMNquNG30pyJ4YBrPIH7xB77qAjXsP8emnj+ENJzEaTSRpO78s4u3+EeLxAKpXb/Dy3St1JR/sfKxi/eRqH1t3vsTHD77AZ493sbq2gt/53X+KF29O8Wu/+g8ElPzBH/6vKF29lqEu/TGyi5RDOYgG2A17iOLxWwwnPvm8TOuH6M4GmMQ2kVr6TA/e6bQnEMnj+fPTgZqlt5pGHjIMKvtIr30MT2iIYeMtnLEPTmgXgdwjDKpnCHbPEFzYRLU1RqdyhujCprqh3eu8OsGRhVWTX3WqiCxsmKkw6XTuS53Khm2cxDSaThFZWMfG3i761wXkS23MQjRFNyDhz3tdV56hWn5m6XcIILv0OdKL5u1WPP0FhvVjLOcocViA1xtAh2mrKpqNbcZNmJn5m0yD/hvyFWLZ7CMTy4fwjAWZ+Z7s3r+L5eUcjvcPcXael6mzigH3P5ryqzMt83k6mJvZuEj1DKVwASOCN5aFyE2tRxIFFrBbWxvY2tnGyQmLpUNjDAmACCGVjGFtcx3hSAy1CmUdFUnwCJ7xB8nsGXbqYjHRYysYjUsqQzBi7A1j5AQxm7Bjb+mNqpb4Pfo8RdP6Q+BtNhoivZBFvTtA7bqKZDKGZqWqZMJUJo1OpyOwMZZKW9FHUNBl+4TCUQFvIZ8P0TALQSu0yQIbcsxdqatABlcexl247dfN/0deaZQxusmN8+IyFiLThd5WY/ntsTAY0MKMm3x3887NKiV1xi4zgI5AAIEpFmNi5BFEIIDIz6BvEgsEsrYktfHp98ngohcYX98nYdJbkICNXRMllblm4fw6gTMZ+xPIk9TSPPXIWLJkTytCKNPhBpyMMzI1JS/jPJEAiQEblB3anJf/F0FIMrh4fGS4kbjhgs9mdk256ACTwcAAJs49f0BrkxSooh64ElC3sDeGloFHSv6UHGeGt69e4bvnL3R/3F3PYnslg1gqi2KlipOjY0mAIvEUFinB9ZqJeCoZQTKRwNSx9DQWO91O19gi6qazIKebjDE1CepKKtyz8ePhBZnEGwwISJRP35Dg2cCkw76gAEIWmAQJw/4pnAmZwmQTzDB2IvAyCEByVVeOO53i3VFZgM79TaYME9mzpDy+5rJrrkbySeqPMO23kQgMXdN9/pQBZwYYuAmXMzP15jV+eT4Q0+rBWliyJgIBlEmVSlVUK3XdkzUlVwKLIZqKA+V+WIBOytNEbRzXe1N6KdDYXY/mjARjj9j1kSeWm84ocN4FZQjwyN/QXb98HmOGcOwpOSMAR+ZSYFS+8doj042ARDQcMq8zArI3YK35hbH4JzjI68dG0fUkqXWRMrk5sEvTfj5D+WL65oK/rTEoD6MCwlZCZKxBcs25l1JpMGckEzRsC+RjSEB1GENjEkFoeAXvsIiBf9nWY/na+d1z9Er6mkknTZ7H58eYDCXzveJ9Xq3VUS5XVeTy/ubPkXVGryWuLT3/Ek4uK5JjjeiTef7aTORdsIXTg88ugp7Z1buSb57vP8XW3gN8/NnPBGykFyntd5BIJvDNL36Br/7wj7CSiWMhEYLHE8AkkNK1j8zaMp3XGuEym3lO2WgPPvRxWSWY6xWgrftxRBA8YOCZadpuWIAynuc1daLoTMiCGkpiSlDZRU7QqZxgLdzAJ7uLSMV9iEXZwAiZJ6YaDF60OgQNCjguF/Dq6gwlyu+FOjEBNYjs4qoY7tFQENlMDj7Hh5XUMpbTqwgELLTAvYFsrfL50ffHUO1xbRwjHDXvPZ7/PBzFJTRq/dOaNjJfTNlAEPSgxJ6MTIJNoyEisx6SfkuB5PpGqeTwuoDi0SFC6TVEcztad3htyIAkME8vWoIlfBYQNBMoxDXcxxRgHg9DU9yYYqa/9vsmMZWE0Y94mEnRQ/SHDI5xg32UMmrWDlzP2bTwzCi/5AUN6f7gPSYPSLLrQ2FEQ9wn0J5hilZnZOFSfg88kwG6zao8Tpv60xJjik2DQCiKvTsPsbm1iUGvpXEzv1gHLw4b8AWjAre47jzeTuPFflGsYoZkUbXAtdrArXkas9lQzKX6AqvFlHYvwJx1O5vhsNDRVzezYV0fekhybHlP8uu8b+YBOnwWkSXHBh3XYjbFzmrWQNhatKRk80mzZy+nMNln8+Cuj3Zz+NFHa7of5+xTHtObo5Le49HdJbHQKMHlfojPyDeHJT1X6Qd8UmjqeSn55myG3VwYxcYQl7UhVjNBbC4yvdv2dGcVa6B3+yMcFtpuoBCwt5mS52u+1BOeyDkT9DbkBdsZBDEecE93LlbiZELwk42cDmrNBuqNptY1Xu/NjSfY2jJJ5OmJeZlRqslm1trmZ7g4ta9xMKaTAe7e/yUBaB8+/FwA2vzB5yrPXQWDB/fu/RR37v4UJyfmcba9beyz/YOvBKAFg2RBhgBvHxdXlII6WFl8rM8plF5hMnQwGpi8Nbf0AOubDDL4qwWF2cHdvm5H4HYEbkfgdgT+/zwCzj/6x78128sxJn2ijiQ7oiQJMFZ8v2IJgKKYsyDMmQyrP3ZwVp1IkmitcEvb5Eb2470lHF+19Ds7y3G8Piyi02wg6e2KrUGWUKfTw9LaJjqzoNhufGBXi0XJ4wii3VlPYSOXQG84xnW1isNCE83mNUr5b3BW3sfu6kPkFj/FJi9h8gAAIABJREFUZamiB2en1cLu9goef/IJvvrqX2H/7IUKxWF/hC8/+1v4+OHn+P0/+Bd4/e6ZpJnZ5Y/0ED4//loPRxqWdkZetC7foF96izDRNLKCJn00hg3E0g8w9bJD/xy53E+RSv7kL54T3DQU38IfjGAWYGS8g24DKJ+8UPBAdusTOP0iqicvMQsvaxM4aJYl9WTRGU6v6v379QLWNraQWN5CtVQWsEgjb2705gwdYzuwg+zF/Y8fC+A8Pi/rugmgoGyTIMQPXmKcTQdoXL9FvfZaqUOp9EdYXP4cXjf1qF54Bk/7HOlsFol4An4nge7ge9BGoAy7pgQ6XB8sMaICaQEs/lFDhQy/L8mm18Hm9pZ8pUaUmw7HODk8Nu8nmhZPh/B7/OYRI3ndXOJo3jYGHLksNO1jjclBGV4mlcDm9iY6gwkOjk4w6LThTKcyGOacvPPgPlbW1uRd02k2xSRRDpffh5CXkkaCQAZA9vtdbTj9oRj8sZRtrulFF7TkO46/WBk9K259oSimN4wlMjamSKTTaHQGqFSr2lAPWk0Mex3EEzFEkmn4vAFjaBIEoncUi0OxqyIqAHktWfSyCGPRIXCGn63NLwGtqX6Xx6ONP7vZhnzYvlKSSwN+LGSBAJPJ31hwuYI7FYT6NXc8/TLpn2jeEBQgaCSQiGb4o6EVdPIAMwN+g5S02zfDayWjyuBFAKOYZ36mbtHImZ5kZCPYNVMB4MpXBMaQzeQC9wTIeKw07pc8cjwSEEt2F+eSwEN2suWBZxLOkaSGrmeVm75G3zUZVLs+V2IyEnQkiDMZm/kz2bUBXjcX5CEz7Wa+GXBn7BKTdrLAIQDa77bFNOH8UtJb9xqzXg0vPlyi04dCTILhAEb9DgrFGnrDKa7LV6iW8tjevStAi0mcP/rxj/Czn30phky7M9B7s4QRw4NMPIeFpQNnaqw/ImndCeUpZEr2dHzxZALhSFjMQbIheRn7gwloQk1ggXJNXpdolKxGY+SR2TYeUioWAnxBMeJYVFJ6xiLq/UkV748rmk+7aync31rQ/USmm6RHoGx0qDTF44trzDo13F90EE+ElbhprAuiKXafzpNUWXANRsC7whjvCwYmrIS7uL/kEdOr2WgKtJsrC1lwib2sFD43Vc8NIZAvocv00ETWc8pldrjgma6NpJ4s7A2UpQk9je3L4zQImBG04iWWxNIFVjnv+bsE6dq9viSulG5GplXJH8mUIXim9Y+Am0IAaKw+diVtHvOo8/nRRhJdJ4aNNMM0XPbebIYzI4q4masE0ZhiN8XVIIaUr6dxIKllrDGgfNqelfw3G1dk19SGIYxmHgQn14hOS5KpkslMH7WYp42FZBSxWAThUBBhvpnS9OzcGDDAZ8dSxJh5180eSuUKJsO+XTMGFwR8OlfO/ZaTRX2aQPn0OcqXb0267YL4klmTIbfxCEubH+Pi8BnGzbxAxstCHvce/wSf//Q3BPSyKUCQ/brVxovn32HSKGM5k4ITWcQ0TAM3IISuADQ2KeZriRKNHco3GQA0Ra0TEBOePk/yvwqF3PXAwCiuiSamBXr9oWR+Rwfvkb88x/qDH2Npz4pre5ZNkPZ1sRTqYzUTQi4bFWgtT09X0s/7sVQq483pEd5V8qiPhugNhxgNRtheu4cn979ANpaWhxbvMb7YRCTD3ZhgfYTDIfRmMzRmXgQiCwLn5nOda5HmqyTXJnvkM4prMmWPZFNHaGhPJrAaG5Y8ybHEqItZv410dIrdlTCi/omFmoRiGPVGKLzfRy1fQGBhFZGVLa0fYpmRJewjs9XkmJzDnMs8Z167WMRkzMMRpeJknY3R7xE8pfceG10zxMJeREM+9PpcQ6xBIkBbLF0++42Zxu0iQbnRiOAQv2dNFDXFAESCDmJhXvIxms022p0OBr2uGqy9HpPZAzof2iQsLq1jc2dP9wTvMwueYLI7GeMEGQd4eVyXDcWnd80rTE2EwQidDp/xgxsfMnqkkimmZo3rpcdF9AaQvwHbyTYzeSUBfwObyBLr6BrsLBNE8+C42Ne821mO6JnMxhzXDu2lxdr9noVN0EgsfbERrSEiANjjxbuLJt6f0wvNDutHH63jR4/WbxjZAiBHE7GzyDx7dXCF1wdFPNxdFKO0x2YnQb7zGu6vxzWv9y/byNf6uLMSwUo6pGt9TrBsBtxdiwlo1P3gOPiQ72jPTmmwmGuuL+UNe9dthMXDXYT8TfT7bXQ6bUxmaXj9OUxHV+h2T9FotrSuxBK7Atb5+qEXGZloqysPcHL8FI6YYPy+NUzOT77D9u7nAtBOj59hnwAaGa+a+marEAyy+ePB6vp9V65p7Dbzx+0hX3iPs7Pv9Bn0Rbsqv0Cx+srufVmmcv8BjMmcHNregADmxuYXWF279T2zp9Tt63YEbkfgdgRuR2A+As4//2f/zYzsnjeXffNjcdPz7i56cFx1WUb2fMFG2ovT6gxH1THWUn7s5kIUTelBe9Vg2k0QuxtZMTfUDZ1O8PKwiLOjY0SmLWAyQCyexDi8iHJ7BHTLYqX5phPkrwfIrm1hbz2jeG56KpyWGQ3e00bt5cEfAt0qpqMAEskoJoyZppGuP4Rvn36tTubf/o3fRG79HkLhhDb+V/lLrCxE8fLVV3j55mvc3fsU29uf4M2Hb3B88kr0/VzuARJgkU9DWb86XTOa0vpCqA+6KOSf2uaWRIJZAKnsXWRz9+HxcdPzZ7tSHItJ7QDD8gf40tsqCPm1fqetY+JOiJuj3N4TtEonqF18MKnQ+n1Jp4xNZuwMdvHJlLp37y4mvgiO89eYdCoYNq5uWFfaPFMqmFjCxs6Ovn95cqwNqFhnlG7+Kflmo/EWjfobjMd9Ge2yMCTzLLf8I6TSd+R/FprVkPJ2kI2HlK533WHEvEn6zDjdZF9m4E6Jnvl4zQ3muZlhB9iYMwZA0IiZG36ydO49fKAO7f4bUvIH8l6ZSzHlZSQmGzvXLJhcDzNXGjFnWvF7yRg3rD7Uml1101k0cYMa8vtx9+4uEgtZSS3Z9a9f1xFwBgjMegLz4skFA8w6HW16p176iU0xHvbhj6YQSS+Z3MxlPfEm4KZbm0t65UguBoFn3GzzXz4WS/Sdc73NuFFmx1dm4rOJefz4g7pHWBMby4v+NmRNuPK6+WadbE/6/QQD8pZhkcBzY/EgfxR5DpncTewegnBksrmG4ObjZJth/iFLkC+yz+Tmww632+lmYcZrx5RMFmdib3m8KjjMx8mKIgK8us6U9bgGyWOljhq4YWwtmmJPxfjiWBA4IzDP95mnkynCwDEwyrr7di4hr2Ogod+r97xuddHuDXSswWDIQPFBX2AS5xwN+1kAiNDgBhGY3IeJgwbCktHIz6NkxwIAXJPgOTvHlYgSNBMG40oMyYQSOELAkRtqSf9maFSv0G2UlOg2kdSXiwP9Z2Y4uqrjotrC3uYKotEwzi6LOmeyRU6ODnB2doknT57gs08fo9VqY2Exg2x2AcGgD93uANfXBM9sPMSWmo5cY28CrQO8ev0UJ5Up7j20EJNQJIo724sChAic93v0aeQaE9RnMr2TcieeczIRRSIe1tcGvaHWl5HjR3cIHJxVcXhewfZaCrvraRxf1gWKzV87a2k82FlCKOTX+7PAODir4OisooPl1+7nfHi4ShCD4RcGokrmyCJ5OJZ3FAvvowqBG0qCbP7lAm1kggNUhxElq2WDVjjxdysDss8sGMC+ZHPse0mfY+9jBlyaY5LFk41E039KnWcGpNRnKRW7SW8b9WkKzWkcC74mUj5jkBCQkbedC8gSNGt2egJwW52ezM8JJqViUSQTKUn9WbwTeCVbhwnVc8ZP21mAlx48ABKxINZSM/lolTpembMT/KJOiNeNMmQ7tRlyoS7Kg6ikmPQ7U7JoN6J7bSNqfjznnQjK/YC+zyCCYj+Mq0EcuVBLfmx85nRmcTTHUazEhmJ8cO3YSFJOOpH0V+forgs8foLy+bYPpco1IhMalBNM6Qu8p28Vwbe2k0KhXEH54g3a3Z7LTDXAhyCRsTh75kvnysgzMZqMD9EZexEIxrF77wE2d++iWSuj026i3Oii1WhjNR1Fdv0OEM7Iy4vX2D9uwT9p2Z7EY0mNfJ5E/FMshDvgEJbbIcmX+eLzRoy6vrFT5KM4paeXTyBNr9VCt9sVSEzv0eDC90nU4VkTufAIyVgIGPWRiXuxspQQEMw5NE+fzRcKKNfrqM8cnDWaaJAFNZkhl17C/fX7WIilb+TB88TsOeirZwF9l8qnqLRqiC/dRyixasw9l6VJyJljR4CR58v1ytup4fTDe0yjaew9/EhAMq+hnnWjoXmJjeoIDGpYySawkI6j3WyiU68pMGft7kcI+GM4f/VKyZPjcAqzcFpSPD6P627KIgEzS+S0JM6gb4ZIgLJ3L/pjH9oDJYS4c9zCDvhcj4YpDWUIC9dYA6X0Prxm/qDLRiMrlfI+S59lgAD5wmI3jydioasZ4BhrrjfooNlq6LlIpQJZdUxwz2SXEQ8FkWD4D8fHBZ/5PKe/n6Ts9Nz0TPHdh7Iasg+2M+hR0u8+aF7ul9FrN25AqJ1cUCwxNlHkR6rETJPfzuWYbETwHifb7Kzcw8ONOO6sRhVK5GUzhg0chXXY+anBw/Rj+YQaC1AhQUry5JmbP2lAoTg+7a3ELGZoges5+uasjsPLpgKQ+N8n99fw+O7yzZr89F0erw9K+PzhKj6+Y2FNvcFYTY2D06rWZ3727koMG9mIFCHHVx2sL4Rwby2Kk2IPHwodhU/wxZ/bXYliSLat34vjqzYO8i083EgIJN+/aGqN41r/QwCNH0xWbTjQ1LUbDTtwZmV5grbavI70Q2vJ13Nl1WSU9Dvji7LNu3d/Jr8zjiGN+nkvHB38sX6OIBj/vb3zRMz3/Q9f4eTk2ffgmZvAyXWboQGUaorNt/WpAgb2D36O7a3PEAiGcXj4J2Dj2B/yIEA5stjpBqB5PGTOTSWllm8irWs2vsD6+uc34337l9sRuB2B2xG4HYHbEeAIOP/0v/0nM3JI3l1Z/Lxejgd3snwQk+XEaHCyU/wYcl8DB8U2PaQCWF8IiuLNAnhnKabi/6Tc0Ybn/tYiXj1/jpfvz2Rczo1gMGgS0KWVNXgHVZxX+9jY3FJx0mldayPV6Q2xnAwivbSq9M3LSgutZgXlygucHJ0hk36IcqugTl44GMFaJoTZ2MFltY8xpuh0jrC4+gD162ssxGgCHkS93sbW1scYt0to9aeodDs609WtL9DOv8WwvI/MxmPCCmjUDtCbDhBP72HgdgyBgDYvC0uPUS++RvXiWyysfY708sc2XHPDVV9QbIFu4Q065ROdV2z5nsanuP+NfGC4SVteziIcX8B1i6ARQQ0mgfoQSq3IP2pQL6rgDaWW4U+uIuz0MW5eqdiWOTs315G00i3JChq3K9oBRCMhbQjYcZx2ypgGU5j+awIDuIkol79BtfxS4Qpk8mUXP0b18gUa5dfYWN/F491dxAMeVNtAkyo5F1wQA8xiG2/YRTxHdsx1bAQtKCEkWyhkoA8vfG5lRV5Zhfwl1tdXkVtaxsXlFarlPAI+MjY455jqOMFwMsRoNtB7RAMJBGjYryKK0rUQ4uEQtna2VNQefNi/kc7x+3ytra5gaWUFE8eDi8P3OHr/WrKbSDiIrY1VLCyvI5xalAm65JYsbChN426KgAuN1hVyYCDAnD1FnxRK51gYjQZ9dddtHOjzFYA/EtOmmOcrGSumGMtgeaBiguBPLBJBPBYR+EXvKb7E4qL/zdxfxWaWJJU6Z5qauwAl6wSyCiifmTJQg2AQva8IElGixusgQIheZsa9kBGxJKAGEM03zGLYuGAdP53sMf6b85JMNCV1uemI+pqfBvCud4+KCwPJBby5ACILhig9ZlzfOEoRyfL6YWACQUoBHjJtt3ABAqgB1kBkXQmctMKKL0lp3NhPpaiq2uR3COg6LgvCjpfsWY4X56jYlxwXVz5IlqSkUTL5NoN9Y1DSFHuKbo+sGxYyRDbNX4tAIoutYass+SSlbpR/UqbKsRhOKKsN6d34s4ViSUXTvTvbaLY7KFxV8OL5S7x+/RZfPHmMH//oM107bvR39jZVeA4493sEtfqai2IMChRkKADHZIrXr57iw/5b+FP34U/u3TzB6CUoQMsNt/xeYARJcnaWIpJg0T+L70mgjsgtC/T9yzpeugbU3z8S7R1crPXmfe/t5HBvO4fTQg29ZsN+xpXC5htT7GU9eLjkg4/G35x/k6H8AWneT2kPkz47ra7kWgRwiz1KUMn46eB6HNU1oQyTzyFjnHEau+l1bhrlXLJE5pjdIZDUkXxBLuqchylPQ4XY9SQhxlnSaQgUn5uBEzjjGpVS2qYHzYlJQHkc5ldkcmUymy+uyjrWaDiMZJwSMEsi7XmziITCSHnbOr95yh7nBdlfPU8CHSetY1xNMLjCowCIO6s05J7g6GqEvewUy9EhOh3zB+KzQzisJKr04zRg8KoX1tdWwgYKnXfCWIt0xFJjAidBwlLPj620AdwnNQ/W4iOsxdgk8KDcC2M0MbCMjYHlSP8meXMuRyODcDAa4dnbQwvMGAzw+vAEe2vL2FpedP0CPWh1OrgoVQSeiV0lv6wZMst7uieLpy/VVKL34mYuiUwsjPfHF7gs1XD/0Y+RXczhu6df4SJ/ITA8t7KJbG4Vi+kUkpllMV5DMwKlBqxKFs1nip4nxsjln0iAiYVDtPtBsezYKLLAmZH+zJNF52sOAUrZTwxHaE8Dei7O55gkqg6QDQ2xHKdHp1/XMJvwI7tASZ17NG5Totnu4v0VUOp2sRCl11pCoEgiHFfjgccqNpSKc2O6usguJmJZz3B09hrtiYPl7R9LNi32tivjd7cT7vwe4fzkPQonJ1jf2Mbq1jbSER9ysRnGzRL61RLCQS98YabPMjU4JKkwTfifP3spkPInv/a3sLR1B716BZX8JVr1Htpjeo858h2rsvHp8yHCtGjmgvhpG8AG6ARBP4GsCZqdsTHIXHavyeCNuQhYiqPPH1YTkwClAqTGE8nsY9Go2zyykBWyTz30LusYu4yyUe4nOUbcIyo4AGN4AgFkMouIx5NqShmjeaAGhjFbjaFrDS4HVLJ/d2CA/6f3cji6ZBqk4V/PP5RkO8FjsmeHgSfz9WRvOYwHa1H5oul57nq4zvd2r89aeH3WFNvs0U4K9zd4TPT/ZG6EBQn0hiNcN9rG6KO0WQEtdkOrecXE7oB5qZqfGq0Ppnr2XVzb/9OfzGTCHkkm+XzdzMW0NyFbXQDfbCLW9fuza733zkrS9mEBP94clfHqoIitpRgebMTdNGWuN5bwSSuVk1IPmznzeb2o2N9t229jclbs4M56QmoUjtWjXYZ+GZv8w1kDr0/qet5IGu7uHTIJSomhxlY8wmbAGINBF/VWE5VqHdf1hphn2ewDAWfcjxBoPz15iq3tz+VNRqDM4w1qTh3t/xyH+3+MnTs/uwEwCYYdHXwl1Yj2DlMmcBrbdDQeaCwIsnGPwp+lbHN//+c6N74/Uzbpfcap5He9/HgcPm8E2+tf6pjOL74TK3symmF59WOsrDxSI+r2dTsCtyNwOwK3I3A7AvMRcP6Tf/Rfzu4tOnh/ZR0/dpCm3iC20g4Oi0yzmmEnPcV53YOTawebi2FFXHd75rvBAlmSKr8H45mjREB2ARlZfXrVwMXhB5ktr62tIjS8lun0ytomqh1LySLo9mH/CO8vW+gPenp4hxY2BDJxo7KU9KFUfoaTYhuZaA7+CQuaPPZPj/DLX/46Qv4I+t2W5Avn1S7+g3/4H+Ps5Gv8y9/7HxEKhvHR5n1klz5Wotj5ybcotktY2/rCZQmwU96XkX0umkS7doBw9h5Gkz4qxecm+XD8iGYe8Aetc+n147r0GgtLH7Nkkg9WNBKXMXR44SGmtX20i+/hzezKR8lM0aeonr1FdvtTec50K2cYELJUsTuTp5k2AK0SAokl+51eXRtqXzyLUDKJUaOIVq0Gb3SBoVGYtktmPhxbhDexglm/Dk+/KiBoGsqq9FDn/V8TGlCvv0ax+LW8o+jRlgjE4ad5+LCLeCaK5aV1LEQW4TgRbUy4IZxMogZEcBzY0XfNjyk7sA6tbQrZISSAxE0w2YFqE04nAs/oY1IpnCMWNXbhddtYYUGHzMUAxrMQBgRr3K42i04BHvJXCSKXzYhhN5h6cPj+PQbdljGyHGB1MYWlbFKFL9mKAn5GI9SafZQqlBX0EAsxtCCLeGZRG3IPjdIJ8pDlQ3mgQBqXsUQJpeSSliz54uk3OD18h4cfP5aclob1YZo6k8EzY0oq2YshKyhu/KGsPFXSliu/4D3FTXA8EtY9Ix8yFg+uUb0VfpRCE/hxkxQ53gyiYEd/Rt+bvoALym4IJIh4IyYgjZXJDJp7hTliYqhTTMBPjDHrbrPQ81CmyWKCkigCDBw3gVmUYRpwRwYTj5FdfElCMRMgztMkq4+baoJPHA+yWAkQciy4wbdd+Vx2S54qu/Q0lx6bTNNLRgk3wGS8WZE6l5Xy9uC8k7G6u7FnkauiR7IgnzbxcxNujo8KUHb8Ryxc6O8iBEaFurzTZjMBeb1uR21nzlGeI42NuWketCqIRMNIZnIYdmuYDAgScXB5HWiTZ3Nz7ITgCaeUjqd7lwmartl+oVhE6/9h7816JMnS7LBj7ubu5vvuHh7hsecWWZmVlVXd1d3TM2pxRhIXgY/6LXwRBAGSQAEkJI4A6YWA3vimF+lNFMGepau6q7u6qrKyconIzNgX3/fVzN1MON9nntUzPRAEggOJZHgikLH4Ynbt2r33O/csgwF2drak+Knf1KQZ2MfIGNExwUEgFEG+WEYmk5Z+yAJ/Kj5KBO24u69plixKzo5f4/Xb72B7M/FOpKEy24vHvpYN46Y7R3OwVNmssPgoUaVUbIFKxsRmMYbL9gznTRZR3z9+F2j73d8SOCsllXXZGOg1WwHTuUQAlTRNyPVa3PSXaAyWWE8b2M6baAxdnLZslCyVL9UmEezkXKzF2O4Mn6EEUhMwhTkpd7cyWhTUXKLl0GtNvdDYXpmQstFWBW9voT5t+jIPeXOoYRf+vS9+fv57schnv+V4SNCHqZwCJJlZ8RbMBvrSbwYeZdoezHkN9XYP/bEtDDteq1QijkK+gCQTb+WYFCTheNdbJgVAIwN25MWRRF8YYCKrNkzE42EkknHUJ5afzMmkvCB2iwFMhiMcN5S1SZbZaZ8+XC6q8akAZ+ejKJh4q4OIbm4RPCtbE1RjE9RmMUn23M068nyCt+GgFrY7OW0Dtstph5sqC5QInBEw9lnDek8QpFK5NqX5PJbnh28w8QGyl+/O5HM3y0Ws5dI4r7fRGYzAYMdi9aGMK+2btwLM8au8/Vi+Ym4XV+++wevjY2E5plM5jCcT3DSbci7JVArZXBE/+Ol/gq27H6B99gbGtOtLvwkb+0xCP+iB9xfBNTL+eI/ErRnCYQ/jWQQLNyTzKa+JMLb8UBQeN2FT6SpGQHycGs0u5oE4IqmSnDvvo7VUAKWkzm2SwOrOkbI8ZNMh8UAVqanIu1j0M4zABQM322MPrhERySjvPfUAZZuyPenppe6c9ARbpS1yXD85o2n5EYqbHyO/+ZFYPHAtRZA5aEiUrHjRFWI2klHKwkdY9NuS7FvZ2ka2UJVjaF6fYzkbI2xpQIvMv2R7mwF0L87QOD3hTgny1W1uEaB5cSPJo44Zx9yZYzoeoT9QFmEikUSuWEEkllCwZOHADGgiKEExsoHF9pLjH+9f15AxLBG3pI8KcDbXe4tzgAJVmv4bgCMsS/4TKf5sJDJW9uhkKouN6iZSXEfRMoFXLGjAIcYvckoDU5tzDTcRCOjRpF+96AhYkSlFSefLsz6eH6sW+qN7RRzs5jTwIhTA65M2Xpy0hSWoEnVlAer0pKb/B5sJ7K2pBJBtyc0jXksePSWgR1d9PN7L4oO9vJyf9C1/s4Ypxjyi1xcDdLpdVFL+ho/PdltZE6wk5OKbKkx1ylpDMrdyraF2FGS+US7MjZ4AyEDjufFvBzsF3NtMy7zIzTSy0l6d95RhHVTWIn3N3lz2sVOiR6Iy4QQsJAutHBMp8EljKv5lO5UE3lz03wcG0IeS70/m2dGFhgHc28r43obqY/ftmxa+fdtRpjfXeu8BNPqtAaNpCLn0AiGzi1a3g8ksIcmfBlnOUypc5hgMezg++a1YWEQImgUMbG0/xdaWyiTfHH2Go8PPsbv/PXi2uf0UJ29/ifPTb/ScXGBnT/2IT46/luPhxipBs43qgQBoZKnxwe/Pzr/BgsxYYw4zylAPS1ilpfwD7G7++L2vIOWhyhakRHeBre1P3veV229uW+C2BW5b4LYFblvA+G/+8T/xuMg+akg0mABlbxoqG5TChFRqJm8Gwrjo0VPCxFYuLNR1LixEqgLgbiWJk9ZM2GfpYhADd4qUa2C3soXGfIgXX3+NzUQBIzcmCxoyIsiw4MKVC9qLroNYTM2Rj+sj7FYyqBZiOLk8xPHJt+h2mzCjW2K+LbI5smesKP7kj/4ezt78Bv1+F7FUWBbko/FUErbWCrt4d3aI88sjSWPirt9m9R7MkAHbDWM2maJZeyaFEX1K0oUDRK04Bq2XmEyHGFO+UX6MYCiK5vUzWAETpfWP4C7UEwbBCLzxCRKZOzBT+7A4GY8uZcEymk1g2Q3EQhEBaYLZHSwMyiQ82Z0UIM5dwB7U1AOKbCWCZQQRggqKASHkMhEYVhqtmxssxk1hrwXpleI6cOmzxLaIZhHNbSARXmLavcLYVu8tFotGvPx7nmdyXT0bzdqX6DW+kzTGMCV6c/UFKReL2N3cRT6ZpuU0utMAFvaKBaSLWXqXSCKimE9o0Sa7qX6qHRfaknDps6WYMsdjioWBTNISJla33UEeBVr5AAAgAElEQVStM8HEAXLJALKZDNxAUnanCdaI/5BI8AzEYlE8fvQBEskMXr46RLdDuRhQLqZQziXkeQTxDDOMVn+IZqMjxus0g69dXwrIuVHdRTTMYIQS1vfvozcYSjGXymYEyNVdVPX6of+ILKAjYZF1ikF9kOAUPdy4C26IlDKdTIiUiK+VHf+AKTJDAjFkHOgCU9O0lKGlhRzBMSZ+RcO0fFYDemVFEayjRMQRmZimZ6qEhH9jciAcB3G2J5MnyWzgDjxfy+vBQs1ZwHboX0WvGQX/xITfZ1epfJhgHj2NwvDI+lpw8e8JkOYwhGIlHV0wwXEpIB0lKeKb5hdpLG5FcrYy1GfiXTSmDDRWsn6YhcjDFkwoVUCTbECCCiwuuQiWfiIAFdMblXk2oZm0j0Gy38j9In9nO/jySl4rXwbNYxKQzZeNEvSQBFgCu2ZYig2CiALNuS7ajTq67SayuSxy2azINYb9phSMkaAryZUC4nkeOv0xHMNCIp1HMpNBKpMVzx5JTROZii3edYNuB512G1MaKQcIiIawCERhBQi8AzMvogwBn0VHn52wN0YimYSVXYdNvz2RnBGlI/BIxg3vKw/1qzPUrs4xmo8xDVfhRfewljGxliaIqceh/oea8shrXO8t0OizSCQgoJPdip32e1PfX0PRcnFDwDMWZAQIOiMXhaSmvbWGC+TiQeQTlMR66IxpOu8qoGYssJxPfU8hspb5xisvJxZ27AMshJXdxL5Chhb7uBSOnoeMORTwjKCwGOkHXBAsk0RJrXZF3hgOKPuVoBHBH7LcZo4n98jATcg9VrRmGE7m6JO1SzYvfdsSGxhTdji8lPsvGY/KeCP3heGhNyRjYggztakhGKNrFDMJhDPb4lkVx1DmHy2sVRbdWSQwcOMomn0tVCmDdgOo20mRTlIZlU5F3wPz+2VTAPnJxBZmjwL0C1wOKc32sJmYijTzZhxBMeoIyE7glY/aVOWglfhcgDwCd6WYjcYkjJgVxE5W/RBlzPGLQIId5z0Fj9eTjhy3Aug6fxPoYAjF9ZAQwBJJoy8pnPSHGgzGwpRkG88cG43eGO3BBIkow008FDY/QGnrAzTOvkPt7Lkwcvk55Z3HIue8ePs1Chv3YS9dHL/+rco8A0zmjuPgo5/gRz/7u3J/10+OYIw7ugHgS+bEc8wHvVcyUwXIQkhGlshGJ7BdA90Jmbwq2+Q/bmhQ6qrYhfrvERwkcNrsTmAbUURTBFc8FNjXE+p71Rip51gu4iBsLFBIR0XuzLFTwxF4n6lvHI9r6qpckWO3hOX44xMllZzjON7LP5HtKYBHMOr1u+9wWT/GxsY+Nvc/RjxdEmAoERwjZjdhj0YynhDoqN47QC6Xw+XhoUhdtw/uori2DSuWFWB3YXOem8o47M4pm6WXYQCzYQ/2qItAOCqJ5Tze4+cv0WmPEMqWBOyyZ2S/B0T+zTaN0980HMFkPMR0PBTZJ/vKQkdon92p575KICaYRaCPsnVKaSlvFOm8zCOeSiS9BZLxhMy9pbU1+Xuv38dgMJBUXs4rDE5JxCwsuKFH6Xk4AoMgVRD47qSL7056csz71SQ+2CHQDbw87QkT6q8/Pn5Q1l95Hj4ic4pzIDeogia+O26LFy/7E+XT9DF7uJXCw62kvIS+rJKELNJKbgq7+Oa4LWvfR3vqySeQqMznunlEywkZXxcLDIcDAZ7p98bP571NwE7mf9/+QEJORe6o8zbPdRX8pGw+3xs0EMDbmwleXdBzTJOKV2y4+9UE7m8kRH7J24VramGe1pkKTl82psZzc04lp+LR5q/rmZK6vxbH4dVI2vRuhWOTgdP6TAA5brbwuCXg2mffcw1AgPf1aQcvjnmf6v22Yu9x3i7nge11Wk2YmMwmaLabqDcamDt5hMJbcl71+nOcnX2J2czB+vpjYYUJgL/QBE8mZl5dvsTpyW+xIWAaN/B8D7SzZ9r+9IsV8FXbKsJQoEhUQDNeiavr16huHKj0M2yJNJQbjgTlLq6/QSgaxObGE+kDtcYhNisf+ZJdX33DwITRRDw9N7c/kWO6fdy2wG0L3LbAbQvctoAs5f7FP/9nMv+8rlPutcBOZonjDlMyCWwxyUlNVAMyedAXyRO/MwEbgkGcNmfCHHqwlcNlhyb0bU11SyRlB4wTWTVrIpbPobRRwaTTwbAzwHXPQat2hY1MGONAWiRr2+W4RMSfNcay8OTE9ub0BXKxJbq9Fk6v3mE8mqA7GGFpu3j66GP8pz/7e7AiFj7/4i9gBA1hTr16/VKMquvtK1QKu1jYHhzDw/rWE/R6N4iZ3EU1cHNxhIgXpPLEXxB5SJYeyms7zdeyiLadCcqVpwiziOJiMGShX38ObzFHvvKRJFGO+28RMcOoZnKYR9aUNTVtSBsSMFjE1hFPxKXt6h0azWui32LcUlBE5FQuAsmS7CY68wtZCIeiO7j34D68SQ1Hh+9EuGRE0uK3Rf+3QLwoQAQTObd3NmVBevLuWCQEapy9BGIlGPHC7/V2Z/wavZtnCC0DKOfUuJjA5GQwQS6dw+ZWFcl0FvNlSCQ/XPDLws83e+eFFfaFb7C7kpqwYKHfkRhz0xPIVCZXlSycYAC92qWACf3GJXqtOuZmDjM3iFTYwb0HH6C4fhf1ZgudTld2t+3pRBaku3vbyBTKaLdrIp0T8/hAEINBH8MBQURSdKJyfWgyfHl5jqvLc1xcXaM/GOPO3i4ePbiDZDwCJ2ihvHMP0WgcrWZLpC4EXQmCacoWZZFTkUauCrcwQSzfmJjFBZ9EoJhSimSUnilkMKkpP/vNaDbHjIWJbwLNPsHXkQElhZbPJCFQJtwbXkf1V0ckyJSzMCaLBQYTNXsno2FOUJGAA3erhYVmCujFopA71wQ0WdWzCF+ZZcuF5+49mWRMkJTUL9rrq8E+Xyd+Z7aGUAjTTbxXFNCy/aRCCSSQWkTDCciUI/uMABjbSthoYUsYZwKXkHXguohGNP2OrD8CKWTo0YSYEhaOH3w9/ctWjDM+hwCzPEckcj7zjuWKsLEI6BAE8L3dxEifxXRE2V80gvbZBDximzIkMgtdF836jRpLOzac6RSpTArDbgOz8UDSLwmexFJphIwlGo0GxlM1Y04kU8gXi0im4rJDv/Ao0SFwpyEHzetLdFpNYWHwetPgmv2Q6Xk+IfO9J530I2EYaAnG9ozH4zLG0gOR4E6+vA7PI0tKJaS161M0ag0BMzjWmpm7WFgVrOfDKGd43Oq3JXKg3yFxtQYL8ItSwExc/9Ae+trO/4f5j7JEgmaFZBD5uBaFq/Q5YTQaQHesbLNyMoBiQoFhAQiWNgzXFvaY+CKKZFg9sFhYEyQmsDuZ2wIGMa2PSb4rb0GVSAPdZVK+2HCl8EDM/Bt26j1LjWb5a5b6YdEXjceVRBdNJ6H+RtMbZFNJlAsFXNcb8jx+NkM8uFlCYJrFIR8E0FeJnCswjF5z7Lex/D6K+Rzy4QnSqYT0tdZc2YYE7VqzqGx2LJaGpGZWYhPpowRXatMIWn5iaDW1wHYOEuwgYLsvHX5Xc/CuoddEWJFsI9fAenyOSkznwJtJBDcTC2vRqbLeKNsieIugyDfbdgSX4zg20wtsplSyuEpAJotJJE7CkiFMoabnx92QpLNupThG0R8uiJsRQeYZwk4bvf5QJPb2zMbxdU2ktmy/em8oID7v9c3dhwh6er+x/dXvyUOdQTi+99Pa7mMBrE6PvtJ+5EvSBEQ2PDz5wR/iD/7jv494MoHvvv4KrbM3KOUzWpD7cm62+ap9JLSEBXaYGwMGivGpFPvNIZm7YQHLOX5Rhsg+y80gCWVhcqgffMC28QLKJjPZPuKNpmML+wTHWUpo6feVjNFzixtgKvLWe4HjNMdZR9iT06WJ4UznQwJQ0p5LynCVCUQuJedCvpzjBcfgo4s6TmstbBc9/PjpXezt35PP7rdb6Lc66DVbaNRucP/xY3z84z8Qj6zzoyNcvHkNI7jE1t272Nx/iJCVgjOfYjbpYD4eotvuKgs+GhNQn+mcLsMlLA2iaTT7qDWGiEeV+U6/MxqZiZ1AKinrFAGh6dHKYB3Dk3UM7ymCJ3wu21UAFR+cTcYM6UucZ61oAgglMJzaMg7a0x7CwQW2K+soV7aECUwmWJS+iJyPRFrvs4S52cf1kAQ0+CE3AVPYhpwfebf+5k0LXx41fSqmjqF/02MFnk2nNj6+m0cswvlG+xHTYslAEhDzaoLXV2PcqcSxWYwKmJbLJJFNxeE5M9moCnLziPP6e79P37bC7+/+fozvceZoeI+knHPe40baFGct/n7lt2mgmvWBXQK9AVMAcN5X3JCTTRACoD6z/13NxuHl6H2wwgpAe1BNggAa5ZUcq2hdsvJePKlPcW89hvvrMRxejXF4PcG9SlQAND5np6jy0bPWHLX+Aps5rvPUx3UzH8Jlh5s/QaylVX7MvsP3CTNF2zDw8m1D1joErbgulE1B3y9yoxTEzgbXQTZanRa63S6mdhYLtyQJr/3BMVqtd4jHN2SdHwxyPeXh8uIbMfgvlx9gd+/HMAJhTOer4ABlkIXCUVlHcLPr8NVn8juCZnv7H6O6eYDLq9fyu2r1QHzUrq5eCzhHUO30+CtcXbzEMjCHF+C4RSmthc2Np8KGk/cKka1HIM/GyfFXYP/Z3vkBdnY//Rv72e0vb1vgtgVuW+C2Bf7DawHjX/zzP/W42DtsaIGzmwMueh5OOkAl6WIrw7RBiUmSBQsXpjQkJ6MlGrFQHxJQCYgHx/GbN7i8vMLe/j727t7FRXOK+WSEUsrAhClFhotUaQ2FwgaymSTGjRr69Rqi8TiOb/qyU7W/nkUilkS9eY3BsCvMod++/BWOzl7j6f1PEbQMfPHsc4xaM0TMKP7h3/3P8eNP/kh2FD//4uf4l//6/8SCtvYu00Bj+OOf/WeIRhP4+S9+jsGgh0KahqsOJsO6yASIufAzZBeei23PAafRYuUjAS3a18+QCKrH1Ww6RqL0EAxp79XfYKtcwWaBgFkF0VgMGbRFDjBmshfThljQLesi7RsaebSHC8z6N1J0W+kKWEhrAa0LQPHPknYGjGkTRqwkxcB8cgTbTMKK7sOb9mBMO1KkuvR5ITBmGKiW07KYPz05gRHLi4ktd4OX9Dzz3/N3u/eg8Rzj2jMYLiVkBmAt4YYc5K0y1rJVuNEFjHAcFgoC8IkBLndYBfghVV+ZF8L04YKaO6iSfBQWMIogGv3ZWJisb21i/+AA7asz3JwcoT/ooNWsS8qnF0lKsREPzlAu5WFFyUKJIpbJwzaCWMwmCMJBdzCQxTkNxaPxKArlKhKxFNrNJtr1JrqtJl4fvcZ43Bcm0/ZmBQd3qzg6uUFvaGN/bw+hSFTOwXZdFCrr2N3dxYipXpMJYqnke9kh2WTchWVRTf8Msr9kd5lFmQ9+sXBjQcTddxb+UXr1hEMi0yE7g4UTCzgyqOYEgliwkSUjDrVkADHFSkFTLjwJMsatsDBhCC6wOGOKHIsQ7r7Lc0XmqGCkyjZMKQpFOkHvM9EBqzaUfY8pX56ktpEFSDEMC3PeG9rfyMakFHblDSZMRV5Tn60mbD5fWsLjphcdgTZZxAroq5IetinBdAJYAhZyx9o3vOaOvwQI+L5xwkzw/VLk3PmZ3lLanotxgmYzhyxCBfZEzklmHPuyTVaY7p4ThFsVWpqCyr+rX5ikz7KPhsO4qdWEzVUsleR6Eegb9toYDnqYjXqsZuUakAFBqfladRvhRFaCSjLZHCob64hE2I9nUqy7MGF7ISn4puMxGjfXaF5fyTFGk2npKxe1KymAqqV18RrjTTIYM5zDFqCMLEoBe+XhSxUDBuxhXeTa8UwZ/cEA745fYGi7GNkOKmtVuVdbQ46hByilTJTSlEsLNopmXyWyhRQLUvYvZQRwSLnpOKj1vpcp/d40R+laUD2m+FjPhfW9fVkS+5AcKXfpe8roq2R4TdQLkAxatiEZSyxxDel3tAEg+0SlWzzQ5jwKW/AqZVqmAgOEyVxzszKOiOcXxyPQq4/FMyGDAHKhkXzftFNoOmn5vhweIGcOpaBUuWxAAJ7hZIJJsCDjU8IYIJ9Ni1+ZMF2GGgzQ7nUliMII0n6Afk/KmCXzIZjclM8MTC6l0OO9Xa2sobJWlveRzQDxDXRxIywtA9W0i8s+WdjARmoh8jQC2gRtBNAUwEjB6kiUfjwMVaCvE5NbbSnSyZpkv78ahlCfhgQkk5RNkRV60i5ybawhCpEZrmdJtGxLQgTK0YlIN9k3KaUTzy0SmbHEeoJ+aupdxKvDY29MQrgchoS9R/8z/u1qTHn+ApZdxzevj/Hy3QW2NyrYWytgMhnjstnFTacnzEX29c3dD6gGROviBZyli/F8geGEMsWV8Z56UanUV5lK4qUVTwqIxc8i++/gg4/wwYNH+Pa3v8DR62+xv3cfezt3FGD2NzLUe9Jn7/pJoQTQw6aLwGKCeGAs488smIdrJmAzRdbzhNnLe37F9lF2o7JVOxPOVRGUUmTdqoeUjBkcg8jupX1ExEQyYiAZpZG+nzxOoJ/sWPEnU6d/eh72pwQ+/Q0J/k0YcwrwcbhlwIqCdJRAzvDm9AbTaQt7ayYKyThK+ZKkNCNiIZEtYdTt4ebkLYprJWzfOxA/semwg/bVO/RbdYRiMaRKVaRzVRk3ndkQ7ZtLSZRmGjrtFWZzziGu9DkC+a2rC/SbN4jGUyJvC4YiWAbpt8YNHZXjR2M6n/GacyNCwhJEnq9tJExwCYMiqDaXz4mEXDjzobATOW/ZoTLmQZXE0oD+wVYKCYtJ2kEY9gILSvc4JnAzinJYn1mockVdXwgApV4E/tjAVUYAX75t4cs3mgL8uw9L5LyrkBJDpJW8OC+O23i0m8fjPa5jPAEGud4jOMXzEmY3N6Hchfilvb4Y4wcPyjjYTmE+G8GVuTn8PgSCx8bXcq5cMcp43wvwxdCBSFjmJ7L/uElF5uZoSEk5TTI5DnxvO8DzI5wdCBCs0j61X9ZNagHQOH7S+6w2l0RPjnUEvvRh4A4N/tfiuGqTdQjsFC2R5lOSSSBsIxcRwIw/84vfbxcsvKkpIMVxjxvcW/mQKEDO2wr8OQudO/aKIVy0CaDqNTiqzwRE1dcS4NR5nRuCynLlvKPszN1qGDtVE/3BCPVmAwMJ9shjubjiKggBs4pa7TsslzbW1sgA0/Oq1w5xcf4NNqpPUCzdw8nxb2VeImuMj53dj6WdTt79FpfnLxQ4u/OJ/P3w9S+xu/+xAPsEzgiY7e5+LA3OlE4e1517P8bl9bc4OftC7sXNjY/knGv1V4iE46isHUjbXl9/K8DefOagWDzA9u4PZS3oL9V/r//d/uK2BW5b4LYFblvgP5wWMP7X/+V/8LgTfdHVuPb1jMoPrrrqoULvBi4uOcmKf0UwgMZihkIuj93iBrJrZVkU/tlnz3Dy9kiK9MrGBjbSZLk4OH/1DabzGYKVRwhF42JaTQer/bUEdu7eRapYRLfdQu3iFLPpFDNnKZPW89df4LMv/0INww0PrsOFj4egmB7RMyqKP/nJH+NnP/o7OGsz7TAEc3SDl68P8a5+Dm/cQWH9ERqTEZo3z5EvPRDJJYuY2vV36NdeYH3zkUycrcvnWHgLWEHuXhtIrj1AgMWKGKtrEdkdT9A8foZwMISFGUDlzqfYL6/BmlyIcfQiXhHmGydXm+bMske7lGQ37nI3O2NMAlmRFS5HNQEfCFJQSqQm8b7nU7Sg8pBpC24sg0w6i8B0gE6vqylQBMPIKJv14FlZAcgw60iiJsMDpGC20lgOG1iOGmKM7EaLkjLkkhEiBXUQs84xRrVDLMMulmGarc5gjEwYIwvrWwVs37nHnDjYjO6WgADdmZciV0AzT/xXIlHGsevusbAMd3exvbeHRNRCt9fB6du3krjFBplORiINbNVP0e824NLoOUyGIj3PpihX1pHOlDGczFBvD4T5RIZTNJlANp/D0l7g9Pwah2/eYTKdIppMImOFUEjEZIfz9OQYezsVGJEkDs86+GC/gB88/QCmFReZ1XSyQLd1hUarhUSxio9/8EPZSe0NBsrOCgQ1hdL3A2IR4TtqaZx8SHfL+V58CHOLu+dSeC9ghSPIphPyN3qxRPxCW31ZFNQRKarvfyVtyl12XwZCgEwknCxS2M4E7eR7F9FYXFigXLjzId5s/vMVDKOvDhPYVot0obb9DjBLkI1FgrKTJAzAZ3eQ0UVwTJavYpRP+MAT6Y+AZys5K2Uu9EUjMEjvNApGKfclCCrgr8p4xadLEs8M8cKRIBDbFnBBWAsiH9Tdci7a+cXDJqgmbCCCsL5XHpl2BHZYOLEOl/YyVELFtlc2LNNMCRa4CLiuyPYkgTMYRLNWQ6dx7WfSawpbAEyh1DRaJr5SPsTzpyQvW6yguLapgDFZElZEmBKScEdAdTyT1zA4onN9BSMcgWkRDNNiT8M0VEK5Yt/wvnnz+iW+/PUXePj4CT58ymKB5xhTBgXvYSbM9eljqOyU6aCFwWSCziKDQGpH5JnccV8xPN9jbwTM0toOq5U9P7fZ13GzmDLl+wbBNSlutO8KTh9QXzQy/So5JkcSoIAAZyuJnHgvifRPpaGtEYs9IBMjC4ky7xmyliM+VEyKkyKIwLBHBpoCpxzzZeOFxzWPCSjFB2WYBMa6i4T8LR/sortIouemkDVHAo51FgTXXfEQ6y1TaC8zIuVMoyWpicq6MzAO5JS95vctAkydXk/ed6e6gWa7owUeVPpsRIsCOLEviRSbfWxWU25RtAQLAwTthjCPdre3kEyl5b20P6tUS7YNhEGm8rCzLkHbgDDMVsW13FI+M0sBNJUh8uttkwWph+2UMp2uRvR8NFCM2KjEpmjMlDHJc6G3GfkpBM8adkJCEopRG6W4gqbEDa5HEQHF+F7rSRcbSVtAPAlLWNoCkLmGiUp0JP2Zx8h+v3ADaDsJzCYTnB6/kLGKMrtldA1r2TRO3z3XjRMjgOZgjDTNzuS+o+zaxXBGHyoyRMm4JXtIA0BWEmuOJ6l0Rti9sVgcpUwczWYDb86uMZvNsFGuwHQXGI/G2NrYUZmkMLWYQmzK5pOA6KaJ2XwpibJkhQnI4LrIJ1yk4w4cL4K5m8TSIDuGDGgmPuqcLGmdApKwzyogIOxlbipQTkd/SRmPdXzi/3IO7hzpWABpptTOZ1jMbYSjEfEVW9nQETybL7mtw9lN7RfoOcaUZcrAxYdPxnEdI96d3+DdRU2u9WYxhIPNmPjBcc40QkB5YwfF0gbms4mAdpFoEvZ4IME3NPhP5Uo4OTzFd8+eY3N/Hw+fPkEskcSo18L11Q1qnYGcc3MSxWkbuL+ZwOO9NC7fvsb12YlIQMvlPEJWArOlJes9mdfgid0Ab/B4PIHZbILJeKR9nIy82QTT6RDOfCwyOiZn2ggjETWRSkSRSOWxXt0SX1LxxOS9ySRtjgOyCaL2BrIJJJsfAXgEzzgYSeq0P0749wzvN0kcFoN9DQV4dtyTr9990B/3hwcVPL5T0rlR7B7Y79k/dT3JjUUBwcRDlExnzhfKxjbMkKSIUxrKfkNpJl9v++Ah5Yk6LxIUt98ztzn/vLka49WFpkw+3M3hIW9+Ab+YIDrFeDzEmEEw4iWo4S8ExnWqJSORYxD7ekDuYY6dmgqqIC8BvrOGyhPpcXdcH0vfJZjJc6FX2145LqAa/S3vVeLy3JPmFFftuQBosg5gKmVRkyipFqGcc6dgCfOM71XN0fFW563LjtopUDGiVgAK7J205jhpKojFx98EoPH3nDc3ykFslDzU22qXwGV8d8i1YgMGWkCghMGgi3brJZLpu5hO1YuzWv2B/E+55dHhZwgENcX34lRT78k4I9hLGeXG5kPcufsD6Z+Hrz7HybuvBEy7f/AH2N37GCcnX+vmrmHgzeEv5dy3d57AMJe4rj0XwFQScD1ga/NjbFWf4vLyG5ghsucNnJz+GmYwKmNoIb+P9eojYcPxIV6JpgYJcG0tc6ow6G4fty1w2wK3LXDbAv++t4DxP/+zf+oxKY1F91bOxHmfHgkOyokF6iP6WsRQTtDXQycILuYjmRQeffgYg1ZHJteNrQ38+Z/9JRrnF1hfK0qRfHNxgvY0iEBmB1sFS/xJuFNJ/6xEJIS760ktxN0lyls7uGpdyMJuiYIw0M4vvsB3L7/BggsY00PQDSNscFfPgD238ejeh/hwZw8dOwIvlBQJSDRkYC0yF9nfX3zzJc7bF6iS/h2MoH/9Cu5sjslyhNL2E5iegV7zCHOHRr4BMeFPmkFUy+sYY4nOaID5dAyb6XfcEUUERFYmixFge9i/9xPcqW4hvuwhnYohHtHdQkaat72iLCCSXkcZZ90hvGkHkUwVRqKIwIzssbYk9hGjo/G45CzaPQEJWDQsQzO40SEyBL+GETQ6dRjRPMIBC4FZF7Cy4q1E+SZ3kVkNG1YKhmFiyaRNW826l1YBSyuPXu8Ivd5LpGMhrKVLmA8cTMZzhHNbGPW6cJqnKBbzyOaLyK+VkcvnMZ0t0e/PZNFG2j4X11yYJpMJWJEQtvb2sHvvHpzZHG9eH+Li7FSSsxZkvbhLjOd9BMIh5JJ5kaOSucHVYLd9geGwj4CVxWxmY9itIxFVaeF4EUYsmcH6egXJWAKDTgeNi1O0e0NcdsdodHtqCSWLniUOdkv44O6GFFlcIh5fDsTolgv3Dw72kU7HEAp62F4vot/po9frI5Wk90oZVjKnCZu+PIILJvFNE7BIE0N5XeKxmBQUZEqQDUX2mUbas0imEXJQGA4i6/VTMaNcCVNdS98y8eM3MXddTG2/8Pa9Qvh72c32fat4f4lRM2VNNF22VdJCrxFeZ+FxvE9i1AX26jksMIRBSWN/X6Yl8iWTQJmv52OfcRfwxKiYflrscSq7E5YIze+XrgZirisAACAASURBVAB/ZGKKlEnYErZIbsaUaJJZZhgiGyV4JoCc+LLpNRQAxXMRZVsRoFnSa2iJqcOgA0qJGMzAYlblqDwn9hmm+7LR2O4sbPl7SjFlYeoTtQKU8JB5xvehFJapngS4JSSA/msQQKdTu8B0qJ6A4odFqRd90SSGntfXhJXOI5uLi0H3zKFsJSiAMAtjsq3kPEOGAANicL/w8Oc//zN0uj08/uipFnx+QczzXYFlKyap0sIIsGg7KvDl4eWrr+X6HBzQiNjActb3+7OCoiz27HFXQlm6ThwLq4RiKohi0pd7+n5Q75E0vzx6D+BJjb7ikbH9VSrJ/zsMlAQBMoYoRMQTrTlwUEyHUU6HfQaagoByTj54tvKW4fVlf+S90Bnrhkshof5/ZJkxmZess3x4qr6MLtCyYwLoKFHHQz40lo2Zhp0UkEYKEAJpwa6ClHJ+WvSQecLrp15unpjz82dr0RL2Gh9zsyBsMbnGAQ9xY4BIJCrgWX80E+YY5aH8jIkXk2IoiiHa8yimZk7As5jbkWNkQZs2h7CD9LXzsF0IoFIu4aKrbbrlA2MqSdVru/IkXHn/aNGv/n4qn1/5AqnBuNzjSxfv2gFc9IOoxici0WT7MAyAEk0+imGmTgI3c85vLsqRMXJhFo8cG0x5XnMalr60maLNAmXE9Oua4mpIWbUuX+hFVQiP0LGjqM9TyJgTFMweDFeZYh03h+F4grcvf42FtSb3gNu/xGY+hUZ/hKvuUPo/xzzxJxRfL44PS8CeYBEIIxxPwyDbhowezmIiveO4xZAEMnTDKK+ty9h0dXmBy5M3EtrB5MnAwkZwNkfcMbCWzGLBzynlUbl/T30kfcRYg1y4aaDnJbI/2biZYi29QCkDtEcRdCYMB9FNCWXg8j7WlE6+XuSaTO/kz37qxYq5S7BegHgOOATAl/SXdJFPM9V7IWOXeGdxrBWQjO0fkLmc46MCaLoBwflp4VD+Tx8yW9cuto2zqxrOam0sEIJnJrFRCIt31UY5h7ViBsl0CpFYBq4bwLDbkaTdUCyKX3z2DM++eoVINIX1rXVMEMfra2XJ/e5D8BsAZ53vf3uvmsBuKYx2/QaTQRepVBKZVPp9MiqJfuzLZJLRA42blo3aG3T81HACSJStq/wxKEzaTp8hT3Ps7T7Chwc/RCwWgUdZuzMTWwsZ7aT/qw/jas4UcJX+W2IwyrFdpaD8bDa+srTUd1NZaLxndGwkcPb12+9PjPfapw/WBDxbeQ3y+bI+YDgN+6S/scdrpQwpBc/kfuWYQXCV1zFkyXps5WXGG5LHJUPhe3sK9TqT+VL8T7leYF9TKaf4zS01BIlhDGyfk6aN47pKsLcKIWzmhIsKkxJEMyKBAJSL3lmnTH0p0koCgpK1/H4TRsdz9rMlg0QaYwlNuLuRlP799nqEd7URNrIRkWXz2O9XYrjsKNilfnWeH5TlSZjAaoOEABpTP8lm1nNW3zqOr9wsYCDMVU89+1bXc9WzuL7gMfO9Vwy01edV10LYKLkCyF43DXQGBC8p+9cNGceuo98/hRmqYDYfi3SyWHwsbfL2zefCOmNgAKWcAroyhfPtl7j74A9R3Xwo7DOORawRjt99hUgkJsyz6taByC95vLzOZKIdHf5SADm+9/XNcwQj/KtuIMimiKmMP37W7s6P5LqfHP8aOzs/hBmM4OjNr+SUt7efCFjGNVKpdCCv63ZP5DoViw9+7168/cVtC9y2wG0L3LbAv38tYPyj//qfemsxW0z7aazZnHDx5GE9pd4rXCQyGZPJR1x8Vjc28PjBJuLhiBSjlOm1ez28O7vG0avX6DfrWIbzyjChd1IkgmomhBsmwZkB2eHnLuZGNoxgmLvKMTE8/82Lz3F0/Q6P7/wQnVYDf/nrf4mEQTlBEK1RB0/v/Qgf3r0nxU293kG9O0c+y53jMAahKtYsG+vROdrDOU4HBt68e4Hrk69R3HqMUvUhWs1DNG6+hWsTALEQMC2UK08Q5K6zM4MRsIB5A8VsEqH4OgKZXdTOvkLt/AuJrS6tP0Ekk0Dz6qVM4mvpNMLcjc/s4+HenvjyUGbH3cphoCDHTdlNozODN6ojkF6XBZpK2FwYsy6WkQy8SAbGvIeAM/T9z8gES8vCfG+rKKyjd4fvZCdUOUu6k85FvRujFIE7qQuUqhvAtCufJ4DGuCHAhRHLYRpIyaJpMn6H9YyBrXJVpCOtcQQn189h946wkdpBMV+CG1ggGI4hEStLeAI9Y7j7mUwlxadqPBpJMiHXt4K1EFxxbN2xF+kmj2+J2s01HGeMrZ1dZLIlBFx6h9gYD3vo9xtSYHmhDMJR+kLRM8VFv9VEvVYTs3wCKPFYAoVMBIlYAC/ftfDmsqt9iJHvBGUYB+9QRhIS3zvKUFiMER6hXw+Pr1xM49G9TVQqZYwHA9j0owosUazuorB1zzfUVqmBFLUCavnGugSizJCAZ2L+Lma/6g9D6afIGMXDRn23BAbyPcPY9knfv4T+Suz3vJ8IIok3kL/zLAWCAGZc7HsaLvB+sa4LeQHkRMKooJ4rC0bK45binyTphX5gAm8vSdvk88QPbSZmxBb9Wpj2SIknGWy+FxvPj20tRQXN3EWSHZBjWhXpXFz2RyMBAk9efINpr4s7j57CitMDStkEJBexL6rZNxAkq4wMNZGh2hhPFYSlXIufFfNTLlXKEsRMGDJk8ygAuWIREcRiv6f/Csei5s055qOOJLUO+wNkS2vIr22IPLxVv4TrTGRBLf98hpqCR64AvjAjkvibySSRTIQwndK3iOEX9KEKIESmmbDe6LFGJxoWSo545xFIj8aSmDjqv7biSUiPEwnj90w/mSpWpucEz3if+kARGYBk2fFeJquO/496DfnMRLrwV0C4FWi1AhDIEmMBxXY2ycL1KxUWNatiSAFDZTmyLWZzB45DcBToM/ciGEQxpUEUBM5Uace+bgjrTF4rbA8F0N4/xASfXdxAZ0RAaykFlzJwVK5LnySCISxKsHTQtjVJtRwhqrZi43niBUbwLGsOpY07yyTSRh+ZQF+LeB8h4VhL4I+SRhZzBM4kNMMjCL1ixBpYWpTjAwn0hTUzmi8lWTMULyKVTMnf2jMTWXMijB8a8bNI5X1JNhYZQ2lzIM9jP9wtAJsba4hGI7IZxGMnO4ngB8FWAc4E9CZwogArfyYrkW1BEC8YUKNujtdkevC8yCp05mQ+OrgYmFJsFyJzOBKGQA81lT7zNZRp8UE2XjFMtpiLus0NEr3u/OzNjHqTEgjLhWcYTRzUZ1G5fyhtZS9jW9PDLRccoLnIoLXIohDsImOQcblAax7Bb168xcXxd3iwW8X2/oe4bI9gDK+Ri5loTx0MbR07CEqGCTLCRThZwHI2UhZXKodwLC+bbYtpS8AEyifNSFpkqgFvLH5vnO8vLy/w8sV3sCgPd+YY12uEkZDxDKxbWZipHC76bYTLOdx99IGsIeSMRdKnQLqClsq+5d9yMRuZ+Bwj20JvwmAevY5sAHmu75smx8pkTF9WznFV5OqSykg5trKVLKaIk50rslsH8RCTgvl+NJEnyKPyeWHbUj4PlWROHQgji+C+plRPhPVHSbkRsNHut/Dy7Rs0e3PEso+QLn4AI6Ds9s10H083PKyVK5LOeX3RwmAWQDjGpMArnHQYdKSIaChT/TdajW5lyUhU+38BFCOWeIotlgThaDIfwnxhoN27hD1vys8E0sja0hRTT+bu/NqWzCFn715huMxjGd7CB1sZ7BfDmM7IjmI76UaOenwq+CHzq992ApjJfRQQJjTBMZ8SqxmpHHuEcabhRAEjiJenHXx3TNnm98zqD/eLeLJf0uHWZ+4uuF4SSwNf/qvIvc98JpPWkTYWhqhL5qSFqJXE1HExmk6FoRyWIAT2ZFoAWDLXSSgDATICRjLncVNRWbUcpwiq8azIuJtNRrJ2Yr/Vuc03+3/fBpqq/fJ8gBfnTNPUB/3X9isJaTOynmXNLF6FLt5eDXFeH+PBdha7a0nZcCLJkcfJ8feiNcXRzUSeS6bZvUpM5Jn8mV9knSmDWX8n44hv48DrQxkzz4UBMWHTQz4ewHlngesePdj08bsAmqRsm6Z4sbKBBUDz318YXRUClsBNUxmyiegYqTgDSBwMxvSYi8l41x+coV7/Dun0HaytfSTg2Ww+EfDs/OQrZdmLVHiKew9+KsAZHwTM3rz+TDzKKN/k8y4vX2F37yMBwvjY2/sYpyffSCLnzu5HCFn0/nspALn0SYbdrD2W7y8uv8Zm9SN53cXFt6huPMHe7qe4qR3K7yjtPz75jTDfOBaWy/dQKNzH0l35mP4b3Za3L7ptgdsWuG2B2xb4d6gFjH/0X/33HqWZ9GzhQkWKfC8gO1gEvLhrupb0UJuOxfD8k4MHaI49ZBMJjKdMBFzgZ5/ew2e/PcS/+rPPYYxqsBJ55PJFkX1xwVVOGSC7LWSRcRYHZnNhlGzf2UeykMfVxRV+++IruoFiPZ5H6+oKXx1+hdcXr4SxVIiWUdn8MZqNa7iLOaoHn8IYnMgkv762KVLI8YyLFhfdZUw8pppnz+UyOO4CtctvsL77FO5khtr1M6zf+zHW1p/I32/efoHG6W+wce+nKG8/RfviS3RaR8hVHsnCqnX9LZYuTU3DKG88RbZ8X6jksUULXv8QXmwDxXxRExqXLjJGG1Y0jv7MQ30aE2aVN2kjlK4gEC/AdEYI2GSa+P4wlJdwYR9mtrmJ0GIgu6WOmYIbyQobTXyDmI4278ENp1VWN6Gss6iFmtMXJhHlNlayDCtThjtuYrsYxdp6QRacZ405MuEZckyf67RkJ9uNV3FycYhCdIDd0h4Gsy6aw2us5fexv/mhLEzGUxv1ekNMX8m/WyVoyoqIC1NPF4sEBGguzL8zgr7VbMJMhlFiulaxKlJOb9LDoHaK2s0lGo06PDOF0YwgSE8WX2QUsl0iFtlSERQyUeSSIbw+7eLtOWWrLh7sreHe3joQtHB0fI1vX76R3cRYIvXeI0eAIJdJUQF89GgfHz68I2yiVu0GvXoN5WoVm3ceApTpktXE8AYyEOUnmkb70iNK0WjyLx5CmjLKAp67ju+DBQguLhbqfUYDfDLFRDIoQkP1fRLTdGWbCAhmmuIbqBJGubLyPPY3MrHES8oHsVigCZOMgMhCPWdofMzfSQnLRblIIDWtk2AV5ZgE+rjof/7rz0QS8fgHP0GchZIpJaAU5lL0qfs13PkcFhPUopYUS/w9F8YqyDTw+uvfSEEgLi2uh617H2hCKNsmFFbfKYKefDvKU3zZE4sHAmZyfZlY6ktVyXril6SW+aw4laZoyqqENXhLRK2ILzVcSv/oXL3DoHWFgBVH1Iq9Bxn4uZM5vVSCKBWyCEejmEwdjEdTeT8zEpMkOcpf6V+GBf2vHMwdA/YyLH54UkiQ9RcOSxuTQcC+eVOvo9aoIxaNY21tXeQtPmwlff49u8KXz66qDCnsJW1Vn62yTANWuoRLSs0RQLWgUg8livnST585JvJg0ZApmMRrWu86aA9slDJh+Vq9mNdC5U0Kt7UH+nMuaaJFgIyyyMRKMqggmPT9ACRUgAWUAmrqnyYphEntHyqXJZBgiPyTgF85S98qZZOx7dkPb3qOsCZLURvtiSEAv7A64SJnMu1S+zVBH54wpYL8e8boSOFJCSUZl2SA8XksStmv6GXW99KYMBBCQCwXy8HF+2lW0urMMCwrJgmOccvEEFm5s7KhMfpLDW7ImQPBAplW2Z5bSAWGiHs9zIMZzEIFPS4ymgIe7pYDuFuxBPg5rmtRzGPiJhPnS4JhEdPAeQc4bXvYKwYFZHvXVMBrPQ1U00ucd8l4BLZzKqvGglJKRxLuVoBnYxZH21YmCJllIk8iQ1USMbULkMXHuWVkZGX+4XXpL1SiVY4vxL+sPjJFikpohO1bNFXexudQAkt5JkHKwTKBNHry3pyzjg9/gy9fvhVvU6blcp7f2n2IYjKOduMUM9Bs30LYWyCWrgChKJxJE4lc1ZceMyEvrF5S3PDCVPrzEkxObIs3WSaXRyKhCX5Xl5d48d1zNGrXsvFCVl1m6aEwXyLmESyKI2RFUZ9OYW1XsffBQ2WbBlUSH16ONLXUZ7exLTIJE9noTPrv3ItjNA/CofcXx5K5hkPQ35Hjo8g5fRmoMGf8frYC4nitCa7J32RjwEAksBT/MzKCCAzpDod6q9JKgvcRNx+69CprtjCaztAZddAfN5GyLESCYVmX9MZTXDdaEp5BOWYsc4BI4q6cV2p5ipR7CiNoIZMuoe+VcT6Kv+/n/za+odS3YM0QMhaIhpeSWM5+d1Y7FVaxyRTkhYN4PCq+tLFIDMGIepDGk1mkoklYImNU+fJoMBBZnjCejaAAkPRyJVuObGpJgmaIA/8xbMRP6ea0JUbz3IRiOnEkIptlEv7Cr4AfZCP2ARJvqj5oKwDKB00J1lN+R5CMLG6uUURi7G900S+U861KZv0WFFk9gX5H5uTF0vH7Q0iSO/n1cDuNB1tplVb6ielijUDPNEo3heVMCbupfps0zBcmtkpQ2TcpQ55MJjKfkJlLcJ0MLxljGGNJyNVZ4PlJF8/Perpp8DsPPp8KjfubSVmXr+Sh99cTsoFyeD0WttleifJ/ZbXeX4+Lv9nhzViOg+DZffqeNWc4ulEG152yJZupFx2GESmjlj/zUfLZzZZpYC1l4qzt4ExknP7Gx/smVEYhHyv2maRZix1BRMaLFcjP5+xUKKWG+OJlkjY6fQPz+RjuoobeoI+llxePWZmn8g9xfvYdjo4+E4+zkKlz83w+weHLX2B79xN/kxPYv/MD3Fy9wunx1+83XDY26VsGXF29FJDr++NQpiECBPW5KakbfTxmrnn4Jefk9xOdk4MCnm1WH8NZzCSAoN44wsbGAaobj1Gvv5HwmULhlnX2b2N8un2P2xa4bYHbFvh3oQWMf/KP/zuPXlmtiZpu0yOhPmaxzgUivQccbKRDqI88LGBjt5rE9mYVlmHii28v8fy0hfVSHOk4cF0boddsIh+xkc9l0VtYiMUsWKEhbkZAeKOIn356gPSYVHoXpeqWeEPRrPt/+8X/IQl4P11/jOblJb5+/RucX1wjjRjSlV1ESncwq7/B6OqF+F+ltj+WBL+K0UUovYWhQ2HlnLwDDLy/GivN3SI+bs4pA51hc+/H4muwsGeovf0adusUlb3HsGjMPL6AUbqLRrchCw0zHETr4htJ3DQpBWo+R6FygMLaD7FBs+YIjcZtDKeaWsZCseflpCD1xm01mA6awtAjAENWmXgAzbpSdHrRrHo/2QO4kTTSmaRM5v3hRNlrji3STETzuovp7/wZ0y4CiYLsgt7ZKoos6fC0jjv37uEhPTuWDkbjAebOBMfXM3Q7Iwxrr2BPx9je3MTF5Tm6toWd7S1UkktMJ0sBIAuFoqRITmcsOMiu0sh5XdgpKMQdWN3vJyVeZXPivRYJI5pIIBrwDfBTcQy6XVCNR9ZB0BkhZRk4Pz/H8UUXQSuFYMDDRa2Nq0ZX2ns9F0I1H8J1xxH2BBdTx7UxFvM5sqko7myXUcxEcVYb4O1FXxh0pM6w6BPAQ5IeadS9RDKRwOOHO9itFkRCQcZcGGSOuEhv3EVubUcAJwIu7Pt8PQtHnj8Xxuz7KymI7HxyZzUYFNYU5bnSNgLUEYTQlDCRUa52oEX6qSlaksxG1gpTOX0fPbYfwRoyMfVz1I+FBR69O/iJZIawuGDbsK1ZHfK6kMHIDxajfgHXFNST68SUWBaMXJ6bJn755/8a3sLBH/7R3/E91jx4PO9gEGEmVzkOPvuLnyMdT+Anf/gfSf9j28s5y4JfvXvo4UMgRSSWLO5XnjQqhJRjJxmKwBnTQlnQsGDsD3poXF0KcBCLRjRsJJ5GIp1BIKyBDGQJEBxc0GQdHn7z+S8QcBf4+JNP5FycQQ2d+g2Gk6kkJs5cE2vrFaTTaUwnlMQYqFTXELYoFSVLxsRkznuPYQ8O7OkUkSjN+kMIB9WraWGTPcX4kLAwf1joaKFkalE4n+OXv/iFnOenP/mpMg0k9fM9qey9hIfyQ/W39tkUAihr+/HB4kRkwb6BeL1PkDCAMgGw90Zmq+qOyZD6IcJM80E4sm1ZxJQyCqbqYKDgSLPnBwaw+BHExTc4FyBOfQuFNekXDI2eyoHzfrHUHqh8Ms1UTo5H9AAT5hrTTYPi4VTrqlfUeo6gJ4MIlIFaSmvqa2NANtgC+Sg9pGyRbgkovaTHET31tE91xOOMx74QQMkb3+Cm2QbiFZQLWaRAjaRfXBN4dRbSR6dzW3zOKCHkfUEGajKRRDqVFL/BSTAnp54KjtD3OP8khNHKB4HvjDmSe7M7ZwqwSveWHgG2kQA4LUfH5vXkAjt5F/Gohp8QVLJteifZuOwscd0DNjMutrI6zq1YUATRWIDxWp92FITjYy1BXzEyO+coRsZyDJRQCunUo4efKeAWk23p8SYsY2+JoZdWDy2a1y9bSBpDRMMBjL2UsIXK1kTak5s03PAiOMixoeHwdR6yRl+uE5lyfHSXafWPM/p6PSQlj4EfLr47PsPL8xthZHOcWcskZeNg7Oq4Q5P/dCotzJJhuyZgR3F9G24g5teaBi5O3yIWdrGxsy/ve/buCEcvv8bG3hM8+vhHSER1PXFxfo5nX/9W02+9JVJEvAi4z+YouiH0QyzA4wg5AUS31rH/6KFcq5XvnjJwV5JZetbpFz37Sgkb6dgM3ZmFPtvFPz8BloXdpMxbYZVxI8LfnBB2Lzc1HEfGOw11IOON4/tCNogiQQ+phIlYNCgp2mTfcTAQfFsA5AUm4wne1Bo4bd5gMeuL1JOgNxnGaSZRGoaABa3hAGNnCStxH9H0Q/FSspxz+ZqFtuTrb/ORWFwi4p7BXjqATW9XCw8//AhOyER/NMD9vQMJVHJp1+Fp6ADnfbkGvg8ZAe/5XMdrJkayn3DDRb0FPAQkLIZyVg9LmU/85PaVl6jPChSTeRruW2RJEYBiGA1hCx372PicG0SK6UtLxQNNNpQ4jjHEQa8pP4PzC9vb4IYChxlea9mYURBcwk34HDLgPM5bZJy7ItkUUJbgn/jRks3Fcd2fV/0NLIKLcjyr+cr1EI7GhJWsbEhNGB4OuOZgOrYmLEv/8y+qgGxgOryCZ68v++/7NJ/CJuQ8aoUD2C7GsFOK4UKCATzslWMi0yRAxvcNM4mb6xFniQcb2sdeX40EcNsrWtjI6SaLeAPz9cUIztv0IHWxmWPSMXDR0XCIFcttI2PK3PiuaeP8bwDPZNbxvTBX7DOCigqgkYEWUeuF1dzGtaJpIEQLBK79cx7W8x6G4yGa7RaanTYGE7bXFJFIFZnsA5Ft8rG1/VSsGK4uX+Dk5CsBLukvFgyE4ThzYZxFwlGZp21nJuEA4ZCF+w/+QHzRRLoZsqQv0Kvv6OiX4nmWSCRkU4hzlWxuyga4jotcXjGJMxSKoVK5D3s+w/XNa2xtPcHG+n1cXj2Xe7+68aFsSiyXfxX4/Nu8d2/f+7YFblvgtgVuW+D/2xYw/sv/9n8UbkwxQSkXDZEN1Ab0LtFdPlKb83ETN/0FssW0HC39kFgkfPW6jpChwJQzUckLEzhT5ky8SmaICouomA9hHgnh4O592YH737/9DFYkgf3cNqlhGNZr+Pnbz3HTOkPioo90bB/ReAbD2rFMWsK4ofQlEkEqGkC0uAszfw9hu4VM6wjhUQ/t7H30cvt/Y2s2rp/J78lYuD7/ButbH6FYOcD1m6/Eb2N97zGc2iGC7WN07Amupn24QbKoIohbKUQCKk3LrD9AOLCENzxDqvIhNkolYSuQ/k6ZDguvafsS7d4Uocy6gAKBeQ9GrKiF8LwjpRwZZfKzM9QikiwfCYryYEQsYerATCKdy2I57mDU7WJpJtSLyQhgNpnBssLIF7Kyc3r33j1kYgH86pdfoN/rYuE2MZt14QVszA0bodgBRo0ZLGOAvd0dJCMxATn6/SFGs6nIdQ1P/e1SKV5jQ9PiCJoIICNu7JjZU0ztMaxQDOl4Vn6/vllFpVKRlLtoPIZhp4OzkzNhoDEd0ZlPBNTI52h6rEyIq+trvDltwbRS6PYGOL9qCluKzDIyEslgKOYyUrgOxhOJeieocn83L6DSyc3EN+8lY2YhrAdeK9kNdxzYs4n8X8wlUVwrIBYNo5iOI50wEXSn8IwQClsHKG3sgSUQgRau8ZT5xfh1jXEXE31f+sMn8Li4aJdiMkIPJTW5l4U6j98vyAiG6YJeWYUsnijV4s47DejNSETknioRVRiSz1XpH8Ezek+Z0u+54Ceox11tWVQTFOFONxlSTO8j440ggO+vJL4mBBf4M9+bhQlBLy6yIxEpaig3ZfhB2DAQN4Gvf/0ZBuMpPvzkJ4jFuaBUMHElxWOSVcwiMyCG3nCEwXD83gOGi2g+X4zlXUrIuKakMXIIUxpzm2H8+ld/icmgj09/9IdiQE1/wnyOMq8EPDMMk/JWRz9PaqLlAp//2b/CcjLAk4Md2KMuMxzhBFN4e1ZHvXaFfKGAoGkhLwb/JcQjHsKRkKQX8n6kpxlvLfYNASEpLQ4YSCUtpFJR2DMbo7EjoEOn38Q3X3+NX/35Z9jbv4ef/vGfSFsLQEXSgy+z5e+EheUrMlXqq95WwVlPi7lIWqVllNnYZFMFBCyt93lNPJSSaiYu0iXfBHtVYKwAablH2jSJBjYKuujX8ViwU2Ev8NgIcK1+z0KLRyZQnRQsynZcbaMTLOMbldIE6/TcVp5hxOdWzLXeWL1tsnH1owsTlJAkPq3o9HP0hxUbQQsP/RKDerIyFjMsnSk6s5AUmZRk9t2UJASv2jYwa0hfIoNFwEwCab5PFc9BZLRBYDKdYDRSoChiRQXEWXkMMRk3QU9Cw8AYad+zCRi5ytjJBEcqtT3KzAAAIABJREFUEfdltrweZJyJhAtA302K5LJgTdGx4+g56itYzbjYzJIMHcJpO4DTloJwxfhCwDXOB6Ik5pjjKQtKmFDwcNVVCVfBYkDLEu1pGNejsLDDeByUMMfRF2By5CXRdzM+fqpAa9TtIup2pJibGvS+UsmXEy6KrDUb7CNCwDzAsUVTb1sO2SgabNFbKkNLmDJeQF7DB/9OiSyfk/I6GmxDUNVbCKvv+btzXHZGKBTLyOaYfKxAmhXRlFGySWKxmLBnCS5cnRwpa0tYsgYSxT0pZgtZZa+1+gscvniGfMbEwSNNtSMA+fbNEZ4/+xr9blsARXowEoiSLRlKYQ1gLZhEaBFEZn8bew8f+H5ZOl5qejRZlirJfA+ELhfIRucoJikzDWFkJyWFlSzb2dRnRxEk4+aESBCZpqryS2FO+QmCwpqVoAENSNJ+TjDUQDkXQS4VhDOZyH0cttRzTjZOlktMxmOZV/uzGU6vT9FpN5AgaG/FBOAdchNnPpNjavdHYvJuJnZhpg5U3ujLcf0L+Lf2Xz48wnpiJn2YssVKdRuFYgWd0VDuoWzUYnarL1+nJ5iG46zGKt1c5Q2gac/aXurHqcOD3BgK0HLu8+cjYYlSEsv5TUArSEq1JKH60jxZB/E9OU5xbCCLTBi8K7msMjI5nwoYJgxa/zhW/mk+m1c2DlbAm+/tKWNBkHYFYWHL8fNcMnZlXOR6R5NSxe+TKgA/9IBAmvqx+feW74HHPkIfVLJfybfk5hX7BK0CCM7zjYVJvvJxlOYxZMPo23dtPHvX9r3NdDOO8wLHdm503FmL+Ym1wG5JGVh8X647ThuUAht4uJnCRXuGt9dDSeAkkPbyYiCyTUrTGR7AA1pJyyvcfIGHG4aCLT0JCxAwzPWwk/9+Y+aiu8BFVzdleNIr6ef3WzzfB8l8D6A5fw1As9TDkn5h6xbubUdx1bBlHKjkDRnbe90+uv0eBrMp+qMh+v0u4ol9jEbqm8fNkzdHn2Oj+lBAMAYBbO08FVDtHVM0DQYBPJXnXl28kqTN6uYBdvc+wcXlC7lce3ufaAjBa/VS41phZ++p9Nub2nfy2pWEkyxCPvZ2f4Td3U9xefkcF+fPUV67K+3GNFD2R/EaJluvdIBcbk+v8W1owN/amHX7xrctcNsCty3w/5cWMP70T/8njxNBa6QLxHycwImD2oDSrSDKSRM3gwWao++9b9ZLUSm2zq64KNcEuJiniy4FEoB0OoHNDDAztLhu94Kwp0OEwn2MvRDMeAZns5aAOu2zS7w1LxBezyIwmyPfBnbnSaTSKcQTabixMuxgQgp6Y3AGc94UiSN9tKS4ClcwjVT+X7cp2Wf1i2cwQxHkzAiWzRNhMliBJcbuFPX5VKrkytYnKG19LD4HXABMuoeIL+pIFD9EKpFE3uigsUghnc2hnFjiXWOBwdgWQ38CPpTXCLARVlPXIOWa4TQC9J/igtsviuxQBnmLu9su3LBS8He2N9Rc/M01It4Ey3ELewd34Fk5vHx1gycH2/K8wWCIXBR4/eoV2q2GeIKRlSBeVAEPk2WEgZayyBoPbaxnQwi7EXkdU8wSibg8VxLW6HsUooeW9gWRVRBoMQ25Fiw4mJbmzB24ZDa5LtrdruwwegHtN6SiBPwdybk9RzpuYW2tCCuRgOnNcX1xjPNaDydXA9TqDWGH2V4Aw9kcS3sOZzZ7z7TZ38nK4vn4tCuLUwJFahyrO8qCC5GBIp4qLOq1jwp4RillxJSAhJ1qARsVSmu5gKT3lYlwZhNmrCCyiWQ2gxAX9Ex5JLsLnniosSijX5dKxbiL7qnsxzQRDZnyaSNKBVnoSwqk71/GHXf6vQSZVuW3obBuFLQQbyhJxdSii4Wm+LRRvuLv3jOpiz+zONOiXFlAIqWk1MU30heGkchVPJh+wiTLF4KRIAC21Pf0BS9SAAvo47kCjJCR9u3Xv5brcu+Dj1DZvivMOzIl+90uuu0mbs7eIWpZuPvoIzHFns3mUlSuPId4PgubhRbNgA188cWvhG100zwTr5h/+A/+C/n5qlbH+cUl9na2BPBl4cQFqzObyG4ygVYymAxnBGfUEu89MV+eDoFIHE4wifPza3Q6LezcuY/yxhaW8xnCwaX4lInXiudgOiFLSeLbEIlFpX2lOFg6CBlLxCxlA9oLA5dvXuDnf/l/IZjZgDdXL6sf/eQn2o/Ev0rvBQHS/OJnBaBJO0pB5cs9CNJJ2CmvfQDPnylo/+jJEznPm54moVayITHllkRA38+Gn6vsMH1trUeJLEQeyf/rHRbcrkg1O0P6z5CBFkazR4YoUMpaUmQpI02/WHR+//CTOskEEQdsoDtiojKEydYbqXFyOUsJricsM2WVkVlqoNGjtMnAWlYlg8JwfO9hprv27Af1PhkZNjKhKRZzgtgE0VRuzA8dIKOAJENROLZMrsR8nODtcDhGLh1HLkMA0sBoMpExlGPEYNCTez2dziEejcEMKmAjfnv+SbLLjzwFL1PBoQBHPNbRMuZ/D/TJ7BI2liswEn/Ih8fCimNyXTU5F7kkv3jeTBC9HmhhTqDqtEtGin7gVkrN2s8HTCrVX/I5lGvSvL82DCBvzVGOzgTAHs/JonNgz6eSHMrjjbsdmL6fEhkkHA/EnJ9gurAjnfeBBARqCWMKYMQ5e5FB20kq44wg8DKFtNGTeYkPjj09N/O+C3SQR9ZrCXBGIG0cSAvzK75o4eiihhdnVwhFYtjY3EKxVJZ2T6VSAuoIu8qXeQt+5SdqdnozlVplojg9eo6jl8+wc+8x7hw8QWewQHe4QCFjopDhZoOyec9OTnD46gXazRpm46EcA8eOMnSTqhFYYMuIIeEEENzawPrBAx2fCaAEg7ADKZFMRtyhMs58FqG21wyZ6ByZVABjO4r+OCAAwUpoLV5m/hiqZn8MiSHrTAEc7U8a+CBrGZFc++OA6yETDyAT90SyG7XCEl8rQDb9FP25qdsfojka4/jqGOdX75C0Ysgls4j4hvVMGJ3O5xiNp+gNh2p3kH6ESnldrtXNWDcp/7YfRWuKSgaIJVMSHnDWdHB8M5SPfbAZx5O9lHpHCjil4z3HTfF8E1ayAum6uaDgN/s3nxMJRUTKSDaSsP58sIuYG9dE0Xhc5jZJOqV/q0hgda6UTRSmsjOcgkw2kTGTWSVUNbmnaZbP+1WYgSLD1JAabj7p/ekHPvgJyAKIrVjbgSDCVkwZ9OLRytlXWWxkh4t3p5+UrZI+ZdSSzc5jFXDPCAr7mr0lGtE5Wc3nXZlvuMnHBHhuowibSXxRQ+L1tfIx5Zrp1VkXXx3W5ByFsCcea/QGC4GhQ1t5C9sFBWkYWMPHaWOE48ZUNig5R+2UE/hwLy+S4v+bvTeJsSxNs4TOvW+eB7Nn9mw2c/PZI8IjPIeIyKSGrGqqUYMQtWINKzbsQEJIgNSwYYEQEqxYNFIvWkiooQGJru6q6i7IzoysjHCP8Ml8snl8ZvbmebzonO8+86jMrKpkEKJSdjMt09zs2Rv+e+///9/5zsDXerZXxZujup5wOR+RfQUZ5usFhglMsM/ETAdYmwnjhAzkKUOP4V+ZoDVWuLdSIqoBX2SkndaH2Lu080nwjuvRlH2mx1Buy/c0GMi6Y8pA495h+jzrS1HcWotrr0tfWjYVe+0eLio1nDaD6A566HV3AWcGsdi6L9WFGGfv3v0UNzY/EyOM6wpZZmelV7Lt6Hc7YqcRUGPS5v7+YzXXNjc/N7b3uK/n2Nv5Sg15Y5wyzdfufwuGmAbkmJRzZfkhbtz4vi2nDnByar5nBNwIxBXm7opxRkLA2dk36PUHKBbNDub6uB6B6xG4HoHrEfjNHQHn3/+P/nOPRuvrBS5wnhZWFfYs5lXfe7hs0xjZFlEWXgTOuPhReiiPg4CH2bgnYIcbUPncaOG27h47Wse1kb4mrTPJWhiXXky5ePtuG89ePkEFTXSzEeRnZrE0SWEmuiqJl6Q10TkEhzWEBmX0Alkz+w2anxA3I5Qf/roHgbDS0VPJNueLdzG+fAc3HBMw5J29wGW3AadwC7R/1+EN0bx4g3w6hfzCA+QylFnSsyKErFsTEBaNJXHWjuDgtKKCiBtxMs4Q43jQq6xhEhEaLdOAN5S1TdaoIQbYJJpDMp1FaNxCtWvb/A/v0hDYg+eGcOfefexv76oznkzE8fPnOzg+PLRtLZ9nXNeGjZuyVC6KpcUFzBdWcHFxiddbz1CqHEpus1zcQDhIkIipZdyABsxEHa7iygl+km5PL6NEKqUOcfmijHqtoiYz/5YbYnofmeWZeRSpsCRgJPkGjX0tJZF+Nnzc7Pwc0rEAJv2Groedowqevz1EMhHB+nIR7/ZO8Gr3SBsYdomvqP5isxiLi5vRKIE7JhF2O6DUmDQc1qzs0MrziwUQN8/jnp846eHmzRVsLM9gzMQzL4BY1BHY1HdSiMQyMr2PkU2hjR/lSVFJTGUkzeJelH+fmUZ/FN4HPsDBzjf9LsgK4zVpsjwrbFVcCIBkwWtpi0MVCuxMT8QIE4BKRpnAP8HQej2CDdysK/mTn803pmaHnoDXgMmV/DyUgfqJl7xUDWSzrj/ZXfy9gIKwb7jNsaJXGgvz8QiJoIPXz75RwUuQiUDXyo07uHHnge6Hf/D3/zv8j//9P8D8wrwYXN/79Af40b/8t69SOs3nbIRoyFWhKdP/QR8///IL/PSLn6JcLeGH/9Lv4A9+7++IoXV4eopIPIn11VUVpxynyXCAxvk+Bu2KvJR4bXEMCQb0aFIuCagjMILeZCNEEWQ4BM817zUCZ0HKMQZKLBt5lF7Z2DEogWwFMqHoSxR2hirWO5UzNHtkVo7h1I9xMZkF0ktKoPRLZWMjTMEhP3nSChxjRGhqIOtsPJbUpEd/plgMzVFEhcd8OoA3Wy81F967T3844Lw5EXuFyZkXzYmAlkImeGXgzORLA6iMRcljWhiyECGAxXNLMML3ktfjCaDpebNMfNU784Et+97YjVPzLEjiqXQwAXEmjy7mp95r5mnH+YBsNX7WmbSx+Pg8PM8qpK8kSO9DAMRU9E31R/0uhr2GZOKWjGvzBgsPrh30MCNo5nbP0O31Nc9ns1nUmz00Wy3MzWRQyKclv+S1EBlX5aU3DGa0xpA9RqDD8GrfI81ngHJ1Evg2NkZaLthCeZS2ABwNiYe000DDS9s6xiaEl8ZcrIeZ6ACVfkRrSiE2RDEx1PXFvz1ohHDRMXN3Dkgx0dd8cNkNYzXd12udNOhn6KKY6On5Sp2I7sW5aBelThQNhhiMa+j3mX5qzIpRqIBQOIZ0sIt41PyRyD7Vy0h2aHJmStQV/CCbQge1SeZqrmxMkgJkeZ7SXtV/iwaSkmmmz+jkFahAYLDlpJGaVJAcV+BScgzg9dEFXu6fYG19A3fu3kO/eq55l8xJgg+5BWvYGKvRANrD7VdotCdY3ryrxORGZ4y6wiSMpUlQPBkdY342Ick6z/Xuzja2t75BrXyu+4agoSADl0meTNLtYSGQQGYSxlm/i7nbm9i8e0d3X9+JYxjOIe50ERk3roBczmv8YojMZNBGJDhGNB7FxE1gMDI5n9iKlBP686lJLS1xz8zzI2Ki83pl8T/1RZPfn89AHg86yMQmWFnMIh6jgbyNCNOep80R/qzTG2D//BxHpSO0GopqlTSS7DOyzujvRLCo3e0okRHJe1hasvE9qNi9+P/1QWbSJzcJthoIf381dWWGL7YWJa9c68iE5psjQ4dAwsTWQbLouD8IhinhNN8rrqtM6rQxtFAYpV8y7EZrGzmHZGrZfKuABl8qPgW2uC948raKF3umbuDx6GYOH97I+aCHz7LVmjoNbfFTOvUWCfzRpoDnyNZTm8+MaWasVH+9VjqnyeOnU6nN9/z8th/mwcc/3aElxRi3ltM+4MrgAQsYoteW7Ah0PU3Q6fXl3bhz0tBnpNF/MhFTI+/nL0/kcWizk/3vw5uzuL2UFsA6HhrjjV5mPO4sJBQCQFD49WkHh5Ue7ixlsF5MiWn2+rBmgS0Ato6auLuUkC8aAc69cya/TgSo8XyuzdBTlCFGFtggMGtgPmdHNTIzLcV4NR/S11TW+bbUw+6lhQQorEBs84D87jiufxmAxvdNAG2lGNHn6re7RAVxVic4Z6DdYFhCt72LQLCo+YJJtUx3Pjp+iWLxPhYX7uL4ZAsHh19jbfVjrK99KmBsZ+cL+ZK5Dr1qo1jbeITV1U8EnB3uP9F4EPQi84x4PUGzYEQnVZ/drjezNwiHaZvhYG7+NgJuRMqGYtG8CXkcHj1VcA0ZZ8lECufnWwLPFhYsbOD6uB6B6xG4HoHrEfjNHQHn3/tP/guPCy6Bk8WsMViYzsYF9bwJsZO4mTm46CDgUBJmlPFkkAsrC0imfA1EYeYmm6CWYrxdJgUFUWqqN6hFkRvu2cQY++UJTut+0k+7jEltD+eo4DTQx1okj838fZxfVAWYLS8toB/Ma9OWCXTQHIXFYmKxd1we4FgL+K9/nOz9uYUO3PgcqO6IYxCau62OaeXohXmhYCBWGnGS+vFXWFz/HpYX1jEbbiEeCaKvWtCTOXVlnMHJWRmD5gUQL6iwQa8iCj83jmIJhbLaMIVHLSCWE+NGkprRGKlAD0tLC0gEhjgpt9EeBbW5++TTT5EOe/jfv3gq83R2eTvdHka1I0SzRWQyWaiD3WlhcymDm3fuoVprYm9nG61G3VhkwYC80MyvjDKAAMJhJmJSfsVHjBAJQqbs0XgcucICEIhj//AE5/QgogRCqYPcgVrxweL3Sm6mdrL5e8grRF8WIkDmFGWH8ZADh35EzRKajTouOhGULupKwpNEQp5a9CKhob5tfCXjo8eWbJ/YTWUSbESSLRZWktsECW4NESBjRKwxD+EAsBDo4M5yEp1oBudtDzOFWaSiHq2rJcVg/dybBNB3U0hmCkgkU3rf9A0jsy0cCSObSkia3B/Ra4kSZjORpSyT4CILLJoYcxNKJgVZcQSueAg4JZjIpEumAgrUYgFBwZSlsHHrTn8XggDTpEyZifvpiBzTKZtN7By+P0o5faYNi61pepcEXUw0EwvA0/NR/MPremqCK1Ya703fn44N/NGgD2c8wv7b19h59UxaxM17H+H2B5+YvBPA3/97fw//8z/8H7C2vopicQ7f/d6n+PCT714V7PRKEgimhM8JIqEgnvz8Cww8B3dvb6JL30BKgl0X8WQGsRQNmE0mNWyW0CjtWXphKA43FBPoQMC+N+Jm3EUk4IiNRriFkmJ6Dk4lVgYIThB2ff+yoaUOeoE4xk5YLEDON/zsw04To14T3doxWgP6wFmi4TCcVcCJmBXpRd0fTMQ0mZC5ZbFopucaZYgsAOHSI8ZnEfom8o+/+gr8+s53viOPtvOmFWNzabKVrItdblmAQy5uzAnK4S8althWYGIlmTxKbyRgZr/nbUsJjq4HnwEjvJwJimSC+YU7Gxr5ZMj3RzNgh9eKDh+UNUbc9L6HjP/5PhbyZPQYu2RaeJIBZ8wzD7NpS2YV8U7FBYMAxpIKmjrUM+CASYi8nz2yz4xhlXJaGHbrYgOxcKbZPf+EbCsyILrDsTFSHGOAjCMF9EMz+nwJNJFyG2hO0mh7KQFACactPzOCUUobZUHuF/pkdnHuINxNrzM+Hz3OyDAjWFQeptEgmPatgyBbzjWgSbJLZ4LaOIXZ6BCz8SEqfXofAsV4H5e9MM7aYeTCBpgRzOVx0Y1hMdFBPtr3GWGeGinTYzxxMBfv6T3zMzM19KIX1/jwb5j+2ul00fXiGAZySAfbmM+QERHTPcX3RCBSCcfjIRrjmAA0jjvfw5Qll3cqAtOs8UWfKQMD5AHn0V/TnquKWdSRRQ5ln+kyQVIS0QkOLps4rHZ13meSIcwk6De6hpmVdWM0+ql8xsY0yR2BMxa3vHbbgyDSCc5pHi4rXckbO5U97L5+jrXbD7B26z4qtT62372BV9tGs1bB4XnFZ/IAc6sfKPW2fPoWeSeCtBMVIzCzUEBmcU6NBgJwk0je7v2RJbNyTp6mEcu/ajxAzG0iGe5jHEijOyHb0NZVsUjVyHIsPIXAT59BA2QAh3W/c46WXDUWFUuFjCMyAI3NHFYSYz7lYH4mgVCYKxBZUmQf0euPzCJP4CjDdobBEPZKR9g7eIdIIIhwICw5N98I9wd8PO0ROoFlFOeX5X12UPGDQH79bc3/K498dDOLjzcJyBJI4HrmaO01+Sr3DdLk67UkKe72NDey5WDWAmyWhiyFhJ5dakiFBNKYMb+BZFyrlfbppzKTkSjJpDwifVbjt8zz2Wx9sdswmTR3LeMxHqxntNYa2GFpk5auSvmlD0OJEW5S0ykLV15jVyyj9wmYYtQFyfIOqglJFhPVCJp3db1bYIjWBr+RwOv/yzdlPH5Tvhr/B+tZfHJnEaFwXMAYG168t758fYqt3UvcXc+r4fti5xLf+3AZ33uwhGdvz/DlCwJovuQVwIO1rF777YkBhpRqqlEdcrFRiEmSeVztCzy7WUwKDHt32sIG00z89Z9j/fakic15Buv4+zR/n3BjIYkkLTpcWh10sbVf1v6ex4t980rUHsRn+nEi5J6RaapcS96VevJKnAYx6Pn/GgCN+7SN5fhfOB/9Th8reUt67o4GOC57KDe5lpzr+VrtDmq1PfR6baRSq2K97+5/hZXlR7Ib4X6QiZiccw6Pvsbp6RaKxbtYWLDQAH6Qs7NXkp4zffPt259IoMC9ppiUQbML0eeU7Yal0BKUI3ON3mZzhZsKBzgrvUYwEMFoTCDUGpOnp19jZfkjhIJR3dczs3fFhLs+rkfgegSuR+B6BH5zR8D5D//T/8orZiMoNY3hs5CLyviZGxWlqdFkOshFZYx8bIxavYPLjoNKL4BcZIjFjIdYmCAZcFjzlMxpyVNjzMYHcAJMrguIvUYZXy7h4axJQ3jrjGkjVttFp7KPTDaPy15T0e25SAYH+/sozOYxt3ZfC106NESMbKheEBcdvzj8Nc8NCzjueuqHL1Dff4K5W9/H4sIScm4Tw34Xb95toZ9Y1GPap88xf+MzIOrArW3hztI6Avk7YrJknRrOBylkZwryHlLS1LCFw7qrwjEyafuLME2tzRPLi5DhYIwydmWNGGL+cpu3b2Iu2sPgYgfDiYtmHxiH4kjMLKNeKeNgb0dFSjA9Dy+SQ7d8iO9/tIlPf/BDPPnqMR7/+c/N/4WssTDlmiapmG4YWYQn4gn5eHFLS1lniKb57lCmyHwcz2kmGUA4lsJJhR4xLEAoo1A5bWbNYlGx2LVxF5Ag8oGlSQqg42aLFHhKGCjX8KVardOXmPQqqCKP4+oEfXZiu32T4erZuEkfWbeUIIIfTiAHJ2686SnFhEl5iljhRpCOr0HGVzbiYiHFQriLxUIa87du4cfPjtAZO7i1Nod+p4NUPKKNp0xtEYOTLCIep6E4O+VhpNMpFWeSUYbCem8s0COxuJhbgj6IIbKG9IEGvj/5sPBDTP3RyJoio0msMhb4lEHwfFglS7NhAQ5i7Nm5UloX2Q9isNk54ftg0UFpA5loLPT4pGL4EYwTw83BhOPgm8bzPfBcWBedPi6KRFMRzmJQ8JpfYPB1CXZxw/j82RO8evEUt+99iLsPHto58Tz82T/7U52d3/m937futG8UzfPB9ymWHA2leb75vARPyYAE0Dw/ROVkG61OC+FgQIBkIk6A3dhRfH+97gDVahNOLIvkzLxei1JVspcoT42FgRdbzzAcu3hw/6GKIqV7RijbGMCd9ATUKrCBLBJChhNLRHXodSZAykPv/DUuDl5ilFhEKLemgpwbf13HPnvJvjewQcxHevFEwpLH1uoNO5+SLtk1xMewaBcjYerVpFAAghoGRfEoNewemk2w3HdQbtkLzfpG/TZ9GSDNe+ykOkC5OcLSTBSFbEjsL45XIUOfmqkayeQlBLX5MS6bI9RaY8xmjBXFl2dy5pTFwPd6XjcglwEF5qszNV33/Xe+BZ5Jgqnn9j2LdD9TjjkGgwXOTw7hdM59xtcEyxs3Ecos6znnMsYevajT/6mFyOgSw17LUlT9d6QpxA1L9sTQADe5aAxlghBM2uT146XlF8RzRYZvyqnLQJ/Mh1Sg47McHBnvc+ASbkvXZ42yTJ8xyGubrDN6gFGumXatECWLms9M9hsBPvqS8d+ZUFfvg4EGtWHM5JaSLAGzMRpsQyyzcj8iJhnZaPwsC/E2TjosCl0sJZmW6bNfPOC8S8A3iGJyGigRQKkThhuKYGEmhrP6GGeVvppBZCRy3uXcRnBTrL+kizGDbepMvm4rKfGil8Bk2JVEszrJoeWlkXFrls45YdbmBBUvb4Wt7mUHOaeMJBqoeybj5PcEJKesEShFcITTFhtbPSwszWN24aYYF+lkwPdjNCCXBvqcg9s9zfxolt6oWbayeVfgL6/F450tZJMBrDLV2F+qOcefHB/hzasXqF+cSb5KEHEq9yZwNrN8H4XlBxiUDhE42UWG6Y+8boo5xIuzQGwWiOYk2QxP2v49aevetNDX+R91EXK6yCQcjJwYOiOyEA3oEsg6NqYMmzycn+MpS2TlIf8tSkAlNzbAZ5qsaAmfIwQmbRRzIRTySXs89zwEVvh3bKoMyIQOoDsc4aTWwNHFCarVC4TJwiKDrm+AYzoaV4DA0cU5ZgtFxPMP0Bgy+dWaMX/1wbuDjCjfL/MqsOSv+7tf/Xuyzj65kfVli2Y5wYPnmwevDxrgKwDBXydt7R4jOJX4sYnk+hJ01w/SIShGBrkaQdyD0H/TZ+1RxcD5mhAGm1KuI1Bdexg16hzslSy99c5SwkB+I9bapU255tVs689l0xMpkMtAkSlD6n1OsviTPofMGOAKCvClt0pDpyR/ypr1meJq/oh9bMECP391jp+9OPmlASVw9smdJdy/Ma/P8nwRTfsHAAAgAElEQVT7XGwxrrlfbZ0otfeDm3N4sDkrueW7wyoevzoTSMYPeWshqZ9PEy2P6IHpQWEB3JczaODuYgJ7lz3NQw9WM9qTvTluaB94Zzljqb49hrqQqd4TQzqeTMjPMBBiwy+IF7sXeLlzob+5u2pzBoE9MuoIWk6Dgzhaq/kwNuciOKgMsHtpzRWt+9+yNiDgxX0MJaU8V99moPGDEXz+toyTA7c+F8L6fFi+c0eXQzRaDQF0rY5JiEeTOXQ7B6hUXouV3Or05DO2uvwxtne+8G1GKLvtYWnxI5yVtszQX9MVTf3vY23tExyfvMTe3hOFBnhMR/X9+vhAMfzFYjbwjA3EtVU2Cl0cHj3DaNTHQvGOmGWHR2bHwLmxdP5Cv1ss3hPbkDLO2cJ18ub/vRno+q+uR+B6BK5H4G/GCDj/9X/z33pHlZ4o5FwgXx/WsVKI4e5yEttnHYEyKzMRdVrYedopdbV4sVgl02Mhw+LCGDWHauI7KCbNZJSMInbrI7GkUhS5yO+XOjiuWCF3dbRO0CrvYeiNkZnfRCi5rM14t3qMXq+FudlZuIEImmMzTP2rDoJk/KKPjN4DQTMAZ9tPEAmFxdiaVPeRXnmAYH5dv7vYf4LznS8saYyU+8AIhaUPMJfPYDE5wny+iPGYn9/MnsPxFOrOHI7OavIxayMt0+PAuA1KYLUIs4PtxjEJpRAYNhActU2e5RKEooQjjPlcFF0vjPNeGOvxhjZHp216cwTR9FJIugNEhjV0nRg++OgDbYCefPlEnmoyVocZHseiCXV4lexJn6doRLIJGc6Px9i4sYaHH9zGsFPF1vOXqNcbSGTMpNob9wUQJKJMHYzirOp34DwCPSab4yZaDBwVOp4lkVFWxM2u7VAMVCOgQEDOoydXT0V0s1VD7fQ1okEPbnYVeydNnJZY6BloJKZZiKlJA6UeTdkBAjXYDSZDzgfW+DjJLSg/JKBLvzMyJmMj3C5GcdILIJxI4cZSHl+/u0S5O8KdlVmsrcwhnZ9Fv11Hu3oGL5RBMLWIUCQmQRPHjpI7fonhxWh7sidpmE6/LP+zKRWM75dG/UyJ9JMqr4zOCbiJPWZJXfJIIchBUE4poMY04tNJ3ip5ojGSeM75t1c6IN8MmxJEhQj4pu3yN1NxOEKAUmOCZ/IeMSko2VoEmcj+UlgAwTrdltZ9J2BLQI/Xis6rPH/owWVAsDyVCBWyO+ubF7NQ4HVg6WpdgYMC+9z3YQnTDTpfqlKu4bxaxWjQtIANuIiRFTibQZCy5UAU9RY981xkZwuWFEqWni8NCpENGWHhRNZTQIUmJS8CfAh8KMmTiuqBii6yBQNM23JCupaH9EETG9FB8/gZ6scv4WU2QIiEG+dAZgUu/Wh81gLfswpfMcKMnWKSVJN0TdPWpqDui6dP9boPPvpIRZRqbgc4J5OM3k2pqcm4sQVUe+vEcxwNsOShX/lFIP993hiC0k16mfFrCjrosT7gKJmRz37gz5XaCchHTVJKXUMmLhJbyPekfP//9mYNKCTTjUCCMdJYK7Mws2vXJKO8Hnjdl44OcHG8r/WAY5KdLV6BZ0trG2KBWLFr7AyypShNrdfKCHTPxGYmQy4ei6p4ImuAzDHyMTlHtZysWEcJh+iiHZRSMmQg4zbEiuB1mQ220ZykqJNDPtz1i+kJaoOo/H/k0+NZWuUVa8Ifh6n1QNNLIum0BMy1vKTYZ1m3qderjLMa94WYSaT4mQiinXejKHWj+n4+ZnKlsw7XGA/zsQ5K3ZjusblYx4IbVLQH4LJIDUUF3Jh/JK/VqKwCgtGEPLwsmMPCFkbDsYBjsmgJt+6e1MUwljfekICdh1LTVUIoWW31UcwPBHBQn2SQdJpq8HD94DhQjjVxgvoZ/c/INuZBEI3sM8/h/DFGYnCmoJrGOIzaMIizk33MLa3g/sef+gmLlGQPxAjWteIz/5pdzl2ugDIe1abNeTkGY3wrgI7zC9k8ZEa/e/sKnVZT7Fcli/pg49zaQ10DPFLBJPLlMyzwHu610cwmEV5ZRCBZMODGI0jJc20WETxnnMdZ+FqDhVyzHvKJrky8yx1eH2b1wDl1MBjZHCGfRAPSjPlrzFB+b3YAZAyyQcC5zpjCBATo67cwE8JSIabmACVbfM1EMm7sKCU1Q/K8ZruHSqeF83JJgQoyhHcDSDBdEi7KtSr2z8+YiITFwjwGzjLKw8LVffCL30yBqOCkpaAUMuCHnT7aQxdOJKkGGV/DDN6/NcEw7ClElrWdmGnjinJ3giWPbubxyc0cgpJnm7SRawlZ7wY6GRPJJG7W5GL4AfeGPCeWUmiqA/4x126CMpR0csxjtOHQ48ha9RtEvE+4t+gN0B2SiOli+5SgqF1PHMt7awaI644gA0yND58BL1n61I/SGPZT43c1qSQbteeSn9h0TtRezBjEtg6YnNNecaKGFfcjSjvXZwmZT1o0dgUkc2y/eHGMx69+GTz75C49a4Gt3RKStEQIBPHhzTncXM3j6ZszPHt3rjEnQPbgxgw2iim83C1r/x0OBRAJutgsGlDGeeTecsoHqTwxzN6etXDDDxDYLrVxeyHlM4Mn2FxI2qeYjNFWCvxEAVPhKAO8ovIPfHtY1Wfu9s2z88GNgt4PWeS9bgdbe2UcXHTVnCGQZfcUBJ5xzHYuzJJDygFJn81rjuPLNZRz2NR+wwA0k8Ly+EUA7fZKEvwi06/eakvaXqaEc2zAX7UVg+cR6D7CeDJENLas/QrltcenL+G6bMh5ODr6Whf13Nwd21Mx8mLYw/HxE43dyspDXdMH+08wkRTG5JpKzOU+0wdryUBlGEhx/gEWFz5USAFZZ0fHT5HL3ZA0lAy0xcWP1WC7uNjCzt7PsLL0EHNz9zUXXLPP/tLp6/oX1yNwPQLXI/A3fgSc/+Dv/pce2TuL+bDkA/ulPgbOGHdXUijXbBPIbj8Xo2LKwf55B4e1CWYTE8wnhhjEXIxGHoKtHso9pigFMBfvo0PJwqCvzX0skVPBdVD+yyWWo/EAB5evFDk955AlNUS8sIaL8paK7Fz2wS8NNo3/edC/bHqcbj/B6bvHWNj8xDr2O9/ADUcQC4WwlMthhiy22Q0t1IFuSYvp4fk+Lo+/QXH1ERbWP8ew8QqFUBW3ljZwMcxpE0ipBjeF2kIGoxhO6G9DxovPNhk20HcSGIRSVhTwifsNhMdkNrjohdICR5JoIxlxMHBjaIyjWIx3cCPVAffurWEQu60k0jOL2qRn8wVExm0zOo/F8eTxY3QbNW34x24XzdEJooEU5pKbZgRvlCHcvH0bxYUFbVgvLsvY3dnDQrqFiNdEue4gkc6qoCNzjpvDWDSE9jCASmuigoJ7UXXn/c2mQANJL4x5xgKFUi2eU37JZNln8EzTKnkd1MsnAqt6tVNEIiFcDlJ4vVuWpEjyCG5SFfk+tr+XCY2nwAHu78PhAJZmrDjZO2+j1urahhdAt90W0JXOWafc3lPIjxr3JEW9tbmIYoY+HQEUllbRa1VxcbyNds9FJL+CfHFFIQMEwxJJGmMTrHMVCkA6k2Su0ehVtD03iQR5CDZRgsCDBafM91m4+QbE3KzKx0bdSco2fCYaZQGSW1kyH8MIePWQ6TaVh/Ak8toUmOSPCcMJYoyjZ9HH8REr7X1lyo49jc2NmUbWkLGk6BElya+SvhxJUad/J38ZuJaexxRXyhiZKkY5py/RI6zH2oufu9tmsW6MOYKCMvYfD8U6JSOzfEam2Tt0+hMEsyv44unP8Sd/+o9M3hyL4w9+9Hfw+z/4LTGNOOYsbcdu8mrDKpLcYIBIeIxYjCweXp8DdDsdsR2mrCuTQ4/gTAY8cxpbFjHDMQFB856bjmX37A1qxy/RnwDh2VsI5lZxdvRcxc/84l1j6flJqzyH/Z5t8Hl+DUQyRtsVG81nOhgbxX4ukNf3RzTCA0MEfOamWJkGml0BYVNQhWwRn+nC+ZP/4TzzPnDgvRG+dfZZTNj/+01yk8c1aU5v8kv67eieFRGSsjqT2tjf2gw5DSiYhhOUG0Oc1QZi0cxnQyj56Wr2HB7mMgTOh7g8OUTl7ATpmTkBmefHB2JAkmUwM7+A2SKZZ8ZEhTNBr9NBq1FBp9VAq9XWWMbiCQFnlPZTis8Ci2ywaVFFiWZdjDO7tikznB6ZQBMZl+bqNHoOojJK676ndJHnkxLN834ClUEcWacqptoUPGM4AVlZzXFC54FgXGMUV9Jmymkj6Zq8k2AwwTomxM5HLYmQcxXfD3/ne5e/94+boqY8/7yOVPCTgRmCG04gEEsiFE+bNx7vKzJbaBqva87CAQxNN9ByZ/8cB8dl3FiewUoxLZbq4WkDZ5ctrBYimImPcMw1lEX9BALz8m5VTDOxKckCk0QRyLkNzASquBxnUZuYlIu/yDqUmHGOCCCBhgIcCL7H+6fCDtxUAR1EUK3WMJyEkZ1bQCIZVRrusNvCsEc/MbKZ42rSCHBms0EBKAbEV1u82Dyk4v55ZMNoPFbQx+ut5zg5PjRwidJf3iO+HV9h5SPMrn70F9b5SeUQl9vfoFqrYuXmHazfvK1reBBMS3of9VqIeW0BeFoDfJYRn4RsWWfURCI8ghuKYzCJYOyRCTyVIBM4ZiCDNRJkT+D/brrOGLPJJG/08eQaaMmPBH6HyCYcZFNRhZDQr073AOdJzkPBANqtDtqtHkaBAI7OT1E6OxSYYQ2MIMIuAw9iNhc4E9QbTVR6GQzjt0zOPBkoBMUjQOAYsNiunqJTPZMtxtzcLDLZDMYEXQPAUiGO5bkMotEI3pX6eH7QkRckDwI1lGXeXSG4YhMYx2vroInne3U8WMvgwbolgUteyffospFkoAdBtGlCtM1/FmpBcITnMcRFW/e/pfLy77jukDVtJGi6m1mQhQFovp+nw/fQwIu9Ou6tpfFgNW2WET6DTEmd0wnXf28ir/q/n7KzTGrK57fwAc0hui+N2S5mPP8t6agLR4CpST611k5vkmkIguZQm8PJrBvSs9Fv4HX7Yzx5fYInr0//wvVKxhnfNz3MyDJ7dG9Z7DOtt5Mxnr4tCVDk+H61dYa7KxmBZQTNptMJZZb0KePz0OeMAM+txbSek/cRz7OZ/PvnhedA59hXfXzrd3sKB3Bxo5jQNStWVTQq0JwBBNvHVX1++n/SK40gGudlrru0cTm67OK0PrL1kCEpeco2PRxWrCn36wJoBM/4NT2+DaAJPFtNqY7YPW1j96SN2ayHTLyHy3oNzW4YgyETlhmQ9UZj0OuPcXTyErnsumSbjsN7n/vKALZ3fopuv4vlxUc4OXmKk9Ov7brQfUcAN4xer4N+z1JIxSiXdY0t1fKb1P3IIJEoVpc/QaFwW9fvxcVbHBx+ibnCXQFlBM/YMCYbjcwzAmsEzxYXLP3z+rgegesRuB6B6xH4zRsB5+/+Z/+xNwwFcdrp4PikhOAwhZW5HOZSnqSZjhPGrYUcojSomIzR6fVwcNmXPIO+MCzkSu2wCuxp4lg6MsJJnR1eY5hVen+9h8fJ5Vtjuc3fhdcuYdR+h8agBDe6jmTmg1858kzMJIA2v/xQTDOyzMiK4kH/gYvdb1RYLN37gV+oeIgNK4j1znB8doBWIIfuZIDq+ZaADxWha9/F/fUbKsDDvq8NNxoLoTrara6AuNzCKvYbEeycdZCJevjo3rqkjtUOE+Z6KB8dSErWntCXyRL8RiEyATzcWp7BXPQcg/o+et0+dlsZLMzMYTPbw5tKDN1JEMVsDNVGD6dVGkQP4Q5qGIUzCNHXa9ySeX8kShAhqs3r4sI8lldX0R8PcHZ8iupFVZ+fIAw3tpTWZeJB5FMeQuiokJgEs5KdZZJR1Lv0mbAihpsJpUNRssV3zgLPIzhhEksl3Alksg2gpJc0bqekNZdFivIX/2zt7G7j/Oid/Iu8oIUqnJUqKr65EeRmyOSfxtLS5nbQRaJfx628i9WlLALpHHqBBJ7v1/Biu4ROryPGWSKRQi6fQzROWVRA8t50Lo1KuYFeh7KjBSzkYwj16wi6YyQzZLYA9csSBk4SibkNxFLpK+YbO7IERVjQCFASbcJBcMqy4zUljy+avjNxzMGA4QX9vq6dSCymv50yvLhZ5vcEBw1wpFcGpbx+Z96XQcoPTb4wNPE3XxU+RswugTMs2gMCqKZhBYJVJIHxGUZkj9G/wx94MgG4wZXsRqy1AKLBgJ5zQNNmgaLmoyag0N8E84wStCPjkJIjS8OcYG/7FbaePsbqjVu4ff9DFZHceE46FQzaVbQInFfrGg84IWQWNvDNq2/wR//0H6lQ+Fd+/1/Db33+u0ocZGADWUODEa8hAzwtcY1BCgOE3JG6toP+CH2mpo7Nl1ppZz6YS3KJALKrUAZKhWzsr9gnnofa4XPUSu8QmtlEILXsy+mM8TXqmtdVKEYZm4FSr1680GvcvHtPsjlelzMpev0YI82S3Wh4bR59/Jup/NEYC1O5nsmoeW3z9woeELPIrnH6DkqiJIkYcFqhx6SHYj6kdEI+FyWb01puCi5d1of6m5m0FYllMt0AzGaCCPlpeCWZ/NuFoBTENL0BJ+Df8pBsk0xchgwEKLNkoUAPLytqp0o/PpasNsEfzWNclk5NBtTp6Hl5jVKawyI9kZlBImtMGd5DZATs7b7D2ekxkokE0qmUgk7c1KIaHWSXEYAhY/n9h+R5JrfMFYDFeTsXbOo8s0ExZcNJGhwIyNeM9wVljPKVHHm47EfhjQaab1RQy08tKHYZ2Wa5gLHa+FwE0MiE5mu1vaT+nQq0VTg2J0ldT/PxvsIDaPpfTAwwnyDbwpeBcRImACamcUBBMME4pVP0YRKlQX5/BCCs8PSupNcEp3mPURbF1+MXQTOCZzw2V2f1++2DSzFslwtxSTqZuDoadGWXUO64KHcD+kzZQBPVUULy1LTTkncgj7lQAwwSsKAEk+KmnZqknVUvj5o3ozEi7BYdXmBttYBYfh6l0zM0Gg28fvE1hk4YS7cewpuE4NL/qn4AdMrIzi8hM78ssIzXQfVkX595ZmldawevZ6ZtchrNpVy02y0c7O/iYH9P3peUXUsuxYKfa28gjPziHeQWflnyRPDscucp5m5+JPAs4fYxDKYwCiQQdXqIuwPda2riSGrsS4R9SXwq2kM+OcLYSaA9SIhtQ5YfmaUEuXgNy89LIISFW3BuVICNZHv0RLIxtGRGY9tMAlEgmtBYr6SG2Mjb9Tw2qo5AG8oB2Qhr94c4KJ3j8GhPbGCuK1xTOasMgqsC+maCZeJnOC+X0QyuYBS7jUjzBWLtVxgkb6ObuKs5s3a6g9rFMTbWl7FYnNGam0ylxBbLJGiWTmZ0UGnTrw5beHVgcuUPN3Ly0hr5ITyyZmCDQH6mdpDdraAaAf6+gboh6VoP2OQygN68xrQGif3HLwJpnL99WaZAqoA80cguI8BG31AG1ijZ0LDKqzlUvqe+DFPeqb6Jv492/oXHTudeM7SfpnRq1H3LCpsbuTfgTkZzqC9VF0NX8kvNBj5Pd9rMMEaaseoddPsDNYLJ4n767hIuadEAnrwy0Exg2bcowvc3iwI13xyU8eFNsyIg06zd8xngAD6+VUAkHMDXby7QH43FKpPEcTRBJGygIw3+eQ7NKsCaXq8OqlITbM4njK06McYg93pHZUpbPalE6BfK9ZuJpFM7DdvcWXONa+5pdYA3Rw2sFBLay7w9ruv1OX63VvM6MW8OK1ifZZhYBKcMq2E/eDTBYZmJqtNd3i8CaAbiyXtV0t5vyzffs8/4XFMA7c5qGhuLCbw5YHPEX7u4Fwg6OLqgZUVTzZ/JhMnSJVxU6mwPIB5fxOHxCwQCYaytfCJWOdmt8j47eIFFeqEFxjg7fa49BfcYZJ9t3vgMb978BK9f/Vj3Kq/XUCzIrYsdvix4c/0zbG58rut9Z/dnGt+lpY9wcvIMjsMk9g4C7hiRMAMiYijO38H+4ddiBM/P/XKz33/26/+7HoHrEbgegesR+Bs+As6P/nDFWyk+RDr9iTZzhaSD04vneLP/FdqDEWZmf4CHt36IQrQHb9jFRc+6pDLnhoOZ+BCnLUoER5hN0FCXPi4e9i/fe5r9XxkjFkrccGcDXTQa26iMYognb/7SUzBViz4tZ7vfaFErbjxE6e0TgWcsaAgULJCVVN0HCptI5mcVFNAKzmrjd3n6tdhmk34PxRufI51MiMWwsbCmfUYiGsRivKeO+3E7irPTOrqVY/Szy4jHEwgOGwg5rkCt2fkFPPrgBo7KLezsH+I7H9xAtTXByzdv4E46CE9GSLpjeTT1AilkM8aUY0opNxmdrkkK2n0PcaeH8jgh43SJIsdDbazi8RgyISueKX+giXsomrBis1rFwe6eNqfcrLPr2u20BexYd5mfJ4JUOoVYmCmbLoZOBO0+1CVjMUd2l21ozUfJb8Ya6CgjWaMHECjic7LjFo3GVP5QJiIPLgI4RDboo1ap4cvHT9FvlbCemSAQSeOkE8LB8Tk6PQNw+Hhu9LkxZOEz6HUR7FZxK9rHymwC40wOby4GOK200R8DzY4Z+fKxlKrkCxGE4h2Ew5TKhNHpAfncKgpzBUSdCeIYIC0j9ankZoRG7RJeKIvE7DrC8YQkDPQ8I9CklC9uxkf0axsrsSkci+kx/HxTM26yrvwRUQoe2XqRGM+pXxSINWN+SNrM+7oimdRLquRXDb7fmjbyfhEy6Ha1gSTb050MVZQzcIEyNz4hAVGxvniuxHAy2ZM2yTTTZnInWZV+gSB5pxKxCNyZMTM79PJAc02KqQKW0iUxTLmJt6KKwCtZlGSIHO3voN2oI5eOo9usotMfI0TAkUDA0EOtSRpmGAUyVaIRfP3iG3zx+As8+vAhfuvTzzQviC1AQM9liICBZ7ze+r22zn08yms7qs1np1lDvdFCIJzQhp8gpBW5BAMJQFHw56LfNxBKiloHkhPzs/H+b5beqkPtZlaAUUeSj7Eb8w2x3wM3Q9+MmadJ5vjfAsF4BlmUkmElma1AM7tPWChyrLjb5tjxnJtshf45U4863zes38dla6zCiv5lF0ok9AR8VZpjgVuFrP2OjC9eN2SiGWjkMwy+jWzJa8h+ztcWwMdCa3rd6Vox438CavO+H5oAOzGBgGIujHLTiqI5gnVKmLPik9/z7wnDnOy9xcn+Hnq6VnyZNmV7wRA6/b6aDolMDpF4WkDoeekEzWYTqVQG0VAAqWRCck2uGYPQLLqBnFhkBH3ICOP8QrCMZv384pEN+rJJfh8yE3tCa7yXeb9QisjPKxbGhCb8Ud0bSbRQGSZ0nnhemsgg7TSRD9T9+9DXy8KTRJPnksmbvP/IfCPrrBhtozaKCSQngCaAlGwj+neGIleAmb6PxHU/MjE3ELF0T2MtGbhLEOzguKLPtDBPlgnZegTLKgLMFuazWF2e1Zva2aMvkou1pRls75/jpFTH5kpOf3twWsfSDOVJExxd9DATGyAT7KlwNl8mkx0zFKExSggwy4V7mAs1UR2SIeYai248RsapojJKiXXGIzE2w/PZ9VtYWcqJdcIUzC+/+DHOdt8hWbyFXjCFmDsRwzURiyCdiMBz42Kx5JIBsQH5eeWDNBwIOCNwmImx8TLQWnSwu43Dw32TOIo5RC/VCWYWbiO/wDTNX31U956jfrCFfLGI5fUbSCYtEEIMXDZxlB7tP5/syew6nbKTom4f8WBTxXrXS6M7COt9stlBYIJgklgr/vuhlFmSP3lLGmtJRBQHkii2hh56ZE+TOcbgEo/S3SHWchMkYpZMyqcwE3KC55TAu6i029g93JOUmfcJ5YwhN4hokM0ENrs8RIJBeVNVJgsGnjWeIVz9Wul/w8wDzC5sypj/xdsDLGeD2Fguao8wW8gjmUoao4pAlgIQQn5TxSSOGg+BqNaQUKgN5Yk+0EwrArFuxAynzHiiPeE0kIHrjQIE6FMmFhef149VvfJQNDsC8yl4L5O8EomySXaVZGnzjWax6YJ6xea0tdMOa1KIFnTFtzLIikwyhS7QnkMWvcbotBAUA/nEavfl67qXfd87zdXcv2g99dCGi84Ymqu41vD3Xzw7ws+eH13Ns1oPfNY3z+0PHq4J2GEyNMEqMssIwD68XbQ9Hj1uAfz5i+OrEJe1+QRuLaWwX2rh3UkLS7mwUjJPagMs+UnL/Df9zabJsCZHHet8scGlfdp4jN0SpZVjLDGBWXOeg8MqmzQB3F5K6j1NgTPNI5c2n63NRXFw0cPr4xbW5tPGcjttSNKrNdlnKyr8aAyscu6BJ09OvjfuEQn+T48pA43/JrDMMdCe0JdvChwcDP0Ajvd/x3vyo1sF87Y7bV893921NBZno6g2mzg8b6NU4bjX9PvBKItmcw/lyhsk4ovIz9zW3uzN1o+xt/0YAa4NbBjSciNMBUNcoFeXPojBqPzP9vYeCzxj4JYY6wTP2Myhv3AgKhbZQvEe5ufvwnUjOD9/LQkoDwJxhbnb2N//GU5OvsHa6idYW32EQzbzJw6WFh/9pXPZ9S+uR+B6BK5H4HoE/uaPgPP5v3rDC4QdSabC9D9h15YFuMcvFzOF7+Du0n2tvzJIdmn66aKQHKujzgLjomP+V1x4KGPr9lrYv7Tix3VZ9P/1zDMtSq6DXLSDTLiNgBNGuRfHZdc2H7941I6eYlzfRzQclZyt1xvCHY0RDzhILt9HNGYJQ9kcvSKAipNB7eiJSZpEx6bssIva6TdY2vg+7qzfxkqyg/MBNxLAZrKF/VYcF5cdzLgtcDt+MUpg6IQQHLWsoBJ0ZZs6Pp/MwuNMMAqg3h3i/kcfavN9cbCjznQu2kOcJujnlgZ4d4aMnQFeXwbRb3WxkPIwjKVx0gqg60UElhGkY7fxw48+wIcfP0Q4EsPTx0/w9eMn2lgpCp7Al9ADK/75eKOjmzcNCxwywyjtJAjH8WIEOBv1WcsAACAASURBVGWbSkYVLmaeFirafdaMpBPszPt+YPJ+8jdxBIAIfmkcaNbM2G8/VbI/HOLps+d4+uwl5tJhbBQiGCKMs4aH83IV3Z7JEsk+MPZNUBtBAh53bxdxJ0NJRRTHvQAOd47QG47RIlAxGGpjG6YZPIGCUAMTp6JO+XiUxGiUQjaXx9rCAvLpBMKxKOKRiYylWeD2el30u20EE3OIzqxqTMiSIQjIsAqHPmq8ZmXGPkE4GkEwwrAAx8ATsBgeWeic4u0NtDJfFfsMSpmlDFLpU+alIjYZ2Up+sAMBDoIKfC12tmXiL8DCN0CmRwmlmlFeJy4GYgJaF11MJjIGfNBMwJdfSArIZGKcwEjzkul1WgKboj6TgkWcpCcEf+RLR3CNMhcWINzwmtccN7/0Jeq06ui1m8C4L0YfH8M3yjAG+oyR3cBAilicwQpxvTcCbiGm9BJole9aX6l0TEslMDaZ+N5cMug1iR/BM4LCyVQE3qiJP//iS/zZ//ElNm5sosPCJBrF7/3O5wgHyVTheQpgOCRYaUUUgSher9PNeqt6KlNlN5Y35pcH9NqX+tzhWP6qnuC/zZTfQy5JSRfPqc029v00RZaFvkmVtIEfjlBu9FFpWZOADLVsnCxNypd8XzMaxtcJlk7s/RHkz4Z0v7BAv6jbeBMw44ew4gcCHnhMQwIMPDORzpWUicyzOot6R4mYmmunQQD+40q1oR/04ftC+eO0mAvhssGimQAar1WrXeVVJGaJJRLyMbw/huV9yTSngQkCmQk6wJW5tzceyEvHDUbQbNYVFBCfWUOycAORYcXWjHAISa8uRhfnK74WS9fmxJg7MyEzf+fnI8hW6iV1rVBOecFQALLmIi3MhrsqjsuDuNhG+Yixm+nvxfmh1IvLf4fHlMXC12HowBQEo9MfPzFZZ1PD8elr18dpeZrNMSxAjEMmX0aU0ComWSylZFiV/JJ+cW0z2boVk1boE3iYMsqm4MDhcQU31gsCzOhtxoTGw2MCVwYS8PvNtcIV4La5Nou1hYxCQ3iS3Elf8mka7bOILjWASpvSUl47xtArxroaE3qwkTXHplc+bGbj5T69JckaJ8vVPLnIUiE7mvfh6uos5jZuy0+RwPnPfvzP8eL1DiLZRaGtVOWl41Gk0rMIjjpIxz3kistK2ua5EFt5PEHj4kTXU2q2iMrpgViqgVgKpdNj1KplJY7Gc2vIFDZ+5dr+iz8MDWtwu2XNs4lU6irohnBqFwn0EEM8YJKwzjiCuNtDMtAV2Grm7h6ibhvp6BAjJ44mGYqw65Brln+z6yyIBevfh2Rds1mka1WMygEOSiVU2n0k01nJ7QnWt2t1TIJB3F9L4faMg0QqaXO5Untt/ufRHg4UDHB4eohOm3scsoVd4UwEf+jtyPEb9IYYhtcwTt5GZHCMUO05kim+XhCJRAazizcFGkYSWQVvsKlBb8kcfeEi4SsGdUjekHx2XwIpD0Pz1+QazSmJ75+AoHz1xFgzKa6Bv6bC5PoaCLABw+RNu1rFAmYwDpm09FiNmo2BwP6rEyjI8f2cpcYcGWwWvuObZF2x3Hy82X+8vb7NdwaD8b/GUiZYbIDglPkmz0+ug46x6NQI5OO4UpBNR69J/+eyipDPHUGrqM5Dt9nET54f4/F+DY/uLuKTO/R09PDk9Rm+fmMss5U8gW8XqUxGMkk2eh7dW8Lr/TKevj3Hw1vzAssIoPUGQ63LBNE4Js+2z3FrOa2Gx7Odst7rjWJc3ma0QlnJh7BBQKs80DzINE2Npw9GTaWpdlpsviBgxz0HQVD5KfpzT6kF7JWHWJmJCUCbHtwHSGZNcDHgSvr96qiJ7RNj5JKVSFCP+y2y0riWEyjbO+9p/Lk/X5uNCOzbPu9dsdGmINpfDqCZbJfvm/OKJdj6FxKgBFI1xsD9rL3Hlbk4Ds87em+zafrPAmcVA/IE2OrycVGrbytxs1y5wMHhE4x6Y3h9C5TSvjUaxdzifZ8d6WB+6Z4+C8Gx7Xc/x6utHyNAH8C4pdLTC+3Gjc+weeNzyT/fbf8UG+ufYXn5Yxwff41gMIrFxY8EnPGLTGrVRmP6rzpYWnp0DZ79WrP69YOuR+B6BK5H4G/uCDj/zr/7h16j2cFB6YX2MrXmCPm5T3F//T7GY3ZaPKxl6AOVwFmH5v8RrOQ9lBoueoMJ1gphyTUGNHuHgyff/ATb+18iFLWCLZb8CIEYY6O5epLtMt1k9a1Y80sHblRmk5Q47uDd0TdwcAOJzKOrx//iEEfHZZlCK3UuEMY4zILYxaT02rq+87dUGI1qB+qWtkdtlI+fYjAYY271kWRYZJ/dLBbw8eZttEMLiEZC2paw61YMNeQZdjzKodYjYGFgCDfxw3DWuo/9mhXFkZw+a3hUxzicQT+UQWjU0uY9nwhgMdJGZRRHMhXD7dkJdqsB0e1vZEfYLrOAqmMxOUYgkcRxO6TCKO608dHHD5X+9nrrtbqr/JoCZPyGEjV2hblx4gZYHV9/o85CQzJCgVPsQlPmycfTP2KIVrd3BQJNgbZplzOTySiVSUCSjO0NFCCjiQeZDpLZkTkk3yOmxI0UW8+NxNbWFvb39sR0iExGKKYYhMDUMWM3US4z6Hb8DRTTC9mRNJDhO59+Dx9/9xEGwz7ebr3Gm63XSl/lBt4btfHww3uYOFFtTmeTQRy9ewFnMpQsrOXEMA4kUMhmxHaJxWNK9QoO65gMGiqu+fqTYApIziGeyqJ5cSTm2OLGPbEnuHGjEb0khskkgioMA/IvUbqqn8LJ64TSSHasZcxPIJMG1L5cbmpcTeZJSGwdX8rFLRbBFMlXGK7gCURUkqlrEi7KJwmEMExAqZBivbAzSnCHYNTI5JiyjDF5jRXydr4pSVIhQdN0b+SniBFgpaE6m9JWTBHA7HXa6NZOMepf4LJ0jkE/iHxxQb5ULFLomdalGXV3gHqjI8ZZPJNFMhmX3CuRSGBmbg7RGNkulJy8ZxY49InyE9cikYCkhd0+pR9TINDKA17XCpkYkuU2RPVkF+eXTbw9usS711t635988hH+1u9+X8Ugrz1+5MGELDW+ppnos1TmeDQbFQHEwUjSgDM/KVVyQ19SpYL4F1hdU0BpJs17x5ga0yRNno+Lmsn2+IvzWh+zqSAyCWsa8LoqNw0EnU3bPKJzMZoIDKl1pkAXn9vBJY3+HQPOfL4XLmpklnpioPFQkJmYb/YZrgpRI4ZdFeUcn6vDMwnmlBlCgO643MFMkuzGkN7jXCaAmVRAqZ7+dKFnJwjH6/eC8lCCiXGyArs4P9rHyeG+5pFkPG6APFktbEBMJmi22wJwuB40Ox3EwgGkEglkxDiLSXI8NWKnRNKuWaA1TiAfpsG+L93yE00J9pz3oqgMoiiEO5pH2LghI8wkVQZOknVW6kaMvRTuiGVIlpXHuZKzr6HcaLozSHnG/mJRlXYo+zG5or022QRkEYUFiDBIRB5YfHwkjkA8LYN/nzppoLBkm86VFJf37c7BhV6P3+/uXwgk48Frie+Est3N9QIOj8g6MyBtCvTxcbw2VxfzODjhe/Vwc5X+Qw72T6qaj5ZnI9g/qVuSsQD5AXKxEc5bDi7bQeQiBP0GqPYjOO+EMZ8ksO7hpGmvPxNq6e/Kw+TVeDTcApKjktbS7MotAWjy1PMm+LM//id4+tXPEM8VMQ5lNUZpp49caIzMXBGpmTkDO7XWWMOAY8mimys578d+pyXwvTWKiY2o8Ugt/to7JnlpjepqIonpxXAQMYtcDAJp9Jz34MC3nzQTHiAd4BpnSZnOuINkqItkDOgjhY7873zje6FEJskUEOHPxZpD/TVV88t4hBdvt/F6Z09FeTpfwNLaOorz82Y23zjBcmKApcVZyf5prcDGFf3I+BKd0Qgn5+e4vDhHq92WKb0xvbmekqnHhsAInXYHE6YdRtcxjm9Ieky/s0T/AHm3hFQ6i3h2EaV+GocVu4Y3ch7uL0XVgBAw4Zv2GzsvAASjiEZiujcIZrMZxNeUzJWfWSnSlm5NUFHNIcngw7rf+VuxzugFyvtZlgDWXCBbWy0FNnb8DMsr1thVWIqNsQWz2P1uAQMGemlN8v1Mp5On4SuWZmwhAAby6jpjY9D3GOW9wtlfPmeSKJt8XEx8PjcBDv/6tLAV/j0BJM53tBeZ4F88O8SXv8L4/9vX1HIugJtLKRxVxnh3YtcyDwJoTJLm+7yzPqvP92rv8qqBqXV2wDAQA8F3zxomxSQDLB9GOsz1tSdWKudXqiCs4TKWty6fUKFcZHtNAyAc4LRq9gFTC4yNgiVZ87mPKiNsl3q4vRi3uWfk6XuCYQKNg0HslNoCp8QeH00UFMZ1bPu0c7WPXCO7n91VQL7IPCOUcB5e9rFWsKbG/mVPz0/rkl8E0Djnca/NZssU+BOAJl9gn27oAKlEFOlEDDcWzJdy56QtAI3HcDzEfA44KPVxdDFBJMT06zH6o6T2nDvvnmBn+yuBaJrXPTYww6YI4LUqFiVB8TF6vT4Gkz7Wb36iz31xwf2lWXDEE3GBqrMzd7Cy9DFOTl8qobM4z/rF2lf8nqDr2dkWDg+/xMrKJ3ZOBaRFsLz0CPNzv9pm5tee9K4feD0C1yNwPQLXI/D/6xFw/q1/+2953+xtKWI5HKEBdxDpzH30KdEsP8FMIY9Htz9HOLwpGRHBLy56C5kxjipWYF/UfoLDxltLt6u1EXCjKqow6CLiOZIPMBEyFH+IWPy+BqTeeYK51BiOLwHotEbYPfsa9zcJmEXx5vAJQqGbyOS+iwC9Rb51sGtO/4Oo19TiOApmMT7f1iYzrJYmMKRsadjDKLOM8slThCipUcE8QiQYkw8UwYhiuIGPbqzJYD4o8/8JdpsJdAcTLKWG6EQL6ExCaLfHaDWa8MheCdOA2WRNPhdLwAeNi/n3fTeJYTCJpNdCfFxDIe1gfjaFnWYK0ZCH+4UhXl+Yp0dqVMO7ShBzBRrEBnFUnyDqdQTccSOtVLNgQOykKXOCtHhtbOlXJUBgZJtYyg9dGsFyk2mpbdzN8LxMi0Nueo3JZCldlAUyKEIGv5Rl0GsrSJYQE+HM94UbIllua0xHkvTQu0Rpj758YOvla7zceuWzsQLI5xJiCDkyEx6i1Bqh0TZ5BNvOZMcJ+GQRyk0wi8deR+81EuUmxiPxURtkSmP4uW5truH2zTW8ePkGL17SI8/FTMLFYj6mFNXL1gDV1gCpZBzpdAr5fE5+MO6Qni/GbGMCm5uaB6IziMYT8jCZMB2JG1SGJci7hWMbkbkux5qbbHrBTJll7Nbze25w+XN1uf1wAHbj5Rk3YrBAQIW4FSK+lwYLAMl5eO5YkFjgAhmcYq2I3WfvgXCLADoWNGS/+P5zzmiAEJjUxSLexZCvx4veZ6+ZXJSFs6lnJMMlVMDUUoGslLLQd3yAdqOGfpOMrDHKjS5a1SoyHL8MEw2DKNc6qFQayOZmkC/MWVqk4yESEjzhGzO7GIGpguEr2ZCkxjFKJigvIcjAZFFKSAJ6vwImmPapAooFYwv/+E/+FxUZNzY/089nU3LLwfOn9C4c4bPPvo9kgvl0I/TGIXSHxpCIRSICyzo+c44MQ42Jb5zMQpcdf56jChlXYwJUoSuZpWpnf36hgT6P2QyvSZ/9cAWFGZHOfmzATLlhibH0FjPmihUakkZOPFw0hqi2Rvos2ti7Prjmd+JVCwnweh8QMAX1BGJhgkLGwDSlgfm8A74NjR1TOmtkYli6HV99Ns3C2ORZzmSMw7038nCLZFawOBNTQiv9zJZyxgiYptBxHqGHI5Nvla47GIjp1K6VMWg3dd2S/ZKKRuUxSTYuga12u4HTsyMEUyuYXbqH4OBc9yYLQSVaujO6Vgjm0leMo8dxyARphm1gHxkYKrDotda1BstMdKj0zMtuSKwpgmq86qqDiECh2RiLfiuseZS7IQUFxL0mWl5C7CoyFDuBHOITk/zw7+xW8UDhohisnGMiUbFTmEhH/7ZQPKVrnSzNoc8aFFtZr0UPQ5PlUnpJ0Ks4l8XpeU3jT9CMicL2bwcrSzO6VsgsK85lDHCj+fZSDgfHVT0P51wy03hwvieoxt+TiaY5k4ybQVeG/f1+D91uT+BLpUPWkrFB630z7ZmLGbuMUlamhort6XtJTU275Z9INhTSiI/LCA/K6ARnsbB5B+srGV3of/JP/gg//md/jEQ6j8WNj9VI6NTPkIjFkE0nkI5xbjaZNOdK+YhpTndR6wfQHPx6jPNvLe2/9G141FBTSo0dMhY5F/uNIQJnZJ7pvvJTFz1eD3B89llH85/+lgAp12O3qTm7OyHDxuT6kpz6Pn5s4vDaN2meJYkK9KFEfjLGi9dv8GZvXyE3SyuLWLt5C9F4BvFYQl5mlPzPxkcoxMbI5VOYmc1gTOBkNBITeuy4ePnmFQ6P9xH0ffOm4C3vZwLRZIGxaSJox/PQCy6hF7up+yPa2EJ0cIJh+g6aoeWrcI31mQBuF1zE2KRQ4ijnXGtoxtNZHFQNHLwxbxYbYiDRJ9JPEWUwwMjiB3U9ytNtQj+nkKR8fG9aB8nA9psvRk2z/YVAOJ/9NfVL43mxOViTl78AGihnjDE73WpY+TOwLA40JxI8MqBsyqidMvhsfjQfOu7hpow0Y3javCwQiXmLfiiBFwyK8TgYWlCB9lL+e2Ja5mPfw2x6AU7niWlCL3++PGPX81H5F9LiAck3E/EY/vz5kdYwMs44ztPj8daR1gSqCwoJgA1Knvdmq605hUx07TE8pqdHxXAjSE+ZJWW5y/mgQKvT2gg+Fquf8TiujrQXXczZeirAl6DWRR+3lxLGbrvoYSEXxvpcDPEYGe0mbVVq+WSCl3s1vDtpY2PeADFjulFd4IJMZR4n1aFAssUc94UEVg0AJHvyuNITiGb/JgvXxpqP4VdfHTNIRtofUNZJBtpA6zZ/cXcth4c3Z/RYfhY+lswzvgd6sfV9YIweaJJou3VMxmU8ffoMwyFl3MDu9uOrsCBe29zDkX3GvSTvBQUjDIYYO0OwpJgMybyMsReD3oDJzXzvnM9YbziSbJJxdkhGG21i6BV69hILCx/q66z0XCCe/fwVlpYfoTh/DZz9VfP59e+uR+B6BK5H4DdhBJwf/uGaN+6kkR3lkCysIreyjHLpMV7vUb8fwI9++If43R/8Ab58/mfoDcgquIteu41+62ucNSbq4lSbT3Bn+XtIeiG8PXmMjY3vyGB4a+8J2u2OgInv3f9txFMP0OvRkLyPrZOfo9V+6nekPIw7lDDFVJTE4x9IVlC+fIJc/vuYKbxPrmF8eK+2i3Z1G/HsCpbnl+VZ03HzaHgZTEpb5nmW28D5/lcoHT7GZDLEwo3PEY6kMaq9RnHpPlbnZrVYJmJhDCbfovtPCFmMcXjRx3cfbGIUycvU9YPNRWxtH2F7bx8rhSQGvT72zupALCuWmVKQggHExk0V1vmoizZikrZsZjrYbibxtpHCndkhNtJ9ARkhd4x31Yi6yvPxHhL5ZRy34zg6OkHS6WkTLfDL3wxxU2JJVeb7w43Nt03jxcpgx9Iv9gmeWPqgJUjSuDtCCQMN6kMRSRDJLCLzZ5r+JbNxgj0BGtVaUpVJB/jYPvYPDrG9s4tOp2vJi+yOEpQKWQy9EiS9MWaz9AoLwxl2kIgAF4MITkptDMk4CxjoN+z3tGEMKf7dEgpZ2wZDIRWu6mLLxJwSDAP8CN7xsfxMpPrLy4ehCj7DKZ1KKDwgn8uoGzz19hq3z+FM2phZWkMwNY9mm+EAIQFoQ4It/Z6khwQN/d2jFQvhsHW4/YQ1Xp/ydvONfFnkUqZofkzvjevfvXisIub2h9+9Sigje4RdfiZmsganlJKFCDeRvB74ic1bx8HEDajQ0r/pzRIiw9MRKy1M8MsvSiRr8UMH+KTcaIudpsROk+bwGhmy+B5amma/dYlhu6oN7YSS6mBYPjvVRkdsu3wmpW4xPay4tx3zf5RkxUKTqaJM3utq3FXoj80cPRiJG/OM95DjIR4l8OtgMOR1awxVgeo+Y8ESWj358/2v/9s/xI9/+s/x2fd/hPv3HuoxDhPOhgO8fPEcb9+9xQ8//xQPP/pQxsCUu758vSfZxMbNm/5m3q71l988MVnqcCCftw8ffRfVpskU6e11BZClyfr6i8fUR0xA1FUC2/vHTFlZklr6spr3bFAHtRZZJCYBJWgWcD3kk3YeTT5FkMgkdjzbJRn5O5jLWmFmhaHPKvOvfRFC5GHHucCKi6ksmIVBpWnFE/3TCMLxc55XmVTWw7Bxgn7lQMAG55Ll1XWEM0sCEwppY1dNU3PZme93e0od7fY65ofEIqfbVngFWassECmdbgdymn+iozJOLy5xVLrQ/bK2WBTrk++XhXcLGTQnGYUEkPHFOVrSTSYLjpiqCkkL52MDS6n0AwIIHZy1QzjvuPrdTKSHo1YUF/0o5uMDLCcHuOyFcNxi+puNZ9YhQEY5Zgoxr4nYqIKOk/LZR3ZfRYZlAcfyBJShdRjJ7AySmRkxYp1wHMk8izimUhj38PCU4RKOQLHDk4rmeQPE7LhKyVybE+jFf68uzeiLH3DKQlRBe3SJk1LVGhtXh4PF+azNo8EANtfnxEyjtHN1OW9p1z4gP+p30Wm1cHDelVw2H+2i3Gbi9RiZYMufPwJojGJqOOSDLVwOYgJjyLRjUUwAsgZ7/4lhSZ+tEzJz843VHNZXcgJd/+SP/jH+9J/+EVKZHJKpHFw3hJlUFDPFDSAURWhcRZxNFnrQTRw0xzF0PCu+/58eZolgATmU3SsQQKEoxpzh3Np34uhMCNA6SAZ6SAX7aI8j6Iwt9ZL+oVGHfnm+/5nrIBkeIhHuYuxF0BsnMJCEnPeWJUlyHhYjzP8bBe6MLYWawNrrt2+wf3gspnc6m0ZqZgaFuSUU5xcwabfRrpZRbTbQaLXxvftL+O3v30Q4xuAgAkk229RaTeydHKFaq/hMKgNMeX2SFS5vTAZK8J7lv0dD9EIrmPQ6SE0uEc/OIxJPouXO4XKYFYAcCbm4txTHRsEAMeJCtHgQg9lntXH9lCcYU1+5tnOumfC+jmjfwCCYQIiMLGMlc/5U4zNOBpAxxSzV1BjavpLS8CofVDY1prHEfBMyY3kp0MVCGYwVa9/rTxVcQE38VJrJ9d1nvPPs+nJ0A8V8Du7YPkswRvN8srfN35WvYeEyTMsOQXb+Dr3MJpJlfv3m7Fdemr8IluWjBnzV+3afcoynjzFw8v1BsIzssx88XAdBsp98s/9Lr0HAp5j0MCeipCWZJuNkAwYli2x1hgJyq/2grAjUjPPXICUwA1jKBbCYNVaZsdGsScNj98K8cXn0h2S/OvIn3CjGsTQTFZB1XCa7zbzUds+59wrh9nLKwLP9uvbm9u7skEyzEMbeRV9MSoJoBOT2L8kQB24Wowpq4XGrGFd4E6X73HMelFrY2rvEg805fLg5jydvzvQeKIl9vn0uthzvra9fH1+NFQE0fh1fdhWoQOYZGXEH52zI2+t0Bz2k40OcXI5RaQTw8sVP8ObVv9B8HWXTlUx2StJ5KWnO85tZvmcsU9q9wBhu2EHYsST13siAM/53fe0R1tYeydeMrDOCbXwyhgTwKBRu+c0O/u0IR0dfIeCGsLz8HRSL18DZr7y5rn94PQLXI3A9Ar9hI+D87X/zt72j011MWgSQgrh75y7oM799/hLhKKnmE/zod/8N/OiH/zr++Mf/E/YO63AHIyTIGoi4ODj+uaRTk1EAGHio9/pwIi4+vvM9FPLfw5df/wyDYQ/f+ei7mEtwiQpg9+wFnm0TOAsjGoui02+pa5vPf4pYgmbfPVQbdQQCESwufqaFkOANj/Ojp9pE0/vD7ZeQmr2JSbeln1WqVZQOnyC/+iEGE8oCgZATRaW0hdmFB1hcfqjFnUEAq/EGovKqdvG2GZcPkTZy9DTrlXFaJovM96uKZBEOuFjJx5X8mCsU1IF9+/oVlufS8KJZlErnCDt9kI+B2iUSAcrqPESSMWTyMYUD7LRSJjljwQoX93JtsN+7XY/hRTmBe5sLmI2NcXhwLOCM3W1uVqcGtdNOLDeLBuAYs0zbSfquERSbSqDoq0XPL7LLfBBGyZHyQbEOpYyu2XH3i3Wx89l1lkyKG9KhzOZZQ55flPHqzVtcXl6a75fMgG3zm4xFkf0/2XvTH8my/DrsvHix7xGZGRm5b1WV1dVV3dXb9MyQQ4ikJAgybMuwbFmGIQOGPxgwbMP+6H/JkAWKEina5JD0DHump9fa98o9MzIzMjL2Pd4zzvm9qOqhRoAFegCSyldIVFVkLC/uu+/e+zv3LNmMJFpccN9YmUUqHcXOyTkS0YgYU3tnHVQqdS3Kx/KScvX5XIgnUixwLfKeCx6CNHwei3jJMbgYHwaSn1hGRSG/0zvblor6/MWuQJhUMobZYkE/uWwanUZVC/dcOgpnXEckNSN2WYxBAdmFgK9AcIggEIsEyiUmMpBmu1CqSTmiAYn0PqLs2HZWBdgFjDRnPFCxyd1cmnPwMynBUDHExZdHDw4zc+f3tPY2UEzFbJCyKRc0Fm3BhfDDUfVL7t5LqgQfdGATuMnziETgsygxWMaKLrbvaCC5pvoG3388wqhzgVG3in5viNHEwcALodUmMyOEXJGFtBzdJO2dEOgKvofMRqzCsUU//atUO5hhNr+rNo8DQJSgXcS1VE0yQQ1c89HpmsE3AbSpHKdDOVe7jT/76R/jZ1/8RFKoD977VGMEu2IkFMeDRw/1fd9/73188P57Apv42N6rr7F98zY++vD7uGiYd95sjqbGAVNShBFfUkuyYUqFqLzNeC4LRTIZA+7YVDqioo+plFZA8L0CH20xuoxuFpQn35FMig3h+/IHY/tQskk2WrU1kjRyyjjjCV60JwoHmM9HUCKbLFCtGN/VmBhTwbRJ/QAAIABJREFU1pl23332G/tYY8/YOdDLjH2Lz+EOP0EwSjB5FDNhXDQGaFwcw+tUJFNh8U9GDu97Sv0IFquADd5P0rupX9pUhiWwlPeZsez4b0qgMyn6yBgzjIwmFvv1Rh2Hp2fG6JubQy6TljxISZLqR5ZqSY8aNiPTLAtuS2maJiEiIBtBdZDQ5yxlPRy1QmI5EChjX650I0q9ZJIkC9lycohyeoxqN4yzrqVOZpxWkBTsoeFnxdCIT2r6/vyRzD8IrSBgT+AslS2gWF5BMpPD0WkDOwcXWF0qYmPV0kN1BG1zQJZYYPxPsGrKWCL7jOMYwbX9w6oYZJJrBwDZtNuQccbHrm3MY3GevkljjRM8dg+r2D28EIh2bb2kdto7vNDz+VxtGPgjTAY9HJy2cHTeRT42RDrc0zWuD+MIB15AzUkGs5GGWEn0CDJ3RSBHtobno+5n0fTzYuUJPPMnaLslJUDe2JzD0nxaLN3PP/sL/PEf/RvkEhHMFGcwCcXF0kvPrKgfMAWabGmyhwduFoOQscD+KgfZieTcxv2eADHOeSTWTaWakoCJ/WQbGGSedbwEUu5Q4JnuFwWkvB1X1VcDtnYk7CMdHajdhx79P4lPGavK5F0jsfq4UURwgV5eHKcJsHFOPjw8RPXiApeNBhqtNpxIBOvrWyjNzMDvdXF2cozdwwO4sTh++wd38Pd/812kMgy0eWOkqKtxfHGK/cqhNoN42TinKiU5SCjnBtSQJycAwEe32UCv3UY8N4+ZmRIy3AhLFtHwCrgYxHFrLafURjK6O+2GNsUIKEieT1CYYHYyY6xuss1cV2sD/i2fSloHkHEHD1FTb2qeHhK4CdIeOZar7TX/WpqvrCwCUIxgL483cngjpmluIVgk8Tk/O2CdiYzNdQh9V8MEgI0RJ9+1wP8wmHzsPQPfT/qa8bVkv06Zcky5JSCjsSzkw2MyMAGa/lAz21evzvD1vwM44xnOJcdiwJ73bGOPPnm6Z6LGbq31w1jIWgDA2tpKwJ6za/rZt7timxFA4++/eXKk/3/3oIS6nOWZ8L0nSKczsi+oN7jZ6qE5jEreznXNecfWB8vFiMbo06YFVigldjwWe4vXYj7rYiFPRrmHSsPSjwm07VeH2CglsFEmeBrC60oHB1WTcPJxJXGTxRgLm0+j7+PVScfkmjbTaZwkWMaNHg5j9Dp7VaH3mR28HptzMWPG+cZG43iyf9GX/cn2SsEkv2SXI4TXx3U83q3i9lZJrydoxs0Z+ra9OQJg9P1rs7h7fUYpsa9POvoe6wuU0tNrdIi9Cr2Ca+j2evj62/uSbG5srGFz6yPsHx5hf/+epJsxN4Y4Nx29CcprHyig48WTz7QeoPcvj+6gC0TMp5TzgaSyoxEWF+5gZfVjPYesM4Jp/Dk5ua//Lyy8h9OzRzg6+loeZ/Q6uzquWuCqBa5a4KoF/sNoAed//d//R79z1sFXj38uX4gbyzcRyizi2e5jnB5+iVQxikQ6hm5vLNbIf/YP/wkmvRH+xe//Hyhycg1PwBRuAhrDgY9EgpK2ENqdLu7e+giTcQivDr9BLhXBoDvC0vwtJJIZXA7jWCtvC0z4+uEvNGGVl+4KMLs4u4/LywcolT/AR7d+JHZS5fwY/UEfr3aeKT1nYeW2GTo7IZzs/FxXK+RSPhKHGwvh6OArLSoWlj9CafED4PIJFqOXiM5sozrJYz3dE3uBxdtuI4KjutH5s/kCQv1LHF0OzG1jGp0+apuZOj8oWcTK4gIy7gjzS0vY2t5Gz/PwzaMXGB0/0mKk05vgWq6H40EalYsW1lItNJy5gMHk4GU9gY1MBzfyPTE4dppJxErXkImM8OLVLsb055KvhxXZYvQEPiGSH9LEl1IZpSj6SKdSyGfTb0z8ufrVopbAWYgLXmPSqOig/JaAJBcr3MEMhSTFZHEg3xWaPjeaePH8hQBJMkjI4FFKl3Z1bYHBhQaXWj947zo+fW9Li9WB0hl9nFxc4rzRgu85evysNcL5Rdt29Mkq8z0MKP8kgEa5JD1sBn1JCSVpDAA+RbKLgWNUfksTM38UsRAkJXO1aI3TlDyVRCGXsbaI0Mg/BHfSgD/pYWZxC6WlTfQaR+h0u0BqQWAdGVrcXacsi5KoSIxpkAbCcDeTC1ULBTCjXfU1Mc8MIHO40znoIBxLIBxP6v3YrgZuhRD2xnDla8OvFRFTbEgmXyC9UkFIJpLMlC1AQQltZGhxp1/FBHdKWUAHwBkZSHyOnme78zJCnjDaPSQJbKdZxaRXx7jbUpFG2dOQGaShpPoOY9oFiPE7+GMkMxkkkjFJKwdki8nDxBHjgsVIMpUQKMbP4zkxfKAjW0RjAfBaYjJEKmlhGqz9DKgNWXswGU0pb0OM+z380Z/8AX7y+U/EfPjg/e/h7nufvJXyBKlmU+B4Kv/h4n1n5yUePvkGaxvXcfvWR2+YWPIdI4jlOCimKWm1Qo3AlpgSBN8vB5jLR/UzlQ2p3FYhaKEbKiAcKAGTRykfMzP7APibUi4IfrA/T70bpy82UgZ3wE1CxKKMXmP0BmJggGRg35lf2DZvZJjBKVQDOSjBN4J4UzkcZTZ8P34fAokVgoMTgn1WUPK7JiY1OP0z9Pp9DAjeOix6YxgNyCJrC7QObMQxCfyHOAboXmEKalAk2/8dyXxiTJ2lxC3AANh1qkOGsgBuv4KzalVgaSS/quelUEciQim5+Z2xKGe6JdtmxiXoQiG1MX7IkHDDTDiLSXbGdua9cNxiaqGHmZgxM3mNzvpmhE8QjUc50UU+TM+dsck0BUhTUu+h5WffFHssgOOThvoswjH5VRVm55DMZC0x0VBCHJ5civG1vGgpl/LIk0TJvB35b4Jl/BGzTM+ZvJFqTgEz/n5NKZp2rQicvdypYH15Vo/vHJ7jqFLD9oal8rGnEOTYOTjHjY3ym/NeLOcDEC2ElXJW9/Kw29b4xetbawP1HgMogLRDebpJGHNuE5eTPJqTNAqhqcebJckSPOcntpFFYlxFbHwp8Gx2eQ03NmfRPDvWCWVm5/F//cG/whef/RRLS0solebhumQuG7tkEilg6Ob+f10ppUbHSI9PkEznEU/n0OxO0O5RRmljrxIyCdoH9zPDAgawlNN0eIi0ayCQEgkFyhgblYfGyYB9lk0Y67YziGEwMPsFsq4EXvm+0qR5GPBKP0pjCDebTTRbTdSbbSRn19BotVDZfSopK0OXGvVL9Hodsb7mSiX8g9+6gx9+tCk0ikxagkfadInHsVep4Oj40IJd+n10eh10+wxaMkBK4y85zZMxuq0mOu0WnOL7mJuZQ2a0h3iqiEJpBdkc/ejMBoD3nrzbxIY2hhcTMzkWxdNZJFLZtyxWx2wapnOAzW8uPDKWKe8ny5g+nkGbT1llHN1tPUAQxrg93wUrZSER+G9ON9jEJKM1BDfcJJ8bag1hLDXaH0QEYMifVUnFAcsskGgSpCXzUe/tMsTBrqmvDRnzXL334lSAO33HYq6Drx4f4LMHB/9W/1QCpQz33wJci1mglHFw3mXa8VhJtRzrLgcR1AP58XvXy3j/ehm9Puf3EDIZ8xD77N4ufn5/X+/5wfai+uI3z3gP2WTC9yF4Voib5yp1gpVOGPVAZl2IMgETYuLqOwXsYyVuhxyUGaBEgP2csskxVmYiAtCO68bG53UopW0eP20zCdPa9M3BcIL5JLaXUjrf16ddscAYWLBzZunefLw/MPYaz5HtuFcdYm02itVZ8z17WenZuBRs8pjHmn3W/sUABzWbZ9cDLzQ3SjN9B3unLdxYmZH8crqRkIiZXcjnuj6/zP++uZrHO+sF7FQ6YtfZR/q4tmJMNI59f/L//Cn+/GefmRdxsP6RnDhYt0UcF+vrHyIaDqN++hJzy7fR7nax8+JLDKSOMEY+mLAZ5X8o6Q+LaSn5McLyL+Pn7u99gYXFOwoKIHB2Xn2u+ZRBE4dHX6FUuiXm2dVx1QJXLXDVAlct8B9GCzh/75/+0PdGHk6qR1iaW9Ni8emrJ5jLRjGbD4NhmQNM0Ghznglj1PEw7FASEEcq56Pf72I48ZBkyt/YwdLyhibMV3vPJR/iYieTj9GvFs3zDsYdDx/e+SHgufjJz3+KWIqpiFFJyLiEnZ3bRsglWBDBTCSH9ZkINm99AD+SwC++/DMcX3SwtPYRDve/ErgVg4/K3tdKslpY/RDLGx8bzhKQRKJcVJJJEq5jNdlAJhUTi4wF5ctmBv0xwDSvwzaT/jII9cmO6sOL5gUEhUctLZTG4YwZp4ZcbG0sI+N08GrnGD03g1EogU9vr+PW7BC1vQfoDUZ4fJkW1ZyMs45kax5cb4iRF0IsFpH0joUWvwNNYRlRnl/ZRrPVw/OnLzFSdP1EYBi9rabgl9KVJhOBPZI8RqNKfdLXpRQykDSyGCYriEsoFlbT1DAWpfzMKSukNxgo5evJ02d48eKlPqfZ5MUOoZDLa13DhSklCywgCbrcXJ9Hp9vD10/3tOy5u72KD7eX8eDlKe69qohFM1+IIRkLoVHvoNUZoj2wwsXAO5rvU2pGZp1FqauY5242pXYyMCbzZAqc2UJw6lFiTBwzDadXmDzaJEtNIp9JgdJNetixHybCXVA8BjeGbGkV2ZlF7fiS8TQZDOEGu73cdRSTROlhCes/tqYy5gF3apMJPUfGxNr5JhPNhetN8OoJZc4+3v3gE30nyt1YAHFxybZjuwlIcF0VSt1uJ2CcOYgKJGXSrRUzWvwqzdP8AgnmKV2TIQZRmkc7GFC65411bdhu/GlcnGHUvUQqEVEfHg1GGPX7klb4kaSBItE03HhWXm8EU8hmcR0uys2fhHKPkR9VKIM8thwX1TqZDD0l7XHRnsvEEY256I9C6PbJHCAgaow7TPpwxn31RfOFIlPIRbdnPk183tN7v8DLB1/itNXC6o07+N5Hv6H0SUvFtIW0gMZgIc//TxMzeR+9ePlYRfH1a7cF9JLpxVqqSFP8gCV0FrCzykUyLQ04FrMr2FnXe4o9+R2ZZFC4fJe9ydepQKS3HL3AyI4g84Ipug2ThZZyxmR7e9h3IJDHa0pmGH1nZOcTfL/pZ4gd+AY8s1RVHgGuKSZNtTkBwTQeZKzx/abPIxxCPzMOTbzPB50G0k4Dl5eX6HRpygwUS4v6/pW9Vxgz3ZXSKZfecbzhpv5HIfVtJkByzGFfyWVSKORMgkmgjEfO7ardasOYsSg9B+1uD6FeBb0wzeZNXkoWai7UQj+U0/8zThs1Ly921Ey4ofHqckJ5sIv5+ABnQ4LdEaxmzdBczFjKnD0PJ93Ym3uO7VeKW6AAr0k+0pdHGpMA827HPKCUkMqbIoxQOAryaZSWGYmJPdro+kikUlhZnHnj6cjvxvGGxdLhsTHHeFTOmoFMsyiwjNdbkqmweUvye5ycXopxtlguYJHO1lP2r7zRrE/uHhAsM+YaeyHBNAJp/BHLMuLi+U5Fj5P1NgV2+ZpwJIT1xSJkWdDtYtRro3LRlQdRIUa5Yh+1ftQSfSkvY3quD1x6eRRDl/o3wSHaG9B/suHnxMpjUAA9QLuhWfTCcyjPxrC2lEMmn0ckGscf/v7v4Y/+1b8Us/i9ux9gYWEJl90whpHir211FO8fIjM51fzmu5RWkk1DphkDKoxtxkObKLLSMgB2CqyRRcUNEEoQ1a4x867kf6b3XioWRjLKOaeP/thDvWOAhgAz2QlwA8dBIsF5wMEg8CDj53aZDEyz83gBXmJOc+nBy0fYf/UYo0EPw25L77F+4x3cfv8urpWiWCnw+hJQorceGUZM3I2g1mzh7PwcjcuaUmppVcHC3tjm7F8MhmF3ceQ92O20ME5vI5+IY8Y50mZNMltCbmYZ0XhS4EmE9w69LemXyrmD8tZ+T4ydeDKNZIr3XEQekv6E3ngEwMKaYyw11TX56pjySgPUp3MvN8vY/21TzhJlOQcpsEUDq4UB8Z5msJQZ/QdqygAM++4IzLtNiZkBe55jB8ceA9xsbJbHowB9srDCZrw/5qaIBbXwc+jVyyAb9oUXe+f49lkFd7fLaHf7YoX95YPySh4EvabHYp7MowhqXTKtHIFRiwUGLcXF8uMGJ68H+8TLoxZeHjXw0TuLuLU5h5/d28PnD9+CdGxPbuZJAjyZgEEDhZh2kpTyetHx0BkzRsikr5kwZcSOwLPpfMTzKmcD64BgamGyrtLshxMBaAS8aBfBuaLbt+Tmy35Yf5OxyfEsuHi6FwiWbZZTCho6qPbsfmDwzsiTn9tRzYBjssg4tnC9S2YaN2c3SzEcXw7fzNGcAxZytgnKc+B7ELyNRm1dJrDvYixP3e3lHI5qA7w4JssOOu931osKIfryu15zbzA0XndovXlnq2AbeBMPa+U4js4H+PFP/wxPnxA4o48tvU1tk9HsPmhdwnTdCNLxJCYhHwTxok4MjVYD7V4r8PSkPwgXxqxrDKHzQuzbLtKZFNbXP0Amu6m18fHR/WDU9lGpPMTq6ifyPAs5Y5wcP8BwPMHKyscC1K6Oqxa4aoGrFrhqgb/9LeD81n/+j/zz6peaNAjEyH9p1MNsIYpUwkW1OYQfohE4J1J6H7iI+ZS8eeiOTuD4EQz7THvsIZUJIT/DQtmTFGEmu4QxWU2TOnotoFcfIOHEEI652FpdlizxfJCD6ya1uOv1Oxh3DzG78BEiyRUUwg343dcIJWZxfeN9PH98H7vVHmZXt+V1xJ+z/a9VEBMSkvdFYOw5k84i7EywvrSqiTgRAVZSbUwkMwlh6EfxupHAWZe7kD7cYSNghDhK9rIFo5m4j92UALRbG7PwY1ktFrcX43hxUMdg7GLGbSA6vkQxlxAo9s3TEzw8j4oNspntoh1bUYF8c6aPl/UUXH+C6zkumGwpedmZoNZzUV7dUnF3fHCMLgsApUNSLhVVMZFMJm3BGuwU0qeM5t9casrMnwsdLhyiXAgqszFQm5lnDo2lCVhxYSomjQO8fPEKjx8/FQWeO8Jc/FDumcrmkIhG0W21sL02J4CMiyMyWeg39WjnFE93TyWrlIlzhAsH897hOc4X6I3kyC9pgAhOmxN0Gk0tyFhEiIHFc//OLisXdeNBUwv7wSSCZpeL8mksuSUIToYtCxVIFmyRHotJRjZTzIttFo9HBZzRR4uy2UxiDGfcwnDExVIc2bllhJPFwIeFbMm+wDq+TyxOcIxyPYJYQ0l3xPIj8BV2JStMUMbJIi4clgSWcjeXO/5MEeX1DEyIFYagFDJbCBp4xkAHY/n1um31L7GZggQwgmYsZqxwZlEh4w6Bac2zE/QbVRTm5pEqzOr8J72afiTx6ff1PmM/ojDOzoBpk1HkMgn1sfGEMiXuqlpfIQuN+EI8bCmtE58G+jRYD6Pbmei7sPvwWnGH+OsvP8dXX3yBDz/5Hv7O7/yuzp3f0bQ0rD3JDAgLjEtGuAMdQnfI6wsMel38/r/4P/HswdeYnZtBsz+UH14ilca1azexuUUGqoFn5ucF1HkOHEPSViSxDSifZMABO26uUNT3kmE/gHzK+pKZCYdwXjdQaF4JYWb0TwmRfAIJ6EmqZK/lMf2b18rYjQS8rfDja/h8ShTfMPUIeLr8HGOnzeUsiYy/53nb8xgoMFJ/LaRdfYep1dV0h9/SI6fMt7cTzknNfFso8dS7BW2gvhQCzpomnZaBvU//spA81vxRB/loD7XLBmr1NsLRBNxIQszHQaOKdssSF938shW39SMDtSl3iliaIQM3TJ7J4jsAJIOIBIJoLKgyoY7JXIcpdHo9FVBkPRKwEhvN8ZQax+fxnFt+WtLNbKhtck2NHOZjRWCxNkrpsxfTBhLyMwj0U2opIC0wD5+2kF2vEM4HCbXDTHygQu1imIDvxjGb8gw4SeY05vF6xpMZFaxTgNUYF0HCLg2qj3kv2Tvv7lfVJzZWZ7GyUBRIyzaqnBP4c7C6MiPAjGDX2sqcvuPe4TmOA4CMhSsfu7HJuZIF6gQbK7OIEnQbjQWU6ToE0tjlhYJYb68Pzg00V7sDGytz2FieVVuTAUpwwBt2MZ+1cYRs03N6ng1NbtwcxQSSkdXX8lLIBcmi9IFje2dwqfdvIYfU5AzJSU1FvRtLITtXVnIuPc6S6TT+9b/8Pd23vBG2b97E2jvfQx8My/n1HZHeCfL+OeIx3s8OxqEYJi7DfsykXOzHN6ymKbgyTfwMa7wmiEj5IotrAiIcv1lk28aT9a94LIbZ7ATZJMGzMBoC0AKZ8puQHQLJYQFmnXbnzX3K+UJhMvEi+kjjZP85Xj/9Ft1mDZPhADPzC1hcvyZWYzGXxo35ODbnwshkjfHL8+L4SxbkZaON/YM9nFfPNL4MJzREt00XjUWBRQH7E2WdPXcVEd/HrHOkMJwEGXrJDMIxboikBLrRboDfmX2LN+Nw0EW/19ZcorWOG0UynTGpmiSABEEIQETEKOYni20n4Mpk9mTBiSmm9G4bk21ctXvT9N16hd1fXLcQvGPIhpLCyaq2507HGjFwydwlYEaxPgM7KDUNQogY+qLHmRIepyXEBD+7vy//LLuGYfzG3Q28u1XG5w8P9dj3bi/rb7Ldv3p8KPbZLx8OPrq1rNP9+smRgBz6cvJz+TOXNgaa+UvSCN886AgoEWDM5rI4rva0RqIEke1E1tkvHtnnT4+7NxYEwtUvL7CQoxzYw2kLulczZEiGB2iPjf2ccXtoTWKojxLfYUPbO5k/nKFn5ayxUw/oeSYPtDAWcg7Omh6qba3qdA0YCsC55lXFxl7JzgVGGRAqSWcpIeN+7m/Rc42+ZtfLvPbAq9MBVmeiuDYfE/uM0kwypvkYWXQKRPJ9Mc3YNkuBDxvHSEpbyaPm/UEW3GFtpJTQ64sZtTWP60sMI4rgwetLPD+40GNkpX1HE2pcM9/DjdUcsqk4ji4GAgPXywm8evk5/ujPfmwJmiNuIBpDk+C6jGGckOSaUTeCTLaARCave7hWv8DIoZfnAP0mlR1ksbrwwrZTx9f6DIyKhJBOpwQgt1pWC0wPzpWrK59ozqRkU04bvifmGQG0q+OqBa5a4KoFrlrgb38LOP/pf/M/+OP2hSaOaHYOF+099LvfIJXIwffzuGxc4trKNmJxF98+/4WK+1QijXg4gWa9htvX7srb4NvnnyORmqCQzSIRiWrBlEtfwyQ8FriRiy7g0bMvsTy/gnyqhG+ff2WGuH4M6Tn6rLVxfvwFiqX3kC2+g27zBcrpMLJuFJOQi2QyjXrPwevKGQ52fo7F9Y+wvPYxRqO+JD8qVjFBu/pAC46ZhQ8xF2OyGxBzPcl7uBg67qbQmcSNPVFvI+J1BDoohYmFLFk5ZLyMmhhHsuYPMqzDi+WxeW0LucgIrj+S70Wzegq/uY9MMoQntTieXcRxs9hHuFPBca2LXCqMciGJGmbhx9O4MTvEk2NPC2wuaHqTMOZjXbGBvGgWw0DmRV+Mbt8YYQSC2H4yt6Z8Itj1lUxPm9LGshAgIlmnJSlyUSYmE31MHGNaVY4rOK2c4vziQm2h5TkBkpCj3Xouoj969xrev7GqBZvnjQWm8vdm9s4I9op+zNDXfK9opszW504vgwTkX5dhkpmrBMfOwMOAUiHPU/HIH7Ip+Hnc+Seod30hh3I+hmf7VRyed97IqFhEyHycXm0qKk3ewb8LhbzahgsjLnbmZguB59cQD+7fQ2jYxPvvbCGRimF3dx/NzgjrN2+jWFpCNl8UAMbic0KZpYqKsHzPCOwYTYlgrPmMSDYZjamv8/vSo4X+XizCmPYoo/5AUvqGXcTFnCoPY2aREUCwiUmcLOjJAODCT+qBSAxjQgr8vcIRPPQvj1E7PUCrO8T5+QWS8QSW58gGfAvixPMlXYN2vYbe0IcbT6kQjrtjxFz6sEXU9sR9CFjSw2cauBANDRWiMBxaG1PO1e5ZGMFprY7+eIR8OoXiTAGDywP8/GefIVu+jvfvfqAUK6aCKcwgzCKMbeIC454A026npyStcDSFP//TH+OP/vBfq92Yglqen0NhpoillXUsLK3+kvk9WVY8Zujd1SKzx8ChamssPzEmSfIwQaQVb9xl5+t4T9A0n9+FJvr2f4JaPqoEuRxgNk9z7O9INAMAe3rNptQ0vlbMsYmHYoZsCB+XLcqlCaSZaTXPhYCe7o/vHJVLFjdkpJnkmoXaRcvOMZ8yQJvA2mwmYM2QKeCb0T/fi7UpwTN2HRYtdi9bcicPSjn5nPPG2GSbHpCOjpGnLMgfIhOhxD6ESmOgsWbs5jXWepe7GNAwOSh85XnGQ+w68zQji5Wy50ya/mPGPDF/oyAtFBNUejEcdeNqE8qN+SfttJH0amijIF/JrE+/LqAbKsDzQwLReNS9jIUVhJtoTNJ6/7mYhY+Q9cb+ykY7aUd0bUsJA4UJzpl4RydshbqS9CykY+y7cGMJJDI5VAicumEsl/Ma47S5EtT3p9WWpJgqJqNhLC8U37DJjF1i/Y9AGg/+Xqy9s4b62UrAFJuyzwigccOAEl4e1zfKYnC+3DnV68giowyUDDICYsvlGewcnOHw5EKftVjKqxDl77c3y3qM57e5OqvxkW3M9yajaPfoAi/3zrEyF9eYf3De05jMvmRbKD7SflOgU9PPIIGWEqDJ6ObvmaxpmxGcICbIOJdmls+NqFgSMQamJFLI5fOYmZ3Bv/nDP8Dv/fN/rj5cyOWwdfv7yC1uWxrer/HI4wIz4brGq6Efw4gsWMoYA0Bp6n82BUEFNAVdmd9PUkTJsgwEZzvy15YGStal3bOR0BDp2BjRsIN2P4LOwNVGAUEiA6kZSmMSfjLZjDnE6Y1g0BjDSB6TeBGN013sP/sW7U5b75/KF5ApzGqjiQEbW8tl3N3IY3OJbHG7pgK2Qg6OK6d4vX+AbqdrrDcGvYyNfSkGFlk1QWIkMaqWs4S2s4y8f4ySe2zrg2QWbjSNSCJfcGdUAAAgAElEQVSHeCJrG0oxejTZWOhNBhiP+5KkcqMlLr+/uJn3czNBAJfZMth9aIxqno+YYbQnYPvJk41ji4EngsrYvgq+sfHBwDMDffg/goEW2BBYXmhzw9i8AjTl60o2OufVhM5b7FVtcDBZciSmFb2xKMu89x3fso/fXcHHt1bwbK+Ke89PBBhRVkl2GoMB4lF6Ljro9CwpkYfGuSjXp7Ypd2u9gOtLKfteEwuM4DxNSbQ8ufoDbSynUkmctTykUilsLlN+HpacnQAZpYdfPH5rfM/3JYtxayGOpUIEzVYX3d4QzVFUzDYeU0813qspty9PyuaYSfZvE4E5J3wXPOPrKEXmNbSNUuvj5YyHfHSAajeCrhfXdx6QRRvMPWSec4PindWsQCqByi7lmx0sFd5u+qwH8szdKpnj5nPGvsqNjL2LoSSU5az1X54/rwkZZ2bm78v6hMuixZwpLSwcJ4z9S274ugLsCODxnA8uRmKirc7Zd352xPnB1lxTZr++rwC0LLbXcnh12JDlw+HBPUk2pxtg7EOJaFybef3eQH2ISc/c2KBnbb44q+Tybq+LdqOOXtfYZ+wLiUQaXmSMkddHGLa5OaK3pE+pNmFA6yeRsL3/eDIQ84z9fgqesT2YtHkFnv0aJ4Wrt75qgasWuGqBv0Yt4Pwn//Q/9mfn7ojh1G+9Qr35CtEEDYi7mM/dxHjIpEEXw14XD54/ILcZC7Ml3Li2jcn4HNXqC8RjS+gNEzhvvcad7bvYWvpIhfPD519i7+gBIjFK0yIgMWFt+R2sz5Tw+MU9HDfaKM7dQb78HvqtfZwffYOQPH0czBaWsbRyE83zXaBXQ6F8Q75Z9c4Inc7Fm9TJ0+OHmF96F5GIh2Kogc25MtIJGluncNjPa4JcTrWx30mrhMiGujjpxNHsjuD0a/AimTdSLj9RgDtowB2Z9IKLFBW/SqiKaudstpjH/GwOaXeAlNtDPDTG02rEjHWDnVqb9CeSaJqcy4cfjmMj20WtOcRBK4lILIlS1pXhOyVAYhwRHCLI4vmSuXGXPBaNyjeLv+OiL64dZTMYJ12cr4pxNz4wBu4PBvITuay3cHh0jLPTU4yGA6VIcme71WpZuhVNUxMx/NYn7+KjW+twmOBIWQYXjAOyy8ZKX+RuYjGfQbUzURw5F9z0+JLyVQllnmSqpOD3B0NEnQkWEgMBKce9KC4aXXS79KGxgkuLc5rd5kJYmY3i8GKM3VNLO+KCxIg49l0JmGmBk0zgxo0N7QzXLuoqSMhSYbuyyCB4Q1YG++irFy+ws/Maw34Xm0szuL29ifTsEvxxH636JfpOFJFkBoW5RaSSKQsBMItp8/KSxMfkFDT1ZbEzpOH+aKTPJ1DG37OYGnTaAgKKczNaVLM4E6tOu/WygLeFMv3pWAyN+xh06hj2W5IyRmIpyYVovE4AgECA0lMDwK1XP0bn4gTNdk/SSwJ3XKdyp5xgSp+AZIghEHExRVjEcFHNxT9BDQJ88pKjFx39TBzKrdmuzGlnOqhnO/0Yotvu4KIDVNtd1BtNJCmDTbJIt8UuJTs8rUcP7uOrLz7DR598it/9e/9AbEh6f7DYYl8523+C53vn+Pybpzh68Q22P/hNLMxkUdl9jJXNm7h9520iFVtHklKxHqatFQgrg/p8CktNC2W2p9hpkvwE/jCAjPj5gMAy7bQb809HwGiTdDrw+JoWegYkvZVuir0aaCL5vclsEztCb8UUzRDqbQ+1jnmaEUArF4y5of4tUMsYHgwMmAJV/B2lqAQE+dxCyp7LEpRFLh/n6/hepWwY5/I8MykqAbyLljHYeBuJaZUyUIX3er1HkHeCSecY7qSP8izlkQ7Oh2k0/MKbc/CaR/Bqe/AmlOdYgUu2FoscFkbxZBKpdAbpZBTJGNmVTCPlGOaLFcEgkbmoyX1OelH55M1Fu0r3PRsk4VBGTJnvOI9StIVSlLv2Di7HaZyPMiapDI65SBPz0bZ5GAUea7yXK92Y3Q/ilb01IC/FbcNBvYMyrlhaABnPMZzK4fhiIFnm2tKM+qGAvUByRnCLiZks2Jfmczis1DXelEtZgQIE1NhXyqU8Do4udD5TFqE+z3HkU8bfWQKnHevLc+qDlGTu7J/reiyXi7ixWRYDjZ/L3xMY21gpCUijpxnPjXJNvu7F7qk2btaXZsRMO6xc6lwls1qdUwH4av8c2+tz6gc7h1VJ4snIPK/3UW1NkHE7yLhdBZ8Q6G96uWBO89D2s4iji2Sog77Pe9UYTdx6SYfaNrcx7EMS14iek83nMJeP4Md//CcCvjlfELj/5HufYG79PZy3317HX8daZpZ9I9mXITyZsEOyZglskH0YbAiZ56TJOOWLKWqpjQtk4YmREjCbOPeRVa+ZWIBQwCzyJ8jFu8jERxiMY6h3I+gNyOC2zQvOBWRPaXPI89Fpt8VSnoa8TKI5ePECerUjxEIjjJwIDk4qGis5t7AfLs4mcWO5hGzEx0o5jnwxi1FvoPcjM7jVauOgUkG91dJ8L1BuTLP7QZBYaVEu3Njhv9r+PJqY51YPcjhHsvNMbN9McR750hayhbIB+sFGEOdOSnPHQ963FnLDsZ/fkVESCkWIRnQ+BG5ts8rY4UrjlJ+lq+AbbTBFKBm3JGSbyw2gY98kmKFDLLS3acUcZ5R6zUAGeaxxsyisIB6OW+zjDBPhvETgT+EeAQjHdvji8QG+ePI2JZPMeprSsxdTNk75JD+jL3DUx7fPTvQZd7cX8P3by/jm2YmYaJRS2vzh4eHLM8QiLm6sFrC1mBbD9eVxUyDaQiEs0IzzOb8/AS7eGwwyYIL3/nkXzw8auHNtDtdXCrj//AQPX55iECRPcp24vZLFWonAaxR71RFeH7es/YIAlnRkyhTl+sPYygTLeEyTPhlSYPuWdsfyoJx0LuXhtOnhuGFzzlxqIlZpvR9GOefIo+yiy+WEsZZpur86l8A7KxkFN/F+3iyZRJT+Z1NWr8al2ZjAMvZdS6B0UGmMBbIyuZPSTV6z9VIc+xdD7Jz2MZOkh53NeWTCGcEs2Oag51nNx1nb1/p5fc7en9+Hwyz/zXv68GKgeZ3g3nfBM72TT1/aPirH91E9f6bvRFYyAVD2JypYfvjJpwi7Mfz0s5/Jl4z3biqVRjqb11qN7RtNZSTBngJonA+2bn5Mwin29+6JiTYJjTHCCPEIg7YceI7VAGsrH4hl9nLn51hd+VhMt4PDL99IlssLt8U+u5Ju/jpmhKv3vGqBqxa4aoG/Xi3g/OP/9n/2J51z+Xg4oT42N1awunQNLw6/xKNXXyCVuas0ql7rMfIz76Ld62N1No1cQnF2StqbeCMU5z/Fk52vJSfhbMRdusnIRzlHdgbT9looJ2bx/PUTnHe6mCnfQbpwHVGvrpSbHrKo1e7ZgnGsgHGkYiHMZiLIzd6gwRTagxAGtQOlr9XbTckXE7PvYFx/ioXIBdzCuwLI5qMNxMLA6TBvVG7fQ3tkLJBmZ4DIsIFBJJDz9C+1K8YFjJmCu5hEMlpMhUaUCIYk1eRCeTEbxmZ+jNPOBC9qEWyVoriV78AZNvDokpIJpnualGoz08OzehKTcMp22/wxikmgN4mCpt8q/OTNY8mRLOxV1tCEvUeK+hiJGHdjCQZMvbO44KDcjjI7el3Yzi0BLRYWldNzPH78DCdn5yo8lB426AtMYbAAgTV5oXBxHHLxo09u4bc+3haoNtAOovmYfP3sCA93TrUAZyFJAI9SLvqK+VyYONytD8lfjfJAvkY+SZMeMl4DSaeHmp9FZZgRqMaikp52WqRJ5mFR7dN00GlBw91dyi65IKckpVCgBiDwBUknFQgg8/4QGSo+Dvd3BQzMLy7hcPcVnt77VovNldUlMcr63Q7Wtq6htLyOQecSZ/uv4UXSmFneRDqTF3uK5zCVnkQSCYFF2in3GX6RENtMRv6BfFMAhueBkecE6zLZLOZLMypAWOCx34a15iTfw5FMR4DYiBJQJqj2Me415WHmSY4Ul9G6UjNVcHiIhFw0qxW0aidoNVs4rpyroEqm8grbSGfT8moTKErvQUqUXfrRRfHi9a481d67uS6GXrNHaQNZTFZckiHGx2MR2+WlCfV4RKAWODxr4tXhPmZyOSwvLBmwoYU7+5sZsfd6Pdz79hd49uwBfvCDH+H7P/gRu6fOY/e4hee75xrhTl7dx2zWxXsffIBvv/5aj71/1xKpDFAmEOSr+Oe/CUJp/3qKNunv4J58I7WzgAR6fLFIIhPN0ihN+iiATWwT0huMuSHQzyPzjKwLHzNZu++mEfY6oUASOfXZYR8V8OI4qDXts/Jpg1inu+O8ppdtOz9+TzP4p3wzkHoH8lMWS1Kk+JDXFt+L78ImmMm6qLcNAJZkd8LXk11qwBrBObLLuNuejROIcVHvGqifjk5w0SaANkTcoQy4hU6zhplsGvl0Uv5yHXcG/UjpDXhGKfLkchdonViICFkj2QUDkDuncNIlILOgDYbZWA8dpFEbJTEb64Om1ufDhAGRZItggmLUmE/ng5T+P5/oojpMozZM6HczZP4G7If6KCmJ57S9Z6IdzMW6Gq+N3WbFIQsvhgKwT5B1ZkWjI0YlGW0cn0PRJMIJMizj5snjmczRDjP057Ume4vnSzBK7IB5SzsWo9QDjk+buheWF/IqXHclIXKwtVYyj7ygP7KdKGENNPBBGWsSKl3NAOjd2T97Y/hPIGzvsKr3WSqbb4+SNYNEOWsHHy92TpW0SaBnKu28tjqn5/Kcn76uaHNlY7mo9+73uir+z+sDFBJj5CID8zekV6JYaxN0wA0hBwm/ibaXViIl+1QmQn80GsmzfxmIJJ9CenpS2upGkEwlkYhH8bOf/Rw/+elPkErEkU2nLQTFAxa27iK//M6vdRVTSvRQJngmj7qYPCr7QzOo51wjFmXg7TllnBnAZH53kpVJqsuNBGOOyIA/kP6KVRYAb+HQBJnYALGwj944ZmuMoUk8eX34OgFv9Ibi/BkwE/meHFumIUPsFJ0O/T37mhejmXlMwjldl9lED4vpLhZnEliYzRiDnHJdzs8MqTg+weFxRfMwx3TzHCMQSg87K945vvNcxEyceGijjBaWNHekB7sohGuYX97G0vK61hcEDBkkYLYAE/QVGtOXh+b0poyEaVFgm0YCJfm3ZJJkjYcNPINJ46aSTQMuAp802Rnwh9JnG68ILoo5R7m7QjbMd01MtiBowKSfTK9mHycrehSAc8Zye3V4KWDF7j9o8+gXgSyTn//Du+uSa3715Aj3np/i9rWSrtnTnXN5y1mCo92XBNAIthFQe3+7rOd9+fhY4/utzVkBaNyA2Cin7NyHQzHuBXxr09LFbqWrtEp2pc2FpNhmh+d93NoootXtmy9tNIIvA/bZuxtFXFvKSWb74qiNvXOGKNlEQ6CL/652jcXI96RnIf/XmTBLm6ytX2Yy/yr22WySqeCcosyDjnLQmeREY3o6GcfafEpMMCo1+W5PDlvYmk/i+kLCGH1B5DcZvbzuXCPa3Ovg5ekAL8/esvVuLDFJPYZEPIKthdSbjcbpIPDyuIMn++03npGL8mqzzeSQY0Df6kwES0UqKEI4qVsSOIMQ9s6Huld57pSjnrVsMOUGCoF+Hvyep8ePcXzwNSbc+Ak2pOl1xutE8Iz3+frWR1ognBw80H3JNTL9a5msGQ5HMfZMHsx1IQM44E4QjnLjiMoVYBKawAuZhHNj9SONqzyiUb4+hrATxsHBfSyv3MFg1MGrV5/LC8ICC4DllY+uggN+rTPD1ZtftcBVC1y1wF+PFnD+7t/9+6wAJTNaKBWRyA+VdERQxCQKZGtE8O71T/Fs5wvs7H2BtZU7mpzi0ThGozAe7/xcv+cENRx0kEyFkEyk4Ts35JPWa+3i2c4DRJ00UpFZhJIlJKMhOP1Lkxtk5jDotdC92EOjXYWbW1GiJhcV84s3REVn0UhgI9rZQ6yzg0lm1XZM4YqJNB9t4nxSVPHGCXIp2dUkzwjw6KSNTocpVlTaWSz7OEGzaANmxtEcwgPKdBxMYnmERk1Exy24qaKAwPikhQL9SsIRFJMO5lNjPD4n4AVs5zroeyG8bCSQijpYjPeVMug5EUmbKIW6sT4LJ5rA092qFigLxbiAAyUnqoB5mwimBEyuqFQc0OjadtclOWGsfVCpUZLJhfnR0QmOjyuoNxtotdvaHY0nkiqE+B7NBs2IWxbpHkgRucCi/POdrUV8fHsD1fYYL4/rAvBIe+/0jdKuBbADZJMxFHMZRDBAYnyOVKin4qLR89APZZDgAmR4KQNieqvRK6IZnkU9NItOt49efxgUJGa8r2I48DdRQhLI8kqhWMgJHEulEkrN5CKVCzsughiaYICGgSVskzjlJt4E7UYN7YtT1KpnJm+NJ2WwTHPyYmleLL9Wsohuu4nw6Q5y5TUUFtbeAHgCxCYe3Kj5xFi/8LULHuGOP4FNLSx5TZjuSZPimCEcrotcgpHoxvASMMiex0ADFknyghrCYwiFN8K4cwG/XVHR76bnEUoUMBjSpLqPZv0CLkZqzykDcOi5aDTbaDcbyGbzWFheEMus05PbnIAogZAqToBmq4XP/uIzzORz+PT73xOIwn5qUlPzKZsMuvBGNRUsvYGLg9MLyWdLs7O6N/ieqWRSgGHcpbQnjLZCL3w8uPeNiioWdS9ePoTnDjH0uvj4/d/A7e2PLfXQhwoSHiw8bTFM43uCUpRkmv+XJCqs6rVGfgtW2ILZwD3b/bYEsGBtr+deSJYZwhxlmAKfjSH0JoVVfcd2p81nJ9gJD5hEOidKoth+8i4js8kGZf41XyCLz3zOeE2DUu7NuU6Bb/m0Bb5j/Iwpk42ebTwosaRkk++QT7q4aJscpJjhORsDhgAlJZ1nLCpgbLZCKoRqg/1phHSEEm4mstHzr4fJsA0GxXUGI5mBm7k+fe86mMtnsbZUFoB62k9jGJs3U28WR60jTBomL3ILa+bt1jzUvwk8xLoVyTYnHJ+TMcxEum/YtKeDVJDoQdDeF6B23ovgtJ9QexHwoDyTx1y8i0sCbQoxsPt7Pt4GSxe1e1Ackh0pQC0wDOd1pGdOOJoU05dywlCU8jJff4eTmbezphIsR0qiPDiqYXV5xvzEZPpPdiaZZDljgzLNk+dCiba87kaoVDsaXxdKZJdGUDlv4+jU/G0W5vP6W2BXABZsrJbeAHRToO/1Hg33315zMmh4XN+Yf3Oe/O6UW/Jv+pepb08BGB94vnPKIUTt/3L3/I1sdHNlVqDZQeUSK+VCAAjZvXlQaaKQNFCIYEsy1FX/aAVpfexDfaQQ9bpK5GX/ykZ6er/mmAEQDoox9idLwZVtAUG3MWXpLmbSwMOHD/HZZ3+B3/6d38F/8Y//Ef70xz/G/W8forR2B/2wpYz+uo75eFd9iMyZaCIhSV+3z9TNgXl+BvPmmxs2ACZ4Pcl8NNYvE2UNqJYMfho+Q8ZXAF7pPmAwQMxDMTkQ0FBth1Enq1ReRiabE1tPfZn3mbGxLOXQQSqTlRSd4HWr3VH4D73M/GgOEzeja03vrqVEE1vZFmYKGeQKDGRgkAnbn/1hjIvLOvZPjnFRM887/qGEkxs3BDvIiiEQJWkh5WMjAmgldCMrMqHnQVncrZUsCnmCHQnz7aKfmDeR7xk3b6aSSoFy8uc0TzNLsDY2GI35FfRC8I7en9xYdRh6YGAb25RzY5T3ZjBomickN8pMWk47BQJKGpN1PzLwgQCGh1aPUkgH6TTv84hAyUF/gEevq3h52JAJv/xlg1THxzun+PzBod4nFgvj9rUF/bzYq4pN1h2MJOl87/o8ttdmtc76LuX35obddzwo73zw4gypOBl3bvA5vu4f3r+cM2jGz2vDzbVXR03sHLfeJB4vzjAoxWS32ys5+d5yg/OTW0v49vmZxrLbBNU6PTzdq+HVcds2RYM+SpCI30v9mOvTgYHkKXeIfITeZ3E0xhxTbR1hAnMLYVF/pdw/5aE/mqDShCSb/I2YkuGQUl9XZmNK4uT1ZJ/ghgQlmmznlSLBU89807gWzQX+dvTM9YwJtl8b6/fcIDWfNEfpl1tLlqzLx61fThM9fYFnTw/o42pKi+lBIG0xR9ljCJUm13IO1maiiEQcvD7j3MoNCOCwFsyXSdYbvsBFrrMVGNOkh90Qp8ePcHryCIOx+YFyncz1YSwS1bmY9Bn48O57ug4PHz+xFNcQ13URornaVGZ7d1sMQaKVi4O1rbsKD9BYwc3LcAzJaAbPX/4FhuM+Ntc+xsbGx/JYpk0MD4Jou3tfaR2kuCvHx/y8sc+ujqsWuGqBqxa4aoG/3S3g/Nf/7L/36eflew2UMiG4Th+Hp9+i1qd3yhDpZAqLM++rWOcCP+oCz/a+xtDxcWvjY/SbAzzf/RZzCz/Ee+98iovKN1oIbW/dweO9n+HlwTeIRJKIOBnE/SISMRY5UUQ5yabKGEVzCPXOMKw8xySS4zJB/gSlrW3tkJ93aIZtO5zjDgEuH6FJH3OhU0Rj5idGlplZbISwEGuhO46iNQyjP/K0EOkigdjYaPOib0/aAswkP6BXDEN3Rg1bLHNHOsEdWxdbSwV0/YTYOesFB8dNSzCKj89Q7TF1bA5Zp4tSfChzei5omV6nEtJxkcnlsLC5CTKaao0Wuj1bWHIhwYNFKBdilGrKr4wPEswbT5S8Jc+TYB1ydlbF4eEJumQ8BYmUNOrmooK7xATH6OPAdNFEIqnFwsb6CtrNOh48fKwGiitNMWIpXYmE0imLhaxAFcoaqHzhQrTVoakqfV8Yr85iuI+U00MsxPRPk/DxHJhWqbaLR4PdY3q0xeXxU/UyqGEGUWeEpOvJ1NaLpJBOpSWJIJgzT+8rLvRjxs5qNunP4yOdJvMkOMSY4hZrEEMuc/OQwDQ2DT3WvEEbo14LtfMzAUL07lHamj9CPBFDLJFBKJZEl0lowxHyS5uIZ2cEKBAYIpAXpkcMd8i5gBqPxEwSYywwNDZflpCxBrTjHlZbqD0JwFBuzMcdX9KAwYi7mgSOPPijrs6FaWyT9jk8pmfE8hgghn5/aH1wPITjMvEzJpbFoNdRaIObzFiKW6+HRCKCRDqD4diKGwIEKpACPyBKpf/0T/5vnO+/wN/57d/Fwvq2JXwqpKCrnVTKdzBs4S8++xxffPsUmVweN9+5ha3rN8SA+uYXP9N7fu/7v4Hj3RcC2xbWrln6GZfpkjRaMRlxRnj+6iH6Yx/XN99VYMB02fzqxUtjYF6/pgL1tG4G1GRp8Z0u21YE55MmU50ySOwW8HHZmb6T7cQXUibp5cFrNk3d48KeRTP9ybRwV43hYK5gXipVgmK+hxmCbN/VUMIRYMZzK7GTs1AJ2G68ngpf0A69FQkKLBAjzJhQ9AliwVltjnB2aUbalGHr7MlwU/KnAXp20NjZZFFklxE8r7WM7Uk2HF9Xk98bd9NHOL3kefuIei2Ex3WBjjJcJkvIA3q9rpikZHWKtTQYiA2ZS6dwbW1R537Wi8NPLcNrHcFrHWujwZ+MEPIncPPr6hdu+whOdtEMswdV9T96gSWjDOOg91FIQHBtzNAUR2NBpRNROvF8oqdxzw2Zj9ZJz6Qu/MZklYVDPir9tAqmcryDcsIMrI1ZBqVmOuGoAfv0boxnkMiVJKs29qB5mvE18iILalCOLzwojeQ9MG3hhXIBr3dNFrmyVMD+UQ0nZw1srBSxPJ8TCMF2oh+f5O70UQwx+COOJEFDgaTQ63jxlIQZouyyLqB1c21OgIDORfJpspTImjEGGqWbPNYD4Gs6hBHUMymx9Qf6oQkQDrt48foUq0tFrC7msXNQxd4x5Z5WlG4sz+D6+hx2Di+we3iBtXJaoGuzcSlpIr8nvSo53/Lv3sTAjJjX0rgzCGXQc7JIBt5eHKs4NxJMzMfNE5B9hxKtziiquSvmdIwtFHbx4OFD9Lw4Pnz/Dg5e3Uen1UK+fA0NL6d2+1UHgVr19n/H73/li/7Sg2m/htlYB7NzJcmueFUaLYZg0KvI3p/DkNJFZfJt9+QwlNJGG49sdIRMhGMrdc4Bk0jPsvGGckYyo8b0MvMnKCSHKCbIwHZQbUfQHobQcbK6zkmvFXRRS480n0UfAzcrlnoh7iHqtVEfuOg72SA0xr4UAXheT/aP9VQDt+fHyOVziKdo3WCeUpznG+0WXh/s46J+afRaStjYX5nwSxY8A53oPSbgjuMT/cTG6Djz6LrLkrfy2F7O4oPrc5IXmicZ324sYJ3AuzarAsYhvc0MODPGu9ZWIbLNTe5nDD62HccYgrDWjxVGELKkRb0+SDvVBohYnTbOSfbK8AKyzAjM0XdqMMBP7+/rdz+4u25yVJ7jZCIpJVl1ZGByrCMrjNd+aykv6WUiFsHt6wv4+onJJCnXvH1tXj5oDD5gn7///BTv3VjQ2Mn5kG9A1tlUtkkWGj9je30WH9wsB+FAvJ/HeLJ7IXnpnetlva7V7qLT6WqdwAfIzn990sZRta99s81FbmINtRYgePZoh9JwSkFz+sxXR7amnIJnU8dGtu10KhLrjNd/FEU2PNCaouMltEGZDA/RIhtyHAvWhw7mkpasfNahvNhDMW7jIturnDM/NzL0yZjfJ1uOwG0hbPfKhBJZshnN0oDXSIxVz8D747qPg0sbW/l+tzfzuLmaM3k/k0wP27r+BA2NrW/XmW1D8OzZofla/qpjMQsBdadNpsw7WMiHsFvlppb3JoSAbX7Sss3p+bQx4TjU8nwfPnukz+S6+KtHD4zBG9g2/PDjTzVH//lnPw1IlVPfPc4fwLWNLYSdCHZ3D9TfuO3I+0oy2ii/G5cIDjx3osTZtZUPUV68gaPDh3i984XmxK31T1AqX8fO3lfyC+S5UB4ai6ZABudw1JdtyZXv2f+XEf7qOVctcNUCVy3wN7sFnFf1hoIAACAASURBVP/pf/nf/IE3xmWjiXC0iEIhh/lcFK/3n+Ck+gSbqzfhTSKodnz0B0wjs52u1uVDbCx/hOHY2EDlhY+0UMtGuVgc4fDsMfbPHsPx6Vl1WxHsw+4OcoVbmMktqjjiTnf/+L58IaJcDJ88hr90G/7cDZQyLhLooNaZIFeYVUE/odyI4FPIx5x7iXN/XsyV5filZJ0TP4zRxMXpMI3+0FLeCaYkxg0VYZzmh25KO6DaH/MmiHkdK9AcB12PyVwxfXZzxOSpiFgpU2PtkwalFENJKN5dKyIX6uHZQR2uN8Ks28PpMKbdQhXKE9tV5QJ5tZzF8kzCWFlKy+RC1JAA2j/wsyWZJGg2HKIjv40RLqqX8i1jeAAXQSyQuGDlTtuAgMpwJIaZiv5gMUSggLLGCL2MaELOhZ8IUj6iNL2P0f8lLkPwfD4tsJBsMy6uiAvQMLnd6UnemYiEkAj7SPod7YpS2sKLzIKAIBIX1p2OLajeLsAJ/nmo+TlceFlJfslI5IKDxvOzs8b442JMnikySLfFzpTdYz4jukBwR10Muk14kSSSuSIS8aQAQoIH3X4X/WYdkwEDBggg9AVETj3QBv2upCH0g0mk8qhVK0pbzc+vGEOM3jeBT10slUI8lYJP6cyA0g0m/fkqcsjkE2NO3joTyViVyjkZ22I1Ri86+vj3MaA5sQCHkJhb/mQIx6c0gX5nbV33dCarxdvFRUOBDDR3pz8egYRwJKHAAsmN2C8iYaTilvxFcI3XTjXBlLUoDyzu6E5Qv6yhcnKGw8qZCrTbt25q95z9jj/1sz3UDp9i0G7i+cE5Xp+08M6du3jn3ffUF9klv/r8M12P7336w8D3z0ClwA9a4DEPJlZJosp02NOXeqxc2rSCUca6BpDxPWfSDmqUOEryape5lLXCvSoQDSgk7XNMskLPHWMXsq/U+JwgRMDAKAPJWDzwUIKm/PdY3Jp8i+PC1CdtCq6oeNHr6LNiyZwGmBDAdlC5MKlKSSb9PF9KxDz5jzU6vsIIZjJvmRpi7TDxs8GdcB+5lPURMtDETHvj+2NFZaU+kosXgwTOGgYCzGZYzBHU4a65McgqlWPUahdw5LVGaXdIEmKGWZBR1PXTwIAsVhvf+L0atQvdSwSV55ITZHMZVM7PEEot6nM0KqVXQN8zt3MEJ7Ok1L1o/1zJmJJDuy7GCUoGI8i5XfVtqiEvJ2mBhTShnvqWnbTDKnqW05Rn0k/JQ21goBifw5/5REcMtGo/gbl4T2winYvu/wiccAyReBrRdF6MAHqW8Yf9Xv2M6YpMnaQU87AqdhS/yUmlrvchQ4yMMwI9PPYPL8REE9tnPNF3YlpmeS5tCYcONIaenJnX2sJcGueXlLJFsbY8g1d7QdIlJelBP5ccZ6EoaSX70frqHI5OLtXOBNNe7Z3h9d55AC4HIJ/PlM15MVl4UMLJvjg9z1e7Z3qcn0nZJvsqf8exn7Ky/ZO6+j+PxbmM5iCO48VsREB6u3UpMJxpm61GHZcXVY3hlKKTLdRpXCAWj2Fufl5pjH1k1G94DvnkBIWEF/hVssv56I7DmpfiTkegnDca4dGTx0imUvjRD36Ah48e4v6jJ1heKKlPDKNziOXXdH6/dNBbq3WojaNwZuXf/v2/xyNkq6zN2KZSf0hQa4RGk9/dwiWmnod9J4O2953Nlr/0GdnIANmIGaDrHggwebLWKQklW5hWBGFnhJkk5zgPl904OsOwZMsch2OTloUMBJ8r+bqT1v0X99vBWG0g0jCUUZCA2emTyWPgGY9y9ALX8l2UynPI5rNico0JfnY7CEcj6AyHaHY7uKjXUa3VBKJRAknJPs8jHcx9ZHaTHSafstEAda+IllMWgOY5YWzOJ3BzMY54NKSAmCnzUkzQwO+ULHrKRgnKTTeGpoxrWSvQf00beAGzknM0JdMOky8twIGgmjb4gs2E6Q6I2HpcgwSJn7yDeb/R+L/WbOHR61Nks2l88M6SPC8JPjNdle356NUpXh7UcH25iK0V+jX6eLlfQyzqCtT65mkFD1+dCpQjcCYGIHy8d6McpBwbk4/ncu+prRd5EMy6u10GWWgv9i7wfL+GWxszWnP1+j3cuVFWf9ecEygUvnp8JAuNjXJa67GXR019Hr3MOEfSd+35YVPA4wfbS9ittNTWvIfvvzw1C4jpGaj/2ZzDW3sKDPHvjNvXOpBrR4ZXaB6Dg55vQDCBNM4pBNVmEhN5nvEc2a0qLZu7aNJPJhrXPrRK4cHHeb7cVOUP/z1lbl706V1nTLDjpkmdeRA0I7h1YzmD7VUyfW2+5ZzJNbgYipQyhw1848E+QHnq6+Ou5n5JQn/FQZbYQtbBSjGk9PXDSx/LRRdLeYZajAVyy/MsUEiQBVftWljPbJwgso8vH97H1w+/MYCZqetxbvZExbRmyMP0nGwPjdcohpDvYjwk6z2M4mwB8WQU3IwmOz4U4y6gpceyfVbW3teZn1ZewJn4GEz6WFx+FyHfweHRQ62/N9c/wcgbYuf1L7C+9hE2N7+H3b2v5RW8snLFPPv3GOavnnrVAlctcNUCfyNbwPkn/+y/83vDKia9Bry+g7bXQTy/hmvLt1DKhnBw9lrkce56vtj7FuNxC5n0Ktr9EYrpDLZW7mgxm4onwTXLWcfHXuUZZtMebq6/hxe7z9BsNZHM3xAgE/PbGLp5FfPe6WPQbw1zNxHWzicwyFkBPpMMoXV0D+3zPRTX7yquWr4m0RgKsHjrmj+rQnk+0sD5KItLSaUcJNJZpEIDNIYRsW1iXhfDSFbnmQ4N0ENMr4/75mPRdxLyxXB6F2iMI1hYKKvQYAGzkDOgTUlsno/Do9fYWF3A5somPvt2B42LCyyEezibmP/OYoypRMZcmV/fwvUPP0GjO1CiFhcoLHBtcWnfl0Ue2Qss+Jr1Bi4v6zg5PZVvmeR2kTCy6aRtVQrs8bRTyUVdrVE3w2+XXkAGQnFhpp1Ccvi40CFDinH0DpDPpjEzw7RGW2CyMJb3DUEqel8wdbVfBSaUX0zQGDioDtjuESxnxsjFCLL1janFFwd+UmQuyDcj8AgaDj10wwV0+NNjERtDLpfVTzKZMgCPhsGSDI3tvBkZTpNvj0DERObLXr+t9wxFU0hFfMyVF4FoGpfVc/SaNQx7LYFh9CnBqBckmTHNcoxutyNJG3fJ03NLSOTmBLJVjw7hxJKYWVxVIUVgjIXEdKecjDXKVHg+NFBPJJMqSKcMNBZIuoYhphMaq4seKWi+RGP/PrxoCfmFDSvwuCAc9bSrLTmjduZpQJ0UqFRt9BBiemc8jt7Al3cH4Zh4OmtyJQdIxrgIJgvKwwQRtDsjtJptMfxo1s8FOQs7Apu8ppf1Dr755j6+/OILvHf3ffzmj36E5vkBWueHAoslu4lmcF7viB1SYjuYL7Cuw72vv1C//PDDT7Qg5QJb8uigCrFiysezZ4/0vM2t67isHwkAL+aXdA3PGhNJn/JJDwXaulFmS/DADeEikETR8JyAJ1kKOqcARGaiLos5S9V8KwEx829jl5ra2tIvuXAvZoyJdt5kcTZGuRgXm0zBGoFcRoENASh7VhuoqKXks9YY2r+zEdQ75LxOD8onXZn489wp45zu1rPg4vnwnO1vk5jS9J8HTf55PixEpilzPN/9MyZdemKeHV/0A5gdaLUa6NT2Ub+syu9OgBnvawH+DIoII55fgZ9cgN85xri5j3F0VgAPQShKc+tHj5SsWZopYHHrjs6r3zi0QnLq3ZVZFXsk1D6SJM7JrkoiE+mdmfE+/+1CfWsQm9Wmwky0p/uDRXl1EMFpxwozjjNzaSjF+Kxtw1MpYbKZ80ESlV5KgBnZaSa9DVhkysaIIJaZRTSVg0fJOtMeyZ4VuGmdkYAUr8XWuoFQvH8IjomJsl7S2Px690zjJ//Pg2Moz4PPOzmtY2NtFssLBSVnMrm4PGu+lJIrBj5Y7NtkIPF+JnhGoIOhA3tHTAs1UI7/ftsvmKA5i5ubZd2TPDeOFewDZAHSX43HcrmAgxNL7NSGT8Q1JhsNtAkEDvoaY/crDawuFLCykMfrvRO9nrLwVfmwAYeVJhZmyFDycHY5QC7pIYoOGpcXqJ6eaizkXMoExdTchtqgd3mo75lOJRDOryEaTyId7qndydqkNJPARmNA5pEPmpfL15FsCjLzWg08f/lCY/SNrWtisrDvc9Pk8PgYzVEcmdK1X2aXUb7Ur6g/+vFykOr5V1sTzWd8lNNkHpu0q9cfo9M1EICDtxKeJwl0PJvPf9WRiw6Rjw0DqT/nG2OfEwwgO701iYnxk4/0UUz0UEr3MBqHcNpKoNkLoUt292CoIp2FuPmmWTfleoYDOeeYqZ2C0vrCOQzcjB6j/ZZM0X1g1q3iWrEvP88Q56VMColYWPM5t/oIkHHj7FXlECdnFcQcMgAtsIYgOcOCuM5yfAIXNrJwjusNOpqjmu4KWuF1NcPGbAi3FqPyqSL7mNdSYT+UtQZny/taLF6xr81Oge1jbDPuPhJUj5jvKzcEFBBA43/z/9OGBef9IHHZ2Dic56aeaGQ5unB9brZM8BcP9/HFkyN8+M4yPry1hFgsgsevTvHze/v48J2lIAQA+GB7AV89OcajlwTJXNzaKuH2Vkmfx8d533z4zoIx+AP2pKTdQbDSfSZyis0WQFfBzUv22b2nx/j0zorANjI2ySzjZlUkRkDQkQyUYB7XamS3Eaxjf6M9BO8pyeNHE6V0vrM+I1nn451zeXR9eGsFd66V8GzvAk92bCzhGeg8udHBdN2cg1KGfXmkgB7ziPNRH0ZRiPQkpyYYTKAs6Zq8lX0qH2NgkbH4yOgl6EVPMx6ljK37Arwdx00Dr8j2IhhlFgkEzowpxv6oEBzHx3nHRaXDMcHWo9cWk7i1mg5AsmmCKrDDUCclsJvVCBmO00AeY6DxvvDwutLHqxOzSJke/H70oZsG8XDzez1rGylj+r4GlGJKUI8age8pN5vaLkopJl7zGXa+954+wdHeg8C/t4/b2zfxwbvv4+GLZ/j68b03G34Gojn4je99ikQ0iW/uPcB4bKEYTHDlBj8lwJyWysvvwonZfR3y6MUbw8a17+Ho8IFkmu1eA8eHD7Gx/jEG4z6ikTii4ZhCBtimyyvvA44nkP8KPPurjflXr75qgasWuGqBvwkt4PxH/9V/6ZcKaaRDcYFNnAxGF3sIuxHE80WMQ0P0RtxZj6HdG2J+Zg6Z7HU83fkG9YvnCLk0WQ9jbWELyew1+B53K0e4aJ1rdzSXKiE8aaI5CqN6eqQCfXZuURP6qGXFBYpbv7KtCk5Ni0eCD4VJRUVKyzUz5wlc9CdhATjNTk8MsmKxqImNkrmOZ4BIwu9g5FoyGw9OwnFwJ9qRnLMfSmEu4SEXGSGdSQrYYZGQjIXlocNEITIuNkpJVMgwgYObq1kBWmdHJ4pEJwBQcHuokW3G3f0wDYjDeOf2u1jevoVGp4ta9QKtTkeLYxZZWqrK0BzYPzjC3u5ewB6qo9FqozRfwkwuowLtvRvLVp16Hq6tzAls+/rJa3z7bE9MJNLGQyEPCXeMYnRkMfCxImKZojyMqGggECMfDe4ekormjTBkmuP5ntIzWUCqgGWyUbCgO+0l0PdimE2M8f+y955NsmTpediTVVneu67qrva3r7fjdha7BEgCIMgVJdGEIvRF0kdF6Kv+gCL0kxAUGQQIAiCAXezMzvWuve/q8t6nUTzvW9X3zuwQXIALiUB0RvS93WUzT2ae857nPCZqjhD2k8Gmr5mv0A6GYykaRAog3jD0e4mjjRg6Y2WYUKoZi8VkwsbiNBSJwucPSSHarB4iFjSxsryBsePByAZ87gR+WBg5XoxhwmuNsLxSRHRhBbVaA4NGBc6kLyBXt9MRsEwYdPR/ElacV4ojTlCloF65ByexiHi/jrAzhhmOC2hFeSaLZratAGa85oOUbzHFaSpMHwFq6DlDAEE8uCg78Moqpvi+mMB01MOLr7+C1T/FUp7HlkIqt6iTDseRmPpKvYv+BAiE44hFo1Kws71YvXnMoCRp2jaZhF6EmfJJ6QwnO4xNJxuOdbLHxL/9/d/HH//Rf8D/8C//Ff7x7/6uJKmFqHyjHK5UFq8V2wwIuDoaDWBOeiLR5TU9HbRhRtLir8b5ZzCRV6xiBuiKrwrlLiNNVNzf25EV3q0790AvPvHj/kDjkvvporItkzhvgPe+Ms3qXffKk0nllQoYZ6M62al2ORk2kI4oo0blkgqaifn0nCk1Y24J6OUwcVKBoPmWZpqlwKvqG9js0ufFQC7pl/uPgMVlQ1ejmcIpMumZQTZTb/l7MupFrc30WCZ1zmS7PM/CPFNWqEwaxP9IGW3z/VE5pwYSzHgt8pwkajoOcjEm585kT46D9zvvhUnCYzw9OxXARsy5CZbBBkWvBBjpRxjIbCrbkZIcv3q62P4MrN4FJl3Kt3swo3lE0mtyzdMvslc5QDgYwGIujUw6id5ohGaHEj6SgfzwRoswOAkcXsKJLAPRRQRHl3JdOeE8gtMGIjZZVV7xLOoa8SvPuvLQj3yUk0htk9WUB+dtGo1bWAxPBJhVsqgee43pmx4TubAlbDIzFJUfZVMGJQCAxyYJli6wUszIZFNSAA1DHmffT2CMrLM5W4vHskKZYzEjABvDAfg7J6git5zJfleW0sIM44SO/e3ZBU3IPSguxGTSVyp35LzydXOGIt9/fKafwUkWmWE6Zij4JazbmSm/JGOWmiK1JDNN/MlKDawspuU9J6UGNsXj7EMQAF8zoaR7PMS7518LiBZe2NKJrWWjcvgK0aCN2w8fIRZPoDXQ1MSw30Kn1RSwnh5nZNA2KmUMhSE8hsexxdeRoEUou4FIbhPT9hmcfkWsESjjj3j6wpYiuzXuJ2PWxMil/IiTc+7mbGI9HuNo+ynebb8TiSTlX6FgSLys7t69K6zEs9MTZJdvI5Ao6kINz+m0Ke3p+jOafik8mnmIw9+8FOKEuhDTa4KTaJmIDylTnQjI8FexzvitMf9UJJzKcCZT00ZzZKI/k3fO9yxpjgQojgUmWIiO0B37sF9Sn7W5Xpx9Mr0gKd1V6aayvDWdlQCRSscJVAlzmX1fOCfSWd6/UTRRjI7EKoHjYDzmRzgSgDO1Meh2MR4MJNinNuih1mljSK9SCUfgNTSVzjdET1OO9zIw0Wdzgv6wLYBOx1xH37t81dhbeRP3lyjjIyNNPSPJTBKzfvEgI3g298vk5ynzdc5qnv8v8SqSijt7DxllkiqttQDbYjgeoz8YXgEkES7uhDRZ0ZpYePr+HN/slGRfuI0mloBolG6+26eM2RAATW9gV9MrJxa2VtMIcPFA0jUh4Bmf++TuEu5vMQxFWX1zQFxSvSVpdx4eowMWj+X5uzNpgyd3lmTM4efPZfWvd8vyOxloZKZxzB6MJ3i9qyxRgks3inFpn+2TJm4uJwTYE3my62D7uCk1KfvOBzdyUoMy+IDjXzGjDDKmdK6m1drgpDZFPqajRklAMAcRz0gCQHi8lNe2xmpXwmMU8/xZSmwmaKHcI9tam6vU9SIddlCMk5GooKoELhCA6tI7T8E2fgYBtupApbKZIJPVLZy1IfJMbnz+/jp3TBcxFITSupH/c1zkNc8xa54Cr4ETs/AU9kJiRzIbEQ0DR5UJ3p325bt8Hgfr0bYEaNAj86LPxUuGYpmyEMoTRNCT3zpP1a71vUgFp8gGacVhozb04xevX+H44Bfi0VdYfijvK529vtpfqgN4kJ89eoIffv4DcO++/voZvnn2UhnbUybQ6307scYKnlG6yVCIm1/i5s0fyXOHh7/A2dlL+L0B9EcdDEYdAdFMD4MwVL6p5cs1ePY37+Wv33ndAtctcN0Cf7dawPgf//k/dzmI5RYXsVKkB4RKAVhYWLYhXhITu4fm2IPRpIm4bwrYfhk8cpkiKgMPStWyHLU3kEWr/hbO9BzJzD2komqc3LdVVhHEECFjgIvzYwzdMJJLv5zaxVRKDpBiVi/FmhehaQ3haVmTHwXk8aPpyWMwsuD0Kpj6k1KkhtyBvI/pYkF3KAUCi6ioMULX1WjumGeEnhuWlWQWCpyQrGaC8rkymWuMcFqfYD1H49UI6NR0cNkVOeCdlYQURbF4DO5kiKdvT2TlMmMO4WWktUArXjSsgPz26e0l5NduoNbqotVoyISsXGth7+AIzUadGgpZtZ6KTwyNjL2SakYA88vHt/Dlkzvio0C2GYuT8WiCZ7vneHdYksAFgllRn5rNhjz0XaMnqg+2J4xpIAPXH5b2CPoMeOwJBq0KLHpuTTXRi+AdJ+t8j9CwZIXVkWKrb5mojMLkHCIXshHxjuA31GeHE0iJqBfPHxoKq5cbV0YJMFBONPDE4MYWBdyT1WqPDx6eP2OEQDACM5xBvbSPVu0Ua2s3sLy8oZ5Z9hRDTpIMH+yhMs+MQBSFfA43bt5Aq9nB5dkpht0G+p2OFJZcvSWIR7N8nkemxRGIkrRFy5IV5sniXeTWbmHBGMkxEnCjrI7+ZfxdADjxVSM1RplDIs+UiRIBElvADBaNnNDOV4HJCnPtEY7fP4cxPkE8FkCt7sBjxjEY00POQTASl8AIYWiGw8LkYrHMiQwDFST0IhIRcJFgHq9Jv19ZhpIoZau8lyfzT//wD4Rx9Ds/+YlMwBhGwFX90ciGYY/R7ffQ6NLo3cXBzhs5plu37wk4xPaV1EwpbBUUuiqK5R2aUPn+1Qs5z7fv3RNAo9p10OzZyMY1WXK+zQSUUqyT9cX9ovySE3Gdssw8BAUE0iRbAb7F9FonaXMz/jmAofoqZYeoKf+sgBdjfj7GicE895LXrMotVP5MOQlZNZp+RnbSPGGv3Birp+DMXDkVU9lKQ9hrLlLR+XHp93MCoAl+CprNU0ELKbINlTGgfka6Mi6TDMcSth4lMmpAzXtjAsueyrmjNL7Z7iqg7QvAF8kjmlZ526BxjHHzVMEzrxf+xIqmUFKM5Q8oW2Y61kmFL41u9QDj9jn84oNEWa5OsgkQpeIRpJNxjKYTdPo0RfbAG1+Bl4lho5okY078C3KcoVEZTqQg/l/Sh3u8SHr7wvAlY5XXmCsArxp+l7raxsU02TYq2aGpuJxtGrbzd06wglGYgYiAozT790WT0q9wm4MNHycXsm+8LLdxUW4pq8eysZhPCYDFd9HfjG0jaYMzGRzZZfPPWsoz2VBNs0VSRJBtKS37d3rRFGCXqZrz65KLEuLbNwtk0dRjQ6WhrovzskpDuXFf1pcz8l3HArDVZT/ILuM1Rk8y/n5rIz+Tdxoi1ZTNBbYPL2VMXSvE8frpz/H26VfKBGKfGQzIdcR+zR8KyxjEeyNXWBTwnpJSbygnCwG8xsbsW+uHGA8HiGY35BodNo4Ry99UDypD2SlccCIAyyRS2xojbKgf0chlkIOBWMBFKuJiaCtrK+qfYDqx5HP73Q7ebb/H2cUZ7ty8gzu37+D0/Fz2jd3jxfm5gKscAxjWQ4abEV4UgNkYlsAESzuQx9CrjMD/mo3phDRI5/1MBhxBItoK0OuS1gqDmWTz+1IKP/7eRMBCPGCJQXt7/Mt+bQTPyPxhf87wAI7NpZYHA4sJkDoeaH+k/88ZuGyUeciM3g/0k2LyZg+ZlTX8+Hf/CXLpHKZMESIYYXOxb4B+7Qj+0TnCIYL8JqajMQadLiZkMxoECAeo12toNOlvp4xY7asNGarFe1E8oTheT9G0s2ihCNv9NmBJ8Ozukl+k0pReS1o3FynY//g1vVaXhEjV0vtZk0B14YdgEesRSeIUnz8mssaEsa2wsm4/e3mMn708vPr78a1FfHJnSfzInr3XkBJuTMrk9tPnR/L/HECbg2r8RAJr3BgI8PWbMzy6WcAXD1cwHE/xarcsABWBs7lMVCwtJlOMJgowsX+mzFNqOqoZeF1PbXkfAS9uvI7e7lflEDh+MTyAwCp90u7foI9aCS+2S3L/8j23V5PyGRwz1H/SxM2VlIQCsE0JTu2ftfDJ7bx89pvDGj65lZdz9ny3Ko+tL4SwmuNinY2TKlndKtOk3DDln6A68AqIfn8zLc+VLi7F84zXXDqovn3sK8SLVcAtXfiq9H1ojrwoxpVhxscWogp2scY9axs4awGFOJCPKhAnrEEYOG1oyuV8e7iZwsON5NWp1TAarU+52ZYyz4J+ldMLtDaTpF4pVAUA04VUL4MxvCZ2zpjEXUcxWMNSmF5w1DrwOvPD8MUwQVDSyoVBSFapY6PUpfWIhbSE06hnKVOcuej5/P1bvNnfkWvQFuGuonXKAgce33swUxP48eVnX8g84unz1/jm2avZ9WwhlY5oEne1CcdjwQyRBWpibf0zbN7+gYy3ZJ7xswmUHR19g93dn0o7cEzeWPt8Zl0R0DnTeILl1WvZ5n9Nf3/93usWuG6B6xb4u9ACxv/yv/5vbscKYiG3gCRZS35KRCzUh5xcujAcymcoT+FkwpQkyYDPg9X8JvYvdlHrexCLb+lEtPpC2BTJzH2RVMR9SiuXwow+aZZO0P6qLTItIzI50wGe5p6Oi1FwCV5fSGolP8EwzxjwRaWQ6Ez9MriZ0576djHUwO8XthnZVHGTK7YmenYAtjVBLmZiZFBL5sFyKoBqdyJMj6U0ZV5qCD+BFsvn1S52yCOnEW8xiWIuiqNyF+urRSTMKd48f4bqUCU7Od8QdSsoxWjaS6mei3gygc7ExfuDM1TrDZloSyparyfpnfl0Sopfwxnhs3sb2FovymSbiWFcEeaxvNk9VkklgNd7jFinPMpBXoxjOVlWnyUaYYuJfDgl76fElECJzxkgaGgBzICByZhBAECIRvos2i1l4MhkQAVWUuiNHaBtx9AaB2HCQipow5100R1OYZhBBEwv/KaLYJAAkx+mM8ao00C/11OQM5mDE1nAFFwl5wqtQzRrUAAAIABJREFUR4r1YCgqbIZxr4J+sySgx1JxHbnckryPACClQyI7gw8jw09qF3LZNGJpGkgnxPdn/81LDPsdKfTV1DwgSZFkgekVpybqnXYbg8EAzvonSBRWseD0pZDikQZC4ZlhsDLnKJuUsAXT1PAFBghwEuFSvmJKyiWvLYtyRssS2Ql9sY623+J89wVC/pEcrxHIwevxSyEeSaSRyZKtGZdiUgIfxkMkYiqF+n/+8Kf42dfPkI168dv/6Lfw5W/+DkyTq8Qs9nUSMJwYGE6UwdUpH2Dn4BLxhWUxPeZc/+CiL+bELMzpL9bs9RQY5ITJMNCuMqnMQDSzoimvksKmbAIxEB735PrwBCJybiTkgBOzQQfV1hSeYATZGIMitIAW+cqMgcS/hXnmgRriO47sgwDJSnWQ4lkKbUlIpGmxylP5Hi16tSDXzkJXuueBARIUMGO3NPpkthmSYKkOMbxWNcSDkku+jub7nIwS3JzZosySOud2zerJUmnxvtfUS8qOBcQT/x6dN7Co5v8EBERWTMlpTwFyMugoBx8OBuJXRvkX+z1K0unFR0CZ7+sPmPLbVRNs20Yyt4loeu4VpT5/Ahp+1CFqWqmCYJ7BpTB63HBBzMmtzplMDMhe5TUZzWxI21qtY/EyU2adA5/hIp2IIBwJYTieIBji7zH03JhMzsJ2G0NvUo4rho4ae/spx1LmH++n2siU+2Ax7srkS2SdBNr9IawWNPVSvctUniwTen8QNr3wKOtmMuZMMis+NoaBy8umgE6FhaQAXJRTzk85vcO21hewukzQycDJeU0YZx/AsSQW8wmRY56c6UIEWWl8D68nMtMor9xcy+LGqgJXc4BDAEdSN2cePZTpnl+2BTjbXMkooDDz19s5qkj/R6N+gnV87+6RBgFsredkcs7zxWTMveOqgmpejxj6zwGzuXcUGZz2ZISd4yqqR2/QudxFJBIW2R4BdAFgLRuxZALpXB6WS78klZzXqxUM+wq08j0iqxQDd6YZkwnrn/G6HJFlihG2bSGY2YQ/GAL6l/BEFmCEs/BZ9GXSPjhoN2U86bkR+MIRpCMKynOjz5f0T90K9g72hAGyubGFi8sLFAoFYeVWLkvip1ev18UvLJWII5NKwAgXQP8x9sEBq6psJA/BS72f9T/qokiDVhbRX2cjA20xRrk0PdAsSXD+AGBBpKSsY/6mW8wzQMIcIORzEPFZCPunGAxdNIdB4YSy72OfOR9v5v0Vj5ObgmsaEiJM0PEY9x4/wY9+/GMcHZ/iL9/s4aLdh69Tx8ZyHisPHmFQOYa/c4y1YkrulV6b/cdYQGuvz4NKo4ZKrQZrQmasRwBLgtHss8X2QeSQNHzXfahZefn5eLuZ9+PBMhnSHmE7iwSbp4HHwnva9M9YgpTDK7CkGJ0xu9a0nfUa4bihARtk6BOkkVABx8XXb8/x1evTb313NKyLpr3BBxkfwTOyyL55eyreYPSJ4mOf3F2W+4og2tN3Ol7d2yrgxfaFyOse317Cq91L2Zf7WzzGDxRofsbTtxeSssnFjuFwgse38/KZ3J69O1O55uN1YZ1xe7uv9zkBMX7Wg60FYbSRgSYWCfQADDAJE7i7kZFr99l2WeqvR1s53FxJ49VBfRZe5MHeeUsee3hjAW+Pairt3MjK+/bOWtg/n4HxritBA4LxOI6EgPAa4nfJ4unUkvGrWq2jUqrIeMfzPRwrg5k9Eh9r22T2qk9cY+xHNmyJ16WGKXlRoyTUccVPrNw1JLFSZJ30J47pghxZaWQ0EpScb48Inm2mlBU/g8yECcbEZtfGweVYFtU383pNffC6nfnWzrzxuPQ3Z6OJPYcBDOonAvzzHrYdBt9wUSYs12CpH0CpH5TrjMeirDkfkn7K/nmNaXYuF36GjSOxNeEYX++0cNmo6XNcoJux3NnXSUK1a8JrmNi6sY7FtQd4+34HF8fvkM9nsJBPiufs2VkZzVYDq1tPhH3GNlq98RhnRy9wePgNDL9X2WYwUTrfxsjqo1C8Db8nIvfg2uZjHB89l4Xu5bVP/6Zd0PX7rlvgugWuW+C6Bf6OtIDxf/yf/5dLKYfEPHNiLHHkDhqjud+BDUwOMBnsAP4biEXySPh76A6r6E4iiIYWkAw4aPebaHRPkI4lxSNr4KYQCerK868CminbjAbkAXh7x/D2ziQBTSZsoSSmoUUE/B4x7+10abA6Y8qIBwPg+ONXTU7j14A7QDASRSQak0Q8rh4uJVkoqofERZPeXV5sFTjx8OK4NpKBe7MQx85ZWwbjW8UktrlkZwCbi0kcltqIhAP48Wd38PawgnfPn6nXF5krniGm3qCwvZrNJirVqnhxjcYjDAYjmZQmkkmEwyE41hi3VlKImsDR4RGm4wE2N9cRDEews3eEemcoEgBOMFNhD7Jh+pwps4STKMpJBbihnMx2YE3GYqhMmrtICmdm/iJjlFVVTlZmq+WO5JPJZJkgEpkWPIbxeIoJkx8FkPPAcj1oOxG03KR4bRHU4uu4OhgO+LFcSCMT94tnXa9ygmG3BUeS0Bx4/AE4RhBuMAYw6dIMiiE4GWcCzkza8sMiNRhNori+JfHgkLRQU4ApFuX0ehk6BPgYkuAVYDeRzgpb43R3R75Tjm222sz9Vvafi8loiJOjY1xenMuxhh78A2RXbiA5aSMQCAlwJovtM8CBoIIATrPAAUoyGRghTDRpPQg7h2bJlNdQ/taqX6JaL6NRbqBTqSKRSSCRzcBrBmcgjCtgXDyZVnnNYICXz59LEugPvvwMvamNP/6Tn+LV018gFvTgn/7kJ/jNf/Q7CAX0XLHIZBvN/dZcw4vGxQFalwfKRDA8qNsZXAyjMqnKp3wz6eE8DGHuf6crxOUW0+mAdJz3OHEtDw52Xsnx8Z5iu332+RdSMnNSz2uNq8DCxIKLWkc9ZHJxL2rdKytkKdIpUZTr8WpSo7IPCQAQ8EuDDeptS+7HRNiLZFSBKaaHzYE5hStmhbuoWpUtIJ6EAmZpu3Dyx++7bIzlJxXxIBkRjqawp1hYV9sKiuZnLKk5U07M+kXKSZDUQa3Dv23EQwo+zRTS0h/1xnpNpKOcDEAANLIjQ56hMCwFZJQJrTKueB5oSm+bNA1X2bI3MpvszVgO30LLvsXfoErLkmslbAwQnKUmWmZcpNH2oCasJCOYFlkxN3+sAO+wCmdQQX80keCATquB4uIC1teWBXzJ5goIRHOaHErWqUiAPXIP+IRBQmzlA4DE456O+nLeeL2fVbrCwF3KRmfBFQRAvAKGc6LHfof+T6Jek3OtyX0ErNgGlCdyYri1kcf+URkHxxVsrnFsmLEjvPQbqwjLjK/jNT9npd1Y++BvRokmpZh8jgwwSaksZiRAgH5l3DZXs1jKM6hktnAj1y5wVmqpnMvnxRkDBygVXUxKCqcYqpNVZHqxd8JkywZurmdRzCdkEnx0TvsAr3ihEWhlv8zvPzlXf7NCJiSg0XyTo3ddvPz5n6Fy+BLNHscWLxKJGKLRMDK5LMKxmEgoA6Eo+s0aus06IvlbCFNyOaXkfIL62XvUz7elTyUDkCCn+FD5AkgW78DnMTCqHyCysCXg2ah5Cn9qHf6kggbecQ3+aQNuMI2pLy0gSYiyXLutsmSOFVws8PnkHApw1++i120LkHJ+fopS6UL67AcPHsj37mxvI51OCcvCH8kgv5BVc/hYAea0AXNC4ExZqJyYTydkiqi3KCXLiKzAjK3pHU6Z1q+wsVtfjDlYiCrQweur2x+j1x9o0qPHIwydzjQwCxz5FT70Oy8Jo4eoMZD9IkNtJWmBQ0tv4kOt50GHRHaRbWuwxoe0XwXA5XBm3o78jL3DA6SzGfze7/42DktlTDx+LGZyuNjdwcHxGexAELfv38MimXViTwH0mO44GEu/xvG9OxoIW5VJyxNrIt/LoApZGBJGK1mY7HsIoNlou3m03OJV8ub8EO8Uw3iwyqAdvc55rws9Tu5VLziu0DtVLDK4iQyPABIX3ZSVND9e3s8MiWEQDVloZJ2T+fbmsI63h/U5Divvub+1KADZ07encv1y+/TesrDNuInf2ctjAbT4PFvx3qaCfwSTyFjj+z+5t/wtg/qPT51+/gV2T2r49O4StlYz+MsXR1fnhJ879/OiJxmv8fkCybP3JbzZU1kmN11AJOlQwbPHtwuz5tDFRbLe7m1m8eTWAnZOmnh32JCaiMEDlGoSXJub6jP0gGMWy4db62l5DRcRGewj3mOz5Jz3R7qAwM/lIsPxsbL0VleWhD16cnwmDDQCw4SOKO3k9da1Q7IgrACy7j8JuVxQXSTDLOYR7zO+Vq066IGmwBD7u0pXF4eYrr5X1qAcbk+20iCApgtJsw+WS0JTYdlx7pf09TcKDC/SmlQWgciYJpNX7D+AcbcsPwT1HXsqYxZtDMiacwlIu/SBoEQ1qOCzUOkMjG3IuFsd+DAa9pHyD9G1CTLaiBldlCoVWRRiPXZRuUS13ZJ2SERiEqqRz+aQX8jh9c42tg+O8OnDh9Kffv3shey3Wo54UVzOyzE26kxXdjEcjODxM/WZFg+shSFhA0WGmEmiNLC2/imOT57h4vwNVlc/xXRIGwa/dGWsoYtrn3x8eV7/ft0C1y1w3QLXLfD3sAWMf/0//c9uavkeaoOP+Q8fjtRvNGCN9tHvV+HxL8MXvo10yEQiQLBGZRA0t55vYU9fBt4BgZfJr77CHJ6UdaUvsgS7eSSTrmx+EQG7IwyASNgvg6rAI9MBysMg2iMWC0A8lRL/pH67JZPmRDqDcmcqUisOgNmoKcwyRp0TNJubeHOytJ4ng00lYXMJz0GpI6tqG4U4Di47s5Q3AhEuVnJRxONxSXk83d9FudlF1/KIjKTN7zdNdIYj1BotREJBxGOcyI2EqfL40T388NEWIsYI2/snUkz47S7Ojw9kuZcTgXAwKMbEsvJH2SEnawQYvEyrUk8VLh2LhIOgAyO3KZPyMbBA/ZeEMeEyFXKeEOlIEcrnRVrpYRqemvjSP8Z21HeKQJzE0JtccXVRGfpQGcfgmvTT0YmuRKJnEyjkkjCHFVitU/R7XZmY0eSeq4lGIImh7ZUEQX/QD38kjVA4LkCJM2rCnXZ0whUIIZ7KIZVdwHgwlklCLBpWPw1J7aOkgaDTEIbPj/RCHssbN8Qf5uDdG4z7XWFFUq7Ec0dmBOW4w/4Ah/s7qJQvZbIVikaR2nyA9NIqImQlheh7ROBR9C/K6JhMRS5J4JVNLyBkgIbaaqLNduaEgayO6WiIi5M9VCsXmJhRjNo9LIR9yC0XZ8CLSivC0bgAomzXf/tv/h3+/R/8gQQ3LC4k8Bu/9ZtIL63h2TfP8Ob5c4xGE9x58iP85L/7HWwtJ+H3WgiaNl7ttVA92kHBV4drhuAJazIhZUU8RyfdEE46fjGhp2cXd4CBFWRoztlhLJbZoAQ+iSlUO1NU2hMsJAM423su53WZq64ExpJ+mTg1OkxfdYRxRnCM4NZMNDTzVNH+gu8RQImG2PGP7nc1U1NZJCekEa96gzkuGj0LnQFBWyAT88m+E+ji8aSjmuZKFll3BEnaXEwFsJTRApvbGSUvAIrZgDAHeI+wHJdreLaX3DOmYLI4pq+ZsNuEUaaTB9l315GQEZ6fRIhto/cbV8w7I71PUhGVGfL3Rs8WQJwSZsozJ5Oxrq4L4Eb54lTNmaWXApxAFnYgo1jZnFn3XxhEdDLMSYYW6/TACRo99J0opqbKDp1+SZ7nZD1kM2UTGIym6PZHaNSqaNYrIl2+d3sLd29tIpHKozTwC0uP/aBJX0dK7ExTrnlpV5lQaJ/CfSXYRJB3Oa8eYeeVHkpV9U+bg15ry1ksL2UEHDs6rWJ9JTdjT3BSb4vUkpv4h61kwdfTzP+i3BTWGOWX7IPoYcbHKbcl84yMMzLMuC3lk1gqJEUqKZOXYloklbw/NUhAvcnIOhMWwFIKF5X2FbBFWeU8lZWHRukm3ztnRBE0Ly5EZcGB4MTpJYEjQz7n6LyJ4ws9BspCuZXKbdknshooUeW1/fVP/xyXh28U8HNtWWigjIx9F9tTJOABv7B9V9c3RA7erJYFvIwXtsQAnJNIf3pDJLjCKOJ1QAYjPGiXD0Tmp5JlE7HcGoKpItxBFW6vjEBqWX3rbAu++JKCIpTyksHs8SJoN5SdbKbhc3oz9gpgWh1hKPO2nBgRWJ4Yxt1LeKwOotEo9vZ3kUwkBJh7/eo51u98gaWlRQEKe90epr0SUsk4MsmETJr7TkTkS+xjekZGQOZJ5wh29xg+pr6SdUbAl/efxwcnuCSsEmGmQMMxrjoVYTbqAh6Bs2JCgQCmdtPaYDSaypjGifrcuLw9JYD212ef8dsj6IulBIdVekhmolPEg1NYjhedoR+doRej6Ux2/JGMc85EnMMMsgBo+rB/eChASa64hLfb2wJ8/tbv/DOE4xmxJdi6tYWVTBKlwz0MLt4hFRgKw4osblmssG10h0PU6y00Gw2MxgzuoCTdlPGRQQb8EX9OZyat5HuMVXQ9q7/Uy9wumLiR476Zmh4t1gReGUv4o9JT1hME17U/J9ipkj21MpC6iSCHl/uhKYc8bgn1ISAntgAa6MJ/Xm5fYpusTRrMrykbVGqSGbv983tFvDusiBfW49uLUv+RISaA2R0ulpp4uVuWfv3hzTmjTqEv3r8Etp+9K2HnuI77N3Lij0ZAjh5qZCcSKCNgJuEEM/Duq9dn8v1MvX6z/23gjIs09ALkeDBn8/G1/MbxWEFEfs7WckoYbiIZdGwByQTEe1+ShR6RlW5mcf/GTLqt3MtvnRNJ+qYnKhn2Iiu18OaggTcH2s89vpHGRiEsi9oEkDrtLmoDD+pD1iQsFx3x85OFpBl3sDkJIB1SdmZjpGAkayi+lhuvG/ZNq1k/lpMET4Hj+hTvTjUxndv9jRSe3EgJu5XjBR9n+uZ8owScG+8LAmJHlz0MmxdyXRjeMLaWIgglcxi2ajI+BaNRTPo1jIcdAWJlsZnyYNotcGGNsk0B0dU7UZJGrQkuul6pE4JOS+wQhqOBAMZ882A4EOCc19yAHpDdjuwT/edY08XDIemLq/W6PHb7xg0ZU99u785knVxcNFFcLshn9HsMloLU7/nle9i8+0Oc7D+XcCwzFMDFyVtYgwlgusKgZpjG2tYTeJwgjvaeY3ntrrIwXQPF9Se/dO9dP3DdAtctcN0C1y3w96sFjH/xv//f3x7Vv+f4Bt138qjDwp7+KPEHf2UrcHLJrW//FwpZh4atLLxMRKZVrCYN5DIpVBptKZyTCab+cKA2MHXVxwjWCNN+G7VJBK4vimTIQHtqojV0kU/4kYv5cdlm4iWQi/lEelfrqefFIieOkmSnBQ4nNZyoH5Z7uGgMscoYJCmsDGwuxgVU42B/UGrKZIiT+JNKD8eHJ4iathimUoLJCTcNc7nazmKK4MVcTsG4+Ds3t/DJ3Q2ETV2BYyF1fnaO9uUJUmEtYmkiLWyNWRJSOEiPF6+CICywZhNFAmBi0OylPxqp/FOZQEh6kkcLaxZTLLTFiP2j1VRhNNDfS4ADQ2SNBPAIzGnqFtuGBR3NWgHGmVcnMUwoc+VanaRGMUzBi1wiiIDdhzXsyPnpTdTyfOrQOHUCHncmZiKeysIfywvIaU5bGHTKMuEVgNDjQSiaQGZhCcOBer5kUwlQ7sFVTMfrw9gisOkiEk8gvVAQYJTHf7q/j/ODA0zoi2ZrWhxBjnA4ik67haODPTRbTSYcCNhZWLmB1OIqgtEEvMGw+DjJdmUOb4jfmMzr6AUVCcMfCkpb0OSbBVwwEES/00Kv2cCr169xVK5idbGAu6spZBcymNg0Ro8J6EDJFdkm4sUF4E//5E/wp3/yp4iEAsgkY3jy+ee4/egJjo9OsPN+G8HkMr788jPcWU/LJLl1+l5kXgHTJzI8eoPYZgSOL6RppZSW2jaO6i6OGgS4dHWZoOlyxo9iJoQymVcOkE+oVOe8MZGClPMcAYxnHlTfdzMz7TKfVPC13LaFdfbxRvaZbiqV1E6Eq9zqx8OPphm54jKGgGjzJXLuE99T76jPHJMsq+2xXMMEsQhSMRWS+6Aec+rLw76A9+1li7JIYCkVwEWDLFQHWbLpZtf6XIYpntougUBrZmLsotF1kInJGrfIRinBVODYRmOg7MqY30Z3rDKseFCPjJNqFv+UZdKPiOxIggPqCURWKFlWHtjBBdhMqrxqnfkv37848d22VykfP0+lszEfGScmRmAwC3sID4xJS1kh3hjCThOm1USnN0S700fl8hTNehXpZAJ3b93Aw3v3kMwuwqJUjgwTWSX346LGtFWPsKt0wV8lOPwRsIkyy0pHAEXuOSftBL947/JvgvB8bu9I/S7ngNrWeh5Hpyq5JBA2B9E4uRCvRK8CZAS8yCTjDx/j5xKUUvE4sLqcEZ9JAm18DfvWORuNjDMyzC7KBMko4VT/MgJlvBCL+Q+ePZTEHZ83pT+eb5urOQ1+mHk6kSE197KaTyI5CVMmqx7aRZnSR0MSO3cPL/Hs669Qv9iXSSbtAgxD/QmlLxZvsoF4ShIAE1YPPfgMB0tbjxAMhtGvHiJR2BB2td+qwxdfxjRQgM9SsI7nngDawEhdAX3yhGPB7pzD7l3Cl1wVprgANrElOH1dLCA+4R3V4IYX4IZyCDg9+Ow2Jl6mQCYQdDqIGD1hr7QnTJPWBE+/MYA9JfDvlTTdN69f4IvPf4BwJIpgwI/F9ft4+vQpzo/fopDPY3W5iHg8gWSM2k8blVoZ3UEXjm8Bjr8Aq3eibBvbwqCxi1DqhqR283Gyz9ifhqwygv4AhibBVD1HnISyr2B78BQsxSwsRJURqh6XmppHcGTObOV7eCxkoP11t7AxRMjtyalnv0owk5dSPj5GLjJGc+DHWdPEcKIA3px9Jgw0Af7m3o36zTx3nLiTZZPJZLF7eIyzUgm/8eMf4rf/2X+PdGEZJlmQ1hTNRhPv379FFA3cWolg6hgY9YcwXQtenykyzjIlfPUqhuORSB4JvkoADEMEBBwxMBwzdXOCnrGIgWdJvO8cfGD2raaAGzkPAiaN/70IBEPwBRmQFIKfizFQ1iwtEYTVKvkBWv9wEYQJ0ZR5XvViAhKa4stHZuJoauFnr07w7N25PC7hQAETn98vCuj29Ws162fKJc/dzlENn91bws21DP7ypco9f/hIk5/pNUaQioDaHCRj/0GAVjy4BEAZi/Ty6KItbDN+5tO3Z7h3Iy9MtWdvz+RzBDz2m/jB1WdfSi3IEBHWgkwjFXBsYsn+fHavqB5pE1185H7w769enQn77eHNBXz95kL2l/0Dx6Mnt/IiKX25eynyz1uraXkPxzZ6qc2vCfZPBPzmvSX3w+fzYPekhefbFWGeSTInFwnyTFhXsPH2chTVagOd7gC1gRfD4RAJ30iu9YEdlAWWqMlgCy+60wBaYxMLUd5HHpR7hgBlknfiMVBkmE5A61/Wc2yfnfOuWJyMp44sFN9dTYJXzxETNumZukzWl7Kze9U9+Z7jYRG9y3dYCzFpOwDDjMLwkM0/A09n47UHFhx6mIl9g0qEucDE2sA1OCZ9qMN4gVQGlP4PYYwqKA9nnpmj8sxjlKAyFxWGGDEpdThGdzzCmJ6iAJILtxEKRFA9e41Gi/YdkD5XEkddTfvmYtecKeo6PD9BrNy4L+P32f4rTKwR1m5/Bl8wiIO3P8Pq5qdYu/UpjnefKYYcMHB29A6T3hjFtbvihXa89xKWNcby5hMsbTz+63Y/16+/boHrFrhugesW+DvWAr8SePbrPCYWwzLH4epZ/0wmhqlMAanARFZsaeZOjyrKgMj0CYVCiISDEuvOVa9+qw5r2Ifji8MMp9EcakFLoIwTdgJlpK4XMxFUuiyQDCymQzipDQQgI9thPR/DRj4Gi4BCvQ+/14MbSwkclNrKhMiFZfVx76KJRrsLvzNEpVKTtExOopcWCxhOLVxelhEO+sWLhAViu9MTydZvfX4LA8ZG0iD3k5v4o5+9ws9f7osEioVryOfBcsyWooYpi1zd9ThcRbTw9rQtxfDjtThikeAsRZIMF51WSmz9VMEDToZZBNJjSaVSyqKKhPwCghHwEz8fgz4xlHbqaiIn3pzYcZLHNg7TU4fG59YEtkXwy0HPDqJlx9G1teBhIc/JbMjvRSziF4ljt9eXFUCCCB76dvhN5ONeRNCGPe5JUepbuAV/7iY8kyY8o7oUfjzHZGVwkr60tAxfMIZWqwOfx4PFhSwyuQWR64k0hSywUASpXAG+YEBN0X0+VC9KKHF1fzKCNaV8zhFPFxby3U4bhwd76HRpwh2VdMt4dhGumB1HkSluXPmFkK0m4IxIumi+TtmfytV0JVQByEm3jWGvix6NnQe8jixcjFyM/RE8znuxSE84Xwq+UBy10oXIn755/gZ/9B//GDaB0VlyFVlPywtp/N4//T3cfPAY9XYH3/ziF+j0XUkbWwy1ESS4S2DXsjCc0OjeQCAShUGfP4NtoHIdfqZtGzhteXDaodzNxVo+ItfvvECnVFMUIiCLaypSxXSMYNVEfL94Tals8oN0cn6/5+Iq7al19Fr+vu1KsjR7Mh0zkUv60O7bEjJAxlk67puZ3+sCd71NidtM6kS2W2J2TLZ6QPEZTjTEw0Qmqx5JxGTRTQYa/fa0PRUEFMYEwy6YTmoAVR6X4yIdNwXY5oRAkl17BLcVDOMKfDY6M14WSEonZZr8OeufxG/GQrvZEBmwGnYrI4btxv6I95K0NeU4/gzsYP6DHc+sTT4c6Xc0mt9tUAnj0CCCOXg2f0kiYIOm50MniO5UQyzC6Ii0c2K56A6YwlhF6fwQnXZDfBzzuQx+9MMvcevOPdieAGAG4CF4RpaJR6VbsppPUDIYUkaq7eBE2FYGlgoJAafYtxA4ExCJxv0+E8XK0AMiAAAgAElEQVTFDI5Pqzi/JKtJ95L7LcmXYsptiGyT4BpZZ9yOT2vY2lApFDeyNDjp5Xv4ucouUxN0bgTJCKhxkloSNpmCaCK5LKbkOW7zlM01Sc4ETi4asg/CTrPUY48ySznvplflnkspNdh3HJQIEs7AtTlgdnbZEdYdN+IHSzmdQL568QLPnz6T/iYSCknf22y1UMxnpG9auXFL+pLS8QFubKzg/ftd9N2IXMPlozcix1vceCg+ZtP2qXghxmJx+H0Gpr4spr6cNCfbkmxX9r1z0JmAv9O9gDGsCiBnRPLyI9ef/KOyPN+EMiRlZRO8tgJM/ZxvytKk/Iv3Gj0Qg7QckP6fhuTKQH7/7gXev+f+hvDpJ5/h0yefYntvFy9fvrhKZiZ4tLR2FwsLXNAA2t2WLLq05kwQsTz0CpN3MhkiHFIfPNueiKdnKBDEuLkHr9ePYOqGgNLcQtmbcsj0KM0ER5JQOPcwVLYP7xMCk1ORjdkeL1oTPzp/Dab7d2+9EPS7eenGvSMdA0wXyeAYEb+F9shEqU3wgwCH+ioqeKYSZQHur/oOV8baMb0xuVgWysIXisHvHePW7Tu4c+cOKqdHKB0fYWTZaPf7WEp5cXM5grcXQL83xoNFB+GQT8Crbncg/mf1Fn1TLWX5SEIy+zGv3OtctBtybOJCD+V43iK6nhUxZZ9va2kPtnKGsFI5vklSN/3yZqxFjv+0gJB6RBbUCFbRHD2IUITXKD1rCV6yVmE4EWufsLTHT18e4acvNASAGwE0JmkSLOO2fVS7ApR2jmu4tZbB/Zt5YYk9f18SyduTu0sSCsFrd+5Nxn5w+4hyUAO31ggkK9D1ly+O5THKQN/slaUvYS3Ex7kR9CIwxOuZINxjMtmYjmkokPdipyz3zBcPlqVff03g62YBD27m8eK9hgXwfXc2c3h/UJH9pO8ax5Ln25fg4iZroHs3cniwlVO2mtRmNp7tVIVBJv5sm5oEzO3makoeF4abz4tn2xVsrSRwayWBt4cNHJ53cGMpItf0SWUgwHEuzmCCJMrNMbaP2RerDJMjVsw7QNyk3YJHvH+ZPJsJ2ciEHNSGpqRqKqHMwEaGkkoDF20Hi0kT67kAQiEmeeriFsHO5/sNvNhX8P7OSgx3VxIq5yc7q/wew8o76cfihZs4G+XRq+xiOVgDDB8cTxger1/AKvFTFfx7xhL0+OGYIWWSsqaS0VYX3Miw1LROUtFU7k32Y7vXR7PHxT+1SaAtghvKC/hltY7EX6w3GKE/dTC0WbeyBjaQzN2SMfnyZEeua49ha7CYy/uEQQRTbG2ty3ceHZ4jFAwjHKGNBSXrIwGI82v3UNx4gOPdp5pmHNA6RBZXTT/yhTs4PPgKp3svsbzyWPq0k71XKG4+xtLmo+92Ldd/X7fAdQtct8B1C/w9a4G/dfBMwDJluMs/+aiLbFh9gma4hDSpSlvUx4sywFarj8EUWMglkU6Qhm2xmoY7ZRLWFNVJWLxclpN+KUTKHUsYZ4vpMBZTQZSaXDUzsJaLCnDGwfzmUgKH5e5VatXOeQtbS0l5XIy6ZSJVx+nphfgqtDqduTO6pCRysF8pZGT1d+eoJCu96wtJ/PDRJlKpOP7i2Z4UtT94uIGv3pzIZ/JNL/cu5L2UOaQSMXhZYNhj9bAhmyE0RS6kKaNcqLQmlIQNBZgjc44gmHj2MiHJcWRiRZNXYWPQG2xMYMGS4+J+hsRYWI18mZpFLwdOIgmAUW4kCV1TelDYIrmNx0ICuLHgJyMtmFnDZT+I/ZMyJg5NwnleaJJOA1ZHJjLcF9saweexkfH2EHEI+umqNmdLo7FNkgRiq/cRKd6BO6zAGNUF1CBjqlxtSMGcTqbQH9kimy0s5LCymEcqmRAvFuG8eH0IxhJCE6JUjivd2cKSPNdpNFE9PUb5lCa0NNH2yeS/2+tgNBoIu4wFGwtbXziKSCqLFM37ExkBDyipJHgoMhUaQYmKkwCkJab+lIXaBPBEQjXF7tkZdisN+GIZAdBa56ewGlX8wy/v4B/8xmeotaYy0WEbceL0s7/8OZ4+f3nVZfAWiAa8eHRzBQ8e3MPGvUcwo0m8396Hd1BGPkyplcoK6YnClWmy3wj++Xx+YVpOPAGVP9KzKBCSBMPJYICjGllojoBnMgGZbWQH8bg4iaYnGP+kx9cVEOS6WEiaKLcsVFof2Dlyt87u2St05Dud37eAs9lr+R8ZYwTpFHjjd3mQoaRzdmyiSJ75qBB05vESyOA1S5CMT6bjZE7OJmKSeGmg3LRkUruUCcjEhcBgqTkGEzBFLum6KGQCcl/wd04x2Ib8TP7OY693ydCEpILGAg46I48U1cnQLCCA1wKYdkevJkukwBKmQKmS3y9MEPpBElzWTaExc6JyG5VpzuSP33rFR8yz/wwJbc4649t0/x1lvInERT+MfkwSJkDAy+1hMJzA9iUAfxy96hGaF3soX56h123hztYmvvziM2TyRcAXgcmJMlkmXlO8ivh9uzs7ct88fPxI+suD07r0D2R5CCg1S6RU1pchIFpxMY2jM3qMGQqGzVhS55Rpui7WlmmsD5yc1gQUkwTL2cb3K7iGKxknT/gK/cQIYBF4qqhkkwAJgTACXQS8uO2f1K4+aw6aSdDIbILK98zTMWnmTyN//qgXJH3LFGCT5iQ70raxkIng9LIlCy25VGgWFqHyXb7mrNzFwf6uyJPYF5Opls+mZGJ3dHoh/l/S39oO7t2/K2y0F8+eqweeMNPIHvQo4MLFE7JP0wlkMhmEmZgZycNHbzKmz4HXH7/Wi8CkjKERx4S7wbRVfwbuqK6ePREFJWSCqnPUWdwLyba8PgxhmHk9DibeD0y8AIaIekfChONbyRjiOEWQh0Dq1IjKl71/+RdyzFv3vxRwi9fGnds3Ub3YlQkmwcPBoCefw7HK43NRbdaQzN6ZGc2PZX90YuyiXt5GdumByPWb5fdI5+8gEAijVXqDcHIV0cwNNCv7sk+J3KYcW/XsLeqXe/jkwSM8undn5stGlqCySAhkjSwXzZEp4MGvY4t4hoh7hwKuez0u0qGRWFSMbR9qAxNNsQKklI0G7wTQlKk9Dy8Qxi2DHzxRSUg1BhW4wQwi2QISqTC87LenYzQrF7goXSCSziK/vIZEJIpCcIRKo4udKrCZMXB7gRJ89Sdsdgken6DX70vSuQB4lKwa6jnF65igktQxs7674yyg7WqqLsEKx/BhM0MGmvqWERALRaIqmWMPKYsyKtvUJGaVuweCYZEY62XG99LagQudhgA9fO2b/ctZCMCHMYTgGRc+uV+3N3Ii4+R1+vhWAa/3KmIB8em9JXn+2fsLWXybg2YEodimvK91YZDhMCrFpLH/83f0Q6OXrQKrlGbyvp6DZ/xujgNkjMniwIzJxkTNlzvcDyZGmgLuSXrvR33y3PeSrK/3h1V5zdz/jIw2tsPDrQXYZP7Ntrmkd/+0IeCZbpRkMj0zI3/NJZn8+5PbC3hzUMOz7flrgfU8F/IMnNVGAnAVkiZKzSkumzYWUyYyYUsW8AajCZoTTVLn2EVwPhWYIh2cojLwo9r3ynVDBQSvR56nlZQHKyk+buCyw7rPI7U4mbGU8duOgYPLPs5bvIY0cf3jbTVYxmakrOnTMzzfcn3ih0vZZWWagelxsBxsXtWpZDKSAenxR8T6w+bv7Eu8vit7hWGnJZLU8bCHUMCLcWhV5efTGmrTpLAhfeNLBScp+5xOYE9HGEv4lgV/5hb6kwkujp8iGghL3x8Mx+A4Jo7Py1csMxHOzs3hZgfmTEfCxAyHY/B4WUuPkFu+J9/FZGqCxKf7z7RWMh2xtlhZ/xznZy9xuP0V3LF67LLOZh+5tPkY+ZU7v45u6PozrlvgugWuW+C6Bf4bboG/FfCMK94sPDmwLERsoZBzgsaVWhbo3W5HwAgCGMIs4WtZtA2acEY9YUDVx0FE8utYXkzDcLiaRVRJpZEEn9oTH6pWAoVEAMVUUAooTk5OG0PsX/awkY9KgS2gD9knUxtbxbgwi4R5ZRiSkMRBNWzauChVZeWr2emgXK1iPBoL2JVOxmQy3aORr7AibDzYoreVg5e7F8L+enxrWQqqr98c66qwpNBRGsZoe0PSybjK50wnyIaAQqAPwx6L4bLjYVhDHyZN7N0hPGN6/2hRLl4TnOCMxsIcY8Ea8Acl2pwTOEnQHE0EPCN7iuAYJ00scGikz/YmQMZVOq5KExgj02A6JphGw9UgUkkyO8iwIUjEQAADPcePup1A3w7ppJArzVPKTVlzuhLcEA35kTa7CNNPx9ECgsAcPXQosW2PDJHZrt15hEgyBbdflkKPxQ2lo9V6U5h6HsOHhYVFFBZpkOsiaJpIJ6NitE/+CUEVwwwIcDboNLFQXMPqvUfw+gJoNTs4ePcK1bMDOW7uq6RViRcLvT9c8VrrdBgy0cXi+haWb9xBKBSBl4Cg+J2pt9C418V00JXrg9clwV0CDLxu9w6P8fUvnsH2Ao7Hi16jBWs4wP07N/H44X3xiJPam6w1Sixh4ek3T/HTnz+98uMh044TskjQh5WlAj777BN88uWX6AwtvHyzjcPdbZwdH0ih9pufbElb/uHP3uLT+xv43R8/QIQJeoEknFAK3d4I7VZTmCX09CA7j+m4tYEPxVwIxQzBUy0Wac5POVkqaqBMs/6ugmnpGNlTKrHMxLygiX79Y4bZFf4jYtDvdGGzZK0PmPi3mGSpqBepmF7D9Dabe5Wx2M8l1Jycn9ro0lfNwELSL6AnAV6CRAS3eA9x37llEpwkGuJhxo3eagRq+bmU3vD6LTVGcr4J0jFAgN9FsPCySW9GR1IF20OmcgKJoItEyEFnyAmjhZiPUlaVcrbbbblX0tks4jEyjzSggM9xUnnZcdD4z/hDfsDMZgma38LLvgcx+85DH4NnPM5E0EY8YKM1NERGOp/h5WIGYgFXANqB7Re/KmdQxbRXR6fTwsnhNtrNOn705ef4wQ++QGMUgBkIo5AjezEo3kSvX73Byf4OHjx+hOX1G8poIHh2UsN5pYsbazk5ZrZdsUCfsab4OfIcfZBqKgBGUIog2VzWKYxTeo2RVbacxQUN+mfXEN9fLKQ0WXfmPabAg4PDk6r0QStL+vxlpS1/s8+dv55gmrDPPtoIrBUXlIV2UWmJnJP7zu+aX7pry2lJxuSmCZ6u9BWcKFOSyf5+MRtBudGXSTGB/krpfGYebosUvdenz9QY8WgQ2URE+ttqs4+zSzITBxiPBlhYviWfebb3EosbdwWAPdl+dgWesW+PhEPI5jJIF+8Ig4VSTTu0CMufg398KeMVkypDdgMBp4GhkcJEMAkXln8mCZ5JbD82rr9qkjnobHqEBTz3qhIw2RNF2DNFxM97yRAWIwEXr9OXcVd83FwHe3u7kvJIQMXxp4QBHvVb2NjclD7z+PREU3vpBdiq0boIvUEP8dSm9MPV0puZL596ouYWH8iiEMEZzmEZPlBYfoizw2/QuNyFxxtAOn9TztvlyRvpu8hOowdRfuXet853NmwjF3FQ7XtExvbr3DjGk9ET84zE45TjXTo8wkJsgtYwgIuWD5OpK32++oRpG8z9mvqIYmhE1DphVINn3BTwLJYvIp0hUAVUL85QrVwinEhg6+Zt5HILsIZDRMZlJM22+IS+Lysg93DFJ+yfwWiMw5NjHJ+diKdCKBBAgME8s2AduVdFysqFNF08kGRGVyXrLc86Ot5VrKddbC6wtvDJgkwwHIVPUpbpe2ZAEmJthiVoMAGvHfoiioyT1xX7WwHOgK/eXODFLqXCwCd3i/I/ZZvcCFZ9dn9FJJTbh1V8/VofDwVMuae5qPHpvUU82Mrj5y9PZAH0Bw+0juL9/XKnLJ/x6FZerROmFp69uxCfMoLV8xubz/F1TOCkZPP5e5VUMmmT7LEXOyU5BgJgHBPIYuPGhcLHtxblMXqm0Q+XG/sEepBxPPj8/pK8b+6PyJ3j/c80T4YQEPybyzA/BsbmgBjrxtczDzMeH7f56wmg8TPoczZ/jM+vZH1YTvtwWp/irD7FYtIjHmWlFpltEyyEJih1XNSHAVkc5P3NmoP7yz6ibUXkWlxMGFiMQWSbTNUUexQDwkBbSWp4jwR72MBpy8BFx8BG1issz53SEHvlDwmp3C+CZ+vhstSkCp4ZKE0LKE0KsFwTi/4KVvwlvRWFFa4J1graeiVBuNftI5xeQSJX1NRvJspTatrtolO9gM9w4A/rPcIwmpadQLvVgqd/LmCejBNkoU3G0mYu5fDpG/B4TFwev8DRRVUUH6s37oui5fxwewaezYOAdFnialCwp7JgHQyEEI2FYTtT6cM53iws35f7gP2UP+zD2dE38Pj9WFx5JPXz+elLuLYBd2LAmQKF9YfXrLNfZ0d8/VnXLXDdAtct8N9wC/zawDOZ8BLucIFcxEU6aM0M+Ol5wpUunZyNBl10KhcyQQlE4zLoj/ptIBCHJ5iEO+mJCfJwAkQXVpHKpGcpiOJmC9Mewu+xZMKISB6NEX08TCxlmJqpRexRmQaoEGkm2QS7F4wKb2NtIQKMW7is1KXIbLXbAspRakkAiyu5nLwTNOMkh+wuAmP8LAJjv/FwTSbtP315OLOAVf8TAhgcrMWHjBM2emFQFmGaApako37kzC5iDoEmlV2MLQMjT1SYBqbdV5kgjX+5ii/pakx69IosklIMTjRF4skV/9FYvpOAoUht6AHDFTn6coVCwsKhnxknuwTRWMQQfNLzoMUvX8PFRbKvWNb1+z2MLI+sXLbtIFwvjeOV4WSwWLbVmD8f9aAYncBnddHvttEb2hjaAYwcL7zuRN5nm2GwoiisbGB56x7ccReT7iVg0zuMIMkU1XpLQhXWN25idWVdvKRYuAZ8fqRSScRiEXikALPRbPUF0AgGvUjncljcuAlPICoF1NnhPmqlU2kbFlYs2gJh+jgZ6LRqCIcT8t5K7RJLK+vIFoofJSraGA804IKr6fxfjNrpMTcaodbsIL1YxMrGBt693ca///3fx/nBLp48eYhPPvtEzpmXlBCaLFs8J2quGzHH8LtT/OzZjpyf/mSKP/t6W4rXxUIWv/WjL/HZF18glVsQ4+z+YIq/+LM/w5sXv1BD4mIaN1ez+E9Pt/HnX7/DD5/cxBeP72IQzKHnjaHVttD/dm2rjLOA+rfkk36UGvSBo+E/PawsOdf1LtDsfWRd/BGIRv+xb20fMVk+Bs8+ZlVdEdM+kmDOP0NAuYQpiaxk2/DeVxjORaXJiSm9zoLymHqgOKh3KeV1BWDjxsc9koT4AcDjb2T4kY3A5/nccpbsMIIsrjDROOHNk03XnKLKZE0wicsQP7V5Yq3IRFwHo8EAw0Ef/mAEkSiN4z3ojlTWmI6qSXaVwSOzkluSOr+zXWUBzBhAsxnEnGx79eoZpPbLw8EMRPsueKaTVwWKmPZJEILfRfYZg1rmUkMGF3CS7pgxAXzP9p+jUjrF50/uo1DcELbZ6uoSDF9IgGh61pB9tv/urfSX8XhSJEcE4C+qXSRyS2LSz/6DRvyahJkF/cyOz+lnVp8BUDphXyqkBCQjKEWvM5FiCmimkk4+P2d2EGTj+xkSwCRNTojYr/BYzktNlCtdmbwUFhJYX83g7KKJ04uWAGqry2npBw+Oa/KaeTvL957XZV/4mQT+OEHnfvP1Kt+kJNiR87u1rsmj+8c1AaDXl1M4PG2IT1kh5UejVtaUXkYgCiOHfZaFWr2lfkk22Rz0OHMQyy4jnl7C5dE7NEpHM+m7+qCN+t0ZgDT3yvIgGAogHA6isHZfmGdMp/TSryxcFCDXNyqptHh2walEGAKgib/XbHI6v4jm4M331RgETyLoyLjEc04mGgGvsScmzCMx554xNPuWH16nB69NY28blieBg/1t7L35mbDLbt+8haW1+zg+O0e9fCjj48rqiowRnV4HgbCJXo+yTZ5LMvG4YDXBQuE+llY+xdQa4/LsBaqX23JNFJZV3lQ6eYXc4m0srT7ExfFrkUnJAXu8/7+Yb0eNPmIeMtV19cBH/zOvg3RogLDPRaUXQrOvfQ+vu48BtJERxQBhOXV+pydec/x94o0jkl9GdiEufROBm0anjVTAxHo8rAs3lo1owELUN0I4GkQwGtJLYBYcMppOcVGtoVStCjBu2Oobqn2GBowof0y9Bdn+kmBoOGi5S2hhRdp7PePiRpZ+VwwOiCirjNLLQEj8pNj+Ksn0iQUCrRoIlhL0pLH/mF6APj/eHNXxau8Da2puyE+vMBr/E0wTf0ZApJD0OOMflEbuHtWEeUZ/MNZhlF1+cncJ924sYDKxRBZ5cNrAkzuL2Fqjz6KL3eMaXu2WZMwneMbXciNY9zFwRzBGrvfZfTJfn9D+zcBn91fl+Rc7l1eg1aPbBWHDcWPa7pu9S/VOu7sk9QTrB5Hnuy7eHzaklrxRTGCzmMDBeVvAPd5HczDt6fZHQQSzG/O77DM+fE8YaS7e7Cug9/E2Z31r2jXFsgYSXibC9sQDduBGMDLiCKGDsKuBTT03gr4bk/1Q70rtdyjX1OYwsJ7xoJjQhSBeM+dtoNTR5wtxqgsmOKyOMGUSpniG2fKzFKhhOVSTOp5SYAJmlGgSgD0fZQV0Xw7rIgn7MZWeO/Ja9pMEvPgeG35l744GSCysiJ0Gf+cedOpltGpVBMIRZPJLiKVy4h17ur+D2igEL9PaxxVlBEeW1B2T1g7RIryjS5wdvsFxpSXXC8dBjpcEibnxPAoTjouxro7hvFfoJ8sxKLdyB/6AH9XTdxp6Qhm7bWH99g/gC/lw/P4rFJYfwAz6cH74Eo74H5J1SlTSFPBs4Zp19n3D0PVj1y1w3QLXLfD3rgV+ZfBsFlAnk1/NQpxvOmPMxw0E3T6m44nIUihdC/t1ZZYreYbVh9e1MPEEJfadk5CQ34API/HskWLUnShja9xBMJJEonhrlqqm9HyJtZ70YFotMdYtT5MIJwrCMiPbbL6pVIT+CVOkQx6clyqo1xvoDwYY2xMB40j/749GSIZNxCNBYefcWl9Cf+Li7f6FeItxH6MRmiEDo8kUT24vi3/Ly71LKT45sef+skX4NzdJ/qMvRDiAdCyApM9C2mhJIT0a0yvEFXkqB/hKH2hYYUwcrwCDGV8P2eBUpA4EuCitpKdOfzhUXzMym1j0BkICPpA9JnIu+sPMGHVkmlEWFQ0rMEEQgLIvstW4UkkTWdfQleSx40PHCsEedcV8tTWi8Tzg+gLi7cDvYyFE2WaQ5vmOJn96rAF8oyq8ro0BIjB8AaHsC9ONTK5hD0HPFMWt+8gs34LXGmIyaGI8bKk8iBPRWgulywrW17ewsrqORrMpaZCpZBqL+Rxi4QAMmmNPp2i2e2h1+3SlQr64hLUbt8X4n2yay/MzXJ6dCmgYDdP8mmbSvEoJ2KinBvdJE1UVpBmMhjKxI2tJo+UVBGXSGSccBOT+5I/+o8hDf/Iv/xWSC3k0Gg38h3/3b/D1n/0nKaQfPXyEH3zxGSIBptl1EfG7CAWDcOm9wQKNaZ5w8edPd/AX3+zIuadEio//w9/4DP/kH/+myEh94Tha7T5e/uIrvH7xFGeXFWXkcX98BJ58AhDl8gUsbDyGGfvgGSXFrZeyRw+WsiEUs2EpWCUplR5hlqW+XvQZ6wG17kziNQOCxIB+9tC3fM++l3X2bTYV/5rPUeaeanNwjPtLNhmBs3n7znRls6J1VrrKariBUn0k+72YDqDSGl+xJyvNMbJJP7JJBh7ojs4nFQqiTeR8ESykJ8x5XZPAmN6Zimi4hQCiwmyaHSuZl5Ox/Kh/HuVXPrSHei9nohqeUe2Stfd9Xm/6Wb+0XYGN8yc/0MquwLWrN/0yC02CUWZhAfOXJcOUl+qkh1tvQmYpEA9a6I2ZNqlMPAkLYXKiGGFPZXLNCc/KYlbSEGOxmAC9MIPwBGNwDFP62/fvtuWY7z96hNrFCeyphcLaJi4qXWGg0VOMwNNFmaAIDf1TMy8xDQ/gRjCNaZvCMit+G0ATv7IZK23OFmNQAE8kr9lCPqFeg6YXRzM5ZnExKSDaeamF4mJKr5fZ8bNv3VzToADuH79TPczUMJwJnfyd30vQj4w3Ms4YIHB81pDHCJwRXDs4qUqQAAMFCtkYTs6qqBzvwm+34PEFMJnJnbmvXKjgPd9pt8V3xxvNzxZB6JUI1Et7aFVOkMpvaEAAea+WheOd52LAzuuLTAr2fXA1oIV9/PKtz8WIn1s4s4FJ8wC+SU2k6bzQedxDLyWwev4H0MTP+d/z6+T7ADSOSmGDUE4PU08YYzOJgNNFkImSZkAXrRyOAwb8nom039AOCnjCnsvyROGZdnC6T/mpjc31dZyVyjg5P8fy+j25rzm+8p5k35lMp9BrHSMYyV9NmsfjgbRPKnsLp8dfy5hSKD4STyMyOvjDIzs/mUnbXQPHe7+Qw2JqXb5493tutL/dh8ICf5ERrQxF9pH8iQUnSAVHGE18KLdNtPsTCYegRYIwzT9ioM0lnAQnWRuMvTFMvFFko0wzDiCeXUDANGD12hj1+wLgk4XjekykIw6Wc174gww+UPBD2K9MAO72UWu2UW420GnVYUj4D2sZZWIxjIH+Z5K/KPWPpt52DPqfLUvDbWRc3Mz7MB31pU4JCIAWQTRB3y4NQJG0YAPiD0p2OpOgh4MhXh/W8OZYPbE+3gic/fDxmpjs0zhfwSwDb/YqKgH3eYVhNgfQ6Xcmm+uKBJMbwTCCPnunDQHP7t9YEPDq2fsSnr49F2YZNwJtBM8IwHx3H4RtytAOGZg+Xqrg/TgVa4pAICAAHmuBrynpnG0aGGII0Mezxu3JHQZWuHj2tiS1oAJRHjy6mcXL3Rpe7tVwZy0lx8eNv++etkDwjCAfZaHcWJsFfB415KcVgyRy6t+0AWB9Mt/m8nNJ0Yuw7PgAACAASURBVPSaSAfUk7I9CSLuZVKug54TQdDtqR/irDvo2kwJ189ezgZEqnlSUx+wzZwpABrbZzmpiwFq68GFGX6PLm4d1nmMHrjWGPtlBX6Xgg0UA5TKKwuTMsyzYRanwwwWQx083kyBUVG1iz2klm7BiylapR0BtnTI1vpzPHUxcf3whtlXOxi3y4glU5JkXr88QjS1gFA8hW6jiuFggFgqi3hmQeqfF6/eolFvoLjxCFZ4ETBMGJ0DOV6PLwxzVBF2JusOK1jA/kUV5wcv4DFDEmZAxp5IPrm4KinVUhnDB0sAQKoYWJe5Nj1gdYZD4IztQx8zvpafx8+RdTxDPYCltp46yK0+QH7trw5R+9vtta4//boFrlvgugWuW+D/yxb4FnhG+rcO9h8mdwINGfQpUwYEV+DjJr2vNJmOrAEOvDSdZ0HOpEGCB+64DWfYFg8psl742pHjwTBYRDgQgGl1MDbTsMcduJ0TGZxD0Qy8lBUNqlhYKCBZ3BLPiF6niUG3JSujqYhPQLejHiOxi8omc10cXLavvDoorxl1qjg5O5dJGkENAmdT20I2FoDpNdG3PYj4DWTCBjwuTXsnWF35f9l7jx9JsjxN7DNzaa61h4dWKSOzMrNEV1X3zvT0zqoLwRMPPPJEfSFAHri7BAiQPBIgwP+C5JEgSGJ2OD1sdpfKSq1C63CthbkwI77fzz0yqjq7Z2e56FnOhCUcGRGuzJ49e/be9/vEPHpDF795ti8TT1ZfP3+wKZOIx29PRbKgskhdYFM2wYWDsCCmhvC8MUsyWXiMOW8dQbcvrDQuVrs9SiLIfvBgMAJaE/q2JcXDwbGbSIWAsE+9mrSCR/N+W4A8pg+yaiYmxTST5wRoWmHjXICTMv4tQNN8D/eBk3oCbGOp4vfHHjT7EwwcC92RiaGtBsm5fBaBoB9nZ0xKc8TY1fTR+JWSOE1oEso/QceJJjo54rUxQcAgI8eFOe6K1MXy0nCcMhFl6sQW7yG+eBfkTrBy3WuX0e82pkywGjrNNpbXNuG1Itjd25eQiMV8AXdv3UA2HYczUokPWSnHpQr2LkooLCzh0aOPkcnOSYWyUqqgcnE+9eJQloZGJ1DW1sfx8ZEYvebyc+h0upJ+5fH5JLCAfZcTIwkmYOqoAKEK6Hz161/j4uICv/jTP8WN27dhOxN899Vv8NUv/wK1Sk326yf31vHFg3Vhs/CcS5oTWWxMliJ4RhNngmbDCb56uoOnb47kdSvzOdy7vYHM3CLyS2sCzO2+eYmz01McnJ5hDBORWBzJhbsIZdT/50MbgbPlXAgL1ALrWkRCAAQ8FiB3giTBIPoMdV0xzNcrXIEoyitVimsiEfGg1BhJAqYUdHVafvm1MmecsjEEOGMaXdwr1/ZFQxcyYsgrHmo+5BIBmUBzYn4VaxJuBCW2kuTGBZ+JWnuIcn2AXJLeK7pgXMgEp15aDmyGCIgUfLY7s0q6WhLymiLjr0aJKs3EJy7KzRFycROpsEpISAjlcUrlfLp4EJkov0/zZ+U6Jfuq2iPbbLrXHwLKxD/lw+fkvU/cD5//qwC0D4Fn0qbcJ/E20s9LBCeIBugHRObT+NI8nb5aTMWlHL5d2Uc06EG/3cR5sYxHD+7h5uYaDH8EphVFteOgeHaGRFRlM/zwZCaH0vmZBArQg4lAFEGzlYWMJF/uHZawc1jG5mpOgLNZ8iX3jd1kl6mbLrBONhm9yQ6KwkLj7xurefld0jbFe8xEIR/H8dTEP5+NCWA2e27WcirZ1LRPPnd8Xlf/s/m0gF/HZzWsr2QFQNs9LF/6otELjeM+fdT4nXuHZflOvm4+H5fPYCiCgB4uny/Ca5clgdIXYOEggP7YRbfbk8WS40uKb5nTKcIJpEVWaXfK8EbInBmiXTtHNLUgPolijm9z3KI9wBDH28+xducTLG3ex8nOU3lwEeb3e7F86zOEI1FZtAV9HrjdM1iULYUKAniTdTbwKNBwKR370XV5tZddBdHChlJTmb7L4xp5ogrI8R5uRhD0DIUhy37FVOz2MKAeU5MGjFFDxvCJLyUFFHNU13u7EcbpxTkSlrKa9g8P5VynUgnk52/qZ3fP4PhzQDCPRmVnOgYOUC6+Rb5wT/rt6fFT5OfuIF+4LQDa1ZHmYOcbeH1BzC3eFXDY6/3X42X2OwfRDzzB8AAy0Hj/U6Y2vaI4B2qTR4NyJ4TuwBCzfwIuHDPU/+x9siLbkvLNvkHptxqoEwjPsBbnMEyAbBsynoNi/cCG5GfFfCPMZfxIpsKahkgwgz6n9N0cT8RTs1KroVKvoN/vyt7TQ1R96zSlmPcxCZwYc5wA2gKeKfMsF2yhEGxoknB2Gel8Aa7dE5DM9EWkyEbWON9PcCAUCeP1UQtP371nU/24yT7/aFmM+7+dplDyeQJqvAZfbBclGODq9nKbgJkOoJRjqq+ZIWxrGvC/2itfSjG/f30urDNCGu/ljbSIIICmoBO/i4Adj4l+ZgJ0Tf/O5+lPSuCErDOCZzOpMyWes8Rptj3bjQnnmp/qimT09moar/cqeL5Tke+/vZrErZUU3hzU8OawLu17ZzV1KeNcX4jh8VsNDFBppoYRba2nRKJJPzT+TNbZq70qnm+X5NzydWwHsqj5PZp0yZRjymuVPUVQ10Jb5sF9RNEDLUUUzOG9IBMaYzVviZx5vzQSgI5X/ErGh42chsywL83AM84PmNwdjkal/74760jxO4MTdCu0kOBcc1oS43jmGjizM3ItsIEJoi1Fuli06rgY0J9shKznQnwNDY8XIwQxMUNwXRMnHQtnPQ0ykn4YspFyL9CrX2A0HMg92RdOClvs9e4+Iom0sLr8QQshy8JJy4vVhXlYowt0kBJ2q697DDe6iEl4Sca2wFD7KIvjQaeJvjeNdwenONp9qYnaDPgZ2+K7xkcuaSHgceBPbsjz5UMF8bPLd6UoqeE62vZ2r4fj7W9l/stWJaON1wfH6PTiXaTmb/x1hpjr1163wHULXLfAdQv8/7gFBDzjopTyhJylJq3FnlbUOYGggW7CN0QkEpbn6L/FjTdeAiUBiSQPyCKawJnHGcDj9AWwisaTCPgMnPf8KFV1wiaisakfh9Xd0XQ900TYHOO8PkCtb2Ium0QqPw9/JCNMq8nQFgmMOekhHtab1kHLj3ByXiZdtVoLreoJmq0mImEL/f4AvX5f0pUIlrDSRbDLsoL45PYK7q7PqUxJKN0Gtne2xZum1XfwdLeEvuMT7y4yf+j9QbCFk4sZi0b8RAwuxrwyyZSFpFSfIWyphGViJe4gNKnC7rWlyunx+eWmywWBVIRpgGowCt2PUNArofJSIeOiRdgymirV6w/UtNfvFfNyCWDwB0RSoQyaoaQKUVLRp+cY5Ro0Nw+G4bGS8p5mZ4DTipqLJxJRLEQnCDkNYalwgtKaBHHc9qE18MD000vFizDXxI4a5cuEC67IAlm9dUZdWG4DQZD5oxMJ7gcnNGwETSHzIFa4hWh+U/oL3S86zRJazbKkdHJRXygs449+8Y+ws7ePv/yLP0culUYoGEQ6GcXt9VVZ7HIrVps4KVXhGi4WFxdw8/YWktm8sM+KxRJOjo9lkcdFDCd1Ik81DDx98gzffPst7m/dQTabwa9+9Sssr6zg8y+/FACPkAm9xb795ht89+13MiH//MvP8cVPPsPLZ0/xzTff4OaNTfyDf/yP4Y/E8Mu/+Bd4/v0T2IOhMAZiQR9uri3gxmoeqRjbTfsJzx2j2AkYP361h6+f7Qnz7B/+vY/wiy+28NX3b/B6+wSLy8vYuHFTJKpkmxHEi4QDqIwiOOvMDOk/PLoIcCb+Zvo6YTvID1Ovkaksl35ouqieVoKvJMIRTOK1R1C40hyj3KCvnS5qZnV7vlcWkRwjeB2QAeoCacWsUWxpQhbn2PmEesAo3KG+KIXp/unC/b185KI2QLlhC2OODDUBzeiD1mLqriEhADwmepmdV20wxZMsNAXQ9HPYzmSfVdsjAezycRqZK+uOcjJ6uc3AOCZ/8n25mF+uR070ax0dw+gtxs+apXtWukD9iq+ZtuuPz8PvBtAUfPwwu+y3z+Z7IPDHzDN+ijAir4Jn1kQBHYdejSNho3XH9M1qqjk90/gGrN53kM2kcGNtWfx8yDo1/GSJ0vOM14kHp8eH4o3HdOPt7XdY2biJSHpJgMxCLo75XFyMcjjOEUijNHLma7Z7UJLxjmwzNg6fJ0BFdhrbimw09qWl+bRIQM+LBPIaItcs5BPyWbMzeSzpnhBp5lwudtlExXJLJJuz56SlhKHnCHBGUEOTM1Py+XxO5EKjCZbmU7I/BNXok7Y0l5DP52fOBMRsL7N/gdO9t8JqDjNIxHCl7cbepBpby6JrAmNQ0fF2op5MRigrY3iveQ4rPifjX614ID50kgRJ6aIAGmPMLW1KmpvsPhNLd5/KvpPVsHjzE/Rrx3A7x4jHojDCBXkdmdVki8ntUsCVK3LrDw8J089XD64fbxGTrBVXxgFKAwduRO7HIZ8tTIvOmIv2EfxOW0AYgoUTD8+FFs24ID4/eScS7JsbG8IIIfOZD0kFlQRGZbXYCKPdbQtDpDNgEjKQyd++ZMzxPB7tfyuPhaWPpC9L8qMvgOP9p1haI9sDch4yeX5X4A8OopG1R/kmbR8IuJPVEgkM5ZpzxdPTg1rbEXkYTxLtESRNe5rcPBuTCZ71zdhlQYLFurCnL+AZ5xZMCSXYwW0+6mAjNUYqZiIet0Tiy+tfCgIjSir1+q632jg6OxarBd+sj05lafZwNj9Tf1b2ha45hzYWYRh+BP0m5gJ1TOBBzckjZ/VwazEmrOt3x22Ew2GszwXQ6Y2EbW6FQ3hNqeLJVLLMC+BHG03+OU8jEMSNjCumWKp0VwMwZKO00e8VUGdWfRBwbTMr6oOXuyoDJYOWzDNuL3aLwlojuESWGj+PjDTeqynZ5P2J388EUSmEjcbir6Z+aXMaRvDqSOeqfr8UFWcgss4VVILNjePkp1tkzfH+MMbtldQlQEew7C3BsmnQDc8JxwFKVLltLMSEkUYJpiRtTgNPCJSRecaNrLWX+3U5vhlbTSSh4zFurSaxtZrEm8MaXh00pT/NQDO5/maFbceA5bYV3puGythGBCGjr56f6bj0wYPyCEtZS76TzDAGBmgw0hXWmcvwBy9CTCNPJmVsYCBB+egVKuf702COaSHXnQhwxsLiglURNi7vIYm5TRmj6qfvJCjKMfww/CEEInM4boewV7JFzfChLWofImIfTkOwDHStNU11b++IF99RpYNAKIKf/uRj8XijRbGCfwxW8mqxuH8m44bp9UkRXABf+kR6M9I3Tvae49mrt+qlGghLoYKbYfrgTIYopMNY3LiPaq2F+sXONCRjJFL1ZOE24vkNOb6LwxcoHb8SoNLr4TwvIB7JicINJP4GGLIfbtHrv163wHULXLfAdQv8IVrA+Hf+g//azYcnWI4RsDHQH47Fv6A3pMxM/Z/oAUYQRmSETKETU3WKA1ypmNNHx3Y8aNUr6DarYrI/DuZQG1mYt3qIeGz0hhMY445Mso1xT6R/fqna0lRfzbCPmkDXDaGwMI9Ykql1ygLi9xIcckddTMYOal2gXK3ItJ43f1YKOcmlMT6cIVJhv3z2xO7IDfLevS3curkp7CLe9E8Od9EsHWFhZUMmpsWjHQE3mmMLzVEQ7bGJ7kTT9TjZ4uLRnRpqk9nFyRcnPDSZ5qKJLAEu6jmPmg+NsBDqw2eo4fyATDwxNyfooBNaSoIIpnG/WclmOqIsWMZj9LkAnriarkjGzHCggNjMHN1rwh+gl4NfvU1gYjgxUau34LWS8EQy8h2NRlMAy2DQj4V8EnNhynhU/knzfEkI8gVhTzy4GFgS0MAFAkEZymvJNpxJrYR1NLGRC/WRj7CqywmYVjDpUcIFuNDeCfyR7i4JREC8cAvJwqYsPgyPH2fnx6hVzqX6d3FBeVIMmWwBTQZIjEaIWBbS8SjisTgioRCiIb9U/i+qTVQaLaQTEWQyaRh+C1YkjqX1GyjVmtjd3gHdvgiOsp/OaPm8gLh4te0uSpUqvvrqW6QTcXzxxec6dzdM/Pqrr9Btt6XtX7x+gy9+8gnub92VJLnvvnuMaq2BX/zi50jNzWF3/0D8sEpnp6gcvpaFS27jofilZECpryP9aK/Ykkl/t9XGTx+uC9j2/3z3Fp8/uoXPHmzg+2dv8Wr7CPmbXyC19uivfZ3zHM2nghIMIKEBYmqvwIFKhtSDhYA2GWfCLIpMU+GmTDO+npVknnOeHwJnfPBS5N+E0eW4sqCYT/qQjihbjH3zKgOs2plI6mU65pHUTkodFQaTVT9SMTWX5l7yWue+83MInPF3ss34M33QuM2lggKcKXtOpSJM1buo0cgcyMTp+6WLkWpbPUxSEWWzyfFTwujhxJ4LNKDcUOnKfIqfCQHWmACaiVLaqYEBBBxrbCfxWQPK7xXgP0DNPsQ202LA7ziFPwbRfhjCOX3TDGYjO5PX/tXF6XvwjG2ukk1HmGftgSEgIAFKtlX56DnOjvYQi0UxP5cXOVBv6ODB1i0szyXFp4uyTbJpZf1rEgj14/hgB2/e7mB58zYaDQWqvvzplzg8a+LgVEGt9aW0MLwk1GHiiBzy8LSmjDBZCEPANvqUEdRif+LG8Ynj1kW5JaCbAGtwBThjAWGWujlrP77r5Lwu4w6Br7VlMtw0PXMGpBN8Oi+15PMJnOk5cSVFcwZykpXGRfRSQRlm7HMcs1ggWSwkp/57Lkqnh7g42pMxQljFEj5hCpDDxVkfEZGyyXHbQzj9KsaBtIyd/C7KFjmu85y1yofC2mFKayq/qvcFGX9GON55phRJFTNpejHvIaMhFjYfYPX2T+Ala4KM3Sn71QnmFLBzgKE3q0zkf8mR4kMyzrDZRdikPPB9oA0X2WL+DRO9cUDAQB+tF0ZDjIa8tpTBQyY5QwNcf3LK0tTz60UHXqetHkccGzxxAYUaxW30B30EEyvwR9VInvv+nkVmoHzxDmfHzyWRkmPV+o2foMBUZnmdstH2d77G8cFTLK0+Qia/OZX4/uGYaGSfMXlTmOac7xgOMlYL8aCDYieCcoshNbw3U/KtLFsCYuxHah3hKPtMwLMZoKnX+4xJyuuJ/XuWBLiemuBuwUE8FhSgSc7ljNHGfsd2JgOtN0C3P0ClVESrVRfQga08GA5gj4bwc35Aqeegi8FkiLFnHR7rBjK+OhKeKjrIoO5QSqnnknYObPzVnE8+/7Bs4/6GyqY5XghTarciCZHcrprcM5WSxVIJhCI7az0r5v+UbYosczpEEsi5dyOHm6uZmYZewCkWOV/s6ucS9Hr8Ro3nZ+UH9nzKNuV1OwqmtbsDeW/I0r5y/waDBVx8+/JUwgZm6ZiPXx5LoUSKjwTORJKq54DtOzsW3teY/EnwjPNEehZy/vbmQMdASb72muCxcmOa+JN3ZTy8lZXPfrZdFh803ZRV/Wq/rvJfSb10cWNJn3+1V8fddU0Pfr5dlkIu+/3N5YTs18FFbwoG0jeMRUEgZU3k3lTrT1nIBEsdV+SbIbchLDQWuFezPqTSKZzUxnh91MZ6zo/NvF8k+Qrmayqwa3J+G0A4YsEKh6UAfrj9DMfbTxH0GSiPNJW44C9L4VPn4sTL6J/IfVB+v8EZrME+40jB9mKYwsS0sJD0i/TxvD7GaUMBVAKATPWcBXmGh6fgg+Np17+AflClxcWjlygevZK2Jmj/8YMtPLh3B4PBCN1GGc3iCdreORxW2rJWyS9vyf0h5tak12iAk94fi/vPsX18jv54am9gTu+ZQu0dCfssGg6h3uwiVbgl64ni4XP52TAcVI5fCkhnmgzu0HCV9Nwmcsv3UDvblvtPYuE6YXPa8a//u26B6xa4boG/Ey1g/PP/8p+5I4eLFa9O9nq96eTBFhkKK9BMB0skaPpsoNuzhcWQjgWFdXbW9aFkh4Q1ZXRO4bfLmARSsjDKuBcIgiwQGogKWqEJTrJI8YhRPW/InHQ92a/jpOPB2saGGClHw5buE6Vo1SYuaNZsD2VxQvklWVA0syUTLhY08NMHNyS58uXbPWxtLOLOzVVlAYzGML0mtre3cbCzLSBQ1PLh5t0tDIYuGheHCAc0lp3pPbutIA47BMhMYXcFA0HxBuHSR/y+DAPNDn1KSKvnxNZEOm5hIzZAbFIRAInHxio+b7rqp0XPHEowFbxTEI2LE0rFDFh+ryZVjicIh0Iy8bbJAuBE3DDF64QLDC58hd1meuELp8VAdTDxim9Wr9vDycmFpLelww7cfgUedySsME4IOAnjorTSstEfsKocRnMcQps+NwKDqvcQGYgCnowmIlvi8olV3ZjZR8rXRCxI9oIuDvidg95AJSs+xpYz2VRT7rig9MXmkFu+jUwqLYy6i1IRjdoFhv02SuUqEskclpbXJYmJk/1IyBKvplgkjO5ghFa3C0N93TGcjBGJBBEKh3FabiCdn8PnX3yJZzsn+J//p/8F53tv8cVnn+BPfv5HMpFnX+OimBM/glr2sI+L8xMBFZhYyvS4RDwu/lCPHz/B9v4hHj64h88+fXB5fL/59dc4OT3Dn/6Tf4KlzZt49eIFnn/3DZrVMhY2P0bhxmcCBLKCGugd4cXOCfbOayJ16XWHuLM6h5/cW8M3z7bx+Nm2LMIClgLR2bVPkFhR0+y/7kYgSEBOE1hIcdGrgJlIEsWnTsEzfUyXINJxFGTi9VfrOKi1x4hHPEiEfSJ5rLZGyCYpZwig2hii0rDFu2wu6RMpbLk1lkc2plJM4gG5uFf6S3GajEmzf81oU6CAaZcnFbJbgMWMhbmUJf5knI3z59+SM1Ly7Tig3xmfy8Y9OKval8w09qt4SK8bAsxcWHZaHemP7HcELBPJOAbQ1C71XjeQT/gEbCPILh5pjaE86AnHBze2Y7HloKpqqCvbe9jiw3LNH7LQdKSbbh9goc2OWYMQtB05HnBi/p6vpj8p88yDZBiISeCB9Gxpo9bARG80ZWcePEevsotkIo5cLo98NoswweQp0+O41BBPpUI2g4NzJvoGkM9lZTFEw3D2iecvX4uX0Ef3t1BpDXF4piDV+lJK5I67RzVJsyRQJRtByVxcrm0CWidTllghF5Xx7qzUEolkIR/V9LOLpgA03CjZXJsmel5taS6C9o8rAsaRPUYw7rzUFHaZSMlgYGMlIwUNNhbPOZkcvB5m4Jmy5GqXiXLz+Sginj7aDQJ+ptzTBKSiLF7SBenxFZX+FkRbPntg0tzdhGnX0O3a6pnop9M2xxQTY9fEuH0OM5QRr8ZO9RhDgmfDkcjpuPimXyPBITKcOQ5xUc2fCyu3MRr2cbr9RGXctz5GPp+B2S/JuZ71Ntufx8hH4Iz8r6m/0ZQJNmszNWXXNhWvqlm3m3pw/bgn83cChPRACpl9hLzqMcirlYtxgjlSGHKY2DuGwcACh2xH3stMeEdkkBswyLAVsFlZp66HLEWPJGfu7r5Bb9CVa5N9gzA427uw/AgGGSPjEeYWmFLsFwDNdUZYWnmA89M3Mo4trSrz7HQqo1pY+UhANH3f3ctrhOmgcg/1+mX+cXXj3/6/bvQ/I3hGSbhYFxgO4gFbAju6Qz/qfb8kHHKc5bXLduTYzjAFva41gOaSfXY5B/oReCb+esok4ph+MzPGemqESNRCNBq6BDz5dmekbHBN1hzjvFjE6cWZ9GGmdA7HQwHQ2IcZojNgIdQeYOxdRngqkeW1mPS10QQBKUrvWUCLwcvUc6Z7jxxszIdwby0h94u3Ry2xdpB+QLTVUDnmbAy4s57Fw1sFmZN9++oC3746E/AsZPmkuMb+zO+5uUyw28VbhgdIYcQUoOzeRlaYWCyS3FxN48VO+cp9QcdBJlPOfM/4O+WZfBA0I3glHrbdvvyNRbSZfJ7AFFUIn9xbQdDvxwumg07Bs60b6h9KHzXuDxltH93Io28PBTjbOarL97JPkn23sZTAxmJcQLRX+/RmowQzja2N9CU7Ty9EnUtJuMjIwZ3VhPQRyjZnmzLPNPmdzG6+lmDUjG22klNGOX08l9M6fztvqu8af456+gLINYZBCRLgRvBsLecXHzuyFk/KfQHNVnN+TJjCKkqGnrRVse9HMBzGjcWY+C8ShCSYT7P86ukOSocvJfxEQTMtYrHga8XI6PJgOOjItRwMRnDQCuNdWc9TOuQIU7baV7njfFzHJEpGWXgttoGLjvfyev3Qdcrv5b5szIdFssk+M3YNsJaT8LQRtM/QnMREXny88xg753WsFdK4sZgX2Se9CNnHt/ePcHRyjlAkKgqOgT1QhhqDdzxejIc2ImGfzDv7PYL4DiL02qU3Mxmc9EuT+ZOB7NJd6a+V810pcmUXbsq56/f7SC/ckjHoertugesWuG6B6xb4u9ECxj/9p//cFQ8t8R2YiFlou15Bp9PWcnFsCZ7EKmJoIO6z0XSigDvGfMRBwwkLCMKbCOWdwjdxDcSHGmMvt1OadhNEMlnR9ysriD5pHq8yuji5nkzw9KCB4xawtr6J/FweyVhEggZ2D89QrtWFxm5ZIbnxc18f3CggEvRj97SCW8t53FjOyUJKbnZk3ThjbL96if2dbURYXQt6BZThxGcyHmglkgyA6WSH+9MY+nDYCaFsMxWIlcmg+JoRPBPfEbKqWLWbVo4DXg8y1gQ5swbfSBeGnCRR2sJj5qTNoKE7pafUz8kk0AfT51NZDKOw+Zywo2wERTJJqZBWGSn9IyNLFmqglKInQJgvMgdPIC4swXKtAb/PRS40QsTlJMoV0IjMi8FoIotrLsA7AweVAZMd+zKh/+ThPWFNvDkqwxNgQphoDS/9MwImGTkTWQCmfF0k/AOp8nGBwOMkCEVgj1VETlY4oRp7Y2i5UbRtR47R4zMRC3qxOpdFPJFGuVbFyckeGz6pogAAIABJREFU+p2GAJsbm3fx8JMvUStfoF6rS/UwHSVY6cXRRQU2zXRHTGBkuIQf7bGDan+MTqOKXDqBP/r5n6BvWPizf/FL7L54gs8e3ceXX/xE2lmYHWOGE4wEbKWkt3RR0sj0oYtUKon5hCXnNRq1ZIE0kokSgUFd+Lx48lgAs3g8gVv3HyCencP2mzc42d3B3PoDzN94BH93F6HhGd5sH+PVzjFXprKIHA8dWUD7PAbiMcbHE6QIY/PGOvyZDbTdWZX6X22gKSQDmE/5BQwqNdVUmH8TwIzBCC7lKArqsC24YBDp3tQzTya0U2YWQTPKXHnNJqM+pOM+NDuUBw2RjHiRiXkx9USeccqUPdaaaJhBXFkPsk1JZ/KjfK0hyZ98gqwyymtlXwgii/+ZXIAadCDsHCZzUb6sfnSUIRHg4BghQLSMIz6R4HA84UKu1WihWa/DRgjxZGoKtCnNi2w6/s92IuhI4IybsDYFrFKmF6+3UstB5Woa6W+dGj3GGUjzw6d/D4A2bZcfSzmzUZWyVrrKOhN/wkvg7T14xus3HlJ2a7tvIBpUsIRtEvUrsHN0sIty8RyZDKXuPhln0lFL3sNrJZWIyQLk4Kwi532+UMCzZ8+lSv/g489kvGBbPnv1TsbRzz/7GJUWmVUmlufiOLpoYe+khpV5lRISZPH5TAHNyDrIUccrYJ+eI4YOcMum6HnjSpIZF/gCsBH0Gk3Ur2wKNMwYdwTJGAZAwGy2EURjaxBI45sJ3q0uEsBzcXBSA2Wfi4WEgEK8hxUyYQFamJ7ZbTUULKP0z88QFRcTSszpJWn30Bn50JtY8I/pgUYCmgnL6ChLyvRh0LfRHvpg+1Iwhw14+mVM/EmMA0m4PUpTqfdKo1c7Rbt0gHB6Uforx1YuwA7fPsbi+j0pfPC1hZVbONl+IumcBNMZcpLLpBCNRQRIk7RAgm1coFI6Ss8rsou9aXm/5bxP5uPvtplEwKnL620j8YMuqQwnBcuvbryW4z4ixHzOg7CHEnYWiAz0xn71Gps05ZqYmFFZpHrGTfF+k7F1WNOqlzBQKLnkfSsogFu5UsTRzneoVEtT5yi+jMEnAUnVzMzdRKW0I5+Tzm0iELBQosH4FdCMi2duV/3OxBNwRInbUIBfeqWdHT0ToDIzdxuls1d6bU7R7YUVZfTyswgISECBl2zuf1n+nrYYwbO4d6D+U54x8qEOUhbZ5n4UO2GcN0wBnNl/eT7J0udDQFAZi5V9NiQ4Oz0Pcm+XcVmvI/bZ2XW/EHNQCI8kcCedtpBKx+SzZNzkuC7Jl0MM7ZHYH5QbDRQrVemnBF5ICBrTboHJ5ASYZS7EYiX7Pr1aPRIq0HRzcs/L+FuojLOoj2JYSRIsBU5bmtC9OR+WPkfmMGWJnDMRlFCGnaoFeMyUKbKf3t/M4rmwzcq4s57Dg1sFPH93IdfpJ3cKAmxxfwhQzcb+796oFPOTu/N4tl2U90tRUuZfWhjg8wwZUCsRPcczUIvP873fvTqTB9lNZI9xH/k+zq0evzxS9YSf4KIztfPwyvMzA3/OC2+vZ7CxkMCTd0UBwz7azIgUkwAYN0o3n25XcGdVQwJ2T5rix8nP4LV2d02l4ty/u6tJYZ49eVeZ7itZge9ZxWSecV/Jrrp/I4dn21UJIZht9D/jY57FLBaQavalHJsFKWW3KdCZDKi1hxWysJINimTTCgVxazGO8XAIE0xxHwl79utvv8a74gCppfvyVZzT3d/I4vP7Kzjde4adF19jeeOuhFpdHLxQH0QmrwYCCCUXEMmsCaPc62pfYf/dPzzG3r7KL4eBPEaBH4Ya8Xs41074ulJcILB2svudAE6LG5/8YGziL+eHLyT1cmnjPh7cvSH3xpptyX7QIYX9kYxeX+cAF4easMmdkVAhjk8swLF4S6sWMq2HQww4F/L4Ze2xtroo89Pjo2P5HM792X9ZuI5atItQi4dYfl2ZpR6fjMncUoWb8v8MrD87eC2Kl+zSHz7c5Lca7voP1y1w3QLXLXDdAn+QFjD+4//kP3NZUU36bLRsB6NBGyEPbx4EvMh0MhCNRuCzEpLwNKA/C+Wd4XUkUimE+0doVEqIhLXaR7BjtoiRFB+R89EjjDe3mTcTq9Wssumimxatr8+6qPUnIrGMZ5dQOr9AtdZErd1HvdnC6hxNTX3YvWji0Y1FZKO8kY4xn8/Kwq9er2NnexuVcunSiy1i+WS/YhEymtR0OhRWoIQSHu6TAn6suNNM34eaE0VpaGFsWCJrmhli8/UyGXZZRTURDnhFjppEDeNOGb3BQBY/BNS48Ce4ILO96U2d30UW2Hs5mhqZa5w8vTcIoA11kWV40OoMZLIbCFoww1nUhn602j2w3u8dVeGhqbNP2yTgciFE/yqyFtS0f+hQiuPBwPEyU0hALoI5MmHzeRA2B0iHJph4wjjvhVDtQdJOI74xImYXcT9TSSETD9K/OHkiAEjfNPqjsN2GbhADHyVhDEAYoz2g3GGIlYUcCnNpNBp1YXvkMmkkMnmMXJ+AWKfHe2jXy0gn0igUlhAKWYhHI0hEQlIBfXdSwouDkkSbx70u4j4u1L0IB3xYv3sHr/cOcbi/jz/++z9HrWfg//rlV0hHfPj0oy2tkIsnHSU1E0n2FN+Y8RilWg2v37yB5fPj/t1NxEJanWfFsTMgO8qDgNdU2VK/C9duoTxKYPeojGzMwNrNW9h58xrPvvka6cXbuHNjHoevvsKb7SNN0GIF3HERsCJwXS/anR6WV5awdfcWht4UKvZ7w9x/XVf3DERT8eZUWkHjfko8etpfEyHKZj1o9tgfTSSjXgEIy82hMM54jZJxloj4UKlT5ghhnPETK032GfqZKZtithWbCvSQ0cXt0tB8Sp1SHFZlwFq71SeouCSIw4U3QWZeIpwcX1S7UhlmSqYuPHXRz0TUHs8FmWXTRYokzzUaiKdSGApDaAo0Tb3ZzqsjWVjwK/kUP4OeaJmY7iuPh6wzAmgZBioYLiodB6VZSICSB37H9vsAtPeLd2mT6Sf8LhYagS3uH9mBV8GzGW9NoFxZqHoE/CPjjhsXtrMt7Bui1Z8yQRun8udENCxjJivrPNGLc0lsLmQBD0cPhohMlBng8SHiG8q5eP12GwYBI8OLX3/1Le5t3cUf/exLGQM5dhDYPjpvTMEcyM+LczHkMxGcFlsoVToqw02HkKXZ+dQn6viiJVKd5YUkzostOafc//2jsgQR0NSfi0SCZTwfBOLoX8ZUzdkmHmNk/npphD772SOvZymDoRMEyudzUQHFOOYMB314/Ja2FdnCfZUo0gePC0oWK4aDnqRhqgR9KEbc7KdcALMg0HejsIcOTLuOoRnB0JeCZ1iDwYKPhOW4mvpn0OtvjE7lSBaTBO4i6UX0uh2Ujt9J380v3ZSxvXj4Woo/82t3pHjUOHuHcCSEaCQsC15ZqCbWMArkgEFJ7g8jgmiSHAsE3MYlw0yLONq7+saUDXil1876nXobvuc0RlBHzNOWxSuZGAT2e05I2Gd+g75uLJrYGCAsAK1nWBXgTIA49lembNKknNfSuAlvOItg0IIxbuDgYBenp+rHRXYdWTAFsmyzN3Bx/AS10g6yhTsY2H0Uz99ief1TLK0+lPM7A81KZ2/lKOaX7+sidbrrJwdPcXH6Wl4/Y6cRQOM2Gqns2+Mh+GfLawiYnRx8j/3tr4Sxll/YmiZjK1Ntxlr7XVc6/x712Ih49LM5TgSMPuYibSRCDiq9MM6bAfQGTFFW1hDBJE1uVHnsbAuFQpJeyddVuxxvyOZR5p4UHhm6ZFnIRbX45zXGCPtHyCTpieqDS4mwyNXZ/5ko6RXP1EbPxulFFeWLC7n3sq0InglTkQmeroOBuYihb1lAFANjkSSzM8XdM71PuPPIRcZYTdNA3oKPtghWQOR43N+3x23xQ5vJOHk/vbGkrDTe8wjeE/Tlz3KtmkzN5FhBkEHvEw9v0stPr0XO/fScGvjm1ZmAZgqoUbY5Y14auE15p2Hg+XYRj1+dyTioyckuPrlbkDGaxdSbKym82Cnh3WFNQLr7N/MC8Hz/+uQH54FzIzLPKM9k4iYZZ3zcWcvg9lpa2p3gHcMReIxMz7y9msLeqQL5ZIcR4CJwx5CAO2tJvN6vC6DGY+W88P5mWsYMvpbnlh5od9fp/evBznELQ6I/cmNSsO3uWlLAOcpD+Zj1mZtLMawXIjg4b2PvootCUos+/O75pFeKuGf1MY4rNhIBgreOzG35/sOSLdd7KMBCLKW4mgLeabcFGN8r9kVlQdP89vkrYdP+7Gc/w4MbWRzvPMfJ3gsNwWDRGCZyq/cwt7qFt4c1vD6oSjutZLzIRhQ849BSLldwUSyjb7KwoGzZqxvVFaWT5+jbLOyOcLr7LRbXP8bCxqe/9doZMJWPjFE6eo7dgzPcv3sTd25uoGYHwfrL8e73KB28kKIf5za0VeF9KhhUr9Rej4C3gYDMv6k8GMMYT+AJ+EU2r9J8YNjvIRiOSMEzllpCfvE2xt1z9KoHcv74WfHcBlI/8jUrn7yRsTExtyFj/yxx/PeNJdfPXbfAdQtct8B1C/ztaAHjn/2H/67LG48nnBHwY9RvIeR1YTjK2OAigdNkXygp/zvtssqGOBUSLwCdKFKmOVtAEyTiYoYLwmAoLCwISlros8BZBidUTCQUmSCrqmJY3kVr5EcsvworlpYb3nDYx/7eAU7Oq1jOa3Kax+/FvfV5VErnODs9RNBDoGAsN0f6odF0XSYyAT9iYQurG5vim9CqnGgiogB2asjPypT4ONDo1HXRGZsoT+Loeihn8isI6ELM5TkxZYWJDLhEJIiIOUJkVBSjbi4khNpOG16yBmQxPJJpLifTkj46SzqSCbUCO5oup0lbZMyNJh5hSZFRVup5hS2xlGO09wgY1hEyJ2i3aDhLc2ZWZB0x/uXnjZ0Aem4QDs8HQT8mNDkj+Jwewr4xQixCO8okoWmwzxtAwAqhXO/goAb03DAKFhcGKgnhd1CSyHYZO6ymmhjBh6EvASMQhc+x0ewOMPF4RQYrk2efFx67iUQ6B38oilrxBB17gkx+Drn5BXRHHpGMls4PcH60jUwyh4WlVfiDISQInoX9Amw8fruP07MiPP6QLDATPkakA9u7B3i1vSsTO9qVLK+u4cbDL7F/cIzn3/4an3/6AF9+/ql6EjkTWUhzkikJSaaBoUMpGb2FXKTjMSQjfsSiYZX8UdYwsuHYDQyHPZkMcZ5bGSdRafaxuZrB5t17ePvkMV589WuMB300ex3xa/MyWCMaEi82subyDDNIbUra0x96I5gm7KqpF5rALGSvTB/qvwc0OhNUpimZ9CUj24xAmniEMQ0rSXN+TbBMRLzIRuk/oq5NBIYpgSRAmY5RWq3pZDO4iO8X7zMXSAlrzRDJ8xQ+wzm/1/QgG6cvygStVgvtNsEXj4wjPFfdkU/OIYFhjiGUGbdbTXR7A9iuhe4kIKC8eiYqzU1TPn04r1KSOdKFPqWlU7YZk0i5FZI+eQ/3g/uUjiigwwXtD7bfaWf2VwBoM5OfDwBoonoS1p8h6Xvcx0b/w+AZ94WLuFTEREKYZwQj6WM3tdAS83wCPuqFxL1iW/pNGx7DwWDiR7/VQNip4e7NVSQSien5U7kjF0antY54ucwX8kwiEW+Xp8+eY3tnDx8/eoRYah4npQ4KXClNQVACYzP27fnUII5sr1wqhNNSG+V6H4v5KOYyEZyVO+BrFubiAozxgHkc+8fvGVQE0ehfRsYZ5ZwEzvi7HL/XxMnUe41STgkK8HiwshjHMUMJXBcL+Sh6zSIG3QZcIwSDicEerySuavauAo4CGtPzZ2yj3la2L1utPwlIOptK5xyEjBZMH2WLwMANiaejOWzBNmMCsMGuK/uBzFa7D4RzIk8TJll2VcZ+gmRn+y8xv3ZXWGgHr7/BwuZHWLn9GY5ef42LvacqyfUA4bAlTEr61UWjMYyDcxj5FTzkvdFymwhM6io3o7fnlGHG+7D6hdIrNPZD2eYPOvJMrq1XYMipI2y0BDyjFIsgtsgzacswDqoE0G2j71hyHzdHdOp2AX9CxhH0y3C8UQHPQt4hEqm0AFWUqO7vvUV35Bf2XbN6gGgsgWh6U+Sb1Ys3iKQ2JHm5ePIMmcIWskzcpMTQb+H8+IWAWrn5W8IS4/6dHz7RdiA7hJ6IS/emQJuy0GZpnaeHDGEIID9/G8fT9xQW7sjfzk9f4eTgidzPFlYfYnXjC5wefS+L+FxhS/aHD25eD9NWPyzBIgMt66shGWwhEbLhGGGUOgmU2w66ZH55vWIZIKQ8k8m+bFcNcGCqoSQ9CjuSHnrKqiZ6RTaXFQyI7x6LPQRkXVouYIjFbBCLuajMLxQ8043gLvu4sE7PSsL+YZtzdCFRisyyDubYQ2AFPMK6CqGCCIroGnMwHBsx5wSGGUAdi2i5KRQitnif0dLg1mIQ2xfK5OepJ3B9bz1xOd97vluXn2mIT4YVj/PWagZv9zUpk6wzAdIMzjfUu03Oo2EI+4u/0XPsm5enCmxMPSvVsF9TON8dcoxQKvO7gwpurBDg0rvMjeWkqAgImH33Wj3StjYyUwmoVzweyQgL+kxhUfHzyXzjOHlvU8GdEf07eQ0KsKzsssevz/F6vyqsM92PCdYXlNG5e9oQthmlmzPTf4JZBNR4rEzi/GgzjZ2TlqRqyjxkap/w6GYaW+tJPHlXk+OfbSxm8hj4N94TQkGqMzg+67mmrJL7vnPakuOlLxq/S2xSALQ7s1RdlVxz3ss5NWWbBPi2jzWFvnn4Pf78z/4PtLqUIXuQ3/gMkYWpbUTrAGjtI+hzpaBIGSevK3ri1twcSkNlnG7MWZLcObIHOK2NcFRX2elceATH8KDS0wKbeKmSkcoihGliMBjAP6kj4RugMbLwZm8XxcNnKCxtYWHzU2GlXt3KJ69F9cAiRaO0h9zyljLUCQQu5nFx9AK7hydS6FA3y/fFOWXbuxLAFWBRg9J8WqnweiHLk6xanw/zG/fFVuV0/wWyy1vw+i3we2MhnwBoHHc5nrPwwzl9LLsu6wwy1XhBsOggwHSvqx6iZLVdb9ctcN0C1y1w3QJ/J1rA+B//m//cpbxvMGbCl7IyyKSypDipC2ICXZ0Gq+CGAE78M+WDwkyaJk2KNEwmnwTDCA5xQqTUfrnBiYE5Kznq7yGJjALMOJIsRpBlEswhkl0W9hBnBrXSOc4P3omZOBeYnFBxwpWPB8U/IexVM3DuQqc3EGo694KV/Bi9QkxDJhyaTKQTC1amBIkxfTKh9IqpFo2aDXSHQBMJ9ANZ+IK6aKrW21M/Mpp5AxHLj6R/hPC4DM+4K0wwglJkK/h9lKFSgqbglvrBGAhYWhEks2xWkZZ2AH0xHJG10FS1WO9LGADnVpwI5SMu4h6VwwqraUTDbhf9MRkPE/RcP/oISfUN4xH8Xk6UNZLcN2kjZLRhBfxg1ZtgmIAR4geiAB4rwO3+GCdtP4aOHwXLRtDooTLgpMeDuH+M0+YE7aEX0VgSQ5dSpKF4QgRHNQTHTfgCpnitiO+N9BdCSSY8kRw80bws7vrtOoLROOJzq6hUy+g0LpCMJbC4sCaTELZVPBKSxUKr1cbzvSOcVeoyqYr5vLDcofSXg5NTPH72UlJA04kw0okobt29j64TkOPbXF8SU2CeBy6MuZ+EfjmZC3gJkDo4uahKf8wkE4jS7yISEulCv1GEa7f1PA2H8r7KOIWjUlvSC7cefYy1W3fw8qvfYOfJtyKt7Q4G4svGfcsurSKUvw3XoxPNv6mN55sAb9QyxOSfwBkrs62eepxxAkqwLB7xiqRxZu4+DRyTtEtuZGnRnJ+srXp3LABwOqqTYwJn3JiAKRLM6QJhNl7wOfYHAmil5hj5uFeZa9PkT0HvYKBUrqHRbMriXQBRn1cW4GQDsf9J8AT9XeJJXSgOB+hNAvAE1A+GAEghHRAAj/s/G4PIKuOCiN28WB8J+40bF5oE/ujTRt82CRygzNkBKu3fEQn2VwBo/NwPyTivBglcMgIBxC3tGS0hs8xAqN/DPJO0yymbhWClMFMgQJ+kuroGon49ZzNJWnccQNAkc9VFv9vCpHWMpVwcVkjlw4l4VIEsOVFeYagQOBMZnunDizfv5Dq4c2dLwJJirYdKvS9AJfc5nyZLiYt5YC4zY1MaKFa7OC11MZcJYzEXEQBa2INEiMiIYFwagIVCAgcnasTNY+NrCNjTp4wLOyZyzhhm/FmYOB5TEj25VFqej8GY1OEO63AnBPtNDEZMbPWKRG3CpZOHXny6AOI1cFHpoVTry1gZC7mI+Ji2ShkcLQdaWuwZDSUshdez7YlLwcDndKV/9N2QAL3eYQO2J4aRLwGnV8OwfQEEk1IQorwnnF5C7XxXxmzxU6Oh9dItnO49l78t3/4UpaM30nZkfJxuPxaWD5M2+QhlN+GECspom24zdrKAMSYBQDIrHYSNDkJGFw7DDVxLgD7tB+ph9n57n1Sh7LHZvdqEn4Cftyt92HGnrB/XgdftiV+oBMBI4YdjhwvXHxcG87h9IdYIZFNl83OYeOPCNB71yigWz1GrVeReF4snkZwj02wg+x2ML6NTP0artgcrWpDrnYzpVG4DPl8Q9fIeiicvkV/cwtziFkqnr+Tc5BfvXB4R9/X06CnIUFtceXBFqvlAQLIZEEbQbGnlIWYSzpPD7xVAW3l0BSBzcbj7G5wcPpW/5efvIZ27IU1H4I1SUW58LmL2kPY1kAm1kQgOMJjE0BwmZN7A+zH7rBQSvSwATNlncmPUa5MS6aCl8jPaIYxofcAriS8xTPHKpD9ru8NkVAcRyxRmLNOI/T5lHXFOw200YTGIRSQD7XYPh2dllCtVKfS1jILmExgGOk4KaX8NXp+FPjKXzLOQU0LYOUPHKKCLHNJe+owZKI0yWEia2Jzz4aDq4qBEIA9YnQtja019APm6vTOmiCu0Ra8zgkz09Pr0bgG3VjXs6e2h3msZqKNAmlKBaerP/5nISbDtm5dnckwqYVQGmrDRpmmZIvu8Oy8MNA0qMMQ3jQAaHy92KjLP44MbQbTHb4p4sVsWMO3eZk58W8XncDr/JLBFGSb38+5GVs4NG40MN6YP31njuENz/yq2T5R5trkYl7/zfWSjUdLJv/H33ROGHk2wvhgX9tn2Mcc6naex/R7e1GLAk3dVvNqn1QYLiTZuryTw8GZWwgf42FpLSoF370yNN3lP43ln263Nx6Qd3x01sLFI+xQCeiqPl/T2KSP5/kZK5joE4GSYcRxU97/Fk2+/RiwalTHUjK/AE1+Vwgkf3J+5QANRlGGFk6iOU9ivfph+TWBsPk65MZPuK5gL2bD9TB+mLNhEw/YibY1waymKZDKOv/z1V/g///yX6IuKQVEwg1YujoO5lY+wsPnJbwFojYttVE9eIsUQEQ7A7hh2f4Di4QtYYQuLLPawEDOdx55X63AJKjKohUw0ypNZXGOxhAV7BouRhcY1Aq9Hj6HevO4EuaV7yK/cR6O4i0nrUFjAMk/nmiG5Jg/HGaFf3UevdiJz4FiOks4xigcvEM3fQHwq57wy6F7/eN0C1y1w3QLXLfC3tAWM//6/+PdcfySJbrOCfqOsoJaHMhRWWBS04fqDNxrehEWSQBbL1NsrIGCULA+VYTYaSLqgVkbVk4kb6eqcbJN1MJl+FiVJLLC9O22hYwPzS+uIZDR2nIsegi6v32zjrNRUgAgO6BO0ng3C8pvo9PqaTmcasPtqsB8OqWyP+8lJB2WNanBPajVBOxE+ihwpGgrCgzGG/a7Q7B1PELY/jbGVA3whqdIRPOMkxwr6JMRA0vwmNgLGGDFvH2GHBsqkhY/Q6fYQCvgFsKKBPn1KZGHompLERlkgI9nt4QCxaAylnh+7pT4y6TiWkyaCo6pMeuhrIowpmJLeSPCH86JaH+KdYjLdlNKj4VDODVmCPteWRKYIk9jpjRMMyHH3B13xOBFYSxgGulBnFZzsumZ3hOrAIymjfrhIBplsp4uBat+EbXiRslyEvAYGjh/OsA+zX4Rn0tOgAMqz/JQ5Ud7lRTC7CSuzJmlrbKtkIoluvSTgaTSziP7QhjuxJWXUY7B6B6nKj4d9dKpFBEMW3GAAjXYP3d4IZxclHGy/QyEVEybZs1dvhMXEc8FUTn8khQl9r2pldFtNfPLpp/j4kweyMPX6vcJkmtgEiUwMDQ+KjS5ODg4RC/qwdecmwqGALILHfIjcVlMmB4Mhvn3yFm+397G+vopHP/05lm7fQ79aRO1wR64NYUh1B6g7cQyCub/xIYLXliRwenyodh3xK5tJZSjJvLqYJqOs0RkL44zH3GhPF+tXEiEJOhFAS/K9vKauMB9koj71SZv50AgDjX1e122Xi132Zfan4YieeZQrGWLI3O12laHBRM2hMjUpr+U4E7RC4qFX72mapAA3l/JMHVO47+mYD5XmWBhzs03aIROQ88hjIxOPx1KsD8U7ZmbUn47qYqvUvJpw+YHT+HsCNWdsu78KQGNKJjFDSiy5JUMq22r0dWFEcELG2Ol6RUI7CHRGzGkoA+Wn6t1GAJ3jaaNLaS7Bs/EUrBc+mPhWcQt7BrC8XPwbSAYdJC31uGrZ+tlekF3sgTdgybhEHzqOCQRm6CfX6Loi7WURYSEXwUohJn2eTDQyrTIJvwArIvGhd6Pj4qzck3OcT1k4q6gcbWk+LmPPGd2ipyywQ7LJ5DkFm1W26YiUUySipzWV1U8xoIVCHAu5IHxoI+hpw5gM0Lcd9G0PJm4AZzW+UO9VF/Wx+P2RCZdLWfK5pVpP/fkSXhSrA5Ujm+p1Z3n6ars/thEyaITtikzSNDzoI6qytFFTjpk/89448SXgBnVBbLdLMmb7wjTTVnaNSMc9Xpzvv8TJ9vfvAZ71e1jc/Ej2pXpTP4FoAAAgAElEQVTyGme7z2RsjkYiSMZjCGbWYUQ1de7qZqElRSzKv33jqnwf73fcOk4YIXMAyzMQ4Kw7sdB3FGC+vAqvYGkzAI1jYtw/lSUakPdxPGYBpTthurYyhMReYFST/yVxlwnQZNyJ1DCEVDqNWCIh9+JypYxKpSzBQ1zzhsJRWDGCgUP0W+fwhHIIROfls5qVXWWvG0C1tI1YekOklTPG1ky+VTl7I23K+YOYmJPBDhfzKw8E4CIgdnUjgMZtcfWhXJ6XzBYDONz9SsC1lfXPNZBo2MDJ0RNMDAv5+a1LqSffv7DyCU6mLDb6s+ln+bFknWA5VMcYKbRHFhrdsRTveCDixUjmt7DaNVxHFu0sHnKuwiAiYaB5YA9G4hcXj0XktSzIEGSU8CDKUMdDCWZayIQQs0wEA5oGy8/89sjFN3sTPFzRPvDk8D3YOmsLygizwar0tZZTQMQoIuxeoENWmjnHsihMd4zw+ARxb0tko5VREpVhAstpBWApuxWw6rglMsLZWH9/PYGD865I8Onv9fqAbEwDH9/KSSIn95FA2nCkFgrPpyEALH4qCEamVgafbs3jjQQIkLn2Q6Y2AR0CbfxO+oINhxORVQoLbjMrUs3tI4LwLu6uZURKyvsMf6cPm270R/Pgk60lKfhK2rtcCzoPElsOGOj3ee242DlpiN/ZLGmc7U2mGTdKUbmxsHljMY7bUyCNf3twg4yzpniX3V5NCCjGjcwv7tPdNf39xW5VjocMsneHdRlr76zQH42SyDo2F6KXbFm+noAg2WcsMhIoo4yTF+UlrCWBOOoZyn7G/V5fjMkcm+AhxzReR7WjZ9K3/94f/1z8654/eYKXT5/An9mEP72Be+tpbOYCeL5XxW7ph9fTD0ciIBPU+3h1wBkjsBSzkQmNUOwGEI1FkQ4yqMpAMkVpL+eeBv7yN9/gz375f2PAwiRThacefgSo5lbuY+XmZ1LYZoFZCcoG6mev5PrmnPhi/3sBq8b2WNisXHcMBl1JBSaYH45E4A/q/FxBMiYAa9qUwbk9vYT5+3AMM+iHw/so5xospC5tITNNzOxXtfBBjzyndwErvQF/tIBB4xj96hFC6eXLECbOR8tHLxHKrCM2p4D79XbdAtctcN0C1y3wt78FjP/23/+3XKksgwwHSilVZiDmnwRnmMZGjZz61YrMgz+PhgO58c/i7uVnScfUyjaTMHWiQR+bsSSScaHGiQ+r/RIU4Lg4rNv4fp8JhRk8fPAQhfmcsBrsbgfOcIDdnXcYNM6wkgvDYiR6iH46XgFnuCgSvxrCUtPvYyy5LKMIAs6S7uQGriwDLmhMn7KvCHJxQUowp93tY+BNw5PaFMP7dn8gCyWRUDgTYcVQQsTv5vGHjT4yRg1BcLGoTJvZxJLzt5GhiYh+04TtBtFsd8TctdHjJNpGJBoXvzEumhOWIVVtc9xUYNHwoD0Kot6byERibAaF5UeWhXhEDXtwBm0kQ4bIubig5UIoaAWF+SaeNMLq0GqbyDwp/wknBPikaT6rmz3EUer7UW200er0hNFlhQOIRizkQpQv9WF3mxh2W7BtTjTYB0ypmsMZyiIgYBGk84hUNLn8EIWNh/AGgxi5piw0fEFLfCXGdk+SibpdeqE4ONt9g7OTIhxPRECxbDqO+UwciWQCoUQC3X4fuydlvHi9jeLxPjrNOuxBTyrZfi9lhlGkYxHAF0RhbQPdfg9vXr3Gw4+28NMvHsHyaWWxVaeUy4tYOi2ypNNyE2enZ0jSqDubgd9nwDvuwR31hIFIJg/3/evHr/Ddk9fCNFy++wUyH/Dm+DdpeCCoMkfJZiqARp+MTpVXcuE0k1/yGr/ql5WOK8hSbQ6RS6lMjc/P2GjZOIE4Q57nJJTBATMzsEprLB4jBK8ICs2AMwHPppNWYcBMzcOafe6Pg4ifrDXto51OVxJdOTkeexMYeWK/1aRccPIzcsng5X6lorpgJLBD9hmv99mx8u+Ug+aTmqhZaXIMM5Gl35kw0YZIRShB5TilYGl5Cp59uM7+fpf+VXzQrjLQ4tb0G8SHTkGDtq2LCwkE8BgoN9iuBC29aHZZrFDUg2AO5aV8jmw+7kuCv1OKMhmhMzDE/F4oJ2JGTsCblX4FHbP+NqK+iYBiHMPIDn3+ZlcYL4WVLbze3tVgjnAM7eoxCvML2NjYFKk7gUleO3PpsABblOCdljoCSHF8ISMxm/BLWiuZftkEU4LZrmMZmxgmQAnnjGnH46RPGo9MFn2mibWltEg5eT7WV7NTObsyn+nTZLpDHJ82YEw6WMyaAnYdloCjsvrqcayezwQxlw7ImHleYbGCxRP6qXWlD2VSQWQSAdSaKplLhFzU2g7YN7kAtcjiYqHCGSNiNIV1yT48crSIQfnRyBsXaRv3SySbBCGjc2hXjqTdyE4e9Lvim5icW5d7TvlkW66bWYoc25BBAQK+swA0nlyCZ5HcGqzspnjyXN1m1xe/jyB/2G0iSsYY5ZbTbFvenwmAMQBBtylidpWENntmykAjOMB7ZdjTk2fE0xMd9CYhdMZ6nxTAZlRXFos3imH7DIN2Cf5IHgGvgbDXRjqbRzydEZbH0cE+SsULeK2sFG6GnRIQSMEM5XR/xcZAgXb+3K4dSPtE02tTZhPP7gT14rbcQ5wJJWr0NvLi9OAxcot3pQ9yW17/DIe7XwuAxtcKW2wKpvF3MscWVx69l3cePcHZ0RPMLz/A8sIGzo6f6GLYdXB4/BYLyx/rNUPwbeXR5WfRO42LbT5/cfoC81YD99bWMJgEUG8PxWOQc4toJAqHx22aiBgM8FGGJwGkUrWGWqeHbDYPfziLnsPC40SKUwF0cVGvomdrEA8B3GwkhEIiCnq3hn0sjNHsXtmqr4oevC6xnXQjE2021krx0HCQstpIByi5HaM9yVw+r4EFXvTNLKKTI5F2tj0rSJgVYWt7fAE5DwTOqApg0A3nbfQ+E/YhXKwVIri9EhcvtJmH2d5pGw9vZi5ZZlvrGQGFBECcBgDcWslIW7w9quL5dkmCAAiiEeAiU00/X73MCJjxNTNTf3keEDYZNx7n3fX0lI2m4Narvco0uZJMPZ2Dbq0xEZMyTB1/VSKqQQozCSXf68EEm4sJ+durg5oAV/Ql05RMV55jQZYgF33OCE5yIxBI8IweaE/fMclYzwrHaLbR9++qwhC8en6e71Tw8e2cpoT2mD6t3sBsqP1zSis1pGclz9AXhu4w+MjBrRUtNsxCJmiDsZZnQiSp1168OmzizaGyesmor+5/g0F1F+lUSoAgArPCjkwr2MNriioMbqsZZZYfVJRZ/rs2Frsywb56dToussE+ctkEkokoTpgl4jHBXBmeZ5E3yjVv4OnLV/jLX/0G5WpF5qQCbE1vqn/8sy/wxz/9Et88forjqoZojNpHSC/ckf5F77Ozs7LcFyhJHdnKEGZ70ZbFCocxaHdEfeJj4ZhPkKXIJg34BDCbDOgFZ8KlPJoFENdBcv6OgGezrVfdnwZjuSLlDGdvYNQ8kjmEFERYMEgtyz23WdxFs3QIK70GK7X8e9vs+snrFrhugesWuG6Bvz0tYPx3/9G/7XKSIMsHScWkxp+gi978WX2X9Ed6n9CTyB8U8ITTEMogpYo0pYazMiQmtTTanE7dySTh8pZABhdUnBSI2fLEQdceo94bo9g1hVG1sLCARCKq76WPWaeBdmkPfkoQraC8l1Hw3DiRZZVN5V4+SVUUZsvUEJzHQCBKGHRTPw1xXZJQSQJ3E2FnqQeaAXvsiEfVKLyIwYSTVzWI5aJcVY6GyDz5Ph5H2G/C79qIus3possVPy9S1mm+nF5coXgRvdIROoMBLpo2CtYA+bC2XdOJoDaOoWdPEDAmyIQMjHo1tPoORmZQKO6sFJJh5zMmSFFq5LXFb2IyUkCB/3i++E8ANNMjizYFBnSRxWocPXdOOkF0jRQiVgA9e4hWtyOVPHfiSFWbbRFy24gabTERFoUWpkEK3b56oNGAf0TjYq2mC8hCPxQrgqWHf4L0ykP5XisaFoCSVWcCp6WLU9idOoIeeqhMEE0kUTzcxrtXb2GTJUOmSjqJNFMpHY22r9guzlt9lE8PUS2dqwyq14Xd7yMWDiFsBQWMnXj88LCSL2EMY3z+4CY++eg22vUGTvaPMYGJ+c0NeCwL9WYP5w0HvUYNC0kvsrmMdHLDbmHQrsJm4iC8whR89W4fp6cXSKdTiC9uIZBe+zf2qid4sJgOyuKNiaH0GWt2Jqi1xiLPzIjHl070yTibLarFk2V6VJm4H/X2SICyZIxhAXp+CaAJ4EZvnqlfF/se2UjlFsERF+mwLgwE6BqT4almyWTAcUFAMIHXJr+r122j3+uLFBPBNFrDq4w4Xd9cBbHkM6eLT4Ji3AiazVIdCaRJ8mdziHwyIP1EATMFCnlc9Dyb+Z3xGEqNEZJTRhdBwBl4pj3+928fBtDev+vHDDQ2O4EsLli5gODG8YNAGoFvgjutPpNQlWVWbjmotpQ9EQvqe3mZ8bWUalY7KpeUkBFJVXUEJPObQzHOH7m8LgyEfSwiGOhzgc6F8LAkQD9ZLkw4VAYud24KuJleHBerck3Nzxewd3As719dWZYxRoExG5k4/WlcGQ/IniPDoNEji8NBKkw/NqYSqzTWCoXgDQRQrNliVc6j54Jn5p9G4IwgGvdvqZDARbmF4/Mm5ufil55nXOZ6PRy0R8C4i9NiD2dVB3MpL8biC2RguRBEscr+RVCQwLGeQ8qWyD6rNhSg4vdx3+nnpwUcBTDF45HFILsnEnUWNMJmV+4l7NfdSUSAYs+YUjUXAyOqfb1fVnl4MCOMCmFtJRZQOnot90su1CjlzCzcELD4bPepJNiRaUsfKHcyxGBgCyuLib75/BwSsSiC6RUgTIN1bnptqcxfN35P2GjLY+ZlqEQO+nYSPJtKaT8Amv24d/P+SRAg5CXzhh4/jkhVB/TQdILSb72mi4AkOUPSLe32BVxfUq6xwKQpY8tw4uDmvY+Qm5vH7vY71KsVOBIAMRY5m3inhjLwhucuTd8FTBArB3r26fEx6Y7FqnppW+Xw83dEykkPtGRuHcWTF3KNChvV6xd/NIJnp0fPsEhAbOMzlM7fyGcVlh6AUk1uMyCMIBu/lv0/6BmK3JaBJEEPF+M+jM0QzAAZhezTtgQOzHzV+DkMHqA/ZszXR8TbE3aehE8MHUnnhpXBcFoECJsdRAwCtyqfr9Qb6LkhhJLzlwEqE7sKPqSAyWRDKyf3sVG/LPLO5WwaC6kkzElHfOiCPgMe2kMwBXw6T+Np3in5ZT7Fn1nwywYrqNtRmXeFzeoUrGSxwEDPzaBnZBCZnCHkXKBtLqPjWZBAgbjBoB4TIRYpTQfFblgwCCZM8j5DIIvtRwCJ4wyN8IXJCGB9ISoA0tvD5qU0mIW1GXuUaZxkXhGAIDDGJ757dS5ssvubOXx8Z04GYN6H6QM2s9ygBHPmZ0awaQawsaBJMOv7N0X5rEe3cgLG0G+MG3+fXTD0hlXJJy1HfAJkP3t7IfJKfsaNxSS21tPCWHu5z3HQwM0lTRZmqjCBOCZnbk49yHZPm+Ipxo2yzRk7jZ5o9D7jd0mh2HHlfXfWEnJ+eUz8O58nU44gGtNJpeBMefv0HsS57kLar3JUvx8bC3EclNTfjI3NuS233bM2NudDWMmH8HK/gbdHyo7j2NI8+h6142f42S/+EX7+9/8B/vf/7X/Ft7/+FeayWQSCIQFuzfgazNSmvGctp3Pr/ZIGZPyuLRscCHhW7gdRsS25R23mTaQCBH4NJJIR1OuqTMhk4nJP4b2G18HpyRl+/fU3eLO7g0FPAXs28k8+eYTPHj3A2+09mcsyqf7x0xdS0HFGE5i0J4hGRbKpxWK1jLAHfWG9ej0+XJycSNsEqF6YnmuRaM4alesZiwFRJKDRWsWQIIBZgubseDvlXfQqO4hm1hDObsBuHCsw7wvKNcCxp10+kEAebySHYHpV5PTX23ULXLfAdQtct8DfjRYw/of/6j91zS4nH3qX4c2ewBRlh5y8skLPm48kFrr0yVIZB+e6nLwoyMYkvBF8AU62KXkbIJQqCAjTrV/IgkOCARg84NXY50G/L9+zWxmhOonJpDtsMU6ci2kXzqCHfquKVukQxqSHZCqJUJALeU7e+P2aOsVJBqkvwQCr7a4knBEQEpnHVGbCCRyj3elpE+DnC+bjChjGKtxEIuVduN4g+sEFDHwpOWayDWTC4yc93YR3Gs8ucpSgDylvV9hZHdtBrTtBpU12gi0LK9LPbxUsrKW86HfbGPQ7sG3KmDTBqBeYgx3Iws8KoztCpd5Evd0Rz52AMYTlktFmIh23kArrDZufSUbWDByTxVowKAtBhiVwUiHnjxHmYwfBaBqhWBpntT7O6QMl5wBIxsNI+YeY9BrAxIY57om8kZOdGbBJKjzPHxfnbAtOOCmboDEyTbMp9yAbhfuQ3/oT5Lf+WPzjeG69VgiTfktczXkeBi1NQKUXHOEpSnmKB29hjMcYjLwozOcxP5fFy6fPMLFtNXednj/uRLHZxeFFBbVqBd1OW6R9k0FPqoHRTB6ffvYQywyGMJjMOUGj/v+y92a/jlx5mtgXwQiSweC+8+735q5UKlNLVXXNuBvT/4Bh2E9+8JsBPxnG2G7Mw8xgMLYb9sMA9h9kNKbd3bWrpJSUqcybefeV+04GyViM73eCNxelVKrq6qW67xEI3SSDwYgTJ06c851vGaDdaCOdSyNdKsnE3ZnOcVKf4svHT3C+/xUePHyAh48eykRoNmjjyZMvcd7oIEoZTTaL8tYDBInlBPYfb2fACex6yUatEBcwiybpbAPZFA3/ySpbiMcZAYPlLEamOpRKkVEUjiwD10Mhx/Q9QwA0blPKxhUY1aN/Fv+tjH15TzT7nGxTfqgYkWyDBFbJamQaKwFbYVV5HjSno5KwkklhPvUnGkbumybByxp+G5ySdFp6XoUTi6WvC0GxUoaSzYUAZwLMyKCaIQaUcypPNwJlwt6S8IBAvsPC75UyHIATUHxTtsnf+FYQ7Q1w791bLQfrBM7oWcS00+44QGes7iWRbIqPEsMA1ISJfRCBis6QrVWZg3dHAVJxHymxadQwnAJDB8jamqSStke+9FExbYKhQ0/FGeIRSszJGGJ/xcmlgamr+jnTuYDhjbBaqyIeT4iHIr3BhEmlMaCE9cHj0XF4fCSzNCu7KsdMDzzxzhmoPpF9MPvaRMQRqRq96Aig0X9tPDcRjcek/RgxlSBJ8JJtgMDZUoJ7SCaZyMnJoANWKmlZzLhoDqROlIedJmAaARWmcNKMv1ZKoNF2cNFUk8mVcgIrZVvSgGUiT7bvwsPpJVkxQClvod6m55marJVyapLIz7K2jlZvLjLIrEV28hweJXNkNtEgmn0NvfIIzMlCUiCgEv3ADJ99uoMZkoBVEtCDjIT2xYEEBhRWbqG6/b5MsuoHX6B+/LXU7+bdj2WR4GzvsciV+VxIJlNYvfkIpY33RMq3LMISFNaaYmyGc00JESB4RuYImco8Lj6fxwTPriSb36/fYlof7y+y1hTe5kOb90UevNAs+NM2gpnyh5Ik54U6Zjsek5Rk9tH5YhGrmzuyeDYcDjEcDDEaDDAeDaBFszJ+IBuWqZ2vs1SXbWkJpI06Rxgw6Y5hNTTn5vVae19e9D9jccNkzdr6A/E+q58/k/uY7aVSu4vyyl1J3XwL0sb5yWMc7/9cmFXrtR2sk3lWP8He4RNsrt3BSnVbFp+0WBaamcLl6VcCelXX3pffJauNYBwZ+esbD8V/VcKJMJJL4yAjMrBlYYpmQp/AM9LimSeLM+zglox46Uz5jAQWDgEuD6ZVwnzaxmx8IYzu9XIJG+UCTC5BuiO6pEof7ZsxGKZi0LI3Oe0ZOGyHlhWaj2y0j0y0J0DwYJFRpuYBJb4lWGgi6V/Kb0+0EkY6n3MaUsGFWFoMtap4oFVTc2TyFTRGJiw7g53VND5/0ZIAGII6vMdurKTlfPjvg8uxAOcsBNW4uMk2pK6N8oJbAm3K/wzYPSarS4FyTM1kIXBG4IuAGavryV5TPifD68WJYlWxvLddEM8zss1YPrxdlmuylGwS/Foyy57steR9jnOWNxE9Ym+uZ3BrI4sXx325cpTD830+AT573hTQjMdCmSX/vXdK5rwmYBk/I/BGAPVrpi7RVH8tI+CYgGib/H1PQC0qHCjfvLmeFl8zglzPDzvCPFuCejdqlMiqe4x1Ve/72K7EZVx33iX4T3lmIGDesh/gRV0vxgS8f3k2EtYUq9Zp7WFw+oWkiUcLN+VeYEJkszdCdfshajuPgP6+2k9m56pOv88fhdgEhdgU3bmF7iyObHSKtbyOVDop9TEP02dzGQa38L5XgUUE2dlHBUYMP/npL/HX//kvJMmdFc9nF/u4jx9+IOdL4ExCQri447rSvhJ2QsZrHB/adgKZXA6FXBbnJ8e4rLekj+Hivp1OYBpMsZgHMB3K500Zv8ypZuFtwOeNroCzwtor1tnr5z5uvhCPM1qkcN6SKt9EunpHsXDDW7x/+QL9y33E8puIZb8ptf8+dXm9zXUNXNfAdQ1c18AfXg1o/89/+J8CY9pU0e3iEaQmkhyIitcJKfcEmEQKGCAet2WVRVhmirsgDztuy4ECV/8JtHBAx3TKieNATzAZyYThMlGPDx8l4WKq5H7LQw8Z1GpV2GI8H2DYaaB1uofZqCNUeitmwM5WJImMFvkEdDiAoLfIgt5fNGb2PUXjFskYz0CBgCLDCQe0HJzyAc0JvGXFZdJHurskLUKHG81hFl+Bo9EDiGCPMqdVyXSUeZqy8iSx9DQk9Ry02230h2PEo0zNpPzCga+b8tCtmmNEvZ4MbIZTgpA6SoU8YqkCpmYBWjTJkRKmk7FIYfRZF7GIj0SM8lblmcLzGI+5Wh4gmbDkmCh143WRY6O01OWEYqEG83YNXTeF9mCEfCaJfJIAiI/oog1j3pLBMScIZBtwH0sGG1fgyeCjDEzYFLymGgeGrvJtm8/hTFj3nFe+Ahtiponygz9FfudDaLOeDCzoM8dCnzoB/eYzuV4BfIzmjBGf4uDp5yhks3jwwUewrKiwE8+PTjDptmXgSJaIAHc+JX0W6sMJ9g8O0W7U4TljzCdj5Kqr+ORP/gQra6uIBgvY4ABsjgmTz6JRkbFypZ1He9xw8PjTz1A/eKoYKZWyMEAajaYAuWtrVazc+hD+PwLvsu/qRggYLg3wuR1TDms0cBdAmEEdvjB9egMlxVxOZvj3sixzL/lvnwEQZFPSZFdmdWEy39LYV+5vdc/KZ8uph688zHh/EUDgdWLk+3DQw7DfU0m7whYl6MKJZRL92XLi8u4zfBs4k4mhgEpkC6k21aZk8bWv87OlryKlg2SZXXZnAvIoOSfTNpcyTzUZJ6jIfVNuSNBKfBElc0NJUQmsqR7kHeUVfvHGFor5Kbez6j91CMCVsUJ/sYiuwDPfF1njUv5EiQsL5ZpkwPF7ZKXRu1Ag/iAQYGwwJfuMx6y252G0h768EuYcUY0yek8B6QQyfTXpSltkxKjV9knnUli8W5vrAtaI7F0z0CQbkabt2ZSAO2IKHjIV+fsEZghCso+gvxqN8Cm1JpDFBQn+nkgwI2kY0RgSAuBFxcCerJ1KwYIWjYnXGEGaSiklk2KyzPi9tVpawgQuG0NsbxSwUqF/FoF4NeEWFpCA+XM0WhORqNXKyVBCqkSLfK5cNEYyEVspp4XRdl4foJCjj5c4tqtFIKk+xZjlcV00J1hK/dnX5YgF0ZCfybtM3WViLxOXA7LPIuHzh3VMEM0SIIf9uhstYNo+xLDxErHMqgSfEKytbt9H8/hrTHsX8nyKZ6qo8b3TXdVP6gYOvv4VirUt2JaFaNxGfu2OXGPJkSNLW8Gpb7Q3C2NhPKskXeWpNV7EfyvgjCCASKtkNvgqSCAakJXswwligNOR3zBsJaUlcMTn7aR7jDjG4tNGoNFOp1GsrUrQDtuVMF9bLcxHTbnXpA0aGcz1tNxzr2Sbqo0LAy1s2az7afcEzuAcC3eGZOkmctW7CnjRNDTPn8o+yQxjj7S2/fHVjdo4/wqN8ycor6iEPu6TzEKpTw24OH2M6uoDlPIV8TsjE+7s4kDOwfVcnB4/FhZLpbSKldo2ookSTs/3VTvd+lBYdOz3KLO0jSlirBM9LYAS63DsJcTagNeMbVcWghiaQYPyhStg6Rv9iqsA5MBIYUZ5KwLE7AqccV2AL/q7VZLAZjGL86GGs2H4bNUDbBU8qY/DdgRbRV+kgfRWLVojNCc2mpMEMmYfaaOLziwnYLCueQKgSd+PCBJ+XepfhTsBQ6jPirGBMM8S6bJIByndfHE6FlbW3c0cHt7M4+lhD8+OlPn9DbLONrMi7WQ9Ezj6cq8jwQLhHYeHt0tyruxbCDgRXBM5pQYBtsjAYnl0pyyAlQLMCGbp+GqvJRLQR7fU8S0fRDTZZ+E23Beloiz83ufPG7LfpXyT7723k78Cx5ZMM+6X8kwe04vTnhj4s/C7ZIfd3sjhyV4buyc9fHinJMdN2Sa34/4e77ZkfBMzdEkeJcvsxlpaFhvpg8ays5LE7nEfT/a7Ajo+ul3Ag+0MPn1WxxcvXwGCy4a8XjCwUVSLiFwgZejTUXOB07aD97aycqxcOGHh+Ip/S6J482vpN4zsNn7605+K7zAXacgyy/IeImMrrDx9olJKA3tF2q9cF0+B8N9VMqYjgJksA8sYVcOAcvEghc2ihvW8ak/sL7hwctDwZSy5XY6J7UBzMEOn72DY6yCbMKQP/cWnn+LyUh2PWnyeobJ+H7WtD9BrvMSg/hK5dEr2OxwxgTsqY4xBj8C18hZM57OobL6PfruHQfMAfiwisu1K7b4AaL3LXQko4SIIWfoZGv1XFevu7cJ+nECS2bkAACAASURBVGOibO2usNB476RKN8QrWaxfaLnQPJQ5jple+c76uv7wugaua+C6Bq5r4J9WDWj/x3/890Ha70OfNmUiJFKWEDCTCXNofMzB+cJVvgt8eMhgy11IQpLIPAnkCEtNctoxcWYyyODqqaw4cnDM5CB6IDBh013gYGBiv6uLUejm+gqKmRQmwz6GnToGnQbGvQaiuodsNgsrFhNvsmjMkJV5Ais8NoJ4HOhzMC0TWJGGmrTCVglYC0oTaWBKzzIjTK7jAE6ZDnNCKLIKqwA9u4WZkRQmGc2hORDlhJSrpvSCixMU9JnA2RLD+3wqgVhkAdvrSwqbM5th5ukYGSW4moWEP0DUH4qvTc/RUV7dRHV1Fd3xAmf1LryZg7wFpPUudJeeKVwhU5I4yg/IIOGgYzxRyWdmjBKsCPr9kUqE1E0E8QpmRhZasMDcmaHPVT8tgG1bSFkm8loflj+QyZWkyM1mV6gA65D+EfzdmTPD3HFkQMIJfTyRkJVwZ+ooXyUxclcJfzLREh8TrurpyN78IYq3/wisdcPj/sPrbprC6PB8pldSTqUCEyjp2Xv2GNVKBQ8efoxYIoFINIrzvT20zk7DpESyiCLojFh3Htfb0Wh10G418eD2BoLZGLt7h/jRj3+IW3fvKdaRP5fVfZ4L2SyMWh87CwFC957v4nD/ALXaCqq1GhwtjYH7pq/QP/Zbm8AZgYYawYcwT+8KzAonpPX2FPWOI95O9DQjq4Y4CMGzpb9IqEOW9qczQVDAbir4KItUZvS89wVOC4GzpV8a28Cc/nXjvrDMBFwNDdITyTSSqTT6vS76vY4kO/JedY0MZlCr6u8qb0sdl9uQPcbjobSSAJiEjYTqtSUwRokm/c1Y6GfG7keM4TMKtCMTTzHSFJCm2GcGylnVZzFxk8dPZlWjuxCftO8GzV77NAyNYP2S7ZZNRtAeqETTjK28x5hw2p/48nsyMfDJ4lLywiXDjQNxbkcGHH3MeNz0O1MlQNoK/SZ1Ms6U5xEnvDT054t+aUuQgPe+JOtKe/BEzsl2M/NiONn7GpHJGd5/7w5WV2oyyb8Y6hjOgUw8QCaTRixMMl3KcIWJSpN4dyFyW7LNuGCh2MYqqECL50TyFfU68KIFeRXtBUppIBJNIhKz0ei50ndVy2y7CuQ9PuvJfcpCoGtzNQcGA5xdDnB22cP6Sv5VoEC9L/1KqZDERWMocn0y0k7O1cRzYyWvQDydHl0RxaD1fZzX+wJ48LnF5w6DD5bgM4/hsj0JvYgCdHoz5FIRpOLKzyyYj+HNp2IxoAA0WwAH0x9h7Nsii8ekIZYDnplD7/wZehe7EgzDBQ6yZMnIKhSKSBbXZbFn0jnDeDSGVdxCtsaJm4bDpz/DxctPsXH3h1i59ZEAgbzKXHiJ+iM4egYzjUbiqj0s/8fj5yKUlO8h0Xz93hMvs5DhqyShagdLsJR/RxaKubTQiSjy+aH8+UadM0x7x0gnbWQzaZUZyzbc7cJO57Bz8448R9iG+dwwfLKoVVjF2LcwWiiGlACa4UueGVyQihjoXLxAn3YNhiFMcTu/DjO9Kt9fAmhLEC0IXJSqt6VLI9uM8ioWSST15gIeXPFIw6ozgjEuTx/LZ9X1R8qSwGnj5OQZIvE8drY/wOHLn8kY5dbND+C5ZN4qE/GpRz8lJZ1e+klyjEOGmUi6AjL4Ehj7CVj6RMY+fNbQUoGyallkJIhGJmHoTUiwYzZpSF3wWNhvskwH54inXrGfozZN/lXAynrOFYa5IuRqOGjquFmhLBDYa0ZQticoWx3Ux0m0HWVWn9Q7SOt1CRgiGDBCBUNUZMGT7ZreaGkoCSTB9XLSxWHHxPHSe/+1BkTgiGNAAlIf3Mzj+XFfFqUk8VJS2AMcXIzw/k5WxoHs9yhnpFyZ1+7xi7awuFTbVUw2fo/sMgJW7+0UJQzg5XEX93YUI43thWwzbsN9EBQjwMVrTyCMx0JgitfqK8ov+RmAj+5WZFsCcCwEvJZlyfpSsswmbq2p9EsWsta4D5F20rh/I3sl7SR4JjJRjQmaBNKKeHhb2UDwewTUvj7o4sFN5VH2xcuO1AVZaUzcJLh4b8PGp1/X8eRQMW3fLms5wNQDMcNn6MVhYy7AJdlyZK0xBZSLAdPJCMMhg0403N0uwesf4Sd/9Rcw87dQ2PoYH9+rwuse4Bc/+QkiuR05Fy4p6tlt6ZMjsya2S6Yk5x42Z+jPY9LLyMLzO4C0sMuWQBqCaFy8yucsJG21QMdxOPtg+mWyj2l3p9Jv5HMpdCYBztsTtFs9jIYjVPMJrFfT0rf/8tefyXiTP/71rkp8Zr+Rz+dk3L2YLWRBfDgY4Mbde9JPHrx8oZicugHTToiPqb4A8mv34C1ctE++5roQCuvvyf3VvXyJ7Mp7yNa+n8G/jJn7J3C69D0zYBe3kciuSp/HfxM8c15LRn7nhbx+87oGrmvgugaua+CfVA1of/ZnfxaUyZByuOrJZ5iSSXGgz4mzmjgoH5vhQsc0MBFPJJHQXVjBSMAqDpSXA1SVqkkZpNoPB1h8AHEVamksq9gkPo76JlpBFquVEsqlvEz2Bt02zvefon12KA9HO24inbQQiymJBAfw9D+TdDfPk4epyDcjukxmOJDl7JOTJQ4M5nMmBwXikcVIdQKDXGEmg4srzFwlpykusjvw02sC+g0GY+V1Rksg5YaO+XSEuM50tyliThNbhYxIFDHvwKGMZU4g0YQXiaHvZ6DFs5iM+7L6zpXvRJRJiJaY8bdmMTSGAbKRGTYzc3jzoYBhnDwoHZ1KTeLAgQw5mvV3hhM4ehoTPQvH1WBhIvVOUI6TBA6iuMpnRgzkog5ykb6AJTxGTnYJbHIwwwEJz13521GOyckGZY2Um/rip6JwUU8mPqxvTp7psyYyXkkE9GHGogKG2mv3YRa3kYyZSMXich4EY+JM8wyZZzy+gImKvoYFInj8q1/gs5//Df7Fv/xj/OjH/xKlcgmXZ2f42V/+JSajMXLZNPLZtESodwZjMAjSjSbQHU3Q63Yx7nfx6M4a4qT8GyZ++MOPkClVYdgZPPnsc/Sadayu1QSEePn8Jc6PzxArbcHI/GGuECq2mS5sG4IHHFyG+RiKtcDrEwZndPpztHoqYZFFSTgNSaYUgHlpQBNOwiMiI1LJU1rIWmqNFKOBII/4+Og0sp+J5xyZR9zFaDgQBgrbl/QTcgzK20heZChG8wiiavLwreV7JlkSnKL0lDLUJV5Aj7ZlEWAtZKlVQzCNhvWsBYJa9IGjBxxBKgJZBNd4HtInhbXF7enrJf1gGELwxnG/daz8TR6TSiwN0CB4F8pHeZzLwvonOMe98n3+JL9LWSm7qXxKhZuIjxkH+ENfpJlyHML8gkg2CZK9/p6oUUPvM/YblHTaUVX37I8tY44xpbP0EfQDHL54hkX/UICFm9tbwig6avTxySc/Qv38VID6Rx8qFg/7Z07kyTRiEh2ZZgwVIcBOM3L2KZpVRCRZRtTvIqn3kLSjsOIGYoksYsmS9C3iBWNwEUAl6y5lt/XmAOeXfZQKr0BVkW1KIIFiEiiJlaoHkXkJyEa2GqWcDD8Bjs+68tnWWgEnF0pauFrNhoE3SsJcbw8l6ZNsNqZvMryA8t6WyDiVFIptl556XEDqjlzxQKPvGZlnTJ4k2EBWsQv13KEMb+pb8CdNYe31ez1c7n+J8XCI4totAXqGzQOkM1nELT6/YtLWuCBjZtaQLG5eyagbJ89QP/gSpfW7WL35UO51eozFgjEc2PJ6VV6Bt2+AZ999l73xqfJX4rOQzGDFrn7Vrl7tn8cRTFsYdY6FXcrwn0R2HanCJrzxBSILsnpMAZNcGny7Hsora6iubsm4waFdwWQibCsuUpHJRj9Q8T8KJf3L66ruQRVwwgk7waVp5wiYtmBZCWjxAgKLgM0rdiyvSf2Uss0nck/VVh+gtvFI2ke3/hWG7T2ki3ew8OjXSvalLwx7FqZDl2sPQjAO8J0OjvZ/Dt+wsb35Pi7PnsLTE9hcv43jg18odqMRg+NFsVZdg6VPVd/oLzD1KE2OIR2dCdtS8fHV+cR1R1i3i0jmSvIV+JQpzgWQjhkzRPwhJtMJHGchz2kGLbzO7iZASK9SAlxzPYeN3FxkgIedVwEurBayh2rpmbCtL4YxlBN9McUX/0nNF/YZAbSMfhkmEdJQ3ccAq5hoZaQCJluqsR/TEy8mGZx2380WJlOL/f7e2QAf3CjIvbV7MsCd9YywoF+cDCVU4PZ6CoeXY/mMNULQiGMuMtY+uMWgAOWfSvkl90d5JRljlE4SNLu5nkU0oiv/s5CaTOCKRQCzpcEhgMe7l3i8W3+jrXOc+Oh2VYIFwt5TfpPHwrHqUwkDgABmBMoUC01tS4ko939/Oy+SULLuCNzxewwYuH+jIM9Tss2YvnlvhwqLiCR2Pt3ndz3srCjQm+fLuri1lsTB+QixmImdqoVPnzXw1X4IIoYm/1wkZikmPAzPv4BlWShufSwSSYLDXAC9SoxOzNE6/hJPPv+VJMen1x4iufIA/vBUWK30NPvgRl6A0WeHPbFUiM3qMJwLrK5vwY1XsV93EHU70q/R+5aAGOu6PUugMw8fOq/V6maOY2fgvE/Dfk3YZrWMi3pDed3ls/RBI2OOCg96lFHRwD6C8wLgqD7E1y8vMOr3EY2a2N6ooJBJoNfp4ejkHHsv97FwJ1JHiXgc2/d/jEqlhGB8if39QxweHSkbENdFtlxBspBF3K5i0h/h8vAJypsP5Pktvq1GBI3Dr1TKKhO6Nx8gv3b3t+gt1aZsRwTHySllgBnHpgT1Ver9N5Nuf+sfuP7CdQ1c18B1DVzXwB9MDWj/+l//z0E17iDpMc2QD00afRvyiiZzAvyMx0NoySpGrinGwCnTRXTWRlzjA4yrQZ7M/MTzhTIqTqhFAkrJiVrBkoePQZNnshYo4IvgYmphoOdQKmRhRWnwT7+YYzSOX2DmjBGNaLCtGNKpJGxJJ1OTKoOrjlHjapDN32Whp4JIQhcLZQ4dbmfHTESZvmnG1G+TRaVFxFx97uroIo+BllZyTKG4QwIEWB/0DCrZgO2co2TRWwZwZzNsFYuYuQHqvQFetAZojWfCsBh5URQLeRkMDLsNLAYNJM0F0smY+Ln5MHE5t9GYWUhGfOT1LmI+B7lkOzhSB7FoDHYqDV8z0B1MZJI2gY3BHHLMMuGn4ak7hx3TUTBHknjGgQjllWReyeCddcUEVP4nwQ5qdVdNuinLVLJKrujJANuIqHpduLICKFI+YR5ygBsReSvBSQlt0CKYWiVYxQ1MxmO55hurqyqAQVPXgeCdeKUtHFmda/dG0CK6GEp//ouf40/+1Z/iBz/+sVy3l0+f4sXTpwLe5ZK2SE4J1kqoQURHYxFFbzzHxdEepu0LATJ/+IOH+OSHn6C8sop8uYbHnz/FF7/+TPzYkumU1Gfrsg7fqiDGyeofaFmrZbBey8jRN4QpAxTp20RwOpT2CWBGD7K0KYNUgqnCaBowBEAxkfIpAxmLaa30raNEUBdGJ9k6ZFlwgsv7WTNMSUnlYFPaD6Wzko6lhqTDQR/9Xht2MiWpsWxnBNPIOJNwAU2HH83BNxXj4RvlDenjd12UpZBLoVkEqVh4Ppw8FLPKy0QGxWlDfLUIjhFoIwilAClNEjmV9Y6anHNbvhS4q+6FMPtCmGoKlFCste8qPB56rxFf5zEtATOCZcuifOdeTy9TzDcCemRj0eOMhXJMssq6IyVfYzUuAbUOvc/CAEXFOwO6Ew1Zy5fr2Z0okDQV91Tq5kz1Uzxj23RkAs8FA3qfuaMOcsYA66srMGMWaKRtxGwsArJCVToZQXICZ5ycjMYTnJ6dC7MsW9pUk4XBhdQrwS09oiFfLKFcW5N0PoKpV8xkWVhRITRqsSPA4amisazV8ipFrtELjfwVUFgppnB63hGgYa2WVX2yeGtSsqeCbdTf6tqeXvQEBKLUk98nKCbXz6PnGdujjxrZbkGAi/oQF00lI6P3Gr3Q2KYvmmNlQM/vui4yDG+ZTSXdd+hQi+vAYgIl6F2VghmMhQFEXy8BO1JV5Uu2mKNx9Awnu5/JtWMCZSpFoE5J5Mncs3IrSFVvSPuSlGIu9lwB2mpxiAb9lETyN8h2+7Yb6HcBzwQ44yILfbMIlstzQck++Xq78DrMBudyjeKUJ4V+Xfq8jci8FT5LdOk/CE7V1jYlhZMATCoOdJoNdEae+GQa7lCAwCksuT6c3C8DhyTEIpQKOzP6oXqY9s7E+DydomeaAdfMCsCrBJI+Rt0jDLuHsqDF/ci9XbkrjLVx5yUy5TtyXCzpwg1ZZGqef6l8Otc/EqaagGmLLiLBFBf1I5xf7KNS2sTq5ocqPClwcH6xJ8/a6toDsXqg79kisLC6+RHOjj5D2pyhukrvJA3pqIOBawsDLWmSscaxDiQBlQEHXGBbBFEYXHjEGJNFTJiRKlN2GfRAcPGVNcJ0cCpsRsVCC7CScbGVd3HSU/YY4n1qatgquti91HHWN7Cdpx8g08xtaZuFqJI3dud52HpH9qcHCwqOMUQVyeBSvNDIQtM1HxMU0ZwxCONNP8i32wdBNBrnk3lGUIrgEQEnAtKHFyORMxJEE1YagTIAz48V04rhAgTQeI9/sdu6Yk9+vd8RiSfL490m7m3n8fBWUdQAZIoR4JJFQNfF4xdvgmXf2WGHHz68XZbxikrRVIVyTLLPlt5q/Jug2TJ8gEAdAbwnBx15vb+Tl/Nc9kME4fgdss/IbOMzk8fJ9E32q2ScSaCL64sM9u6GLQnkX+x1sXs+l3bO1+jssQBmymtLMfx1QzHk3//wB8is3scXv/hrrBbUs/CLT3+O1OoDmFELfm9PFoiNaAJaZhtBalPsK4zxMdA/wtatO7h5556Au2Thn5+eyBhPxmhGXsa6ychEpJW8vwaLuIBnMn6PKHBW7iVzKn54HJPzWSFMv2cv8MXTXVk0JSPV0CPYXq/i1s0tAfzYV821uADpp2cNHF8OMWfypz9HqVpRcsxWE0E8B0P3Efe68tyhmmPt1keiTrnYe4zTswusrK/DtCLo9bsortxHf9RB4/IlKmsfIl96N6Osdaz8Eosb732fJvLObeaDMyyGZ0gWtpEobMmCCs9HFuqvy3UNXNfAdQ1c18A/mxrQ/uO//7dBkrLNyaX4F3ASwUGJRNiTlSR+KhoW9CuJFhCQHj1rgT5pkr4nzDJDVp4JNnGSQHkk98NRnRqQM3WMkoxI6Gfg4NnFFE03g5u3biKbotkz5XZTdC6O0Tp9CX8xlYEAqeAMEohFDWFOLdlT3L0kbnoLGbDxoc3JAFkSnDgn7QQseppJ2AFXvlwgQX8NHfNBA4EZg6tb6HhJtCf0RlAA0loxiWQmi/PeDHFTF5mBPp/AdMd0YcVoNMVFfw6D/iGmhY4bQcABCP3D2GwiMeTiEVRiC8TQh6nRl8WX4xKz0kgMC6uCkZdCzB0ja/QRLCYKCFz4wp6zEhaiqQomSKLeHqDdV8lFnPBwsM+QAoJluu/A9BcyKI0xnlvXZbDBOpd0uQV9p2IilSWDhINpSk+4cqmkXSpggBNOkcG5c7l2IEOMMlGT10tJYzkAt7NFJNI5kWImy1tIFLfwk5/9RCS5H3/8A9k/B4hKDqRjPB7LMVwcPReqlJFRSWvHh4d48vgx/uv/5r/Cf/GjT9Dr9vHk6S4uz06QZeKmSHLVWLo7czEIdLhaTBghZCQ+vLmCjz95KBO/WNxCLJ0XCcDuQQOdZgfBpIH6+bnQ+6vVFaRrN+DFlyvPf3j3Nif/a9X0lUdd6PJ/5RX0us6w0Z2h2ZuLZJMgjQJblHcY2UNMaxVJBSVIk5F4gtBYnpNjtgnK9giezRcE2AgiqTAN8TwMKIsjAE5mzlQYIfS0mpJdIhI+9Tt+NIvAVGDfO8t3ss1e/8ab4NnrnxA4U2vLqhAgE5+xpAKuKJ8UxlkIZBFUY39VCuWanBizjdLfjOdYSnMiqg6MoNllyCL7tlNYrvzzcwljCJlq3FcvPBYZrAvjbFkUyymXjKA78tAbMX1WrcbTH41lyeClHDOf1ORF8Iz/Zlmyz7pj/q3eox/asg2kYkpKOZorxkg8QhkYf0PJmeaDJtJaD5VyCV893RVp8w/+6F/A06I4PqfnjIbVWg2tdkf6cDsRl+vLPoN9tK/pcv3XNjaweetuGN6iAgSUL6Ym4JmcSRAIuMWJU62ckSAAAmME1FjWVwvYWC3g7LIbhggAxyctAU5Wq6r98Fx2NspK1sUSAp68dgTNxGIAwOFZS543lHoKG0+M7bmYo4JUeHxLqSCPh4UBAgxa4bGyjsrZuJJ4in3BQtrUYjaGhX5oZqeJ6f0kSGIWJOR50asfCZOXdXS+96WwzgRgbhxi9eYHsiAxqB/Kb5MFzW1zK7eRqrwy6X4dRBOgbdYWGaAfy0typvK3fL2o687fX57Lt7XT199XUjdTwEiCV5IYGqZ0ftf32aezjjjxV5dAg7FoI7LoqgChaEZAVc/poFip4c7d95DLF9G4vETj/Ew8Jdk2lomao+kEl40zIJbDcDwWBtfmjU+u7uXzoydy7eyEDad3DCtdRTqVEXCNFgXc0GXIEZ83SSVrJDsropMF+wq4lgUin+1fQ6/xFK2LzwU0YsJsoXofudJtnB/9Es36M7EuqKw8RKW8hWBOdiPB1kPo0QxWa5vSno5Od6XHIQONz1+GGjhI4e6Ne0hoA1UX0DFwExguVAphwlALWVMGpGg6bHMuyaYCinANzHXFq27mJ6G59MfygEgKs3FLMfclPKmJaJJJrEnpq7igSNnmWc/AxUAtcN0oqQcm5ZvbxQU283MBwY46JgYjBymjpwAa30XfLWDoF5HUGkgE9EFV7HoCZlNNBQqk9BZ6iwwa07zIu79PIYj23lYOz0+HApy9v53FrfUUnh4O8PSwL/8Wg30GUbi+jOkInvFvpncuWYgEocgUI5D1+HkDMZPssRJ+8eQMv3xy/n0O5bfehoDaB7crwkR7cdIPkzrD5M5QuniffmkShKDCC8hU4zmI19jCAz9/FIJws9kCzszF08OuyDfJOLu9lsTuyRAvTkfYqVlwW0/x/LANP3MLs+ZzTC6/UgsAXKAs3Zb2RLA1Ub0vTEm+Oge/lJek2rN9BPTwjcOqfiAerub0DEhvXaVR3r7/AJbbwu6TL2VcJWEq8RV48YqwqNheef1t9JDUh5giLaCZpY2QNafoLSz0F3FsFQKs5VWfw3H2518/wdMXLxAzE0hELWGyEhwuFYoyvhj0+hI4lcpkkK9UUCjmEI0ncHLewflFQxZnZ7QJYdIwE6Bl4XeB2bQPLVGUMebl3q8xFS83KmAIMHOxQUehlEM2n8doMkSLC9T0EV19hHxZeUX+fRV3qDzajNek1X9fv339O9c1cF0D1zVwXQP/cDWg/af/838P6KsQmTYRjJsieaSBMkdiHNRy3MCBMeUqjq6iu+NeR7zIlKzTUyvnYYgAQSQO0Pk+2Q6UekhUNUE5T/l5cBB8PjbRcNMo5LNI2cq0hymd7fMDtM9ewoQnqZCJuCEgTtxkEIEys+aEk18QphkHsyYf3BFZ3Zbfg/I9IwsiSpDMp6n5RFZz/XgRsKuIxqJo9oY4744ghItAg2WnJNGHDDFZZKMMbLHAdNhFfNYEFmO0HR1TxMW8SFLjDBMzJhVWKkjlCpLyGB0dYzvjykodJ0wcGMwWDE+YSRhBVyuiPY4gG5mjEp/AJGPDyuGyPcRwFsj2w4mD8dTBWipAOeHBcSYwdCbAeXDmNP5VEluCFwQC6NtK1tacHgzTqchYeI4c7Akbj4MPT01ohR2kZkGh75vyCpJJJmfyIrvjwF2HG0Tk2HXDRCpfRdxKIF1cgV1YlxU3spiYyDoXyZ66Jhz8EYR78sVn+PWvfi6sn09+9GMUVzawCHxcnJzg6Rdf4sHtG9haqaDbH0nSX8q2AW8hIOpSMvr5s12ctjq4+8En8LQ4Vgs2Ht7bkrAJToJiloXj1hzH9WXsuTq1+sFX8v/KtkpK+0MtypvIRLVoo5yPhxiJYlDJxFndClIIgrYHcwHPOOnKJw3kbDW54rUOAk/kaAxyiNN/aTzAoN8WxujSBy1hZ8XsWthrhil+Y7PAQibuIR6Zy3fZHwjjxqT0kWCKh7lmY6F9u6/Zu43EvnlV3uS+fAt49npaXbiLJZtMPMekbZN1t2SkqpRgSjfFR411QUkHGWe6hssOAznU1wT0J7BC1tk3iThXB0zATHmwBcillCSxO1qg01+gkOHvUMrJ0Ax+Rd1zPAbWJ+WhxTSTNnW0Bh56E8qq1K55ryxlqYWkJvJNgmfiWRgGKHC7/gRIxtU+af0th0qA21xgNCMrVwFxk4UJK+LIvindnNSfwdIX6PT6SFg2fvRHP0YsV4WZUj5AKg1YnbgshLBvYWLuRDEeyTDkH/lyVa24hwskBJ3EZ3B5jMIMIYDv4aLRx2Wjj1pFAWJMzVwWTkRr1Sw215SZOMGms4uOgO4sBNY21gpYrWQFuGBfxgnY0ouPbAlVw+qoef3WajlhBJxcdJXPWTUjzVt8MgGcnClAb7WawkVzJNusFG0BGBsdRxYamFDrkzE7HQlDhL6ZnHyO/ZSkx/mTS/R6feh2NWSgzQRAa53uKtZVMiWLIJS5M8GX4Mt0OhHmVKqyrWSbbxVhoREQcntImXO4Zk48whRQ+C0A2uu+Z9/Yo3pDmHp8JhI4o7WApDMTOHs32+zt3fA5R+YMryevM9ubQeZZKPukX5h4ZVoEF6Jyve6+/wj9TgfH+/vSdpS3KAFMCPPs4PgFTo8eo7b5EdZDw3/Znxcy2WXM4GHWPwdmXaSTKWFkzyO2Sh6lBHbuQGOfxu+MLpHMriNKME1sV2k/YGDafanaRxCg33yKRG4bmRLZl8wpZgAAIABJREFUJwEaF1+i1Xgm8s1C6S48b4ZIJKZYaKeP4ekWVipbiEVcnJ7t4vj0mfQJq1s/wM3NWzg9/LUKklg4wgK9c/O+MHeHCzLcdaRiC2F7clHBMh3MPKbgqr6H/0/FVALtZE45KL+jIaDP3LwLGOnQn5QhTexnDSBWkIU49jlhBgJulDyRcAquydTL0NtR0wPsFGYYTxc46cZwNkggY7SQN1uSrivjNn+OoV/CCDVRAiRxjhTOMMSKMOcSqKM7z6Ezf+UR9i1N7Btv39vK4d5mTvraF6cEjIa4s57G7Y00do8HOLwc4c5GFne3snh+1LuSX/IeeHS3LPsjcEb21vs3SvjwTgWfPTvHL746/b6H8Dtv9/BWRYA0FgHImKoZNQQge3+nIO+RfUYg8PZmTq4lQTd+TvCMzLPPnjVCSShBc8pxv8lipvecPlDt00u/aVy/aH6NdGQsYGe3foLU+oewVx5gcPYleqdfIrnyUAF5nZcwC7cQ2GtXfoA0xNciMbWIKdCY6veY0Mv7YKpnYWGIBIYYI4MplLSUW6b1PpL6SBhnbGsEgLVghsXwBfbPztAbT0WCzwXZqK4jW7qLWmVD2jhBtpw5lRf/3ev30V9Y0JJl5Ey1QNxdfFMG6g6VZYyRKqu+NvDgdE/RPHoC22bglYZ+f4CNuz9AJpfFoPECE2ciQQlkySWLt5Auvtv4/3duBNdfvK6B6xq4roHrGriugW8bV//f/9efB9qkDmOqHmAiBeMEiimJBEXmC3moekZSpD3xiItkTJn9qomTDM8RSWTUiv20r3zFwuAB8TcjY4EyMUonabI5d3E5MjEMLBTLZWTyyuODE7NupyVJm8GoiWI2gVIxi2TSVvsOPYrECUekQK8YZ2ShCROFsg6ReOSgmbakdZJF5c6YAhWgMzVgBFOspujrBMwRx+kojn6QlFUyYei4rqKUI0AiZog3Q7/dQtwkIGXAj1qIxBPIpDLI5enppBIducK7GA2R8PrIRgZIxwlwuJK8Rg8XJtv1/BRabgZzTxPgyed58dhFekoNWSAeOcUYfcvGytsiCGSgwOkh63Yxm4unjBElaGgKa0h5wXA3rGdOYtW2yrNNLqxMZHnSBAgJJPK6cPJKMIRsBE5MFzMyjgJERJIVRXLlHmaLhQAp1Z0P1GSaYQwzB+PRCC+fPsbBi6cYTFy0hzNZEaUER8mtTMTicexsr+PevVsYTBfwNQ1nh/t4+sUT3NnZxM5aTV2z0ByWxyXH4HuwbAtPXu4TvcUfPfoQVi6HWIqG4x52d19g9+AM2zdvIZpdx0mL9Jt/eoVMy1gsKoAK2WQEyHgt8+kozptjubZLLxgCbHyjP6LHlQI2+Jli3PjKCH06kkqKWzYmo76kY7JNqDRNXUx2h15cJGrLsgQoyAZR6Vq0eSKDhem4qt19a/kOAOpd3/nm5jz+t7Z8DTxTQSHhIbD9+698tZafkYFWTNO8WL/qr7p0yaf8NUsQXXnEkWW59Dz7rpbE/RJcIWjWGsyVjFTTwLRPFlmdDyAMNAJ2LATy6G3GQvAsn+QqOkTSlknoKCYVaNUd86UmO0s2Gv/N8yKQduWN5gcCoKUtJdckMESAThIa6ZFGAI19sEb5fHg27Nu6B8KiXV+pIp3JwSI4kKsq77wQfGKfRQYUgXACLQTDCWSQLcB98p6mFOf5/qW0LfbDRyctbK4VBDjh9WJd7x81cXDUwPZmGTubJZycEWTxFYgmoHAEx2dtnJy2lezR9XBjuyqvo2OVPLhSVdYBF3Wm+qmkOIL8fE+8krZrYZ9NZoJK0+Qz6/iMKZFkJ9OfRxcAjYAZDaXptcbQgWopKX0nQcVK3gr3CXR6PE/6VLqycDKe65h6lkw4WSbIwBPmE6DbNWFJNE+fo32+JwtH8VhcGL5kbrPuCKhQ0kxWcKq8hXSFfnPv9pKa9U5hegOUSiWRPU+DuDB/6KH2JoAWss9+A3j2OttMgJtAPZMIQL1Lpvlt7V4ANJGduQimTWjTRphmDZh2SewY5qML6RPWNndw/+HHcl2O9w8w6HZD8EwFMXR6LXQHPVi5LWRKb056D1/+Wq7Hxo0PFSD6GmOQ+4v7Q+lzZgbbkI7F6EIm19FUTQBNb3wu3zFSazCSq/JcVV0b5ecuBo2voOkmFpIWDhRXHomcs3H+JS7PHqO88uBKzskajkU8Ses7Pd+FFeF3Ajh+DJsrG3J+e4e7uDj7Cu/d/hCbqxtqkcuMYRbYWLhzJKMLzANb2qYdVSwax40pEDXmwnGV52hUG2M8N+EEKpzBpZdeyPKU/jqt2nklSR8/X6SZLOs5DztFHydd1QmSIbTfVEAr0ziPuxEBJCkFns5c5KJ9tGcpAXrS2oUAaGNU5GWhBRt1jIIS2vPS36mXE2WQLEu22dLMn+8RuOLY4en+q6SCD25VBFD/9Ou/e/Ds7XtgCabR54zHKz5rGvD+jQJenvRVP7Pw8NVeW4AzAmWfP7v8rkeIfGYOnsv/l4uZshjmU/6s7m2NARjDQ/nbLqzKoraEnUSiGLk2YgZDDTjkiiLpNcWvjDLNqVnDRM+BXONsZIg0OmrhQ8vJsymhjTDwsxgF6hmf0piSHmDoZ5DQx/Jeb24hpQ+Qi44xHndx2TrDgAu6zgxW9ia2Vm4gE+WYS0N/HhfgjCVjOAKe9d04ugvlNUDgLGNMBTjru6H/wLfUzvGTv4E3d7By+2O0T5/Ji/c7Pc+KpRIuLxtiA2KnbYwdB8nSbeSrv7sU8zdepOsNrmvgugaua+C6Bq5r4K0a0P7Tn/9vwbx/BnPRRYKG8pyEyYBV+WGNnTle1Gc46ngoJCPYKUaRsZiORHmOmgAI1TxktnCCzSkcH+IyCHiN0SGgXBDgq+Me6iMN21vrMtC2U1lJC2o0LtHp9jBpnsIfXiKTiqNUSCNp0y9EGZNzFslJFAfy5FtwlY107pmYGpmyuuWaGdjpPPRgjotWH90+k6dmWEm68l0OUqaUMQbAOLBx4tiY+DGRiUZE/qHABDJy3LmLTrsdmqMDWzs3sLp5I5RbKZ8V+qSRhXFZb+Py9BSWN8ZmQUfehrCqaHpPejzsFTQXKbR6AxUbD+UFY2kLZKMOErqDtGWILMPTyPjyQh80JZuUVfmFYnNwwhCzoiLL5GTWp7ySpu+UaIlvHRNOlZE8gTFOVEXmI07uXM1mYimENaE8mDkhVcwABboZSFNetHZHZK/0kRF5UySCWCKJz372V/j0b/4S/amHqaeLZIATcPqukWnByT6BHraRWq2Au3dvwzfikta3//w5jg+P8N7NHWyv1q68tpTRvJKqWIkE7GwaOt+buQhSaeh2ChnKU90ZJjMXZ30Np91/2matTAdcraTQ7iuj63yG/iGKbtYLDfNpWMvrL2mzEaCSs0KfMk/JHby5kk1RfsudEPgyDHTHHpqjMObddOSej1pkdni4DI3zl/2FrEBrGtIxNensOdwHAVJ6foXhBG8ncynF6PcrYT/xNk62lFK+vhNlEaVYYzT/L6TpGyWtU4UChIyzbNJAPmMIiMXPmEDaHag0TYKP4u8VgtO8L+qdOZphPX/XQTP5k+dMw38Wdkv8raxNCQ8lowv5TKWFKu8yVRR7rBkeHwE03m+dsYeM9SazaPmdJUmUiZ0saUsT6eZSxsnrsgRP+f9kzBM2DsEz/jthzjCaq3RDkaId7SHoH+P2zR3sfPADJCtbVxNYkbd1Ohj0OkoWMxjg5GAPlZVVDPoD/PSv/hKdTg8//pM/RWXzHvaPG9KvbK1TeqVAKgHgXQ/bGyUBxgigUZrJf/P8D46bV8yz9dW8fJ/bs80dn7axuV6Sl/Lbi+DwuCGvrY0StjfKwsJiWz+9aAsjeXu9LOd2eEK/JgW2HZ22RDpEieTeYUOAO+6L/QvTPCXMRoItPEn85Pd5PS8bIxQyMZSy9Bvy0e7NMBl2EdPGSp7qKfnrDElJ0uT3zFQNw+aR9LmUag1ax4r1HDGQSCRVwuRogMl4CCu3KosQ/J5dXBcA+vXC1DrbcGBpYQKoXPxAfMIo4ecz5GpBJGxP3ybdFF+wpb8ZgxvCNsiJvVpo+u2K2DhICijgT+pweifQYnlE0zVMOseY9I5lYSyTzeH+w09QW91Aq1GXFNXpmAwa1X5Nf4z+oIuplkQ0vf7GQbDvV215CeWqscXrCwBRj0EKI8wjaSwiKQFhFZdL0Ab5qsjTwvN1B0cCnBmpVUw6LzBu7yKRv8WsQfntTOkeOo0n4mm2TC4lgNZuPBdQrVR7gPrZF8KGWd/+gTx3z49/DdMfiOn/ydkh1rY+wvrWR7g4fYKTw19je/MONla3cXD0tVzv9RUVzjEn6OrNkYkvMF4wUEd5HbJIoq0XYDQ3MSNDkWdFgDD0jOX/ed2EdfdW2Syok1WBShGc9iICsizbACWc1aSDk15Mvs/wgMYkgaRWRxKNq4CDKYrCSpvOPfFGuy5v1gBBNLK5yDpjIfPr43sVWch9stcW0HNEgGmimL6/qcTHL6D5Ljyo54Q7d4DBIQLNEDkmfcuylTWR1g/8HLzOc8zbLxAv3RGQ3uvtAaktkWmyJHyVPEwri5wxFLCKtxOZZMtkZ/aRQy8t0nOxaYEuiwK2RslmEhOfQK/iqyU09T69hkeLGLrzBFKmkiETMPu2QgBNtgnTzAmcqX9/N3DGbU6e/gSXL34pEk8ugjOIg30e1Q0MZmGfmUglEE/EkCjsIFm48Zuq+frz6xq4roHrGriugesa+L3WgPbn/+HfBYcnZ9BmfawlSft3RfInPhdGDLuXMzw7UyvunJBwAL2V03B3xYJtJ4SZQFaVTEJDDxaR8+jclub7ywS+0JhYiwhLqDuao7SyiVR5Uyb4/V4Hw14Lk6mDaa+FrDFBrZKVlCmyb1Ir92R06HaPRBJIE1amd3mgQaqFwdTHZOJg6JAJMsJG2sd2LhC/DLILuD0HBZSNjuaBxLwnEgnMo0UMacg/mcA2fETdvniFfH1wirPzBtKZAoprm7j/8BFsy5YJ1IwSnNlUmGP0W0tYFnqjKQ6PLzDpt5GORVCwCOk5aE9NmciSvcWBC5kRBDuydgTl6BjGYigyucXcFf8MI6okFbH8tjLnbh+KqbT4e0VjMji+8qQzaKRNQFLVMT/jRIODev5Nc2OZ7gS+gFgc5M1mc5VkF4+KxHMyoUTSE98M1rFV2hEZDD3smJSUL1cEyJKsQGeKv/6L/xc///nPxfx1oZH5Rs87XclGdQ0JbSYTAUpbeT6UYdVqZWzf2AGiFvb39/Hsyy/gz+d4cOcWdtZWRGbK9D5xH9J0JJI2krkszJiJ/mSO3sRDgkBhlG0hjvbQw0nz+w1Qf693y9/zzgg+EjxTjDI1QeL1pa8ZC5lobBsMBWCQACf+RaZIQvmSdAYEzVzYxhz+YiYDck5wx35CJmcMsuiHIEs6OkdrrImvCgt9v5ZKMYJq6dhC2ABLw/r+LArDG8gEwkrYMlGfLJQkcsn+WjK/xDPtLU/dt8Gh0G7srRp+B+vsNbYCgTMCWYKCheDZ6zvoDMjIUiEKvcFCtilm4wLq1tuq/dDwnzMMSl0V6+zb0b6lzxk9ywpknYXgJSWaBMzoyUeprLDOxpykqrWDbOhnRoCGk+VmX0nLw7UAqRsGBSzfY90sWWdkprGQnSYTkEmYZCqG89wuPONQyr4E0AiwKtaOj9GcLLQAicgMzdN9zHotPPijP8bm/Y+VYX0oZ+RE//SCEzDlHfb4V59i/+Vz2FYCKxubAqAdnHaQKm1cVfP2ujL2ZtLlza2ytAOCYJRi8uTP613pf9dXyDQJcHDUFK8z9hss/JuMNGGKhYyLJRhIwExAOUlqZkqwqqPziw5ubFWxRZBtCZKEOjZKPtnPUga6d1gXIO3GVlkAPIIPin2m6kYYPBf05vFRKdnwXR/11kiYytmkKSDMfDbGZDTAeG6IfJnnEA1G0OedMMWYoQpjDIdj+Z5KL5aeHnZhE1amAqd3hvbZC2ELZ2qc7CmT93R5UwXUhN/gdYj6A5je6ArslDYBwNHSmGhpaU+vALRvss+Wrfdt4Ez87sg0fod87Pt2a0sAbTE4x7i9D2c8kOeSIp9r8hwulqu4dfc+Vja2hEHcbbWEtc0UZRY+6yIxxcxiu1wCY2rRZGkl8OYRvQmgERxWSdoqOEJDxB3Idz0m+7JBTJYm8ureiSTX4A4OZMGKzzWWeO6mXANxnIiYaJ1/ru6/ENDMV+6jefaZsH0IjDYvvsTm+j0B4vgcXa1uYm//iVpoiyiWYW31fQko4NU/OHqJZJTtfhMv976EG0mjsvoBzo6/QDah5LlcDLt754Mr5iyfa1NnhhiTtLWELPRR/kkPqneBZt913V4BagG2isqL8qxvCoM/Z3YxmzvwXUcY3kNQohggETTRWeSvgbPveUM8ulPFo7tV2Xq5APnZ1xf47Huwzvgsjk0OEZ8eYZbYkv45NnyJmb2JeeoWrNk5rPk5BdJY2Btw7U0Y9DPzXUSthLJCmTsCc9EPkmDX2FBSU0oZWbKGYpn33KQ6xlC+yXGwrQ2Qi00w9tMCirHY+hBJbYiRn8I4SMH35pJSyeALLu4qhpkCwLhI/bcty+Tb5X7IZj79+ie4ePFLYW9SwbD13g+RyWQwau0jnl1HJLMhNizX5boGrmvgugaua+C6Bv6hakD7t//mfw1Oj/Zh+30UaLat0UdHxzwwYGeKaAx9fLXXEBBE1sEJ4mgBNspJrBVMaN5ceYQZNJlXXmkirQmBHAF1ONAVRluAz/a7uHTiWC1nUMhlkCzWxBx4OhrAnTnoD4bwBhdYSQdIp5MwCfrQZF+LKWYVPb5ijIM3cd6ZoNHpImnbqFgOipGRgEbCYAqNorlyxQd9vT3B+diAbyZgRwOUsgnEkgVM/CicmQPba9MqVUICeKxMmSJAFMlvQc+sSPLlYDASeUoiEReAivM/svVYL0zePLtoodHoyCpZ4FL2SU8yHalETCaStj5FxZrJAGhM0MpXcksChqw1YdjR142eUx4lckxbomm/YklIqlacPjquyCa5LRlEAkSQkeFD5KbiF2ZE1KST9RGakttJsi48jAZtYUZwKsogAwKKmbX3kKjcEIlgulhCLGHDcBf4yf/3E/znv/klIiYZZaaYzitZllrlj/sTqfNKuQJDjJZ1OFocJ60eyhmmLkEMY2tra0DMFlPyz37+M+oc8P7tHWxWK+pcyIwj4JrKIp0vKImSBvSHYzizBWIC3GjoTXR01DzsH6wo6WSoc3vtKITV93sqnJTVijaqRQ5slbfW8ie7Q6ZNqh9S7AKV9shGRmAnaXrKnJwhGARSyUigF5WYAfFeNTCYm9JmhOPBJEsa0489NETCqKSPWflppjca4sPHI0hEpkoW6DKNM0DSnMp+OXEmA4zthwmSze4cpawpx0Ozfr7HfS5Bs2xC1WF79Ipy9g3W2RJMCev0dWDgddaZKFTF5yiUkC7ZrjT/7y3QH7oo52PheTGpNIZuyDDjT6jUwkBYZ68iCF5dyCVAUwjDB9rD19gfrzHm6GO2ZJaRVcZ/s3IFGKPnWlLJRpsDT+qhmNbRGfnoDv0rrzMmbmaT3zTo7i+lnEld9kcpJ7dNW8tUTpWoy0kY7/eBwzbjiwcaFzgmvN4IMLjYxXzUx8Mf/TE27j2Ue3faVWCDXVDm60uQ6nD3KX71s7+B45DZ6OLO/QfIVG8J4+ztQiCLDDQC6TznozMyMRQ4dkEATRL4fPmbpVbJyXaUhxOUIfNsiYQtJZlcfCHrbHWlICAtpaEsm+tFbK4x/EVdravPNGC1lhdmLlmRCgjkezkFlIXpm2srWZEG8rlDcI6CWaaGSvqk6+K8PkK9NZZ011TcFeYivS/j+lTq2PEtCduA0xYPSO6Dzz4+Z+hNxQAOAm2unoLvqOTQyYjJnC7s0iYiZuhHJA16aYFA4GwI0x8JmElwT2TXkpCswzczcLQkxHKMQJOwg9UdsUzd/FbgTNa1lB3BbwvCvH2deS60Qhg1X2LQ3MdiMRNAnml/yeIWSuUKauU0SpWaeHZ1GnWMh0MB0tgOx25UzoOA0/I5ra6juneX/3/jd0P/Pr5nugN5LXT76vovGE4ifZkvbGuFRqkxx1WQKZPx+pTABSp5l9YOlOwGLtLF2xi09yRcIJ2/AS1ClruJfvMZOpdfCEDIeylfeQ/l1Y+EPcb7how0hgasbHwEK7LAxemXeP7isQBVq5sfo7Z6H5dnX8L0VSrr0dmRsNQ2dj5BKka25RzjhYlCUkfCWOBXv/4pJm4Mt3buwvR6cI2cMIH+ttfs2x5J+ai6P5bygN/F2+zb9v3P7X2yTWVxSVPBO5TFfldJTPclFZwSTDLNeH/GpyfCRHOsdUluZ5nGVoTttlzU0cansL0GAnsVjlFCVushqfXR87Py7GVpOPYbQBnf471ha33pTyZBSsamCZ3sWV2AsmVhX0iAWwFsfWGe9V/3KQtvqO9inn3fa9/Y+5WEVMlY3YiivPUQp89+iu75c5ixpBwFx852Mil9B8eBXODNrtz9vj9xvd11DVzXwHUNXNfAdQ383mtA+3f/5n8JupeHsIIBrKhiEHHgLqbvEVNAo9Fcx2HbweWAkg9606hBaTkdxd0VG5UMAwJm4u1iRAxhnInEMqSTEAASUMvz8ORkhPrcxur6GjZLlky2OIGejsa4bNQx6lygaHmy2mTGLNmXb6agmQkMRmM47gKaEUHaTqAcnSIyVRIdTlrJ6OJLwIaACZ8mpi7BFk8CDxaagQh8JPUposEYiKYxjVUQ8YYoGkNkE1FQOiPm3Jl1jGceupMFkKHEhomaBKLC9DaPK+ABtOkUM9dFfTzDxUVDgAoGBeTiHtLGFMGsj7ihCcBIzxvx9tJ1Aa1YV5z0Tx1HjJYTNJgOPMymjtSXGSXoplbaOXjnPH0aLcOZLmC7TViJmACdnDwxKGEpixXWgUGWHScJPGYdoxlTriJIxgErzgk22WwGzupDnF50cO/jT7Bz4yae/OKv8fLlcwwXrPcM0rk89GhUJl7aqIko2YQJ5UMkUr7Ql6aSiiNvc2XbxUVvhPZgIgM2Tmw/+vARyrUVTPwArd4IXz3+ApN+FxulHFaLeTnGuw8forq+juOzCwxHYzkv+tIw9Y8+XHYiie40gv70+yV//d7vlNCQn4EYtaKl/P5C3xyZwPoBztpKWvm3KcKkILOhSCBVAVy8j1r9+ZX3F326CHYFrkpQVW2KMrVAJqzD/kAkIAR2CaJyUs8J7pA+JI5xBbypQbUqhRQN7MnwUZ5dlx1H/Lw4IWA/kLHUZIBBAjyi4SwiRvSpuI+JGxd2JRk9yvdLk+MlC07kIiHwRxCtmFJeX6rOFJDE8rav2VKu+TqgtjxW9hkEpiiLJFbTFoZZIBJNlayovkXmWZepmykDuTSlaxravYW0W5WQqUDJekcllEp5RxjB1QT8HRd2CWDwOuTtCNIJHf2xAsdySQVOsohaOmSO9ccBMraGvK0SejmZJ4DG4ADBQyi3fi04gN9n6iaLsEYNsm7UfjvjAOl4IP5JyufOk2vEv8lIVbI+laJMOWexuorK6obcXwSspY95qxwcKr+e+aiO44N9aTt7L15KiurKzoO3tn4TbqTv2VJ1pwB8HSuVHE7O2zi/7GGlmpXnB9lmLATXtjdLuLjsKmax6wtjjBVzY5syqQhe7l9gbSV/JT8XcC08Cl5TAneUaPJIKN9kf3Zzu6LeX7h4eViXNrGzWQ69PMmq1HBZ7+P0vIdqJYVaJSXsXzKHmq2x9Hf0yqP/Dl9DRz2/hLXGBSSMBDRjWifvL35GGaFrZJUs1OkKuOYaGUm4nXbp1aQLeBbPrqprKW1NnOZEikjwjJNoYVpJOqoGBxbmkQxsfSbP1LmRUUEMoc8lz4O/t0zdlL6f0nlhwClYRPnJ/e2BM+6PwNng8gkGjT1kqndV2rZhIlO5hUn3EJbhYPvWe8gVygLeD3tdYZ4N+7RP6ODw5BCGXUZl9T2ZMPO7KtBAvAPCWzC8usuLfAVQhwsIQYDoQnk1qqW6AAsjDXPRh+EO4Uaz8KJZaLO2WrTzXUlg5r2wcB0YdgVmekMANmdwLL8ZT29g2n2B2eAYdv4W4rkbwgzrNxg8w/tRl+PNFm/h8vRT8UUjwFY/eyx9SHX1IcrVezg/+Uw+Y390dvQZbu0oP6aX+0+xuvmRYhQKOzfA0ctfwHVn+OD9T2Sbx1/+Gtu3/gi3d25J+xuGPlLv6Hau3/pHWgNLJtpv8jxLz4+Rcs8xMlcxNFcksIEl7dUF2BpEKldyehkLCruMC9g6iiaTXcOkzEBDe5FChM9eiwubAdpOVBKC2WYnyMp+bSYGAxIQkAwBN1kYC+jzq4BnFksfYxIyzwiesXChjAw0gmp/K8ZZwJAKhn0w8dZAfe9XaB58LmB1aeuhHDsTNis7H6J64yNMGs/hNPeQWbkTWiwHSJRuYHHNPPtH2vqvD+u6Bq5r4LoG/nnUgPY//vf/XTBtHYqXDv2LOFkWRgCleGLQryHQTZx352j0PQznmhi/U5ZpxyKgdVA5CZRSQCJuirSQ8hSuwNFwWhRVhgHX5QBUw+nUwgBplAtZFU9NFhVTyhoNtLpt6LqJhG0rBoOwrXzkMxbWswai/giWwdSwKGZkDSwWMtnigXJCSYlfs+dg7kcwRxRTV0Wi0yw3HXVRSniwo8p3TSYUehyx7BqMwIE2bcrxG2TdeR6mro+vjvrQM+u4++CRDBzISuBAmawterPV601MJ1PMnLGARKu1EuyogahThx30BUjipJkTYa6c0TtC2GTCBDIENKL5LKUkoQ/8laxmmXQXOqLIJIPDG6akzZ25TFBZf5w+cFLA+uAkVyZlOtNGDbViTg8Tj39rSCdMRK0UJnMf3QnZdRrOzi5wdNGSY+IKJ8+Nck2GFiSSSUTjcZB+6PliAAAgAElEQVRnwwkbGW0Vi4mcHi6Hc+TjKsyAP1iw1O+1hg7aoykKqYRcv+rmFu6/fx+9Xg+BGRPT8Re7L6X+HtzZwXqtjCkDAqCLx1skHpdJ8tnpGc7PzlDIF2AnU+gzkcz/zZ4Zfxe3LZlmBM1WSgmsFK3Q/8iTemA7Igh01prhsvvbg2cEyrj/ZcIir2mtYAk4FISTLE6UBbQVZgUTCXWRjA36PTjOTAbVqUxOTM2XIFA2NkchToaELnWHCMEtDf2phqzFNskJuqotTsopE+S2HKTXu4603UqOgFOA5oBtnqAewa5AkjfTcRedcQR9R7W5akGlTwoUQNN+TwFB3ddYWiIzTBrCcCU41ui7kj75tmRTpsjCunmzLOfSIk0N/0HQj8fWG7GtM0iB5/nqe5SctnpuyMxT76tkTlPYRjw+ep29zhpcmlgv9/Jd4Fk+ZKMt0b/emN6QrM9XB8H98X7rjhRolrF1AcuWIGKzr/7mdzIJ1T+QadYeqkCWJUuNixDZbB47ZHgZijnKe5+MrMPTFjKWL9emNyUL1UcypszF6aNEMM2KTJErVlBeWUfz7Eh8DTdu3nmzroMAz756HLInXGGqcuHg6LQroEfYYlS7eftme+sNglWUS9LnjCAa/00fNEo32Z8IexUQQG2doBs0XFx0RWrJbmVroyj+Z0cnTbzcv8SNnaqAYnsH9fAas09W4CtBM+EtacDNbW5XlWeLgGnnlIQC62vKx4m/v1pjwmde6ocBA8I4awwFBMtnYmh2VDozrwffG0zZiS8Qj0wFkBOwjOxO1xfZMvuB0UKlTLMtUWZJIJNlMbgUACeeWxc50uuFvpfxYChSUPavBMfYFxLw5ITY8mlSHhGD/EVokr/8PuuQbV6e0WQdMrzBZMKyAoaV4f7vDzjj7zqdAwwbu7Dz9CtTssl0aUcWqsbdI2QSATZv3MFwqiEg2Djvo9NsodFpoDfqS3ulXxyZsaVVMrnuXwFnb993IQ/tqrquuLdkPrt9xSyjjNYbityf29PvVAAqLjhF04jMlD+VH1OyYXdch8dkcQpr7SpMuyrPqcXoTCb1AqoF7NtdjDovMGw/E2Ztpvw+MsW7aDeeoFX/CoXyfRSrbwLJF6efSzsrVe/Jb1KGRnDs9WIY9B2byTmTFXq092nINud9GkNl7eHfGdPs7dv1+t//cDWQ889Vu2SKKgEqTQUo8FleMhQjkD6ycs/R5iMyQC/Iw9HzKFmOLMy2Z3GR9HJcXeSzXoektGdjypKgO4thisw3AK+ENgBfHHNOgjSGfloYZiyTQDHe2AfR84xFWGraEL1FAoNQtvm71FxkeoZgfAovvoogXkbr+Au5XwobD4SN+3bx+grYXpalJ2E0pzzerst1DVzXwHUNXNfAdQ38Q9SA9j/8t/9lYC7aArYQNKEsgyuuZCQQSKHnB2fDi0BXaZEzExcjTv4ckRvKABkB1vJR3K5aSMYjsjrN/ElJZmRilCADGo5HFl60gdVqCXdv7sggcXd3F71mC/lcGhNnivF0inQqgUo+iUrCF/8PGtzS7Jyst0A3BLgTDzNfE2+mRm+CSNRS3mE0Rdd0xA1PQL1yRaVUeeMGssmEMOqG44l4iyw8HXM9CSumI2+5EkLAY2KiEEGtBeJwk6swMysCdhEY5O+eXdTF54YyRl3zkJhdION3pA5p5CrG7aap/NscSjL5HydZBF6UtFK8a5g+qlOmqQAMToYICArLTcyZCUDQgHuB/5+9N2uSI0uvxI57+Bb7Hrkv2FFAoaq6qqupbpKzGKUZo8SR9EAzafSkF9mYTLKRmUwP+gP6Q2OSzDgcLWx1k+yurhWFpQBkIveMfV/cI8LDZee77okECuiqajabZDGuWQKZsXi4X79+w79zz+J6BMyUdBZkPDFZT2eRrKQ9XBWnFwtXKVm8iVzWiKE2NsSnrZR2MKQh7Eydj0a3j053iJnrwvfG2Cqz6NAEOGT/z3Ub2aQFR5/BnS3Qn+mYzAny+NDD9Ebxu2Fx5s+Rs1jASUoAKpkUEoW8FPeZVAarGxvo9vvQLAetWh1n5zUEegw7lSIqhSy63Q5mBBPthIQ21M7P0Kg3UCoUkU6n0PVsjPy/O+BseyWF9aL6fIKgZPTw3KjA2UBADgJnr/oJEVT7JiknGWYbJeXjxpMrUj+eV/brbArPddEbK0m0GQxEPpYrlkV25Lkexn5cpH8qbVUxMThGSkkyoTgyAmFmNscExwysZGOodudo0kuLeEDoncUCspQxsJJz5P3NwVwkt9xgtTNHORvDSlZHtesL44atO3qBlqyXbJTzNKYHzlseqi1Prv/VgnqMN76ljIkmkylDkI3XLhsZc1GLgDP+/TrWWRQWoABoBejl04awhOg5xpZJvkgyJPNMBQi82Ff1GfSMM2SfuB/cr4v2CvvsTeBZBH5FwCffTxCSrMCLkIDQl4m1Pfeg0V+gGbLtKONkaw8WkqTJ55m2SblsPqV+bw+Vqfj17TJS6bwq+kOfQQIslB6qftDlOpSmEeyeC0stxoTKACKb47wyGPQlhMTrtwX0qWxfU9JHR7EpCWqwPXn8GFMCtJ0WvvjsU+TXriNd3BGA/ptAs6gfhYXGef+0JSAakzjZmK55VuvKY2x8nnMfwdtruyvCIhMZZ9gIstHLTIUJlLD/vHbBUiKQJgy6MHiA+3bj6qow1Z7uKwYdQTthg1EOiQBHJ20BK9dXMqGcsyegF4Ewzm/Rdc7vA85xcp3Mp0iaykNQPPzoo+m58j/3e0rZpqhzA7i+jamehOaRTceEygX8YR1mehVmRnkkRY1BPbqnkhW5eDGLZeEZefV94XcRpzG9kQvTiKFSJqOTHJ4I9pWjU8ZvqbTGyJlQAOjfLnjGj+Z307D+RPaCc2Hn/BFyqzdh2Qmk4gvcuvMOspkceu02amdnqDfOUW81JO3Rshx4M1eCY7LFHeTLV+Q6J7uVYNNrZZuhmPqFcJ341hz+4BzWYgwnkcTcIOsvc8HWIQONNgJqJ/lNpNjbZKQFTpj0yPEwqSOgR1pyTZJTJU2xfwyvdyggF2WZidwOEoWryiPta+Nfzbi8ZyKDhot/p4cfibRzfedDVE8ehP2k9n518y6On38CgmhrW3flMaZyx+Ztmecncv6W7fveAwVNMW/bgRqLuUBJ4Qd6CWVrKHNsLGQFc6xzsaQ1y6KSUHYh9YmFgj1F1nTRmNjozhysJhU7vTYyBVDLGsrfojdXMk6CYPxXccfJRuvK/0zWjuSaEWBGaWfU+BgTeochE/I3ZaDFXDUf+84quqcP5Xcy5dnINlu2ZQ8se2DZA8seWPbAP4Qe0P77/+ZPAifoC7NGeSvwXnMBw7IkMZMpmiysWYjxxpI3oCftKZ42F2JeTYYKQZtcXDHREpaB7YKBcobyTcrJlDSKr/mqAXx5OkVCtsuvYKDb6yJpzFCulBDzJ0jbAdKUZKZisA2ykWaYiUmJJj5NHS+GVn8iLCUWqN6c0kAT+mKGQnyG3dWUFFIE9XiTz4KJtwossHh8lJCJtM2dYziPw07kxNdGn/YUSMcY+4WGwMzioB9DczRHPpsVOSiP/ea1LWSSBobDgQKweqfQR2fKk0unV5kvfmhk3wkASSDE9+HxMZol05slBBUjCQcLHPajpL6R/UU/G5Y9BKfCBEr2oRRs9LHyecyWAjcDDUHMDH0zfASxODwtgVrXRas3Rjmuisbj9kwFA8TjyGRzkmLZH/SEEVZJWVjNJ1HrjjGaA6lUAoVsEgkzkBQyghuj6QKTOQiJopSgz1uAxpjeHkwAnQnQI8l/PFaXslMlqHn33Xfw7r230ep2AcPE3uOv0Oj0sLG9jZS+QDYdF0BqhhjmWgz93gDDiQszZsA2yCrSJd3O017czP2uLiweA739RKYZyp8kjTFQflMiD5TwUjIdXkgPRYrnB6h2ydZUYJHcNF7yRFNsNg0rBQereUfOEftB+dP5mAyHmHoqCp7b41jmGjAZhPF0FsOZgXp7orx+BN1RLJCIdlXO6KHXmS5sOQJmwibLGeI/JqEeAT3HFiLXrGQVM41bUkb4GlbzZLHoOG1P5bn1ooWzlot6R4E0ZHmxcTxLeIEk7gbid8YQA3pGRYBZrcOVcQUq0Qctwss4TOghpoBGBUhKX1/8E0kp1eMiaw37rpQ1QOZXszcHfeCyaeUdQ7DsYjtS8b7gsFwAcqGP0qty0WhsXWbBvAk8izzQOrxoQsYdQRlKU8nkDdcMLvaX+8G+J1gWeS+9Sq9TcwKQFXYgMPRiuL6zgt3NooBM7Ou1Cs2clbR+NB4JQM/wE8rkuN/0UqqencqYWllbFyDj5Oi5APUb21fw8V//TJisP/lnf4Sf/tm/EzD/n/zLfyXz1ae/+Jn4Mxl2Ag8+/1SubcrN6UuYLV9Bce3mBcP16yjay1fmBchGM3lKTS89HQFnnC/ZGDJAcI1eZvQmOzxWgBr7STzOwmACbufoOGLKxvDseU2AshtXVoXhxrmRQQOKcdYSxtv2Rkm2E8l5CaStrWSEcSagGX9mvvicCfeD4O4iAOXRvB4JWPszeggqA23OyzJeKZef8Zr1MQ047yZFekm5ILctFgexDAIro+bxC2ibA1kBvLrXgsOQgDTDFtTCx8zIwVn0BDyLZP5cMBKfMy6q0E+UjBUBZiNISYMXpOEGKmFPXT6/feCM2+VcRGsCkTXWnmHYOVLJnpaDnas3cffeu8r3bv8Z6rUq6s062t0eMqWryJWvyvXIPuzUnqBd3xc2MsfV2s47AlLyBQQC2d/yeaEEVZhlMxbbgYQwkDGfLBHY2oK9GMmimvjB8fvUzKm5MVjAmHURm/UxZ6BARLclOOG15fyKtNXKI3By4jEagQvzwQm83oEsIHLskP3r5K5ACxTQ7ktwgQpX6tTuI1e+g/zKPTTPv5SAgdLa2/LDFjHQCJyxXbnxYzx/8lfq95s/xtH+x/Jdurb5qiz65Wtq+df3uwcqtjL5jxiqHM2VhAKY2tOUJKtv55RM+6yv4WzAOQNYS3ERRS3u8Z6wPlay7ailtI5IOUdBHmNkBUxLoB96KmoqbTNknak75rDJ9aQW5+Ka2jeyz6LggO/32Vge3bIHlj2w7IFlDyx74Os9oP13/+XvB2nHELNRMhN4w0rpZr68Kqvy425TwJyIKUUWC38/abl4cDwSnx7ycAhMiWwzBinat0sWrq2l4VgG4E9F6vJVE3hcncObjESiUt66jsFoiNrzB7i7k8XNjZRsJ1tcBW2J3X4LAw8YuAuMvAW6Llf1lfG0bWgi4SzFCQiwyFcG9spHRgEKLGp4G0AghgU3Pdkm7kzYY7QyG/hJZEpbEh4wHXcwHXUxWjhoLbLojV1MPJqZBlJ0lvJpXNsuIZ8m0EG/+zmm7gSxwSn0SS3sI8X4YiOQQFkU5arudCLAgPKRU/tmWZbcfJPdMXU9YYMJuCdFsWI88HzwvHCbc28uRSylfMJjk0ILGPpxuLEsxnMy1Hxk6X/ksEifod5bSCKopgeSfKk8yBxYVhzmwkOjWcdJo4P1QkYKRp7bZCKO/tRHJukgbmlSBMYdWzwqWgMXphNHMpVEQKbLIkCnO8BgOBRGxpXNNSlGnz0/wJXtTSnuMpkMbl67gla3hyAWw1dfPkB/4uL9995BUpsL02Xq059qLCEKdnYDC6vwdy5diYCzlQLZgkxJJTCk/HNYgDUJgFykAwL5BBlUPPM87xDQrNGfyblaCc3q6a0V8akozSSbjWOB26cHHqWYLB4no6EAaAJmS9FsIJHOoevGUCNgdgnxUYCZojVFvkHc15WCJUmUDNzgeDptupImuZa3RLZII/3ID4mby4dsLa5qc/+bA1/G2nrRQZNJlWRNkEUWoj383POWAlbZzluuJFcK0BQAK0VbSUhDwJDbWM1ZAnaRpUfAjDf75YyJctbEeWeK87YC2Ngus9HUsSlckMeyVrBRyNBPbSEgHc8VWXME6GodFZygji3km70G/YqAlDeBZ5cBt29inhF8ZKORP39nMibnxd5YAUM85ohlpjSqZKoshDEYfb6ytqMEOJAQgM5I+cpd310RQIngizCdOBf4c7jjscxBDEtJ0VB5scD52bmwTTc2N3G491SAr6s3buLBZ5/I5+mGjnr1FO+8/yEKpRXpo/u/+BkefvoL3Pu9P8BbP/gRnj56gCePHuCtd96X+YTfB+PRAJ/+6pcC+BRWbyC/evUbv0svA2UEvHgMEVB2+c30QbvcCJhd3VXy0P2DugKOufAhTFwVCCBXmQZsrhUkFIBAGQE0toOjxkWCZcRUIyihkl/VtUYWBYvMs2pPZJ8cLdU6C8MA+SzHFlNsQ8Cb/p7k0DKpkTLNKY3vFfuMizDj0VgBRzb9KYPQAFulxLpBHBN3imDcUKzceEn5JHJBJ6WOkenOlG0SFPWtgnxfEbzh90TiEng2iWUFPEvGXGH3ThZq7ojHyGIO4CGNySL5EharbA0uhVt841n7di/gohjPR7eq2Gdknbm9Yzk/pcoaNtcysth28PQpavUqTk6OoTkVrO++HQJ+OrzhGXqt57BT/M5QzD4CaPWTr+SiXdu5h9P9z2X7G1ffvdixoycfy7ln8vKodYhMJotMOoVMOivSTJ4tyjjpgTaPpSRcwJgPMTPS8I00YrOemi/p6zrtwreyktKpe11obhMLu4DAKSivUQHjuDvh7+FeeN19MXb3ZSHMQDx/Hf2GYtJkynclpZCAG6Ws/OGxnRx+gphhK6b2zMPWlfdxfqxYafyd4BrPF/2nornp252N5au+rz3A72Iq2+W+QjdgGKawzjZz9B5ltpf6fjnuqe+fVQJoGlAf6QKgXfYnY7om5zEyGwmOUYfA5kIxHVVAgJJpMkAgYqrx73j4OL3POF/+psyz7+t5Wh7XsgeWPbDsgWUP/OPqAe1/+NPfD2xTfTGrO2/K/VSSFxOEKLsU7gsLVxbzZMjQPF6Lod5f4Mn5EM3eBDAcgAEDQYCUYyHnxLCatbFRspAwKJkAnjYDHHR1TN0xhv0eBv2egCe3tgu4vpaSyG16Pg3GC9n2ZGHAsEzEbQNJMtJMyjo9YYZVMiZScUvd3LIYYVojU/NEuiRCRnVTQH8UkTfSf4ygk4GRN8PQt+HGijDsFHTDxJT1USh3HE1nGLtkUqnwBDLg1st5bK+XkEpaihHG1ejpCLP2CTBheiUN25kYR+BMF0kdC1r2H4EQFkeUPLH4582/gJEEyZiEN57I/wwQEOYRkzZ1HZZli/+X3ORM5xgMXRiWA9My0BjF0JnFMZktMIeJuOZhMXNx3OjCiadQLpTEpJmUKNuKyfnIWIQkVZrSQaOHo/OasAo3ywVsFLNoDcaY+AukUnEBXcim4/5s37mHGzdv4fDpY7RbTWRTSWiWjeHUR7c3kOOmNIkAIMcIi91upyv9t7uxhkzchuf7aNSbeHj/PgwNeO+dO7AdG/3BEFOzBM8nuDmHHidL5O++bVaS2KokQw+xAGQZqQQ8xRpSQQkq2TDEQ9AWGaMmrDRhSNFsn6wJgj98nxi6EzBRgJMkioZsKsUwUcU9/f+GwzFS2RxaIwjoxfFFpuHlJuV9hOyErDH+vVpwsFZy5AqI2F7cBrddzloqvTX0/YvM/AlucXs0/OfuEZCiHxmZO2tF5b1y2YWMzDq2OgEy1QUSMhDZxwtrR1zyBcYSFtVqTkkkq90ZVrKG/K1SLTRU24qlt15yFGuv7QlzlU1Yl2R5MqQkZwug1yI43HFRTJsCpPFYCRiT7cf3Sx9f6pOXOi5inamDemOL2GfMyIhAvejFPLZckrJrdTFH7Fr+3hn6KGcNkZOKoXpMAa/qRyUBNHqUA6p5le9VHmkB+hMdfU8VQ1e2yiJtJFDmTsYC/otELx4XkLrd7SCVSCKbyaLd6eDw8ACZbBY7u1dwcniIh/e/wOb2JnrtFurnJ3K9raxv4f0f/Rgf//X/B4uAD8EVLRBQXICrOz/AcDgMk+M0PLz/KfafENDQkMyto7B2XQCBN7WvSToBbG+W5Ho4YyhA6J/4wu8sL2Mskl0SMCMDjc+fnXdkoYRpmTubZXnv4UlDQH71e1OFAsx9CQngNtjIPBMJfCj9pOTzyk4FW+vK40wWI+hfGYJo/lwlkgprsj1Bsz1BKa/GfKvrCvhJ7zMCifzuox8WwTR3zPTNBTrdHvpTG3Y8gfmgCj2eh+3wHM2FMbtwO2qY2XkE4yYWoya0eF4kj/ZigETceSG75liycvI94QRDWbgRQJvfvbz+uZAl38lMYg4TdCl/QgKesM7UgBYLgxmlqN8OPLt83n7NJXFx2gme8fqUvmC4xOBcvhevXLuFtZUUDvb28Bd/8X+j0WoilcqisnE7TGjWkUgoXyXymHlNOOlNNM+fyiPljdcl6am9e8FkBBpH9+WxRCKFmNdCPlcS4GtmcNtqXiWIxsYgB/aZyZCBYIG5mUFsTvCA16XaMPtcd+mNR0rhFNqkiYB+aATRBsdAal3CfdjIxvd7e0B6C7HsNXls0nkiaZ129io6tYfKF231XZTW30P15HMB0Eqrt0Waeh5KObd2FWjGcXV2fB+mYaO8dksWrPi6ZfvH1wP0OZQrI9CwU+CPjsN2gNO+LqFTEXB20gV2C/xeAg7aLxabVpJz5G0X9ZGBtqfmsKiReUavM/qguVBM/ohNRu+zqBE4Y4In3YkvN2UCoaE//5t5n/3jO6vLI172wLIHlj2w7IHvUw9o/9N/9YdqmTyswy1TmcbzIRaGYshrMXEvJjfmYipPaQMBJHmTjv3GDAfNKYaTKaa+hndvbgh75eCkjbWshWw6gVHgoD32sba+hla9is8+uy9GufQ+IfuKnysFQcxAKpNCIZeV4no9s0CadLaANwhKPmbbtkqqFEP8sFAWRsEM4wmBBpqXxzBnkUyPNJFLArqdhp5ex2l3itPWEI5pCDg1DegXRD+c8CZdUoEWwgyTosqneXoaN3ZXUcwnYSymmLTP4PXrCOYTxUaCJgw38T8JQSTeh/PGmEwRFttKfsL9XcBxyGAj42giklCCGHJcBKzoMScSLHWzQtYdz0m15+Oop/qITBIWneJppJnCUGq3GxgO+thY30Q5YQgrgoy0tOkjG7fEDJ4F5lGtjWcnVSmsNitFKQB7oxFymTQ+/MmPsbaxiVb1XHAPMv0IiHXbbegMbygwLW+OgIli0ITRRgYa+y+ZpLyR7IuZgCXcf5/MN4JGhoXjwyN88emnMobeunVd/Jqe7R8gXbmKtUvsgr8PF9h6KQkCaCJFjfySBDzjqFeSxygRUpMESsqpDGHXyXXDa0QYYSGcFKamXhS3ArQqxqbCjxTg1m62cVgbYThXkrHLLQLQvmasrVC0C7+g1aKDSt4RkFIK3EvXdwQQy//htSP362I6rpLg6j0VNEAvNgJ8cjyCEb3YHzLN+JkE1hSIqOSr9I0SYFiDpFjyCQJPZOGRZSZy3/4c5bQhjDPKULltSkU5TAj8URpL5mYlp27+Gz0PVZGoaiKPreRt+eHcVGsrRl0lR6adJWDeeZvA9SXw7BV9YXQcb2SdXep09kclZ6BE8PTS4wwGIHuulCYAiIvgA76EoBnlqu0hFxk0UF7KvhXmoiw+LNDsqQARtvaQ86qS5W1tlAT8obyb80C/00W7UZf5KFco0GkP9XpVTNdFlqYbGA4GyOfzArI9+OIzOV933v2BgOe/+qufCWONczglP8LIXfjY2tkREK1JeSfBlxmlmVPoVhxPHt6/GA/0W+TIoqEz9ydT2kZp49YbL9HXgWfCxtQ0kV9yjBydNMXbjI0AmJJrFnF40hK2Gfvi2m4F66t57B3U5fVKdq9AkY3Vgsw3Ih80YhKWQBYaATI2Hs/pWUsYaQTRmOh5dWdFjVNJpvQFOOM8NvWmAkoqcbRaQOHzMt4po+YCiMzpc5Fv8rvAigEzd4ROp4f+YIR6vYnJeCTzWDyZwnzM4JsYEnELCyOFCVIXUkABZ2juP2rA65/DcWyk0inOHpjFUnI+yUTjAgzBIB5fQhsLC5lMUH6xThYJOfeJmIcp4rLnZsgkiU7MYGp/Y1rj68/Vr8WTL867km7q6DeeyvjgwtCkd4wbN99CKpPFz3/2U+zt7+PKrQ+wfe09eR+ZkipxmvJTA9NRFd6oCju1Cju59sqYegUwU1OcsLYILDaOH4ivWD6/Atsfws5vyoKeNe9KP7J/VIiA8jybx9KI+UORcLLRH803Mi+u6XCBQ3PJQOsgiBeVjJNzzuhMrj8tvSXbDII5MDiW+V5Pb8v23N5zuN09+a6feCO43hj51Xsorr4nwNnp8aeSvrm+9R52rv1Hah/mnvifnR19ie0r72N9+x6O9n8lY2V1850lA+2Ns8z394nVOK0agKb3wuNVmJ6Ggd0i77UUWMZGIG0zp+GgyfvvS56d36J70sZYthmBZrzPiZoECmAg7DNZcJbZSaVuEjhbtmUPLHtg2QPLHlj2wD/mHtD+53/9zwLxlWLhJPerNBhnoUWJAY36WeTx5lgZjscdRzzGRH6wUGECgRbDXs3F45MhNCZHmhaGC1NW/pO2Cce2sdANFPNpjAdD7O0fYDIZ4t7d22Kyf//hY5iGFTJNAlzdKuLmehwWFKtFgQUK2lKAnSasKAJo9BJr9T0YOv2PLEVnj5mYaZYYLzMhrtUdotcfg4TzMV8gvibKZFuBFroqbsNbaQHl5qq4YtGXdAys5UxsV9KITTuYdM4uJHI25aK6pgIIph7I4rNtBwaPh4l4ZCi4rrCz+DcLNTLSCJQxNZPSUA2UJcVEVkUpEHfRdhLQnDTGCxuNoY/BaIJxf4DxNIDr0b9sgSQDEGIaTCchht/iO6ZrcCwLM0pB/Rmy8RjSMeWFkUinBBS5//AJ9o7PhF1iW4pJd+vWLdy+85ZIB/mjEJ2QdcieYSFCRJTnO5TxkneppgwAACAASURBVP0SA/cjiXg6g8mgi071RPo0kSXLQ501w7ZhxVPY33uOzz76pYyPd9//EN7UxaMvP0dx4zaKmyqh7O9Lo1x2vZQQgIesMWGdERgkhVKcwQmqBdB4ffDmkiCYZcsYktwEh+EbYogj4BuvCzV6FVZdr9XkGlpZWw2DNRR4dlSf4LA6uJD/vtofLwFoYfUbsb3kGtU1AZbYOHbJNKt3PfEoImtLeaop6bM6JrVblEmSfaZCPhR7crVgh8CZkqK+LF+8+HAlsVRYlcg3iVuJEX9HzSlkYUVNmG4iqVbXcYuSUGGUOah3acAOSRtlX5w2xvLcVjmpkikF7FMAphD+5Lyo+YHHKkEZ0FHrEmxzQynrm8GAkDT4xiFHTzpumx5twrxV2IWcXzIRJSU1IFCq+j0KDiADjtc4+14pxEIgT7yeyDqboT30UUqFcnhNx/ZWGelcUcYXxxB7t9NsolmtIvBpXD7FeDyWEA4+O5vTRNqROXb/6ROcnRxiPBgIUPAHf/QvBcBm++d//CcYdpvSCaW1LZwd7aNZPUVlfROHXz2Qz0pl8nj8+a8wdl1k12/J9nWNTEXg/HBfsWDES22OwtoNFL6jbFPGosgmX3jpENAiAEOW83y2kOMgOEagjEw1yjwJpNH/jE3YZ6HvGdNFmcBJAE5SNf0F9p5Xw9RCyLbISItANF4X9D1Tkk36lSkvSUnYrHblsVLOlvPU6E7QaLsoZNS1zNKR55+gpzF3YYFJ07rIMfv9AVrtDuqNlsiuKdNPlneRKu3IPsfmXSzGDXiLuDCbBNAZNRAMa+ECiw4nbiGwi3K+Lb8n0k6ywLnvvNZT+lgWXRaykBJegzS1p9wqCC5AMzWWXxTANPemp+fr2ptAs8uv/Sb2GVNCCZ6NOidqCgkWmI3Osbm1Kz6l97/4HIncJnZufHBpswEaxyqIIrd240XKJuWRF40JqooFS18+aZd2+OTZJ3ItWIYGt3eK1Z13kcvmRVI8M/MCnpFhRnYZvePYjDm9nTTMjZR4n0WyTZnXo41zccPrwbcLWDgFleQ5PFOyeW5kVEVA9llyRTxOpSVoL0H2nJLVRdftoL2HXu0+koWryFbuoVFVkk6y7An4be3+SK6p4+cfy+NbVz6QYAL6njFIYPvqD5WdQ+j59sYJavnE97YHtrKh/YdhYrfIMai+i056Go676vsvWgD4bXRCxpyoBWnJo5rLWM4YYwHLBkvA7LfRxcttLHtg2QPLHlj2wPekB7R/+6e/L3oorq7zZlVM6yW1kYUOV/djsC0n9OqiBNBWq/JcPadcT8C1mLyX6ZU0Jn/enqHen0pCJIGpe7d3cHM9BY9YG29MCV75PnrNc7TPngH+DCuFNIqpMGXQD8QU2bbV/tCAniw1MdtnoWwY8pksgFg40TNL020lv2Ah7xRQG2loDpSMbG2tIj5fB2cNTMN0NEmtYxKoTzAhQMI24U2nAlIJo0uCEgDb1LCaGGPF6iNuKqNz1/VgUlbj0ANqIf5lLB4IQBKMYqPHG0E02kR3u31Mp3NhafGYeGxkllFWwwK4N2Jqng/DDOC6E/iBA6RW0RxNcHZWlYKZRTq3T6+XuKQwqRTFrKMjnkxgGnMQxxxxbS5BDxLwEI9j+8ZNbG5u4ad/8TMp7ggA/Pmf/ZmAdLdv3cDdu3dxfHwEb+7jyo2bGA/6AoJlcpROGVjMPHR6fQEnisWCKurkeAPM3ImcR1GiBQsMBiNM53PEHQvJuAkn7iCdKwmwNw003P/8Pj795S+RyaTxznsfYOf6TRlrBFDINuK5+6Z0yt/FdUdQZLOi/Pc4xuhjpYInFmgNFLiRjM0w8+YwdQ0WU1ZTScCJy3XU7is5kvhcqc4JgV8F/4qxbxCg1p0JwEZjfuXRBxzVxzipj94InvH4BUATxloo+ww7pZRzUCkypCIMD1gArZ4Czi5LL3nulH9bKD1dqLRQJes0BAyMwA7FOlPzA98jia6h9DiqbOmnxsNcK9oXSa/17kyOnWwzNpUAq1hoHJv10A+OgF7UOLZqHYIQ7DcCcWP5TIJpK2SpzWfCdhSwip0owHdMgH2+vtoa46w1UYDWm4zKwg+LWGdvAglUUqgp5035qEEYZExD7QyUYTxBFSZncl8IsnIME3Ar5+j3pryoCCJyI+l8Cemc8uXqNetqnqX8kDL3XEHGPkH20/MOJuMxzMUQo14Hg24LrjtS3ngEAuy4yMwb9ZbMKzwfzdo5uq2WzEME52nu/4MPPpDPyBQq+Kf/4j8NEUSOTVeN60kDDz7+K5lHb777Q6TyRTz8/FMBV8kKevrwC9WHTAemZ5hhobh+E9myAoa+bYtwj1fBM86xW+tFrK3mJX3z+LQpDDE5l1LALYSVdjVkqBFUu9zIKCPAdu3KCk6rbWGo8W9+3t5B7eKlfIzb4DlSTEsl26TnpufNlAWBgOJMOlahLTxoAmgchgWROc+VlH42hq35mEIxoW3DwLO9AxwcPEe8sIV4QaWRXm7GvC0sMxr5+2YWcDvwh03oGgNleB0TeFXMjojZzcUpy6Y83764zsc+v0sCxGPuhU8iP0ddyy/CECJp1WjugO+J2rcBzC7v9zeBZ/3qI0nVzq3ekvE9bB3B0kbIF4r46slX+OrJE1y59SGu3f6RAp/CHehU99BvHCKRW4fJtGo9BjO9ppKkQwlo4+wrAcgqW3dlEerlpqH6/DM0jr/AxrX3USiUEIxqiKXWAKcIY9qFPu3IdsncE0hRiwnTzJh1FOjA3+ddkW5KQifndgYKmFksTCVnI/sMkzbg5NXqAsHLBJmN4YID553+IYLhsfInzWxjGgLW8dIt9JuP0as9QqpwDdnKWyJ1rp9+gerx56hsvIPymlos4nXFgI/j/V/J3+vb78gxq/uDF/JN9geZanw9mfXL9v3ugZBkKwcZ2RfIvK0ZolT4tnLs73cvLY9u2QPLHlj2wLIHlj3wu+8B7d/8qx8G9NHiDaJjWyJjvChOKQehbxPlZWLYrECABOU/NDgOkyUpCxIAzbTQGgPH7bmAZ0OPhtYJbOZikt4Yy24iZpItFZPQgH6rhkHzBAltgnxKybDIz7EdCxZlTGSTsErVdJF1EnCgFNNKFmEnGfHNNLMEZoENfTFFp93Bcb2LOY2UEwlsFuPIm1O48xjORyaq3YmsJOsxBQDMpnOMJiz8F7h3fV2K9kfPq7IfPB47tsB2aow1ZyKsD/q6xZwMZp4HfT6BGQuQTiWkbwh60eOKKZgEpiIvKYIGEjxAqaZlYMY0NdGTAlM/BtcqojPV0e320Gx1JZUsbluYeROMBgORwDD5dDjx5D3FbEZAs3zcwuaKKsZhsG8UA8dKpbB7/Tridhy//OgTPHq6h1G/D3cykWO+e+emAEJfPaZHywLXr1/FjRvX0Gy1pAijf9JwqLwuCExyvyglzedzSCUcsNSUWoI+bmSjzGaSeErQjGbaw8EYo5ErzJh8Po233r4j3l08r599/Bk++eUvsLZSxr333sfmlesyFlS4gi7SPP78XYJoBE02V1KSgimFND3IegoIKqXDCjAEUGcuwRJd2IaWTfB4jk6vCyeVhjf1UDs/QzKVRSKeEJ+fnsfCRxPj/LM25cUaNooKOBNPqJYrxv7sO5U0+OZ2GUDjXkWAN73GCllbXH86Axr2KymkYSh+msKUQgCB1xPBY5/efOp8M+CCEo4LAI7XQghEqeKeslSC2Hp43lRlLCvWoWfgRUEfAmbi4zaghJEgE9lYIeMzrKgvA1mvYl4BATNfhQCwjxoD5SNYzikQmuAswxTm0ymG/TaOzlriU0cW2EtAbOjLdrlHBSB4LUoQCHC2VlRFaqPLNFAF/rFvVvJM+PTR6FPWR5YdQxnU2CCIxsNSsljVM5lCGRkW+aFPXr9FA/lAACteg7w2T886yjB8sUCrfg5/WEMml4XnTVA7P5eQk+l8gc2tHWi6iUcPH6HbaeL27VsiGfz8k49VKiACZLMF3L13D4NeF/c/+1x5TYl6zccf/Md/jBu3b6PfbmJ1exfZYhHPHn2JvccPhPFKdlplYxvHe09wevBMcSUp4Y+ZwjrLVXZ/428pGaOS6qzkqRzjkQ8awTI+TskqP2//sC7PE/xiYxACn2cvUxpMgIzHRcknQwTOztsyuGloHbHV+H71mpL8qBRNjn3KNn2cnneFIbhaTAqIdlobXLC3uLCxUkpImuWo08Rs2BFPTjOVw0I3EVtMoTMxsttDo9FCrdmFmVlHpqJkfNG4IvvMmHckFMadeNCTFbUPIzLlFHtRQmRCZgnBN7KSKeckA02Bpur6Cp0WLySmL4Fm4UVEwGw4T8hrvytg9rVr441nWsOw8Qyj5p4sZEXfl3ff+6HYEPz1X/4MpfXbKiDgUouubYKxo+ahjEd6mspclqhg2DkWEC1V2MHJ3mey/xsi+YxSNiN5u/KLpGm/ALw671kMzPsnWCyU3QEfJpOGjwdxJRGWsAB1IcDw+5KEKouG84GAaBx4BNFkYdDKYiE+aE0l1XTUOKQXmnwFJlbEC43zrB8at89kniKGd/PiqHu1x/J7duVlL7fj/V9KkvXm1R+hevKlAGgiaX7+K+xc/aGAZATM1rdU+ubRwa9wfPAxNrZ/KD/L9v3ugW1FmpQgLMo1I2/QZ/X5d5Zofr97anl0yx5Y9sCyB5Y9sOyB320PaP/mv/hRQBYVwTB64tAbhyvz4m1GUGY+E+mVQ2DIigsIJIa6hkrnDCRZiuwLQ0AWSZIjQLTQcdaZSBKnrfsIrCzM/BYmUwJT9DzRMWhVoY2qsIKJ+MlYVgyJhBOyt8jEUf5JTuk6b3ExG3WgJSqw0kXoWgyddhsn1Sq6gxHSmSRWnQkct6bMkmlgz/0ybZhOGkNkcTa24Ppk7qhihUwuFlKWbYh8VG7IxYTYQTIeQzFooaQrKZSvGRjrGUymKiHNxghJhhkkEiHAp27sKSPlZ7PYpl/QxKO8yhZTaMoqu1MTPT+BemeETm9IqhzGkwnc+QzT8QD+hCbR6mZpZWMDuWIZrXodg15HmHK8c48nkrh75zZ+/Ac/wfrGpti4svD2xi7Oz89xdnaGk0YTtXZPQAVvMsHU83B1ewM3r+0q6RdX+v0FJuOBSEQi6Zv0uPjdKc8lka4KEzEGLZTrziZjKTbJjmi22jg4OBLmHMdAZfcOCpuqUOC4IQCRMKfiH/f4wUPc//gTrK+VxZNpZX3nIn1UFY9q8J80xjhtjH63V0Jorr9RSQpwpoIAwp+LtEcFHArrzptgNnHFz437PfXnGI5HmM4ozSHey/ALC7NYVmRFXC0+a42xXqRfEXDWHGO9FMfOSvICPGOxT7amJGPSiP8bWgSgEUytFB1JCeTGu4OpFHXlvINmlx5BZFERnL6AuS7CDmjUT5Cnko0Jw6repY+XjmJajTUpGAl40N8nTDxUjC9K+9QrhKAk0s8FZkx1DB/n+JEu5P+UArLQviSVps1K5Bsnfk6RNDvqd/GnUkJF+oPJOaEBfxi+kcqHwJkAt1OM+gQphggCFUDwTX2opKAvg2zctqSA5k2sEKALx2S9MwfZdOVsDAXqoEMfRQJobOWMAvfZxOOtx4ASxeTLFCsiyeS4oXRr1O2I3x/niEG3I3LL2czD1HXFy2wyHspcwZCAyuoaYpaDWq2OiUdweoDS2jXxNnz02c9x7a0PJCQgZfFaHmEyGeG9938oCwKffPQRvnr4ELZNGSzguWPEnYS8/sM//KeIxy3sP/wc22+9J7LqVnskwO2gdSQgyILAJQEFw0F+9TpS+fVvGpK/9vkIPKOEku3opCE+ZQS4yD5bW82Jzxm7kUwzgmBcmJDQgNU8trei9zWFlRYBa2Se7RCM8xfyvqvhNgnAETSTFgS4slNWkt8Fmb4MCeA3BYFOX0zaT6oKXCHAV2uNUMw5WC0lhR027rXhdhpSzDJ92IkncHRWRbPRVAsmsRwChws6X2/mYixBAu54CD1RFkAObktdQ6GfEa9lXse+mRNbhLjuhQWzGlNklHmgGf5CvnsuA2fq+VBCLNYEDkb+38yb6GVM+eswnPgwiVR5hmHzQO4FSuUKGqdPMPETIsWXueOV7ohYaATPvN4ZLMcR3065tu2SgGgvN7WFo6cfq7mGfmM0Ok8kMKw/QiaVRnr1Duz8FTHsn7T2BOil3NZr78HK7cLMbIdMVOVFacxVkADnEmPegx+jJ51oLzE3iVoEMLwWNK8rj5LBJvAlWYsE0WTQ+NDG9ZAxp2Sm0WShZ7clUEKdl+ijFCNRLQQArbMvUT/+AuWtH6Cy9Q5ODz8RAE0WKEwLa5v3BCw7O7kvIFrUVjfeEfAs8rF87YBbPvgPvgci5tlmPpQ0h19EB81vFwDyD74Dlgew7IFlDyx7YNkDyx74e9oD2v/4p38YBPOpSvPiLbgO8TWj4T5v1Akq8XubrgtByK7gY61ZQu4MK3FPimp6lpGhQlmgYs7MQUes5sBDZ+TDzK4hkV/F0cmZFC9JW0fj6JkY+OYzDhKptBQPybglDC2a0NNNSotZ4ltmZ1Zx2uji4OgEu1sbSOdSWPQOkNfJANORdEz0hgSkBgKeERAiAMTkyXksiXM3gZZHmaVK7fPcqchOCZS9dXMXu9tr6PUJfkwBJmD1qohPm9B8gmE+fKcCz6ng8PwUseEZbpd05NKJC/moSLCYnhkAk6mPwdgVadBBy0drnsTOag4mZniyf4TjszPEUywSNbRr5wJQxgz2nY7dzW3YTBAzDGyslKVPzpssFk+gUXJqOfij/+Rf4P3338Ph/h56vZ4YSXMfzxptKUKK6aSkhEU37jwvNJ6mvJAmxwTayHYR8/ZmS8DOeJwph3NhH0Yg4kVxSfAwYkaYFk7PznG89zyUzWlYvXoPpZ07ITPnhWSumFpgJWfA43iYzWVMPXr4UIqb23feVuUKgVQxnCaTiRIxX9hnlL39LhsBj/WyAs6k6AnlW1FNJKmJlMjRTF8PkLHmmIzGCBYTeLMJ+tMMgoUBWxvDC5LCGFyR5EolRSVwJsBMTHlzsbEApa9aVFASUHHdqTCnmDz5bSSsHHcrpSQq+ThaPVVkrRTjCmCSZDgF5ogKWUzolI8Tfy48wwi+zlXaIF9HZiSlj+LDJ0C3YoEq6y7FlJEkTbI75HMoewtw2iLo5wmzbiWv0jYjNhs3bNqKZXIhqXwD60tVmWpfm336HjKNknPJHLzMmH6YyleQLZYVEOJ5GA/7aJydwJ+6GAVx1Jlm+YamGGeByEzZN/WOGmvE6RgOsEo24Ita+CUAgEw9gmgcq2ScRamjBHkYhMDGxxWOpgnrjAwz+UiaLvd76DQaApSNh0MBywiSMTiF/UpJluu5cMd9DPoduW4o02SSrWHSh0tDp9XEoN+XYnsyGuLO3Xt46wd/KOdz/8FHch1TgvjVo4fiXSfnLJTf0n8ym8sJY/bOBz/G9Xd/JL5fZMuyEdwTT77TQ7gDenMFcNIrSJdCRtXf8KK0KF03DZVMHKgkTgJm/P3otClMNM4FZH4RMLu6WxEpK4GwCIog84wsNIJuBJwZIMDG9wvTbEMxzYTVFqE3TA3eUAAmt318SvAqwFolIyDa8XkH5/WBnIPVUkoeqzaHcm2tVlJodSaY9NrI23MB0MQn1HVRrzeEnevbJWiptdfLhSnrm7YQULLJQSYgsPLC46IVZe5yrcViApyJkfeCQQAa4jFlIO7R44xMlDAYIAJPRKZJFrOWEtDMDJgiiZckm9/2lL1eqvl14IyPcO4ia69f35M00JVKWRhcDOyZm3lor6Qmv7oVt3MCr3uKWGpFbAD4fUfvt9cxQRXbUI3PxskjAXXXr76HYeOpgFSpFcr/TYxbKrEzVbmDYeMxxo2vlESXQLdhwbRTSOR3YEsCckzYZPRDU2DaAr6RFp80AmqxaU9ktr75IoVQnxAsoz+qD31cxyJRQRAvhd5oBrTMlny+zLXdQ9m3mXhdAlbhqozfXvVx+B2sjqe0qcIUJFTg8BP5fWPnfRwf/koe273+E5yffKle4yv2+cr6O3KfspRvftuR/Q/vdUzZZDtshzLhf3iHsNzjZQ8se2DZA8seWPbA97IHtP/tf/23QfXpJ2Iuz2KCK6xMgnQScQHDKOnyZ1MpSujBwqKRdS09vGazKdLZDBzblAcp+YyJhEIXAO3h6QTu1IeTSAjwVC4WRAbKFfjzvYc4Pj5BMmljfaWM7iwlnj1blQzMYIS5FsNpH2g0O9CNGIqFDDYraaQXPZheR8Ax+j8MnCuIYQ5nuIf+aAzLpoeSAgu4vVmgoe6lUJ+lMQ9YaCgBDBsLls31MrbXS3CMmPh+8bgYF657Hcz6bbhzDa6eRCyeRiHjAP1TzDqHSDm6bJ+vJ9AXjyfgBQZG4wkeHbXxyZM6xuMRtrZ3YFsmjve/EuZHZW0HTiqHmefCG3XR77awu7WNK7u7ylvOUL5qpY0NvPv++zANE8+ePcNHf/0LYWG8dfeu7D3lkgTBWOyyL+rdoZIlBQFOGl35n548yrMrjvVKXsnvQn+c8wY9hDQUcxk5VwTwuE0W2spbQ5Nj4VtoXN7uDmGa9FsiOzCJdHkLyUsFNUESgj2RRxb9wZJaH6kYfVpM6q5k1Z/gn24oqWJ3+ALgIBZDE3aCZvS9+l21CNBaKSQugDMpVLhD4v+niiH2nfSNPkMuOYY3maHamKM70dGfstBV4J8wFRgYoGtyPBNvhnMmRUIZ4ZN5dt5iciSwUVKBD7zmvBmlZBGgFUiSI9Mqvw2Axm2z+GTQB/dxpeQI64y33xbBLSF1LSSVMvLsidIFeYyVjI7zLv2eIL9TGklmokgsL4FmBA45NiURk9ui0X/ekTmiHp6ztQITHZVpO0EOHgdTJwnCcJ9Wiy9MzF8Losm+htdo2JkEhfjZ3HcCU80hBDzb3a4IeELmVr/dwPnhcwHQKLeK5TZEzsXGlFkW+5SkElxWFmmBBCgUKbMMP6/emQk4V8xQikaGasi8C1lx3BbZeTwW8WdcBOiMmH6roZwmKBgy6eRTNSSzBaRyRQFI2Hg4zVoNzx49Qr/bEdDRdccCoKlURyCR3xQwLWVNpUjndpxECqdnJxhPRlhf2xSW1LO9fdy4cROdVh2f/OqX6hM1De++94GSn9+/L0EtwhYU8JzjI4b1rW2ks1m5FlOlXdJ6v4ZXcO54Nen1t3U9Xtkui8k/ga1Imnx2/gLkWlvJCfh1eNIQHzOyyCQ84LAu+8k5kCAZX0NgjUwzPheNJQJxkswZi0m6Z/T4Bdi0CGTb3BhDCMR6YDrD0WlbAWeVtACWBNJUwqcmAPBqJYNpv43ZqC/zPsfQfDrDcDgUtm/bNWHmtuT77XKTOcMfQZ+14c9cCduUOTiUqlNRa1K2GP5wv5VES6VFqm8qVUC/yjbinDPV0hjNbJnDv237Jj+zl7fzZtYZr3FZWBqdIW16yGZyGC+Ski6qxuObt+T1zjHr16DF8+JRyu8EzmFRo8dcdMwEkU72PhcAbPPaO2ifPhB2Fsf0pPVM/OOc/I4AYvzIdOW2nPd+/TE61ccSImKYcWQqN6WvZ4MTONld5bUmMwEZaMqqgACanKSw/+mhJvvBICS3Ad+iB5piboMSUQYJ8PXJVQHPxLeNP1oMi8GpAtJCRiq90djs3A461YcSbJQpX5fHGueP5P/pdCKgGVn3x4cf48r1n2D32k/kuYO9v5RxSxCdzMnK6suy2G97/pevW/bAsgeWPbDsgWUPLHtg2QPLHvjNekD7r//JLdqASwGfcCxJ2bTjcSSTSZEYTMYTkRESIGMhT2aMO5lKumQ2k8TaalHAIYI+XDVnCiRv7FiF7jfmOB/R0D6FTL6IYrEoBWe7dopu/Rz63EXX1dCd2Qg0eqmZWClnxTh76Lq4VgA20mTu0OBZ3VBKUasRnPPRt3flczPTQ2GRedO5rN4zAZNeVHx107Vx5qbg2ylksilMvZmwzq7urqNSzAoDi5QT3t9Kgp1lIplwsJj6qDX7qHUGiNsGKoUMglEdfv8M6aSDdNwSI3bJm+R7Zy4+32vhV49PMBj0RNaYiMeRTqVEhjUZ9ZHIFLAIYmK0XyxXsFEpIhc3kS0UsHvrNm689RaS8SQO9vZxcEgpJKVFSuZBfxzHdlRfBAthcVGmxf2vdVXxzb7lzbpjWmj2xwro9Blk4KGST2OlkFHR45SfUCLC1Xf6lnkTkYkpNpEmTADddCQMgDIZ3YoLmyCIZV5rESXMAAHPKGFUyYeJRRcJdGFYtpiczwlx+oFIO20nLgVoVNjy/QR2oiLjd8k6WynEsV5+IXESACxYoNFVQGI5FwtTFAlAALkkz/gMvf5MroHhcISea2OqZZBPUA42R2MQCOtM5JmtqVw3kScWzyVBGTKCWKCR6bZesFBtMx11IZJAYYBROtaZosbUyNcUzq+73EU6bRgoF5RMTydLIW8rMFii6JX0iMcof4esuGrXR2iLBX+hoZI1EJB5ygKRhR1BswWPyZbzRPIMJaf8jGprIuDgWkGBYhxDlIjyHDb6M6zkHUn/FHaXgG3qdQIKShABWwjqUi4VAU0i3WTqrQIUmepKEIqfGc8UEc8qOd6g0xFJM/0HqwfPsf/VIyl0kyvXYJe25b3X19O4uZXDs9MBusPJpfRPDecMAwhDUtg/ZJ6RWcb9isz+Jb8glKNLn/nqWiPzjcwyOZ75XEBsLigQBKCsT1h2TKYNYzj5+PNnT/Ho88+RTsThTkbY29sThiqPTZJ46Ts387CYezDNGDLZvDDPyisrIl0/OHyO7e1dVDZu4ZOPP8Ljz38e7r+OVDoj17s7HgmAdvXaNaTTaXS7XWTzRWRyeTi5DegRKyhEUS6DKYqh+LcDnhGMImvrynZFmGEEvtjP62uFEMAEDo4b0p9kh1G2SfCMIBsBM7b11YIAaPL7mgIyzinvDAcwRWsNGAAAIABJREFUgbSdzTKuXVn9GgtMpI4SkqE8/8jO4/V6fNZGrd7D+mpWtldrDORarJRS2NnMo9Ea4fi0g4zlIWepxQCLPqHcju+jVj3HeXeGuV1WSY5hI5AWgWnmYgRt1hbWFHnclApSspnASJjTkfcjL05JNqYFACgnJNtMSdhVaIfyHeV3m4c0GAzw68zDvxtQ9uqs8nrWGeeyaL6gFx993TKGJ0b3o0UCrshLX24Ruza82pWEmR5/k5a8MLALIXimPnNQfyb/TyZjnO59jNLmHQkIqB58hoU/xcb1Dy984sbtfQyq95Gq3IIeU6xRkToS+NdU6FCmdE225/bP4PWPkchtI5HIqoWoGNllipFrknUWeqDNjezF+eRiGoMIxJaCiZyUck7qYRIzQbEYkCgj6B0Cw3MgvaGYiFw0iroxBPNHzSeyL8nSTTTO7svv5fV7ksR5dvwpqqdfKlYwF1zW72Fz+wOB+E4OP1YA4s4HF4ECS/nm14ba8oFlDyx7YNkDyx5Y9sCyB5Y98LfWA9p//uHVYKRlBAAr2a4AQql0SnxIWOAqUoYy6yZo5rmeAF1keGWzSWRScQHdVOJkIIWO8v7RpVAdTGZIr95AonIF44mLdqOGbvUQk35bWGpD38T6Do3jdcwG57he0mHqytSZhQ1N+nnj6HtjKXi4yEsJE4tM2zSRSSVgWobciBPMEAknC1MCGwwDsPPoGBUkiqvYXWehq2FCQ3sJO6BMbi5FEKWi3N5Zo4tqoyNgBw26aQJMWYo3GaPTamG1nMfVq4pNRkZLMO6IcfGzsx4+u/8I48kY8xmZSQPsbGwhnS2jN55J8mQ8biMmzC/AjMdh2XEUcmmslAtw6Euk61JA80fSRJk0SmDLG8EybYCAFiUjYSk1HnTQaVXRG9IzDQJ4kW1Cw2m+Km6aAjK2ekMFbOlKJsmzk085yJa2JB1u2j8TryQmF0pSZ6IC3yhA85gKRzQu9A265OHyuhHJcxKxz5xFH/FFF/FUApnyKrpjD19++RBHz57i5tWreOe99y/AGW6r0fPQ7P3upZo8j5UCQUlVlDJRkSeoNaCsbIF8Wkerv0B3GGCzZGB3lawkH/3hDMPRGLUOGVYBiklfMVKEVUcWEn0EY6j1ZgKCkZEV6TMp1SR2VCWgFNCAnl5lyiuQlRbPULM/R63ry+tYHHNMvNpeVzhFAJqEEAhQp2OtYErqpTrGhUg5I/vxuiSD0vOMCJHYZwtLkMU5x0kE+ilAU1WBBPRKWZWsqTzClISLf5M1KB5rxbi8RvnlkRGpQBkBZ3UtBAXDqjJKyUUgMlZhgwjQ4aNJ77eFLx5s8UxB+lXkp2ZCvPyYDtttVGEZAQbtFg6ffAWzuIurt25hNavB9wgkxZArr8g2B0Oy/hRAoWTl7I8FimkCc8poXPo1UPJMHnIEaCrgzBf/MgYAqNerY+MLPabPEuywVSIxzwWZX+0G5V4aipWK0BI/+vlf4q9++v/KYsPde+9IGMkXn34kLMfd2x9iOhnh9NnHiMfjuH77bXnv8/2n0AxbgDN241ePH2Picq6ZyjXPn42tbZESHj7fQ7BQzNFsNovVtVUU1m/Cyl7yLHsNcCZedQyOCMMRfpvfOgS3yDhjIADPejQ++X0hgJmEV3BRgBK72EV6JsGzPYYHzBRr56zWEfklX3tWbctjDAy4urMi+04vNH7W5jp9MZW0U0Z75FUojF36OAJkvD0/aihPtRCIkxCP1ZyECZxWu1hbyWJrPY/zel+kojlrim7tVDGReH71mKQtNhp1NIYa5pYCU1/XrGAo199cT8HRxjL3Ukqf0sfK7Y8hHHIZxrC4BMJNQzCK7488ApWv2Ys0zYtjDD/4Mlj1m53Hl4Gzy3+RxRkG3MrclDJnSBkuep4prLNfF1UQAUmz6VQtsl34MDL3hj6rZO4FcNtHco1yIW3cPpS5OJ5blwHarT5GbvUtUALM7aUrb4lMk01YZwxLOftCFp4KG+9Kn9UOP5WgjdL6XUx6x/JaJ0uZ5QV8L+wzc6HCAyRwIVhgbqTlFWSnXQCjwkxT50sbN2R+QrIMjOrA4DRM5QyA/jGQ3pSQIi5Cael1FWAQnaMQTIt80Gqnn8kzlY13ZXGL7eToExiGHS4sBQKksfF7him8BOyX8s3fbIQv37XsgWUPLHtg2QPLHlj2wLIHvmsPaP/Z+1cCFtMbuzuySt5r15BMJDBzPTH/TqTonxWg1e6j1RsjnU6gXMjANDSk4haymRQSlHjGdAG0WFxKcQugO3QxCRxk1m/BzKxgNB6jfrSH2v4DAYTK+RTSSRqmB0jEdSTjCdkHMi548zrzdbRjG4hpPpLugXgBeR7ZGb5IS5kCajNkIE6pGNk86raURRON193pHGb5JuJrN4XZwffSnJ8392RB9UcT9PoT5QsVLORvdzZHp9NWzASmRzaPcP3GdRRXNtEfDJHKZKQQc0cjkVs9P3iObrMBM0bJaoD5bCKG/olUQXxJZh7lPwaS8TQ+/L3fk/eenVURT6WlSMznMwJQUa7DH3rHqaXqALPJEN6wg3kIlzmWLcyWbvMciUwJyWwRgT9Hu1nH3J8Lu4/FDIFHml7z9+5ogpHnY+YHyCZtAUVHswWKuZRiN0xc+Xx/ocNMlBCIYfILqaJIUuTvSEL05iEmwOliIQUlt5kxJ0hbrpjNT2IWTtoD7H95H+Z0iLWdt6Cn/mYG5N91sEvREYI9UqQUHGFTiZyup2RCNHhX5tFsClBrDxewTOUtZBnAVsnAYX2OQX+AQmKO9lglLK5kzdCsmuy+QEBkXgriG0b5ZOQfFrLKIv8jFsyUIxJc4hggU2w2naHW96Ugf137dYDaZQBtNW9irWAJsEUTe451HmMk340kzKo4JFNKmWqLTFKYd5RBB9AIZinYQ3aHMk3KT8ksoxyVoFkk3eR7eOwEvtbL8VAOGwJmTC3lNiVFUDXxHQsZdmSpvQDPFlKYyhgMJYxmIgMYSWWoPx6j32nBwAyN00McPX0qnmfxyhVkEgYc9wy5yhry67vIV1i46vA8oszKXL3aVemU7A/OH5lCBVaCTNExvHFfgCgmUDJ0wdACrK9kRIZJcJr9QLaZYlMqb7iTw325Prd2rioQlKERMjcpUI6fUTs6wE//w5/ji8/v487dO7jy1vv48v7nKKUt3Ll3T4Czw+fPsPfkETa2dyRxsdmsiUyNcxfH4M7uVRkr1WoV8XgS6xsbkvbL+Y3zE8GzhZWXdEy2iAF1IZNVQzsc4S9GVwSeEZyL0kJfa0L1HS88BZytYGfrBXCm5hQNR8cNuVY4dzBBkxJNstLoc8ZGVtrpeVulaUYsNQQCfEVhAGSwkYWmACNNPoev5/YJokm4Q8hWOziu4/Cojs31AlYrWRwcNYV5JuMwpmNjLSffDwp0C3Bw3JQAmJ3NIq7tlKXbeo1zDJvnAujwfPB9o9EQ9X6AYUB275s7yA4GsDGAoccwj6VFepjQXQxmJjwtiZS9kDlEeZyphRb1bRCB6JGc8c1n5m8TOCO4yMUkBRgH0OddOBir8UnWWRCyzsKdeN3sxccYkEHbAQJQTNuWTFFdF/CM82Js2sU0llYG+9LPAcbt59ATK4gXFYssaurrUvVL9Hmd80donz9AYfNd+az66QOs7byv2IK0NLCYSEpJtwJXLYserr5apKLsPJaB4Q/Ek5XvYZCAb9KbbwHdU+NlYefUQsmopq6lJMFxXwA09UDI9s3tYtE7gt/eQyy3LQsTbGbhqoBpg9oDOU5vPhUpJxcwGudfyCIhv9dX1t4WzzdZzIipBZqNrR/g+PAXIjFeWf/BMkDgO85Jy5cve2DZA8seWPbAsgeWPbDsgd+kB7Q//sFOkEjYYlpMzyu5OYaSPNrJpBTzvPl0CcDMfQGrVislpNIJKcTjtvIeYQERSTEIQDFdcMj6O7WGVOUKNDMuyZLd2jEOH38qzLNCPonVUhaOoyRuipGg2AIEYXrGpngsxcfP5TnebKtkzxji6aIARGYwln2gSTYft21HCj9+vqc50DObMLOrGHlzMfdmmihBgOHQw2mtie5giHG/hUGXjAXlVzOZuFgs5nCHLSnqrGReWCW5Ugnrm1uwDFPukRu1M1n5jds2vOEI7riL6dwV03umMfJGO5HK4J2338XdO3ewt7ePJ0/34CTSSKazKJfzyOWz4hXnmIYUaeLJpCmTeR7TfNKXBE7TScJJ5QXYmHoTtOun6DYIouWRLa4CvqfOnSSeLmTV3J3OMHJnmEznGE/nWOgGDNtRiYfS4SzwNRhOUX4uN4JfBMFmnvJ8MawwO/3yi16pjATQYdoivc10yv9iSOhMPwxgZnOodod48Mln0EZdVLZuAfFXk9V+kyH87d/Dfdos2ljNK2aeBDlKaIGG9mAuY40+ZarQVhUwD5HgFlmGBNhYqK3mDFQ7yieukKBUVZnqk8UkDJdQvsj3t8cBCgkN2QTDL2ICZCjWTSBSTZ4ryiQ53qPtF5KU+gVojhaoD14S1f3ag1WsRVVEckwRtKzkTCWj7LEIVSwq/i+SXpGAsWilKFJ5LYnPV8ioEqaYNP6vwkAut3rXxcIPUMwSTFIm4pSiUaJ53pwIaLZSdC6YRgI06EzCdMMUTbU1CTgQKkvIOCNYxoJZ0jpDg3Xuq6mA/AFDMij7cseonp6i16iK59ncHcPUKT83kMumZF5JZLJgKqeTTCNVKCOdzYtn32A0kbRbbp/XgyRi5ksyvxA0oyR6OplIYi5/+LlOIinehk48DtO0cLT/BKfnPWxdvamkstDw/JliwHDeIHh27/0fhgmjKnX03//v/w7/1//5f8Bx4iKzpA/i7u42rrz1Qzz96jHO9z4LvScVuGQnEiKhJ8smniDgrdihnOu4n/FkGvlCWczNx74TSke/zlLkuCMz8qK9BjxTLENKNi+DZ5fP+G8mAtzdKoXAWchmjKk5Xq6tcKGAIBXTNzl/sJFJxj4kk4wgGdllbIfHDRUKwBTNyEuKKZunTRlDUcCNAHWaJq/n/ztblQu/Sy6M8PuBoNt5VSUq8rM211VwAXdpa4MsR0280PYPVcomAbRogShruhh3CJoombr4TZLh1A9QH4rI+LXXKg3/mZZJebJFPzrdwHiuzmfaXsDVUvC0tOwDGXL8znu511+/3csf9qrX2K+dNL725JsZZzwkXqbRPMB5UZ92oc8G8PQkpnoGsZj6DiXDTs0cBOVfgFrsJfqZEZTiqZ6bWVlccgJKUwNMtHQI0iuZKh8nWMXtX8hTEysv7TV9xkZ1GvEriSbncwZSkHmWq9zE+dFnAkiubb+H2smXEi6QX7kh44cyTvZvsrCLYKIkw/SOFMm4lQ8BtD7mRgoLIy3HS1a9pAd7bSxsBajJsRLoo2QzOvchgxX0VuPc1n0uIJme27oYH0Z2C+PmU/SaT8GZO128jmzlLdlfyjh5NurVhzg7/kz2c2XtDtY23xMQ7fz0M5Gn5os3ZJwQVJP9EED3Ze+97zYGlq9e9sCyB5Y9sOyBZQ8se2DZA8seeF0PaP/6j97l3ax4U9G/ZeG5cBxbIuSjYtwPKF9Ub2eqZT6bRi6XltQ0FtgszCgx4uspW+z0XbSHHuK5FeQ3b8NMFoSRUT/eR/3gK7iDtqxel4sZxB1TZCq2bcIxeOPLO3JDjOlDrY2wwMauB3fiCaxn2xZs2xDQjGAZPXACn/uoCmHKYdzZAqOZhll8VWQUDDtgcdtstVFrtuFJYeJjOhlgUD9Ev1VHslCGncyJEXSvfY6hO0R5fQdxJ45+twHLsOFY9KrRkUxlpXgl08XAHDN/jpvXr6K8dRONiS2MtUxshERxR27qzXkXHhNA6demJ8ULhWb6HhIig01bMwxnNvy5j5ThYbSwsZj0kTanMJw0hp2G3LBbyQxqh0/Fq6ywuoXm6QGGnTqy+QLSubwUNtMZk/kMmLqP0djFyJ1iMtcA05bzTOYMwRUxpBb/uAVAqUrIGGRxw/NgpaIiJdRzhQw4VRy90sIHIvYZPdnWihayFtmCnoyb5sjFw2dHsNwBUoVNeIYqiH9XbS1vYS1vS8qp+OENFUMv8idr9RXoUMwo6ZDCF5XPlgITo7IJIMmRrCMpD0Opn0gNxUdM+b+FtT38QBNjecqLC2kzlFMqcRPlX/SW4/9kMnH8tscKjGM7+w6hAZf7kWb/USvTFD8EAQkSstYrZNT2I3kpkzp5rIUsJUKKTdMOZbQ8FnYHpZjClrsk5zxvu2h0XClYKdOsFFTSZ73DsIkXoyR630aZjI8AZw0VohCZ8kvKadh//F8lg4YgGgFlh/5DwHQ8xnA8w2gyR79VQy6+wNSd4ODpI/juEKa2QDrlYP3arQtfPTNVkPNiJcn2tJDPKW+r/mAkJT5BMwJs/EwyOViIesJynYDyMqYR08SfTFYeUy5fQKm8isNnjwR8u/bWu/j0Fz+XcX7vBz+S46OvH+dEnk86VIlktN3AT//83+PRg0cCcm1ce1v67cnnP5fn337nHpKJpKRkEiC3HUfm1lK5iHw+L4sbmVwJtpOEaTsCAvY9HYO5Ai+5De67MHpead8EnnEM87wRUBXwLJLZvvbi/G4gmlw7lyaMKzsr2KKZPxleISMs+hgCWkpGWRDgS42RGM7OlTcWn4sYZ/ybUsr9AyZxQlhrDAmIvPQsk7LKUFob9o/yhlxg73lN+mtrsyjn/PBEbf8CKJagBfXI0UkL2xsFAdCOT5rC7OUcnTboR6gYhrQ7IHjMkJizXoDenH5lbwa64voEyZiLma5SpgkgDXxHALM3t79D4Ewmiyi9Vy04lDMGAq+LZDot88L+cRsIF2GsBRMsgamefulwEhgiodGjM8A4SCl/N4GjAAcj8UvzNBXAogA1jkU157h6mHwZhDcjoSej296T553CC0Yae6p1/gCtswfC3iqs3FKoKOexrXfQOH8sabWVjbcVq1pM/hXrlgC17tJjb4HA5njSEZMETuV55psF+NaLFE4uVImk01WMNDghoBay8yjblEZG2uBMAfYiGQX87gGmMxex3A6c0i10q8oDLVO+jWb1voBohfLtcGQGODv6SH5f3/7wAkA7OVKBIZvbPxLAjSEkK6vvyXuXbdkDyx5Y9sCyB5Y9sOyBZQ8se+C31wPa//Lf/klwergHa+N9LGY+vKNfCTjFBDknbiOZSsKbKfkAwRXHMpHLJGEZMZF38oZT+WnpwsQhO41eYb2hJylaydIWhh7fH2Axc9E8eYp+41xSJGnEXyqmYa3dk0I37R1IemTE3KFUjCACWVhDPyU3rkXHRTpFloeSkQmbYrEQmSY/m5KHRcxCf+bgcGBh5CvT7hTZbbwBH3cQ85V3TPXsHEd7+4gn8zAsU16XzBcxGbYw6A2gmwbSmQzKa1cl3r7drAroIrLWmYdgNoO+mKNULiC3fh0zPYuCTeN7oOXFodFkWAsQOEVYi7GwwVh0JGJTuIhL0RXXPYxmxoU2R+RSLMjmY8RnTcBKiM+cRqpbZgONswMMzx4jV9nAbOrKsafSacwXPirbVxEL5hg269BMSwr+fqct7DPdSsBOppBIxpHJZqAZlgBpLMIHw7H4IxG8IcuGxaQUNYaFIMZQAYYwpGFZlJi+kG+K6f0rQBrfz0KKxfpG2UZcH2PQ6+No7yk8TUe2vIJFrwVYRXjWCy+1396Q/m5bYuIlAZ2LSjkqeC7xPRR4poA0MsIoM+bTte5cmBgrlHqGoBmLe2XqHZquazo6YzKyTEl2pHcYQQPKE5Vxv0rxjMzHufdk7sn1FACnzYkwtb5VuzDTiV79crFNEI0SRW5XscAok1IsREnVZMHZm6Ldn6KYsSUdk+AWWWRs9G2T5NAwcZPbYWAAi2oCa61eeGwEwsJxIXJFIDwG+rspfzn6pnHbBM1EEhoijS9SESPgTIVQ2OkCzHgOs2Eb8EYC8jx/9gxB4MPIbYh8eVr9Eq0xU3BNJLxTJNJpxEwHsUQB41gBhp1ASVIxNeRkASCHgBI5H5j6iu3J88sDHI9GmHquzBP0XaJEm9c62W3tVh1rW1dk3nMHfVy/+x72nj3Bz/+f/yCMFw0x/Ogn/wQ/+ed/JDLYXqsuP0zfpHdiv9XEo4cE3gIkkwl89snHArxxLFAqzv1XYFOAuGNjhZ5lpQoMK450mvIxphqqPr4MY6nAgq8DZ3zd16SbrzDPRFYcgsAR4fCFdPNNo+/Xg2gKNIvG4IvXEjyLvMi2N8shS2ihgDRNw/7B/8/ee/5IcqdpYk/Y9N5UZpbt6m56DsmZndHihFt9uINO+2HvgyBAAoSFcMLihAPugwQJ+iBgcYD0Tx1kFtKsp+dwSLYvX1mZld5nREaE8Ly/iKrqZje7Z8iZ2d3JIIqdNjLijV+Y94nHXIhUU26KiFSzJGAan/N1AehXCkAhw4yvRQOOMrwIqL27Xw9DVJSPGoGpiJl0cNyW50yEpcST73O+BNYIHAsIJwCiAre5P9L7rHdxgn77QsmwNWDqESzWUbAdMdFfOkuMxmN0F3GM/WuA5bv2X7JaecOHUuLnTy8HzWR/e7WPvfJvPDW78Ak3kW2qoBNn3BZZsmVbODjpi2RTSdNVWu2zkzDJCJ4ZC+hBIOECwjQLAiTCUARu73gwEwDt5uDm6wstJef8YErJrActVRfZ5KtMl2dfXvkTMnCgXH8Dw86BMLQIdC8Gp5J2HctuQUuUld8n5ZkxAmVFAcfM1VCOavRBo6xUzpH0IF104cdLcp4X1vesDdALTTS3mpJzhgEGWrpxwxZAbTO390h80eziXUy7DxH4BMCXwkrM195Fu/kLta8HvGb5QmZb2XgTtc33BEA7Pf5IQLP65ntonn2By9bX2Kh/gFLlrbWc81UGx/oz6wqsK7CuwLoC6wqsK7CuwCtWQPvTf/FuQNCEF4VsaHgnX6RchoFkMilG1EQIJGbd95DLZpGhDxqbCvEjCuCsVli4Hiw7LrKn3nAKJ4ihsv8efCuNVvNc5ArTzhmGrSO54xuP2ahV8igVyD6zQXabLEdoxivNPBskSswMAzOdd/41FK0pYnYMuqkLC2FFYM8H3EBJYB6dDXA4MhHPVqQR0k0CU2qd6JFGSeV8ThP+MebDHqajvoqcp8cYZnCNpYCERqAhl6vJLXHbTslrl91DlArb8FZAq3mM3Xodb969Cyu/K81VIbbA0ixjsVDy0gmySOv0c/Ex07LSFPCxo6cEQOM0WcWQ0udIaHMBBBYBHWRSsL0ptIDSL3XRPB32sOw8wWI2QXbzDWHEeJOWMMjmo754wJEZYZVuIyjsA4MjLNv30OuPBMws7LwrQGDanCKTL8KMJ0XCGeimNI2UqtKTjowXyj2XPuDR3FhTElpJ0wx8pOJ5ec4pm2RKXjTSyMAKP7taYatKUCqB0XCA1tkZ7n/9DfKFDHb2dtFrd+BoGaySNPl+tebnFcfzr/gxTYCzzXLiiq2iwJvwLwR0rsAzBhuMItaDSoisUAYp6ZEKIO5PCfYARSoMCUqR+cJmkoBY2FJGZuliKi9+aByf4a9G7DWPSZ1MsoyAs+cBFdctqjy6evrt1vXp9xVzpJyzhWVHxgzZF5Rb8l8CYWSTEUwq5WPoDpYix6wW4mj3FKOMjwmA8Tknfo5JmhGTjK9F3odkNIU8OyVt61EWHUgDLlLBG8BZ5KWkfM6UbDNVrArTz10upV7ct1zfQK91jkm/I0yz+eAc7YNvULr1hrB4eGzKFEuSzGsl6QXoCPNTs+IC3AtgZ1iSBMv9X2SpNpefqbArkW0yxZPHPW7b6XgMdzFDWvwg5+h1W7j79vuobd0SQ+90Lo9P/u4vpRY/+cN/fr2tJSyBxykXf/n//J/4+f/1HyVV8NabPxXGXCZOQAf4xeefygDIZHN47fU3sHLmOD8+kn22sbuPVGUfjkYfrKenK2Htd7DOom88xT67AZ4JiHsj5fTVwbPrff/mUl0Bwk8B6+oHybLa3q4Ie4yPOWbJNjs4bKFRK8g5iGDYZqOEBv3KAohH2dFJG/v0TduqCCNNGGohgLa3rUz6uT/t7VTl+wTR+Pjw+FIAzP3dGp4cXci23KwV5JjKoAL6rO3vVHFrp4LjM8r0XWxt0DBel3PHoHWK1vETFGoN2U9HnQvMfO7cPjLmUl6T9Mnwjzd/BqOhpDxPodJAv2vieOOyCljuq7Hy7enlqNhvBTgTINzD3lYJzuRS9o1CqYSDkx5GCxOm25N6+ASbCG4JdffaaD8RjGT9FloWKUOFw8wClXSs2Fty5SHnyFgwvWbu3Tj0KQAN0GaURwJI1q/LFTLSIgBezPn9lchEeQymFySlla3TL9E5/xrV7Xexsf2+fEaOO0yfluOvJ/JMpm6SyU2wmmnTkRTVcAmi0QetoNhofGarba3R5oDLIcCZjoDJtnwe+qKp6xueM0IfR9+FPz6Dnr8FPaM8QBeDQ5BNRyZdvHhHzT9M3Y7knM3zLwT4qzfeF0CNEk5OlKrWGu9ha+enEihwBabLddSaifay/XH9/roC6wqsK7CuwLoC6wqsK/BdFVDgGdEgshwS9OFJC+OCTQyZGbwoZ3IlGwTKOclKY6IlLwJVo6mAFT1ZhFW+i16ng+bjLyQZTk9VEdjqzjKZIf3mAUbtI/GPyqUTKBYzyGUyIr9k0+Ks3JAZoLxrhLVAvyzLFAYGG3N+TnkxqQtzn6LJdAMX3gaal0M4syHc1Qqe64hHihWLiWk7G26uI9dlNrxE9/wAznwCygt5QS+eSzYkRc+0FFOoXNlFPJGEN1/CnY6hY4X26Ayx4i00Cg1ZPtvWUYrNUSwW0HEyCDRT6n10dCqAXKNeAy+2J34Snp1DUluIXIfmymQ1cGKjxgtzygktf4K5lhJppzU7gzG9wJJ+Zaka6J0yv7iHbFxJ/FqHj0QSmm68IVJMeqpwG+mFfZG3jk+/wmmzI9fxuWwKpOYiAAAgAElEQVQKlY0NlDY2kMrmMA6ycuecbAcl16TUEDD9EWaLOZyVh6mzwsLTsNIIojGhkMuqTKz9iGFFySHHjx8gm6kgna4I86OcsyRFcj6f4PjxI3zz1dcikd27dUu8o5hUaWU3YWfrT6Vu/rZ2V45njuVaMYFyVjElJCWWbEcOLWliVdcmYRTqgQy7UK0pzjfyWEIFPAHWqlkd5TTryvRTSxpwqZdIEUMAIQTLFKClGuMIPJNGKdBeyDh7yvT9W2yTFzfZz4JnwnwTUCuQUADOtzNwBWgg44zvMACg1aN3WULAMoJpyvcoYsup8SAsvN5M1oOyzYj5QyaavFa4mQqoxGznwmYLUKcnWrifK9KfYoBxp9U05XsWGckROCPQlyhsyNjtnB1hcNnConeG+egSjjtDfvM2EskkFoMWUqUtmHZcwkni6TI8zcbS88SzUJg+bK4l1VMBntxOPL4sZlMM+12kUynZfucXTHt0EHgOVkwJXMxQq23KDYBMoYjbb30ghuncxs5iIUwWysmd5RLuysGo18bf/L//txyDCE7e/+YrdWyTpE7/Cn+mR92du2+I1+GT+/eQSqfRuPtjFLeUbOvZ6VVZZ9H3ngXPou9/F3gWSY9fRagZsTOfXc6bmO5NyeWt3ZoAR2TrEQxjeABBs52dKo6OWzg774bnGCbaetjf2xDAjawznnMixlkEojFohmOJYBpZZ5Iuq2lyLlH7lZJsPnh8LmOWTDaCZ41aDvs7FRkTraNHaB0/xtRPoby1K1LQbvMEveaJAEMMoODNHMr85VhB8Ew8zyDnHIKu88UcQz/zUvCMDFOyDCn5JPBOeTeHhaRKhwX/Nij2HGD85djaSw6rT8/gW7MLX+A5ZTluwpl2UamW5Fw6mBlIFbYEIApmlwJQGTzuLVVggx8rCpjGdUppE2RNhgilMQ1BM3X+00SyyeMpGdmUa/KcSKBMjjBXQO/1kunLjhyj/Vj5SvrpTy9kPVch0GRntzHtH2LUeYRUYQ/pwi7aZ18KW8u2FBM9V7mNSeex3HhLFnYEaFvNLmUsmKkaLG8s1zquyQCBiaoj2a7uECszp4CxcB14p40eaNpCSYCZ9C0g4qJ35bcnYCI92/i98anySEvXoWW34fM5Zcq5XSUj5fE9TOS8PP9MgL9y4wN0L+8J06xa+9EVIMbnnC5b38h7BNA64WNWjSzLQuVNWXce826CcS8ZHOu31xVYV2BdgXUF1hVYV2BdgXUFwgpo/+ZfvRsYuolUJoVEPC7NAKV3vIikSbVtWWKkr5RlTB20RGpE8MYnSEXGgxjdA8vVCsniJkajGS67fQTZTQRmXMCIxWyMSesIyyENny1hi+RTMRQKOSSSMWF70INMvLZMghWBND0E8XjhzcaP7xEQY3O+orwxoKdZFUt7A5fDJVr9kTRWbOhFPucHyORySKTT6F9eot+9VBfcniPrksukhYnQ67ewmE8wHZOFNsfOzi7yxSq6vQnsVEM1R6aFfP025q0H6J3cQ7xyC8V8Bn7/SPzGCpUKxn4aQz8r3nESFsAUMneAhZ6RJhDOQC7CE2LcrRolTgskYQcKfKDnC+tveyMkghlmQRwLLSmstXJijmoph8tFEn54F/mkvYDfeyzbJRZX3keU1aw6D3B+3oZZvIV0JgW/f4hCsYhStQorTqaVktcMVylp+pPaBEMnITJNw+1izDTRxUq84cxEEnY6DcfX4BI/CWV/AvisVgKeJeJ5BK6DyeAcsUQRO9vbwiyitPSLjz/GV19+KRLB7d09kdKR/ZdJJWGmKjBSVcXMChuF38beSXZVvZhQzYqhzPAv6XlGSUyWLDEFCkWyQ9XJqCVrDz15TNZZW5hoZKApdpWAsOKPZooULPKQYsPS6jsCUJbFU+3Z6dpVm0ECrb4CnqLfjVhrVy89T1P1gsI9C5xJmEMhJswzlVIbep9pZL+oTjVKJ+TzCPTrDJTUkgCZKodaCGnGbjBm6HfG2j0NmqnPRb5mlK8SQKLfnMKRCCQpkLE9UOzPQkohWgTMuhMl3yxnTMSyJSQLZayYhtvvYjYaYth8iEHriaTSEfgu1PdlHWjqnilvw0zmVVolt2zItiRIxePKdDwSeTNZQ2RqVCtqPKowAQP9uY5ysYhJ5xCDuQ6PkipN3UyY9w6E+frau38g8upPP/xb/OE//xf4yR/+p/jrv/iP+ObzT4SpS0n53HGwUa9LHWIxyrY1BcrJMXSF3d09HD5+goNHD5CIJ9G4+wGK2y8Hzr7L6+zmkLiSbkbbLXwzkiDyKet/BVa8wPfsWSBNMc2eHnyRLJPAVrQPSZJsxBgWMKyG27dqItPk5/h+5HMmoQBkqG1XcHjcxvFxW5I3mZ55dtGTz20xRCCAMMgIwt3drymGrOcLeHZy3pXtRGkol5mAP6WtfJ2/RQba48MmLg4eYHuzgvreHXROH0tyq3hvhpLqK8Cax0xNR2GjLkyxYad5FXpAcJ3bcjjsY8a0VquMhfF0CMuzuydBuJicX8miVl5z0W+JZDZk+H57n38G7Ppe4NnLgTOCjJSqr2ZduLNLYT3z+GamNoBYXraBN2nCn7VhZTZhRl6ZIRCo1kNDxpgKc5RsY3X7iwYF9D6jD6KOOOZyzuT5m4+uAMQwfGCGtDouq6OOnFv5vZUZymNDG4HIwF+AqhtT7+IbJdmuRN5oGvoX32DcO0ahRsaqLUBaPNdAunRbjWmCrAKa+QosI5PVHaibXTzeu2TT0QctDy8K1Qm9GvVlH5h3EEiNwlAB3gQj82zSVPNn4vToSC1lZgsaU0M1A+7oRF4ys8obbdh5IH5o+eqbyFbeRLf5udw4K1TfEiCMUk1OGyFoFj1un38RVkv9RLHylhzjeu2vpc58vp7WFVhXYF2BdQXWFVhXYF2BdQVerQLav/+v/llAI3OL3lahRInNFIE0Sp7IRGGCI9lmci0Zpl0SeCGTguATk/qE7eUrRsBk6sKJVxCU3lTx86sBVgSnBi1Mei2Y+X0kYxbSiwNks0kkEiqRr++wKQ+wkXSRSaXhuI6Khtc08fTyQF8YfsKAa6TkonsaxGDG+VkPnd4AvR5TvLhMwHAwEIlVqVJRUfDzKVLZjHiZUfqZyaWxdOa4ePgAi4UHWEks5i1k0xY2b/0Ml50xWkf3BDyrbt9Bkqb3x18JYyFNP7iN20imyaxjTH0DCX0ictbzsyaw7KNYrECLF6QJkqYoUZa76iL/uGLbaIj5Y8yRDuVdjjRSZNY4RgaJYIJEMBU22vw5sq3nbea0dwm/9wQnp00sly7KxRyq5TyS6TQSyQQW9oZcOKeDkbAdgtUSUy0Pl55PCLD0dWXoTHnrvI1CuYxMPo+VZiMeT8q6TGZzJdl1lsqviQ0Etxd9beIWysUSKrmssBg//vBjfPnZFzBtEzu3b6O+9y6WsykW/VP4K0cSw6zcJuKFPfF++W1PCkhThvXSsDBd8+m+S9Y5YpnxfY5DYTNSbiwMF7KimCKoQDPuNwTKxGMpRBYI+J52lmj2lk950Vwzc56ByARP+65G+eVd803WT1RXpo1KcELktybpn0pi2uqr7RoBX0zUbIfSUYJmZKFFUySP4nMFjMmjb22+p/zMwiaS5eWyRaw+tTsooI5tKcGzzmgl45EgZSQFvBwrRkY5qyRWBO0mwzGWyxXimQJG7UfoDmawYgnEVm0Bv9KFGox4BiMeD+iXFfAGgSchJulUErPpBK0L7itL1GoNYX5xdQi0RP51x8dHeOud98XX8cnDr0NJuy3zSJRuwXFXyJgOfvLP/jOUN7bw1Wcf4ctP/ha1Bufno3vZwsr3MRoNUdv/EeJ2DK3DL0X2xnF0eXEBUjuZ4mnH4ihsvi5/z5uerfB3eZ09+31hn4WsG87nJuuMn70JnslzHhNeQDtT3/82cMbv7e1UBNASdlg4g53tqgBgBMvoM8bnZJqdNbsizeRjThwT+7fqVwnO3Ab0YSQzjX+7O5Ur0Iz7HOu7vVkS8Ozg+BKPDi7k8d39huyXB8cqHIDTwydNbNaKkpzJZWsePoQ+v8TSUKmPKX0qN3fInlLM4OvAkBkyco6slVKIZ/IY9tpYjPrq2G5Y4jE57rXlBo9rl7Aw6JX1/OMZAWzeUOFvch14PIkAtEhCew2g3dwAz9b7+wBprwac7W7mYfpTnBwdYjqdCEhsJoqw0htX6aj0P5Njf07JWwUaEwYd5ZtKwpgx5vIevc4IRiX1hTCxOfFcfiXhFEhMOK3y3RhoaaAJoJaAuskUBYrwHBlJJ1ciF/WBBZdFv0pz5jaTKTy3dM6+lJuDPAd3Lx6guvk2irXXZYzMh2dYDE+RzG/BMtXNBSNJD7SBOmfH8jBXE5grJnBmr4G7aEcjwEqvUyZx2gXlzDpn+ACR6JXIOINERTGbw3ACTM7Utwlcj46B7Bb07I68tOzcl39j5dcxDMMEeO01uPwG6eJtzJdztJpfoLb1E0kRlWPjxptPMcvINrs5kZnm8wZpcH2Oeu6BZv3iugLrCqwrsK7AugLrCqwrsK7AUxXQ/qf/5o8CXutSoiQAARMrecFo6Cq5zXEkJZBgE9lNbJbYFLFZnMyVub/4tli2PO5PlnDMHFKVXSQsJb+cu8DF8UO0jh+Kb1DcYuhAAuVyDqlkTO5GS5NKRgaRCV5487nG1Lq4NCDzpYeWtgnPSCHjd+HFMvBjOcxnC0wWOiajEXrtU3RHQ9ipFJKpDCbDvgBDpUoZdswSGVU6nZZ0sOUqhmn/DGdHn8Gbe6jv/Bjp+l1pJrtnj4VpJrJGz5WGaXLxCBs7d8VbjJNl28jFltAz2/IZXuQzYc0ZqgthK6v8SxgaIGmm9JIjy8e0YNHPjObjDFgweNecvnFKtknGGevHpuCHmvTxCeLLC2H5cfm5nQhOjLUiFlYJsUUT1rwpTbzDv/gm5gyP6D6GpfvIFisobDTgmiWRpJUKDBuwhZU2HE0kYY5su5jN9FUyCFco5/PIxGxMJlN88vGn+OXnXyCWiOGnf/RHKBYKOH344IZUkaCJCz3VuLrT/kOt+68zn0Yxju0y/bgUSMamiQ1ue8jtzIAAA80+wxU8VLI6uhO2SDqqeSUPi3yQLkcEepjmaYnU8bS7xPHlQhiRKu4iYrM9DZF9S5p59blobV4Omj31yWc+TvCMf5ThkkmjEgkVWijAc7jvif8QpVehTJqss5vLpvyBFGjG4wZBRB5LxMdMxlgYmsAADHlJRp6qUfgXAWgSACIMLE9YpSpMgRJOBaYoQp86LvAn+Z6w+uhV6LiAZiFRqKB79gCth58gV91GvrqDSfcM02EX6WJdEnh73Y4wXDO5goxbgmKbm5u4vX8XDx89wqeffiz+ZPQlI7NtsVzIMewnP/kZNm+/L/vspP0YI8cU5uageV+xYcOkznyhIBLq5cKRY2IskZCxI8zbyQRGLCnJv2StpdME9HoY9LvCekkkM6wU4oUtpCt7Lxy6vynwTFi+4p0Wgg3fAZ6Jb98LhiHnw/MHPcdu7VZli4s3peeJFPP8vIvNTfrQqee395VvFRlm0bS7XRX5ZuRB+OTJhdygidigcow1DezvVgUw4x99yzgJeHarhru3CZ4pRiO/y3mdnCmgzvJG2NzIyTnm4uiJHLd4HosnUtjYvYNcqYLexZliIIpvlodsuYbh5bmkvKqxqM6XPP7zJgHTl3kzgbJ4fv5yAnjxKLH4enNyf0vrM7EjIJtJ9gpZRsXgjsAzfiNKB33+YLi5DX5VEO3bG+/ZV3jO2tsqQFv2cHJwEHqSBfB5fppPBAyOQg6s7JbyQPVXSkooCZYeYmRQazM4Zl5ChiKQPGfOxcpg6jNZU/HJlIhcQ0qjB6jyByWINglSmAYqQOBmgmk8TPQMA4CxMlPiVaY5ffhWTiSjPNIsR2cyfztdQ0BmFwN9ml8L07m69SNZ5tbpV7KtCaTx+XxwKtuYDNFg0YUWL8sxQdhutmKgkYEt3mWy/dQ6+FZGzgVXrLeIkcvPzxkiQK+zlQoVSFYlCZwg2tWNCE1Jj+WQH6wQkJWmmdAym1j0Hsrrdn5Pln1w+UAYaLyBkK++jULldal9t30PzZOP5fxS2/4DlKrX7FV6onUuvhZ5J6WdperbcpPy5o2QX+ecuf7OugLrCqwrsK7AugLrCqwr8PtQAe1//dN/qS5JQ9No8blls0PvH/r3xGIoFooia+OdeF5ASsPqruBqSZFtxnVH7taPZ0tMFitY+S0kilvSCLhLB5NeG+PuBUa9C7jLGfLZNOqVnCR5smtIxtQdeLIL2KCzWWUzSjYZu3HdtDEIcuh4WWFnLMZjHBwcYLKYobr9GmKmheW8By3GRjWGwFvg4vhIzO7ru1vYKGaQsAKMxgM4ZFgZeZwe/h0um19ho/Fj5OMF1QjPXLSPv4GhBdjYeQO1W2+je/5Y/ElStgXbGyBd2xcAkQ3OQqdJsMr9ZAooa3dyygtkTzzaxJYtuYHV+AKYdRBLJIFEEUs9TVdgYZyRocQvOnoGSwHSfnNTXh/JzJfLhQCh4gc0OxfgigwwMh9oqs7trvMCnXfsp+dI5YuyPulCFYlsHhZB0XgS/ZkhRswbJVtJfdlM+T4GwzFSMRsJyubmDj755DP83V/9lfjp/cH776CYzaA7oBSGlaMEkn5qZOZtQGczQbbG7zBIgOCPpHCWEuiMFWBWy9MXTQE8BJM4PtsjJd0pZQigUYJ0DfBUsybitimfIRi0kbNw3lvitMMER4UhPQU+PI9lJh3UzfHw6qBZ9K1rgE69IpLNvCWedATMFAgS/at8zsjbpA+a2IP7QGewlP2ynCOQHQFhiikm/mZsRkdLCRyo5G1Ucra8zvd7Y1fYjUz65H6lQAe1WhYTC0OvOQJtBMRaQxft0UpSMck4Y1354SqltBrQ7CtwbSOrAHduAV3zhXWmx7IC4C0mfbQff4JJ50TWLVvZES/Cs+NDjOdL8RBkyEljc1uOMY8fPsTe7i62br+H+/fvSZ3eeedHOLr/MT76+EOp2Qc//imSiQSODh5j79a+7OOUc/L30sZCGKitdksaZ3rppYs7iOd3lAH64hLz7iHG0zESxT2ky/tXIOJicIzVpCUyeCNdQ7p86zsPAM8CZ68q2Yxm+qx0kz5h/PNWPjYbZeiGjsPj1pUZv0hpowSBcHx/lzk9l4eg1Wu3G1cNOZeZwNiTgyZ2d6q4vd/A4yfnAmLdvl3Hrb2aLB6TL0W+GYJvlFkS9OJY4fcfP7m4khPzc2SXyRj1KPlUMksCdAdHlwKqMdWTE9+jVJPLRg8zgoPHJ220T55gs5aXo9Dl6bHcMClv7qFU38bg4lhkmUw1VobyBIYNCaiQ82A8A8oIGezAGx583UqkYSdT4k016l2iMw7g3zC05/FD0igp+Q0mwuj2Q6mfnCsJnoU+bXJeCCc5rnJ/eobVqQz5r/f06+1y4zhx8yNPjazvZp0RVNxrZJEylzg+OECv18EKHhKZBqzkhnifKYm3mo+RrsMdnmE1PoeZacDINKAv2uoGSVylKqf0xdXyMkiHYCXB+7F/zWYlmBZJM8lMI5A2C2Kh7aEmNgZKUh8g7k9lvnOdgJUm/mQE3Fw9LYnaPDB5Rjr0RNPhjs8wH54KQLxyFohl6shU7mLSO5RjWKq4K0y5ef9Y1kuSvDUDVoYJmWqyV0MBXh0jJ+wxa0XpqAbXyssymk4fnpnBKgwQ0JfK/8yPlRTgRiCO3mwCqkl1JKWTRzL5kbTyABXQd/BEADQtvw8vlHFyFMy7D2Dl95EovYbR5Tcy/+XKxWXzF6jUfyR/rdNP5PVy/V1cnKjHlHkSONvYfE/knZHvme8zSGkNoH3ngXf95roC6wqsK7CuwLoC6wqsK8Drqf/lT/9FQFYZL+Yi2SalSCIpET8WE6YYnNN3zIanKf8zHR4WvjL7trHAwnEwnrlwtRis/CZShbpcpA46HRwdHWHQ60l6FU3kd+olaSA6+pbIHyvBiTSPbJosi4wYAmYWXDONoZcUT6Gl4+GiO0V/MkW328awP0CgA/FYEsl4RkA2SjEoRxADZmeO8uZdlEp5DM/uY7YYwC5twU4k0G1/hV6/h43aB8jGC+if3Uemdlua+vOj+3KnVw88lDfvoLJ9B/pyIOw40zJgrHpi8lzI5SQ1zNdCw2goU+vWxIQ3voA2p98OECQr0sCLdCRehO4OlSRT/+GYZb/uSGYjTaafPj2FPj3HKlET9sS8+RW85RyGZSOx+R7SqQRSy3O46R0kMnkUU66AZmTfWYmkAI+U/JEnQJEO5W90tdEojVv5+OjjT/Dzv/gLZLNZ3L2zj0I6AT9eVq3D9AI+77xzm9Njio1qahNBeuvXXa3v9T0CJTvVlIx/jt9a3hIZZ9TQRQChyDalo1LG71wXMeDXNAkO4CvVvC2g03nPEbnmFVPr5hL+ANLMF63wTeCM60VWGP3WGJBwtdxX0s3r9IGoKeZ36E3GdWGIwEV3Ls09Za4qBRZXrxFsE7aYBF8EuBwywTKQ36L8kvUiqMZl4ntMJ2R9CJq1xP+MHnKmsFkI4hILiYIJSIpTgQ3Kb641JLhG8IytpI+tRhGJbEUk2lz2sydf4uLhJ7AtFQjApjVdaGDpQcCv4WiM+XIphueV7bdx9+4baB9/Jev5ztvvyO9QCknA4v6D+3jy5JEY+e/t7auU4YDJu5fodBjG4QuokkylBfgyUjUBAZVfkmLSfHt6gQ7yJSP3ed/6VSSb0ewj6SZBszu36uIrdnyqJJH1elHAJeU9FoTSSQVsvQw04/KRDUbgjIDYlVxXgDFPQgA4k72dDRwekb0F3Lmj2GH8Ozi4EEknQa+9XSUtPzxsyWJz3o8eN7G7XZH5Pj64wJ19FTjw6KCFvW0F0ByedMLE6GsB8XajhFs7VdkXab/Fdbt49AuR4yOWESBroaXVMZoSuVgcSUyEjaZCHVRSYaq4IWER/YsTudHB7W44PWET8mZS4MywWMwA3ZRjQW+mw0soYJAjIcmESc7P9+TmRRACLFzSa/CMdVZ2CTcnHndU6E1YjWgwRCylVwDSnr/9QpZTOGcF8AFxjAUoEi9DwxQWOiXHrEkqtwU/XhMQ+2p5uI0nF/DHTRipDQkLwuxCgU+2YmsTYBJ5uMYbDSrwhyCdgpDkICtTlvJOBBh5lHcGyOhKqklgjb5ozKMmc1qx3nwstSTm2jWAZntDYW7zfWM1hGdk4JlZYdAJyy9WFDbacnSOeG5L6ioMeqZxj5tyDSKJvNwGZJwlmfqqwC6bN7wAOEYWxmoCe6V8TF0zL8vIcCDT6YkHmgCuzkCOEZRwMkyAkx4GCvgJxZTErCUBKVH4ABlpaoXPgfE5tNw2NMo4wxABji8ZBTdCBZ4NAOg0v7waPhenH8sYrtTfRaXxo3A8ari8UD5plZryQYtsBp4aeOsn6wqsK7CuwLoC6wqsK7CuwLoCVxXQ/vzf/klAz6nIA4TNLFk1vGiVcIAk5RIBXCZq6gbGsV3Y8SRyzhGW81lojm5gvnDQndDTo4BMuQErkZWL0tl0hnv3H+DxkwMsl0zAdPGT12uIJVJ42Hbw1lYadyuW+ESJDUgsByOZFfPl/kLH5VzDoD/CdDJRCVi6LnfB54ulSGWYrFUoVlFu3JbnZw+/wFt3d7FTr6C/NOHRvFgzcXr6Ic7OPhRfkI2ND7BR+7EAbZyG7QNpdiRtbTBEsX4H9VIRraMH6JzcQ23vTTTqZERJPyyNfDpDlpiG4dwQ6R4N989PTzHx0kr6GoIIcrGcqsCbXsJYjcT3bGWpC+1/CFNseSEBDX6qAfeSshDK4Bws2w+QrL+NWPU12LNTpFdtSR6NJ5PCoCMIaSYzkjxHINTXDDheIA0V79iTsTidzhV49tEn+Ju/+mvk8znsbjckKAJMHgw9ljx6vxgWDMpZKJH6HYFnCjhLolZQ7AcGCLDhVKyz0JOGskEyGjwFnkVNLv8VuY10qDf/gIu+g2ZP3dlXrDNFO3sWVnm6uf3VWWbPjqdoflwvgoBkmxEQvN77w8ZZZJvR7ynAjOtQKaikWhnDuoZWbyHMtFrRRjlrC1DFEITLAcF2DbWCjWLGDGWpSgKqkggJKCoGESf+VlWYb1B1gQ8y9Qia8XNMLt3ImSilyUCEgOGy3KGcVAVwBpjOhgLmluq7sryrgN5RBk7vfYjFqCOAXP/iMTyasXs+0qUGOoMpHtz/SkkTdUNAnfl8gfff/7E05NymPAZ++umHsqzvvvsecrkcpivKyw3M+yewYnHEcpvIVvcVCCLj+MraS4FnoQTt2/v4rwecybB5Zma/Kuss+jrBs0Q8IWb99ArjxJskZEU9fHKOR0+aV7+0s12WWh+f0LdJsbg40dsymqJxze372p1NAc+i5Y3eI9MsmqI0Vt4sIcgmvpqU9IlULRT3hpLgKM2V83n4uCkSWUpCT8+6IgslcPr4QAFsfJ1Sw63NUgjSaBIgowICdOzKuqixc3n/Y/SOH8KzUshv7sOKpTBoqYRkkdcblOUacg6jlxnBnVShLOeYfutcmLYmPMQNYOb4GM8dYdZyDA2HQ1iUxzPMhjdYAgg7kRMBIC4nx02UAsrXhQ0Vhh2ofeQ5ABo9RsPU6GfHgwKjIiDsuxlpzzvOMJSD6x7XxsjF6Q86wHTcgWUmMJishGWdK+3KPsX9nvva9QDg4FQAlD9VzGthmc7b8JM1BPEq+YHquKgbiK368ti1i0j6Q5nNQqcUUs0xqS+R0hiWQ/BMQ0qfyz7FaUy/tPD6ZIqUgJwM1plqKQnbkTHK82yYkMmFIqAlMtKrAesLa8wjeMk6h4xi0NeMDLB4UYF58uu+zM9wx+oaIbxr4BppYZ9Zq3EYJhDKNfn7/D05zKtfVGM4ZJbxToAMQg9+XLHR+J42oy8fP7yCNj5HELgSJqBlQx9QpnMOHkv9tCyPdySvH8i/8XZtqaQAACAASURBVOJdjFoKLMtuvCv/RmAaHxM80w1bQh44MQGYpd7c+Zk8Pz1Sx7qNxgdrBtrVoF4/WFdgXYF1BdYVWFdgXYF1Bb5dAe1/++//84BhAbx454W5+MpAE/8q8TgL/ZAWRkEag4Q/FKmUmOCzYRWpXoDRwkBnYSNbqSNfKgkTjO+dNS9w/94DtJoXSKQzSMYTImtaBWQ1GGJAL6CYHUO705GGJJ9KiHk9PdU810dGjO7Tkog3Hg4QS6ZR3rqNyXiAaa+JVCojnkaZyhbQP4J7eR/IbmLhumg3P0e6/jZ8XV3I1jfVBSOny+Ov5CKztPk6hr0LaSDz6RiGg0voiTIKxTrsYBJ60igvOP5WNu5i6sZk+QVKoZlx5xBPHjyAkakhW78tzDO5iOU187QNPbMBjXfj/wFOJplnkxPlwbaYiedTYuMN2HoAr/sAqSR94tKwExmkslkkk3HAjMmFPMcHoQI2qZTnwbIRT2clmGAymQmY9sknn+Lv//pvkctlUa9VUUjFYGpKAjmbLeAbNhKpFHTeSacUL1VHcEPu9Nsq2WYpHko1PWGb1fLK7PsaxrpmWpwPPGE2EFi7asqeAs7UUhOMuei7aA/cK/DsNw2aRfWKmmSCWvyT3kz2c6WbZDPIxl4YHKGvmEreVOAf/7uQsIBAZJx8zO8ThON26o5cYZUJy65gC5OsM1SNGX+rPXBQyVooZgx5IfJyEnAiJJq0BgwFYZ0CtIcrAduKaV0km/2pJ45ClGwy1ZTgWi2nCyuFjBhKLw3bRjyZVcEkdgKGncSDz36OWe8CqWQcvdaR8mPz6Cu4wmS2xGi6wHi6wN7+63K8++qXv8A7b/9IajJaEkQycHj/YwFq7t59Tf4mkzEG/QHs3BaSxV1hn74QOHsh6+yHA864jX8d1hm/R1bNG69t4/atOk7OyDADdrc3ZLtTHvnoBtBV28jLuaF50ZcbHEy7JFhO9hbHAo+BPG9EckuCZ/u7G1eyT36HNSbTjI8pDyWQxseUd8r+xUTMbcXC4bmIvnc8rvJGCSvG7UB5LedB0IzsM/4RhGLS5pODCwGeCI7x7/i0I2ma/O7R8SVu71UVM01knWRGAoNHn+Hy9ECkbJpPJq0Nn4yxWBKGGUeqUMJy0seo2xbmkLNkGIomDJ1loCTDCdtAMmZjOl9iunRFghhZG3ixEuLJtNSuPwXSJvcdTbGnYraMnZtTlMorHmphwAzH9LMTb3KRpf3CkRSGf6iDVgjQ3wDGn5V2WuLFGWCjGEPSmKLdPMZ03EbgEbAyJTQoSGzBMJjEbcL3lgKeOfaWAD1X0/yC8KVINLV5C/riUvYjer4Zmg9z2ZWgDo/vEwAKwypibk/2O9csCNucE1l91/Cz8pNManMBuaZBUkIGCGrNgwQSGhN0deWJpkS8cmwiy11iBwSo8uFZyqeMjw1nIAxw38oKgCbgWuCL1FIla0LknjIeQ2moqyuLCY4hK2SfuaEvqblS8lF6rnES4I2A2LWzJQzKN5lmTMCObNVlX9jWlGxq05BdGW0cMiAn54C3BDKb0HJ7wPgYYJhAunGVbGzw9XCadh/Io2Tprvzbbf5S/iVj8uL0E5Rq72Bj6yfy2tnxR1L/2ub7oAca7StojVHfel/GdxSU8q3Bt35hXYF1BdYVWFdgXYF1BdYV+D2vgPYf/u0fi7jIYOPAIACmJzormIaJeMyUO+BstghwzR0ycWiersASofrz2lQ3MJq68BNlbL31E+ixhAQKLF0fDx4+weHjx3CXc/ls3I6HXkcB0hkmPCrPq373Et3BEPF0RiRdruehuLGHSlXdZeXUb6pI94IwTdTUO1d3X4uNa68g5/IBFpcP0HMmGK6mqG3++IohVN14/+q7BM66J/cw7RxLg710XNy6vSvr/PDRITZ238St2/vSrFMexEvzRZBA2nbAS2OTzYG3QndCyUobg/OHmM3myDfufKfh9z/kMbfqqItwghha/5GABAwZSKUz8LL7SKYSaKTmaLs5aXLZxDCIgZJNNo/s6tLVOrIJAhVzYaB98nd/j08++giVahXlUhHpmImYwbvjnrARkdmCyaTN3+Ek6XfCgDFRJ9iUM0U6KGzDUJ50s5dtjZS5d0UkkJH3D8FktRKKoKMYVwSFCCIqIgKB51A1+dT6fn+m2c3ZqTQ/9Uo1Z4sXmfx6KKkkmERJZW+yQmugGJiUVPOzYloeMsaavcUVW40Ms6hp5/go5RgQoRpKMnu4zpU8gTW1npFfFoFDTvw9BcmRxcoa8H8qFEA+I/U00A0TNUsZA62hJ6wTei42hz4qaU0AtPFkDN8wUSiW8OTeL3H/y0/x5gf/CW7deRP3Pv05zg7vi0+fArijdFQfC0cFnYzGc/mXPoucBAQOm+Nbe/uyzvRVjNk2Mtkcksm0MM0K9TuyT6haPs04k/m8kHX2wwJn/K1fFzwjy+uNuzu4Exr1R6EQPO4RlCRIxVrQP+zkrCPAJEEz/hGYitnWVQLna3caODhqyR9Bs/1bSqZI+SWn7c0KDo54Y8LA1mYlBMAusbVVwf5uTTHONOCAn2fK5l5NfTcIcGtPeZY9fHSOJ0ctGWNbjbJAEgTOdrcqsp0khfO0EwJ2al8kY44AGs9tBNQitttpsyeM49T0EJ3De4AVRyxTAsy4BEikK5sobGxi2DxE+/QA2doe8hsN9M6P0W/R58tDrlxD3DawGHREvs4gCv6bymTFL5LjmsAZvSV5buB5JmUsMPESmPsJGVPRGIr2+mvwzFNJkmFYh0qufJp1SPCMqa/RFPGboufXLLQoUOBaWk7QknVUQQoBtus5JM0Fzo4ewXWXWDkTzKd9YZjNljoM7mMZG0F8CytrA5ZzLkzuuVmDuWyGNEHFPFvFKggoQSRrMFkXz1H+Rson0wyYagUl2QxlugTUyNIiyMb1JHhFth9rstCZND1FAlMstRRmZJmFANosSAgzjX9TMHRAyTsJWpmrMczVUKSUTMMk8GkytIfglgBlyvdTACwGC4TsMwYBrKwcVpaSVlL6ybEj9goCmE3lNWW3oJD/6Ki/MhSwRuCNoB9/l+tFUI6gHX3UjGUPnk1GWwB9wSTO/BXzTKVxQpI4r6SbfD46VmzMTGhhQB/QyZnsLyKnlZtzahyI9NRfwfFckQ1znHLcFervo9dWPo70P2PSZuvsC0QJnBdnnwuIVtu6vi5aA2hXu9b6wboC6wqsK7CuwLoC6wqsK/BUBbT//d/964AXmJQu0deLjLPBKiUXhvWsYphRq8gL3uZIou9QzytPl+V8IYmLUy8GJ1ZGobGDjdoWKMMjWHDy4BE+/vBD8QXLF4rotppYrFzki1Ux+TdsE632BUb9gfIMyhcwnU4wGw5FKlmsf7d59vfdlu0D+t4Atf13cXnyQBg4hVwaZ4+/RG88w86dd1HZeQOGNxYATXzPMJNwhLnHO/Ea8vEVxksL/UWIVHzfhfoH/v2t7Ar1lIOLeUKAr1zQEX+0MQqw44qdkN7YRD6rYTxbYDAY49MPP8LR44coV0rIZdJImgZSMRODwUDGUGbzLcTERP13M4lcsxLHZlEBTK0hGzzFcmL3op5rqGWV81kk/ZL2RQAg1QILCESwR9dQziipp4BoAefBRMZAMaxG12mGao1/OOCMv83fLGUtkUZK8uWVnFT9Gpej3XcEwCqmTVwOHRnbNPUnaEZPMn5lIx/DeY/S6Eiip2SYfF7I6AJOdMceuiMfjTKZZ0rCyEk8iZi26SumT+QnxTp6Y0oqNRiZYugRdw0sEagsp1WIxuXER2fsy3OCZpcT1g8oC8FDARZcTjsWQyyRhmbaePz1p7j36V9KExpJESOQi8vN4xUZbGQy8U9AC24XyoiF6WRI8q1sFU2XkIDKzlvIVm4JaCSgRygtvCnVVJ+/Fns97XX26wNnUsvn7Ba/rmST9X/97jZev6Ma8gjIkKCTEFChf5ckYzYVe7ZWJaih4+S0I5+nfxiXifUlSEWwJgLBrhY1ZDCSFcb5UZ5JgIzeaXduNxQoB2B/byP0v7reC55e3wBPDhlgsMKtnQ0B6bjulJxKQiW9xkIwTX1O7VsE1/b3KBdU8z067cq/O1sldB99jssHnyvmrGnBMxJw9ZjIjHlMs3lzyCP4v0BlcxcxI8Dk8hQuLAEmGAQi7Cldl7HC4ULmNMN0KHnn8tPnazDXMVyaV8mR89AjlJ5qTFy9OXGdxEfRI+ihQjI4/iLwLPosgRhh53oMMbiWzqrPRccRBeso5poC0CJZ9matIDXga9PREN3WGSbjEeaTCRbLGTx/Bt+dC8g1W2ow07eRLSmWmeEoQNSP1dU+E9Cr0oBGcGjehLZswYvX5aaI7O/JjTAvk8xTtV0SKwJzPDYILQpOjNtIpWpGoFR0SFQMVh1JKM+zGZLymCEC0aqKzJasMT/AFGnxP1P7jDrwEsAynKFi3Fo5eGFAA9lnBs39CZjFikpqyfmQocbttxoJYMb5M4CACdj0O1PhPin18yGwaXsE7MYgE21lKi9TFbykMpVp18DfEx+0SMIp/noB/HjoeyY7ow6QhUYJLGcwbUltlNdZAGS25UbT9X4LBEN1Q5EhL4vuIzjuHLH8Hhw/QL/1FfIbb6NQvw4HIFjGJdvc+al8j2Aa2WdcIYPWCYY6BxKY5996WldgXYF1BdYVWFdgXYF1BdYVuK6A9n/8u38dyF1MMb5WyXu828xGQlgluq08aTQxGpKLbr7vuC5W3krYWvQhMWMplKsNxCu3cD5wcXraxGLUxuZGAcVyDp3mKaaXTTw8vsDheQ9bu7ck3Qx2FrXdN3/r24R37jvHX6PffKxS1rZfR6HxmixH9+yhXPiWKjSn9gHesfYniGszeEYWC/FiWU8EEXPowZ6dQWNqatxGrr6FbOMWrFgM85WPe4+P8cmHH0qaXa2SRzaZwHI6g8YL9tDMncBZuq5q/7uYtisJ7FQo+1FAijQ8YUiAmOALm0h5nUUeTsrPhg0qTekVqEaWFB/Qr+tiqDy++JjryX64OVihNbohdVJt0PdaZRUEwFRMBTnUipawzC4HKiW0mo+FVkjKB0nklH2GF9DA3xK/MpFlZlX6Kv8IpBFUIpBFYK3Zjz5joJDW0Rl56E+YyGlKw88Z18u2atCjppGsLAIBNPWnZ+KI8kAlI3PGPdXu0R8vU5I/vkfmouB0oeSJVSWIcQVOeh460wCT2RSlZIC4ZeL87Fia8O3tXSRyRTx+8Es8+eWHIo3jsYx1ibYVG2zXZztqiCl8JpOVfZ9BKLPZDKPxBIniLmK567AKqQmZKMIW4rZUNXwWOGMVns86++GBs6i5JUPkVacIPInHY7hza1Nkj2r8UsZJEPJ6HFK2ycTN7c1yCKL1xRtNWMem8okjWENjf4JZDB4gY0zNL2I7qZAA/h0ftwXMInjJz9/Zb8h3lbJQfT5ihkVIIX/nmlEVyPei9/j6rTA44OC4LWOVKZqUkh6dduRju5slNOpF+Q0ypaOJY6rz+BfoPP4lllpMQLCY7iMwLOh2QmS9BOqEZczgE8OAYXEfog8a04XJkuKNErIh1Wu86ULZJx8vF7OQFaYJcDYTVhSZTPTN6sv5xEhWoafD9Q8XTPa3EDyLggGUub469kT2CSBbyxshkUqjWK0rU3omypYq6jOShO3ImI7FE7L/UHppWibm0wkmwwEWizlmk7EEuxCEW8ymmM9GMNMMaXCxGJ4h0AJZfzu9i1Q8gD8/gZ7ckVCXYHYEQ7cQJHbhxxqIucojb2mp5WGyrbG4gDE/wyq2IX/JgACWgsiSfl+298IswrErsNw+LHcgwJZg/QrJETDNMdLKP/TKg0wxzCJZZ1Ij94yJnAlhp1mh7JKBAdeTkm5e7Yly6NaFDcZJAWq++JqpSYUZrCwyyMhUC+CZSsapuSNhrPHGgW8XFYgvYBnBOuUVq35IzY/+phGgpm60QCSbItskCGoTrFOhJkEYKMAQHaKLWqau5j2hBxqgpZXMWeSyOgFc5WHGRE41YxPLzj1J44yV34Ajx04gV31LkjjJRHNcjmkbtc335D2GBhBQI4DG1yIGGhM45/OpnLso/YwmAdoEnH5adnyj2OuH6wqsK7CuwLoC6wqsK7CuwD/ZCmh//mf/KqCMBPR88QPowUo8atgQULrZMSljBGo4hq/iBaWRIKOE3i+jOb2HfGTyZeQ29hDPV2FYcZycnsP3HEnG6jYZD6/j0VETj05aMC0bjVtvo7rz+u+ssK1D5QmysffOc5dhcPFEXqfJvUw0911PT1VAWE0hk4msnIoxFDAt09hDurqJlW7jfDTHZ59+joNffo6NTFzSVZezGbKZpFyYD4cjmPldZGrKq+W3OSlpo4ZGMYlGSYFnbUmJVKBX1Lgaui/ACKWONLePzKvZeJOp5HqU/Kl0SJVYFjHOVPgGn5NtRvDs6en7AWecF039CZb1hopJVspZsgyRDFU14Op3rlhz8iR0uFcu1ep9byWNuG6a4ldG8KuU0UPWnI9iWkOH7FP+blaHZRvoDD1c9h3USrawyeS9UM65GF6KfEi8ESd9YaC6TM51ndBbx0U6xuX1YadLKFZqklTKxSmmVHt8cX4sizpbOGi3mognEigXC6iWi3j85DGSqYxsQ5NycMvAvS8/Qty2kErlsHQ9AcXovWjbMfmult5CkAib0JcMNtaNx0aRKYZN8YuAMwE4Qp+pa9bZbwY4+1VZZ1wPhgSQKUaQS0nQFUjBTbazo/zOFAgQ4EgAKaae+sIWox8Zjfg57WxRhtkWJppi15A9VhMA17JMhTuEg43yy8cHTXmfYNn9R2eybZXXmWIw8veZYkypqGKNcZ8ka6ymRuWN8ak2VwCPYQ/hsirfNZ6PyNxSUlPxvNJ1AdK4LNubRRUGQSDVczE6/AU6Rw8xRwxOYIQ3inxk0/Qo89F3yKDVkfIHiKVyiOUqkqTJhbXTWfgrMvOU6Tz/+NvdGdlqPjJxH4vZGCtnIWEB8yAlMknWPgJPVHIjMV9DlpNTBJ6RdcQbO5ynnGenLQSzS2SLFaRzBWSLJQHNFFBGhltM3eCh3aRJX0OC3qo+XE5nOcdyNsVyPseg28Gw3xN23GJOrzACI5RW0hPQgcfAFjEjdGGkGvB8B4vhV4hnbiNVfAeL4QMsh/cVmJy5jbgVg7k4hW2pgJXAc6Quy9gWvMS2bGtreY6418XS3sbcKAlLjVPcH4nn19JUoCyZbpYzkPRKSb20ClhaBSSDMVLaBDMtI7+bwgRTZEIZp/IamwUpuc7gNAdZYaq+kfcYH5P5JeBWiG15sQIMRwULyLZwRvBj+XC8Kf+z60kXJhonR3/6xlkMc/W6kREAMJr4+Ug6Kp5qPE9auWsgMPRf0+fKc1CSNxc9Ac0kRXjWUR6pYQp6tJwcbxifCgNNy22pYJLRoQBqev42VvRFI2Ccv2ZyR+EBlG9enHwi8s0IeKNkk4UVAG3FUBsCYzbq2++jefyFjJV8VZ2bCZidH34mx4jG3gc36rN+uK7AugLrCqwrsK7AugLrCvx+VED78z/740AzdAzMbbkgz7vH0tgqA3EdQ2sXlm2jZl4i8Hy5K88GZeE46Jk7mC48pJen0K04EpU9FOv7WDlL9DotzKcDBKsZxkEeU+Mfpln+78dm/mHXkv0VG5xKwZaGhn5VtWIM9XJC7sgbJtmLBkbdLvou0PV0HN7/BvZ8CCtYYTyZIZWIIWGHnlmpOvTorvoPu6gvnBvBpe1qCpulsBm6kYwmBCoBwAJYBo3LCZh5OOmy8fOxWSQzy8TKJ+tEx4WAYpp4ep33XGGtNYr0DtNAQ3xp3L3gBuvs+4Nmz65YrRSXbcCkTLLJuG2q+bh8TP2a4s6JdNRTQA8T8UQCFjbqreaxgAFGuiHARTHFVEUPvUkgf8q3TTFkCmkN1ayGweUZlsMuEjFLtn3MUpJuTpOFKwmsrJl4ClpVaZjjQU/YMWzoyWBNx2MSErJ0HMwWS0nuJaCWiMflewKcdfqob25hb2cL8+kYp2dnsC0T7733HmKxhGID2Qk8fvC1yDkT1dfR6kylMSc7ln9R+t2rDLGngTMF4rwIOJM2XdIAn5XOvcovvfgzL4LefhWvs5vAGbcPQSnFOlPy3YhNpgBWtY4R84og2vFJG3u7VWxvVa7YO6eUQN4AzwQ01aCSM8M0S6lJOA5EWhkAx6eXwhii1xl/h2wyAe+2K7KdDw5bwmy7e2fzqt4KPIsmxcLi565eIessTATlDZ2jk44AYDsNsoKUfFjtfyuRnY4vniAV9DCcrWCE5vKBbiGbSiCWLWG88DDsd5GwDEyDlFgYUFQYTXlLpWaOVjGR7GdjKzHCHywIjqlxv3Ic2P4IKz0JzyoCIcOJKY4CfpB1BB1avKj8/CgXFsksBDSh2b0diyOeTCGeSiPwPOQrVVQ2txUDTqe/pALFGVDAEAa+xmMagReyyXgOnk1GuDw/Q++yfbX8ZJ5J6rXriscZ9xWC5QRDzUwdVqYBd9rEyl0inmlgNXuC6eAekvnXBagZ97+R+TPMIWaY4odqZW7DYujPnB5dBDApUSc4GBcvVSe+BSe2hYzfQSbg9jEw0kqYaGSacV0CmE5PWIBcL4JQTOJ0rTwSmNDVDHOkZYxRtjlHMkwrVpJNcr9mILjG8eGDMkqOv6WeVR5nZHURUCWAFjLQCJ4xMEBf9GVeXkyNF/qRGcs++H5002EVMsLge3BG57Kcah8BYlmy7TxhZ2n0VgtBTFXw8KZEFFnMWy2Ub9pFAer0RVcBZoEGnwmf8aKSbXJKcn+jH6wOf6zksgLK+/SAVCCgSoYVlBTB5BRafh9abjeUeV4RNTHpPpLvZypvoH36qWzHUl3dNBSZpjA/HVycfCEy5mrtLSXlDAGz1unX8nhj6y2cPPlMJLfVrbevxtT6wboC6wqsK7CuwLoC6wqsK/D7UgHtP/wPfxLwwpl3u1Waui+MM168U/pBHxfPVb4YmmYI+4wplqOVjcEqAcx6yGTT8ApvIJ0rI2UtMZ/N0J8GmE3HSAQjkXVOQWnEevrHXAHx09KAcs4UdhFlcWQq8HUlK1KAq2WrZqx5coqZZkHPV3D06CFmF8fQ6I82HiMRiyGTSasmJLkhjRvH129jEuCskkK9lFRsmxuNjmpONbT6S9iGh92KJU0KG3KmibIJc1ZkitDziN9Wkk02QK2hK+b7tbwtQNZ5jyCQanuaXdV0f1+Z5rP1UR5nBDJj8qeWJoTLpNci84s9GKXY9DpbCMBWyakETjZClGZy+23kbZwePpJjQGNzRxiokk4Y/mh3rFhq/H9/4iG+6kCfX0hwBNlMmUQcBo8Zhg7XWUJPFpAv19C7bKLXPoMfr8m4KJJ0qJtoNU/FYJ0AWjWXQqOcx/llH9PZAtl0ArlSDfOlg/b5qaxTOp1Cp9fD/YeP8dbrrwnTjsenH3/wY2GInfR9HHZcbFaVxKozcBCPhQl+rwig3ZRpKsbZy4EzxTpTrbuq/fdjnKkR8+LpVcGzZ4Ez+oTtbl/fxCCYxe57d4e+U6GsN2SeyX4ZyjT3dsiAUaw0JUFWoFvEYKOPGb9O4CtiNIqHnKjvdDx43JSX796uK1+1cHzK3sCEz6PWFfOMANzzwLPotyMmWsSSk/EogK7y1xOPPf5L361Qhu25SwwvDjFrHUB355i6AfpLIG7Ss9LCyPERaBayyTjGWkEAKd5AEq8/JnMGWdkYSnSohHr5mIt8zMEqAIZLCxP3OihDJMhuH4bThWfmRd7HY4X4b3lDsQEIYiUYnvLVYhgPE4q5bgTMqpu74uNHtiDlwgTEFMip5LWCl4gXaSCsNgYycJ23a3lhmi1mM8xnE3RbF+i228Ieoo8aw4C4Xna+gZXrYNE7gUHGZn4LekJJEEEPs1UXmtOCmazB91TaLmWc3J7uyseo+41IBWNWAjZ9suj1p6vjZLRdjPQ+rPzrSmJINp2vIe73kfZ7GAVFTDXWVBMw3Xa6UttVvAJrRZaWBtciePWCfSBkNyqh5lj+T/AsHkwQ9ydqLNATzvfFq8wxs1eMrygwQCSiywF0ZwDfyijpJoE8vrYcCLilbjdAgDRJ7JwQxNJgpFUoBpla/YuHcEZnyNdeQzy/rY4AVwuuxkskBxVJ85VMVMk3OV8/VriSpYLhAXIhFkhKtwLR+NSXxG5/dK7Gotzh8VRS7KSJILsNZHeo4QRGygfNpWxTN2EXbiMIgwV6rfsSMsAwCwJ+ta33wsTNr2GYtjxvHn+OkycfyXVfffd9bO//VN47ffKZVKS6+ba6wbqe1hVYV2BdgXUF1hVYV2Bdgd+zCmj/83/3x+LWYRkEDZSxtxVPy8W75yhJAi/ayQyYTBcCdgTxAmAm0Gk3MZqMsH33LTRuvw/TtDEaDTEedOEuFxi4cYy9tT/YP5UxRcCsLCb0kVdyyIIggEYvIGnsVENnWCbu/fIrLAID1dfexMXhIbqnB5gM+nDmc+Q29pFIJLAcN+F4gJmuIZmt/8ZLRaBpq5LCRiEhja94mumaeFixsaE/kjA4mDKrK4aWp5FVRfaCL4wNAmHcZ8g0Y1MZmfKzn73J5Dm9XOD0UsmJfl3QLAJRXtRHRqBZVLhIrqlkbMCgdSRshWJ9D90RGUDXKZgE0IbTSJIaNpvDEwHNqrWGAKP9+bVvGGuhVHQ+4u4l+p0WFksH+WwKuXQS/eFEalnKEbzS0R3N0B+NRWam/IA4BWJSrqV3pMbz/gmmcweVbByNel08EbEcIx5PIJYuwFlMhQlEMOTkrIm33rgr2+nJ4YnIzNgUFksVvPnG2zCyDZz0QsN4nZJLShXp5aZ+mctKBtqLpm+xzUJpID//PI+zCOJSDBD+SJgO8T1H8XcBZ68i2Yya90iqycW5TcYZQTAZ48YVS0o+G/mOrVSAApmjZJ3xPWGTkZlDqWQI1jD5khOlmJRaHhwz8VxEIAAAIABJREFUCdPA3g7TMRXAenis2E572xV5zFf5WLnX68rjLATgIr8zgkCe62J/VzHjFOlMAXYRQEawVNiSriPp0PSsuwbNAkgSpb+SRE1hZXkexpenWPab0D0HwWKC3szD3MyIlxn3E/qHLelj6cxgWrGrdN2JURTTdLKwOOVMtS/3VwqczdoOcnFPQizGS0MYV3Ywg4Ok3IzSXKY8aspXL5aAaRFgC2AlUkgXyuJJRm9IjnU537qUTWpyXKTfoMgywzTSkNwXwo6sbwu+u8JmNSPgmLOYYTGfwSFzczbFeDQUZqdnZbGYL4UtZeSUXHnafoLR6T3ZvxNVglybcAdn0JyeAGmBSBZ9aO4lDPSgGzxQ8hUdhlnFbDLAsPsNsoXXYOsm3NETpEpvyqZl4qPS85ows7eB6RG0+Sm01C6C1J4A7QQl074Ko5jqJcTcLsxlT0KHvHgJuhwrFEIWAZbXnmdK6quea4gHY3m80NQ2iSabhv+UThppxTpzRypNMwwMiGSQnBnZZgKOkfkVyik57CjllH2fQNqiD3dyIb5k9IbjdP7kM/mXcmVub4ZEyDEkFheJY8R0TRZ3lI+jIGsEmMNjIX97qaSevq0AWhnxBM1uBNEgUVKgGS/QBDT1oNOXkWDe8AgawTy58cR9haoBU3wg5feyKpl80v5KZPmp8msYtB+gc/ENivW3BQhvnX6Oja33UWko71my0U4ef4jzoy9kHTY238LOnZ8JgLYOEnhqmK2frCuwrsC6AusKrCuwrsDvWQW0//HP/svAcXX4yyUSdoB0DBjYuyLnqKKJWRAT2RRDAhJsRlcjAdB44T2azhHYeWSq+3ACGx7lEfDRn2roL66lLr9nNf0nv7rVvImNgqUYZzReNk1hnSj/HjrF+9AtE198+jk+/Zu/xv5772OjsYWzRw8wHI2kASzlM8ilyPwKMFk6mJtl2OnfLHhGYIlss1opgcuRi8u+G8obbXRHlPWRVUfAxUB3SJN8moYziVLD/mZe3j+7nAqQ0yjGcHgxJuEMuxspAQKEwaXpKOViAkI0u8sbjLObw+L5kNiLQJOXijwjn6krDzTKNx10ejNhoxnLS2mCChv0yAEGUzLHVAOXT/goEN9mqujZIS4v6EtF9k6AUq2Ocm0TvakhoHoxpb7jz0cYXF6gP5oKE2FjcwdL14U36SsDdc9DrLCL7nCCRY8sCMXgYNNnEXi1LOjpbZW2N7nAcumi1xuiOxhC91d4c38Tt3fqIv21LQtfPTiQ482P3nwNbmBIa520dBwcn0jjXGi8ju7ChkM2zZKMKQYnKMnqYOqLtIzb47vkm88HzmShvxM44ycir7MfYsd/GWftZayza7YZGXfXcyPjTJhhNNPfqQrYpTzH1OAhgHV61hGQeI8JmNHrK2WIfkqWWqAAM5VwqZhmDBfgfnFnn/I1Va8rltpT/LmI36nCLQioEXSghxrnQZCI83v8xd8D4xNYBODJZLXIaNIEDKMH4cb+2yLVaz/8AtU776B6+10ByTjmRNUm7DMPzqCJ5eBcbAUoe1y4AVbuChlM4VhZuMkKRgsNg7kyXS+bYwHTxrrytqQ3F5eYvnkJVwGBHI88w/W9jOzvBco242RmaiC/kyAZE1910xZ/Pf7R35OSTOEc6crnTUCfmC1jW6XRBhLawH1H/XaAs7OOPGZogwJ/I4leANdZiCxztVyK2f9sMsF8Npf5MAhgPBwIK1jkiGQQJgrQ01W1fSQl1MTw+CuZb6J2V/kP9k/lebK8p6ArpwvbMhBL0f9tiOVyBj/IYbGYYdR7IMxSkXjDkPGRyu8Le9UZH0mogJ3ZhSEAjgbbTspvunZDyQEDFRrAaaYXxOeM4I9im/mIy3PFak4EE5nHXEvLvq6eBwosC4f3Qr8ZDqDkjeJ7Run9aqzSOK3MNbvrygNNhQWIgT89z+yssMAIlMl+H8k1Q6P/aHgrD7EoiARonXyN9skv0bj1gQLGNKC68yPFwgv955jsKazLWFHJRwkgE8gLffM0h2mfKpQGi4FIOAN6sHEes65IN7WkSiemB56WrEBjwMOkLR5oWqah5JvDQyC3Cy23p3Dq0GNu3nuCaecBVr6HVPl1ZKtvXt3PoWSTEz3OONW338PJ449kPJNRePzoQzT23sfWrQ8EPLsKX/4hDnjreawrsK7AugLrCqwrsK7AugL/iCqg/fv/9r8I6N0Us+NC4/cDF2YiiVhhUxroYNpH4M5hai7ihitNyspXbAWdfVKijIVdQXtmor/87cju/hHV95/kolK2yT/b0BGzCZyZCkAz6F8T+gzpOv7qL/8af/vzv0S5mMNPfvyuMBeOzy7EVyWTTKCQiqvmIvCxMIqYW+XwDvpvpmwEzuyYAv3Y2HSGLgoZE8WMJfKywXgl71ULBL+A4+YYze4EOxtZ7GxkQtaVaprYiJ93Z2JWvllR4BkbKtf10Owt0B4+Gw5wc50UHPYyoEQa6ZeVIvyAkgupD7OmJoHNpTKjpkm+KNBGhyB+omf3FDuBEqLRkUi4uN7BrIWFq75rGwZcx0WuXIWe2cRi3EfS6wkwsVi6cFYuprM5Crk0Nndu4bTVgT8bSgPdGU6xtXMLznKB5smBaqBz2wq8mbdgxeIK6AiAXKGKfNLGvfsPcP+ohbdvN3Bnq4qvHx0KoPDO67fhagwj0BE3fAEYztt9med2o4b23BYpcSXhCjPjcm7DpZsVExB1HZWcAcpNuwwioA/SM/LN58o0b7CeCDiEQaY3tsT1lrtmnb10S71sS750PLyMdfYi4Cz64du36iHrTAFoNPMnaEYgjUymvd0a7tBvLGTScV8+PGzJGBQD/9Dz7uHjc2nyafxP3zLWaLtRkuXn9uf36cMVMW/om8f9K2JoMhVTWG27Gzg8aePwqA1KSvkbh19/iidffiwAErdr/c7b8vsXj76SYwvHkPhcuUsE4jtFppwpTFcCbal8HnYyKcvE8ctAG7LUxm4MI72Kok8Z4wJ9rYw8upK8SuCG8siJpRhFBBwSTkvkxCOteOV5lg0GyGkjjJGFYceQS5C1ySRLC2Y8KWCDacdkfPOxpFYTxhETdl1IQ6dNBaIwvVTAOJ1hAmQjiRYz3FSM3aQ2XAExlCBG4KCY/c8mAorRW206Hqu0TKRlf/OGZ+pAoFtEwuTY6vbPxPONLDy7sI1YaUcxzzQgVt7BygvkZtmic6RuklV2EcwuYAQjpMtlmAlL5KCO62G5nGI27kuqKCMLsrlbspyT/gNZzlThLkxNx2zwSPzOyEaP5W7DzvB3fJGycmICqDoGarKtF2ZBmKgJr4+4N8LSLFzJ4qPxG4FkZJvJ8S7cY/g9zkM9DzDXM7BWipFG037D6cF0hioEIGR93dyDOX+mXopn2dV9DeVBJ8sYy6nzFP3HggCdk69kbM/nE/m97bs/u9q326ffyJLV994TL7TF4AS6biKdTKnPhOsdAWcE0gic0X8tqoeAZgS95n2piTDPppfwpx3oqTL0VOVavplRY5ZjOBgewx+dQM/vQEs1FAuQwBp97fJ7V8so/HC+JyRQU7zO1HlDrfBq5QjzbGv/Z8I4O3r498Ksk+tDH9jYfjpkSYIG1gmcLz2+rz+wrsC6AusKrCuwrsC6Av/4K6D9m//6TwI3tQNbc5FCH+l0GqYzFaP0oUUAzUPBPZGLb3qzOO4KHa0hF/2J2QFW0DGwdjEwXi3B7h9/ydZrIF5TZHEVbWxVkuLNQ8N28XQJPMWmMCz8/P/7/9l7sx/JrXxN7CMZJGNfMmOPyIhcapWqutXSnbk9MxjAxsCAV/jV8IMfPIbteTDgh3kwYAMG/I/5+s7Mvd13rqSWSlKtuUXGnrFk7HuE8f0OmVXVre6WWmptzVMoZAQjSB7+eMjM8/Fb/hb//v/9GwRDITw8zuOf/4tfojte4PPPn8GOFRG0bVjzFnZrGstvsApkgdC3P47YV/EGM3xIJQLCLpM5zA64vlnhZrwWwIyplUqaqKHemaDaGuEg8zargTMqSfJrjUT+WaK/lsiI6Ae0EaaZm9j59khxp3pvLL2dwfHFGyiY85WvBMe88SXFyaKXzjWMeRMIFRVDgomX4QPsJnVgcCETKxpLU3K3WS9gLLrwra7BQMXZYo3xbA7bZ8BvUnqk0kIT6Rw0w0CvWROz/3gkhNF4rBIDfSaqjZaAFQQcTu4+FEDg4tULFA+PZVLbujpHKBSEvX+EvUwRmDbQ77YkUGC+5KR8hVQqiVJmD9VKRcpxXMwKsCNgp4wv+usxHVCBNN1lQCbN6eAS13NbJnfp8BaNsYH6UEc6ZiC/70d7QEBzoVIPDRUgMJnNJTjBTdNUE1fVxNpLmCWudPC3r/nXU2/HE/+rwJx/8MbxVYDU38c6e1umqTzevgyaJWBGaaXhsrzOGristHDnhICZaoeOTFPBGq44zhm7WwbGbPDyrCG1JHjmyoBfnTWkZieHOflJgEzGFxltjS6OSmmUiwwGULJars/zyXEismmCRdzjTsP5Zx+icfqFgDtMreTvHfaZl2yqTOP6HXr1M+wWcyXtC4Rkva1hwaA8UhhcGjpTA92pAonfbPvbFvY2TXT1DG4MJRH1mX7lLwYgPKfHHgT44pgeGYqNRvCftY5tu4jpY0xMJkubiPrm0Hx+mLYF27YlbVq8pmwL14OF3EdS+0pW2O6M5Zjz2ZgT3KEhnwphuaC0UgUB8H6o5KdbScwkQM/rajYeiwRbklDXayxmC2GAUUq+0MOYjQZYdCpyrdjpI2GZqUxOxWji91gX+p8xdZRA0LhxCjt5gEDmREAWtmnrFKubK8SyGfj3j+CPMjEUWAm7s4PptC7Mt2AgL+diOqyIJFAeKqxXCEQPEKZ5vU6PNrXN9aQmAAwC9L17+yGbMM12yp/Mv6XZPzD3MZlS2QCQuack0a8BMx5WYKtYzDM9Jn5n9mbkpJbusDCiWBqq5ippk95lezAokxRPMcUY3DJFm+wvAmdscivmcgJtapE262LWqwiINZkqwGw6m+Lqxa+lZm+CZ7nyI/lbibLNxbAh6wf2SvCtBtLXW7YZRxP74jDQJDyA4Jx/H9qsI/vcBpKKfSZsNjIJxVdDeciNCUCTB6l+ARBU2w5rqr9heqPVsBlcwoiXYe4d3zLQOC7ZRs3P5doJp+6DTDreO917UKv6uWKbld9D4fA9XLz8NRqVz4V5dnD0C5FvEjCT2vpMVE4/EkZatvRYFcxrXgW8CngV8CrgVcCrgFeBn2gFtH/z3/3nO18ggoU/D9u3Q2JdVdIqMlEYXU/pjMFUxC1miwWWK/4ZTukNU64InJXQ0/+8crufaO1/lIdF4Cwd84nZPCeBBB8CfhOV9lSeXB+kAzJ52Bom/u7f/Qf8+7/5G/H7uXeYRzQaQbs/RiIUQCRVxsJKwjdrQ5+QAbPBJpjBNpiViScngN9Wy6eC4H96fhEsY0vFFcjQG67FPD8ZV8mhBEwov+RrytM4b6PMTCRkgpTsUEyG0OjPJYWWJvtzx0eLIQPN3kImcG57jY+5KNeXwSS/C5zJJOirFOCNL/kWLSUhDBZv6yfys7EykN4Gi9gNr7Dun2Ebygno6Zs34DMD2GqWTJApfRxNZlIIbUtwyYdIOIhYMivsGcyHuO72cVapSV3KJ3dxeHwH2mqKZ59/hqcvzuRc3n3wDh68+1gCCJrVC5Go2YEQTJNSrp3cUzgZ3IsGEY0nZeLGyf1mt0O/S8mahoPMnkjHCJRxX/w+5X3V5jV2mg/lfAa6JCYSJ/BBNy2AqXeGidZYE0CE4CfHZvV6gnI2hmI6KkDMy8trnFZ74ot2C5qxSF8DOPsuWWfs2peBZ2+zzX5n1L01gjg0CCyVymlhmVGmyfUPy0qm6YJwBIHVdxV4IWURVpQmckuyzcgaOy47UsAdxPeMw55Jngp8pC9dUxI2+d1SISlA2mX1WoCzcjGpWGMENH0+VF+pRL+ZFkfl+ac4LCYFKG2cPcOWHk8mwVFDATBu0uTOAVMZZANd2GWjtf1Vrprb7+ytGzKGxoGymOezBacVBTLpplwPOo3ZoWHgS8s1E9v1BYyYmSmE9JkECDCZM+7fIBEARisDN3Md2YQf6b0gatdTNDoEXYDMfgjFTESADy4jiJWMWXLfIDCWDPG+sxQpJbdBUCpsLDDe2AJORXyK5UPQbLwJKEBM0zC56WPWPIWVuaNAle0a/pQC0Nb9moBaXIcS5kD2BIOLJ7Ju6OAhJvUX0rdA+khYfZP2JVajJmLF+7ATB/DbS9j2HOvNEqv1EsvFEpvlSu6J2/UShrmnEnvJ9FrNMOq9hK4ZCCeOEYwfSZgK22bWlt8Nmp9sKUdayVFAZup6KHLNhUmpIiE/5SNo78aY61EBw7gVAmYq2ECHfzuR7ZKRttDfZnZxuQuaKbnl9nUowLwnUs2tzdRLV6bpDAmCagTOJNhC9XIzaWPWq8IXTmE2n8r4ns2mqJ19jPzRe8gf/+IWrG5ffY525VNJo0wykZLgrgNKumw5Y9ETME1qYsXl7ynpjxVT/moLFZrA15gxkbMvwN0usIfdmAw0Sqh30IL7IsdlLVYDFSRAIGzWPRPZPB+GsFn7x9j0VOKmkThSNeu+VLYEqxWuKx8jnn2I5ZoPSE0Ujv8Jahcfy7VGv7965TOU7/61+BGyHd77a5w9+3sB0I4f/FKWEdxluvTXSTT+Wheq92WvAl4FvAp4FfAq4FXAq8APoALa//7f/6tdKGDD51MsgC2UITO2K+VjJX/4aZKSN1uuMRpPVXrXbiuMs6H/+AdwGF4XvqsKEDgjsCrMESeNr5wJCqghyiOCYGRH6D78h3/370W2afmDOCpmkNhLYDBZIGwZiMfC8sf2ermSCSLXmc5nkghnJcowE0fCXPg2moBn6aD0tztYyYRI2GeOztEJrhOGB73CpBGrEcAMqHXmyCZsFPcDtywOYjkqSFOByWxummX7hr4wLpvsj3GK3jAs+62D/brgmYQfcNInUkO1X33ehD5rqGS2YA6L+RLL/in8VkBYMiSBEABl2uBkzgQ9TVgtodg+bDuAq4szBP0GMsk9tLs3sE1DztWL8yryxRJODkuwtSW2viC+eH4uEz/L9OGy2hDZJe8hBBlpiG7HS9B9PuwmTaQSBBAoaaNhu5oYT0YDXI+WSMVDsOTeoyMWYoIoUKm3ZHyVChmZmJN1xgVJm8wkQ5KBBTyjfEkzYfv9Mu7IkrjqzKCJdxZwWeujXFRMotPLtuNB9dqcXoRfSv31JTLKt8+lmJkrF/BvNEz/2AhRw4yS4NVbKXdfDpw5g/f3jKVyOeOAAhAAzTXt5/VL0JPSuspVW67vEgEuJ2CCo5zLyFoS8MrZvvI5VP1z5a0uG41AGdln9DVjI5D2JnDGZcpkfov62TMFCEBDq3Imr/fyB9LXbv0SUy0mv3N8qy5Wmx10w4Zl02g/gNHSQk9l2/xJjQAapZfjQEnWD84JRGgYGCmsV3PE1m0BYmcBxdALrLsIb/siP58Ye5ggAp0ph44McS8EpKOmjPXrwRqd0QqpqCXBAgTYKR/ntUoway9soDdeoztaI26vEbO3AjAN5oZIpEOGm9L7+prmflaLhQB2i/lC7p/L+UweOtipQxm/8/aZAGY+mtV/SZvWngs4GSrcEwCPoMmw8gVuzj9F/PjniB39HFhQYrmFZu8LwOnzTaEbZL+FsVosgQ1ljhyXC+i+BKxABpNhDaPeKUKx0i3wSgN6HosVPsB65vjHUYK7pMeehbWVxMqXgL2mpBVYGjHYm6GAQoo9pgJcCGcFtiPYuwnmetgBzNRYpNyTZ2BuJH7nauRyAlZsZJ8peSY9zZgw+luN4QFsfvqLvf6MDFwZr0wtZjK5c11wGccBd04WL9vw+kKt6PiNxXP3btclo4wyUtcP7hbUc8A+eTDpgnpM3uRmCOYpjeUbYQM6NvQ72+2Un53jrba8qWLerwh4poPS3zXMeBmbm3NhybGO/O52s5RjIWDWb3yBrWbI673cO0gf/Ez2Wz3/GNXzj1A8el9YZ1enH8lxHpy8L+BZ5fRDHN3/5S0LLVf+GZYEVVkPr3kV8CrgVcCrgFcBrwJeBX6CFdD+7f/wn+2i4RACfr/El18jC930I+/rYMcnzauVyNQWtOBYbmRyPl+tMZkvMLZKGNtf/sf5T7BW3iE5FSDrjE1YI5Jq6MNhVj35pyExJ8zVq6owzypXVwiGwigXCJ7tYbLaImDqCNo+LPSEAGjatCVPzFebtYxBehTxabm1d/Kt1JzAWSEdEkBL+bqoCZekghq6AGb8n44r1oril6mfuX0/Wj3KwzTkEwFoho4NfYRomn6LemjCvGjdLGBoO9kPZYJ/vP1+4Mxd94/CMm98gdemKyMUAI3MUZn00buwjs2wIjI0so+U95sBfyAskrOVMFOWCFhkmXJytUU6X0LvZojluIfC4V1c90eSWpfKZrGEjbOXzzFe2Xjn/pH4L5GNuu8byT1DEu7of9YfotMfCbBFEC2xnxJj9ul4cCu/FPmQbSAasIQ1wxoK2Eewc6WkVyl7IifkehHCdqcjZU/le9eLoHgKZcNrmbS1pjaaEx2F/SDKmQhMvx+6HcRGo1fWTvlLiXfRFmcXLZxeKMaUTFLfmBD/LqD19hJhxsiE9o+eoT84DL4KcMYN/Dbr7KsCZ2/3Tr1z4htu+3X3pCB+Yy9Pa6hUO8IoOzrM4Kp6LR5+ah3gqJTCVa0rvwPcxmWsH695/pSkWreWAlC2ZGUlpdwJICegtYtQUtJbOUWzcqqAua0KKODny9VCjSVn//yELMmFEcdorVhi33Yjs4z/ySwjiGzPW4iu25gH8pj6C9I3dj+0USALwTMeccxcCPvt1vSfxyvYqo79sIbOmEE6TuLijkEdykuvN90haq5kfRXUobzi5BpkYq4DyCnwxDnaHbCczzHdBbC29zBrvRKPNH/mDtZbSif/kN/i2xWbVJ9hcvUMkfK7AsINLz5F7Pg9RI9+Jv3RHTN/I7AHy6fB9C1k5K+WNgyMoO/GAtJNJ0Novj1YoSxGvTPVa8ffK5w4xHRQlfuiP1JUICkBpGUHO2tPwDNhla5UTSnBZaNHmSvjJPOMrxkEsNCj0ocgwTtHMu/es2VFGUNbFfQhvEJdmF3ykZu2uRioQACRQTon9RY451hWTFcy7tkYlMD7aTh5iNbFEwGMxEvMMJEsPJB+NJzl2fIjSazsNZUPHNNUKeMMp46FXYhZR9i0fDAp7DgHZJN7tn8PG6dfOhlnBLsc/biAaDO1DEElN3X7uXYkom5/LUlQvcL6hmnLawF3Kd/0JQ6x6p1h3nsFM3Gs1AUA7P07cpw8HmF3Ole9+9oFxOiPyVa7+FQeTBQOH6Py8kMYpiXemfw9cnDyVx4D7du+MXnb8yrgVcCrgFcBrwJeBX4QFdD+j3/9X+3INpFEOucP945RlglOZnclnaTPWXOTwmrnQwId8TfrIP2DOACvE99vBUrpAO7kIzAdjch6uwX/9P7kw4/xd//f30paZTASRvHkHhLJJBaTEWkTsDTFZFlb+8oMe9oWRtN8PsdyNlVeO2n1xP6btmI6hGwqiFprgkZnKpvjJL+UjSC7r6Im+V6xxdRnnFAoMIqyZQO235ZJ9Xwxx2g8F38z8eV2vuuCZbk9G+3+AvXeXLb3B6GVrwC8fCVoxvnSm+AZj0Mj42zahLYjiLZRXtkyMd0JE4zHtdutxTSdLDQCILwHxMNk2AH1a9dAW8NE3xfT8Ki9gt/2i1StmN3DYqfM0SPaQCbfnPRfXDVlW4XsvgBow+kCw20c+/GwpBOuDT9m0ymmk4mwZfaCBoZLE/WxKQBbPrxEymKSJ88BGU1vVmGH7pIprUDaPxOfqB1oFm8JO8jw2bACAdRvNpJ6eFhKQ/eHcEGT+t0Oh+U01jSz15QE8fRM+RJ9HeBMauvIyr4J6+yrAmdvss6+3N/st68QtWVVtbdH0G8DZ9z28WFO7veUWd4/yQnAyOUExs4u228x8CjLdK8NAS6cRAXWly8PD5K3sk1+dlntCDhRyCUEtJPrjJ5bZMyIGf4Kreo5NqslNqs1GpVTYVFJyqZhyrli34LhmJjI92ffTYpzeNWS630RLMI/b0klF7Zi0PE6C297ApZNjQTC2lhAmvEudMu2chF4BldwDPNSj/u3iPl3Mg5v5kB3qti6bBHfAmF97gAlTAwl+LPDYGVhuFIPK/5Qm9Wey8eBwv0/9tXf+/nk6ilG508QLt5H5OixAFwEU7RgGuEwEA7xHrLFcmFiufRB302ZriCgyXZ1A80XF+BldHMlQLwrBQ5E8o4/F4MChL4FO5yHtuhAW1xj7Utgbe7Dt1LeZGtLMcJej1y+UoCYf0eppi6sM7LNWFgB00ihdYppbfqwV10xt19a+5LiqTaoQ3fYXPQTk0amGdejRNLp23baFZBLC1C+SW8+ZSFw03gpANp2vUGn9gzx7B0kD95B6/KJfJ4pP0b9/Deon32M3NF7KN79p2icfShAW+74AwGb5r0LAb1C4Rg06fNWseIkGlMX6abyYFN+aOo9daI9FR5AAC2g6rMZqXFJ+aZQiB1WmTrU17YHBNAkRIZBAiJ5fj0EFv0LAdDm85mc63jhMeoXv5EvyPX74tcyDsv3/loePF2++lA+K528j/KdD3D69O/l/cnDfyafcSykiw/k4RIBQ4+F9idfjt6KXgW8CngV8CrgVcCrwA+wAtr/9m/+111Kazh/VCkpXnubliejKa0pf1iutsB8raG5TaGnef5mP8Dz+D10SRmKc95xnAvjTiEic4/FegM6hl28PMXf/+3fot/vIxKP4V/883+KZP4AL8+usJ0M5A92mmSTsSR/7FPCt91JiqMLnoUy3xw8k2CDVFDMuX8bOGNKZquv9k/fs1Z/LpP7TEJJBQn8UHro9/tlIjGezgQ0a9/1439lAAAgAElEQVQsxBeNXkVc75Z1pmvYj75+TxDt97avAJxJXb7OmXVkm0q+qWpKJoo2bcCYVYWBIMCHbmA/W5ZrfNxrCkgwW6wwmipQMBoOIhEJikyz3uqJFGcyneLekZKtcRvlBx/gky9OEdr1cHDvPWytBGJaH9tpBystgFqrg5tuG+FIBJm9GPZjYYyXBE8MxIIGxisNVwMfhksfChGX6UAszQIhBV1TQQVJeyrsMtXU7DhtT2UqLUmHhobWLCgph+LQpZsopfywgyEYdhiaaUHzWbeTSSY/nleuBTjkLPL0rH7LmnJL/Tao9bsQ13cJnLFPLuvs97PNfneQ/L5x87vg2VZJa32mSDZPymn5L1I3Al3CAHtt8u9eq2+xx8jYc5I4b2socmYy0hR3qlpXSa0HxX1hr/H7ieAWN9cNjEcDDIc3WC3mihFKANQfEjnkcPX1PMy+zuXydb/LtE05ft2HuD7GVBIhlbR8oqlgkYgrs3Su78HKRsxaIW5vlBfawoewMRewjP5sk42lvKIcc3xCwfRRY837y+9e/uYCaD7bQvTkFwhmTwS04rUSDGzlfkjPQgJYy6UFy5jDp8+w2PhVaMB6ION1sZhJIrHLgPVHcur3w+QagXAGVjCN3Zz+XU3sCKYGMtgFneRI58TcjmHKdedtWJsR1v6UgGGBTfeWVcvXM5+SGCsvusyttJiAk29BAJeeZwkl2aRHnhMUcDsGZgSwmGypgCkyuVbDFoxwGmY08xpAqz2T44zm76PfeKmc2xiS41gPaDoTy9X1kj18D7Wzj1B98WvkT95H8eQDTLuX2M66CO0dwAilhHlmMG3Tvy9MOAYHaPO+vCfTTJv3JDxAGIn0PRMWmsNOnBCwVnJpI5KFEU5hcVOV26QVZ1iMSl7mfX9FBpr8njXEg42yTf4OtlP3MO68wrj1HJHMA0TSD+R7LuOscfWZvM8dvKtkwLeSTHV9EzzjspOH/1zeX778EGcOoHZw5wNQyuk1rwJeBbwKeBXwKuBVwKvAT6UC2v/1P/2XOx+9MMA/wrbyVJ0sInqfLfk3IMG0XRat7dt/2P5UCuAdx9ergIiyyBrTFtC0mYBShVQCx/kkbPoGzRe4mS5wdXqK3/zHf8RwPERyfw/hoB+Fe+8gspfE9fkrzCZTAWWY2qbcw5ioqIIouJ1Q8hgIf3Ogln5nbPVrxThjK2XCKDAl0wEI+LMlMsudeJuxkd9CgMVn+gRYWK3XmC2WMhkU+aeAUIrFRTCNCwicNXpz8TX6powzmeh8vVOj+q1DpLSpmA+JkA+d0RrDGbAZVLAaXIi/md+2bmVDTJ6k19V+IibLORlrdW/QuL5Bek8BXzBDeH5ehYklHj6gREkTn7ObTQQvTq8QM4aI5u4L66BXfYpaq4twJKzCJAJBJJJZYbpxQkZvKdaVwF1nrMHWtzAt89Yzqj0LIO2fIuWfgkCCklTy52sQi7jE9Twk28gGFyLbJHjmMy1UbjSRnZ8UYjACETGBd1kY3ML5VUeAioIY1gO1agdMinQbwcPX7cu5YUq696ecHbXlr8o4c79LFg+leBLw8Ef8hN7q1duEPWffr/dO0OzeSR4n5Qw2642SWDqNcuZjR5J5VlHss2JOAQsSHCGdU3Gk/L3hWH7JeXJVmfSJuqwqKV4qrGE26MMMhYVVNRn0MF/MMBj0MRreyMRcyTtNLM0kZlr0Txj9P+xVEvZrOSU9xFgoAmnjtY3Rxi+gWVifSVkHSxOD1XcPnrGCBNC26xWih4+hLXrCDvPZNnyhLOxQCJa5xHoXwmrtg+1TDx8WaxumsZRrloEH2IxEgj+bL1SqbYjgFmWpG5iGqVSoZNdNO9gsZtj5kzDiygLClRKqs6lhN25AGzehxw+wCyrmo7W+QWDVxtIXx9xUsk973YN/3sDMTKvkZ/bLcpiSyx58sxbWdhIbf1rJwh3ATFhrbATOHG+z7fhaFvG6kz7HsnLljtoXGLcvEM2eIJJVUkcCZ93qF4pFW3gobEo3wZKfd64+F8AqEFDWBqHkEfR5B/qsK/emLUExBgUI40wFCezs2O1gJphGEI1gGhmOuynBtLWTh6sJQ04P8Zh1LAd1GT9mTP3uXPYusOieO8e1g5Uowdo7xvrmCvPOc3ntT57cpqVyHTLQXPZZ8eSfyHbob3Z1+iHy5cdynxdw3TBx+fIfUb77Vzh++M9uvc8IoJFtd3Dnr7wQgR/2LcnrnVcBrwJeBbwKeBXwKvA1K6D9n//6v9hRPkevFoa3EzzbbDU0dgUBzbzmVeDNCli+OUxjLhMiqi3J5KHs8uQgi7sHGdyMp2h0B/j8o4/w/MknMG0LmUwaQb+Nu++9j1gqg1effIL5xg8zmsO0V8W0eyHJbZx4rzdrBJOHiKTVxOTP0cg4syxTmDUuWCYwmBiWE4Biih/BPOVLQ0BFJW/SuBroMFRAgzDPCBCQFUC7Jko322SyufZE3wBg+VOgGQJnvH5TUZ+AZzQr54SPjB9K4/RpE8FgALFoDDeDIZqtNgr5LEyTISFb7O/FxaycjC6GJ1B6eVmnqbeBeO6O1CamDzBZarJOPCjwFtZ6GE9fVXB5/hK2bSFfKMOyLYyGPewns5KyGdSVKbmEAAR4noGrgY7WRMlhs8GpTLR476HMjf/3baZ+Su7cW5CTKwcT3yBdMSl8lpJs1gbAzmfjMBeHFQi+Zp3JudOx03VhWDExku2wlJHUSR4rl1+8ASB9Gcz1TVlnXwc4Y/9YL/p+Uer4h4CzPzrUnB3zfPElA2LuEzg7zIqM8PmpAhD5u4BNJWkq8FJ+Enh0QDQmYarPyDhzfJcEaGDyKR/AKHBxORkp+eF2i8VoKCAtAZXJbILpdCzJhSL54zagyzhZ6nFJzfTa91sBAmhskfIjYYcRirLjeQmGccFov7mE314Lk3W+9GG+NBCw1jC0OZaLOeazGdYIQJcEzR0Wkw6W0w784TR0Bww3Q1nQ5J4PJPRoXva57imWlNvM/UMBi8igMqYtlYQZLsBcdmEv2LeNAK5Lfx7WiiEH3J3j1ecAYys7Dd+cEnamhPvEd0zCMMiACxJMU95m4ikmAJ56Tw/PRb8m99ANPfASBQT2CgKYEbTnddG7+kyukwTTNRlwUf0cvcZz7BfpI7cS8C1Z/rl8n43Sz92kjd2sJ6CXztTMxQ301RA7x++MYJkw4d5owiLzM52Tqcd9ec0Uzs1EBQsYIXVduvLN3W6D1bCBZa/iBARQWWBIIA//LzovBOjmdTtoPsOKklyGBhQeye91tnThHbVtn5IOU5pZefWPctyUbboeaOW7HwjrzP1e5dWHKN39ALnS47dCTt46IO+NVwGvAl4FvAp4FfAq4FXgR1YB7f/+X/6bnaQK2n5hmvGPxvY24zHNfmQn8rvqLiU6OqYqJRM2dus1NpsJyoeHOD7IYTSb4azSwNOPPkT17IV4aRUPCggFAigWcpJMdtXdYDEbK0Npw4dpv668cMQkeyvgWTh19Gc9JAJoB2mVesfxL35nNLk36AlDCSl3Ty80Hc2+etJOPzNJGnTAMU4wyJSjbJPAmZKAvvaUEQDsj6Iabx+m9Iel+LooCwjm+WAaKjQgGfWhM1RMl9XNBXrNKoJBxdYKBYOIxWKo1pnCuUWpkBXQstnuoN7uIJvcQz6TRKXREYCRzDtOyMgouay15B5xUs7Jf8UI24n3WaXRQ6/TEraebfvhDwRhWjZsfxAhE7iZabBMHQfxLZpj+9a4ngBkJjBDaxZAaxpAOjBD2j9Ha6ZM4fmZqP8cvynxmpM6KT86TtjoeUaPLAJ0tZsdfIEIjg6SpFGoyb6mYbUVkzpJfXyzHRRTeHVavwXU1GffPuvs655S8RArKYbcRUVNkNlc5hcBta88vJydc10mJzNxtFxIChhCBhq9zQgSU7IpnmdSAgKv9N5yzNe3BMy3AjJK0ihN2Ql8OQBatdHHuN8VlpnfzyAHldzKIACCsovlQjwD57MpApGoAM6ddkM+I2i2NAiyeO2HVAGRYm5WMEw/tHlHxou9R+8swDZXCNgbSeIk4C4PF3ZbrFcrLBZLjIZDTCajWyBG7PvJEAskoRMM0w2Y4awAUVxnK2mSHFZrkcPSkF+G4XaDZecVVt0zAeV5P9FiJWzDRblXmvOm/F/5s1iLL91GZJ6UZ64Cr9nLvhnl6y1sAjm670GbtbELpEUOiWnntWyTQNqbwNVveYmN2+cYNl4gnD6S+8qg8UqukWjmjoBUBMcShUfSNwJps94l9orvIrBfluOb95WXbCB5JL/z1qOG3KOMkGLE6csbASR39GVzQT32Z9pRDDQuJ3BG5hw3yP47UlMeMyWcq0EVq0FNHlCJZ+KgDjOahRlTCbZsq5uKAs8coCywf+Qkr75OuZaETfpbHv/CWYuBFEq+yfsuATNuj0wzNjLQ3Eam8Ww2UbJSsg295lXAq4BXAa8CXgW8CngV+JFXQPu3/+N/vePkuKvl0dp50swf+fn8s3dfx4yGMCLrWfSvEdBWSCTTiCTTSOfyMAIhnDWu8eSTT1F79QLGaopcJo2AaWK9WiCcPcF2q2E+rMOihIseLFZCEjZnvSuZbAf3y4ikj/8sx0IwyLYpf/NhP2IIS4uMrdbNWiZCCiAzJH2ToFg6ZqE9UObXTN4kC4t8AD6hdycd9d4Cja7rb/a74NkfYpH9NqCSjDBtUpNkPjZ6TrnNIUP83roQrEhF6LvmmGczKIATuGYVo34boVAYV9WGgGfvvnPP8SQiAKOj1aWHEMFAZYZv2UF0hzPsRSwkY0EstkpmFrEU2EguEideNJMmoDLfmLjuTzAaD0Q+aVoBmMIGUxPrm7mBuH+Hoz11XIqRpNgNBC7JXqR/mWJXKf87bpuN+yGo5gJF3HsqwHpriimlq+RQjRM6KwDL8gv7jF5npu0XH7Wd4cPFVVc2Viwq43cCSQSCTr8icCZ9eQMc/ToD9OsAZ+4plzRbp4+ssQuaMQSBrXLVlp88BpVmyfZ6T4bPEDkmP+difnLnMC1yzBdndZxdXuPOUUZYZpTuX9Zosr5FubDvsC5p7q+YpSpMBqjUuvI/Zq8R9S2wXPI/5cxbOQc8f7YdENBcerPdSlLhYrGQ881zxACa5WqF6S6E0fKPm+F/nTp73/12K0AG2vjiCYKFewgnk+L/aO8dwLZUGi6Zn+EgQWwCX2QjMol4hclcx3g0xHLWvWUns2d+ygs3a6yGdZihNHyRDCaNV5g0X8GfpcelhlnzJQKpI/hThwKIz9sv5aB4LRNY81m8CRlARDHV+Jr3LvnOvA1zVhfQbBV0Pnc+M6ZNdb8JFm6ZabKdSUs9EAlnoU27MOglFkiIX6TI8yNpLAdqXSuutjlpnwuoFyKAJs99VtIPAms3tc8Rzd4TNj/Xj2bvC0A4qH8h12c4fVdqR6B/To8y1iVeFAbectSShxVWogAjnIFGwIw3cQJkri+bPw6NzDmCeo64XzzXRi3o4bSAZ5K+Kd5oCgj0RfNY9S+lP8Kq224k0fr2fsHk1+qn6FafYO/gZyqAgbXivUN8F+fqet4p9tnxg18if/hYlrkgGgE0MtBcwwHFUvtQ0jfThQcqMMQD0b7dC9TbmlcBrwJeBbwKeBXwKvCdVkD7b//n/+frzOu+0855O/thV4CsH2vWQHDREBnO3sEhMnffxWV3iE++eIGrZ58Dox5ymRQioZCwmw7LBfE1ql33YQaC2FkJLKYTzPpVmehv12v4E0WEUt8+eCYJm5kQxAeN3l43K2VKH/WhPVgJiJRO2MJq4gdNMfxXSZz8Xn7PD8v0SSoowTMCPPycPmf1W/DstR+Wyzz7KhJMMfkXlQ5llzpSUUMmWOwjgQs2JcNUTaQ7anojIBjXtUwTmxElRo5H2KQO09ARCAQQCPjR7g5Qb7RRPsjj7kkZl1dVAbaSxYcyyQrjRph0buAAt05jf5FrBgx0h3MBVVR/dsjshTCc7dC5mWI+n4h80jADgGFisrYxfiMlkHPro8QW+Zg6FgHq1vQG2qA9D8nkMmWPYdohSWhTQJ6ajMvElow/9+A1Dc2pX97nQks0pn6R1252tB3y4zBJ9tkWO74u7kM3bekTQT3Kbl+d1aXOd45zeHnWwMWFmhgLyPT7HMmohnL68XWvSvcG+yZj7M1tvIGPCgjhAmZknR2WUjg9bwnz7PgoI6ywjUPDM01DJrf0bKN3GaWYlBezcRvHpTToV0ZWmYwZMtmK+5gv6EPFNDwlO+MHnOgfH+zLua3UeiL/LRX2MB/dYMWEXAc45ASYQNh4MsZsNhcWCkExxTzSFctlRbAZ8PsDwihaLRcyyV+sVgKwLYw4RmvFKvTaD78Ci9YZlt1L2KEwwnt7CCYSWBsRWP6AXBRk58Yjpowj3j8ob9xs15hNJxgOGCCgPCB5X7EIAvHBw7iF9VwFxnBcMizC2isimL0roNL46gmm9ecIlx5Do8xxu0Gg8C52Q8Xa0uMlGOMrZf4fysM3rcnr9W8DY7sNjCmvd6dpBjbBPLRxTQA0yj93k2vlgRbOyjaMGf3RetgG4uoBCcd2iGb9CohyZauT1qky5NcNTDqXCCbLCKdPMGw8FZlpOH0HmqYYdP2rT9GvfaEM/rdb+KwA4vn7DshmYtB4IR2MOmAcayApmP2aYvn5A+oBQTCp+ju9Buj/FlIPAnb0jhtfQw8loTvL1sO6gGRGhAEKOtZDBzxcL8ULjeAZfyez8bwN6k/lfTz3EPHcXXXODBObzQrV04/kvsygD17zpTsfoHr+qZJvCmAGVF5+qLwLRRZuYb1Zyj2eQBtBNALmxeP3f/gD3uuhVwGvAl4FvAp4FfAq4FXg91TAA8+8ofGNKuAbVhBc1GH5NKQP7yCcK6MxXOCi1cXZZ59Cmw2QSyVh+XwSEhAN24ins9hYQQGlOGlZzSYY9AcYjaYIB0wEEiWs/d8uC1KAs2wYxXRIPX13EA0CNO0+J/VkQ8k0BJmEJV+4JqAGDZm4Yp9xG6mYSiUk+CKMqR0kIEABbbcztNcsKYcupYC03y01ITAyxpJhHYkwAQhOMpUUkm3Y72LY7yg/NqfTnMTNjYSAFr5F2/Fc28okltuinxnlmYloREIACJ5ZlE/S9Ns0cXZeEeDMNC2UijmUChnZ/nV/iOvBFMlYGKmo4ztFhoSuJFkEVAju9Eac8O6QCCvPN6bLySQSQGNsozHxY7NjCp06YEPb4ZDAWXSLxsSGtlNAGZMYZT1KlWQ/Bq6XEZmkZQMzxwvrbdCK22VfGIog+xAmmKFSN6eUEtk42Ldg2AFU+xvoVkDOIcGzooQEaI5sU8PRYQYvT+tyrglKUbr5pQCaM1aU19rXu1zefDJxfJiRc3R55ZiRO6wOmbw6r0+O0reAmbunq1pPwLBCfh9knV1U2lKvw8MMTs+bqFY7uHeSwxHBMnq27XY4KjmTak7WNxvlzSfm/jtcVrsCaBDYIhiqmH5bRI0ZpjddkdwSCCMIxjAHhj7wc0ouh6MBJpOxdI11JTDG7xGIo0TXlXkSTOM+l4ulMP/WVlKYZl77cVcg4FP3OSuozqXLeOz+VrJwwFzB1AiwUuLP/GXn9kcwiuMqlJbxR+DJv1dSzKzKU+g+H2KHjzGqfK4k/Ll7mDefY9W7gD97HyaDZNiY0jmqQosU5FqQ5x1hxSjzjS4UkBY5hDGuyNfd+9M2qphiu8EltqMq9GgZWjgn25IxHSk6uvktdPqf0dA/mMBm0MSS9gKRFOz9AwHQZp1LTK/PYCeKCDoPe9gPeniOWq9EvhlK35HwG7LOCKKJx99mhUThXfTrzwSc2i89FiY3201TsewSubu4qT+XBxL+QFiOy584EJB7M2qKZxqTQAmmicTUlZkS4HNAPoJp61FLrkOfk8bJbS9uauocxlR68psPDOQ8GT50Ln8jEs694iM0Lj6WfmbL78m36xefys/8oUrS5P167cg2a+dP5EwXjh4LQ61+8USANrLSGLpD8OzN8Jcf99Xg9d6rgFcBrwJeBbwKeBX4S6uAB579pZ3xP8PxRu0FovYSYSax2TYG3S464zmaozm24z7CPmC7WmMxXyDoN2AnStjZEfi2Q2yXM2xXc0zGE0zmS4QCfgTiRWwD315YBUGvcpYJm68n72TCCLOrvxAgLbPnR6s3F3+mZJTSwZ0AFpyWKWBHAScEyQiaMSygM1jK+ss1AwPehEm+XLrphhTyFHB7ZIglRTqqJDLXw6UAH1FjhMmwh6VI7nZigEYpp5I3roVhxL5PZ1Px/BqNRsI+y+fSwiw7r9RQLuZxVMpL3wmekQUkBvsGPcBc1poyfOexKiBwi+7cFulm0p6Ir5WAZvy+RmBOF9BKplsOg8IFzwj+ECwT6aWuoTYNoT4JCnBWiCyRCa3QnihG2Z4xkElkdx2V401ZBPvYL3qW+WQbBMYU60/1QcDKnSYsM5m4hRdoT21UR5TZAgexDYpktRl+AcwsfxBGICysM92wJAnvTGSOBM1ej62zi5YwHglEnV80bwMDXEmuS0T7uqwz12TfvdwIMpwcZVE+SIk0ma1apym4+sZlRQFqxcKeHO9VrSvgIuvKdU6OMqjWXy8TANFnSNjByWEGR2UCoFsVfLBeC0inGJNkgpFhqc4vzzfH0MsvfoOr0+coHN6F3/Zj1GOCnwIzZYK+2QiIZlqWSLYIts3nM/Gy0umJJqCnYjiK/FaARV3YfQRqlV+VIYDZbKeSbb32l1UBv28BbdUXZjHvMVYwJfeyFRlQ9ItcreCL5oR1Nqh8jnDhARJHP3PYkEoKOa58gp1mInTwWJhYZEwRuLLoz/UG4CWXEUH40SW0cVX80HahooBfBNK4nJJPLuf7zYDvNzASx9iOmtgOa/L0RKNU0mdjM2xBi+ZgxvNY9msy3glCL2/q8O8fwJ8sYd6rymeSPpxgiAB9QCGenbzGhJesGxhUP5MTHys8Qq/6OfrVzwRsimXvI3X0CwGmWhefyHcyhz+XWwITOtsXv0Eidw+p0mOsx22RwNvxAraUlTpyTgH0yebjf03HdtySBFM96DDQxEdOXderUVMeNJgxJT2ddS7kJ5llbOwzWzT/UPrZrfxGru/NTkfy4BHWDgM6c6CCEWoOiEZw7Ozp38uy0t2/kp9kmpGFVr7zvsg6axcE1YBs6ZEXIPCXdRvwjtargFcBrwJeBbwK/KQq4IFnP6nT+f0cTMQBz0yfYp90m03EwwGsLT9enl3C3q2wnM0xnRGc2qkn9ftl5Z01a2E1rGE+nlDrAcvvhxnKwXD9bL6FQyLjjOCZAoKccACCYgQXOFVxEwWd9EAa/3MCQwYaGTScHAk/R1P+XBISIKCB8v0iQ81lnnGZ+IY5oMib0s1szKcADZr7Rwx0RhvxgaHPGYGPQbeF9bSPYMCPVqePZruPg+M7WC0pf6E0U0f/uoFEPC6AX6/XRSIeFbbU2cUlivkMygeKTRCwLNimKf2gv5uKAHWAQPq2iW+Z8h6jhK89s+T1vj0R4372Ox2Y3zLOWnMy9nQUwwQbFRAj0kpie9s1rmd+NGYRZANTFEJT1Kch1CZBHEQWMA2gObGR9k+x7xtivXT8r7QdtjCEzWYaBq5XUQFgyDrj/tjffEh57Yg8dqICG9RbDdnwCvWRJazBYnSjJmkjA7rPRjkThuEPQ7cD8l6+ROmSI7XlJiQdUrzDruU8uOwvLju/bN4mT7JQPkciyc9cts1qQ6CKINLbg9R9K7WXQANDWGHlUloAqotKS/Z1eJCC4XudqMfvvzqn/5ImYNmrM8o1r6UfpVIK5WISZxftW+bacTmDuyc5JWl1wEwmYvL/0UEKhwdJmfC/umjLOdMNDcvFAotRA5XzM2jbFYKBIILhONaLCWajGxnXBM84Pg7uPBRGWf3ihYxBka2FCDxqMJYdZMt3xCvtun4lE2+OI6mPHcBci2G49FIzv4Xb1496E/rqBtqyC018tnZiYO8L0xhfNIHidTZunGKzXCCUu4NY6Z3by2l4/jHGtacIl36OYP4h5p1zrG6u4E8ewRfPY0OjfcosycBilSZNYKyYpIpptoUWLcuYlbTO4ZXIPrXEkdzrVp2XMBInMJN35fNF5wzrQQNmoiSgmfDZnMCRRa+KRa8OTddgxbMClol8c0tWp7qPqGAS9SBk3FIMMgJpg9pn8mAgVnj3FqAi66xTeYJE/j4ShQe3noTuySab67ryOTpXX8Bv20gevIt4/oG6/bkhAosb587IQ94KiMYETzaX3UUJ54YS2WFD6kQfNUkipU8cQwm2G0xaL+U17xVsoYxKuh40XwggGBf/NhUiQBlm/fKJbP/gRMk1ySqrXjwRPzP1oEM1hgmwMXWzdOd9WXc+m8jvDM/77Ed9WXud9yrgVcCrgFcBrwJ/sRXwwLO/2FP/7Ry4pu0U68xSEjDLtHB5doZe/Qq5YgG6P4j5ZCTMsvF4qkAXw0JwvyT+YatxA5vlEtvVCrZpwN4/AkKO0fO300UBzooZgmfKC6pJfzKCL/t+7HY0RVeSNiXdpDzSkQXyta7herAQr5d03BZwYUWW1XaL/ph+T0y5NBVLTdNQ69D/TAE+tz5dlDtqQCbmE5YZJw+cIWpQcjoCFViOMR93UW92YIbiyCQTWI5voPkjaHZuBOwgeEZfs3yxjHSugNMXTyUd9PD4PvTNFK9ePMNyZ+Cde8cImls8e0lTa+Dxw7sCFHJ9goEiw9QJJJF1sAZ2DD8g+MH+KB836b98nyCbjuaUSZh+FCNLmDqkBvv2GNezgBxDyr5BcxaV7+ZDU7RmIVnnILpALsT6qZpR5rdcrmQCSFZab5MQRkXGP3X1mZKEt9uROcXzxcVkADI8QdVYacDoe6YmawcxZVbvskwMOwjDH4Fu+iWQgib1PssvABrBJ9dA/8zxOqN8k2OA74XRJRTBHQ5Lr6XDh+WMpHES6FPLdxLsBKgAACAASURBVAKCUULJRhDt1pVNAEtOojUQ4GKapxpfBGqVj5u7Hj3N3MZDu7jqiKfZYTkJyjV5OgiauYDc5ZVjIO7sjTJOGT+E//hlJ/1UmDJkE263EgRAZmIhE8XF+RnOXr6Sa48MsfV8gOVsIOOb/c8f3ROw77p6ga0/LXU+yMWFsdi8Opca62Ty6EA0kRTJ1mTYl/W5Lxq8T7ZB3MxfJ/Z9S5ext5kfaQW02bXc282IYnwue1cyjqz9Q3nPRE/FelKpFpqPPmEmhpdP5H4bPngk4NZusxFGI4GeJVlUO8AMpwRE4/YElJMbl4Ht4EqYZnrsAJveBdat59D3yjAy92Ufq+4pVp0zBZQlT7DoVQScs/eP5f5MSSbvO4FUGaHMidqsc0+f9+oCOtnxLBa9GhY3DfV+r4Bg+lgBdXL/9GHUfIFh4znC2bsSHHBzpXzCYvmHcswE0brVpyp4Zb0Uthav49zJXyF78oGAV9cXnwo7Le3IJJeDOoXWsCW8wGECMy2U75jYKUV14okdOScBNDbuczmowRfJwYrlRcI5uX4Ff6zg/C6A+EKyk9HcffFp617+BvHCO+Adjgy5dPln2EDdk8mgO3/+K5ROPsDh/V/ejlA+yCBYJiEBEgIDnD/7tTDSiicfIFd+7Mk3f6TXs9dtrwJeBbwKeBXwKvCXXAEPPPtLPvvfwrFH7JWAZ2JhrxsiGXv+xRd4+dkT3Dkq4vDuXQzGM3R7PfE/IsMIPlPkdGTl0OtF227gt00s6I0TSCOwf3T7pPubdlEkm7mIsK8IJuT2AwI48R+nF5zwN7ozmSyk4jbaffZRR34/gHpvLhOE7J6t5CvbrQQFSBLnDuJR1hmu4dMNZPcsAV7qnSnq15Qp0QuGEkSasqsQgL2wYiX0xwSstgjubrCa3iDoN+ELxBUrbTHAy4oCeLTdFvV2TyaLAhKVDgXgql1dyiSIfkLlYg6r9Qo+O4J3H7+HLz5/gs+efIz33n2A9x8/wGar5KkEzbagGb16LxLUiWIbpIILLFcMQVDyOwJ9nMyx36ahoT0NCBDGRoN+gmHtqSlyPX5LxwYJc4zreRidRQgp/0y+SwApH547gJFiLSwXc3SWYQF89o0bYTYZpnUrJeXEkqyz9iyIXHAu+1L91VAn88xJu+T7fEQl/vl8mlqfcizNEtCMyXw7w8JpfQyfbePecVakmzwmAmir9eaWaUZArFK9ljHB+rrgmHsMb0owXUDNlXW6oCmBNRcsJUh2fJQTQI3rCrONZv0lBaK5Jv2KfvM2bU0AtIqaCJM5tnLCAdxvKWDPARDdWshkWW1L9snQBwGCHZkmQwDqfcU6I0Bbo5H4EtvlGNqGLEsns0/TkMqXBCjrtWpybnymDSsQQiKVQyS+j3pngslwgJifJu5MAGVaLVNL1+hPdQwWHmj2Te9ZP7X1CZ5p46YEBQgtV9dhJg9h7R0IcDa8eoph9ZkMYb6PFO4idvxz6LqpGL67HWatVyIzJCuKSZwKTFtjRf8uAnF7ZfECk/uuA9KtnJRO3/4hlq2XWHXOYWbuOpcc00U0zBvP5J7nzz289Wjktc1tC2iv+xDKngg4Jr81KHvXAAJoBM7YCJqRfcvG0IBx86UKDMjeVSzdzVp+n/H/oPZM7pm8NruVTxAvvItE8R1Z9/ryU7TOPhSWWqr8MwHLKN8cNF4iVXqEaPpYWKHskwuGiaRebACYsLy59UCjrFPulYGEGk4OiKY80ChBXUu9KQNl4ufs+lzAO17TocxduQ+ybdYL9ATw05E4eCzSTQJ6mfLPBNCrnX2MyotfyzlSfmbKA41STgJlbMobbSfSTe6Dn/H3pysn/6mNd+94vAp4FfAq4FXAq4BXgZ9uBTzw7Kd7br+zI4vYSwHQ+Ic9ZZlnr17hyYf/KEl9J/fvIZ7OYDSZiGwnFg5Ct/yYLjbC8KFE0aBXzGaF4XCIm24fscJDRCll+YbN9TorppXnEv3JhHEmYJjCGzhRIhuOnmLtGwYHKOBMsXmUZxRBM9dInoAR1+lRcqnsyOQ40nElkVQJkbvbxE5JnuNEDEBvrIIG6CemEbhw0htJSGp2h/Ke5uuNSQizxQr74R1sy0b1qiJgCNlRy+USpfKRfI9g1GJJWaSBx+/cgwUGHAAX9bZMlo6KObRntqN0JAjmQyGq0ivpH5YLcwLF1NANGiMTjTGDEoB9/0IAOUoxc5GNMMDajteYC7xl/Aog3Ox2SNojdOY0lQfS/rEAaATrUoGZ8ozDViAiSdckWKoOXMA8TvosnyFjh8tcuREnrirBUQFFIp8VIZZaRmJXbWTK+SLzjAUnyHjR07HRTJQzAdT7G1Q7cxyVkigxLECnRNQnbEOyzGiuT5YX/cLunuTlvF447DLV3w3KpYywzX67CUsNEB8znhcCZqbpe82MA8TMn2PkqJx2xpsaGy5DTGA0ji8nLIBedjLPddLv+PGV43PG/nCc0f/stjlG6Q7vTLZ1cXUtvn3FXFx5kTmT9/lsjouLC9RrDWjbJbCeYrMiOKw85eQ8kb1jmvAx7VQnw8eHWCKJKcKSRus1rwJ/SgW0cQvauH0Lopv7RVj7B3KvmTROMapTHrhBpHBP2GKDy88QLtxDpHBfAd5O0q3OtEeCPkw77l1g0bmUhzDmXhlm3DW/f93DZfsVL2Jlxk+gqPhImGv8XcP/bIv2mYSJ+HP3nCtvh2nzlfSLjVLSYOoQs+uKhBn497kfBaKJZJNsS0fa6YYSTLsVjFtnCKUOhWU6rD9DJHsH0fwD9TvDkTeT1SU+abzXMS14vUbr/COkD39xex9kqAubaQUw7pwjlrmD0H7p9j7jkMTUQU+76l7pss94dbuMtMCeQ3fWsWIKp/PgiD+taE6t3iFTmSEHdx1J5xr9q88k/CBefIRY/oH0t31J/7KdMNAov6yefSw1dpM2i8e/eGuYEDTjuaN0s/LqI/mMr+ezKZYSNqKYaV7zKuBVwKuAVwGvAl4FvAr80CvggWc/9DP0A+/fW7JNw8B0MsOLp1/g5Refw+/TUbpzAjMYFlbZdr1G1G8hvF8WeSHBoYf3T9Dv9vDkk08wnkxh7x0h6Mh5vumhF1MhSdd02UqcuLhe+SIx04BGbymMtEIqICbrYnpONMsBFDj5afbnEibAkIB42BCQhZ93hXWmIRWnX5hiSJC5xp+pqCYTvetmHZN+B6GgraRylKaahrwmuEfQRbGX1NESyBCJ5CyISaci8kgyuDaTljJ8Z7hBJidMukatgsVijnIhi0g0KtsT8I4ObVYC7amFYnQtMiQys0rRjZJi6jpqAxrwb5GLrMUHjAAh0S9OBit9Sjq3sC0T3bkf6SCZhUzNFIxKWBN79kwmhtfzgACIaXuI63lQMfUCE5mstuZhAbsy/rH4o0k4gZMYyn50VlHsdB+ywZls2wXV3PMukI7DOts6kk0magrrLLx+zaQT1pmqY+XGQKWvfOcOcxHcLe9hq1s4r94Iw41AFkMYaMZPvzEmX7oAWqWmTPuPSip99PS8IXVhwAABNEfMejssXRkX5Zs8jwKk0UOOjCwx7KeXncPic3z1XDaayDcpadI1AbzYyDRz2WvuMko2Rcq52aCY23OAPNUTyitVew3Kkfm5Wq0d8JYBAmT7LVG5uESjVodlbKFt5lit6D+oZMMKJtYEwLT9IQTCcTH6Hy7VxN1rXgX+3BWgHJ2MX7nvGj7cnH2M4cWniB//QoAXgl2hwkMsrl+JvJLsUjLZFGhG4JxgrwOwrxQTmssX9edOkuUO/oNHsPMPMLt6gvnVZ/INLgsUH6mriMAcH3Q4/l5umMekeYpZ+xLB9KG6rqAhmLuDebcm/wPpEgL7BUyvVbInXyuJqeN/1nwl+wpnTqSfg8Zz+R5ZWL3Kp8Lo2iv9DN2rz9A+/42Y8xNQY3PBswSBK4fdNrup3oLdKthGsT0Z1sH7rB7cV6eL/muu5J3MP1oEhLNYT5TU3BfmfY4hCGTQ7cSLct67QjB9gsD+IYaNpxjWnyKae4Bo/h0B/TqXKnlT3TWAVFGFBzQvP0Pl5a8lCIaAJx+quK1w+DMc3f+lgI98gMJGdhqZaWSf5SgDdZbLeeB90QPU/tyXnLd9rwJeBbwKeBXwKuBV4E+ogAee/QlF81Z5XYGQuQSZZwQBOFkY9G/w6Ucf4fzVS2GVETwLxRKSqEaWS8RvKQmJYeLB3WPcOT5Eq9nCbz75FHM9jsD+8Z+1vPlk8Hb7uWRAZJaNzgwuO03M2TNRAcPEo0qACeUfQ/DKBccIOHFxZs+UY6+2J2h0lzAtn0wCl4MrbMZ1GGTz6IDfsuCzLJELzuYLJCIBxMJ+AfMiQf9tOiIlcwQ1uOf2IoxK60alpJHdYCjgTkljLGT2IrL93misQghiYSwRQXNqoxTfoRRdCWusMaGkVEc2QoaUmqCKX7dGkGmD+kAXQCwZWIkPWmMIAdcK0Q0KsS2aE7+AOpngXFhkXI9MNNr9UxbKgIGsf6RAslvDaCfNdMZ675C2x0pCSsBQY0gBiWAGusuwsOCywbn01QXLREIpwBMTN8mas2Xdg6gKTrga+nA1MFCKq3PD9UoJzhd9Mr7Orreg99lRMY6L5tQBzjIyKaVskymb9DojUEbJJevK1y7LTMkt27istlHIJ1E6SAs4tyHw5kiayPgzTeP1WNGAs/OmgGE0/C8fKGN09lsxHXeyL5ddx4WFvGKEuDbbyitNvScjTUA+Q8NVvYfTizZKxX3pB88fgTWZ9LI/znhlwECl1hN/s2TCFjZLs15HvVqDT9sik0kKoEZ22ma7RqdZFVYfx53us7D0JbE04n/Wa9DbuFeBL6vAvPkKlmVJaMBA2E1AtPRYwJRp7QsFujhMLDt9B/PmCywaz8SDz0zfgZk+FnBq6YBTVu6egGHz6lPxULMdNvO89gzzqycCBvmLjxAoKfBsUnmCSfUZQqXHwrCS+4rDduO1Om9fwLD80HwWAsmSAp51A/5USVhoLlhGEG3avpDv3BrtbxayPQJobhvUn2PYfIVY/r6wutgo3SSLa6/4zu9YF9w0X8pDlnjunhyn+qW0kSRO9oOeb2SaMW2TTQ/swwin5N5Pmedm0oYRSsFwmGm8h/B3C+WeZEcvmCSaOBAvNDYy0Ub1LxBMHiGSf4hB4wV6tS+QKDxEPHtf9bf6uYCJmfLP0Tj/DaqnHyFdeldANIKeBMEIklGqeXDnA/FHc6Wbbh34HTeNk36jBNSyh+qcsPHeudk4D3A8UM27eXgV8CrgVcCrgFcBrwLfYwU88Ox7LP5PZdfie+anr4uOq0oFH//61+i0Wrj33vso3b2HyU0Pq/lMJgU6n37rOiLhCO4cl3FUKopP01W1hsYAmBmOR8v3VJzDXBQB20Kjv0AuwXRHBXqkYpZINwkycRkTOa8Ha2QTJvajPlTbU1wPlsgnA0hFNNSrl+q7ZGc1awKgiIeOmK3rSh6ZSmM/FoC+mjhm/orZRTCDfnCmT0kUq50JrkcrBTrqPqz0CMZrW9hahr5DPqz8aepjJjtSyuiys5bIh1eK2abrqI8UO0MgQQ3IR+jhpiZOFFE2xiaaYwupwFKWqYRGE525kn5yvVx4LimcriE1QwTIdqOMk6AYwS72mWEAbK6kkMsZIsD9Z4MTJ2hAQyYwRXMaFBZZLjQHyRpkzhE8q49t+V+Or1CMqEAKCTtwtEq3QJuiTqlGtoVO9hmgW2GVfGrauHuYxo6efBsI046gI4EyAbVoZl1pyQsa8LtSXXcIukEBx4dZkWK+OmvIuneO85KYyfeUXBL4Yp+Oj5hop4A0V7apPORcazLFFOOyyyslZ5Oua68BMb4h4+yy0kH5YB+lwj4uq135XqmYcKRs9Ghb4+KyLUBbIRtDu1YRYIytcVXBYsnr0oC2W8EH+jJpMrHlehLewQAAw4JpWVgaCcwQ+Z6uPG+3XgUg4JltWa/BK7KcBOxVknSCYEp6ucai/hTLzgWs9J3ba8hMHck9Uh568DsNlXrpLz5U6/GT9RqzyhP5jICanb0rn81qT2Udf/4BprVnsixUeoRx9RmmjVdybYfydxAqPMC0/kK2Gyzcx6x1jkn9JYIZ5dUpfmLkZuk+hHMquXLSPlPMtt1O9cO55sNpFZrggmG9q8/QI9inGwJSEeBmo/cgm0g+NQ17hYfyfjFoCIDG8IDbW6DD4t1Qxslk3FAKu4litwrfVZJIVTNCSYgPGhlsTOLEDvN+VYGCe/RveybJoeHsA4Qzd99KC+X6+wevgUZ3m43LJ7h69REKJ+/j4OR9Wewyy5jUef7sV2+wyzSRcBYOH6v+OOECLnGN69FCoHFOpuAO2fJrUM27XrwKeBXwKuBVwKuAVwGvAt91BTzw7Luu+E90fwTP4qEtzl+9woe/+hUG/T7+6j/5T3H08F20a1UsZxMsJhORbto+A3vRiJjdFwt5zFYb9G8GIhMjUEMw5vtqB5kIjvJRCh8dK3cCHWrSQc80MtL2Yz5c36jJXCpuotGZCniW2fOLd9pV5UwxeehTNq4L4COTJllDRyqbE/Cme93GXtSPVCoj6xmbMTrDGTrDhfhPFZJh8ei6Hm9gWX6M1xZuZk5aJyAsrEKEE6GdsNsEdNIIUimmGIE1Tp6y4Q10neEF6nOXHUZ5YXWoidl7OqCe7LP0zbHyoFmu1miMNBRjW0n5JDMsE1w4nl0EaJRnlwoT2AkQVp8oZl8hNHnta09gbxqS/pG1RvZaLsRQAU0AJP5sTYMyKcxHFqiN6Tmn0jZZsYOYkpuyqfADzZGaKu8z01Evqgkptbk+bHUbuhXERWcjP+8cpgRYe3HexlmljbvHOZQKTgqmoTvm/hCWF7dyVaVUUoFQtUYXhfw+inkmYHbk/0EhKUma55W2sMnu3cnj5DAj/VNpnmoMs08SBOEAZ3K8ju8ZwVXWXvmgicPeLfPN3QbHhWxHaq1eEWElO5EMjX6zjsvTUwyGY5V26eCIIgf2mdjqOhKJOLCaqnOv6+hdt2+5bhs7iZXpyLy+r4vO269XAacCvM8QQBucfijDPXb0c0ndHF99JsBK5PA9BDJ3MK9+jkX7FHbhXcCV/Ok+LGrPYWWOsVsvMb96Cn/58S3YZufvCPhGJpp8Vnok+5hVPoOfIJfhA9lvzlUmIJo/q8AvF7BzX88InmkKPKNEc1J/IQ8a6NVGmScBt2D2RMAz+ogRHGOQAFvEAb74euQuY7gAgJv6MwHZ4g4Tjb5oXDeeI3C1wej6XPpC7zNB2+n/NmwpZrLDkJYHNQKGpWS5EmW/Dg0gA825OQkjzQinRRa+GtZk375oAfZeSb4ybavwg2CabDcD/epn8j5eeCTHy9a5UixBeVgEIF3+OTYb5W/p/iavX3wqnzE8gK95Ll1gjcuvXn0snx/cUX5pZMcSOKufq/OeP3qE9Wolv59umbveVeNVwKuAVwGvAl4FvAp4FfiOK+CBZ99xwX+qu4sF1oiHdzh98RIf/t3fY3jTxz/5l/8Sj3/5S3Suu7i5bmE2HmG3XMLUNUQDfpyUD1A+OcLpVQ2r5Rr3To5wcb3EWVtJXL6PRqCjlI0IWKRkm+qP9XTcEh8wN/3w1kPeAWxa/ZUEDqxGNcz7FRSKJTGQpwcVJxXX1y2V8LlVBu3pTEYmI71uB3t7SRzn4rChgCmCXCqgQEN3usNivcNo+dpUuTZSkp1STHlbCSMsskFrSt82xwBefMGWwnZrTGwB40oJxX4jgEOpH/3UKNvkxEn8yIS9ZglrTNd3qA10ZENLOQ4yx/iaDDUBexi0QFYXFbgOy4zAjoBnmoZC0AHPHDoEPdzqkxAygQnyoQm2MBT7i2Q6GmbruvJdY3jC2C/bKMUZVuAw9SScgD1UrLbLvoaLvo7DxBZHe06fHIktv1a5MWHYYeWhZAZwXEoCPhtnla5M6Oh9dnbZvmWGnV+qCSWlkKr2QL3Rk58EzpiYSX80vj45zqJa6wq45rI9aORPDzKeOwYRuMu5AwkMcH3JtioRk/Jdzn2rjZ4DRiqALJ+JqX03b+TnQT7hSDgZLLC6ZY2QVXZ1cS7MQQYg7NSsUl0yzpikL56+I8i7gT8Uht8fgGnZGC4sdKe3Pfw+LjNvn14Ffm8FeO+d15mCSYIrQy+UXJPXR/jgEWb1Z5jXnwuw5c/dx6J5KteQ5UgiF/WXWFTJIlvBzt+FXXwIWUammcME486t3F0B2he1pwpAKz0SDzQCSG6b1Z8CuolA9g6mlc9kcaDw4NYXjd+d0ROtdY5Q8b4AZry/T5unioHGz9vnCB/QM4xBBWtEDt597avmeK3Rz8wFmibtcwHM+H5Qf4Zw+khAv3GnIveMaOoIEedY5/2a+JYFEkWsRw4opmmSPCrBKpG03Pt53yfLTKSmjp+aHMybr3dbLG6u5CGD6YQI8HcZ5ZuUc1K+OWqf4qb2GaLZ+4hmldTUlaa6UleCalcv/wHVV//x1gOyfO+vxWrg4vmvBDQ7vP/XtzV+0++MrwmWEUyrvPoYh/f/KfKHj3B1+rHy0yw/8gA0797hVcCrgFcBrwJeBbwKfG8V8MCz7630P60dJ8I7JMLAx7/+B/zj3/2d/JGfzaYFQLv//gfo9/o4e/oUk35Pnpan4xGcHOSRLhRx0biW+f5x6QCnjREuOnxi/f1M7ksZJVtj/ynh5MxNQCZKNnc71NoTmdRIIieBIzK+yPhxAAv2+vLyXMCpfL6ARr2GVqOBvSSZTxpu+jeOVE4lTdq2JX5ohf2gbEfM92MBYQ5wf6+6Oi5vFLWKMs03WyG6RimmwBOyzQic5UIMLHCkk+wbZaKaDtPng89niaSRYNl8uUJtKM5aSqa4UQb2namFTGgpQJlbB/5sTWgev0OazDP2c7NBcxaUOuUCitXEzwmSEVLKBWeKeSYyVB4LhF1G8I0BAe25YtUV6ctmKCCNRv6SFkem3lax6SjnFEBRB877ikFxtKe26zIQVMIpvdgoqyWot5HjJni2s8LY+UKwglHxKiLvjSAXz6ELkrnyTcUIAy5ESgmUnGRLAmfcIc/p2XlLpJ13jnNgUIDD6RDAjEy040MlfWKjt497yuZzBiwouWa9NcJ55Rqlwh5OjnIin1SsjR2qjRsJMCjkYgLEEWylb1mtORAAOqBNhHG2Wi4FOJtPld+dZkUc5pkURpZFwvTVC+Jm4UNv+ruJoT+tO5B3ND+VChBgMg0Nlj+IcVV5nUXofSZySMfXkKwo+qJt1/CTyUUQ7A2JpnidXT4R0IzXlQLRHgjjTO5LZJlVn8F2WGD0QLOdQIEFgbvbxnUfYl5XAJuSjZqwHfBq1jpDIH8fAWGgrTG5+kI+DxfvY1z5DJPaC4SKDwQ8I6A2qT8XgC1UuH8LoI3rLzCU41RPQsLZu4gW35EejFqnGLZOEcncQThVxvj6QsCq0F5RPl+OrrEcNmFF0rdhI2SXbsbXSmqv6/CFkgKcbadd7GZdx/NM3TPF/4wA2m4rgBtfG5GsAtEA2PED+Tm5PpOfodQxhs3nch5c0CuWe4DddoXu1efK4uDwPdTPf4P6+ccOeLYDwTOCZlenH8lDgHz50W0owMXzf4Dh88EwLFw8+wcBy1z5ZvHkF6hffHYbqMM+EEDjPdBjoP1UrnjvOLwKeBXwKuBVwKvAj6cCHnj24zlXP+ie7kWARGiHj371K3z4618LYJNO7+P99x7h3qNH2PjDqNaaaF5eYDoawvLpOMqlcFw+RDyTF2bB2auXuO50sLZTGK5fG/t/HwdO9gMZaGyV5gjLlTKQdhsZakzozMR8km4oHmFMWlxv0GzWcN1uwWf+/+1dW2/b5hl+KFEUSVGWbCm2DpbluEnq1cnSrVtytRbY6WI/dTdbMaBAsYv2Lt0atGsTN/EhsWxJluTzQWdR1PC8HykbxYAVQ5HUA19ACCVR5KdX1qd8D5+DLh5nBLd4tZ++UhMzK55lQTmxIdKmK0ASiyDUeT+KtKn22Dm9Aj0WZ5RXjTDDfFSGksb9DmWTwGJyIMBVsxMXqWAxOVJMsqiOUpqMtKiAUQTK9i+UZPCWPRKwqdVWPjyUZfprOFlQBeDQdMAC8Hli8n84sBHVPMybPbVQu8YyC1IjeawFe4hml5LWCXKJgQB5sgj1JaQ8B+WXu6dKVhrU8uwE20eEESe4k7mS8gZAXWCs/+qEpv0ubqcHwgzk4owsh6g1g9qZjp3DsQBVApppEfEP4/ZuVRlrkxnGIiNMVJFTmaV/TlnTasI8293zkzHLBMloZK0+k2DUQeAA99958UTtMxri7x//GXFDfaiPPvytMMD0WAyPPvqjgKQiFyWISaCscSbgYX7eQa9ziYuTY5EsDQmYcdHousJoHHkavFFXgOZxxJp67Ml7MGn6r4n0dhxl4mxYYQduRgd69e/Qr78QUMwqKhCJNWyqlErDN6t3m1twm9vy3SO7jL5mQZF5xhsf5/wxqCo/M2GVRXVYyw9krgkeGzS3BTyTCSBgngWpm/5BB9VnMAqrAqaRrabGcld9/8Uz7SW69Q3YDCAYu+jub8g8h/EIdnEVCd+vi6Aai95pwWvb+xtqbP785zAUwPd2C2Y+kWzSRy27hM5hRS7C2JmSvP/RpZqXKNmU2UouWmiIzSxgdNEQME1P5gREU/NuBJ4v34wk5jHxtzWCaRM1pwVEViX9VEXJplREx1l93fdx80B5qRLkR5AprU3TNnlRgPNxbvnh9Bi1V18LiFa+90geq2z8Q4C10ju/EPCMrLPlVfUciwBa8LMgc3s0JtYOBNDCCjsQdiDsQNiBsANhB8IOvMkOhODZm+z2//G5yDxD/whPnzzB660tAQYK+QVk0inkCzms/foxLgZjfPevrwQ8i8ViyKeSKBcLyOSLYuZ+cnyI5gVw3FfmyG+7LCaD0hOnr1hY1yufMZGbNeCOXBycDUFmkaURRIrg8vIC5+cncJwUBklLfQAAB5VJREFUNCuLrqfArR+rCKKV064w0bgQYromi6wzbnMBU3SYtEnAjEwr3Zfu6Kid0y/Mw3xiJIsPSiUJ+nHZQ5NrrpiuSw55fI8pmQTtIoo5Jf5vfbLONOSsvgJvJhr0iEriZAXAGBlltbYpYCrHTFaZYcSwdxYR3zKRZEWA8uyVT1jQJ2GBnarRlJmqSXBJqVmFiSZCx8kYlVMClB5KM33snRsyxmJqjKiZhG7PonbiSeJmaTEj59utnwhgtrJM0EwtNHkWpnCS6VWmxDNQQIKsPHVSAm7y3vz3x+3K3oECGP2mMUAgeDGPxfr8k7/g80//ht/8/k8SBPHFZ5/iVx/+Do8++oN4q3GvxXxaxl17tSmsPstx0Dk7hm6YAojyWN32hYCzkZiJUb8NuF1MdBtjzYQXdVQIQf/M/4yAccSGp4cBAD/W9y48zs3ugNvYhNvYgp6/Cz1/D5Q1uy1KPF/CKK7CyKsEySETJDUCctcSHxk+4Ht7TbvgSz4lZEBSQVVZSw/Qr28oVhzZbo1X6vHFVQHVOj54RgCKAJntS0mnAJp/HMo72w3OB64k4XL+S1A+elJD96giwFk0xhRiHfF0XhjdMj+JTFOb2g6MGAgwgaRxet1DNZc78z5b+pp0c8LfgrGkcpKBFniYGaniVC7eO9mVbTu7gsvWJi4bLzERZEtDMr8qcs6gKOPk2FvVdbmAwwtMany6sNYKK+8LELa7+U9h6TLFprH7XLzU8strV55pyhZTar+yLr5ouaW1KXgWyEZv9l9nOPqwA2EHwg6EHQg7EHbgJnQgBM9uwqd0A8ZooIOTxgY2nj/D2fGxmD5nslmYpoG59Aw+ePwYUSeF9W++RdsHBYxoFMWFLMq3l9HrD3DUaqI9SaGrkTXz9qu04Mggqq322x/M90ZQmhmLkT/ZXGKsT5ALyky/1TXkPj3PCFppTFuMEECjdxkkvWzkDgWIOejEBHiat/tT0Iz4l6+gFICu0TEEHMsnBnI+bnO9pPuGawTsGh1T0jILCYYdKAaZmNZHddTaimVGAIzPyfMRDTvHAM9VmlUSTAJ4rqgXJ3IeJa1US1JKMsnGooSVx6LPmQLPKHl0xU9oOBqLFJPsrwhlqmYKRjKLSdSCFjNRbXVIKxPZ5ZggIUMVGKLgg2Ecw2ikZKwBg4zHq+wdirR0eYnAGNlmSsZLWSX3E2mlf14JBxAZrIfN7aosEutbT4W1RpCtXJwTYHlv/xRzmSwduZFOz8GybIzGLkajoaRhch/TTkivRuMJnNksXC2By8s2IoMjYNxDLG7DncQw1BxhmCnZqXdN0qSF4NlP7psbDuin3oFxa1suAhg05ZfkTgJqzzGknNO/T8DMKLwroBRZaJR/Egjj83F6qY1dDBk+QBCO0lCqqSklbWyJRxqLPmpW/o5K8iRDTQM6NV8yqqnnOdH2mq9h5Vam/mT2/DJ6p/voHVdhzRVhM2GUyZtnTHXWEZ8tijyevwUcH5nFgj35/pEqvgTwJIGTaZxZdb99APeijmiygGhSMWslvZjHPt0T0CyeKoIAWiD/bx9sw5m/g4Q/hiA1lK85rD5Da+cr3Co9wMLtX6K5+42Aabnyz9HcW5fjLiytobr5JfYJmkV0kWzmymtoVJ4LUMZieACLQFvhNkE1Jd+ltJNzL48RVtiBsANhB8IOhB0IOxB24E10IATP3kSXb/g5CKBwMcH/sBJ8oafWf6r919+isv4Fhr0ekjNJzM4RFfGQsE3cf+89OOlZVPaqOD8/R9w0EDfiyKQc8UYjSHF4cIRLbwYjQ4EUYf33DlC2WUop4/qDvolYBAKaKYCLbDBNFnVcmHDBw8UUwbP+YIABZS/0a/OZXMJk8+U6DZ/NVrB9KWjXlBCBAtltnbjsKIEEssBSzLQrtpnvuSbgUlRuHI/yLlOgVVB8fOdEhQDQ/L9yojzOGIbAf3fPdWFi0RuNYNkVqMdQA5WJOh4PZYFYb9tyKzg95JwhYvYs4k4au4dDSdwsL2ZkHOzDzt6RvO+7Kzk1FJ82wvRMyjcJsBEYI3DGp0pFlUhJJh3ZZvRFY+Lmcmle0jd5n9v5hRn5m69Uj/DZJ39FbespLMuCZZJ9p/pCpp9lJXBrfgF37z+E7SRxvF+DM5fFaDjAQX1PFoYqWVSQQ0SNhACEZJUYzpwAZZ1hFAMvDkMbiEceQwi8wbnyL/ImwkbzdAUAhxV2IOzAD+8AATSvtYXIgpJljlsqKTNGQIsstLoCucR3y59bKRuljJMMtSEBtdIDaDrBNyUPFV+1ws9ESsqvda/2Ap3qC9jlB7BLV5JT7isy0Oa2BLNQ8tnl+TgRRTR0GttI8BgxA/3DCqxbZZHkEzwzM0uIpwuSwKl8IAFX/M80xJILiM3Mw7tsyUUEyjjlvTFcwJ/H+VwkwRRiMpGhggN8AK1/vCMgmpm5DWN2acpG40vbzQ0lKc3dU33xWWZHNSVRzSzel/nrwPewy5UfindbffspattPkV9+iOLdD9CsrGN380sUVx6i/K6SbkoSpwaRdTI4oLb9tfyOFd95H7ml+1Nw7Yd/uuGeYQfCDoQdCDsQdiDsQNiB/60D/wYOo76tFW2rygAAAABJRU5ErkJgg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8" name="Picture 7"/>
          <p:cNvPicPr>
            <a:picLocks noChangeAspect="1"/>
          </p:cNvPicPr>
          <p:nvPr/>
        </p:nvPicPr>
        <p:blipFill rotWithShape="1">
          <a:blip r:embed="rId2"/>
          <a:srcRect l="10658"/>
          <a:stretch/>
        </p:blipFill>
        <p:spPr>
          <a:xfrm>
            <a:off x="76200" y="1874520"/>
            <a:ext cx="5338746" cy="4008888"/>
          </a:xfrm>
          <a:prstGeom prst="rect">
            <a:avLst/>
          </a:prstGeom>
        </p:spPr>
      </p:pic>
      <p:sp>
        <p:nvSpPr>
          <p:cNvPr id="9" name="TextBox 8"/>
          <p:cNvSpPr txBox="1"/>
          <p:nvPr/>
        </p:nvSpPr>
        <p:spPr>
          <a:xfrm>
            <a:off x="0" y="6444734"/>
            <a:ext cx="4183068" cy="369332"/>
          </a:xfrm>
          <a:prstGeom prst="rect">
            <a:avLst/>
          </a:prstGeom>
          <a:noFill/>
        </p:spPr>
        <p:txBody>
          <a:bodyPr wrap="none" rtlCol="0">
            <a:spAutoFit/>
          </a:bodyPr>
          <a:lstStyle/>
          <a:p>
            <a:r>
              <a:rPr lang="en-US" dirty="0" smtClean="0"/>
              <a:t>Figure from Furukawa &amp; Hernandez (2015)</a:t>
            </a:r>
            <a:endParaRPr lang="en-US" dirty="0"/>
          </a:p>
        </p:txBody>
      </p:sp>
      <p:sp>
        <p:nvSpPr>
          <p:cNvPr id="10" name="TextBox 9"/>
          <p:cNvSpPr txBox="1"/>
          <p:nvPr/>
        </p:nvSpPr>
        <p:spPr>
          <a:xfrm>
            <a:off x="5638800" y="2209800"/>
            <a:ext cx="3505200" cy="4154984"/>
          </a:xfrm>
          <a:prstGeom prst="rect">
            <a:avLst/>
          </a:prstGeom>
          <a:noFill/>
        </p:spPr>
        <p:txBody>
          <a:bodyPr wrap="square" rtlCol="0">
            <a:spAutoFit/>
          </a:bodyPr>
          <a:lstStyle/>
          <a:p>
            <a:r>
              <a:rPr lang="en-US" sz="2400" dirty="0" smtClean="0">
                <a:latin typeface="Gotham Medium"/>
              </a:rPr>
              <a:t>Select depth at each pixel that minimizes NCC of patches with other images </a:t>
            </a:r>
            <a:endParaRPr lang="en-US" sz="2400" dirty="0" smtClean="0">
              <a:latin typeface="Gotham Medium"/>
            </a:endParaRPr>
          </a:p>
          <a:p>
            <a:endParaRPr lang="en-US" sz="2400" dirty="0">
              <a:latin typeface="Gotham Medium"/>
            </a:endParaRPr>
          </a:p>
          <a:p>
            <a:r>
              <a:rPr lang="en-US" sz="2400" dirty="0" smtClean="0">
                <a:latin typeface="Gotham Medium"/>
              </a:rPr>
              <a:t>Key Assumptions</a:t>
            </a:r>
          </a:p>
          <a:p>
            <a:pPr marL="342900" indent="-342900">
              <a:buFont typeface="Arial" panose="020B0604020202020204" pitchFamily="34" charset="0"/>
              <a:buChar char="•"/>
            </a:pPr>
            <a:r>
              <a:rPr lang="en-US" sz="2400" dirty="0" smtClean="0">
                <a:latin typeface="Gotham Medium"/>
              </a:rPr>
              <a:t>Enough texture to match</a:t>
            </a:r>
          </a:p>
          <a:p>
            <a:pPr marL="342900" indent="-342900">
              <a:buFont typeface="Arial" panose="020B0604020202020204" pitchFamily="34" charset="0"/>
              <a:buChar char="•"/>
            </a:pPr>
            <a:r>
              <a:rPr lang="en-US" sz="2400" dirty="0" smtClean="0">
                <a:latin typeface="Gotham Medium"/>
              </a:rPr>
              <a:t>Surface looks the same from each view (non-reflective)</a:t>
            </a:r>
            <a:endParaRPr lang="en-US" sz="2400" dirty="0">
              <a:latin typeface="Gotham Medium"/>
            </a:endParaRPr>
          </a:p>
        </p:txBody>
      </p:sp>
    </p:spTree>
    <p:extLst>
      <p:ext uri="{BB962C8B-B14F-4D97-AF65-F5344CB8AC3E}">
        <p14:creationId xmlns:p14="http://schemas.microsoft.com/office/powerpoint/2010/main" val="223576105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err="1"/>
              <a:t>Multiview</a:t>
            </a:r>
            <a:r>
              <a:rPr lang="en-US" sz="3200" dirty="0"/>
              <a:t> </a:t>
            </a:r>
            <a:r>
              <a:rPr lang="en-US" sz="3200" dirty="0" smtClean="0"/>
              <a:t>Stereo: recommended reading</a:t>
            </a:r>
            <a:endParaRPr lang="en-US" sz="3200" dirty="0"/>
          </a:p>
        </p:txBody>
      </p:sp>
      <p:sp>
        <p:nvSpPr>
          <p:cNvPr id="3" name="Content Placeholder 2"/>
          <p:cNvSpPr>
            <a:spLocks noGrp="1"/>
          </p:cNvSpPr>
          <p:nvPr>
            <p:ph idx="1"/>
          </p:nvPr>
        </p:nvSpPr>
        <p:spPr>
          <a:xfrm>
            <a:off x="635758" y="1828800"/>
            <a:ext cx="8221748" cy="4604433"/>
          </a:xfrm>
        </p:spPr>
        <p:txBody>
          <a:bodyPr>
            <a:normAutofit/>
          </a:bodyPr>
          <a:lstStyle/>
          <a:p>
            <a:pPr marL="0" indent="0">
              <a:buNone/>
            </a:pPr>
            <a:r>
              <a:rPr lang="en-US" dirty="0" smtClean="0"/>
              <a:t>“Multiview Stereo: a tutorial” by </a:t>
            </a:r>
            <a:r>
              <a:rPr lang="en-US" dirty="0" err="1" smtClean="0"/>
              <a:t>Yasu</a:t>
            </a:r>
            <a:r>
              <a:rPr lang="en-US" dirty="0" smtClean="0"/>
              <a:t> Furukawa</a:t>
            </a:r>
          </a:p>
          <a:p>
            <a:pPr marL="0" indent="0">
              <a:buNone/>
            </a:pPr>
            <a:r>
              <a:rPr lang="en-US" sz="2600" dirty="0">
                <a:hlinkClick r:id="rId3"/>
              </a:rPr>
              <a:t>http</a:t>
            </a:r>
            <a:r>
              <a:rPr lang="en-US" sz="2600" dirty="0">
                <a:hlinkClick r:id="rId3"/>
              </a:rPr>
              <a:t>://www.cse.wustl.edu/~</a:t>
            </a:r>
            <a:r>
              <a:rPr lang="en-US" sz="2600" dirty="0">
                <a:hlinkClick r:id="rId3"/>
              </a:rPr>
              <a:t>furukawa/papers/fnt_mvs.pdf</a:t>
            </a:r>
            <a:endParaRPr lang="en-US" sz="2600" dirty="0"/>
          </a:p>
          <a:p>
            <a:pPr marL="0" indent="0">
              <a:buNone/>
            </a:pPr>
            <a:endParaRPr lang="en-US" sz="2400" dirty="0"/>
          </a:p>
          <a:p>
            <a:pPr marL="0" indent="0">
              <a:buNone/>
            </a:pPr>
            <a:r>
              <a:rPr lang="en-US" dirty="0" smtClean="0">
                <a:hlinkClick r:id="rId4"/>
              </a:rPr>
              <a:t>COLMAP</a:t>
            </a:r>
            <a:r>
              <a:rPr lang="en-US" dirty="0" smtClean="0"/>
              <a:t>: </a:t>
            </a:r>
            <a:endParaRPr lang="en-US" dirty="0" smtClean="0"/>
          </a:p>
          <a:p>
            <a:pPr lvl="1"/>
            <a:r>
              <a:rPr lang="en-US" dirty="0"/>
              <a:t>Code based on “</a:t>
            </a:r>
            <a:r>
              <a:rPr lang="en-US" dirty="0" err="1"/>
              <a:t>Pixelwise</a:t>
            </a:r>
            <a:r>
              <a:rPr lang="en-US" dirty="0"/>
              <a:t> View Selection for Unstructured Multi-View </a:t>
            </a:r>
            <a:r>
              <a:rPr lang="en-US" dirty="0" smtClean="0"/>
              <a:t>Stereo” by </a:t>
            </a:r>
            <a:r>
              <a:rPr lang="en-US" dirty="0" err="1" smtClean="0"/>
              <a:t>Schonberger</a:t>
            </a:r>
            <a:r>
              <a:rPr lang="en-US" dirty="0" smtClean="0"/>
              <a:t> et al. 2016 </a:t>
            </a:r>
            <a:endParaRPr lang="en-US" dirty="0"/>
          </a:p>
          <a:p>
            <a:pPr marL="0" indent="0">
              <a:buNone/>
            </a:pPr>
            <a:endParaRPr lang="en-US" dirty="0" smtClean="0"/>
          </a:p>
        </p:txBody>
      </p:sp>
    </p:spTree>
    <p:extLst>
      <p:ext uri="{BB962C8B-B14F-4D97-AF65-F5344CB8AC3E}">
        <p14:creationId xmlns:p14="http://schemas.microsoft.com/office/powerpoint/2010/main" val="77018175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Surface Reconstruction</a:t>
            </a:r>
            <a:endParaRPr lang="en-US" dirty="0"/>
          </a:p>
        </p:txBody>
      </p:sp>
      <p:sp>
        <p:nvSpPr>
          <p:cNvPr id="3" name="Content Placeholder 2"/>
          <p:cNvSpPr>
            <a:spLocks noGrp="1"/>
          </p:cNvSpPr>
          <p:nvPr>
            <p:ph idx="1"/>
          </p:nvPr>
        </p:nvSpPr>
        <p:spPr>
          <a:xfrm>
            <a:off x="609600" y="1102897"/>
            <a:ext cx="8153400" cy="5135563"/>
          </a:xfrm>
        </p:spPr>
        <p:txBody>
          <a:bodyPr>
            <a:normAutofit/>
          </a:bodyPr>
          <a:lstStyle/>
          <a:p>
            <a:pPr marL="0" indent="0">
              <a:buNone/>
            </a:pPr>
            <a:r>
              <a:rPr lang="en-US" dirty="0"/>
              <a:t>Floating scale </a:t>
            </a:r>
            <a:r>
              <a:rPr lang="en-US" dirty="0"/>
              <a:t>surface reconstruction: </a:t>
            </a:r>
            <a:endParaRPr lang="en-US" dirty="0"/>
          </a:p>
          <a:p>
            <a:pPr marL="0" indent="0">
              <a:buNone/>
            </a:pPr>
            <a:r>
              <a:rPr lang="en-US" sz="2800" dirty="0">
                <a:hlinkClick r:id="rId3"/>
              </a:rPr>
              <a:t>http</a:t>
            </a:r>
            <a:r>
              <a:rPr lang="en-US" sz="2800" dirty="0">
                <a:hlinkClick r:id="rId3"/>
              </a:rPr>
              <a:t>://</a:t>
            </a:r>
            <a:r>
              <a:rPr lang="en-US" sz="2800" dirty="0">
                <a:hlinkClick r:id="rId3"/>
              </a:rPr>
              <a:t>www.gcc.tu-darmstadt.de/home/proj/fssr/</a:t>
            </a:r>
            <a:endParaRPr lang="en-US" sz="2800" dirty="0"/>
          </a:p>
          <a:p>
            <a:pPr marL="0" indent="0">
              <a:buNone/>
            </a:pPr>
            <a:endParaRPr lang="en-US" dirty="0" smtClean="0"/>
          </a:p>
          <a:p>
            <a:pPr marL="0" indent="0">
              <a:buNone/>
            </a:pPr>
            <a:endParaRPr lang="en-US" dirty="0" smtClean="0"/>
          </a:p>
          <a:p>
            <a:pPr marL="0" indent="0">
              <a:buNone/>
            </a:pPr>
            <a:r>
              <a:rPr lang="en-US" dirty="0" smtClean="0">
                <a:hlinkClick r:id="rId4"/>
              </a:rPr>
              <a:t>Constrained Delaunay triangulation</a:t>
            </a:r>
            <a:endParaRPr lang="en-US" dirty="0" smtClean="0"/>
          </a:p>
          <a:p>
            <a:pPr marL="0" indent="0">
              <a:buNone/>
            </a:pPr>
            <a:r>
              <a:rPr lang="en-US" sz="2800" dirty="0" smtClean="0"/>
              <a:t>- Create 3D triangulation of dense points and remove faces that conflict with observed points</a:t>
            </a:r>
            <a:endParaRPr lang="en-US" sz="2800" dirty="0"/>
          </a:p>
          <a:p>
            <a:pPr marL="0" indent="0">
              <a:buNone/>
            </a:pPr>
            <a:endParaRPr lang="en-US" sz="2800" dirty="0" smtClean="0"/>
          </a:p>
          <a:p>
            <a:pPr marL="0" indent="0">
              <a:buNone/>
            </a:pPr>
            <a:endParaRPr lang="en-US" sz="2800" dirty="0" smtClean="0"/>
          </a:p>
          <a:p>
            <a:pPr lvl="1"/>
            <a:endParaRPr lang="en-US" sz="2400" dirty="0"/>
          </a:p>
          <a:p>
            <a:endParaRPr lang="en-US" sz="2800" dirty="0" smtClean="0"/>
          </a:p>
        </p:txBody>
      </p:sp>
    </p:spTree>
    <p:extLst>
      <p:ext uri="{BB962C8B-B14F-4D97-AF65-F5344CB8AC3E}">
        <p14:creationId xmlns:p14="http://schemas.microsoft.com/office/powerpoint/2010/main" val="323188683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28601" y="0"/>
            <a:ext cx="7497938" cy="2111118"/>
          </a:xfrm>
          <a:prstGeom prst="rect">
            <a:avLst/>
          </a:prstGeom>
        </p:spPr>
      </p:pic>
      <p:sp>
        <p:nvSpPr>
          <p:cNvPr id="6" name="Content Placeholder 5"/>
          <p:cNvSpPr>
            <a:spLocks noGrp="1"/>
          </p:cNvSpPr>
          <p:nvPr>
            <p:ph idx="1"/>
          </p:nvPr>
        </p:nvSpPr>
        <p:spPr>
          <a:xfrm>
            <a:off x="251347" y="2263518"/>
            <a:ext cx="8534400" cy="3687763"/>
          </a:xfrm>
        </p:spPr>
        <p:txBody>
          <a:bodyPr>
            <a:normAutofit/>
          </a:bodyPr>
          <a:lstStyle/>
          <a:p>
            <a:pPr marL="0" indent="0">
              <a:buNone/>
            </a:pPr>
            <a:r>
              <a:rPr lang="en-US" sz="2400" dirty="0" smtClean="0"/>
              <a:t>Surprising result: A randomly initialized decoder network, when trained to reproduce a corrupted image, fixes the noise, holes, etc.  </a:t>
            </a:r>
          </a:p>
          <a:p>
            <a:pPr marL="0" indent="0">
              <a:buNone/>
            </a:pPr>
            <a:endParaRPr lang="en-US" sz="2400" dirty="0"/>
          </a:p>
          <a:p>
            <a:pPr marL="0" indent="0">
              <a:buNone/>
            </a:pPr>
            <a:r>
              <a:rPr lang="en-US" sz="2400" dirty="0" smtClean="0"/>
              <a:t>The network structure acts as a prior!</a:t>
            </a:r>
            <a:endParaRPr lang="en-US" sz="2400" dirty="0"/>
          </a:p>
        </p:txBody>
      </p:sp>
      <p:sp>
        <p:nvSpPr>
          <p:cNvPr id="7" name="TextBox 6"/>
          <p:cNvSpPr txBox="1"/>
          <p:nvPr/>
        </p:nvSpPr>
        <p:spPr>
          <a:xfrm>
            <a:off x="7726538" y="152400"/>
            <a:ext cx="1402948" cy="369332"/>
          </a:xfrm>
          <a:prstGeom prst="rect">
            <a:avLst/>
          </a:prstGeom>
          <a:noFill/>
        </p:spPr>
        <p:txBody>
          <a:bodyPr wrap="none" rtlCol="0">
            <a:spAutoFit/>
          </a:bodyPr>
          <a:lstStyle/>
          <a:p>
            <a:r>
              <a:rPr lang="en-US" dirty="0" smtClean="0"/>
              <a:t>CVPR 2018</a:t>
            </a:r>
            <a:endParaRPr lang="en-US" dirty="0"/>
          </a:p>
        </p:txBody>
      </p:sp>
      <p:pic>
        <p:nvPicPr>
          <p:cNvPr id="8" name="Picture 7"/>
          <p:cNvPicPr>
            <a:picLocks noChangeAspect="1"/>
          </p:cNvPicPr>
          <p:nvPr/>
        </p:nvPicPr>
        <p:blipFill rotWithShape="1">
          <a:blip r:embed="rId3"/>
          <a:srcRect r="26358"/>
          <a:stretch/>
        </p:blipFill>
        <p:spPr>
          <a:xfrm>
            <a:off x="1066800" y="4131283"/>
            <a:ext cx="7086600" cy="2575457"/>
          </a:xfrm>
          <a:prstGeom prst="rect">
            <a:avLst/>
          </a:prstGeom>
        </p:spPr>
      </p:pic>
    </p:spTree>
    <p:extLst>
      <p:ext uri="{BB962C8B-B14F-4D97-AF65-F5344CB8AC3E}">
        <p14:creationId xmlns:p14="http://schemas.microsoft.com/office/powerpoint/2010/main" val="389313288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1150"/>
            <a:ext cx="8534400" cy="643250"/>
          </a:xfrm>
        </p:spPr>
        <p:txBody>
          <a:bodyPr>
            <a:noAutofit/>
          </a:bodyPr>
          <a:lstStyle/>
          <a:p>
            <a:r>
              <a:rPr lang="en-US" sz="2000" dirty="0" smtClean="0"/>
              <a:t>Magic or math?  Gradient descent on encoder network to reproduce Original produces a cleaner image.  Even better than recent methods designed to solve this problem.</a:t>
            </a:r>
            <a:endParaRPr lang="en-US" sz="2000" dirty="0"/>
          </a:p>
        </p:txBody>
      </p:sp>
      <p:pic>
        <p:nvPicPr>
          <p:cNvPr id="4" name="Picture 3"/>
          <p:cNvPicPr>
            <a:picLocks noChangeAspect="1"/>
          </p:cNvPicPr>
          <p:nvPr/>
        </p:nvPicPr>
        <p:blipFill>
          <a:blip r:embed="rId2"/>
          <a:stretch>
            <a:fillRect/>
          </a:stretch>
        </p:blipFill>
        <p:spPr>
          <a:xfrm>
            <a:off x="1371600" y="1123100"/>
            <a:ext cx="4724400" cy="5722513"/>
          </a:xfrm>
          <a:prstGeom prst="rect">
            <a:avLst/>
          </a:prstGeom>
        </p:spPr>
      </p:pic>
      <p:pic>
        <p:nvPicPr>
          <p:cNvPr id="6" name="Picture 5"/>
          <p:cNvPicPr>
            <a:picLocks noChangeAspect="1"/>
          </p:cNvPicPr>
          <p:nvPr/>
        </p:nvPicPr>
        <p:blipFill>
          <a:blip r:embed="rId3"/>
          <a:stretch>
            <a:fillRect/>
          </a:stretch>
        </p:blipFill>
        <p:spPr>
          <a:xfrm>
            <a:off x="6477000" y="1194269"/>
            <a:ext cx="2338452" cy="5651344"/>
          </a:xfrm>
          <a:prstGeom prst="rect">
            <a:avLst/>
          </a:prstGeom>
        </p:spPr>
      </p:pic>
    </p:spTree>
    <p:extLst>
      <p:ext uri="{BB962C8B-B14F-4D97-AF65-F5344CB8AC3E}">
        <p14:creationId xmlns:p14="http://schemas.microsoft.com/office/powerpoint/2010/main" val="103009666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03913" y="0"/>
            <a:ext cx="5715000" cy="2907630"/>
          </a:xfrm>
          <a:prstGeom prst="rect">
            <a:avLst/>
          </a:prstGeom>
        </p:spPr>
      </p:pic>
      <p:sp>
        <p:nvSpPr>
          <p:cNvPr id="5" name="TextBox 4"/>
          <p:cNvSpPr txBox="1"/>
          <p:nvPr/>
        </p:nvSpPr>
        <p:spPr>
          <a:xfrm>
            <a:off x="6969822" y="990600"/>
            <a:ext cx="1300356" cy="369332"/>
          </a:xfrm>
          <a:prstGeom prst="rect">
            <a:avLst/>
          </a:prstGeom>
          <a:noFill/>
        </p:spPr>
        <p:txBody>
          <a:bodyPr wrap="none" rtlCol="0">
            <a:spAutoFit/>
          </a:bodyPr>
          <a:lstStyle/>
          <a:p>
            <a:r>
              <a:rPr lang="en-US" dirty="0" smtClean="0"/>
              <a:t>NIPS 2019</a:t>
            </a:r>
            <a:endParaRPr lang="en-US" dirty="0"/>
          </a:p>
        </p:txBody>
      </p:sp>
      <p:sp>
        <p:nvSpPr>
          <p:cNvPr id="6" name="TextBox 5"/>
          <p:cNvSpPr txBox="1"/>
          <p:nvPr/>
        </p:nvSpPr>
        <p:spPr>
          <a:xfrm>
            <a:off x="228600" y="3124200"/>
            <a:ext cx="5112224" cy="3539430"/>
          </a:xfrm>
          <a:prstGeom prst="rect">
            <a:avLst/>
          </a:prstGeom>
          <a:noFill/>
        </p:spPr>
        <p:txBody>
          <a:bodyPr wrap="square" rtlCol="0">
            <a:spAutoFit/>
          </a:bodyPr>
          <a:lstStyle/>
          <a:p>
            <a:r>
              <a:rPr lang="en-US" sz="2800" dirty="0" smtClean="0"/>
              <a:t>Now take it a step further.   If you have the product of two images, you can recover the factors.   </a:t>
            </a:r>
          </a:p>
          <a:p>
            <a:endParaRPr lang="en-US" sz="2800" dirty="0"/>
          </a:p>
          <a:p>
            <a:r>
              <a:rPr lang="en-US" sz="2800" dirty="0" smtClean="0"/>
              <a:t>Note: there are practically infinitely many useless solutions to this problem. </a:t>
            </a:r>
            <a:endParaRPr lang="en-US" sz="2800" dirty="0"/>
          </a:p>
        </p:txBody>
      </p:sp>
      <p:pic>
        <p:nvPicPr>
          <p:cNvPr id="9" name="Picture 8"/>
          <p:cNvPicPr>
            <a:picLocks noChangeAspect="1"/>
          </p:cNvPicPr>
          <p:nvPr/>
        </p:nvPicPr>
        <p:blipFill rotWithShape="1">
          <a:blip r:embed="rId3"/>
          <a:srcRect r="38854"/>
          <a:stretch/>
        </p:blipFill>
        <p:spPr>
          <a:xfrm>
            <a:off x="4876800" y="3886200"/>
            <a:ext cx="4267200" cy="2024264"/>
          </a:xfrm>
          <a:prstGeom prst="rect">
            <a:avLst/>
          </a:prstGeom>
        </p:spPr>
      </p:pic>
    </p:spTree>
    <p:extLst>
      <p:ext uri="{BB962C8B-B14F-4D97-AF65-F5344CB8AC3E}">
        <p14:creationId xmlns:p14="http://schemas.microsoft.com/office/powerpoint/2010/main" val="296937122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4" name="Picture 3"/>
          <p:cNvPicPr>
            <a:picLocks noChangeAspect="1"/>
          </p:cNvPicPr>
          <p:nvPr/>
        </p:nvPicPr>
        <p:blipFill>
          <a:blip r:embed="rId2"/>
          <a:stretch>
            <a:fillRect/>
          </a:stretch>
        </p:blipFill>
        <p:spPr>
          <a:xfrm>
            <a:off x="29569" y="228600"/>
            <a:ext cx="9119975" cy="3048000"/>
          </a:xfrm>
          <a:prstGeom prst="rect">
            <a:avLst/>
          </a:prstGeom>
        </p:spPr>
      </p:pic>
      <p:pic>
        <p:nvPicPr>
          <p:cNvPr id="5" name="Picture 4"/>
          <p:cNvPicPr>
            <a:picLocks noChangeAspect="1"/>
          </p:cNvPicPr>
          <p:nvPr/>
        </p:nvPicPr>
        <p:blipFill>
          <a:blip r:embed="rId3"/>
          <a:stretch>
            <a:fillRect/>
          </a:stretch>
        </p:blipFill>
        <p:spPr>
          <a:xfrm>
            <a:off x="55727" y="3733800"/>
            <a:ext cx="9255458" cy="2684632"/>
          </a:xfrm>
          <a:prstGeom prst="rect">
            <a:avLst/>
          </a:prstGeom>
        </p:spPr>
      </p:pic>
    </p:spTree>
    <p:extLst>
      <p:ext uri="{BB962C8B-B14F-4D97-AF65-F5344CB8AC3E}">
        <p14:creationId xmlns:p14="http://schemas.microsoft.com/office/powerpoint/2010/main" val="287232776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381000"/>
            <a:ext cx="9982200" cy="3051096"/>
          </a:xfrm>
          <a:prstGeom prst="rect">
            <a:avLst/>
          </a:prstGeom>
        </p:spPr>
      </p:pic>
      <p:sp>
        <p:nvSpPr>
          <p:cNvPr id="5" name="TextBox 4"/>
          <p:cNvSpPr txBox="1"/>
          <p:nvPr/>
        </p:nvSpPr>
        <p:spPr>
          <a:xfrm>
            <a:off x="609600" y="3461666"/>
            <a:ext cx="9960591" cy="2554545"/>
          </a:xfrm>
          <a:prstGeom prst="rect">
            <a:avLst/>
          </a:prstGeom>
          <a:noFill/>
        </p:spPr>
        <p:txBody>
          <a:bodyPr wrap="square" rtlCol="0">
            <a:spAutoFit/>
          </a:bodyPr>
          <a:lstStyle/>
          <a:p>
            <a:pPr marL="285750" indent="-285750">
              <a:buFont typeface="Arial" panose="020B0604020202020204" pitchFamily="34" charset="0"/>
              <a:buChar char="•"/>
            </a:pPr>
            <a:r>
              <a:rPr lang="en-US" sz="3200" dirty="0">
                <a:latin typeface="+mj-lt"/>
              </a:rPr>
              <a:t>Each “pixel” of light on the projector lights the scene, producing an </a:t>
            </a:r>
            <a:r>
              <a:rPr lang="en-US" sz="3200" dirty="0" smtClean="0">
                <a:latin typeface="+mj-lt"/>
              </a:rPr>
              <a:t>image</a:t>
            </a:r>
          </a:p>
          <a:p>
            <a:pPr marL="285750" indent="-285750">
              <a:buFont typeface="Arial" panose="020B0604020202020204" pitchFamily="34" charset="0"/>
              <a:buChar char="•"/>
            </a:pPr>
            <a:r>
              <a:rPr lang="en-US" sz="3200" dirty="0" smtClean="0">
                <a:latin typeface="+mj-lt"/>
              </a:rPr>
              <a:t>The </a:t>
            </a:r>
            <a:r>
              <a:rPr lang="en-US" sz="3200" dirty="0">
                <a:latin typeface="+mj-lt"/>
              </a:rPr>
              <a:t>total image is the sum of images from each pixel. </a:t>
            </a:r>
          </a:p>
          <a:p>
            <a:pPr marL="285750" indent="-285750">
              <a:buFont typeface="Arial" panose="020B0604020202020204" pitchFamily="34" charset="0"/>
              <a:buChar char="•"/>
            </a:pPr>
            <a:r>
              <a:rPr lang="en-US" sz="3200" dirty="0" smtClean="0">
                <a:latin typeface="+mj-lt"/>
                <a:sym typeface="Wingdings" panose="05000000000000000000" pitchFamily="2" charset="2"/>
              </a:rPr>
              <a:t>Observed </a:t>
            </a:r>
            <a:r>
              <a:rPr lang="en-US" sz="3200" dirty="0">
                <a:latin typeface="+mj-lt"/>
                <a:sym typeface="Wingdings" panose="05000000000000000000" pitchFamily="2" charset="2"/>
              </a:rPr>
              <a:t>image can be factorized into surface colors and projected </a:t>
            </a:r>
            <a:r>
              <a:rPr lang="en-US" sz="3200" dirty="0" smtClean="0">
                <a:latin typeface="+mj-lt"/>
                <a:sym typeface="Wingdings" panose="05000000000000000000" pitchFamily="2" charset="2"/>
              </a:rPr>
              <a:t>image (assuming no ambient light)</a:t>
            </a:r>
            <a:endParaRPr lang="en-US" sz="3200" dirty="0">
              <a:latin typeface="+mj-lt"/>
            </a:endParaRPr>
          </a:p>
        </p:txBody>
      </p:sp>
      <p:sp>
        <p:nvSpPr>
          <p:cNvPr id="7" name="Rectangle 6"/>
          <p:cNvSpPr/>
          <p:nvPr/>
        </p:nvSpPr>
        <p:spPr>
          <a:xfrm>
            <a:off x="897960" y="6172200"/>
            <a:ext cx="8186280" cy="523220"/>
          </a:xfrm>
          <a:prstGeom prst="rect">
            <a:avLst/>
          </a:prstGeom>
        </p:spPr>
        <p:txBody>
          <a:bodyPr wrap="none">
            <a:spAutoFit/>
          </a:bodyPr>
          <a:lstStyle/>
          <a:p>
            <a:r>
              <a:rPr lang="en-US" sz="2800" dirty="0">
                <a:hlinkClick r:id="rId3"/>
              </a:rPr>
              <a:t>https://www.youtube.com/watch?v=bzsfREU2dDM</a:t>
            </a:r>
            <a:endParaRPr lang="en-US" sz="2800" dirty="0"/>
          </a:p>
        </p:txBody>
      </p:sp>
    </p:spTree>
    <p:extLst>
      <p:ext uri="{BB962C8B-B14F-4D97-AF65-F5344CB8AC3E}">
        <p14:creationId xmlns:p14="http://schemas.microsoft.com/office/powerpoint/2010/main" val="107432091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Event cameras</a:t>
            </a:r>
            <a:endParaRPr lang="en-US" dirty="0"/>
          </a:p>
        </p:txBody>
      </p:sp>
      <p:sp>
        <p:nvSpPr>
          <p:cNvPr id="3" name="Content Placeholder 2"/>
          <p:cNvSpPr>
            <a:spLocks noGrp="1"/>
          </p:cNvSpPr>
          <p:nvPr>
            <p:ph idx="1"/>
          </p:nvPr>
        </p:nvSpPr>
        <p:spPr>
          <a:xfrm>
            <a:off x="609600" y="990600"/>
            <a:ext cx="8382000" cy="5135563"/>
          </a:xfrm>
        </p:spPr>
        <p:txBody>
          <a:bodyPr/>
          <a:lstStyle/>
          <a:p>
            <a:r>
              <a:rPr lang="en-US" dirty="0" smtClean="0"/>
              <a:t>First commercially produced in 2008</a:t>
            </a:r>
          </a:p>
          <a:p>
            <a:r>
              <a:rPr lang="en-US" dirty="0" smtClean="0"/>
              <a:t>Respond only when individual pixels change intensity</a:t>
            </a:r>
          </a:p>
          <a:p>
            <a:pPr lvl="1"/>
            <a:r>
              <a:rPr lang="en-US" dirty="0" smtClean="0"/>
              <a:t>Corresponds to camera or scene motion</a:t>
            </a:r>
          </a:p>
          <a:p>
            <a:r>
              <a:rPr lang="en-US" dirty="0" smtClean="0"/>
              <a:t>1 micro-second latency</a:t>
            </a:r>
          </a:p>
          <a:p>
            <a:r>
              <a:rPr lang="en-US" dirty="0" smtClean="0"/>
              <a:t>High dynamic range</a:t>
            </a:r>
          </a:p>
          <a:p>
            <a:r>
              <a:rPr lang="en-US" dirty="0" smtClean="0"/>
              <a:t>100x less power than standard camera</a:t>
            </a:r>
            <a:endParaRPr lang="en-US" dirty="0"/>
          </a:p>
        </p:txBody>
      </p:sp>
      <p:sp>
        <p:nvSpPr>
          <p:cNvPr id="4" name="Rectangle 3"/>
          <p:cNvSpPr/>
          <p:nvPr/>
        </p:nvSpPr>
        <p:spPr>
          <a:xfrm>
            <a:off x="838200" y="5879197"/>
            <a:ext cx="8763000" cy="646331"/>
          </a:xfrm>
          <a:prstGeom prst="rect">
            <a:avLst/>
          </a:prstGeom>
        </p:spPr>
        <p:txBody>
          <a:bodyPr wrap="square">
            <a:spAutoFit/>
          </a:bodyPr>
          <a:lstStyle/>
          <a:p>
            <a:r>
              <a:rPr lang="en-US" dirty="0" smtClean="0"/>
              <a:t>Overview: </a:t>
            </a:r>
            <a:r>
              <a:rPr lang="en-US" dirty="0" smtClean="0">
                <a:hlinkClick r:id="rId2"/>
              </a:rPr>
              <a:t>https</a:t>
            </a:r>
            <a:r>
              <a:rPr lang="en-US" dirty="0">
                <a:hlinkClick r:id="rId2"/>
              </a:rPr>
              <a:t>://</a:t>
            </a:r>
            <a:r>
              <a:rPr lang="en-US" dirty="0" smtClean="0">
                <a:hlinkClick r:id="rId2"/>
              </a:rPr>
              <a:t>www.youtube.com/watch?v=LauQ6LWTkxM</a:t>
            </a:r>
            <a:endParaRPr lang="en-US" dirty="0" smtClean="0"/>
          </a:p>
          <a:p>
            <a:r>
              <a:rPr lang="en-US" dirty="0" smtClean="0"/>
              <a:t>3D Reconstruction: </a:t>
            </a:r>
            <a:r>
              <a:rPr lang="en-US" dirty="0" smtClean="0">
                <a:hlinkClick r:id="rId3"/>
              </a:rPr>
              <a:t>https</a:t>
            </a:r>
            <a:r>
              <a:rPr lang="en-US" dirty="0">
                <a:hlinkClick r:id="rId3"/>
              </a:rPr>
              <a:t>://www.youtube.com/watch?v=fA4MiSzYHWA</a:t>
            </a:r>
            <a:endParaRPr lang="en-US" dirty="0"/>
          </a:p>
        </p:txBody>
      </p:sp>
    </p:spTree>
    <p:extLst>
      <p:ext uri="{BB962C8B-B14F-4D97-AF65-F5344CB8AC3E}">
        <p14:creationId xmlns:p14="http://schemas.microsoft.com/office/powerpoint/2010/main" val="175689210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Two more</a:t>
            </a:r>
            <a:endParaRPr lang="en-US" dirty="0"/>
          </a:p>
        </p:txBody>
      </p:sp>
      <p:sp>
        <p:nvSpPr>
          <p:cNvPr id="3" name="Content Placeholder 2"/>
          <p:cNvSpPr>
            <a:spLocks noGrp="1"/>
          </p:cNvSpPr>
          <p:nvPr>
            <p:ph idx="1"/>
          </p:nvPr>
        </p:nvSpPr>
        <p:spPr/>
        <p:txBody>
          <a:bodyPr/>
          <a:lstStyle/>
          <a:p>
            <a:endParaRPr lang="en-US" dirty="0" smtClean="0">
              <a:hlinkClick r:id="rId2"/>
            </a:endParaRPr>
          </a:p>
          <a:p>
            <a:endParaRPr lang="en-US" dirty="0">
              <a:hlinkClick r:id="rId2"/>
            </a:endParaRPr>
          </a:p>
          <a:p>
            <a:r>
              <a:rPr lang="en-US" dirty="0" smtClean="0">
                <a:hlinkClick r:id="rId2"/>
              </a:rPr>
              <a:t>Handwriting beautification </a:t>
            </a:r>
            <a:r>
              <a:rPr lang="en-US" dirty="0" smtClean="0"/>
              <a:t>(</a:t>
            </a:r>
            <a:r>
              <a:rPr lang="en-US" dirty="0" err="1" smtClean="0"/>
              <a:t>Zitnick</a:t>
            </a:r>
            <a:r>
              <a:rPr lang="en-US" dirty="0" smtClean="0"/>
              <a:t> SG’13</a:t>
            </a:r>
            <a:r>
              <a:rPr lang="en-US" dirty="0" smtClean="0"/>
              <a:t>)</a:t>
            </a:r>
          </a:p>
          <a:p>
            <a:pPr lvl="1"/>
            <a:r>
              <a:rPr lang="en-US" dirty="0" smtClean="0"/>
              <a:t>Example of user assistance</a:t>
            </a:r>
            <a:endParaRPr lang="en-US" dirty="0" smtClean="0"/>
          </a:p>
          <a:p>
            <a:pPr marL="0" indent="0">
              <a:buNone/>
            </a:pPr>
            <a:endParaRPr lang="en-US" dirty="0" smtClean="0"/>
          </a:p>
          <a:p>
            <a:pPr>
              <a:buFont typeface="Arial" panose="020B0604020202020204" pitchFamily="34" charset="0"/>
              <a:buChar char="•"/>
            </a:pPr>
            <a:r>
              <a:rPr lang="en-US" dirty="0" smtClean="0">
                <a:hlinkClick r:id="rId3"/>
              </a:rPr>
              <a:t>Semantic image synthesis</a:t>
            </a:r>
            <a:r>
              <a:rPr lang="en-US" dirty="0" smtClean="0"/>
              <a:t>  (Park et al. CVPR 2019)</a:t>
            </a:r>
            <a:endParaRPr lang="en-US" dirty="0"/>
          </a:p>
          <a:p>
            <a:pPr marL="457200" lvl="1" indent="0">
              <a:buNone/>
            </a:pPr>
            <a:endParaRPr lang="en-US" dirty="0" smtClean="0"/>
          </a:p>
        </p:txBody>
      </p:sp>
    </p:spTree>
    <p:extLst>
      <p:ext uri="{BB962C8B-B14F-4D97-AF65-F5344CB8AC3E}">
        <p14:creationId xmlns:p14="http://schemas.microsoft.com/office/powerpoint/2010/main" val="126085889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8534400" cy="914400"/>
          </a:xfrm>
        </p:spPr>
        <p:txBody>
          <a:bodyPr>
            <a:normAutofit/>
          </a:bodyPr>
          <a:lstStyle/>
          <a:p>
            <a:r>
              <a:rPr lang="en-US" sz="3200" dirty="0" smtClean="0"/>
              <a:t>Trends and Future of Computational Photography</a:t>
            </a:r>
            <a:endParaRPr lang="en-US" sz="3200" dirty="0"/>
          </a:p>
        </p:txBody>
      </p:sp>
      <p:sp>
        <p:nvSpPr>
          <p:cNvPr id="3" name="Content Placeholder 2"/>
          <p:cNvSpPr>
            <a:spLocks noGrp="1"/>
          </p:cNvSpPr>
          <p:nvPr>
            <p:ph idx="1"/>
          </p:nvPr>
        </p:nvSpPr>
        <p:spPr>
          <a:xfrm>
            <a:off x="609600" y="1219200"/>
            <a:ext cx="8534400" cy="5135563"/>
          </a:xfrm>
        </p:spPr>
        <p:txBody>
          <a:bodyPr>
            <a:normAutofit fontScale="92500" lnSpcReduction="20000"/>
          </a:bodyPr>
          <a:lstStyle/>
          <a:p>
            <a:r>
              <a:rPr lang="en-US" dirty="0" smtClean="0"/>
              <a:t>Camera phones continue to serve as a platform for latest advances in hardware and software</a:t>
            </a:r>
          </a:p>
          <a:p>
            <a:pPr lvl="1"/>
            <a:r>
              <a:rPr lang="en-US" dirty="0" smtClean="0"/>
              <a:t>Depth may be commonly available</a:t>
            </a:r>
            <a:endParaRPr lang="en-US" dirty="0" smtClean="0"/>
          </a:p>
          <a:p>
            <a:pPr lvl="1"/>
            <a:endParaRPr lang="en-US" dirty="0" smtClean="0"/>
          </a:p>
          <a:p>
            <a:r>
              <a:rPr lang="en-US" dirty="0" smtClean="0"/>
              <a:t>VR / AR blend graphics with tracking and understanding of environment</a:t>
            </a:r>
          </a:p>
          <a:p>
            <a:pPr lvl="1"/>
            <a:r>
              <a:rPr lang="en-US" dirty="0" smtClean="0"/>
              <a:t>Killer app outside of games and teleconferencing?</a:t>
            </a:r>
            <a:endParaRPr lang="en-US" dirty="0" smtClean="0"/>
          </a:p>
          <a:p>
            <a:endParaRPr lang="en-US" dirty="0" smtClean="0"/>
          </a:p>
          <a:p>
            <a:r>
              <a:rPr lang="en-US" dirty="0" smtClean="0"/>
              <a:t>Design smart programs that work together with people </a:t>
            </a:r>
          </a:p>
          <a:p>
            <a:pPr lvl="1"/>
            <a:r>
              <a:rPr lang="en-US" dirty="0" smtClean="0"/>
              <a:t>This is #1 from Harry Shum, Exec VP of AI and Research at Microsoft</a:t>
            </a:r>
            <a:endParaRPr lang="en-US" dirty="0" smtClean="0"/>
          </a:p>
          <a:p>
            <a:pPr>
              <a:buNone/>
            </a:pPr>
            <a:endParaRPr lang="en-US" dirty="0" smtClean="0"/>
          </a:p>
        </p:txBody>
      </p:sp>
    </p:spTree>
    <p:extLst>
      <p:ext uri="{BB962C8B-B14F-4D97-AF65-F5344CB8AC3E}">
        <p14:creationId xmlns:p14="http://schemas.microsoft.com/office/powerpoint/2010/main" val="128652241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 can you learn more?</a:t>
            </a:r>
            <a:endParaRPr lang="en-US" dirty="0"/>
          </a:p>
        </p:txBody>
      </p:sp>
      <p:sp>
        <p:nvSpPr>
          <p:cNvPr id="3" name="Content Placeholder 2"/>
          <p:cNvSpPr>
            <a:spLocks noGrp="1"/>
          </p:cNvSpPr>
          <p:nvPr>
            <p:ph idx="1"/>
          </p:nvPr>
        </p:nvSpPr>
        <p:spPr/>
        <p:txBody>
          <a:bodyPr/>
          <a:lstStyle/>
          <a:p>
            <a:r>
              <a:rPr lang="en-US" dirty="0" smtClean="0"/>
              <a:t>Relevant courses</a:t>
            </a:r>
          </a:p>
          <a:p>
            <a:pPr lvl="1"/>
            <a:r>
              <a:rPr lang="en-US" dirty="0" smtClean="0"/>
              <a:t>Production graphics (CS 419)</a:t>
            </a:r>
          </a:p>
          <a:p>
            <a:pPr lvl="1"/>
            <a:r>
              <a:rPr lang="en-US" dirty="0" smtClean="0"/>
              <a:t>Machine learning (CS 446 and others</a:t>
            </a:r>
            <a:r>
              <a:rPr lang="en-US" dirty="0" smtClean="0"/>
              <a:t>)</a:t>
            </a:r>
          </a:p>
          <a:p>
            <a:pPr lvl="1"/>
            <a:r>
              <a:rPr lang="en-US" dirty="0" smtClean="0"/>
              <a:t>Deep learning</a:t>
            </a:r>
            <a:endParaRPr lang="en-US" dirty="0" smtClean="0"/>
          </a:p>
          <a:p>
            <a:pPr lvl="1"/>
            <a:r>
              <a:rPr lang="en-US" dirty="0" smtClean="0"/>
              <a:t>Computer vision (CS 543)</a:t>
            </a:r>
          </a:p>
          <a:p>
            <a:pPr lvl="1"/>
            <a:r>
              <a:rPr lang="en-US" dirty="0" smtClean="0"/>
              <a:t>Optimization methods </a:t>
            </a:r>
            <a:r>
              <a:rPr lang="en-US" dirty="0" smtClean="0"/>
              <a:t>(CS 544)</a:t>
            </a:r>
            <a:endParaRPr lang="en-US" dirty="0" smtClean="0"/>
          </a:p>
          <a:p>
            <a:pPr lvl="1"/>
            <a:r>
              <a:rPr lang="en-US" dirty="0" smtClean="0"/>
              <a:t>Parallel processing / GPU</a:t>
            </a:r>
          </a:p>
          <a:p>
            <a:pPr lvl="1"/>
            <a:r>
              <a:rPr lang="en-US" dirty="0" smtClean="0"/>
              <a:t>HCI, data mining, NLP, robotics</a:t>
            </a:r>
          </a:p>
          <a:p>
            <a:pPr lvl="1"/>
            <a:endParaRPr lang="en-US" dirty="0" smtClean="0"/>
          </a:p>
          <a:p>
            <a:endParaRPr lang="en-US" dirty="0" smtClean="0"/>
          </a:p>
          <a:p>
            <a:endParaRPr lang="en-US" dirty="0"/>
          </a:p>
        </p:txBody>
      </p:sp>
    </p:spTree>
    <p:extLst>
      <p:ext uri="{BB962C8B-B14F-4D97-AF65-F5344CB8AC3E}">
        <p14:creationId xmlns:p14="http://schemas.microsoft.com/office/powerpoint/2010/main" val="200585601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 can you learn more?</a:t>
            </a:r>
            <a:endParaRPr lang="en-US" dirty="0"/>
          </a:p>
        </p:txBody>
      </p:sp>
      <p:sp>
        <p:nvSpPr>
          <p:cNvPr id="3" name="Content Placeholder 2"/>
          <p:cNvSpPr>
            <a:spLocks noGrp="1"/>
          </p:cNvSpPr>
          <p:nvPr>
            <p:ph idx="1"/>
          </p:nvPr>
        </p:nvSpPr>
        <p:spPr/>
        <p:txBody>
          <a:bodyPr/>
          <a:lstStyle/>
          <a:p>
            <a:endParaRPr lang="en-US" dirty="0" smtClean="0"/>
          </a:p>
          <a:p>
            <a:r>
              <a:rPr lang="en-US" dirty="0" smtClean="0"/>
              <a:t>Conference proceedings</a:t>
            </a:r>
            <a:endParaRPr lang="en-US" dirty="0"/>
          </a:p>
          <a:p>
            <a:pPr lvl="1"/>
            <a:endParaRPr lang="en-US" dirty="0" smtClean="0"/>
          </a:p>
          <a:p>
            <a:pPr lvl="1"/>
            <a:r>
              <a:rPr lang="en-US" dirty="0" smtClean="0"/>
              <a:t>Vision: CVPR, ICCV, ECCV, NIPS</a:t>
            </a:r>
          </a:p>
          <a:p>
            <a:pPr lvl="1"/>
            <a:endParaRPr lang="en-US" dirty="0" smtClean="0"/>
          </a:p>
          <a:p>
            <a:pPr lvl="1"/>
            <a:r>
              <a:rPr lang="en-US" dirty="0" smtClean="0"/>
              <a:t>Computational photography: </a:t>
            </a:r>
            <a:r>
              <a:rPr lang="en-US" dirty="0" smtClean="0">
                <a:hlinkClick r:id="rId2"/>
              </a:rPr>
              <a:t>ICCP</a:t>
            </a:r>
            <a:endParaRPr lang="en-US" dirty="0"/>
          </a:p>
          <a:p>
            <a:pPr lvl="1"/>
            <a:endParaRPr lang="en-US" dirty="0" smtClean="0"/>
          </a:p>
          <a:p>
            <a:pPr lvl="1"/>
            <a:r>
              <a:rPr lang="en-US" dirty="0" smtClean="0"/>
              <a:t>Graphics: SIGGRAPH, SIGGRAPH Asia</a:t>
            </a:r>
            <a:endParaRPr lang="en-US" dirty="0"/>
          </a:p>
        </p:txBody>
      </p:sp>
    </p:spTree>
    <p:extLst>
      <p:ext uri="{BB962C8B-B14F-4D97-AF65-F5344CB8AC3E}">
        <p14:creationId xmlns:p14="http://schemas.microsoft.com/office/powerpoint/2010/main" val="372096531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200" dirty="0"/>
              <a:t>Computer </a:t>
            </a:r>
            <a:r>
              <a:rPr lang="en-US" sz="3200" dirty="0" smtClean="0"/>
              <a:t>Vision </a:t>
            </a:r>
            <a:r>
              <a:rPr lang="en-US" sz="3200" dirty="0"/>
              <a:t>(with </a:t>
            </a:r>
            <a:r>
              <a:rPr lang="en-US" sz="3200" dirty="0" smtClean="0"/>
              <a:t>Prof Gupta Spring 2020)</a:t>
            </a:r>
            <a:endParaRPr lang="en-US" sz="3200" dirty="0"/>
          </a:p>
        </p:txBody>
      </p:sp>
      <p:sp>
        <p:nvSpPr>
          <p:cNvPr id="3" name="Content Placeholder 2"/>
          <p:cNvSpPr>
            <a:spLocks noGrp="1"/>
          </p:cNvSpPr>
          <p:nvPr>
            <p:ph idx="1"/>
          </p:nvPr>
        </p:nvSpPr>
        <p:spPr>
          <a:xfrm>
            <a:off x="609600" y="990600"/>
            <a:ext cx="10972800" cy="5486400"/>
          </a:xfrm>
        </p:spPr>
        <p:txBody>
          <a:bodyPr>
            <a:normAutofit fontScale="77500" lnSpcReduction="20000"/>
          </a:bodyPr>
          <a:lstStyle/>
          <a:p>
            <a:pPr>
              <a:buNone/>
            </a:pPr>
            <a:r>
              <a:rPr lang="en-US" sz="3300" b="1" dirty="0"/>
              <a:t>Similar stuff to CP</a:t>
            </a:r>
          </a:p>
          <a:p>
            <a:r>
              <a:rPr lang="en-US" dirty="0" smtClean="0"/>
              <a:t>Camera models, filtering, single-view geometry, light and capture</a:t>
            </a:r>
          </a:p>
          <a:p>
            <a:pPr>
              <a:buNone/>
            </a:pPr>
            <a:endParaRPr lang="en-US" dirty="0" smtClean="0"/>
          </a:p>
          <a:p>
            <a:pPr>
              <a:buNone/>
            </a:pPr>
            <a:r>
              <a:rPr lang="en-US" sz="3300" b="1" dirty="0"/>
              <a:t>New stuff</a:t>
            </a:r>
          </a:p>
          <a:p>
            <a:r>
              <a:rPr lang="en-US" dirty="0" smtClean="0"/>
              <a:t>Mid-level vision</a:t>
            </a:r>
          </a:p>
          <a:p>
            <a:pPr lvl="1"/>
            <a:r>
              <a:rPr lang="en-US" dirty="0"/>
              <a:t>Edge detection, clustering, </a:t>
            </a:r>
            <a:r>
              <a:rPr lang="en-US" dirty="0" smtClean="0"/>
              <a:t>segmentation</a:t>
            </a:r>
          </a:p>
          <a:p>
            <a:r>
              <a:rPr lang="en-US" dirty="0" smtClean="0"/>
              <a:t>Machine learning</a:t>
            </a:r>
          </a:p>
          <a:p>
            <a:r>
              <a:rPr lang="en-US" dirty="0" smtClean="0"/>
              <a:t>Recognition</a:t>
            </a:r>
            <a:endParaRPr lang="en-US" dirty="0" smtClean="0"/>
          </a:p>
          <a:p>
            <a:pPr lvl="1"/>
            <a:r>
              <a:rPr lang="en-US" dirty="0" smtClean="0"/>
              <a:t>Image features and classifiers</a:t>
            </a:r>
          </a:p>
          <a:p>
            <a:pPr lvl="1"/>
            <a:r>
              <a:rPr lang="en-US" dirty="0" smtClean="0"/>
              <a:t>Object category recognition</a:t>
            </a:r>
          </a:p>
          <a:p>
            <a:pPr lvl="1"/>
            <a:r>
              <a:rPr lang="en-US" dirty="0" smtClean="0"/>
              <a:t>Action/activity recognition</a:t>
            </a:r>
          </a:p>
          <a:p>
            <a:r>
              <a:rPr lang="en-US" dirty="0" smtClean="0"/>
              <a:t>Videos</a:t>
            </a:r>
          </a:p>
          <a:p>
            <a:pPr lvl="1"/>
            <a:r>
              <a:rPr lang="en-US" dirty="0" smtClean="0"/>
              <a:t>Tracking, optical flow</a:t>
            </a:r>
          </a:p>
          <a:p>
            <a:pPr lvl="1"/>
            <a:r>
              <a:rPr lang="en-US" dirty="0" smtClean="0"/>
              <a:t>Structure from motion</a:t>
            </a:r>
          </a:p>
          <a:p>
            <a:r>
              <a:rPr lang="en-US" dirty="0" smtClean="0"/>
              <a:t>Multi-view geometry</a:t>
            </a:r>
          </a:p>
          <a:p>
            <a:endParaRPr lang="en-US" dirty="0" smtClean="0"/>
          </a:p>
        </p:txBody>
      </p:sp>
    </p:spTree>
    <p:extLst>
      <p:ext uri="{BB962C8B-B14F-4D97-AF65-F5344CB8AC3E}">
        <p14:creationId xmlns:p14="http://schemas.microsoft.com/office/powerpoint/2010/main" val="255462646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 do you learn more?</a:t>
            </a:r>
            <a:endParaRPr lang="en-US" dirty="0"/>
          </a:p>
        </p:txBody>
      </p:sp>
      <p:sp>
        <p:nvSpPr>
          <p:cNvPr id="3" name="Content Placeholder 2"/>
          <p:cNvSpPr>
            <a:spLocks noGrp="1"/>
          </p:cNvSpPr>
          <p:nvPr>
            <p:ph idx="1"/>
          </p:nvPr>
        </p:nvSpPr>
        <p:spPr>
          <a:xfrm>
            <a:off x="609600" y="990600"/>
            <a:ext cx="8534400" cy="5135563"/>
          </a:xfrm>
        </p:spPr>
        <p:txBody>
          <a:bodyPr/>
          <a:lstStyle/>
          <a:p>
            <a:pPr lvl="1"/>
            <a:endParaRPr lang="en-US" dirty="0" smtClean="0"/>
          </a:p>
          <a:p>
            <a:pPr>
              <a:buNone/>
            </a:pPr>
            <a:endParaRPr lang="en-US" dirty="0" smtClean="0"/>
          </a:p>
          <a:p>
            <a:pPr>
              <a:buNone/>
            </a:pPr>
            <a:endParaRPr lang="en-US" dirty="0" smtClean="0"/>
          </a:p>
          <a:p>
            <a:pPr>
              <a:buNone/>
            </a:pPr>
            <a:endParaRPr lang="en-US" dirty="0" smtClean="0"/>
          </a:p>
          <a:p>
            <a:pPr algn="ctr">
              <a:buNone/>
            </a:pPr>
            <a:r>
              <a:rPr lang="en-US" sz="4400" dirty="0" smtClean="0"/>
              <a:t>Explore and fiddle!</a:t>
            </a:r>
            <a:endParaRPr lang="en-US" dirty="0" smtClean="0"/>
          </a:p>
          <a:p>
            <a:endParaRPr lang="en-US" dirty="0" smtClean="0"/>
          </a:p>
          <a:p>
            <a:endParaRPr lang="en-US" dirty="0" smtClean="0"/>
          </a:p>
          <a:p>
            <a:endParaRPr lang="en-US" dirty="0"/>
          </a:p>
        </p:txBody>
      </p:sp>
    </p:spTree>
    <p:extLst>
      <p:ext uri="{BB962C8B-B14F-4D97-AF65-F5344CB8AC3E}">
        <p14:creationId xmlns:p14="http://schemas.microsoft.com/office/powerpoint/2010/main" val="380946432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Thank you!</a:t>
            </a:r>
            <a:endParaRPr lang="en-US" dirty="0"/>
          </a:p>
        </p:txBody>
      </p:sp>
      <p:sp>
        <p:nvSpPr>
          <p:cNvPr id="3" name="Content Placeholder 2"/>
          <p:cNvSpPr>
            <a:spLocks noGrp="1"/>
          </p:cNvSpPr>
          <p:nvPr>
            <p:ph idx="1"/>
          </p:nvPr>
        </p:nvSpPr>
        <p:spPr/>
        <p:txBody>
          <a:bodyPr/>
          <a:lstStyle/>
          <a:p>
            <a:endParaRPr lang="en-US" dirty="0" smtClean="0"/>
          </a:p>
          <a:p>
            <a:endParaRPr lang="en-US" dirty="0"/>
          </a:p>
          <a:p>
            <a:endParaRPr lang="en-US" dirty="0" smtClean="0"/>
          </a:p>
          <a:p>
            <a:endParaRPr lang="en-US" dirty="0"/>
          </a:p>
        </p:txBody>
      </p:sp>
      <p:sp>
        <p:nvSpPr>
          <p:cNvPr id="4" name="TextBox 3"/>
          <p:cNvSpPr txBox="1"/>
          <p:nvPr/>
        </p:nvSpPr>
        <p:spPr>
          <a:xfrm>
            <a:off x="3543300" y="3265993"/>
            <a:ext cx="5105400" cy="584775"/>
          </a:xfrm>
          <a:prstGeom prst="rect">
            <a:avLst/>
          </a:prstGeom>
          <a:noFill/>
        </p:spPr>
        <p:txBody>
          <a:bodyPr wrap="square" rtlCol="0">
            <a:spAutoFit/>
          </a:bodyPr>
          <a:lstStyle/>
          <a:p>
            <a:r>
              <a:rPr lang="en-US" sz="3200" dirty="0"/>
              <a:t>ICES </a:t>
            </a:r>
            <a:r>
              <a:rPr lang="en-US" sz="3200" dirty="0" smtClean="0"/>
              <a:t>forms</a:t>
            </a:r>
            <a:endParaRPr lang="en-US" sz="3200" dirty="0"/>
          </a:p>
        </p:txBody>
      </p:sp>
    </p:spTree>
    <p:extLst>
      <p:ext uri="{BB962C8B-B14F-4D97-AF65-F5344CB8AC3E}">
        <p14:creationId xmlns:p14="http://schemas.microsoft.com/office/powerpoint/2010/main" val="363837451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362407951"/>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Image </a:t>
            </a:r>
            <a:r>
              <a:rPr lang="en-US" dirty="0" smtClean="0">
                <a:sym typeface="Wingdings" panose="05000000000000000000" pitchFamily="2" charset="2"/>
              </a:rPr>
              <a:t> Light Field</a:t>
            </a:r>
            <a:endParaRPr lang="en-US" dirty="0"/>
          </a:p>
        </p:txBody>
      </p:sp>
      <p:pic>
        <p:nvPicPr>
          <p:cNvPr id="4" name="Picture 3"/>
          <p:cNvPicPr>
            <a:picLocks noChangeAspect="1"/>
          </p:cNvPicPr>
          <p:nvPr/>
        </p:nvPicPr>
        <p:blipFill>
          <a:blip r:embed="rId2"/>
          <a:stretch>
            <a:fillRect/>
          </a:stretch>
        </p:blipFill>
        <p:spPr>
          <a:xfrm>
            <a:off x="1822500" y="2361067"/>
            <a:ext cx="8547001" cy="2135867"/>
          </a:xfrm>
          <a:prstGeom prst="rect">
            <a:avLst/>
          </a:prstGeom>
        </p:spPr>
      </p:pic>
      <p:pic>
        <p:nvPicPr>
          <p:cNvPr id="5" name="Picture 4"/>
          <p:cNvPicPr>
            <a:picLocks noChangeAspect="1"/>
          </p:cNvPicPr>
          <p:nvPr/>
        </p:nvPicPr>
        <p:blipFill>
          <a:blip r:embed="rId3"/>
          <a:stretch>
            <a:fillRect/>
          </a:stretch>
        </p:blipFill>
        <p:spPr>
          <a:xfrm>
            <a:off x="2133601" y="1031833"/>
            <a:ext cx="7592401" cy="1211800"/>
          </a:xfrm>
          <a:prstGeom prst="rect">
            <a:avLst/>
          </a:prstGeom>
        </p:spPr>
      </p:pic>
      <p:sp>
        <p:nvSpPr>
          <p:cNvPr id="7" name="Rectangle 6"/>
          <p:cNvSpPr/>
          <p:nvPr/>
        </p:nvSpPr>
        <p:spPr>
          <a:xfrm>
            <a:off x="2563201" y="5334001"/>
            <a:ext cx="7162800" cy="461665"/>
          </a:xfrm>
          <a:prstGeom prst="rect">
            <a:avLst/>
          </a:prstGeom>
        </p:spPr>
        <p:txBody>
          <a:bodyPr wrap="square">
            <a:spAutoFit/>
          </a:bodyPr>
          <a:lstStyle/>
          <a:p>
            <a:r>
              <a:rPr lang="en-US" sz="2400" dirty="0">
                <a:hlinkClick r:id="rId4"/>
              </a:rPr>
              <a:t>https://</a:t>
            </a:r>
            <a:r>
              <a:rPr lang="en-US" sz="2400" dirty="0">
                <a:hlinkClick r:id="rId4"/>
              </a:rPr>
              <a:t>www.youtube.com/watch?v=yLCvWoQLnms</a:t>
            </a:r>
            <a:r>
              <a:rPr lang="en-US" sz="2400" dirty="0"/>
              <a:t> </a:t>
            </a:r>
            <a:endParaRPr lang="en-US" sz="2400" dirty="0"/>
          </a:p>
        </p:txBody>
      </p:sp>
    </p:spTree>
    <p:extLst>
      <p:ext uri="{BB962C8B-B14F-4D97-AF65-F5344CB8AC3E}">
        <p14:creationId xmlns:p14="http://schemas.microsoft.com/office/powerpoint/2010/main" val="202539173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7195507" y="5894858"/>
            <a:ext cx="3463200" cy="907467"/>
          </a:xfrm>
          <a:prstGeom prst="rect">
            <a:avLst/>
          </a:prstGeom>
        </p:spPr>
      </p:pic>
      <p:sp>
        <p:nvSpPr>
          <p:cNvPr id="2" name="Title 1"/>
          <p:cNvSpPr>
            <a:spLocks noGrp="1"/>
          </p:cNvSpPr>
          <p:nvPr>
            <p:ph type="title"/>
          </p:nvPr>
        </p:nvSpPr>
        <p:spPr/>
        <p:txBody>
          <a:bodyPr/>
          <a:lstStyle/>
          <a:p>
            <a:r>
              <a:rPr lang="en-US" dirty="0" err="1" smtClean="0"/>
              <a:t>Superresolution</a:t>
            </a:r>
            <a:endParaRPr lang="en-US" dirty="0"/>
          </a:p>
        </p:txBody>
      </p:sp>
      <p:pic>
        <p:nvPicPr>
          <p:cNvPr id="5" name="Content Placeholder 4"/>
          <p:cNvPicPr>
            <a:picLocks noGrp="1" noChangeAspect="1"/>
          </p:cNvPicPr>
          <p:nvPr>
            <p:ph idx="1"/>
          </p:nvPr>
        </p:nvPicPr>
        <p:blipFill>
          <a:blip r:embed="rId3"/>
          <a:stretch>
            <a:fillRect/>
          </a:stretch>
        </p:blipFill>
        <p:spPr>
          <a:xfrm>
            <a:off x="7086600" y="50829"/>
            <a:ext cx="3292800" cy="874723"/>
          </a:xfrm>
          <a:prstGeom prst="rect">
            <a:avLst/>
          </a:prstGeom>
        </p:spPr>
      </p:pic>
      <p:pic>
        <p:nvPicPr>
          <p:cNvPr id="4" name="Picture 3"/>
          <p:cNvPicPr>
            <a:picLocks noChangeAspect="1"/>
          </p:cNvPicPr>
          <p:nvPr/>
        </p:nvPicPr>
        <p:blipFill>
          <a:blip r:embed="rId4"/>
          <a:stretch>
            <a:fillRect/>
          </a:stretch>
        </p:blipFill>
        <p:spPr>
          <a:xfrm>
            <a:off x="1676401" y="925551"/>
            <a:ext cx="8236201" cy="2346134"/>
          </a:xfrm>
          <a:prstGeom prst="rect">
            <a:avLst/>
          </a:prstGeom>
        </p:spPr>
      </p:pic>
      <p:sp>
        <p:nvSpPr>
          <p:cNvPr id="6" name="TextBox 5"/>
          <p:cNvSpPr txBox="1"/>
          <p:nvPr/>
        </p:nvSpPr>
        <p:spPr>
          <a:xfrm>
            <a:off x="1981200" y="3271686"/>
            <a:ext cx="8511754" cy="646331"/>
          </a:xfrm>
          <a:prstGeom prst="rect">
            <a:avLst/>
          </a:prstGeom>
          <a:noFill/>
        </p:spPr>
        <p:txBody>
          <a:bodyPr wrap="none" rtlCol="0">
            <a:spAutoFit/>
          </a:bodyPr>
          <a:lstStyle/>
          <a:p>
            <a:r>
              <a:rPr lang="en-US" dirty="0" smtClean="0"/>
              <a:t>E: Optimize least squares objective with </a:t>
            </a:r>
            <a:r>
              <a:rPr lang="en-US" dirty="0" err="1" smtClean="0"/>
              <a:t>upsampling</a:t>
            </a:r>
            <a:r>
              <a:rPr lang="en-US" dirty="0" smtClean="0"/>
              <a:t> network</a:t>
            </a:r>
          </a:p>
          <a:p>
            <a:r>
              <a:rPr lang="en-US" dirty="0" smtClean="0"/>
              <a:t>PAT: Optimize “perceptual” (VGG features) loss, adversarial loss, texture </a:t>
            </a:r>
            <a:r>
              <a:rPr lang="en-US" dirty="0" err="1" smtClean="0"/>
              <a:t>corr</a:t>
            </a:r>
            <a:r>
              <a:rPr lang="en-US" dirty="0" smtClean="0"/>
              <a:t> loss</a:t>
            </a:r>
            <a:endParaRPr lang="en-US" dirty="0"/>
          </a:p>
        </p:txBody>
      </p:sp>
      <p:pic>
        <p:nvPicPr>
          <p:cNvPr id="7" name="Picture 6"/>
          <p:cNvPicPr>
            <a:picLocks noChangeAspect="1"/>
          </p:cNvPicPr>
          <p:nvPr/>
        </p:nvPicPr>
        <p:blipFill>
          <a:blip r:embed="rId5"/>
          <a:stretch>
            <a:fillRect/>
          </a:stretch>
        </p:blipFill>
        <p:spPr>
          <a:xfrm>
            <a:off x="1855800" y="4572000"/>
            <a:ext cx="8480401" cy="1416534"/>
          </a:xfrm>
          <a:prstGeom prst="rect">
            <a:avLst/>
          </a:prstGeom>
        </p:spPr>
      </p:pic>
      <p:sp>
        <p:nvSpPr>
          <p:cNvPr id="9" name="TextBox 8"/>
          <p:cNvSpPr txBox="1"/>
          <p:nvPr/>
        </p:nvSpPr>
        <p:spPr>
          <a:xfrm>
            <a:off x="2189116" y="6249390"/>
            <a:ext cx="4673074" cy="369332"/>
          </a:xfrm>
          <a:prstGeom prst="rect">
            <a:avLst/>
          </a:prstGeom>
          <a:noFill/>
        </p:spPr>
        <p:txBody>
          <a:bodyPr wrap="none" rtlCol="0">
            <a:spAutoFit/>
          </a:bodyPr>
          <a:lstStyle/>
          <a:p>
            <a:r>
              <a:rPr lang="en-US" dirty="0" smtClean="0"/>
              <a:t>Pretty similar to above, more limited domain</a:t>
            </a:r>
            <a:endParaRPr lang="en-US" dirty="0"/>
          </a:p>
        </p:txBody>
      </p:sp>
    </p:spTree>
    <p:extLst>
      <p:ext uri="{BB962C8B-B14F-4D97-AF65-F5344CB8AC3E}">
        <p14:creationId xmlns:p14="http://schemas.microsoft.com/office/powerpoint/2010/main" val="243253184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De-beautification</a:t>
            </a:r>
            <a:endParaRPr lang="en-US" dirty="0"/>
          </a:p>
        </p:txBody>
      </p:sp>
      <p:sp>
        <p:nvSpPr>
          <p:cNvPr id="3" name="Content Placeholder 2"/>
          <p:cNvSpPr>
            <a:spLocks noGrp="1"/>
          </p:cNvSpPr>
          <p:nvPr>
            <p:ph idx="1"/>
          </p:nvPr>
        </p:nvSpPr>
        <p:spPr/>
        <p:txBody>
          <a:bodyPr/>
          <a:lstStyle/>
          <a:p>
            <a:endParaRPr lang="en-US"/>
          </a:p>
        </p:txBody>
      </p:sp>
      <p:pic>
        <p:nvPicPr>
          <p:cNvPr id="5" name="Picture 4"/>
          <p:cNvPicPr>
            <a:picLocks noChangeAspect="1"/>
          </p:cNvPicPr>
          <p:nvPr/>
        </p:nvPicPr>
        <p:blipFill>
          <a:blip r:embed="rId2"/>
          <a:stretch>
            <a:fillRect/>
          </a:stretch>
        </p:blipFill>
        <p:spPr>
          <a:xfrm>
            <a:off x="6280260" y="862007"/>
            <a:ext cx="1465200" cy="4985534"/>
          </a:xfrm>
          <a:prstGeom prst="rect">
            <a:avLst/>
          </a:prstGeom>
        </p:spPr>
      </p:pic>
      <p:pic>
        <p:nvPicPr>
          <p:cNvPr id="6" name="Picture 5"/>
          <p:cNvPicPr>
            <a:picLocks noChangeAspect="1"/>
          </p:cNvPicPr>
          <p:nvPr/>
        </p:nvPicPr>
        <p:blipFill>
          <a:blip r:embed="rId3"/>
          <a:stretch>
            <a:fillRect/>
          </a:stretch>
        </p:blipFill>
        <p:spPr>
          <a:xfrm>
            <a:off x="7693200" y="862007"/>
            <a:ext cx="2974800" cy="4968934"/>
          </a:xfrm>
          <a:prstGeom prst="rect">
            <a:avLst/>
          </a:prstGeom>
        </p:spPr>
      </p:pic>
      <p:pic>
        <p:nvPicPr>
          <p:cNvPr id="7" name="Picture 6"/>
          <p:cNvPicPr>
            <a:picLocks noChangeAspect="1"/>
          </p:cNvPicPr>
          <p:nvPr/>
        </p:nvPicPr>
        <p:blipFill>
          <a:blip r:embed="rId4"/>
          <a:stretch>
            <a:fillRect/>
          </a:stretch>
        </p:blipFill>
        <p:spPr>
          <a:xfrm>
            <a:off x="1749690" y="1752601"/>
            <a:ext cx="3824100" cy="1073627"/>
          </a:xfrm>
          <a:prstGeom prst="rect">
            <a:avLst/>
          </a:prstGeom>
        </p:spPr>
      </p:pic>
      <p:pic>
        <p:nvPicPr>
          <p:cNvPr id="8" name="Picture 7"/>
          <p:cNvPicPr>
            <a:picLocks noChangeAspect="1"/>
          </p:cNvPicPr>
          <p:nvPr/>
        </p:nvPicPr>
        <p:blipFill>
          <a:blip r:embed="rId5"/>
          <a:stretch>
            <a:fillRect/>
          </a:stretch>
        </p:blipFill>
        <p:spPr>
          <a:xfrm>
            <a:off x="1749690" y="3297595"/>
            <a:ext cx="3840600" cy="2357200"/>
          </a:xfrm>
          <a:prstGeom prst="rect">
            <a:avLst/>
          </a:prstGeom>
        </p:spPr>
      </p:pic>
      <p:sp>
        <p:nvSpPr>
          <p:cNvPr id="9" name="TextBox 8"/>
          <p:cNvSpPr txBox="1"/>
          <p:nvPr/>
        </p:nvSpPr>
        <p:spPr>
          <a:xfrm>
            <a:off x="2699340" y="6174375"/>
            <a:ext cx="6481261" cy="369332"/>
          </a:xfrm>
          <a:prstGeom prst="rect">
            <a:avLst/>
          </a:prstGeom>
          <a:noFill/>
        </p:spPr>
        <p:txBody>
          <a:bodyPr wrap="none" rtlCol="0">
            <a:spAutoFit/>
          </a:bodyPr>
          <a:lstStyle/>
          <a:p>
            <a:r>
              <a:rPr lang="en-US" dirty="0" smtClean="0"/>
              <a:t>Network  regresses principal components of discrepancy map</a:t>
            </a:r>
            <a:endParaRPr lang="en-US" dirty="0"/>
          </a:p>
        </p:txBody>
      </p:sp>
    </p:spTree>
    <p:extLst>
      <p:ext uri="{BB962C8B-B14F-4D97-AF65-F5344CB8AC3E}">
        <p14:creationId xmlns:p14="http://schemas.microsoft.com/office/powerpoint/2010/main" val="364561035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LDR --&gt; HDR</a:t>
            </a:r>
            <a:endParaRPr lang="en-US" dirty="0"/>
          </a:p>
        </p:txBody>
      </p:sp>
      <p:pic>
        <p:nvPicPr>
          <p:cNvPr id="4" name="Picture 3"/>
          <p:cNvPicPr>
            <a:picLocks noChangeAspect="1"/>
          </p:cNvPicPr>
          <p:nvPr/>
        </p:nvPicPr>
        <p:blipFill>
          <a:blip r:embed="rId2"/>
          <a:stretch>
            <a:fillRect/>
          </a:stretch>
        </p:blipFill>
        <p:spPr>
          <a:xfrm>
            <a:off x="5366658" y="76201"/>
            <a:ext cx="5301343" cy="1382925"/>
          </a:xfrm>
          <a:prstGeom prst="rect">
            <a:avLst/>
          </a:prstGeom>
        </p:spPr>
      </p:pic>
      <p:pic>
        <p:nvPicPr>
          <p:cNvPr id="5" name="Picture 4"/>
          <p:cNvPicPr>
            <a:picLocks noChangeAspect="1"/>
          </p:cNvPicPr>
          <p:nvPr/>
        </p:nvPicPr>
        <p:blipFill>
          <a:blip r:embed="rId3"/>
          <a:stretch>
            <a:fillRect/>
          </a:stretch>
        </p:blipFill>
        <p:spPr>
          <a:xfrm>
            <a:off x="6097028" y="2163029"/>
            <a:ext cx="3840600" cy="4039334"/>
          </a:xfrm>
          <a:prstGeom prst="rect">
            <a:avLst/>
          </a:prstGeom>
        </p:spPr>
      </p:pic>
      <p:sp>
        <p:nvSpPr>
          <p:cNvPr id="3" name="Content Placeholder 2"/>
          <p:cNvSpPr>
            <a:spLocks noGrp="1"/>
          </p:cNvSpPr>
          <p:nvPr>
            <p:ph idx="1"/>
          </p:nvPr>
        </p:nvSpPr>
        <p:spPr>
          <a:xfrm>
            <a:off x="1981200" y="990601"/>
            <a:ext cx="3886200" cy="5135563"/>
          </a:xfrm>
        </p:spPr>
        <p:txBody>
          <a:bodyPr>
            <a:normAutofit lnSpcReduction="10000"/>
          </a:bodyPr>
          <a:lstStyle/>
          <a:p>
            <a:pPr>
              <a:buFont typeface="Arial" panose="020B0604020202020204" pitchFamily="34" charset="0"/>
              <a:buChar char="•"/>
            </a:pPr>
            <a:endParaRPr lang="en-US" dirty="0" smtClean="0"/>
          </a:p>
          <a:p>
            <a:pPr>
              <a:buFont typeface="Arial" panose="020B0604020202020204" pitchFamily="34" charset="0"/>
              <a:buChar char="•"/>
            </a:pPr>
            <a:r>
              <a:rPr lang="en-US" dirty="0" smtClean="0"/>
              <a:t>Regress HDR from one LDR image</a:t>
            </a:r>
          </a:p>
          <a:p>
            <a:pPr>
              <a:buFont typeface="Arial" panose="020B0604020202020204" pitchFamily="34" charset="0"/>
              <a:buChar char="•"/>
            </a:pPr>
            <a:endParaRPr lang="en-US" dirty="0" smtClean="0"/>
          </a:p>
          <a:p>
            <a:pPr>
              <a:buFont typeface="Arial" panose="020B0604020202020204" pitchFamily="34" charset="0"/>
              <a:buChar char="•"/>
            </a:pPr>
            <a:r>
              <a:rPr lang="en-US" dirty="0" smtClean="0"/>
              <a:t>Train on synthetic data</a:t>
            </a:r>
          </a:p>
          <a:p>
            <a:pPr>
              <a:buFont typeface="Arial" panose="020B0604020202020204" pitchFamily="34" charset="0"/>
              <a:buChar char="•"/>
            </a:pPr>
            <a:endParaRPr lang="en-US" dirty="0"/>
          </a:p>
          <a:p>
            <a:pPr>
              <a:buFont typeface="Arial" panose="020B0604020202020204" pitchFamily="34" charset="0"/>
              <a:buChar char="•"/>
            </a:pPr>
            <a:r>
              <a:rPr lang="en-US" dirty="0" smtClean="0"/>
              <a:t>Limited to outdoor scenes, rotated so that sun is on top</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3691901087"/>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Smarter user assistance</a:t>
            </a:r>
            <a:endParaRPr lang="en-US" dirty="0"/>
          </a:p>
        </p:txBody>
      </p:sp>
      <p:sp>
        <p:nvSpPr>
          <p:cNvPr id="3" name="Content Placeholder 2"/>
          <p:cNvSpPr>
            <a:spLocks noGrp="1"/>
          </p:cNvSpPr>
          <p:nvPr>
            <p:ph idx="1"/>
          </p:nvPr>
        </p:nvSpPr>
        <p:spPr/>
        <p:txBody>
          <a:bodyPr/>
          <a:lstStyle/>
          <a:p>
            <a:endParaRPr lang="en-US" dirty="0" smtClean="0">
              <a:hlinkClick r:id="rId2"/>
            </a:endParaRPr>
          </a:p>
          <a:p>
            <a:endParaRPr lang="en-US" dirty="0">
              <a:hlinkClick r:id="rId2"/>
            </a:endParaRPr>
          </a:p>
          <a:p>
            <a:r>
              <a:rPr lang="en-US" dirty="0" smtClean="0">
                <a:hlinkClick r:id="rId2"/>
              </a:rPr>
              <a:t>Handwriting beautification </a:t>
            </a:r>
            <a:r>
              <a:rPr lang="en-US" dirty="0" smtClean="0"/>
              <a:t>(</a:t>
            </a:r>
            <a:r>
              <a:rPr lang="en-US" dirty="0" err="1" smtClean="0"/>
              <a:t>Zitnick</a:t>
            </a:r>
            <a:r>
              <a:rPr lang="en-US" dirty="0" smtClean="0"/>
              <a:t> SG’13)</a:t>
            </a:r>
          </a:p>
          <a:p>
            <a:pPr marL="0" indent="0">
              <a:buNone/>
            </a:pPr>
            <a:endParaRPr lang="en-US" dirty="0" smtClean="0"/>
          </a:p>
          <a:p>
            <a:r>
              <a:rPr lang="en-US" dirty="0" smtClean="0">
                <a:hlinkClick r:id="rId3"/>
              </a:rPr>
              <a:t>3D object modeling</a:t>
            </a:r>
            <a:r>
              <a:rPr lang="en-US" dirty="0" smtClean="0"/>
              <a:t> (Chen et al. SGA’13)</a:t>
            </a:r>
          </a:p>
          <a:p>
            <a:endParaRPr lang="en-US" dirty="0"/>
          </a:p>
          <a:p>
            <a:r>
              <a:rPr lang="en-US" dirty="0" smtClean="0">
                <a:hlinkClick r:id="rId4"/>
              </a:rPr>
              <a:t>3D object modeling</a:t>
            </a:r>
            <a:r>
              <a:rPr lang="en-US" dirty="0" smtClean="0"/>
              <a:t> (</a:t>
            </a:r>
            <a:r>
              <a:rPr lang="en-US" dirty="0" err="1" smtClean="0"/>
              <a:t>Kholgade</a:t>
            </a:r>
            <a:r>
              <a:rPr lang="en-US" dirty="0" smtClean="0"/>
              <a:t> et al. SG’14)</a:t>
            </a:r>
            <a:endParaRPr lang="en-US" dirty="0"/>
          </a:p>
        </p:txBody>
      </p:sp>
    </p:spTree>
    <p:extLst>
      <p:ext uri="{BB962C8B-B14F-4D97-AF65-F5344CB8AC3E}">
        <p14:creationId xmlns:p14="http://schemas.microsoft.com/office/powerpoint/2010/main" val="323622412"/>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Video and motion</a:t>
            </a:r>
            <a:endParaRPr lang="en-US" dirty="0"/>
          </a:p>
        </p:txBody>
      </p:sp>
      <p:sp>
        <p:nvSpPr>
          <p:cNvPr id="3" name="Content Placeholder 2"/>
          <p:cNvSpPr>
            <a:spLocks noGrp="1"/>
          </p:cNvSpPr>
          <p:nvPr>
            <p:ph idx="1"/>
          </p:nvPr>
        </p:nvSpPr>
        <p:spPr>
          <a:xfrm>
            <a:off x="609600" y="1143000"/>
            <a:ext cx="8382000" cy="5135563"/>
          </a:xfrm>
        </p:spPr>
        <p:txBody>
          <a:bodyPr>
            <a:normAutofit/>
          </a:bodyPr>
          <a:lstStyle/>
          <a:p>
            <a:r>
              <a:rPr lang="en-US" dirty="0" smtClean="0"/>
              <a:t>Video = sequence of images</a:t>
            </a:r>
          </a:p>
          <a:p>
            <a:pPr lvl="1"/>
            <a:r>
              <a:rPr lang="en-US" dirty="0" smtClean="0"/>
              <a:t>Track points </a:t>
            </a:r>
            <a:r>
              <a:rPr lang="en-US" dirty="0" smtClean="0">
                <a:sym typeface="Wingdings" pitchFamily="2" charset="2"/>
              </a:rPr>
              <a:t> optical flow, tracked objects, 3D reconstruction</a:t>
            </a:r>
          </a:p>
          <a:p>
            <a:pPr lvl="1"/>
            <a:r>
              <a:rPr lang="en-US" dirty="0" smtClean="0">
                <a:sym typeface="Wingdings" pitchFamily="2" charset="2"/>
              </a:rPr>
              <a:t>Find coherent space-time regions  segmentation</a:t>
            </a:r>
          </a:p>
          <a:p>
            <a:pPr lvl="1"/>
            <a:r>
              <a:rPr lang="en-US" dirty="0" smtClean="0">
                <a:sym typeface="Wingdings" pitchFamily="2" charset="2"/>
              </a:rPr>
              <a:t>Recognizing actions and events</a:t>
            </a:r>
            <a:endParaRPr lang="en-US" dirty="0" smtClean="0"/>
          </a:p>
          <a:p>
            <a:r>
              <a:rPr lang="en-US" dirty="0" smtClean="0"/>
              <a:t>Examples: </a:t>
            </a:r>
          </a:p>
          <a:p>
            <a:pPr lvl="1"/>
            <a:r>
              <a:rPr lang="en-US" dirty="0" smtClean="0"/>
              <a:t>Point tracking for structure-from-motion</a:t>
            </a:r>
          </a:p>
          <a:p>
            <a:pPr lvl="2"/>
            <a:r>
              <a:rPr lang="en-US" dirty="0" smtClean="0"/>
              <a:t> </a:t>
            </a:r>
            <a:r>
              <a:rPr lang="en-US" dirty="0" err="1" smtClean="0">
                <a:hlinkClick r:id="rId3"/>
              </a:rPr>
              <a:t>Boujou</a:t>
            </a:r>
            <a:r>
              <a:rPr lang="en-US" dirty="0" smtClean="0">
                <a:hlinkClick r:id="rId3"/>
              </a:rPr>
              <a:t> 1</a:t>
            </a:r>
            <a:endParaRPr lang="en-US" dirty="0" smtClean="0"/>
          </a:p>
          <a:p>
            <a:pPr lvl="1"/>
            <a:r>
              <a:rPr lang="en-US" dirty="0"/>
              <a:t>Facial transfer: </a:t>
            </a:r>
            <a:r>
              <a:rPr lang="en-US" dirty="0" smtClean="0">
                <a:hlinkClick r:id="rId4"/>
              </a:rPr>
              <a:t>Xu et al. SG2014</a:t>
            </a:r>
            <a:endParaRPr lang="en-US" dirty="0" smtClean="0"/>
          </a:p>
          <a:p>
            <a:pPr lvl="1"/>
            <a:endParaRPr 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5" end="5"/>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Scene understanding</a:t>
            </a:r>
            <a:endParaRPr lang="en-US" dirty="0"/>
          </a:p>
        </p:txBody>
      </p:sp>
      <p:sp>
        <p:nvSpPr>
          <p:cNvPr id="3" name="Content Placeholder 2"/>
          <p:cNvSpPr>
            <a:spLocks noGrp="1"/>
          </p:cNvSpPr>
          <p:nvPr>
            <p:ph idx="1"/>
          </p:nvPr>
        </p:nvSpPr>
        <p:spPr/>
        <p:txBody>
          <a:bodyPr/>
          <a:lstStyle/>
          <a:p>
            <a:pPr>
              <a:buNone/>
            </a:pPr>
            <a:r>
              <a:rPr lang="en-US" dirty="0" smtClean="0"/>
              <a:t>	Interpret image in terms of scene categories, objects, surfaces, interactions, goals, etc.</a:t>
            </a:r>
          </a:p>
          <a:p>
            <a:endParaRPr lang="en-US" dirty="0"/>
          </a:p>
        </p:txBody>
      </p:sp>
      <p:pic>
        <p:nvPicPr>
          <p:cNvPr id="4" name="Picture 2" descr="C:\Users\Hoiem\Pictures\Beijing\chillin on the great wall.JPG"/>
          <p:cNvPicPr>
            <a:picLocks noChangeAspect="1" noChangeArrowheads="1"/>
          </p:cNvPicPr>
          <p:nvPr/>
        </p:nvPicPr>
        <p:blipFill>
          <a:blip r:embed="rId2" cstate="print"/>
          <a:srcRect/>
          <a:stretch>
            <a:fillRect/>
          </a:stretch>
        </p:blipFill>
        <p:spPr bwMode="auto">
          <a:xfrm>
            <a:off x="2209800" y="2057400"/>
            <a:ext cx="6096000" cy="4572000"/>
          </a:xfrm>
          <a:prstGeom prst="rect">
            <a:avLst/>
          </a:prstGeom>
          <a:noFill/>
        </p:spPr>
      </p:pic>
      <p:sp>
        <p:nvSpPr>
          <p:cNvPr id="5" name="TextBox 4"/>
          <p:cNvSpPr txBox="1"/>
          <p:nvPr/>
        </p:nvSpPr>
        <p:spPr>
          <a:xfrm>
            <a:off x="5715000" y="5780782"/>
            <a:ext cx="4953001" cy="1077218"/>
          </a:xfrm>
          <a:prstGeom prst="rect">
            <a:avLst/>
          </a:prstGeom>
          <a:solidFill>
            <a:schemeClr val="bg1">
              <a:alpha val="64000"/>
            </a:schemeClr>
          </a:solidFill>
        </p:spPr>
        <p:txBody>
          <a:bodyPr wrap="square" rtlCol="0">
            <a:spAutoFit/>
          </a:bodyPr>
          <a:lstStyle/>
          <a:p>
            <a:pPr>
              <a:buFont typeface="Arial" pitchFamily="34" charset="0"/>
              <a:buChar char="•"/>
            </a:pPr>
            <a:r>
              <a:rPr lang="en-US" sz="1600" dirty="0"/>
              <a:t> Remove the guy lying down (Alyosha)</a:t>
            </a:r>
          </a:p>
          <a:p>
            <a:pPr>
              <a:buFont typeface="Arial" pitchFamily="34" charset="0"/>
              <a:buChar char="•"/>
            </a:pPr>
            <a:r>
              <a:rPr lang="en-US" sz="1600" dirty="0"/>
              <a:t> Make the woman dance or the guy get up</a:t>
            </a:r>
          </a:p>
          <a:p>
            <a:pPr>
              <a:buFont typeface="Arial" pitchFamily="34" charset="0"/>
              <a:buChar char="•"/>
            </a:pPr>
            <a:r>
              <a:rPr lang="en-US" sz="1600" dirty="0"/>
              <a:t> Fill in the window with bricks </a:t>
            </a:r>
          </a:p>
          <a:p>
            <a:pPr>
              <a:buFont typeface="Arial" pitchFamily="34" charset="0"/>
              <a:buChar char="•"/>
            </a:pPr>
            <a:r>
              <a:rPr lang="en-US" sz="1600" dirty="0"/>
              <a:t> Find me images with only Alyosha and  </a:t>
            </a:r>
            <a:r>
              <a:rPr lang="en-US" sz="1600" dirty="0" err="1"/>
              <a:t>Piotro</a:t>
            </a:r>
            <a:endParaRPr lang="en-US" sz="1600" dirty="0"/>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Scene understanding</a:t>
            </a:r>
            <a:endParaRPr lang="en-US" dirty="0"/>
          </a:p>
        </p:txBody>
      </p:sp>
      <p:sp>
        <p:nvSpPr>
          <p:cNvPr id="3" name="Content Placeholder 2"/>
          <p:cNvSpPr>
            <a:spLocks noGrp="1"/>
          </p:cNvSpPr>
          <p:nvPr>
            <p:ph idx="1"/>
          </p:nvPr>
        </p:nvSpPr>
        <p:spPr/>
        <p:txBody>
          <a:bodyPr/>
          <a:lstStyle/>
          <a:p>
            <a:r>
              <a:rPr lang="en-US" dirty="0" smtClean="0">
                <a:sym typeface="Wingdings" pitchFamily="2" charset="2"/>
              </a:rPr>
              <a:t>Mostly unsolved, but we’re getting there (especially for graphics purposes)</a:t>
            </a:r>
          </a:p>
          <a:p>
            <a:r>
              <a:rPr lang="en-US" dirty="0" smtClean="0">
                <a:sym typeface="Wingdings" pitchFamily="2" charset="2"/>
              </a:rPr>
              <a:t>Examples</a:t>
            </a:r>
          </a:p>
          <a:p>
            <a:pPr lvl="1"/>
            <a:r>
              <a:rPr lang="en-US" dirty="0" smtClean="0">
                <a:sym typeface="Wingdings" pitchFamily="2" charset="2"/>
              </a:rPr>
              <a:t>“</a:t>
            </a:r>
            <a:r>
              <a:rPr lang="en-US" dirty="0" smtClean="0">
                <a:sym typeface="Wingdings" pitchFamily="2" charset="2"/>
                <a:hlinkClick r:id="rId2"/>
              </a:rPr>
              <a:t>From Image Parsing to Painterly Rendering</a:t>
            </a:r>
            <a:r>
              <a:rPr lang="en-US" dirty="0" smtClean="0">
                <a:sym typeface="Wingdings" pitchFamily="2" charset="2"/>
              </a:rPr>
              <a:t>” (Zeng et al. 2010)</a:t>
            </a:r>
          </a:p>
          <a:p>
            <a:pPr lvl="1"/>
            <a:r>
              <a:rPr lang="en-US" dirty="0" smtClean="0">
                <a:sym typeface="Wingdings" pitchFamily="2" charset="2"/>
              </a:rPr>
              <a:t>“</a:t>
            </a:r>
            <a:r>
              <a:rPr lang="en-US" dirty="0" smtClean="0">
                <a:sym typeface="Wingdings" pitchFamily="2" charset="2"/>
                <a:hlinkClick r:id="rId3"/>
              </a:rPr>
              <a:t>Sketch2Photo: Internet Image Montage</a:t>
            </a:r>
            <a:r>
              <a:rPr lang="en-US" dirty="0" smtClean="0">
                <a:sym typeface="Wingdings" pitchFamily="2" charset="2"/>
              </a:rPr>
              <a:t>” (Chen et al. 2009)</a:t>
            </a:r>
          </a:p>
          <a:p>
            <a:pPr lvl="1"/>
            <a:r>
              <a:rPr lang="en-US" dirty="0" smtClean="0">
                <a:hlinkClick r:id="rId4"/>
              </a:rPr>
              <a:t>Editing via scene attributes </a:t>
            </a:r>
            <a:r>
              <a:rPr lang="en-US" dirty="0" smtClean="0"/>
              <a:t>(</a:t>
            </a:r>
            <a:r>
              <a:rPr lang="en-US" dirty="0" err="1" smtClean="0"/>
              <a:t>Laffont</a:t>
            </a:r>
            <a:r>
              <a:rPr lang="en-US" dirty="0" smtClean="0"/>
              <a:t> et al. 2014)</a:t>
            </a:r>
          </a:p>
          <a:p>
            <a:endParaRPr lang="en-US" dirty="0"/>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Image Parsing to Painterly Rendering</a:t>
            </a:r>
            <a:endParaRPr lang="en-US" dirty="0"/>
          </a:p>
        </p:txBody>
      </p:sp>
      <p:sp>
        <p:nvSpPr>
          <p:cNvPr id="4" name="TextBox 3"/>
          <p:cNvSpPr txBox="1"/>
          <p:nvPr/>
        </p:nvSpPr>
        <p:spPr>
          <a:xfrm>
            <a:off x="7533810" y="6488668"/>
            <a:ext cx="3134191" cy="369332"/>
          </a:xfrm>
          <a:prstGeom prst="rect">
            <a:avLst/>
          </a:prstGeom>
          <a:noFill/>
        </p:spPr>
        <p:txBody>
          <a:bodyPr wrap="none" rtlCol="0">
            <a:spAutoFit/>
          </a:bodyPr>
          <a:lstStyle/>
          <a:p>
            <a:r>
              <a:rPr lang="en-US" dirty="0" smtClean="0"/>
              <a:t>Zeng et al. SIGGRAPH 2010</a:t>
            </a:r>
            <a:endParaRPr lang="en-US" dirty="0"/>
          </a:p>
        </p:txBody>
      </p:sp>
      <p:pic>
        <p:nvPicPr>
          <p:cNvPr id="1026" name="Picture 2" descr="http://www.stat.ucla.edu/~mtzhao/research/parse2paint/figures/teaser_photo.jpg"/>
          <p:cNvPicPr>
            <a:picLocks noChangeAspect="1" noChangeArrowheads="1"/>
          </p:cNvPicPr>
          <p:nvPr/>
        </p:nvPicPr>
        <p:blipFill>
          <a:blip r:embed="rId2" cstate="print"/>
          <a:srcRect/>
          <a:stretch>
            <a:fillRect/>
          </a:stretch>
        </p:blipFill>
        <p:spPr bwMode="auto">
          <a:xfrm>
            <a:off x="1828800" y="2619374"/>
            <a:ext cx="3124200" cy="2343150"/>
          </a:xfrm>
          <a:prstGeom prst="rect">
            <a:avLst/>
          </a:prstGeom>
          <a:noFill/>
        </p:spPr>
      </p:pic>
      <p:pic>
        <p:nvPicPr>
          <p:cNvPr id="1028" name="Picture 4" descr="http://www.stat.ucla.edu/~mtzhao/research/parse2paint/thumbnails/teaser_painting.jpg"/>
          <p:cNvPicPr>
            <a:picLocks noChangeAspect="1" noChangeArrowheads="1"/>
          </p:cNvPicPr>
          <p:nvPr/>
        </p:nvPicPr>
        <p:blipFill>
          <a:blip r:embed="rId3" cstate="print"/>
          <a:srcRect/>
          <a:stretch>
            <a:fillRect/>
          </a:stretch>
        </p:blipFill>
        <p:spPr bwMode="auto">
          <a:xfrm>
            <a:off x="5257801" y="1836127"/>
            <a:ext cx="5207521" cy="3909647"/>
          </a:xfrm>
          <a:prstGeom prst="rect">
            <a:avLst/>
          </a:prstGeom>
          <a:noFill/>
        </p:spPr>
      </p:pic>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Image Parsing to Painterly Rendering</a:t>
            </a:r>
            <a:endParaRPr lang="en-US" dirty="0"/>
          </a:p>
        </p:txBody>
      </p:sp>
      <p:sp>
        <p:nvSpPr>
          <p:cNvPr id="4" name="TextBox 3"/>
          <p:cNvSpPr txBox="1"/>
          <p:nvPr/>
        </p:nvSpPr>
        <p:spPr>
          <a:xfrm>
            <a:off x="7533810" y="6488668"/>
            <a:ext cx="3134191" cy="369332"/>
          </a:xfrm>
          <a:prstGeom prst="rect">
            <a:avLst/>
          </a:prstGeom>
          <a:noFill/>
        </p:spPr>
        <p:txBody>
          <a:bodyPr wrap="none" rtlCol="0">
            <a:spAutoFit/>
          </a:bodyPr>
          <a:lstStyle/>
          <a:p>
            <a:r>
              <a:rPr lang="en-US" dirty="0" smtClean="0"/>
              <a:t>Zeng et al. SIGGRAPH 2010</a:t>
            </a:r>
            <a:endParaRPr lang="en-US" dirty="0"/>
          </a:p>
        </p:txBody>
      </p:sp>
      <p:pic>
        <p:nvPicPr>
          <p:cNvPr id="6" name="Picture 2"/>
          <p:cNvPicPr>
            <a:picLocks noChangeAspect="1" noChangeArrowheads="1"/>
          </p:cNvPicPr>
          <p:nvPr/>
        </p:nvPicPr>
        <p:blipFill>
          <a:blip r:embed="rId3" cstate="print"/>
          <a:srcRect r="39163"/>
          <a:stretch>
            <a:fillRect/>
          </a:stretch>
        </p:blipFill>
        <p:spPr bwMode="auto">
          <a:xfrm>
            <a:off x="1828800" y="762001"/>
            <a:ext cx="3886200" cy="3861911"/>
          </a:xfrm>
          <a:prstGeom prst="rect">
            <a:avLst/>
          </a:prstGeom>
          <a:noFill/>
          <a:ln w="9525">
            <a:noFill/>
            <a:miter lim="800000"/>
            <a:headEnd/>
            <a:tailEnd/>
          </a:ln>
        </p:spPr>
      </p:pic>
      <p:pic>
        <p:nvPicPr>
          <p:cNvPr id="27650" name="Picture 2"/>
          <p:cNvPicPr>
            <a:picLocks noChangeAspect="1" noChangeArrowheads="1"/>
          </p:cNvPicPr>
          <p:nvPr/>
        </p:nvPicPr>
        <p:blipFill>
          <a:blip r:embed="rId4" cstate="print"/>
          <a:srcRect/>
          <a:stretch>
            <a:fillRect/>
          </a:stretch>
        </p:blipFill>
        <p:spPr bwMode="auto">
          <a:xfrm>
            <a:off x="1828800" y="4930108"/>
            <a:ext cx="4876800" cy="1851692"/>
          </a:xfrm>
          <a:prstGeom prst="rect">
            <a:avLst/>
          </a:prstGeom>
          <a:noFill/>
          <a:ln w="9525">
            <a:noFill/>
            <a:miter lim="800000"/>
            <a:headEnd/>
            <a:tailEnd/>
          </a:ln>
        </p:spPr>
      </p:pic>
      <p:sp>
        <p:nvSpPr>
          <p:cNvPr id="8" name="TextBox 7"/>
          <p:cNvSpPr txBox="1"/>
          <p:nvPr/>
        </p:nvSpPr>
        <p:spPr>
          <a:xfrm>
            <a:off x="1981201" y="914400"/>
            <a:ext cx="787395" cy="369332"/>
          </a:xfrm>
          <a:prstGeom prst="rect">
            <a:avLst/>
          </a:prstGeom>
          <a:noFill/>
        </p:spPr>
        <p:txBody>
          <a:bodyPr wrap="none" rtlCol="0">
            <a:spAutoFit/>
          </a:bodyPr>
          <a:lstStyle/>
          <a:p>
            <a:r>
              <a:rPr lang="en-US" dirty="0" smtClean="0"/>
              <a:t>Parse</a:t>
            </a:r>
            <a:endParaRPr lang="en-US" dirty="0"/>
          </a:p>
        </p:txBody>
      </p:sp>
      <p:sp>
        <p:nvSpPr>
          <p:cNvPr id="9" name="TextBox 8"/>
          <p:cNvSpPr txBox="1"/>
          <p:nvPr/>
        </p:nvSpPr>
        <p:spPr>
          <a:xfrm>
            <a:off x="1804360" y="4636976"/>
            <a:ext cx="889987" cy="369332"/>
          </a:xfrm>
          <a:prstGeom prst="rect">
            <a:avLst/>
          </a:prstGeom>
          <a:noFill/>
        </p:spPr>
        <p:txBody>
          <a:bodyPr wrap="none" rtlCol="0">
            <a:spAutoFit/>
          </a:bodyPr>
          <a:lstStyle/>
          <a:p>
            <a:r>
              <a:rPr lang="en-US" dirty="0" smtClean="0"/>
              <a:t>Sketch</a:t>
            </a:r>
            <a:endParaRPr lang="en-US" dirty="0"/>
          </a:p>
        </p:txBody>
      </p:sp>
      <p:sp>
        <p:nvSpPr>
          <p:cNvPr id="10" name="TextBox 9"/>
          <p:cNvSpPr txBox="1"/>
          <p:nvPr/>
        </p:nvSpPr>
        <p:spPr>
          <a:xfrm>
            <a:off x="4343401" y="4625308"/>
            <a:ext cx="2095445" cy="369332"/>
          </a:xfrm>
          <a:prstGeom prst="rect">
            <a:avLst/>
          </a:prstGeom>
          <a:noFill/>
        </p:spPr>
        <p:txBody>
          <a:bodyPr wrap="none" rtlCol="0">
            <a:spAutoFit/>
          </a:bodyPr>
          <a:lstStyle/>
          <a:p>
            <a:r>
              <a:rPr lang="en-US" dirty="0" smtClean="0"/>
              <a:t>Brush Orientations</a:t>
            </a:r>
            <a:endParaRPr lang="en-US" dirty="0"/>
          </a:p>
        </p:txBody>
      </p:sp>
      <p:pic>
        <p:nvPicPr>
          <p:cNvPr id="27651" name="Picture 3"/>
          <p:cNvPicPr>
            <a:picLocks noChangeAspect="1" noChangeArrowheads="1"/>
          </p:cNvPicPr>
          <p:nvPr/>
        </p:nvPicPr>
        <p:blipFill>
          <a:blip r:embed="rId5" cstate="print"/>
          <a:srcRect/>
          <a:stretch>
            <a:fillRect/>
          </a:stretch>
        </p:blipFill>
        <p:spPr bwMode="auto">
          <a:xfrm>
            <a:off x="7696200" y="2438400"/>
            <a:ext cx="2535910" cy="3200400"/>
          </a:xfrm>
          <a:prstGeom prst="rect">
            <a:avLst/>
          </a:prstGeom>
          <a:noFill/>
          <a:ln w="9525">
            <a:noFill/>
            <a:miter lim="800000"/>
            <a:headEnd/>
            <a:tailEnd/>
          </a:ln>
        </p:spPr>
      </p:pic>
      <p:sp>
        <p:nvSpPr>
          <p:cNvPr id="12" name="TextBox 11"/>
          <p:cNvSpPr txBox="1"/>
          <p:nvPr/>
        </p:nvSpPr>
        <p:spPr>
          <a:xfrm>
            <a:off x="8229601" y="1905000"/>
            <a:ext cx="1633781" cy="369332"/>
          </a:xfrm>
          <a:prstGeom prst="rect">
            <a:avLst/>
          </a:prstGeom>
          <a:noFill/>
        </p:spPr>
        <p:txBody>
          <a:bodyPr wrap="none" rtlCol="0">
            <a:spAutoFit/>
          </a:bodyPr>
          <a:lstStyle/>
          <a:p>
            <a:r>
              <a:rPr lang="en-US" dirty="0" smtClean="0"/>
              <a:t>Brush Strokes</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65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765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2"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Image Parsing to Painterly Rendering</a:t>
            </a:r>
            <a:endParaRPr lang="en-US" dirty="0"/>
          </a:p>
        </p:txBody>
      </p:sp>
      <p:sp>
        <p:nvSpPr>
          <p:cNvPr id="4" name="TextBox 3"/>
          <p:cNvSpPr txBox="1"/>
          <p:nvPr/>
        </p:nvSpPr>
        <p:spPr>
          <a:xfrm>
            <a:off x="6021182" y="6453411"/>
            <a:ext cx="3134191" cy="369332"/>
          </a:xfrm>
          <a:prstGeom prst="rect">
            <a:avLst/>
          </a:prstGeom>
          <a:noFill/>
        </p:spPr>
        <p:txBody>
          <a:bodyPr wrap="none" rtlCol="0">
            <a:spAutoFit/>
          </a:bodyPr>
          <a:lstStyle/>
          <a:p>
            <a:r>
              <a:rPr lang="en-US" dirty="0" smtClean="0"/>
              <a:t>Zeng et al. SIGGRAPH 2010</a:t>
            </a:r>
            <a:endParaRPr lang="en-US" dirty="0"/>
          </a:p>
        </p:txBody>
      </p:sp>
      <p:pic>
        <p:nvPicPr>
          <p:cNvPr id="24578" name="Picture 2" descr="http://www.stat.ucla.edu/~mtzhao/research/parse2paint/thumbnails/d_photo.jpg"/>
          <p:cNvPicPr>
            <a:picLocks noChangeAspect="1" noChangeArrowheads="1"/>
          </p:cNvPicPr>
          <p:nvPr/>
        </p:nvPicPr>
        <p:blipFill>
          <a:blip r:embed="rId3" cstate="print"/>
          <a:srcRect/>
          <a:stretch>
            <a:fillRect/>
          </a:stretch>
        </p:blipFill>
        <p:spPr bwMode="auto">
          <a:xfrm>
            <a:off x="392373" y="2784144"/>
            <a:ext cx="2314575" cy="1733551"/>
          </a:xfrm>
          <a:prstGeom prst="rect">
            <a:avLst/>
          </a:prstGeom>
          <a:noFill/>
        </p:spPr>
      </p:pic>
      <p:pic>
        <p:nvPicPr>
          <p:cNvPr id="24580" name="Picture 4" descr="http://www.stat.ucla.edu/~mtzhao/research/parse2paint/figures/d_painting.jpg"/>
          <p:cNvPicPr>
            <a:picLocks noChangeAspect="1" noChangeArrowheads="1"/>
          </p:cNvPicPr>
          <p:nvPr/>
        </p:nvPicPr>
        <p:blipFill>
          <a:blip r:embed="rId4" cstate="print"/>
          <a:srcRect/>
          <a:stretch>
            <a:fillRect/>
          </a:stretch>
        </p:blipFill>
        <p:spPr bwMode="auto">
          <a:xfrm>
            <a:off x="3211772" y="1393493"/>
            <a:ext cx="5715000" cy="4286250"/>
          </a:xfrm>
          <a:prstGeom prst="rect">
            <a:avLst/>
          </a:prstGeom>
          <a:noFill/>
        </p:spPr>
      </p:pic>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Image Parsing to Painterly Rendering</a:t>
            </a:r>
            <a:endParaRPr lang="en-US" dirty="0"/>
          </a:p>
        </p:txBody>
      </p:sp>
      <p:sp>
        <p:nvSpPr>
          <p:cNvPr id="3" name="Content Placeholder 2"/>
          <p:cNvSpPr>
            <a:spLocks noGrp="1"/>
          </p:cNvSpPr>
          <p:nvPr>
            <p:ph idx="1"/>
          </p:nvPr>
        </p:nvSpPr>
        <p:spPr/>
        <p:txBody>
          <a:bodyPr/>
          <a:lstStyle/>
          <a:p>
            <a:endParaRPr lang="en-US"/>
          </a:p>
        </p:txBody>
      </p:sp>
      <p:pic>
        <p:nvPicPr>
          <p:cNvPr id="28674" name="Picture 2"/>
          <p:cNvPicPr>
            <a:picLocks noChangeAspect="1" noChangeArrowheads="1"/>
          </p:cNvPicPr>
          <p:nvPr/>
        </p:nvPicPr>
        <p:blipFill>
          <a:blip r:embed="rId2" cstate="print"/>
          <a:srcRect/>
          <a:stretch>
            <a:fillRect/>
          </a:stretch>
        </p:blipFill>
        <p:spPr bwMode="auto">
          <a:xfrm>
            <a:off x="762000" y="1143000"/>
            <a:ext cx="7919699" cy="52578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More examples</a:t>
            </a:r>
            <a:endParaRPr lang="en-US" dirty="0"/>
          </a:p>
        </p:txBody>
      </p:sp>
      <p:sp>
        <p:nvSpPr>
          <p:cNvPr id="3" name="Content Placeholder 2"/>
          <p:cNvSpPr>
            <a:spLocks noGrp="1"/>
          </p:cNvSpPr>
          <p:nvPr>
            <p:ph idx="1"/>
          </p:nvPr>
        </p:nvSpPr>
        <p:spPr/>
        <p:txBody>
          <a:bodyPr/>
          <a:lstStyle/>
          <a:p>
            <a:r>
              <a:rPr lang="en-US" dirty="0" smtClean="0"/>
              <a:t>Sketch2photo: </a:t>
            </a:r>
            <a:r>
              <a:rPr lang="en-US" sz="2800" dirty="0">
                <a:hlinkClick r:id="rId4"/>
              </a:rPr>
              <a:t>http://www.youtube.com/watch?v=dW1Epl2LdFM</a:t>
            </a:r>
            <a:endParaRPr lang="en-US" sz="2800" dirty="0"/>
          </a:p>
          <a:p>
            <a:endParaRPr lang="en-US" sz="2800" dirty="0"/>
          </a:p>
          <a:p>
            <a:r>
              <a:rPr lang="en-US" dirty="0" smtClean="0"/>
              <a:t>Animating still photographs</a:t>
            </a:r>
          </a:p>
          <a:p>
            <a:pPr>
              <a:buNone/>
            </a:pPr>
            <a:r>
              <a:rPr lang="en-US" sz="3600" dirty="0"/>
              <a:t>	</a:t>
            </a:r>
            <a:endParaRPr lang="en-US" sz="3600" dirty="0"/>
          </a:p>
        </p:txBody>
      </p:sp>
      <p:sp>
        <p:nvSpPr>
          <p:cNvPr id="4" name="TextBox 3"/>
          <p:cNvSpPr txBox="1"/>
          <p:nvPr/>
        </p:nvSpPr>
        <p:spPr>
          <a:xfrm>
            <a:off x="1524001" y="6477000"/>
            <a:ext cx="1877437" cy="369332"/>
          </a:xfrm>
          <a:prstGeom prst="rect">
            <a:avLst/>
          </a:prstGeom>
          <a:noFill/>
        </p:spPr>
        <p:txBody>
          <a:bodyPr wrap="none" rtlCol="0">
            <a:spAutoFit/>
          </a:bodyPr>
          <a:lstStyle/>
          <a:p>
            <a:r>
              <a:rPr lang="en-US" dirty="0" smtClean="0"/>
              <a:t>Chen et al. 2009</a:t>
            </a:r>
            <a:endParaRPr lang="en-US" dirty="0"/>
          </a:p>
        </p:txBody>
      </p:sp>
      <p:pic>
        <p:nvPicPr>
          <p:cNvPr id="6" name="sig05.wm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401437" y="3256280"/>
            <a:ext cx="4876800" cy="3251200"/>
          </a:xfrm>
          <a:prstGeom prst="rect">
            <a:avLst/>
          </a:prstGeom>
        </p:spPr>
      </p:pic>
    </p:spTree>
  </p:cSld>
  <p:clrMapOvr>
    <a:masterClrMapping/>
  </p:clrMapOvr>
  <p:timing>
    <p:tnLst>
      <p:par>
        <p:cTn id="1" dur="indefinite" restart="never" nodeType="tmRoot">
          <p:childTnLst>
            <p:video fullScrn="1">
              <p:cMediaNode vol="80000">
                <p:cTn id="2" fill="hold" display="0">
                  <p:stCondLst>
                    <p:cond delay="indefinite"/>
                  </p:stCondLst>
                </p:cTn>
                <p:tgtEl>
                  <p:spTgt spid="6"/>
                </p:tgtEl>
              </p:cMediaNode>
            </p:vide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Interactive games: </a:t>
            </a:r>
            <a:r>
              <a:rPr lang="en-US" dirty="0" err="1" smtClean="0"/>
              <a:t>Kinect</a:t>
            </a:r>
            <a:endParaRPr lang="en-US" dirty="0"/>
          </a:p>
        </p:txBody>
      </p:sp>
      <p:sp>
        <p:nvSpPr>
          <p:cNvPr id="3" name="Content Placeholder 2"/>
          <p:cNvSpPr>
            <a:spLocks noGrp="1"/>
          </p:cNvSpPr>
          <p:nvPr>
            <p:ph idx="1"/>
          </p:nvPr>
        </p:nvSpPr>
        <p:spPr/>
        <p:txBody>
          <a:bodyPr>
            <a:normAutofit/>
          </a:bodyPr>
          <a:lstStyle/>
          <a:p>
            <a:r>
              <a:rPr lang="en-US" sz="2400" dirty="0"/>
              <a:t>Object Recognition: </a:t>
            </a:r>
            <a:r>
              <a:rPr lang="en-US" sz="2400" dirty="0">
                <a:hlinkClick r:id="rId2"/>
              </a:rPr>
              <a:t>http://www.youtube.com/watch?feature=iv&amp;v=fQ59dXOo63o</a:t>
            </a:r>
            <a:endParaRPr lang="en-US" sz="2400" dirty="0"/>
          </a:p>
          <a:p>
            <a:endParaRPr lang="en-US" sz="2400" dirty="0">
              <a:hlinkClick r:id="rId3"/>
            </a:endParaRPr>
          </a:p>
          <a:p>
            <a:r>
              <a:rPr lang="en-US" sz="2400" dirty="0"/>
              <a:t>Mario: </a:t>
            </a:r>
            <a:r>
              <a:rPr lang="en-US" sz="2400" dirty="0">
                <a:hlinkClick r:id="rId3"/>
              </a:rPr>
              <a:t>http://www.youtube.com/watch?v=8CTJL5lUjHg</a:t>
            </a:r>
            <a:endParaRPr lang="en-US" sz="2400" dirty="0"/>
          </a:p>
          <a:p>
            <a:endParaRPr lang="en-US" sz="2400" dirty="0">
              <a:hlinkClick r:id="rId4"/>
            </a:endParaRPr>
          </a:p>
          <a:p>
            <a:r>
              <a:rPr lang="en-US" sz="2400" dirty="0"/>
              <a:t>3D: </a:t>
            </a:r>
            <a:r>
              <a:rPr lang="en-US" sz="2400" dirty="0">
                <a:hlinkClick r:id="rId4"/>
              </a:rPr>
              <a:t>http://www.youtube.com/watch?v=7QrnwoO1-8A</a:t>
            </a:r>
            <a:endParaRPr lang="en-US" sz="2400" dirty="0"/>
          </a:p>
          <a:p>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Modeling humans</a:t>
            </a:r>
            <a:endParaRPr lang="en-US" dirty="0"/>
          </a:p>
        </p:txBody>
      </p:sp>
      <p:sp>
        <p:nvSpPr>
          <p:cNvPr id="3" name="Content Placeholder 2"/>
          <p:cNvSpPr>
            <a:spLocks noGrp="1"/>
          </p:cNvSpPr>
          <p:nvPr>
            <p:ph idx="1"/>
          </p:nvPr>
        </p:nvSpPr>
        <p:spPr>
          <a:xfrm>
            <a:off x="1981200" y="990600"/>
            <a:ext cx="8229600" cy="5562600"/>
          </a:xfrm>
        </p:spPr>
        <p:txBody>
          <a:bodyPr>
            <a:normAutofit/>
          </a:bodyPr>
          <a:lstStyle/>
          <a:p>
            <a:r>
              <a:rPr lang="en-US" dirty="0" smtClean="0">
                <a:hlinkClick r:id="rId2"/>
              </a:rPr>
              <a:t>Estimating pose and shape</a:t>
            </a:r>
            <a:endParaRPr lang="en-US" dirty="0" smtClean="0">
              <a:hlinkClick r:id="rId3"/>
            </a:endParaRPr>
          </a:p>
          <a:p>
            <a:pPr lvl="1"/>
            <a:r>
              <a:rPr lang="en-US" dirty="0">
                <a:hlinkClick r:id="rId4"/>
              </a:rPr>
              <a:t>http://clothingparsing.com/</a:t>
            </a:r>
            <a:endParaRPr lang="en-US" dirty="0" smtClean="0">
              <a:hlinkClick r:id="rId3"/>
            </a:endParaRPr>
          </a:p>
          <a:p>
            <a:pPr lvl="1"/>
            <a:r>
              <a:rPr lang="en-US" dirty="0" err="1" smtClean="0">
                <a:hlinkClick r:id="rId5"/>
              </a:rPr>
              <a:t>Parselets</a:t>
            </a:r>
            <a:r>
              <a:rPr lang="en-US" dirty="0" smtClean="0">
                <a:hlinkClick r:id="rId5"/>
              </a:rPr>
              <a:t> (Dong et al., ICCV 2013)</a:t>
            </a:r>
            <a:endParaRPr lang="en-US" dirty="0" smtClean="0"/>
          </a:p>
          <a:p>
            <a:pPr lvl="1"/>
            <a:endParaRPr lang="en-US" dirty="0">
              <a:hlinkClick r:id="rId3"/>
            </a:endParaRPr>
          </a:p>
          <a:p>
            <a:pPr lvl="1"/>
            <a:endParaRPr lang="en-US" dirty="0" smtClean="0">
              <a:hlinkClick r:id="rId3"/>
            </a:endParaRPr>
          </a:p>
          <a:p>
            <a:pPr lvl="1"/>
            <a:endParaRPr lang="en-US" dirty="0" smtClean="0">
              <a:hlinkClick r:id="rId3"/>
            </a:endParaRPr>
          </a:p>
          <a:p>
            <a:r>
              <a:rPr lang="en-US" dirty="0">
                <a:hlinkClick r:id="rId6"/>
              </a:rPr>
              <a:t>Motion capture</a:t>
            </a:r>
            <a:endParaRPr lang="en-US" dirty="0"/>
          </a:p>
          <a:p>
            <a:pPr marL="0" indent="0">
              <a:buNone/>
            </a:pPr>
            <a:endParaRPr lang="en-US" dirty="0" smtClean="0">
              <a:hlinkClick r:id="rId7"/>
            </a:endParaRPr>
          </a:p>
          <a:p>
            <a:r>
              <a:rPr lang="en-US" dirty="0" smtClean="0">
                <a:hlinkClick r:id="rId7"/>
              </a:rPr>
              <a:t>3D face from image</a:t>
            </a:r>
            <a:r>
              <a:rPr lang="en-US" dirty="0" smtClean="0"/>
              <a:t> (Kemelmacher ICCV’13)</a:t>
            </a:r>
            <a:endParaRPr lang="en-US" dirty="0">
              <a:hlinkClick r:id="rId3"/>
            </a:endParaRPr>
          </a:p>
          <a:p>
            <a:pPr marL="0" indent="0">
              <a:buNone/>
            </a:pPr>
            <a:endParaRPr lang="en-US" dirty="0" smtClean="0"/>
          </a:p>
          <a:p>
            <a:endParaRPr lang="en-US" dirty="0"/>
          </a:p>
        </p:txBody>
      </p:sp>
      <p:pic>
        <p:nvPicPr>
          <p:cNvPr id="1026"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429000" y="2819401"/>
            <a:ext cx="5105400" cy="11067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Better and simpler 3D reconstruction</a:t>
            </a:r>
            <a:endParaRPr lang="en-US" dirty="0"/>
          </a:p>
        </p:txBody>
      </p:sp>
      <p:sp>
        <p:nvSpPr>
          <p:cNvPr id="3" name="Content Placeholder 2"/>
          <p:cNvSpPr>
            <a:spLocks noGrp="1"/>
          </p:cNvSpPr>
          <p:nvPr>
            <p:ph idx="1"/>
          </p:nvPr>
        </p:nvSpPr>
        <p:spPr/>
        <p:txBody>
          <a:bodyPr/>
          <a:lstStyle/>
          <a:p>
            <a:pPr marL="0" indent="0">
              <a:buNone/>
            </a:pPr>
            <a:endParaRPr lang="en-US" dirty="0" smtClean="0"/>
          </a:p>
          <a:p>
            <a:pPr marL="0" indent="0">
              <a:buNone/>
            </a:pPr>
            <a:r>
              <a:rPr lang="en-US" dirty="0" err="1" smtClean="0"/>
              <a:t>MobileFusion</a:t>
            </a:r>
            <a:r>
              <a:rPr lang="en-US" dirty="0" smtClean="0"/>
              <a:t> (2015): </a:t>
            </a:r>
            <a:r>
              <a:rPr lang="en-US" sz="2400" dirty="0">
                <a:hlinkClick r:id="rId2"/>
              </a:rPr>
              <a:t>https://youtu.be/8M_-</a:t>
            </a:r>
            <a:r>
              <a:rPr lang="en-US" sz="2400" dirty="0">
                <a:hlinkClick r:id="rId2"/>
              </a:rPr>
              <a:t>lSYqACo</a:t>
            </a:r>
            <a:endParaRPr lang="en-US" sz="2400" dirty="0"/>
          </a:p>
          <a:p>
            <a:pPr marL="0" indent="0">
              <a:buNone/>
            </a:pPr>
            <a:endParaRPr lang="en-US" dirty="0"/>
          </a:p>
        </p:txBody>
      </p:sp>
    </p:spTree>
    <p:extLst>
      <p:ext uri="{BB962C8B-B14F-4D97-AF65-F5344CB8AC3E}">
        <p14:creationId xmlns:p14="http://schemas.microsoft.com/office/powerpoint/2010/main" val="3524449373"/>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Questions</a:t>
            </a:r>
            <a:endParaRPr lang="en-US" dirty="0"/>
          </a:p>
        </p:txBody>
      </p:sp>
      <p:sp>
        <p:nvSpPr>
          <p:cNvPr id="3" name="Content Placeholder 2"/>
          <p:cNvSpPr>
            <a:spLocks noGrp="1"/>
          </p:cNvSpPr>
          <p:nvPr>
            <p:ph idx="1"/>
          </p:nvPr>
        </p:nvSpPr>
        <p:spPr/>
        <p:txBody>
          <a:bodyPr/>
          <a:lstStyle/>
          <a:p>
            <a:r>
              <a:rPr lang="en-US" dirty="0" smtClean="0"/>
              <a:t>How can we simplify editing of photos and videos?</a:t>
            </a:r>
          </a:p>
          <a:p>
            <a:endParaRPr lang="en-US" dirty="0" smtClean="0"/>
          </a:p>
          <a:p>
            <a:r>
              <a:rPr lang="en-US" dirty="0" smtClean="0"/>
              <a:t>How can we organize photographs and videos?</a:t>
            </a:r>
          </a:p>
          <a:p>
            <a:endParaRPr lang="en-US" dirty="0" smtClean="0"/>
          </a:p>
          <a:p>
            <a:r>
              <a:rPr lang="en-US" dirty="0" smtClean="0"/>
              <a:t>Can we just capture and store the whole visual world?</a:t>
            </a:r>
          </a:p>
          <a:p>
            <a:endParaRPr lang="en-US" dirty="0" smtClean="0"/>
          </a:p>
          <a:p>
            <a:endParaRPr lang="en-US" dirty="0"/>
          </a:p>
        </p:txBody>
      </p:sp>
    </p:spTree>
  </p:cSld>
  <p:clrMapOvr>
    <a:masterClrMapping/>
  </p:clrMapOvr>
  <p:transition/>
  <p:timing>
    <p:tnLst>
      <p:par>
        <p:cTn id="1" dur="indefinite" restart="never" nodeType="tmRoot"/>
      </p:par>
    </p:tnLst>
  </p:timing>
</p:sld>
</file>

<file path=ppt/theme/theme1.xml><?xml version="1.0" encoding="utf-8"?>
<a:theme xmlns:a="http://schemas.openxmlformats.org/drawingml/2006/main" name="2_Office Theme">
  <a:themeElements>
    <a:clrScheme name="Custom 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595959"/>
      </a:hlink>
      <a:folHlink>
        <a:srgbClr val="595959"/>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81451</TotalTime>
  <Words>1779</Words>
  <Application>Microsoft Office PowerPoint</Application>
  <PresentationFormat>Widescreen</PresentationFormat>
  <Paragraphs>378</Paragraphs>
  <Slides>52</Slides>
  <Notes>9</Notes>
  <HiddenSlides>3</HiddenSlides>
  <MMClips>2</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52</vt:i4>
      </vt:variant>
    </vt:vector>
  </HeadingPairs>
  <TitlesOfParts>
    <vt:vector size="59" baseType="lpstr">
      <vt:lpstr>Arial</vt:lpstr>
      <vt:lpstr>Calibri</vt:lpstr>
      <vt:lpstr>Cambria Math</vt:lpstr>
      <vt:lpstr>Gotham Medium</vt:lpstr>
      <vt:lpstr>Wingdings</vt:lpstr>
      <vt:lpstr>2_Office Theme</vt:lpstr>
      <vt:lpstr>Equation</vt:lpstr>
      <vt:lpstr>PowerPoint Presentation</vt:lpstr>
      <vt:lpstr>Today</vt:lpstr>
      <vt:lpstr>Project 5</vt:lpstr>
      <vt:lpstr>This course has provided fundamentals</vt:lpstr>
      <vt:lpstr>PowerPoint Presentation</vt:lpstr>
      <vt:lpstr>How to create 3D model from multiple images</vt:lpstr>
      <vt:lpstr>Incremental Structure from Motion (SfM)</vt:lpstr>
      <vt:lpstr>Incremental SfM</vt:lpstr>
      <vt:lpstr>Incremental SFM: detect features</vt:lpstr>
      <vt:lpstr>Incremental SFM: match features and images</vt:lpstr>
      <vt:lpstr>Incremental SFM: create tracks graph</vt:lpstr>
      <vt:lpstr>Incremental SFM: initialize reconstruction</vt:lpstr>
      <vt:lpstr>Triangulation: Linear Solution</vt:lpstr>
      <vt:lpstr>Triangulation: Linear Solution</vt:lpstr>
      <vt:lpstr>Bundle adjustment</vt:lpstr>
      <vt:lpstr>Incremental SFM: grow reconstruction</vt:lpstr>
      <vt:lpstr>Incremental SFM: grow reconstruction</vt:lpstr>
      <vt:lpstr>Important recent papers and methods for SfM</vt:lpstr>
      <vt:lpstr>Multiview Stereo: propose and verify 3D points by matching pixel patches across images</vt:lpstr>
      <vt:lpstr>Multiview Stereo: recommended reading</vt:lpstr>
      <vt:lpstr>Surface Reconstruction</vt:lpstr>
      <vt:lpstr>PowerPoint Presentation</vt:lpstr>
      <vt:lpstr>Magic or math?  Gradient descent on encoder network to reproduce Original produces a cleaner image.  Even better than recent methods designed to solve this problem.</vt:lpstr>
      <vt:lpstr>PowerPoint Presentation</vt:lpstr>
      <vt:lpstr>PowerPoint Presentation</vt:lpstr>
      <vt:lpstr>PowerPoint Presentation</vt:lpstr>
      <vt:lpstr>Event cameras</vt:lpstr>
      <vt:lpstr>Two more</vt:lpstr>
      <vt:lpstr>Trends and Future of Computational Photography</vt:lpstr>
      <vt:lpstr>How can you learn more?</vt:lpstr>
      <vt:lpstr>How can you learn more?</vt:lpstr>
      <vt:lpstr>Computer Vision (with Prof Gupta Spring 2020)</vt:lpstr>
      <vt:lpstr>How do you learn more?</vt:lpstr>
      <vt:lpstr>Thank you!</vt:lpstr>
      <vt:lpstr>PowerPoint Presentation</vt:lpstr>
      <vt:lpstr>Image  Light Field</vt:lpstr>
      <vt:lpstr>Superresolution</vt:lpstr>
      <vt:lpstr>De-beautification</vt:lpstr>
      <vt:lpstr>LDR --&gt; HDR</vt:lpstr>
      <vt:lpstr>Smarter user assistance</vt:lpstr>
      <vt:lpstr>Video and motion</vt:lpstr>
      <vt:lpstr>Scene understanding</vt:lpstr>
      <vt:lpstr>Scene understanding</vt:lpstr>
      <vt:lpstr>Image Parsing to Painterly Rendering</vt:lpstr>
      <vt:lpstr>Image Parsing to Painterly Rendering</vt:lpstr>
      <vt:lpstr>Image Parsing to Painterly Rendering</vt:lpstr>
      <vt:lpstr>Image Parsing to Painterly Rendering</vt:lpstr>
      <vt:lpstr>More examples</vt:lpstr>
      <vt:lpstr>Interactive games: Kinect</vt:lpstr>
      <vt:lpstr>Modeling humans</vt:lpstr>
      <vt:lpstr>Better and simpler 3D reconstruction</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Derek Hoiem</dc:creator>
  <cp:lastModifiedBy>Hoiem, Derek W</cp:lastModifiedBy>
  <cp:revision>297</cp:revision>
  <dcterms:created xsi:type="dcterms:W3CDTF">2009-12-16T02:55:56Z</dcterms:created>
  <dcterms:modified xsi:type="dcterms:W3CDTF">2019-12-11T16:10:32Z</dcterms:modified>
</cp:coreProperties>
</file>