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64"/>
  </p:notesMasterIdLst>
  <p:sldIdLst>
    <p:sldId id="398" r:id="rId3"/>
    <p:sldId id="457" r:id="rId4"/>
    <p:sldId id="485" r:id="rId5"/>
    <p:sldId id="476" r:id="rId6"/>
    <p:sldId id="486" r:id="rId7"/>
    <p:sldId id="488" r:id="rId8"/>
    <p:sldId id="487" r:id="rId9"/>
    <p:sldId id="484" r:id="rId10"/>
    <p:sldId id="465" r:id="rId11"/>
    <p:sldId id="466" r:id="rId12"/>
    <p:sldId id="464" r:id="rId13"/>
    <p:sldId id="415" r:id="rId14"/>
    <p:sldId id="420" r:id="rId15"/>
    <p:sldId id="419" r:id="rId16"/>
    <p:sldId id="460" r:id="rId17"/>
    <p:sldId id="437" r:id="rId18"/>
    <p:sldId id="416" r:id="rId19"/>
    <p:sldId id="422" r:id="rId20"/>
    <p:sldId id="421" r:id="rId21"/>
    <p:sldId id="400" r:id="rId22"/>
    <p:sldId id="417" r:id="rId23"/>
    <p:sldId id="449" r:id="rId24"/>
    <p:sldId id="450" r:id="rId25"/>
    <p:sldId id="425" r:id="rId26"/>
    <p:sldId id="426" r:id="rId27"/>
    <p:sldId id="427" r:id="rId28"/>
    <p:sldId id="432" r:id="rId29"/>
    <p:sldId id="433" r:id="rId30"/>
    <p:sldId id="434" r:id="rId31"/>
    <p:sldId id="436" r:id="rId32"/>
    <p:sldId id="435" r:id="rId33"/>
    <p:sldId id="403" r:id="rId34"/>
    <p:sldId id="405" r:id="rId35"/>
    <p:sldId id="455" r:id="rId36"/>
    <p:sldId id="406" r:id="rId37"/>
    <p:sldId id="451" r:id="rId38"/>
    <p:sldId id="452" r:id="rId39"/>
    <p:sldId id="453" r:id="rId40"/>
    <p:sldId id="454" r:id="rId41"/>
    <p:sldId id="407" r:id="rId42"/>
    <p:sldId id="409" r:id="rId43"/>
    <p:sldId id="438" r:id="rId44"/>
    <p:sldId id="439" r:id="rId45"/>
    <p:sldId id="440" r:id="rId46"/>
    <p:sldId id="446" r:id="rId47"/>
    <p:sldId id="447" r:id="rId48"/>
    <p:sldId id="471" r:id="rId49"/>
    <p:sldId id="472" r:id="rId50"/>
    <p:sldId id="473" r:id="rId51"/>
    <p:sldId id="441" r:id="rId52"/>
    <p:sldId id="442" r:id="rId53"/>
    <p:sldId id="443" r:id="rId54"/>
    <p:sldId id="410" r:id="rId55"/>
    <p:sldId id="413" r:id="rId56"/>
    <p:sldId id="411" r:id="rId57"/>
    <p:sldId id="444" r:id="rId58"/>
    <p:sldId id="480" r:id="rId59"/>
    <p:sldId id="445" r:id="rId60"/>
    <p:sldId id="448" r:id="rId61"/>
    <p:sldId id="414" r:id="rId62"/>
    <p:sldId id="456" r:id="rId63"/>
  </p:sldIdLst>
  <p:sldSz cx="12192000" cy="6858000"/>
  <p:notesSz cx="7010400" cy="923607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" userDrawn="1">
          <p15:clr>
            <a:srgbClr val="A4A3A4"/>
          </p15:clr>
        </p15:guide>
        <p15:guide id="3" pos="57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8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63" autoAdjust="0"/>
    <p:restoredTop sz="84462" autoAdjust="0"/>
  </p:normalViewPr>
  <p:slideViewPr>
    <p:cSldViewPr>
      <p:cViewPr varScale="1">
        <p:scale>
          <a:sx n="98" d="100"/>
          <a:sy n="98" d="100"/>
        </p:scale>
        <p:origin x="690" y="84"/>
      </p:cViewPr>
      <p:guideLst>
        <p:guide pos="384"/>
        <p:guide pos="5760"/>
        <p:guide orient="horz" pos="2160"/>
      </p:guideLst>
    </p:cSldViewPr>
  </p:slideViewPr>
  <p:outlineViewPr>
    <p:cViewPr>
      <p:scale>
        <a:sx n="33" d="100"/>
        <a:sy n="33" d="100"/>
      </p:scale>
      <p:origin x="0" y="11449"/>
    </p:cViewPr>
    <p:sldLst>
      <p:sld r:id="rId1" collapse="1"/>
    </p:sldLst>
  </p:outlin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viewProps" Target="viewProp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2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2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9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1804"/>
          </a:xfrm>
          <a:prstGeom prst="rect">
            <a:avLst/>
          </a:prstGeom>
        </p:spPr>
        <p:txBody>
          <a:bodyPr vert="horz" lIns="92835" tIns="46417" rIns="92835" bIns="46417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7" y="0"/>
            <a:ext cx="3037840" cy="461804"/>
          </a:xfrm>
          <a:prstGeom prst="rect">
            <a:avLst/>
          </a:prstGeom>
        </p:spPr>
        <p:txBody>
          <a:bodyPr vert="horz" lIns="92835" tIns="46417" rIns="92835" bIns="46417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6F4FBCDD-D989-4CE3-ADE9-54A81E3DAD12}" type="datetimeFigureOut">
              <a:rPr lang="en-US"/>
              <a:pPr>
                <a:defRPr/>
              </a:pPr>
              <a:t>9/23/2019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7038" y="692150"/>
            <a:ext cx="6156325" cy="3463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835" tIns="46417" rIns="92835" bIns="46417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387137"/>
            <a:ext cx="5608320" cy="4156234"/>
          </a:xfrm>
          <a:prstGeom prst="rect">
            <a:avLst/>
          </a:prstGeom>
        </p:spPr>
        <p:txBody>
          <a:bodyPr vert="horz" lIns="92835" tIns="46417" rIns="92835" bIns="46417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9"/>
            <a:ext cx="3037840" cy="461804"/>
          </a:xfrm>
          <a:prstGeom prst="rect">
            <a:avLst/>
          </a:prstGeom>
        </p:spPr>
        <p:txBody>
          <a:bodyPr vert="horz" lIns="92835" tIns="46417" rIns="92835" bIns="46417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7" y="8772669"/>
            <a:ext cx="3037840" cy="461804"/>
          </a:xfrm>
          <a:prstGeom prst="rect">
            <a:avLst/>
          </a:prstGeom>
        </p:spPr>
        <p:txBody>
          <a:bodyPr vert="horz" lIns="92835" tIns="46417" rIns="92835" bIns="46417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0EA13999-41D4-4B40-AFC6-99FBFE0D64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82448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7038" y="692150"/>
            <a:ext cx="6156325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Draw on board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A13999-41D4-4B40-AFC6-99FBFE0D6424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416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7038" y="692150"/>
            <a:ext cx="6156325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A13999-41D4-4B40-AFC6-99FBFE0D6424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6368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7038" y="692150"/>
            <a:ext cx="6156325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Background pixels completely replaced, color of foreground changed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A13999-41D4-4B40-AFC6-99FBFE0D6424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0863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1"/>
            <a:ext cx="103632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355975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928856-9DEC-4F70-BAC4-A3F83621488F}" type="datetimeFigureOut">
              <a:rPr lang="en-US"/>
              <a:pPr>
                <a:defRPr/>
              </a:pPr>
              <a:t>9/23/2019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213ED9-5A0B-4A31-954B-2A54A108E8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60BF57-0160-4C5B-B9BD-AF25353160A6}" type="datetimeFigureOut">
              <a:rPr lang="en-US"/>
              <a:pPr>
                <a:defRPr/>
              </a:pPr>
              <a:t>9/23/2019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1194E1-1295-4EEB-B5B3-E50E5BF992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F29195-A194-4B65-A99C-A8BE0BAE2B20}" type="datetimeFigureOut">
              <a:rPr lang="en-US"/>
              <a:pPr>
                <a:defRPr/>
              </a:pPr>
              <a:t>9/23/2019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A7B8B3-B96D-45F2-A102-918AF287C5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BigBlueDots1600Logo2 op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03200" y="5334000"/>
            <a:ext cx="11684000" cy="685800"/>
          </a:xfrm>
          <a:effectLst/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662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914400" y="6096000"/>
            <a:ext cx="10972800" cy="533400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90600"/>
            <a:ext cx="109728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05254D-8B20-4C4C-8DBB-724452D461E9}" type="datetimeFigureOut">
              <a:rPr lang="en-US"/>
              <a:pPr>
                <a:defRPr/>
              </a:pPr>
              <a:t>9/23/2019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F88BE6-D0E6-4FA5-A5C6-AF6DB92BA8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61261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26400" cy="61261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8534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600200"/>
            <a:ext cx="10972800" cy="4800600"/>
          </a:xfrm>
        </p:spPr>
        <p:txBody>
          <a:bodyPr/>
          <a:lstStyle/>
          <a:p>
            <a:pPr lvl="0"/>
            <a:endParaRPr lang="en-US" noProof="0" smtClean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CA1C5E-A3A3-47F0-9854-D6BA8E3AE4F0}" type="datetimeFigureOut">
              <a:rPr lang="en-US"/>
              <a:pPr>
                <a:defRPr/>
              </a:pPr>
              <a:t>9/23/2019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E17E4F-D037-4C32-8A72-16E6101325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C660B9-CB34-42C7-A624-E7D942AC8C03}" type="datetimeFigureOut">
              <a:rPr lang="en-US"/>
              <a:pPr>
                <a:defRPr/>
              </a:pPr>
              <a:t>9/23/2019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BBDDFB-8755-4DAB-83C3-C2137D7AEE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E9164F-B89B-4408-B261-81D9BBF3AF7D}" type="datetimeFigureOut">
              <a:rPr lang="en-US"/>
              <a:pPr>
                <a:defRPr/>
              </a:pPr>
              <a:t>9/23/2019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9C5821-7A2A-4B75-9372-AD219CD435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16ACE7-F072-4577-8DFB-307FEB5C7225}" type="datetimeFigureOut">
              <a:rPr lang="en-US"/>
              <a:pPr>
                <a:defRPr/>
              </a:pPr>
              <a:t>9/23/2019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49F74F-E1BA-481A-9488-C3D953712C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CD670D-6FA2-4662-8410-CC77271782D4}" type="datetimeFigureOut">
              <a:rPr lang="en-US"/>
              <a:pPr>
                <a:defRPr/>
              </a:pPr>
              <a:t>9/23/2019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B45972-3906-42E4-B419-283498EC60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5A707E-1994-4168-AE0D-61C2EB8A1E43}" type="datetimeFigureOut">
              <a:rPr lang="en-US"/>
              <a:pPr>
                <a:defRPr/>
              </a:pPr>
              <a:t>9/23/2019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E27FB2-42E4-4193-9FF7-5E1B62D4FB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5E4515-B7D1-4DF3-91C9-897736C83C07}" type="datetimeFigureOut">
              <a:rPr lang="en-US"/>
              <a:pPr>
                <a:defRPr/>
              </a:pPr>
              <a:t>9/23/2019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1916EB-F8A5-4114-9CA6-17A0800FA3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0"/>
            <a:ext cx="109728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229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066800"/>
            <a:ext cx="109728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AC39668-E5BA-457E-AD7F-4FEFDFA7E865}" type="datetimeFigureOut">
              <a:rPr lang="en-US"/>
              <a:pPr>
                <a:defRPr/>
              </a:pPr>
              <a:t>9/23/2019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3D5E663-3A5B-4AF0-A77F-EACA1A9218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2" descr="BigBlueDots1600gradientWithBriteLogo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8534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bg2"/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2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2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guardian.co.uk/world/2010/sep/16/mubarak-doctored-red-carpet-picture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5" Type="http://schemas.openxmlformats.org/officeDocument/2006/relationships/oleObject" Target="../embeddings/oleObject2.bin"/><Relationship Id="rId4" Type="http://schemas.openxmlformats.org/officeDocument/2006/relationships/image" Target="../media/image5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6.png"/><Relationship Id="rId4" Type="http://schemas.openxmlformats.org/officeDocument/2006/relationships/image" Target="../media/image6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62.w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mkumar10.web.illinois.edu/cs445/proj1/" TargetMode="External"/><Relationship Id="rId2" Type="http://schemas.openxmlformats.org/officeDocument/2006/relationships/hyperlink" Target="https://byhsieh2.web.illinois.edu/cs445/proj1/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kazukis2.web.illinois.edu/cs445/proj1/" TargetMode="External"/><Relationship Id="rId4" Type="http://schemas.openxmlformats.org/officeDocument/2006/relationships/hyperlink" Target="https://amberg4.web.illinois.edu/cs445/proj1/" TargetMode="Externa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69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7.jpeg"/><Relationship Id="rId4" Type="http://schemas.openxmlformats.org/officeDocument/2006/relationships/image" Target="../media/image74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78.w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79.gif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gi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7" Type="http://schemas.openxmlformats.org/officeDocument/2006/relationships/image" Target="../media/image91.emf"/><Relationship Id="rId2" Type="http://schemas.openxmlformats.org/officeDocument/2006/relationships/hyperlink" Target="http://www.cs.huji.ac.il/~yweiss/Colorization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28" name="Picture 4" descr="http://4.bp.blogspot.com/_7RvRi0nbMCc/S9X8B0wlKUI/AAAAAAAAAAs/FRPvL6N5Q20/s1600/magritte_mas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-820808"/>
            <a:ext cx="5571601" cy="7678808"/>
          </a:xfrm>
          <a:prstGeom prst="rect">
            <a:avLst/>
          </a:prstGeom>
          <a:noFill/>
        </p:spPr>
      </p:pic>
      <p:sp>
        <p:nvSpPr>
          <p:cNvPr id="4099" name="Title 1"/>
          <p:cNvSpPr>
            <a:spLocks noGrp="1"/>
          </p:cNvSpPr>
          <p:nvPr>
            <p:ph type="ctrTitle"/>
          </p:nvPr>
        </p:nvSpPr>
        <p:spPr>
          <a:xfrm>
            <a:off x="-1" y="2057400"/>
            <a:ext cx="9144000" cy="1143000"/>
          </a:xfrm>
          <a:solidFill>
            <a:schemeClr val="bg1">
              <a:alpha val="95000"/>
            </a:schemeClr>
          </a:solidFill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dirty="0" smtClean="0"/>
              <a:t>Blending and Compositing</a:t>
            </a:r>
          </a:p>
        </p:txBody>
      </p:sp>
      <p:sp>
        <p:nvSpPr>
          <p:cNvPr id="13315" name="Subtitle 2"/>
          <p:cNvSpPr>
            <a:spLocks noGrp="1"/>
          </p:cNvSpPr>
          <p:nvPr>
            <p:ph type="subTitle" idx="1"/>
          </p:nvPr>
        </p:nvSpPr>
        <p:spPr>
          <a:xfrm>
            <a:off x="1752600" y="4495800"/>
            <a:ext cx="5579853" cy="1066800"/>
          </a:xfrm>
          <a:solidFill>
            <a:schemeClr val="bg1">
              <a:alpha val="95000"/>
            </a:schemeClr>
          </a:solidFill>
        </p:spPr>
        <p:txBody>
          <a:bodyPr/>
          <a:lstStyle/>
          <a:p>
            <a:pPr eaLnBrk="1" hangingPunct="1"/>
            <a:r>
              <a:rPr lang="en-US" dirty="0" smtClean="0">
                <a:solidFill>
                  <a:schemeClr val="tx1"/>
                </a:solidFill>
              </a:rPr>
              <a:t>Computational Photography</a:t>
            </a:r>
          </a:p>
          <a:p>
            <a:pPr eaLnBrk="1" hangingPunct="1"/>
            <a:r>
              <a:rPr lang="en-US" dirty="0" smtClean="0">
                <a:solidFill>
                  <a:schemeClr val="tx1"/>
                </a:solidFill>
              </a:rPr>
              <a:t>Derek Hoiem, University of Illinois</a:t>
            </a:r>
          </a:p>
          <a:p>
            <a:pPr eaLnBrk="1" hangingPunct="1"/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13316" name="TextBox 3"/>
          <p:cNvSpPr txBox="1">
            <a:spLocks noChangeArrowheads="1"/>
          </p:cNvSpPr>
          <p:nvPr/>
        </p:nvSpPr>
        <p:spPr bwMode="auto">
          <a:xfrm>
            <a:off x="8061324" y="0"/>
            <a:ext cx="10823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/>
              <a:t>09/26/17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Take-home questions</a:t>
            </a:r>
          </a:p>
        </p:txBody>
      </p:sp>
      <p:sp>
        <p:nvSpPr>
          <p:cNvPr id="6147" name="Content Placeholder 9"/>
          <p:cNvSpPr>
            <a:spLocks noGrp="1"/>
          </p:cNvSpPr>
          <p:nvPr>
            <p:ph idx="1"/>
          </p:nvPr>
        </p:nvSpPr>
        <p:spPr>
          <a:xfrm>
            <a:off x="762000" y="1600200"/>
            <a:ext cx="8229600" cy="1371600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en-US" dirty="0" smtClean="0"/>
              <a:t>	1. What would be the result in “Intelligent Scissors” if all of the edge costs were set to 1?</a:t>
            </a:r>
          </a:p>
        </p:txBody>
      </p:sp>
      <p:sp>
        <p:nvSpPr>
          <p:cNvPr id="16" name="Content Placeholder 9"/>
          <p:cNvSpPr txBox="1">
            <a:spLocks/>
          </p:cNvSpPr>
          <p:nvPr/>
        </p:nvSpPr>
        <p:spPr bwMode="auto">
          <a:xfrm>
            <a:off x="762000" y="4267200"/>
            <a:ext cx="84582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noAutofit/>
          </a:bodyPr>
          <a:lstStyle/>
          <a:p>
            <a:pPr marL="342900" indent="-342900" eaLnBrk="0" hangingPunct="0">
              <a:spcBef>
                <a:spcPct val="20000"/>
              </a:spcBef>
              <a:defRPr/>
            </a:pPr>
            <a:r>
              <a:rPr lang="en-US" sz="2800" dirty="0">
                <a:latin typeface="+mn-lt"/>
              </a:rPr>
              <a:t>	</a:t>
            </a:r>
            <a:r>
              <a:rPr lang="en-US" sz="2800" dirty="0">
                <a:latin typeface="+mn-lt"/>
              </a:rPr>
              <a:t>2. </a:t>
            </a:r>
            <a:r>
              <a:rPr lang="en-US" sz="2800" dirty="0"/>
              <a:t>How could you change boundary costs for graph cuts to work better for objects with many thin parts?</a:t>
            </a:r>
          </a:p>
        </p:txBody>
      </p:sp>
    </p:spTree>
    <p:extLst>
      <p:ext uri="{BB962C8B-B14F-4D97-AF65-F5344CB8AC3E}">
        <p14:creationId xmlns:p14="http://schemas.microsoft.com/office/powerpoint/2010/main" val="2537650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Last Class: </a:t>
            </a:r>
            <a:r>
              <a:rPr lang="en-US" dirty="0" smtClean="0"/>
              <a:t>cutting out objects</a:t>
            </a:r>
            <a:endParaRPr lang="en-US" dirty="0"/>
          </a:p>
        </p:txBody>
      </p:sp>
      <p:pic>
        <p:nvPicPr>
          <p:cNvPr id="336898" name="Picture 2"/>
          <p:cNvPicPr>
            <a:picLocks noChangeAspect="1" noChangeArrowheads="1"/>
          </p:cNvPicPr>
          <p:nvPr/>
        </p:nvPicPr>
        <p:blipFill>
          <a:blip r:embed="rId2" cstate="print"/>
          <a:srcRect l="5400" t="11733" r="71200" b="31733"/>
          <a:stretch>
            <a:fillRect/>
          </a:stretch>
        </p:blipFill>
        <p:spPr bwMode="auto">
          <a:xfrm>
            <a:off x="5334000" y="1143000"/>
            <a:ext cx="3548491" cy="4822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6890" y="1132052"/>
            <a:ext cx="3657600" cy="4833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Freeform 5"/>
          <p:cNvSpPr/>
          <p:nvPr/>
        </p:nvSpPr>
        <p:spPr>
          <a:xfrm>
            <a:off x="1116449" y="3415177"/>
            <a:ext cx="2334116" cy="2697087"/>
          </a:xfrm>
          <a:custGeom>
            <a:avLst/>
            <a:gdLst>
              <a:gd name="connsiteX0" fmla="*/ 1367958 w 2334116"/>
              <a:gd name="connsiteY0" fmla="*/ 103517 h 2697087"/>
              <a:gd name="connsiteX1" fmla="*/ 1350705 w 2334116"/>
              <a:gd name="connsiteY1" fmla="*/ 51758 h 2697087"/>
              <a:gd name="connsiteX2" fmla="*/ 1074660 w 2334116"/>
              <a:gd name="connsiteY2" fmla="*/ 0 h 2697087"/>
              <a:gd name="connsiteX3" fmla="*/ 1005649 w 2334116"/>
              <a:gd name="connsiteY3" fmla="*/ 34505 h 2697087"/>
              <a:gd name="connsiteX4" fmla="*/ 971143 w 2334116"/>
              <a:gd name="connsiteY4" fmla="*/ 86264 h 2697087"/>
              <a:gd name="connsiteX5" fmla="*/ 919384 w 2334116"/>
              <a:gd name="connsiteY5" fmla="*/ 120769 h 2697087"/>
              <a:gd name="connsiteX6" fmla="*/ 884879 w 2334116"/>
              <a:gd name="connsiteY6" fmla="*/ 172528 h 2697087"/>
              <a:gd name="connsiteX7" fmla="*/ 867626 w 2334116"/>
              <a:gd name="connsiteY7" fmla="*/ 224286 h 2697087"/>
              <a:gd name="connsiteX8" fmla="*/ 815867 w 2334116"/>
              <a:gd name="connsiteY8" fmla="*/ 258792 h 2697087"/>
              <a:gd name="connsiteX9" fmla="*/ 712350 w 2334116"/>
              <a:gd name="connsiteY9" fmla="*/ 431320 h 2697087"/>
              <a:gd name="connsiteX10" fmla="*/ 677845 w 2334116"/>
              <a:gd name="connsiteY10" fmla="*/ 534837 h 2697087"/>
              <a:gd name="connsiteX11" fmla="*/ 660592 w 2334116"/>
              <a:gd name="connsiteY11" fmla="*/ 586596 h 2697087"/>
              <a:gd name="connsiteX12" fmla="*/ 643339 w 2334116"/>
              <a:gd name="connsiteY12" fmla="*/ 690113 h 2697087"/>
              <a:gd name="connsiteX13" fmla="*/ 626086 w 2334116"/>
              <a:gd name="connsiteY13" fmla="*/ 741871 h 2697087"/>
              <a:gd name="connsiteX14" fmla="*/ 608833 w 2334116"/>
              <a:gd name="connsiteY14" fmla="*/ 810883 h 2697087"/>
              <a:gd name="connsiteX15" fmla="*/ 574328 w 2334116"/>
              <a:gd name="connsiteY15" fmla="*/ 914400 h 2697087"/>
              <a:gd name="connsiteX16" fmla="*/ 522569 w 2334116"/>
              <a:gd name="connsiteY16" fmla="*/ 966158 h 2697087"/>
              <a:gd name="connsiteX17" fmla="*/ 470811 w 2334116"/>
              <a:gd name="connsiteY17" fmla="*/ 1086928 h 2697087"/>
              <a:gd name="connsiteX18" fmla="*/ 401799 w 2334116"/>
              <a:gd name="connsiteY18" fmla="*/ 1242203 h 2697087"/>
              <a:gd name="connsiteX19" fmla="*/ 367294 w 2334116"/>
              <a:gd name="connsiteY19" fmla="*/ 1345720 h 2697087"/>
              <a:gd name="connsiteX20" fmla="*/ 350041 w 2334116"/>
              <a:gd name="connsiteY20" fmla="*/ 1414732 h 2697087"/>
              <a:gd name="connsiteX21" fmla="*/ 298283 w 2334116"/>
              <a:gd name="connsiteY21" fmla="*/ 1518249 h 2697087"/>
              <a:gd name="connsiteX22" fmla="*/ 246524 w 2334116"/>
              <a:gd name="connsiteY22" fmla="*/ 1552754 h 2697087"/>
              <a:gd name="connsiteX23" fmla="*/ 177513 w 2334116"/>
              <a:gd name="connsiteY23" fmla="*/ 1656271 h 2697087"/>
              <a:gd name="connsiteX24" fmla="*/ 56743 w 2334116"/>
              <a:gd name="connsiteY24" fmla="*/ 1811547 h 2697087"/>
              <a:gd name="connsiteX25" fmla="*/ 22237 w 2334116"/>
              <a:gd name="connsiteY25" fmla="*/ 1915064 h 2697087"/>
              <a:gd name="connsiteX26" fmla="*/ 4984 w 2334116"/>
              <a:gd name="connsiteY26" fmla="*/ 1966822 h 2697087"/>
              <a:gd name="connsiteX27" fmla="*/ 22237 w 2334116"/>
              <a:gd name="connsiteY27" fmla="*/ 2570671 h 2697087"/>
              <a:gd name="connsiteX28" fmla="*/ 73996 w 2334116"/>
              <a:gd name="connsiteY28" fmla="*/ 2587924 h 2697087"/>
              <a:gd name="connsiteX29" fmla="*/ 160260 w 2334116"/>
              <a:gd name="connsiteY29" fmla="*/ 2622430 h 2697087"/>
              <a:gd name="connsiteX30" fmla="*/ 298283 w 2334116"/>
              <a:gd name="connsiteY30" fmla="*/ 2656935 h 2697087"/>
              <a:gd name="connsiteX31" fmla="*/ 470811 w 2334116"/>
              <a:gd name="connsiteY31" fmla="*/ 2691441 h 2697087"/>
              <a:gd name="connsiteX32" fmla="*/ 643339 w 2334116"/>
              <a:gd name="connsiteY32" fmla="*/ 2674188 h 2697087"/>
              <a:gd name="connsiteX33" fmla="*/ 798615 w 2334116"/>
              <a:gd name="connsiteY33" fmla="*/ 2656935 h 2697087"/>
              <a:gd name="connsiteX34" fmla="*/ 1454222 w 2334116"/>
              <a:gd name="connsiteY34" fmla="*/ 2674188 h 2697087"/>
              <a:gd name="connsiteX35" fmla="*/ 1885543 w 2334116"/>
              <a:gd name="connsiteY35" fmla="*/ 2656935 h 2697087"/>
              <a:gd name="connsiteX36" fmla="*/ 2109830 w 2334116"/>
              <a:gd name="connsiteY36" fmla="*/ 2605177 h 2697087"/>
              <a:gd name="connsiteX37" fmla="*/ 2213347 w 2334116"/>
              <a:gd name="connsiteY37" fmla="*/ 2587924 h 2697087"/>
              <a:gd name="connsiteX38" fmla="*/ 2316864 w 2334116"/>
              <a:gd name="connsiteY38" fmla="*/ 2536166 h 2697087"/>
              <a:gd name="connsiteX39" fmla="*/ 2334116 w 2334116"/>
              <a:gd name="connsiteY39" fmla="*/ 2484407 h 2697087"/>
              <a:gd name="connsiteX40" fmla="*/ 2316864 w 2334116"/>
              <a:gd name="connsiteY40" fmla="*/ 1828800 h 2697087"/>
              <a:gd name="connsiteX41" fmla="*/ 2299611 w 2334116"/>
              <a:gd name="connsiteY41" fmla="*/ 1708030 h 2697087"/>
              <a:gd name="connsiteX42" fmla="*/ 2247852 w 2334116"/>
              <a:gd name="connsiteY42" fmla="*/ 1518249 h 2697087"/>
              <a:gd name="connsiteX43" fmla="*/ 2230599 w 2334116"/>
              <a:gd name="connsiteY43" fmla="*/ 1362973 h 2697087"/>
              <a:gd name="connsiteX44" fmla="*/ 2196094 w 2334116"/>
              <a:gd name="connsiteY44" fmla="*/ 1311215 h 2697087"/>
              <a:gd name="connsiteX45" fmla="*/ 2178841 w 2334116"/>
              <a:gd name="connsiteY45" fmla="*/ 1259456 h 2697087"/>
              <a:gd name="connsiteX46" fmla="*/ 2109830 w 2334116"/>
              <a:gd name="connsiteY46" fmla="*/ 1155939 h 2697087"/>
              <a:gd name="connsiteX47" fmla="*/ 2023566 w 2334116"/>
              <a:gd name="connsiteY47" fmla="*/ 1069675 h 2697087"/>
              <a:gd name="connsiteX48" fmla="*/ 1920049 w 2334116"/>
              <a:gd name="connsiteY48" fmla="*/ 1035169 h 2697087"/>
              <a:gd name="connsiteX49" fmla="*/ 1816532 w 2334116"/>
              <a:gd name="connsiteY49" fmla="*/ 966158 h 2697087"/>
              <a:gd name="connsiteX50" fmla="*/ 1782026 w 2334116"/>
              <a:gd name="connsiteY50" fmla="*/ 897147 h 2697087"/>
              <a:gd name="connsiteX51" fmla="*/ 1747520 w 2334116"/>
              <a:gd name="connsiteY51" fmla="*/ 793630 h 2697087"/>
              <a:gd name="connsiteX52" fmla="*/ 1747520 w 2334116"/>
              <a:gd name="connsiteY52" fmla="*/ 51758 h 2697087"/>
              <a:gd name="connsiteX53" fmla="*/ 1695762 w 2334116"/>
              <a:gd name="connsiteY53" fmla="*/ 17252 h 2697087"/>
              <a:gd name="connsiteX54" fmla="*/ 1609498 w 2334116"/>
              <a:gd name="connsiteY54" fmla="*/ 34505 h 2697087"/>
              <a:gd name="connsiteX55" fmla="*/ 1505981 w 2334116"/>
              <a:gd name="connsiteY55" fmla="*/ 69011 h 2697087"/>
              <a:gd name="connsiteX56" fmla="*/ 1298947 w 2334116"/>
              <a:gd name="connsiteY56" fmla="*/ 69011 h 2697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2334116" h="2697087">
                <a:moveTo>
                  <a:pt x="1367958" y="103517"/>
                </a:moveTo>
                <a:cubicBezTo>
                  <a:pt x="1362207" y="86264"/>
                  <a:pt x="1365504" y="62329"/>
                  <a:pt x="1350705" y="51758"/>
                </a:cubicBezTo>
                <a:cubicBezTo>
                  <a:pt x="1290557" y="8795"/>
                  <a:pt x="1127340" y="5268"/>
                  <a:pt x="1074660" y="0"/>
                </a:cubicBezTo>
                <a:cubicBezTo>
                  <a:pt x="1051656" y="11502"/>
                  <a:pt x="1025407" y="18040"/>
                  <a:pt x="1005649" y="34505"/>
                </a:cubicBezTo>
                <a:cubicBezTo>
                  <a:pt x="989720" y="47780"/>
                  <a:pt x="985805" y="71602"/>
                  <a:pt x="971143" y="86264"/>
                </a:cubicBezTo>
                <a:cubicBezTo>
                  <a:pt x="956481" y="100926"/>
                  <a:pt x="936637" y="109267"/>
                  <a:pt x="919384" y="120769"/>
                </a:cubicBezTo>
                <a:cubicBezTo>
                  <a:pt x="907882" y="138022"/>
                  <a:pt x="894152" y="153982"/>
                  <a:pt x="884879" y="172528"/>
                </a:cubicBezTo>
                <a:cubicBezTo>
                  <a:pt x="876746" y="188794"/>
                  <a:pt x="878987" y="210085"/>
                  <a:pt x="867626" y="224286"/>
                </a:cubicBezTo>
                <a:cubicBezTo>
                  <a:pt x="854673" y="240478"/>
                  <a:pt x="833120" y="247290"/>
                  <a:pt x="815867" y="258792"/>
                </a:cubicBezTo>
                <a:cubicBezTo>
                  <a:pt x="775365" y="319545"/>
                  <a:pt x="738874" y="365009"/>
                  <a:pt x="712350" y="431320"/>
                </a:cubicBezTo>
                <a:cubicBezTo>
                  <a:pt x="698842" y="465091"/>
                  <a:pt x="689347" y="500331"/>
                  <a:pt x="677845" y="534837"/>
                </a:cubicBezTo>
                <a:cubicBezTo>
                  <a:pt x="672094" y="552090"/>
                  <a:pt x="663582" y="568657"/>
                  <a:pt x="660592" y="586596"/>
                </a:cubicBezTo>
                <a:cubicBezTo>
                  <a:pt x="654841" y="621102"/>
                  <a:pt x="650928" y="655964"/>
                  <a:pt x="643339" y="690113"/>
                </a:cubicBezTo>
                <a:cubicBezTo>
                  <a:pt x="639394" y="707866"/>
                  <a:pt x="631082" y="724385"/>
                  <a:pt x="626086" y="741871"/>
                </a:cubicBezTo>
                <a:cubicBezTo>
                  <a:pt x="619572" y="764671"/>
                  <a:pt x="615647" y="788171"/>
                  <a:pt x="608833" y="810883"/>
                </a:cubicBezTo>
                <a:cubicBezTo>
                  <a:pt x="598382" y="845721"/>
                  <a:pt x="600047" y="888681"/>
                  <a:pt x="574328" y="914400"/>
                </a:cubicBezTo>
                <a:lnTo>
                  <a:pt x="522569" y="966158"/>
                </a:lnTo>
                <a:cubicBezTo>
                  <a:pt x="476930" y="1148710"/>
                  <a:pt x="538893" y="933741"/>
                  <a:pt x="470811" y="1086928"/>
                </a:cubicBezTo>
                <a:cubicBezTo>
                  <a:pt x="388690" y="1271702"/>
                  <a:pt x="479887" y="1125073"/>
                  <a:pt x="401799" y="1242203"/>
                </a:cubicBezTo>
                <a:cubicBezTo>
                  <a:pt x="390297" y="1276709"/>
                  <a:pt x="376116" y="1310434"/>
                  <a:pt x="367294" y="1345720"/>
                </a:cubicBezTo>
                <a:cubicBezTo>
                  <a:pt x="361543" y="1368724"/>
                  <a:pt x="356555" y="1391932"/>
                  <a:pt x="350041" y="1414732"/>
                </a:cubicBezTo>
                <a:cubicBezTo>
                  <a:pt x="338816" y="1454019"/>
                  <a:pt x="328526" y="1488006"/>
                  <a:pt x="298283" y="1518249"/>
                </a:cubicBezTo>
                <a:cubicBezTo>
                  <a:pt x="283621" y="1532911"/>
                  <a:pt x="263777" y="1541252"/>
                  <a:pt x="246524" y="1552754"/>
                </a:cubicBezTo>
                <a:cubicBezTo>
                  <a:pt x="213528" y="1651741"/>
                  <a:pt x="252900" y="1559345"/>
                  <a:pt x="177513" y="1656271"/>
                </a:cubicBezTo>
                <a:cubicBezTo>
                  <a:pt x="33054" y="1842003"/>
                  <a:pt x="174251" y="1694037"/>
                  <a:pt x="56743" y="1811547"/>
                </a:cubicBezTo>
                <a:lnTo>
                  <a:pt x="22237" y="1915064"/>
                </a:lnTo>
                <a:lnTo>
                  <a:pt x="4984" y="1966822"/>
                </a:lnTo>
                <a:cubicBezTo>
                  <a:pt x="10735" y="2168105"/>
                  <a:pt x="0" y="2370537"/>
                  <a:pt x="22237" y="2570671"/>
                </a:cubicBezTo>
                <a:cubicBezTo>
                  <a:pt x="24245" y="2588746"/>
                  <a:pt x="56968" y="2581538"/>
                  <a:pt x="73996" y="2587924"/>
                </a:cubicBezTo>
                <a:cubicBezTo>
                  <a:pt x="102994" y="2598798"/>
                  <a:pt x="131262" y="2611556"/>
                  <a:pt x="160260" y="2622430"/>
                </a:cubicBezTo>
                <a:cubicBezTo>
                  <a:pt x="239139" y="2652010"/>
                  <a:pt x="195312" y="2631193"/>
                  <a:pt x="298283" y="2656935"/>
                </a:cubicBezTo>
                <a:cubicBezTo>
                  <a:pt x="458896" y="2697087"/>
                  <a:pt x="174894" y="2649167"/>
                  <a:pt x="470811" y="2691441"/>
                </a:cubicBezTo>
                <a:lnTo>
                  <a:pt x="643339" y="2674188"/>
                </a:lnTo>
                <a:cubicBezTo>
                  <a:pt x="695130" y="2668736"/>
                  <a:pt x="746538" y="2656935"/>
                  <a:pt x="798615" y="2656935"/>
                </a:cubicBezTo>
                <a:cubicBezTo>
                  <a:pt x="1017226" y="2656935"/>
                  <a:pt x="1235686" y="2668437"/>
                  <a:pt x="1454222" y="2674188"/>
                </a:cubicBezTo>
                <a:cubicBezTo>
                  <a:pt x="1597996" y="2668437"/>
                  <a:pt x="1741973" y="2666506"/>
                  <a:pt x="1885543" y="2656935"/>
                </a:cubicBezTo>
                <a:cubicBezTo>
                  <a:pt x="1927081" y="2654166"/>
                  <a:pt x="2090896" y="2608333"/>
                  <a:pt x="2109830" y="2605177"/>
                </a:cubicBezTo>
                <a:lnTo>
                  <a:pt x="2213347" y="2587924"/>
                </a:lnTo>
                <a:cubicBezTo>
                  <a:pt x="2247441" y="2576559"/>
                  <a:pt x="2292542" y="2566569"/>
                  <a:pt x="2316864" y="2536166"/>
                </a:cubicBezTo>
                <a:cubicBezTo>
                  <a:pt x="2328225" y="2521965"/>
                  <a:pt x="2328365" y="2501660"/>
                  <a:pt x="2334116" y="2484407"/>
                </a:cubicBezTo>
                <a:cubicBezTo>
                  <a:pt x="2328365" y="2265871"/>
                  <a:pt x="2326570" y="2047196"/>
                  <a:pt x="2316864" y="1828800"/>
                </a:cubicBezTo>
                <a:cubicBezTo>
                  <a:pt x="2315058" y="1788175"/>
                  <a:pt x="2308755" y="1747654"/>
                  <a:pt x="2299611" y="1708030"/>
                </a:cubicBezTo>
                <a:cubicBezTo>
                  <a:pt x="2256628" y="1521772"/>
                  <a:pt x="2271596" y="1684458"/>
                  <a:pt x="2247852" y="1518249"/>
                </a:cubicBezTo>
                <a:cubicBezTo>
                  <a:pt x="2240487" y="1466695"/>
                  <a:pt x="2243229" y="1413495"/>
                  <a:pt x="2230599" y="1362973"/>
                </a:cubicBezTo>
                <a:cubicBezTo>
                  <a:pt x="2225570" y="1342857"/>
                  <a:pt x="2205367" y="1329761"/>
                  <a:pt x="2196094" y="1311215"/>
                </a:cubicBezTo>
                <a:cubicBezTo>
                  <a:pt x="2187961" y="1294949"/>
                  <a:pt x="2187673" y="1275354"/>
                  <a:pt x="2178841" y="1259456"/>
                </a:cubicBezTo>
                <a:cubicBezTo>
                  <a:pt x="2158701" y="1223204"/>
                  <a:pt x="2132834" y="1190445"/>
                  <a:pt x="2109830" y="1155939"/>
                </a:cubicBezTo>
                <a:cubicBezTo>
                  <a:pt x="2078352" y="1108722"/>
                  <a:pt x="2078046" y="1093889"/>
                  <a:pt x="2023566" y="1069675"/>
                </a:cubicBezTo>
                <a:cubicBezTo>
                  <a:pt x="1990329" y="1054903"/>
                  <a:pt x="1950313" y="1055345"/>
                  <a:pt x="1920049" y="1035169"/>
                </a:cubicBezTo>
                <a:lnTo>
                  <a:pt x="1816532" y="966158"/>
                </a:lnTo>
                <a:cubicBezTo>
                  <a:pt x="1805030" y="943154"/>
                  <a:pt x="1791578" y="921026"/>
                  <a:pt x="1782026" y="897147"/>
                </a:cubicBezTo>
                <a:cubicBezTo>
                  <a:pt x="1768518" y="863376"/>
                  <a:pt x="1747520" y="793630"/>
                  <a:pt x="1747520" y="793630"/>
                </a:cubicBezTo>
                <a:cubicBezTo>
                  <a:pt x="1759032" y="563387"/>
                  <a:pt x="1783976" y="279611"/>
                  <a:pt x="1747520" y="51758"/>
                </a:cubicBezTo>
                <a:cubicBezTo>
                  <a:pt x="1744244" y="31283"/>
                  <a:pt x="1713015" y="28754"/>
                  <a:pt x="1695762" y="17252"/>
                </a:cubicBezTo>
                <a:cubicBezTo>
                  <a:pt x="1667007" y="23003"/>
                  <a:pt x="1637789" y="26789"/>
                  <a:pt x="1609498" y="34505"/>
                </a:cubicBezTo>
                <a:cubicBezTo>
                  <a:pt x="1574407" y="44075"/>
                  <a:pt x="1542353" y="69011"/>
                  <a:pt x="1505981" y="69011"/>
                </a:cubicBezTo>
                <a:lnTo>
                  <a:pt x="1298947" y="69011"/>
                </a:lnTo>
              </a:path>
            </a:pathLst>
          </a:cu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140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This Class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90600"/>
            <a:ext cx="8382000" cy="5135563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	How do I put an object from one image into another?</a:t>
            </a:r>
            <a:endParaRPr lang="en-US" dirty="0"/>
          </a:p>
        </p:txBody>
      </p:sp>
      <p:pic>
        <p:nvPicPr>
          <p:cNvPr id="364547" name="Picture 3" descr="C:\Users\Hoiem\Documents\Classes\Computational Photography - Fall 2010\projects\cloning\samples\im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62400" y="2667000"/>
            <a:ext cx="4291584" cy="3218688"/>
          </a:xfrm>
          <a:prstGeom prst="rect">
            <a:avLst/>
          </a:prstGeom>
          <a:noFill/>
        </p:spPr>
      </p:pic>
      <p:pic>
        <p:nvPicPr>
          <p:cNvPr id="364548" name="Picture 4" descr="C:\Users\Hoiem\Documents\Classes\Computational Photography - Fall 2010\projects\cloning\samples\pengui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1" y="3505200"/>
            <a:ext cx="1234897" cy="1854200"/>
          </a:xfrm>
          <a:prstGeom prst="rect">
            <a:avLst/>
          </a:prstGeom>
          <a:noFill/>
        </p:spPr>
      </p:pic>
      <p:sp>
        <p:nvSpPr>
          <p:cNvPr id="7" name="Oval 6"/>
          <p:cNvSpPr/>
          <p:nvPr/>
        </p:nvSpPr>
        <p:spPr>
          <a:xfrm>
            <a:off x="1524000" y="4038600"/>
            <a:ext cx="762000" cy="11430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/>
          <p:cNvCxnSpPr>
            <a:stCxn id="7" idx="6"/>
          </p:cNvCxnSpPr>
          <p:nvPr/>
        </p:nvCxnSpPr>
        <p:spPr>
          <a:xfrm>
            <a:off x="2286000" y="4610100"/>
            <a:ext cx="3048000" cy="6477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97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Image Compositing</a:t>
            </a:r>
          </a:p>
        </p:txBody>
      </p:sp>
      <p:pic>
        <p:nvPicPr>
          <p:cNvPr id="467975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4387" y="3181349"/>
            <a:ext cx="3933825" cy="161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67976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5387" y="1733549"/>
            <a:ext cx="4138613" cy="397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585786" y="6531173"/>
            <a:ext cx="8534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Some slides from Efros/Seitz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News Composites</a:t>
            </a:r>
            <a:endParaRPr lang="en-US" dirty="0"/>
          </a:p>
        </p:txBody>
      </p:sp>
      <p:pic>
        <p:nvPicPr>
          <p:cNvPr id="367620" name="Picture 4" descr="US President Barack Obama leads President Hosni Mubarak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84400" y="990599"/>
            <a:ext cx="4381500" cy="26289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965201" y="1981199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Original</a:t>
            </a:r>
            <a:endParaRPr lang="en-US" dirty="0"/>
          </a:p>
        </p:txBody>
      </p:sp>
      <p:pic>
        <p:nvPicPr>
          <p:cNvPr id="367622" name="Picture 6" descr="Al-Ahram's Photoshopped image of President Hosni Mubarak at the Middle East peace talks. 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33600" y="3733799"/>
            <a:ext cx="4699000" cy="281940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508000" y="5105400"/>
            <a:ext cx="16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“Enhanced” Version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4775200" y="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u="sng" dirty="0" smtClean="0">
                <a:hlinkClick r:id="rId4"/>
              </a:rPr>
              <a:t>http://www.guardian.co.uk/world/2010/sep/16/mubarak-doctored-red-carpet-picture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News Composites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09601" y="1870602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Original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52400" y="4994803"/>
            <a:ext cx="16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“Enhanced” Version</a:t>
            </a:r>
            <a:endParaRPr lang="en-US" dirty="0"/>
          </a:p>
        </p:txBody>
      </p:sp>
      <p:pic>
        <p:nvPicPr>
          <p:cNvPr id="414724" name="Picture 4" descr="http://www.sree.net/teaching/lateditors_files/723525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3733800"/>
            <a:ext cx="3962400" cy="278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4726" name="Picture 6" descr="http://www.sree.net/teaching/lateditors_files/723523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246714"/>
            <a:ext cx="3333750" cy="2228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4728" name="Picture 8" descr="http://www.sree.net/teaching/lateditors_files/723522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246714"/>
            <a:ext cx="3333750" cy="2228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382800" y="6334136"/>
            <a:ext cx="25742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Walski</a:t>
            </a:r>
            <a:r>
              <a:rPr lang="en-US" dirty="0" smtClean="0"/>
              <a:t>, LA Times, 2003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3845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Three methods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Cut and paste</a:t>
            </a:r>
          </a:p>
          <a:p>
            <a:pPr marL="514350" indent="-514350">
              <a:buFont typeface="+mj-lt"/>
              <a:buAutoNum type="arabicPeriod"/>
            </a:pP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err="1" smtClean="0"/>
              <a:t>Laplacian</a:t>
            </a:r>
            <a:r>
              <a:rPr lang="en-US" dirty="0" smtClean="0"/>
              <a:t> pyramid blending</a:t>
            </a:r>
          </a:p>
          <a:p>
            <a:pPr marL="514350" indent="-514350">
              <a:buFont typeface="+mj-lt"/>
              <a:buAutoNum type="arabicPeriod"/>
            </a:pP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Poisson blending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Method 1: Cut and Paste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65571" name="Picture 3"/>
          <p:cNvPicPr>
            <a:picLocks noChangeAspect="1" noChangeArrowheads="1"/>
          </p:cNvPicPr>
          <p:nvPr/>
        </p:nvPicPr>
        <p:blipFill>
          <a:blip r:embed="rId2" cstate="print"/>
          <a:srcRect l="27600" t="18133" r="26200" b="20000"/>
          <a:stretch>
            <a:fillRect/>
          </a:stretch>
        </p:blipFill>
        <p:spPr bwMode="auto">
          <a:xfrm>
            <a:off x="2438400" y="990601"/>
            <a:ext cx="7315200" cy="5510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Method 1: Cut and Paste</a:t>
            </a:r>
            <a:endParaRPr lang="en-US" dirty="0"/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 cstate="print"/>
          <a:srcRect l="40400" t="28667" r="14000" b="10533"/>
          <a:stretch>
            <a:fillRect/>
          </a:stretch>
        </p:blipFill>
        <p:spPr bwMode="auto">
          <a:xfrm>
            <a:off x="2495550" y="1447800"/>
            <a:ext cx="62992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2724151" y="1143000"/>
            <a:ext cx="5463355" cy="120032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/>
              <a:t>Problems: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/>
              <a:t> Small segmentation errors noticeable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/>
              <a:t> Pixels are too </a:t>
            </a:r>
            <a:r>
              <a:rPr lang="en-US" sz="2400" dirty="0" smtClean="0"/>
              <a:t>blocky</a:t>
            </a:r>
            <a:endParaRPr lang="en-US" sz="2400" dirty="0"/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09600" y="2438400"/>
            <a:ext cx="1600200" cy="30353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1957" name="Picture 5"/>
          <p:cNvPicPr>
            <a:picLocks noChangeAspect="1" noChangeArrowheads="1"/>
          </p:cNvPicPr>
          <p:nvPr/>
        </p:nvPicPr>
        <p:blipFill>
          <a:blip r:embed="rId2" cstate="print"/>
          <a:srcRect l="40400" t="28667" r="14000" b="10533"/>
          <a:stretch>
            <a:fillRect/>
          </a:stretch>
        </p:blipFill>
        <p:spPr bwMode="auto">
          <a:xfrm>
            <a:off x="2495550" y="1447800"/>
            <a:ext cx="62992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Method 1: Cut and Paste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724151" y="1143000"/>
            <a:ext cx="6070123" cy="156966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/>
              <a:t>Problems: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/>
              <a:t> Small segmentation errors noticeable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/>
              <a:t> Pixels are too blocky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/>
              <a:t> Won’t work for semi-transparent materials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1: issues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90600"/>
            <a:ext cx="4114800" cy="5135563"/>
          </a:xfrm>
        </p:spPr>
        <p:txBody>
          <a:bodyPr>
            <a:normAutofit/>
          </a:bodyPr>
          <a:lstStyle/>
          <a:p>
            <a:r>
              <a:rPr lang="en-US" dirty="0" smtClean="0"/>
              <a:t>Submission</a:t>
            </a:r>
          </a:p>
          <a:p>
            <a:pPr lvl="1"/>
            <a:r>
              <a:rPr lang="en-US" dirty="0" smtClean="0"/>
              <a:t>Include # of points that you expect to receive</a:t>
            </a:r>
          </a:p>
          <a:p>
            <a:pPr lvl="1"/>
            <a:r>
              <a:rPr lang="en-US" dirty="0" smtClean="0"/>
              <a:t>Problems with web page not loading</a:t>
            </a:r>
          </a:p>
        </p:txBody>
      </p:sp>
      <p:sp>
        <p:nvSpPr>
          <p:cNvPr id="4" name="AutoShape 2" descr="data:image/png;base64,iVBORw0KGgoAAAANSUhEUgAAB2QAAAq/CAYAAACFUDN1AAAABHNCSVQICAgIfAhkiAAAAAlwSFlzAAALEgAACxIB0t1+/AAAADh0RVh0U29mdHdhcmUAbWF0cGxvdGxpYiB2ZXJzaW9uMy4xLjAsIGh0dHA6Ly9tYXRwbG90bGliLm9yZy+17YcXAAAgAElEQVR4nOy9v87szN6mVbb7We/+JCJGRLMnICBmIjgCJDJSOIGJCAnmTJAmICYm+ASIM5gYJNAICfGJBCIkZva72n8I2tV13+3f3VXV7V7vs/fcV7K83HZVuVyuf4991bBtWzLGGGOMMcYYY4wxxhhjjDHGGHM+4x+dAGOMMcYYY4wxxhhjjDHGGGOM+VvFf5A1xhhjjDHGGGOMMcYYY4wxxpgP4T/IGmOMMcYYY4wxxhhjjDHGGGPMh/AfZI0xxhhjjDHGGGOMMcYYY4wx5kP4D7LGGGOMMcYYY4wxxhhjjDHGGPMh/AdZY4wxxhhjjDHGGGOMMcYYY4z5EB/7g+wwDP/pMAz/6zAM/2oYhn/+qXiMMcYYY4wxxhhjjDHGGGOMMea7Mmzbdn6gwzCllP63lNJ/klL6h5TSv0wp/Rfbtv0vp0dmjDHGGGOMMcYYY4wxxhhjjDHflMuHwv2PUkr/atu2/z2llIZh+G9TSv9ZSin8g+w/+kf/7vZP/vzn92IccLP8R/65Wfwhuu/4Es8wBD+/dPzzgNriKai/t2/6So9x0nkqIvmfp6jTznlN4J1QWjL69ASL8LA8RxG1RB5fT+2FjNdDbjwjKFxbb74O4j+0f4PdxxSr52oQ4XU+7uHOF6uA52z0z/6f7fHn4Dz8RSUgDud+dFPlFNcmgzqmIy9UMfjD+cxDtJ/WcOJ3yoseVL598nq2emt3/its9bCjS9bpaAiFqtgPXpGoE4YgSpkODKPpBcL2AvKJFxJL4J8IUtXTPZH19ltfjKYe/WcfppPpbq+7ujHfJyPa+vi4+3nf6kOp+SDPb2hLldHbF9HjtPa9LUfIePYfhoYKgcPY4v0yA57Ho2MXlYZ4xqL+b393ovyyplUE/hzVvmzUJ28ZmzVUMsGxchyg6ibcT2nc7xu1HQ19pYaxR7hfldOGoUHLmI3y9n4doh7r7GLX6s93xrdynKSewxdZqay0l1VdN/SU3yflMwyhobD0nssHVdJRr6Vr9W5KCQfScSgNFRjNfXY3VEE8IuxpwHqgHDPi/iBQTlE8r/X63MoDweWvDfdBlYmeMqnT0TAXIxj3i+bzXn/Y+TaLuqQSRu+MT71a7es/9tUqfbw3NPpF/daevsg3GmMQTd2cY/+DaGiAsTloqRvvhwzRzr9utsPGAx+dYws36X+vRj+Iykb2FVVxGrAdVbE9LwtqjPP//t//8P9s2/bvRb996g+y/zil9H/C//8hpfQf4wHDMPyzlNI/SymlP//5H6f/6X/8+6cB8gO0Hn4fxzHcxo7gpjqZsL2u69NjcN80THg9XdsqvbUBsTqWO3/xtSHztj79fYCeCxdO2aO5b67B/cFzN/h5wUEv5v3aEOcQx1POW8qhTRMNarCpon9ePuhYykNRJldqMWB7PBzPHfk5DI8TMIXHLMsSHZ1yUhZxH8ZUz6thi8sQPZ/D8f5jOZhXTF9sWB/EMzFOeNQx7dMlTtMAfy24QCDTBNuyfEAZHo95pOJBMB5+llvK8O14zDa8x2sSdd1SttX9VPXK/douX9X0cdglTlWeaHs85ldLXdtC7/ER6tkLkn1a/MNlqh/z8rU9r1/foeVvbLouja85X+dbf2QL6tpH1qAjdtYf9pYtzvPoHrZM9iJriq8t7Oc0dFRb0G3DcZ/MwzFug+S5W/tKHMtSL+O9+Xz/PW5au8J4enxDvkS01JOjGMKcUc5pUr3j2f9EPdpzvB7U9bWX0bXpfO1rl/XkcL2dyCwpTiv2F1T8OY1taY2hc9c53q+O74gT+0gtz0S+/lo/KCUuK2qchsybGHcGSdlExbLAwXirsL1aFtgOxi/Y90QoPPgP9i0Xyot4bJwfYhr/yon+ITyG8gfq79/p+o9pxH1qPILgMf96/kvZL4ejx/7HFQoZ5tUM6V63kleYRn7e4jTGdUlJN9zuNM8wrrpCPJC3CxyDaV/3bcyTP339BtdQjuXx5RXSUs6doV7DNG7D7Tq3pTz3CLUdA5abeD7lIsrZHNQrOB6TczVi/ILHr6LzFI1vVZ2KUFrE86HG9Hl/S3uO6f45l/z5y4zP+BQeP+/Hz3AeXtvPRTxjoi6dRX1D49chpwPDSLANeYX7cU4j1TtpeQ5CzUmtor2csbxt+LzDMfNxjornL+vtr5pLXOd43M8nB/ugXZjwWYJn7N+Bsf5vX+U6/+5HKR9f4/FZWba43sO2Y0zxs0/5MsblGYnmyn5eMT/LsVhu5zW+tzhUwPuZ94/ieezpBz7jt/FySJMqE2s9e6gcXqh/CNdW+aPDCPlAfR4cpsBfGTCPpmDOh+qphnvcO07pyfOLClscL/vNwRlT55SMquujv1f0HNsaZ8v+Wtgt+6M5vpTKXLu631iuMAgM+y9QnlQbHD2fPC3/+vNbQ47FoYPUMl5V7REdswezzcf29Gk8LX8XCSb35Ate9HcMqEuw/sBDqGw/bzu57YrDUP2py0XNweP23icuQct+I+7/7//r/+r/SIJP/UE2umtUMrZt+xcppX+RUkr/9J/+h1vfRMpx0K//qNlX81GHJmjseND9/iS+Cl8N9F8N7zHMCIpT7JeTERTp83NX6vCo9MUPyrpBZ62jPmyrPPsmfqM/yGpaJsPjePBC12DCfoUKWza6UzxZsoo/iGdmHC3jfZMDQ6gk1R+ocAIEems5vQtNTuGZsJ92xwNjfqkgiH+9wO8iv+mtHbhX4oUFbEnqf3SIw2gpH4r4TWWk5Y8Vqr6J87P2hzDZ0RCTJbq+O3Y4eznjD68tYb9af5+Vvk9e578tyDw8uSPeFGflWFXeep/JcsA58ffQm+62t1yfH/PJ56TljeTe61F/3DmjjuGBVHNwHyFK43et0c4emCP88knLyxrUcy9bLybxlD/AvzFBM9LLFaoEHPersQTT98JRz9is5Y+wa3yrqm/y03gI+nPYP6VuHs20YNqPf/CTf2wUf6yiP4rB8dsQ9xVLvxnKZkO1Q71m+ceQckzP5GNTOcQxC31m9fwFS/7jStmPk9HbEs9jcFraJ0HpnkCci3rpQEx4RfMruG+GP7aq876+yh9uRrgGnMi/4h+q8x83xEup8g9LAho/VY7FupaGqLJtxXsLL5cO4o+POQ85gSIt9fFQ137Zl4XNVdUrcAz94ff40kNvP3CjctiQF7B/3CfYV/FSObJyIYcf4F4NYmJ+zwus03D8j/28Nazr+ibyeyf9z/gjwSDqAJoMFy8ArnDRC0zwj5fjZPtKL4vE84AkI8A/osRz90Q08U9lFl8+ES+RvErLC2vvoF7WjeLB+6n+OEt/QKY2DTO6lirqaJQQ5NAZ7jnc21zzsqAqzjfRnZG8mv9rQ/xN88TR72+0Y2p/mV/ve8nnjD9en8UAvUiaP87JxbaAB8D3TS7JWE/FHy7J7b18qj+4vVNPh+Nb0V5eGj66oLpBaACiegDrV9XPaRnLUJhB2RdDnSZa5o9ffklAHH+9XsP9HM/zK2l5Dh9p/5Sgj39IKf0T+P+fU0r/14fiMsYYY4wxxhhjjDHGGGOMMcaYb8mn/iD7L1NK/8EwDP/+MAw/Ukr/eUrpv/tQXMYYY4wxxhhjjDHGGGOMMcYY8y35iLJ427Z5GIb/MqX0P6SbjeC/2bbtf352Tu2T49on3kpf3LuGbM/n+0PDmqOvrmvYpHtpOPdV7UCPIuFw/Bgfn9W6vCZInxay73o6VWWdZYXfZnhePmue+pRYGUTJ2o6+e1qrRGmEIM4RNAajuD/hWqPxch5Ey5oF7IGH/P863s8WzVRLOViHWGV8+doVEKDDG9a4/kANHG7L9ezQuQIHxVrfWDXIdZaIR7Ff0yZ0PKhZl1obaQYUP+z7F6GOVuuCsWkRtVTx8ZHmRdWvZ68l2FuPtug/z2gPPimVeWedkTPoDTtSVH0ifTV15VsKsZOTe7aG9tV1ZR6PURq8MLzuctB+7Ktl7PHc6jV0htfEi2XlDOX7OzorVQ6q58H2H6HTeifOrnHFG8/YwxkQ0fMjeS2fOM6X9ecinneWEXl1KRYK+YSxmQpb9YUoXSKNvF7rbT+uT/b1JXSuwlrGYw9MASzPs4ffstIwqnnleod0fNS3xb43pJXOK9usQESNZdmecfxSWaeTgmt5Nicc7cVlOKrVBlrbFBMQ9/EprWG+PaSxciz263ENyAWV0qRfxXW84nUvMzjupLW7oBDh2q5UryxYhiHQ/T+4ltzCGXRIxyNq/PjZvnKssqtp9VR9SOMn1Dfj2rotru/Kz7h/FnmLdQ+to7ke10Sma8DyjvkAkdL107rTsf4Ul7aJpkuUvl+t/8pNpNi/HscV4nY/zOH0jZ+i8UsvNOfS0s+qxKXaSFpbFbZxbVVenjeXDwwD2g4oFOuKbUqcFgVGmc/dqLxBuaJ2ZwiP4UKs1vQ+lv2zoHm+PR6a6244T+moVUldg2tbw3aOly7D5SWGFPc5aPZrPe7HZ5DKm0js0rKMh5xifn6/1Pq5m1DCtuiTM/0y05gNy20Oezmuj9663dI/n7rHIfeI4rBVPVWrG9XcoJjLXK/1Ofg42fXxGDaderzxPHxZv4klEDb1YAFrpVBin7RpDgfjV2k5Aa6n4rIare7RWzIp1dwRhXjiPlzu2+slLfr51Bqyadu2v08p/f2nwjfGGGOMMcYYY4wxxhhjjDHGmO/Op5TFxhhjjDHGGGOMMcYYY4wxxhjzbz0f+0L2DPQn1MdPvPV2rFRq2a7pRDbhV9KfngsNH316f0N+Bt2pwUPVA3+eXQ2mKx72LsU6pnI83hMlbwD5yHb2ewNxmUid5aOWhU1hUF6BblgoVLL2mVQmoA5atljLgCob1PPOgQ4ZUQqzge4JqhtihRpqp8ZxwB+OYYsyjgriSF/7COlPMJy7ygafk1hxMkBZobwY4+eX9DAp1pyFaW1QPshjNlGeXwyvZX9Nv0X7G9IyBHXgbRvKTYe2Xh3znajl53dN99lIpeMJGpRPapfPWBrgHT6hUL1fU2eWnKHBVfReZV9a+u6huufR/k88v7xkwotxNmRoj465txwqhX4Pn6wzzqKnPLWpNdEv1Sc9e1WprY7v0Re/8xzoq3y/P3URKrAaLf160gSPqOJEjSaqQGPtY7RECYLqSLU8Dxr2FuXazIyifhPPKd5aGg5jLFhn7fGrJT9IE9igZFNLt6zBtsrDMXKfPaabNNKxjnEJwufxJWpbse2I9WgUTqWd0rpbGvnct75gDEhjQ6G3nO66zPL7jGUZy8GK41jVx4VxFT6H0+1c1OfSKKqhj9+i8YzGj/T7Avkz1utaMgPKaZ7hcADeVyyzI11PPJ+yJKXoPpZ9pf9kzXjJuZ8Q3gxjdLwvy/x87iB0CqdEdcywxmNkXmoD03ic0MKlw4TZW6LKBN7OfBlRf+uWpvga1vgSOI3j8Xp6lwZQ6kh8rrC+Za308wxrWRYOwXaM2oP9oqm9gnkrVVT4mlvawOO27KfjeVgHYRuIzxUcs67xklA99Pah87M8qWeZD67GieX5p5y7ieosaC9EWjdaDqHkFdaTpBsO+mIUNpyH9xsvs3cplOiS+bkW90Tk7RQuWhA/t1h+VPxI3/I3Svkdz9lyPBRiNV1xGPWxWe/4Le9feWd4rLxvuEyGuM6oHpLTrhgn3M9X5yHVtf9c6+sG1vo2LWlpmUuVfy/piEf159Qzg/UUblNxrpRPLBM4j6+ucxRtHeuLt0O6Fa1jYH8ha4wxxhhjjDHGGGOMMcYYY4wxH8J/kDXGGGOMMcYYY4wxxhhjjDHGmA/xLZTFQ+pVXQ2H31s+E1eKCKWaqoW3DfVP8Bn0B2Cgx/2bUgqokJWmuEOBcJbujfNwDLafq/4O26hUevEVAqUJVrpdPhf/F58bKq3pk/5YcbIKfTLqx5ZAR0RaKNQUowIZtTKo/AAFwrJAutLx0/xhia+HlNIAKoWWJX6WBsxnSHspC6jUUc9YrOJSWp1wP9UNKDJQKowS3kWpfti7AEHu28M5zxjpz05QY6pyi6wddYl8rhvil+QsbLjeP0L3K1XbTdLVo1pMKrwwzob4X+WPVibX2v+UzmmzWM342nnvxIksHe/I9Ub/R+hcW8ptRqZP6bfo5L74o6DP0vDW4m5RN/XyyWf1DH2xVMV15fP59X5X/B99fo4qpKdJwT6s0BfztR3HTEiLGvBsTXSfhq0vziYFoNAuqnDy1kr6PgiPjoW+pRwTFHiJkuM23uFlxuVc8Ng12i2VmjQ22/uztGyK8H+ySVj1leM8mvY48XpZ4xwvuaKQOjn4IY9xaor5lLSKE8eGGOcapVcs56Keq1HkFfVzUFNZa2vgvk1TmeKZhnhcjuVtXX+WQ+Bw1G7H6cbxLZx3OGtPr2oD9nzelrgso0qOdHc4vmuYU2DXdh67o2oZgP+MYs6Hnqqh5DmlMZctGv6KsTvOS0DYWs8a1wP388TSXViuwUBMmuIr3IsZnwMqE7n+gPyhmy80mnCEvFd4baSZ3cMY4nzTpa+wivpw21BBOR6OlXUqKYgxrUN4OBXurJfGn4M2/CkYp0giz4nuyW7oP/PcZzkG8+WKeslV3M9oHy671DAG4ucgPd3GZ/nHNIhjsQ7C8lRfXi0fPm3x0gSIbtNU2T8+LOsm7olQbvMzCfUKtilqcYgtH1t24VO/ijoVyxP2I1jrG/d5yj7Ypp/xman3fWv3QtU7i+iHq6l7sNzT9ecShOlYRNnT46dw90M/Zo9PzE1SVdMwt0Tzo4ke+KfpkGNxTIvuuIXHRLPNal4Nj2WFO5b9MMow/pbRzbpgfpb93J98rRx2K+wb6vLAbi0DaZpvFfvz876KpVBU+iYxPuAlNeL6Lg4b/rahwqby3jL2ON43jjMO+xn+QtYYY4wxxhhjjDHGGGOMMcYYYz7Et/hCNqXyF+S2vyS3vwWv3oTtXXg57z/r64ZXz5Vfrw31Y2oL3vci39Dglbefntf01gy92dvwVn2wMje/4Ry/hc1vmdbfeojeQgvfmE781gq/wYNvFuNb0MevYlMqX8PyF7JYJuEtvfAKHt6QpVfPjtc8r/GXvYvIK0rrglcK737A/dyW4/OEX5/ygtop3I9XOuLi3eMXhH2MZxRfJ2M+YD4P9IZVXHXiG9T85d1+Lr0JWsKeUpyf6i1SJD5eHSu+xMC3QvFlUfEmKrG/dTo1vUsGaYGi11Trd1kU3uedr+R6252/Bfqurfetv/Z78ckvr1JKac3PuGpz6y+L6ldeK9H/qq9ce8tp71frUbv/zr3X9oQK4g3rRG8Qq7Q8P+asZ72lXol45zmo1V+9b+2qOIeGe3UPs6Hof7J2PevJi/OopfyqrxhEP6bb4NN/7CHOjjDayp4q78f9vV8T9bYBUTy6vx+/vU1fSdA1QH8f+19b/r3sW+jrQfFFJ10ClJtRmGD2E35XZUy+u12uYRbjAB5vLHtoRxvP4VjR90Zk/zjYj18j0tcfZBKKzTMDjNPoaw3qzx/7BeorQfyCZhNf4mC+cNKftwH8tQqmFsZJVDfEX5HwF6jrIT7Mt3HDLxAwLRiPskHhWHfdw4jH2fQVlkhrC1H4/GHaGh+L8dA2XANeczpeZ/SV5+M2Wa8wXSmOf02x6SpIHtcvMP5GoRXGT1/F0teqOKbf94t5CfklvfgakCRaIpwoxIHOw3yA+0NtQzlmoTwM2iAxr0X3jdIXz61gMDT9EvWtKvNNjwzi6zhVf17yfvH4SOsTtnt0DH5ZHD+rcEAJQ9z7paGNVtvRF3RX9dUj2gDE/OAq9t/nric1nwRhh3sf7q3YzlM0nJXqGYvHozOOWWjsI8pqcNuw3zJ1nJfS4/05Rt/UbwzOu+0XudvRn0PQGDCJ9ohqErQaUkTH8Ysss8LQ2fO13Tv9d/nFIBk6ojR2zpVppVUYYk6i+mq2pT7A55MfD9UPP5YP+fcXfK7oF7Ufj9j2+J7XLwcappAGUeaig2U56JxzisoNfVU/qrIc97kG9cC1fOV9/x3OEn04jOaCfWVh2ozKpHpmlHnnEX8ha4wxxhhjjDHGGGOMMcYYY4wxH8J/kDXGGGOMMcYYY4wxxhhjjDHGmA/xPZTFw3D/pLfnc/uWT4U5mrruraZG+k7KyYW+N4fNhk/MawtJ1zQPz45HbW4cJ6ph6veBdAlC6cDxHNPHajEML1YqKeUWuw6O7zOosBehAlOqFqUkzhrgGX6nxcq3uSSP8nCK94/P8xMXqke98QIqY7zOK2iKF1y5HgQT41iqneXnFfbv+y7l968fsL2Va1DPPqZxJJ8JXcjtH/TUiAXFk9C60LkA7iV98V3dAPoDVCZTIEctQnCUYNezbbFqOlL9PdtWWgxU0mSlxTYN4e8tb/1sdPz3qWMzvdrUV/X4vSr9XmrK0U/EeUY8kSrk02iF/vPfz1oG4Gw9cU8+b2/c+jN0xy3Pzxn5063YbUhLTbF7Vpy/KuyzyyQrNRuOebLvwAcrh3fyob4Uyutp0UB/qbJ0CO+PQ+sdb0Xn9deZ9ectOrdlfKd0w6+iNMWJ0grxQ29xmbG/jwrX/TzsvrIrH7Zh/KIUoesc7s9jDM4HVHWJOgP0Y7jsBeYtbl/37R9T6deTvhfjR40kLkUi1gSYUNcZ6GyVeqyq1kyJ9ayUR9E4oN7jxevE8Rsr1GIF5EIavOf1JIYxCg3bBONYNKt94bOyjx9ZWVzqF76HZewxjVgH4TEQJ+p097HZNMVjPVpCJdWhvMDbssXHlH1QVloiEqrrnrpJHUNL/4xx2KtSu0fL3OD4Euqd35ef9+2fs9K2opb1WE/RfAr8Xkb5XFYQHGqzmvKMNj3WF7dole/zVkIPq5am0sfEx0fLtvXqTFvA+qY21qaaDuughrlCDHmq3MIByu91XcJj1qb8PNaZ/Hv9udZzIc8voqVv09v/4Xt7bKNXlQ8t+l7YvCTsO9AJOSElTfArzQPR3JaYb5XzbM/7wXI82jC51DTPFewbsD/TssRSQ7+5hBerUlcRCLbzcvuelvoceS81FXjLeS37ccr41T6+Og/b0ZZxfN5u+ZtDwr950Hw0Bh6fWv5eIea4YFst1YdXg5eGGuSo+tpEXavyR/WPe1D9cIqfO4uwGWfMq383VAwijeHyKiJu7MPi9jP8hawxxhhjjDHGGGOMMcYYY4wxxnwI/0HWGGOMMcYYY4wxxhhjjDHGGGM+xLdQFg/p8VPsfb9Uv7yoMzuZXj1cSzg13d078aD2oaYsJlFGp84r/KybtpX+qU8poIiUxax+iTUwKt1KWbAEn8xLPUZFh4PpTknrWYpaLFZlDJhu2MbHC/XFqKtiLci6nwd64YQaXNSToc4iVrKhzmyD/b9fiybpsquKh6n8fkGdFXz1P0XPzAOqrOT00nMHhy4UXhwPanVQwcQKE8z/XSWsHY3VdLdobWrPR2/YkQLoWfyvQvdC5HmPiuVV5Seee7Yy9llafrW++BNq3LO1IWekozeeXp3cGSiFa3QdZyy78OyY+/4h2PckzrN59Zn9lfHUzo10ko9htKTrVb34r8rDd+hSJqt2FvgjyudZ+uL6sag96tOSRfVHf/znHt+iktvEO8ORuKq37h4a+jyvtrVSyZZile+8HvWfKbG+uAQe58k6xHmIYeD+OVCERmOAlB61vlAOhUsQVWkbjgl2bdwVwvsKQ0g0IJpI8Vdv9yLNWItyW91vpbeOx3ixFpKgsVn9vfhBtMe1en8YxXUu5R6uX1D24G5EZRjHgGkox1L+rC3PD6grUU+8Hz/R8kFYUGO190D3AWJR91mkKjNivSNUpXLMFA8fS/k4mjoP20pFmsgwKMbgdEzOozg/MWuvV1huCJdMoiV0oM7CYj4vh7RitmHdpJ8J0abKm5WvqcEL2Uk0L9PUXtFlHudtnh3/qvpf1h8N48ee5UJ6cxbnfJaonhLLKi0iopqa+JZGOGY9BrQoRWdDnEnUpfkZe0dZTGmp9G3V3CTFI4qS0n+P6tusrBJ+UQ96O7dw9iz9kGK1vXwmxTaGmFnXeD5aKsXDUOL+acv4oXd8/yq9Y6kehbzStqt41uX58e/kIc5ZqyzEe7jdNdoN83ATtK8Nz3t4bTTAhR+WeKxHf6/AdIVH898Ucn1HSmORn6oNUOWG+uovjjsRauvoh7KZr+2dOQ+uPzvmJV78PcJfyBpjjDHGGGOMMcYYY4wxxhhjzIfwH2SNMcYYY4wxxhhjjDHGGGOMMeZDfAtlcUp15Ssz7uccz39E6WYVdHRF19H04T6od2Qaw0BfV6/0KjIiSE8qPmVXophtm+FUOHc8KjeSUB216KVIgxtoPFirW1f2zNdrqgJuk1B+MggFAGgHyIAA+rGVFDeQLvo0/3bygnoy1A6LcoMqYTCvpMvX8ypgBm0HmIQTP1ZQxlH5gXojlkGU479+lN1ZXYUqhgnuPWgh6CKE1hZ1d1yGcvxx3uM1jHCzlgXLJOh2IL0X0G9NIyoGb1xXKGNwqy54LKijUEuh1ETzUo7P90U9PzNoghJlZ/wsoY5ZaaLv6aKyD2FjPBPuj+8PlmAsQ6gxK2kt2y16tLZ24qjpaeO50ugWZmEU+RkxcgVbNsf4vBYN3z1sUa6wfsV7qzUs+L/n7e4Q3MtjeNJtBuEcfx2FMy5SzD+LR2mfxkAKQ2HwTY7DFm002YspXcc0jiJs1XfgvFIKqqNWr5bfKT22Bw0ESaz1947HCDegINSzdSZc6p2Ce7EJ1RApC1GjRDotoRajfsGxDL2jBmpRV9U0Uio8qYtsuOb7tTXU42/pvNagf4rpaAi6V6lVflfqqHqcLeQ6vkkRLe+3KvuwvR3P0+UH23+RmIaydVeEib60YlBLlKAmGBWpuV+A10Pa31if16KXxjZlhZEFLKhy35qF6pG1j3GGLmK5lpxf6xL3N3GZE0SVzw3GWwv2T8ffbuGVIWIaoVL7moK2KKW0LDMcX8YseZmTlH/9UxAAACAASURBVFK6QNd6hI5mDnMQuspVVEioxNV3EAr/fdwZ9/coD7HsiWVzSOULeTTiGDTwe1J/G+4DK6rjfvWfvuL8z+miIQ1k5xXuMcaD1lBc5mWeYVwJuftjb0ch2ffn7nYi6g2FJBLa4nGI9w9LcG0pfjYQXpJGKP5SXJdE3QG6fQvUAfB8rKR+Fbpy0h2iCj3HDTriJb7O64r11wW2477/SIq/27mkqCR9LNQBsg8F21iXq/ZjTxeVWNLXFpYR7wM815OYc7ke9Y6sJ43bsVWMNxLmp8ijXD7wvA3nedR4GaIZsaYaYG4FysRCY+3byTTPIDSjA9TB66WUFVqyqWymKahX8dqwNl5HvB7qIEebeDlyHjgfTvNqwoesxvqjmL+lkdleWZE6WSiVpUYa51lEmzrc9cGwD9qIJWjPH9Oi5ihqywDw8itxvRu3rqxDxvYg0oL29t9HsY4WTwHE9ddw/znuq11G0PfLcXlBXX+JEOfM4vngVcyBqzH4QGvR5TDq4w4em9US/lgPxOFkePmC+rwRh4HtW5QXz/snh/ipPqzPk0fpkvNjYp5UabFnsb/8vQL7DeU6/wRreozUpoj+rJo7wHntfS59WNWYBaBnFsMrSK3xeAx7WOLKexD9ZoTU/zSncH+ay+9iqYeW5UqwfGD1gPV0HmMMUL9QW4h/L4C/iT3DX8gaY4wxxhhjjDHGGGOMMcYYY8yH8B9kjTHGGGOMMcYYY4wxxhhjjDHmQ3wbZfGrat2zzq8RKZV7zvuufCJ9Z9+KljyP1F2sf4g/Ze8NmzQK4cEQD6oy6Lv/FO5vSUskUtL6y/q9rcU5XVC1gwriAmoUBqHfuqAuaziqE1JK6bL7DaYJ9Tm95VPpLYEgyBaNwRjoQZ4R5b/SGKJmg6QdDUq6SEFF5wllTpO6oUEdftfaCLXHaRpNqWi9wXq4WKHRXZwqfLJ+l5pPPqh6bg1dB3zvtqsFurbeZ1Zoimp9AVn21DEN9f4ny1mooT0pbqmWDeLXytxz0vLXhGwnqHiemxef7EOr5/DT/fZ3UUt09J7b0qa2/v4KPX2Rs+N5cnQ1fpXGsL8P5zUtedIwDuBy+/xekSGLFNRH/eXj8aQYRC3pHg4vZxLrKnG8g9oy7FsudDyq5XZVLOm3MB3L4dhHIg1bSqws/n257mFDPKDBvYg+ZKJxRQnv61Ii/dMP0BRDHmW1PyqAEbbw0k0p+4e4fKBuOSuJe9V8qLZfhOIPz8XryGMSPdYBBTK59EBVN6gxU9m+5FVJcPmTNV6aiFTXqOKmYkNO4kM4V3p+Yp27WkIl0TIvx7y6xX4cp2IYpKte4/g3eCZIvyrG9HmTn0HcxkEy7CdtOt6rWF2+JEz7vg/LMvyH6wmIXmiK9fbz33vbsZaxTw5/E9+VrKj7FSrQDdsgUa/dQeU13Z+yrdLd0rrmuofKT7yeGYHP2DYoBaVo3/b9qn/GYxl4xhsuKB5XiPKhbJl4zBofhGmJtMEY5zt9nvqyE6qMtbQHBRICR2G29J8hr1Sppv3RsjW3CIK0Yh0U140t9OR/9xzF2Pv03U+8b6241JQoe1JNDcR9/LgPp5bx4CWrsACQODaIu67ep3GkehDpZIz+OBeCy/dQ/aonQ8oxi3iGKnMEHBzW06gpPhdaNkWqmaHPQW10HE5momUA6eA4LfQ/1RfEdmK/b8r9Dqg5eKqnRFmd9/phapp8q2vzX4WXiazXx2rJipGOuYUzqueHls6Ixx6H8JuOMsYYY4wxxhhjjDHGGGOMMcYY043/IGuMMcYYY4wxxhhjjDHGGGOMMR/i2yiLP8XZWq6W8H6VVu+d6/lsGn+9hi7SG2xH88bh2BZY29JxLugS1i3+BB7zakW9E2qHorPEJ/hSHaUUiLW8gDBWob9Q+Ymf8qM6ipQSmMbAg6O0vmvC8ES6UDFEuoYgHUrTM8bbozheKjqz1rdBWTwMFzzxvql0c2hXyDYqdVtHUeP3XIPaH92/Z3xCzRjRcj2/vsbiOHNKpLZV6Jp7FS6vthm/Si16hkaKtIMtppRA5bIHHh5TTVODukjqTBuO/9W09HPO0Bp/ejmIcxRZ7WgFsyhXndrWlrhq8StWqT0KwlPxqF/6Hs84CJWH6hlrCTMf9KKOr5We5/rsMcYn2lkO83k/h7frz0cPn6gjl0Dfx3qy8jMtkRK27omW/WCnJb4bjeEP9G9KKc2kdStnzagsBifaLLSkC2k8bz9wnY5iNUjqFl8bgvGjIvXnri/GMMa5bJOOl5SBJZ4L2L9QuTb+LJEOcNCw+3YnMR4gRBlClXJN4bqt8XvunG9wI3CMhapntfwLbOf8ojI5l3y4bkUrzJpE3I7HT6gEzjGifhvTNOEYbC15j6bHCVXcKS5bwz6um9ef1XhwuZthiNXEWJ5QmzdgWZiO92vG5wR+nrfjs3nbBh0hZSeO37Y9bDgWdN74zOBzihY8VGcr3fFCz/teZ4k6gOsycT2poV4bsh42wbF4pGp3UCnZUn/Tgj6HX1EbupIKvOxfcJ5FauvRwTgc0rdtcTpIW4r9HKEyXklPv5+AzyylKNaTqrmLIZw5eqizAmXxolSpFL/4lgfbwyBOmoeLQ9BaY3G84n6u1KlSpCGqH8xLD2yHY8kq27J0Bc39xdec99Mz1rDsAqIEt7KfmY5ln+YYaVkDEWnPuKtzJkbl+SD8wUOg5B1FX6B3/Ka6FFE4y1KecXzGVBlX9zzK2wHXgGgKsWE3Ptf06OcyGbcR9PyopGB9I/pC8ZIrIjyBzMOeMMR5SlOsjse+yJrbF16PCA8uuzuTXcuipvGgej5UnYl1334LZ8h9WqJEpJCW0aCyhctEwLihki9bQ8NDfSEo47jc4gzxT/eyGveJx5bxxgP+QtYYY4wxxhhjjDHGGGOMMcYYYz6E/yBrjDHGGGOMMcYYY4wxxhhjjDEf4m9eWYz0qt9qn7X/KjVxCy2f4EeqhU9ovmp5eIaW8lmc+Nl4ZlnqqgHUGNUUHi1pVDqRAT7HR62L1ARimIFWr0VT3KaQO8a/bEUdhWardQPVEnqp4KBRpIu0FKAAyHkb6WD2SOE81FkohYja3sPuVV6Ie9iSt9GxKmwsYkopNYODifXFWT0Xv2uDOglSKuAz06sizcpiUu21qD3q+8/SotYIy0JDfKSUUupZpa4Kjif5Y6eO+FVk/SrKZNO5QnFUzmvw16iQG5SJPagraHpWM6iUblAdbx39DAyn5fnRZaL9/bv+ctXXRoeqpTfUvC9rYHsbgS5a+pjwQ0P/g+pmtQpClJLe+rhyP9/RRZ9dj2uFmNLDVcLjSrjsXzsyvJPeHDm71L5zTy7YF9r9WosoP2qphXfGIfe2s6EOICsYKXtB2SjSXrSLcCzpH7E9R+UWlhvRV4Q4SZealV/Qr/5d6ICxH85aY0wvXs9xG/W1kd7vRqzrxPyn+0xd+OGQVtR24n4ca2FSxq04zzbU4w5lrLKSsvAWPinORLon1Lbi+EU0XaguvZcP0sqSuBPSDQGiMhdVbQ31TVQmOe/L9oz3AccVkBYSZ8N/8pIzI96fC5wHXl/SwJIjG85d8Vk5ltWRxnRQv1zKlBXpN/EewvGTGqfR/c/7AAicyhIctEDeohIXlcRIvvwFbsRP1OrSwyn6ajQ2hLCxTqD7nMvHAL8LvWJgz03pQU1IXtBj8vhnTGzcvtCcR1BPPKYlWo4E837DegXvyRbXR5x2fPaP9RM9Y6Seb9CZ43wF1hlBtgzgqJzGuA5QyzRQnSmUxaTED9KK92qlMgHPjNLwYrKCfOaltkTyAKV61jyf45T9Xarf8TprsZS6RJVlOk/km1K78vJix4pqHVSGlm2lxKXnU1zofXkv7hSLOGNa+mUvK2RFUuieQ+M9BQWUmmLsn41xHbSJeGpQWablLeJjZDiwHcU/r/FyADItVJXU788aqO31MxY/v9EyJymlNE3xPHGkBVfpo/4ERDPTqb3zTM/Pm8R8a9dczHTcdQPm2hsqwVGMMZD7/obwqK9Ur+IaAoR6T5TDUf6NIp5jXYO/+Yz0nMbn4X+4noR+M+mLsUHc7wvc+5n+LgHLptScyjkNTUcZY4wxxhhjjDHGGGOMMcYYY4zpxn+QNcYYY4wxxhhjjDHGGGOMMcaYD/FtlMXvasx6lQdn64t/Fb1q4p5jPn2NPQroVeiaaL/S+nSk4y1VWhCODk+pyiC8FH+ar7RgmXWJ8ypSNx/SWMkL0k9Jv0E9/q8xVhMs49HTgNoMVEGMoAAg3W6DWrSmOcXsHt+sizJYVnMa0WyhtEOowsIwUHW1gKOKrnMPZhzi/GEVWLyNeVsre3gMqaAadJFKvaLUptLocQJnaDSlTrXBC3I/t0HJivTWXtHxMowmnUn93Eh/2ltz99TTTe0fbHfrV/fU03UJLRTrpeLwuLjX0l6v00g396L2+qyewKuKYaX1VfVEiworbqPPlr9CyA3tktTqvqhvPqs/U8uWP7o/fIbiVtFyT3r5Vep9Rc/yCb1pHcjneqsbsX6ft2M/6LYNp8Hxq+gvsHEM+jRjVkqWfRgnK6pinZnSWEUoyznmMaqrqG0QmmRML+qGr3v/D/f9vJbwqH8I44BZLHXBaQ80s7AUyYNPHXbDsiS4RAocjX3BBRR61/06eCkO7HtCfx/CQ1XahAq3CdLyG5StC+rC9jJJffwUAkOM9AU6ZFSlbnKb/02pqH5TeuizD1gORV8dx2+opsb8Cq5ho4uD+4Maa+iMLPSsQFpgfJ3v1zZi+b3AeTA2QZUvXPMiNNqUxr38YZ2C9+RC5SPOK1oqRzzLbGjN/yFHM6QJ8x7yDZXBcuwO8dzLPpwHeTLTskqoxIXnN1ieJiXWJKNieQvnSPrG8coLGqn9qcwI7zHNKTSoiVeRt7kMXcX8B+rPlzUub6z7hd3wv5wWfDZW6m+jjjhMiiRS1Q5K1y379bEWXR0Tjg+E9piXxoLdok++qf7CXR8Mu+IjWZEJ+1t0nVG3EMvpSu0YxEPLJ8DJ6nqiMUR3nzQOewnalNvRe/0hxousTIayD2FMSdxEpVzdj98gg7hUQV0bhvCkn5WO+7v79aKuxWpPlaHpnuI4zlV0hTiJ9UKZD6fnB/oF1OZj+9syTgj869jmKkapUFVj1rJNfetgTD2qeqphOblIU4zbaq6E+pOQblyKTfW9kVfHlS33ip7bymoUVGd1rpTDhz+fgxhqg52kFihpYwzm9+VyXdgnxeNpmu15CpQGvmmuSFQU1O7TOlF73TiW1F7SFB6L+uJn+AtZY4wxxhhjjDHGGGOMMcYYY4z5EP6DrDHGGGOMMcYYY4wxxhhjjDHGfIhvoyyOqH0GfpY2TSkyo2N+laptVZ9mK4OG2haOkKw/6b0epYFltVusHXgVDGMR3++HakL81Bz1BmL7HY3m3fglVC5JfLI+KE2huP/j/TP5cuz1OlfTSmoxpekJPusnxQnqg7/gelDjtDx/fh7TspK7Yd3ThHFCNEF+P+MKZWVEfcE6HtJEyk9Sm8VqjTNUhqyUhrJKtiqIf4y1MehnyelV93skW1OfHkVdc02d2atGVMdHT37TfWjQIZ+lqQ7jaVAZh2k/KU09enrOz/bwPsHZ8UhdEsUjlGzE8/JO+5Ub8QR0+1t/3lQ4cPB7iaukq3ZvVX+iN86XVdcnXH5bnQrbKn8qqvjnezr2N/SDX+UMTW/vUhzdbdpryZK0tGllf71f+x6vvXvbVJcEGic6VrRzm1BK9faz8v4ZH5m1va55BiuwcoD180izucSaUdqGxgb7rfOyXxuEgUY61Orh9dPKLsINjeOjexat8ThF9b23Fe8Pxg9jNtSyzuv+OyjmsL+NZQLiuaDClPIQxz5K43nUcrZo/bHZwf4hXhspPQM9rB4Xw5gJkqqWmVlQcRwpQmmcEGt9F8pz2JbqXShze3onjJvuSZw+XnoI+tugshvDOkMoNMGHiPdkEvdwpFuFWsOjiI+7gTBGhd1rmmEb67I4vXT9a55DgvEYlZm4PsBn7LpB/PQcQNIrikPVncLz1DwGa1HLZk7vFugsU0ppEYvVrKSDxnJTjl7E7FY+fsZKkJS0x/Q9hoHljJSSkElZwU35IOaNMBqlGKZyGIxBWWGKv2N4EKmo99QxUX3XMl7FMGZohFrmrUJEu7yKPKS6lPrNcfDr/d+4LyDLNbZHHX0HpVRW2nR17irq2JzN0RJV+8F3FpznWePjaRkAmYd5HjCuD0nnTuUW0kL3MI6n7O/rhUtNMiZS3IDoCcaaRJUJOZ/T083cRD2F7b+oPwbuvEA4ezsmspCfU6wPIC1KW0/xRBJbKGMjlgMxxye06GqpwhDyUmPYYg5ri+fJ28baz1lEvYdLQ5C6W7STGe5b1AvWVJtLfIxnj364iLEW1iUNYzAVf156Qta7okwMIn8aLOthOtYhvrbe5Q5ZX3zbP0ClsWxCF64nEwl/IWuMMcYYY4wxxhhjjDHGGGOMMR/Cf5A1xhhjjDHGGGOMMcYYY4wxxpgP8T2UxUODRqODVzV5LXRp/z7MO3HWNJa9ec/5/HKyuqjpk0ktpT6pp208vv6uAtkQKhc9inJIKaT0lu0JFBD5Q34K7xI/xi1KWJJPBHk4ifNWcKIMEP3PBuUF2URI43BU9iCswhKKCDhmmuK0z7sWA/Vg6vaRmoi0ZeUqpgn0W6gKDtQIbAYSGiU8ETJowHgWoZYbn+ehMKJxGBVtewvvaIpfrWNb0t2jXVb0pk+GHagEZdgint4Wskdf3HvMGbyj0L/veyPsjVxYMqCnYZByqxrjY9CvtcG9Zb8eYPuhzUFWym3v89NyPdH1f7qvcg9fhK1U+Uqt3qIXP5tII9kbp7xvDc/Hq5p10sahkq3hScyHvzbqaOeMtqaX2m17J56oyux9Nnvb4trz0aurVuey+PbYt5KmRyiIvETKEG4rXWrJ0Vhlt6Iumi4nXjZmo/1Hre8m+tWkGMY+MS2NER/PGrqgA0pmQOxLo1SwhHGBPvHXVK8nz4CUbGIpnHwhpNslbVrZTapWCvsxtH2b9K9HpSXqFVcstTBOwDETW5fj5U1QlZdFbAucONF4Ga+hhIdjI1lu0hGlf5TLfOAmXhsFDtrN9ajKZV0lbsfKPNIEUzte0TGucQJHKPuoCUTl5wxKPNb9QpAVJV9Lm6t0rpuoy/KFzko1SFpQoQCka47DiWYXlI6Yrye+6lX09znO4fHnRGUJUkW1G47dxT0ZodSN92PjZ4z1nykGVOBK411rL1uWJWMNMAZeNiOF7yDU5njoAi5KPv4Y3iOknd5yWiF+VL8n8dBQeGIeJTj8nSWtVNuF1zMFcwRcR+OzSY0qbEK6RgwnnhMs6YP5LtEWss0c8nkQ+0XZuofdslwGlrfw6CT1xXkL69FX54RS6hvLLMIrv65xuRnUxQXxTGJ5PERPSalzcbm0Yx4i9GyodlksTbFWLhTLEvefxRgQIK1wXIReH98ucR+Xl314Pn6lJQPEMysR/SlasiFQoY9r3D9bRVrx9tA4ieLHdu84qt6gDzOoeKguhbIHhy+Q53kpDbXkB91XUe9IpTf1vQv3epD6KnEfU6zkeMBfyBpjjDHGGGOMMcYYY4wxxhhjzIf4Hl/IAi1vxdTeYjgjjF4+GfYnyOntfZPrna9V7m+CvPEVFL4BQW+ohm89qK8E4zeCB/mOlXhvIXg1UL31pT68opfqxVttSH7rcYN0//jxI4wTkV8j0Fenz99Oojc7IQ95u34u38/621whlJ9qgfTXvjDDfBjx62TcL17hpjwKnhUMT30hO6/wBpF4Ixzzme/a7Qf59uEonl/cVmVIbOfrHFJ8j3u/ij3rq6AadJ0nGBp0u/P6uZk/4iu5j7K11Kkt4USvKqv6oDfo589B75fF6h6vLW9ABuF99MvmztM++cy+84Z5LZxVvKl8Bp/oE7Z8XXpGWj5pltkaClctfvlFgejDDCK3flVbU+OsMl4L/9Pt7L1u7EjTIS0T9M+X+vNZ3nzvu8f9dUaUh/AzfcSKXzc03FvRL8tfjI7UjsBXVQO+jY/pwrfKYcxEb3ND/Pv+dcF3wPH3+lvl6sv/8Otf7HqJPjH2lfFrr+lSti8XHMvFX7rkrzTRNDSKt+75y7eW6zyC45EkvuKgMZD4em/DN+zhvizB10dY713n+b49ifipsOIQTH/yvYeBn5bE4+iWrxTUF7Jbvk4MQ36xd/zC+zHd+EUcXQ18spC/6sQvbpYt/rJ4hijVl5k8DsIyt4dNYzrI/K3+7NGXSqoeCoqTGmvqYygB8X5gqdT4VGYxn8WX9Kv4Ckt9ZVSI7AL6yyvKFbQa4JeZwRQF9cM28XWQKHvIheafbuBXTSN+bY5h00Hx83aZyvRu7atX9Tt+yUd9KzF+oy9UYf89TGw7lI0BwxDHU3rxS088ZsjXUPZdqFqJ59vU1/kqjflWcN9cZIQII37CuRzm+09fCcKx1J6LPET4S0bM2+BY4W4Y4yykL4tpfi6wOzxuR+Gp8YMy38j5EvwC9Z6fWEeX7Rm/fKepIlVPit3BM0YWLbq2AlY7oosQxt9myxJthwT7mQtsB/UHxinKZCJbB5QnuGhK78DxpfRQRwuDCNZTLV9n9/xtKfriNP8v3l9YKc4cOIQgw4a0YIyiT67qmJz/td8foR5kx5h1i673FlEYHl9P3CfHPvH96/CGeVLcVvUHP5NxnyIadarrbJnzSMlfyBpjjDHGGGOMMcYYY4wxxhhjzMfwH2SNMcYYY4wxxhhjjDHGGGOMMeZDfAtl8ZCGNNYWog6+CG/51J4XosdIhVIJz61oH7Ta4nMatLPVlb2qtLbP+9sXSefFlmP1C2q5SOeKlrNpgv23bVbgxBpLDAP1MC2aM1bVZKUTHgsnQvmmD+BJXVW/h2UBcNRfCBXUJLQyKypEIOxAV4XKOC7vqBqAxbWFNow1VjVNQInousYaJ9ZOx9f5NaHaDMvHbT8qD9Jawrj8gPPGWPvzhdeDwaBGCw7JKo5tQe1QmOz0JVRDdN+o3EaAtgKfJThiFboosvDhdZJeCb05e5nEe48KvibfChzeqVHvQT/Xy+EYNhq/kw6ljSvMgTr1V6n3pU5jm8PdLUonvOf3pxrSek1/Kb9TuYr7AbrdCUo/JpDa8Ia2rkHLtQj9WTlP7G6q32v9klgV30LPc7UJZQ0yiD5UU58iDDA+FrV2Lf2fWuyks7ygikn0c2IDJTEFirIVK3jVlxzCTX2vSD///P5TPErlK/pn21LP857wkFFdNBBd/0a6OZGAuLsQ1q8psdLzMb7H7a0zD1sobU1dzdtb1/PyCflc8ijF8agehWh3uKo4XgerwpSWCvpcUCiuY/xMRn2XSA/67BoWulVKoY9K0dz3LrvWhG0k6qwgfWOsVh2xn4f6NeiXrsv1kL4v7Puh0lmMdbGfe11KehfMo72/doFxCp43izZ3QecZXMOC4xM4ZtjDZN0ZllPse2+wDXU29OupikVVG5SPOSt8wYe3QB8B627qV8PxqAFmlR4uobMe4qbqBY+FMOieLHF5J2UgpHe+5rjLkRuMZXDcu8BYCo9HbS6rhGFcuffLUJVKz6BQCZPqccTnHZeFKceMX7d4ZnQDY0FVdcalLNuDcwFYhn/mzEoppS+45jWPB3FsD9tQfr9oiR2sA+O2k+qbXG7xWKgbqAnASpVu1hdEj/kSq8jvir+GeZuFxvHYppV6ahD9onwZVPvjfYU8manuhjpD9r/EuDOHB9vretQYpsTPIbXRsLlgPQ1p/9rjH0R/LgUKz9t/IDgo5GBcT1+UsFv8NHyhOaS47OseRzzPRUfsP6xwf0gXrfSn+GDTOAkLH7aHedIW2g4x5TthWcbnp2G9Dqj60rrOe9zQjsGU9yDmRYSJXPb9szJ5El24jTojsb6XxstQ3ieVtyXwch6VifjeD2qpIGw/gh+wW01XE2jtj3GWG83tYRg9nCc6cVCurg0qctYqQzu6P0/Y5+BqF9p8sWAXtp3y7wXD/eD7rol+fn1+LHo+F9H+qG2e907hMTUNstIu83AMfjl2q4/xREvVpPjYRdZZ0O5QcHShT+OkEi7mRYYhnkdA+tTIEKe4n0mNx8Q4NSqTq+jXJlEOKDxsO0UFkuPEECbq79M6L3FaxdIDtBTLXmeq+xPN797CS+F+rBOwbGGddNnz+TLGzw+2+VPj0oz+QtYYY4wxxhhjjDHGGGOMMcYYYz6E/yBrjDHGGGOMMcYYY4wxxhhjjDEf4lsoi78rqAt5VQz5slJS6Q8awj5FY3lCGI9UdW6oJxPquVHoHUj9e79bwo/xhn6UrwE+cd8/T1daAvwEfhOGhElcGytkjueR7oRUFHF4A6mzMN+CY8Wn9qR3QhXHVP80X6nq8iZe24XSWvajtmwUaRwq6mxUCqA64WxNrkI/Yw3KIKUbDJKuFNktkGyvpi0hD8nx98ftFj6pL0Y+Gfar9bS69rPr5t6wyRzVkJR7bUxqmMbEvUmLpphPqL+j9snlAT7Jq/E3lcMOvdEnUFrfM+JkHVP9Wc7HK3XQaWn5QB/tO8fZci/fWYKjeq5SN1VjfIiHf7jta3k1trftxFNrxwpNHx3TsaQGmWxR8Ss0p8hQW74mPehKd6UmLhehnlO1XAdnLWq0oBxmNTJq75RiHsYvAxyzir463iFSPN/DjvVsrEWPl51II14Dqm/x+Dx+IdlfqrEKxb8yrk55nARhyLK5YVoLaGm+LkpZWMpQtt+OML6c4NpiofTDtQ1YZ0ASA1XcSoN3DK8UigX8eTPpZvFK6yrBPJZTfWylcEN0/xzb95XiO6YVUo3jKlJ0x3Hyqij7WALTPcZ+Q7zH44jXgOfCfcPrpKWHbv/iWPPa0GfnuiR+VrZAqUnPr+if4nJDMNRNVzKUx+0YW3Pb22u6AuwHU3GmRW8OWzhXgZtKR0xg8ZkZbgAAIABJREFU/UG+X3H4XYd4nIe5xSnqQ6ClhxZpOXFuITU8Exf1/I7H552eGZq3alBhhkc8KSvBsU3j9YZx0utAvdfZ3yQ9bV6aamvTRb7KfRkxuYRIy3joOA92OEYs3/VHotSiPB+L/Z84L5Zgv8pN1niL/R2ocSymYBXPhHo81Nxrjaal8l4dp5yg0m09piSlPnbsiV/9Sgb1znKgxmb357otkGrYLyN00Dop7ffwnWVwWuZ5omNoeQtcUkOEQdB469jP5rgpxMOxt+NhG5ePENmCLUnu52PddUmqnmirD/yFrDHGGGOMMcYYY4wxxhhjjDHGfAj/QdYYY4wxxhhjjDHGGGOMMcYYYz7EX6WyOH/+izoW9Zk0qXFQN9Mb535qrwFRUfvc+xOaYv40//mFvPNputQeVeKkMIS+WH36zZqmrFcqv49SJ1JH5237J+lDElqbhvK0BioQ1CWh0iiRukmnJrNUiw1oOyDOAVRMmLdYrljNjKonCH085qEsV3As3k55b4UyMornHWUxqwnwOSBZ8OE81sNB3rITLdwmbSypuI7pU+VNlWulKVb5ksvnRXgXW57ZszlbVdqy/zsp5P9oPW4EtwSx3rrN9PO8Lu/WFH+Q73gf3uEdHfEfobutofV5vfcN2/dK2B/krDjP1hSf8Ry0qLOxL9CU7hf1Wy30tAfTeH4bGarARDxKQahUuQgqhvMRGyhHsd+4oOZT6TpRvYuKX7Vcyd7pwXu/ivjZsIfqrFirh+FkBSYqZvF3uq8rls+yG/tn2M9CQyvmy7JvYzxXDAPTMuB55ZhFqAQ5nvUQD5WJhvKx0n7sE0+wHS3tAvcHlcpDnNYrpHGYUZtajplB77htRx3zbxPWGSXdXFbE84vpwrzN/V+495j3C1zbvM4QT1xWMF8GSOQ0lmmb2nzBKjSXeswSd8Z6LIkTjANIX0zK4hJPtFTPdInHY2R4JaVk2UvPL+UhxIlzCjl+0ihjmrAs1dsLHK9jecp6baoPl2P9ctvu1RRC/ZWOZZh1u1BfvzZVcwgzPxORevS2H6PBuha26blqmK/JcZEyGDXFDfNTDfrRaTvOJ7FOHMJoeN5of6D3VspvVg1jGxTXWWcorceh1DWs0hftng6p4ZhaCKJPqvo0+/EXbBeHx1+P28cQjv+JrlkNGfjeQ1uI7Zg4nu7b3o7yPYvzfhTPmATn4agNyvcN6yZoOykQ0T9L8XVifRf1w1kxj9E8n+96B7kMjziGp16xLsNgjvkSmOyf0jUO6NQE87xuw7ivYQ6xhqqbVlVPH6OW90HB5TqeV42U2i3PtVxCriFdUTwt9RvXAp33YQ9yE+OXd+bAuc66J/AO9olHGt+Jvrecdw72b2KsJ1BjzbSU/jm1O7S+xu0f7L/yPYzHAc/wF7LGGGOMMcYYY4wxxhhjjDHGGPMh/AdZY4wxxhhjjDHGGGOMMcYYY4z5EH+VyuIzIJkofU79nBZFwhla4e5P89Un8+rcF01obZpixfbwLydEq2pjvQBqtKK8VfolRYuuoeeaWWVDP1SPx8OxrEY6ZqU0aLkn+AV+dM1rpHZKD5/uA9sY3x/UOE2orsLD9+CVQmPY4lyRGk1MV1g+4rLXoqolTbPQFLMm6qh+QUjxRmqgGNQoRJpolSeswjrqF/aTU/TDKuLM25tQFrMWinxJXdTuoaLt3raH0XJMr8rlVfVLiz65Rz/SreVEHdGL+qCWa/ikhnhbXwu7t0y0HLPUHfIvg9VnLc+5ODYJgV5O1+l0eYLi3Zg9WpX7/Jo/rSyuhd+rdEJq5ba3f3SWDqnnWKXl+iNU0or7EhSLaKMa2q4ovP2Msj93QKlMQEcMWKSaUOkTj6MmzG9cOYKUuFKBrK5Z3Nt9/0ppgjixr0i6rLI9wwnzsobb170zTKo9gJXFmL44D1GfCNGkmbZv/1mWksc/IbGrcI5iM7Iu8f4rhHlfxmNFHW6CbdCcUt6L52qL7+G9jy/K6YDlBs6bxZgRwxmhHZ/Go9KTxhVf5TovU73OgMtPIyiDV+of87+38GAba2EMkMoH5GeK87OGVJU2h5A5lnPs400tS3oMWD7g/sDx0dJTFwgiWtYmJa5XOAx8xiEcCHTEKiuXSRrTwM9CRdnLXS+NfQuqA7As4X2r14FUbqJxPESkV2/CH+I48dYu9Iyve9zl9xYt5TrEdXOkjkwppSFQwW+iPkZ4vF4f929Y5kBfmJmovOEPcZs6qEXSImWx6K3Rc4UKeZx/gON1H/55TUD9AnoOQbk+lzzhdGHYtSWbVB8S/yPCGON8pqWf8nXw5Ft4lloOQc4hBWV7pQeLWoH7FinXsZokQ2d8n7e90qJjITgMm+uy+nMl71QOZm0vP4+csbyIqo9fadXuZ+ZgxNhkobnHuN9KpUbcwyHY9066q+B8cEM0fGWicHEE8fEhEMgqCj+1B+JZuccHIYg+0ajaDjX3ituk283jCghjEHnbO6Yc42ciovfvEj1sog8n7pR8VvT1b/TPY3hYrYxbXH+uoozNtDtqX1SKYNwDCaBuK5x8gYI40pz5foL4+wvptxs7jv5C1hhjjDHGGGOMMcYYY4wxxhhjPoT/IGuMMcYYY4wxxhhjjDHGGGOMMR/ib1JZ3KJKO1tbdvan5EhLunv1cD1Kul7FXB91fQxC1z/EWpCYWFeAKq4JdUAiZKX8CMOmMFruSdm+oDoDlSdZLSa8QzLfRBprSqsFP++HvPqC7QU+6Sc9HWihMG+V+ia7IVhjHOuLk1DfbUJv3aMsVscgI5kLQDtUUyMJpZNCPYc9z2+LtozsH0P8HKgYc/lEddQkj449PT0q+HdUmOqYtZKAliqQ6yYIu6XOeLGKHT9YT7NOJD6G9XR4cruGRROLlFrawBr9mmJ4xu+utIa4O49Rup0zmD+paq3c73dosTWynveT/ZXnGrbHtNTobQNUWuKyVW8LuS5N4f64N9SS7vg+KNlcHdUPFkrLDfV1Q7i94JIN9zAg5IY6sJfofqr2etR+ya548pIJq7g2rZeE/BTa5yW4Lzo89IzG9w3LB+tfY/3pXUnb0EaQbg3a/AWcwb+THrhsX3ffL8ZDS0cIBeECKi7UHWNekKYY+s05zivs+wl17dZQ767iuZkgp0v0SltaoGtAxfAS1yuRvo/KJpYJdNVi+iCeGes9PPULyhn6zJZ8LMZZwrh8YdteTlOK7gvMmpC+eLtFhJprfmYSoMa9GH+s2kTtdz6eFeGoPX6dEdOVEw8q6N66aSQdczwezMsToRpOjalIayfa/wkVspD2bYW052WA8N5jHlKdGbeLpHKmsWEpH1k5ioNH1OctW1xWajriZ2zBNxeLKBVcN5dNfn6xzsA24HmbloI64DEeBSvSIcg8HhQN8yj626p9V9vZ887PaVwmRzGO3MTyWpzC3HaGQTy599hJgW304FdQmmI9/6GuJ1axR/W++h5oG0S6lS4UiIZ1SjPK5VqUFbEdwddGk1iwN57P2sTSAymoJ5VWn/KzQeOtnitkOGykNMI9VhpYeiZwTlDUA1uk/SRXLMSPWSt0oUoNHUEKeVU3YnBiDm+oPDctS8ic/feClrB7593xGbt3C1qmuHr/jhGMT8b4saKy0puDcpmXvB/HlDSPD3XdFi922bPSFrWhqi0SefhqqTlrCc7a/aT6AH+Hba67cbnDkreslD6GRH1mMb7l5Q7xcBjX0fFiGYLg2nAZh1H0yZ/hL2SNMcYYY4wxxhhjjDHGGGOMMeZD+A+yxhhjjDHGGGOMMcYYY4wxxhjzIf4mlcXIoD5xF4xCR5DPPVt1nFKffvSz+uDCe/E890WQVm5FBRKEIHRRSoVKMe7KEzReaNkLfkr+ukwvTBOp5+iXEr/QVaFClSSJG/97PCIG9T0kVhH6k7signRR5TxU0+Dn/T9JGQAah03oaUi7kN1i5feJdFbogoo1TqgSevW56VV7tIR91+02aFiVUorCU/bTmjJQulLi3XS80ILl7WWO4xkn0L2RZhPzQqipKfrX6t4z6syz6v2eur4t/riefEfrHKHKjVTVBCohbItXWcZR5wblSeig0xbpR9bw9zbqx9eUo2eX37N4Nf53ys8Z1/yegqjwatlHNZFSWtWU+O+oifW5z8Ok8xrCVuk9o9wgSuHes2xAr56+plBtQbXL3c9Ex16pXW6JE9vgvT7m5hyVdXi/4/65KhNzpMcjrS7GiQfF4W10r2BpDOqrlr5l3lyEpo81zVDe4YefcJ2/g+rxL+APXpbjPZrEchXrNsM2pAXivKLaFvIcbbvzcts/X+NjZZ2Buq4VyzvoBqGpu+S0izpgoaoE9i+xTmwVOuof4y3+Ee49Kl4xPwd1P3GIgWMmGG6gfmzeD7rCjRgh3aQjVP0m1C7SuA7C2RN2nYViTWrJQWtLessUHp8C/ZlWuMNeHHfjdY54PMVa9u8dPRp/gw5YLSWE+TZAPPisjGgVvv9H1AcYDalixbhii5/3BQrdvMe10POIZb9hPEjzTGX/RNX07do2mvPAdGOdqTTF9TZyhGm9XK+zZjK+HlShj5TPuB2rGXOyVKuE4/hlxTYNt+PxJYL1Rq7KpjfG5SM/ZBA/7J6O80KoJub8EUtJqbYOD8pjdzyW2s7jfOQtTpqYwR/CtCBZP6v6tQrSddJ9E2rG+8RVPJ9EgE5caSylWhbbnXxzsW4glbCIX1Drn3L/MJ7b4GWAxEOGY1bc/fBvSrzswIzPkrxMyEOMRuRFViyrW8X9idfGKYqW8UjTUkqSWrpwbgEfxPpcVbR3WLFf0D5neAincm1rUGYetzm8eFseFIwZaRkP0UZLF3sHagy2iQIs/54jwqd6NWtwlVpdqfQbyl642KJIlJ6RivuKSG3sLlpzSe8cRe7HTNTfhL5fQzyLePa5b3XbP4j5UP4DUfz84vYXLpmBS2CEyxZQbwHSXa8nHvEXssYYY4wxxhhjjDHGGGOMMcYY8yH8B1ljjDHGGGOMMcYYY4wxxhhjjPkQf9XK4l4lnNY41Mmfvvd+4t2rMztDr9mbL5/luW5HqzVjld441jUWr9Kil+L0pnB/xBgoPFPSegmZxuF4rFJ7kTYUVSniGvCYedc3TaTTwoNRNVTe67gMqJtBBRSqvSBKckoc82gCXdCI6iChLG7hdXVlnw6ppjaVSkeh3yAbkbjkrA5BXQJqBxehPcTtpUHrMwSeE/WcXEBrs1zgGKGI4oiO2ofPaFPjtL/Kq5rXFtVwW9107vWcAetgYj18k9oVFYzRpXVris/lnbbok/fqDG17S3l7FRlGrwJatMt9aewsQ1GZG0S7/AFqbc0ZuigVT8vvVG4a1L+1svrOc/KqsvgdelRP3eOazn7JPWzsey719gX7BaRVpHKWw4HwSMWptH4QBByCymbUoqFe9Lqr4Eiv3KSeL9uo6/wdlLOoL87KYlRYbdB/nSDA3zfsn4IqFuK5ggd4JTch6D33MLEmwXwge61q80U/C3Wp0/h1iw/71Rg4qYnLNmlwMWxRJrNmbIKxyQXTgX181GJD/KTDhttMy98E92iFMn5VYyBRrlGVOuMwhMYhx9kB1AGjBhfLdVqK3rpFwYh9+7HSJx5Vn7Ch5ovG3ZgPAyqLcWYE8pmXrsCBH+o18Sbu4xf8ndR88ZiWltAZ4jixfC4Q5XW+/fJzLffh5xKfh9fzhctl0DJMc4rIxXaMdiYeD/F6S/X2YBxgKi/QTlM9KsLDs9QtxF47jfH27XmMf19Qh4yKalLyQj1BnTiINCi3qC6cqMyiHlfk4SoeOCIa38Zh05RLyxIQQT1N7Ri1ndimwiV0LqWAuuFcJ+m0qjDUHIU4fpvyBuyNw1ikxzI+Uy29kJ8nmjdRQXeOl6NjJkzfJspv0LbvP4jtwnivOeJjeSoN2l/SRON1luNVGRr3c+m8YLmqPVIIG7dL24D1h1oOK4JU+VKxHyPvZzBv1RLGvSwnbg9H0eccmuqYX8s74/XamXhfexcBVM91bSk2mRYRNoHlCQ5agrpvkHNLYmmXF8djtL+hbnp1PvpXQUpnrK+p3YnzUI07L5V+AUFzMfU58AtpilFfDCV6f65XUaduI/ZJ2/LeX8gaY4wxxhhjjDHGGGOMMcYYY8yH8B9kjTHGGGOMMcYYY4wxxhhjjDHmQ/xVK4vf4R198Snxv6ixbOGTuspeZSHHn7UD8e+vqkJ0OKiQqsdzhvpWht2pWiadXO14ssDFOj6l70GNVqQ8Q/XXIjV1eB4oPCBOugZQeKCiLKt6SHEGv0/gJtqG43mtvKq+5UDQtRRfJ7IF+hxd3urPmNJb5Lwg5YPQUiGL+KVFI5rvM6mooRygjm/EvJJaqhgsT6+i66njMd9dA/JpWup31NMo3d6rNOmLT2nr+spVLoe99/47lZWeNrBX6dRCT168pVf6A9Tdd73Sh3uWnyxPH10CojNfzlBt96rgz0zTI1G+nNG2PWU86tlYHxzng+zzJWzHseHf/xH6vm046kkfj2E9K/QjoIMxB0syzAumu2hDZdsFu2dUFq9l3HCFS8u64ZHyBAKEIjFTfwLSjctHCH1zlFrSMoJPlPq+LfU0Kre245hA6cQpDOr74fGg6BLjjTw8maAYXOA/uB/1ziN0NEjvPIi8wD7nfgyeh4deVT0F2xd8PFccVx6X1Bi/8HowH8pZWCauP49hPMYp66x0rD9we0H9KfpUqa+OY+P0dHtUB+D4GuJX+l4qz8GSOyv4P6dNxANjQFkd4zMGt+0KCuzrroz+OZe0Yn2wDnG5nuCZRZXhvEHdQ7q7/Vgs12L+g54fvARI96ryP9jLKllR705qHIvjbiyfRyHlD8gTajtmVI6X+z1R+4tlFUON65KcLwPkt1reCrWDrJOt13e5nm6Ze1JLU/X0P9SxpKrHOQKMCDNuUAusxWUlilPtl3kh+hHhsb3L8GD9SRpzSuR9MzcZmNSpfrub1O7R9es6OqZlbic6pncpErVER0sXtn4VIh44XPVto3GAykNON+ZJvHxCD7osQ/sC7VjL/aSacd+N/e1B1UdvUOKv92d6llA5xBPU+ypTaDd1gMTxqt25l/3yK6/WsYX7kUkVDznFGYyZ5HxonK6WErkdb1s3vcuVhXXJB6iNa2U5FBpppZcuYF8a41HPeNyOTsNXiRJvDD3DOa0YYNyf04WP8ReyxhhjjDHGGGOMMcYYY4wxxhjzIb7JF7IDvO2Ir24+fzOB3xSi7wHL7iTeEqO3b8Rb9cEbqvSGlfpMrYXKiwlrZ9C9bzpMlXc3dHjqDTh4q128xXB/o0C89X7Bt0nxVQHYXhZxr4bjWzvqZd4NMhffOB3F28T6bbfj8YM47zc8C45Zt/iN0lWVyf14fMt2g6e45S1bfs2oXMNI9yp/9QhvnFAYZZPewqa3ieJ0Yd4uwdew+Jb8hG+wbHFaRpGHI72pDWnM2/QGSyk/LW9ELT/x1DjPkfwWeEv+DOE7zsxGX27A2/Zr3gfHbnF+v/N1OqZx2MMf4G3FcYjfasZnbx6x3MRv6eP153xW92SUdVr9/qToLX3xBQ9X+/HXDVh/q7dya3nedE/GehPOTVbH1+Tdb8+1v9/Va1dYsU0Xn+Lmr/3Hrfc9s4Y3IIFcT7W84a3aSM0bfYowTgh5bXjet4d/Ez/r6sunli/s+/PikJQ21Fuh1dMa0iS7RcGbmaIcqjZAFT1ZJAPrBr0dS/fw+VcmKT28wa2qyUo//J2v2uWXjIEBo+VrFdXPVHmUv1ZSYV+3K4SBcQZvjD+wYd0IwYdf1Ig6mp4eMqEc39q9bWM/89Y2c57E922mMonHYN5CGvGrrZwWMTai8g7pxn79Cl8grpfSc16on3NMF7a5V/hElYsP9BWXK+zHL0cxb4/PNd5L7E+tkIBNjF2xrOCtxy+Bf85wndd5T2s5dhX1Cr/hjXX9BvvjemDKbSf+Dte+4LVRX60c/4VfD2I5hPY6j/GwG0YfXKi6BMKgr7AwoAX6CGRo2b+gxi/GBjHuoaSU//3ELyCgPOE4+uuy98XQ3gNRbjQ2KW/gT8MM+2HMkmLoHu1f42JZwvoAsxbPwx9ozFipymbo408p/jppxbwXDQmmhb43zoafK+y9QKK+Sn+X4oSbgtv4XPFXCsc2aKL+JkSPXx8nHCdCPPB1bfoq93aFB7d8AQnPA3wGjXk1wxf+V/i6lMb6UA+tOMZDw8H+3OLvI5T96YLPOzx7oi8/ifmfIajv8bkiExbW+5DR9PUx3gus+yD8db+fPyBT2KgFdW2KywqlV/Rzl2BsOATlJ6UnY1MKA+pPurbh8ee0wBWvMF6GJuLBRgHtFfYPcT6ALGY5bvhdzJugleJPMKN1xecA5yWon5PTh2VsC49Fa9tI14n1d9nEb/DxXl12k8QkTG1JjNfx+STHnug339OKZQyfpSEu+6voBxNrfPz9PJE+nHPAMoTlFp9PvLf4jI/3unEKf6eyJ6atVmF6iCwN3BYf0/HIRu1V3K/X7PNJODcM6cN2mfsfBbIkqCH1Huac4vuDfSh6DrGeRCPMFv9N455fcoqHCjnE08cQ1IfYWvAzLvaredXKF6g8gxBnuO7C1K+Uxk/RZAjO+WP/cI37Qlg+1NzjJQ+ZMKU4HoP9+Oxd8DmkW4J9AaibMfz8vNU6fKmtfavPf8Xp4IjiPr78Up7G1Ldz1diIin7Cug4rJ3E8zrFCRuf7gjl4hQZwhj7h11TP55T8hawxxhhjjDHGGGOMMcYYY4wxxnwM/0HWGGOMMcYYY4wxxhhjjDHGGGM+xDdRFn8fWE8bKCIG4WU4nT6RQPeC5pXge5WSvB+2Mcq7skd8ji50a8gYaPpu2/JD+CCBsWYUv3bv1blGvgpSOoI6gAQIQh2hdAw5Hk5rHCeCWg7WSD+/NlLqoW1kZblGDdJi0fGo/MjlA85LcfmQ+gvU/aBKL1AWKv3mKBQrpGgS+omaSrFpwXX6j1B7CEVXViMrLZNK9xlgfqq8JbajciIlnUfqmu6/oyJJqZ5fXPBeaVhU2SdlTm/dXKGlbtbnnpqU05HPT8/97HXwNMRfi7slvG4D9Dek5flRvFpua89p6/4ar56nwukNTuWPuv41qJ94GY9jmg5hqzRWEv9OXnX3VV+k9/nsU8jX29FVOZCiY3FpiDG+9zp9JAyrpAqPRZ8q7sd2th429y3341FZh5pLVPZBg72impFUxiWN1zXuz61R2W+4P0ohhsp7XBpkuI8b1H2NtdikL4yNfVp1uadxE8tBqLVtRlIto5YUyxNqFfOSGmFw3LcTuk7q8wmNdj5mUMsRKWOdaEfx/kxjXFZznKRRpjwRcaLFmn6J1aHrrtmdcKfwB+L1q76qKp+U5/dgYhWoXKJDjIG53x7dDNDKqj4ZLskjjlFV2X3pgwuOJeA8VLKSOjPO81E0cBdU/E55eR4RJ45R4YcZ7y0qgeH6UYmXH9VpRa0upO8KWj/R/v9/v/9eosR6soRCuuF8D0fStir1alHsxWVMt0dFKRrfWNSmklZYzEugF1xpWfM1jR1jumf7qSrF+YKgUuKWpt7PQB016os3zM9KWh9m08rehj4CLb82HLcxzlH0Qy9YlpfjnMPztAdpxf2wvXWu1xaXw9JOYruwqHmRoZ63tfi3CZfUos53GDZNrW1xe4DHZK0w6ryTeH7E1ErCFd+wHIxbXIayFpXa8BSjlnVS4w16hvb/YP2q5ilZj6/mC+Jzw/Kp5k9xOTc1VyjGWEguzrTUAE/yhYmR8+504475smlncTVsiqejLqXZd3HvaT8cLlagqsb5GdrrHrmEW2cbFB2t6klFy3x4FD4uU9QSdv/+jiXSRBhnzxdQeOLyF+pn0h8Ejtu4EkjLGlRP8BeyxhhjjDHGGGOMMcYYY4wxxhjzIfwHWWOMMcYYY4wxxhhjjDHGGGOM+RB/1criFh1gy+fjPXreX/Xp/Fmfaffqhs9AKYtr6YjUVik93quWcIbDPhn/CLqVBT+vp8REe+lj/HtUaBMDkQPqBVFvsA0oe4BrpkSSW+SQjneoKnbpglBNA/lNeVgOv0DQC2m0irII8yWrZfA8Vk6h+g7DhiNAwbB1ZFJNh3s4Hl0y5IaMw7mrhMXvdB8WEUaKtRRzoAyS0qMPPvd4X6WlWKkzhVqspmNq0j4LdBuQ/401ituqzos1cJ/0BJ9Rv59VJqRm/YT4W8Lu0WX9Efyq+Fv6M2f0Y1jhHsfZq+EN4xH7z7jOs/pHPfl5li4q3Mb2T5xH+aaUZ0qB1EG/Tv15nrfck7M1xXzeVD2G9auqD3sst9Q/Ii1og5qQFExxe1SchXH+LGK/KgcruO82SssxDLRicb8t7sOgVm9eikZzWVAjucB2Js7vRDqxWB+I+YkW0a8JFKX7pujCcX9zg74Q5WFfPzOni5V5Ik6AtMtDlEOJtb17oPNcX/qlSaWLZRWcdJGCGRWV24A6Twgb8lNZeKdB9K1zeFh+UUc4qPfSYT+5CUtaML3XXa99XTEeUE2j9hmqkr8byzQMlUM4XknE88OlLmFq0J/rZYOO5YOXdFoOv6fEczHjVn/nnxV7t3CmKS7Y6vllxXCcFtKvYvh7Gqf0dd+1UJJgvIpVKpSDeSv1FBslIS37vZhQb4zKa1TCJtT6luP/9U8ID8sZlu2OgS+Oay6DqD+DcpDSg1o1fCihLNPYtez/GkrZJ20/RL+O8bO67duDUMWj7l4vhVKgc9OxrlDPDJaVUWQ9a1ahfQ/0nlTv0VxRHF7L7Zb9oi3qF9T776tQOut+4zGR3F7CkdTAifoLTsWyhRVB1oWrOlWpNVVZIUU7Prgpz8nBPYZfMTSluJ1SXLbwObjrg9WxovCxDhnuIRwzifxXWvqIRSxDsKylbkyirRnv7QscCmHT/i2+32KqUC4fFem6sUzitY+iDqT5YOrD4hIkxzzEec0lxeWdlvFSallqX/c5W9HUwQH3AAAgAElEQVQPalHZ0vFiTDBVKhz13HPdUI5QuuNfxaDavfDYuG8xyT5kQSut9z5+QxsllyESS1ZQvYpzNCX2JymuofKqfc6F63r10NbDqS8v2p6+Z/EkyudbyUWFOJZlbNtbc9lfyBpjjDHGGGOMMcYYY4wxxhhjzIfwH2SNMcYYY4wxxhhjjDHGGGOMMeZDfBtlcVECP//9dszzz5NbTGltKr3jMb3xvMo7esMWNWCkgDxPb/w8HJU+NpXU06Lu4ThmxcwU/k5qHIx0irUUyCZ0Ffev1pU6ETUw+ANdDxwjVE+nFDlQF6AZILpm1B8pjfQF9ErLEOuDhhWvB+4VfNefQ5nQFCbiRO0RqqHTiumtl5UIqemDcoM6pKpGEs5tKdctushFaILSXf0S3zfWbL9ex9S1j6qeFOlW9T6qgXa123i83Nt+uN8rXr9MC4ZzLLckJWpQDQ7DUR9zO1k8y5Vnr42Gup72H9sxRW+aepTF3WpREXatL9DC2SphHV49nlfb4Lbz+jQwr9LSt+qJp8FeI1U+Ua61qJs+uTRFi4645VxSl+2nKpsU9VuU/QqrrFM8Usrfp66z9tzU07GQyja+zz06eepXgl5RtvnUvtXVYdt41NAhqLEcoG+D9uSo/d9TfIwbwljpdyFFJRUmiq5EPyeNh334cKLeEVdmuMJ+VL/Na7wfb2i0vAb1pel2Q18INKMDnIs6uQvGs+6ZTsuSxHUamGrTRp5T1F7Dkiawt7Y0w7bFWmGl0lPlPVIfKq2cKuOv9iNI/42KvTUuewjq4bBv+1XRTtI4Acsb6m4720vu59225w3va6yLvAyxpphVpMexUUqq7inHXkhvjcpkjKc+1o3SReMxrGu3o8Lzdl4Y9AM4dt/Pkza8WC9J450tPJx0cj+g/GV99GVA5WQ8D7TAeASLLdWkqJeEfF6CcQVUx+nHFtclOB7+bS5a5SvoxZefpS5jRfxR2yqVrGLZCQb7VrXvOeIwcDyG8wWoZib1LNbZEGVWpG5Lfew8iLLSUn/ldooVq3Fds4p2nEsT5AuqnvfdWPYXykI8jybLIC2o116jQx6WstjnJTA4atPibaolxTOpkh6xqmcZrnMUbS2mBSe0c/s2ifLG843imaCO4/P2ZRHPDD0lpHzHY+IySbNmua/YNM7HHyCNot/2JdrAqB7eRD8QCxnqi0nVL+Y87u1LwziFzNFi/yD2R7uVXlrlQ0uTNgT3GS8Hy3uq9GtT4udAldUUtC/0s05uF6N43u/QcxX3G9Uxn0TP/b0W3kCKbtz/WoA83yg6MUJVr8ePYl7o3m3sS2vT35awPQyWAmzKn009zIWw7hnj86h+pe04Gh4bxfe5/A7PKS0PA32Yqb7c0e0cY4wxxhhjjDHGGGOMMcYYY4wxH8F/kDXGGGOMMcYYY4wxxhhjjDHGmA/xbZTFGf7U/7mGr03/eWLinsRzNkrP0cZr6Trves7VHlLIW6xWQy1G/jyclS2x+hbBMBClE4t0AErlxqoniFPpc9CRsR31Ui1loiWeQWmK1udq05G0WKAxgMxaSG0R58sFfEy5zJOmRsS/wL1FNQDqmnp0DC3aYWSGcogaFtZloe7vdnykcLglNVZuIYt4ruiS8wZ7nyGQet3YpDAjxV/2jD1X+hzjbCjDK7YHWa8klBNK76zaCYxnON4XvvexwoLCE1qbWjuGcfXWwarOUvG87Gc5mRb1yaucpeJWxMsXnNPR+GSf4mVlcJNit15nvKovbmrrXr4epRN/P05sW3vDbjmeughdIb4eZ42W8rvKQ+LyUTbrdcZGgauInh+jyjXrt1K4rVBKvmf7HqH2f1V5JfpLuwJqk4UG+qcQturP4vHziurSo053G/BYuAQMG5K9igyVz21epiE+TZQlLivYjI5b0UtdWTR3O4/qDKXnUs8+6my5lxClN7fvLUuujPXqmMD8D81zIt9aWijSFAarlXDYZRpihdHWNmNZiq/5Akue/BAq43zmsuA+UPniUhNT3B5clxn+J563u24X+6ygKsP2AMeDNKaEQ1ABibEHuk5Ua17GEucwxWlV/caeJRN4SaBYWdymuDtuq3ESJ7ZsotqVhrFrnJYR7nMuffg8TqTlhHzDivyC41TMi7jNyMX5J9QBE14DBk23p/zn734UZbFUA0Ile9ecjqDIpnoCFcy9SsnnbaeQ4PN4DOdo4JgLKaXxucX7eTt3hphQa89aW7xXMHch0r4FaVQ6cTW8GsWcBzIFlTaX/LiNpKUHqDMSXz+FSPXK8BjNw7ILcRi0lAI3qmU/Hr//hy6X+lPlPNS54/zPhEsZJJz/iZnucUKZbJjbGMXzUWv54kW5tE5UaYqb5ucCWsZUtAQD7P9q6SrnsOHqcB5MdGeo/Zfzifn3huVkqC4Rc0F0fGU+DcsYLsshl0tTS96JpeByZlC/reVTOFKh4r0VY5L7dhw4K7pfHzHW5sqE7Z+eiUXcZ6ljrvU6G64N2waus+KAhtxON/RhWuoVRU5v7xz0QA8WBgi7xXDvV2miczlnBXPfHBdVMaqOy33v3gQKeMkb9Tzd9tNYB87DpRamS1vK/IWsMcYYY4wxxhhjjDHGGGOMMcZ8CP9B1hhjjDHGGGOMMcYYY4wxxhhjPsS3UxYjn1AC/jXSpgz8Pii9VVE9ivPg9YCNPSwQdvxtPiuTnh+LX/qTylhpB4SOAVUkeb+wmaYNvBmTUJWM6oN7CHQNPvcflJODDiqbo8gX3F6zlmJTn+sL9QhmrtAR4fYUaDlYpxWLj2S+gTbkSiq9Yx61PFfyGSN/EJQDKobB/gYlR385LERqINZ2idgb6tqafqNFdczQA/80bJUu0nZhMWioG1fSptTqD2QMttrKU03h2luntyiLIz6pxv2V8YcqvdPEJe1xKnrvp2o/quc1LHHQ049o0aAia4PWp4emOvgElD5XxbgJ1VKErOk7Nc6v9oP52Fh/qcN77X4qPTui6ubadbbkTwuvKrI3+f4qxg99DlSYqTOzbpeUl0ft7yOoDJyEwizKL9adxdquTSyXgWB/G/slUf8UbZqsQ8QARX1DXUHVF50O+5RCVWlbR9AkYhox5Lt+lvRboMuEC72imhl8qkqhitTUspMcJ0CyqP7Eex4fk/OINX2gi8R4RF+tbamLvA/Lu0gr9nGp2kXNKhwvxkHjXoYXeDYpPBpLxH3CmZ4PLNCol+T4btuYEPRiQ78Vt7HsCcXesbTrMjNdznrnPquzyx5U+eJzv5JOHfv4sFkr+8NX+Duyij4CL1UU5+0WqFWjcpoS1280t0H3sNQfaLfmpW328gfV+wpjVK4bYv3lDyhQK23Dcwse5LvEEusG0Fijnn0YId/WON+QqI9G3SPRV5JtIR4OhfwC13bdqDG5HQsHqzkfTjdeG+6PtyNlIfa3J1EO5TgeYp2Va/KevrhMKDUzA6pnauqPF6qWI3jwXN43Wd9cDhlEhzrvpbLUMBeBczvYRl/W8pCRNnfE+3LbxjmmVSwjwvW0km0DwboKqF2mKSk4RtUxeimhuO65/0o6ZpjjFKGpJcCGSr8dn02KR9Tp1I6iQl/d87xf5JtC3E5Ol7i2fAzNG4nlA2h8K5Z6oDE4qqajskK67pY51rieiB79d+ahXkVNa8a98CfToCcM9XuvTY4f9/HGEMwNPp43yrqxfc6lF7WUopprj+rvFq39O5TxrbgnYuyqUGrsnhkAVQePYhxAdSYtQ7C3L9jfxv47PNaXJke5v5A1xhhjjDHGGGOMMcYYY4wxxpiP4T/IGmOMMcYYY4wxxhhjjDHGGGPMh/jWyuIa/Bl037ktn2pHqgP67P/DasS/NarKU3EsaUkbVIZbqGGJwx7BbYF2NqVMJHFEoLog2RxaO+CzdtR2TBiGeD+Cy+TdfVvCa/gcvkVB2aP1pfNYgljOHUW+Yb5QunZtmlCikXJMaJ8HVAos52gX7uFxwst+YRaJ9AoyRS1Kp4kK6H1zqaiOKDyhakPNF8Upjgl1iFAMmjTaDbAi9P36Vl5n9OwN+IzFGiWlkkFe1X80PXvvKFn+QN65tpoacZA+nDo9+flJBdA7vJOWSDHTy6vX/0fk21nKnrOfsRY9b63+7r02Uo59sM7o1TT3nNcS56vHtuiYeVmFuob/XpdQk4KKt3oY2P5PqHAdUGs47f/G16C0lJIt7ovklM+kVCyHDk33AfNQtf/H5StU2859CEjXgoo5oWwkze3tmAUUdBglmumWOVZKsk5Vxflq/RmPh3v0xWjV5XFS3OdpqUtQxZq1k8tS8nUWeTLBuGaaUEuKS6GA/vOKFxQ8hwuch307CEPVexdQ/y4wroAiBApENU4ReQVhYPnAUdUF6oQR8iWnFxWJODZZUpy3quzJ+7mni8dAcblGVDOywL0IxxWgJ20Zr84NClccJy/B2PAiNHXU5oo2kjSBaFClZ2zd98FDBnrhEZ8ToXDHNP4GumGqV0bUr+dzcYAptKkgw6YllrZIks1tRo4fn80V2yIozVhULym+hijfUnrQGt/vhZoLEGN0RLaHhejqsYwtpK5sUQljREW9e0/vGNevm5gZIB2xWKZiE6r8rKbeqD9VrzPU3GfXshOpLzxuFuM+AtaNWe2PZemixo4TBh6Xd2zgt/G4rMQonhOqS2JbJ4Epwb5dvg7WFIukwv6WJdJWmLyZgjxSMx58xajIxr56fDL35w9RSr0xpTvIn2fHIzmP8Bowv0mFjc3rJOZp4+jvec7LQcij4RgM4xjeLcxovlPFo57N9vnglFKsWG4ok7wUSnz8+GLfVzHIMYMYY/DJ+waUEGjfWu4nxr7UlsrhP4BEUb41zxCeK9dYhM035kJyPreMqVuW3UK4x7ntYRSwSt+E21z1F7DOvIBynTTRe5xfEDb+DQdXC8EwnuEvZI0xxhhjjDHGGGOMMcYYY4wx5kP4D7LGGGOMMcYYY4wxxhhjjDHGGPMh/mqUxWcoAd9R4v3RGsLMd0nHMwapxKmcJ8LgsMu20qlsu35jE9ofVj6AxqhTlxCF2aL6k9f54q1teTYoHvx8fxUqgT0c1o2gyqZFhQVRCmXSowTgeRiFueE5UEqJmg6x5Xpq4anjW85rOab2jJG4SKiGmrTtqOiC/FSKsns8+OyNz1XHjwnepKYxx68EOqCyweJGZVzooNAith+jNDFKr9SrzqyVmyZth9BIK2qH/Cr1bo82/fH4Wh6+c396rv87aYpbeDW9vffqDH5VX00deYYK/Kz8UfGgVmfe6y/S/lH719nWfLI8b5iuslsuQRJotNV53EdB3Z9ISk0jpZR9om0gNZI0YT3vf2jNVl97TX20dFRHaRsy9rTgILxvkM+oll32QCfUX6I2VSr+xXWu6njYey/bWK5mPKIEt8bbCGUzajfF8TXOUGrTfZNLcahy0KCjvF9n3J8gxZtKFz1vZRv1tLlOmudyf66gLx5AzXv5Espi7t2WeEg5W44o/TlQkqEGFjWX9Io69pvLVAkunfITlclLHjNhX7GuBsRleHBb5jOmcTxeG4L5jOWA+++g39ziMVPepvblEutmleqaFMOg9EZ9dT5mRlV4w/JFajyC5WYkHzcodPO4k8oYaKETOQNLukV9PAZjiZRSuuybqAP+ASo7XOZlWkTbDdWaurZpRu3m7V+sumRdQ4MmOJ4KIuSL0PaGQUO9M3LjGZ8g0hslfcWlckhF2TL7hOrMuP5IC7YlQQiYD5BxLfpirB9KerG8QzvasHyBSpfU5t+VxfXzsBxO6rZREXo+R9GrqMQ5pI3qWDG3t5eFYcW6JC4ftLyWHCc9nyOaRD1Fmm2lo6ZHHNLCEzkpJd0lIn1vgwIa9c5YJkjXfVfIQxiqXwvbpA8WZStKYYt2WM3FqKddtaO1pYdQMUttB10QBR7GE4WxKoV4w/wH1xkQ/f5QrtRcvT5H0TPu53FPXK6prLZUzSej+hG85N+xrW9ZMkjRcm+r4YmxJkJLzog8j9LOxff9ubdn59ZoK57iXgVQd2aL80f+XUj8jYiGB3tFOE34+7G/dzvGymJjjDHGGGOMMcYYY4wxxhhjjPlD8R9kjTHGGGOMMcYYY4wxxhhjjDHmQ3wTZfF218yyNq2uM4l2ovJKaanoTPWtNGo3u+S7dWqfco8Nl75KhVe8n+SwHZ+S936aPnSovVAXgJqrJNQeA6qMMCD4Pn3cdWkU3iZUNvR5P6hphJqIzz3my9jw3b1UQQxCFwbHTPcyqbwElJrwEPZFxGqVaVflzBumCfIQFR6g9FmXWDW1Nagecvj42C+r0v6gfqvEifqrcZjC47cgfqUJnKEsL9dynV+gmgJzF+kLthVVXPnfuPxsWD6nuLyxNgVSG2kxVB1QUQ0/xvkqpEiaSYzREGesd8hXj/mgdBpK0aTivAT3ZeMK87654G5SHan3m54rr/azD2kaIB8wZLq2dCxjKT3q2Y7Pe4uumt14dXqU71zChA6IXUNlN2m8jnEuKoiGdKEy6dXnoFdlw/tfDTNWDT74osrRoh0rGsBYK/uQqhJeg05tpaRU7ga2/0vcLiKkXMP9NWWQqPefJAzCK3sjBdU0xXVTC5Pob6p26q7lxHZRLiuQwm1kVR3QHLMqp1T04jLB/da4/0d16V2vFPfxqWuzYJ6ncFspNSOFGWoCF9S5ClUa6emgnlK64fvva2kjlIKvVu+lxP017FNEXQepE0M1H1YT0LeZoP9zvV7L8ftDPoNWF9Wi2HZSvx61unAMtil4/1lJfGSFfJshH+afoM7E4a/QvCHbnonYnVi2ckXUzUCPJv5AWl+Ih4p7yduszcP6ZRjj5wejnOe4DHPfCZK1hzmvqAmONcVUxmnoIdo0qPj/zV5W8N6j/vIC/5lEe4FFf6Z8KRlwuXzdt3M9uEA/bBrjZwPHDNP0o2zDff43kM/QNKWfey5h2RtoeZjynPz8CWn5+q0cQkUFNJIjbpdzlyGXSdSGl3L9lzluOycaP5U45xXLM9Ql++GoJrz8rvTWcbnmuhR9bsdpKHxmsX6Z57KNbcTlUsLAOh3rwwRjwx9foFveixDOWwzYdoluAbX/9IRQLXffynmO1cRFaLa3AT28kJSpnP07jnshvX+CB2fZ6zgcd+IYeYUx7fKjPDOYyhW3cUkA1Fffdd3lPlC/bYZ7Jdr8BTIA2yDuW5UwczjLpT6+TKRtj92Zo6pv8jGYPnysMa1463H8Jp69eUNd+H4s9GG46MW6Rrr6IX6uHzyNZTMnsal/Wo75iW0x3h/RDy+J2sIDfsDzvkL7hu0/VHE8BocfVnomcz+8lMkJ51aE4pf3Q3jUn4f6Y0/NtMXzFmrpDDVO4VDwWb4dQ/NjeFvhfmO9grXriPkJZe9C82OPV/AgBxVzkxehaV5p2QvYxPmK/C8usyLaFEzfn7C/L5TSNC8RqHWxTcPr+W1s+PNIrbw/hBkdrZY/oaO3+HnnY/Y6WKjAKeTOuQ1eDuI4RzSq8SXOn6a4DsT6cxD98Fzfqr95KOi5hrZzSPHzRmmPAsQ5Mdi+wG7Sf1M/V+X57ZhFlF+pWae6HvtWMCdIy24cC+tli8u+KrW95Wbd+wDHGcicVthPk5xxeBv1P8r+/PcKGt/guAfCm+C+4Tw+luHpR1yXY7nN+U9/N/mK+xMz9P2f4S9kjTHGGGOMMcYYY4wxxhhjjDHmQ/gPssYYY4wxxhhjjDHGGGOMMcYY8yG+ibL4fbQG9TXt4OO5kSKsV0P3KqS8aHAwyryoxNOrJu4lUsL1nJdSUXilxDoA0sZktYfQQrC9RSleCqNQBkSf71cViY9hNFDLLx0eXv8U7keVEelm9kNQhaBUsS1a3RbVQb1UxJoLSjc9H0KhlhVVnfdBKSL+f/beXueWpuvOqu5e9/NaRiQEtpz5DAALkRAhJFJIIHWA5FPAh+BjcOYECSeWHSEQR4DJCIiQRWCE9VkOkMz37Ht1N8Hq6h5j9RyrZq2f/ez3Y4xk9+5VXVVdP7Nm1d11FbYbiRXe7wskydLu2BnMbL3OIFHf3d8/bQ9/Vl6OZ9v9l+pNcDxVtiM8scJVMrJXhBGKyuIdWOpXxHnqq6ueuv1ZY/SvpJbfkhMOhr/+d3tq3G29/yocqlX0tx5lUOkyboXsEf0msvu9ZcJ5icMoVPH+FLpHAnlOOMjEUSCRPV4lIjtGDfUohXNPKf+eyrdSek8fP6SR1rGPXQJE9yt50SgyRIQD1hnSr0MwI6IRXQUoKsAO8lEKh3T9356doe0pxCsiqgnDp8pZpF/TXIWTq5qKSpP903MfUng0lLaN7TZ54NwRDYzHf8TIL84joO+muL/TcQ+b0VoWbB+YpxjnSu9JpypAPYNBrMRkLkPkmcE7I6IabRb1PcDQgZ+Jpq/epneAfBPSGfJ1Ff1XteeK5MVmuIhxTKImCVAntFX679ejr38DVvd6xfno8RgifkeytfE4MRLeczsqB37Ha0LmUszxPFodN1RvI1J5hDGS0K/YPsScDTHNvyHGFNpKpQbPK/YZqJMvxOBjHUJbWWMEI9ZmbQtk0wBfvABWmBHZon4Ezh1xx7V9YjnoY2tKeB81qAawH5kQx8GoVJEOrh1Qoue2QqhyOV8nR6u01DNGZ3wLic5szeWg7REiHF2LjJ14UqlDScQr4H3MYT0i7V1zalVXNfZRrBHgGIW4f3X8CY2czXmSaAcPn6p5ARuHRzw11iVG0WdUc1dj0Kh82P2547rXf31lvvUOda2FvBI3TQ3fux6gxjc64mg3jsc9bhPt+bpChysnegjsvp67t9fnWn1lFHZXTXVV3aN9oBB/wFJYnW9k7IeaV/DRNvjsuZwRyS5fF4/DwjYGQdAPRvs1gGGtiHY82oWw7XjUZbLwf/2VNsuyLMuyLMuyLMuyLMuyLMuyLMuyrD9T/SI7ZIeur4taOy1f2YHZ+iIs81f8d0juiu2U2kfQKu9Xds/1xN1bbM9/kYRfr4vTo/VWtuMSPssdg/CZPPXuamu1s0/sqKhfM2fCDhN+EQ73xaMyzmgXOn6R3fkF2iy+Sony1bsLnb++hS/Z4Qt7/BJ6PwB8OH/hex8f7wTq/PKrWV/tPpu5jtJPtZU3EQverVa/ynwpzLucD42XeBcHfXnXyp+kHogdYa0u9gGixCfF5f+4XnrK9T6Onh3kvf5Hrn80gwhldrS2wzxLsXhFPfQRZafluAt9Muqema+jM7u5/4ivoKO8v+L7KrV2xcr4lC8gd9UVuH5uR0dv/+GoH7dDtbtQQVP02Lmc7rNP2s5rbpfz2U7i19ar2OFF/gf2HzGbiHZ0aiuMLxGXp7L1vAMWvmDebJma63BesUxUmrHqLkHlt+m2cmgGuzvOR3i4LAtuv9nyuIoxL25V97uwIDrRPmu1rJD2PON7IhGmvfN/XeOdlrX81S5XLDb09wdsuNBXaCcwfdWO7WbcwsLuSvTD8Ut2sZNuEuWGPv5lC487VJVtGFdoy8JLmdXn+6Bp++EK845v2nAb1wkaEzV/WdbHff97iu0bjwHtHZD87C1fv38f+bteMa/Qx7DPYt2KKT3uZl7mo5CWabs/YptoTwIX2saKv8RzttpWMH8T+O8r9pNB2BVI84JrEVAXv0M1D1ufQFuz4g7dERrLN9b3Ef4b4sOdI9xZt3+ojR//ucIcaL0i6UDMmcZ41wmTqW55RPgXZo/aNRG14h1Ecg1gC49lQn2W3iFu7/NyHvNLKWVGksJ2ib7SOMTtnW13bCd6x7dIyj+kXVi8zSkdzyAQCIMoq14dvlViQYcUEw5oPID3r23rlbym1ge39k6rl7hjHvrMVOK8KuKJ8tubc7PEOgIGmYY4L2MwBq5kS9BXgufkukicl2htDXdXznExvEXKr31X+D2ksG+9i+2LbAfnOlxiE1RWbK1v2DWM1lXteKUd0eodhnP/LeWub+1BY19lobYCfiiNNTThClX9U9pRiel0rnsPwbqzDP+TlnlUPsiOdnY4pGXss05ESqBNFQQq3LGPvuXCCITjMlzTP/uvpTDhRwK97uQdspZlWZZlWZZlWZZlWZZlWZZlWZZlWR+S/yBrWZZlWZZlWZZlWZZlWZZlWZZlWZb1If0iyOLX9S588TvQHikkbANRoTDFKu5n0cSZsL1I3B7UY2+5ISYAUQN4v4kmFKiONUDJ3f4Dl3goPe5J37e7K7zh82XYbiuIRYi35t8dgX7cRbxDcI1UIkYqxN9yEEJMoRYw7wK/dvx+XBOSTeR7DaETsTKY4h5kbyn3ODdEQz3+9kUd4s7tUKUfX0caBbqhp/++ogya59n0P4tZbde9zncCR1kPpVdIwUSaPe/fi1D/I5TC1kZhEuX2iXwdybdtdz9adr9K5CnGqSp0KD9b8TmYV+Vd9H3P13pnRgodl4uy42j3EK2K6BkcsyIsFrPpwrw8eyRA79EEfL8dJsLjpsbfBPaoB1N8l6vwLuOl47bFZOjxdH+gTA2n30s5sLKnvICPJL2y9XxzJUTRcwixmrMjnrx/zPf7UiTs1YasXES/JyQ+tr3Qx72vQ/ShA8QdlqGIm9GVZxRVKXfovQB3iGmTDUAUqEDSUjxULuf+tND7IqoMBWkiIhTDo684n1GctzQ3LBbWG6ay4PUS3ldiX3B7TviyfI3HcsT4YHo1wKXu6QhM7qpejvIN14ibg2evUIYVeUrI6ylukwv103jswGMiJjwx4uCm7bcYzwZBR2EDcX6J7UyYjIqTxfbxjeW54HvGfZ+R0kfchNEOU8d6VchgaPuIqYYYozZ0JUQl4IWZuR2HwfYJhY7l+WMGbO4WCBHRiKablZ8jfPUVyh/bXI0Sy4fa7yWOg/OFeUFbctydRsSF3+JfR5xUYkvE9Qxo+1TOovbR9pQ6vsDvonzoHS6ij2O5oZ0K2jDWN74DZmBJoCO5j0HZbhVGdgICK9QkK75P9nZH3x6/45jHB47E2A+JYzgAACAASURBVEeKG8cu6e9vuVNzJloMgUu0TYgYxmfJ58v7xJ881qjbr6f1NBgDA+ym8g5Tx4IIvx1Rvks9voDqIU6UrAS2W1znwTDoKz7ZVmgNCWKfxOtHmGKKD64lVjaBLG7dZyQ8hBV1Qs9S5PH8MTpOZl6EEaLonlwvEHWMovFfBopvR3hiRmGL+YBYY5Vxd5gBKlu4Tz4Xlif2IRFndHwTlVViTZuPZcGcBemVeG0Wj2NQx4Wg5DtHuO6xr4296+9skWisS9R95JXpXKgjK+M00Q6sok1G/ZqyjfO4Rt3v6aZCWZZlWZZlWZZlWZZlWZZlWZZlWZZlWd3yH2Qty7Isy7Isy7Isy7Isy7Isy7Isy7I+pF8aWfzsNuhXtl73PPez0J6fiCdE3ybwiu9+5368M2CnCInzDdcRZiO+ZuzS0HXN8bfKJYOo6Lu/xzwI1MEq8IWEtIgxRRWhwsg+gcaB3fiIciH0H2HeIHwh7tFDKSwGYQoTWIz9546w9+KyUDjIx88RpgYYCd/f383wrTapsJTThP2nXbcqzuh+j63J6lm84yvpt8P3YanWBH+jmjVsyyM10Daq5BUkbvhcgIV8lwIT/bLejaxW416rv6F6x9FELwxDv4ZDRtu8tbM1861eu00qDHGP5PuI8U11tx3/+WGkdSvulM0SdUthqGiHGhhvhmkSflTgNfuw3+/BHrXCoJ/BKH/EEat+iO35cbtlQnfstyhEOKcZ1+E4nu1ArkyaQaQqho7boUCLUd+PfW9GkUWINLyK42bUYxz3Rfh2kY8/IZKUMLBHmG/E0ym8t/ALq2+L8CnC+6m8Zo4skEjxLQ7hBzLBDN8HconoToHO3vsHoj2HuO0XnG9MgJtF3xILPcCiYbldr4CPFY4B5RXnKSu2lUPXK9i4DfnGyDqBF4TymWAgubbKrRyYW6KwMsMsjOPHjGWO/hfcbx15ssQ4zetVYBeXuL1RnHBdkZHq+ACFnxyhPSGS7grvf6H63K4FKpRwt2tch4Shm+P+jgjb77n6BVCGaPeU3R3jPkljd4g1VGsLRdxv2yy0sSPioIdq94/45uXob99irMMm+Q1tBe3nD7AxNQgjRKF8EFc9xThiRoeS83LEGIypw0wLEGF8SljPMx0xBG2ovhsOYxl/f4jfQedr8wXgDmLDEf2KqHzE0PJREwlufUPaV47D8NDZmO+IowzUeMntPe4frK08EZ8PaaK/sFIG1AQitknR+gfmaFT+u5pTEuoS1m5qX8GgYulLpxPni8sfwtR1QNF+qbcLZHFu7TM/p35FdGTGO+JL1G3UPhZxDNA71hE+N4s9p1+7ECLcZ9FWCBQr1heWAfDz5Rwn+9txo+UjKA6NdHRI3Fap1QZ1oepnJtsc52td4zloDRKdflEKjyPk/wh8MfVxnjSdEliEjX7XPL6mL+dXIj7qp2IdY6QjCfYARxzN3OXW4fTRj499cj5q4SuRG++QtSzLsizLsizLsizLsizLsizLsizL+pj8B1nLsizLsizLsizLsizLsizLsizLsqwP6ZdDFmfQbj2IzgzGQcXTek6CMl7Y+t3CZc4vYBzW8451Er+b2MqeuP8OyXJT7GHCawZvp5nFx22FYRF1zliB8+8cthNb0iGqV4UVRtzKEqOzynRGy40if4g91MirGAmDSC1EStUS00iDOP1Z9J9JYck6ipnQZgLN01OH6vcxwLpl4svEr3B3mXy1MMW96sWCU95rminkZ5ymlurZPYrL9rrG/Q1xe+tyexbIjdyvxSsrhFzrFVLj2OMoXhLXSbvtfxIn26uoLpR9V5gtJY1cbSGd2nFnynNHqBJSR2APZV7a6gmfsYeEKRYo4/qooEVps4L9UHzCGCJ2F/xdRKhExxDEqPp1FuN4FJ3E5yL+9IxRKiXGGil8H5UD1MMMcYzIZiJsbuwv1HGfPIWF/gfvE5eJtiv5MlRapUMRY9sYXVXDZPDfvTnDZwNsmgjLGDzwuRLIxigOIhYrkp3wrYqYb4zYEbf72H6nC/YTsAfohyLmFW3cfEZxlnIgLbHt4e+IoRvRBgmbLohjjDjcLmmqM/22XyPuF99nBEeCsORok8Zzv8349YwmbB+j0WorjHoUvrS4xukDtptv4JtXxDGO25NAtaM9UHhczsp5fNF2ZArvroR+hbZF01tVtrdn1Zh2FfU5iDrBdhOh4rDtCyo2FTTN2QgXjg8cEY1bXxkQZ0rccFEO2K6DOrkPP0yAkNuCXyFuBtMJNOCMc2r4Adse1VstWzIax+8Kiw1Rr6Oax8fttqbINgD6D9i6b0I9Qhh4tx9kMyFMxQcTyzbGVZMTBbczRymsAeoSfdV5xfzBtVgrWghxjHGijZlP+SCkIq0txH1fYTwHcoaW0++FfpULI8e1mFe11OtaXKAOZ5oQqestR5k1Gbn0RwYpvo8K4lHzZRzH5sQcjH2+6hPH/R5jk/hi5SPhsxvqW6JaTzmq8aHfhD42BCI7FOQvzpJeZ0G/SWBrtc+3Z/a4hH5/VY5Tp2qZI9Z1iV+B1HOU0X34/Z4s0EQcLd9KrRVxZWHkIjMQhNaizvNr7FeLaJ+4Bo1Wj0C+NGdE1Yge25dTXhXaPFFGtV3wXCa24/1rtliGy6Ms8bwHs6LWclX7jCOHfLxn7Y2wwg3kubLH6ngNeofghYZB1Un7qL4J55qItsfTV4L5Cc9TKPBxe8mVoXfIWpZlWZZlWZZlWZZlWZZlWZZlWZZlfUj+g6xlWZZlWZZlWZZlWZZlWZZlWZZlWdaH9GeJLH7nc7+a9rzjVv+e5+7vJ1AgPUphD8WzPeiqzP0M5vS4d1wjLomeE9vKZdwdiLthjMNm8AZNHCFidxJ5YWRAHHelIayEDopRkJjmIuoKcURX4mvFCLkjH4CwIIpB4k2xzIn4cX5nhfLTZJEYYcZI4HMeFRJuhpdTWGGV36h9Yhy9KEZlSz9pV3N9+YxdzMTRqyh+bfce1/ftrihPzG9Fv8yAJ5mwjxFfCCJv1/PzZfHzx9FPYop7jkB49OwYcGvfFfcwincOGEc5JGuM+PmVcNAh0qkbU9xOZ97HyRg9lxEiG1tl+IoNojQTftE76hDHjBUxkoRyfFxXhEMsApcpTSaWVxCI/I8rXGNeFC6yPTYMw9n/YOST4JmpLkv9Dd/nOWRxps+q/h6lva7xOILZQzTfKjCSd7k8h2UGcpgXZZsQexmQfCmtVbQ3yh0eDQE+F5Ua+oIB0nIR4zlij5VdyfRZdP8iLNaC74DX2D6wDhHJh1hQwJWOu//RNwcjzPmMFRS/5+VyOd17F+5+ndD2QFnsdQgI1eWMCr2Pe4J3GLHfCFx6Fdu3tt1BTN8icNg8fznCV9s8o93D8gYyL9UVdH3EufF8C+361j7wfcK34bKijIs58Ew25nY9EXYYrie0wbE9RHuD4VfKOyC9t/pfZlU+MfKTpyaI1UN0OZRtwJXWaD5oe4h9hmflUTQ4j97ayow2BViQ+A44B0UbN+McA8oN33NH2I4MmqyaxJE8PO7EcxlEyCJiuZKh1ZjHPiT0MVq7gPuIOMZ1iS0raNPpGIfOw13Qlb9AVS01j/Q+At2M8dGRL8d9teZEeXnWb02Y7B7/t3cMUH2S29Z5vYDWjbDti3MVeKoXPxv8KuD0/cLp4O4LFLwXP6dKk9o1mmZRLpGaGNQHIhQ8tufx7OeIFY8yTUfpIqJcYcR7hEjSnqPNHuk45gVtRruFZI5eDNcYEduemCNnMOJo48g6RT4xVRyO1/hk/EbSxg3BvTCGu7kBJX/25e+zGOGr6d0VZp34tOgjQB3SEUaY+4r1jeeAE83LMRmcyyTOYSI87+1aHnkm9Ja/V6DtFvWgwpMtx/a5lTOO87RmJ8zbBet+RKwxzgPUeBDkSdWxkcWWZVmWZVmWZVmWZVmWZVmWZVmWZVl/rPwHWcuyLMuyLMuyLMuyLMuyLMuyLMuyrA/pl0MWv0PvQvC14hkSaNFPSmKkCL/xXNwpNPEbkHy9mOKMonxJTDFhfzKxP0Z7LOJ3hbV5dxlKVAmh12IkG8U57IHh7oELYjJMuw4RCbMKjEUNzz+3ywfLfBR1+0llcIgVF4ZYCkSIzVdAJEwxziSDJW0hizP96o/AFKv7lPcG9qGFcX6kCJedwRQP1FZVPxDpj+d+m6srfM84/Z/V9p8V56+vffaot733Q5i2p0R5Z9KnOn8q9WfUkRKxdn5+u5J2QmKP8DrGFB03cdCPsT8StyvCVH3cBgf28JXjHQiLuhKz8bjc0lRvgOM84/mJjXjEV+Iywn5Y8V6IpCXkFzAYF0JKI+62/c6tPsH43iKuY2SyeqAiynunEv344lsCSwKNLNFeS+y7EA6yop5UH6R0mlnhuiICFCKrbz/MUPeE3yTkJ1yj/wVxExYTTV9gb9YBEZ5YbsrHPUVxe1bYuGpDqG/GUchjNFCRn4P3h8QRCEptXPahHp/5kfjwkxhLuseD9kDhsnGeOKKNOa5X6gdHO9ztMSFh2++5Lr/t16odYnsipHXNCkyaELv39QVoXizPObaNNGZhv9nmJwOMC6O03UoxPi8exzF/yj/LoFXP40gpbB8O5DmUN/jmU4nLh8sqztaEyNmKHJX+iVo7wHEU04mxethAqu1DLDXjXrEfHG15pLLF+Si2ZyiLmj9xHAR5WYR5B2z6eCxHMrpUrHPVehOYQLKZ+DqEece8HGI8/oYcjfpd4faL9gOR34TrRqQ2pll9K7n+EftkCuM4CWf1HXMs1VZb6WCZDKLtv4LF5LnUeopbnZ6Aa0iTmI/2oDipTXQeWxNhl0s5rCe2wzmRb4WtxX44NmypxNqqtoSvgGWO6UPwqKWuZKfQ/4E6URWK2WqsG2nfS5Tn0p5XoHbfSq1rJeZsz4bpPg5CrFk/azN6V1awPUd+wSu2q3edJ0RNC6R271xG5+vx76ljqnDeDfFM5dxXutenOtdYl2t8hEErnZQ/KY6PCuMmewx2D3wlREMPBefxRzxTo01+z/HRIZm5TCneIWtZlmVZlmVZlmVZlmVZlmVZlmVZlvUx+Q+ylmVZlmVZlmVZlmVZlmVZlmVZlmVZH9Ivgixe923WhPBooPxe2eqvpNJv5akb8zk8zvss4mD0rNoCzyCnMJ6B0yuFt29HebrFncDtwTXFWYlOMzGdjrCIagUUxY8fP/ZrepbyGOc3Dotb3SGv8H2CIjNSPWNdDDUO8dzDHL2mYQJEEWLY5rhNIr4Ii5zb8BnTQ9gOwhcf96+IKUbk1hK3IULCbWleEIWUQNNcEOdVzu3t/npH3K0xRmAS6ATKyYDYMtE/VqyXMz6H+2+M0stgHKL7CpEwDF/hfe7WBG9qph9B9HKISEy/jYSZhhjlHKZDRKU2/kLZvkiE4k7YQ25PMZKlRkPvjri1Eftv206/A1m8QDqDQpsnsEdh+6TxD+wEIWvwPQViMLiPuFVlP6QShjoaA3v65uPIBa48yJhGlQo8imRdwuVabwGiUeDJyJaN7X5NSQZtldoSPHaFdqjGDoXkp/Sj9wf0acpmiTEF0X81vHDxSqF+H4+j7NAovOR53OlGOrHjBDmM71f03kD+xPHzBbojwDypTU6IGUMMIFZV0M4QVXYlbOhx/zIdUxrsM1S0K5ZnOV1fqC7B1i+A/4S4Z8Lnxs8OUM8XbDfzY/uA49Iq7D42a7R9iNj9sdlYvEctZRD9R/g27OeAT17HMURXY2cme02V3Lxeqb0f9XzdSgDHYhpdRJ+Yy4GKXbAf3sEM99xWH59sQIzl/hZjGo1vhMcNs1iuy1Zv8A4XsM2I7MN2TT40MW6PS7Sf1X6tg5pfIfI0xiHy2E0PQ6LrKU+9yEAV/mv63q9n8q1vPu8C8yEkqU0wf/qCFZGJ5jswTpAtOa4rHvY6x3ZnHGNsLFlKyNcItmQE23OdcY53PcV3+QKbcY0zO5G/GyOYEZ9c6/xyOQpo+RH3NwIDjnHfw1BXYvhuzy2AkoPWNNF4EfexGcLjde1LpZQyR0eU4HIY2mVsvsqXh+sr+HAXePa36RZmgtedsP8MYNMgf9ieBmy4OB+6HPM6fPbffv9eSinle8G2DIg9aHtfYJvpiCGxXkK+2HY9LDjnx/4GFQcFQM1wjG0Pn54A7Xxri39C/DZUIfaTFcrwNzGvwrWD36Ejfq31yIS4TLB9qLFmLHG7+TFC3oM51iD+R/6p8L1nfH/RhmuFLmriI+Z9F1wrE8GvQVtRwzzOdSc6kqe9FtPEfkMnG3H9Q67lYZqIsUTfCY412PI7BeuB93liux+XIV2jY7Dexjcuq0PUN+E59MNRZKfBltCcebukYxxKvH7LccNYQ+NIvN4crb+oeh3Avo1TPDeka3qd9np3FR7vgcPY1LHGeH99xBf3TTl/Sx2Vs9lgXDOLzZQU9V9mwe+X84BzjM2fw+MLaF6MUUD/QZtZRPjAxmaOZ1F4fJ5LxfNbsk/7MXPY9uJ0aOQiW4vzA5wPHmFqvuj4gEU0LMT0UojYxqhjA+uL9q4SjmotRhxVNF6C9SzxDovos3QMElz/dZof3K7JbcPGJOa3y3zMGSbw//4aHleCxYZzts32YHw/wP+hNfjkOqB3yFqWZVmWZVmWZVmWZVmWZVmWZVmWZX1I/oOsZVmWZVmWZVmWZVmWZVmWZVmWZVnWh/SLIIvfq1eQxS1FmJZHYR7EtF+18pvCBL/5Pd+lZ/PVjZoOtoRrVIjAyowCfyF2m0f1lnlO5VHF3YxD3FftSrfh8/sj2klhZREZqPqEUoSk6cXdEtlChI/yzsjYzr6c6uKq/dV7+D+BOuxEFrfajW5vz9uYZ+m478C89sYhkckfhYqjYvTuz1YGAYhSfUkh/CN8MYZdFFZX5LEHrtKNKX6D3mHHf6YyY9MeNhHmkz6XVozylW27cqcQcf8Gm6rCZPDsmfB0bgDY6S7MV6c9nIlXieiqeq3G6CPoJJBgiP8iorTC/ew2E+sNf479NtVy0fZgNHUMXAljiLE9xpA9kvTFthdRRwwsVM7gcwk82pUoY+fwEmf+gqK8MKZX+N4SgYyIKqirGfFX+Owg83G+hjZEbxHjrQbAHdbUEXd2AK+4zwzifai9wfUo+lMJsFgL8dHi+lxL7Lc/O6YqnxSxwuo+qr5nzpeN86r6HtpDpoWt9UKkiXHgOxz3F4WQg1ZU5z40H0JM7hyXIdYgYkZVHrm/z6f4CNGIeFai9MVjZxFo1RopzbVEHatWxcfcwA+R/cBjeNDuUydXbRzzgmlChQZDkxo7kPo8CUwxlWFwfMEt/lt+F4FHxeMLEDGM1+s3vA/gxRGliJjmozDiY2hwLEazQuWJ90WYPUbsv8RjRh8mzosar5V/UYNPcO4SHoewQPlMwXhxf43HLU3dMMdzXjM+gny3eu+pXAR5EWW7v36ny76UuL8tIsO1ncvRh+r1c/OHsM2W1/z92lZypx4lELs9kzOQnJcnynMR5bLHIZ7LrMkpH4Hi76hzHOevsgzzcyw97xJhYldRr/0GWVF9U9Ub+oeLCA83498T5aPyKKLfw+DRJnx0GOQ10UFm8JeiJclJtR/MH/0H8oLh5fuf34NR6cKOCv+d/Pa4CUE6YTYeHH3UVsvPftdaDfV3Yjaf41fWje5TfBgofjo6glONrbx0cMSOx7ys4rgUxtyfkdbyqMDw7lneIWtZlmVZlmVZlmVZlmVZlmVZlmVZlvUh+Q+ylmVZlmVZlmVZlmVZlmVZlmVZlmVZH9Ivgyyu237fjfh7ByJBhe/GnHKo9K8Kx/Ma0ORzehadoREenSibRtgMn2UQqANMiLEtQZyEJupLsxcp2qNZbLGPyvy6zPHviAbCOCAdKpMAf1VKKSNS6Oo9vKZPRtb4/oJlhemf4749vCFm1jY+BgEEiHUZl7h+EIEQYSno905MzvuFdR+H0Pk6P9uLVH4WWax+l9i/xLNDgNZYEnaCmiFcc9v/+XXbY4P1OBZfZ9IhrE70rKIErbHd/SQGd+xt+x1ZeQUN9G49ScJ6SZl3a5WRQtwK+ukDFP1A/9zrFXscBVdHINw92ZVOWfN5fBa1fLsPSYZ5X8KwwwADuipnQnrG6MyBbHnNCMYCZTsjxjFOU6HqCNW2GyqBjyPcLzJR4VL6pLH/uedL4Lw4rxCDwBQrf25eHs+vhhI4Ynd5VaJ0tvDKji+C5cYYSQi/ALoUEaGQ32VHR8FzwN9chJ0gtBY22xXL4ozO5jKO8Wxzwtgy8vR4z8hHZN87arN8vTK3FuI+bi9BPMpkDArDOsbtXdnSi8DcRmFVZlbRDzjM2cZgO2Bf5bgmGjSWIU5UEM8Hg9NQj0IROGJC1YItQUrxPGMO4mNMMFu1KTLOHMqbmjjkC3CyCi8dFy3ejG0WmcwV54/xuDwHNmYETvA4EH/6uEyshSgEdsslZf/9SB/xxYgvRCTuNHyFYWqctG5Ax/0cOSBkMRh4hbQey/WIJzgWBfsdnkZwhXdboY3jULeKI4miOc4I4/9APsKRpxlR+jj+r7FdibDgt/S3ZxEzDmFHzB92X2xOMzyLCGgYA2o6ytYQgLnbl3+8zoNHaigfRsZMmMbMwkheVA8j2rt47STSKsqK6fDtd+7C3VJ8sQ3MrBWi/1HHgEHwmjNrmZmjjNZSjy+AfFBeM8cUxJqHx+Wsyl4dF4Z9clD4T1DrqDM9F2+vw62izpvzp84+o9aMdyQtRx6Gzaz7ot8auZnjdPaNsxrENYWJ0kyghOkoEFGcX4iNRT8nuCfX2ERdqRkO2QFVMfV30ZbxD2mLOGojWmO8pfn4GCD0FVPrKWHq8bOv/H0sczzg2tH+ZP/BcoG3m4NjGMhrIKz8ocsQ1zcdsYT+h5pv7EeUQP2oOm7Me478WJZlWZZlWZZlWZZlWZZlWZZlWZZlWR/RL7NDtkr+Zb7zkPKWMjs3e3Z0vqLoq5hBfBmG38/qr6Di62d34mR2W71jJzJ+aaC+9M8c2vyOvMow4qvD1iHZc6Ie1Bc8PaIdKtBa8KvZBbYP4Acs+CXOGnz9gbtio7ClFDqgXn61DF+Vj8HOkP6djnE/mNf465zosHYUfrk5qPZLn6bh1zTwVTt+ubu9J76v2i3ba496+tgqykSrHT4qT3Ud1fe9Wv0Qf1dftKk41G7IOShDamEJ05k5fF4/cf5KjgTtqgzK7mPy4ou1ni9Rj4/uH7QCSOdhzBxinHrLR/kF569fM90h9yXac2Na7zib2fHzDvWM0SoXn8zfazp/LZnRK3aqFec4xOMiXz/nk5Vytwtuv4fXmbpSYfCr3Lw9jnYUnsKocQx30k04Nk5bzLBr6Ad6wkea4xhPadROLXZXth0I9Nk/JgNpql1lOMBge0J7LL74jX5XxTaLa3x2IV+ofkGs/Km4jvGDX7E/+G7H12aDxU46bivok8IuMLlDuUCYwFed8Xf6Vhquse/NEAL9iMd5xJ8npL3A1/3LFL/zshyDKu06xTZBTWJLE+5M+JX+hG0JnsKmim31Av4nbTysPlzfksCSIP+wLzZSerf8oW+DLQt2IcELDcI2U1fGecuWFO30g7DYZa9QbjyviXdqEyloS2ihmoj7EnaDK817BbVH7MyIyGI470F7iLbpC3eeK8oJtO257jLG91loP3Eopsa0r6t+h7gnKG/c2TvRzmuRASqrePfNLqo2MqrHbWEnaV1gPLf3WzTRGgG2Kyx7aBO46/Ny7L6leRDu4IY+VHeDYPsdIO5vMdfGdYSVdrTCOEo7xaudUvGhDTyyeqW2d9wfxbwinstgPeCApfhFsXh9gwzBOe3O9S7lckQiH2uN79PctNMnp3Yb+R+MmzkucfwV5LL2rliRDodK5/U+j621A9psH6zP3KKLbfYo6B7DZlc0MS9+h95drGoXIoQQ9zN2Ol5v3tc1Rd8kYkGCUoCK6qq3LU8T2ql22bbcFdl/cccvkQ9VRMGz1JiUvxfnRZNtgiTVTmGxpq4kd+h2rBck3EPSF4xjuOG8tk/ypdU6Lfq7UOaXJ+f0vWVFK/Cyy57nyaOwE/20rthXDF2eF/6uFtmJ7T/HdRBlJh2se/amYxtcQ3E9wDVRNKBNCPIPqmfdTNaV2Dl7L++QtSzLsizLsizLsizLsizLsizLsizL+pD8B1nLsizLsizLsizLsizLsizLsizLsqwP6ZdAFq/rumNR5PZgYnfEIcSD3XnJ3n8WAVyKxm+sAR6F0oSd7hn4KKNScPv683l/ViEaMYGZQGWQxW38RXwfUU8SvVPiLf47FkvR8BJtBbfpK7RqLIFkE+gGlEL87vgeRPAmmszw4H9HPAJXVn8XmJ5Moj3YBUZOxfgLiQ0ZqcEdl4CqGwGn0kIW4/VyjREzmf7xLFJU4xryz6p6TR1En3mf9RyfsqPUZzOImYaIYNYZx4B9SKCBontk00R8/PZom2Rutt8V/gmRdHlcdSlsv5rPEYdM8ubyESbU/fVZEjNyr1ewvq0ibCFoHj6r0sQ6rKESr6CwMm8XOj2pzpfHF4+EIFT3ny3p9nOvYHKi/pnxp17BVbX8U0TMLgKPP6vjDoS5qWMJ2UB17AHlG7HLAgUavQfxJzvLKvBDH6mW1zzHY/5CuF/EWMZ2+kpHUDxGwnH+ML64fOSRIsvZfqwC76fwxfMaj13ol1FeCE+83VvPGLBHyhyFEr3zPKMNPvt4pZTyG7reGMcQI/bUERy7OYawX+hjwnt+IxYUXp/SofbxuH1mfDI5H1JHt2ztHFGDmCn222JMMdJZscy/gaM5QVu4zhsmGjGB2N7FOwBduvz+/SN8H5oHbH4M9xnVfwtcCxwypkN9DFX7NWQDrhFnPq5HwV0J3QnRYZ+EMPOWPrdliCMzv8Vk1HUdXyDj8xTXFWKKU2shiKEN5iqI1cV+RZ0Gb0Pbm6AQJ3kcx7Tlo932GJGJaULjJzQ1pAI25hogi7Fdh75fI6gBsQAAIABJREFUYYw1z8HEWsPWGGYcl5f4feY1HkcK2kZIZWiMwYT8hrB0TFR4PAyPElhruP7yHfoI7XmnHAIpGiznIL4XfEgU973z+EJ9WeSV2kenx7+/J2HgRRsT9Mtm3OJZGlPU2hIeN5DoB0Mw11bHQem5Nl4n6nAJfJohYfnoGLM4PPp8iEauV9iWcVp8GURlCR+SstUxr5Jl+IYlgt5jn54Vx9cOo9qtUg2SGQtzx/mpcjkfrjcGR4hsP4RS69uIlqUjV4Ic4Voa/W2D5g/Hf+SxBkK7L4L2QDXZTDccOPfH/XOkGXyxOmpC+u1Rnh5luBFetVXUuB8DBPkQNpXKVvVJjDs4GgTtMvlkeFwaPiXeQZV5NDektXu1Zpq0H94ha1mWZVmWZVmWZVmWZVmWZVmWZVmW9SH5D7KWZVmWZVmWZVmWZVmWZVmWZVmWZVkf0i+BLC4lgQR4AQ/8VHov6BXUQRsJB9cqDsTtNdJ7BbucUev9FRJNYhTE9RBhggQXSdIvBNo0Brvxf+al4g0OEVIg8+kDbd8HpFKjDBlzpfBCB66JkUmLCH+LB7fjp9AeCYZIC1mcwTVzH4sxAQqbW68JbJnAFON9hRtGFNsUIIsZtYjv04efUGr151Fg6hQWKofUrLh5KJMEzgLV85ap+knYSVSXHQxQ5XnFyK/jPvFWjutOdFMPclS3twRG6Ukc9UL0uHeNxbd4VHQqlW40UKNPfnpMfYdkuw1eDVEyvTX1Dj+LkWQ4pkI/pPbUwi6h7RaIqIT96nm33uMYJMab4rkGP8fp9OKLNfYoOGJAlLc+MQL8jznGFyIWdtzqmY+OgDEX2oHCJLOPEuWWUXVHAPB/RkCoEqo9RqGuwp8jX2NPWyCVRb4ROYqUJCxzRMuFLZgqSCCTRTpMZoo85NgPZUxh7MMxMjBOkzBiHehuFCJZV0D/jQJvXZPh+HAcRYYqYHhj88XHolDOzrVFngJicgv6uEcoia4WyOIaBtHZZI5WYQ8TPge+z7wXOra3w0++jHGjlWUI12gz5uu53gjFjchibKrQKPD6OsdtiPB9Y2B7qO0TRxriwGvoB1g/cuStcYLtxDJZsC/Bu+G4F7SDW3hoT7V9QLu+XI7lI2nqBZJ1LjHmLeqqSHOf17iNUxkqmwHP/nbBOdst0AXurWcq4xY31iGEh74vmgogEON6XUs8jjKWNJ7Tsh9zPDvNt/voKbA/B8jvK9aDsp8tvwjHPEgTscI0/mF5wqV0rc5p0ngRD2MP8MXHAxPEfW34f2pMIR/iXdOaQK8cA4RaguH6+aOzWNFMF6tnEEWFxwBkylCWxHoOodZZQt+v3NksRIQjGlN1+HYOQTG2n3W29XKeIFDGmaOpeuavaI/JKxH40VbcvWtf6qgPKTSrjbyo1AnvLY41WgJTziGxTOJ0yKse43LhdZxT1Bxf57qECj1F+/gEklbaDxE5rQfTZGY7LkTYJkoGwqBNHxP9MFoXSdla0Q4I5YzjdRA/p4L9Kk4f11iXRF9pHWGjrsfE+6t63stORKEwxZkyp/rcKg7nbpMobyxb9AsmMR/GeR37XLd/CfcujopZMmj5Uz4ty7Isy7Isy7Isy7Isy7Isy7Isy7Kst8l/kLUsy7Isy7Isy7Isy7Isy7Isy7Isy/qQfhlkcVUGu/hsfK/o2bxkEAzhVnGBz2V6TB+25JMoxQwCM8JlZpDFShmsoHgyTl/gC2Ngzz1abotD4EwRiSIxDoTsyaNv1rGvXjOY1ag8UxiBFOIWwgd5H0U5qPpW+LFpiLlTFR1BSB2RDmJqGKmAOGLEGMQo4x1LIdAevajYHkkU5xin2YMpxmdfQS1n1MYxH9dradsjejZCYSmUDCEqIU2VvQ+iq3Lo4Th8O6xIcxzagTD8cE6HCR6ij3fiz4PocuMCoQxf17sx48/EGcbxueE/hQhtPStRTGo8gDgkVqfhIyDCjLF/lMMwfX3/nEOmL7UR+wrDT88Oz5d5S6swfjHaTdgggeG9q7k4fQhfUaQKy8jI8ba/gJVLx0pEx4XgpWhimbInBFT0OyI8+cH9claIX9E/+vqkQCYL/xyvhwgzJlB6g8IX45ACBXBd8agNfAfEhZ7TWQuWD84rEFMImrFsCawISW5+zjJBWMgrMlTHTNljW233gyNHiFeOyxDoq2XGukC8N7xmxW6pI0oUvnhM+XxHGMTcRvERnX6I7fECGV+ux/WPH0eg7/mAtP7YwqyEe6UcQNzHXUQgDxOUi2L4b2XIOPMYx5vqp4ToFj78UG1WCfU9x3VIqDacP4n5ScUnL4jmnWOEO/bNRdhddQ5CtQmqTK4L2oN2+lSec2w/LxufeFDjKdwnnCs0FjSB3zJf57jxV8Lhkc1C7CHUG/ouVMzHf67bs8sat/Er2IZl+Y7ziMg+MTfdfTgooBmOVMA5w0pIeIwD2iHkcRK4v5omjkVX2cegz2B0K9oEqM8V5/Hn+FAKd5uZR+OcNVwXSsxl1H3lRyjkfKTMOxO+V63z7GEArY6/i2y8clzIseaCPin0g8TxGhiG5vrBnHHM1JXcAhX7/rHPo9ZhUKK+hQ9LeM+GzSJ/S1xfIfyFTH3HPEUMs5yxfHSlfHYNHPXsfKz3qK9orZS810Qc5K+IsenuiSAf2MdEULCvQ6KvoPbxAyc7OB8U3QDL8zKi3962a3UoS9ka7Ie0Pga2UTy79+oX2mZ0DM4j7eN12zRIieXjh+mVwr7nonxfTEeUC/qt1bfEe4PIH/89Lc7XJXb/2PJGa6mEFof7ydL1DlnLsizLsizLsizLsizLsizLsizLsqwPyX+QtSzLsizLsizLsizLsizLsizLsizL+pB+OWTxXzVJNJHA3dVr2ukfE9RkOmp3NG7Vloi/ht6BQH4Fb9iLYOhJB3Fd9KxAZ9D1hlJQNCva6o477QUukzGNKsf1dwzc/sZCo3/D0JhSV9yZNKNrLJNMHApL2cqtLAeBV1T3EV/cejeFoiS9AUGYwxu1+3KER9v+dwr7CTw645Wei0Nir5/N1B+hV9giT0qhVRU+j54tjwetZYnrRKFqub/H/WC3H7LPxlIYtp8lhcH9I7XEZoLU29+ftQ85PBnGHcOBIoQZIr8yRyD0oMD59xhdiSIMrDpWQfTJtlGIMXXqKXSF+CiJ5ZQnxv7Bc4ojRd+Bxoj/Hr+QcMBEtEJMohiXEVkUlG2qvhH5pbwoYQ4r4vE6zCUSISARwwv2k7FPmBdM/7Hf0XWcyl06bxrp9yvChsn2jljQc3/X2GUs568wTaKPQb7G4TZdXiaIG5C5iHC9IJtQmHduh6dXuAuPfVDgoJVvh9fUKM5lm/OJsTFnwh/605/+WimFy4rr5HhuIr4jvD8Ev14PzOo8H+1gvmJ5bb43+i0T2kOF68b6iZGSbBu3e2r+LdqksnuyyKFYomEK50/XBdPBdgt1NWFbwfkToodrmKOMf1x/QD6gn2D+SlzOhAsNmi2W/Qz4aYUsRvF8LPYF5uu5XK5QcbwwhnN0sDs0dkGZz0ebjPoT2RQoq0msP1Ac8Dojpf+47+F4MS94H9oyrg8JwCIiAeegPWP9cL/GNh7zAxXSm60UYIW3epmpP2JItOlxX87MFWr/VH5YZvxjjDncx3xFzyXiVukoTHF0nM8njhiiY4C2yxHx13QcA/THRNyZ3A53/95rFn6waJ7UPpFKuvtfibUVsodi0CeEP7b3sI7UWll4W+od6zXU3zrnjy2p/E2TOJZMxB0VuVxXU+u+qt2IZyO0aa8U5lzNN1pxKF8N50yLmDPQa27jSgZFrXzczDFArfgza9qXEf2PQ9KWR0ha1a4S+VL3h0ZYJbmekmhv4TEvbxoDsJ7noA3Jv321TaPsB1ENqPkQ5QX7KWH4S3gd2QG1FkDpJ4+V9A5Zy7Isy7Isy7Isy7Isy7Isy7Isy7KsD8l/kLUsy7Isy7Isy7Isy7Isy7Isy7Isy/qQfhlk8Y7qfRJlJ7dbC7whR5RPk7bDS5xWQi0OrkAKLPQ+gO8hOgj+J8az9KgX38eY13K6VmiaTJqI9aEnEXEUpL0QxmCCa4F1oUyGWSmMrb3la1xirNys8AKiThA7ReCf7f0lokAgAFbCf0GMiJEaEL9VURQHLoozGN8ewaRkEJDTJShzxDgtAj9JkRxhEP9FCMLpjEbEOkaEmsLnDAPGfdxfsdyAKRW37RhPRogGyDehxQWKg3Fh529sCPu3Ip4DcXyInWzbiejdBsAyEKIxgaBG/IRE/CTzcR9H5n4kQsMkHqN3RlqFRMy1+8ceH8aN3Tczvj2py3q0ZUKxzwI3Rzq/G+OfYoSrws2MgiPFNrvmtV1ZjP2J0x/E/QijqfGTnT7Ck+Qopreotn/GON5r2X+PcXMcIdrmGP2rsDo9+HXybSR6lp6Is1uxaRJh3rY70xjb9yVA3/1YAV044hh1xIdUv3mJUZjKTmQQoYfgnRP4HLTZA4ydU8V/JhC38chd7lhDbVzncT9xHAPMaAZIZ8KxSWHollv8NFxCgGtBfxuwmJSDGMs5g838gb5GOSOgR2grXFfEOjzyQu0GkZ6Q/vh1usd1CPmm+/FxDFi51FK3/I6iXhFh9QNwv9+AJZ2x7uc4j00c1Yr1A+0XmtD/K9CiNMeA62pjBmo0x+X0dcRxJbMf+3A81sX41eNRGIsR7yzaKvqqCp+Htmf39xU+F7MEYS6JuSFef39XzO15rlFKKTPaUTrW4OjYM8xZvuH9f2Bbgfev6EzK0zd1/P0SEYh4jbZZ2eDal4W7y6hSKMMrjcVTeKk07/ZY2cajX63BHLmUUq4zpq/iqWEQ1whjGmEMlf8B5Q/lOa/ntvCN5QqdFqt4XsBmibWYy3i8KSJUv7Hfft/uf8HvXxdo4zh2QzmPYMeH9SjnAZ6N5liIz2fcLq7zQP5w/EWcO8TzOyGJj/t/uV3/JdjaH9+IFT6e+/o6EO7YQKIjC0opvLY2nPO9QB+8zKLP0LEC+A5HPAojXtskYxGhvAvehjYEiG5sNthuyUXZ4qd2iv4uImZx3qdsGQc68rLdJl8AX4HGi/a6wAJY9hYKndc1YXwRvvTXgPYQf8ExI1gjgGt8N8SJ/j7HYwPNAxSiG8q59lqsh0X4ZwuigaFNfMl1EfALK/Ic8k31hv67OKpnVPMaGPeuW/ujo3wQW042GMoB0ynx9QSRXtGfrH4B5Ynfbr+ixofja9yGRjHHCuMWc6A1GDtK0WtO0dxYrzXHc35sQ7yMH49vUfTqyIJL4Ldske+aaQw47u91JVHlEFaMl+QHY7+hOCFbe3Yzx820HZpF+M1T7Z/CZyZ3V6wX4LECNDZAPaNfVNeecW0Y34DK84KGXLT3MbYle7bw+EKs7zGuqyJsE9UPFCgeX7FnHiYByq/lowwgX8Luk21ezvPbVXHglzjMIObuSznfJwuNa1i09gXvgHMTmLSN4AuJGfi+LkJjGvph6B8u4u8od/IOWcuyLMuyLMuyLMuyLMuyLMuyLMuyrA/Jf5C1LMuyLMuyLMuyLMuyLMuyLMuyLMv6kH4ZZPHPUB/iLda7sZD36kFqviOdDFa2Fce9esroZ70vKoNLzKBQo3hU3ItAlUi0anhXoGLXGKGhMAaITrgCDgGRPXs6axtFgfFlrlGMFtlwd5I20ldWmOba6PsKH6OksBjD+XVIqn1gObz7KxkqN5HvzLPP2r5X4lD4lUf3PhGm10z9LKs2fHY4eqsItdRZoBn0bV98veEfP0C/S5RuLMYK5TPW/+ZoWf58Go60+0++Qm/7edZ+DALRtBLSMUayKqQnIYHpOIrz79LPSLVJdX/Y0pFPNuPm4xPgfsPXUIhd1DQAolL6H4jVQyxa/XcJf1948AzTp7gRhyjQ5RUth1ho8tUEcoziSOD5I0QZ+acC/aaF5XKo4vEWgdK/Eqq0hNcYZhSYYgXBO34nrl+YF/yByFmI5EdcZyMOJWk/EPvYjKdtJ+STHTZuSfj4mfmLQuK1bA/jUWNM3pI4AoNtZoCDZp5pmL6SxOaXijBT+Yvj4+Nxev3jcxwKearjCBimp/uR8KiWsx0thVGk6mgILK6KESV8r8gTI0fjvH4LjOj3D2xbN5wcDhGIq/4TXP8GaMIvQOlNEPu8Y7lLGcdjia1Gg0dHXLCwRrxEXORxH8twBdwgjk1oS4/2jGNh3K/wuKFFYRJRxPvd/AJEnyJGEqMbz37L7eG4DhHRGWFO1fEbjFxX7Truy2OAxFVHWqgjV4q6TyjOczqJ09dSE8yJjlUS6NItMcTADxnHmhDpz812mT6N9bCGYchrpvuI10SbcBOe+jCIvrSscSAag4TPEx23J0sEjUxi7TEaX6nccOjAFxVzDHlS3nT0/RGPwquY5DCnpah5ShHjEY3RFGmQghjnlV/w6bX5HrXm9K+se/Na5dkvWxq45FLYR1FHUzCflbz8U3xyXbOzTgZx5FvziDS57t2+RrXWX9T7kN9MXRzGLoXGrgVNJ0Dh3Oy7RCJ7hH1CvALhhrfwo5yLx3EQvliMb9Gzw6Bgz3EcoziWDOch2M732Edhg4VtXsmHPLSII0qidQT194pJHKX4SN4ha1mWZVmWZVmWZVmWZVmWZVmWZVmW9SG9tEN2GIZ/UUr5f8rtLOTruq7/0TAM/14p5b8vpfztUsq/KKX81+u6/pvXsmlZlmVZlmVZlmVZlmVZlmVZlmVZlvXnp3cgi//TdV3/Av7/90sp//O6rv9gGIa/v/3/v81GJre4d+x8fwVd8CthD1p6B4r0j0AGZ5CBr2BGQ3xwogEtRLZSSIM4TEUsIcWHrtf2Fni8T5ieRtbx3RT6rBfdcMR3mIh1zeC82shiRjkDUqrefjKvt/weGkV5RvnIIIsVKiXCKD16do8DCS9wfxaYC4nsIwxM0K8JYRa/8zv6W0YZvGKP3oUsbgn74PJ6dCnl8v25zHD6AqOENpb6xKGKU+lG4itX4MkxehT9TaIOVb6C51T+1BurZ5WdbKXzms71rNBBn1TGF1DY64xPMQW18W57RBIIXr5WfQyfFViwIIuc7Taaj1FUh8Yn4TmZcpMuvsLJVoOb8XFFGEQQUtwhrjOut4tCUJM5RBzhoYX8izPqsUgkLMZdwjAo7LeE8VxrHIjCEnYP7s+FuIeQUmz3d3Qm0evOfnIppVzB4Uafh9HQkKTE9tZ0BOY7Qd9EYbkNhE4NUqZmFdsp1ce0/xV1EKiTDFGSjh+B+43CUBgynFdEmLx7oY+Ec5/L9izOWa7ymBeYM03ifSDN6RK3s5oWYd0EQg3LZ4brcYiXShZqqpvvjTHLMQ3TD5DKd8qNH+ffh1HUj4w7bh+1T9D7QGNBxBy2D+zXjMvEfnVc13ka1R/Zl9g/o2t6n+M+YuOX8icIcyv/9QrlNh918mM8rv/0fbSDL8AXX+CdrwWx+TB+XG7XX9CWr9B//gRNYprQlkC7xrLCOQmi4KEK57nW23FvFGh3GqPIX4hx+gMg+SrafcLfiW+ofGysK8ARos2k+xDlWvOE/R7qWLFdS/w+qDGIUyGL5RgQR02/RPOQUfgnvT7pRSAt2SRV3yrOk7JMqu8pteYQ9GaIncQ2LuagrbU9omWTDYqvqb2JUGQ/61FbOGeCENqTjutnFHOZ2t8ZmikGQ7L7sA5H/RripnKB99/X5PBos9hPvysUyHc8Hw6PeRHzG1XHrbXRXr2yxtWag/autwkS+50dOsc/JY536j0mgdrwGDyr4uvGF8dzn8NOqXX0dtlmyn/CrO9Ts/ZceJ0R89222c0jhPA4hBnmdDQfTKwziTGwvpGaDZCNUZhmMQSyjTnPmVWbpL6c+BsAlcW+7o1lQosBYZp43COh2sc4X0M0BgncPpbDOOXWUz6BLP4vSin/aLv+R6WU//IDaViWZVmWZVmWZVmWZVmWZVmWZVmWZf3yevUPsmsp5X8chuF/HYbh7233/ua6rv9XKaVs//6N6MFhGP7eMAz/fBiGf/4Xf/GvX8yGZVmWZVmWZVmWZVmWZVmWZVmWZVnWr6dXkcX/ybqu/3IYhr9RSvmfhmH437MPruv6D0sp/7CUUv7Of/gfNPeyR9vA5Rb8TmWebSEIetV6thflq8least8/m/xqnj0OzxXF6/gA1soP0R4EQ4JHrvClvXeuq1YLsRzLYS/OsIShpaQAvE14nanPXyMduB2E6P3rkscPkLZIHKA0UDX47kFECdLjJRgnBwylc4YGNr2L3AREi2iwggUWhQ2gy3pxRRH4VVeU+hOvB7RNq7bv8dzI7T3KYGbU2q1FURedVvGDpPxCcxoz7OMonxv3L+SIhxfKQ+QLMIOjcfN8HeUwnhTGETVBIEypf1KnexJJtA0aN4Vglk9EOHnJbZLlOcq6qSI+mzFRyKsXDt4MzqFssGxLoEmmjJt9SeIYEFYnswd2i8JVYbxDIgQE1ywKH3sJxPex+TjMulBFvfa41mgZRnTDPcjUvAatwNEmymMFfoXsc9Twt/HdTyFLeUOy4m1PuJ74rgLqLiNkbUmsFhaiNiL0Vn7qEXmGssBUVBxWyVcKL7zeDndZ+QV+MTk+kG9DTFGc5Y0VyzbIE8JxGtqXgHXtVgwS2osmiGUxImpa5ybRYPGFX7H8XKJbQNjgDGic5uj4ZyQcAqpLeyHCj/XPnb8/gW/f0McaCc429jfAe0GWLCVJzm3NBdhA8juQDrKZBMyUNnmms5hvMhvpDA4Xp2iSEmP/20fQQn7ezRnQjQuomoZN0wTX8gLxIO2Zw1sMCEy6TCMI8yIRyxQDz3FXUopAw6Ia8VozxAWbTqkA+XwDY2V2hONQTD32p69QDv9TYwRqC/qlMJOQr5+zMfcfL8t8fRtdCX396PcRgg/bWEQN89z93i8ZPOG9SbqGTpiDY2I1buGc1yqjo05hGcJKF5xiAlkce+cfoyOQZCLebHUUQYDvD/6xNyTa9lBX49frfB60rVEUpjV1lsQulq0cT1a47PH3cNsxHYH3xOPZsB0FvHsGj6r5leY1zbKmO3dOR3xMx1HRf4X9MOJ+iHkav0RxxnNr9GkY7mRKYH2ROHhOkIWC79FlRWtv7ATFYYPiy6D9RVSfZz9osbaXzOVXPrR0VC5/MXxoXg+dj7OSB010V2e5J+fS0mNkXSUEdxX68fSXyKE7i2m9oESd3kRE8iev/lQeSYaiFrboXVg9AHqv2J9aFbjlXgfLGfMbzR1l+t34j1jL6KUK77btha14JGJNBbC3zHEHHmA3A7kisT+flidOMeY8G8nPwFZvK7rv9z+/VellH9SSvmPSyn/9zAMf+uWieFvlVL+1StpWJZlWZZlWZZlWZZlWZZlWZZlWZZl/bnq6T/IDsPw7wzD8O/W61LKf15K+d9KKf+slPJ3t2B/t5TyT1/NpGVZlmVZlmVZlmVZlmVZlmVZlmVZ1p+jXkEW/81Syj/Zth9fSin/3bqu/8MwDP9LKeUfD8Pw35RS/s9Syn/1ejZZ0Tb5nudeDfOzpVAqKVym2Af+yfdsxf2utFvYgZUwPW2MAlOZ+lCHNS1OM0YH0HPMNWymU+ucUQTxc8ty7Lu/Iv4LtuPPM27fD/K1xGVFiDssuGuMtZE4ygiJQoWF+Kdz2EdidARcduDHJWqoMzM9WFDCnAosBOFCoY9fAjQCYsNGYkj02kPsE1GYCFCR6z/PYlvehTmPQmesFLZfZY+jNl5K3D5Vm1XKjAHvlsTgCCpYiLFS3KVEvanyjKN7T/sIf1dpqvCCYqRQxmG5CTsmUWEZZNAaI8Kazwm9Y3xP2YzM8Q1vSAelfYezfyGLW2B/+BrDY34fjzuMrz/ua/S/Gt96UJfqd4U9OqOTTukIBNN+RxobtEc4dmK5QB3imDZWHw7jw+MYTtnY4j7SuS6P831LB7BKm/s1D3Ga6Lepvr+Icqa2Gt0TmGIkfjJeGuqNUGmYpr53f38hXxkyDnHPJS70qI7UUSTLEreVUeHPOmwCIvauZI8xf3HcjMAUvsiTpnQVZbsGWF3MV+/RHRlFcWIfQDwaepCIB5vF+wwTIsQEqm/7d1F2gpijiP+GdKjdtsbU58FjGczps8/1HnHQanuEuIP7o+gHaI9nYb9aazs8zsZs1WGI4dD4/vN8IDprNBlMIGGCB8SPgj3E+kes8xb/BebcMx4lAHZqFMje4fJ15GVF2wPHIwGLtN5WxxSgbUTMOr6POtYA6+2oTywHFPiY0CZwjQJxg4XGPQKwnvIFNEJ6n0Wgb3vmD6UcvhPZHRxTFJ20M51nkZaZfr30ZHKNsYw83xA2TviNtfwVCpPUWYat+ZaaG83ifRYKA2uvQ9TesWzx3WPQKfVq+W4x1vha1wgk/hrtRxRbKXNn4Vbs54T9DmMQKHQqC7DZ6CtfIGP7UVtsyPfL6DiAUvTaZ48P96716FY/5CPfxNFuUD7qWDQ8wg7j2f2SgQr2uETDty5REHlkBdm+Edd4H4/X3cdK4hgYHHtBPgeg+RW2HeMQpzfq2ev2Q2aN7zLFa58Z7e90bcOR5ZpDol9HfYKOtKA+Hk/a+DAIbM/HffLht8KL8OT3eVJriauwa2hj581+Z2ohYxvw+ErEvJO9WYL1ApxHX+O2/EhP/0F2Xdf/o5Ty7wf3/3Up5T97Nl7LsizLsizLsizLsizLsizLsizLsqy/Knplh+zHFX3h3ftcLsxz24wyh2Sjeg/Ybkl9DbCIr1zerXfvnMl89Zf5art+LUJfD8EXHHjNX4+3v/JpSX6djLVFHyrhV2DiC2764qd+yX7+SqkUrnv64gXTwa9SSxy+Xq4LfoUU7zRY5C7a+EtLqlt8dqi/i60oJf7yCbVO8RfZLendOXGYUX1uJcqi1q3ccQvXetcUfq0Z1/8QWMreXZdKrT6JO4/oe9xENcgd5GK30qN8PLrPaT7eDdL7sfPz38g9r5cOgW+o/b1ecmfG+vj3jCaVtOVPAAAgAElEQVQxRof19sKuWJT6GlLlpYreMtE+pSfSGJvQvKV8Hrmd+vy1f+qLVxGFTP8NXzPTWCi+iqVdj0GZs21K+BMdu2LxWlWJohRkvk7G3OMujSN8PEaqnbC0c0V86al2STy690j4hTVvZVS2JIo/rrcJ2wftzsKxSewWqW1fJINeCe6Cwp1CWLf4Uf8wQb7QF91ipa+NV/4OeY9PUF5IYoff0VRhlxj5h5inaPcH96sZ6mqG/NZdp8qfYp+oxPdp4BXts0RtJd5JhcI4vsP+U8oo7kdxaJuG13ILwhGP6G9RHLjLhepH7AjDecUsfOJxe3YUO1GUMn2fdoZUX1EFljtEcKc6lD/uNsRdgsFOSuw/c2orKJS52B7P71/z2G570hx36i3z+1EYuUY6VIKJtRoVhtrqFinP17EuS3wt8ip3Q4I9rtFfRftBLWLOMNKuocdbcdTu+d9x7IbdMivs+B2W7zBq3BUbbbTBHSq8sxXXSKCPKUcUdF2wP630771oVyztrI5t4Iq2HCtxPvdbLm+xs5hsbRw15Rf7au0fCX/zLcL+SGtFcRlSiVDbj9sh7bDbJ2fj+V65m2NgOut599p9IPIjtnYmV3aofUK9KcqK2Ikdxc9ENtypHVMaaPcgRaTSXOjf24NoU7G9QxAx1k5DnE4dvxbVxzBPaKdgjOQ1JLRlx7M07m4/oJ9B3REoeKiZLfKRJq69wn9qW8WduFT2wp9alvi+WlCKfTcVVvnbvetJ+fWC1DgqdisfN3EsohzuV5kdi9LGRVMzuEd0hSDoQ6HZH895WRq++VP34ZqoKMP5ObXedm2QZx5pXy8YsV2v4bWaP8nSRWLBfK5P1T4wvlUi3OJn0SJUWyG7j7A7alcspdjw81blICpUHT0b/+3om9ZrllM68ZpMKbnV1M+u51qWZVmWZVmWZVmWZVmWZVmWZVmWZf3/Wv6DrGVZlmVZlmVZlmVZlmVZlmVZlmVZ1of0SyOLW+pHE4v7byCOvANBjHoljkvi2WgDdc/2+kf3nz1QvRuBrOIJ4z7CLgHO6vacQubFinGZyCMkxk0Ydwt7WArjJaLDzTvIvKd8q0d3vOMY41u4PAX6Dt6N8YlYRoBTqXgDOiwcURAxghFRD5miqHl5m/2QyObHbVsB9hDpiFiZC5Yh4lSgLA6cqsKtvAesG6JACRfZ1ygV/kyjO896F/K8pd7h4pPY+D8HRWWbKRPCkCgKXNSvOo8PQM0KzfMGvWJvwrCdaWaijsbOVF5ewFG32gIjx+A5gY2Xfb8Rt7r/rI+iMMH6fWPAk8Ljj8PZlg8CfYpHHPADAgfZsJ+v+LtTEWjVARGDWOZDkE6cPr4nxkH4q/FxfQ4BGv+Wv+M+jd2L8j8IIgfxPMbC0vvMfW1viYsoFvq+2FYJkdnGvJKLtp4xTopTSOg1hXDHbFEyWOYVZxafRTIEYW/ZUlhSzmWUx+PX+PdpxTYZx5cgGcf5yPBusQ1TcEChBnbtCmUyYl9qp6jxzYgs3K7XJc4HPUf+JKSDWDC4vsLxKkuAnF34YJDwmpFwx/1ZtBVCqzWOJYnxxoUa+Svj6B4d2W6RbyzPBI6xVoBaN5nEGCDHBlXny7kMl9LOHx4jQUh6RLECXvNr+m2/nit6jpB5R/u8EroyRrXiOoI4TQfC4rsdgb/nI51piGeH6mgbnIPPVOX13Q7h+3xfAYG8HsuBreNcSrnzF4K2j20sd0yUOmIB+8p5XjuLNRTq4eod0O4umX6r792no20mjkHnAU4hNGcxRtIRHXD/R8ecaVE2SJgjxtCLdPB6CyOKmBrFIpDBraNiTlHW4NgO4fc5GP9uz7XR/4z9Hk5xKxwxmQZCocI4po5cqfmiYkC0ZtwOcBzHsQbTuaAvSPON6nsfd2ZaewLs8xKvSTEu/RChxodqP45bE9k94fuX1/WJuWsPslhpFu1AodP3n8W6K4URaWbCK3sbhZZHd0jl1+emKV7LfGW9LTNmhL/PcZlEfmgqH8QQB3sk+phsw3AMQYTgXsiHif0MJZ4OxunPFZeOc2dsY6KMJ+F/oF0lny/6W4zwMzK9faF5HcyBoZ5rmso20Rw02Sa9Q9ayLMuyLMuyLMuyLMuyLMuyLMuyLOtD8h9kLcuyLMuyLMuyLMuyLMuyLMuyLMuyPqQ/S2Txs4iB9+OA3oM6eDae3q35EfIth1yI9cl6eAcCGrFmjG4S2/gbeLJHivHFAusittIrfDGhTVo8JJE+IvuIFCJQCxX1NE4R3JrLFkEPs8A7ERqa6naC+7e0iFYkqn6WOJNYPW1oSdT99XrgrxQaIZJCMWTC0Hvi/YBZLd82Q7trYD7PaW3Ing6syjmORF4CXCbF0YkpZgzM62PDXzX1jgGEFiGMd/CcwLBS+s0Qz4eX/TSB+RoCGywxhWcq03P5CuLrRyq3x45qgzN5WjlQGOaPxnW3iusdPqFMW2F3hJ3KHZOAtvkMt8ukqTDFPcr4r6ruEaGGPo/GJD72rdjPwTAxArHVJFeBJx0K+ioYn0D8IVJKHGtQUxqhb86dHZvLQt0/8/vYBMf2ekV8MbYbHDqv0REgcZ6o3KisjnRGCDPPqizO5cl9Kfb9Ccs1Zezh47qQ6Hv0j4UvJPtyo/oTQ6eUfp/NhxOINYWH60W7VxT6SqhFQOzBYzjXkSg9iYeDuccWKfrP2D7oyBVxkIjGEMPcp4YnU4vPtd+hlNiuvnuu/Z5RD9qycJxGwqIf9yeBhKtzL0a/xscAEVIb+6GwtXj/ezmXOc37VrB7ym+i+S3cHg4MMKOctzjFsUaE/4QIv8EGftE4lmkrtzAzztFnwDEDOhzfE8t2FI0lwr8S6g9+xzzN9M4QRvaVOPxhs5QvP9yFrLfVfDCOZtnKaH2h10h/JvAF5FyYmrjwOUrzNiWwBKnJERfz2jk3jEYVbCvUlhU6Gv/Ts55Dc7D2PA37Hh898Lj+afQh5Djat/jZQYSnsaT6KxQJ+KQjzN3Q7GE62McxRbQDWBel+lZxeWM7pPZJ9gPHAOyTZ5s1qPEvgQLPzLFQzbn2T5obqjSfXc9S65efmIs/e4RNJgz6c5FfmvEPeU29mWTz+IYMyl/HF6vGo+JeYLxWyHWZPiLXaWyu/Tp+jm2GiDuBAd7nZomxU+H+EefOfwuB25uNQV/lJf8ZfLQlWBO75Wv7HTJLRyMRajmXrHfIWpZlWZZlWZZlWZZlWZZlWZZlWZZlfUj+g6xlWZZlWZZlWZZlWZZlWZZlWZZlWdaH9Msgi9cWcBB3LZfH6Ereqoy/vL5ln1GyCq2BKKr237zD7faJ7eBKCgdJoIsG/nNZY3SVEhGDBP6iXuP7XnE7vkItQBkuAieH3xZUTAFu6Vf4A0JXAYa2TDEOSSG9KsZSoigInwz3V96cf766x5mNp/hwn/6wxvmmFkZIJ0CeBEhcRrYgegQRRCgoK2xDy1G26wLIJkCbrDu6AfEXgLLDdi3a+IL1KXrOuoeF9oG0lwzyY1EYhcf9PYNb+SLkGfYPQLsxm/EU34ooGzaebT2JNsG2R3kRyD7GWMXhMcPT3hYwgMJLxteF8BNtrM0eEuu4G/MeA0Ci4INAA6EorwmE+bPgnczXWqrY1kYbmjIN8cnhegFbwxgUgZsBWzLSuBtfR1g9Np2IKonDaBsT3j4eFoioCDd/f38uMXqF0z/jc1A0/jUwzo9EGLygKAgtmkBRyb7XQAyt0i+I4+7CFOExAQqjCEKbjv0jc0xBPR4ggxBV+DyGK8aYsSjvZI0Tffa6gi9AvrIq83PaXA3o5xUII9pNiftHU9CvECOFfua84PscY/CEfg6MQdXVQZ8d7RS6SusCSEvqhjFWbxxherfdJkR0gZ+XeIxCXJTCxl2Gs6+B6VwVHjbBX0fUpjzSI8gTYlAHtO8j1IkY/6+EUD3nndBfAst4EYMX9Tz01cPQsb2Zf4f8yf4W52uYYux2xYiOw7nNlML+MdojTh7LJbary7icMsXtN76P74Bu5nqBNJev8NljnIrzx2NnPL59jV9h+GuAXta45nheXOa2fW9hVvWYEuc7dWRD4F+gvUZ/QmHWJdo0dov2Pon2jdCawu7T/AHXZSbs+18Q6Li81vUCiPsb2uwMbYmQ2jhPhXYzqbra2sqEvg2O7WgzxRj1Y47ngIwUxz5+C78QVv74/QLPLWIMWMY4L1ew5fUS5500jsH97+uBdP6dcIw41ggcNebwssV5FX6twgSL+K4lXotaaxkRyjZek8J8qyOwGCOJtrSuyUFWqR/g8QGItwYbhC+EecS+HM07xdrGiEcGkE9+3FYIampNwZEJF/QFFrSpxxiEXZlwnepcqwgHDg9ecEkK6wHjw3dTqFxci9nazbSCrcVyAJ8Dy3YiG4SG5QiPLbv6H2g/vqBiR1pLO55j1DL6f0egH2CGvsq5nrH9oD1cYJ10RduESY5xn0Dfat3C0BrkiPYjfIXyG4ShMkwdP/d4sjLQn0cgPiirWcyr1mDNR63b4FEK2CYQr30Rtj6aD1+hDyCefhZzdxxHWus2pZRyKYFtJl8h9q20r3qE/0J0N67Bb7Z+FatSV+Fv4nt+w7MTvPNFrNFUoXv2DY7wj/kYx77E2hKWbQ+CmdfuxdydMO/QD8R4QHOp4f5CS+KGE9jtebcfwtZC/yW/Cedv1CeO6ykyCmJNjlDCNKSJdbjgSItSeJ5exw96X5wnYQzJNXXvkLUsy7Isy7Isy7Isy7Isy7Isy7Isy/qQ/AdZy7Isy7Isy7Isy7Isy7Isy7Isy7KsD+mXQBav67GFO7u19xxHBlHwfJyRNCUPt14/mbhCZSSUSfJ4NYGjS9SDqiumqeJW/tsPhE1L4AAzYVpVznWJ3yEgigLxHx1oQpEBbpPt7f10/zFFgYTlOarQYps+JU8Iou0akXmJfqXqiusN6/+MmFHlSsmLrDApJUYt1WtGSJQwrGyTcfIaHXZEGMbde51JM/r9Wft6rzCezri78aNr9FxH/p6436MMFvQdYjROIjxcv2dk7NO72tyn0nvWd1D1zfarKyt3Or8H1z2m8/y3da3yepc/1aNev0ApROwm6vtZW4vPDolmoN5zTCD7euqlu090hI3wwg/jpn4DeMUxrpf9Wti9kfCBmJC4XuK3a6P8EAUFvpLAUSPKkHCMgImatzCIeyNMLuG/KGfhO+hx53E/yEhhF9ldey4d5Z8r/FlkezP9mt/h0CwQd1E0Mh8YRh2XIVHoYfCw3yLVLeeHYn4fY5/lEQSdY6QKUxF6k7Bvg3gjjWIHmylQ/fXymsk3/keM6c+Oh5lxrHeO1YpDHbGTUSudoTPuzBi0H2sE92Qfe5NfsudL9M0pMRnnNR81f7vFP+KcF7HHyIGFV6NSxuGIxpQY29tjj5UvgvheJNgiVvq6nsPiSyBG8Xs+jixg3G6MLFRjQy3PIWHrCRGaQBaioj70yTVGOf8XcRAaeo19DnEp4oOwwoXIYIrZn9rGaPEcrYtgBmnZCH0r0Ybp9jnMQu0a/DBEuOJ7Yv8URz/tGFXRZ5X96lVzLkP5g/GA6hDHyBKGicYPbIdY93hNGOvlHEcphdDuqLH6xHj8GmJgx7jsZzEGPVvmNGfDF+KzFOD2c3NT8uvxPuKLRXyta/TxsFKGpR2HckTbdgj9o9gPY4QrluHxZyhEFi+Urdt/6Jg5PJ4mgQxGfDPXIYwpwdiAY96icMyJ4UBNR/fjIMTfRbDEV9F//og1GqWev3/pOWU8CFC/RhR8lDYlFGdJ4phHUc6BGVBzgxjZ/1jeIWtZlmVZlmVZlmVZlmVZlmVZlmVZlvUh+Q+ylmVZlmVZlmVZlmVZlmVZlmVZlmVZH9IvgSwuBbZtP4nXfGXL9ru3ezMu4TmsXi9ibukLHuMvEnEoXKbC7UWAA/Ucv3Mb2dcjhSHLtDeJP6P/bEgFwS5YOhEaGlnA/97yITCWFEOcKtYUYluGvT/2lQkiIjL1hli/Gprr58BMLAuxsOM0kWyC8SBWcGMtKWQxSiMl20hNVM2hwmnw/efbe2RHX1EPOvSVFFN9PMB15JAxceV+EqX7PCYa8/rHfi+VQnc/WYYZ1GIvWu14ri/uzLin4mkHPi7fgd5XyuC/P9faX1OrDb3ST1vt6SVsa+NZhYtU7WAS2KUe9WAh79WDyyQ0T3dW++zasMG7JAZVYIJQGYRtfVYiwSDslXyH4xrxVis4IIwpxjZUUVwl/B2Nk0YDY5jYDuxCn4POaYixWKtgFqr028/F+VPhsWybfS/RN6lPiiMtEOuHaLUaRuFJGWHWxrnqMfUchtrhGPcfhWMe8JVprnDWdDmWBLrKvtzhvPAHxERWtim8wmWC3/Ex4rNiP4373oCo6zCHlKnwUvoCs3j/oK6UVJ7e7YdmjvTIPBsJ333qHEdoRiswifVZnANx26OzZR7m9ZEImbjljFYfEFOo+inNXdG+H0Lc8VrHTjwaCSOMT1KiOT1iVmlOm7A3kbBs//Q1hfdXyBiiSH/A9fdSfz/efoVy+wZcJI+56KvG+SI3arlC+K3exLFKdHwT2jKBx8VrfHYKqh9bHsGih9iWLcI2t+ZYyn/PzI1UOliHEa6b+zUVyi5Ch8buSlu4zpFgfqq4W34rv83RWJYBxxGBmhTrdsPd/56RwkGrcfxY20GbglHg+lhsM0Z8O7GGOK/neqGTO0pcVtivLoiehT6LQnO3VPw43GNsPPhkYJwxZnVEzLiinT7HPypfIMw1S4+XjTktzvXENfsl53HkPo97+8Cxk+KL/UZ8/8zccAgMovYP1RxYHFkBdfU1gi9ag9CxMYflHYT9yKzZks2kudztep6xvcfvuUQ2Nanm374SdcJ/DwBbD+Ep71uUH18TqljhYB51uz6C4pwJmxjOhyds28E6Ofd7uC98iyLuI55eteb9uCEKC3FQ5zxlNZR3yFqWZVmWZVmWZVmWZVmWZVmWZVmWZX1I/oOsZVmWZVmWZVmWZVmWZVmWZVmWZVnWh/SLIIvXEAf1PPZRpPJmNPEn00zhXl8okl5M4/5cKpTCeN2uFSoWURwL8SfU3u8YOVbxcIzxwbAxiou2ry/4Dsd9BjCc31NiMQUqLIOk4Xre7hN6LY5vIoQXoHwI1XZADS5wvyL5ehCNt/QxnQTSigp0+0/iM5FRZAXfv4lcQ8zEGiMsFM5jVMgNejbO1/47lDeh5KBOMgiRHhTnKoyGtDcCnREitZ9ECmXz8iz695No4k9qGGJbR+pE79YgKRyPSOcVLGqkd4/LvX3mNTTROT56TnSKt/g2a9/3dM8iaVthH4V/B3o3E4es2+D6WRT2o2fDeNbg3p1oHFP4nI5yfqUeMulUZXxPjQmGa7of+1w1HjmeCxxwJl8RykjirES7ItydMMKIjoqOmFgRQyv93dif5XIRdVjxX4T8glQEqo3CEJuw5U+rtqTKs4j76M+JzlKvBc2URlHwSZlyJvJL7s+GuFPzFNQqcMiDmHuQsP2dfyVUmyg3asOE9BTp1MJItH1En9F7LnF9oir9DVGQC+IIISzVoSg3rEOFF69XjEdDrFvCh+qw+9KOyrgfx3cfT48v8i7fN8TqCazwK4rGzqfjuNOoynOrGPodM6DOsxGoyWVGPG6QPiIQoW9OkMyFXDvE9GG2oA2LMaDdVo7rLxikcHzH/vENef9B+OJb+tclthML2QYcl+IyZMcACiYoz6saFwhFedyewJaMog6x3Oq6CI1LhJfGdxbrD+LVuuYVwVh0yjc8S8N1I36MbxZp0vFWD/J8pHl+NzWC4yClbD35JWtcz2ynb/Ggj/0NTsJMmHGx5gDXfBBbsJ4jSlm9g1pbkseOBbYR+ym3MWoJxxX2A4yHaMdoG2uEYGtk/8W8wPsQKhfKHxporX30BdAl5qMMwPddD2ixMJllhbZFiPIdkxzXw/fSbuXkhUZrYiUeG+VaonAXeL4h7EqdJwncqpzTivXOHsnpi1ijHxM8V1z/+toSuEJd0lExYJFG4f+MMKh+jdAmIM4rQLCX/Wi7FX5X/ju+Z/g67H82fOUWIvoWCPoB4tfVMYPYb7Z/RzV/AT3bJmqqpdzN4wa0JdD3sL/Dfy6IAcbxteFz0pxbrkXEfokcd4KhhhH3YhxJ+uHeIWtZlmVZlmVZlmVZlmVZlmVZlmVZlvUh+Q+ylmVZlmVZlmVZlmVZlmVZlmVZlmVZH9Ivgiw+9CxuR27HJ3RlO80epR57D8lnVy8q7lk0McXHkXeFj7aBK8Qa4eYEimqlF3qucKmtEHIL84VoN9Umz1gKwsTQO8TfPiiMFqM18IHtH7g3CVyERJ8gcQTfAbAHB75Y4Zowf3lE0ulZzPv2HxUD03MFZgPZGXOMHah1gUGv9Hv8PgoxM2EYiDQqC0nqQESU4htJRSWmkCmiTSRiHqlcMNQZ/ZJBRFA6b0DVDyP2n17D995vkxSmkd+zB6ucwKYpVEoQdY6e107zeT1f3u/G4/ZnIJ93zqmyk3jdwiQRK+24kv3tdazgK+WawXK20smgdHvR+lHcGVRtD/p3mqbwd0SoqfFCHWWAar1lb70pVCxq9z8TRbyIMIoAifYQhu7dX8TnroATUxh+kjo+IUApKgztSEzco94YjQTX7VyVpaKm1ZEamBfgyg1UiIhwe3wcBxd9jJIbyhTex/CDfLsaRuG82nhldaSFwvPWd8Mmq3FWcH+OG6KeYgzntCO8X7lHEKJU2WIqOKYPp3ur9LPwvogPQkd+4fV6hd9hbiYQa3i8Btbz3LDTC7al5fx78ORxhfUcn9xyl6bOxy1mvI5j0e39scgGB3jBUxiRx3eg/3v9pncfJdEXX36cvYVOhEfcHVbLlq8J7Gs0XyzlDtct4i6AQ1wDROcapF0KY4px/CN87vQFP6AtPW4vzMff8iTWUODyL5e4LyOm8RvNJ2FMa1hh04u4DtDRd9kiTYGPtJK9bNt0sj0D5qvA/cf+qVpbUVL9EP2/ljL9l+boygFrxKnsAaHdKRLht4f3ADlKi3zH5YTjjlgKWUQbYqzw7X/kHkLcV6x7NacTa6k4HuzFJTDWhC1XWG7KYuyA7O09ngKSvz3Tu2G+wQbSD4AKxrWooA0teOwD3L8MOP4r/yfue7U+0ccj94z6fTxPQes1CR+ex4wtL2NsgzISS3hNkT0QDzKmGdIUfsR1s30Jz1f6gTmrdl63knYM/EPhNpNwLfsC8+dxu54CJPn9NSJ75VquyO+K4+SWdaqfJW7Xqg6xbGcYX6N5mlx/iKO+s2vHpRqnuG3nxy/2V9KPlVKOMUMepZjpNISzB5sh5m972ASOOBOeMMXlfK2PK4uvH8k7ZC3LsizLsizLsizLsizLsizLsizLsj4k/0HWsizLsizLsizLsizLsizLsizLsizrQ/rlkMUZ9eB7MpScTHzvxve0pChsmXxkts8zluz8e2YrOWNYjvtIA4gxeIh7E9gugRUeBoGkWXC7f90mD8iDEZAGyLYQyJpZcfUIO3ncrZgEjWXow8cQ8E2h2mralFVEzwGiIYGTpTBbkWMZZrQqZBDht477AyAixkY/zOAnRmQgi3a4bO85CwRvC7d2i1oBRTC/0G63RxWuiZN873cyvcjPXoTZjtJJ2KZXMJoh5nTstcuv2/HesSCHbd1sVqKf3sXeDEGox0bxPwc16RejDumXzhycx6BMe8+ohdDNIMQyrV3jVCI70A77vvaZD9udZnDvNcRuHk9D9YO4KhyXmOl03I9v3+eslFLKb8MFwvbZxtZYqOJ8Vxle1XjQeA2FiqXxV7hWiGkkFNl2f4YA1yXu43OAeCuFsagqXzuCSKD+EFO3DmC/BEOOMJJkhM99Ff1g5Rdo29Aeu6N6UWjefvvxHE6V44B3Fiyud8zBqB0KX5XL4rl0CFcl+2SML24dAUJNCe5L2yxSZ5zaLf0ZmzUe26LGGjVPgxLAPlljpO4zqAJHHjH0d+ifaDMm2feCqElnP/2Wemz3US17mzqiA8OL6x7JNqHWBZT9oHY41gj3e4TdE+nrTD4Ope1en3rGLmxviMadcR4t4sA2PCg88NZu1drCssT1QFUyiTYO6WDste8tM/bBOP2J4ojDfFP/gHT29Q81jsVrRXRMk0K7EtoUbtcKpZuIl8b1j/a6BOIqMfl6ZIJqh/gOqziaio87QjT2uVNK/1WgSvUkQ6yXBChpQtlCDIzoxjBYtomsbGMDr0GKoCqOhNB1qAhyfHeFHMe6p/W2zPx6i5/eJ25K9HIKZ68xyed0FFoTXdhF1L1aa6AxNagkWh+DcptF3SqkOCOTz4M04YvRP8LzxSiKto+Cfni9q9Dqag1ejgH0n3MfzqCBFTKZ8sLO5TnQC3P0Wbyz8nMute1DoRAOeAHcLBn+a3h/FEjrcbvG+kNE9gJ4YzzOZRB9og9n214Vm8UcCKPDMEswHuLadXRsyS118beQMS5ndSTkjggPc61fgnvYc/O+6LiIW/5wTIn7JL7PtdGcuSrj8a21vnx/P/Kt1Uom2oksCt07ZC3LsizLsizLsizLsizLsizLsizLsj6kX2aHbHSw8TvUu9urN57Ek0891Zs/+vIr8Wj41Y74EES9u9yNIL+MXE7PofSu2PgLBaXw3RK7DvTuH8zjcb0EBSa/BBVfFOpdkpjm+Yvbgb7EfHy49X06Ku6wnsf4d7kTY8FD3OOyVbtbe742z+TlMsa7xuq3Wesct/1434JOM5OXnv78LpvVE7cK0/ue784LfwkctfM4Du4zz/ePdyjT96pVwLy+eyx8Ra/tbH5f2Hc9K79OVmEo0ce/qx2ymbGm9Y1c7w5VZTN74nnXrlh6Fq6jHce9tiFTtvuX7GKHrJKye61y6SYNiDDSBifibKW/LGJHi/h6Pnqn6KvRR9f0Zav4spi+Yt0+qaXdePBdKn7Rj7uMuCu1y0d9Eb/HIL94jb+ypa/t4av+pfNDgzwAACAASURBVODX4bfwV7ETdFyVPaDMCOFuoe0Lcyor3K0Qj5fcDuK2EvaJVfmn4r7YZYxq2tshDpvapSi/lH5sVyLS0CmKhJhEcy5nyuvc7mOoGYqWdgsldmwcin3pVdQbfjXO863bv9jeR7FjkHe445fxR+xkv4S/X98zs8Oc0k/MgT/nNd6l07LB3W38Ocm5eNdO1Mw4ATtexJjH1/F7yvn1wHstS+EdH9h+0UWg3RBD+0Wpv23ho12RpdytJ4i2Nxcxvy5x/6ikiyvaejVnIlvW9l2WIR4bIk1AC7nCGgGuFUGQu/rEfn2kc8QS53sU/X0Z1C5eyAs8GdIlEn2JRm7Rb+ag3crd0XI6kljbWbCtQB6r743PESEE6jvlc0CQRhEpv/E8K67pi3QExa2+Pu92h7hxVyyuZaL/RVsGH/v7RLVJtA/0Z9Uu46GRPO2KxfGXhjd0AOD+hG0PfFJBPowyQjsAKWPHDxNumMSdfxE5Y4jDql3LWLcT7R48wtOOzQF93voO7XVKFJpp3vkej057v8Z3EL4q7YwscRjKC15H7bARtpQ7SkEizQF74h4kpozgf2jX4xjPay6CdljzQrsO4T8T9NNhEj75Es9r8O8RM42Tt/u48xv7GPqeylfsJWNFyq1ztA0y2YcgX6N4h0y+dPs8r2vyuBjHh23yGwp3ahAEVWmvog7l2MkPh/HvtveNkwDvkLUsy7Isy7Isy7Isy7Isy7Isy7Isy/qQ/AdZy7Isy7Isy7Isy7Isy7Isy7Isy7KsD+mXQBav5TmczitIx25cZiOOTyIvlRjnmQiD9wNMFG2AF+/Wi2clbO+W5qLwNmuMnCCSD53MrTBaZ0QV4dmQlIbvNmbeJy7zip5TWDfG1EAUCVxGhLfQGMM2/gJFZJMgzlkgVEeBnFCIN4WJjJBvGofcRs+qePjg+JvUYdz0nqKcxwTKmRAljXQU7iSjd+CQe8NE4XNo3vh+Drm2PJW/jHps/UfTEWEZsSvYNwnVRzsfS6n1bpl22juOhhjJJ9tvr15JJ4cvfqxVVGJvP3wHpri3Lz+rDL6n5a8oO94Tx/11j/8h6/vNSHhU7miG2F9pxp1Ih66JDQxPj+ALYB5rHQGqldBnAtumkHnqyIx6Wx2jwOhVbB+xHzqDu4I+L/uf2zEeeAQFFWgbYa/Kn7GxZ3QUt09RVyLuHlwW5/vnz5P6+29H5ApVhm18SNQhtafz7+T7zniZsFnMcoZEAeNZfSs6+gZ+p6NIBngO70N+ac4mfJfgOSxQXVaAm0ObsCqP/iyMexL9mtq1bOL5sfNd6vGz1DxFzaV6xv3MGkEm7k9K2ThFGq9qzd0eaSYU+3kOLsd2MpMwplC+EBd5vMQomuq69dt1wL4ONoPGnYQPR4se5zZE3ZuG9iOdicZIQBnCO7MrAPmd8f5msxZhOxPbTdCFJt8BwkwbArPXn+s9IiRqF3yrHQfhR8VxB1HrUyM0+wK4VgY+EmcG/gP1uZ5/Vn7YKOa3gxgbyFUU43F0j7C2tG6DZQh4bUKUYrkM5wiFMmshLQdE+WGEIscxGm5PI/GDj0vsk2Qmz/nFPoPoU2xtV7yP6FkaUwFLv9XtOJ7vlcJtEtO5YBtD3K04piFCpK6iHLCs1Fxi6FyrizI4JtJBqf5Z7dcXlImc66i4o3lXKdzJg7mCshNF2FT1zl9fX8f94I8AOLZiHNMF6g3HTniH6/XAchN+Pe823o0Bx/0xUc6tuce71sd4TMMfMJ7hdBPtxEg+AvbxTt+u0T0Q2R/a1HL39yKanjyOnNpk5xSU/syjzwp4GN8zR/x5h6xlWZZlWZZlWZZlWZZlWZZlWZZlWdaH5D/IWpZlWZZlWZZlWZZlWZZlWZZlWZZlfUi/BLJ4LEP5uuSzsu8UTmBycIv10rmtfG1tK0cEkMR5CYxUYwvzIP5WrpBKq0COURjcbj+d79FzmW3Ya/w+8zXGW9XoV/HcWs5hT3kkdNaBIFgLYuMq3gAwHIjsGZdT2Pt0yqpwQHGZVzYAtjfEumgcIqAbIKFJNY+KuPs+3n3Cd4Cgs8LtYpkTnq+crke51z9u15cpZkHp9z+HxVuEFrsIBI9EHCN7Bd5/y+MX3JtSCKLjehUdROFRan/Oob3C2xJV0sJCMPpDxCHi7kFnKgyuioFRU4gDUilUo4Vxoz3CsEsYRmkIEs2gFnMYtjbmY79WKHCqfOzXT2LgUpgNCC5Ql+rZ6J0xqwuSkwQ+L4WXjMJjv0+gxZVf0Ns/W0phijtwf7ru++Ieg3HqFaRyClGO5b9fxngjtLVYV9GxC6XcoYwEfnYPS+mI/xBBrY3mqe+2LscYPSCei67btmlF8BDayeXwmdF+Vi2i3mbysxBliPWjkJbn/BKetMTXC/nhQmIMnq+3a0SpEWIXkcGARpyX2M9b1rhN7Oh9qnBEKh71hjZrTqBSyc8MUGzLguWD9VDCa3U0AhonREBV7NM8H3klRCO0SapPQsLG8wq0Q7sJhrhHQuxiXrH3YV1BKpPAWGM0EToz0a9m8j9iv20EtmktQx6v0E5imnMUhN6BbJlAPR6YdUTc4RwEUNgC7TWsca+MEJwzFRu2Q2IAhnEQmljOQectCmzvsc8zUzfE+A67N07H9Y8C9hZTr66VNPBwVyDsKcyTWF91/En5xjZxaB6EHWigZdHfndXxQFTPMVKb/az5fG9V3N84DqpPcV19/FXtFRD2Dab0VIaIy8Qo5yWoQ5Uk2EwaG5a4Pr+ELYvWrVjt8XdG1jJEc8WxDm3v9u8lQCeXcn98FIxp6HNhuZFjhgV2+2GMXRWa6yEGdRDrBSU2seyj1PS/wN8j/CjgZmmdKV5/ucB9xJj/vscZ+02jsFMKF9pypwkTO8b55rHjCL6scdtDkb+w51etFcUe8oXQ0fF8DN//O8iMsmlXwmtTb96vqNVAPHQ0xJb+Knwlqjcx36GjJOAa20dt5/+2fEP+4jJUyM8rXFN+IXxFfV/JTsVrFIhQvWBeoU9gX/3r2MmxzW1rZFfR3tQKyQT9ehS2Bzt5DYO+FSGlcR4HWONZ2D1cA2D8PPq/Z79dnDTBfQLHV3h2JP8L33Skf0q5W7MVruJAbQ/qljrOcXnZesVV+rVifIGBGX0UtKXTgP0TsMI1PjpRI7a7lwv6sNgnYq3BvGoa47zOEN/3FcYxKIvrHNfbPMc2s84x+ViMOK+DWGtGLcp+b234gvYF3ofmmhQf1MlytnulMHp4gjneb1v0s1xDETYT00e721wfjee3aKdwjoFrFGhLVzzucInL87gX54/G0QHt2nH9G9gvmicFVYtjEZZVYAGa8g5Zy7Isy7Isy7Isy7Isy7Isy7Isy7KsD8l/kLUsy7Isy7Isy7Isy7Isy7Isy7Isy/qQfglk8Vo6sXgdGM1X1MqTQi2+I26JHRRxPItX6sURptIXSKVncYhIaFiucXjET1T8CW1TJyxEjN9AZbCLfL/GF0eYQr8ijrmFWhxjlEwmnR4Mbeo5gfFWZUHosPEcp0Z797VxQn5E+VB42IQYLZIvT41BbbfJnr76yXbwK4nwygk0sdLb+wSH2q9adZhDWmMcffa7ld8WTvzxs/S/ME7ISV/kQuH7BDblGT2L7n5Xmu9+7h3241344ihOiUuUuPs4fBdmXcUtwhP+ipBrZ0wgUfcoHQSUKQy/GNMQ2dPA1mNYwisiUnEQ5dn4VpPGaAEuY5RsjBcahW0kTNAWnnFNiHyCoyuoHBB9BzmhdM6Y2VUc0zBhnhCXlOoSMS6rPnoVuOZeZPEg3rNEvhAiJ0W5lQDrdi/VDx/dexTHSJRAxKkrbP6ztvn5uU9LGfvJKL34eJPoHuHeEdEo8LTKL2LU5O16ISaXwpYL2xzxvMqdXxDMk1blK4jqURheLJeInY4teVL1Q0f/HPeH8XNthfq1hEBKuP5zaYpjcyL8N6efSbuvv3O+agDEP4rjm8g2KlxkrMhfUDaFxzoIMcRzdJ4bBmnKo67gQTGozIl2yH1o3JKMfRs1Fyd0qBwvzz4PlRXGJ7q1wt32jBmqDIci2rVoHmi+ZjoSoQYQdSJwiCg1pocIXZG/UZThReBxpQIfFo8Lo+RVXse4DdNxOsERJOi3MdK5vd6W8fGj+3xkkxhrRJmrI3zGwP+io18gDsKgYpm0hzpSbZ/yeD5VVhCGRvchbpNMxM2PNTym4nu262o4boZxKCm7u6BtxsVf7OTh+l/C5xF5WUXb71HPfPmZZ/ewapBSab5h+UPlWyF2I2S1XCMA5PY4wtEV6B9ju6b5Wzw3nTv+XkGoa2HrlfZxDN8X4xD4YMqJCNM6RiwnmEfrA4dCtdoklv0V4qZjDegoJRjrxBwiujeIOs4UySDSjKY7r64TeoesZVmWZVmWZVmWZVmWZVmWZVmWZVnWh+Q/yFqWZVmWZVmWZVmWZVmWZVmWZVmWZX1IvwSyuJS1iSiJtqqnsBUJxF0qh9H29UbYR2m2kVZt9EnmvgqzzDX9PPrjFkc77kFs8a8YnEXu41coqjgdxtphOZ/TkSgsgWSRlftzyJVStV5GKCuJMAEkByFWJBL4UC2vUW3BfwVTjHE28pJBLqg2MTbwTpyNdsUqpOMicIMtSRSGoEJkml7No8T3vtB+M+1m/130MVUlgtD50xS9z7vwrIjLChFm9KxAmMl8dbbbxtjZq57xSGPy+hA8zTFVIFvouT4yUljm/Xjp1/Wu+J7FF3+i3cTIwEOZoyFk+bczAgnFvl3vO8fHQRzYrMxJF4QYJFYdQccgzeA5TB5Rx0vc+MmfEm27psglcv79do39FJOE8EOMEiSM1LCc7kXY31uaiI2LbSmWP6a/vz8eHYFIpYQfinhNRgzjs5DhAHAt/d0i1HZtAZc5we8Cv0SRtFGpA8R5jHUxKky9hLQxip8YKDcW9dmyKM7MPFLhA+W0Qsw91q2x0rEt5Hu2/QXl51KzrU1f4oPF+1Ci7TE9yuTci0YW6SgUaL2WeEOVJvMd4T+JOVEQlpvhEF3umLysat65l6I9VnUF4Zf2XHKtKVHXVP0gTp/iU+1mqyx6Cm10xFst99WzivBYStiGathYWCaIh0UkLuMG43xFfg6HFe0dxz2F61btNngpafeoTYJNh/FQojh33zvGOCNOnfqeQgkqoR3c3f01+vluroltAusw9ot4uagaEEhbYIoV4lWNNFNjTMs8xydTxG1Pto8gpVn1WQqu+kHsjOxIfIwP2goQR8tFjJ2jOMYrs94a3pPdQPxAR+Hg+zfWXOQ4hmHi9DNHdkVSmHW1Hr4Im1nf6bV5Z3t8GQJed27W1Z53E7p8AN9+6yDaD8SzM/rmoKuoT7jZjE9J+TmtsEoSyS//NoBt6LynT81B0LcZhM/Bx9k89r25P8I4Msf5prFGjDvRWq4aT9G+ol+g5tH/H3vv9mrLst/3VXePOedae+3bOTp7nwtH0rFiCzmyjU2cmx9MTEhAkAeDIU8JfjbJXxDIowOBQAgEQvIQxyHghLw4F6PEIUjGso2wkCw5R0h25HMkHd32kc7Zl3Wbc4zuzsPo7vp+R/++o6rnHHNrxXy/D2vV7FFdVV1d9atf1Rj1KdmH2uNY25ANziI/i+xrXIc0f4RCRmv57LfAfcJObcUxR3GUr4h+KB8/sra1KaV0HWCaVd9QYwTVCQbFCRgKXxzpPmtl3iFrWZZlWZZlWZZlWZZlWZZlWZZlWZb1SPIXspZlWZZlWZZlWZZlWZZlWZZlWZZlWY+kNwRZnLcUXwqJl4Vbn1McpnLgraWyVGxHp+Tqn+0haOKa/As0V9o+XpU23QyICNyGPu2PV1gX9fuAGPF2guLCdzHlg1vKCQEgEA2E1VEIkYo2lNMQ2+QV1kYgWTpCRKxLrhAnnUhPIo6jLf5tHJeebYifE7UFKanLeh5Hcxq/BilayrMGZ0JYjr5fR01peVDGOGGbzeGuBv0mtKQu0TQVaWx8h8vnD6HaVKRZQmRwXdW/+9M4l8a5tgqrI/8I4hKCB2+7Xz/Y0jdONTBfKcyHht0F4Qp1JTDf98YUU+QOwnAfxhHkqiq7EtS5vK8iTk06n7ceG2m9NU4kGhk2YPhVKhI5VgPPCvif4yjGAjGOPaQfhmgxMXaj+EiJHD4ITtOSJ+IfW4HsH+L3OpCbh38MQSijjwkTSPYlhxGLhfamh3cxEiYJ8VLN6j5C+UmfHP9C7FIZ95uvx7gzQvyRnwUlJN8yRlfN5lb3tRo0cU7wgKTpIM2B0ov7gcRsRSzdk+tRmK+FSaQt2L8aKUydjA9hdaRK+GzguPVtjHCtwmWqNjzd21fUG+cZ2wntl8xpx9iyGhSompvK1xwURVlm8m3IR7iff1iD06Sios2gdqDm47NthCtg97ka0NaL9OR41K7KzfhRDMfjAT4b1+C6vQvqYEqUhqhD+X7isocxN/okHdldmINDnKULC64ezqPRjuOcTWF9CTM7rutoFO2a0M2I6ZPtDTRG2Of4nah+TbjIKjdr/Rz87iFPmqYAHldgr6mPY9mDiScdmSBtZpY8queeR+Uo3xdH3UPFeKjsYEmD6odivj5MbYXevVgwwMs0dxZztobGj7W29uUtSFhKP8C3TjEgVFMW8cxt4ONH5VhdL2fTy6PJ1pfoKdW62RhGIdxtF6ztqfswrppT81GFcZsYRbvNaeNXImCPx24VN6VEx8lgPm2K4pfRzVwWKEkFnnZZ2xHzLkpbYYr5ZS1B7IdtEJ/qYRDtF9Zl2AbDO6T5Kxy5V8CPR0cjppTSAed3kCei/zn+EMSH+m7jetPfJ2Ge59eYB9VRKY3y8/C4DPHDvhLPv2ULauL4MnrhOCr2g+NJfQ91Tv6UGhAKQl+tEe+2pXLFeYZ9+IHTS++QtSzLsizLsizLsizLsizLsizLsizLeiT5C1nLsizLsizLsizLsizLsizLsizLsqxH0huDLJ61BV9Yhxa9bLkUlnFr/iVE5kNQf1sQnSVUVk0ap+HSraNkj9a8+7xpncpLCKY1aqCEaE4ppRZxFrB9nXBQBdzvoNrE0IfXW4EVbglvcf53EwpNrNKm8HB+238rUV1NGETV9E9GQI9TXEwDY0P7WN+2Ui/4AaX+oWzQVjwdY2bP9zelrSjdCP3ONmubzbyEXeU2JpAfGP+B2IdalVDkNZi6GG7JaQ/3rMMa3N0lpPJhzBgqLgsDTAJsGlRyO4i+RJ0fcWpxTYdlv5ArcIm2/6YgiFM6RdKrWOcRM6pOttraTVhwib5FW0apn00P877CNlaBKlNoVUITze1dMvjEsQsCz5/EuNsAwGdceh/2O1H3EEaMEWF9xzw16MG3mpGmPcLuIEj+x9CE1/eILWMnOpcrwJgSboxQmOgHKvsFyEJCaub4y3tT/oQkSmHa2CYU0mntzyHKrc5HQLuXr5axjzlv7LMjPBzVG2Gf0e4i5gtKNa7LjT5722I/AV3ETpJXCPlvs0ERFlNJ+cQ0LsKD1h0Ecx45OoiGWIMm1JojVdTJRrz1SUqrz0flh4n8S0dXKMn3LdJjPCw88319MRFV+XYKTzsE7ZzGJULZYV/GONt82ygNhXDH4ZryFON45DvoWo17ENsmdW88HuT7xPxWqKFFBbA3iEnEZErGGY8YgDGlId8Cx+iyT7yMnQKPTscE4DgyxmXRb6Y5SS2loYcxohGY8Yq1AzUPWZ4Dx3zERQubQfUGdX6AxLugKdB4qfqp8CGxbnktKvJp4F1BzKq1USwKHplRP6RJYY69QJ4Poo6i/lR1dBal/XCVjp5JSa+XoL1jrPJ58dS1vCY5inzGZT1P+Ioif34c4W83h3w5SKOleUd8nQT9Xa2LRO+/2fiW5fgr+weO48MqDZpr0ukBYi2GFnxhnhTk3RKyVhW7sLZxJv6mY9mwXGKd+OTmHES0/uLaQ7tu4x7BZhfX8XFME31yehmMOoZ517CHcIwjxiN5MJ+DmKflusAxJX8+xF2J8MG9OpYkGA/GcCzg+lHH9ihMMYquBnEG+T1Dfh41dqGoD8/lovzwebIYS66OpoR1hD7brC5ot+oIO7xObR+P4VHr1Nj8mnV69z3ubylPVSzLsizLsizLsizLsizLsizLsizLsixrs/yFrGVZlmVZlmVZlmVZlmVZlmVZlmVZ1iPpjUEWPxZy+CGoxy3xtyL+SvG3YkW2bpVuAtTEpfCKjMdZhxXKraHfBzRhEDE4Ctcxowm2biXfZf4C4elakU6EbFIIQsSjKKxwR7yuCozEfF+Xyy3RxAqV0p7vH63A51SpAqdRwnXzO7xM/42wvkqIvGBbss2ulOIQAkn8TGbL06tHax8RU1zT3x5TnL+6vs0el+6rK0sZQ7OlTXLBtkUv5aNsqsSzCpThEKCHRoUeEyhyjNWKOozuZcRI+d1XoaM2YM5Rn38vqFPp/T/kCAal+yK4t9qVLVh4hSBWbYgQjAGmOCXABCrkpeL0CbQYPfKIKLAunZVA8Byo/yYRzuXdI95p4q8i5omfMpepE5i+A8QnDBwhwsDPGmYcIpY7xjUOAl3ZQ2Uw3hM05TOKcb4fIhAZp4LxD7IdIkrwGL/t4udRLo/CW6sS5vqPbSfivCIkakqn/QrrCG39/BJFGljqKjwb+l+QIuHK1mONtC+E3zyEcbYgi1Gj6FejqkMyA4jSo0TXZdqobUdjKDxpvU2tyweuYf+tQPm1wn7qo3DCFMOrQ4r7gcaPP1zcU5QzEs8lI2walrQX5aZ8RDuMSoLX9qJfESYQ75XtZj3hGQTiVuKdhd2XeQY4SqqTQdmjFMahMooBZoyMucIOsjMQx1GYe2wfU4fqhd1HkU2V8c/3VXz37Jsrfy9eI6ASxmZoQWCjSSfrJbDotFZE6zxRqXLZlQ+TRHvDfHbC3vRBPxxUmxXsxEbEGQWis8d2M8eX3SSut4NsQ7FfMt+N6Sn8pTq+QY5MW+bu0s+omJugeaD8o1KVpTDWCpcZpT6UIpzEUTOGAdY+EyBSM6I1no/wOjId7raEdtF5UCfpRLaUEKZqLbEmjrJlpdeF/QdTq/F/gvELr1yNqqwpvE4WU84Tj+Gmg56CeGF8hy2+n/ioPiVE9ZeO06P7yB7n64jqbZs4PhRQpF0+nk/5sK3o13N9jWLMa0U7kHnSZUxzbYTJjqr5Ko7X3CigjHgDHoMwh9SMEfPEfGK/TKKMozqCcncVfl5cVym0PBI1LETjEbQhRFP3YmxYnq2JX9B91sC9Q9ayLMuyLMuyLMuyLMuyLMuyLMuyLOuR5C9kLcuyLMuyLMuyLMuyLMuyLMuyLMuyHklvCLK4KW7vlTiTQtxwy/QjaxsiatvnWzG8Kjz0C+sof14EZJwWBssVlzEKjwKlJ3FNhAmO84wYIgqegpjgGqyvwmjFRRV1L/LEsrQVSN75XkQ7bH2eLRxNqkPVJuW9ArlRwFVq1HAZG8ZlBBRHgBKoQVsJOkoaBL6whElW1yTOgwoeJk2KkOd1aMDLSmFgVY4Kw4IKEWoCM/oQzOmW+2rUCNZSjFgWSB8UFfXx3qGy44SkEwhGjTU+atcKNF5MKpEItTEahBBDJpBohJ6H7FW7va+2HmXwh4/6blbXalSDIL6/HSqXRbbVAFPE7160K4E06kVZGKc75TNmDBiXLz52AUVtVQ57a+QqoosoDcBYDeBE7aEvH0S/PgD26m4K96J/d4QAgvyJFIZ4VkTSKmzcOh9Mg+xEI7CPVOfgB6d1mkjARZeD31X8W9aDeLd09AGVfW2zGMUU1y2K2qQiss14R6gfxBQfyJ9BdGUKr4+AtWuauJ3nrGMUV50NUPMgiBHYLIUp3ny8xD3HA4XFHkTaauyc3/9AqSjwYL3vmVLcx8hVkfM7kX2NAiQevUtMW/mEcuwU77lZp11DN2Yk/WXF40tcod0Gv7WnNhPbN7ovxf1DZZmPG8rXDim2tYiHJRS6rPTA/xBrBMpZZOR6uR+wXef/TzPC3la1LhPGyEkyurBsmxSWtBUoRVoKiRCUkAYjuiEKTSDLZRyX/+M20WH7VMePKDsVFz2/i8CO0ecn92Fdkd2FNoT9fcaLUt4Q7kXz7OLHYQxwgDjGMil/U9WVPH6FzGeEw8zXdqJ8qD1SKaFCsbnhvZEtaxR+FMPor0BdtGL+Fh3FFj8vh7mNCR86UaSV1JohDWkSR51vQD+P29m4Sq8R81tpS+gv7JP5aksWb1jlQwfLwaDaCstXM6XdMu/k9VPRx1PFHCtKD8PUDyrQrvI4irV60ZZ3NX6wiJLXhuMFJ/R/MJ9GPDONKTXj2wW05dQJNXYlwG834ugBFd4FR/ipOQuOF9onJYOYyxs41DiPojmgOp6HmkScP/qC0dig/BmFzadxRPnnmP5cR9KvjL//UOh/PpIA8mnXbZ/nMgNcj999B2uSCY7GRHvM60VTGhX1UCvvkLUsy7Isy7Isy7Isy7Isy7Isy7Isy3ok+QtZy7Isy7Isy7Isy7Isy7Isy7Isy7KsR9IbgSxu0ratvn8YWL9Zaiv1FlTpqS7xPDXb8aPt84wHibFQW5+tiCzeiHHk3w2UsbVzfH72GF2AuF8l+TwUJ7gI6gRWuNuAKT6mM23NR9SxeAaJWwEpbFxUrIe00xpEZwnri9iBGnQUoiuKcTfGIQThhnp5SJ5bVOr3l9Rc3vtisVP6w7Xpl5JG41TgTDakHaEGt6qqjQn8FKPNEBkU20nsK7N60e9b0VbxOqGJgnppCI+W42L7fEh9lt5bFb7un2Pd97iFS9i903RUm5ylUNjYEA5q/Ee0XBgnRub3fcZfBV0jpaT9FaRR9ZlYHCK1EFPc9oh+y+kdDjmRuwNyInN6eyjvYcoHoxIyGMqByD7E0w1NPHa29MyY5jjdB7gmgYdDKcTwiAzoYW2HxiFG9saI+UqsoLCTc0J9HzcE9sOEzcJ6UQ7ojOKSvjnWA5Sl3YXxS9JzgIqbkXsozRLDNgAAIABJREFUkdHrNGWespOptOsln43eSQrD2CYJmUiPP9L/pxlt9ZtKz4nYNB5ptx3RocoVYdNG6svl+8YKJG8NvnH5nGzN2aibtdXfp3LXTHWXNIQfdl/m9mmawdx9oM9TGB7ovcXo29D/qvHVgn6SUiKEKorK1a3riOtqDIOUMuE6QQH2kMuBvnTFu9r8CtdIfEpC+rsx6lKteUR5ji3eB1nitFzYTDWOKqTokCPkuHAfdh+2R2JOj3MF4BAvtypUKGIxVZ6iLqI0Fe6Wjn4hdGS+jnVIWNLCcWRyfQbDNb5I4V60KWrpq4kw20lWP8cJxuCqY9HoNtF/oVzoQubmEddxDZa7BnkaHdmljyUTmE2VP9Z5f76OeP0yjlNzHMUWn0utTTZN3CdwYsVjE9rsYC2VkKdY97FlQftN7594quv3Jo+tUTZmw3E/vB4McdfTDpnGurzn23NNGmSPwxKejjXrZ8a1JHm0G+ajENQiHLkONItULoKsz4q5YRSX/EDwF8pJn0j0vflyRRq8hrb1u5ipFLE7VXWEHfuzcD36bokw7LFfsPU4O6XHWLP2DlnLsizLsizLsizLsizLsizLsizLsqxH0huxQ3ZM8S8G1C6v8LcFYkeO2j1Y9aul4GefmNqh4ldQcgdiIYzlVr/MPylsiiLx4dEQff7VzhjnM8rTtUV8+BnFcIBfU7frZ8NfVeG7wt9gd13+pXaLvwwTv0ZMYX1u21GJO0cGyJN+lSPe53wYOGcDcWG3ZqfevfhJdEvhafcv/tJwyDWnfpWJv07GXwp1UC6qi/mXteqXXBWisojD1dXh4bHiHUfq3e7ULtb5ZvVLZtzNQ7sr4Nd1ot7YDqXwei4THOKOv2gMdjut7z1vG7kZil/Nql20oC74lVpQmCnvsh3lH3Hir50rfjkb/CKrqfsj56N2ywTlqrHd0X2nuvSOZ1Tbxs8jd3aP63el4rZjdg9a9evfBu0DtmEs1/TreeqCWJ9o4TAf7IepIs78a00savnXp7xzFqKLX6WOM6WgwgapUteotLtiq2p2DZX8MEmUEDZL7SiNC5iDuBtgaGF8w9EQ7TQkPsAOR951cWxE9IQH+v1rWG6U2iGE7X351TS02R7yOeAvXoU9YgJG/Gte/CX7kI5jCe2ugB20eJ2Hwg7i5A/2A9xMv5A9/nHVxPaD6qTBnaYYJ6eNv0jvhI+0FIAG1NwmWtiu2zdXOUpCwc4/bCvwkg5TeIDdwWyzsH3EfpFsN+TzwvX9VO7wru1jjfxF9LDut/g89Pt/fLeiffKupTxOHKZt2wP5e9hnK8adhP2qZqfJPGeKdzTgO8b7DjhGYRuHtkJDU7BLEP1q2nWASdP4Av0txXaAN31Mz4Z2D7eeU9xy2+tTbBtnP3wXbf1JKY0D1An5DvH+X9rhD0W/6o79s6d5X3nbQYv+QrA7+pinaDdLPvHOlh53ydP0qWKNADT7sFt3xY70nDi/zWHyw6Gd98v/+dn2EO6UD4t9n3Zj4FiDY9Zc1vwMQzTmpZQOQ3ydBkRoFE3o5xTmbol3jtC9YucG7rxDe7jssBd7eGjXNrZ3yB7tN1FecI4z1QvtCt3oz3ViDwV5xMF6iSJKNGRr41FIzjXH9bvtxPMMZJtTGEa7L9fHBuzXx/AhxTYrBTu8j/lgHCwL2MZ23fZpfQiTEGsBAmpA4buAFtKRo4y2IV8l2y1oGcHGvOneSGoshhjwDne0MxDiKIpF4JbgZissKg5ve2Fj1G7qrl3XVweJH4Aag75NK/OEtDEj+GBO/3YH7aCJ05CCPFuy01Dnc8dt0TZBGrQ7HcaOIX4naBTQd8Ip3vxEO7gNvzTA8nU05sfjC8930Oma2r5Yb8K+h228Fb5AT91QtNVm/jwL6T0tNVosi2h7NJcJ1j7BvvawCH4lduWiiA6EpQr8hRZ8NfLh1O5BGq6g3cBjduRzrOdYOHa2Ym5C7RrpErQejHSe9Ryiod3M+b7rhCSffQ4DeQiBifgGe4FIme8EuFTa47wC1/8xf/q+AOaSwq7nPizmA015zNc6v35/o+boEIdsrVpjFVHme+ndS2KgSBrnbESAwPXzlv4/l/aobAbaSeHnDMqWLreJ+Xd4dS3vkLUsy7Isy7Isy7Isy7Isy7Isy7Isy3ok+QtZy7Isy7Isy7Isy7Isy7Isy7Isy7KsR9IbgSxOaSweDs0HX6/j1CDmtqOE1mFGF27LZwtucGu574sjLGHAauNL1GNQRsRjKCkE9RZtPaxc8aC3oKZlnhXYVqUth0ermIh3YhKHYOlM8SWG9p7lO6ewj6nD2gUigVDfiF3Ee4PyNinGfChEZw1Kr9RtR0JEISZvWzssxeVMMf/yu+0J5bft3kuoDtdeL2Unt7RhdZ+uk/vV1cUOjR/XeDhZUoGkI1CHqjcxBuSPt9X39nq+RHrl9pHt1Mb8w1y0ojwv1iYq8jx37fR60yAyaI2Vmz4I05nj9wIlQ7VFdCGsH0QqCUxPYMsPVDxAIyscIvYPvB6MqYjCHOjZ4vCA+CAsNvYrovMhbnDOM0aBjuK3l1QWwDv1dGQE3DAfZYBpQJgApvQSEY8b44MJQY2ovkKbH9RQRxhrwIWBXaNw4Gay3TtbjHW5lC8wIuJwxmiXffaH+IpbfOgan0+lHflwn5eqfC+ctCFmDfuY8C0v8kR4hIvKp4CNHwQ2tW5MgfYU9LFxIPgq3Ij3IU4do+D182OnIC2e8PMwcQzGb+IgmniEJpS2GZF1wvdF9VSUwvyangcRbuuypsTtQ4AeQyH2kBCmY5w/9QnqHpjTsCrfIMaxcyWrV3w8DSv21eRaxAU68OY1hQsLx/S2IpvsU8QjNr9i5SOo1KP6F/WjzqGpEGM5g6TpaCS4ryp1mtWGMeY6EgTTKo1xER9VFx+7RNp0vdg/cG1Q+MQCb6lomaTgmChcq+lFetg8d+hXk8mMa3R+t4jbHUTt6+OBsCxiTbKwbiqPP5FrlhAnHuoXNDUddYVzE1rrxclJE4Z5PArGS3op8doCSs8Z4Vax9tqto8qyFIb5lJLG88+vjdqyeE7CuaKvKLDLfNbI+tpjjEW7CAtb4Xwqf5fi0Dtf2wp9HGV5jX7rdypRGh0VL05bzUcb9Z7Tes609TsffV20uQ1pl+Ymp4piqLtaYVMpjv5WY33lAWuG920fKo2a66fyDlnLsizLsizLsizLsizLsizLsizLsqxHkr+QtSzLsizLsizLsizLsizLsizLsizLeiS9IcjirEtvsS8hiGvvnbfK07VLFFCU5RLbp8/eO0Yom5o0BAIAaqMRqClIcQl1HeLr1vWdUkp9LzBaWKoQtRhG5ZIIvGIdphGQXwEOET8/HA7hdcIkVmAX5iARQcKSakqQQhBECKSaNl6DCahBR5SQxW1N/WDBFP58rsOxAuNI+A8RZyP2OxagOMR9Ct1YwgQpm9WKvqzf1dlsZJ4SOHFPZPCl9LiYYrj3ntjvmvpRbbiYv0B7bUXFM20QsaRrKXQSqurIAqF8L9qMbSJMoezvx/9pVBKYPCVlJUr281L+0X2R5/L9iLASoqbmCiCsPtlgfBFQP4TnBVxYj/YO7dC6ZAq7OEIachwlFNcan7Qf1m3mWKYYbdZHzNyUUtOgb4V9KPtO++neAyI3qa1ga0UhzjyHEVXPuMzjBy3igHVrhtzxfUOe6EON4t7p1pHePQ7MUG6sW2wfY+xPYpUPEQKJkGAx161u/D/v/9SMEWo8qMNonv9cYbZU/irx0lzmUshPagshLhNtRoyl7PCYCIpRyB/RvHAZ2w8hC9UzKywY4n7Htd1Xxzg0NVhywiGibYzmL1hXUFZC6cV9WeEAh2AcayqwoYlixNjDscn9mvDvkx3oyWYN8HlOoxdtb9zQbtmMtavPz6UdEQhT4vqPUqG5AY41TdzG1bFCWEbEMc9tm/sd2lfVxoLCnmgM4qAvUOMT1qDiMB3G+c/hGGfOVrzsUUYozpSwjsrtPaqTlE7XK0ScAqy2tLZwLk+l4hxUlFbO3YWGoJk3xPmGzyvKHaV3+secfOSz1qZNz7nVWd6gVrxPKi7kOT8T+zlgAx6QfwrmMn3F8yobzAj5+AUMULlzL8P09hC+hjQ6GrsgjO0A8kGXYq6ujua/4hmkzaIJZHjvvMbIa3bgy0JcGq/Rx4aksbwj3I110U61iPVArg0ea6TePdyq1tOWIxNSLKI149wEHPiRxkj0C7C867SVDaQjaUSYxgmFyp3CWFdNh3WP98Vj0JhExYGWNQIRtca+1mDw4yPfymti1A5V/yj4sLQUMMaIbLUujzZjIHv8cCPM6OzLGvWa96bGX7QDEfIcjylSGVEaam1YPH+22fFcQs2Wyb6T3YeyU1sYT/I7Wb+jtLNofSjwd1cSY/ppOVbhexygYFmWZVmWZVmWZVmWZVmWZVmWZVmWZV1Q/kLWsizLsizLsizLsizLsizLsizLsizrkfTGIIsfus37IVibe2uIt8krURzNmzn+R59XbFqXvBkIBrgqrpMyDhgxAeqZ2w7QQIjGnLEDdJ9CMQjUE1LjBCKjCRARKIkfDWNrFAXiEMoISEwd6hD4EogC6wRGY97K36S4LalStCIOI2Ywnznvcr+qua5U6p8KTSNa0EkbF+C0uY8pzAJGVRhN6isKEXW+LmrqtgYBre6NrmGblaVTyC0RvQZzEpXlIXjaP0xtbuPiOr/b+s+53mrKEtXztnFRIS0HHmDCLBd7DPdJxO8DXv2STsVYrJAoqBHsscKfzGI8GeQj31ssqueo7z8A7V2DElqwR+Jzsm7Yl4c4bYWECxFHrYiMSFrETiJ6bUAEJYSJ37gu34GQxlA+QuXH4wg9A+Y5lXF/6Cl2VL4DYh8Pqk+K301CgQ9DP/0PH1NDFOOoaJ+HPvbzuqm+2G+I8VsDMYDAJ4RnxifbCzRzFFeNsuxPYJ1DUQR2c/YHcGwndOYYGwHyI2RZUhieEcuj8FUfohLWmGxNDSZYmZ4CXvTzGs/1MRJx/JojPRhbf2wXfcUgtfWJafwoIEdbgfyWz4N9HP1ZNLcT7rfr4jZDeGdCIOYlhFYhtaEst4uNQzuO2EMo04D9FN/nEF6/E3HmEOIi+7grE3qe/OaKYXcM7PQg2z4glUUMxkQqX3mJkKOSHwb10AgcIPmC8F4gzmynGMtdo4ojNcg4ruPL+dBWt3GT24ztQCUSa5C2fI0clTZVHEUyqPUX5X/NKD+8htnQ2op4V2oNKZD0cUe0WXF6VTMZHmCP11psv2U/VK4tCUX2Xt610cdvAt9yiPz+07SxT9C0C+cs2PdVcWd/H9tBPKao46O2zEka9QwiDbQ3OBar5+kC/5PX6dDfb8L78Jl7+OMg3vpyBBb5QVAm8X4wuQ6rk7KBNNvgGvoCdAxAVovvk8ZleH6oUEYWzw+H5Su3K3pvwmay/xElAuM1XJbrfRWKj3+L11pRVD7yP+JynR70khKvJ7APFaOuR2HfVR+Ky7r6eCVav6vpylGeIiNKW6zjoxhrHOUdx8WMOmw3iDAHO9Dhei/ix3GiOMcRa8B0XAauBYh2vaWpqtdQs4bUbXN0wrSlW6Kuy+M4jv8TLho+x9FPrQMqDxJtT7RCo452UXF4HqD87fNpynWJOPuVvEPWsizLsizLsizLsizLsizLsizLsizrkeQvZC3LsizLsizLsizLsizLsizLsizLsh5JbwyyOFIJ3VmD86xBq6pt4BGeFre0N2Jjd016qiz3+fxe9851KNA4CnfGeDYMA3YB0ADDmGETw7T1n+se80eUTAxIrdnuviAyEcEjkD6otqKeCQWicJ3RfaI+dRsS9xaYEhIfq/IXyLMZB7C1j21FGUeoC4VRVEgFlX+jEEwLJhDxW3Ea2N8RodYpGnIBb1VjGw5NXM8lBCFef5DNkPicdT4YX2FLq/IUuJ3PSxIdtiUNhYRVyJ4LoBxrUoja+UAslRjhNRJCNu4fo7CBTNtr6P/TCDVjMaqMh69Io6KVKTxe6U5lp2r6vsKoX6Jf1+RfU3eRCE1cMx5ETUE82iDwgYwphutiWI5AgoeYepRa9GcwDPUz0DgBaLPJd9mTCwMYJbovTm8EjhJhl6EsB8xzemjE60lkMbNqcxSs2xawwjCM7trjwNfC+EctRtQ3Ip0Ohxi7WGqHCn2GJSA08XAeHZlSSqmDdzvFl+0Xg1SU8nyD8Z9rRlgDxyvU9fFmUzj0pgu+ymmUVtiG+46dNT4kYq8ZC4bxJ9so5iMct+yz4+OQ7QkMFPmN2MXClFmbbLnASDL6rjyX4D/W9cK2Lr5NnHJCmK+xj5/t7rBfXUNMbq/aAdnPFMa5S/H1nEbcN+S7auL4TOGLnhNst3KgQb06WgffrUCUhvdRvWG7ET7cENcF4fQn20glJf8QMe/lo4LoGAKKc7y3k3sFsKzCDxUiqxscj6DHC7hPrJdwRspOThlJHqAa87MYEYoOC7xnwpI3q/TIb4H1F5zS3tfPfAhCtOroFEK4Hu/Fcve8MAB/4JpURRmxPTc11ryQ3INTODO/JDuRryucbEk1c/6TT3JI4D3ze9u2nkPIZMyxcExCSil1c9tu8Br4tdBP0bdUJ6cwCn7dbiXintD/cB8t1sXrylEL1qhyrFu4zANWDlK9iLpYwni0RyyF/6S5oShXuKZPjpiYF4uyoNT66YxybhtRbyDG+gqfEI9cwXnVlOiujZ+tExht5Z+iDezITs33xu8Y+1INpnjrkWrRNf1+4jSidaOUctlx3FZHBo5i/RTj0/c4Yt459wmqQ/VANL8Wax7qGJXmfDm2Y4rrpda15FoRhIdCOzhenzOK0y4dz1KreU4tj/nA40ogSs2OVHkUzgPWu5W8Q9ayLMuyLMuyLMuyLMuyLMuyLMuyLOuR5C9kLcuyLMuyLMuyLMuyLMuyLMuyLMuyHklvNLIYNQpcRL5U3rK9FacaYtNg23tfgc24BIIRdQnM5TGh9XfxNVvmazBjpRLyfYAdlOwzLCtiUGJFNNn7ohgvlU7XlH/70KaYI9FU4CVmEWYU0x7LCIQQ2yvy29oONc71vCQ2A8KMrgQUhUAKNAGKgrGt8fWaV1+0A02MyiB0ZBOjOO7b9h7S9hXyZAtmdiuSVt+76dZQMn+iW9zPxj7k2e57nzKZCkk3oz1qEOIKJUN3bkBkKWTL1rGzVM81vzK7RJ9Q6EiK28Z1qBAzFxvf76n7H58Qj9EKwRyRrg+qfXSIc4UjEAQGuIdOQVkGVT702JfA1iLeiO7IcRDZg/jgGV98QF8FODncD7Cs+TkZAR3f+xrSPByO1xF/2bbxO+l75PrG/b25zuEd4JPTbkIDQflabOOQPz7bkBB/CcUSliXCXlWNhfgeRDvgW/GD43OO8LIYbyT4eUKCDJ1UX8nli31spa3zmiifkw+KeW5J8yG+ImGKJQq93v8YhUPDaER4PxF2kfomzAcVkozKAv2jxucIHq0hJBuWFeOs0XwppdR18fx1zh8xtUjSPQDCvKN+ncL4SH8dyU6urynEnkID9gKfeEBbjqkveeFVSFsebYKJxLPNPmx7Yl4s5hsKn0dzHEod5gpzkxQcaT5+hSoX0sthxhSv59rUxukoATHXorFLHI2Rgj4mjgng90o5BWmclIWeGdvQ5BPXPI/Cn1M+5fyXsiqGJ15F3waRjcrGID1xeufYegdh3w/UxJV/GudZUleB7q5D2GP86X/maMfpKRuD8cXEJhwnt45pW+JuWEtL6Uw7EPGjeRodB4G+XVXBoZ43zKMV2lR5R4iIZLRrnGYXrIVhkXbUl0Tb48RzEMqym8YptR5Zs36qRG0yQKrjPJLsTsV7o7k+ZYp/TAh5KDf5xDT/R2QvJidw4QV/XuGqa0T+D5QGn2MOX8H5K13QN1JKaezieQ2hpqGQUT7cDmK7g20f58OEy6YjEdZXsZW0oo8RulmhrivWXpfRWrVxsteYZ6xW+Cj52CvwfYTfFmGHz8VRbWU+qwdz6dA2QONn/ywOowZRLyUpPL1SCe9dc3xhTVnUeLjUJ0Tdilem9izyv/dcV80pa77nCuYEW+37qbxD1rIsy7Isy7Isy7Isy7Isy7Isy7Is65HkL2Qty7Isy7Isy7Isy7Isy7Isy7Isy7IeSf+/QRZfQg9BgUXxt2KSL4HN3boN+lKo3i0ahsMS5uKut3grjCVinBh9J7bgI85jQg10FLeMDXlIXZXuVXkOgGCk5ySMFaK7EI5wlMIhMzoixhEw0grx0eN07f7IPFUW1C5A0jHqr4wRGELkVUqpz3VF+U+omgYQkUT8gj8Y7yOwxilGjkWqwbBKvPWGrt8E9ZpSSn2AODmNIyXQQPO9/NrOozJWcR7RTm1N+xLYRbpX0TJK91W8cMYOKswG9Os5zQBZfxRimRSECWITEkdhztbPIQmND0D/f+5CJJbChok23sMNdViwh+sh+NPS5zEisg49N1+XcQeBUUSkJiEysVwxXioS5YmIYSpr/oDxjutwTzhTwOD2WMC4HyI+kcZleIQ9jG+3h8MqbtPF7v0IzGBsey2gu4grDJcXcikWW9Q9PjPWZy86izpiYPkccU0SQYT1FuOtGWUYo/piiYcWZTzhr2IhSxnF6VVoyzhVg0asyh8683IcRGHudJo2+Vzo+0vDGiDuGkSbx6Arvo7tAK6Sz5lWcaIjAE6LpPxmxo/XjK/n3yfOtRpo+4jha4U/20DnHw4LfA7KB3MTtIdoNOCh0ayhnaL32c5lRV9F+A1wGWc9iHnF5zkouFnQJvGNj6WzFhLPn1Q6S5mSsO/i3av+IYuF9RL43mTfBlVuLEsK41D9T+15EMh+5U1uQYujBi5UDtMREIgMjMt9UpoltAuO9FA2i+c6mN5G2zxHpzE/fif0POJohlHkT32rmd+bKFMBn79Ke8PxNDWS6yJl1xrSAOQo4tERL432WNIL4zhtYD9o7BK2vsKskOY0B9VPMa5IA5Gbh8DHTinuH4RNFVWFqEk8joOGKPIn18h5OkZCoN0JfwrpXVUc+0Wap7rwEFfwRytqEU/o6MWz7eDZdlMf2kPFNZea1IG92012A0vdkg2Ocd2osY0tAR7HwVjQdZ478tUOq7gpcRuuOWokehc1+Gv2sOO1CMTWEr54XieGcncSiQtpEwobfdXspRDmdvoD+w/i++kZgmMCjjegP6PqdooD75j7Zo0fDtHD2LHkVIcixeM1SvXJJWm8De1uG7cxfJ4dtk/Aa7N/jG1onYZaJ66pLJ6/1tuyhlDtZW1Ze8U2XnUEV0UbQkXHR9J9qnxYzzivUOnMY6fIuyY9sqtB2imdvub1O1T+bq1f5B2ylmVZlmVZlmVZlmVZlmVZlmVZlmVZjyR/IWtZlmVZlmVZlmVZlmVZlmVZlmVZlvVI+ucSWawQCRrZU3+dro2lDdmn98bXi1gwZvDFZZFYCHE9wpZUoCW4WGU0YWmnto4bo3S2IBMJiQKf1zznVgzvHN5abyhEeyFKYAC81YxCIeww9OKmAqMZ4SKnP5ZgP+EQx24jd0dIIw0A6zgBBNoKtEVNn1UI1cxNK6eXqtAS27BPYZEIRXUh3E1BiL+qwRfj1ZjIc5m2cgldGnH7kPS2vM+tyC+inyKaeBBIvKntI7JF9s0KPAmh0DcgOmpw1VvHI0i9HGMjeiXCfMnxV2RfhQxUtPI50gOataqVIUBnbvaVCJ1dUf+Fz/E9HACf2wOmd0/X0X7GlZjHPWz7sQ8nUf5Q/4glJWTxUp95YKa+CWUdEmL1AfGGaUP8PWB474A/fzjMmOScD/Zfwm/BMzddvt52+Xo/3uUyBuNxC1y3vo1tDWKKDwIhixoQxRVgAKmfiH7QCBQo+VBYz4G71Ff4m0p83ELFDVOHj46iSGm7f6quM35tHTfyn8+lh1jWq+bqfNoXOpqA04mep3wfoxsRZQfxFepxOVIjRlhhu6FmoPKvayDH9CrawQj4wEHM++g9B3a1bbPN6gWiG7vyiFhQxNnSMSJYocMUd42zPBXi6fdog8bI1qbUNGhvA/tBxSh3VB7fK8a05nzaCsmKtpSOQag6AqI5+Z/7Rp9ym2Afv4E48TuMsN8NN+ywTDwHqzhOhxY1jv8N6p1QGNsY2vrwVp1QWq8XKD+rxnx1Ypwq3arHnfidEH58PD+m8QIIjP94uX24bZbHQQns9OclwslDm9yyI4VQuujvivgURyzLPGZNDBXtORIdn6SWRSruDU+DqBijad1GzQ1VOtHYjchP0QzR0uG6SC/qEMs4o1A5bgzXrPEnB/H4M1q3Fc9AfVnNndt4rBkO+zDTGa2q1ociLPWxrGjf0c8qz/WXa1V+Y9yx1PMjKnZGCNPniIimCgWbSYtfMH/EU16wyqdGRz44uPuImB9wbiqfB66r9f05PbiEqOmW0N1ZZJtEnR/GYO0I3pX6VoTnGPFzKpRvuKYv13rLc6AWxkuaGqPzMOf5gO851PF30dq09qHiOA/RlnmYGscqXOJF8oghzinnIxD7ZHvqs68S4Y6rjk6L1ijuv3aQknfIWpZlWZZlWZZlWZZlWZZlWZZlWZZlPZr8haxlWZZlWZZlWZZlWZZlWZZlWZZlWdYj6Y1BFm/a3jvjUWCvOW3ph6jDGKPAeOt7fdaIuMOt7goRGaHCUmKsUfTsiEUgdBDtE4dt7VQXKQxj/LZZv3rGacX1hmoJZwtb8+8gToC0GgmXiSkgoiLGET1pxDsPwwLLILaV3/Vxd0B0Rtth2fP13YS6aFt8Jzl8ACxViwgVgZwgpAHupZ9QC4QAgLbUdfkZWsAREurxkMMKJ9deHzF0d4gyAVFZK1AhSSAtbwk7tdwJcTGJMtKpAZPWC6bC0s7wvUobEPfrUfVrJF60a5uEeBJGycA7LGA7zoWjtCkMbUniY8KrXEchYiYFKJPTNCRGOr6M6cwooRrELeNrygY+iiKpk2UEAAAgAElEQVSxkFs5U6odEoojyghwQKosOAaNUV9KaRiD/hQPI5w24kwR90LjC422OQ5h8Cb8OdoawKPS+8EGKjBfJfE4gvmU281IdRWjroagHY6ib1Qh7NEMKHsTcPi24nZ7WZT1M+NrqPHNelVu8L8UxmoenRG/TZhiRDBCgz/g2AFtVfpi4zxGx+XAEjHGEcoFYyeWd4/tZjiOQYd9vraH8f9AqGOwb0m8b0Qmg1uGyOJxvJruy3EPdARCvq+Dvke2AR6o28VteO4fB+qysZ0ivwneW092L26rJRxUS/4uPs9hHfkYCf7AesY8m9OPUwue49CihyLsCpV7iC6TvWsmJuAwxJ0zws2ndOISVqCz8jyo7Fvw9TIq7hDh+dAGEtYOo4i2j+MO3NBD4z/0+T3P6SBul1B6I/q7ME8hbCuUS/jnC05NoJ7lsQ8Kj49tC5tQacjA8uE8DoaDPdTt3RA/PxWrPd58h2M4+fii3UB3Qyz4KByMnD/YQIGRxnfC6Nd4ntQewN6SL3QMHyr8XfJxqb+Vx8DFfIg1B8oTbQwN49huVHmbIAq2d8AujvGcFp+Hj6bAdwEI6KnA5KvA3HBQbRmHMbp+voyhTUmnc0D4QMxH6clEv13ulb4atH0a99BOgGDsbKOqVeWmMsVj6tBeL+EnUKE7Osohd8rDlEx7le9roL4bGMj7Kxiv+9c5bfRFoE3cjjf53ul1XQEi+2mb28ermxe5TIcn+dnAz9t1tzn/Jpf3sH+W84eyPL0+xn95yHHbK0jvBaD0n+Ry7aGM6fVb+V7M5u7TXMbJt1I2GtukwqNSf4f4B7Jl4xKCxJdgRy0kWi1JhJ2+Sfn5e3WUw9L048kW+tg87pRt40j9Y42+pTqR9iPuY2qMxOuHGTkKmV4n9MPjOkFzfAU+BU58sV5ez8d40CAFfgbkg0dq8HuDPMWaYDf5NGh30L50tB5cXovBtfHoCIhjeee1MriI45tcC4DrOFHCesGyTBkMwm+gd0/9Lb+fjtbbcDzA+RMc+bK4c+iL5Hy6a/Tx4RFoLQRvALuagmdu47kE5Y+uQ5/z39FRNDnKyDzXKe7a90mJ/SlF+N2hz4O+GMTH/jH3cXwPLTk0eNQFtn3kBOcgzt7w64UZC05zp9B2ntgV/B4B72WDDOEc7Bd/kpxPSBvXbHPJ2fXHMSDyg/Pch44CgTTuoHw4BmD+vH6NPSueY83t4kYdSTjG9cbHeORgRwj/YDwQc6CO1sowvigWhLGtzOXqqE1gUQFVLtoQDbuH/CXW9XX2LzD9/f7o32C9dl0ec7HvzXFL8g5Zy7Isy7Isy7Isy7Isy7Isy7Isy7KsR9Ibs0P2sSR3qFScTnyJA5TVL9zlAc5TeenbfdqhEP8ab/OunNKz4c/KNh5Qr3Yrz3/pA8pj0a9C1K7o4JnVrw1UfXa4axl+T4S/OqRfrFGWw5Se+Hnwye/BIBKkLXZdBD+zpV8owi/W8BdWwwA7R+jXgOLXx2IXa1G4ZY5+HQS/shG/0AzLUXEwtthQwnp49yVtOQg9pbiP6zaLbbzcr1UbjupL7Sbeqq3PH+m+h8Kr/Kt2y166IVxMhTI28S8KHzIu5V8Gxr9QVD89Vruw2B6i/aRcV3HlL3Kr3ud5qbHzvukpyV1lD0s1TD+Xd9tv6NQuXpn7FCceobR6/NX0ENubnn7xDO15apPBJuCpTHGd0O5fMe5wHbbTtRwXKRJJjYvU3vOY2uOYCrfOm072sDOth50ohxHD+LPYuE3CJhIaR9M9bUJpvDgXf8vncuwe4npWmtuwLne/insufxbtazwfFf130U+3Kt+7tdxbNbf9rXOd+/k8NfMU6r+iPtEnxfjchtrpWrw7GqMiKSbB7he1ozWyZLzTLg7T+FJEYeh5UGgSKl5JVD/H7M+/f5zrqB2FuCtW+fj463D01Wf3g3d4Q1i0A74OZcQ5G9Uh7sRp1hlt1BYqynbfIl4jkDubgn3Zmp6zsSiqhHO/xmuqXeFOg5q2ChOBdkNFP8THb6Svel5qxx4Kd3y30fskc0DORXgdwzsY6wbc3QrJdDd5R8e8SXI/5h0fu8PzJfwEhr/9IW8RbXZ5F+t+l/O83ed0WtgBe3119Itg41d6fge7TD5+fwm/bPMukgZ27l6Bo3M75rRv38p2+gb2xRw+eXks39ufLde+tMs7Xj/tX+X7nuQ895/l3bofPHl7Cb9+ndN5Dpu85ja5XoWZwooWFhCyjjeIcSJoiaqdEmlKzXHUDm70f4PP6RkUQaZmNxOtC9XbYOo/cB3tHq0diDFr8RuDnWGn94klTh7Hhjid2caR7RJzCayStjT/P9EyRm+6iyXXn1QbOvl/9Vc5iXjHXIrHDHqv1PaxLZfHCEUbRKjUEgfngDgdlP30fqL0RFtC0W57JLvIOp99gXgXNhcmzqdGpXW4GkIICtf0hzG2snPd0fwX7uvUk45sQeDm8Hpp/XQUu08vIb1WhYW5TF6L7RGLLiobtFnKd9kiNf7VfecVJIiuNJmpje8NqVtiiWacd4IrspeaD56Rd8halmVZlmVZlmVZlmVZlmVZlmVZlmU9kvyFrGVZlmVZlmVZlmVZlmVZlmVZlmVZ1iPpjUAWj2OMMVPbfHGL+7aMCtudz91aQOkolN5JpDA+akEWFzActWXRCLfzeJSHqAEERBscZM1UiiaM24s98zVo5q7wHCMhUQC5uYtRC606aL45j7tDnFYH2OGhjVFPiDOhRxjW7R2bYyvwnwPgjUbEQon8Mc4w4YPUe+jiy1xTClkMaKLg0eowihDWWHJxOcAHo2raWA0asdSdGJMXX9+KIo/SuBSyWGkpV0Wf3ZTeiRT65rG0HX9Zler98hT44hqGSVyfNXW8rX8wAWl9b4SPrU1bxYnUVjzDVpUwrzUI8Zp+cIkhmPKHMWgQKKGovFvbey/QNw3ikwjDjxyYNUqYEab5OmNLIQlEiOGghWPaFG5x9CI+G/Jo4ig4RqJP2EOe8/C2PyBSOYf3fYz2VG11QFzVeFmbVIODRn9hxjTX+JhbkcVoE6I05biwcbysOWqjlPYgMEX4G9eSf1hTJnnMiUxPtKECJlpmL9B7lGNUb5RGuZ0OKW43DSJpaQ62Hj9qML1YVkaoQzo4jhWO8RjZcctBhZvdaN+jYx1UbWpsbT0inJ5xiPs1oYmH2JYNxP6DJMd1XBSOI3z6C9rAivGV2sraZkkRlhzKVYEfy1M8mP/W+Gfq+AgVn+zQerzmeUU5wSEe9tIYjOkSeQ1pDOK6modw3xvXBdkobgfx+B7F0TYrthOIZGUfARCMQfkQr1hjDxY0XkrprduM4d3f3OTwDsLAk21eH32+Zsho4EOXw5/BCuA74JccDrdLeAcPd9UBMviQw/v9Mc/2SUYTP/3g60v4w48+XcLvv5Pr52PACg93GVP8Jchzf/fJEv4UKvT2/WNeX3yZ/drvvsrhd5/l8OvvZTTx+09zue7St5fw85svLOHdIaOPUzrWBaJPyZPmxZgcFGjXYcO8RjUPbFcdXR/D65cQj51Qgpo2PMdBvw5tvbhP4YvJrOHYFMWpWVvp4vnoKI5JiJDFPa4lKvymOKaqEWHU4ouoo6uouZXHSPbrRb2sSnryF31Q4+ddVi2Fse/F8842qDv8OoHXRmH9VI2vF5ivtzR2NOEHVG4xaCzlasvzDsyzGeP2pLTp+Kiq9MYwTH7j1PdadbzkA17EWKpP0WrZhyjno46oa9aXSGTHRZyBmk2MYw7HlwesIajvWchvLqyVqevqbZbW06iGa9JDUwZF3e3ir0bpiLZuOqZBILfpqM2ruu8svUPWsizLsizLsizLsizLsizLsizLsizrkeQvZC3LsizLsizLsizLsizLsizLsizLsh5JbwSyOKWxiBMqbX3XyK9tW/AZi7XG1jC6KUa8ETprLCMQGLN23AbdEBOlimMUXuZaIabkXNpimQj13Ja3uEfPk1Kul05s8R5HRD1B9hXYx1L7INIBsTVz8BopW7I94rNhkuvfNtD2eeQRIwIBgm0rIDNItFqoJQqDAlLIQEQZJ2z7QT2L/tOvu8bZ7BkvqfrYnHmcnpJEEG5IQ2NYy2FZli0FaMvpXQIpXoNxkCL6V3D3xrSJ9LShNFU2YCOJo4Qnps8389QuwLWh5BChUmMPI6SmBB+GYbZviGZS9hDzP94raDOkS2DER0LzVvTTC+hy6cX400g8dgIGD4eXIddFP8T+B+U+4/s2NlmmGyLiT2C5EL07lw+vEWoZ0b8x0pKZPXgdSjXdi/hgbXdEu6Fy5es9hY9/ZKAfxx3YM4DrMWZ1SIhKQxt3Hqe6FdnLcXK474fVdcTutcKHkHlWjHWoe/v+UogVPp9OA8AofIfc3/C+GPWcBGZ+wclKFHX8jmvQ8qioiqre1Vj+zW6Uymb7QfnncDcI+xGlIdC8hAAk7CLmTy83B4OMatpbL8edOD4dXVJIXnQfSnsUqGuV59w+8XUTBh6PHIHrfaNslniIqf65L+F9sQ+nMMUDYs7RfoKPFKN3oUiEIo2RY2jvFOV+bqrkExG+OG6fcv4GYqQ32oo1jrkXdf+Q+cPiF2A5CFGNceP5tUwbwqXoyk/vaAzK8Qc28GE6UXoo5VoQhhbjEzoTos9tn5LA8uG4hM8GaT99lv8AZPDu5cscbvOyXnd9PeVzldNGx2Sf89nvMj541+ZIr8ccft5mJPE7X8zo3z/WH3HDX/nmTy/Xrn/pv8jl+NW/s4Tvnv6xJfzqz/6lJfwb//pfWMLfevIil/ez7y7hp8OTJXz7/PicL976KH/eZzTxKziC6u13wb7e5uu3h1xX70C93XbvpKy7YzkEqpXnhvE8RdpgCIdtXxxdhjeq/q5scHRMFPnsiF3GfOKuJMVrDXPbj8fWodA3T+NUaUH8wiX4eFezniOQwKElR5Q8PGcr/Da1JInqqFWMq7LScWUNrkHH6aGuNqLTl2zE+qmaj1StORWx8VlYtzsx2Wtp3IX6Qsx8s65PLtL5+dXp9UugfHc4jomxtu9EPUeA6Q0+WUqn83gVnSbeq8/1kZKqUYp+GNZ5fKyNWg/nHLFc8fFN3ELXcdjW4zFi2/z9ME3RfBpxxGAS8x3uy7FPseTZx/VANiYuVtV8fYs/x+uNNX1pHZ9WVrB+1Do+Dak4d8++AB1PBEnupvcywCA5Yn0i3rjymFXvkLUsy7Isy7Isy7Isy7Isy7Isy7Isy3ok+QtZy7Isy7Isy7Isy7Isy7Isy7Isy7KsR9IbgiwuY6C2YMtqUAM6nfNpEhoIcYAHQAPQvn+1NR63oeerzYSdeBAqtUIZo6H2ycN2fMx/UGUBrKBKMig7gdzkK87QHoWBiXCYCq3ByA/EG+xTeIMQ4pgjEYasjbfJI48owh6fppMWugFiJgS6ANsqbKXve9FX2ujdxhgW2sa/FSVTQNVsbe8qfCXqM0q7EdiMrf2Q0z+fJ6mlSgmjDIJDE9W/QqlshTuitiBZVD6ElKgoF+Ph1vnXIcy3odoy+raM5KiKc89ar8mnJn6MBYn7Rg0SrpV9JZ2Ps+01yHKV+yE+Qzltth/1ZdnuW5SRLOrIhAV3R8ckJAj3EIaxGG22sPsSZTRLMTJBQ4rRWYzfjN/LjPhjnBn4R2QPRR12iFnDZyOY4pR3PC4qrCw+G8buKZ819okRZ2XkFSGqJI46l6DZyoUtSI2jkU2guAoBJI8S6ESc85y1rePvGdhSnP+MjFTzhyrfG/36uC9H9cyttGL+QlVVtkPRe6PPiXMVl7tGEfJcosUkgjmrVxjiIB3lB6v7Tvi8UfAECbcOtdTec5jxjuW+X3N91tDE7U0dxUJ2V6Dgl2vk1+e4hJPHZ6ZmA0fRiPnBbCtii36KpYznyGpGPRT6DVdJ7Hs2lI94P1TNG/rKGOP2MFP1DKNAms+vk58B6k2kV9MPi5hz7D/U3yGKGK8RDxfVC9WqmudX+LstPUQ8TkXtSfpnah6PaFlot2hWsw8t7BSuudA7AfUZWTwOgBiGlbxrQPWO+09TSim9fnWby9TeLOGbpxnx+702x7npvriEv5xynD/zccYDf/AP/9sl3P3CT6aUUjr8+i/nvF9ljPJ3P8wI4m/8xq8v4avf/Jmc50d/ZQk/+4kc/r0P/vwSfvHiN3Oc5vhs+/HDnOcho5lf3HxhCT/9g2/nOP1bS/j33/vKEv7KlF5KKd29+P1cxtm3FF1dIRqVNUD7gb7tECFUH7CuWXHaQNFO9tSv4Q9lhFU+862i2GwPy77dlrlXVxFV9feOUKiIx1/bYB6vIr8hJaoAePe4VKWw6NH6mKLD03Xx/DX+fnytvLbBfvMOP4A08fK07l0xH+InxXXqeHxtw3XNvPT6kDUxlDpqJMqb8bEqvTjMmNV1/rgufWhEmYY4EbVuxePxuvMjppiQxXh0BBiTretZ8ztUxyGOTdxWDsKf3ZI/u9XqZZ1PozbP8D4ZCe0N4pPjdFo8ejLNz1bBNt+o0jh1iaP3Ujo9puLYJtV6MdpxPkYih9XxjSMc2dRS2Y9x1BwQj4ZsK5/ZO2Qty7Isy7Isy7Isy7Isy7Isy7Isy7IeSf5C1rIsy7Isy7Isy7Isy7Isy7Isy7Is65H05iCLo2tiz360+XczzkPg3kaBvcppIkoPt8PXbP2OkRaxEIcb46IuhbQMhfXT1qRdj2pTeett3YAHGWJWSoS+RTIQYhQYO5DDu1ah9ITa9e8ZFPqDURwbfwcxrtvNQEiDuF0hOpvwY1AxGAe3+3fdMU1ExnHa4joUuw4nu75egyaM4ZIn6K4CJuAhyOIa3FxUlhpsaY0+LywE45POp19F5NhYri1UTlXWrfdm9Ev5fVfV8xgjXO5fPupl9yxXuYK6FGNoyJZKFMj5Pry1PrfgShXe6CGIYdb8pMIGCOQ4ST2DOCogj51xOzignZaoJ0DpJbTfaR2f0Hw5TGhVQlHmcDu2YXzENCE6c75XITK5x2DbUxirWEsVgT+DxGLE9yC+Bn2OfojbE77yGXVJuGjCcwn/R2AUOR/0g8+3bayflvpPCsOEgEQcVFBGbpspjCvxTiCFC+f+fr6/cXo10ECMsvad1PtBRDjmQ+gshRgc4vqa0xwExlLWz8bxLecvsExFW1erkl8Q+94SzQiYdYXxytER1bqNqUgYc0g98jNVq2Y8GH0Spq00lLpNAWu/jh97y7F/E8dViHJstYych1SG9XWshUHgkAnNLLp1NI6kdFLPQaYK78j+JtZFhd823yxeA+NrRZ7iXeFYHz0bjQXiPdD7Dt7JSZah1JwJX9yg8lRz43AGV553KRqjemalBX0HUQ+Ea4ztDvfTuK+QzxOMnRVLK5Te7f75En775ukS3sGRDR/vM8r4k6kNt++/v1x7dpWxx+0ht7c/nX5gCX/1t39xCX/5H/3vS7j7+f9zCfe/+xtLeJgadPM0t+y7d3O5f+z2vSX8vetPcpz0Oj/D388I5C//TM7nw6/80RznG9/I9771JKWU0qv387X+KuOI/8N//08u4f8Vnu2b339nCf/Rd35rCf/s93K53n+SMch3++MziZGrSqqPxcfJZJFNVQZMSI0jbZC/9FvauHyd6FdyXjeepqDViXG+ZkSnOWihkmjNRxSMsaliHF3WC/AIhPi96SOYyvPhTW7BxrWQLetFskzRPPKkKKXxQNl3MvXqOUUczHNH19tVPoxArl9zeIjkGqc6VmDE44nW7QzbdauagfB5aI4hnK4S0rqlk/ziYyfU8WsqzSa4RnNhMHZ8vIaqw/p1JkReq7U3fQRVeLkoRp7HL5EfIfb/Sq22pl3zXCteU5Dr2vfENNcgoBv0yae+jO29Ff1A+V/kN8O9XZcbNI4A3dTQWyjHQRyT2Hblej5N37Isy7Isy7Isy7Isy7Isy7Isy7Isy7qg/IWsZVmWZVmWZVmWZVmWZVmWZVmWZVnWI+mNQRbPui/SUyI35Db1eE/0FkzhdqRBPS4Mt/Q/Bn50RhYpJAc/W5wGCss7bAa65DtL+VRhJ2eMQwX+shPb2vHentok8RhylkF70ujMGPfbJJE2IBNzfNqbn8vaA9pK4WMI+wj5EA9hzhvxxnHaVX0WsQ+EvqnHeHfcEMM4EqkVxGHcajm9hyjC4Eafp7Qdh7QFRb4FgXMpba3DUh09Jj4G09+KuK3SvfHFCglSvvO+4yiiZxC91rQiDParnGcZQPWYyCA9/lYgXApo03tzao43F/LOYYW/ZFwTvBOI0/Tx8y/3IsJTIVxpvAA7TkMTMSjj8k43DIg3auL2TkPAGI8p/DtDGDub9X2E7KexEFKg+PEYeMDHnPFsgoPGqGU8SiHmEY3Qxzp8/4f7tbOafqWO4Jhrs914RAbpgG0Pb6h/nkv031X+pbgiDttjPNIkLmN03MMo5yOiLAKLrvzT8pEq8W9ztx6FUlLVUQ+ETEQMsUgnzB7rAVHkcHWIMbAj9Wvoe2FGMfYQY6KdbPiF5jhE+QrscYV01BifGJHQWvDH+x5tZ458wPYrMiW8N+LfpzC9B3o/MaeQ0cSx3afjVQgvvm5z1Gap7ssVzijFNVqO57/gTwl0NXfN8ryKS7j2VWt8/C3tinITvmcr8qS5syoN+gvzvLMif43JEzcLRXXBePQYwSfHgzZ+5rmOOoH9ozKRi5D/ePX27RJ+6zUcI/JpXsq7am6W8LsfHMM/8DSn8eVf/9YSfvqr317Cf/zn/ucl/PFH/2QJf//THKe7zsVqvphtbD8zi+/2y7Xrfc7z+fDZEt69925Or8/xu08yMvitPqOZP/2tX1nCw2/llvHhVHW/C3X11RxMf2L/9SX8yb/zny3h1+lfWsJ/6etfW8Lf+W5+F99/neuwvzmWkXG4WbK5CWwtt1ucDz58jsNrW3B9jOOkxf/IQhRoix0RjzGpOj6CRuzpPkgOxwWBmuQU6CHCPPHeZrmW1dP8AdKW/hSmDfFpGD1GamnMW39+/AP9/TgfdRRJExyR1tP4k9UJe1yDoY3sKh/phemVxf4P5E7I2fNrO434A481kPVJa9zrNb+W1mHiI3G2rkfftyvzeIDr4ZD2AEcCYVdujv5azemJo+gHSpdeN2zEc46F1NU8AeuBv4vAede2cs3fh+B96B/XYJdRat45BtfUfTXXk7Af3HGO14e23MY5ZbDZY9kel/DWcm1H5I/PQzYuqAr8bgGJwTRGtKKuAjuRUko7MMHLdUj7itawtn+H5x2ylmVZlmVZlmVZlmVZlmVZlmVZlmVZjyR/IWtZlmVZlmVZlmVZlmVZlmVZlmVZlvVIeuOQxVtUs5Wbt5XX41FP40c7jhXul3HDGRyiEDtRWRAXVYeYU+gEsT182rLeBhiMVVz63j7G7dag3aI0+HkE/gsxLF2MZEuIHpy2m6v3c9XGaE31PDH8LJasE2AqEM6LnjNOHbGKESYBERV7aDcYt213EIa2muL4c/ujvoR5qr4Xv85NmAvCpuJ1TBrbRFPG7UX9oAZvrFSDzro0WVf15UdB6xbyv4S2gSbvn/9jI47vrTFGq0KEeyct0T/BddV+NcJeoEI2VHMN5vwS763mKAMVvybN8NoD+qN85KWtlNNuBba0FXiWaExRtn4Q6DXESNJ4KZBSaNmjUY98DhwXqcuU32H5mIq4HBIvJNtTCsOz2M1BHA5eF/7mAWJB5faHbcikSDX+5H3HF9l/FbZsAz4pwv6mxDZLI8Vjr6L0nFuPUylhiqeUzpZDtb0kyrKljPpIjW1zo6hf1cxHaupHIcxCDK34eTHagHHE4z8Qh1weJ2bc4U7VFQQH8fwqH4yPJitCKUbowpT0XFfNWhjbO+H7wMAcwHaPwwFSi8tNuG7RViPcv55Hxu9H2Q+uqfOoNNb5tpxSSs1Yrs+oTESJU1hywuaL9o64UMQ3l/oestoElrMG/74c44HHzQgEM6rFPiGqv41vvbfuOzfiut9WKMxnt4P1BXwVy/9t+HlD7YoApEvoq6/yvR/tcp/cf/XZEv6R5moJ/+i3fi2llNIP/IOfzCn/PzmcPvmnS/D3n+TL6FpdPcuc4q7N+TS38Mz7/VTqXO5rWF28e5Kf7fnLV5BPfoanmRKcrm6znX6nz4jj/io//+2TIwb5y89yOT58N0OLf+rbOZ8P+u/kNF7mOP/5N9/L17/+wRI+/LNPl/A8BjHpt+zv16wtoU9eWjBQiE7Ga2ddwUCCaEbqb1MY15gQm4p+PaF0VV2AtvQmmkcK1LO8F/1pxFSO68/pmABxdBiJ1udymKch4yptcvcxjXZtU1NKqa3hzAZl5VLH4w7N4+mGcrvdgixWawSD8JEi8XiBbQ8zipMjbK3oH4wfPdaLwignkUYNHn/rXCGSXhfJYTxWavZne5wuQ/n6+xXjbLmW52ywL8XrRpxG7Ge0hbMU1DyBkcVwA/mk0dF/p+WK1okxvfi9Xno9ltvPlm8gNuZDTRnyJLsX232sGIW9fsw1247GvWMBsH+j69s1cZvsxHvDozbAnePvGqY236rvx+g4xrr35h2ylmVZlmVZlmVZlmVZlmVZlmVZlmVZjyR/IWtZlmVZlmVZlmVZlmVZlmVZlmVZlvVIekOQxU3K3w3HuC7GvB7/0NvE8XoNOKOMehrmPfG4BZ62VcdbohWeFstFW9Kn67jdOsJWHe+DPOE64nF7QtgCBrk9FkwhgBGR1BEGLocP4x7Shroa4638MzqjVfgHkEbSxU227dYYYoVjZnRSjKiQ+Bh6L9DO5vIi2grKfRgULiHGqaAQBzVM8RmZE7dfbFc9Yo8pnxyfq+uY5h7fJbZDQFQoTC/i5npq+/DHDt7tggZC1kB+BsLRUB8bwnDbxX0yyoeJOVAmYTJ61W4KUpgL6hMt2sDYHqI03uJ8/luxrfsS4mYEPDsieAVSsiMmTIzhoWeb+haj9gQKAuwXm884/i4ALA1Ip0q0ipMAACAASURBVEiqrVCmkCfii6DvC9TTEPw2StFbqLf3Eer4DGYkiivsZCvYQBIfhEiYwH7WoPdRJeT4aZz8+RX8hf1nCK+3yjaJsiyUHioT4nPiQZ+eB9Eq0l/JWnD2hNKPUV0K13R3m8frMcAUYxkVcpO5oPGzYYtsRBsaQkR33JbHFB/7QOhMYQYauHf24Q44LqPdAaYT4rIGHMewXOTbrMdDcI8SdpShVW0/9gUUrrK7yr7QPO6R30TVWUbm7AjHg8Va9zc6gkE9DmGP0D+DfgC2B+0N2dsFcwrpjbHvi8/JiG603+Av9FEbxjaO/TSrV3aCjuOAdLAsdATF+mgISk+S9NDPxA+o80M6a7+RrKGYY6CGOOkYq1uBeFNjJ9rp2zH2M6mtzP6+MgJ0FApicCF3Kkv8oMP0PtE2qHbQH2LbyCVswrAqSk6vfESHuq6OiJnrc0B/AusTkZY47yE/C+wq2XrIcT2MpT4pWxIjIFuyK/CJMESLPZYuB7YxvBoj3KRfNl3Htoldg8drHF+Uv6/mbGkVR7376DiClM7MX5RfNsx4tjgNMkFtF15Xxmwk3OEaPaeejfD0FfHJR3kG9fLpMfzO7u3l0h6SeD5m9O2Iyw/Ahnxrl3m/u1c5/OKd7ATMay5P4QiCO3BV2/F1/uNVTvu3dznTt9774SX8L463S/iHvvWPl/DN3/2buYg//7dTSim9fvG7y7Xh7VxXr99/uoSfvsh54mO2yLocchmjufEAY95dphGnHnyhtyD+IeUKwPnDbQfj+C7jg3fQttppgtb07y/XPgW0+i9+Jz/Fv/m/fHMJv/yJf2MJ/8Lv/8ESvvroC0v4Wcpo5jEd0ci30A6Ga+zjmbU8vM55Xg/5enedK+t1+jSMs9Qn1ANirAnBSDj3+NgNmofQQmQO7iZjdtXhG4ejq2D83fe5bser/N4QM9qCP4V2rZ/sykEwgNG+9sIGoloau3CcCI70gmfoI4b48SEgPtiSPq43PFLlamrzNKdCn52O4hBrkrRuF89N52fGMZePPEE7CmFcE8O0EakJddEGr4iHBVhXRH9BHAGBJ67ggNjhq5jW6njMi49JwHnXDgq+E/2D1gdpfWyeyOMcJK0/TzwfIdxuk/sN2q8G2tA87rfYPLq4fNj22d/G9wZFRF9sijJC2gnfD7RlXsPBeWw8H0ONbX4vcwzVrknoKw7xeN2oozume/sG5/OxnRoQG6vW7TCMw1u/9kXw2bDPYNvf0donfEdC6+Rop7GPT2suTWwbe0gD0fIKK0wrNALBPXfydkC7o9bnymsHjVjTmNfp5ZE98L0It0NRbrj3CupzN41fnRhT1DMMCWwMlKVFTjG1IVx/m9ej12uDKXE/HWv6R/IOWcuyLMuyLMuyLMuyLMuyLMuyLMuyrEeTv5C1LMuyLMuyLMuyLMuyLMuyLMuyLMt6JL0RyOIxjRJNscSpwFjEceOt1wqzqpTj0/7pYv6KZ6qRjfP1MsKMEYxlRXkSxgdxI7RNXm33xnTKOMolL0QtV9D76LLYVl/CYdYgMmukELIL6lFszS+12VNx3a7zxHwOA6AoEbciEF6EQFRogun9DwqhKcpNZU3lfjAcAFkwI60RoQqIhhGxMpgyPENHeAmMQ6WcygqfIwpiFXOdT7GNbxTfp+xXOZ8Y4YqokPOo0tX18GqMjW1kqxD5XKBPXqpfX0ISK7ehiNx/yvkgooPywbZayFPa0S0s7pN779cLtvefKD4fdVC2x4TYrepX58fRrSI0kUhzQRMS2lOgDkU+jPBHZBKgWqZGhAgaxGkp5HbN8yt8TvFewlgBpoiOYxC3BmhdzI3aBx71EBwTcMwf743D4ZEakGcb2M6jIH9RJ8relX2eMby+2X4u2Hi6uC0NIewHHaHopzbZxB0F0USD9IkFIquIP9+Gwqy5rtLfUj5ZLuxXwXvh6VAZP862qVwXW1TzbITFFCZ48b2xrBLBXJ73lZ6tZkxBv00haalUG/rhZluLGkRbmdGEwP1rD4ivg/GS2gROguK5BB3tMn9K7z6FYSUcryW+OFDUH86JUdsPf29UFtHHVHOne4P4W/z0lNTBTFoL9rmiHh5iGXI+5bQ5H2EbxWSuBTzvzdURG3uAxvRqyDjgt55krOwzSO/2+UvIJ7fK/gdeLOEvfppr+nZ3jPPpuznu174H6NdX7yzhTz7MS3N/7lmO/9Vf/vtL+PXf+b+WcPMzOTz0v7eE754d03/9pffy89zd5fQ+yWl/QqctxXNGRL4jdnLG9sl2KMxE25y3Ryml1AGmstsBpnCK86T7/nLt1fOMILwCNvIffP9XlvDXDxlT/Ox1Rja/d/XZEv7sOj/z3fDhsayAUR5f5bjXwCJ99nZ+b3evc/t49SLX+TvXGWn9OjieiOcAZXQk2jWqf1r/iG3Zcp0GWrQZMB4g7hURqtQO4rF7xnF2yg+jY0HivkwawyDV3YKQx+MtyK+M/R8KVxxLN4cH8jnQRzgt/FqtwBRHknVC2NL4SI86n+e8T0o4ZHUkj8DgYt0ylXSdJ2KH6UgrRDb3YZQUvzXuK/NTUDsdK97DRr9+DhP2GG2qGKM7tgRx/KA+EQveC4usj7GIResiQZLcxmKHht+xGtPFc06duWZ9hnyriqNYUPExcmqehGsLAskr0o5qXK39qDTu2w5TSqmb+9AQ17c62mTzdxob5omqv1G5xHcX0TGVDR13A0cd0Kl+8XFYWBiyKzRXGVflHuFcASpL5TzBO2Qty7Isy7Isy7Isy7Isy7Isy7Isy7IeSf5C1rIsy7Isy7Isy7Isy7Isy7Isy7Is65H0RiCLm9QsW4q3oLA0LgrSrtgpzLhd/AQZLuvvrnX+cVmUwu3hEiGxccu4YsUsaSImDz4FHGCPWAixrb2lfeAKbTYE12ArOd6H5QZIFdEvCG+QIE5z9nOtGAepkGOIQ5ixPr3AeQwCUUE42YoSzmliPocAl3jMU6Wi0ATRDQppEKc8EEsmRukM1K9uITwhi8fcJgghAog9RJ61IQAipQYbS4AaaOhdiTRChEWS6M77oucYK0yxivdGSA2FQVHIYllGCNcgBovpSaR1BeZjsQmxbdQ4z232+BJSGElUhCVX6FnGO8H1CvzoFoR7W1GfNelE0u9epF0RjtIhTE3FGK3ylPFnPBslIfBX4r0pttgo+lhuHwhshOQA1T4OcT0jumvA4xuCqkDMJGIp0e7VIHaUSvHZHpbfIcVBRCa9lvkPRCEBAhlxVogjlr4AvivIJsBLo/SRGsqm19vsIpquUmxv8ng8J0MoLPkqy7/35HFE+byRYOwWVajrNlZ8LMk21RxXUi5H7IfiexhFW5H45LkoAlOspJ+n3rfegog+VafqEG5dUOSin25NexD1n4IxelA2YCO4dajqT0c1NWcgBPYoJY3HX2ZMVK+x3eei4pgC98o58Aj/XlYlG6c+3YwW39LeRWSeDwm/SMwxItdha32W8HmneS7XiAWp1hZiLCjX4RBHn/9oRanUMTzCueLY+a+rq2dL+MnrI+Z2B/xLRHcf7jJ69uU+x9lDwYcneSntrTs4SuEtRIce43z43euc9rOMLH76tYzb/bPf/OVc7L/3c0vw7uf+65zeXZ47X1/lY4uuAdV7k14fr32c0+4BRf5Z93ZOr3udb0Tcn6rztO7jQxP7KthUCM+K7xmWkHA9CafxbZfvnY8n2t/mZ/8A4n62+/IS/uSTby/hf6v91SX8f3z5zy3hf3qbUcY/tsvvc/z042N672XU8Ivr/HnzMtdt+zyX+6bJ8e9ucvwDhJvX+d6oIyp0JPlWcRWmGqswv1pEgY5tnCfnjvhLiI1rYnR81Gz3oW+SfanxEcpraJGw+Q6RrTmRXls5L6Bpp56Ndxi/o6SFPS7NkxCtiUfBYf/F+A2+LFxbg3QiLCi+1zF+h2qtTKGEI/G7D4tKYWqHVWv96zmjmnNj8yDs8j3nVdRmMW2OJNKGng3vltY+51el8hRlRT+4pTAmrezQXKb4U7kmJZDFh8ixFyI/i0zJ5gMZ8GYIR30fr8VrMfrYr/M+l3pantLHba/Gn6Pj/KZgq+yLmPbFFpvXUUpzPFpjJMRwXACOn2N06CM083GHmA8cdYD3dXBdGA1a34cjvcYDHpM1rMsNf3Tk29SNI94ha1mWZVmWZVmWZVmWZVmWZVmWZVmW9Uh6I3bIprT9F/y14gPF8ZfPYqeJOrw8OBxa7ZJ7iJZ6ED9JrqknWRY8eHpKZxS/rBjVD0vgF1n8S4Muin2yI+8YB39VpXZk8a8s8HpcrPAQ9c27QtR1/FVVvAN13rEqd/CoX/BW7B7AX1DPYT6AWvyEhZ4h/uXZye/aV/fRQeD0ayzYrUG/ds59DHfx9uJX/Vj0aKcW/+Iy/mXYINoNviv8ha761XqUBv7KpiH7Qb9Dg+v1O79OPhFpy5TOfirLEez0X0VRm1JEkrMl3WEzrPhV5Ch+Idu1cRnn9sG7wFQ+og7lD8LwF8Lnb+O+idfjtHu1aynYRbJ1TNlq4+b4alf5Q9K+TzlS2j52yl1gyw6mOK7aZYwahCmNbFNVmWp+tYv2HdtWvy67/MWr+FU3jb+AukATwxuKZ/8j3h3FO8LifqB+1V9DWIjTULt5cfcNjDXkyOAvceebkbQQ//JZ797HHWHn/bL+oHzM2LcbxPiCr7DGRyl9LsN0R7wDY+kf4j1QniL/tmI3xEB+R72aJo49DnFfidqhdJ9lf4ulKAmxXY3rQe0YkHnSL3vXxqymHXCrLdvp6HlqbHpNWXA3qLKls484iLqq8Wc4LHbOLO1c/aIe8xS7bDdSJ+47rxzXr/58/Cmf/bCHazmRnuoTykf0AkwxtpNhoWASoDZGkjDPYr+CzzH7B+zaLknVPfqBOB8ZxBYiZT/Oc4xYtMtl43NS/CnI4y+0j2JqJ2mTc7XeoTMqu0NrGJDGiL6AnHEsoVfX4Iu8uEsppfQO7ri4yuFXUOHPbp4u4fdu8g7I1yn3m8OrLy7hp+98toTfPbxKKaW0/3renfsjL/J9P/Q//m9L+Nf/7l9bws+f/79L+MvQEYebd5bwyy6X5ZO7Vzn/dNyB+e5N3pWbdjn86jWOy+hnof2K56ZR31PrGQ2k3dLOSUwDd/BApePOWdjRMsfp4fO7995fwsPNzRK+7j9dwn/qn/3fS/g/+KEfWsL/zV3eLfzhV398Cf/8+I9SSil98eXz5doPX+V28OKtXJ+f3uZy39zlcj29ykutnzb5nXdhHeKOoNj3RI1JjDWSaIE+8bHn9mobFAjtVAdl7JSPT/OaY70MYubF6znx+lh5f2WFhrgeULR7bwN1CtdAmwF2pNM7zuFdE9ssrDdc/5rLhSQZ7EtcQFy3Wq/7psQ2lnaWBbvWqK8Ha+GrZ8AxvYf849IW06Y4EAXrEOcVbYWPtpRK+J68zzJuk1z7Yi41ZTSKvkxr4Di6y6qId2nO0ZlcWV7v4/xFv4b3WVqdrNmVi+Ui3/+wh1iltVQkN6EPGbd3WUaRfuQj9UjUQnToJWzTI0it8+Xr5b78cI/4dJdrbNNxDUftOm2UzZzS7Jp4V+wVtN8OPmB/QhBSIX8i/0x9j+YSO9y1i0SrOnmHrGVZlmVZlmVZlmVZlmVZlmVZlmVZ1iPJX8halmVZlmVZlmVZlmVZlmVZlmVZlmU9kt4YZHG0PVxhhc5du2Q5YqQVbGuuOjD6fjqIQ5LpmQWCSMH2iriIivpsowPfT8K4I70ldFc/J1KRP8FAMVYx/3LasaqQcBJXerzeC4aqwuTy+4mRiRHODfPGrfZEiEbszyAQDYj4RTbQhA9AZO8IW/cJYTIinixGLRIWE9AEiL4ZprbVQll7gUxGWAShlBF908fvak6yFfheRDQRTgxx1bKtFNqZxHJj/mWsziVUg1NFDSL+goq9CNyCVUKLaJuxTXRngIfdKrQDjG2PtSDkN2Ahz8VXmtEhTRUb8PPRQ+o5Rl2WMTWEJqpA+Y1QX2P4PmtwgOU4e8QKBxhiGlvFOySsHOLmkF4sEGYzlh1tPSOd0L6Dj9IJlMwF2m1Nn1A45J6QmvMHiNACW6+OG5DtCcbGAHOquj3V4QkYKwuvC98uKG8NlrsGWYxD45buWfNWEf9F9CLqHzjWTziiFMflq+o3pjUlO97LZOK4rj43jXE7wDZJvuJQY4fWorFd3Cbx1gJjPqsG9azwwVtwYiWU/er6oPpBfRsi27ARaY2S+MTAL6jy29BtlXHWZTyMsQ3i2Rj6x3Adwluwdlt7lRrHt4w1NWkof5aGxsK7kH1GHk8T38u3rjNV5WhF34zhiSf5V9iEXKY4RbVGwvPhYXW94dEoDNMRMi2+Q1FIaKzDPvNkD+9cpZRS+i6gZF93gJ7dZcTw2ymHbw45zt2rjAn+AmCK74YvLOEP3v1qSimlH/0Hf2u59ht/4z9Zwr/wexlN/I23Mm63bfMyXbPPWN2ndxmL+m6Tw3dNvvfF4YjW/f4h18/VcJufocnhfrhKWardYIePosfjFSILCS1K5hOvA+K4QyQgIgaP4XcyPTj9XvfxEv6R/pMl/Po6Y6Rf/eZPLuG/+G6O82de/2tL+DufvF7CX//6H0kppfQLv/Zby7U/eJHf9zNg0j4D5HvzFvikV28t4d3H8GxXuAR7vI6oxUZ0PLzaY/+B+uyoH8KKCa1Ltav00MCp43bwvdFxUJh2sI7TDTg3iX1V8vPoRJH69T4sl5rrEZp345wlss1dUK8ppZOJADwzROlo/ZQW1/Kd03qeWkukZ6C+Wa6rLf5HTRoN9fd4rC+t56i5AabNeN74+Xl1cD2oqSMGePyLx5eB2nDcnpdVCUIdt6vP508g9VQUzA/m+uqwzWDqaFeG+Hk07T/H79RxHHMaFfhzNbyX+iHWN60di2ywv6sjTagAwXxLHTF0aUn7UmPrKByXt5TKfY8/O3dvPmYO2j7a3SF+TjXusXDcO44acOpEusLvDhBZTEeHQHsSiG5MFP3Mvl9/fcrzhxw+VHTllLxD1rIsy7Isy7Isy7Isy7Isy7Isy7Is69HkL2Qty7Isy7Isy7Isy7Isy7Isy7Isy7IeSW8EsngcUxr783t6cet9uD1aMK8YKUXgUgiXUXEZ3YBRyzigGkwhXx+ma2Lb+QNwgIjICAh7Mm4jMB87iNTSdm/ceo+pdqvPcSt7gyhBiXa9HzKg7j7xPivunZGWhLPClNUzULOFdotYDMKCNev0dKHwjzBKA4CYltgzc5mw/yh8XlxXCn+FcRA9PN9wgPR20N56eD+IFxgEzgTbOLXhKazwYA3ikoj6jBjFbW1yzr8RZUURmkfiae7ZD7ZRKYqY4ioJ7DBhbTaWK2sbpphsIPZxaivTNZGGIpj0sh9U1FUBk6yu98JOYU/dgnZHE7C1rTymtuIoS1L2876IXfV5T5ehTRC6C+yKZKFPfgHY60GN81QuaNiIdBoAO0SdcsT/ppyFrWu2Ib+UItwufx7fh/kg+lcdOzHjOLFKRngGJIup94bjpTpWYH63WD7qp/J3kDHGalT44vGQzon9jNiH1H6rUoD1TXE+PKZCvUEbH5p4rGsC43MQBWSMd5x/hP8+lgvbbRT3/qrBny5CfG5FfSpfFf0pTGeuFhrP+SWm6A+6TPHP+z9b61D2feE3ouZxdxTOivKhyG8VfZnL0q4+Zzw8XK+wgd1GOzkLbZOytTR/wPZRwuA2CIyM0Yl0/IjIUzFx536t3qvyOeS8CrO8MFK8dFzGsSwFvyCuQukTVs01Mc48povbLl0n3MXoJeYgPrOqOShW1A9a8b7paeR2ApEnxH/nAO/27eMy2N2rjO99d5/xve/vMhP31W1G2X58neNffy1jgt9/mfG4P/j8V3I+/9V/mlJK6R//wt9err13ncv0Q1/6YAl/7/WLJfyVIVv12ycvl/DLfcbjprtcM92Ql/Wu5yU+8P0OEH4FeONrGDzYDa2wU+M8v0VfKasFDi8iNRFfnJpcADzVqgOT1AKyuJvD7ZPl2tuHHP7ymPHFv9rl9/ZLzzOu+l999dNL+Iebb+fwdzPW+F+5/XdTSin9zFf++HLtb+6/ltP+ONf3FZTlbshY4+cvc/jps/eXcH+X8dazvelUHwMx7jfu41d0NFguYx/E52M0snA0wLGjo7l7vC5DeMcpOIp5F2OPxTNXHcCGPvR6Tr0DA8bo7LUfmNKZeXzgZ3ZQWzQuqfeJ2Ni2hxiIy8RbgzUkgSmWvqLoyh32Wxyn5jlTxXpoI+YShLgVPteyPjbgO8H15bSKm1KMIF7HCaPAmlz48eqvS6pubSU47u9ElMy8Bq2+K6lY26k5YoEX8ZrgvgofRrQD/E6B/cnpyCaIy6h29UDYV8R6eKG4+J0HNX1YXz8M8VycyxW3ybnuar7nUO1a9gnC80L8qZ/VtPCHHCmWv+sRczP8LgjflVgQjmszpXayU3i8Q4ffVdF9sL5P1/M7vOqyX9TR+0cU/TF+1E5TSukAXVb131N5h6xlWZZlWZZlWZZlWZZlWZZlWZZlWdYjyV/IWpZlWZZlWZZlWZZlWZZlWZZlWZZlPZLeCGRxShnbV7NVO44Sf16HuYhxFYx8XaPaFCKBYlTsCY9wEEQGROTDRpQu7dLH59wF5UV8MOIiIA28jbGpgA9AFAhiEuc6ahWKAVE2iD6Jt+ATRSF4LzXb8RnrV+4Og0CBZORXGSlAiDlAdROauNAPGkAAMZYBtuMjHSVMjcvFlIBuVSYUIjfpOr2TGJdBCEzERAb0LUyiFfgHok8MxKPM94Z2IK7jFpFK0FZbwltuQ45F9uEhmE9uewVsmkB4lsq3VT2hRwRWhwpWTpPswARk3Ir1HTdijZf7BOZTxVEYyTdR1O/FeLmlLW+VeiN1439cxhyOUUeXVk2/Um0CMcVoS4cCCjQJNI7CsGL/oSMWEP0D+Wf8J2RJmKAYNURtqAKPW4XxXhIps5aoTSofba6jJn6egTiaouXIph/4aIDPaQOk8TGusivb8EVRnAjHez+t66Lu7cV+K1/H+NAnwC1sCp2YEHt9yTac+EhtvYVgXHccpzxPidOkNqEQ1czbX4KM644Rukt1Kt4+SI91qj3V+x9bxw7CKwr/OIfR7pUlxyAx35rrnOp1/fFUkvLLx5mPwhdHOHd18A6ljfEr7G6ImcMxSvneqhYRRQaTggWnpghzj4gJVLrEkTgp5ZpQR0eQpyh8Lopfg8Ce5iHUqyu6WMWQemI/1u0Q7WhDqFB1BBTkL+Ysyzytifs9QlSpH1TYLHzOGyjX69sj+vedIaf9hfbZEt7DXO/1k4wJ/tLb+fqX7z5dwm//7E8t4U/+h/9yCd89/ycppZS+9uWMQL56mfP87OUnOY1dRt++eJ7j/MFNRty+3WT/4tnVu0u46bOPeEhHVO7Y5mttn9PuDrksQ8pYXZ73x/YQ67wL+i2vf4xhmI8Rg36Abitwc3eZJJ26q2Ok19cZR/wFiPAxEJ2vhoyAfvt33s4ffJif+Xtf++4SfnLzm0v4rd/93ZRSSn/hoz+5XPvzf+rfW8J/6wf/9BL+7341p3H4JBf8B9//whL+ndvcVq53gLmdmz7Nl8U6C4Rb4Tu0wshGfeUgfHkcf3GMwuUn7OGIOB7Ah+6mPjSgzeAODPnky4xCrTBsePxLkMZVG4xFx8LmsDjWqIUC01tplsj5EmKSIcGebH1sJ9X8rZ8bCC27Yv3E5Q4R94ntoWorS5nEs6kjjngNLx5fw3SknxGXFeuT1+7DWzfOiZTfqmwgrhXC+5/CNNeoGH/5OCpsE8H5WpAnYrlHUZ3RauiU0RLktdwc7ij62i9IwefnrmsEtjhWaSkT1D2N83A8DjRQtWbLc330ytdHlDQMcY/TEyrihkXfkOudWFJoW+xaiZc+31dxhB6tYcHVqnWJ6HNEtXfr9ntMI8o90fdFDR2ZtUZad2DrcLzCcaeD/Ds4G+EGj1jYYT7QbqcOwkfCYPvIPheeLnFO3iFrWZZlWZZlWZZlWZZlWZZlWZZlWZb1SPIXspZlWZZlWZZlWZZlWZZlWZZlWZZlWY+kNwZZPOu++KBLISIVgnJLPozPi7eBM7YuQh+qeohxUYxTwy32sCUc8avT9mzejg84EYkvxjSgKEnlCcVq1nEHet/xdnQCCtwT81qFSKi4FxXhfFWZsN7o3SNCpBfvkxKa8BcMLBD5QxqEtakXpkdoTYG44bJAOhhljN//gmPGYgu6EaHsIBKWsWmuIH5Ut/kaYnISoAsUBUW9Hn09QDoJ7B9jFGve1mXt5NjW96utkvjiCvz7JVC5NZoRFFvz22InUjrtN5eVgsYtfUy+B9Q2DE2pvhhhXrbHKs9yGFF7WVjfGm/9cDFmC6/jWBfb0pL96JHlSg0LbBnYLxqAwU72kH/f5zQPM1qMxmhRJsx9iPuvRO8UupZuSzFiR7lcSCNq52MxMOk9PcX5QiW2jYwGenjLGUI/UPmHrLC+KvqpOlbg/lK4XbhMxK2YqUX+hWqAgXrwIZVdaenIjPK4E2nzPKAYv/zbWO3DCluGfWLDu+WosT9XwpJvHTslkl465UEafM5LnA9i0AApNcj5VlpdH6RXCFcxf2EbaY4nTE84H0wCnQgi+y3ChEGegzC8jOSgID4Ox5G4HZKNweFoSocxypCCwsqJtoxH4gx9oZFXNEk5Rn1OR1BofB/2iYKfFS8FbDsm4HNUZCe1jc5RWzHvJQiusJn9zfUSvu3vUkopPXuSUb4ZKpvSt179/hL+0pcy7vbHv/98Cb/9P/3kEv7OT//VJXz3XkbVPnv2tWM5Psqpv34r26CncGTS8GnG8B5u8rP96O1Xl/BnKeOLb1MuC6Izn6Yjkhjf/G26zeXr4D5ANg81aHuMMb83EYHsextGOfFLcD6c47RwZlY7IYvfhnf57kuoE8AE3nyYE/mVj3Maf+Q2f1RrWwAAIABJREFUG7wv9oBsvr3J4auXx/zSz+Zr//CXlvC//eFPLOEf+7G/vIT/+tsZe/33fuc3lvBXfyC3oU9e5zWKjGzEdYm4H/TUrxHjDR8Ie9gQtnYdh/qb8EMRNbkTqFa0WXNf7RCxK2x6Q2NdisNqTgKRuikdvO9qV/azBhgEGaGP65rBmN7DGl8T250G0yYMLaAzxXrrMO6nNOKjK2rmyOo8MGlvZyQtoXHjuNT28N2Ll9gX5r1Y99RMsf2KuRH5FMIvjFoCV095HaqIoU25bvG9st8U+0Jy7ILK2GFfmYJkM8ididMYRP0oxUcsltdztq3hnMw3gnUrFH9HIdITx7mgeI17nSeuv/BasygXhEtz90bMQeR3CqId4vUR5x6YZzBPk3O2S6+7NvgeIP/oeMt06rafX1uK+l1KvL7fdDn/K/gSawfHB7Q4vuF6ONr1GUUODg1+R8GU4rpj87xD1rIsy7Isy7Isy7Isy7Isy7Isy7Is65HkL2Qty7Isy7Isy7Isy7Isy7Isy7Isy7IeSW8IsnhM4zhv8I1xCLxVmVi5q7ij2IKPWKga7GJDnIR+FXc8bPw+m7ZTr58BtT/EW5yHMSNu1DZ13L7fIB4G66Jfb1lvu9wcgAxDaOKmEVhhRBy3OR3GN67rnOt7F15H7Sq2zw9TG+oJUZDCMCG8hly3KEJNYhlDtFrcrvaIzBU4E9z6zu0Z2l47hWFvfNtnvE5LCAB4BoGxULjMBc8m0NpoOmo243fU9pFbAukPMx4FynfAZ1d4BXw/8NCHGF8439u2aP4A54HNAPlK0Cn2a3MwpV1vE0aFZ+uxrDG6oukQ6RT1d/VW4vIxLoMKGcbv0B6Pc/kwmxhZ0zQx5oNsLWBBCM/WrG0WKrIv50TpoDmOMIH4DG2MR0EcE2JgVIvAcaxJwXiA/AuBp9+18RBOyK8Ac68QOBj1Gsqk0EQj4EQZWQRZTv2WxwLoQBJLeT+M5yjarELCyD4xxjbmairXvgcoyUgc1hxExDDhvOB97nM67XXGrx0OgNSczb5os4Qd3uMYneMfYOzG+P0Y2VVRV9BmO0K7x5gcpM0Seq5bt3cca7B8O/T3qM/gu4/7B/aDGZHFCC9AhREeDNr1ECN2mMm3PhKgTQLNAy+uRwxaivvhQG0rB3u6vMazMXUQnidukmRrd3SswnoM4loAZJ7wbRjbWjNGol1ZS2Ox4jR4zGjD8PyYZFNgLO4VY77CTqENZtdhus5ssZw04e5QgFci/DkkQ+Z4bWQ1drmM3qOSDOc9QDle1xwjMsbzpDFw6LEKpScA/bQXyFMaLYOjPlrheypfmYhX5M4IbBq0kGEqIvoTPbXfGOvHNR4jDiOUsZovcpZgMzEbYUvQzzn0SyeDcoMP1WOZ4v6L7xn7UtfG/XB5ToXJE/0NG1GH9hPHHQpHea/tS0onyGaBSa5BDC/1IuYSWD9kjml8WWPYUmKbtcy7xTvGI3HYTOIfsZ2IqnzXvLVc666yH7Q/ZMTuAP7Xzc3TnAgeVXOI6+VFynGeTQscV7uPl2u3r7Jf/S+8/40l/Cc++k5O5K/9x0vwt3/xp5bw2+9m9HHTZ/RwGo7o23QNdXwXzxkS4PN2fY7//eb74fPsmngecDth2dlvyXGvcK4JMVpq1zGuHN9nthux7zWMdzltXOcAfGAHmMAZR5xSSt0up3PV5hbdTrb8+i7X96u8FJKu38nhm5f5g89eZKzxd28zVviHv/Aip/1RLm/67IgyfvGFnODNN/Iz3Hz0N5bwj37zW0v4r/7L/9ES/u8/+PEl/Nd/Lcf5WpfL8qp5L6WU0hPAGN+1n+RygLEdr99bwr+9z23siy+gr9zkZz7gESXoT844VVjk+//Ye9NYy7Lrvm+f6Q5vqqmrZ1LNoSXSJEUroobYSmCACmzJgewvdhAgkGTYERDHcZDESYwggA3ISYxAgRMkigEZZiRDduxYsmTZlmNJpKwhGsgmJU5ikz3P1V1dw6t6wx3OkA9nWL/17l51763uolvC+gPdtd+5++x5rz3cu3+7QH1jm0HZA+L+9VVnXBuL/2FVw60fY76bRNcjwcQUU2qu2j8z8LAMW+1nGH1pXfQzlkM8SjUZUGhiXtFBOwm7mtdtuipij9VUhHMYlkPcpnO0XBjjR48n5pwnZx2qfRvkH2GwTjgXStVktc9CfF2u9lrRfkvsyZHQzfrkvGDE9WOXLuKDG+YBjZ841dysN/hRuej3G2lHpf9wrctyK7L4PnqJMY3jeNbtBVWJjIt6XosyYdfbYB5OVarNtf+kxlyNcz+GvUSerfWt7kLN2Y/PiPNJ9UUPnstjzq1KfFBmxL+vzq3Yr/idR4UxrSbWOJKHs/H3GGS1V5Kz3OR5xrkyno8ztkmJdcmX0YaLUdtWWA+Nug6L+bSuRIRUxxb/edl/vLpfHEIIGOYVGlijhxkRvqNKZZwsusejlPYtvtec4T3OYWfczivlWodRIf7zHD27qzC1b4W2t8AXCVUT/27prPyErMvlcrlcLpfL5XK5XC6Xy+VyuVwul8vlct0j+ReyLpfL5XK5XC6Xy+VyuVwul8vlcrlcLpfLdY/0jkAWJyEJWdYeC64N/JWFnVgnC4u1ydH8tUrWh2Ee8YZi6dJvxY9em3Ea2KkY5pV+FfpUoT2C4U6iz1VaNkjv3fg9q3Vo5O0Vx4JtEn/svbpWvATxQU6BgV1USMkez0aMkIF+0fS+OBZLYe0UzmxVFn5C+4nj3GLI4JV0DX4NvF8d7wca90qGB8LEuz0aSqEyDMypQntVcYzE3coqQ4WuIpqaqFyDEtgn1+xLGyScPqweqVGKd99vY1pnB8y29HXSWxtH7u43UBo5tj7/Clu/xn/CNBEzVhljsdFCTIxoBIfUbPCeNe7psli101aTYG40Vi+OllW5xB+nna2oFWIlXq8lEkM0UgL0CZGFCxicEu6q7lHTFvIb9V3E0f+L+foyr7s4iRNTYxSU1hLPzgjYZQPtqtoeDHvT2TiWcRa5lqJLocRDtBrbE/E5NPHdH0RbpQbmMjHG/E36e59Py6t1Fccm8SgUKhFYEf+b2CnruUJKr8vzBnMvbXfejvnZ+vxsgsqNrTesuaRqYwphaqTQmE/F0bYbrBPUVDGOLXtbinYDqbxF2oe219u1Pav8tw1nndQoYqQ3UfOcwUM8PJVupM/AIVsIxpr4sy3aB7WJjYm+x6tNGEITL5/KeK6n+LDZXfgN8fCc1yt7bC0qDfeaZvBWrrowpl9bif3U2jrQ1wOsDzO+X2D4xbio8mysAUOkT9jzzU1SEEdnxjSrBE08B1bvYHowuM8HwRQvjgUx24CDNxkB33ciSOIE2ODytMXGZtUj8t4Fwb1+/KVfl/j/9t8a3L/78hOD+wEgZG9XgruLYrKVccB4biLMRduudmLjyyaoeko3faZ31U+SxFNr7UOlxvUv6noLw5137hRxZgX8sr8h7KnQsMPhTSClgSzkvQ6z+9p/d5tT+fxoT9zv/cOD8+aLzwzu8e/8zcH9/d/13wzu5v5HB/eP37w1uO+ft+jl4wNpP2khiU2uSJqWhbh3J3LNyc6585KWheCQaXxUG+rqgnMbOjkuKiypceWaVc9ZVxl5HW9jtK8pmKjaZq1X7IqHRF2Xwetc1Jsh9sEGW7yD9JUnnAtwF2t9H7O1yeVg90ZqvqfuOdkuHDUvjG47rLeBsXHprCeFVl8zZqVGm2241txgOqWxvXjetQs1tUE/0FfLMX3xOVKTxPtE1aX3678jZutt/87lLcRvaZs+vknY1vUnlrkZ5sKRNhOCvu6P9xRpLDftNG0z9r0jDSPjlTRMVPymPqUyrNraEILCjvc2EbcRhAJ7CyM1/iNSXltntCF9nV/a/RufqHOZr8MD/pyoaV5tw2sdcPXC0CeT+PpFtY8sbvfPyk/Iulwul8vlcrlcLpfL5XK5XC6Xy+VyuVwu1z2SfyHrcrlcLpfL5XK5XC6Xy+VyuVwul8vlcrlc90jvCGQxZaOuNsezWc+3RbitRWem8c8trJxCzK1N4yboN/XBHdN6Vml3htxEyajnFooqjmiwCAB3ixfdBH8WbR9mdGRExI+vB4VK49PEeN4LR90NLJRCqJC4QVxlE4+/jmRKY4Lol34sXFfcv5SzgVjZsi4t/xXQNz0CgNXAsiKGJFMonXg8qcFaWIsp3ATra2VfkVJWPW0StkIkqLZPjEMafZ50bcjClrOSN2kTFrc11vb/TeCD74W2Q47eOYxVt/EbqEiQNm5eZCJXFXZpC+S9weZTKB3YoFrFYwWzmjliS4jENa8sqI3A1UDa/lOZVm3Vbwib4VQZZd7hhpdLYZxVtdVnMRdAeMtS0rVYSDhFEBRaHgRFVnXMJJaPcrNOlnH0fRoEz0bMO8ur7vGAKLZUDfryXlJLuudzsUF6zoNX17S93HhvXi7wnHMo5JkYzYrP2bZaP41CZCI/rDeFx5e01LWC6CMtIunjG4wjG8xPbWTP3dnbTexXbVwPEENXboIp/nrhqjbKmzX37/61yxWYMcO+aUwxkUlwR5DJaboeEX23GFo7jPhzNZffpDytMW2drPZhLCa2ae/bjtHW823ipG2qjbn/JnhrjjV17HMra+r5dleu9PmsLVxkHY9fr5mIbIwnLM90fCGcwWXyGgAErW52MTDW1twqifhVn0fmEGdFvKKaXVhznpjqeB2reIy+Z63lhpGG4dXb2YlGd/honEM8LG91xVFcnHtmvFbBQKH2Op/tDu7T2bG8V8r4u8gEITsDSm5UyrwpG4t7Mdkf3OXo+uB+5PS97XsXBYH80Sf+8eB+8//8rwf3c0EwsJfOif/DGa+TMdpn34jryLNwh3H0Lm0gZdr9DRChCttv9I+0S2SmsJ3x9XpQaGL4R+BZTj8h7r8PPxXEL69faRTmsxzcRBZffxPzuducrKLd9nV7HzI/Phyct16R9nn+wiXxE16QeD71Pw3uH/jmvyDv7v6hwf17z5yEEEJ4YyJtPz2Rdrp7QRJ+PJN0T04krS9kguW+iKtLLHvTl6HaQ8EfhF8qSDEYlEkTN4Jqndhhe4mOZttX+40ZscIMAzL2Xtm3BpvFOJv162X9AaJU495qR+B2U6VMKtokl1Jq7IxjTtWYEUurMW+gku2GgzP1OUSKKDeY769Z/5/136erscrY2HdOI9ch3UmxPWvVrnllEzHfxn54ZtRbbA3M8S8DwpR41NrYc2nWTi5CqLr2dK+/1In2FXXNR/w9q6Z0H7+7daK6Ws5wM2GJsQ9KtG7fPVWKjL12a82Qq70yvBBZy/HKAtpOZeqQwBxtIoPxYZvkupL7PDKOss9ifmbMOfR8BtlRX2TAfndx8goqWmCWN6+Jos1W4zj3Mtn3Ildtqb5kXQeJ6zDoboyrAlXbrsuVz3PMNzPscSbWxOmM/ISsy+VyuVwul8vlcrlcLpfL5XK5XC6Xy+Vy3SP5F7Iul8vlcrlcLpfL5XK5XC6Xy+VyuVwul8t1j/SOQBY3oQlluXoUXJMONj/KrvFOPG5thW3pzpiGxDgGzaPpJmrSQHFsg3azkMHBOD4fc2scDIOIo/FMYg6wHImFE4loWwQP63O7d9cjvBIcq1fH2hViTo611xGMhMISEB3A2NkOeewff5DcyfZRdjhbkjqSNI54Ue4Qf04cUcX23CcgXd+WlDZAa1AKtdmHDVwBy1ghY0I8DyopzHMEr6X7GsEljB9PgRI22U1QEuHDbNJmVRGuUl1aP6pNsl7aUkxYbuyPVuDEO4To4zNcznha7qXuJRI5jsG3EhJ/LzGQbBkxqxyb6jX5UTaV8eRwx8PQfZ9Y1i3GUcOvZVfUu5E+STsaSgsnYoRnYBLrCB6u3iCPChZVlaa/mLIebYL3Ms4zgInJmni/GhEljA+uhzfkubJZrbtMyRIWpy42+YAYltBIu0nT1XILIYRF0vonspbpyDKibCWfeYi3/US1faQlUm9Lom6I4yH6BX2M6NeUSBz2FRZS5+TYWhrIK2vOo/BKROlEx9f17fCtIIvXY/bX2wYTZahQiqvv6jnuJmXItJjgVuN5LGwjhE3GTpUUzH+6fzkTMLH+m9QJ/Rvv9uWYGlnX4Vk4JpMjKe5IkW+CL7bGOguxe7ey5nCb/GJYrhiIr1m2nZ/cbTgKpcfxyrqlwGgrVXT+GZ+raW1wfQGfE+8Z+rFTJRDOeMey8MHBWm90fiyU/9ai/d4ioK3XnYySzyPBsAxVO6A9UvOZeH8z0xLBe6s2S79pvK42MbWxeKyplXVFBg21wjhaSL5Oh9m1wb07BnZvLnja+UiQwQd75wb3dCbxnxwLYvhoR7DG05PJ4C4vt6jY7/n1nxqePf33BVN8/YJczXD5SOJsTjm3EmytQtuzCJvVZ5sNeXGUofXqOjulxxGkz/BDXw3curt1607MT1mvap+JzzHYZtiNxHRO+dHroNV0c26XJYIP5B5JjvBmJ3DfkpAm58RdzNuEzY54dYa8eDBGAhbyXjW6f3CPRzKvD1/+nwfnX3z8+wf3Ux/+d0MIIfzE61IQz88lvGXyuoRRFpK+yeXBfW5P+geSqNCZVcT20hxamOKMtiQx2qHa0BJnGmn7GfGwxGKr7Qp5njNOw9ansfFatYks3K3YJ6LXeCAi5oENVE3DEtpDyEDb930oicwf27CN8RdPreu9NpldrJNx29GZMXrzeYFyq/ckOIUBhh9rDt8E7N92hZeGePq4bxO7JuDsc1XO6t2woswYF9VeM/dmg4Xxjo37XHOvxn32eZLE9z5NKfRv37HVQgHO+NyGZVgb76oo+/mHufCLz6U1sthaj8b7ddbtparx0pr/qPK01t3iVm2oK5jGaIdJwP6UcbULMcWZ0YazSN2mhj3c6ApQxGNdNVZ0fohjTrHPUzacL8TrQbUbziEj+4DW/qHaq0FauOek93Ngy5GAgvWStuN0ksf7snX1zp3kJ2RdLpfL5XK5XC6Xy+VyuVwul8vlcrlcLpfrHmntCdkkST4RQvj3QwhvNE3z4e7ZxRDCPwohPBZCeD6E8GebprmRtF9r/28hhO8NIZyEEH6waZrPrYujqZuwWCz6+IbnqfELlW20yS/czXRFT02t/2W6+vWr9dN3SP2qa/jFq5Em4y/rdJb+WQZ+pZCu+t3oJOzboI1OCZq/lFn/G4LhF/Nv4XdfPAzJH39UVfzXMv0vcXQ94BdOVfwXJNZpbqZXp3z19I0+aBf/pbTptn4Jk6zGnVrtaoPTqlr4BVfkVzEJf/5o9B91Yi7E08VfvMTsij5lGv8FjeXHOhay9mTVJicak3i6+YtK81epQ1mwHORTfVI7/otK/jrIrE7L3kTCVrFsewJApXD15e1P2G9wKggxrlNi9APtJx6P2bY6qZOJFnWAfSWJ25gzofYxbuA3Lv6KU+XNMLdVtGzjvyDdpDpr9TNF/kqudWc5ThArO2H0cfY94yeQyn/eulOc3Mwy+TX+EmPE7FR+sV7itCp/9c9OOakP5A9FT+h+AcgTr8apVNYDJ3iLOU+urBIDQggh78rQOiWWlPH5wmk6w3POM9K4W52i7f5VZY++wQPMxi/CFyCscKitWefJqt03baAicRi/3FRHnsKK9C+z8ZqK33q+gTtieiy7axMN4vMp006uTj+UzF9vq/Ft/SmFu6Uu2HV1V8GZJ6LjNs2m3Vj9ad3xUvPUwSb+v16KHFfZvv7+TSRcZP3CO6ZN8madnKiNebsiOenYIqGvPwmrQ7D6e6xNWvWwSZ7Xr836cta0G4axfj1qnUSx2n4/LVKnC9WJUqvskW4jftU9tzhBHSw7zjjvGJr2o9LBMdI42VybOd3cfqbGfErNJ4xTsdZ8tm8X+6fnJewd8TsfybG/5UJOpZ7O5fRiGeTIYrK3P7gvnpe51Xd95bXB/Z2/+/dDCCE8+cRPDs9enOFUbAMSCJ6P0x1JY4GTuzzEwilXbyetYzaQNc6bbWhtOKx7w2+iJpyDMzVOxaaJzEX700Sc1/LkGU/qpDwJmyMeuDOGY5iVwWIpA4s2ySO3aG88bZZjrXByLO9OHpATqE3Stq1JsSvhHaLEz0vbq9Jbg7ucSSZ29x4e3LMbctJ18rm/M7g/8IGXQwgh/OBjf2F49t/fkhPZE5T+/p6sN54DqefRE2mHR4mcAq+4pRLZD1DbhMnq5yGcPbmK9mTNoeE/6zo2fZYwqqR4ZSQmmQtCY60Ndx+XCvst7RfEx4/BqU43xmXRdiwlNU5PprG40WcsoqOqW2OOsO5UvTV/3UBqHWDta6+JP41nR9WnniPguZpr0K41Ky8yHv39A99DPE3cxpESkXRGUc9n4mvdJMTtO6UoATFK4xZz2dV0ra9bBt+nN4l3kxACKRJsQ/E9pGDskw/xGHM1VZ5qHIszIDQRwFinR8pClU+GllCxH4rY9nlKNDqfVPYVfbyy2h7nX+rM8Uq6W/+rdmOUF1G/1CbfeVnPR7F5nkFKM9cehs2MTaMa4zS+nkTg9CvmCCQwlEsZ04sCNApMcPryV3MegwjXGO36rDY5IfvjIYQ/cebZXw0hfLJpmsdDCJ/s/g4hhO8JITze/fdDIYS/vVEqXC6Xy+VyuVwul8vlcrlcLpfL5XK5XC6X6w+g1n4h2zTNr4YQrp95/KdCCD/RuX8ihPCn8fzvNa1+K4RwPkmSh96uxLpcLpfL5XK5XC6Xy+VyuVwul8vlcrlcLtfvJ61FFht6oGma10IIoWma15Ik6W+vfySE8BL8vdw9e+3M+yFJkh8K7Sna8PBDD4dy2R3/5ZFfhdgl4m71rLKFVCCiYNvj1uuP7xtHwxUCgcfKeTF3/Ah1OlBteE47jgOyLqnWR6jph5jCJvK5haUwEKpb6q28u416/JdV95a7QpkT+1CDL6BwiPTT/avwD6jipjQQFTyCr/lGgzMl4rd7N8GzyjrqbzELDXSVQjSkAx8l+p6FJ7MRzPGEadRF55/tt2YhWv2AIbM+eWH4Ki6TqJ2GOGCF/EIdG6hJJQPnGiMWW1g7g8CskApKNTEJqy9qnOl6G6hNT7zvx9CYxn3zdjz6k6jTwn5uo23x9NvYKRW2EUapbIl4121rNWx1aT2YUynGv0Kx/4yGEx2nrDyyz2yCsjHaMBRFhFv44MZoYwbeuSrr1ecVGbdIKcdIDT5EPPE80DSfFu0fi4Xg6+q5jO0V8DGl4vsgb8DQLErgUVLBjMUx1kDMMJ4S8QNrrMoKrLKm5lwkUs8onpLolTrexrNEppJNiI+drNs60j4VWgoVMQYOOgB3y/7Dl2OY4tbdpw+vrcOQhe3th7Sn7SzWtsjibe6VUGGoOjHmsAZSsi9mE4+6gd23xhFL26BAN0mXGgI5/+2eW9hhNVfaIn1dRHxjcGWd20RRK/OeGM8N/6rM7/zb27tFRN+rcHpZ9bnumgTrOd2pgSpbG4/hm36rRsagegMsuA20Wn3XnENadX8GonYnZZw/b4CRNhGIxrtZ038etwfR9UDQGDhKY5+Neok926JdhaDnzSotiLJPi/qc4dVx+7GtPYylcZMwKqPdKqTkFnE3xtogMfzrMSXuv7dli7HgYWe3Dgf3HrasLu7dN7ivXZJSr3YlxA++IO8+/tOfH9zXf+a/G9y3Hm9Rxi989pnh2aNjQSbPltKXm5EgYa+VgqedZXuDe7LA3KpZbdvpBnVVG+Vpto81WEGNSNxg7o+naqYMTHGO+WRP/ssy2FcwbrMMYeeYh2M6S8IwOxGHLm3jumckVMJvXdMGS4AL+J+Cjbw4xbqhFPdpR73ODwWRPdq9JO+hvheIcw8Y63D05uCc7F6U5wXms099IoQQwjdNpe19x/6fHNy/cF3wxRczcd8/lUwf3JbMLUbYI8J6o4lcN2TZcRshz/0nUewKqhBCiE0zuY7lx9zzUXsxfHmDaUaPs2WbMa/+MWTRxWPLfpI41WxP7b+sj19N87gHPjzD5ypNkcHoDuL8R9kHtRVz57129TzE69OSmqP0fdnY/NL2iDa1iT7XJi6Ore2VGdfqZAlbdnyOYs7FuJXav5vE01EbaVVrbcSpvv6w0L99GFvOxzeZRySRNehbmcOo2anRP3qscGKVG6KsrL1PKy0o0ExVebdvxTeN8SVJrRkq5tO8siqyx9mk8TJMFApb3suMHMX61dm0pF3byoyr59TVKmuu/luNR5QPN6QZnYZzYvVdTGRfL4TQwM0xq9/OUldx0B4r/Lg8zzAXoR3Ig+w58VoDXsPQX0GRIE0Z5kTM8mZXOW6GLN5Gsd4UTUnTND/WNM3Hmqb52MULF2NeXC6Xy+VyuVwul8vlcrlcLpfL5XK5XC6X6/e17vYL2dd7FHH37xvd85dDCO+Cv0dDCK/effJcLpfL5XK5XC6Xy+VyuVwul8vlcrlcLpfr96/uFln8cyGEHwgh/M3u33+K538pSZJ/GEL4jhDCYY82Xq/u2PYm2Kn+KHKyHoxQAc13tzggPt8EZ2kd61aICAPhti4eE62p4jTiV0fM6zumVce+HgmXbJC3Pu2b5M1+bjFEVrG+jXHsnsg+tiDdVu4Oq2diD+PkSo2JRngpsSSquJKVZ4lC1sYRALXxXIWtWVPtv0Q4bKnNcBmrbUvhXlIjPzXfQ2gKF76+3W6TVoVU2ITJEsGy2QggpBt2jX2yIsbawCEkQz9g+yU/xULFxtuEQqWwLiK2x8L36pJd/9zCiPZe3m7kpSXTTm2ACrHxvFbaV+Oykb3xsCndnu6cf51Poj3WI4hqoyzWdY/SGJeVnY5iYM+UC9pkj8Srq9V+dzYMq380Mfz3mThHYdw9E9RwibDzRDhs4wIIJODRapTtshS0WbUrGJzlcrUUx4VM2RheUxJPFv+d3ayRdC0WknaidPowkwzzBgNZw/jzIwMTpOpW8laVq1hlNcqjXkGECw3tF6p2CT+l6h+Is0sL29gzpUrmAAAgAElEQVTuWBDRLIcmWHMBpEXZuDjKcZ22xRTH7OFmEcWRudZvMi0cZfTZBj/r1MhkPl/vf23YYdUGbBpGDLVp2/F4+jZCpeqXV9yN0WdUOW/wnNLhRL3Ew9OQzPX+69V1wyZz+Y2uBtiOMBiN5+3GKG8ihbULq/XdfyL+ObfimjEiCyeuPSFKY60J38NVKLTvav0Qt2m1gcJmnmPzHN1+DJyZNYe8yzahglDrhPX+rRWongvG5nAq0micpYF61FeNxOOPYdaJcquMtm/N27ZBOes2jvi5eAW2NrWuuaF72CN4ZXi2c/lgcF8s7h/cu6+eDO793/iSxPPiE4N7/PxvDe5Xv/rpwT355qPB/dTV97XvBYnntLw5uM+duzy4T27MJLHIzvQ0zitV66ewKoUHNYZU1SYaPn/rdo0hFBF8fwi6L6M6Q5ZxbtvmPx1xP0ney7knBUxgkgP3h8CTjDbLSHz3Km4tCcWOuDnHTYN8oMn/4icv8MGpBDpZtvjCeip+F801SbfcXBL2iK5cSPtkPMkcKOPsYfH+QDsXzZ76yeHZX/n4tw/uk5flrMunXxNc9gemQhh8A3jFEa8OMdCdsX0J69oJZbLRQHJVngYCs0sWr2qhcdR9w5pPrZ+LMRxBxeKZ0WX01WEMI67YaJhzfWftsUHqOhXmwboaqp8rEj2K/CjaqroGwJo3wv9dLivqDerEHFMiEeUGBlX5tWymwuBusD/Y2aRcXWfGBMbtIf/IGB7rBXagdxLzrVdgaHvqiqP4Hgn961l7+5d1NcG218ZsNYdW5UBbE+9X1h5aDOXLMLk3qOZQqo8zTtq1+Ga2Si/Ht+6PSrUx/eaQVstScD/LiKefL1lXbYYQb2/cn1PXixlz9SysZoT9TfVfdc3a+j3jzFizVN3GzCZXniniOgqoUu2JiVyd55YWY76WQZrlVtCWoM9OM9kry0M8n73F5Z4DxwAV/YZGde0XskmS/N8hhD8WQrgvSZKXQwh/LbRfxP4/SZL8+RDCiyGEP9N5//kQwveGEJ4OIZyEEP7cZslwuVwul8vlcrlcLpfL5XK5XC6Xy+VyuVyuP3ha+4Vs0zT/ofHRxyN+mxDCf/pWE+VyuVwul8vlcrlcLpfL5XK5XC6Xy+VyuVx/EHS3yOK3V0kcnUFFj0ond8aqhaBOjNtoMQMdehYIcPZzHl+PYUDulC5LUg7rkVNKRDfy+DgREMQX90VoIVQ1KOeOaW19GKipbRFlkfc28qPwVqtoDxv5GX+uMIWRdtC+y+P29Wo8CsOawc28GW1YRRnB9xDZy2KoV8uhS1gkxmDiz/rnCpVluCkia5oQRx1oFAXyH8GWm4hXlkmqQTWShXg/iKXDapq6v0sdllu2TwkmjmJSJJkMZWIibolGWIMWUXiS1TZ79j2FHDey2aSs51Xc3VvROpuxLYJwa3TlOjy9iRM1vBtYuzTdZvhdjw2xpO3Xal1ZYSyqMvpcpypeRlUkjYynmI7h28AeIo05UFx5NhrcJIT03s02SyQK6DUVkGNlSbe8QJztydXDEEIIo0TSMUokfSfHgid78/r1wT2bCe4uG4n/opBM7JXTwX37pmDzjm93iD2y0jEGlEg4S7MoBL1y+RselfwcHw/u04Ug1HoMcWagV/KRPB9NBPf7ZiphsK4Yf5ID4wT7kY9aPxOENxpJ2QYJQqGUqRK2bInKJb6pr8MKfqtTKQdi8DmOqnmBgVO35n93q036uMJbSexr06FtXXyeqRDHyZ3tsSUbhRXHFFkI91g4m+DkldXjmLIF81SNi8QhMy2WvamN8o88q7cc01R4WyD8t70uZFv/b9XvWdGuUdtcQWFfzQBcV7QvxeeNm5RVHI5/Jmy4FW4wGjxRkNulRcVvTlLSlTStu3omhBBShUcDNt+ak6673kLFGUf8MV2bYFvX9feNriHaxNavsVNJHQ/D8r/NvHXr9bI1tSXVTq3pV9O3rbsx1pp6HG3b08H+B4dnF5/82uA++cX/Y3B/7Tf/5eDen78wuN+DawoKTDNvPCzxfHP9TYP7yRe/GEII4b7pueFZvpQ5zJXjq/J8Im3yYCb+x+jBN3kdh0Q/NI/EqH0LR8xSU1ZqAzuwTrquuBZnNOjvMBCk8yZ5Zz9wpURaxO1hivVtyvlcxnjiaMYk0iZZygWmjUvM6wOuESk4n0SfnE5l/hlKmauniy5vORpTgWtGVAUZ6OqciTlEIiXOed62p3MH+PxXfnhw/lff84nB/RdvyxrjpetPD+7m/AODe3fGsU6CVPYrW+2TCi1q7FFwwNIjJ/ezcL3KELYxf2Y7NK6dYPTpRvY48mwDEYVqpVf1j8jCUyOAiQVlGKvj4tl4lPpAN+jqVlqtK0/WzfM0Gjk+jmwyF7H89DhVZSeM+ZS+sig+1hAfnDR3tiXWnr5ag2yA+LevClyNx5q3bGvGNb446cJe3e9pw+YekvjQ9RNPC9fApLbe7Vp3o7Up4u/bgrrOTE9s7yodd05Xgv936eDaNYnXt6Vafxm1Jm48J8VatTF+p8CxW55nxto9jbR9ax7ONRjzoK7gCvG+2ve3NbemrUiPO/yDe0iMf3WdyPauy56DF/KcSRiYCai5Q5qL/yzp98okfSNcKUajWdfx/bSz2uD2J5fL5XK5XC6Xy+VyuVwul8vlcrlcLpfL5XLdjfwLWZfL5XK5XC6Xy+VyuVwul8vlcrlcLpfL5bpHemcgi4MQG6xj/zxyPCAlgS5UOAD4HRVN9DnJIhbmLYZN4elphZnisX/1PO62NOAdE4S+wXvEs2q8JYJpYtiBODaDGBITRcEYFeqIx7NXUZsNj4ybvwnAc+DzSgO7oDBW3TF00h2rED8yTqxcjRplW2FqNdqMGLEOHcVnCskiiJlaITKIMyGuAbguHquv22P1uk6AhaxzuOFF+TdQKcoa9HgUxo2yMlCDLJ9GoULSqLuO4Gnqhn2dbXa1vEMIoUJ7Yttinau239eVQnWw7g3cmtFUiTMtK6J0VjFzCiFO/AbizImLzKLOEFJBIGW0mR06KiF+k+WZsj4RHso5ZxoN1ETNeukSlinUMuoY7izE25DCYjEcpGXWpb1ZCFpiF4yqCRDA5VzKZwH0bAB2Sg8Bgi7t22cd4u1A4YAUxhJ5QNBjoD2qJexKCXffJukX8WTEP6FfzUuisESp6uKrYyqC03ha5Of8fQcSjxC6AsiyJpqxYpF3HyyQ1PSGuA9v3JawM6mf5ZHU0KsvvDS4r78mGODDNwXvtZy37aKQqgwvPP3M4L517Q35YClIstNDQQOf3JKELecng3sGtO1idquNB7mn6WyC2PplABI3SCESMcN3R8o/xyDVWrvPGWcT9csw9sJB9DlDLrtwdNi0PLRf4h6HncGdKTy/5K7G8zKALZe172a7+/JoLOjmYoq2f17yMLl0SeI/f0Ge74qf3Uv3De6dB1uc2+Si+B09flk+P39+cJ+7LPkBJSfMTqVNnAD7PAMeblG2Db5YSBsj5qtETyH6vlalLrWSKRwR5rBj6SvlMO5K2DCjIbPGaMwzmxx1q8ZApKp7lUOUmu8BQaiwRzXzL3HmiZVecfeIIYZH28i5Z4nwRjkwhZwfY7yuq9UBLjXmGaMlbD0nl1ABjBL7JPHvyq73/oHIrJhU5K3OWIdkq4thzRt5TrtSdo244hwfqKUl6xjlw3kEx50coY9hS0+6dxcYRypiyw3k+AjlNgLaPNvZjfrXSN7Wf6PKnu74lRZ5GYeBahQaUehtOZe1lDfLiv3qCH1f9Te0t1RPovFc6jBpVtvZIdrVg7XYgJuVjC/sK9lYyv8EaK8xsf3dID0qxS7PRuLhRiJ5vpyKnb5vJvFfR9jVAfoeyquZtFjOC+pqABkvZ5i47OBKgKyUepujgqoUbasRtOwMfWLezxcx30p55QvaBNeX7OL7Uy4mMbeFe9HNiec5bTr6EvKcocMt89PBnTcy7qVLKdsa2LQG2NxFN6do0AdzJPUYbeVgJGHXC7Rr4FmLEZB0QLv241eJvrx7IhPB40LKe4S1wUXM+ZIx6vC8vHv/TDx944vt+Fr86F8fnv3KZ35ucJ+E5wb3Y4W0w8mOFG4zkvhH+5Ln8yijN772pKSx4xpXS9aD2I8LleS5gs1Yok8sFMZb0pKhfTadDVb0PLYPtXMkz5dB4kkzKTeF4qS943jYz+dqzjex1lNXqMh7Wco1GPLDNQ7H7q4PjROu9UQNw0O7yjCHyQq+IXWl7hFRyOTOPuC6jGWJuSfsV1PLOiGD3fuGR8S9y+hvwj3t0nKbz5DPEeY8efy6DDW1Q1nki9cG97mia6vAGx8tPj24d77y3w7uH/7Ifzm4f/rFBwf3C0dSbi9Wbw7u7/nGDw/uciRz2M//9sshhBDOY058eL/Mn5NnZd11hDl2hrkQshNmc/RDFujgieOczCGWvHIlxxzFmLfGcKYhnNnz6jw1eC/FnJDSc0s+j8/z1L5U5+YcUyGiMdZolD+ec46gULmi3oum6nJ+hjg3wfDDvUR+1FVvaZ9WIoCN8BRuFvWMAl3Gt3WHzSB0WbU2KDlXhbsgSpf7edyPRoJZR6NujloktI3Mj/yl93+4HuOeD+0xcan9c84x42sMujl2hDw+z0yayHyaEw2im+HV2jtQ7baJPy847vReFNeX4wIQs+xjxrw54yDE/lSv7kuoG/nU9wVICq/RUHvTcbfaY+6v9+LVUFxfB7YPRs8rC+J7r3UkftoJrkEbtb/NfR72SWJ4EXbK9o5rvzobe4q2Uqu5L/cmkTfud6LvpQY6vN9LNq9d4voWcZbV6n5XCBoPPD+V+VofPm1Trvq6rCVS7HmMsB4tcI0Yhnd9BRfbduceYd+kQHi0O411x+MZ+QlZl8vlcrlcLpfL5XK5XC6Xy+VyuVwul8vlukfyL2RdLpfL5XK5XC6Xy+VyuVwul8vlcrlcLpfrHukdgywWnK2FC109Em0dk1Z4VB4ZV34Y+2bHic8qMbAQFoJgk3fXJcl6jyf9LeTavZR1JJ0aULHrverweEwfzAILLVt1R++Jpa4V/kDxle+Y1hA0kkVjbhUfBf/vPoc7TSxkMv3HsRhNFPts4VTjyGAVZ4hXQFWpjIYQNALAxm8rXoWKKRq/agCradRtdj021vJj9SEpQxVrNDz9HlEyLKt4nusIX0Oj14GcoFcg+6w8M2yF7Ik2aGAU0vWdj+gVOq0+3gfJtqLQ3hWRU0A9AZVr2XK2571Fi+taoLxPl8A7pYK+S4C2GAFFkQOfl8zhPxe02XLZYcFRVvlIkBes1rKSMIiOzoB2WwDJRowGCIuh7vpeyT6YsUziCJPTfUnjFPjmnbEgV88R3dmHIckOJ0cSxnwmyKtrvynIq+tvCA7w5Krgvw5fledXvvr84L75kuCBl4dH7XuHgnj96i2Ed1MQxDukXFW3BvciXBncWTga3HkAZq7rY+dRQyAtA6obwnm4D+B+EO4dYHUb4BgvduFz8jSGewr3BB1oB/1wij5eZBKSQk0r9E7/L3EwQHta8wyEUQDZWBsDX4/p1uMpMGQGMuf1kdShwv2jPS+QFoK2y645o7pVHztF6Z6+CCwo6uQEaQHsLoCMHV6OfD4KDw3u3Z0PDO697/y3B/fkWz46uMfvedfg3n/o/sF9/r6LEs5e26KOHpRc1gug7GaS7jkQ5ktifYFwq2fSWRug2AtgJ/vat8g4xG9lsCVLlNsc7eMgA15bzV06fDCvL+CYBmSgQlEBG18UUp/WdQcLdWVE2idEkgE0EDG45zh0LYkmht0n5iznGNSh6muWiZR9GbvSIegZT4m/1HwuM8bxDpd2sosrCIDFLOCeAGtc18CW1mLf56irU4wfoWpt5gifTxp5b4r6XAIxVxFBDfRtCvdxfU7C7Hj2e7hOhlcMpOgH6ULKdnEonf82xoP6TXGntwW1mFy9Js+vtuNUdVN6ez2TsabC/KMEruoYaPmE6MzdvcE9Pi/I83GHP59ckGeTAxlJiFm/7xtkJCHyq+Q1PJiXLAvgz+AuuzkS1y8Pwo6+UkgepljvFOgri2MZI/dRn9ke8LhvtOWfj8Qenk7EUj4OlP/RFRnbD2vheB7gzpPkWXm+uCZ1NXqjZYG+gvcmhaTpkVxG6WsLGedfqyUt+/syYj90TpDzN/beJ2EeCNr1XIe5z4FRDmMig2GP4YYpC801SW+trpOBUei6cL5Eu4LRIAY3xzUzO4n0H9qMU4xUy0bmXCDlDqFUQDpnjfS9c8D3Hi6k/5QYYXcm8auflmxPXT53Z7hqYEfGiDzHc+D701zqYR91cv6FZyWNP/XPBnf1K78SQgjhd8LXhmcTXOPw0FTa7MX9OD5Prd0xjmbA4I0xp+hRfQqZp9blGMdCXKw3Yqr13Vj9HkFy5kkXdsKxCEh4jCnHFcd87nMhLZzzdWGqtRYRjUwfnhMvyWGEV7SkEdyxWgqrmwyA9csZoNimGmsSzmcL2MNMIYHb9lezo6KOpyltoOTn0cekrb73cbTbI7E3ocY8Zt7NedSkFW0CE/5kjD5ONjIn9piknWD9ttOtJZc3sOa9jGtGnv3Vwf3uF2S8/C/e/x8M7mvvlrnqX3vi/YP7oSNZy2X3y1z103k7fl1dSJr+82+T8v6RExkL33wFV47sSGGcw9i0uyP2e4612XLWlu0ESPyskII7zDC2J3twx9ubcibG834Pi9MgY2/H3P9BXWXxaIbwVTrUPlQcK0ywLPdw4pBkCV/Nxrk/hOea3GzsZ9Ft7jPVXRjx9yi1C2ZcKUJFrwfknq6xJ6QuoKA9Mrb+slg8QXCqBfekVBVyz6WOPg/G9wuxUtL7h9ZeJv1HH2s/itG9uqZPrHYVucJtJVJVngwnsm8ZuVKyTV88E+Z3JGrvD0mJtCHrSjGKz/m9yJnURMPsBzNez2ate604me51V6BZ125yLq8wxUSxKzQ193uN74KaHiWMQc1oE5nCJ7MsQvy5yv+dkcUm/jz+WEU6GmE+X68GxH7Pfs1lPDHFxA2PMedgGWaqU7RudQWRMXZY6Puz8hOyLpfL5XK5XC6Xy+VyuVwul8vlcrlcLpfLdY/kX8i6XC6Xy+VyuVwul8vlcrlcLpfL5XK5XC7XPdI7B1mc6H9DCBpTjMf9cWoiP4ki0NTS+JFthlcbEIZ1CIJtccRbPTeQHBrzwLzFj5tbcfZHqN8K0rgxjrirw9mx4BMDyVqzDuPHvUsDUxzDDekwVMolKQaSVyWXR9/xbqVb5UrYqUITrcfQVgqLQT8h4pawy4pYJMjgFxIhQqSEQkAPzy3k93q3SoqRZ+2/j2sTTDFloCPwcxNFNKhXsZwqNJSbheFtgtG2VJuLpV3qiuhIi57cKIxFnMnC+uxTqGwDsR1snynL3oJxIUqirmIdG80wJ+YBeEOqrgXaUxF5ovok0MPLFtOU5UTMAC/JOgHOlb2jYtiFINRG4GUVocf0oN+XCAUMwnoJBCH6YdIIzu14Ini0CbDCI2ASd7u6AF04wGtAcGF+JOV28IIM4YfAOH7t2S8O7le/+szgfu2p1n3luReHZ9dffX1wHwEdeVI9PbhnQZB9Ofrb6AxcVp5LQe91YD1eH/Ax1FUFNN/5SjK9j5AnwEteAg56F+5RF2QKFDX72C5QqSPa3VMp3EkWRwlXQG0ep23K1PgDrK8eFYxxmUaDbYtIbXjJulCJvM7RPguisImSQ1pCIzgx9l+WURLF+tA6VdHn91fkb8fhWSmQMAFIvgE/qxBR8nGSkY3DMbKmJ4QN3BxSMu8CXSB9rzaCQ6xPfkv8fuqXB/fxpyQMUJXDNUCwf28iiNJb+y0Grrjv45K8dwveOP/GRwf39GFBhE7PC/60uCitv3lAkJbVQ4JL3T8FVqfDACa4X6GugB0GsrcBMLoCu3zBPjG7JO8qolVb/8QlZcQeEqHF6klhG4ErJZaMY1aFptJTZq35EbpMuHUCO54DR4Q2oebQnDt18RMlP2VnBus6wdKJaSmRRuKlatgVImzr7t3zwLMugEOcY3Cfo88kQNInGDTGQIfmyH8YvTuEEMISdbXgeIU+UQCjXQAT3LyBvnIbyNnjm4N7dr1FDB+++vLwrHxFxpr6VXGH11+RsG8LBrfBWPPBIM/3Yc2kF4TQQ2v3AAHMYKdoA2i9rqAO56ir23jjEHbyZucWeGwItxEGcdXHQfDnDcaRBmN+2BM0Y7MPTOM+Rr4OAU2M8ejSR+S9Usbc8pbUz+m+tInTWuzA+Bkpzww413ynjee1wy8Nzy7PpV7rN16QOGE/SmD938Qccgw/V4LgMt/ble03BCCFVT1IP+AVA9+GsKfw/zIuJXgoiM0q8fZsdCGEEMLpntjgcPHdg3PyiKA9L7xL3JP7xP/LH5Cww65Rh9041pRiKMpSymEOpuICqPTTW1I+RNWmsOX76J9TjNf9evgWMLAnmB/fwBUUl7PdwZ0lUm8nYCCnhcR5EbY879Cyi0xafz0XnGoDLPbueSmTy4ewEz/2s4P71i/+zOB+bfl7g3tUtCPsw7sS96VLku5RJm12diSjMZYSIQGyucS8DbTbMGskvT0+UuEfias2rzWKP19WO/EPBhsTX18Sk6yG1EDMK68SwHiNsb6iXe/8cGzlfhdxjOxXnEfwKhY+51Qx6VisKdpeAmRvgtl8koidyhkG3WoNjrTz+ozu8WSKeSNw2csTSeu7hGwe3vMQNwaAKeYSeATEcxdMjXk6kqGu5ciADleZI08V7h3en7HTPs+BcF++Ke20wBwu7P3a4Lz9VcF/X/r2Hxrc/943/fHB/eAlsbevTqRPfmHU9ue//FG5iuOhubSDC2/KmvKjE4n/w98i84J//azMW7/wimTowf0Lg3uUtiP2IcrkuJB2MApiM8oF5/vrua0WljTWPWvuPan9sfg+k7rhCd4zXAHSr/G4N6hXQNgvUHjLJOpfX9cmzn5dZ+1XWzIRyMb1Xmr/JRLVJqe4FLbWWgPTDnYRcT1gbKtpFKnKQnx/qjDc/VqaV/9wfV0amGJ7/5JabU9Wvdpa/31BfaalhRDOXKu3yXcboixZ3yY5h+7R9iwr/R0F/BrI8TTnej262T0s+/V+OcYx1ffieU5VnlGfGPfZ3+uIX517+o33JdV/1RgML91aujbqKkvje7Pc/+CVJrwRgINqEmkXSRW3tSk6XGntwW/w1VGsncX3/HXZ59wrUt9B0NY30eexMHLYFe7rEVM8wtik5jaqna0+5zp/icV9lliW15afkHW5XC6Xy+VyuVwul8vlcrlcLpfL5XK5XK57JP9C1uVyuVwul8vlcrlcLpfL5XK5XC6Xy+Vyue6REhsD+vXThz/8keaf/FSLsyEygEe81RHiAVlsoHyNI9FE2NYGWpRSR7yH49FEtmxHfN4GWUxEg4UpjpXJWbfOG5EOd35PpWXLNrJJmLGwiemp1Ul6CWOJDyrWJ57XEbxBE+LtSqXbgHtUxslzjRJu/2AeKoVOiMepMLgGgrmOIgOAtSnjGIXKYAoYJONQR47YWzWfZlabvDMi4aw7VhXWe1ZZ2Uhv6Z+qPKvVXCUGkoTtkGEkBnabbYWIxf5dhRMlzgPp1jYw7oeIhoI4hg7/QQwplRfxxqzKTX1i4D8i9ZzXcWwJkSCqHQA5MQJeMQfChPEcNS0yKUH9ZUCSTYCfmOSCaFouBbV0WgrSMgUGcD4HBrlo4ycSpUwQz44g6/bPCWqJhKolGGq7lcRzfFXif/1pQTa+8mSLcrzy9JXh2Rtfk89f+4ogA6+9JH6unj4xuGswNUtgH1OghCcdcmUH7XAKVhcoyeGRqaBS86XkZx/YskugqexVEv8B8r/XcYXy2upX4h5hSGVfqZbo7woFj7Ghs9+1wkmJiC0NCn0vj8eZoB4zYEaXC2lDo7TFwxFTs6QNQDsA2QwQxxBABQ3IWpikcbx33/cVxhhhsM+mht2fAO9IEZ3Vo49pgzLad+SZ72Wl4AtrjKOlKgERsUL14JeYUQmD7TMxEDxKrNvoGCzvHeSEEKP1J1O8hkbJONHG31wIwu1G1w+fR8ivw/0a3KdwFwFoxvDI4K7OPTy4F/cJBq56XLCo03Pt89HFixLgGJjAibjzfUHMhX3UG/Df4zHqDbY56W0jntU0fCOUIew45xw5OGMp+lhA/MS8Djhq1GtqXCtwkgObjrSMgPXlOFpjbOjRUZnCb6GPox3SNtCAEBfJNFpzzt7/7VrSp+YZyDPR0Mmx2NrqumBE59fEXR0JEvDci20LPL0mCMLTV1+SsK/KmDIGQjW/fX1wN8fy7hJo2ReCtP20a/sHCiUr+XkYfe8S+vtF9kkMAu8qBQUeFPJcnELaJFvbuK+C9zsEtYAKUcXwX7zmQ+E/xevxqfR4zgPncJ/CNs4QzgzlNe/KqMTnzyFJ7wtip95AmTcIAxYBtRZgbUK4vyuLCd57Ce39Dbj/nVTwvbu19Ld/HgRx/CbWB+crsTd/4r42vfeXku6TQ8EoP90AVw37VWBMf60E1hjjdYn5xzEm4te7orsRRBo7HXcv4E7Dhwb3URAbfHj/A+L/cud+QDD0ycOCp6/e9Sj8CnT7gfukPI92pVZujGSeyfnFGKjp4rQtiyXGnwpz1WIpbWIJ00z86rSWsh1PBbd7SmTxvC3by/B787LkfQq89fSX//Xgnv/zfzq4r74haOKQiF15tJC0PHShbRcZ0MgcL5anUiuYyis8fV0C103/mHSNSmCnO+l9jg3W60SRot9UmEc0sHFpZzeyLG5r1J4Hcf9YaxINyTh1yuWvvLNrhTKN8bVznuCqD47RBSedSJfaA2jd6Qj4Xm6P5cRly7g0QZscs33CmC6Io86x7u38q92+W5LAixNJy7d+M9DMIMIv0OFHe1gzJmJLirJ7jrmCup6GZTLCPgLSWpOtyqEJE8C6M9RH8LqLAp8kWBtMpF8fnjBWu9wAACAASURBVGDsvPwxScsHBV/8ai1zyF/C+nm5284zf/Dg14dnrxxJnz1afm1wP3Aia9BLQCCH7/zFwfm/fOo9g/tzT8uVNztdnm8cAf0+4v7MU/I8gR/KuK5M7//Er6boVTXx9YjC9NYMD/MvXsOkcJhDAqPp4/5lZT6P709xTtH7YdhLZQ+Ic12/92aVoXoe2fvl+tLaS6RqY19I7Ud30eTquh1ybeFEPXDPSaGM1XpD/hgTUdq1FSLZue6tNuIKG9elqb3n1f1Z3cY4jsTD0HUbb2d9evndhtVnKI50uu7jz5eRfU2rLeVGvVlu8zq/zt6yTnjFoSofAz/OzVmFEVffKXDfvfcTx1hzrVepq2/Wf49Sqr3sO6PIiw2u7VN2iljujH1iFeHbYA9D75GH+HMLP77BtZrDM4Udhk1l2Ea/UvZDUY07BDMe5ZH8hhBCwTIxloC8HtDaG++fp8a1jpY+8df/o882TfOx2Gd+QtblcrlcLpfL5XK5XC6Xy+VyuVwul8vlcrnukfwLWZfL5XK5XC6Xy+VyuVwul8vlcrlcLpfL5bpHescgi3/6H/9MCME+7hzDeFp+iZaoiQswsKSNwV2IoV14NJx4DPWecXyfWvdcI4vjR7wtPKyFzliXjm2RxZugnteFb6EreWSe0RDvqDHFqwiATZDFCtVRG3hFoBGsPPcoEgu5EJo8+txEMNRxNEId+1zhnRk2Ed0b4F7S1bzVBn4h3QBFYVBz17abTZDFsffOukmqU3HWsTwZtsFANyjMhoHOaCJtVREXTHSDgX8wsBTEsxSj1iblimcO9FgaxyvoPhHifox09RopUgrKgchi4mFyIiWAigEedz4XNFNZtHhgYmcC8G1VKZipFG25zMRPMgECak+weROkfXfUxlM0wOGB9Xd0RcK78rTg9p787FcH9zNPPju4r//2Fwf3zTcFZXjl5jPyfACZCkJ1BKThDtrVFO5zxAeiw51Dfi5iPLjUIZsOgG7axefEo0wawdCxK0/w1xQYLU3lWu3jxCiOgVpkr7YwbBV9sa1iCF5WbZ6WQIWVJfC5GFRKtGVa/cbA/RIZ2Uep0cnAbFuoeKKeDDxNA7AxffRx8ZnCG53xPbjQT0+T+BikMMjdu6nR73MDGXypOoJ/omdgp5TNWsUa0Y4xzsMSOHNgpwumBXXbkPeH+d+oq6OcuH/gBfNEcI15BiQb8TW12KMELYd2re4yMiVuvZZ6vYL3ns/k+WvE4wKvuIcGuq/QpmLv+lJhuz4OQLLDvQyStxmez1TfI2ZrjOdteRHLWAYptyaTfl0BE9zATuxNgF1GpS+BAV4U4q7G3btjSUcKnGdWSFoOpmIPG7SVGuFlU8l/Dvx8Ou78YOxQ5YB4NK4bc7FTtI+5VFxORjkYjPW8rf/stiCDk2NBOo5uC2h1ciz2eHwsz+tS3BXGjwrQ1Tc7GCvteBZy9Ze8B0QmfCzwNlvHhzL568K4LdtLqZTxhQr42lrC3iOCkQEuwSIFWbRBH19iYras+rk36hh5y9nHmbdU+o+FpUqVLelKg4sT2gBkIgkPwI+BsVIRpXF3TPsI77bUdwNUbTKRPhlmgrNdVsLILCbSV5tpG+bLVwUVyzHvPZnk58uN2Kxfq8X/y6m0/fvR9/5y85jEU7Vt9VeCYLEfyOXah8cT4Yl+filY25dhJw/QKI4r6SsLNiLUZ9GxU3cyeW8PVwOMOPcvYYOx7tpPJJ9vIhqi6PsRUI/s0vbmgESf4vmt/H3i52FBi5489v7BXb/7vYN755F3D+7x5cut47KAqZMLctXEC6m0z/tnwLAeCX68RP9N0W6yJTDveft8536J5/AXBVU6+cmflby98GuShwtSbpcm0q8fhs3MR9JWTrpJZHMC9DoW/VyO4rXQ1FKe1SK+pmYfH82A9+69E3Ou0Jm8RiKNuvVclahJ2PrOHnOuZu3OJIa7UeNuFfUzwjhadOvOGvN9BdDMUT4oT+KG01xNEOEf73bhpLgSBzTx0OxirYc+lsO85hx3OTQhcxkSWXRlsZiLTbuAhdy3/iGZC+wfiL1Rd4cUYm8q2LVyJH1lPOvSjnQTK8tya7gliPwnvA0DZR4SgOOzLs4Koy5sVg008eK2pG8yxlx1DLv/0McH5+He/YP7+Lvl+eWX//c23dd+eXhWCVk9ZMA7j+bIRIox+uHvlXcf/L8G95/7UbkS4criagghhPdMxDYlC7H7rzdiSYtG8mDtSar9PrQhXiUx7KViM3XRIN3GVWTcBmP8RNvy+htxWvharDUjV6u1b8bbFm1Jj1Ol39LAidbWfpaBI26s/ejOT2yNGIKxlXYmLTE08Ur8UTSyKM84t0M9GPvkrB9e6TWCu0e4ckxh3TfG3ifjsWTuA/dhGHugRpM8U7fxPdGhrZjfc2AcNeKxEMcKWcwrO7qrD6w9Zd4SxXpT+52oW3VNVQSNTGSw2pdHVVn7y7ymQWOixf+irFaeK7S42pdnP+Woalx3YPXbevVz5iFX09o779eHoPdC1FV47AfdFQ+psafeNFX0OWX1feWnv6rP+C6PW7lq/4ftw1o+FavtnFf8qH0rdfUf54e4hqCOty2zrXbP1XcUmGdZ/ecnf/gHHVnscrlcLpfL5XK5XC6Xy+VyuVwul8vlcrlcX2/5F7Iul8vlcrlcLpfL5XK5XC6Xy+VyuVwul8t1j/SOQBZ/6EMfaf7RP/wn3V9AniTxo8JFd85ZHYPGueY8F95J1cQxtPpYfxzBoFHB/bP1+NpNtBYVnMY/tzGj22GFhyPeRnhWGNvm2UKOSHjE9MrzbZHFcbRtPD9WmhSuQuUTqDYLh9DFyY+JXMiAGrLQBMw/cVklMAo9dlPhe4F+I9KBZWjFabWh/nmdWe3QwB4bz5WIvKju7N9ubxauW1Q1FgCkDxxh4LFue/H6ob1hODpO2ooOWUxkCxoc0XgZWE8KEwz/FrJ41GEciAphnSh0g0JNxxGllMZRr7anFHVZjFQCBucShcs2nAOnStxMRsRg2SIbiausUVb5RPBP+3sSXoYqORUSWrh2RRCQV58QhNuLzz4VQgjhyc99bnj20pe/NLivP/fU4J7VglpKOyxk65Zx5wR9bwft9jzydiFt03sOlbmD8tlHG9sDI+uBSlCXI4QHuFQYE93RpSVHmgqkieWdEM9BHDHcuULS4l3a0rCKIs+BB8uQ5xK4LmWPkB9ifdlWqg4/sgPklcLHcezGexxT5hxTECfnFDfDSTirilgb2u5ABA4Rx8QX0w2sMHFVkfyUhhuEUGX3K8VTo+LpiqXbFNCIRNLkKBfi6QqUS98+J6qdol0RV0UbQxTWmRQPyUL+R52vXNUsmKjKpCPsWjBnRHoXQBwrtluH8D0CSpaYb9L4jpDWV4CYfQ3244hXcKAj5BXGnS69avyBrSXmPYe7LCXOOfxXiZQLsWB9/scohynyMEUh0gZl8POkAeZi64zBIxNVhrA1iPMllKE1+isUGtzjM/+GoPPwfrjj4ErdDjPDrRGUrWhRuGIhXXEO9zFCPER7Blk/zBDTix0WlumYoL7Poz4vo3s8xLEGDMZzqZTcTr2KFE95X4Vm0g/iNSJVoiYm8hwodD3WcKEW7iheXbFMaQ8MT9a6AS1xnd+q4HPjChni14AII/q47q5RaZQdk5QvC6mTCbDYJeI8xbt7SPsVYCc/V7d44HcBq/vBXcFc/svj5wf3Cypsif8DuIbg+3YFvfvFXNCVn7zdpuXRWnrZbbT4Z9F/C4Q9RcslZn0xxZUJ8zgurG7anpMjnjHKmOPOJBB1KGEvEd4c84iK89bu8S7qcsT5Lup7gTq5GgS5ulTIeXGzL9cBmNXwYPvvwWPDs/SylP3lP/Ldg3v6/kcG96V/60ODu7koGOIjpPcAV30sPvP/hRBC+MLf+3F577OfGtx7KNuHgNK/SLz2A1Lns1Pp1+WRWL9qr/W/Wx3Is6WUT6bsioR9cgwUKeYIo0LqJwHSm/srfXURQZhweY1BN+XVFE18Dbrg1TZMb+QOH6IWa2MPh3tYO2iTM+BX55hPc34z6pLCKyIa4PubCfoPyjnF/SNo4hrPS5Pd+ckUmhd5wFRpihezJVDTuA4ijJAHhJmRONvRyh++JHl7/HGJ6NIleD7lSIqEA/fbYBQmTb/vnmrLhW5j0Cd2ORlzkY74j4mG7CNlO5mvfhxCmE+kUMYZCveqrGlfTQWFnn6r4Jtn90nCLu/+RgghhN2HJIjTW1iDjDEbmUifTObYiyhl3Tt6+NsH91eavzq4f/TnWw7yS4coY2Ch04lg2CcngpdOMc+gTV+UtPXWnugqUrJM4rNCRf9keAZGk1uleWQKoK4OQ3j6ufjnXkhpYGP7Mb2K7nVqW2LNS/TVXSwXYE4VVrj9N1NXOsRRsRY+Wa37udZEAQx4WGP/kNcKjGCEUmzuZAYKdYS1Pmnhfd1aBGJ7jzM+4dxmn3yTawCNmxSV8amie+DxPrPt1YMWvniJeUy/18HPuV5n37D2nfV1k4g+sn9drtvTDUHv6ypEd/y6Nq6Z58vIXjuvt+IamR3Y+F6Itol7nyXe7fNkXbHIPQcaJH1tHq5G4L4q9/lwD8Goc+dJvEy4J6dsqtVUjO9i+rWMqu8QbwcaA4/+Znwvk2SrbYFdhvtQhXE9XmC5VbiyoIqnkW276ewQ875cShjcB6R+8m98vyOLXS6Xy+VyuVwul8vlcrlcLpfL5XK5XC6X6+utfL2Xr4OaJlRl9wsZ/Pq2Nn5dkXQnPTL8ii/lr0L4sybrkB4vdeYvYbZI9tt1WnZd2JZbx3n3v+a5W5m/uNn8x+v66nf8skWf6OSvs3gxN38FzdMySfde/Nc0sVNAfehxxX+FxV+q9eXMONWpribexmr1a5q4/5ibl04zDOa4UuHBnfAXL9YvYZLeM0JkxcbTrU7uqrqy2jBPSHd52+BUrG45cf8LXNidJPyVXNo9Y/theSIQnugw6kpf5M18IuVd2fJC8UT9upG/qma7CnDzCFdYo/gpsZS/FlS/Jl1v+VIWBqu5LwzkwerL/NUQm8pkJD//3R3vyXMe6dkZd9HIw8VtqeMrX5CTGE/85hcG91d+7fOD+6XfeXJw33hFTpe+Ub04uMvulAZPVOxjfNlHfi7BzyiVEwCTkZwWuX8mvwreRTnv4qeo0+7X2eOl/Kpbzqroky07hv3K8CvXEbyoX4U2/b9qcB2cPEXQ1JIH/tIuVTYOJ13Z39lAunaR4tdlp/iF80idVZL3xijPDD+3X+LdDKcEsy6NC9RJgp+ss4/TrmWwDQXe5amkAvb2PfWk+1zEk6v8Lf7SOLnKOQrdZSW/GuevX4dfR6tTsSHqpt3n8xN1ygZpgV0d4sEYoU7q0k7i+W3UPe1Xyl8z8xfMOD6Qde1PncSE3ynyw1OxI+SHI0OGX9VzTBt34RT44eI0Oxa/eJ5U0vZy9ESebDps5PTCYfmauLt/X03kJFMJvxlOgZ1Hui/DxjyCeG6gbG+gLKpc3p51v749Qr9epNKvmkROgtSIZ4Yyn9F+o2zH6oR/26L2kIcLsBnnEcYUPSFHW/5QxvrBEgT9gO3vtHv3doJTw/hlK+vkG5Y41RZYFvL8FO1zhnQddflYYCwaj8X9mWOxhxVPMaLxVThZXaGtVmqOwF/Otn5uLXEirKEFkXLOESdPIu+iDvdRtudxXOk75m0iJyirA5TPBRy/IaFDDR4o84C5VcAJnaqcd7kSvyk7NjtZiT7BH5vXoF6k6CFqbon4h/LEr9fpE7+2rvET/GZxHGKqlZ1cpRdwLhk59BZCCKFYSt6YakUfURQkpCvhr7B5VKt7Db/kZrnxZG05lf6+j/nSl+ZC9Ph8I/OSx0Prf4ITWT9yInOiOSzVNAhm5OOYT35sT+zkz96Wd39Rnd5rT90+h/xUGKMnyG+aSR6uou55AvH8qfippiiXsdjvna4sSLkgzQUHiwdbE0IIFefh8+uDu8FcpIZdqbp29gbmdYqCg/dIE9mdYW6JX/LfF6BGTi/WjcwRym4uVJXPSzxXZSx6/h98cnDfANHhK6PLg/vh7/qewf2Bb/suefc3f1X8f+rvdmmS9vPuXSmrnQNQay6J+9pc0jq9LmXIE/bJntTh6e3W/zzBSTr2INhXmhISINjjkmYRexzKEhyEqvsAJ1iSRs/uRNLGFAsJ3jmbzdU6MelC4NwKtg7uOsTHkRmIARz3VkeUVn0u1al6zGWPj8VO706RLu6t4SQKlw0aE9Htf5DiFD+Ioux4kmB8Q/8sMUZWC5CCYD4vnGv//dC7ZezcuYgTKsfiTknUymQcXx7JGFDgoGk4RfvIWpuo6FbwqgoFZavW96Ua4MQpS91w0rePuXx+bl8S1ZygT4yl3MpU8vPlZyW82UPPDO6Pvk/cE+Sz6uI/xVA4vfyg/HH4srjRVsKB9OvTmyiN658enN80+oHB/Tf+9P8aQgjhE5/+4PDs15+X/JzceGFw74F0xZPa3PNSJ8vV+nV1n42fx06zhhBCgnFMnwJjW6VdFx999avpibFVw7ToPrt6WrR9l2uv5o5+6STxLIl7UW3Y4EgOJ2O576n2zq19Z8ajDvjhtKwi/7SeKiO8HH1sRCJdvlrfrZt7jKSP0PYOEa3Pwwb7Y9uIe7A6fcyPsY/Pk4w8JRnZG7Z2Sa16s07o6nazmi6GUWCfR+2xGqco9YYr4+F3Pl07NPa+9N4obS33h9BBeQIUbaKOENLUiXC6K8xFMGfn90nc70y1IZAk9vXGPgavjTI2WKOr8jS+5wmr7YPvVkhUbn23VBttkmO97izizrMu7PVnP/XUgmUeb0Np5HRvEq/6gdwUgt5rZr01JfYYq3ibjBUz1w+Uthmb2Q8/IetyuVwul8vlcrlcLpfL5XK5XC6Xy+VyuVz3SP6FrMvlcrlcLpfL5XK5XC6Xy+VyuVwul8vlct0jvSOQxU3AcXsDHcpTwXXkYvYsiR/lBhnIRH5ugx5WON4NwmgiWNtNtJlfg5GxdTj3TusvN9/c71kxb0QT9rgfdeyfKBkrLUbYyg888aL7HkxgtgMASjQ6IBhuA+8QiacGOkHjTuLoNQuFoY/79whmo04UFoMY2vhF1gmRvGmce9RnuTYRFnFZ/Y34E+LNexRZ1sRxDqpNKoSIiPVTqzIyLqvvmA6pQr8gHivPbOMWSie9cx9n3oieSQ1kscbDG+iGCP4iBw8oLWRo2Z0KUmmyI7gIYnUXQi8KV166NrjfeEUQac//7O+FEEL4/G//9vDsqc//joSxkPdqYPWSIDymCWpxguHvobEkoMeljtCvJqW494ANOUAYdI+XQEoCFzZCuY0qwQOmHZpygr50DgivCfpVSnwfMHRJQ5tBm6ABtW18cdXA56ThpriB2yPiJYM7ByKVdmjRt23YjBHfQ9gzwJOWyHMJXOkcWMUCmLe+PSdErMCoLYkKRZEUuYQxAaKzBho5AaLzVodVtMZ/jgtT2gNFwYO9gbvKBHO7BAq26upTzXyIPUZfKg2sTZkJ5ow2a4ZymXfPF3gG6J9CWzE752rUPRiuC/S3JdzE7c26XB2pKwaAn0Q5TICYmRAPj8IlHpZcsB5ZPGHbq4jFJtZe3strwbM1qjREC/TVZYfH+SNAohLBWxbA4WEMSivgc9BXdmoJ+wGk8VYlNqvvEcco41OU8Rx4WCK9l0D5NCNgJxeCyOTY1COtCdV9vcngxtUhQcIribAFcnUEjncR6F6dI1SBOGIRZxwvYb4/xwegHipMZBqIqmvTmM5gA+GeqzEFqCeFdM7gJmZe8j+NjEGPhav4XMI4ANrzAPY1b4CyZedHGwqol5B2bTjhgoioRSnRJcalCvVDzGqGsS4JN+R5Z4Np/5dLjikIIxdUqea507K8KY9hcEui9Qc2IcYX5D2rjPIJZFTGrxqJiulDWSmp8ZLvxvGW9JUo96pu7EhdXTiZwa/kbXwq7e0XcplDPRekX39TI/lf5u0c7ZOl2LdpI3jUg0Rws39y95HBnZ9KnP/jLYnnq+j7RSJI0f2mxVGeoj+MWUIon5tISwH89sEEyFG8WowxJ8UYcHJyO4QQQgo7lgMhyuecO7DwK9jsaSFIzSlQ8D1a9ngh5Xa6uCWfz4BQxRB1dSxtaFxJeFmJ/gGbFaaSlmTS4ZinQMwXUlZ/+L0Py3unkq76WMam1z71Y4P7l37hfxA/KID3nW/byuWxpGlnH7jZUtphdk3mjcS5VWD5Eg1dwtNir41zdIrrZtjdMPwuMQgUaAfsbyN0971d4qClzPuhe4r07UkTC7tjzMNRDYVC5nE8kIDKSt69eaO1Wa9flbhvH0m5hUwaBfe4llh7PAqOdbYLTOIENgOYxN3OTnOt98aR2IAXxXSHa8Bvk4VODHFjcHt7U8a5LyuiAIa+xLUsORDUxVTKarHAvgDax6UHJMxved+FNppc2nW4innjLlsC5qFzYIq5CD1B3haw6+d6HKKxIamucqJ95xyfc3VcgYUuvnPclQswxSelzPGwjA6j7OLg/spnxDZPPiJo+Y/+J+AhZ0AP35D2md1uy7x4ENfJ3IZf2r0REMMoip0LmOfJNCbke7cH9/mbfz6EEMJ/9kf/yvDs/Tt/ZnB/7pVzg/uVW7KOT3B9gnXtV0ksaLq6pV1jzlOlBpy3ibdrdZUA2qoasiJ7hfrKNXleGc/rDfY++zCtPS61V4T3zD0kY9tI+U9S9W8bNvcSMeaqW5DUXV/in/un3B9LVz0wnhxzpUzZnfievtqf4npYddVV3C71dl/9p/bYaBsUB3X9dwe6npmh9p8S6x4rdQpjrdo794zj4aRqXzuSJrW/y+sDEB7D4BUP6lY0xtN/EN+zVJhx9ZxtlXP8OE6W1y31mF01Ted6EWOk2l839nIp3Se7dmjsy+u9adSPsdeepav9tw1T/PR2g6uhklcJwKZWId7eCnREIoE5B+jrLTGKhPtTzI2+2g5zRezJ7e/KuNOXkYqH/aeO2yC2VF4NkReYW7E/0fb2e3J1fL9Ntat07apyJT0ul8vlcrlcLpfL5XK5XC6Xy+VyuVwul8vlehvlX8i6XC6Xy+VyuVwul8vlcrlcLpfL5XK5XC7XPdI7AlkcAo76JvEjv6D6haRujxMXQGRWRNYAV5SF+NFvHpDmEWaiI1JF9+pwiMSD1lbYcTXqUDaPp69iRBPrjDfhAaliDUTdZii9F2bH8N0odEAc7aFlfM/f4ah47N7CzerT+ECVmcXMPK/Gb1FdFTqgjqeF+VEo0IbYgR7LqRoTnCxDYm2A5SzjSM0EyJV0wPfF0Sda8Xpj3pbEqZBw1/nJcAQ/zZAOtNmKyM2aZRXno7BqNX58FTWttYoqDyGEpIm3t6IQZE8DBGePUaiIoFFcAsEe5cgCMYqHwH8WyQh+wL0itaVDFmVgYbI8icNJSwIZiV0W/7R9KRp33qHgRkD3jIAdWqaS7hKdKSFvBmjEohBk0M4E+ETgpXpC2inKainUsnD9i4JUeuaJrwzuL/36E4P76Sc+O7ivPfvM4J4DWXjSISOnGLaId9wl4mZEhBjS2gCXVcs4sQem5aRrkweowAP0+10AMyfAIRc1ER6DM+xYSBzUbU9tYUteoB2UxngxVfY43t+aQIzoKnJUDzV8T+q+MmxMykZeG/jG4XNxzoiyod0j6hj9UA87kp8yXbUfxBir4VJNd4iEI54lbmOoHg2dGCgXNZ/gWJzG/egxUHByCpubrPpVZWIkm3b/tIpP93aInercJcdclEkd8RtCCHMgKBWu1MAUzyMoY7bxSs2zhOtG4NgxeksFRKlCiKFgbnVjAPE1uRoXgc/BeJEjXXtB0nIB7exCCUR7Z5MuZPFxKWEmiLJh9bC/EYNTsa+AYdfn2ZgH6sGI8wLU2wK4v8YYhfv0wgZxblMaZajmlqmkW835YJUqoKHLbsagUNzG3OY255YKrRa/JiGopz3CjKgwce8jrTnigbUJI6SlwNhEjGVI6O781KhLqMG4nBh1oh6T4EbMfYeK1VcwxOekbIZFMAJXbrzRVZEubYKx0A6NeU4w0kXlQGBGcXLJBr81bgx84VaK18mS7QM2qMqBDkd7mlaCqWQdnXRo1V3k5+BE0NlNcWFwHzdim/5VKdjH55HEhzJBWj5fyVhzVLbzmEuI+yAXv6NCwv7lY3nvyUYwlodB5tt7hSA1k6XU1c0uP/cDF32rwBpoKQhX4v6XicR5C/dbgJAexidxnLxas3bS2EVRtuKz1e5Cwrg5krK9MZY0Xrjdtqc5bNcJ8kCc+Y0cba8WBHIJtPw5TAAa1NUSGPV60fqZ4/MJ522vSL2lsDsnI/F/OxNu7WN7kq7LF8T/+aL1ny6l7OsTYOhRcDUwo2ktHyzhv8Gci8PkQef9UdTr3kTK4RyuPNmHydwp0JdGEvYO1inpGImcovzXXetU1XG3Gpfhv5A6nN+Quv3yUy1a97VbmJOpaIDxziTdR4jng0D2vvcDiB9YeHWrQo8V3AFq8Yqk6ZlPy/plTnvMbAJNmGJhwytqxl0lZiyIhbhnRBMXgqc95sLiluC9L2GI/MYHxf2YmKSQ3uqQuMB1c7hY3JQ4R7k0FqIWA9ozh7EKKPb++o7peSDu+R7nZDBIc1wDME5kDV6hj4fFZXHvt63hZAkEM/cgs/sH96tffGNwl4+Kn4/8JWlR9QmunKEJHKGBjNs0kvqcsz/kbBNSuLzOh+Y13+X+B/pBF34z/5Hh2fe9S/YCvu/93yfBPfC+wf0bT0lb/Ts/9+rgLndlrEn2Zcw4QbXsJu0YNMaa/80R8PC49mBaAu+8lDF1DuT8eE8CH4+lPo8Ouz25wtj7UnYCyFFeMSQ+9A0URLR26xZaq1ESH7HU2jS+ZFTuacorFlbXtRqhyrUZ8Nu8ngfusTH1btSmbBvOiG0JRmhEvDExrNybhe1h0BkGJzXnXkv7WQAAIABJREFUHa5JjGOSEzVXRrq3RBmX3TxcI4izqF9rjq95zETSrvpX6xfuaVt+0nh+9BVp3L8FPrprz3pfIn7dQJ6xDcE7ukdesG6xNuyvs+MWOWwQy2GE/GQYd6YF7De6Da/TOcW7J90cpcLGeK2qgde2EGfODhxHBqfc741c80I16ssvfKC+F6Di1x1yr79PS2V8ecDwOFwqXDja4RKVmOJ5NmvLFtOZkOQoT8RDTLHqk8p+Sdi4yWGwCRrtLZ/z2pwaV1BxTz1w3so5drJqM9q0V93nsIEZ8xb//udO8hOyLpfL5XK5XC6Xy+VyuVwul8vlcrlcLpfLdY/kX8i6XC6Xy+VyuVwul8vlcrlcLpfL5XK5XC7XPdI7AlmcJEkYT9rjwurYckWsD17IOpwqj87rA/lvKS2iZuU5j8Y361A3q4FH47Hc2wW9/r1NsMoxv5bbSrfCEfDdjjtA5EVd19H3SPlQ2qB4spinJOo0ZeVnO7F8cDTeCJBxVtYx+a5g6tpq7wYeVbXbuHdNO+xRFEw20MQKLxDHBFAWjrpOVys6TeJtjFJtT3H6gFRaCjqjBg6q6VBLGfEYmaB2KiC/5kAdnCDP0/oRSS8YUVkQHEKansLd2Y8a+NhMcGJNKmiesCfxl3MJu6okPylxFeBILDpDOVMcWinjSwuJc++CYJzG54AAZHgLKbfDF4Vr9HuffH5wv/zFF0IIIbz0L351eHbllZcH90tXnx3cR0FwbxlQIQf4bdA0A0oY+JMe/TvBe1M0JqJXJ+Bz7ACncRAC/EsZVnCPu/Y8RbkVgRh8EXGMNRBIJbA6S9XEgepV4dTdvzl80i9RMsTHxDF9lCYGxfpT3B7NE8E7JQp3Eu+T6Rrcr3oP9stKX0pcN94lsihV6Wr/qBWQWZQpexzHFNGdWfmsF4PvQRzT4NfGQcfzXzewA9E349KjQRzHOFGAvPi7PQqfuJVKYaGQVvxFalyl3pUPCLReoJT6rlopxIv4PQZmvUZaarSDsiaSRt4l9qhHahGtNSNKx6B/c+yaoY+/ApvwIsfrLsvngWUco1/v5TLWTIGBm4DBQ1znjkK0i50+zjAedP8WRKWyjxlzGAvXWZtXZvTvob2r+QTtVBy3yzlFZaCUFc69i6swgKKcz+ySYcppgcKSGSjpHs+mbC1wZ7QZxDhF0PMh6KsUFHpOceN6ux9XAgxbbVWJiaQjXmkVs77RusOIU60D0jW/6zUw61bgKg+NNabErrZhHtSdJ1El9/D3yMRYcxyn3ZsCu6zWhshz35obzjFzQSqGpbTP/zcI0vFZhdCXeJ7FVRvvyWQ2dP+iHRsqNOBnSxkv3gDO9BbQbyepoImzmnNvmSsWgXO0Flf6bAE8KSZIHNsPx2Jf75/F57PzkuM15viRNZa1YoquF8/4IbY/4HqLUUlf/XUy6Ou8TgQD0xjuJRBqSSDW10CKY90y6cLfBRrvItL6NObbKd4b7Uq7eWRP1gEjYNvyUuqwud2N3tiSOd4H4g1YvaLm/FzazYNC+QwX9+EGenh/3IYzuohrU8A0ngB3l6W8dkriJD4wRXtXFaru7Ej0v2dFw0t84OptGSGEEE5fkYx+9nflupYrVR810NHo18VIUL630K+Pg9TDc1+UfL73kceQB+n7YYZKmrRpee4Z6W+fFlJsuHaKShnxKhBpkwFzniTDmJJJpk86LycGhX5vgqsRjgS5vo8h/RHgiB+5KB+cn2A+iTnSyWkb5k4BTC5NOoaAOfDJDSofzT0UaIcNBunDrihy3MnDKInJXS5llrvDqfwY1zTcEj/lgdRL0iF+dzh0TcTWL1+9Pbi/hir+Y/8xMl1yS1fi4RxNN/M+T9vNBXJwaJtTibOCLc/RV8dF38dk7FjMPinJXv6Lwb0z/+7B/Uff90OD+9p3f3Bw/8QvvTC4p7lgn6fYx0k7VO2sxlhTyr5NVQv2mfU2QVsdA3POKzMWt3D1UdI23CUQzRpDu34vVV8LR8XXrLEw2PTVnhidav826uXM8/YPdfWfun4kjmSlEm74cX0QuYYpIf4T82dih3nNTMklOPxbZRHb+rT34hH2lvvyjepvq+9ushdvpWXdXj+n4xaCuEmyqB+6a2MOra72G/YKOd+Mz6vNto92nfEqNpK+u3lOhbEor1nfmGdh/zInrhoFkOB5hrLIcrFleZcPtb5l28ccrlbXHcJ3/OukM98vNCt5UO1jk+924DbDgYbvXdhW8Lm6RExdFRQJI+j8cN9sZ9zZYzRKYpJLYKcrIqiZGoUrx95n5B41TVOP70OpNTr8JAgvBVpe9acIcj1TfQllgjBi16bE5CdkXS6Xy+VyuVwul8vlcrlcLpfL5XK5XC6X6x7Jv5B1uVwul8vlcrlcLpfL5XK5XC6Xy+VyuVyue6R3BLI4TZMw7Y42L4EZJc6MR6/zgTDDI+jqHLK8B0SoOo6fxI9bKwCROoq8mm7zqL/F2zX8pzgT3bvrDbC2Gx1lN3HDq/g369i9jcS13AaKrAtUY3AZP+s7njfr4LdC8kXw0msIfG3YBuJuE4n/eDmo4/3qvfV1WKs6bP0Tg1YrtgbeU8iNtdEoLFYfTKraCVGpcdwKlQAxqLEHwPCVbJNt+A0wX4xe9RPiC1WBip+iADIA2LahHQJRQFwC0ScTcIzSqeBw8kqQTqdzQdUsgDXOwUPaGbXvjtjvK8HeNNWxZOcI6N0J8jmW8Ooc7WkEvFNnRy/tCi9pD+8tDuW91558fXB/9tOCFX7qM08O7me/8CXx/8wXB/fR6dOS9tBiubIgyK0x2tJeECzWJSCFmhSYZKCJiXog/uSxDmUMWlSYJMRZSNln6DMjtD2+qzE8qx2kVG08jkRr0JYV5gN/zc3+wbT0zwwEUbLqN4QQjjOJx8SSGmii4VkdNw77BiOT8Wg0UPz58DnxSkS2wI+FFbTQOxo33MZaKpSd+GX9KHwxjCNoN6E0xoAsmXbvEdeEMCwEomGEOVvIFdj3ztr2eoNpE5/uxWCQcUCkVq0YPCxdoISJl0I/rIgbblbDI9ZmlnJOKM9PgSk8RZnPUCxL1n/Spwl49JLtR5Qpt5oYDE6WC+eqfRonsDYcIw9LqWOB94XAFt9EEMhndbFZ7RNEFk/gd4Tc0V3Ara4KMNp+j0u30LebiGWRGMg1ju+xVqvmFnDvNXzONhnnS+qUd++qfsKrJiIJWfmAdUgbR2QT/bT/jsz5JjFOiNGa0CrsM9tkPTyNpTU+MtxhTkyiVB2z9nHc/iZSOGwyUg0/8aJb/1vje4ks5hp0iTzkVbzMG9gy2szx8C5wiaXMp/5ZuDG4P482kaMN3weM5TnMxa6kiDNp/dzOJYwjYFOP0BBGSym3gwRz0gbzYIxjFfCWdd1ikPeWgkMuUQ4Xke5zM7H7AKgqnPtlzFFO0N/Zbnt7bPUwtS7mc7iXIym3cwtJ16ny35bXEpOIE6xBHpxx7MJclfEgBayLg1Lq6hKuUdnv8lyhjc13JIzLB7g2JUd7U+i1+HUcY0yWe5IfCeIPY50yAsp2MhL3uT3xfx/cF4BzPQA1tzf2ZQ1EN5d68eWoXbmWiSMpv+s3ib6XI/6iehy3h/NTafsjlGF22rWPAtfWAOl8G+jqGQp6ikC+tpByWXzmiriP5d0K19LM65anexv1fUQEH9rKCAhiTrKTEeYZaJNokoMb1OOwA2bvdC7r24tCrQ2P7KF/oH1cBKY4AcbyeC7Pb3X9KTuSMkE3DQnmdthWDFiiB2RHYYhz9NvTrpiXWLtmOxw7hFl87rLsF8yP5PnRqzcH994DgiGeLcV+T066gsmR2NelXn/+d6Uv/6m/hUI8L/V2eizlPNlg2JVmbq3C6BnuSjDBTSZ5S8aS9ibWbYAPHqEeCmT5xuKXBveFJ58b3N/36J8V/3/8uwb3P/hlae+zmZTXzrl2XyI9EExxcu3NwT3JLg3ufCo46Dq/OriPDnF1yI7U22SHjb/1c4rFhrqiK8TdmyCLNR64K0ViNo29a2t6aF5ZkRnhdH70DVjiI48/VmHTj0b5wt0Vc8Z5Pz7PGZ66rsvYY1X5b6LPo90De4/b7QDbiq2PaqMOrfe2WWJtsh5TaFXlHesx67qQCKpWff+RRr0GtSZQcca/C+Eap09uyvrhnhivhiDemu2a6eb4Zq1luzDZriq4S17bp76r2qA+oz7iUn3GwB4r/2y5lWFvOjev11BIa8N+pcqWxdPCWzyKuqsLYMuXcPPqQ+KDM0z6OC3hdyH6Cr82UvUdgXG9pvp+0PhOLufVZWhDBeYiWXeVBjHGKoyU5R02kp+QdblcLpfL5XK5XC6Xy+VyuVwul8vlcrlcrnsk/0LW5XK5XC6Xy+VyuVwul8vlcrlcLpfL5XK57pHeEcjiJISQd8fDk1yOKleJJI/HxvtjyYnFaISIuNMQGgUAk+fGEWY5N74JDsDwY4QddW9wxnlbVBwVQ/Jui+nd6F2FdVxFFlPE0PEYOBEANRA/Ov8RHECtzvcPTkW35un+1CpPosXuzEYimpd51zjmVQRx+8d6vlLvxcQVGCgGE4miyoL4jw7jlLL+mDqEDVZJbaBvagMA0kSqSOFJgSfJEqbFyD/SctgIyijHu6MOaZHBBuQVsRRAUSyBqFgKimrZCC4qyQWZk04FJbRA/S86vMIYqLId1OsEGIXRZUEj7e4KBng0AtMJ2LjlDQnz+hfbdP3Wb//W8Ozpz39lcD/3u18Wvy8JDugoiHsHgLidIEi6DMPFAYCYRf6+EEII80rwSyPkZ9oIamlUEd8n6SZek3HuAPu57MpwhLZXKKQjsBlECSfAuRF5QZuRSt32GAvaiRzvFejjJKil6L/ELhfww36jkcRdf1OEolXb2aVwcF0s1w/hHOvivSb+u6yd6NOzaFHiTOKhxxC+iYHDyVT50GY3UT/aYvb4nCLEPGi7H8+z9ZxPl0nbP1LDBjHdCepwk1+/5U223lOnTcZrhYdVwO54Gd71L/Tqar0XnTA875GScYRXWgEDRzQj/MzgnmeSizn6zazDgi5hd46Jz0fyFDiaOCTiRNFWdoHa7JHAx2BulaWFPBdlav4Tn3NwHrGMzG1ZC8Rfss+geMwx9Vy5eV+m3bP6L6XmeUbr02+mXdh8D27OsyLvhRBCE5ZhnZJhfGM8wOpvxMWElHdrHhULg7kgr5MY4Lj9TKx3u5ah0VpoVwqfF5dCe6mxdjUtiZEza/yzyjALm9vDr5s2WXcBQaysLscmlMDVQuaquxWQ4n3bRnj/Kghe8VeDICr304PBvVcJu3MZaDMk7FdqmZc1eZvKciHvjXJJ+bmE14xIWtOG/QoIW8wV86WEebtp8ZaXE3m2hzXGbiWW92bAlR7YF3gAc54Z59BEXaMR93aSewHWvsD/z96bxVqWnfd9a09nvmPNVd3N7iYpURRFWZaChJogO44TIVYSBIgCCXbgOI4R2E6AAIEDPygvfsiAIEgejMQvCSIjHhQbSiRLliKZVCRRoticm2Q3KbLZQ1V313xv3eEMe8rDHr7fd89adU81VUg/fP+XWrXv2mte3xrOXr9Fse1lav6BK00Qz7JNywJriUmJK5PY4mHfj3B1R1LIu1khZZuoXinlkg+a8qonqAdM3K4gcwNET5xpAvrmGNGM+W77nMP8aIw2DlTsCMuU6Q7KaoKyQKeoKwmnbOeFKUnlIdMY+ccOp/YLcFUOnqdDoPLcOfJgDNf9SMHtPid+PpRJZbz95abf5sB16ys3JK0zYJ8r9PHFYLd3f/G+oGK5CthKZb50VDV+RjA7u3vy9+MT9Nl92AOF9gSqF+NhjMYQJ007zFAOWS7pvoE2eWlLGstFIJPHsaw7K+C9XeZfb43abMyFguswVdTz85JtQkLJl9LQcnSQbCp+brTI5qO3jyXuG7ANyHPxSDDFoEu7CuW2mMtFFSM1bW7erVaSiV9+RerkJ38BXp8BxD2X2s84ceWiGjpv+NrkeitXCdYX5ktfQZZLpZerpryiWsong02Psq3evVdJJhblt3v36Pi/7t0/vffx3v2Jn/uLvfsffeXP9O7feumqc8658UIwxdEWcd6yX7GErR3U4meC66AG6Psnx1IvUdpUdMW1W2BupZDF3PpzfnHN2l3jovbH4DeE41Xr5dg/L1OLAobZDaRqm9I/9wxdX5SmgbDVPl8XBpGf4jcL7pvgOfcq1R4r0s4EeMpT//n8jqD2cgPjkQ8LHkXnr5dD8ah8evymaq+I60jndTu17kbdBrLPeonavVTiqtXcS+XT/5tHggC5n8S2KsXJdZ8fpRtzmhX7241TV+iF6r8JsyCmWKF3/b9FKLq3Cs8bjTd99Fr6NsmdU/UTQhlXyL+6krLzi4orI+6l+tNSY7+gilj+TAzs5BKD4DniXpmaK7PdYm7NPHd4YGKpmSZeORe67odtOOUVLbrBI73NuMu5V6w2cJFuQxabTCaTyWQymUwmk8lkMplMJpPJZDKZTCbT/7+yH2RNJpPJZDKZTCaTyWQymUwmk8lkMplMJpPpKel9gSx2rnZVi63hEfMkEVSKQgO4xx/3V0e2FRYCR6zVEWIepT8npTx7HMDX+OGS4TT6/IcwCk+KKdZ4XCCbzjlCvUk8VfAcNo9403/zHx4ZJ+ahVuUJ3BziiWo/9sBX0EEsNGNRbWUDrK6C5nhqrma6A5jiinXvj1O1DxyTr1tkApFbLG5imRQSReEq/HESjdCj5cBcSAJYk4p4WOAgN4nThxyhDUiTBH/3BqHQIiAcu2EMLhaRxG16q1jSmmSIB68ReeWQt6L6nt6dAdsWnwpOblQKsmk8abg+W/uCnBrMBDFXoBzmr4n79pdv9e43P/vJ3v3apz/bu299/eXeffjgLeecc6dOOE45AJwX4N7Opr17H2itvJQCWAEnVgEBPXTAEFf3nXPOXYmFVZbAwGRoHxmwGAmMcEokDbB1MfDJXVNIUSdEQA8YDxCVxMpNUc5j9T0S0tW2JyLwRmi/I9gA4oAyDKchrG8UwKMI9nM9Hc654EAyUZjP8xGhkiYNkvQpj/3gktDIEELBRz67qpDF7JsBG6z+B9yMJzGDKlt/6M6WD1GgAfSdehkIk7rFawXwxkqBeUZ4ZrC5NpkJaMzqSv3lT1YhYBV9+NmD/lJkAxJ7lKLdTNU8kHba+Z/3aGSxae+g0RYI+xSopVMEuFRtT96dR2JvessI7G+GcWxIOwEEUgQsKYYml6GEMtXfRV6UsMJ8Ye4bpFIBrRZjPISPnmAWwIApomTArepezdEkJoVZa/tZXHO54u+zFScAiEfNpzBmRPTf29sUfkPY+A1U+/t77Jm61UFwuH/u68MRr0XPOLvrX9Q8zI8ID81J60C/TpL18SUK4N7qIDfNH3/0J7JE9SP2ws/P0wYouyhUb/Qj9Qbiq5ui/petTfoirlT4POY/F8Cn/Q7s2mIi2MvpqdimB5gX7mRyHcYqb96t0E+GvJoByPUFMe+oe7bCBHPlMeaQu23dXsZ741LS90Yi88oh+uZzQPmeIp/TgYz1lUKEEhMZraWvCszJeE1EjCuThri65AjdcwYMXJfyBO9drTGXRjwlcXdcV2DeOsdVG9sTiXQ8kTgvtjjVCaY8nLa9UMh/SpRhCv9bu1jwZFiH4IqWjviagX07zYBUhgnIEFwK3GwUA6tcED0o7rSbuw1pJzab6fRCnahZSRmYI3RU8BCnL4SHD5mPBIjwUtaD0w7LCbv3QF35Ie5xIWupR5WEMUgEUzwDkrYgdnokSNxBa4dSGJiqkD62hfpe8SoDTr9y6VgJOLxbqPOr7VL22r5U/tZEPNSnEuBqIWu6Y0mqK4aYYw84z8G6Dm1rb6vxfzjHvhaQvSUmOiXWrjnqHvRoV6Ge96aYU9RNm3xwKOv52VXY7h2MUcfYqzmSOCPsL4ym6Acngur9zneaen7pviTqz/4d8XrxX5E2sXqdSHzg4YG+D/Wb2vO/J739TE2FVpK3CraP/SkaNuNRncv+B5HBUbuH4JxzA2Qhm0kgx0eSyJn7Su/ezv9W7/5PfuRne/czs59zzjn3W1/Y65+9+Uga0HD3HUlrKX7K+ZXePRoImjmNBFldLNE+0/X5T2imGFrSh9bumhXc/BNE9nIureaYAT+BObEv+jqAh6USFbY8T5PAvoSHxJrhxVThZgNrGaxTiDPVy27s8XJP1pM3vU97/nw/MMX3i/lR+8T+ObHa9w40D98edxiHzD1w/1Ug+rol/3p9FOMqyXa+VCALq4L1wD1w8ZOgTXBfGcORQjN3XqJAG2fhJ4HCqpluvFtUvB+Bvats49lgjz6AyA6tFXz74WWg7rnHFYd+cwmgjNk+vb/pBIJjnGpvQe3XB35fgbtoUfCb/J4Uq9885HmBfs3+m6gG0O0RoK9joR2ra438EzeNZha3vmprfbeK1z7Falvxyff47ISsyWQymUwmk8lkMplMJpPJZDKZTCaTyWQyPSXZD7Imk8lkMplMJpPJZDKZTCaTyWQymUwmk8n0lPS+QBbXtaBBE4UoJS4MR5GruH2PWCIqAMEjsjeIkSRK55wjxxucSNZHtTdAXdUdQmRzv2f9h/CwoXd9YTyp9JH9wJHwDllc8Zn/qH8ojFCbiH1ZVphinvvn0Xj4qQJoosj/H1Va9XqbJEqX+KsqUgWAoCPfY2+7JfbYhbAEyglcVqDhEmXYFWhJ5EQA0VQUQJgpZLE/b5SvvycKheDHdihEQqA9jYSM5Fwm7aajZa2Qt3kBPBdtA9gWzP94eVPcW4IdGl+8KFGmgpMrHzbohjuffbt/9u3f/8Pe/eaXvtm7v/Hq/9m7D+4Iyqd0gkzadYIvmsXA07XNLI0FR+wy8busgDIGWiQ5FXbUCKi4baBFJiiXCd9tn+dO8D7E904TokdQiMC2JSjcIbgPA7SFrdY/8X5b+PtUYYUlvAnakNSIpqIllYTa5YctlhDcOIB+If5St89N0BXvzfbWkX8ID9ryaPNvsAahPyi2hx87+WTZkTSlChVClB/6IcpZoQlbQ3AIhHhIVQDn5UMgn9W0RcvWgSsLdNn7x6s64H9YSDvUSKfGj8adhvBCKvDeWQbHt/V3N4IEBpv1d49jpnK0sQzYIYWiAqsuB5q5AN6yQ0kmmYRxvSBjBpGqsgKCEOEdoX0ew71q8087RUQixxe2a7ZaQpQ4ThE6PUTbyttwNNKYyF5goTgvQXiEWK38BEjvLR3q73hen4GyrbvCinxzt9ofHhWHJik1c0dMsXrb8yJwSagVbSf8+LGQpY09vOcqgBCjoidG7BLvVa0941igUWB+Ox5Cu1UeuxJGi52vIFpeKQTK9ilUE+ej3fxRn5+hCnMelk8CNCDxYztEYaF/vtK2ud8EsrjGXGWF8hmhPg9LwV6WyOc+ZjIZ2J15++5wKHjUegH0GN5LYNkK4sKr0969hasxLiditT5UNvPSB6U8ezMVvykmADeWgTEac8h9GMoT+lFvtGszlEPNPkufCknm9zNCfd5P5S9bbVpmQKvnGGsmuSxI3qzFncGqjwbif28i+f8gEKovYKS40L47Ar624iR3gHUA1jgJsdOpuFOwanm9RzdmDodoe1jr6duGaDNFtCvE80d8uV2nLUp/3+T0lTWVxn4/6vYkP82+lzJ7AbSo8u/ddNBlsb0v7k98oklMiTHqZCnl+YYsKd3NO9I+rgzkaptFIa2cdXEYSd9bYUEcjVqk5EAyv1xK+5mAe1zdE5sxwuRlX5a37rlnxP3B6/LubLtdgx5JOk7vggfM645QD3NMaI4WUp5pKYU4KOXdKfJWt211ui22KV+tX03knHMlmJq8rmuJPQI+393Dfy41ZZ7MpW++e0/a7/5C3FuyFFdI6QcnUublUvrkZ/9Y7O1Ru3Xws38HBR5LfT/4jCBzty/B7maSiXglGHoXy1qfUv2t20+K1UAvfgP4S70iZmcCM5pT9bhpF5yGVSsprKqQNp6OYdTvSBua7Uk8nB+n2QVJ4yu/1Lv/wouvOOec+9Mf+6v9s//1//lo7/7WtwWfnMwEWRxtyZ7L6SPgwgupt9m2dJAuhQXGXKoKWJDQnm1ovtQVJ9GeSeAer9D1QepKQMxzinOmNAq/mdCJ8ALzyTRm3vxzy24tS0xxov7uvM8r9RuAP2x1PcET7JOr+W5oShgIwuvfs55/XDrCGFx/OJ1brUECGGmWodpHR0nTZMex9PcRBtu8zWiE/cAC8yPcuqDm9byijHs+jDPDfwYtFjxAv1btqgwUFtfdCketlvr1mlv1H7gztPc8cFnPBkuFJ2qHVbRuu89GFFwDKxvfPlLxBPaz6I7ZJ/xrev52k8Xr67cc1zSVgSsBS9zZpPanKs4tUc5tuogxjsv1v7cJR9h+u5vhKhTuQWdo+4M2b2ynNMeqjwf2Cs/KTsiaTCaTyWQymUwmk8lkMplMJpPJZDKZTCbTU5L9IGsymUwmk8lkMplMJpPJZDKZTCaTyWQymUxPSe8LZLFz5+NyiQjrjv+GCGa1OplN7BCPLfuROMRLRQrBUK2nM4AgCLmfRH8SCOLHKW7RfyEMmdsAh6gfE2HmL1sJnnnz5zOUnThw9JvtozudTpwFj+urIDaoHo0BDqH31hMcKs8zofcuhcELc5KafxU6gKEpAJc39hjtOojlaN0KCQKcAzGs7DOVQq+w/wTQKipdLSLCX9waV6Xqlrg3IAsGRLJIm1zmDUeDKMhhKvic7RFwwInwv0aRYAwOQVq4/613e/cf/9Pf792vf/pzvfutl7/gnHPuzp1v9c9yJ5hglwq76QPps707A454iTRGY0nLUSHIouLkYZMfYNC2czHzl2rJWwb02QhDwZBot0IwPIWTeIaojFnLt7qwAnaoFFZJBjzdAGjRIeIfI05Qn1yKct5p0zhCqxkz3UkI3wObrvCBiMcJX0rGCbzHfspWG7ODt3TeAAAgAElEQVT/+rGDUbAzi3w2dhObHtdZ4C8Be1OfFzaQYE+EhTwTjYe7xDhD6JmQPdLjrh/JE/c8LOAd8VpRE3fiRx0Vld8Py+Koq39VJIH2EaqHwJg6iw69Xjo0FPNL7A/xxUlg7E6BGQuN6V34ARrfY/Cjm7SPwFzsHNVEa1UIAx24iMXenACFPoddydtxogI3bScBmgYD8Bh9eYBxLMMYQPznNgqsbAvppASmDuNPqVCpRPancEucRByWwPocepCrRCcVqKwU5b1C3YcQxzHiYUvpkEm0nbFq+/7JlbbMuL4hgPitkOcufG1H6WY5EGYXAjKHlj1dOGzLnJPmcKO+OZ8NYE6JRiKyuMMHcjkSvN5hg8lqqH/6rqmItIHtnbWyjSLWiVpjeRBZCfoYMWga97/JRDyEFX4SPyFb84Qcuifg8CfgX/IqA+JER+peEsnD65hnfaHN26MCeNBUwjtGP/0I/NwD2nSOefBeJPPZR0tBYG7VzaxrAGzo3NENPNsAcyjM5y4Bw/sC3r1eck7RhPNGIu8hee4HF3JRws1Y5o0nQ4n/efj5diRxVrQrEmRvs1S7Dsx/OHaXauwAGprINSCLLxZNuk4Q+81U6uEDudimMTh9s6nk84N4/iLQv89k8m46wPUqbbImU3lvirTOj6WOM5RhlKFOuJYkwR9TyyJqbN/xAnN2rrljf7/WU2LEAxOs5llRU7ajxL+m01Muzs8gXmHD52rMIra+ap+FFp6hzYgAahKvjveQjw7riEc7+7JmOlnc692v3oH9KKTMl7X08VPgfuuZ9Il0Km1lmXd5w3hKKuNc/H5cyK/uyjWJ58Z1CXs8AeMX6053wvuBGk0uA5P8QPoMaK9uiHsaDqWpuuWJpKsEupwIzK5YJlOgs3E1UcR9ASwk2VZXS2mIS7Tto0ewTy1KuK4kPwu852bABztBNse70oFuHUjYn3pJbMIzPybv/ms/3yBxD1aCyd0dSZz7V2VlXC5lXR6lgt5duYPenYWGRc++ZaQfwu1HOtYJKo4IW3ZQ7DvU7byMfWOQSh7i9Ervnh9L/pMx5tDH4s64gNyWPEfX5XHx4GXnnHPX7/1C/+xv/uR/3rv/yeGHe/fNSNr4vaGEN89lvDw9BbYfae8x2bymIDCHUDPLDa63oLq1GTHFaQATvAkCmfuNCW2wujIs6n3IM64rNlmD+tuWoiC3/8m4ng+gkTWPmHPSDebNGFNDiFYJ77F/fvy7nvmFru/Qnvome+2PVxwYxoj1j2POz7k2ET8axYo2l8FTO88tsB+cEKnNK+nQ+hk2MdVE3KaIs8PGpmqegb0axq/KXsLgurcq/HWh8tmuxzMO4fwdQVUxwobdzQNzFP0b1bpKVd9+z6E9PK711E6U53epOHCNlRLvBNRwYr937jlF69c06OtH2R/9vymosOFO1Lq7LXQaDdhGfWERfwvy75VxeFFut543tabl/qXaO1jPi092QtZkMplMJpPJZDKZTCaTyWQymUwmk8lkMpmekt4XJ2SjKOq/pOBXO4U62SS/cXcnJtQJVgYYOjmrvkj2nwyNAl+Kd4+V3w2+ctFfvDzZVzFPU74LwKnQ8/AXPKE8q2uj27D9722WFr//OvQVbSuetOOJSt1uNshz4KSWlKf/Cyz1dTa/CmH0nrJy7szJ2fYLHXUqpQ6Ex6QGvkyjfHUbBfoP+6YuB3wRxS+sAvUWxaGvbx4v3W749Y34OUrlc9qIX7hPdpxzzl2d7fXPZiiTR2/IF6wv//5neve3vvhq737r9z7Zu2+/+2bvPpy/07vHyM/2cND+K/GUpXyV6Wr5w/3FbUk3WvNgJZ9ezeC+gFNB11v/V/Hedi1f+zqcwKtQJkucYljhJFCGIWJ/IF9N7xT44njefBV8lDzon43QlEeVhDFAeKkb4rmU1YhuVOgkactLdXBEVPr7plbidddoh13/CNkj9RVTxTb+pN83qQ7q+bv/FKcKIQqdkGUwvpOu/JKLBcovGv0n+UKnIZlGnr6q+5Pv/j5L6RKUOJMqYCc8xXI5QScLnqoLnbDjaQ2cTEQZHrdfiIZO1pY1vu5HOfArQXzQqez7A2RT0QPauPgls/paT50843s4HYUT6VHt99+NWRXqil+Chs+UFYG/YJwKtOFata32LZ7irP31E6O/Z5HYlXEmfSKvxMaetKf2Fzi5egenqVlWA6RphLBHGN/GODk7KMU9bMNJI2mHkcJy8Mtecef4tLZGA4nVKVrJ2w78FG25LFHHOdobaRAl3IvA6UKOXeoL4j7KwImoyP9c9bzgPI+n0z3zRuf/qjui3wgnN3Dci+GFiAVVVy4MA0dyEtU318u+cTvvc56Qjup1OzRi3gKf5leqTpBET/9ZfzduY/N/wVsG5qT8TxV4PnLSx/ovrxUdxW+v1ZQ8eCo1ZFcYZPfuJqf06cc/dobWdf4vws+fs7IsEjSiGmV+UMtxt5dimX++3tqvZ5wcXysLOUp2CSde33Ryakdmas59cCX2K8cJrl34OmmzUdZb/bMUZbWTgHiykvj3UD/PRhLeXipxFrmcnvvdQRP/yUrs7k+WO717jLb8lUjiubqU02FpLHb1diXz2W03dSKeiukcsKloBnr9BBusGqv4eRf24dkF57ONaIPTueT99kDy9txI0voDUymLEU5HZwVO4mKpMJIDcW7QRholko6jhdTJ6Iq8WOA0M0/CDhA2Dug6HL52g7YoJmPxvIykzYZPZOHUASPFeiPhKZLOmaOCWJUYR2usX9QaOXCaS+12LT2nthh24KRDFEKHQDns9yBFm1y2fY9HaB5Ifb+DU7Fj6dbuFHkb74p/nj7O0UDKE5A2Fk0dXUR4z8lhRPeh5yUtezOupRZ+t5gm71KqRr/nEevhRXlcnIqdQtNzu0AjnWAIPjrF3BsVPUsbO5Afg9yE0/tjnBrnMinLJNZ8hRPHp2JLjh6J/xv7TeFtAwvyzqHkgScWT2CnvvKa+LmJsvrEX7nWu6/9mJzG7I78TtA8Fon8J8klvKxgg5cTpRGOwZFiRqk5QNvmIx9izrkz6DmuZdZPyTnnXKL2YrD/0u4BZKXY7pr2I329dw+ATMjVZqH0pRInlKMDqbcRTnn3e35LqczZ6/9t7/65f/3f692fP3yxd/+9X5fx6HQsbWuyBxoDTssO06Zfzyt5puZW7+GklE++E1k80RfeEzw/Up5kVCfYou4Zxs7A2pHzar1l6t97jLG+7ik4aHsp9xIDm5bcY01UPnlaGU/r9bwF97o32M8JEgY9JxkDBzeD0nvq/ue+tGSZn7TEcTZ0KjZ0ujVR8a/ve6t44Jn2PcE6OoOdypAA2tKM7rT7u4RHM8VT3WVgTl5V7B+wq5wLYa5eVt0+j79i81jCKMrc58VFgb1pRf3wJFetqVXszDSD8+9tcXWfPgG5Vc9z/OtOkjbpn0H3RaTwluKssB4qA6di1W87PGXOxtDbKaQV9Zo6f/tke9N2CusAvXmBxHf7Ev66VENkscna1E7Imkwmk8lkMplMJpPJZDKZTCaTyWQymUwm01OT/SBrMplMJpPJZDKZTCaTyWQymUwmk8lkMplMT0nvC2Rx7WqXV82Rb330PVO+6N8552ocL1dHtmMeTQ/gFWIgLzxH8JtwiCOI1v6eBC5UD93AHbxEnNiJ1l1X/iPjT6oocITatUfpWd4hdAOlMLwB/3kpqJIUCJukLXOiC3lKPUZ9E4mrLgwH9ojIrwqYSN9x/JyIAvw5BeopRjy1Qk1K2MQX8BB6h/1UaI2Yx/HxmOQmdQJe0qjwdOd8NlHgPV5SrWqHhGG4E5yxzxRqoYn0YYqj+2jvNXABRHvGyJBKdkR4Aty11HmHEkhTtklgdYXYo9BaU6CJtmdoHzvCSVq9Ky+ffPlt55xz3/zcH/XPvvH7L/XuV7/0+d597+ANCS8S3NsAXCHaj50x7A0qPc8b/FoCXFWCcmCLfQ4YzS3U4iUgMi7iXaJIJ234mcKQSHnmwMDkQBMv0EAA33BD2MBL6BNXEOZ2O4x8Be8RCTcC1m4P8U9qImvYWsXPSjWirq/6UXJ+pKBzqnSVfYcXYJX79uyxl86dtXtAkgTjDw2zsDFtWqrI39lDY0cSQI4qzKwH96MwIPg7bXPGvIXQ+0SIBMcpH65jg2/BFNbYb3ddtB62MjUK/RKKk+gT/3whRYPeLeq1dFQBvHGF+mE5FxhT2Gy2kBaiUDr8aQiJqvCoRE4hlcsacx74J86ls6uEPnMWxpacqPYRmkdwnHDwsz5OKfQL/g7gugvNhRJijXO/XR205UI8+grp04hfKekT1BWzlsFODViGbfhT+E0wV80wAUjhznAtB2mACqGK8TqBpU76mqHtlAQsUT5L4FFDGGmFMlaoo6aMNLmHbR/zdwCrMqCWi0hqlKaJ3TZG+YtdwRxPTY+B9XdgM6qpPHpOpGOS9LZCHlwtSEON2AUaEc9pB9j3idEq+LwtyEXss5Fn8ok+oXHm5+Pf07Z9EG+cojcPnR9Zp8s5YN9hV7zNqd5kjA4EHbHv+ccpH3ouCSC/El5T4Pzt4Cz0fV3V+e5Y2mGFOV+OOWE2FSt7cCJ94mX08cttey5iQVvWQCO+lQpD9Cowli/W0vdWqMS7HBsqiXOvnYcPY7Ep97EeKrFO2k6lDD+0lDA+iHq+g3n9H6Hf3l814f+w25Z0AKP8Gvrmbil+0kzSddfJ1Ri7lTAqI4xUdyOZ719q1yTDTPrym6VgLvdhM2rg7isgQheDWe/eXgkidAuY6MRdds459xDpSLbF1v7QRPx+FOm7V2BsGOGqEaCJJxPxM8LkPmsH7BRrA96/UmdSP0lgGsqhU/UI4ty6PRUiJWlSA1PsknPLyD9X1XsnLZaz4vqKifJjHBW0vfbbDGXKuICs6zUfEa4iUej9wPVWNBMDLr6W0lb6Lsnp5kjax40Py/M3vijuDIzqRST9PVpg3VdIONelqboXnm3+vbovtmY44goPYzfouRELlBNAPK/1INT8E2OMpj0c+ZGGKWxJPEYNDbHekiJ0q7n4WRw0Ccum4neUSTnMj8TvtlBonRtJnxiif0y3xWbeO5Ewb1SNfdralpH+BOjmb74uft+BPYg/Jn7+7F+CLXtWXr71efG/tdN00NkuMOgsTzUtQXkWWLPxmgbYcrU9yvbXYpi5jFZLarUfi3RtreAJ6xB0cW5hxi3yPubVQOhjdcH9WHkvBTe9rqWsKtxBRrT6QoYGNxq34U8xN88l3em9v9+7f2xHGtnDH/4bvfv/+Mp+734A9PEe2lx12IwfOWzKmGsJ8LeHW3IlwKPVXUksymU7kau0qiXKKG7yHyuzw4U+9gHZT4P7uv71W4IIsv4xbGDpn28mgTFAbYmqN7h/3obtX+qo55zbFdyj5zUZcKsr4uinLTvaqVrtASMtKgz0PTVt5JqW407Z+uU4EtiLQH4S1VH9e92xQrEm7TPMMdlWuNfP63FUP028/pk37i1111pMkLcRNpJrItTVbyf+8WDIvWTgbAWP629k3E+IA79RxLgGgSjlGg1XzdXbtUfM9q6uEkJSAutRTjMK3nnDpULdveZP99z52x6lduci7iNgvsRbILorFt1q7ZlzZ9sVfp8KtAP2G3UNU7dfwN/kVML9a0pewTXAuMO97KLCFVwd8pzFgyutSlw3oPdG2d7keY0xlXj+Ba/2a9dPLJ8s8edHTbIfIzshazKZTCaTyWQymUwmk8lkMplMJpPJZDKZTE9J9oOsyWQymUwmk8lkMplMJpPJZDKZTCaTyWQyPSW9L5DFzvGYNY+P46i2wke2WN+ayAX/UWH+4rwJLCtW+GCmrz3ivQHW92kqRD1+Ukl+1p81zwNoHh6BD/gfj4SZUxSCV+hIxoyzBOI2L+QIOnEVEY6ElwphwsS7NSlckao2//FxUFBU29J4xVCY54hH9nm8P+Bd4Tr4B087TGLBEbHPVGy/Gbr6QP6wAqLhBKjHPG+O408LoOwKogZRPgga9C1XREQdCPcoTQQdFqXH4s4b9Es1lwAH4AFefk7+MxtOe/eDPxaUzTc+LRiYm7/zz3r3N1/9kri/2uCJT5e3+2cTWIrJGFjdGZCjteR/dsI2gbIAnm0IpOQsatwXgZXZx3tbqM8tAEOJpB2jsQzQKqQ0pRuwbRLFScxoAoxkBFRJxDZUSX6O8TxDeRWt+0IlIJDDCDjkmJhkIDWJhEEHHgEnPy1pwbv4ya8RvyXyUBCVBo4SMdJRSbyWpD1q+7tGogGpRGZQkAkvKipBHRF/lqBcOjxNwhGLzKc64A5akJBatDqeaLQ4ca5EVwbGAzU0+LEgPtyyKsNAHjaxr5EH/RM9cZlsEGm9PgaqMlQoJIxRCrXMfuhHZ0a+gcxJe64Uphh/J8JT4ZIQP7HCTCNwKqs2/6VCV8t7A9p0hekFLkvhQtFuFLpqvd6Y1lThn87/btBD5V5X3cUtugQeH8uQmKBT9RxlBbdC/Lb5eIT3FD62YrkBdxP5nw+JD4qADk1kDOzQtzHmR4OKdSjvTTC+VOpaDkljUfnnSIKD4pinOEF4jnaNcaRWPES/fL0gWMfEkxFrTCQ8ayBoP33tzF8OGnbLuSLSSyQbgk4d7X7z7yhANNJWJ/K6k4DNIHeyQ3AnCu7px3IGpTJHNLMHGx+qLA9i/nEixkuDhD1rErVG3CDs9/w9cqispGyPI5nXzjLBVU7w7oNcUL2fGS96985cELpXXdPH30BSH9SC2/1YLmuty+jjDwF6P8DVFCnsR6zmcI3/E/x9hPCOgPACTdRdA+4XZFH3lViwnA8Qz7PtbHUb/fTuiHZU/H5gAbsL3NytEfp1znFP1gHbAyxKli2WDevLWSxrCRLpilzSPUBZnK5kDvfCQOzu0Upm3w9bq/C9szv9sw9flrDrXOaY908xlx5IWYxwV8AYE/sBCj0BB69HPcKOE72WxP62usk+RuTBCiqbnvg7HG0dsYuhPRqdlNY/8cYMMIhN96OJQ1dQKLvvCbJSOE+EEeJyovzLhdRnMuIaq127z4F7Rbt+/pJwdY9ekPb21m1hCZ/eklevyI087vkPSFquXUBf7Zoc1u7uCAziStpyvIUezGFC31Phd7ftLApgLqscZTJQHE1xY52WgrU5GIufo8Ma7ia9SzYVZHPkpDxPHoqn6UWxzdsow/nbwNnieqSDd5p/a6Gjuz+Q6nHFDXH/+M+L+8U/LWXLRBa3xMZMnpVCnM+bMiIOmdchjGZYo0ac/ZN/CTeaWZKROy0qW+x1wRtUVPXwGi3M8UG9TsD/TIeIB5jIul1r83oLXu+ApXu//nZO2zWaBIWTZVEgz8t+bJAXj0dSoluwwYPB/927f+YHX+/d+3t/pXf/5kuf6N3feSANrdxq7H22krG4xrxlNpE4F0sZ56eZ+I85n1JXvqEPtYZdoUXVVBprM4VQpR/Ov7AGPWdOzOkc+3is1jj+veHQGER14XDM0WnCOL/R1XrvbZ8+Co4Xm/jnWlv5eqxfHZ4/7BAymOrW8aHrg4K429CYuoG6d9XvJsG8+feQNCqXL3jG9EB+St96oAlcnLxmL7C+VdG3OP0I6NsYe6AlJo7cd9dzEf/a8MwFCk14ak/G/5vDJgpd06D3Kpu/hOZnG60HN5D8XoM1+gZtMvZc4+kc0dXOpfH6z5fENfM3HKeuNwVSmVcsws11EqV+X+mvb+LVe0wf9tTPu3eyf99kMplMJpPJZDKZTCaTyWQymUwmk8lkMplMT0X2g6zJZDKZTCaTyWQymUwmk8lkMplMJpPJZDI9Jb1vkMW+o8sKVacQiD5E1nd/7N45fTw6SdbD/G6QxaE0+o7vKzTud3F6PAQIkzjPxxSHkMUhLRbCDcmASklbbC6PfRNnkQF9sgK2YwXUFDEBVBTAB/mk6QI8bh7yzyP268f+G2et/l1z88g6ER4hUojCQcNLtP73JJWCq8GeiYAvVEftgUbIiW7AEfvhtEGR5XPBqhUKHSVsLeKI4xpoolK4PwMg3IZgz0zLD/Tu0YUmjQMhubiTe4KGeeWXv927v/6bL/Xu17/4md59dPdbkrdTwRfT0O1Omnh2Z8B/AlVWzQUrM0ClDFFtO0AjjNAndtGeLqKcr7TufeDjZsDKKUMMTFCp8NaqgcBFvEXS+5b3gLdmNKh7jRwRLZVbwjyEu/NzvZaKe4SyWqC9Lwq/LSkyYhylPQ9zSU2HBa1U3oGZUEhlYkaQa4XP4fjiQTrVxJqEUCl+PC2Rr6MYDRrvKnR5m3bafW1p/fjTOIDUPJ/ZCLxOgPw+8OCAm6BDOEq/bfSNGcR/hyxvyB6fi1MJpiMkHxZ7U//rCgNZ2Vb8b6TAnFPduFPC7rBfl8hnEcA+LRP6l7AL2KzyzL/OOZejTBbsbxgPiFbj8JsSQ0w/qj034ahrClQe/CV6zjDfvHtOP8CU40z6MA9UeRY/c9o4lFhX/gql5+gmDhHumnES+cXnMr6eAOc+aNvHGNmdIkcx2o2iDrLzI58sF2X7OvyW879XRSs8lbRWaNeVSkFwhup5tFGFw0lbGoqHGO/H930N6CQ6PJQu4KAwBiVEirW2Kn2MtfO7QxhPfzgpWX4+v8GiZZmwcCXOPFq4x6lGG/et3c76oTLgtZV/uCMfEp/jfxBzGgL3+xHc50vyMC1Z3lI+J7jK4UEuKNISGM8PAQN82sb/AMjRa+icH8S9DxnS+jDGGgzzvCH6Xk5cWWt8Od/chv24X0n8MpN3jpb/FnihX0ObGEaSn8vtPGvoZF3xCP06w50nO2izx5x74mqMMexKBu7lfCnz+VVbt6OImGIgJ3HtxX4pmNEV1ilXauEH3wRqejS737u/b9LEfwlN+RJwmnEq+Zlvy3yTlM+JFJXb2hL3aPD4OQ2XlynCC82UlPUOEc/Vc5+BOB+BGMIuqlDUFSlNfRLVqe2O/xorZQ8C2Mda7RGsp6NSJsiPyIz8w556ngzQQZnIZTvHx9Q3OpX2m4zF/ac+uNe7P3xd2uGkkjYURQGWMK4ecqdNP6zAmI2GcE/gVsGxQakJnfjH/liPllVsUzg5oeA+AhG7cOM2HTccovwxh+1uPqrEjLq7jwQPv8oE7f4M0MT5Pelkg5nk/+r3SiKnwCH+zr0mnPmp7Gf8S/+xhFcBS/7amxLR5/73e737BWCNX7wu8acXxZbESYf/xNi6Qt84kbROgG1X9cbiJLad4y7w80nbJ5IhmcGIfyFxzoFxpgnC7VFuxEk8kOsdRjVR9e38bmDoEz3QI37sV9B+wN6u2qRznZ0vpbwX6CYPXhH3zn253uonnv/vevcP/9Rf7t2/+u2f6d3/4JUGjT0do2PjGrEYhTXkHgXGRc5/qkjSmCRcVzSdQl+lFLCp6hocUWgPujxzCcdZ/3EAK0t3ErD7wX1vNRfskOd+W6uuuWMjVzY48j0+GymctccvbBDn6bB1bE+hfOocryOLVbpVGP5ks54VUpz58cUT2LcKtYnwtQLr8dCtyjBmW2FZ+TG0utzYJtbXBKVaizJvKrHetBBZrNoW1x5Me2tjFG02Vg3R99qZ/Un+toQ2xLRX4tuXwKgK9R/k4Umxxm2QCa+q26BN6vkUAiz9faKTun408BtJ/ITtkJjq7jn3Q3Ue/O9x/6NkPrFm4lijl91dISI8lOcAP2glqT8/Z2UnZE0mk8lkMplMJpPJZDKZTCaTyWQymUwmk+kpyX6QNZlMJpPJZDKZTCaTyWQymUwmk8lkMplMpqek9wWyuK6d60i0iiqzCZPOI+LmFGI4gGZUOAZ1lN6X1scfzT6r9+yHR+3PDeGJwG8bpSOEZt7Ez2g08vopW/RwAaxuiaPuJY61E6NY4Ph4BvRbsGy7I/6R/5h8SFWg3dRB/OY6GiJANNIYyYAfEAgVRvQ8LYEzi/BiCuwOMXkVyj9eAYkC3kvcIo4WlWC+iD2qgBxzwLONcLw/A3t4sP2MpGsmOJfV3Ue9++3fvumcc+61f/bZ/tm3PvP/9u7bQMlU7o7Eib4yrSTPJ0PA1YiHXTTtYoy2dAV1fxH1ugcEwhisqT2wdIjpmeDdGcLsSrGGxQVtzi3gHiRSnsQoVIqeJ2mPEWfW9olMYUACjQn9TbUbpHsAnJtCexADVHW4COB4an+/XhHZi3gKxeV2XnfVst3SAvYA9iMO5LMgGhnlUgBhMst97yqGh8/p0ojl48ezsr/p0NcRMol6FoADIZ7KE4Zzj7N3cRu3Px10pgpYvcFI8gQ2K/wlWCiewBuRB2db+/Ccm+q9fqMWGoFDmHH/KJAG8t+jgfzEHBVLEaj7GgakqtlW0Q/btDBsjl050rok1gXjC296GKimRaTUOk5Wo0eJpfLXyXubHWodAXmZBFBDQ5RPirSMkIIVsModVukUc8lKoXZoAzdwoyiI27nvZOzs6nAMy3PihPs3wcAzQH4U2l2icVHMuRDsTZ8syS9RvzXYhBE5Tuinaa5icudJoj8fJ07MmD+Mtb/AeU6LCqDQfcjc9i9wEQ1F3F7jp4rOX4pFCvUsYZcqD/78J5EP/RtYYyg0INF3fnxx4sH9K7RY7Ue18+qMUtkJXIcQydhZq7kD2hyeSlrRriOu6TC3q1Am38VVNBK4xJ+n6Pu4DuMIyEb2vY+vJC2vA/X9jaSZZ+/hCpefKKWPnTgJ+12UJ+fhF2EHFqjCh1xft/1zF+/R7lVoVrdQzl/HmuGheHFlKW11Ukve8m5OAXTzRaAw2W6OUA4PEslDlIt7AD8rXHtRlLjmpgWwjxSeXNwl2sQE/XBRyRpnhjKMx1LOz21L/B/KGnd+jPaWyvppbyZ1NcU1PEPcaDHAvSijMeb1MA9qzdwmRd2Io67ECcwnuI5XCH3Fp/M/7+LmFQyq+3CtS/uBOLFmIsa8CyeI4AuY2jo0pBD9x+fon12kXAMFbisJDkHMf5TDZmHqX0tg3FUAACAASURBVLT42Yx2HOvv6gj42qG4JzCvBafkEAnDxP26FqMdowFVWLsWyCiR3wrNyMYV2Mfow1ZzAaQvxTppxXaD9RuHQI4HuKYqBR53b6t5od6DzbonqPS7WP6/dkvcz+1L2e4WF3r3y18W/PiXEP+lf7X596d/+lL/7NGRxLPMJaMvPi+Y4hGK7dVXxM9r35H1yXMfED/7l5r87OxLBdYJ2gQ2DIjBHU9RKKzDSOaHqn2q+yha/9xwYnkDlb4N23R6hHrGcmuO/6S4fSVp44z9NxDoxsTmpu7XwDyca2AuFRBnh5osgfDeZ4DI22ImHfW+3HTlth/dFPdz/33v/rd/UEa7K1f/A+ecc7/6FcncwVL2QA/nwtTeneJ6MTCTc+RhMMJYx33IdjNIIWMVshbinEdtYwTWhrXf1nd7S2ngSivtXn/POb3/o9LrGV/4HhHmej+W45vflugxBfF4tjp0mTBNmC+Ufj8haXK7B+u7wXuKYMsr6tRW0HqfUL9hBK4ICV3TuMnvFb69JVWXtX8+oZDWgbk65396ubUep6pvVVjKE/7Dq2JC7ZAtum1bqo/5NydHwNOq3y5wbWBdBdpku26I1ZQE9aqy4/8RK9rgBwNdR82/ibqG0P9efH6TcDV/r0IRdQhfjld57ceph1TQfrDOMdZ1ZUu/qeoH/vUg5/4Rxj3ucw30j5IIp3meoEPGmMSoawA3KURnJ2RNJpPJZDKZTCaTyWQymUwmk8lkMplMJpPpqcl+kDWZTCaTyWQymUwmk8lkMplMJpPJZDKZTKanpPcFstg5OWocK1Sa/1h57D3o7EfpboKqpcJ42vV0BJ9v4ucp6r1iB0JlpZ/7y1ajoYGRWoFn0vrJcLw/SeSY+HwJ1A8xxUBR1Yvz69OfjxB+CegTheMhGsCP/1Bxdo7YHzal8YUIQ5Un/LPMo2jN7xBH9wuUfVkJ36giJonJGuCIfbWOtxgWwN4UgMMRIbZ7VYIbb8vL7wqL7P6vvty7H770jd791d/5td791r1vOeecO3LCF9pDPLtoN0tgD3PkM4dFmy6ldIkS3m3N3r54dZdQxhcjeW83EQbOIJa2vAxgNkCocEcIP2+RCcPCj4SbwO9hzHpAvSW0jfCiUN9NAkicUkYePFFiUwcKMyYijrmMkRYPdmIREZkn7hS4lwSYD4VcBdrrEM8fwH+yjNq0SprGxCs7YnWIYRUtkDtSim+jnXXllQJzkcE9RJlkiCdRbmqJ50TFwEtvk9jxA7hG9PHESX9jq4mDY4AHYROw+zlwrtRGGP5z6Z8sIeIngUlUyBo/Cq3WuXbOOTf6k2DZPkZV5McASSr8aE9Kj1F+fI9PCgEUyCfbJMeOCTA4fJXYlg7vvUKacqR1Fei/c9QP7Q0Ru8SFs692iCP2DX29xPmo2veqEuhC0p1YtonKG/ovqX4e+1kRk0+7g/hpmyrORVQq/XMKzoM7xM7cyRj1AG6mm/jNbfDrpjFRoILkI5a9x9NW/rakUJQV8T7iJ1a59iDH3VnQd/c/v18qhGSjjVP2w2P7ykCfTYNzyNB3rf7xyDcvVGjgQNjnYegfm5Z6vew2oThHCk3t53imCofcPE9Rg2z7GnNaev1w7r2McDUGnvtus6lUhhAn+aN47x22wz/hpdlDzLN4HcIMV2pERBMCX/jWQHCIVTsX/EQp6NtncLfJF2N5D4ROdwWFMaWtJWa9Ekt0lLb4rULqsuD8ECiuA8zzXkYYW+hYV5BeFu69di50HQj1Lfydc+ZHqdTPAnYqKYE/hTU9XMh6Y4wZdd2mfQV7nCUS3qKQNjZ3gpecoNxGF6VOPgouJoiibrXdxHPxkqR7fyx+l7CvO1vyPB1IWuIE82asjSNi0YhSbMem0JQs8qB5191wKpSfGuC6h/2jRNlRcSuEKIPgfg4Ru9w6aZ8TQay3VvwZjc+bcDqnJ6VcynTI4kCcyrDwD3xOZOAJ6o3o8nZIXQGhOhii7tHeiwLXvGDCMMhgayNZV9C8FzT1re3j3IZ4xyjmyhPscBeoXD8xEfhPBoG1I0wt91kSNXR5GoJzLoKNizgEtTj7aih5mL0oGR0DPfsC1t0HB+Lnn35NMMXZj4hd+XM/LxzxazeaMn/727f7ZymKDUE7Vs+lZ8W9vSt5fv2bUhjvAqV8705T0dNdqfDdfYwjO+K3XGBeDQT01pagckukUd2IwGuA2n02RaXOWPbgX8O+T1ARNa7kWSlEN17tEJm0BynnU/CbcU8O63+mEW0lZZtTU5HmXe7JLHC9wmQlc9zLlyWQ+UICufdI/MyBw75Q/4Pe/VNXG0z1y9/52/2zzx/Avo9kLIxSGTBS2IaCHTjFPAfjcTcehBCr2lz7sbFxYA6bl/7nHdKURZyEwlMmOHDvVOhKnvZd1uuTLuODe/Oc8CtT3sXAhlX5vD7mRouAQVT75G0ZKjO6AWIW81aO+Rn24RQutc2/ou4GULZEqPrQ0WtpUVcVcvxow6/9frXb/3sO2wfXzGH/vjQ5uP15rgLPuRcVqeta6rXwVN/AvrsqzwL2C5Mh7hEojHdbnupKB869U6zB1ESLHd7/+1dIXT7Ow0JvKlUXnNu1easqvz0KhhGYc7DcUlyD4JsAq/Ul9iI4t1Ltk+sD7gsRfcyrAtu2r9KtsMe4NiXfbA/LTsiaTCaTyWQymUwmk8lkMplMJpPJZDKZTCbTU5L9IGsymUwmk8lkMplMJpPJZDKZTCaTyWQymUxPSe8LZHFd165oj/QmCY8+86i4+O8wTsQl8Igzscc81q2RNH7cTOhotRzx9h+1P8NqCYThj79WrIce/uJ8qkPHvb1Pz4hImPK9HU8PYYrpznNBe8TErLZYjNNTwXawvB1QDHw8PwGKKhXETxQTXbWexmCbYNnzPdZbqG3VgXppy7ZWqLYAUsHH+nmMvM2D4S3laDyRHxXKc4kELAocpWf/AGugK69dIHCGk0vy90fy/OQPb/but/75b/Tu1/7wX/Tu77z7+d59x73Vu8fAPuy3+KZLQPCclAJiOwSqbTwQpNBeJO4U2Otn3LR3E8E4bbFpUyAFJsBWFDAUt4G7KcGCugjsY6Uwnn5USxfMHBiyEMJrG/EQdViHbIJbb89MRa4998oQaer86JsSeFzaDPoftMPIKhG/EbAQxEUnaJNERNQo/wW4RsfACi7bMOfIxCOieYiOQpwh3LDCMSOeLsRT4BUJ2cyVex332oRBTCPLTTRCJXVQoymQGEQNDvE8iaTtrWoBPEcKH0RbBvvV+klDIwZsY8bUKjsVejf2e/GhUOrQt2DAmdX+50/MMjpXG3yX5hkzQijdSoVHHDPnC+IkAiiNNv9GjlOBGKglNV7Bf6YQoUhhzTbc/IXY4xUKfBhAtZ8GyiJX/UBU4H9ZO9YQEU58MRHdIanx+gnwoxmCDpW8xqmKFHKd9dmGlAQaakS7z7AVrsuPnaatH3Pe2qMegXvl1QhI7BwpPwV+cwyM6D5w6ZmTOde4nXtnQIhqWxNA8wLJFqofjVxjf3+C70YDbaUOzPedD1EVqLcC3EeNlwrhmBi2P12dbwUUVvkNuRPvUy2/HfL//XwF8cXAAPri0Tnwl20dwMBn1frY5ZxaKiBmjNeoqwJYXc7VbruQXXkSRLq/DKcLKRPaMoU8x3y2wKziEvCBH101yMIXUW53iSLH/Pkq2s0I/W2BJCaYw+0izG699Qj9gWmalRLeCnPfI6RljOdTxP8A13506715LShG9qV5IvP0COWTwTZVakx1cOMaE4S51V5HwXawLE969xBrgytAyG5NJYwLA1w7Id7VeL0/bPI8wTw4Rt7HQ6yvplI+qbLvGKMVaZFIc8yhk3Ucot6KCDFmQ8hivutx+1jhLjwl0+ty/18ihYTr2KZqs0TcsT+jxDtuJt+cFG6aAJiJeoX1PdCEjD5VN1aIn0FbbYsl/s59mIGgTVOiq2fS9osDWQ8rhCvWBI7uLlMcfyKsYIiEV+lmYYQw+KjDDnNL5Cf6BorKZUQwYmJSAO2ecq9qKOt4V0rnW82bdwenW/LnWLDCyYfltXe/KH4+X8qa6aN/S8rqykck7QffFHT5H7/T/Lt/SZjBB3cFrn7pxp7koZb6Gezgyqix2BVXic1895bkc7Fq8n/4QLyePJIyGQFBPJ7J850dKZPZTNx718X/9r7s10QTXEHR7a+w7on9BYJxdSptaDBE38MyccBpAfHF7fOabb/idUxoE7iyqeYegUJtA2XMuQDdre0j5vp0LuWDW9Hc+Fj2kPqO6px75gPYKzuWF+5/W67ymtz5lHPOuQ9u/7X+2ZdhJ2YXr/Xu/Fja3jiVOHl90hJtPKvlSqKyHWu1SQfCk3YUcwGNIHZeqTHF090VmljtM4TmvlzL+dOi42/3TwN2p664vl1/72ycCg8c2rNv/ScBNC73pDbBuar98HP8hjHS4ieEFSamOE3WwwldubLRbxEBPC/FdWo/XgeQuRHGg4p5CKyZIiJ+PdtJdSgelUBxVmqOC3ftD0f9XtS6OeVIiAjnzync50B7inlXANcybM9tQOoqTsQTusaz9qxd25cDz9elbYn/vdB6OIgYhnzP9RRSbZzIU3V9AeOkjVvvb6maEyFOdUUGr5aDJ06oNvidq9u3U1dXIaLYPemc1E7Imkwmk8lkMplMJpPJZDKZTCaTyWQymUwm01OT/SBrMplMJpPJZDKZTCaTyWQymUwmk8lkMplMT0nvD2Sxc65oj/2WQGSkAXxw/wxnhZPAEW+FuQocsVYn1is/rippuRg+jPGmehL/9PskAK2z7wbxcL2fAJZgA0RDSDVYS6TDlXlzhLsEpieJBaUyGguTZSsTbkoB/6dH93p37OOWOalDjU7wf3tAP0REsVjYhkJ10YVS8gR+ABGt2hCjVKf0Q/WyHkacSFnlpXBi5rmgcVbI3DCVct6dCDZlOwEyqWUg3vzSrf7ZVz/9K737ld8UNPGt178scTogVMGDHAODc60UBNFpIX4OWyzaYSrpyGJ5cQuYsf2VoIkuAK22zSZRSjgDYmPTJs4V2ua8pD0QjFEUSVpT4MyOKkETZWhDY4Q5Zpm3aYxKYkMl3SRb5GhlGlJI9B3FVhmf+VeL/VH1cYXiQFsNoG+JHOnwxRUwxYQBVgh7VombiLsaGKsCDKILuYQ0a9vFEnywo0ja+AkYSSv4qQPoYSKQTrN1exfVfizkiHVMzHdNxC/aG9pQiYpeIjWnLY7oPtK6hDt3xC6KPhSE1fuxtV0KCTUjuppISeLZ4xBahIyo2t9unedpEtEv4kHYGqscQNip4LtJhP/PobRsJIXTPW/aVHlcGt+jcTuKFfckiepd8SZYV4X4Y/tgv27C0Zht4ln9cwvipdnHlshbDrtCO9T1laQOjIvOP85voieZx4TByMQH83GoHTbPB0QG1/6Zg8IOqfE/VFbSuIluj9qxJgNmK0V4LHum5RCd5SEYbseogRGwpLPWzywS9twYiMQBbGBMKwMbU6P/KLSY8yt6IvSP36++agJXCXj6TRIIgyhyjUplXfm5l7zKwNdqysDMMvJab90nUvYP8gNVv+nyFEIgQ6ohhrBYTO/KPV7n999QH08dUIKaQ7f2nFdADDAXSJU9Fj8vqphCre9JUM9++7VEvZ2i3+xhvnSM/F/AvPF6e5nBTScIzbsoh0kpfWyEMArkp8Calhh1XuvQQTePEPYKrMcYC5tthSCUOfFStQ890+r9t+++Dgz6xVjmNjso72UtfnLOHdDe2CeHmZTFPBcU65WiKf855lAJMMXXgQL90DPyn+1Kwli8LX4eTmRNcgVY0kst1vgARNjxvqBS92fi91Eu7iE4n2zWtZ7896JNiLvxgOML50ea7wg36gTYwySEOPZtFwS8qjzAlBIRqsjD6ioHT99SOPPI/zyAig9JFUsXDKMhehU80QK46moJ24jmng4kD2UhASXt4nSMBUR5gnn9XNxE/I5TaW/pBGMq1s5uhXDg7tpNRPNKejGLDVRdVaFqE4f8Rvqv1t9DgSZkCaZ+O1kBZ5sjbxn3edBWB116t4EpviN+/+BlKfs7PyT7Ej/+H+HqoW0JL/+O+B9/RKJ8cLf59xSo4919+fv9t+9L/CFy9EDK7fILGMfR95fzJl3HsrXgTo6kDE+PJYz5HH4kWS7D8P8ubNYHXpA8X38BBq/FsteVIJjLE14DJO7BCFeKYR+D1RPFfvTtoN3gVWYqMK2LcuDZFUIUL3DZGTBxvvubdpGmHFdaHZdSoDHiHBxIWZUPpIwKpPHeacOGfv7KV/tn3/PM9/fubyxwlVMljYL7dgkw9wnyyT3wVWtk6pjraP9VUyHiu0bbw+4HULA+6T3L8/e01XVx52gTfC6fcy3Oebje9w6glDukdQCJGqsrZBSfVp5jrqbTGBizPCJClWaS6/KMda5+3xD1+96Bm6NCyGK1B849HCKwA78p9F2FdeLfKlLjvELP8koNde3Vev2HELuhtbu67k9tzhOLjvUBkclt+FnCfT3O1SQ87klyLybBXmbK/sk+0RZoEvhtqVJrMLeB+3x8cI8Ir87v99/N86g6x5acgzA/61Zhw521jS7GNZaJ6kvcv2OcfvtZwAaXhfxhVWKe1VZtCsR9NBD7nmX8HWGz3/7shKzJZDKZTCaTyWQymUwmk8lkMplMJpPJZDI9JdkPsiaTyWQymUwmk8lkMplMJpPJZDKZTCaTyfSU9L5AFrtajiLzSHJOLCuPird+iMqoI/8x8URhbc/H89YBZPGTYBeoTY5kuwA+4L3GE8IU+/2f73mTo+l0D4eCIT48FMxHGjdHuPf3LvbPFgvBT7327Zu9++79B/Ie8MXf/33P9O4Qsrg/jr9BURJRUG6Qz1Ar6N7VOAegV8AMOu8Y/9l4SHbp0Q0IY65QsRLPaLjduy8OBb0yq6V+Tr5zt3d/5pO/3bu/+pnPOeece/CZT/fPDpzUyTJ+2LsnEo2b4qj/EuibRS344CIW3k+RCoJ62iJZiArbAsJ8AgDGxAkKbIrSGpdi0gZAJhdAIJVteaVgCo2AOograZNJLWmJl5Jn4hiJy5gjLSfgcnXOMezUBPUwxHuHA+FipShPUnXlTecGaHRpi1uu8Kwm3lBhU4n4BeIP2MM4FTfTUqP9dbjFAfJwHPvRHhmwIWzjNVDGkwr9moistv6HyM/QSbu6GMJCoB+WAXxhCjRy0fa4Ffyeohee4j0QzBQSj21iUQvSimmfAkV2MRmt/Z3opBLpI27lazHrkzgPP38t7cuQOG0gc9A+H9WSOw39ibxuLX89988i2lS0D5TtEDZzBAwMyWpsc0mLX9mOwEcPaYOxoQ7w+aI+BSEsUQDdHMDWKi/1MvCX9Xd1yZ+foYIIuUAddnXBkZX9hChjDpc7KPNTsMgqZWMwTnnIdzqH0drfHyemK4Q1qjxltFJooPPjIWqR/ZN4KTGxlffvSgECYIl0pfBUoR8c44W0jSqFvcwc+4yEt4C7BJYrx9hwD0uDtJbxcNLa0hnSvRWJnZgm0jtpm2NYxBGuEghjiqknmRPrlusPHDY2WvdTh4DrQNhXHEc553Ncp3Dmtj6ONS807pMU1xeoALk4IHIV6DuOGeh7CfIxgm9RgI+6wXqE1wD41hsajecN4gzbNOAnkpTXnjVgo3ItCK4HazDUmM04aI7JVfSMr4ol628rRSXXa6RYp6xGGL2APL1Vyjzzq7CZt1vs1UPMLS5WYmtjoCOXataB+VTAfq/Q97fa/j5FG1+iEk8Rdsz5dizt8AhpXJZiM3YwJ+9S+y2s0Yel2I/nEc9rqSAlD9CVJqpfoTxxRUuCKzDSonleO2CM96Rd3RhLHY8Sqbe9SPLzzYn4vzCX9NLaLK82/7s8wfgHtuiDQ3m+L0tgNcVVLQu7Mwp/ijVr3a6PVFsmnh5Fpa4iYdgKjYwcxb5OGUgs+oTq+6Dnch7qMbsqzlLdrYI/I00bUCnPYHUx7qHvdV5UmpgHNUbHXj/cNirQ3k8LaZPbnR2CjSZFcTDiXBb7EguZEyac2rL8x3CjzrvlsyK8E3nJvTKML9oec38Mj6t1P+o1/L1OMC7xPXRfUH1dLt3QLU6A98bCN5o0+cjfkMz9xm2J50P/vtTDj/7Mjrx4KPj36kDqJ7ouXsq5lMu1y03ny7H+zYEu3EbZV5X8J19Ihg4eiM3Y25HOfPWGZOje3cZWwAS7LfgtlpKfgwdSJjnwxQ7zr2PEeXBHCvSdW+J+sUUz712HvczIZEXYHHNhjxS2VW9WibsdayLVaTCel8T64jW2FdpANcd3j/1PhcXGCGGMBlIOR2hvaG7ubir7l1u4PSFeSXl9/rNfcs459+M/+2r/7Ae+90d79+d+R/a4Lm5JO6wXQFoOJP+DDOsx4MejeB1tqq7nI26XRR+4to8i/lNXefM/vTbyr3tDe9CxMhr+61+8VxIG0so8h7DGWhqcK/678M6PJ8X+VB2zrPw4VV6RUp2DK1V1GEAWB/HBLNuqRVqTT7/BJnitebcSHPG9iF9f69jOP7jORppU1hX1GXsRtb89R575h69tOqenKoGVlg4H+8plxXnJeplzHU3cPq9S5HUp6lqQOvQT2/q6gfNq1jHHGoXlVvsCmBMGYqx87Ty0Zfqk7Ybx1OvlsgmCOKQosEeTefpNBua3umZN8YhRhhzqmG5Mvjk25YXURf87AvZKhgP/NXxxqKDPyE7Imkwmk8lkMplMJpPJZDKZTCaTyWQymUwm01OS/SBrMplMJpPJZDKZTCaTyWQymUwmk8lkMplMT0nvD2Sxi3rkTaXwKH7UgA9Vy1+WietcEXdDnIbCUomnAVg+xB33GFwcdSdaRGMH/O4glcuD2CtxljqImVDPifI5/3h0T2Ag8oDHx6vI+1hj2PzxPCqF+ZFNBIn7QvpDzjnnfuN33uqf/Q9/7+/27rduvt67j4FFuJ4JKnbvBeGG/OX/8C/27p/6qZ/q3Q8PGsxIFgs+piqlskpwnIiFSIBGJo6gBNZH4SqAEojaMDO0vQxl+AAslwhtbwC8xDCRtrIEUqmqpE0WbTirSMp4cFnwvTul4IDdOxL2m5/8Zu/+o1/9td799T/69d59snyld08nDe6mGF/tnyWVHN3fyuVofvII5QBeEggvbgBcWFYJSudSddy7L7fwqA+gX10Fv2aIelsAbXYELtUcbXKQS7oUlaut80EtrJ8JGvkMbWLKukLYByj/IJYDBqJow1/Ba0HcCbGxKwIGJX4aa2IsEwV/acooVuwgqCbzSUKsEAYpY3Eh4RCTPERqBm0BZMCtTkhSQdgFjB1RgiCBuALtTKFS6nVUrEYnkj8BbIrz9/csYL+ytj1lqNghbCDbxBxhL+HOEc9pxPYpz+8AUzgvu/yIRsQbR4KiGoPd9EOOtkneJYqVqK15ix8tgUWsHZEo8t4oEruyhP85sc/EiTg1UPTOtA0zRRuvK2IMgRNXjDv0XwQ9RhonTmx21ybvOunXA+KtgWyZoF0NFcKU/cqPIXb5dP2ZO39cVGxA4jeR/ygwS6jaNGqcasCNMYgpSV0Ih6xiOvPvGRgzJlFE0yTobxPEP0Jb3UKY7CtdezrC32XEd24Cd4YyJK6aWKEkMNHqkM1sp3lNFDh9+79VDBH7Ij+Y2xsGZ6/Eb9M2ESFPTA/dIzVHa97NUVsca7TEzxjzrBHLReUO86L23Qf46wPU5QThbUfCgZsi3XvxYe+OnWBJ02qC54y/swN8hisQ0EJSB/ZcqC8FmFY+VLGiX2IuklRqxQE3n3PE5tjAKyaaBCRF4v07sfkl4o8w/6BtJOqS7em4tR8Z7aHCwGOtE7QxgetfPNipygXWPYiT6L1IIZNZ6gvvY6+FVQhkxUfzu7G+I4YtUmWBOuyRo/Ko4PgPtFXm5B6PBH6uzMX9ei1z35uc06TSng/bdci16hLilBJ9x3HuLWE8GmA+h3nuTi7Pb+BqiButJeL1BZ+DDTrG2iTFvJbj9QRjQAq7f8x2kzWs3mv5rf7Rmyjja1g1lJlYxwro1xlnqAnXBIim3uvdt6PbzjnnvueypO+jO7u9+/4buDZlJGl5B03yIq4RKVD/Fy/KrHi3vS6kOBLMZRVLWgdi6pybyH8SXNtzdCr+t9QCCmW+WJ/bkyKYgG+cxKjDY2k3kx3JZzTA+nIBHDP7W4eCK1mXZIii9FVH9dtAZRrpv51bxZn0jXpOO4EY5/Kfk1z8XLiMwLFGd6dSV+kW5kJt/iu05QqDRDrE3hNwohHQrqeYRqQnUp9bRAmvWk8Y9DNc95MvYIMweEcIG91XI63p5lUGrVtRJnHFUc0AB5Kw5UoSgNuGXM3rZIBtHedN+4iw5uaGW1EggVuY76OPJSOZZ2SltK3FiYzpo4H06wdfbPrZr12TOP/d/1L69fR57BG8LdfGzGRZ4+KhxFkdSzizkbSVqp3HcP8wRZ0kbMvAPpdoN8MhxneU0dEB7Ocoav+VQslXWHctsC5OpX0u0fXyXP6D7S+Hx+7WG+J+cKf598o1Ce+Z5+XF/eu8mwLxs0FxgAem0Q1Rz8vGf429jQQNO2IjJwJZYdED+5Mx7cP6GpTVo5pnJoFPr8AezlE/jzAnBo5ytCd95bnnmvbx+X/4P/fPnv8zV3r3T3/s3+ndv/I1GRt2L8k8eHQo48GwkjIq4wu9u4gbmxUDo5yxUZYyb+CVMFEiiO4UDOisFuNDLKq+Tq9DTVPnY0aJ6CyJqsccllhQX5ick7G5aWQuMa8b4E+J5G3nK7wihHmPMR4QDVwrrC8xzQwHvyN0z3jVAOYtKSbw3HPinhivVolh4LmH1u1Tq/Lh2hH7DEx3HJhYJ2pvh8/Xf5epA3tC7L/E/RPrq3DHkX8fpduXUmXPa0kQZ8EryrD3xQEzwnxWrT0w7idt+JwHcS6/pK3HejAquQbD/jGuf4MXV7Rpp4nrKQAAIABJREFUrCr/3krK3x8C10RWAXR2pcp5XVHCdi3Puc/AvKmwQ6hvXh/KjHrSRNvtsH5S19OgPXPPlnO0pJ2Lqt/SFLkb7VPdzsPywe8vuLaQ626Ob1l7f0SBel1hQjOke8C5clh2QtZkMplMJpPJZDKZTCaTyWQymUwmk8lkMpmekt4nJ2T90hcB80sY/e/Zv/NrG56GLANfC+hLg/nFwPrX4forHP/XCpT6osHrQ6tLS+iC8vDF5d+9fF9GnXGeudzb/+44lq+9xuNne/dLv/st55xzf/1v/G0JY0++frxyTb7wGuDrgksT+aTxZClftv7jX/onvftjH/+B3r291XwlucIp02EqX0IuEQa/flniC5XlUtKV4eu9yVDSyFNeq7z5Ym7FL8PQfHhyNsWXVyW+ILm/lOcLfEE13ZM4dweXm3QvJe7lH8jX5i996u/37t/75/9X775982u9e4RMz6byNeQ0kq/x8tPmC5GBuyPpRgse4ku7Eb4UnuILol3keR+FMUNHyPAF0bT9OmqKr6QKfA1fIU6ecsn4xQu+uHkrlzpn3+u+rNLfeeErHLSJNGAzruDlFPkc0I0wu9N5M/QTxuNgd3ZxcpJ9Dx8zPeZLmvixPk5q+VTWzx8InrvDOSldb1lrJ1duR9KqTpei7fPkCj6K5dfz2k4y0+25LIQRh07ZBHIR8bMpPC8jOUUiJh7voYR4cpKnNZPAadEMn7vP8KXWLjK6bP0v8B4OBrgTnLQ4RMHdQV9huniKhV+VDdtxjCcXB6o/wu7yC3cY+xx54GmdBepKuxvxW7lHjmLrw6kYnOau0T/4ZWIVSXtetDGVPC3AvOFjyQE+kxurU5wSP0/fDuBnFDVf2/OrxILjIk5e1fxaUH1FyS80JZ40MCWL+zJnpwm5WdKYC6mw+RUn1fnn16n+k4H8ujD1n1k7c4qUYyBOXLW+CrQrjp25+nLU3/bqwBe3lJgN2g//15/qhB3D2GgW9yR+Wc7+uSLHOpbngO2sfaNQfln3/GId5ez8/tkqanSiLi3q0KGa45Zrfp1zOLPu3CPEP8bJqh1FpuDp59Y/OzPGsVS1fR5JovxfLXtPuauqR1kFqpNzB7ZxPVVn25d6S9qy4wlVnpDNkDeebydFQn1xrOKXMhy17ki1NxHzxr4cqXbA7KAPKcpO98U8x/PAkWTNNfJ72YD249cG3xqr08Twr778Rntuv+CuA+U9xFGpRSUnsgYYUw6Qzy8gytdiGetmlax3ktb2vYqT3yucPEqWMrdIMK9/YSXj1VWMXRHGqeciifPCuDmO+Vtzme87nFK7gDzMSTkpWIaklYj/EezDu/lN55xz18FbOZjIqbYvnUq5XV9Ini/B/34s42WO9T1P7S+dhHNjtymXF5+VddSjW3IqNiOmAGPkGOne3hVPEUgwSSZ26HjeuHlibrqFr+S3QMzJJW81TkMOOMnmabPAWJK0J2cLlINCRCAxUQriSHx+/1CnbtsTbjzasZqjHfIgOY/2qKkI7ArTiIGiaI/y8dR/HLC7g1Ta57t3cbJ4H6eSkc3jExmFhiiubKeJgCfmSnVCQxKgtkhwsnjMk2oLnppaT3wUWNSpA2Nok3EcCI8mU+3FIJw2S1ybkPIV4ShMkaMhIrwRTt4tl1KG+UryfNwGw3nbzkVZD1aJnAac35eMjpaIaA/HFy9LH9sC9Oszvy29vPq+5t+/9FeFHuBi6Y+nD+WU9UKW1K7AQLq9LQWdYiFUoX/G/WkqEiokDA2Z4wlAPymPe1sJFiVlO3nLc3mWDTBvwEmc0VjCmONU/fwU67RE8hbjpHySY63Sjmk335L37tyVOr56TfJ27YaEd+HDaKwFCUcYj3girtvsSHFUl6ftC/K3yHZZP2H1WAX2YSVN8MrDpVzLYF49GkveYG7601HOOXf9RlNej1D2n/v1/6V3/+x/8fHefXwqbfWlW9I/8qEwgaJc/OSxjMdbna1H+y1gj7MB2ixOUFecW+ZYX2NuGRoNxFbpldyTSI81/vVWT6BUazD//JD2sywL7/Pw/jnjjB/7HteaXD9xHAssE/WeeRclykGdGsZ7ibIZOF2pBlhvUvqjfwX3Q3lClKcHmR2UufpdJA6V5xOsgdXa0D9v1usD1K0HZVQF1uulOrXsP0HN59xr4HNfeiM1dmLdg7pK1L4icoPxtQysvbo1YKgTsvt4AABN2JwjBOZO/t+o/OUTIruG6lMpWh+zdL8GSYdjJ04CqylMIA8cD7s5Z5Kw8QdOsit6ovP610td9b+1tPA3xhXCWMEGp+VmNtNOyJpMJpPJZDKZTCaTyWQymUwmk8lkMplMJtNTkv0gazKZTCaTyWQymUwmk8lkMplMJpPJZDKZTE9J7wtkce3q/tivRgD4zv0LmlHdF4zj/QkCKdRxfGBoaqIBgMwhXpNH2dvISFEIHUL2oRg2Vf/u0yMTK6nj+IF0s3xYbsQ/8N3VsVw6v399r3c/OrztnHNuMJTL5KfPSTzHwGWlA8F2HQHLtbUveKsTIIheefXV3v3n//y/4Zxz7u1bd5EHoGFwxHw0FlRKdSKIm9FIsMspWCWrQvAwS4QTtzgRYkNXp4JnKVMJ+3Ql+XcZUGXPyvPLI0GinH5L8vm1X/7d5t9f/2T/7Etf+JTEA4RnPRBOz3QKjFMp5VmfCEpoRXxBG/+NhSBBpEac20ff2IWbfoZAomRoQ8RVukoQgx0ipCikXI/URfBAHTAe4ADGaJ8fQTwF6qVDwZ6AWXOKvy/xfE4sBhANXwZCrQpidQTBENctuoGXksMn8Q+ELpKmRozjDOGwzGetH4bBNnkVSCfiflknGfI8RHlmzA/dbTALYKkGNbGMxBv5h5wa4VWOF6Cj/ttwNFHSj2eluwICqVDIDeKQUWJt/Sc1kT7AxwTwsGOiNeDjoJb8xAoHKepwJoQ1zdk+QZ5ZYRwjIr1QbiKD5fnD1maXyAMxaGzj1UjCmIAmdgl1eKkSO7WDersExE7dYkQqIOHGKxkjlqiTo1IieojSOECBHgEPcxQBX9i24d2cOCAgvJC3XD0X/wsgVLNI7GeC/jFu64XI2EFE1CHaSoV+UiogENxMF9sK0SotVs9RQCBh/lMrxJ34Tgoic9DfIvah9moGoteUHWP85+NrEuUGvgd13iG1C+YOSToOhF0F6pNSqPG2MDZBWxFfU1fss8FZ32PjVs8551KoZdpa9EPUD8s/8iCdUmX3iJeG0G5pJzSaKMdzoraSNmwR0d1Lx7AlxBOFGxb/U/TxJaC8I4zwXT8bot9vIX0p2XNqbrE5WktJJRXrBIX5CmCxuGRBQET/RhX7dfcC0fMi4o1j9Jk5wlviWgeYaRVn3MaZKAvix/cHyMQu4thZcwxcH9N12/eXVRSIXysLPKeeEGvYaok2OWQbYrth+Q+a2Rj7Y7Yi91DKZBbLzO12JbXyFdTzO5gXlZXk85ECfDfuFP3kRaD0PxzLeugZjC9YYbg8lrBnI5nnxAtJ12uL5hKBE1yBcAmzT2Ks5zBCWcl5kcR/Cj9cb+21V8fcxRy/Wkh+i5S2RvI5imVuuYNy/pq7Bv+3e/fzk1nv/sgzTVpGhcw5HqGIL+zKDLrMxQZFSONoG9fMFH6bOR43ZTQYs82gbQJPimy6wwNx71xAn2DnI5KYXWvUXpWDtTDRmuxiKbupsse19zG7VUdIR1N2OUwAbu9RYzExuBh23JjZhLvsrgcCljMO4BLjVNrn8RHGK5qDXfSxA+DfpSm4bNQmYIi5VyJzP0wn3UDB+pHwyj+nUJjGtpwV1h7z5CQjOpHRcA7jt3UKJYi0yJhFHKC/ktk+uKyqC5kTD9CvhztoxEVjV94+EGzq8X3pszdQDw7I9QIY73SMen5V+u+vfEEuOPmRX5A6v/4X2jDvSwdaPcS8AIvnnYGEd3CIdcVD6Tc7YkoVgrvrFCHKt6qRuvL+JUGHV25gGpdth+IUpsRdAjFsc1YzPJQh2lA1leerpZQtydRF3mR0PpcOt1hInLffFr+nx8RrSwHtfUDsdDKU+i+A8O1tEu0Exs46x1qKOHM1AXFeeajgbaDr78UoN7UXwL08VH4GW1pg78/F0m622ivFvudjEvbRO+/27k/+3f+sd/+n/9X/1Lv/x1//QO/+/Teksc52pD1vR5KAomj6wSgholvSWgDTX2E+k8VyFVmUyvhfVlJXXAL61kf6SkBRcK8bAUYBnKuyWa1bP/OnaSOp+JGf2pc3P5J+hb7H3xpCiN1gUlqbqdbUeC1Ve+3ynJjiFDYjxnjAtVcUdftW/vVIHRjn1XPmTd9JKP69GH7/lZEhRDUJrhq3T4Quf69p20fg9yFe/UebyWVFXtEP5p94zj2Fqh+vkVYGiHZNzHno+kq2Pf5e1aGmo5AhU51T/UGCC6CMFdbY8XnX3/wIZo0vjvzPA31SXZvThlmhvOvAulwh/tlnq3U74dyG+zhPIIbBcTkOjTu9f6KRMbdB51tVofWtlp2QNZlMJpPJZDKZTCaTyWQymUwmk8lkMplMpqck+0HWZDKZTCaTyWQymUwmk8lkMplMJpPJZDKZnpLeF8hiV8tRaJ7q5vH1msfn26PNCoFX4Ngwj4PXRCCtH0d3zrmER5V5klwF0x3xZsLPPzJda+6C148KsfUTQgA+Tek8hHB74tZH46Wcd2ZAFjnBYvzAx593zjl349qV/tl3ToSJMiA2dCWojjqT5/O5oEKIUv7c5z7Xu3/0J37cOefcdCrvrRaSpuFI8CCLheB40ok8X54AD3cKtGs66d1JAhRqixZbAaWXZ8AEp8/07slFYJyAknnnXwhy5FO/+One/fVP/Urvvr/8gnPOudIJxifdFuTWBKinFEiYCPEQY5HUkpY9J5imWYuAeMbtS3jymhsSdQTUQg6sToXOnAM/QaJWhjg71ervIuJ7xwrxC9wf8AZLR3SpaK/1AvKHy4AcTYEXSBUyWVQk0g5LMDdWiJ8I6GVry1A9yg3z5W7FgkMuUYZL+JHad+4dlMW8/9eP81xWArMjwj0DwnaI51NAEGdwj4HR6IBFz6ykHbKuZoh/C+maIp4ZkHzDSMp2AF5E17QyVSdAI7OWiRpE3cbAISm065ItpMW2KrwiEL9EVOItjl3sY+NK8lZyzKJ/D3ZxBAM7COAvj/C8VHXuvO6uTzIdGuMMnYj9XCB9b8HXHwdiSoh5a90pUFk7gCpuIexLQIE/D7tCVFoB9yOgak5aG3N/ALwi/n5YSo+TUUmjXNhuJ0BND2H9pi2OOy1ZPxLPCCHSTknOnBsAQTRIgGpZSRoVXrTHb8EKAXkZ14INI7GnVlgbWhz4Yf138w+igxS+mCLGyD9fUP6RrtQzv1GYXtXeJc9s40uiEeFWaB5PPJy3xDXLc81rnxq8EfLkeYt58JePslkqaHk+RPQF+sSqXh/faBs4XhO7o9CzHLtRz0QZVQpr3D3n1RV+e7giCh15SwvyKqVNFqi5Hl3ppL7GaAeXMTnf5zgWCe4tUeMEbbmegTj4avIgJUckWIoRO1SfxOBrFBilYfVn32PYKephjHRp9D2R0VIWuUIcd8hi9hMixFA+WD9lCtcd6iA+jCbCq/1ltdESZyMUlQ+Jdz7GeIi+X2HhlxNbB0Zr3aJqR1jrEFvvUrHwd5YS3qdimeO+Usl6Yw+jzTOcz6LffLgN8+OFIDeXS4lzmGDEIgcXWN8x29tcBuEvRzKL/KOiuVLle51wO5dI05Ea5/2YdaLtaVfmmDtN2nzk6N87FefeEs8wlf42x7h3iPb0TiRXwXzvtsxXLuLd/XZuyeFvayJhLHAlToK52vVtjJ28poImG+7BsFkbZmPgjfmeGkYkzzkwZ27AtsxwEH3KBVybB3iYZGoCgPcYSADxT9OM510wxAtyrwQ3AjmSPedY3qF7uDHvWUk9bt7dgasuHMqqKvxlS7qz25I2Md6XtrI6hO1rCy+ZYh8oQ1vmuISwE4U9RBbUeEgEZPevH6nIBWmUAvGnqK3EJCuOJvxAnf0mDpGIRq6XMSke7yAMtKfiGIhlIL2jWfPyPury8EDSeuvbUlc3Pi42Jt0RdvTLvy1+bk7FNv1b/9uzvfsgfqt3z282jYRXxQy2iJTEHCaXNeU2Om0+x3Ulc8znM/EzmKyPQSHMqaoS1Q39KOMImMbRsAkoxRp1hb5EVLrDtVNDDAEJbIPaK8M0J1HI4ubfbIhrJArxPD+VOrl7D8jvz4v7RbSbGx8SN/t7ZzewPabQ6lWGvrzyI8o3kmeuwXlYhfVgxL1hoqFjurFez9EPllK2SWvLr01lb/D7PyHx/9Yv3ezdX/5Hf7N3/7V/87/p3cfVR3r31++KnYpgtOt2p6WAnagTGdQqjDURxtS6lILmdQtVJJURAY3Mti35D3E7Q1dGnS/vdXm8E9CDez+rWE39AvjkgOp2/RQI2uXclAvs+UShl2kfOvRt4Nq2FPVJN/HFCdphTJyqupKxxcPyWjTWd+Vfm5DHzPGgpH9Sc1Ou/VqbpdaXtMFca/r3FGhAuU4rFLK4/XviH1u5B8t9ZyLKK8ztQvkkZravaTQyroWrQPtU1ku1D+YTdRR3azO+uMHdmBDbikJD83octc/XuHnxDKVwwMHfuc7v73mer6Up2JcDCGLWuZKa0jT5rHg1A+fpgfsG4kAWlH9lkpCuqPsz+jU6AvfEysBVE2vxbuTLZDKZTCaTyWQymUwmk8lkMplMJpPJZDKZTE8s+0HWZDKZTCaTyWQymUwmk8lkMplMJpPJZDKZnpLeH8hiJ0eUo8DRYmIi6x67yOP6orjyHxUmtYVYisSLvDpzbLt1xzGPRAewPxthtt6bQse9vfiHx6TFd1RbhUEwQxSqE74szjIH8mQpzKKrl68655wbIZ7xSFCLg1qwXOVK3lsW4h4AE5QNpPm+e1tQNnnR4kRiYblUwA5VBZBjA/FzEgneqBwK+m4weihxAg05Pxb3Mm9wJeNtSdOFKxLP6R2J59u/+Gbv/swvCo74C1/5x737wH2rd2/vCuJnZ9SwnupD5O0YZQUU2CIGKgwIs4tAHV5wognynw2bOiwXwN4QwYv3FgE0IZtqUkmbSNgPgf7tUBcDYAGGxMOhHQ4VngQMHqAobqj2DNxM+5jI2FXthzeEevKkJH5C0gXotpsq+1CsB+inK7lP5JKWQiFppd5WCJtuX96YigOgsE7xBxC83EPYz/uVtLOHqItbqKNV6/6swtpJPEQjE707RQFMUbdThJ0hI9fad4ngmyG8PeR0H/W5g/a+hTwzLXUq/dZnM7W5JAaFdhcYErbhAO4mJ6I16v4l/tvfr5QtIxImgJAbeAw1sTKRAuIhfQnLjQge8VN78uCccxWxYO0LxK0uige9+x4MxZeIXUY8E7ivIJ9Xkd699t9LQGeP0SOnkXDYiKo9QWG9DVvylhO85M1YLN5pi5EaoR3uIn1bKM4ZkDET5G0A3F4K07OtbJy4s3aOMlDjP+sECKQy9J1dYL5Cdxt+hT6joVT++UcNjFKtWW29QrhjidvvdwxsF+d8xK8WAfRu5EEJqTZbrf/9rB+dUj++2IewrQL9qq7970XEprEvIQ+kUeZA+XTZj1T1sKxUAuDG1QPwwrE+hz3sypbzcWJ8OIoqdBLiWYCfFzn/fLqEMZm3aO5HiOcI/eQW3JeApSLafoQ2xPFjSCx6G0+MOVTs725B+drb49VikmP2Zfkr0cQJ8jlBuWV4vgDSk0jr425egPQtFF4ZbVXRxGCPUP5hBLPvmeJyevw+RrW/D/2JiPhvoshQRjPVV9s2hLnFnVJ4je9GMl78HqD4u5WMQX8ukStAPlzK3OoyyiUecq3bIb+AqAQLsixk/nzCifVI2vtgLmPXK7js4uup+P9o1YQ5QF29gVl+jLK6VErYc9Qz1wG0ZYME/ssmPzN1BcQlSTfG3K1C1mDvFjKml5Gsu75/917v3p7I8/QUePG2iMbAkB7gSpwSfNyLe73TbYOFWknQLk14FY7k7cFBg1+dobnPuMBCWR3dw5x4Ci9EFpcyn47VWoGY/SacnN2E3Q3jGyjJ/RVMTXjO60eF04aPJbUDUVChPYnNZ2+POS7zD0CXRu0Al/Dv5CEizuUc16ygfnIuTitcAYGKSYdA9S6bch6cSnmnW7gKBXlWy0RiJzmmYuyKPUNtXdDWB6CBRECqzS1ODLD2QH9Tc5dofdAKXq0yk32GohSU8AI2eHYZ/XaBfbZFUwGjHekbowuHEs+pdIQ7d+RqpldfkviH/7K4f/qvo9Bnt3vn7oHEefduiwKdybPRCJxc7gtgL2Q0A/IdNuHkEcbGJftNt/fH/UCg2tVQF0JaOrgV31Ne7a5iS4iPxXgOv5wvJECI8oqBolxHfjqn21Pd/0sP0g8y9ndenYGifVluC3PzUynbD/0p2c+LsqYtEPmd/n/svVmMpUl23xffcvfcs/aurp6eXmdhzzSH5NDDDaIokTJhWzIJkTIsG7BhEzbg7cmwAdMQbOvBsA2vEAGJtgAtsCxRFEBTEkmZJrhYXDQznH2mu6enq7tr6crKrMrMm3f7Nj98y/mdyojOrCEL6ofzf6moL+NGxBdx4sRyb/xiSGYx9g7Y+dXiIzABCz33SCHHQ5hPRGKbpzH7mChqClkeS6WMLoojfflPShv+zq/e6cLPvPyXuvC/9QP/URf+67/ymS58+yHG0fWrzjnnZqX0zZLXO/VkIOmXgk926KcVx/Q+kMWVf//DvxfCq1L8+86Pq24dwP2MAOaU/UeNhUrnQYTGTXqBdRqvTAy8G7ty/MgKUv7Q7LngzylsPCGqnq6B+5eqGUpv/NZ/6FsSYb/s+Gp/0N+GRByH+kQ7L6kCiN2IYxTnh9wTC3yRwHZui6V86jkWWOpaMvXO3Ff1Y4XbeuF1meo6JLXfx7VryPYU7LoLte1Sht4HSOkqDkRSj1HP9FkKWd2Gz/7u6zzrXtU/8bzFTisEMcK6z+BqLDVe0d7otOGH2qu21HdfEjXmFXYYLytcu1CWXJNgfFf9CWk2//L6sR6uuuBVjmXQJrTshKzJZDKZTCaTyWQymUwmk8lkMplMJpPJZDI9IdkXsiaTyWQymUwmk8lkMplMJpPJZDKZTCaTyfSE9MFAFkdyFFkRKkoeH3//I7/6SDTwdcXpY83OOZfiaHGPWKoA4rd9zmP/oTKFkMGPhRt+TOrxeTDFjyNdphCa2f/ZfrTRhctYkBptdb145enu0buHwqxZTSVuCaRlMpb833lT8MEbu5LPO7de68K/8eu/4pxz7l/5sz/dPXuQCeaD+IUCqJ/hUvBX0VDQYtNCMDwHK8n/4iV5tefXapzI3hcFA/IHf0uww7/0v/xcF37z/m9K2u6bkt6OIDWvRBe68PKBYMZOGr7Deip1WOVfkzRgOMRfjoBkjcFqScCdSsAIHS5qdNhqIMf4e2BLjHPJp0/zINaGWAqSBoAdyMo1/KFNH38nahg2PgU8ooAhFokU4B6RWkin19hzH+UAmUehaRReGXU7UahHPz4wVUyNOqGY/RSVQvTLQQQkDVJguED8AqWvGvSMwiKhPrcXgoTbRhrXiYQnFoPYXCCJC4U0rUt2O5H+OAOK6wHqSnqPcw+AkTgAQvZdhcaW8GGD20tRE2y3IRHIeL6OfNbwbkOEPwbmW0s/g2W6TeS5AYzUBupZIWkRvgXbJ457qMJx8w4i4qqXRPkiPAAii/0DRCmFEW3xLHnM/iN/5xD1FJB5RHRFAWwKn6bEXnaJysMhwizrHGjRKaYnJwyj3u7hs7eaNDOHcYTXGqCAfdTbJtK+gLnA9+H5Wi4IqIcNY+8I/eFOJSioPTxn+WL4qQnYf0TypoWUPUW/GTU+aQ39bkLcnEJki4jSS/mX0ODdxI8197ALKWQPY5BfiHFC1T8sJI5Oz7lIPaIdphyjkGcfr9BD2kTblz4EFtJeBueV5/mtoh/B9HhpBPoSKoDvzDpfAmXUTpU1fMmfP33mIIDZIsJuToxVFwLWl+MfUT9ImVj/+8CvpvRluA5igvFg0PTDE+R+gPACGT0oxYPyPUEfdRtA8m2gLOvudB/rqQoVnmmk2WKIRJxodWa4fYsKWNeSiCrYfgidRNtPMNaN0A+KZq6zwtUVOd5zBi+coSNynC8iQQwOkE8B1HTbxznPiTXESoLIJ7g28j799mK1pWm1hDcbKmpdgBfajJl3YplD3cK6Yh8cxx/vCaJzB4jfDU6EMVeteN0DEINRg9wvYkH2JsCJJpzv04HO5YW+AZTyLYwpr2TSQz7k6rXHrwBp/BAs/e1c2nsddfiu5OgOkTb9yjbe/6RXl+t+JkjnSSx5bqD/3neywLo8kPr58CWZRZZCgHR7kYzBlzzLirIQ+60w39sQUqtbw+f6A+w/wBEUWPtkRIQ3SSbcVRlJveUPJM8TaUJ38QraDRhpjqPq9hNOZBpfkShXrxYtkkbKMNlrpTe+GhqbqlP7LMQhB/CSOcyaaEBSIjmf7DfND/J8hzF+tHy8wqUP+qm69Qr+Lh5ivr0jY81sVs+5SjW58aMR2X3jXmAMYJ3D3XXUugACUKOJ+QeWCxha2gfnTgo5fzpLVVT8IQMivEikfoiodLjGJAL2uWj2DpJCGq5A+e4dCab4D29Kcs/8exL+6E/I+tHdRL/6plzJ5BCl3X/Zvw97KyTueAxMYR9zX+ADowTXOqHvZxnDTR/D0J7gP7Q3IhVDe38Kdak6dh2npM2igQbEB2N+VGIBx/2s7Q1Zsyzm0i5L4JsH/bq8eSZpzHGXEfclBgNgbTFfqB6Iz775DeJXxck990r9b4o6zhdSyRXWWnFE51D5gu5xxnzlsxL2GX8axQrzavjMhNE5/2mKW/alvsuZjG83PiL1/c5X5XNvfv7NLvydF/6HLvzTr4oN/eKXf1DiP6zHvT6uI8j7UvclxrRiiTYPKHpGAAAgAElEQVR2xK9jbYQ98Cpju3nqhXYa8l+BNaXamw4gUts4oX5Ch6j3o/3IU1ed8T6IT+xxFZq3qn1//1gXklzHeHaZ+FxdyajqJeRjSk+Z+A7+9Sp9VpK8f/s49yh+tcEkE89aBdqET2FPGo8bwDS3ewShbQumwU3bc6CrVf7x6bIUCkfsr09OHYgeDlmHHq/rWPp1UQ8l7DOQHkV8cqWu7yRi+f39p7ahs/t18Hl31SdsjHs//qnduZR4rslSV0CpPSaUz51tH6x/7tup7xGaAWGAqzOH/J5FXSl2npazE7Imk8lkMplMJpPJZDKZTCaTyWQymUwmk8n0xGRfyJpMJpPJZDKZTCaTyWQymUwmk8lkMplMJtMT0gcCWRw5HBEOHI0HicOVLVYv4vFk4ttCqAM8Dh7Z9rNi2qLwqH0VnX0M2Xd8+1w6B+r4cXUWyviPkg8/O10cduEVWUrjOrw7EPzWwZ2vdOGd9atd+O4dwfC6kbBavvcjn5B8ltMu/O433+nC/81//V8655x75plnu2fPPP1yF15bF7TI7FgQN5PoqS58eHy3C2/sCrL4w09Lmne/Jois//2//wfOOed+++/83e7ZrZuf78LlWOBek01BE29Xl7uwO5T0IuBCd4DuGjQYsWUu9fZRhRSQY/wpbHkIzNYkJ54VKAGAF1pKwmAlLKhYofHIA/YjPCbAOwzAg+ohn4iotkaFAkCIygAwMyr9dlu6TfW/R9PJUCbiYQFIegQZLP97MyFoFXGAE8kqca+rpp6J4M3pXxz7+zaei/iWxJloPMtpPCz95JB4VGJOgW0Zo4xjIouI/lEYmjp8zwmmpw+bWAc24ypMdQy0Ro++VPE8JHxnUGOnjtDe+xgY9mAe92Er7xHLRRwk4v+Wk77Xwq3GKOsWRsptUF02ECZCljSznQz9EHU7QlnWivr5BEw0Ds5RABtCbBwxNCnbDeG2N5OMR+Qly30bWCqibwcBPC7RSAzHTa5EhSzwyQQYy81K/MF2RN8AvFUERDcgz1EDKY0qIotFU/znAM8PkfZtPH8bNsF0nmrqa4IW+ijeZxAJl2uOPnMPeNR3C8FI7iOfLSf+ljjdWdNXBO7oXIo+AzqbGxL3i760W8p7su/3YTf9zhaAaaF/Qf6FwhtKG2okjA93+wh2qUlVIdmJlQuAeiKUS41NxLkrN9kgiFBvvXNMeapz4NF8ZYyjs3/vWKJfJY/9+0hxYMuqxXWLctQoixIpVD/mC6jPHH4lZz7de/p9AOu+z3om0orzeuQvvcC5BGUfN35ohGcj1PcRkH0L1X8kzjFq5gHqfIw0J014jRhllGmSSv8lmnkEWx4gnKpu4F8HdLEV8wprFpSF86IYY6fCPuE/tKb1prOuFAae/ljSmyOcod4WCskv7TaEX2v7YUJMHvCKfM5ys4+x2tIotET1zxG8fw9g7dhWLiZqGtdeVLLGeLuovW+Bcfsqxp/vimXelqPYcc4X9ZcrImZMecLarybAlhVOxo6qL2PhEtcQnCwEF3mCnvUs6n8HNf0Hvfq6lgwF34LzHKCx5urqCrYtxwnaMOw2a96nJ2swl8r7uDlm36lcG/MpTBx31iS935Fln5uAKblcSHmX7VqmJ2VaJ5q4L+mlwIKmY7n4Ynok73w8kzKOZCnrLjTh0Sa8Bm7smR5KPjubGK/G4O0WxHiKSGmMaR+NXRBnqswHWGxFI1R43MAgSEZnMx7EeEacKufSFeo+wzgCN+EWcPb05S1nPpYlt173sdyYrKqrh3qsDMk0SlEBwFS3yaRMm+hEVjfRd0SOI/8Y946UviUrScehId+Da3TukT0aoonxaoqC60lOIZXxhzxnFGmgOSadR7fEtq88h3nEc7Wh33pb6vu11+VzyTUJ/5mfB3f4Etblb0hGU7R/IttCbvAQL5rWkXYvA8d7jDCw7X1ScOEnY/iEeIRxPMWchxsCbVnZsAFydWgMitQYzflxdTo9DlGkchKXyTtpsC9DO0hTji9Is00UOOIE7z4Htj5bSd0eAbm+eVEa6+E92QN48zWsb5utmMsvStw0JZcc+EnsT3GblmHlstQL8QMNApp7XDSEwNas6uOsWyhBPkXDqp/HMlfYHIsPmmJMvXhN6ucAuH232uuCV/v/bRf+Uy/LGPQLX6jDJ/mN7tnsRP5eRoIcTyPJJ3UyL6lKGWuIvdZ76effpw5flcf1m38Op/HEPmSxP24ojTDGOvKGW4Qw1yNqmq6w9ZxvE/3K+Tk/LMHu+wh0Zo4pxO0yPaLQlUtnHM/3JVzfKdQwkoiC44s/zH3lEp2irSM1RiKnSiF++d0J7U2iVHoh5B5VyA44fS95ZRLXSQpNTGwu8c2nv/OpMH8vI7+9EaPts+s6bf9g313ZdI4rLVVdBfKpAjap4rQmGZj6aYy0Pw4V6rdR9/2P37/EvrWwC9dFqfaF2LanUduMqyjbGCPVtUqYIJfoq5wG80qgtLnqo4d36MN+ElWms9HZj5bHZDKZTCaTyWQymUwmk8lkMplMJpPJZDKZTH+Msi9kTSaTyWQymUwmk8lkMplMJpPJZDKZTCaT6QnpA4EsdlHUHReuiA8gl6I4feRX4d4U+yWEUfCriv1x1JHnFnfHtEOon1A+QbyDL/LZaVDnes/Hyf8cCpVluC6cpioFmup2jaa6d/Pt7tEgkbgP7r3RhdeHctx7CszG229KnLVtwXVcvrTbhW/ernHDf+Wv/G/ds5//a3+zC3/jq9+SfMaCz1ndkKPs18rnpFxfEDv42//F3+/C//f/KWneO/qSc865USLIqcGG2OQkutKF82NBdEWloIGIk40TQY4k5f0uvNb0g8tASBzGgkcZVJLeSOEqBDOxDCCOezhiHxV1eIq/92GUQ6L51HF8IIOQzYIoHdjeqCDarEE3pH7+UoI8SZ4ZAq0B+JeL3AP37ShyfrYXsQhxIayyQiH+RKTdtLWyQp1keDcik4+IMEEaGbAYJfGSHnyPQtzi78todDqy0770BPkQI6mxNqf7/ocKYXVNkP8m7Qa1Qps8AoYPNCQ3xwi1vqjTH4EhsdOXsj43BKIKr7kmbsJtAic26Us600T81KLBUU1zSfswk7QfLvEc1KU7aPwVGm4duHBi7hVpqcHADMBLmsDGR0hjiDibMDIO5n2iQ4FwGTblGgINM2JcFOqGE78yx1j3ECjh+8oMgP9EnI2mj9PyUoDBU4U3RgNVfCM/ujOLxFqqxsdkQOL3UVfbaM+dAA+wgk1mql8Dgd3422N87mEl78O+McK85CKQKC9UwBpGEn4PNkSM6EnDBDzBsxXs4wh+9IQ+C22bRzLWEmu8hvhrTVv0VRoYF+gD4DOIalFUvRBqir4nbuP6r4NYEcmKNBTS+xxTsXbuVikEjf83iWpuU3GMeow5H/31OaJrsBbRN37czxCj3axBRk8jsd8c+RPdTNRPqjBGwPCCu5ghzbQZEUrOg5E48eNsTyLun0Yffw/p7KGPzRHuNePkBXkFtwvc2hJ+6jbmGSu85xSVe4z3fAhjSJv6VAhv+KALmVzFAS/ltpA/keNEmvc0I1SCzZwiVghEzD/I4sLsoiw5juJ6AjXHhx9q3qPnQbY551yp7EbCC6S3RJwY7bOFdVL7ZnzfHuqhJMrYncZMOffo/CsgL/rXvwYM4ot70lYPc/GN+xXHJnm3l109rqxxlom5yAq215+zN2MCgrqYF7iiBHU7TE6jrqYV1gDom8WK8yYZCw/QD59V82NJ+0sjXNnR4D2vuzXElbTvAGP5dg+osLmMXSOM8EtU+Qyo/PZagSuZtM+tTMp0eSRxf+hT73Xhydclvd+T5aNz68SvSz0fHkpd3LhWz+14PQ2RuReBU734YVlH7r0mCMpsBhQ62u2i0CDdsFtKyvssHkpcNJXbegY2EUmcrABODYNGjnnBIIGvSGp7GpHSG8J5Umr9Hxhg4T86l0TT5JiCzw2GUlcDTHPyEvhgP91SuieQny4DxplEQ/ivk5MAGhBps26TGGvw/ul3IN854TUnCeoEjOMc64PitHtv8myfsbHItsSVQSVXj/Tp+CTbtgyFz2ATonz9oayBsqn0le0LeKENdJypzLO//v/WCd0EDvgz/5rseUz+jFwBVaFPLN7GVTHbYjcbMfrHVFCs1QbmCHndPwfwtYMekawYIzm+4nWKDL6MUXriywbDuowK/0kUd3BKSKY0HvMKEKyr0uYxlz1ELVZqEkkeMbCPxLYD/z5CdQ7w0UXj9zNggvsY3tgMCzw/WYrhFInss1x8Wip3hu2X17/UJijtffkj4hzKJdju57gi5FxqOh9T05dh0Y9iHghHUGCRpaZoqPOowcYnffFvBw8l3I8/1IVfuCo2+dpt9KVMxvQ0Fw7/S5v/cxf+vlf/snPOud//rNT90b4Yy+VnZOzeRV86ui/xH57QIeG6nzKwQmnm3iEkqpY/jUghcf3ptHvtGpl79l73H+U2v6rxjVXpT0/hc3GNSIlBKHBbmkLiduM4+nqO+k4xx+e6j1cFVYH9+srjHxKMS+dpt3B7ct3LD3CAe/98aFesT4UsxrWGXL+ocTw+jfUlWlx9n0H7UN8nIU7BMRVlUWjd9/879xEUJjmErg5Mxto9BbW3oK6ESxn51OdOfZZps76q03b+x/A10Lmky0HUMPaZYtY90dGlN1xhjtSZSnQe25c0+vDjScI8JTbLwqsC2mDF+SEm7bTr5JwVbSdkTSaTyWQymUwmk8lkMplMJpPJZDKZTCaT6QnJvpA1mUwmk8lkMplMJpPJZDKZTCaTyWQymUymJ6QPBrK4qlzUYAAidWrbf6w8bc4n80R7EvmZLXEcekXgA5ZAdOH4cTnA8efmOHMJnGoPGAOWj+VSeAUeX1dH0svT8QMshCiArwvpLOxDGFeAuDyBz/cM4P7mkaAztteE6fTrf/2zzjnnfvW1n5X0nhde1P37gjAZpntd+GEu4WUqSKmtpeSzOZd2efHqjnPOuX/27m92z96ZC/7q+RsvdOF+T97ny798rwv/3N/4X7vw//dLf7cLF5nEmeCzl7dqREiM3zjk4GIlC0GYEBvXJ5qvQhzYYd8JSihp7HYF+92A6RMDR7sqnNRtpp6jXykmTtsngC3FXw+dH+OQAOZH5Eai7F1UOOLMIp11XSr5O2xvdg5USRmx3ohlbT8MZDB4RSXaMEDwcsngSOKsWIfAR6Mu2tonUjqNpb2TFGUBySamiwaaOkfdrvBu88YuFrCDFfrpdiWoLmKSM+IvFBZL0skRXiB+G36dqEfULfG4fSCtU6DX+mBADsC2HQ8kz80GoYdHbgNItB1w2yaIk6JfEQMXw86WFZhwzWerodR9MREEUIYxZQm2BSh8CiP9TeCY5sDWHQkRz02b5xnaagHkxXQAZC9RoLkaVLog0cN9YskbvwJzcymRk0huayl1sllJA10aSL/ahe2VC3m5rJRw+5orYKGjQl5+gEz76BOqjLC3BAYaV6z/Ok4ffjfGu1fA0BErRzwJ4/fhb/qRtP8z7bhPAg6wwwVtgghX+PSDSHBirPTLSIfYvBbFUoBdSLT4CfrYAgXLEL6FMYC4LtZtSyjbxLtdQNxN+nQ6x9Lvp5NETegkOv1NW19EuSn8ldR90pM6KVEXRMU4hZMDrru5EiBXuNfT6GTnNA4pQZwh/DuvryC2vmx8NuuVb8Ohi2PxCvWcI5wgz14q9bwo5FqDtQaDeBljznFBtLiEic3vA9MTw2ntO0n7adT/jaZ/vE28MBCmm9npscg55+7Bp+8uxTfsIO3tUt5zic8eNIisA/TNq5iNMLxIJKMM/W0LDVognSnGrBbzOic2DGPuW2iHinHgs4eo2w2gWncQ/wKQXxtNeF2h2v1oLRdL/41Qb3FoDl+dtroYKHmQzdwwAVYYCNkFMeLIh3PYI2I8m76X4h1oYwOMnYwTs88CbboG7KTCiWFeVLTTRiy8eNVC7k6PEc45l2R+xPFFpL2O8kZt+qxv9LG+6uXEFLM08m5E+LsKPMiCYMU6L2Ll59FBF+YroBu6i0iBfuoE+W9hQt+uqWeo+/uR2PtRDvw2EcRDXFGyICpOPjvEtRIHzVUFN1fy9x+6Kp/7qe+RK2S+8Zsyx379gdRnnMKvrmQczSrxWVvoTsWD+j8cz5NtiXvpeYk8v7svn5uiX6PJQUV1Q17J05QlL6RMPZRjTHPLga1dylwowhUYHP4VWr/AXOOk7h8p7+jAvK0awigU1Q82pu4YQBkTedGiQWor9ByXJphLR7gKxJVEdwK3P8T7V2rBUyvFnJ0bKoVkmq/kPbEUd1WESTbwwDFsNQbiuGhek8vOdID6SaUeUuCTc/TTdMzrfvw+s8OcRn6sP/HBRB2r+SmR0Su0eU/yOc7k/cdp/f7JCd4nx5vClvOh2G3+EFHWObeS4K++Lljw9NP1v5/5N7fkHbbErvN9+OaltDf7Usw7OCK5HsBhHy7iGrOpR9YVucNqvY4xKLTnFbODAGHfDVP4c6zmvt7klJhlpOaNiHMqoKWonHweQGRygFH5o7ztfCXF8jfPWN+imNeIAB19X7bW1JUql8FznzYI+YP3xPYuP4u0M/FpeUKUP8pNlLPz+yzWRdRcURNhYu+5DcA559wAi5kV9wVQL0QWlwVx2FWTj/x9R7qBu/XWW1344Z6Mbzs3JPFljvUw2q08/MMu/Kd7/2n9Dq/8G92zF+/9C134k5eF63+7JwX49f1Xu3BSCkd6J5P908MImxFKHbdVygTbr4DvVbhf+j3F1X3//egogBw9C/d6Ok/GQdiDfOcznQv2C7hXiA+UyChW64bTe+Nw+y6n38P8uafwxUibiF11own2KpMW0U1MsF9lYF6vv3NBmFcSKbx1sy/Ba3C4McAOx8Lwexbg0nPMOSLuNbR9DG1FtLj6ngXtUAT2jSLsF8Sw4Yx7YU2eCbw00cSFQu9KuSpeVVTSPvxXP7V9LFbji7xbhrU754EY8l1W8h0kfgG7qUrJP23ajXvAVQAFrvc22LH83wFwLpY1fjJWYxQ/xz6Lq8uU7Tk8ZxlPf7dX8FoKpJ2iPlPM5/pY9ybEF2fYQ+Q8Av0zbeYU7Bsrfm8X++eQ7yc7IWsymUwmk8lkMplMJpPJZDKZTCaTyWQymUxPSPaFrMlkMplMJpPJZDKZTCaTyWQymUwmk8lkMj0hfTCQxS7qMKEVjyrzCLcH1dvDUeEER5KjmMe0z0b8Mr7Kx0cCwZFkYod5xLxUeQINECAMK5xIE9+HPPjj1HlQxWd9LpTGyUJwM1sTwZYcZPedc84VA3m2iSPjJ2vyuXsPBIezcelKF05jIF97l7rw2kAgXV//xi8655z7mb/0r3fPnhs/04V/9xdvd+G/9wt/qwv/2v/1P3bhARAAFzfWu/D2SFAgRBLni/po/gC4t34muKQxEJU8jk/swAi2R0TWwIOCJbqgBBaKJkY6S4y+Qqxywj7miKqpP50UfvxFoVAH8lwhOs8mars9hRk5bU+sK6ID0gCMg1n2Aoi9tlVSoCgUdhl1GysUA3DUwGUT3UXOalUJ9iherU69A0gZLiuAYojF3ojvcyXRd8QAi0ZNEUkN66Nd9xG5n6HgYKicoN7uI59ZDzhZkNrWGpzu0+tAvMF9bQAPspHyuRRyAgzduAe8BPAnswbZmK+A+VwCJQNm8MGKmA2ImDWEt4HzqJq+X2ZiywWYbHEq7TAmegZ1C7fmnh1Ie7otYKKB15oWdd0+mMuzoyXqHmZANPJNkG9BU3MrvD+6sFs1CJkCRlsqTyG6CwR0NRPEXzwXuyaYcVOh/IitK5t/BIt0tRIu0wTl20A7bMJuR0Qj47kaUxtbuVPJOJIC2TJCRYxhCH011kqdr4ClWsKvrbcNDbwNMUFEpRBUwnpWdY73nxKpmcsfes3YkKSC9tpAPxEQlnMzIOnmK7HVpytprRO8zwOEW/TxQxRqhrof4d0GRJ8BPZ8CydoDGzp1DIt6zf96bAeEF8B5uYzjEeof+ehrHZBmU3es16pkC8m75fC7Od4tAYIphV/LgEFelHX/IJJU4bwUdknCCvWMflBgoMgzCY9Qi1mDIi1gv4NYnPSFvoSPVkCo5/KecDEddtk55x6CkbVqkMm4ucNtLiS9fc4L1sXvXQcy8R0gXK8Br5SingVW6txGWnM/H8Dv3gbGqaikT2zj3QTs6twCA2IJPGwMe7rY2GeWoj/A9q64zS48Q22dAKt7Ats/wtzlFtpwBBuaDGpfsl3ItRyb8M2X8W5bvCKFfQVpr2CTS+Q/bN4zQln78BMp5h9jsAFPYJ9zhdeW8KjgfKlZx+Hv80LabYqwIk3SHeLV7uE9uZbLMT9vSdsZqZxIm1hIasE5MdZ1Q5RsqyJSu66XNfRNtQZFu1aZ2KFCLYeunNF39ZwOc1wAlqtExRUI0z64Ti1hK3M4olnTXAcDKXeBOe4aeuQa2md/IWs55yT+KpExeAFGeuUuO+ec+5GdO92zn/hupHdX+tVbaMT9SOYfu33MEWYyps1HEmfQh0326ufDodjezlMoNgxn76487uWSdrkt69GxuAHn1nllQ/2vQqUSlYa56uHb4p02Pyp+Mi2BSp3BrxzjCpCexEkHTf6x+EMuE4gSVkppY3iu1my8+ik+FSHmxCXmfBN+Ahh8hdtlppx+JZ5ngauRGEdRFEORqBHH8cKTRgDpjAWc3nNSA7kEWbdtfHwuDhUc76yu44Kf5vVZ8UT6zToHvqPGAMZAGmI5kk1l5jgupY+nz8l84cu/L4uMm5gvfe9/stOFd/9EjULNbgvr+M4/lXyufxzXZQyAPMe78UoPjef120qHGAxurCEcvAIs9IFQnCamn8Do2D80/tMbRWFuz1RguNC4TAkTwajKQjJ0h4oNjVESl/jLMa4/uXBBHM6tdyT+rbfFH29s1GNDBhb2/rvix3Yvi69NRygg1mC4oYSPXYLrZFKsj1xcp19hvGR9V5X/ndVeGf0afBnrok0+AkKcY82VpyWNo0PpY3OpHvfut6T/Xr0uz8drsgY/3qw79idn3+qePbxwvwt/7d6/1IW/gI2eo5U4hMEFXEmwkjGtX3AFeZaUUws8J+aVg1DsjS3y+4DQ9XjEw0aBcezb3es+j86TZzv/i5RdYQzgtRiRv8/meM+U9y0pnGzzd86Z8bkiUA/n2dOnfN+jhL5bedy0dRR8tgmr9iZG+xztXWKsPesqR+ecS5qxvuIcG+unCms9jS/mXgTK5RjGnNwzB4iwvgnZRKg6lW0xPvf328fnahN/GwYR5b6x5Ky/PxrGZJHzn3BZTiOttS8J4K1jv90miX9PlGrzLIjf5jsQF32O60WdsxOyJpPJZDKZTCaTyWQymUwmk8lkMplMJpPJ9MT0gTghWznn2nudebo0r6pHYtVqL3Pm6blUHa5QtyN3wdCvOCh1kTZ/2dxd3M5fHIj4Kwf9rb//JKHK03OZcuiXA/oHDWfHCf9y5fw/zVM/AjrHj43WJ/IrtR5ORX3Xj9aXy0e/dLV79uBtuYg+SuTXW5969Yck/4GY6dED+UXYtac+1oWnB1/twj/5F/6cc865f/tH5cTrz/z4X+7Cv/Nrf7MLp+vyi70Xn9LndkTy07zjhfxaNMfFz1tp/Qu/LfzGIc5w5gSnJfnjZJ5u7PM52m2g4tfpJ/zFfOBXauqX+fwxM8uozg+e/uwxfnlNJfyltDrZg5Oo6hJxES3ykqqB0zbJy+e18YXsl/FxwoynZZuwfnf+dFKCKTot/cEWzqQN8dPNXr7owjxVN2uqAgcu3AZOUK/jV297+KVyztPHOM5cxDjlg19qVc2vcip1ug8nueZyomGPJ5Lwq/vemvw666mxpH1jIO15CSeOhs3JxKSP0y/4gZG6z5x/wK+geIoFBwncgr8AbE6ZRzydKwfW3YD5qFOPUs9lKeEIVhmV4ge8LlM9PPvXU1Rxib8QlXAPxxe2m1/jbavDmsgTSeBQmfv+YtiFT+bib45x0vZYmtZNm1O3U5y+na8kQZ4yeu9EbDmVH8M7h/E1w3Hd9yS6y/lL/uZEadSTun+nkl/nJni3Mdp+B9W8hXJtMg6Ktd6r2/N6RdsXLfC5Y7Rhz0kdDmP5lXM/kj7OU+Z5k34UST4Jzxeqn/cH7Kag3+PP/nk2EGrev0ADlQgnSHuMsWtM/zoWQxihzi/A3+WNH5rB707RO0/gU6XHODdK+KtMiZ8iHdIB+vCrve4ZfhWJY3L6FJo8z/D+Bf0E3wdlT1ZV80wirDn4PdRhhA6X0TvxFAf8R4JTje34nuLEWEIagzpxQ/+G0/6R2FPJX9PKJ10fvjRJ6jnXCmPRqpA+lhZSvg34yRmKUvLUK/rE3lzmcGt5Xf9DDEwV/PhaXxJfHEv+nHNchX0+QB3mCU6BwcllrnYsz8C/RCjfPfrxiXzuEukBK9qt1O1ogpMZzSnehxjDeXIzwulOUkvSSMqy5HiNul2h/Rc4sTFv0Af34CfGaOVbleS5i/fc5SlOPF8vZe7dZ+FbG+KROZw4djgRzpNK7LNxxF8t4wQmTmLnzcnlCCeYB3HgjCrmihXsM4XPWpZyjIRrMw71Lc2FnjZ1/lMHDF8qxdcv0T4M5/BlVeP3SRcoA79A3+Cvs1Ey0gP0yVkU3vOr9Uq9u3+NrPyE/1Cdy3H6uSJ1ovloH5EXOEq1rKSNo5LjnqzHSE84QpNPURc/8Vzdni8J9EiOGDnn3rwr+R+I+3DbOBWbz9A+I9BKxmL7IzzfuVKHeaq/l0jb3/6WvM8Up5auX4H/wkHgCUgwDnbeBqMFj0Wg3o6kj033MFcDDerKNbH9dE0+u4ZThdVSwnkzprGHDYhmYBdXJ44Qh2H1E32ecmr+DF8fc6HEMRd9Bk2r9j/UnkJ0Oo4+EBVY36I9Ab3QK0OeosHjBGuZKGnWgwEalD6hGfmfR/O64zYAACAASURBVP61pFq+ts70PMci6RtVGGuZsYzLEdYE0YTYnrq/T08kwtqazGt7uzKLm35D+s8/eUcGzwt/TpL78X8X49gdmasefqm2582npKwbmFguF1wb+k82FZhCp9gwSNVROXcqEte6VOQ3z0ePKp0t74kwpuE/tUP/HjyRpYZo32kibzZO7f0FysUTeaETvXHTADEpgb5TyE6fSnUJ1hWYo1y/IY/3boutvPZ6bWcXLsvfr1zHUW3gdmYPMNZhn6En0yyXIlzCHy4RbveEkwHjotgkHKol2+OdSGvbOZuDDNCT8BYWqc+9JOF90BimApRwe7D9Zz4kfXm4qv8wX3xP96w/+mIXzh58VtJbviJlmQhJcJQK3iGbCZVlwIneGee0znfWi7SOQP/wJVQF8g5sPHPvs0I+vlOHj+Z/Zt8v2ZdJLMDp6EBtqHyaTk67ok+LQ34CAybnagXz95w8ZBpF8EShv6zqFCn9BOetLLtnSKsC7V0FJgAsC+kanAO05UrUXJ7jtd/XhU4ZU2r64/m+SFEH+D48xYp5jvreiL4ENlSQclO1+cgzliON/fWm3oFtQroG4pAsp7B5Hj3uqfIgfbZ5Hkf8BuDs+Y8eR9kmgTma7yQu7E2doA6cpi7YzuqUOfoH14NtUWCziaoH4hhDnCYtOyFrMplMJpPJZDKZTCaTyWQymUwmk8lkMplMT0j2hazJZDKZTCaTyWQymUwmk8lkMplMJpPJZDI9IX0wkMVV5VbNEWriWRSWQyEVTh9fB8lOHfHm4ehY4WbkMHelgD+IQ+pA9ehfw9LHvXlk3Y819h0PVygCpsYj+zpTb5wQZ8OHRk4Cx87V54j2CKABqrmwTfaXgsT50HfXt9X/tZ//P7pn/9V//he78KXrgtJ5+w0Jvzd8twuPgB14uI/nY8EDTqd1+Cf/9E90zw7fETTyM88I1uRkIcjCKhMuVc6L6IFp6uMo+wgo5XFRpxOvwNlygv3pAfGi6RvEhgGvgOeLiM9b3K78feb8x+FDv7ZQNnQGunoEjiExxby8Oi1pk35EQwiAMAdTq0VAJcSTI0xcRE/hNIieAYKgFJ5tgr7XplkAPVcQs0VkHcrK+rzVE6wh0YDDYh1hKcug8W8JUBXvIvUpMIqX4JuYPxGIbDaGFw3ubwokm4CtnLuw+6ALX59IJf7AujCALpKmCqTnHBmtwMI4brrB+kzwOjlwoosMBUyAEEU+KTBr4zUgt/oYohqkZVkQvQGbJB4NfKWIONmYYQlGQB93zKaYwA/iZvEY75mtYEN45/IQiD8iMIFjiseN3Qz4vmj9QtohzvE8EjvcAGJnQw1BfNGmALDDIuADcuD7OFNYAS17tJKMjsEEPppJ+PCo7uOzE+nrR+DdLvA6tFUicUEzdX3g2Yg4HjdIyWfRxEO8+jrY2WvwWXEBtikQmex7amRs0qxgE1klXKyyIqoEnwSS3/VlnIiAEY3m8LfEkje4Z6KDiEohltIlfqxfCdRjTKRnDExiUue5EQNxi6Qf4QF1wWUuLcf5FM2QdkYEZ9n45jzi+wCJjvKRp9Zj98T7E3MfwSkkverUs5Ksw8g/jrF3EFdawMfoEbgu2E0nHDKFJ+W4WBDbzjrxo0WJpr6Vi08YNyjhjFgklHyU+fFXU4RXCGfoiX0AYvvNOJnCsB4Cd5supCYuIL33UJaNkaS3BA4ZlHU3wnsM87pe5qifoid57uZiH7dPJM5riD/CnSb0CQ9n0t+XzRC45QRjvL6QfL7VF1+b4P0r4Jtz2ESMepsAXz0Avql12TP4jCNcJbDvJM83MI5NMC5fQn+/DH+ziTq8ntX5p+RSr6RMJeyqr2Y64rPjROx5FsvzWSboynaZxndPCyAyYdcx3jPFu0Wx+OMtJxODWOHKTiPfksDaTUmth4CaAjq8p3iu7KtNnIrzRvhajPkhQBXnnDEWU0Se+ZBwqqyoW2JTI6JSFWrZ74+5Bm7Rf6tK+IpRtd+FxyjTISZr7+C6gxy28kJf6u2VZ8RWX/1YXZYFEI3fvC1pv3lTynqpB1+/kjBuYHAnE6nPnR7GUbzo9lZd3nIlnzy4J/3q8J7EvXZN6nbjKUw0ZugTJ1Jvs6nYbdWgiqMZMOxTyYc32GRYJj5A/qsDef/BSD6wuSXzixRM4qIZMzOwOPuJYCmrEhXN3R5gY1VlseuTzNyYVgkbi8l4CyQRur1B7VFw7G5fH26KfZPPeRWKmsGqAji/OLduyhJhjNDISe6nIA7xjoW/jDr/sknuNCr80aiB6nHlQNo5jcV/u1RsZb6ScNzY5Bpns4uDLviV1+XxFGn/2f9OxtT505Le7Zvynru4hmmzXfZmMna6S5LeyQPpS5OJH4/Luqg4b8UfYjUpb+ZzHjJ/HfbjUcPE6ICxJp7BhBth/inkI3PlANLR85/AEKXNEC+qfTrwjgFOsyJgtnXIJWLqj8s91ghjd7IpkQbYmImAaUwb93Xzm5LG7/62OMF/Eaj28TYYw1jrVnCgIMWrZfoA1xm1t15kvOoisIeirg4h7h/jMpfdCTJN07rsS+wl4mYzN8SE88IlrLVwHdj993A9AK/+Yafo3azLt/ELUtb85S7c35T6ee6qjAH7B9IPl/clz2INYz3WwL5tYOJmz4csFnHPg58m7rf1txpxG8DdMrUo4LMDUml6E0QwgB+PYn9dqGsLz6ilCmMnx9RKzWv5fQFRrMQnn54T02bCVxyi3MqXcHzjc6xBfVdqsF6LwPPzhNEPE4+f5lWLFRw/98NVfVanbexUmsrtc8yo6yLlvjznJUgjxRVLJfeg1VjPTWs8b4obYc+lUleunY27Vd/jwDepbqPGrMbvq/16/3dIsb4/AvH9YuwW8cuv9dLKP0EKXfup8qStcKu0TUchotUHvflwOpHSxhPaDddSHtsP5KNr7XxnX+2ErMlkMplMJpPJZDKZTCaTyWQymUwmk8lkMj0h2ReyJpPJZDKZTCaTyWQymUwmk8lkMplMJpPJ9IT0gUAWOxd1KBh1UhlskdSDzuCx4hRHvPk8UhgBHslmmEeoER9fV7coVIUBCXwupMgF8vEcz35c/ELoiPd5PtuKB+ND+OIQaojntseRcEOOgDA5XtR4uk9/6uPds1/8h/9PF46BSPiPf+LnuvDd5VuSOFAlg7X7XXhj/GoX/sf/6Ledc85dSL7SPdu9LPU9n1/qwqORYDuyJY7pK0wx8CRAHMZkoazqcAb2WAIk7PLEj7lYIhwr/BjSwSfi7u+iMTE1zn9kn+2WMr7Cs+HdmviD3I/4IK0KdBbVC4qI6AggA5DlEO/ZIgMGtCWUdaSwGXwfII7xvHCC0mPP63fP/KgMKlEkKkn7Otr+BGWcDQVJkxHH1PGG0e/hp/oD4W/trcQqerlgqQrgkA9Q9odO0D/jSd3HXroqeT+3KwW5Cs5DuQRaA3lOgdGMxoJHS0ZS3nEq7dbiiwboY8SWFEC1VQjnRLiBQ7c4kU5egU3Ui2qUUdKHzQzRT4YwHGKXiV6rpJ4rYEZOHgLN2NoCGj9JgWgCKi0BXakHXFKPP3Ui7o54S+B+Z4d1GyosEkbnEelkwDvnA6DQgfVPgF9TyK22YfBMEbn4MdDHqAFAH+t0H330spiM46YeF1KH05W8BFF+J8dA0h9J2x7PJCOQj910XuJ5Hf9zwKZFcFQpkNLxHLhM2GoPfbwHI+qhMZ4t63CMeoiA8IxK4J+IHKMvwTimqpC49JKoydrf0I8N0Fh9pgLOFr3axAmXe4W/EOGSNWXP+XcigFRY6nYIsDGR78TmLvF85QlnpX+sOSrQ9/C8dPRBfC6fhmm5pEH5sU4OFUUI+aBfgxDpUuDHWC/sq+Nx/Z9s4J+fkRaZpGJDaQ9I/iHG/D7HDPnsJwrBzGcNKnd+IunRHe7AT+ToB7Nc3ieeSHpw9a5cyFhXNXHmc2BlI3GIo8tiY/enAh1/eV/q9vi+9JWrLyDPoZR9uZQGeNjOJ+/tdc/SKdYGV2Wc34QTzocSPrgnaOLiLaAWaVA7dR0VE6CgR9KwsweIiz42AjszjcX3HN2XPO/ekQ+T4D9pXjPCeIXmcXBvbornU4wji0LK+Bpw/jn8w1qDz74M7uAzfamfyyxAKekNcXXHELjj7ULe+T7mXL2GT0c/MSsEm0rcLIZR1U+JDHQRnL2iiPrWJ35cVGgtldKXYS4QIcw536AJDwP4ceqQeEeWO3A9AJFrzLNDSqLjr0r+HWXFXJ5riRyTsRTZx2rFV4cnQ0GI753I2miJrYL76loWef6Ji9KiP/wK5m28+qCqbe4EE8HjfeDHEZUd5RBzsbVN6WMbQJcPepInb6aY3mnyPBbrK4Hl/PCHxAcNrl2Uor73Thcu3sO8HmvAB8onNNhFzHNAsXQ9GDxRaXkmad+/IwXH6tJtjaUfbO6ivzVjDa99WCylfXa3YKtYy8XkSCp8LzJVNll/lvjYEP4z1N9CNympeVFjwxnRb7yCgHPcPgsbwMNW/v7J6xPa5T1RkCHcawgfSJ+VJP7nHfpPbbSwPtXmF4Joh0yMaIVrIqJN8eUlrhAY3Wg++5b8/Xe/iKuUPiPZfPrfQfZED78lZbyYclGC/tn46fWBlGlSycRphr7Zw10T6vok4P5Z5axD2l/aGk6fzjawDxeoWs0bDPG127jKkUs49o1F7nwoYyJCfThE//ZMWKH3D2wntiYZ2j1kuWM1/op34iZyiXuVtmT4cFev1Qhd4i+/+hVxnv/kH4nN/thPsgS4yoDX/ahFPRHHnNDVNpcMgOnFVTrn2GJVtgcSuEuwz+cb0lNcN7PAFW4L8Igzul0sCiZj2PhYMj1putaVtV/qnj10gixOZj/YhS+lMic+Wsr4sp/L+LaVCCt/VkpfPWtuFWSVQhqh6rdxYnDb52X5ePb7uPvkZz2v1LijGN2IFHQgnUiabtejBdKLsbZXPhB+RU2D6Y7UmIE0m3wUSj9YP+w/CFb+8Y3p8Gqds+pQP2d7O2+Y39GwX7XdgzjgKIC41fmcx2n61bYF99RT+K+S30/BxtW+dxmoKzU2ROrfR8MKGVwGKk6V24+m1t/d1GHijaNAuypMtG4sf/4Id1dj8lmgTJXzv1vYhs//nZd+n7Ofh+rtzOtAA+UuzjPYODshazKZTCaTyWQymUwmk8lkMplMJpPJZDKZTE9M9oWsyWQymUwmk8lkMplMJpPJZDKZTCaTyWQyPSF9QJDFlYubM9wVuBgxMcTEB8ctximEIMYxfvLhKj8aQGE5eISbxALP6Wh9TN7/3XYV4Ixo1BWPbRfNv36dB1McRgadRkSEFMIXh/LXaQMbgnrJGpTObP+ge7YC7u36ZeGsftcL39GF/+Fv/J0ufOUGsItAgRwd73fh516+Xr/DbUGilEc0IOF/Rk4+VymKA9C3wEummTwf9QTzMejViJ8FULaHwJMQvauO5muwsCf0KLI4bv6VZytynInEZRq0fSAI0sCx//ZpDLCcQoyoNwDSIITvifzlyoHBazGZGWJMETeK/PWm+4FY7iUA8jQGuY5PLCOxxz2FQybCVDQCzjRG/feAd8zoehrmeg844D5Qg72ZPP+aE7zUfSe8t9XanS58dVvS/r5NSedDvRq/FufAwx6iNwP9Vo3xRtuSRgRMYTQFc00I4a6k+2o+utjHIxAQ05H8JxnBNxCJ2yefBPZMTtK0xmLRdbFvLsDOjlBsuBiX9uTdYqQ9mSBSmwHxOYWEQat0OfKpAqafbwgSLx0CcxpLQmvth3PgZtmtV0ClAIGckt/raRPnnMY3d5kn/jAqqyyAcSaqDOMyudM5uHkx8edtmkBkrq0TdC7avizh63x/vlCEMAeqBlmcr9BnYCskJ04LoPTn8j7H6CtH+/L+y6mE3226ODHSm+iPkw2pQ+LZslzKvVjieSbhciH1uVoxXNdtCeygI4KQ+KucfRnvuS4IWdBx3QBm3j2HSRRELZIOhudlJWnTPGg2aQr0P/6QJOPmX/984kIqo0CP6aG/jcZi5OkA8z+Usd/0caLPxizgHJBIcrRH0n/dEAkC815hrI9aHztGRhkMdUG/Qn4xWejEFKEsK3yWY+2qyetIDKGiP8xh/Uh6W030EOeKNPTyjkQajJpEPywGX92TedZqJVjhyy+CWXcs2Nrtr6Fjf1nC+XNgvn9K3vPitE4zRjM4J51vuhD7OHwo6W1OpVyXngZ3+pPy2ewebOtmU89Ce3MPgYDeuoo0iD06lEHgGPlvbEpFbzwtqDgHX7L/bt1vhtJ9FJZbrxMwl8a8ZMErE1CwJcaXd8t6br0HfPA7c3l3DhFbPamfdcx6esBblwpLTnR2bR8cflANbjKQv8TAyXMcT5SL8zMbiRxt59P+WaBGjhF5GqOUJfoSXlOhU5dN+FgtGFk64FSZSOWf4+t2xpxcYegizztIuCQWqyDCnbh7b/aqAFHjKI9OxGnMI+njX69kcvfsmvi6n/oOsZXrfelvS7TnbRRgvVfb/iGuILj3tkTYjWQCsFe914VTjLXJSPzhJBLby2fIFMF8Wvu1y9flqho3lvznt+XdDj4vmGJeo5Hdgn/HADf10H7ZYxV2EFc6cIwcwCb7QMuvA9cZkyjO+W/ThziMEfs4p9vH8DLk/gfGdA47juv4Zk2gtxywHkRfrngnDTF4nDeDy94jr3yYNPlgHOOeA6+nwXyCqEVFXURdqB0XD3lO7dUElugcctWVVpyeBpi4bYg+iI6KOEbOn7kGqsA57XM8XAFDjCXB679b/+drKOtn/gMBg1/4ITGsB7dkfbmVSF/GlpiL0bYF7qLp6gLI/B4WYUOUVa/j/SxhtqHCiKrOVf+nBNpc7dnF/nYI4otVnABz3qsALju0F6KuFzkjaeZC2wvgFVUuUeD9zxDbW6PIJcxrc44wX9rYlIZewn9Ol/W84yOflL9v7MgGwOf/QBzV3/urYlff+xlxTtc/AScYAZs/R0ZDKVh7zdwK8+0YdVIGcKK0MYZBmXUr7js0+XOfwQFpPO5L2rymadCTa17296USn96CQwa+OH67ubIqfbZ7lm7J2DXL3uzCb92/0oUfZM904f7Ft7vw/AQF7vn7ZGtD58L+hvbAgxOQ02nyWj+iUmM1neKYEkC4lue399C7cRhTFHyFXa68cdTVbe17KAQv92O578uOTXwybKhk+6gZRl0O9ZVDAMMOaWxrII4aME9/p8ExP/TVgrr6KBCJmOgY798iX/U1c0z7HEjaQBvSVvidU+c/uXcd+M6JfT/KWRf+uuW7dXvzqkoCV1oGmlM1jztbbZoJJny0Pc4hI15TEUAM6z6hcgrm7ZzuJzG/I1FjtL8u9HyuXSdBRFcHxsiE3xVivE5UOOTX6jetsDdcKly4w3NDFptMJpPJZDKZTCaTyWQymUwmk8lkMplMJtM/V9kXsiaTyWQymUwmk8lkMplMJpPJZDKZTCaTyfSE9IFAFkeRc3GDeeOR8RA6oj1OTLRGCA8SBY4ba9wuEcdAFis8TX3kuARLJQlUnz6Of350Qv3ZBjsQ+xEAGkMSZK8E0mY6vr8HjqAjchLio0ArsAQHwNqMGsYjj4ZXQLWeANH4gz/8qS587Z++1IWXY0FuVLMLkvZYMB/3p/ecc87Njja7Z0MwrAYD4cNFyD8FKy0BAyoC07GKeSQdmLMGPViA7xj1xa5AalNH3B3xsMBv9BCFON32iD2P0W+Wfhsn3iEhLkMhi0Vs2RaZdBJLvZG0RGRyDx8k+YREJWKAY5RrVyGR6/fIkXZGBB9sLwPyIVfYEGnPIyfItR7sed7gA1JiGVhXLDd+s0J8cQEbj3NgpIjUqqR2l83jfWDIDiIJzxJJ45nrghJ8Ce/8POp5i1ihQj6bpXV4HZjgy+vSD9yO4MIVJzBCmPzCawgTFTsDVmdeF2axEOwOTXwFTk8hJCzlj0jN7aPf9HpAQ2/X6UQ9tAmMMiW+hSwMYOVchkyBDyrx/h2pRHcIKSseqzqp1IAk73Aw8z3W0dvqRN3HwEJlA/oaeT7i8OKnW+o8m2TKBIg3OIcU2NgYvslVCGvOiHx2SCw7+kozZpbwnb1jYpL9lbvssV8Dh4xwSp/U1F0KFHYKsx6j3i5yXKZzjAMeEdEXTRdaHMvD2X1JY0VE+FKeb6GPE2M1TOGHfhj5D1EZa40xjMnGQz5A2SmsLblLDCdk/3Ki5cHnkNGtxi5E6tEhOX9YfRadrx33gtMmGjDCC3ZspMfP0lb7i1PJhaZnROZFS8KuYeOo5xJdPGlY46AIugp2SPQZcUBJX94hQd+PQshoMDVH643xrwn2NwKCOZ8D9woycwzcXIVwH+jj/rq07XKvKfyeOPLB8zK+DKby0rPPylgz/pjESX9M4lS/Ky/38HPyfAtljL6//aDU/fyOjJFrV+A0PyKVu7hVeOMPgd4fXVjvwvkLDesRuOot9M3DhdQ30XN9kFDXrktdFajz6b7gV7lU2X2pjj/bl3fLcxjtgo4H9g4s5Qhh4sdp+zdcjaM8Qd57GGdvYSZ410k7HOxKIs9/RGzrxRflepH5fanbvZv1++x9S+p+uo8rIFAnAxRQWsG5DTTnuADGOoAYbPG8nMPpGTHxW0RuIQbm3mnhd0Tt/C9W89PSGz5xxAeL+FleRUJkcaneo0Fx8RoN4uQLoqMLfI6SD6yw1j3C3PteUy+3gAKvqltd+FPwR3/hJ2VSWK1ud+E735Q4Gz25WuZKH+ut5o6Hg5sS99gJujEDZ32jL86unIuRDyfiTA8yCSfAfr/4kthNL6/TvPdFcSp3cb0Giblwr24YoCtWWDdwSO03dtvH/DTuo41H3NuQNProvyUcC2/MAB1frXfatccA3YQGtyRBleNO4rfPPudzmFz5iWtE3OExKqUHZ1cw/hJ2i6lI0tRLOpKHRcF5KMqHuSrH64L9F2HuF0WKL9mg50IkXSi0h6KuxgphaNv1CfKm/WgaNOsWa91IGjrNZF4S4yqcN16Xfj17pbb5H/jzshofbgq23r0rdbvGNd2GGNwKjxcLSWcdFbCRNvFxjUbBNR3amONbGUAz8p3pMyPMWzvUNJcmXEpwqszK5bqLWEHVAPClZ23hqW24sxGuNCJe0dZiP5XbCfE/z96G09ED+GJf8sEtRo5deM8hScJOfGyKtXtrtVEqf7/6tHxubShjyhf+2b0u/Pu/LXb43l0Jv/pp6QfxZbzPsczR2ttfRrwaKROjyDB20N4S7ilgn4f+kPO/dvsnx9UzHJfpOyfYihlPpGAn3DspOMmXPc6TskYSJ7273bO37kqCb9x7rgu/k8gk90okdT7CfOrNROpqS91f8P6OMLRPHGLValynf4+g68vBq/RCi7bAlYDc3w+k6JOae0Wny+eccwXnasqXMyderxGdeparaiPKFklU3qCLFAuVcU7XXRloH+bJsZvIVRaGaNfSU3aFr+U4r0jH5/i+IjAetvj5CnYQurKROh9qO4DqbTG4qAfmmaJOFD4Z/oNbS/q6EFzZ1MwLysBmxHmQxdqnh/z7GX05mMZjhpF++32eGsNDNh68DpPfyXHdx3Dzb6DPcAxXdsX25BWpAduKPd8nFtiHq3L/5C8yZLHJZDKZTCaTyWQymUwmk8lkMplMJpPJZDL985V9IWsymUwmk8lkMplMJpPJZDKZTCaTyWQymUxPSB8MZLGLXK9hVipkMbGgICq0yFNiWxNEUMeKifULIEQ0Jtl/PL3FzVSBI9Y86h46eh1in/iO1auT7kQneI5pPxqmQsf6OwTAOY9SS/5nKxtIrK0FUI4NImSKc+XbfcFVrSLhSL3wiiDRJpkw4e4thZ21NhAkXhYL5mR9t45znApKLR4InmMA/OdgIXiQAXiAC6CWM+BM+zHrX+KkDaIkwt9HQ6BHZkBuKs4EcKEMg2s4IB64/beAzQLHrFDCns89mh7ptAl+n9Hi1K6V5PsQ8YvPwX7Zw1L0PeJ+Y7R/lgh2qc2J2OMx+mwCHlEUQAmzZHOgDuKKZa/LVSjcHFBLCgtBfwCsYAqsIZBJQ4Ca7yHNN6v6PZfgOH98S9L+7m1B01zsCW5mCUzjKpHWKvj+8D1JgwKdFUSfST9J7vvx7CkQ3f0F4kzJhBU7y2Jpt1Xz0ckFWJniySNMpBUQ5eVSKpFIuKISTFH2Tv1vBJ53BSRcCcZcMpZ36E+AvNihP0ZwQYRL6+uBogBuNYbPjMjLIhuZRDS4ATU0peh9Lb8YmOASnNNeKmXpoZqLUgyqUqw0ILeIxG1xzER4KASO1PdiAJw4sNzEsPTJ2CFOBP2tfWdiqTOhibsIeCcU1Q1Kcs6kLHku9VIkwMY0mO7oAcpBki5x86ifcsW2pZ9GGREertX5DMdSjq1dRKBJkHYLTOLJHQnfA0X86Hfgy5F+/3r978YLEnf9WQnHl5EP8YWowvIQb5GhLlbAzTTVwmmB8oFA7UREHQOPG5YfpePFphE9N0f+sA+id5PKP5XlvCxugZTohHOMnQkMO+mh/yhDEIMq+7T30y/RZ3ckC5PPiasEBk3l2Rc/0RvhSgT44LLhs8UEcO7K59IYffkE127AxuIRCoY40aYUvv9U08felfmU+4IgEMvnpR1GLwJE+xWJcwi06OZ3Yi74ghhu+evyHvu/WHeo4Z+Qcqy9CFv+Q8GclsfyeHhR8KvDp2AfD6UA5UP5QEekiySf2aGUY/MSMevsWPAlc6DvEX1zE74ecze3qOOP18G0RtChmt3CHy4RzjwoPeecmx7V40QE9ulTwKk/C7thNg+ESOuWh1LPN78u4ad/UuK88Epd5y8AjZe/ITi+996U1Ff7qGcgm79xH3N14JPZw3kdRluzI1R4L4CiUuMe8PT6ihj064JzkfrfDKY3wxxhVvrnx5yTpwqJxzk857anmV4lxtOiFAOpMD/u4/qENJX+vsJ7LoALvZOLLXyrMbrxUHzKn//h43ks3gAAIABJREFUV7vwsPiiFGld2vPoDXkMc3KrUuJspbhO5hsNnm1f3mHoJG6GsevBUsp9ZSQtXkzFhuA+3fd/CljWQmzo7tfqf/tY341Rx0MMKvTjvUqQktU67Bb1lmCxMpjUdT4aSJtkmE8t4fgrzOFKGBRIvm44lEh9rNRKlH16PG2eiSaYeyuIImw1Qz4pt0gUrRv22fg4ro1gkgp7yHUS1xWcW5VAu2VoxG4MTjjJ9SOL2ZnVfILzL7UXg+essCaK2inhvFbhjbnPg6KoDs91NDNq2oVIw8SPuGP+3DbqjwQF/uCmpP25fbH3F39aPvD8v3rROefc8Zf3umfTNyW9EcbRXgK2K2x8hPosIsknS4B8bZJJgW3tcRKTIpH89HrEOeeSxL/XQNHm8nadxr0FXDsVuqGDUkhNxTskirR+HlfKQr59hXCqbUMX3qjh5M51Xdn7Y4p1XH+YIkJ9PMYeXi6+vMKVTOuDGq07m8s8kHTHC9fEPj/9I2IrN1+XOG99XcIH78m84KPfKc+f+piER6Panla4HqevkNdYR7LOsQilTQ6wr1nw6qPGTy5wbUwvEn99/z4n9sxHFn59XAmQpFKfbvm8ZLOsO+7ezse7Z79959/vwnurK134ud5Xu/Ax9pNuAbv81FL2VaeRlEXtN59pLFh/h/a9A+e+fMhTonSVHQZwqudR6H3a5woVqzin+Byvy0AUv5d6ZP+++USlsNiIoPyK3weGbqNifbVX1JUBd6C/r4AtE6/tuS6j/rC/BK1vVNMGFYZ9RP52C+HUz45L0Q5xHcJ5ELvcI4hP2zP9q94P5vcyFMc3zAVSzqckdt48Vrho6jzI4uB7Ou/z9qM5Fok0w/OgiXUR/WNaW5+Bpncl1s6+PRTntA+OAmWUhyiTZmuzsFK+oLnRT/gx2S2ymmnksb+uzoPXds5OyJpMJpPJZDKZTCaTyWQymUwmk8lkMplMJtMTk30hazKZTCaTyWQymUwmk8lkMplMJpPJZDKZTE9IHwhksYsE70VUXYxjvonnqHDoqDuPfhMNEAe/fgZK6IyjynHMKvMjKl0QbcL0EI5PY2uqHMeqia8hfguZlsD6VIHj2ayvsjs+78cSxArzIFHKyJ+/wurM5T9H+EN/WGNG1jLhc8yAAz66L7iT7RvCgPyeXUFn/Y3sb3fhYSxY4/6xIDd6WzWmZ35NuJjDI6D53oMh7Aoaab4UHE9CpBX4UkSOKVRdEyUB4qwswKsEKoQoiD74Ej3UbQ/oip5CntXP2ZarivYjz2ewG8IQ2A16CtGFcJPOrsIbA3GLVFZMvS92OAAKbCeT+t9E9BnQdq35FcDn5ehjueLNOTxHnyyAmEkEM5YDd1w2eMskEjtkHUcAocXgSMaw1Wqx2YXvAPJ3AF/S35A8P365xjc+NZC0LwIrvL4QZM8cPL4Y2OcRcFEkAhNhm/Tr/1RAVNIfpsD65WiTLJe0Z2AWsu+TUEq61KApTD4l/tOPbqTxgcDski1/HOIbizYOERpAIOcgA63uSb0t0E97qNvBCAXbBsazY2ejHAE+PPuVAo7E/rFJUzakwK1pVwGCmXLpCCeE9tFnK5Iwnzf4rYBvILJmuCD7jWUh7gbjJXFMqr7a/8C/kDUYQuxEGNN4ZQExxMQNNgxbhQNkvRFLhXzSALYkhFmpGtR2FLCDKsG4OEGlAHE7uSiPJ7DhyzOwbW+L8T/8Vl346S/Ln8VjOBej/+y8JOGtZ6Uy4utoT2C83Zi10dgkKk6RX4g3RN9MY+nMCp3NSg/Nv5rKU/UNY1qOpHYH6JRJjM58iMKAnRkDY54P6zjZRP4+Oga2nmi+QFET4sqJbkI+VTPpjOBfY7IeVeJAIOIVSlbbDH8AXjodg3PWOkpgIQs4xGqA6xXWgD1mRsRBw55y8OnavpI8A4T4sZRvtofxf19wwINtGec3EcclcNpPAxP94zKmbzVY1OMvyBhVoF8lzwqqLb7znsRZyZUVpdCLXSJDt4ufYbs0fWIqZRoAgTg9kXIPBxJOB8ByrqP/KtQT2oJT7oZOF83wjMhiNHGFcRk0QJegOgdEvqM/DaZ1G+aYm68wPT3hmI/8RwhXiL9A+LP/k4Qvfah+keuvSEHGlyX81CckrsN1BC4V+8gimbfne/LZPeCl927J8/0Gq5w9EPsBFdP1MMcecSzGXLHCWDxAR9jGEnm96e8l/k6iNK/IuA5HORkICpRz/5MlGh1OYdKTuhj0ar9aFFgnZbyuQ2w8go0dZeKPPw/s81cxoXoKY9C//JlrdblnwtXf2BIe8cN9+AlMUJO55LkG/Nn2msQpK8n/7YaemPcTfE7qM59J54x7mG8vxeAmwBpvvCjh/nUx4jQRG7rer9OffllwmZhKuwR45wIGn/UFbT5Ct+Y4QcRw20bLAtd/DOSDKdb5BdbrBdbdKm341SHGwNIzF51zGtiT9GbAW2+vY/22QsE5t1JkQuLkms/hzysUJObVKiuUG/TNGcx9Rf+FPItmgp4Ao6iunVDIcbHxYQ8NSv+JyR3RyClQ023Ncg8jKlkR/sl/hLlNyWt7FqjbDTHW45O6AOuxOPV8hTXdgGsQvDT84Ze/fKsL38KNAH/yZ6XfpBexJvpSPUsccW2EdVeGSVcP2FI2SklU6xLXqGBO02viV0AwF2TSon647uPEnhjNEL5RI47bPTlcJcQ9Gbwz55YxDJ7rIE66uA/omj2/ENIxqHPET7h+aYtB0wvixCVYEsHouNZTHHFf0FsuRchUc3bYOBoxKziO8Rok5lOPUwNeK4S+WeAaGi4ZvuMTEv/ZFyX+ayDof+53JHwiw6F78dXar/cjdHwsGTIZDlyxlPdhm3BfVWHZ8W5Zc6VKxun4Avue6MpLdLFJKpPSCfaFtgZyT8TdAxmPrzRV9KsHP9Y928NaZzeRSqlGMrjPcvFBaS4M6GxNrnnrz6TwS7T/oBngeljrHGPtWCywV4b9n3xINDQ3gByenw5XYJKfB49aoFHKENY4tI6PTqdHZarB+UGWGz6DeNoIc4qmLPRpvNKJ12LEFfeAYWQKswpfyn3luPXBqB/MrbgPlmF8ZV0l3INWwx77J9ag3fcimEsHrnIsz4HB7aGzJKo+m3xCeGm0QwRnP8Dm6CL372fx+jeFmm4MJEX5cBuFizFGzni1XsIxDXNb1Bv3zdJmHlVw8oXBhuhddWUEzYPXDSoOP9oCybfXXvCqFI6dOfsh5zxo51B7qpG7yTRS1x3C3ukaVP1gHOc1Yvj+rQf8fFsWtn0c+7+34ZWJCq+MClJb1pgjJGoi0Vy/AtvLMXbMebVa7p/PPCo7IWsymUwmk8lkMplMJpPJZDKZTCaTyWQymUxPSPaFrMlkMplMJpPJZDKZTCaTyWQymUwmk8lkMj0hfTCQxc659rvhinhFdfQdz+P2eHIIDSyKAshe6lz4EU9chfbQ/5FwfI78+W4No4RHsxWmOIgb4XfrfraJQhYXp5+FqlOjfPxp80B2CtSAwsm0x+CJlcFxb8bl6zz38rNduPiCFHJwQcLHmaTzVFo/3xkJEmT28IGUD0jLKgM2lLhhIrIVe4b1BbxC+y8wBjGO/Tugo4i+yYDkJXKD1CViBeLWPoBIKMCGSYmsIw4Z6REZUCHtBWy1xR2/XR3hc/K+fXxuWEh4vJLwALy9m06wbcQhXSgEedJveAxDJ5ivvhOUTKSQJLArD3XQOeeiHHhLfLbFXxCJOoddH6CBjlGWOZ5P+4LPe/mi1P+n18UOrwFZOWleE8Qc5yZSvtU6UFCJ1FscE+9Q+MPAb7l+nU4EZDD7L+gPLgU6KiWjgWHUMyu6Wkm5WryEQpvH/n6iUCVk4xDRjsIQQZGMm0pkBwJDJF2XdlD1DCRsVfpRLbNvSvRe0+SDEfIhenaE/khkTEK+lASJzlJIOFZ6G1acGA/T59EwmXlKRP8EojSK4kCEEMpXjRn+8fAs0Q413jiQjy7A+4f7oToJiDaujJj+G9k0ySssdGD4rRQexY9cd8Ci5jGw3y9IplvP1hlszdAH9+Q9H9yU5B7+noT3fg84Wcz2xptilFvPyPPtD9c+Kb0hziHeJp8c5SamNwcOElHUxGCJdApWWBMmvwZ1P+iBpxqjM2FIKYk1BEEtyoAGOqnTTJGEW5NKSYhoVHhrVBzGiRjYx8hDQ1KvyHkYr67AWEhUmvIfnHMBXVrNJNOkY36xAHgHYKyiHiqLjnIT6YHJFs0lz24ag3EpHUkiGxj/MiDMZsCzgs7mim9JOLkPX38D868Xalvcui4NN3sH488bdyX/beBUwcUs7iM+sHYxkJpurcmTOOQ1eZ+x0OO0zwJeieFKs+UlT7SFPEeErPT8/ZEwOeuwcfpV4sXT7bo9U2D1hkPUCcbiEljsFcb5CLjjFF1yC+ysg7fqAnzljrT3ukzf3c4NmfOsbwAdPpL4vZ6Ek+vSFjdekAq48SN4kVGT5kPU29uCuL0H3O67iLJ+TwxxAXzhkZD83FcfSIWeNObEZiClcKJoasD6LYHOhnfsYW7LOX6GNckiq9+D64GFKgEQWUSBXpI8d24IzvSnrslnn97GS2c1JnGOObNDObY4BhxJ3R4+BLJ4AB8zkHTuvS0fnbj6Kpr3gEbmOJIsBBOMKaxb7gifdbAtc+9XhnJtzeFviB94e0/We907IJ/eDjB5mHuDnO3mRJ5yPchpATFrHfsWmDrkr9ZdGBsGE4wjvH2F2HqmyRtihqfTo01w7klin8bdIR8mhAGsbF+uZFwOUrgWhNeprItRDoZoUMw5mWXS4nGBuyVqL+HGANLg/CtjZ1kCd8dFMHTmqYRzTMnVDSXbYquzPbHV9QZnn2fSNzOQlsdrYBCX8od//AfikJ56RaL86H/4KfnP0ee74ME+rgq6UOOOD16X/rC+izX1CesTTh1zjhCOkGTEFl2p2jUw3dXz/coXVJhAvc/FdU3cZt49S7ABUMAmC7UkYH8jjpHl9WMf5e9+BTGrgfjeuMH1UKhIbJUQHvb8e5znEia8XD9WpT+fdm+Pcx/VxtjDmIwF0X13D1eRxbKf97FPSGd+cCi2fV9urHAHd+t23nkWZZrj2om+5L/A9VGLOdb3mJ9H8MEF9rkWLaKcyxvMqzfQrd6BPx7A4D6Mced4yisRpK++efI9zjnnXr9/rXu22gF+G7bsMhmjx0BKr5z4mGwK/z6SPnG8lHnRcFDPcDKMc3cfytg9wR7rxZ2dLnwfbdJPz/Sw3fgastMQBletwV3IZ5xf5/m+INSXIzX/o8M5/f5Esqq9fsQpsQgtiHNXBfDtlakNewTRT7nXrTD83AOH7fuXMpKe+l4E6bH/qLbyf5aY4lShYts0uBeO/sh9ee4xcozC5lupSoA1W8nxoP2eKfQOfsQtI+UcXolv9vn1c9gs6zYc+/HSOUshvHQZ2JPk9wRl8x2ImvtyHFP7IiJ+F1QF9pL1XKANY3yB0abcZ0F6qbqCk7hj9itfjq7bo2K/Yj/pK7zz+c6+2glZk8lkMplMJpPJZDKZTCaTyWQymUwmk8lkekKyL2RNJpPJZDKZTCaTyWQymUwmk8lkMplMJpPpCekDgyxuj4XzSDRO1Ss0YouTTRRL139kXeN+cdw7gKGh1FFtT1QeWdfnrR8Pk1xGPBLevhsQYuqDTEPCZaVioVhIh0iYqi0f4pK0HPqqvvLjIFW7RYITKYHxLBpaCMmehQMyWDE/JPjKp1/qwv3fEk5hcVnYRAuwAcpVjft5+srl7tlr9wQTFPWBV8wFDZTGwmNku7EqSBXUGNE6PpFPUcVj9/ig6nVoH553J64CuJCowx4A6ZjjaDwMZB5ARLCMPcQniqvXhF9ygjsjwqLgMX7Y6gqYoGOUcUEcM9r2y0QfNxUzVs9EA4V7A+aCPQRtctTb6sLLTFA1y6pGslTAJa85CV8bS3rPXxBbvrwl9vG9u6ws4OaWwp7ZPxJUzIOmjBubkt4EL9cjXjASm4yC/RBhH30j8Pe4B+Yo+nJJjDjtDQafEHu5JjYnKBCwwuhgy8obJjaFSJYiArY1Oe0HI4XHAH6KnTOBLwGaKFJjijxf+4jgdlyD7Cnmgv1ZzdBAJxLuI5sEduB60s4xcECaV456aXhy7L8a68ZGBMolUZCbLqTwPUS7tWggz7NH5R9RnMaMPQaLK0AeC/LMlAmHMmI68SP/PlrA0HPFAmPaARvO3v9jGq3O8uE5kYG0SThh+v0Wa0zaKektO3AmOzfgWOaSUX7vfhc+EpKee/g5Cd/9XGOrA/Fdo2tSjgsflrhbT6Es1wDvnKCQPXASR+B1cR7RtEsBNiFomW5YiM8qMrKu4Zs4YQE6U0022v45QuUjPYUGVtRY8UccojldUX46Ph2X0zPl0hXqmtxlYooDuErnKS+nEPwz8XDsvzQoDrbIM17DnKbF6eacB5LTI3XbGwH7s8D4ckmi9/aQ9gOMTW8AR7So/XGEz00+hOwv4h2OwIeDjePmBVeC1BofYh7RokuJMYZZxwl5oujLGcdR5InoCmnF+V/rRHjtAH16CFnMazeA5Qwhi5OWNa2wxxhHcoaRTQa8E1DgqyXe/x6woM2/a0sp4Owdade3MA8n/vz6FQlfu46xc4I5PrDT1ZvyfLTTxL+Kgn9cyncpkjnZpRJY0D6wtphDuzl88DHmjU2wKqV8KfDb0UI+dww8+/GJzOcWwEFXkXyYvnwExN+lYV32Ifx7NJZ5ye4YdZUQ7S5BV8Hgp8CpHUj4cK9JD2ji7FjS68Fw5kfyPhcxbUoTwSvOT6SMCzRLNq+NiK5ukUlhnx5zHSdtnE3E+K5uShtWv3WnC8M83UWiuRu/EW/I+xaJ1GeGNlmgA/VHEiaykVOxHsassvGNRcV5Lfwoysdwgsk/hyb6Eq6ZKpRl2DQ/p5IZ5vKKFlmoyYjkr+ZziTdO7FlYFKpMElZj5ADrBPo4rG/V3kU/b9IL7Gd4ce96ur8iEh99MsIVBxov6VMAA3sOrODRTCYvG9sob1swjEtjjjUn8rlf+7LY3if/okS58qrsaZQHn+3CIB+7nV38Z17nCTfuckwixvBlen4cQFBiDkvkbPs8VDv6eo/I/wfls0pfULVKiylMYEtEfnPqx/5DdHdP7bl8m+dT1Hr0PNEDLGfvw8BaK5CR3rP8o2OKg+uuyN8+YdWROE1X+wnIp8hljrC9IY48j+X5wz1JZ09I9e6lj8qAND+uccc5+luaSGH7fXEIVSTj1dEMe2uxzB3iWEaYMhNU73xeTy7HnAbvyviyBBK/P5fns/cEz78hFGK3ii904bV9QTZ//srP1Ond/GT3bHMgk6iTA4xFmBP2sO6qBhe7cFpgHhPL++foILNm3tgHVvfCUN49AdY+z2S+oK6dKv2+RO1pdB/E34np5f4yvEAauA5L5RNA2J6FSaZC21k6n9CnG9tXf/d/LxHauCMCuVT9jeNh0qTMvVHiVAMdtTzbx6jvUXzM4tC+DRJhf9d1jn1ddYUPrz5sn7GsuG5IIa0l5QLPB7hLgcho3itReca9BO/GcPAaC+6pB+61KnmtxGP46ZB/Z5j45kLtjTMdT3qsQ8wVWb6yCg08ge/COtuqvFEVLlvZO9vBf8VTxIZuxyO2FSaFvT6x4KG9Fczb2T8rtr+D4kez1PPtbwOhbidkTSaTyWQymUwmk8lkMplMJpPJZDKZTCaT6QnJvpA1mUwmk8lkMplMJpPJZDKZTCaTyWQymUymJ6QPCLI4ckXDMIqA26kiHuvG8d/23DDxsAq3wjC5cpE3ijpO/Ui5JBR54vqPIccB3m/h/MfDSRLoHiuKwdmY4FA4ChyxT8rTx60jYHVL4BoVIjQ+++h1UQqio0wkfp7X4T7SywvBaeRI+8FUIDzPviI8j2tOOInH5btdeNITtMnxcY0Qee7lj3fPFvfkfWbvfKELrwOtFgXaTSGY0IZE/3YIaBx7D+JriBztSRdMkVHMdgNSyzV1SMyEQFWcywK2TPqmxhdLrD6etyCUW6n8fQsok23iWYhfwLvlON+fOOIdgEBIhCezaPrqEeIeoo7vEw9WBOwdnSnqCRJmUygr7kbD+boGlO1FIFY28W5j4Cr7DyX8RSAQU+COB7GkM0gFJzPq1/acTIH1XRHVAX7fGnidVAB7oEgkLS5T4dQlvFpIWWnuKXC7ceJjkjyCbQH2qmr8U9InzoxtIp9j0nTNKVycotkS597GIfGKWE70kwIcEpUPUbHgSyxjQQMlja2kG/LBEVlYdMfg8RVT+cNyBm4ampzvHxOv1TtdVqIyiFOtQhXKNieSmGNndBpbE0SmPAaO+P3U9U9kE/twRc49wgHmGHkOLlZT/SXxefSpihOIsMJB43kIM+LpHkF0M9MgqoUIW9Wc7GQwkEWTKathhP+MxMjybUFHERe5BlrnDlzMDiiis8M6zWPpDu7wWxK+zTCK0r8g4/UEaNmNp6WyJk+h4i7ipZtyJUAaJuR/zYCbAXJMXQOg8DVE9mCu0TiQaiUGMoRDSBWjyY+VC81+mH071qbk+hdnRH40dTyPgenphWyyRYcRrUmfCt9YRvCNwGWqLql4t5xn15FYr0Um79OLcQUF8KPpROZZRNJHW8j0EFiufYmzutXEBWG2J+Q1F2PAzjimYWI0mMD2jhCeSV1Uje1HZJ9iWHYTMjrhX9mXA2NTFDKcBhVcYABUpkd8McuCeRluCFGYRkW9bt6JqFiHuXmSIz2WFWPXAPmkmLuUA2DGmjZMj+SDvRPghU/kc3N87u6RFPzmGxL/ez8m8/rh0yjAWBope7uOH91C+a6j8XfZKO91wbzEjBd1G+FxAszpuMNbAQ1MxKwEHW+02B1yAoLEiZBV4xufN/OIXN63IrWdtnoPhc2k3ohHW1Uy344xX9t8pgkfyrupIuGqi34imSbAXs9OZM4zA0N1bV0+Oxs2f5hjXAA+7gRXQ4zkthT3wpo837glZcQw5dZfQJ6X0KDNmHE4gzED8qr83gK+LpcrT6L4IcK4igYfbR8TG64UaGLQwsPXIKBTppi3ls16oyok05z8YuYDPx0sI/2+YhKfTi/imObB4dVp8BoTZMp+w2lrM1DqNSoLSOapFKDHboUsc3TVARnywQrwCHUSxMByzVhJP1ihH/TjupDprpRj7zWJ+yWwlv/Uf4b7A65IR3gw3+/Ca3RfxFtjbVqUdQFSrH/LmA4EYTX39c+FOIemTfquaVBoTyat9qewXld7VUgaeVYeOyvAI06ApYywNkp4JY+j/CxS4lKj1L8vdJbOhUI9I4peV/g3cTQC+Vz84D9ehaakah3WRFVrHdgV94p60oHXtoiUlPYkdnLvrsR54+syInzq++s+RFQ6r6lysXTOHudQXOrjJYpMOpxGLNf/lse4OmwN4+xlGZd7uMaqN5A5yhQm1ndytcyX7shE92df/5JzzrlPTuTZK1de7sLrOx/qwmu5jH/3nTCd9xfiHOJM4qzjGoLxjpR33rTLDBj2EdalCeYws0rilLiuJIYPpnxmE7pW8DxXDIYUoqx681Tr9cBkPvDZUF9t3SeviUpTXDXBvVFi4LGxh2mW66GvxNwvatJPKs4PMMcP7bcF0MS8DitBRlVyeuxU86Agw/zsDSUfptg5QcEm2CBTe4N454JjCl5O7SvCKCKFUsbcLmrLQXxtoNxBowzZx/urVN8Vca/VjxLmDQ+8MqMMbZFUp6/XKEt/uAp0Az3u+L9bizssOMvH7wXwPpX/nbnNQ8x5j7bd2IW60SL12xI3zAvMSUv4+hWnqrD9CPtFyRn2EcPiFCL7fWQnZE0mk8lkMplMJpPJZDKZTCaTyWQymUwmk+kJ6QNxQraqqu4bZH7rzh9zFzzp0sTN+KtRxOWvVkp1QoY/BfFfQh36VVvZ/V2e8Vcr6gSi+pUaf97nDbrKnS7Leb9R7z6nih26aJy/qDj9Kxb9y0X++oDPkUvg9G2Fn7xW+GViXtQtmvLvOS6cxynFQ/zE+tozO134o7svdeFfXcpxnZ2R/NrspKgvqB/gVMb3fMerXfiXb32tCz8Vs3z8BbWIVchLuvnO7a8kUnUKWT5X4J0jddG6xGE99/mcNtcYWgK7ynFaYgxD7COc4lch+oAXf5F2+qfaV9FP+qirBL8wLliHeOkUvxyZ4EQWDz+VxeUuPG9ONUZOfkXYx+lTmIdbw+nFjT5OEKG8uzguo06dZE0745d77A4PEL6HMA6FuvVcbHKB3+kv3UkXLuCU2h/isO43YQfbE/wkZyLPBziWMhkjvC6JD/Bj6rj5dWnCW+bxE6M+fimtFPopVeAx1VZ5tfSfquev2pSnVsdb5f1jdYoHv0hqf9bHnzuxYXk6vQz8Sow/DsfPygb44WzbxUv8jLDq4wQTDl9UcojCuQsS7LMr3YO/C5AMWtvi68T8Zbo60YlfK+LoXaR+guf/hXt7Wladsg396D9wckPFCfxH/XjO+8nAb8EC41h0nhOybdzc/0IFzYbZx/7xLfibx7b6g8dZAp/kr/fQnqyrBfoqfXbcnCqs+A4YriL8sjQFdWECqkFxNfBZnLIab9Q+ZrwtvubyVAo4P5RxeYaTtYfyo243Q3j1VbHPY7R5D35ocKN+z9GH5VlyDRV0QQoYDfwnAxescgyYQ9/pQf7AN/Kf2gn9OjviL3R5gnnFIyptZ8YcjhNUTu1i+gP/c5Un2rnA3KqzJxo5T8uS7MEj5KwL1ScCp3ubZHgyjicK9CkT+GD42mQup/eKidjT/DJ8LHzp+LjJ6xgD3Ql+fQoaQbUrUaIh3gFzBIeDhO4YPmbaVCKngSColIlMGNSpusCvg5XP5Glp1nljq/8/e28aa2ly3vdVvctZ7n57n56ehcMZDjkcrkNRXLRR1ALIQYwETixD/uA4SBwn+RAYAYLYH5LA8RfDgYEgsBELTgx5y6YEkWQFViiYoRSRoriJ4iJVrrxuAAAgAElEQVSSM5x9eqb3u531XfLhXZ7f06eq72lSHYyN5w80uu576q29nlrOqV95pin2S2q2FdpGnlqqw2lx3XyAcS/wIm0mT9ixbtElU/TDBcbGwU7zfw7bsHFd3NVE3jvGmLvAiY5bsJ+/9QWsA74r7nd+WHK38c527r8QOzF/XtwVTs7mj0g8GU6kOWmSbgnbVKLJ9WM6XqM7IfJiyp+jo+Dm0obKCfsnvA+5ZmzDwVyVacp4bHmDJxplTsoTCyPWP07vufb0OeesqUoUTksMJM7FkXQWTlG2NiSRb1wFsaH1vom+OZEpswrjkU3pzOeO7uATnLj+CbyB+fH0EH21zfPOUOKcTTlvFGcO6sRiLnFmTFkdXtPnbYcnaUqJZCD+6r+UdBc8kQWbqehWoNl0z0nWGMJOLFHHS9g1nqig/eDJCA6N/ePIKd8845w07IkmhmNGEhhr1RaKOh1Fz7Ko5Ak3dciXp7PY9uG/MzfqJJWaH0cMskoj51/ywQxzIfdQ0yeu4VTsdzC4/vR/hsXEPgzoifTlIcYxllHGvO0LCsW387U55oG7OHmuxnaUCQcvnpSq0T5Po6XpcSkYtGP7oH+edKl5yqlanS8hay7lpkuidzokEIbNdIVPykXpFiHxvXW8x07ASqLgmc9X13T3ijO2r9k9vp/TW008tEEqRHHR3nV9TAELsT/DPUHSrXiau5AGunNRIv0Q6Am/+xlxf+cPm3723o/KWETiSIUOxNNUow15fnhb+ur0BNSNRAatURv84U30DZxSv7Qv7gtnZP7x8usSxo8+Kc+fvyb+/4MvysTke+4PnHPOfSP5Tv8s/6LsQ50/I/TATz78XO/+wLNyivbSHsbIm1Iuw7OSt4MTmTtN63Y/CQiCgusuLzaYdBqPOkwSeVe3w9XTfuvQHV2EZEitc6K2iyu079l6ODUeH+k4KrnytHel2ADwKh60SWQzhy0j5S0JfI+RonxIQFTbZmrdeX/5rAJ1xDlmtEyifzBd4k4Dp481oSG8r6aRG0gXy4In8rmmDoz1igyoaKb3d1T7NP/689MNcoWElWg3dc1xjM/57mpaFIWWeVbhsd1E4uH3InXIL+OMjUuoK9ppdZwbp/DbiDLsSwzQgRKMl2UVqQeEx+/fPOf+irTRtX0EgbxnkdPe95KdkDWZTCaTyWQymUwmk8lkMplMJpPJZDKZTKYHJPtC1mQymUwmk8lkMplMJpPJZDKZTCaTyWQymR6Q3ibIYueKljuiMAU8zky0SntsWV08jKP7iTofLOiEFEePidHk8egyhhypV5EKRSytfM0Dexk5tl1rVk4TdhTRGPsOPXasXHHwVtMX8UsEAfOpLhEngpFlATxbAc7romhezoEUKCtwlGphYcxxZHwA5McHnnhX7/5n3/sNCVuoGC7JGvzGjTuC+vnUez4s4X1G0EAnU0FujGpJSxxFoVg68rytf4/j8ETdDNMBnvMIPvJPXBT85AynrUMii325esm6cxoFlcQwyfQfwIyOFkd4BiyTl/wMHdxLtBVgFJbowHP0yW8nwnTaHzf1f2VPwnt0T7AqV3Yl7DNDKbcMmOAa7S0FBq9E2o9alOMh2vuCGEewulTPhJd0Lm1rgSqcES23BFuuatAzFZALxVxwOHcKYYvVN+U1YrRLoNoURhvuUUu42drGsw2JcwtJykdASm9JWY3GYNIAR5gmincozr4cIw2LbK2lvLcANm7JskVfHgAPnGx3bGSOC2y0RJIAF8EC4rtkqNXEgjbpJbJNFTjxkygGVoTneHQWPEqi6NFwqkUbEBFaMcIJmGyVQm6x/CPIraTzu/rMOV08pxDJVvyzs0Tgyb2IW40Rg3wkbKXAy4mL8ICrSLtJwpEq6hHHyS74COpYIUxjhRjBnA6QLp9jTO8wlujLFWxtukAoQGESq1sCO0WefpKiEadNm/QbMGr7Evb4nIQ3mEgYZ29gnAcm8Rbs4aSUelkCg1x/q3l361vidxvjRfGYPN+4IO7xw5KW0UXYLOCWHRHt4yZhFcZ5t5QwiDCriOAhEg/tltcXcDxO2wZSukgbj826aY6UHQhjvhzbR++XaFxiihFEzE2Rl8WxsWut5GYxc0T9wJ2q+z0wDwdiOZ+jTcLuuzNtPnaQjiXCqAS3lgK/3bVl55wrweiuEDax175tK0R41xiYYhRLZZqIVCojtodl3uZfpUPZ5nDd1woNzXcjNqlD8imOJNoPUY8psZRMC9MtzjFwv914tACSNgVmc3gg6UsnEsiy5jxDwrs1kbHz9i3x85XPiGHZ+VpTYY9+QN7bexTts5C2UnxHOvMSeOsUhFDilh2uhihaZvEcbYJ2d4h5wTHRc17aXoLWkgCTyOaRAhndI7DQPiawqZupfOATXP/CiQHMXcquzHGvnQumnIghzuWxFApvwxhgPumwJphPgZMD1rmriSGMqsyknXsCc6XLYCqzfeTP4AXc7VIfA1fG5twlJZWOP8ZYWC6kQKe4QofTPCJhNcJu1YCmxAjCdiuzS7IqFtXLpUSEpKirlzz89NsYGAs873ZBWiofvhZkgLLwXGzWq1f46PkmPkBb1s9RFnw3whjucMcaWYy9GoxpXI8NgKOu0H9KLlPmKDeOL6fQAWva3cAaecU/5j+ji1K2f/z7TR+6c0Uy9+N/TRJSFwcIA3shaAgbG6i4GG4Yd0lU7fhyfl+MdLGQ8BLOA9Xkn/tp8ljdPqO2kzr8J/zS67rMvv7dIPNTYae7fTPO1UrOn8HlrtCZiT3meKn2S5LYAH9awsN9/x4v3EfQYb9sn/7UlVc4Xapd+7DfWPwqjY7raO59tv+reQttA8ZozlvRUZOhTMwmtyXOjX0Zo3/iZ2Uu+Hv/ovH/h5+XDvm+H5UBK8kxkCbc/xD/N94SL7Mp5v4DaYh7+02Ytw8kvMOpTC5Gd4RfvLUt+Xyf3Nblbt8UW/tL/7vk4Xv7T/Xui1ca91u3BFnsZtKXD3alvX/vc78naf01MQ4/+XG5uu0Xfurf7d3LoeTtDNaMw+Mm/HnBvEt4JfD9KfYzHkIYt/Jw31NtIbB/HkMW0wRFVkY67Biuuwsz8jnjLOrwQmmdPtGJcz+1psNgx31aXn+XYXzNImNtFyTxtSE0rXP6+xLWSRLZWyppeJFe39p1td+myiS8D6Vw5ZyuwNjXahLQA5kRN8PGXJrrbmXrEZpKCxG7mK+1aeT1DiW/F1F3oaG9KdwvkcHhNhlsn1GsLtoQ51OxPS+Vz9UwE3UFU9jW+8h3S+wTXqWX+PnV781iUmMNnq9DK++w03nCvhFuhypO5p9kYvQD1nlVoCzahkFEODHJGdzpOpupzk7Imkwmk8lkMplMJpPJZDKZTCaTyWQymUwm0wPTqV/Ieu//B+/9Ne/9N/Dsv/Tev+69/1r77xfw2X/uvX/ee/8d7/3PP6iEm0wmk8lkMplMJpPJZDKZTCaTyWQymUwm09td6yCL/4Fz7r9zzv3KXc//dl3Xf4sPvPfPOOd+0Tn3XufcZefcZ7z376rrunT3VO06LzzKXuMocE0sSXcMGsi+GmgcIpVqR2xGGB+kUhJBdNR+9XPiyYhkqX34yHgdcwe4YHUEG8Jy0Lik0w87q2po46wjSMdSnfYmBoZIWgSHPGdAjszByCpbfM4iguWsgVqaAz17UglC5IMferZ373xN0BnH5ySgnRZhd/XNVyWej0s6nrogzKvXwD7ZIt8IqiIn33URNenlUfekIg6ITKFIG8vY3lEXeHPZeiFBY7Ng35DwloinSsNH5nMgfsao0Y5c5YGMGYOLtAHEa47GOnfCJ7sB95tjKdvDDYnzJ4C7G7WIm+1a0C+bQnFyEyG/uAKWKwPjtiQKY18wG2Mwx7aGTXntqc6pOFvyGOiVgijuDWmTKRiURS1InPlS8rGomnYGQqOqw4JEEJB0FC1SoQ4lzgVQj5Np4z4R0rS7cwftDfEk4FimmeQnH4h7iPrZBnl3k0jkUdMWRtto70RaKvylJCAjDhndIx3C/4A2u3m3jlBiFOWM9ihR/GQ42T9Whyhlm2jrQXLzSyJUOJzClk2l4ZLUlgD9k2yPu4SLBzYKYMvYJoiK0Zw3KESpDJMr4wCtCE41iWBgdDGvhhpFa1IMPIZwCb4Hd4xpVEUijTQuhW0pO6xeJAxVoEjMGtiShP45v1k07xYxBA7buxCvnEP/HUzIRUUjGiFdrSktYIP8DEgjoAH7NuucO7okNiM7kTSeg83OjoBcF8q8O2xfPUJfugU7mrws783gHv6B9I/hNtwXJS2Dx9D3n2jyn1wAr5D9GkRnMirrRMIr1ZSLxpR8y3Tl4yhJLoLo9kC4afxWGN3Vty3agBx1zLTgcYyG7OlJrRI6T7xqgehk9OsBUphLmVdDQSompbTJYYEBZkE8f9MYZxnmZ2jXKfGbbPwoKzXDjtg+175aA3PtOSWEW/V9IDJVOdNdRQxl6/boD8R8Ej0fQ8LH6lB7qrqEIx4Oumy/eI2NjJTqyO0FnfnKiU3NcUUJ2mSJud0mMbwI+qGJFMxLCPIGm3Z760X92/LsziOSwMtPi3twRTIx4xyS9XyIiI7EU5o34WTg4VaKjCyJGqF7sO2lKV5AQ6yw9lguiZNv/idtfmebbC1gHJGHBFWbDcV/OUV+Ks6b2zKaY16bi98sR4Ur7LHY6Rn49NNjScz5Xen7m63V+uorku7NTGp8kEo884GsH4ZPSpTFeXFXt4DAHiLtsA+zdgwqcZ/I5ra4U9ip+pb0g3IheatwpYhHPVecz/vVZ1S9usxvnldSVrRlXDIugH2eK5RxGxxQwymxw8A0F5hPlkhkjY7tFaqNyLUmogT2qOJGC/DwnKolwFWqYSSDJ6Ld67v+d9rWcvilaRpgLl3hGiAijqsAOts52E9ON/F5bHqqCYBA5W1Iu/nDr6CdP9f8/7F/UwaYyslYqNDeqYSRb6LegE1NaShpj0fo75Pmg+VE2u8YV9IkuBOmhi0hvk+jQ909lehNIf4hTjVgnX41l94rw5s9BxfPynCcVRUeGGNoU4X+DWV6DQSjv298cUixxUw4Ho2oXB9ZrD9nGOH3iAtN0nA8CWxMt1fJ+SvrhHuZg3y3dx+dCNB+C4NgjmtWKqDqk1Ts+o/9bPP/lz8rabr+lnx+8TIX48C5e+7/yPMFjPAMffX8pSacdzwqD6/eknunXn5F/D73ERmYrk+k7/3bvyyToS8+/MnePd6Vwe7W7WuNYxNz3F0xAhnWdMv3we7PpXx+++qXxP3f92es3I98WK50+/h7nuvde1euOOecOwKOeXBH5mSDlHUSXlepPss9Sbfa95StibTlKIJ4DSRsHeDWxvpJpWwW7YFixQalEK6dMwnv1XC6T8xpjslAFomnDFyZoPeOOXZG7EFk3Ksc95WJNV7dv05jqFjugUfQs6nan+M1gMTmtmlVd+/wuyJe9xdGXas2pL4XkhBr2qweAY3yJLK4DH+txTGlVO3dwb3aPnWbFb863RE0sEImh/HJem3YpqaOTFYj406lvqsKX8ep/dcr6S65h6HyFr4+Qc2z1N0uzH/7ccm8Y52G8Upddcp0sx3C7itMM79bbDeD2CY8Ecjs7muO/6d+i1fX9eecvublXvrTzrn/qa7reV3XLzrnnnfOfXTNd00mk8lkMplMJpPJZDKZTCaTyWQymUwmk+lfKf0wd8j+x977r7dI4/322cPOuVfh57X22Yq89/++9/5L3vsv3blzO+TFZDKZTCaTyWQymUwmk8lkMplMJpPJZDKZ/qXWOsjikP6uc+6vu+Zs8l93zv03zrm/6MIH+INndeu6/nvOub/nnHPvfubZukP+Ev2r3Hi3O3Jc8ahwCUwLERo4Y8yj3Hn0q+gwHqfLhT5KHmYQx44na9rx6nH8JszVIlQIAhyTJ62grsmsQXiR79yXRM6F3itjR6xP/w6fdKtFSr5Sg/bgcX1PBDNwM/NC8nk4EZzHk+8RdtWZpaA77mwAWXS7SePxsfAS7zhhuD57+d29+8WrX+nd5SEYaqgHtkNiJz3ykbZtIY1gGZYzYKnAnyiBgCLlrYiUc9G2yrQIQ5VSuBlCXkaYF9AUTIlpm8/dQpAkpOodAlcwSSRvxUDa1f6m5O1jO1JXjw4lzGEN1GVLPEmBsq3RTpdoV0s0q9kCf5AieR2PQVOZdk0lZx3L5wM04EEGBDUwW/WA6B1geGtBUIFc5Zxv8wwGYF2j3ICbIZWB1FoSxzU2BOi5jkRBY4N6nU+AJCvk+WIu/mcTiXR6Is/fAgbZvQ53m7AhEFo52sGAWGrgILfOSllsjtA+h7DZqP+O4pkNMWyhLaW0jQsifonCQLqJjSvYFho3sV0uBb4FgZREqIBlTDOOpqdHQ2A5i+Vy5WMSkBPkOSHXrgyPQRqpFUCraB5Q2K3SzfamBjJ5HkFqKXZHqyQWf2zsJOKYpi/I64xh0FQC4I4wTGP44q57xIbIKEP0dC220A7R+bvaV21JUWWIiJL2UWA8yDfF1oIK7wpMBdLWJmZEjhMvOIVnvLh5G+lmfW/j3THaylz8bE+b56NDaafzqYw2C7BFadfYPRPYphru2YtA/H25cafArU/eJe7Nc+L2F+DeETdRmDUwolWyOh7kUyDRiDcKYKaawJOgm3RpT2byAh+0hUHMJWlESZg05DyZtF5e7jDBzoW7p7qEhPg6lTV4Ar5ftdsM7YmY6MD8c8xJO9ONaOZbgl1ks2W6WJ6uWO3vnrZhhDhHzA/mAsDX+QWRSlyH1EF3h+1TeGtOAAZsE8R5Ic4YpjjEw2aaUuKVInj4hHMxF3Sr4aNNYloiQ1xl7gNhuikTpI0j5PNY8jnfknbzOKbnW8fy7tV2cvcyrsjIXpX3bmDiev6GpOuxxzFhGQELClQu0WZdexoSbzwnIhudbwxWO8uTE1f2T9iS4RbHpgCWE3P/BNecjDOuh8m7pZssZRjK1kuKCVpxLHNZ0q1pgqoZUcvyPMW8YHoi5Xl4vakrNsN5IRW0tS35GX74bO+uB4KAzDwm1ufR+RIY6lLSProcwPqhTXhgnLdQzkc3ZLycc5pHk6kGofZZAGPsnO6ntEc1EP8jzIPrCva4lsKdI+3dUMLloIdt8kPYGnTJY8Q5PpE6HNCwY22at7jQFBlOcW0LbTDTMkAYamrJiTj6R48/hY3kHobaW0F4A8yPC87lsS9SLTEXYHm13teZqa1Dnvv2Z6VNnv9T8vzyn2nszfJE2mZ+graM8a12Yj8S7G0lY0xeMImbAxk9QNl2ROIx7MtyvrrucE631Zz1gwYdRRb7u/53Ts9n1BKEyMBIePBD88mpU+cmolJPvdGu0GlrFT/GcXWj1ykVvcaaRXv/wfDBTmEs12h8pzGl70rLD4pSVks6tTYsw37a3qWnvuEZRVkLkHEInPzNt8TP1uZl8Z9d7d2jfYQ5bxr9cz8m+f3K16VvntuX8T8d35HwCumTnIcusSfJK6HOP9Q8f+i8jJ2HM/HwrkfE7+0XpV//mf9TbNY33wFDsSF5rrBfs+yu/TqWVeDGkaR7UWBx8jEpn+wJ6fzFt2V+nGB8/4Mv/9/ifuPLvfuRn/v5Jrj3fLx/dvkFpO8W9ud2JF3XYI92sPcYQxZ3diPaemEE1Lb76c1dKXYl4Q8aRnTqrfZiVt9LMN/OcI3FEJvAOfeglc0K43a7fZklxrkKY2fhw/Wgro/i/jG3RdQaj8jZxlOKtUTiwvZFlT3TrTa9wu/2VzPAq5pbRbD6NcLTt0et4tSbMOGuVm1WqXDETGsEX8w8/GCm9q72Fi7PtdzMiO/yFh4L1xHLnDfyqDpq/yCenm2sVG0i1m5c8Lna82r7B+Mp1T4H6iF6ZRP3GIkhZkPDPKJ9rq4RRf0skQB/2q2trX6gE7J1Xb9V13VZNyn5ZSdY4teccxh+3BXn3Bs/SBwmk8lkMplMJpPJZDKZTCaTyWQymUwmk8n0L7t+oC9kvfcP4c9/wznX3Q7+a865X/TeD73373DOPeWc++IPl0STyWQymUwmk8lkMplMJpPJZDKZTCaTyWT6l1OnIou99//UOfdTzrlz3vvXnHP/hXPup7z3H3TNYfyXnHN/yTnn6rr+pvf+f3HOfcs18ND/qI6d5aZq7+r++DHwKBWPavNIeuNOyQ6CCqD+iHqsccS5KHgkmeeWwzi5AHXRpUBUeXUanMwicZd4zGPTBXguZYvYSUoeqSfmgWg8RFMhHg2+XE24c65un1dEHVfhquKR7RQZ9YAGehzlPgBmNJ8LRmPQ4gOmwOElwOR51NsAbMar1yVdT79Pnj86fq53T49+X9wtxmu4eKx/9t1Xf7d3/9in/3LvXn7uf+7d2QbQr8BsLGaSny0gJdJC8lEXDU5ksCUIsynwYKTtpSjzfFnhOdsksCCEM7YIKLaZEZBf3kl5ppUUIlEHrOUSXIrcCaplWDThvAGsWV0J4mQbbOArIIVd3pb+tgfc3RB4y3op6c0fkTKvWxZamkt+dzb2xC+sVb0EqqwS5JYHhrgmagL4gLLF0Ch8isJ/0w0bREoikVqk/cG9ULiyxYpf4s6IcMvQxwdEUKp+Te7CvU0s87N9Bh8kEXcdRk0ReUbccRf+fAasL/B1c1TVHOTKay9L4MXziCeSnbNtWSRDoFx3YTP2xW8mzcalaJ8JCIMOGK90vosEtPkoZ6vPnC6qlAMDWH7KrK5BBO67oWLz471lhAmn2GsM8LRII8gtxcAJ4+F0POSJ4bkKcrVC1ZC7DomL5XIKVVmPv/AQQx2X4TG/Dg367i68Zx+2YgcF44khYfg0PwbmRN9l0P4feHZXGB52F+ZDveyBXM/pqbzrf+d0ZQ3CqNhkwPZJbJg4qxnRhKvYzeFIwh4C0ze7DiwWiJ8LhD0hngbT2hzozuSwrU/QRDdvYew8L8/dZbgvwn1WwvZnZHwlBjntkPcZEoixi3aUN0cQTai4mCirOdxDDiCtfVJ44zpi4FV/D3csH7Fr3fRP4yfhziKdE50vieH+iM5im+y9EycFN+If1pH5LsIGCdT5PIDuUt0UOKJV4lPrDvcJYo3LZXhs6Eyj530QFObbsXEkYZmr6sQctk1LAnudJsBSxwx8GrYZihdOnmvnTCNpYtvP0T92UKAgCWdo42dGQBZmkvbNw8b9CmzDDUTzihAQ3RtwT16VQn/yOZk85O8AKhZz3n7YraUzl06wrX4gOECaQNLfFTHaR/o7C7cbV9AOkg2MKYdh5FcJZOAUuNvBQOb4g0wmQ8my5UHfkfzyZgRXSiZm16VC77wgk6g3b8q7CToR5+2vtJ3oCOXzk5+WCdr5D0s9VJOXe3eBtOQjzMu8BD6txLBjKSdseawvuRbPhuE9h52JPJ//sZT/HV7XcShjwGjYtJvBUNoEryIZAn8+m0pdncC+jsYS3vGJ5HMXY9AmbEyHzrx5E8/QJsY5roRBGR7PpYBef0E6DqJXV42Mt8r2fynv7bOClN6/IH1pAMy4W2BfAoTjFFfBeGLhuzXErrTN+UT61XAbyDjUT4G+R7HdbNCuozA6G1zVghytgRzNcHdImuGaGYT97c9L2xr/O/L80lOIs92jyYHyrQfhqwH0+ML9IUkXp6HDJDxedxNAzpUq2mPMP0ZDhsHEAPXMNTin/q0XTfrl4jHA9nbuHtd7hfGWKfei2iC5V0N8IDGbarlRhecIfJyoOVKXueBrOuzY8ol8TcxRfKjSIw3BK3Tl6XhHnf/wWq6f5kWWgLHbNdxS8pBigOO1TinabdGlJbLPUmFyM8C9IEUt/Xq0JeFde+ta797Zk7SMtoH4XbRXh+xKpM88Kwbu+m3B/V7C8v/mN4lPlvAuvlP8PI9jRvVhk8bySUnHO2DrvvWG2LJ/69elI1775C+KJ8wzNm5KH58txSbl3ebJUDrt5Bj3OMylrLZuPty7jy9dEj8Xbks8nPJ9Qu5uOT4r8b969Teb/5ev9c8+8ui/1rt/5hgbKrckLcm+LIgyINInqdjJEScYk6aOlliMjlKpq1kh5YMtZZfDfmlsLfqHQv86PG/+ryJr9IR4UtjXmrhbZb+wl0skcdu5EszhMhgb4uH5hUwKu8s9FL3fiO802rmLx9hW8Vob9L1M2Q9+p8BFDq6MTKVessGqkVN7G1wzqIUC8sC1pvoaxwdcYisqIMQ5x1SkfLgz7vEqwxde69ZqX6yNp+baFXUF9wL2q4a7Uohh+ElW055FPi+wIcoxgO2A38vEbKwaM9r2V0a+c1BXiqFNpCXTDf8RxH/R7UvAr7qST91BgLpN0qA7Rds+wfcv/WwW/SpJuNBHnSRci6N/4DuClD2RaWFbaN280pLfCyy5kR3aMwzo1C9k67r+c4HHf/8e/v+Gc+5vrBW7yWQymUwmk8lkMplMJpPJZDKZTCaTyWQy/SusHwhZbDKZTCaTyWQymUwmk8lkMplMJpPJZDKZTKbTdeoJ2f9/VLuyO9qM47+kpnmFHVjv+K9zdx3BhzTegJ8QJ6LOe6+kSYUcwT4y/gqYzyXeXvJ0eBsR8b06mjCqpCQSJca9ZDidQ53iJ4I4fASdR881KgVHuZMk6Ja0hOuvjpQb8XQJ8KPvfkIwG79/7bO9++HtBtExSQVzcfsVYE2elfg/8IGP9+6b3/6MxFMLWmQD2GtXAI+rmF4NXmOxAC57KTyN0aYwUcq5pGtJjBZC80AdEB8wbI/hZ8DEFJVwaIvZdXF7QY+Mx8L52CyECVctpGxvOUGOvNKimZ4EinJ/U+K8sC2okj2g5IYV2Eg4vk/cHovt6qtSnmVXFGD6DYB9HIFAQMzmJqgp28DdDcAtSxBpjygbKEaRuKsAU/Aud7EEGjqCetSI0g6HyFomLgK2oVAMj6ASFedqf4rZt+WM6BMiRImLIBIXdhc4s2QDaWwjGKTLlWeNZwViCftRhjWMtDw6afpNhWiWc0a2nbIAACAASURBVCAsZnjvdXk+uCrPR0BU5kA9Hu1L2x+2XWUENA7xxqpaiXDn2MX6Wca4TwgmYG+VSSf6JIJqibGziOvs24Wqn9jvsk6/bUBJtcMAWoXpWxPhEVQEc9aFWGFA1TkLI8wCw3zrjuS/bZ+RITIqH2n7evpxSpmraQbGyABhzTnnQJhRuEwGpMqo6xNpufrMOd0kFB8NzxWWFF6IoSVCb96GsyQTXZyjTAzPYCp+UuCdZ0C+1hiDl6W4u67KajuCLRkLBc1tyjCqiasbSOMloNMfk8fphTa+czCYG5jDDIEgHBDzLonxQPzTHA8V3xrhdChhNWdWlxOIi0NajHjO52y23d0LMfZ6ZL6pElafbg+VTQqNbxnsLttheNp8FyL9fjou7JgaliMIaHX3ALB+RKiG+tCIHDKER0RUbFpSh/2w3AbjpvPVaGNwOuYzxVxApRv9l2gmYiwFec48ROwHub5IC6df6QLXiOB6ArcjYV4+acJ56JaEdw1Y8u/M5fnLiPKLwLx+67cE5fe+d8jzd71P5u3Z2XaumgADy6Yk03o32CKnGH6Iy0L/rOBWw3GbTTaxBNhl4rdJBc0TKbct2Bvncc3KBLjUWRvQSBCJB69Kmdx8Rcr+9TckuNtgyD/9Xnn+7mfkzohiIWjIZ8+1aTmLhRyMWnFDMMUstwHm+KDJOg8E4kYueV7eknTNXePe2hB7nJFZfFvqc0rCH8z35gcEz3vxnDTWG9+RhjY5bAa1DHMbYmDTTNKX55LuHPlPMO7mnG8juWOEudm2s92z8uz4SAbXm1eBUMOYW9fAFMP2jMEsni2lfUxvN+nyB4LFXFwV92WMf+eA+997RNpTksggfVualtvBeNDTfIkp5jwc65cJ2sF4JOmeYuw8PpGwd8+jQA+lMPyZBuPtM1kDpCOs12d4Diz6t78g7ou/JI31wkexCB3SrjdxFkRb0r5ivHBYMxSotyS2b6XWr1iztUESgRgbuqLzufsaL6E1hvn7lUKRtumK7VWtoxju9wdVZAl0lycWzClnYiI3CaxzzYuaF0Tma91jTsmiV6tE4qwxYKs1MOLstqsYD7dmS2C2K+z5LBVSWwa7jS354NVXxM/OLq642mzsTQUbUDvpwJceFb/lbRm8bx1I/BcuS1+uvcSZYe7dEZb3d2WM+OXPyGLir3xDxrrpT//rvTu5LQmvNiVvk8cekvxMZGw6qhqbVM+AZ8eY5g7Evh5//mvyHIuj/MkL4mcM4zOAYbsu5TV+tJkMTd98q3/2Zv6HvfvWo5/q3Ze+Je+d4PqqBTCjQ+CLC7k9wc1GLRIfyVjCZk0w3x8vsVem1sPh9T1Vx5YtAS2xUIqhZyleZUQ7nfXPTu+06vsCZUBXbXoT5uo6SZkJrN15bZu6Eq+inUDY0X38+9wX6sJQmy5I4xrYermPih7C3xVR+tqeyL6RupIR5dxeD8RrLNQeUvQKKrQbZVeBzQ20W2UP1d4O9tHVdyTB6JXi33M1Yp2UbG+R8UD3sfA4dmqyiGtmmShEdxijzb2LBM+Ltl5wY2G0ves5T3gfPUV753ctXHjXHSKc+6sMGvlM/Ol7+s7ZCVmTyWQymUwmk8lkMplMJpPJZDKZTCaTyWR6YLIvZE0mk8lkMplMJpPJZDKZTCaTyWQymUwmk+kB6W2BLK6dIHw9jmp7L8lLFWalPf7Lo8Lq9HgY6xt3480AEkWJOE2VJuKD4R1HrAv40W5gCtoj1J4ID0QfQxbr79ZxrFolfpV5olDQCm0Z/q6+VNhHpiWM7lSx93wUeUYUBOvQR/I5G0k8H3jv0717+oI8H+42GI8Td6N/dvMVCeNgcLV3/8jHBbnxmy9/q3cvbgk6a2cgmI2yFIyTy8FSanmuJXAiY8c2AawLGzNwrh51qLCT4HKULYKRFMmbmWCz9rYEYbK3EHcKysmb4MMdjIBn2RJeyMdbJMsmOLVj4PgGQJUtJkBEAjHDk/4DYLESfLC9S1Rbk/8sAQ64kjIpgXFaziXdB7fk+R1g6HwuaWSTHLaolDEwaOOxeMjHghfIh+QkS31nmeJ/iRt9T6EUqwBLMcJNzUdV2A/dMS5ER0aOfJ6nkukKaaoqtnH0SboV3pz9vY2TvAiFZQKHJoYW4fOIn42Hm/8V5os4PiJRWd6IvkD3ZVvdCBAjp8R2sv2AEuTREWvY7BJxZoMIriKEtIYUYSSGuEW7qQLD1d1Bd7ZUmehEVWzYTcXaHrOp2mqHSY68d586DS3mI92H7Uo1T83PCT3V8bcFXUX6Y6LKm9FHkHBUfkohqfShTSi8D+NEEiPNUIOROjQQxvnINQ2MkkMhiUa16qsIB/2jbpGiRJEzjGQmtjYB5ooow3wbYU+kXIopkI1t32ffTBeCVFwu5IMp2Lcpcg3qosOw6zKZaji31RRY8RSwrmeAV7oMjOUO7BQwaKovEVUbQwy3QXJ6WrG9s3lwCpuG/VRp2Ah3SCd1FQg6gsJiMwzeU7AIG5BS9afV8YWKmYA0i3Q+qgp76eeckS5YKgRguCJS/YeIYxPVda4NslLxOeo+Yf/A9EPhfpe0CSjDebu+IgaWfTaaZ/yRhG2Cw1UsdYshrplutSBCRLyaYYE1i0IpC7IvOky1dsVvSXhnjiSB7z6QcrgEzPn30X9BAXafe1HcX31RcKVPtkTC556DsQGq1eVgqC7FUNXAple4CoX9MyPaHXayawu0WRMhI7qtUgxsmkiFVokgGA+Awd+HPfaYC7rDpkDf+qawZA+/IR+TpP8Tn0b+f0KuS3EXxDiWr0i5Za+ikCbNumrxBgqfdUns8pCJhY0BkjbfxYAwl8ldPsIcPm/c9S15b3EcvjIoF4qlG2Mt5YZYWDwi5byB+eTxa214C9gJ9IMKDTsDqh5LDzcD0pFtfDCQNdOQk1XfNIzts5LfvfMS/7nzgss8PpA2MZlgfwH9M0kkQwmHprYoaPYLuIkP/j6o0x9+HEl9WNrNTi4Ya1/i+p322oIsvJ2hbCOXZvWc8yJcTzSWFybAaG6eQ7tZNHk+hk3dGgNTPJM5wv/7O1KGV/6i+L/wc+gHS1lsl+BEF+2aBNtayq2GXAx6Xl0HJV5qGESv5pYoi7ZZpNwwwHhdrkOfjKw9QntoDE/jL++91rn7uY+xf/3qWKLWouGpvMJy6mvMwvuA9NIXOSdOaq8sHGdU6oUAllQFwnlGZJ2iygpj8RqIzsBrCsEYnULxSjGuNyLpStvGXefATHLegmwultKIxrinagqbtQni/QLj9Qt/LP3zqQ+2cxEMtOMtGjCxQQcLsZ830Cf3gZbf3RT7NdyV8WCzxZL/1/9I7jn5r168ItG899MS4K1Xxe04Ru337iWM6eEY+4MdQx9j5JCLIMyn5i9iQfKt13rnAJsXyz0EBPT/cCBY42k7X9rakrp87dqXevfXzj3eu396U/KczjGfA7a937t3d2FZ24XDEpNcXxM5Kkn1mOOWSbiBxi3MatuPbrFVpyOLFRIWz4ksTlo7nTGMNa5s4viaqj5JVO8qbpd2OVFrfmJbwwhk7hjoW2OIX13t47ocEJyyWXDW4fzo7zRWxzeFslXfHSDd3BNTdu30MqeXbi0Xuy7TR8ar6Nil4ln9fkO3Me7rhZ/HFm1+rXGiUYp5BvenSl6tgitnalxnU6NwiTvmc9/2Tx/ZHKzrMKaY4x7zXGCumqsr4rq32JaQ7sh+H1HCbLcF0pVxT19dM9jtpcbalYQd96NlJ2RNJpPJZDKZTCaTyWQymUwmk8lkMplMJpPpAcm+kDWZTCaTyWQymUwmk8lkMplMJpPJZDKZTKYHpLcHsriu3bI9n1/zqDI4SRWOQaftkeck5fFxHsEHEi6NHSVn/GH0biS14gKPSKF8Kx6rJ6IBR69JfANSozu2HsNPMnkaJxJGiMTVHbcm/gDpUKSUWLmFI0qjeIMm/BiKk0wyjS+WMrwzF9TVE88+3Lt3f1UwG7MWezGspHlPgLh94bWv9+5PPP1LvfviUx/u3S//geBHqkoQRKlHm1RkgCaNCdrSCAyik6nEn6PXZVmYZVcrZA6wvm29ZWggu8C2+oUE/gb8LDNhnu1viv8P7Ukaz40lLUnbnoZHkpAMyOAUbCLAn1w+QB0i/0sU1gw4k+UJUNMtzmY4ks8HGbAuKLeNoTxPFdNQwptP5QUidmazpt9OhIan3iMCKckEoZIi/u1NcRPtQTIj3V01q2fESJH1mJ5mg9xduOPVj33sj0LacsI2RrsSoSS5mtgJoCHaduaBzysVdxG2iWUL/AXRK16xCYGqe7NtF+x3CGMJwl0Nkk+Gusp2JQ/ZCBV3gsrtMDiKfUuGOJmsyAP79QDlMw9zwdYAqMAZ8Y0qSSLY2tDjWuH+mT7a40iyYmji+pQ0rjMwxfK5Dkq4q7YhG0gYmaMLhWWRhv3w1RbLqfoMMTnEtiEIIppcBBUX7/odTnWNNhGRoqbE6sKvJkDFEm5iriTeKPYy52I5yrzrt6S686oHtkNQJIkvzpfwtAG84xyItJMmAuKS57dlXJ6BmXzCONGvSZQeIr3pVaKj2jncLYmoBtEwuYz3HkJ7O4fM7aB0R5hnAnWZzWW89m2BEa9cR1CPKScurDgidob3HoOIbmLbJ52W124o24RrGtgOObdSw1uy+ky15VgDjXQPPaYRa9SOY3XY8KVREBpjP92PJgw2eWZVcY6gVmhE39PGYV7m4SY2eNmS/HKFy8Tck3HCgKk8Ew+ncNRoK3mXDnmk5hPAX3ERpKYWSFaJPs5rNzzmbh1ydga/uPXCXUT6LuL5YwOZGFwDrvx5XMFxtZQXvnCzef7F3xKk4PsvSXiffG5X/jgryFPPYialGcU55/UJqPQkadKYoYK2loKVPQEeNUEexghjfxt8R8xnj56Xd699pn0P1XPuGXHvvwsfXEaG/lD4tIdflscFyIxnxvjjQw0m+eSaxL2NNUh2lixKVDLQsznb/rGUxZzdYwY/R025LICkXWJ+uHERdm8LHwA1fRtI3v0dSdeGUBpdN52cYywopsR2it90hP2CY+wXYM02UFdjYI2HrtfZ2wrGHmbXDbdkvTze5npI4iRi+QRY0A0ii1vs8/FU4jk/FL7zbdTDJBV3VePaGNwdUmGunqrrPdpOzPsLIlzdDMzi+UQCoSnZ2ZQ8L3BHyfFM3Ft7DS50ZyS47vpbUsiffVEwqB/8KxL23qeEHT47lP2CDAae+0L5RhNmkku66wI4c+ST+wgcjjTqMoC7dS44OHq1D8b7INaZk0cWE271cewWFs+rK9aatvLlyHy+TTuzG70FBv0qhn2MXWMWfLjO3EK5WYanrHGSWN6RPga9znZBpN5Ce3sav3nv+r5btF8ahRrAfyKfTAbtVwqjWcImYNnvLmM8ev6PgbNvSeOPPyM44Nmr0serx7HfOZY+cRbziAmuS7n0TsR5KGH+h/9rE+Y/LT4mHh7FvQILmQvkCG9jQzrFwfff7N2D/fN49a3eXbfI4gQY54L7DOflCoK0kAVHdU0Gr5OvvtC7kydl/7Q6K+HMNzG+T5pxer6DSjknzi9+85/37kee+rO9+4lbUj6jhdi4A9RnjnGnG3UPcW1LhkY2LiRNC9iysoospGMdNIDN1W2Z65rwe8o3p8cu5u7aPt7jrXXsKDRmaruAexRwY47S9a1E9V+08ch+Dvtsrfqn+FG37BFz23pKI8he2h0PPCxRtRohH1FbGURUe3V9JL//CO8fRkxZbCuoT7v6LgLxJ3VgIvYDqG7Ls8aCjTYwSaIbbitpvVuslypw31GKilV1VbEf8Msqli2uvVB7YdxL79o+6yH8XZ0ayFRjrYN+vLr7oZ1bJWxjCAEJrBg/v2jj2JWyfeL7xPvYctNXFq7Rxp2dkDWZTCaTyWQymUwmk8lkMplMJpPJZDKZTKYHJvtC1mQymUwmk8lkMplMJpPJZDKZTCaTyWQymR6Q3hbI4qp2bt6iW8rIMWyib7MOYYYj40Sb8kj9Orjd2HFvjYRZ1ZJYLsRZRxAvxBQXOB5dFquolCKCTl6P+hjOM0koHRlBAXBiRBaFHQgfN49hTuinwyEoBIA6dh7OM4/dH9wW1NWV913s3Y+lj/buN6rnnXPOXai3+2cToP7eeOmV3j34lGBD3vm+j/but773ld49vXWjd+/kwpEqcTy+XHbIbRz1x+8dMrTrlL+DKEo4eaxf/ORA1XXkrrQQ9Em6FPTaoRc8SnlW0FpXhILi3jWSMj8HdNMceOI77eO8RiOHxsC67AwlvCwhxgAIQlZzDmxJstqevAL4CcYhQ7HRTfwH+0daybuaiNchIsL9pEJdkYhSo4Mc3grjdhKVH2KIO6QC/cKNBFYZ0NBIl0YgS9gZCiPPuniQDrznPfhgFMtTjQphTDERHb7FMZRAezPrJFSqnwClYbRI1Ox2XBvitzLpvwM2BCAi6kPJc3GbaDdx57vSzpO8DSdHeIpVEcFpRPC9FYuQoQRsuca93icGRTFxGMwq7pfkkSj6NhK/r8PxRNPbFTNRNvdH271vPK9EFGlMigMX8R+pz35Mi42XmmUfdNdE3MCukNSnw19lwikKrLp2IVJvChUb9OL6/p4qoybOCDK5qsCDhJQNVJwmPM+axKREFhPxkqMvo3wqEC3LGWxmQtYiEOXD1laAB1RvSYA1kahCKXT1DKhHlNsJxqYpx/c2yq2b4reAu35N3OkubNB5uB9GXQlZzGX7KLcRmcmdB8zJaEjZrJfIBMuCyESURQg77THf9hyY0PY4/i8RZx5DIJ5CGfO0ozF0dwwNFEUMhvCAYc++jiyXVB7u87qBVknMmMQ4aBn8DyJjJ70Mm8GzwNUdBTi5ijoMVKrmJxM3DKQT5w6td15/4ri+YfmwCmFvFAqeUw5gXh3MTT5P2v+R1AL9GvnBjR5uPpB5wUWglLevSzyPHomf45alfN3JnOP5NwXP+rV/JnPvn3hC4rl8UcI++5BgXsc7nB/C4CSYr+RNmETsjlEmm6is6R7625bYhvym5Ofon4v7zjUJ6OKPN7jlrSOk45ysn+YvCfr2pV+9JfGLbzVrz5/FHz+Pevt8U0n7l8EwRX5nszvyeEu8ZFhv0HwRhToAj7s8gW1sEzYUiqIbnkOAm2jjpTSiEgv8XSJX2c5Ad0z2mj8y4I2rJWwqwmAQx8fhMX28QWaxvEHz0Q2jxULa0vSE6DXxO9qQjjUaS4Ma4uqOwonhX2KpUJVNQB7zo/lU2sQA97nsXZCwEw7YuJ5GXTIDVF8yaMIppFu5bCAFV0x534CEzfVgijrJMgmbxPcyAxq75blf/4IgP18cSTl88m9K3vLLME5HJxIn16ZYDydoQ33ZLVH7pAfT1nJvZYEwsnBbUbhBNZa04ahxJLx2jeNm72MdEsN/1uE49V5VLJ4IqrcPP5af0xJ7t8Lo8P6KBy7YAujklQSGb1K6a46wumatA9XX/IF1b6yofCQtUHh9ENkzTMLPq9idapF4Ov+xq9CIJua+zeREDMHWtvg/OpCw98EYvviIvPvdbzZ+Hn+nPHsdZn/0Fbk7ZPvs6737nY9L2MNCbNlX/x9ZcPyFX5M+/PWzP9fk52m5Nq1+S8JzWzKOLrcEJTw5FhszGksaZ8dXe/cm9l9OWoR/jo3kOdsS54H7YjP9ARZKBzK+D98S+1WXMpLPHhI/yaiJHzdhuBSo5TKThc3vTL8mSdn+ZO++fBt2hdeizIl/bepWXeNFJCom/wt1xR8XjWsoii5flepjanqOdsurEiPu/j3unUeeK9wvBm+/Dj+5zY8aR2B41F48v1vRxh5pgQ3MOD/nvv9qunUYyJtKKtOC6xgU1ph2v2rjllAKLBRSzN+r2PcIWXg84h5viX2ZZfuBvhgA7Rfx+2oVHd24xU/J8SVgG4kpJsY5Vj+U/l6G49i9w1HbrqxvIobRWn3k+ogK+a8CVynoZT6vyUQ7LMNjqtpLZiti3tIunvD8iN+tcF+iwtqUFTAer9GefYfrZpKkHIhJLtc8+2onZE0mk8lkMplMJpPJZDKZTCaTyWQymUwmk+kB6W1xQta5uv/FgPpWG7/GTPkrufbbbn3pNH5Ngp9LVvX6v4hpwoz9JD2Qap6KxfOKv4SAm7/lKVU+y5UP5kXssnKR/sVN+BcSoROqzfPuxE34tFPsl2z614247Bg/EU0iJ2T7C55jv65Tp5ZYb1IW0wNJ2NbjUufvOiPHSL47+bpzzrmzufzEeoHMnbwlP2GeJNd697lLD/Xu3UuP9O4b17/Xuzdwao6/jkq7X/miHGaohwF7GvJT8tg0f7WUhn9lM3ftLwYr+XXb8VjCe3hPwngGP+t+CEcgZmhaN/ArnyF+wf1Y+0PkY/zat15KC8aPk90xLpbnr0XoHvMX/mOcOEpw0re9SJtlhR+9u4yn4B1/SSURlfgFz/ZW4ASRc30746+HeEqdbV+dakeecxy7qCOn05ZIS5euEm1fdXGejEuZT/7CSbwkKU9k8XRY2X7ughrJj8BVX05RWXR7Hp1JkODAyKEOkZ7+Y2d1UmudHzPP24aRwJImqfxinj8MpJsnAzM3hhu/9Kzkl57zaftLZZy68/jV/YCnJVhW6qSjlFU6DP8yUf+qvX0v8qvM6EgU+6l07ARZ617nl1g8Ka5+LxY62utc1H67SFt8UKp5yjV6sJZH38N1qNsw6rZ1qnEx9ivGyGFqXW0IZx4Jp0uuMk60JeFTciyKjL/eo/fAqToeMtUHr8PtyqfRgoaYsID/JNL4MQZ5/ipVdRAeB0QwC9RzaypqGPUBinvIk4Ej/JQep0Unx/j1Pg/rACtQtMe2Mr4I+akPupdv4hfhr0s8Q5yQdSBdLN8h7qw1a36bR6zwHuwXCQjlgDZLnic4KKeqrS1zz9msIiBgHkg3vKjJL38pHGtCbfy1mhLzPXFnaxxi1Qr8gturDENrGDLawHVOy3ZeOcCo8BSio3cyz5o6wTDxvC2YbMoxHBW+iNn0yHHVmLpI1REATlxATVF2h6ecsJabSyOuMJ9b7kjn8+0vm9WpbpkeO4/TdnUpadkdSP5LvLt9SeLcwUG6k1vNSZNLOPV2uZKTJa+iAf/e96UDnfm+5O1Kelve3ZWwz54V98YlcWftSfnsHIwTf9J/TtzjM/DzipTVnS/hyOZS8r+9L53lja806ZqgScwO5CTsBaTvoQ+Le+dhHDvd42AjhX74NZnjDydNeoeY2LMZ5DC76TYIROhLNcp5uC0njuojIRlVcijJpZut/00ODIgVp7BK2I9qE+SZBeaKE/GfMsj2pGm+LWGf3BE3wDcO00O3XEg8kwnyWUu57Z3BKU3sbyzbY6xL1OvGWCb52VDqvsAJgKKUDpKQWDTEiV7YkmlbbzvbkuEpTo/nQ3Gf2UclLjiREGc64GYDTyk0ZZtl0pYXPCGKwabGGMQ5zIjjHo+Tw1O6lP755d9unuefkHg++p/KSfYjnNr2Awl8ciQnz3YyKfN6AWMSmE6Wkelpqmwm1neRoYGKQWvEroZPYfEUlKJBqRNUCPveywrn1YlK7v1E5nZUjIJTR9716r+VP4Lwi5Uow4vWIFiH41/sBHFsDRxLQCAeVZcxwp86wRQ+zVRHF+EIpyvb+zgE7Zzei6kwR4lVVehzEsd0+8C+GSboiZd4skw6RVGJjbv0sPTPV15s+uc3viafP/sLMl7//h/J3t/lTYn/kSsypvzKr4id+PdekueLd36kd498Y6tmRy9KFoYyuA83xR7O5xLe8oz4WS7k+Rh7GicnyP9WaxNnmO/iVFnBDSVsVqV7YrPrmYQ3PZLxPcOaaGNPJj2Tbn9uLPawvC12b3BJ9liv3flm7/7dsdjvjwwe791XnMwXyhJ12BrFHQIVsKY7xFiUY67qs0j/UAvc+zgVG9lTV62zDtvSNGpjG7eas7PPIOyUJzDXSaM29u1/XCNTfM7vBcLrFH6PQDJGyvn5KeSyKK1LvRdeV4X81Ir6hLbvmbfIqf6S7SC8Z8wxsKOYlqTdRQxlhoWn2tfj4Il2uCQ1qA2T61+6+T1YrDxjbSV2urYLhyc6tfEOf+fD8PidXMVT61Vs/dxFw4U8+084/jTS3tOaftq5d2wfivuuLOfIlmWJSRrbhN7faOOOfd8WIcveS3ZC1mQymUwmk8lkMplMJpPJZDKZTCaTyWQymR6Q7AtZk8lkMplMJpPJZDKZTCaTyWQymUwmk8lkekB6myCLfY+piiI6FNqsPUqOI868D5gH4JfqvDFi9JFjxpFL7OseqbyKLnQufqxdoYkjlwnziHeHWC4jx9Q1hgVIBXU0ndiFiP8ufIUQCXx+l0pexp0wjeJnoPAjq9/58zh+jH6phDgHJfAfOG7/wWcf792/8fkGl3H4kKA18qUghQ7eOujd1w4FR7y18/7e/c5nnu3dbz3/ld49XQq+aDuTxOcdSgFH5okxTMkDxHH4BHWisAcoo2kFRFbWIERGQDFdvCCIpCcRxnm0A6LIyqX4uQT0bjaU8pq2fK3hHGkiHoR4VrCWQL9SiJkCbfzkWJAsY3CS6xbDWwEhQTSPS4GBHQBfo3CMSAAxwAod2qYlTL+IYh4U4nghODH2IYZzKiGdBCSVvjDOQ+NuFV8KaVyNRmHggdmkPahQbBXxxRghFGaMGK3uQvV5GA0Tu2hdI5PZcMIFs1G0ZU6TrnASCCODrc3ETvhM8EWeiOOx/JF27ZztHUgUooFKGPgh8UpEnhbSVpT9Vnin9o8ItzPWlHwI/erc3SybH0g+8nOtWLsmWl2ju1YD8veB87xvxYImnoRpIXKceDYVZgARigqsYevYrjTXbY3BbiOMc+3bBYsYbSUjAieS/xp9n+bDl6vPq8Czxo25CNx5BNW2xi0Rp6qu0X9ZnLBHngMPJ4PAW1XzFhtP9PwcfkcwaiMU4rYU3ACYUQ+s7+gY6OEWQ1xnZmWnTgAAIABJREFUYdudlHjuKGB/bkmeF1P4uCruUgidLm3T5c8huDNwI921UNscaO7OE79J7KOaO+j/nXMugTtFv04UXwhlmynDJ/7Zx0LYYDV4IH4GFyaRK0XxQaHGqgxFsfr5XWmJqTrFkzLXkbE9tg7gmkXhumg+XDPuJZg3ZrwbAvaDmO+6CheuV3GKevRgxNb5iFt74jUJ0rgSlD+vaSja7kRMbb7EHGYqDXu0kDyf1IJtHciNBS4/gS0B+riLEXRBt7MQD8+in14ZCcrv9kz83ITNvCbEQDeEe0eWJO5ci2XdR2Hd2pNy2BnI/P3GTYnnEEW4J7RBVx9gfVKKXTvb2oTzwKBvf0Dc2Q4MAsrE3REEs3sDzwspZ2LhXVdHmxJ3ssmJWHhgSkFjTnFdx/RYjOAYdi3H1RzVuMlz4WUeRnww57K8rqMmWxZzPmLOkrG83F/vcQ796qq0X3brHJEmiJ/rpAOQppMcL2Oem7T4Yo/ARxu8EkdeKxk/pqc+5buIBhPAk6P2Go8cV4SgTkZAeycb4odzDs5duHeTjYmGbJ57JnYB7DPQ7osCyGLaw1z8zMGGPsKS7bvflzAf+svN/0/8+csS9vekMad7Ut5FBUwx7zgAptir9egqbzhR10sQxV2GHmtkMMeo2FxVqfMPpCOv+sLanWsZbb5Pn8T1Q6o/ffLnY9xjF54XxBXwo9bx4WjWpAf+8ArhRJ27i0nM+m//V15Rb0SFhhb66yYrUAAqzsh6neKVSepWAzbPAOGZz2heiQ1lExrCvp4ciZ/hCGMAxt10IH889kTz/8svyefPXpO9tA9/WibIX/r89d79135dBuN/uHha4vzwT/buS7UY5zerNxvH4rH+2XhD0rE4kAFzayzzgmOHsTMXWzIt5X4Av3koftrC45LFqy18bmjJuFPhyiSOXSy4YgFs/auogMfaAXsgtnZzIIPEyRHw7JsyR3j14PO9ewCEf775rt69hwnbsEUzZ9yXpz1kP0nCDHe1t6KuDYxgXtvHoWv12pjgwjrFhf3HTrd1e/m03T6ySGZfKomt94wTaVFY4fa7g4o2IzzjrtXGGcW+jzJ3dJ9ylWMMqxu71gkqI+NO6PIbjVoO3w3F3C+wX6KuF2OZ80q5bpuY+76qfOCO7Lfpa3uIsL23/U7w3UFFQxkZ6XWJnz42dKmK+uS4g02xTOWT83bWlfTPst27ISJaI43DWF99HSn2udAPcrgH7QtZyj0XfP+gphbsS+HxlXMx3ZxX2zDnydGby7IwlnvF31q+TCaTyWQymUwmk8lkMplMJpPJZDKZTCaTyXTfsi9kTSaTyWQymUwmk8lkMplMJpPJZDKZTCaT6QHpbYIsrl3VIoFKHslG6vTh9MZvQSRGGcaJZS58JFqd/MaR6BjmrEMJVzjGv0ACeLx/CTfRwzypzWPbRCP1x+BrybyGKETwn8QuEmHK/CvccsdHCedd44t5NB/l7Jl/HGsn6tOJfzm+D4SGQk2HC5+4huFAMBfHx8IOe+b9j4qff9H4OR4LVuRKeal337rxUu8+OHpd/Oz+aO9+1zPv7d1f++z53r0EFiwByy9p8c1LZGgJtNQQ6DWP/GRAZCU4bj9fClplXot7b7thTZ2/JAzCp5evil+gSq6ifeyibLeJcEWbnC/RoYoGO5CnEncCpCEJs2w3JBrk+CMnVxBxpsRS+C5soHnEqysL9L05EDcKfUuErDzPiGbs2iHth0Ijh3EizFsCtJcSE0yj1QXDQKI40wgakV4Ua4Id1+v/m0h713IJlA3wHDSfs1kYeUYcA/t4hzXOifNEG0/5sx/1EyAaRGISy9Bjlw7adsFRi/SaIcLLgKWgWzE6ybQC9yiEWxxIm8zoJm6eBn4pKJ+EBVCH21aH0fCn4N5XFCN7xVhTHXr/9JCjUijj2ICpXujGtEh+/qQZYrQ1itgTQxPBSwRtQjpLkgZwP5E4ax9JC6PB8xLXAKgg23BUCcYwLJE6UcRVxTHH8w73uyTClO2afuFeRJ5HolS4vUByWT9qbsMBi3wjxWAOs/z64ZjpG2JuM5eCmB+jX8P/COTOMbCPbhNoypPGPbsjGLJZKbzEOTE5CGJQw67AyNWzcF2Mb2COuNO+exG28yKQjhcwjgFr7LdQzkOkBmhbB+RZN3XIZhwwMH+V6YKr0YY8GkgdGztZbST8dNnUhgfvhe8JIBZMzW1jKMUejRyOpibSOab7tMfd42XF+aF8zistiEZS/Z1zgSrcyep2bOQYlXg1ERMNw3aa3Y1oL4A7g9lX1ZZG5jwxvOMGOKOwPRltVjfn5tieo02Ope2VTsLbnKNChRLopidgEsO592iT0903JezD1yVRmLK7/ZvyIpv7edTJAhjvSSXpYne/0b68wNzq2feBzbwlkT60TWYvGLIZC06uXFENrWhRikQQziSth4cyPxrC7mXIHKuzAk52tA2DM24QwwXaD+c8KdCNVeQaAI/rJca7xHtzsgqsb9c8uL5Kw0iyIRp5VnL8hy1FsU3RKIvWuTMKr29xc4XLYEySVMp8/4w859UuN69LupZLCeiRJ5o6L3NZlxYl6rCQysqwBk0ziWcxx9wXSrf2xZ00TO8UhmJ4VtpbNgZak9xFbheMBBGalPA/ljpfTpp8DI7lxcEQ+L4TeX4EpPPZfRmYC6Tx+69JP/QYuz/0t6V/bFxo+tONr8tewBaa7Abw6G4iaSlzqYcFuluO4k/RJjsksFqv5lzMYD3GcSylrY9gL2MKUX0j/N4EfYZ9UuMVw9dUBYc3NRavs04Ij+MxdV4iVM7ofDuG8XSRvbW+E8eog/eZ7vtRHO/8Q4QTeh6ZH0WXq/ijjMz3iX/vkI3ESFawtZWaikhBzyYyvmW8Pwn7kJyT1xgozl1u4pocyv6dm8jdBJ/7umCK/9JvSAd+4bxgdXmFzPL7L/fut85hbBh3dk3s62wiY3u9ITb4mAPZbbF7m4WMy1UmBmSeyb5lOm78VFu45ivhIkQ0xFy+OhBbW2HfzG0IPtkdii2bvoaJzG7jZ+eSDPSLGQayFIUPO+23pWxfKl7r3ec2H+rd44m8u9WuO5fYW3HY79vCFGaG62nSMjyHVNd7EPHrVv3zpiu1VVUTf8p99PD8mPHoPfg2H9jnz7PT9yLU3nwElctMd+Ek0X2OyJ6+uuMobA/V9WbIRxh/HvnOhbGsdW0M83ZvrzHUNF9UdkpRc8N46/4WMRe2UwXrGHfBce+TeGd1faW69qxayc/9Aul1mwi3FXWbQOfA3KIm6loNY+HvzXK8yx5RYQ9r0bKCq8gdDD4yXnKZmMM/vwvS3y+kK+8RUxzsj865WmG8ESfWIRnmykSEd99dxK4xVU2yCufzbtkJWZPJZDKZTCaTyWQymUwmk8lkMplMJpPJZHpAsi9kTSaTyWQymUwmk8lkMplMJpPJZDKZTCaT6QHpbYEsrl3iKj/o3Z2WCzkGnuIMdTZo/BKxUhY4ds6j/kQd4Xgyj/UXFdG7Ek9RVyvPFelvCRxNxSPRPOKuYctMjbiAimmPRCcFkUrEpvIYP5AKCLkseWQd6D1iRANpjSJbXNCLOoNfAUWSAdKVAg3lWz9ZEisTxgO+QMI8CHJkeSK4jife/2TvPls0+JE7B7f7Z7dTQYLs7l3o3a//0Yu9+8N/WhhI29f3JLznPtW73/y//m7vPs4Ec7Ldon1TYK5IthgW0tUWoIxMSkmjW16Ud1G3zzwkSKlHBw1+xBeCIQFd0eWoH8JMSOFl/0jRblOgiZIW+VbHcDQIjyQfEmQThK1avqLpAvucdv8T48z2DhuQnI7fmJFCq8g/jZ+UyAWElyk8aRiNWOF5EvtZS7aK0ah9uL+pMimB0otyoWIIkza8CBo4BdVO1Ru7JOqcyGJQOVy1AMqnY+yhvImIJKUnRdb8GGUORKbfSoP+e+yDorCQPQKn5sMjXcB1Mxyiw3qyegzrUgdcTjXyJM7LCrsDdVjHOh+FZEVJXCrQe3+sg14nD6eH07dP2pck/GIUJxoNPPAsPd02qKLSjFB8Ei7cYhFAz4VJOzrdEcw740+WnKPQ9nVXDEQGZk8MC0SECo0zpZ53yPMIPyc2L0DfB33V1UQZ47nCJ5d3/e+cqzG38BwDFDceYRAJQ4w4Ka9tF2fWEtC5PNCEQ86MQejyi/BzR5PdkdUz8bw5B2ZzivYJ3C/nUJjOuhkxPCp6KdDssHEPhFzpBm/Bvp5B47uMQM4RYQYM3VmMGWSutpSzWmiWCuOUoHz8DHHieXkbc1tEn0WMadeHK7TTdANhb2KmwwIgLrNEIebASCHMMmsSQ1Q4aa8+kKYmYeFOERu6OTb31zSoF2N/KI5iME49nS6Dzj40ro046SEWk/M8rkNowDAX8CG7rhZNcBNPxwLguEu8N/0w+11nAR601jyz3pmxfNLw1RAgqLoSKNKqZc56WT64jXciGcAbn3leEnvrhhT+wQ1JeFZKp9iGASnRr+eTJh/FRNL66lVZp+SYzw02xU8+lH4wQv/NgWZ2F1CgO60hPIMOMZJyI4bXKWS/4vP3TrV+LW+I7xaNnCmjgfBytiXxM5mIe3OEdJNovQVM5FTKcNC9yvaOfq2W6B6GHDZjAXT28ITGWQp3XrZlPpY8bKK8J7LUdBwM00LSXWKAmXE8RGedHEmC50eNf641M14tswGUHvr1fCIDdp5zIoMkltLONrp+gDnURiJr0COQKweXsK465BUDEmeyiUQupK0O2mIpaJeBxx+elw65OZf4v/2ChP0m8vD0nxX3wz8jyGReUTJ/o0EV7zAPvO8GZVvmnACIxpzzqDUrr3JqHZyfLHClE/rSgNjDJeehLuiOkOrlmiiuRclu5DUBGIzVqFOHI9W4v9XxyCfsy2qyBk/hvKnpdB12957YfnGNWIV8qj6RsR9IY6EdGG2wjDp2ZWROrMau2H5WOBOxeutfK1iGWLuqRUZ4v9GrAMN1URerEwOFJ0UCc6Bi/QDzQ+RhAiJ+vge71l4bwGvm/Fw+38SC4OhA0jS4BP8YG5YnUqEjzF0Wt6Vf7z/ZvHzt5M3+2V/4O0/17n98+1rvLt7zjET02Lt7Z/Jtwe1u3Tzo3WkutuT2QZvp8zIW1EOZRKTYp66OZJJQH4v9OuEVICMpl2xL4iyn7XN1ZRMMD8qWZGKXYULD+yUGMLJbEuhWLWV4/OL3nXPOHV4RvHFyFqhjbrJNZIz0qZRP6eRKtd8/kPSe7P1I7/5o/ViTnanUa5UDFTqXsWirljCOce3DCFekcIt54TkvlOdZ66dCe58PgeSfCzqae+0l0cR4N7Ym6IYDhlFhn5jrjQS2iXskMcJvybGk9ZQxTcp3ZL8R9kBdpcjvUbhOi+zdhALnmKYw/JF9sJQTM7XeavyobTh+7iNhc6+uDNtJnWd+j7P6jNcE8DrMCpsrZR0eI4l6Dl3bSFsb+84ndh2l3mgiMhlr+gBSe6DMP9pkZI9PfT/GjR5ePcg9l7bxs59wDajWl47tgKlie0Ky0tVrPTN0JjXj4HwK8Vc1y0o0GkvYiSo3sSXL7nsEfp+CeRb79aKIrNfvkp2QNZlMJpPJZDKZTCaTyWQymUwmk8lkMplMpgck+0LWZDKZTCaTyWQymUwmk8lkMplMJpPJZDKZHpDeFsjiqqrcdN7gDipgMRIv56kr4kqrtH0Px4MTIgDujfN0zjl1ehw8Lx5fJ7K4KlfDY/yapBKLP4ZjXD2SzvzoMID2XONYuXKrI/Yhv6ejhHkMW78LBPRSjrJXFZDFWRcy0MmKrUqeieJISdgL4LxQRufPC+73nQ81qJKvjgRJkpNNB7TFm9euSx6ALKzANvvYJz7Uu/+3XxfeX7r/loQ5bbB5xJMUleCNjlA/ezPBlpTAHi+2BWHy6FiOxj+0LekdtnS+6o5gQ7IUrDSSiVBXM3Bl2N6GxCShPruiIPIxCVMmooiIGGbDKxTnap8guqEowigEdD2NN0juHbaOh6gKF3SzvTO8ikQj0txUYkJ5E3cRiXOQhrFYEQqfUv884qEOU/oUTkVRQQfyR04e9sZq+EWIi+juQnHwOTJUzvAJ8Q4o20GL51MmA/hJuj1HtiRSoRHT03M0FAYlhoqFO8bZqiOV9ScgH/lJVX0KIWMdvHFdxfryvfvVPeM6LdL7VaD8Y2M+pb1EOmJEWcuzrQtcWRDpV6maYcE2RQx1cgrCbR10s4/xwqtIImMBBdKhE4A/gMVMaJxp5MjhxRjc0RsrPCuJvgWyj7Y20Ww+cROdSZPUGV8+GyomKyINBqexqUQ9EzXd1icR0RXQyDV4WpxzEIecExGF8iwrzC84b22n8hU+nx5Lfc9O0FaFIOo2HhL35kVB//pjJBhY1Hq7dQDlmuBzP6DBFicn3NkGCmaOspgC2TzFXKwjoU0xjuC99FDmP/4s0cTiXGLsIhp6CORpumjT7iPLIvSf2HAQNR+c2qo/2vQm4bFzLZFXutZdI51X2KM17J6et0XqucubwhSHkXHEJXq0caK4PBF7MULXKWmNIfZV31MIN3Gmahxt+xa4izlQf/kZeD4vfs4B0b39hnTy41clQ0fX5HmhzHQT58hv90+uZ4IJnJwAE3gi4e0go6PIFQsZ7Mdgp+ks+0NgyEbyOQiNbvAwCusSKn8P+R+jboGCdSfHXaJ6kaBaIvoB/GwyjFLyvIQ9zifww7VC0qTRL6SuBsTAZnAPUEJD4H5DiP0m0N7Z0xOx7huMpAGfeEk38XU1UKQzjgEwQ2UtxqxyYpvLtkZTRRyHX+DEB0Mp0JSYxoW0J4/5x+S2JKbLRhmZy+8uMAjcQSVuShhlIfFMiZBHvW21c4RsQzKfwWjcfl7WyH/0irx39iOyHv6xPyXPB08DYV8J/rM4xhjQzV1GKHBeV0WsME13EvSuFbyKJDavXmNOHDH1aonB5+0fRC1ywey157CbKeQYoPatAn5jxz3WWHuo21zU2Al3P2ZEEwt3ePFMJD7XqUQJ9/jGNcbIH0ZdND7SxqLX3RDTqPxgD5FGlnXYXtukrlaLZLPAeJ1NxO7zSosq5x1HYhPSRWOg5rzmbUvSd4j1/4VzEgR22NyY29V3xJamF+T5+B3i/oefbVDCf+s3H+ufff2Dku6tSvb13A2xmfMvC2LX7Ul4hw9hEJqILRkPm+vNpse4fov3QQy5WcV7zDBBpeEH1rjAPDwdtwXNPY8x9m1yCY9LmZKoXC6ZMGhUe2I/8wRI4rfaxcJNQQanm7iSDrzu5VLywOuONvbPy/M3hGn9jfEXevfkHU3af/bqI/2zvTelvS2Aqj8+kT3bvaWMr1NkeoL5PvemlwG0+gbG4n2MRbM8vA5Qdi/o43QV6G85+iMRxGqOreZw4fEjZEqjW6DcJ6V/xFk62sYw1lfeC2OK9ZohbOyVn0TKXMfj1X+xdETfc/FrsijmszerEaQz012rbZvAxs1d6TqtDJXqsB/6Pq1+mmAC+9H8PHZdWAzLHUHi87srtZETCE9f7xWuK9W2Ynjt1k+sHDwqSCGII6jrEuNlzesM1f5T865qbZFhdN2pg52QNZlMJpPJZDKZTCaTyWQymUwmk8lkMplMpgck+0LWZDKZTCaTyWQymUwmk8lkMplMJpPJZDKZHpDeFsji2jlXtAzQTOFs5ahwCtRDd2w5dhxeHbGOYVXq8NHmJfCBPLaskB6SKpWH3u8aIANFtORx7za9GY9mgzZCGqA6+q34NXyM/ANt0sWpPo/gi2P4ZF/xucS5rATdkYL90qEZatRxTcSrSjjrUx5nOD4+A7pqtCd+nnn0inPOuc+99pX+2XiMY+9AWNy8LQikG7euSngDwZw8fvFC77782I/37rdu/p3evT1s/M9OBMuUjKR9bGWCajmeCfpkYyQYqaf3BbH85K7k585cUCTHywa5cskTWxVGcizxc4sFCTco5wxn8ImazNt+UKRsmyJNYQ0jNOgnRosINVuGQQRwEvn5iMIOELuchiPt2nAMU8yuTnRRjBikiIGk7QJf3fU9ZkGR/hRpaB0UB5+vuolfUqry4GOim0ow2RQ+KUxDkjCALmI5EJ+jssayVWgmuuWPos1cGv5YNzIVacSPwsMGEqnwxhxT2N5cWGvgv5QCWKwowiSmtbCTnWP9JN3bz/ppXAclHMejrK8fJoyYTVDht9gtYlVSdivOIUhsAT5QoYyBmvLElQdsI0l/ytY4uiNs91hVhQk/EUWMoGJ7IsA8jO9R7KzW3CTAG3saYRD5ncJbAh9EIhuoaap/duguYsNy4oPJCcZrzAPQxArHDEpjR8T1wCGnG8gPnlcyXVDoRk/E8RQYpwKIsFxGkA4XNq3lxQzYtHEK9ivT/SaivyFpHJ5BGe1IPP58G+Y+ymoXqLItlCcIbzWizzYRP8YMD+plhvy7royIJEWbqI7gPkTZAqucn0OFbhFNicYya91ASrsNJHCCiGKoRcX7J4orfNWI2JgfAlmsEhBeE/Sxx+b7bo1xh7xuFU8AhR5DeIaJ7Eopyi06j+GkqxunqzXGIrznM2CpIshijfZv/RP/SJQuUNeLUjr2QJYPbnhFynD4hIRz5g3xcwfExFuvN34O50AkYnwZ5+E8K8QuipDDDlvc0WHT4YggZBAJ0pR+D21lV9Zg2Vnxs/uodPjskuCW3dmmXKqplE8JpGM+wKz4EClI8Rw2e56Kn3xBu460d6hxTx4yyo3r62OEDS+g/To1A0XbTzqsLzHoA0lIUcgHXINt7ki6D97ElUkF2hOu6tnk9QBtWSw4XB6KX2a5KsVojrA2ZX/PgZwvgYXvbhsYArOZot7qqaCBvSyjXX1G4pkPpKA3vNRnQh523b48EeP9O1+92bsnQr90P/NXBa2ZPiZ5uyNUTJfOJZxbU1nrcwjIOuwn8l4tiN+EX7V+OB3xdxq3TtvasO1WV9UEY4yrWxsrTH7kagZ11UXJ8QABchzDHK1zxpcDtLURZGEU2chxKrwvFJJGYYZxkWp9ELkuZK2FUCCt96s+GsXFXiO82MKc+FFgtzPO1dv9H78MtzeKKP00Qf/A862xdKzp7du9uyPIjs7IuFAciD3cBln84Ixs5g1fks68+SgwxU9hD/Etcf8n/0TS9d9Onm4cH3y3BI6IFtuXJA9bkuni+q3ePYCdIHl4jrY/dU26shP0BzSgkkYAe0JuhEFqSnwx56SY9E5aY55xYMLacSxl64HbTdj2S5SbgzCPWF7E5uOsHaePpezzmfTlcgvpZgPJJJ+T26jcLQyOleTt+29+3jnn3K/vyLMfXV7p3Y9el/lCfg7I5MOwPag4VcW8cAubov21bPB7iLXZCDZT1SGxpDFbwuu4uvjkUx2eMjZSbx5z31TtP0EcnBhBQDHcvP6+JGYbw5uv3bvrhB2z7yrkqK1tn6s7EwOfr7hF/E5FTY9P2XPTw1+4HKrQRvY9xHi6alPbI+prkXCAREPXkT0vhVgOxL8O6ljtfUbCpkLlmWJtVKrNGjqZn3BSSoSdherKc14rz9VNU9y3YxPH2rAM4JAbP2zPSSCtmB+psE+5Q27lbZPJZDKZTCaTyWQymUwmk8lkMplMJpPJZDL9icq+kDWZTCaTyWQymUwmk8lkMplMJpPJZDKZTKYHpLcFstg7OQqepnK4OAP2IANGrPNDDAsRuzXOe5eRo8/66HUMU+xW3Oo4doTDGjuxrpGnPAa9+rzWZ9blc6SVyMSKODH6Z/xwS35iR6kjeAEc666BvqsjCAbiMqq2MohOdiXj5+8DgP9AAQ3BelyAlTJD9t/75CPOOedO/kjwJemmoDUy4JKWhTCdXnrtu737/Q8/27sPD4XX9bFP/2zv/kf/4O/37vmoSW8NnMgAx/R9KQy+5Y4gvPZ2BFP8CKhcJJtUS0nj4Hi/iW9bcDApMBw89p+EmJdOtzfVDxBnmXTtMIJlIpaCmAvlB/Eoqk4YzRTyG0MXJKfgOZxzLlVdYhW7XalkxNoy/PAPNFsS7GhLPNAMXV8l8kLhLxQKI4wv9FHLEsCMRPATtG9ENOmkoG6BffY5sVdEMzb/5UAAqopjG1Jk0xiLC/lBY0267kTiJMYFr8YABB3BEapME1favaAwymGbWoe93MU5iWEXA89Pp3ZFvSsvRPaE8sz2DjwZx7wYZjyOtLx3v75vBPP9KhC8jnMdHHSk75NO25rj4YAsyCzsGX25UihdtOua/QavBuxgreoyEqUKD+5YhYbyHGlvlR485HmUyEJsKudO4qO3MSOOY2jAAw5MsKlToLNAwnJ0A9mYtO96lEmszyjKWMzuLWlkYHs6ZDHDy4CfAh4s2Qjje2tieBM0HCCOy4XMKUbt3CFLpB0WQIhVBfLM4YVoZDyuZsjzTSnE5Gbzcr2D+dk+yuGcODOQKJ3QJd1yQ9JF1HfC1Qgop26zLcg5PABvnBwD830AFOYhn5OrB/dZzAu2GvcSHXV5RzCXY9Qn5x91ZJxQ9ib8uB8P1fwoNnGKag1GViCceMhr/E43hmpr7Z1XxischEJk1pECrRdh/6flWc0tIuMS5uc16py2zKN9dqGw+yQ1rmdJ0E9IZAeu2w3l7XQbc6tLkv/9K/Ly+KUm/9uvIt1AwmawmQuM4wewTSR9DzgGZJK5RWsrDjhnRZQ5MX0TCWM+AeoR6br5DTHCG7tSttvvacLf/ci+pCkTHHNdw8ApPKyUT1mI0doCSngB+5Avce1Gu04tOYzkku45zAGrajwE87wGIx0Lixq2uVtPZDkiQj3MMS6NaN8yXDODxlUseSWS9IOds1Iuo/PNoDFaSrl5YLSLAwnwWEyZOz7hosUFdQ540ZOjJvHLKdaiQFRvEl3JuRKv5yE2v7ou7qk0nG+81ITzwkwwxc/9OaTpQ1LhU/BEc2Rn72FkYib1tg+8Z7bNiUFTANUC8wmEl7NRcM7DqZW6HodrnzWQgCHdJ/r21Km15udKkE3mAAAgAElEQVTBDT8p51+0crHBaVVMtbrqKnL9i8KMxhDQKlBgDdt1ZYzq6yNzZZKJ1bztNKpgZByJDTXrqAqsU30dmSyoeUMMkcnE4Boi3sbBAmj3WLkG5JVi3L8rYSc5RKeb2JMDZh609n5q7VPpd6q4cxjEO5LYvYvYFNsW95e+IgX95/+xjHDfefenxP8nWuTtHWD1C7HpiwOMNVuYoO7KJHYxlYm4LyRDwz1J7/ykzfNU4lFXsalFtThZQMmOTGg9r7qaYv5z3JZdwY1pibPE4FHyKgNe0YIrytwE7iOp5+PHMYDsNOPLAHeeFTB8S24axtyYU3hc0TZE2mdHLzvnnHtjSxZB33oCdZXK8ycn4i6w55Sh7W8Dwc3lU8krsFoGNbtPXkXsHhp85cI2vY7sZ/nATFtvj+H7CmWEiIfnvj/X0bwKZSWa+H4j0xIZa1IYUF4ZyTR22Nx1MMWxVUUds3f6krx7hq0V/h6B1zOmPjym1YEw1fYdPtdXU54+dum0h4IMrxeJQ04iV98ojPY6mPtWZeTqTu0pjCwuIps+eqjP2jTFrsAUv+xXxIyXClONcNhv0tXWxSsDM+KQ4eYWDaOZw5YmVazltm2fNgX9lNsZsS3glTSv581kMplMJpPJZDKZTCaTyWQymUwmk8lkMplM9yv7QtZkMplMJpPJZDKZTCaTyWQymUwmk8lkMpkekN4WyGLn5dhv9Eg63GV3tDuCgyFGKMarjCGLFV2zIo6gS2oEU0yUMZ8zCxFSDPPZHaVPgAsgZlQdkmecPPvNvEVO9Zfl6hlqhRcgVoblg5Tr8gGSD7iOhHSNNvWKUqzIp+Ej8BWOu1csK6CjDoHee+YDTznnnNv5VcGAVDn4KXMp2wIF9OqrL/XuH/+IIEzeeOGkd7//p97Xuzf/j+d69+3595xzzl3aE9xHcVsSdRNn1p/aF3bU5UyQJLdLwaDcOhFUyqNEv7RsxrfQc3cKIiREQ6IDSNcklQP1BvKxK9s6HILstA6GjoohuvlyBsSzbxOpAHhop0RAkmZGNDHRGhXsg0cb6pDJWQTtECke1Znr5aptcE63bUUfafOh8KSISZUVKD0RExhFV/jWbiQRPGkKGo3GOIvNZJkXcyCLZuiHzGfrZUhKjUJhId1wZ0SBAb3nhkB9qzDbSIlcIhI98vMi0hAVtUWxNeC/x6Pg2f0RbtdTCLkSwYasg8KKegk1IoXMRzvkGKVQnCqRkYjuXRia6HN6hpTNuA+E2zpoODV2RjE44XCGbf9k/65n0n/Y91KMOymwtTVwsss5sEs0Dwo11aaP6U6Zh2BS75qMrGO0O7/hj2NBxHFE4o7Q7533q7aR9VCP2D5h98CQzTDlA93RuRmQ0S0hqyStkHhjUsuRoQrpUmaVAw/GsR4ppfLLAQuPOQMnHpXXF2Agr9DONoX06RZtPqb4nEnl9CeNzIk5eJ1MYetJEW1xchmQwaM7QFvdQeZ2EPYYY/5lYNgwHtVANpfIfz1o4xxiDAeust7GeLEJP1MEcl0q+vhNeeyPxP/mo43/wY6UzyCX99BsNDrRh+cCCntdhedoHc2tJvHzh0Ag3pdigetFRvADZWM5RnePVUfhWEO0N+wXJxQZbRxjD9vsLo3qqglFbowZHjJs8VjNs/C8a2ZME+0bacARzGaBOCcwWummuIePS2MYnW/a5Og9MHAvA4MLJO0I/fQM+Ocz4M9vXxW843wu/XC3NT4zH643rkcTFEAOe7x0uEIG3PjrSOPNL7Tpe0muXNl/j8S4BZSxG4iBK3HlSzqC8ZmiTY4lb7weoKMQcjqe52J4/EB6tie/eAHGL1GPsPue6/R2HZYNpewnByh8aATE78EkPL54tJUMY/2I82bflstYwtjaA8d5Q9K3d07s4c1rsqY9viPeQcF3c6xxhm15HQDzubfDxYSU29FbUp7bl2A14f2VL4j7+xjHHv75xv8HPyTPrnz80d596zuv9O7UA119RTCjs5uSlnoG5PwFpIVzq9b2lBEboCYDdXgNFLtCRyMtA2GvoTWmpFE0Yq/AXpZzd03rfWzgWT/B8dtMwhthsf0pin44TvRriAhSMnpfl1J4Dq3WiX8Sg3C00Fe9xJZasblF9KocLFpD63XnZC8kcuOZErvBAptFsxPpb1vn9nr3HHtYN19vOtfFh+Uei+PBjd59MpQwzhZiY+qBGI2/+j+Kzfqbr7y/d1c//SOSsDde6p2b32v6/vzx3f5ZOYcN4LxgIWhzD+R8PRI7XWNsmNcy59zYbsJfziV9Hqj6esnBCPukQ6xlMEEvxpgM4t3koLV3MyxwMIYrpvQSDaFEPMtw42Pe3C4M8la7JzkClpozYWDeHcrE3ZF0ZZvo75hvzzbg/0LLv7/9Wv/oBXT8/B2fkDCel7A/fCR+jkZSb0vs7UTRoe2rAzT4jULK6hjXGtQR+6nEtSmxwm1ExOGqtTtxqsgz5ysFr8xCOBnNXfcdCt6LIYv19x/h71HU9xJc6xZcbK/6jWGKY/syfE7MbDgtMcRubAdiFXt8t0LfvzgXvjhOf+cSiTKWErXduFpGvNKpWmOvRn9fgzW4+v5nDby2hBj8nGhmthU9psTWhvXq52jjak2HuipRz4lCI4v/heNeR/M8xzU0eWzzHIrfJod9b3WNKfpnd60j99H5hRf76VpXD9kJWZPJZDKZTCaTyWQymUwmk8lkMplMJpPJZHpgsi9kTSaTyWQymUwmk8lkMplMJpPJZDKZTCaT6QHp/2PvzX4+S877vjrbb33X3qd7poczw1nIIYciRZESLUqiJUJLdiS+ibNdZEeCAAFyGeQPCBDkMgGCII5t2LGCwJZlI7AEU5EJyhJFURRDcYaz9kxP72+/628/Sy7O8nye/lXN+zbJdubi+V5M15y3Tp06tTz1VP1OferjgSyunIuaLb1qy77Ck0ANTrUgQgthbnd2Oe9EelVge3bp357d/nbNreRJAOuitmwzGEDCKDpKEyUOoVfJbwmkrfPN6EAqNHi6CM+JFcZS7mN6ucIbIG3iUZCxGGiGvGGHJip/2A4ehZAPcn2Je5NE2E37R4LZuPL8Reeccy/0r3XX3l8IImtEdAC2m9+6eU/S3hT8SD6XOOOrghO5dv0XuvCHb92o48aCUcqXksYOMH1Xx4LzqhaXu/AEZbGbC+4lAdpjGtVYriHadUGchbyaQmGkKPJE8W4kSBBFi08gHYuKApycKIAA0mggP5ogaxEiPfl7StSiQt/6bQPRxAoNqXBEbSc7HVvqQ07VGXNehUgT3XVwMNgNVNjHynCPIpVK7/U2HMf+b21CWHBGTzKUP/+geGoeRtfCj5agMSFOPmdZAbtNzAYfkw4aJIvKLLLHRk6WSwBNzOuqNcfrcR+X/Kr0OGyTx6VjsYBCXCrFVWyxz34+V6zyejpmKyjP47XFeMxCfIzoj10/j5uXBouibE3k71fquuo+wDHh+gqdgqjNuBlfE7Z91ncSqCviNYmfD+LcIs81PiaACVLHEASwcTB+qnk29+pTFODPwdamsHuJ6st4URYoUFtxXj8/pg91wsKHbwNUewSsMcuw4826AGaO74O6LAJFCNqOxtaDQJmifRQ57WCdd57W0XOSSIl3my0lUq8nOe9vy5EJ2yt56XwlL71ssPVzcW3cZCJp9z6U8OY5YJR25AiIaIpCHMPnE9qdS7ekbIux/rd+EMYIOCnVjtyXIL1oRxyJ8X25t7iP57xd+2jJNmpzVx6aDcjCZtlLGjlYqao5h/pb292qwLexobHjcTGKPqPIZ4Z4iAEUlTqOQXX3Jk36MAH2f+Ubl9wjZYG+qjHFTP8U+636IcLA0MaozxIvFxXr42Qce4yXc46nUdCXTvGeKZ6Ton8q+03fpcF0Lzfl771CEIyzGHhB+MqjvqTd2xDDMgOTttxDv20whCWP/2C90m/liUASdBnsF1xIwJOdc9M6k9M7kuD+HcnH88DhbbwiHXs2F4zl8kCMTw+I3Y1PoQA25d5kuynDOZDGM0kvI444lQLguBMBWxZ7YXYOTHNJY47qGYsJdNkY83+8A+dGy4Xkdwzbl7MuWlwoCjkeIEFShTelTYyW8vzhBvI7lfLfuyf27pmrtTGNJlJuygKN5P82hUrqjg7l+vffkTY8eF7iPP+a5Ov6L9TPOT6Wglvd/qALbwuZ2MWo7nxf8KeDLWBGNxEJWOflkbxnSwvN0O+q0m+bOAdKEo7pWBf6cc8xCR5XEshXII7v8aHpgFPuKedJIZtNZCGPAWpu8y1mNan7FJ/heC1lbj1/164n/DY1d4XvyWEvtCUlgKD26ScZinm8V3TKOPbYFGk/PVGVV9IMWsQRFwpzKddB8nWHuL5Jt+hI+Oc8HqlqXcsTrInBh0y35ZmvS3d3/+7vih/6p4MvSPyvvtCFy/dvdOGNwVYXnpW1/azeF9uQXpa/uxEQtziyiYjhbCWDQIl5QIH486wugBIYejdFoahpGvxdTGAK+OFuCL+glHDerotNWRG4bx7AMbNb83gz+DYJ1hPnxxg/duvyWnFwr4hGlnfowU4UJ1JYMcqTy/FRKXUxbPD4U6zT5pgo7TsZVPbOybpuPhJf6LmJlNXuXMroBOP7DJWx2aCcM5TVpMfBlcYhcJwe19R5VJ867qFOX6Pk/T4E19F1DKSn5pLwYT3Mc9r0ED44FA7hjr1IfOhxMcVUeB22aP4NPZU2KzDHeEy1444+wu407K/W4zw/ZP75O9NZzL5GMPvX2rt8ERFd+geMKIDbLdV6Dn0UJOPaeqv8cc9wRJvueegfeFDa9NXccxSnc/r3Mb4Ou3jC30tSsSUFzrhifltTynFb1RV/z0pDjoaW7ZA1mUwmk8lkMplMJpPJZDKZTCaTyWQymUymJyT7QdZkMplMJpPJZDKZTCaTyWQymUwmk8lkMpmekD4WyOLIyfbwSGGxgDNB/LLZpq8wG7hP4XYLoj1Px5Kq/cz4vdq3tfos2/61uJebWF9sG2+vETOBfdVEogVFDAxxsnxmU4ZxAD1GBDTRNAWJDpV/ezbZXTk4NGmTToG4lcKjATfHtIlnBeYjA3JjsgRK6WKNsfj8lZe6a985+Cdd+OpItqNHYNPs3RNUxwcPviPxLwke5f29u134i1/5qsR/9/fqfKwEn3JpV7rXy2PBT7keEICFPH+8EszJFqgleyuJkzccraciySsAIwrpsCLSO0B0zIjPUQjZU1ALQBqRbqS+8CCWO9D3fHhNYnwyZDZJiSMKoe8kmPVp3oidanENbv3aI1nStAbGOcO3LIqHFLWZlUuF32YU0wByPISd8iiELVccOhUf70bMqgdL5ZxzlfDZBJNM1J6Po+yci2DrQIXQDZHpkMgbtXglNlrETcnbK/1xiCnmGODBaxH3otpBADlKZOFpWJc1/bholTNhU9b/Jwrg8zUX68fHvbhAF/+xk36MbCl620/wCqE0O2YgbBDxaET2VyVRh0iPSDSwwJKKGFz0yZXnRVTbD4SVI0F7g3QU7fg0/Kff7lXKTnjsnnPaDnieE6LE0UdRWFCVBMrNT+N2Ud/D1eurAVPiAunogC92wJYxDKpNR/RKyfsn5nOFtGkzaIP5brSTNGvPC8s4O6wzs9iXBFfApqVgIGfAFM0XkrHjh0ddGJRkN+xLeY3O1WzMEdvYXDyQyUSefwwkqtuTtDeEaufiERBq59ACLkp+k526MKoxsHIjFBxwb8muXFYE/bFUUH8oFZMC51p8WJfhyT2MxbeEqzd6SpLLxvAtgF1OU7lOPL/q757jBILopjJkmwPj+6kKYIoD85fIP2VR5ljNCZp8xWrAPH18iZTJeDykVfs/arz23qWzol6OuDmFTEb8FvvNugyQTVN2IDLP4OOrTDJNzPdWzfuTCtl7WtrVzgbK6iHmbHPpZJVQ/dx5OSHFXfLQ9IsjyUjM+sFcq5jJjXPp1m5+7LelRIEVDU52elcibG/K36fv4agWIC03XgQO8pKE8wOZV936A6R5Xcpo/GKNwe3twpDO5TlugWNz2EBSYW4WsTwnzlkbou6klX2xhwXe4eJ5sTtlAtvM+T94xJzqb23CrgDrXKzqssiGKJ8Uc03FPZQBqw8EdtyTfA2A8J8upDzLrE6TmOA4kzk38/o9IEcfYpD+5L8m17dfkw7yEOPUPKqPDdpE/yl78tAZ5s7jLeE0p6hDt5T3jIBNPUabzJDf1sQmwMpxzaHiMRIY9xiugAKtAtantVmhuUEVmLPRn4r8pMtTFaTd0hXBfFQdB8HjsHD0AbPSusJxHHg3YuDXTwKrgwGjHZhuectZlW0cGLBUfP/1+DRkcWieFJh8BE4xe+RooVPGdM+Yt544wuTDBtcO2rWQADqZ5hDzlNVcar+3xUhyb3pB+u30ft35VsdAxV+T9bm//b/9qAv/Z2+IozV/7fNdeGPzahde3H1Trl+TMjw5kPTdXoOkPS/2eLWPigUaOBpImOsCnHZFA7GTQ7bzxh7PlF8QQmdKuGDVE2kZB3pr66Owc6LPcg22wrEkrqAtw9iBsaaggwr/J+3V5ZLD8KRz4p25FiMGNsGxJMsYx8bMJJ3hRAbHSXlSB85LPYyBlP7wwQ+6cH9bENS/d/GzXfhruZwJ8MVjzI1w9gAuu5OmnQ9RVDwyUR1lSN8ydIwZxMtliyzG/C5Va2mnI2nV+iBSz7G+UDX2LuPxieoUq0BmuZar1vQlHFxPPCWvZ7muT8mKAn9Yz9NZ0mZ6oflB6HehrhjPsIgUBcYDfRwmcP8ee8w0WA8BYrCacOglvrOUc3sxkDajqp/EQgaM78xxp2z+OX1Op7PHtRB/fPbJvHnOCv2h5DO5vo9wwokXst3HPD7HH5YFf3+rn8kpOhHmFY+3yM72U6vtkDWZTCaTyWQymUwmk8lkMplMJpPJZDKZTKYnpI/FDlnn8Ku5OrCauzvwZV7zpRAPzlZfH6gPsv2/4qvdgPxVm58ReH+YR1z+Ao+v25gX9bW5OvyXj+Ev+fHaffqLdf+XMvoLjdgTeuSrEM9XGXz1XO2KxZdU6usHftWFy5E/3OY3x2c7PKA8jvxfheh3kC8U+tg6wi8d0u36s9jPPPPJ7tp073clvd5YElzI18RVJen96N0/6cL/5ku/3oV/97v/Txf+jV/91S7823+zTjPKJI3LT8kXvMN9eU60JeW5OZTPiVcnO134eCh5TFfyJdnu8qJzzrliLF/9DVb4oh7tkBt7cn69hy97M3yNn2JLSdp++QYLob8kct6w+voz8OURw9wB215e8Ms9bmJAXlDMLsNX266vPnPBH7gdoG1DgS9oQxs6nD9Opfo7onDXmC8hfpWKG1N+7R76+jVgY3wfE/HRRcnCYpmEvs7mOyDrnk1wBXabxVXANsVn+CQ6UJ7xoE5HfUSnPv3l54DeYLhufe0zsMszNEao9zzlS781nbajNvRVWeGvHxfoq950Qm3sDG1fXw98tb1enD/R5tvTpHYUnIFc8di7mRuVuf+LR350l4Z2jVf8ahm7aLmzCjs6uu0IvIadG2XJDokwvmqPYtk5ovpV8Ov55r7Q9nDVr3lD4GvawG4yyZ8/6ag8w3eDeCZ3bvA54peh7GEOsVHJxRhfohHGkRx5mUs6CcLlsvkqlBupUG/xAg9iHA52ub8MWT3LgfgU/c06zXRLGtDqffERlofyoNFAnj8AiqPCzq/lQ3nOHH5BtayfOd6Uv0eb+Kp9GwWKr/QLhFd7EqXArr74UOJk2HnX7nottuRajF1/8UjSWAEX0t/mbgh5h2WCHVRX4ItcrF9q40O0oA+kjA+w82tzV/KaXPDvlo0y7JrnV7So2qKxAz3ugg5J2dTHM6BlM+GIfJ9mO6doRKHu+8hn5V0wVuNha+xDW4xgs3gbijyOuW0c/e0xdi1FocEGf8gr6ZQp/RLuRijWyyWO/POehOWwoAGRYJHgC+7Ev6s/xdiQle2/0q+O+zIf2LyAxwzR9g5hj9AnYhRiVKJAm+ackDKywg5IVEkl0xqXYiqVIUzbl6C8jvbrvrKPojq3A0LEkeT7+KaEZ+9IXfVelvDGl+WhVxdilPbfvdOF997Yd845tyOgI7f5PHZH7WK+jF0+rpC+zyGI6xKJo69Rv1t+IAVe8YP6DclfnssunySSuo3Q9vvwBba2ZPfPwz3sfm7ye3lXtoLmqi1JuEJm4iHWTubSnkgVePrzMh91x3W+ltjh/f6b8swHl6WtPPV1Mc4Xz4utvfyilMvtmYS3d+VFB828tpLXVWPueCD5LlasH9m9lmFnc7WQfG06ICuw0zZvdn1WpJNkNDbYhUTjzV0s7l+QytOfdNocUCOtsJ6V0+4yQaZNn1Out75TFNjxyTGFy0ah3bLUadOQn1bZB5bQ1C7E02/8CR7aPEavGbq1v3+k1NhV+C6remvbM8lzXKdUz4eTMnTSr44OpF+NsOZ1fCBO5PMv1WiGk3eFMPfX/67siv3t4ivynFfOdcHxXGxmBMLB6vwlCR+KLRljfJvs1rZqtcTABNIDaSZloI0njIPGOoMP6Zrk45XYMdWUMcEq2OADICGOlxkizYfrVMNsCR8O3bfg2vgSpIMg0kOuDzK8R7tDdiFEiehYxoBiIuVQwHeIOE+dYyDD+0+qky6cbNRjYPFAbPrkAVA6l6QdLE7k+sbi2S78LdBxbm5JXr50W8ri6QO5Pm2a7WSAtTeSjNSORq7vc6dlgBjFcFMvEeedgalz0NopaoxkMqc9bp6TKBIW/o6y5878NOYagX9MC9Eb2vRDvzOEFAcW1/QazXpKHKO1TtnlWt8slwPrg757SesMTY0ed4es2hXt2QIbeodQekVgbSucR0+eQmmw7YV2kKtxHP1JsCDepMM0WeSRv4+h/vUO2frfJcbqAKxDkxwr+v5yvQdbVkQcR/HO3cNhG7AUUGEOfNb95bZD1mQymUwmk8lkMplMJpPJZDKZTCaTyWQymZ6Q7AdZk8lkMplMJpPJZDKZTCaTyWQymUwmk8lkekL6WCCLyyhyq4ZBqnC22MqdRThkd9X+XdKIcXA4kZJxkSCOxCfKOAps8VdoymL97wqTl/u3NWtUK7dB+7fBt7lK8xB2QOKWig2MbPkQYjq7HcKs0uxV51OpohC/4d8eXgKpkACLVTRhHrwc8+DjmHWF+5CXAbaPL4GX6h8L0uLhosZVvfalF7trz39DeHd3rki+z8/l+rlKcBlv/AhcvV8CSu+bcm/vE/uS/mu/5pxz7vYbgtPon9zswjkQGrO5cMY+NRB01d2RoFcenDzVhZ/bfqsLT9x955xzw/n57tpgIGiYBPWZEWGCrfxLoobQcDKiKxpWGlHcum9KGqXCtvmx02RExAmRb0TfNSjyBCjIAOE2B48ZVCrVVwZDKU/Vzlr2cQqEFdleKbEyNDIS1Nwf2BJEiRIPM8Fz4Llzj8A5SiBmUId8JImACRAMsQcDTJOVgJGpsKVnwdPylSsivepwsiJ/E7epPKENEY+XAW+JUYl0z1FDLFL2bT0bdf5IDAQ6ksWfo0+kCkvVxNentUt6zm93VaUoRAeYgTSxjNK1FTSy3N/GqDBuV1WWN7v+9PA/NLzqPQPhAO7Y90yFS4z99kChq1Wd++uz7ftJ4c9sxAFQIT8DpRKI0to7VrfC/gJ7tJrTF0B7I94JWKwqQf+kX9JEJ3Gcz4lom4GLShCHXTam55eyjOpnlriPYwdxWcq3UQmy4IjBW7f16nqpmFudSvTlIHYarqwizxFJ09yr/CkUYiDXzsUSJyLxHeESCN/uz4do17QlS2B3JmgfGMeiFbHGQFrCL+yDsbzIa9+lOi9pp5eRHhDED96TOL0DCW9ngqjsXxAU2QxYtEVDt1wBLTo4QjvYQikOMI6jefQvAj03k/ZOtKq7i3CDL46BSo1Z3kAmZ5sYg0aoxW2pi9426mKMBt2vsWzlNaSN8M6PBH03e08wn+UtaR/j5yR++bSEc3EtXQ99q3VB5iwfhEsiCHFfRt8CZzZUkby/AOGc2yzaMc2PzaJPRrtTYAzShD2028JjCGP/WFDQ51EuF8c9vz185CwaCbd9XHPOkQaSwPwlIYYX+WIy9D9lrPH7bRFxVZXfF2IZJsoXCPG12r+LUd9cBeJmkmAJvHdFDD5sT6Twb3Wa5QL55vSXUVGe/VTaXnokeVzJtMalCxxBsqjjEHl+blMa9gHokumrEj76joR735EXGj4v/TC5KOHtc/DJ79blspLpmFu8DZsOf391ReKMPynzg2QkNiYewFCpgaLO162bUg7XnxGO4upQCmUmBEi3/UVB7Ca35F7Q5N1wQwp9Dpx73pjpy6lcRJW4Ezxn4xxw3UDFpz1puBnQ8uWRvNwbN+qyBVXe7f4XMmD94iuCjvzwXZkDP9yXsjqH8xgun5fr/a318oyIlSMelChszoFi/GEF28Q+ViEdHJWTtvMD5cSRoS5B1U0xFmcc6vPKHz9u11wCoh8WOluF5RLAF/sQiEq8DfY9paGED0nbyGlFqoxZ+2c/JpfuYQhrXCnfElHwzj5MIm1TAoeX6Fdir4lp7ME2qmwVnGPUD4jOtFrqH/fU1FDFh//ZxFEnyOAd6DPnWG9MEWeFd8vgrMewGRlY6JNe3fdS1MMAvvQK/PMl/OARbMade9J/t56XdHY3hDv+h/9H7dD9x9+Sda03Xv0VydTnrkr4phjqydsSjiIxZr1nLkq+Fhh39qWP74xqh/GgL7aBPnbOhSMeRYKGUOacj2ENqQefa1aXRYlOo05Z6ZN3jz7O+RuPn4HdX/DeYa95jjSmHB2roENxInGyD+U9qznsO9pQuSPO9fiSzAP27jZj1kS8yRXXIiawu5zHZnRiGWQ5Sx7bMsxwFlnVk3GxeIh6cFLHJ+U/6MLJlrSJN1/+bBc+eFXOKvjSu9L2n7lX5yVbcs0SR5ssJS7X2Cxkmo0AACAASURBVHL4C9EKa9A4cmY2kvdcNPWyPcVaKibyPNZIkfKJfHd+/zTGOkpr95cwpLSBqRrH/ONIFFoI5O8lWMeoPHNqKlG/f4TsONeq4J96FpoiNQGn/OkRNR2puQfXxDxrf865sl0L4VRDLU8R7+z/zUf95sS5BHHyTaRInfuIIG0D51KoUFX+PPqo8pd5awXUqiLyXQRRy/61ceKw+Zwsb2yWD/XrnMsD9/H91VSSOHeEiyaPU9Y3EuGRNInyM1hv0peWOVDsyK+q/6YQ1amoFH8rW60CkbRsh6zJZDKZTCaTyWQymUwmk8lkMplMJpPJZDI9IdkPsiaTyWQymUwmk8lkMplMJpPJZDKZTCaTyfSE9LFAFruqcvmq3iIcEzFIDAwwCUUXB9uxwZ+KSqahQVuI5L8ekA8NmcQZ/0fyp/hOolKhFP1Ym3br9wI8i5Lb8bElm/gHbqXmG1cBhEq7ObsqiUIIoZb9W/CZrwqMw0hhF9YVSjsUptSWcSB20h5QE/M60iVgTUZ9QXJMC0FbLYHsyXvycgc3bnXhhwtBpVzcFJzHu7fvdeF/9V//unPOuf/+v/u/JIPnBbnRKwTjVKaCGz6eCxZr2JNt7buloFqWIC2VDcZjVQmDkHhrItaIUQIFxUVAA6SowwJ9oilCNyDWjpjPEP6CzyHqACgMhZRAWAgmbAd4pCI6ELfnfbybzYDaVFiKVZO2lLdCCsEqKtQSEVksUCjSPBH/9UbE5ym8k5+eo0xWsK90HYToBojp+UnCj2RSgiRhlAp3V4dTEIA4ssQ9clYDiaNjJ8AxjlDm036dTtZDv89YhsBCwB5VAewiB79SlXmD61b4FrZZ5w1HxJ/iPbNSOHxVQRYY6qjtwzE5inh8AAGpkM3BOiSnOWkeTdyJB//onCsGUqE+wuxHhp3/eveYxXr7efQ+1VZ5Hdh6lXZLvq2ATlIoHf94GQUGLIW1IYalRbiyDxIfp7CYgUrJicRDOn2MwR7yMjF9yjis8Bww6QuEE3IiecRCtI5vJPo8JqfY+Y3GStk6f2yNc/MgjvhndM5UIY0QX31OSP4XK5eIzmrt0fFScUYDaTj/dShR7awJn/P7gcxqzLEdYfaPYiphkHTc8EQKoN/YRoUxhKlJtwW/NfqMhKv7wrK7c1N8lAS2/Dxt+VbzP3Opk8XMj8ZLSZHEkQ2LKfBXBVCgxBrhSIK8Sb/ah6/CIwaAKcyACQYh00UbeIlNHFUAtGu8nTf/ot6GsPs/I37jECjjkzfl3R7+UNrHudvic/Z+Tt75ZEfKuTis/92+J6zUKpajMOIt+DljvEMuCLn5VAp6gD6xWaAA+jVWMNTEaUs4f0rU8Sd+pBTxn/JnoijXMZNr8SPaD4QDeKkqNDZ85MVH3zlwXfV92GPfs4OEt9PnlD+uOO+KAvVJv1WhQJkQKVqt+6GcIn/aEY+agK+WjKUvJ7RDCymwnVn90ClQur1fF7zgpeXb8gcgEM9hXPzwn8rN1ZvSx8ovChc8xri781IT51NYL5hLXwYB0fXneNEP5A+TLQlvbMOfFSqnW/6wztc52HcW+I33JHzhE4hzCXZtWy7v0vedic0YOcEgV9PGVgCJXk6BgpxiorIDfGEiN6yOZZ76/TelbMvzEh68Vv/75d8AInFTXv5kX+ajbyCNF1+Sx4+Awlye3OnCBTHEo9o2Vwv/0Sq0H0nAP1YeSqh/KJev9ed4LVr/+yN5UbFDuN2ftgKYYiVfJkNOGX3f4ODg14/9nip//nLW0T/6nekTq+U+5/fhgjZbjQ3rdv9Jq7Xl6m0Dx80knMtwPUctBcj1ZV/swOIIiOFuSiC+whx/5yS5vynz2OW+9M9nPiX+1OFbYif/q38scf7G4jN14POf6K6NIjkWLPtQHjTZFacsPyd2uprJgLXcE3vICloNkU5rWHKuTUpeQ2uj6igp+itAoRdLzpnqBhiN/evB6rQhpu0nlIaabbcAk6CRx2Opt0KlIg78iusixzjI4lmcaXIJthyYZtfioGHr+1dkXTUCH788lmcuD/GcHM/3T/td2R7TxfOquI4PlDGPFKuA8i/m8szsh6934eNrUld/cPWZLvzlrB5HX70tad+DL1v1JLyNLsGjyOZY28qAOd8CnnjZdErWd4qXT0Lrp1zD43SH6/HIS9zYhJK+d+Ufu0Ku/Gm21rnT7f5Z1vSDRw890cFTpE+O++ixPrQOpMvQP6aFf0fhWlS8lg/2ZcblMZHqtyCuozOPnHt5sM5V4HgDteITOloPY5CuN9hJz31VYKEy+DuCCgfqIlp/DudgVSBtlgmP0+HxjDnLUB1z06wnKd/C38YLnjf0EbIdsiaTyWQymUwmk8lkMplMJpPJZDKZTCaTyfSEZD/Imkwmk8lkMplMJpPJZDKZTCaTyWQymUwm0xPSxwNZDOlt3R+NsI31PuhOCuuntkcHtoSrHdTYSl5y+/E6JnlVEFFJDp5/23KptjAX3jjtexaoGrW9XhUDtpKz3ALb0BX+pNkGz63uCp2QrOfJOV0nxFIVyAsJZsRrdLvtg9nzb0dXdQ+OdY76ycDHO5nU9XIdSI4rF6524R/OfiD5TgQ5MUcVjg8F6fTG+4LR+uzzL3ThP3rre134r/3Kv+Scc27r/CvdtYcrwThdAUolA4N4BjrIcFfebTcT/MdoJdfvTOtMViO0XyC3SNIN4YaJV2If4qb6tgn1iQUPIIXOIqIGIudHOfoREfJ30pqInFKYAIQ3Uj+WtW3zbPuKoEFCpioUCc6BdFTdBv2GlJUo6yLIO4QwtM6PrVVoc+DPKw/GSn1pE+Iehzg55ODy3YCKSZj3NvlNPw+5KAVZQ7Iqsw2SkEsGQL4Kkc71x3VDV/ad5ZPDvq9gpwqghGLBszkn1+P4wVqiRD4pmhfRMyEUFvOYCHYJdFhX+aoZ7TSqyB1k2Uriy6XYqRA+WA+O9UNj1GUcwsM7j+1+JKzGYFao6rjraUdk0hZ+xI5GcbPhOH+4iR4PWMiI6idRKhQmx27NmsL1UdreiLgB28jrReA6wnkhaaZsaF048A0d0N0uk/aRCGXMLZaCElQYGLbnxlZEETHj8EXwDsVK/ifuCdNJYeMCOPnSMwSoqMwgTZbCFPrTrnw4ZP6df079fljw3gDz1Oe7xMBIKhPMdgi0WTzkGQOVN1wBQb3M1jHVFZDBCsWZwdHYhI3ZkXo+95zE6Qnxyzkh6LrFvO5blZy60KGynHMuOgLGGs9fnUg5D7aA62LBwH47IosXTZrowPRLSgwq8QOMrzT1MzS4ifSD/BB5bNy1CGTvBNTfBMhPd02es/ElINkuy/XjfyaVUf62RNn+eXCSP9WODYLwpN3Lp7CHRHvuSMYGNKW59MOkjwrI27QdRBsUwGufAdetjgdooqgjIOjzsJMvgeVGERL9H/JRiIhvzbTOHeIG/NaIBkSxrlguaGfNdR9Kfj3xM6DXzjJmnBY1QPxU5d8PMBD5Ii2OkTaVY2sSCJN7TIbskChUqefdS3UGfihTMLd480dduPdpabM81WBwTTJ++TW5/s77YmRf2rwgf9gFkviF5t5N2E7YNL5zfxed6Yq8WzaQ/jY9lj423Bcjc/dOHf+Zc5LE0QfSlmPY+t4GCjeTNHZhp8cDKYtkRwrjaCl2ZdJOMYGRjmLBS27C7t35S0E6vo/5y0Em9vDa1+A77Mq9l55r0r6AfK8kr8NNGUdGwC5vXyCCUp7Tg411nIMf1++cct5J7B8cTvpzcZR44ySpmigiTRjTUxTqe3Go71X+SD/27Jk38hyiEIOSaqqLc0Q1BVS2FuO4ej7X4fzPadecQkTlKJS/s6CE/eZYnq3w9T8+ajmIrT+DX/hjy2Nj1WlqgaPNlO+J+VMEZ/4olgWIfl9sVg6/tJjWtifZFVszwDrU8S1JezATm9q7LGn/wTdk8v4f/pFgyd9++XNdOHv5Weecc+k7ksb0rmCH05GE48F1ec5FwbMv78h6msP6nNsS+1kNpL+vmqMcIhzpVfYCfUaN6YG6X6GvFOvz0STGYkVP7F6JdaiSRiN03oDKCuxH85wUKP8FjlnLYOtWfA4XZOfw8T8pa6JLTE4XG1i4ulwb6pTHTsGfK9Eh8128/66Ml709+MGYv1RzKc9iXj+/XPFIJ5YJ56Ow9TP4npg/rWaynrO6CV8glTHwm9c+5Zxz7jCTycwr7/AYPBx3Q4Q5p2n4nwpxJshuW4U7WMddoB0SSZvwxwgMcFy/5bGO6ojHdv1Dn/Uo+eNvETxWKQlM0iH1OwH8GN/vMmc5evAscX7aUkcsom1V6hhIh+vNNcYt/fcV9FcUShfzex4D5dbjlOp8OGSEPkTguD8V5hoakskRp8XzlqqPcT3DIRx5r3Os0eP7Okq4CBwRGlqqUeuKPMJG/R6BJ5YtPni9PzwqtoM8cIZOVbCv+O9tbUKMSa1GFksllpX/OY/KdsiaTCaTyWQymUwmk8lkMplMJpPJZDKZTCbTE5L9IGsymUwmk8lkMplMJpPJZDKZTCaTyWQymUxPSB8PZHEk6Da1/RdbtYnKbbfvkyiY8e/4nblQe6y59RkYCVIkSv+2/qpa39a/AsKCW5UThSXlfdxiLle59b3N7lJxWrxBTYKsuB3eLx92sgoknvB9ibtFOAGKI8X793BrQsRxW28KneBHF4TwxSVwCUvcm6TCYJpN6mYdCZHDffr5F7vwn3/vu5LvS4J3mgPvtAF+8Y233+zCv/q1X+zC9//5N7pw/lt1bXzxZ7/WXbv9Z/KcZ2LhOI2rvS6cOUGITFfA0IEa8sWLgmTJX6/xG++NhIlRRZLvvkIkARNIoiXbXoBgWzbFvCIOJ4QXQDglPohIKVyP/RQpL2JAkU/91AONSiPaI6V5Q1tp2EBVCfRKAP+g2h4wEqPYj+0gdiJSuONq/WKoowLfqzo5Ebe4noPy0iWJMlb4B5LkAmUbqjeFqmMnb9tqindD0SfA6iQZjYMfmUjkxgLvlrXdhmkADaOe2WfDlj6W5xImHWeoEqoVV/52UGluB+7wF1xOrF9AHW6GuA/cpxAiKOZeEhjCiQgpFIilucb38ScRB0g2wa+4AoRfL0WMWGEVNYApVhhtNmIPXmpGxghwpmXA2IVQMQGM52S/rpeQPQzZtDjQ3xgm5nzFPtEYH4WbV6hhZEDhJeUP/V6gQvmeHf4VuNNEwhHSSEd4aIGM8zGqACJvlK6eg4NB5Am5R9lucpllEfsan+99H9GZMHXslB6UII6l0OPVGRCisfRrYql4JIFb4uZp8x4T5GOKvx8J4m0xERtIrG8PqEn3lWe74MmeoCZXH9ZoufEe+tVEwjNQyyLgfsfAXk+m9JuJ28O9LNoGuZZ68FzOaZtRzoGI4oCdE+8swXTuCU/ROvsyGJe3pAxXb0l6fSkq567LMzf/PXnn/Dvyznv/XBBu2+/W/1a/JUlkD+Xl04INRK4fPpSMb5yTSky2xJ+dTgXP1lLWVZNlOMCa1HjtAN6Kx6+0+OAAaphoVTXfYJ9UQ0MI+RnCZfliR97L9PMU6opYsmjd/1Uke5oPdTJEwK4EcIiPQS9W81VKjcsK3UV/KeRzNWkQSY8EE9Z9CuRXoSpRgpkktKKreLk2EM9clfZ78wcyvrzwrLTlOJc5XYl8p78pRubcexLnndcFU5jckmcO3qj/3XlOrvVfFrRmsSN5OQaOOAEVk/TzqA+k5+vSWJ9uSOQFcMijmRjB0ULs6Ih1OBRu+mpDfL59oXi6qy9LOs9gaH44q8tleV+u3VlJeq8Dyd67KOGnfk5s0+6OvMOLPyf2Y+9Qbu6N6wwvZ5y7S9lnOALj+vPynK1rODOhkPRK2GAenxG1czNtnBDZeVXCfiiUXuBYGF/vPOWkgzPHOe3e0IlSQRR65e9jysQV/sGze1bI7vuLJ3h8QxRCM7bHNISOP1HPCbxo5B/rQjjorigiv33X4dPHNz1/CSy6/bTle+XAXFw1HPi1dDNTzLV7wJ9WU7EfDydi4555uk4nfwgfDlPKzRfBX78hD/pPf0f68v+8xELbC1/ugjvb8syDBje82hLbnc6lMecLFP6R+C3JSDze9II4qNW+xKG/UHB8a8asBL5nvvTPO/ViMgqA8wfMpRyOa6ka3zI/xNFEQ3jqYyzoEDmunVivonL9fdTEj/aA6yIbcL5R5rxheEHGwKwv1yc4gqLNe44M5gv5O9eJS+J2UYQ5jkWJF7D1KX31ekAokbaam0V+/zA5kMEwuyYc/NkuIk2krfbvv9+FF5v1u/3FJcnsU+WlLnz5hoxvBcp80aN/KI/pLWEPURZFM3+ZIo0ezkKha5Vw7Ir8Y6D6rUHNjetwiedUag3ldEMWWoM/DSscB9ZD4zOs6Z8FWewbj0LphcYujd6FH6PiOFyv1q7p4yNj/x9Cv9IE46zrNEw/8/doHK4XhI67bNdYV4GzoSp1dJofWcx3iCu/Y5bHrT+rHi5pR/7n61f2r/+UnnXYxx2q2Q74W2FRBPqbwos3v1mq9S4eIyqXkyjguD4i2yFrMplMJpPJZDKZTCaTyWQymUwmk8lkMplMT0j2g6zJZDKZTCaTyWQymUwmk8lkMplMJpPJZDI9IX0skMVl5dxi1WyhjgU1QBxjDpZSi8FNFXdG4ioqE3G7Civn32JfBbAp7dbmsuBW93VcwKNhhdwijgDvFsfrW7hL7HdWiCq1ZxzYDG7BV5QLPxajSz6E3KRUWUmhkwibAkWWBXEE9b1F5cd5aYSY/1uBAuVCEueKZVHWKIqHQER94dVPdeG/+S3Ua6K4XF3wCFi/ww8+6MKzLWmf25VgSd58cNM559xXfumr8pzv/50ufLAAYqUv7zAgHSWXtA8l627zikT6zOX63w9mksYJyhikZbfE9voN4ADGeOUeEQ1qv39dFsRmKqSSQgcBJ8YUAp97BFHG8fo11XwDWM6YqFpcLyqiEdefQwRfzH4FOgrJc6lCCfnxn7Hqh8AX5O0zkQZv9JMbguQ9X7k557q8V+od0K8Ql/VdKi4U8M3Mb0ykBFGwTeAEqHiklxP7l0i4l+KFBoL1icHrHgAfVLmHzfvIy4FA7EqSgVk+aB+qHeB6CTZyV54Kn4/IIbwgUYc5+kQv1BE86GOFWKu8UdXzE6B5FLqLPFvgk1oWOSpWY9hg6wsWELlQobCUYU7CUItqw3NmQOyRCrVCuU2FGOQWSJB4Opwa4OYNvUjhe0MoKLZr2mCQq+NAtZUN+i+IeuaQErBl+sgCCWe5ZIZHIrTtXNHr/PRLl6sqkQddAIJR5RfhNo9JyO4qnwNIfBCyQoifEJG4CwdQemkfNiCAkVZYH48/5Rz9KPl77ychFqv468dO9GGPKh4lgLwWaAgrRTeCv4u2SuLrDCS0ts0TvB4HSOnKBgo9l0RJF+/c6MIbW3jodoO0PEBf3wf39wi+1Z40nPkDaZQbG8g40W+sC+DX2mMAcrD5l+wHihYtiXBsUPhmtPgYCLlkqP91zjnXR/6uAP89l3eY/kAeVH0oGRtek3dOPydJngcudfIP6wqI/lfJd/KrYq/LT0jHiu/L+28fwjguJZwLcdSNxrvyP0njUHIMD/jhYaRlADuF8S1q8H1EkkY82iUOjFccBOAfE0+nTLlvzAphJjkf4QvhmQrF6QIGrLErJKVzmA1dp6LHhGr5aG4B6rGi7fM5KVGCMOxVuv7Oqr6ZYACTyHGUdsrlOM4Gzy/ndVu99pJYqlvvo7HsA+tHxH5fMraaykB27lmJcuFLwGveEnzk/M3aMcBtbnVLeMB96Y5uk87DDgzBHdx8CFQbjkeYNgj58QWJ+uENcXRmTPtZjBcfCHbx6nnM5eQVnPtA7r2LvBw3l3/wUKIW1yV88VWxAdvPyjun52GbQBWe92QQOH9ZEJAub+oilUxVOKJkMZV32D6PfOO4A9oE5f9g4EvT2t6VwFWr+eAZthAoTCOPn+GcwHdjiJwY8BF0V/Yjg9Uky3t8QuiZnrmBEzzqRylSdq1JJ9R/ad/geweRxSGqcLV+kRhLnVpoAuV/0Kl5CeD29RlH9Am9j3GBZbsnK5/zHThORo9dUokrYHjTDGtLPelwSzxnA07isnnR3jXxZzYPJcLv/K4Ylr/+XUnk5DN/rQvvnBOno7iJYx0mMoDEl5t8sW+OYCgOZY3NPZR3K85L2hHs8QA2owQqWM0O+rUfxbXjaA6nGO0mVmM3yh9+aEXnO/EchwEbqOYj6hwvFH5gDYn5qojOzDxpK98X79OT55TbYsdjvMPJA2HrV5+6Jgkd491mTXnx3eEzFyneh7YJPl+J+KWaBMMPL9Zex5WcEOVYq2O3zqXdRrel7Q2m8g7zczJ/XPSkrfTffa+OC2Txt1+VwXATGPgv78n7X5lL/D2svxxjwtXnEWlNOks4iDx6RiOIcZ0YYFL7A4NgO79VdjdgP9QRkAHcsJo7B480idbinkWPiylu44fGgrOkoUeDAL64Wh8EFPYX5aB/xwhgggPrsJX6Mab1vQMIZs/vUM49sm4XKE891q3HKQI85Eg9H1J1ErBf6vnRWl49U6o2tjcYklpbaos2WD6BRGJ/e6fdTfBDV4bxoF13SPhMHpPERbTQ+W+PZudMsUwmk8lkMplMJpPJZDKZTCaTyWQymUwmk8n02LIfZE0mk8lkMplMJpPJZDKZTCaTyWQymUwmk+kJ6eOBLC4rd9IgI7l9PgXeMlPX663AfcVExRZrbkNWzEDZNhxrOIA3HWI8q2a7eVVxq78UH7ej5worczpiRiMD4uauAE5MZdX//io+ttXHni3hClFAzEJgCzypOxn+pwekRbTys/KKZg95FNg/fhaMwUohAAQXUeDetn08nAj26HOvfKILDyNhVM2Bextja3rSF/zV/ffe6cI3p3e68MsvfLILf/cv3nDOOfdvfPnr3bXB335Z8n34fhc+LgiskBd6YSRleHAsZfj6bcFIvXqtxo986rZgAt8Eji/HlvmJQptI2in7gUJayL1Fsw0/ZxMjPo5oZIXTQP9AJCajnqkQGc3fidNgk02BYQOXPOmrRoknobH4cFFEDZA0UPrD7G/5DG08gDryoZEUbYTMb6LkgGaMAv2dSO+M6N+G51IUQLwqPBjyRApNj/hgMjIVs1DSJNa4fXQf+EeiHcjRRL6KBfrvRNpziTDz2N+p02eb6fHlcnIx8Ew+v4//ATbe9RaI1N6MRoF8B62UwtOiPg8Fq6PGCSB5WiRvvgISBa9W+LPiCtBC+dJF5UfLtvey2AoWG8IBwq2riPglDpo0Jpi4tv4VAvgiEPdDYApBCUzAfN0EinOwJeHeSMItsqd3EYnA2PD5RHtFtBm47tivlMFr/g2xPSkfkuyj4ivGENCu7b0KC4XOTHZzgG0+OwAKDI2rBM+sajFNMPwrtNP5TDBoMxj+ciYNgah4P2A4QNhBZNKAxkf5elyni6oM2N1HmDhrmgVIMmepWs9pDEr3kW0enUH/lCQo9kNFOmTzZH6BzS2bwXlFZA5x+2gq/TkSPABa/hj2A/ji3TuS5mZVI3bZ7zJ0t02OxRd5poXktfozOY9hijIiYrgXyR9aFCrJbwldqAGxi8CjYTzI2VbhROZAoa+abJU4LoJ138OpE8tU/MbRDjJzgrwA2exuiKGeXxB06PjfqvmmxRvCjl5+Twpi8CMUyhckWD4j4WhfKiAFbq6sBEkXt/jXxG/rIoX5dhDKEzZDodPZydtwAMmufaUQBo3XFZPPG18y6GNY6fs0ws2fr0gN5B7WFo9g8CDOnNPHVWgsZmDu4wJ5jB4NaEQWX6EIOCaVyot/btweRaNQ/sogof/AOPFIi4RHM2Ds5Lwzb3yudCjtuk9/Bv0qIZuwL3jL8kAwmuk9oIxn0t6zc5KXwS/VzxzM8KB92gw6EbCBB4I3XOGIBfqzyUj+Z3C+nlfe+VAi3wQS/tnPYDy/Iijy6PfF4EQ4AuKdPYn+5nvijZ1HOp/++dp+PDj6UJJ+TezRU5GUSf+ivPMsE5Tx/kJs034h5b8ZS776jS+SYN6T45gCutKDMTCf8OV5ukU2RvkXEn8+q+OruRPbWODYGhVWk0ZvMIjH9f49dJZC4AadNNGIvrQDWXo8MmM4pa4szpDvwFJVFMBVPu6xDnIf5/wKUopgqDz5P54IKnyKTXXuEf9c5TJw3aOfoK70kR7rLxRCRFNLmLUBj07jPG0u149QtruX6n+nfynz3//8t6VQ/oaTI7jcZ/HQSxI8mAjmNdkS2xOdyJpXea++3rsOTPEFsQ1JfkXiLoFFn+M4iBHWX4jbR+UmWCMpG8ex4oSZYx585Qg+IftscZY24Z3LlP4w5m+RmhDTofKk55yrGjT1ir6vWtwAZhPnB5TbUj8lMfxvSf24a7ImmvTEsJeJBxXL4yqwhsNxPsHCwJLHVPAXB4wfsraF9jvDfSv/ekaUSCLTKRZDTjCmHkkZVTvSnsomXyd4t8Ox3Hf36b/Sha+ijsdAaqc41mlQYkxX2OkmwOMOB0Tp0w9H+5RH6t8IiNT2LCmEj1Kiv+cQ9mNb9b3ob85z7Ehw7T5kwPw2rgogdH0KIn6DAxNtBtcv/eNEe8SkjksRyY+0y7PkxSOOs1y/U2vQ6xhn5x4xRyzPQD23bSEu/YM+3yd8EgwnfoEj/Jp01M7P4Plr/rov1eDNY/P87dl3jb9nqZPiGA4cYaOmzPgdpf39q4Rjy+JU1ZacrV3bDlmTyWQymUwmk8lkMplMJpPJZDKZTCaTyWR6QrIfZE0mk8lkMplMJpPJZDKZTCaTyWQymUwmk+kJ6WOBLK6cc4tm9zO3+kdAPWRgh/bKdiu5fwt6iq3H/Qr4nMC29tj5rys0U5O+orcAkaURoadjiimiBNqwerfYjxSInH8vuSrDyI/f6tJBVlXaeGaCNFi2KX7PT0pisfBMhZ+twwXYJsL7bAAAIABJREFUhNxSH0f+7wMqotKAiKgiwSeVqOekqrEURwtJ/DNPXezC185/ogvfXX6vC2f9zS58biDI4of3bnXhH73z/S78lVe+0oX/4B//ZZ2PvyrIp0++JLiXoz/+Vhe+XALnAUbnMfijn7wsWKq37wlO5uLlug5f2ZUynC6FYfIQ7fAIiIwp6p502igBBrhYr5e49COFNKZYwiR+EvdSBbAHGpW3Xv+67aMdkACg0FWx/zrVlgXzRLQlSAyRomXCxmwpfi8Sgs1A+bd0BxJHk6UkrlFM8g6k3dCuKEJXQs5cg4jAJYIlKg9txDmnR4I+ymLgx+rERAM11+dAmSR9oGyA2GEVJyDFJWxnGVg2KW5eHqxnvASyB/y85UzyujyQEphPxWYslxKeR/LM1j4twXdmMyAZmRVBAlGM9jRzQDORUt1bD/fEBLneEDaYnRbtcAV0FPHBPdDxUmBEW3JoSuweOm0CtMZ4F5HYP9jeyBFNed2DzWW9FWD5qc6M9GAnVUcgt57xW5bgCphPxcENoOdYnyRXg4DEIb1tw0Gs7U+AMFNYPyKgm4ZTAh+8hBGuAvelwKIPrwC9wzEV6OPWxNJ+uCHqYYhG2yMTjS+NxqcKI+AXtYVXBuLymY/NEqY8/kUZaB8Bm674ieUp3zMuwLhVFFb2jYABCTWowBECHe6HHZt9kzeSEzwByxhtf35H0onvSJxVg9E8mgF/CexxdQN+xh1gScEj3vyC8McTHM1Q7km+VkIldau2GKfwVSbwSdHGe9s4oiOVuu0Rj0ZxfG0eX8B8EPG/gslKUYTlh3JDDPt9IqQ4t3FLBjsi10/eeFD//SVg/76IxB8gg9+VYLEtfWLxAjCvSHt4AqT1vK7cmFhZ4qXhB2pUO4JFwLfxEMX18SiwE6qLA/VEvykw1OjMEJ9c3xBpDhvug4/J5HjkizLwzq/WxqlJy+k4zzOcxPJ4CswBk5D5YrGoObPidTWJwB7ySA3gfunDsmqdwrNKpIJcsPaoETxm8ykksQm7AvPZW8n/9LfQsR7I9ewpXD8CsvGwHsiXmbS33hZ82ZUYvuV7mD/dkOQuAPVYAuubgR+5uF+jindRxgXQvFeuCxbyxh/e7sJvvS7P2bwu4f6vSPilVyV8+bq8x4VRbXuKN+Q5O0NxCufbN7vwDPWQ4YiD9J44OvQhZ7CZ8eW6fUwwFA/gH6kTYeAgR/AJM5wLU8I/X8HpSZsOzyM3VP9Rcx3FF5RwAPHHoZ72o8MxKvsRQumd7tzp2B9tCEJIQ3Wsk1rPCRiTyG+zK4/PFUZa+n0emsnoFBdOe0TEBAYeyuuB5yv8PfPSPk3h6QN2P8R05FESgWo+1Xw/XvPQ8h1poqbcfiwm10owjVXj6GQiNmvrOenMzwIj/n///RoP/B/8mSCD716Sda3RVUEMT6fgtj+QPruxK2z1KfpnMbiMjNV2ankLdnx7W+Ju3e3CKY5WyelbzOGHsjMP/Uc/deug8LErrGeo9WCk7ZZsE3RGVMeC2jUXPIdjIearyi9Sp+lhPUWtQWPNp2kLBY8gwByMcRX69RzGxZeuSvjWA0n7vtTL8Gnxz0+aeiM3dRhjfsdjl2CzlwprC4y1WjvBe3a+aKDjrVCvmLsWLMQBcMxY+60OZLyOj6Xtry63Po+Ug/u2rPVuvCTO9A9xts1bG3L9aiRj7aePpNzGx1IvR40/PcGRXhnWWtVRSiiTTCFm/eukhbKfdZi/WwSP5VC+2uPhfs9ytOBp6YXT8F9/LPRv4D51kCT9YDjLvmMqC1U+AexxEJ+MtFFvvrcM1Yk2QRInD/1uxXvpqytXJFpLj+J6OO1KFNzD6T8WJTnlmJdQrbIeFKJ7vbkrxeq3KlxXjf/0tsTjUDkF5e8b7dyL+chRVgXG7jg3ZLHJZDKZTCaTyWQymUwmk8lkMplMJpPJZDL9/yr7QdZkMplMJpPJZDKZTCaTyWQymUwmk8lkMpmekD4myOLI5c1vw1UA91t6/i8GKysC3jBH7ARblWPiyUC8iANbmH1bz0Pb+zUuwo+YCW1J9+GOI6DxYoVlZHrA9LKESPVxvOzHXnrzjW38KfZ+KyynQgaxzMniwDsn67//k6xRsX5QniXxDuB8VpWg4lZAGZd5jaioYkF1bG3KfZfOC7bj5t53JI2etKfJCdCdY3nP9976URf+pb/69S48WtVImA9O3u2u/cxrgn75P78hyJhfuyh5vT8SlN1bHwgT7yuvPd2FbzwU7NStwxot8nmhX7krfZTJXMrqBCjKOQp3Ekm5pQpp7dbCCtnrr26FJs6JOghQpCjiugXTxH4FjLK6EUEgsmJgrEk2JYoradEy7EvkDvgwQs5plh6NCVlxaNCKQNlcZrlpHBEeCRRmAawxqtOxRHs94LeyuMk23i1F6sQbIS85yjAhNxVlSEKneo02H6p4WEHgnCmWMlI5EZTM0eG0C09nEt5vsrWEnVo68CWBWMu2cfkCHg/aDss825TnjxryzTniH7cE4dnbABaDeOeUHG9cHxEDSFtOVk17DZlS6Cp2OFyfB1icipDBSizX01NMMNyV+7FxCn3CNskwk6z0v84purQDzVTRMjnuEI00m8hlUqRa+nveUx1F8oqwppmzreIvRI6om6u19JSqAAZXxfFbxASIw3IFrF+DGKQdG/SZV7lvtZD+ezKVdg0z4Xog27o+/mdRR5ofAz8FlGwUSzhDt+6jr0TaSZAsBrE+6+gXRa8nHzZELA7Si0OYsVoFjFblabNr+QoRAz1pR8DUrFCXxEUnGDtYbDTORHQpYjOwk+2QxrF4xXcgtnyMRjSSul8Npd8MzqMwXpKKTh7UcaI9SXyE9pOOxfDmD6VjT98R3+bGO4JHGwCT3JdTIlwiBDsX3Wv+PZBr8xP4hxgjN/YljprdoLFW4MYTzZQ0SM0EbSLtA3uci69WFmKEiAJNV1IWGw+AD8xlHJsIFc3tRrXRevi2pFdhjBpck/TG1yTfGXjq2Q8dbpBgtYvCbZMhb5a+Hfqyo7+QSZhzggThSGG+6rBG9p6O9VVtn2YtdPyLh05chdDEIUOtMMV+HLJSO46FEJ58zwB9PITuPO2Um+gU9Klz2maeCZDF40CaemPzSGO/EeT793qoLAwqEVjfpLxHzVyuBP57sCFYzCI/7MJD4L8djrc4ycV+jDEPmt7G9efket70JxCLXTwRvKB7Xe47ek8ub2xjXNyQTrm6CWRxLv122mR9AsN7E23ivXcEUzx8XgrxF/596deHd8V+liPJ17VfFhzjne8Jz/2NH9QYUZy245KLMl9Mj6XgFqXYoOPVcRfuwbctMMnYBOkyXdSVmGKezclhbyj5W02kfOjDhdo4fbh2LSSBb5Ok/vUEJliAbYrlAoU8ZXgIO1k2x2Elaj6IDAaw5Er+k100PvgxsItqLcb5fUJlhyL6EXyPZt2KpNQQsi8wJTiTLfXpDGhALf/xSGd4EIJnyGAAZ+8CV3/axPmgfHkPOpwSLNXUUHK+dU764fwNifNf/iOxZf/LScNI/9nPddd2d8SYHO+JzXAzOAlD8T+KB9KZyh10vrEgjvsNPnlVSdoLTqpGOF7hSPzGAZyBYoGjevjSQx5bxOPN6rIYJPL3OWwaDUU1xyQU815lnJRjIsGsMRZFEmjv8N9LHuvEforoXO9Vh/M0gzOPfEuWOEqA6za0WVtimwcvPyNRpjj27IFge4eXBDVdNjmb4oVnI/oFnGtjXaSCv416YwmVkcfIZChjzIVjHJHBYl7BV+9PpHKzkTgGJxvSD8pDcTzSZkFpUMg7zAaS3snb/7QLz3GESr4jmOJbL366Cx9ferYLv1RIn9ia1W17WMq1vJRnZvClibjlPFpNYwN4+hbzWqH9JmogO92SPT5i+F9seo/7nFAcffIRrqOMWlRxEFOs1qk9i+dNit3VwG9B3fPouEDqNL3Ifz1Xv92c/p6tX5AS2R9ACavjE9SYzmPr8ByE0+498e6VTt2XPx61EDqNIlI+Ui3+xkUcM6/7jnFYyzfsvvqNAuNLez1XC5t+pHRwTvmIbIesyWQymUwmk8lkMplMJpPJZDKZTCaTyWQyPSF9LHbIuqpyVbPbNcHOKr1RTf4vb3axzPmFAr5C6uH6HJ/88hdzfv2rDupVn6LI1zryOz++oAgctM2vKIrC/8t4hK+t+Mz2GwmcD692GvLj9QRfK0SBLyH0geH48qr50pI7UeM0RRj5Y5i/+gc2hJUZvy7glxFtBDyTO4GR2RwvxC9R5ql8mTfENqvDiVzf7tdfhN0+ls+aXr8gX3395uflS6Y//DvyVdVzz8lXencS+ZLq1RN5/v6b73bhyW/J9U9frbd3/PBb73fXvvKrL3dh9/d+rQveX3y7C2eji/I+g6e68HfvyRfMX/1ZSeb//Vb9ldXdF2X3w+VNfPXlZKvSSj6wdgfYyoaPt9xBgR0d2CbRa75Cn+HLtM2efGlXpfLV2TE2YnCDmVtIehv4w0Yi90bYVThoP1qvJIOLidyX4b4VvrqLUnmHEl/s8WuiDO/ZfVrM7X3YPpbTKvZwuHch7x8tpb25Bb5s4ua4gbz/crP5ihK7ujPYpoxfdc/leoqPUnvcDAl7U64kPDmp7ShtymiotgpJ2rjqltjRsGTB4ctE7ApOxshM28cPsaPvvnxZu4ddegco8mPYjCWSG16U9xlfl1z2r9XvdvmCRN6+KH022eD2DnzxmqCu8D6qAGY0uE06Bb+Z8n8Jqrf4S/wCY0CMrJRLjA0woG110V6rXZyB3XtFIe/GoUvd69vxHfigj9/o6V2k/vhKcSADnkeqP+OTV/VFH74qi7BjYjiQXC5gew6br5y3cC0aoJL7HLDwpSOeE/PLPHZrVH/7mupDVb47w4Ev49RuTN7Kj5wxXvfarcPqK08iJeDPYIcdd7FOjhGdpg87iuNBffNgLIkM8OXmai6Fy7Lv3YdvAVtaYmdTjE1JtGudlv4wex4/+FUbcUONslzvn/SPEjZ49Zk6K8XfE9QXnZ6dMAmctWzgJwOUIBOUJb+eR7bQhiN87Z8vZTxsk4nxPmzuEd/ziDsAJF/9SCpllkgFsL8ll+oX7SN/h3ekhvoT+dJ+vCOVP/yShM9/HZ18hvAR2tC+5Gt6u36Rk/ew4+MD7JbYkyRW35dGNpuLA1SdyPuMI+7AELVllHMjBPrSDvpmWUk9JPQj+hJebGHHAJyRcwvMQ9pdzuibEcKTB/LQg+9J2nDF3Ka4sy45L/laYDfVRrMlbFVJp10mkl6FnSP9Xcl3xvEygz3mzjNummv+LdCu87lE5u6PQYrCJSVoCnuEtLkBhPOjNlLECJwoqUpmGDulS7UXRaKw2za2XEFj8He+Dt0PLcwT1ThBOwD/rzV42NWtjDcV2NWvPv2u1n2O+ob6f5KCVAp+gi9BQkF04mhPcGgT7kZc1QUWn8eYMpMOnGGMcDOEYQ8y7IKPMMWKEedgIunvtPWCzV7uJiZHD6Xxp9jxOsDu+KM/ke35d+FOPsTO1JOLdRk+9zVBsrz2mqQxww7V869IIntvS2PpXZZdZUOWxYHUy5Xr8tCkMRwHcpubywZZt7WNfoV8V/QzQEYYY1dwiTZ5MqvLi7tMd2Vjs8unmNNxjSRn+wi1d08MtVsE/XQp5TCfSXqTiWSMTxzBrm2O0IeqdepGpPx3b66VPaLoikUldorzeufnhnZL+Ek19PnKkFOudlBxJ8zanzWpRoGeTt9lpHKOvLQukjY7gfcM7OxlIRKwpHbYK+BJQ5NTu5MCFef8BrEMReHlZld4BGexQrsuSJMbBp5PWwbznYPklPQbCg7oILMr8swhqAL7MF+XRzCwV2R8/8Y/FDvxX39b8vXn135e4jfz5w3sUN3nGLGB3ZUwoMtM1pnmK3lmfIx7T7AW1ZAUKtDmoqWkF0fYZYs5A8luamcVGwLXWElpaJzU+RL562MnLtc5QAQaYuygLZsqH17sR942ULSJKtB/me8i4fwN8RVpQ565yuv3SLhwcSgNIcXu0j4MFX2R41zKonyazq2sQ+45xOk36dAvWMhAEieedRPnXI51CXUvaQfl+pyNdMWCdo99tudZXHDOLbBzd4F201+gTSxAumj80hPQtxz6UjxEv97CTuQPZLt5dF/ivPGc7MpdYoL7y4PNJk/i2F9OpLxXlRiHAnXPJcs5fOjNgQxqEYgWceP0EeSXJH7bWKD9VphIZ6ifBHUbY4JbYHBs1xmVW82+GSBkhUUaFMPRWhqF2lHpEMYzsWBAMkSJxZ3TSFtqbq8HWskLKUGVfwygLfERwlhuWSaVX6md5yRnoR7Qxwo4HfTh+Px2flAl/pcnKYdpVLC1EdYrIuA6+B551NJH8BsSd8FzNy+pYPztDc+MEb+gX9BcX2IFk3nKsG6SpJxL+eddFfIYcde6+p2v/neJayv0JfXbWu7f/fyobIesyWQymUwmk8lkMplMJpPJZDKZTCaTyWQyPSHZD7Imk8lkMplMJpPJZDKZTCaTyWQymUwmk8n0hPSxQBZXTg4P5/ZwEh30yfUNeo5bsNWBybgPuIoU+IcCW4uL2L/dmgDHyPPbdQgTzK3KhWdr+loeFdGi/kNJ+haReQoPJteThGkTM+p/t2K1jpNhEa+I8EJeIiAFUm7TBxohwfZsXu/wBmpHP/MBXALqlriKhAegI4txDNzeosY4JNimPgE29dKlq114IxEky6KUttIDZ6vFNTnn3Ggi3Jj9+7e78LUXnnfOOffeD/5Y4o4lT68++3wXfutD4Wx9du/NLnzlWTkg/r3Xv9uFL57f7cKff/nQOefc3T2UPYg1+UqQW5vAsxRgFh6iope58EymiFM27QmUOrcsgNYqWa9AhYD3t1xIfFICtoXM7EYZ/tBg5pYrqat0ABwAMMUD4LwiIDdBznJj4MRyYAXbWiYetDeTukrJYgIiu0ilbBfA6gxGwBtM0fYP5f37bTLngYnZQrktEbcPNHQuLwRT5hL0X7bzzd2mXnJ53xPgTtJMwkdETgGBuLWDBoW03YEgV472BTfUlspbyF8GVNjwuoQ3hNTinn3Kfz3dIqoWbagpiigDey6VMClkJEpXJVDssd/GJDvKyOl/nXOKaEi0BpEkwAomim0GfB+NlsLzNmmEPpFK0d9IXV5xfPEmreJ3/0PeK2KToqj+pwo8J4Av1DjfeO0i8ST+nHyEgNDvY9zrN7iw+QOMFwu0fWLQhsDxoH5IveQ7pBtAkSzWx04XwvEESLqsZxVF4aXVA+r/RoHCV+1GncHQBccXpE2WM9h9dKeo4RAPaAIwjmRDhHtSbsueFBzxziXQau5QgsQx9Vs01BgGifZ9CTROiEzMNsw/ePqT6g8BSiDLlmgeD2Vr7WbxswJOHvqyyp7C9/BWYoqkcJOUBmode6TYVSE2nyoMlCH6wQoI3TbNbFMM/LnzwM3dFvzog3vSsIYYX8bAbyonn20OGN7NV5p/yTGcoq0s0DcLIHnfkUY2/0t5t9W7Ej66CXRqg/pM7yGvaMvvO2nMJG4POI7McewGCj3HDf0NeX5vVMfZXYiPV6yEyUosFXny06k8c/91+spScUMYmb1Ldd57QlVz6ZZ0suVdec7+UvwcUH3dGIjSwTmxA+kGOvO4fmYykHz0MEY7+C0lsHbKfJKzvoSdLgOdtXl8BUxxCWZviWfixAA3AoJSoTOJO1b+QvNu9AWI41uisAZwQCCF5eIYEPttQjeXhH8YBbCliuKo/iI3VBouhwfVT02BJ3cr/1EcK+ULEYOHdghfiHPzpDH8MeZGUQ99tpwhrjzm+BB+Hgqon0obHg6lfw4dHNB3G9T0W1In05uSyO0H0t4P4Ndv7EpdHX1Orn/iNcn7s6/AP71Yl0UM7DDoj+6GnFTjlj8Sg7izJe/cAws+wtw5PyZvWepzc7POyxiozhL1cHgkZUKXb4j37PfJfvNjDVuC3hB+UxSx/9C3I7bN4br/KIeYRz81YVAx3QkmPugGqr3TXxkMgarrBY6P4HJSE1akQXWkAtdN/D5urNCMPN8CyTTPKf3umfa9KRI/6cSqNacALvUUUp6eG/jjKL/olC0cUXACwznT6U5UMIp61kencRbFgeiqjpo5M92pGOsSaYGFBh5fhCOWFkD/TyuxjbsTCc8bw5oNpL0Pj3EEAfzQ3YsSnj+Qxv8f/Y/Scf5Whgn2K5+VNJ96oQtXN992zjk3uSdHTbjnr8kr9KQjzGeYx9IvUcxxtEPahO64kHVUuHN6nVS1Q2IkcTkCArM6rbFg/qI0wPWxGJbFVMaDmAZnzsXp9XdLsE7L+YjKn+KFh+ZvIvaVqLHxJefiylCK3cmP4LTDOHL9w/UwCBBFigG+PTanZD6I8FRsU7+vqgeBQFk0a8YFCsJjOtfuy4gLVb6ytLMFj6gZ8viX+v1TrmnDfy9iHJHygGc2CGe8fyLrwfPbspa7d16c5Zt36v58dSxj/vEMiH+MSz2snQ9xbs0I78mVJTbJRYP57yMu2w/HKOWT4TmJZ73eOeeq8ux2NYQm9mF6PzqOz36E8hGYa/+Upfpj6Dcn5uQMmObud5FAIso0etcZHvU/GB/+nMIq1/+yWqvAO/A4KNoB+uGR5jr/WAq9f6jMFRK4eWZCRHXsD6vnqEdiboqXy0M2u7uE3/uQJ+YvdEjFo7IdsiaTyWQymUwmk8lkMplMJpPJZDKZTCaTyfSEZD/Imkwmk8lkMplMJpPJZDKZTCaTyWQymUwm0xPSxwJZXFaVmzZoiEwhC4DSUZioetvwCtvrC2y7H4CzFWX+rdzcV10AI1kF0C9FsyWbW9AHqZ8dFdqar/Awzo/7kXzgf1hLICeUsUTKgLIZgg+bBLaBJ22cAu+OvObEPygcIDEb2EpOfDTSiSsPJoHbx9W2ctQVt6mzABTGGu+Dy/NVXUhJX3ArR0B4XHtWeHiXhoKfmObvd+F+Kgi5k1SwMYN9QbvcvvWjLvyVl37dOefc4pvf7K7NFoI++eovf7EL/w//u/CvPu8kjejwRhdOL2114T99SxB2n/tM/e8zyN/eify9D4zUzgDtEBgrUlgK4oardTQjKZKVQphJnZAKtcJ1pp0Cy5FdEsTP4sEx4tRIj96I2B+g2kBhKUgV3pAM9MDKPbkruK7xZWln4906XACFWRzJc+KS7RPtF7ZhRLw3GmIMfHEC/Jg7rHEy+YdgmAHL2b8s+Jy8EpxJmkikXo9oVYmzmkua2XK9v2+AqOTSpyW9vYMuvHdTyurNWDA4t4cSvgvsZHRBwsPNGonz3BeBBb8sOJyhNGVXVpJXhd6DLS2XQKig3Ub95p15H18XZqJH9IoLMP4KonQ4wKzj84nn0OwkBoluIouM93J8A47Jg/ng86MQW4t2MoC39GaXA4zC1CCyQhYzYwE2ckieOBwv9DgSUBko2yReu97fEnTTCt2Ndo920vUxXib+AaYKYKrXYzoXucCYH3o5zXf2x2/LnOkFGXd+LGUJPH0M9OAGkfcNcm0mQ5erplKII1CukrHY2t4YGaMNAkLezeBfLIGKnTa4XdhjEr8T0Cedqm62IcXy6YKlv/HJbYHiLgNNXyUTQOkgFW+elIgvpu/J/su+Suyi8pfWc6uaDxsizR4RchAhb8R4x1HdWJYHwNpGEs6uSMVduCh+09670hDyqWRgE+jSGGjZFRBhVROltwGOJCpojvFvBoTa7hck/uBXUNETFMBDNOhJ3dBWe/I+t+CfbP1Aos7vSvjgPcwlgP6thGbmYtiew4cSdk1414kPR3c/dpK/GDYrAWJveyDvg9MJ3BSIwex+7eeW8InSWMKZuJNu8wqwbTi64+h9sasf/rmU+f4QR3002d0G3vjcZQlv48iGmP26R/QdGv8m/D/actinoqG5cjpGtCfnQBn7DMZ/0rB5XEyh+nCTNuaUifqkWcqnIFIbfTZSl3lmhJ+jHrf9FnaiygPzTiLMcF1hvgL2sw3ntMGq30uYRGnmO4sCTgcIrm67/p9jHHmxiS7I8WL+Aa4jL7ufQ2MtpN+4b0tbnTyUBvLDZlq1QL6zK5gn/bJc/8xXxWYdb0jGnzkvBbd1TZ6/OBBD0FKFN47R9nCUziZ86a2RvOhwS/rEfCKNvES5JZhk5ZiHTSd1wRQ4HoZDzQh9jDjCJCXCDeMykImlx3ehH1rkWH+B71lh8OL4SjRihI6A01Vc3tjvycyfBumjffgtvR7Q5ugefJ8cbYiI486dVW4lz4aSDFS0Tep8LSCjIzRiusqnbH+g+66iMg3PUVPOPeJCKl+jCZ8Bb1x6blsL66cGnum5VgZePvL7bVEA9aif02Asibw+KxvwFHHdyjXtfKXwuTy6C2NqALTaZ93iuJDVJQkPmrWLd2+KDXjuJclHH4byd/6e2Lf/5k9kgv2jT/8r8qBn5GgsNxE/ZnZP0KrZvM57tCmLBFUpRiO/CyfmSNp40RP7rdCm6ng1jEet7YENqDx1WScYwCGrtUei3ZFmwXl8rR7W73IYm2gsRoD3lUfSf8sZjkvB8SvVCMj99vlcy+S8KzRdDjFCPXNa55wrm3IhrjnFelexgs+M8cDhuLZSrXmwnHGcn5rf1/Fj2lcahOCRfKgTtV5zdrSsXovwx2F9ZqjnCANFzrV+LgK0x36gfIojHKPRh8M5hBO7C1t/AtT3/be64NFcfIRo9Zpzzrl0Jmt5K5wFN0R9Jpi/KP+La/NA+Jcx29l6eWpkLjHFPO4Q7Zb1VvnHdN+5Smcg8+rmFkAg6+OwPMcqnv6Yj3j+6WOKwv22KGGUW6Ww+o+HST4NXxxcT1BFz4kKrzvv9cqt92XnxPSUqi8zL+gzaBM5H8/xEPH1kZTrOOYwMtivICaa/ofkChnE0Rkx/EnOuwJHKSjcMPuBWtKp43OOmDNCGbC1HyHbIWsymUwmk8lkMplMJpPJZDKZTCaTyWT8CMu4AAAgAElEQVQymUxPSPaDrMlkMplMJpPJZDKZTCaTyWQymUwmk8lkMj0hfSyQxVVVuWWL4SHiJoBPbHcCx9wmTdQxUBkpNjMr6jG2zBPDE8L2ts/0YQEeVRLYh83n6G3dvm3w/m30Obg7heLaSVUSpRwDTUAMTNxsfS+wxZo0HqItGCeJ/MgRYkF7kX9bf4cAIG6EmK3IjwYgMihFLRLXQKRDi7Ah+WM2E8TKM9ee78KfuHCpC//5VFAuowTo3aHgXKaHgqh4cPudLpx8sX7/i5uS3ltvC474F3/hk114/Pd/oQvfePhPuvDXqvtd+Gb2UheOwL77Z+/W/379i4K/SPcE20Uc3mwh6JVKXt+BAuuSTAppAlxGSz8BPVbheDTaAswpIBCzTNAeM2zfnxdyfXNHbj3er/Mbg500Bm43PS91MtuX56SxpJc9Je0wc4KkWR4J5qM6qO/tAz2SAMFbgbEGwq6LyEmeANWGMsqBsyuBBYsbLFnUR/8FJmfxAMixy8DQ5MLJSVCHSQEs2kiw264JFkcS+Rj4x5t3b3bhKW57eFXC8XUkd13QPJ8BKW4IfHK+rDEvaSXlSTt6+FDaIfGXu3j+aDPAZVfojLoMiW50KZBCJFFw8IiAqSGuiyg9Dx6Y9NgEeKEqYMcV1pZoMTK9FZ4XdrDBXoTIwJQaXYgwUeh9XHbrYf0lVgD3WvlxHsp+B5JRKKOmXDS+96Oxw2sibkWdJYB3bu6NN4BTBwqzmAMtgn6dwGZFwwx/gD1EW8l8n7Ep1I4/rLFygZtjP5Snxd2dhr1x7hHcG5+vSJfoQ8hMOqgjbaTAo6P7EPu33BdsGo9JcLCBjjhK2nJiN9u6mCKzQo5yBTh0qrkn6IcpO6tDfBb6etlWIexzEG+kIiH6enxFFFK+agi1zOecju8rI891EogCxByNQ/Ym7WIgGytgTGeLumIGQEfGfdiMPSBPIwmff+6i3HBT/JyVOioAY/cAg00zN8gPxQ+KgfsfXBaW/uAI4+sdSZv40wq4ygRY0mijxvrFl+Tdny3B6f9NYgwl6JYoRPgFy4dSAbM78FvvwZYd1vHntyWJI1BY5/eBBpQTBlwfcdI9hJEtWDI3d4fOOW336WdFe5gb7En+Rk6ef3FH6ufKRcEkVuAxT5b1vUc3JL3bb8u7v0XuMOzB1iXJy9YFMRqXt8Em3hKHoUfO7aKpw7n4SsUEBoSmYcx+KGJXIq4yLYFpbO5IFIOQvgWC6B80jcoGwxlSfZXmoY1PP6jvx4y7QH/nvI4mUCG/moylA6nX8kTqXiFpc7Rx2mY4TP2B+I3Ef7W4ztEIjn+OutqT8OBE/OBjYMTvH4gduClTMOfGcm//Obl87l+u/73+ZWlw6dP0z/D8ucS5++fynL3bUuYvLeU6y3bUOAbJnBUh9417wLNjkDqCf5yhraRgQx/DTh7ADrRTrN0tzJHR4EoYe843iPIlZbRHu+7xc4gRLFbAdoKvmKSob7b3iv6UhBczedBqUYc3MB/IMiI62YBhU/Fu9NWw/OEGRG3ziKV2DA5xgom1U8dYIM7Kj3QkujNpnbiAIxjy7VjmUbzyxtHxifBd9/hDp5+UoT+EnyRBnxsVnBwwjh9/Gp2hXOQBXPsJxAyyLkPP4dpfbYf66Ynvz84lNALIwBxriRjGsgjIUxzdcdQcFfTcVWn7R/fED/pP/ifBo/9d9wlJ8LXPS3hb/KzNEzgGiztdcLklhbF0tX9TFeLnZFgryR/C0aBPCCRuhaPBoh7aPn3y1pgQW07UsFr3xVhH/xx+KIufCF2uSbYY4iKAN3Z9rFdsw584kfEgxvFRFa9znjxM157tP8LE6RdVR674r+t+sI6HLbk2monxLuBocPxNaY9gHBc5F3/pyLRljnXkQN9UdYI1aDXfYHdX5yA0Yyf8jGIO34pr1wO8G2w6n59yvQBlWw7hz7eIY67trKS+o1LaxCjFcQi70idL+JP9Y7EPizs/7MKzso4/vi7rvsfze5KNgTwnJd8Z+SJ2uSwwZ4GXnzV1xDohGtjXlj5KCkmr8LR+m/1Y6ak8wl8I3eu96m+HPKaoDK0bBRi/0SnvFqnb2E+5FsAkPnqNIKiKPgTaPtNGXtVvTlwjUcYC17vH+PNEbHmEdRaHdecQvphHH7S3Bo/x9D79bOrhN5qufZZ+f1dh2PE+KWwQf9ual1iP59E2nDM1Y8lZfhM8q2yHrMlkMplMJpPJZDKZTCaTyWQymUwmk8lkMj0h2Q+yJpPJZDKZTCaTyWQymUwmk8lkMplMJpPJ9IT0sUAWOxe5qkUsAIuREi+BrcV5uY53LLDdeIU/TJeyvT8GuiAj7paUAGw/LrCtv938zGfOc+IAsA0aeWHaRGERyxEpjGWDxQJyIg4gbkLb8QtuHydGs1rfVq/uC2zx5jb+XurD4Ti1T31A/IZCcTUoUFKH8D9lYFs7w8SVRongGlIgg7J+3NwHfB3weW4seX3l+tNd+Ft/CgQSUBglEFAp0B13Pny3Cx83qIuXX3y5u/bt1/+4C//clwRB/POf/dku/MPfF7bWv7MryIvspjDsEiAtXj+py+viLWHw/cwV+fulRJAbJ4eoK2BD2A4zIAgY53hRP2cBhJUDagdEErcqWD9yPQW6agLc7o335D0/82XBf4yjGo9z66aktwBN7NxTUin9IbA7wAv0IiCdnkOfFGKPm96q/519CLzysbzQCGjkaIB2Q4wncC8J8Fspmbzkezb4HnaNQqrKlceS19594RslG4Jtczu4eXXcBRf3BCt0s0FWfwDLvg/64zO/LuHLVyT83K6g6kgaWk0kL+Vc3n8wBPpmq24X6baU/ZAIYmAfZ8D+kIwzARu6R/opsdJJW57op6RIkmsC20g0o8KCJgwTl95cCyB2NbaEKD/khf0NcWLi6RU/Mn40ewplrxBavI2YYoUDQthD1ChDrBC+D+qhcv6xLnb+smU662Ax/X+RYioiCo2JZ4xcy1cTLtDvEjSmhIgTYMlXcBgSXE9AN+oBc+pa3K4XDXc2NE2AjqbKVqnF/QdQWJVnbH80HPeBCFsC3ww/Jo3ruoiAV0yApE2AkVoSyTZn48fz0VhjjKkR2lY8aNLHURMO+Fp3TFySXFZnUMAGR0yHyMR2HGffKIGrVscnuID8SKPSdznUBwNHOqi0z4APjH1tIXBfxAzChwthTosVsK3npCOkDes7PwK6En5GUqzbUeeci+Zy1IO7JsEM2PrVPrCTMxnT2vfsDdBo0McX7wH5eU46anJOuMZjoranknYJCmGHYaYhn0p4KcRABzqci8ZoZAj3tuA3P4M4M+K6m1IaYJzHUQ8O6N39OzLml0JNdZul3BudSF0d3ZV7J00ZFfcxXtxBDUnSLsLRA4egxi0PxDbOgY1FdXZNnuYSZtTB5XFH8Mnmb0pe5k58ju8i/ubmYRfeOCfh3caPuXod7XQbTg8dDbTreSSVH6kjDjh/AlI70v869wjCnN13ifGKR10UnNNiLqMmRbCrTTK0eyn6AZGo6vPqELO4DHT4Zn6Us2Ehakrcaw/zADoadG5zKbdkBlvxRv3vSSpt886hhEkvLvrSDnKZPrmnPyfPeaEnbT/9GWnEIyC1Z4f19YND+fsO2nWEuclkT858Obd5vgsvYsF/5rm04nyJY1QaW7EEUpjzzhEQ3ZFkz6UHUrgnx5KxFcqQ4+XOtrz/eKM2RCna0mzONks0L55PRCiaZ8YxGvcWjY+AJQI1ByPinlougY1H3eaYpsU4pqE1g9mQOEL4HJhrRoGml6Qcx5kv+D/EFDbPj+hQEEEcwuAiXMKHSvrwxRT2sbmPN6Jj80grHrmifEI6UawMhFV3b2nMMd83UPnV6TjksNb9jsdHE/p92GCaHp84iH1m2w9OfvyaJrXPs8kJI+bCjmTVEd5hLG1vAUd4f1/iXNwVR2Jrrx6//tY/EBv0374hxum9n/m3u3B0SYxJ9MGNLlwOxWbO+/L81ZGMl27nKQk3jkwKVvpOInbysADqeIX37wtyPuIRaeCCV1i/5bAjNyLMtV5i29E+c9btAsdK8Vg2tO2q8RELMMyjITHrPFoFDt0FHI2ASfD8ENzpFXzEZl6l1loVjljSCA3RLhCfuN1u0Y3ru5j/l4zb4+IGjl9DXUVY1+zB3q2IX20Xg4iX5jyBfTbgDBEFWqqGIM9Mm4XyCAsnBY5cU3NtdWYQ5rEPpd3mOOLAlVjj3JV2298cNymIP7PE8Vbj25L2yYkcP+dy8XjzXVl7zYHudn3xF775F7/vnHPulfNf6K6N+A4LlAl8/xztswK2vwCyuI9yzhpnsYzXxxznnCuVXxt5w5rY65+n/jQQraH1/TKE+pac+NNjvrkWU/rbpFp/CrTbqPs3ML4E1mqCazinKcTbf0yF1ogSNU42/6ojKJEGj+4kUppHlLBt4TmVv5jxbNZPqAz92PYo8FtY+xoxLGwSOnaKnSKAYi9gh9TvXLCx7TGZRK9zPqaOJQ2856OyHbImk8lkMplMJpPJZDKZTCaTyWQymUwmk8n0hGQ/yJpMJpPJZDKZTCaTyWQymUwmk8lkMplMJtMT0scCWRxFzmUNdiID4zdJ/L8XF81eYOIK85JbjIGsARogwu/POQkRajsxt3Uj3Oxy5pb6FVGUigcEXEMIVYfLidp6Ha/liTQttT26IpZCggWwPgtiaJjfBl2h8JMKsYdy41Z3YhRQnsQkr4D54Fbtdrt7rKrVXyak96ht4EBAEakZkyDSILXyJRhJKMRDIKdefelFSe+bQHsAp5ED5zEEWu7e7Ztd+MFejRC+/vwnumt/+Jff6MK3JsKx+vxfebYL/8nvvdqFv3/yjsQZC+Lvj/aAp7lYY/j+9Ia82wtbkr/NLYHFbUTyntw+nxLPOkF5kvTYoAf3gaXk30vgiEmOpEUh1rdE/7x9W7AgT70pqJjzL9Y3P4XKfPiB/H3vfcH3nAcnj4jbxQnaE673rkvmNy7V7WP6HnBaN+WZpRCD3AiY4GgLKJAdhNHJiX0mGGHZ/F+CdtpjPwAxZwbaynAp73zwnjznL5DHh1clfO03amzKFz4lL7+VSabuoHwyYK6iY0HVJRuCTYl20ScQfwDsw6DBn5JolM+k7a2AdGInH42krVYJ7FSiWKRdqG1CpKMpm4W7CmV3gbFI/DaTz6mam1l/URA17M8LCYR8fxCGFC0sSj08M2Vr/XlReeTzcV0hcTtUifOK12M+P4D/INo+RFlt8xX5h1lNUeQLqfGViBlvMoKNJRac+GLiSUbSiDIgrZasK6Fou9RXLyojyJ8qqwDXBQpFVwiZ0odHCeF9/Oi3HOhIIuezPpGadQMtgT1kGgn8qd4O8Xnop8AhRyhDlqeqowbxVwL1V2aSRr+EcWRjQd2WaCvlkogZ5L2Nj44KCr9GCbIzK34xOxMfs44vjs7wuaPCQj0u6cjTJ0P9mjhERV3yN2GXjAT3m08E8du2m1T+rOhtrgISDmUyP0F7QvwETah3Tuo5gnGcNRjP6Z7cuJ3j+ALg88q797rwSU98pASI0CEwyQ640nnjoi3QJrJtweD2MqBKcV95AKP+ABg2NNtkiD6WwHfI6jI6/FD8wxS83xHyuvsc0Gr/H3tvEmvZkeb3xRnufN+cc5JMTsUiq4o1qsfqlmy5ZQme4Xlle+ONF4IBLQwYXhjwxjAM2AsvDEOA4ZUsAYZgyHLDEqxu9eCeqlpV1V1kFeckM8mc3vzeHc/gxT3n/H+R7wTfSxazmy18/01Gnhcn5uGLuCd+AbLsMfBs3W25d76uMtppEKAKvJiq8icP1TmzR7jmBeNhCtxfPFI4Oa41OKqQyPd144bLgXDtLFQOfSAgt4AZ7cD93C21oemxnt//UHX75rurf3/wrupnvSv3tUuK//KW4ty5CZhyB42/C1sE41AzlmDdNUF+ZlhUbjilLwfD3bMRgJB3QD0Sn1xfgbFYKIwlrtHwbEiirj3D6CKTbRUfkNfuSI38BJjN/SOVzzGWWPPAuMLxpvdSlbwdvTh+Tn9/5mtX9J8R6qGvMcirnxO5Dx4iHzMhOqMqqh7SmpLNiytskqH6QTxUGBnK8BRXHHSxDtpYW/WJpKswlgvYuAhj8kBlWxbtuNnhUPU5Wte6M8uVkZPTVTvnHsGAjHBeT4OFEu2pDNeszDFHe9cwVa/2YCvEA1wJBLrk5ERxLmZAvKFN9voowz7GzKq/kRjszXIBXLjX3rD/syxgl6C59wZkM8f1iwojNC9zx4xXU3koTtgXfF7libfalLQbuR7AeMRrrzJirD1b3bX6b7MHSs8mJcr4rN/PS946Jbg4aX98nsrAvtqTkjV9+0uFkdZ43D5Cz7kIxbqCY9NMueaVCaMbGuPuYSH/n//Gyv13B7rSyt16vnFuXgHa/G3tFWWXtAEQgQXe6cpIW041DsWRcP5FdQ1TNhXu9eGdu4oftkW6rn2rrA1r65wrMAdxrVLf4RN5RnMCv9hLxB4fkcVu2W6Tc1wpW/sw1rG8j8kzhLnPIwxtwisG7sq2bL3TBNhy4pq5NiiDV5G0d742bGzJxRsRmnheJoEyweCzxGI37Qxa/dfJ4v6dt13udWz8ITR+Bu7TqdcnHtozax+nODmksFGyPdw/ch93cEwWrc/LjVX/yIl3xhU2mVM7cNgTc7d1d8mgeKFxT6/AcL+CdxerdvPonXeaR1/6699q3Mf3ZcynsRYNGTaRPMR+B3sAaHNxbZd6TZwYbbQPD1ns7Zy5NkX8LaTFbgzhjcN7FBdR2/5T+360hyb2frtoRyP76fJA4nDW7vaNm4vk07uKJIQ+bkEVe1hfZs3zFPDv2vPcnr621Pm/c/H3qQK+iC+OWlDPTGQwHcE6ca3PPXQ2+mqNRe/wKkEEl7r2NpHG7c+966tCe24t6fX2UBB2esF+YCdkTSaTyWQymUwmk8lkMplMJpPJZDKZTCaT6SnJfpA1mUwmk8lkMplMJpPJZDKZTCaTyWQymUymp6QvCLI4cp1klRQeM05wNJ4n0uPqCDmxlDwqXDge9Qc2lWHgmLiHkcDxfe8YfHX0Osb58QwYhYToXx6P9hiERDDi6DXzXB1tTh05cMRfIN0orAJhL4ClqNGzzjmX4DB5UmFWEx7H7gBH5NqPaXtHxpFC/mdGfDTzVodNjALKHuAID0MS8/g4sAsZjuZ3wKfFgXQ9Q+APJ8JWvPz8y417o3O5cRObAliFy+ZK1/GxkFYff/K2c865V778SvPs0sZO4/7wLTHcfuH1ryvOZ4Su+L17f9C4/9MrQha/MxGG5qP5ig3Vy4WjeeMjoTq++WU97wKZN1rH8fmOymVZCOfRI/aqxsNkqsvFTDyrMhU+J0cBFRhRToAc6fX0B7bP7/8z1cUvra/CXHtWCMLNmXh3B8DgHat43NpzQOmVyk9nKszXHFi9ZLjyM3xFaRpuKfNH76q89/eVh8Fc8STAoKRr+K4FCLM5+kRalVFnDHYikA/TU9Xh7Q/k5f66WnMuurV77j9Uer9xSRWQna7SdXqo9C1UnB4ml4hhRzrcXP8ZAvPGz3cKoJwn66u0DGbo98CqpAPySZWf5VSBg8jnobNI4UtGVX2R09cl2h1oQEcRCQckSzsdWH8OYX1DfogcgzsloiyE+6mLPGlDpjgXxYFxlxn1xmm8W5zFbETeHIk/w30e7uSxKIO41CZOBscCJ/qEqDpOywHcb1sdJWg0GZD9S/CiO8B4R6nGgV6MtgL0bQ7UtxtV+C3OS8FEBZiwF8Gp0XSoqXoXQQMFriHwTAqSiYqzWB0iDT3iFBF3C80HJLglxIIVtIW8gJCulZt9xivPQQBdRbIW8lZwLGl7FWF4BDH+h/2QbZUGqle4CLP234J2ci6M0guOKyG14K1DzSrUxz3hD7OZEKE9kLhq/DrH5c5zulLBHWneme/JnQC923kIXCQZ/gdqTxG8jKtpPLoJFOWpwj7aF0qOwXWOZADFHwnJtgAyON4Ghn9zFWY/wmS4JxbnBGkaxMD6szDAY54BCTfBvJMAKVrbBZsvASd2pPBOgPstIoU3XFMedp6XnwXQofsHsAE+XP27Plb6BiIXuvGLcjuZsG6xUJlPDxVndixUXH5Fedv4xqpPXN9BmayToYmBZwL75wjlNlVrHaGNb6QK81ok2+4bFcq4vCPP++/hmoafqF39yYeo75/K5hrAVt5Bc74sE971LlWDHEy44ZrSPeRCAddOhDslcaZoc8inq8bSLkfED9rXxRnCmAA9e0KcLJ7PEGVdKuVACe+Q6Iw8p8/KvQb3lRvqIAPgNUfr7O81PxjXBACRfRhp3BmvaeDh1DkBvXi8prLaXEeCgc13m6t66xdCAy5wj0QX6O5RF2UP/Of4EpCOiQq0XAhNWF+lkS9l18a58j6baL2Y0gwdKXPDsSbSDBPZMa686aI4t7ZWDTfGZMCrRZawYQrMe8QOckrl+sAjYDeIZ6y/JyqHGdrYEkjnBOjdAbDtvUH7mqmeHIkt5z4Mr2PKgGvMQaWMY4XHNXAP5VbSSKjKwrPa+B/soRCbWuB5jg0G4r3LFnvWt6vhl9cneJshchK379UP8slK1FoK7SBU965dF7kao3kSsm0CaMSgiHY/l1ndjneMQohIpov2dOB8ymBjVdCLPY0HzVrUOVcCi51jjuy9hPHoUJji/+3v3m7c/9X3ted05+tfWzleu640/US2zUGGyWiicXo4FvZ4ggZfvqcrtdKOxtJ0jquajlZzINHa5RK4VTSs8hQNbhPlifVTmbICvMXpyqu3f9l+hRyr2MMe0409LNZbvuAVbas8pej4Ga/BI6qV+cc+aD5Gxxoo/0nSEmY77dXHieZctNAuCqC7PVzpWQSz16/Ju+cVSx3e3UUjRcqw5+P166Kl33hrOvQx+mGes/Z0OcxTeZX2ZInyCaDNS8zd6YkMmhR3WZVA/BcYm0tcxZPtrubUfETDXuUz68jGjdZkFJYPZEcU+9gg67IOOcGv0vX9yZ8q7FwG9/GBNjNfXRd+fNO7npB7a9jrx/NetScbBe6GCu5noa7ytvp2zrs20KdOn4fEDf2O4FrdoXQ1zwJ+L4JG9sMjqvbT4/TVfjVBzN9iUPX8HSO0h1XXUSh9jLPwrisrW3xcbN+uNqlCPokOZ3Pyb2vDHi/2TrxrzOKzc6o/5wbivwi+uOU3Kv6ulvJKCeTU/22rfT+tA+OK14f6aOiVfLua4RFZHLKufNkJWZPJZDKZTCaTyWQymUwmk8lkMplMJpPJZHpKsh9kTSaTyWQymUwmk8lkMplMJpPJZDKZTCaT6Snpi4EsdpHrVPiGxDtazLPxwIxVR46TmEef27G+C2CHEhwhzoNHm9uP1cctv10Ts8Ej4zyyHeGMfRy1H32m6qPkXWCreEy/CKCOvTAKHiXXUekkUXUXZYV6wFFq73h5dP5v9TyqnaGcS7B3eCS8RhkmQAoxypwUI+IgUVYJsBTEK/TwfFbhiDqADecI7wCo1FcvX2vcG6NLjXsS32/ca8DTne4LFbN2SXHu3l/hYZavqhwubQtH8+CDh4376KvCJb3+3V9p3H/wd/9O4x6si0308o5QV+9UyeqW4tDevif02gsvKJ9jNLFhD2UFhMkGsHpDYmarxwUQZ4+AYZsBHVWgfAo8P5kqn9sjtEOMOiRk/PCfrSL9lZEaQgdYvctdYUhu/ynq4bpwIp31Xb1wR8iRHjCaZYXAzDaBuL2svK9vC++zuA3sINxzBe0WwBStbyqNgzHQP1W7+eiRcCfvA21xLNK02/iP5H75hsK4cZmIGzHCToBhSfqrfPSmykMmcpHbvAKcVx/5TICNWyhzarU+Km0T40qnQhUvMGbFscLr9MjwkBPUWNcp0SiAAluAZZxX7cmjwRAJRiqER04CwovIIuJpgRKqh4rIw+py7NbjAOHFnzv6wB4tgUoDsqcJk8QeD/cRwIB4uP0AF4x5Ls968OkgxNe4Vj/EgoTQIh7ao3KzrJhsPz/tYXgUHm/uPBt/BhZjQg573J63GJhRH9uPBjWTn3mF2CXW18NfB+rtQsJkH7EMq/TGnJdLztftKN3I4wuxs3iRylmjd4i987i/Z9PknHPJlGxxBM2+3wF6B4SsmsQaHzFvQEdtahJiUyaJi/cKxOTmYz6KasQhKj/H/BZEhaXtKGOYHC4CsqisOrGPQnKtuhCaOCT2w7oOLxDeRaLsgbZHBFOnxr/hqoPsVNcOcG7vidLnioUmj+UOAsSVAB2ZOS6ZIZXHq7xNaHNgal27ovk/KmQX5Kjc7FTuBZCns7tyL96rwsBwnYJDC3KzWyYYu1MgC9n20Sb7aB99sI/jivW9u6Z0b2wp7LVbCA9YzjnKavoIKD0kfh2I0OS11Qs50KK7MkXcTGRE18VEut6TewNl7tYxj01V6dO3V8/v/iHKG157QG5ueYhbhTHYYEaBBQVqMQOjtKxMrs7XNDhs/6ISuw2M41dmaqvTj2Wr7b4lm+f+99Um331DSXFV3kZomjuwT7e3gDoEGpDzGO2ZU6KEgdjNIwxKVRFx2F9qmeJS9NMusMJdLWtcX8sQdwl9cu2y0thZX7knQHgPe0RXEvXIeQQD+RILhAUZsnLuFasy3z7Ue120jy6uZ/GYymg3Y/CTj6cqt35XDToFOrPGrxUkQaMzZwXQ5uD6kyjppkAGYnyYZlp71Skhvn84VDmAxO36HBtS2kqwd7OAf/ynxlROsdYiyq1Lox1XehSYxz30LW1V2ABFhYY8ApJ+MVHFDseKc2sHc26/7V4O31kCA1xWlTTHYMf5KkaldHvta0rv/oK4nSPKqxdqM5xWWxJx3NHz40OFd6Kqd7idx22jH8Yo/m6VRuLwIhJEPTtDefAwvF3e68CrFBAOryOp8+llDk6WG22yJ8AUU8Fto5brFR5PFms6iF1sSRfTGsJBhxRdwMLlKzIAACAASURBVDxfnq4KpsQYNJ1pD2nc1+I93dDA8tu/IxTpf/lbwhT/zsE3FdBXnmmc8bVVBOmJxt3OSH+fP1R4Gdjznfxq4+4d6/m0qzktAf59NsE9CEerfIwLNdRj4t67wMqO9V7cV5xFjwYTGpS3UF79E6HxlRnXT4HrPfgfGP+8fi3mqxn6foXKTYGXzrhk4jSWtcef8foVXLsVxy3rnQCTtAxtGNC/z4HF2y2dBQufGGN025rbucfxo+14TSJXSyxsGiwqwuC1fd44CT/EoufLwEYC9oyLyi4inp5X1RV0ww6czzE4s9iIwR8E1sy1OnjWV94T5Cf/RHZjdFlt30NkL9D2YVunxaqOPvq26uqjH/6uPHwoQ3DjVY0lmxva4+3xtwus4zOUcz2NYsp5bBwP/OZA5Gre3oa5j9+GDQ5dpfR5qQ7f7xntGFhvPmBSiNoOzBltiOUy2K95NSN+Q4rbw/auqfQwt5+eh9y192vf7VqfBynJLWF71zdd6Loy9FU+p10S+pHqs8bDvS1vaIzO+PXKIXB9VAip3YVhVEbt/SOrbG/WZeRtciLs5GJ9wk7Imkwmk8lkMplMJpPJZDKZTCaTyWQymUwm01OS/SBrMplMJpPJZDKZTCaTyWQymUwmk8lkMplMT0lfCGRxWZYNyinB0d4Mx5Nz/Hac58AEVIrJrcDPzANieoGoyDPvfHbjSnDMGDQIV5MreKw5LQUHKDxEBPF1iNPjuSi9CVBs3Sr/cUquDN5DupfAQvFUfQxsyALIiwUQmf3qCDfLOyIBAAEucEx7DndREg2A497IdBdpKfMaAaC/M5sp8CCxhxaVM0d653O1gwUQVQ1FAnW5BOaihzwcv6gEvH7jpcb96+991LgHV4SQicfCsxSPhJq4d/tt55xzH3WFzH3l6lca99974/9o3EenKpNf/toLjfsf/l8/37h/8+TNxv3XrimNb95d1eFxT0yMk54wF2++LbTGX/mSni+X4iulHaFsNoEzmz1Cxe2s/ukDjdcFYu3eEbCgYHQV4LmRZDNH25uhoa3B//7+agx49/uqq5deJgNRSLRbr+v5w7sq88tbQvMUrwgrVNwFmqHyHoPckwOzFe8Ie9MFlrqL/nYCOluiaFx2Ij93byucNyrkV/dr8vvyv6S0XnoJmPVdIBAQ+GROzJjKsA+yXFlxJ7KxKmsOHPJDoFRGTriX0boQPJc3VXFEwpwC0zxF/afJKh/jMQqC4nDtocXoCaghjAld0n6rJky6UALcmYdzTYioQLsmWp1kDQxENQ6JNA0SlQJk08d4KvhLF1gd5nkB/EZWxY9iKIgDRDlEHcw1c6YghPlqw2gQQUh0kpxp0Do4HwvG7LcRbIJ4pdB7AeJHG9qMmLgyMC+HvkQrCXnp0C1nChpjI48+FcKjtMfpUYj5qs9kqcJuxxtGHtoqUCcj/IdkL+IDK+RKBBwPaSse/htzrtdWQ0g6TunkKtXtjDYZkKT90wCiOw7kOW0fSxp0FW28RXs/INLRQ5uxfgK442Yc6rFdtyOlvQAv0JV9pvlZTxdB8Pkv0A1bcAmb2HvhbONPO2cenVHcUfvwKJI7wFVuIvFLJGy28tObAYMG/me2B5yYZwfLPQSidPgSGt+rcucVLvXBI1XswR7muQ+QbuKoSa+jG3FOgZY9pp+qcw2B/J49UvtNkNTBhvz0tvEHIqAXsvNg8rrD6u4B4knHIj27nQ0UFsp+DnvmAFjjOWxBd0uFvvHi6t2bQww2sFtO7slw2vsQCOKfyDu7cveK/rOFPPe2iO6s7I452sdM5RBHeq90qojeTfl55mXl+Zl/HZPtgcLcfW/VFj76U/35TZnpbu9j1cNoAOw0sMY3nle6r7+oeJ67hHEdfaXm5qYwhJIrMMQ8nmvLgtW5xxDDHD+4EFv5GZ5gUFvCjbmzyJWWnEh4jBRpijiJc63XHl2kj1hd3LNSYD6IF7z2QvW2FprIWyae2MNFImxHuxVlCP546RT/QsONV/z9aq+B1ydlc6BNe3qewrjKMKYStTzsq1yyDPEDk1j3lW4XYzc6UJKgDjnupGjjmC6XR7D3geStmxBxu5efO7sP49xjdg7nS04kGBsj7N1EVVkMUnF/iScvCiCdU1xlwLDZ3NFViGtPO0pAXNs6S+CIj5WmCdZ6JJVevSl3ZxsJKHi1zFl7rYzabSWWT+Th7uDHtSOYg6Z/27OA+U6aZ/mkV208gfwrPRBnAJfp8xBb1iq55pplhspCE++gjXuZZhPmHiLKvFOFf4iwN64pzvx9+f1v/ndtKvz3+6827tMvfUee2BDf1NVYo2srROlpR39fjIEdfnevcUeY24+6GmNK2JzDE40fkz2UCwyDqLonbLFEPPLpcs9w0txZbGHTwcPQhu65WbkXJSuivY2laPAF9jlchnGahtYRnk/g3lkhoGebyENJG5+Vj30r9N/yGHU11kbKglcP1Vc/4VqbXkdlPz/EhNGFncU5mm6MQz1gVufVuj/CGFDm7WsMf/9U7oL4U5Z/HNoPqONsn19oTpQ5N9jhzjAHYbHbwYBTz5kL1ElJRDXKoTjQxDSY6P6RSQJW/BJ2noO68j93Vb30aUuqXxdA/LuRQikxp2ds4+9hQxH3GXZqhv0//X7z7Eujv964X7z1SuNOj3WHyqNS4T13XZPNFOugDjDay2qyS6P2jRvWYcn65KacN3VhjUX0Luqitot4NSN/C+F1g5F3xSTShf/k3vR2Nr0lr0wimt/7LcK1K4AS9tC2Hn525T/FFS4hlD63LtivSvY9hM05sKwmZF51SUxyFNr8grzbJgP1X3j7Gyt3aMr19kaJH0eZFwH8ubfXUQWUexsnTCwjRf7xGx+x6Ans4yXWBGlVANwDjlx7mryr4Lzf2ZAWYNa95ROvFKte6GHdRZw4Ee4Tb94Ly07Imkwmk8lkMplMJpPJZDKZTCaTyWQymUwm01PSF+KErHPtF0F7v7p7XybUvyPjK4LAxb/eFw0Rv9CAH17eXbT/kl+Hw4uZvZMjeMvPSvvXDUxXjl/dF9WXsFP8PSnav9Dww0DgRfuXC3TXHx/5l9zzEmSkCV9HZ/wShuWD6FN8UlDwy+qq/JPQUSFmgV838OBM3p43VltefWZT8lQ16oFfopzgBOCLL9xS2D/VFw1LtA9+RMEvwg8ero5dTk71NdzVqzpxu/mn+nrro3u3G/eN519u3F97Uadlf/jjS437r39ZXzd+/ZlV3n7zjr7cKzr6cu8BPoTcnSgPO0NeUs1T1jg1vaOvyqK91Vdg/LBjI1d5LvEV4wE+gJvh623vonF+QIyvWE5m8r+1tor/rQfKW3dHFXv9qsKYIm8bVxTe4V19vbZxE6cnL+ErybVVnEcPFffBHf15jFMR21fwJSa+iB6/py/p3pgpnn92rPq//ovy/wu/uspbPlVBLHhqGV9yZzhNc/hI7uRIX+mNN/QFZoIje73+Kr3DMb60HytNW6jjA5zwfnhPZTHA4Zb1Df1nY419QpVeVicMeNKOH2nxC++oxB9CR1CL9n7dGXbPPMzxxfxi3v65F9PCU5/8Cj3NW748906fwM1BgGMTs8AvRxeqN37wGw15HLYqvMXZR845V/BEEj8UxhfRnJva5lPnAqc3vROQ7RQHP4zWx36QrZ/m88u5p/cFfijvn5fi5NPDj540b+wGLmBUVGHyy0WeJOPz8CnJ9pfZJ5p2e/Yj6eq5+kmEcdz7IptfrgbC8eyl8nGHe6yjeEfPFV6gffKLRi+eOnO0eZhstH3vS8XAl6slPwgvztpZPAkaIQ9xwCb9FCOy3c/nrafYJ70ybK38x9o2Tz9XX8Umfc3FyYgGH+oEX7YuYJfwEEVxrEE2SeQeVfPL9Wc2mmfXv4TTe7/6UFHiY/hDnBw9/ljumQ60uOk+bEicGIiqY9aH+Iyfp2JTniR/gJMtXZwgx0nX8ZZe6I9xSuC5ysDAyWc3gx04hc2+QB9Dvx7u6PkaGmIimIw7qUhHe6Vsm46K061d02Az/jZsq1IT3CkPaSLsvXvKc66DBM0By34f8zkoEkmHJxDlLh/Kbi55Yo/z8kj533l55Wnny/rzN+fwO5X7Lk7OHu7Dy0TlfOeBGuWOUyVuXlKcvfWVQZ/0UCgJGgvNFpxEzo/lf8mT5QyGJ5GTVUDxzhUECKMjximfVOlOQh+7e4ASfLVek0u8cQ9GD17kgTXvYG/ghJ93EIdr/crNISVkw4VOIPIESLfX6sVFcVX/mEeSfogmgjbJyYZjME4o83Av56xufWKAp4x5XBRr+nyiOE9xEnqG4vfCxjpkvWqe6UhGaZGpL3s2F+P3aBB0c748e3IjKoXy4WFeNrIcY/qcp5YL1hVObeMUujtQXz09XMU5O1E60p7CuPIsxqkNJgDrlCmMdXQs71RQ1VnYNn38RGD+ZeX/83aEInRy5QLkkHrJNh+AFDNTPxjkRHSBlgWCyoT2B6KJ52rbo+3VOLgx1STxT/+++s/f/F21jx+9/EsK5KubjbN/IGNgtsRJPtT/9Gg1ZxZ9TEY4jRbva3Mn39QJ1Qin99wnQppNsBeRgBRIqkFZnZadcxHQI1oEZIZNTeS5fyTLteo8ezJwUjoKHXHzTpVhP481h3VD3F3VS8GBn0fZeDoKceZLnkDFfOAho87SlgqMNaW3sED8sE+5QIgx3pTIw8LbZK5OCToqcOLV21oJ7I1jMGEZJchnXLWVAvt6BUhx5QL5WbafkE2Qn+RU/XAxxaZXfUp1rP2mDmzSJfFsmOomk+vyjzQmoFsV1xXmosSktrvqKynqpId5+RS2H2lmLsfeGshQxVyGXn6MtFf7Utm++tJf/o+1OXjj+k7jPjkS7a/khhoMLdI1YtrhFb0iajdhggqd+gz9dlCGFvLnhe2to9vjpB3h+WhJY+hUbCg/gcOgPu+N8Vd9oija5wgvjJb1v3OPwco4d7WEwbrkHr1n+3G+ZFovsHZvezcOVGDhDTtYV2Fco5/cs7eRrtrcZ95C+WECAn6oBHZmXPlJcFo1DpyQpbxTw7A5MpAegm3/CXTR9/55M+9MJpPJZDKZTCaTyWQymUwmk8lkMplMJpPpCyP7QdZkMplMJpPJZDKZTCaTyWQymUwmk8lkMpmekr4wyOL66HQUPBQuJbVfsCiT+Cza4THnY0epeTQdGAcPiQukRIXb8Y5BB9CFjDNlurzT+0D58v7z6tj0HOfUU/j1L4PG8ewEafV4g3DiePY8qvAGvGsYaeUlzDi97Qrip5hRpCvPgBYjqq867k6ch4ceIVOAxBoidkkfcTyyHuP52XrJEc8Cx8cPJ0JhvPblVxt38usKe0kUKC/4Rhp3H6xwdrsPP2mePXfzS4371uC5xn3n9ruN+/XXXmzc3/z66437H37vW0pjJG7t12+sWHk/AmL244UqcRfH+H/8ifAgP/eSMDhJKdxODpRNikLvra/KaEC6ElAZxDVH+0KbHYIsMiXNBHSYJYAN6VD1trtchUNE1R/9VO5/cSQE0NaGItr9SO1t57LwH/k+0ICbQujF26t/14HjWX+ANrOv8HbfUN7uAFN4sCV80AgIu+9+Wyih4U0VwKhCXU33lI6P30aUeuy+8pryufFlpWXvE+X5wT3lbWOsPC96Kz/zXaV7HcjATkfPNzeFchmPVCfHx2o3+8AkrYG0RKpSVr/KsSRAp43I8o08Xhc9Nc6YzI8aCccx5XzCrtdP84X3l8blTYQ1gaoHVBkhI0U7TgtdyaO2LcDO9K52B5GmDp7ZSfssn/YCzTl5+OzbVv+1k3USB+hKF5iKPxf9LIThdgry0014lJzzHVuIUujhe9pxMyFsS/2HAL03iHF0HgWOKD283IF90fRlYgQRBpobkcFx0t5WPXxzoFoaYnEcyFCnve3Ti9clQ1HWwTAPMRHM8OqhjJEf1H2UtmOIa2fhdXbEGSqTALrSK5d/DkSEfKivlIkqNEorN/G9AfxltNDE1EOF9thw55oEMlzxMK+QnuUnQAMzfZgA+0P9YfsFuF8LNMojxZ89Ai7zeOXnPtC8HNLnoMYWQCCXwHUeYR45AP61E8MOr+i8/XWVyfpl9dnxDuY6kXydQz24TOnmmsB9Ve+O5lX4RyqHU1EU3cG7wEtiNuwDuTroqg43n0NGiVjGNRFlUaEJgSNc4iqSDChh2qFDJ6MLNzC4DPjTBcnpVRJTmXiuC3eMdn3zl/WHm0Di5Yeqk0cP9PzBPRXSux8qnJpayxHg+edh+23r+fZNrIe3gQncxNtEDM6Q4HzlXpCvDGZwBKRi3MW4x3VAwmtR5C6A3SzyVeF6cz7sPW8+h5c4YE+yYNI+sYJctNb/wjM5cAETynNjfuN6lEjLZdMPFTenRc4pJGGG/JBl3KWnTPlYVmu/xZ7aBIiSbjYl0lDp7uNakkuX5Y6JaUxZXqt/Sl5ZQEwyNhIK3KnhWUoXoPA3Wyq8zYPXdeCOpSQBwp5jFgpgsqeADt+TF9ws5MYVjpnrpAGu+OH1Sey/GdskMtrnpOGhXavnnr3dbnB7mDxSTr/gRyhCtryf7vYrLaJWY+1x91kU+ZAbDWiHGfCjvJqr7zSPj+dowyNsXlySe/+NFeb03/g/1RB/P/quwn5WdykNXtC4X0zUyPo9IelnDpMN15jLKr1rWs8nH+g+hAjrcveM8pB2FUb8SAbNfKL0JkPg+TFP1iUX43qDYoQy6QL5jf6ehxpiCM1YP/c3ZOHkfmgAxcn9J4zl3GN0KItOb7W/M/fuTGpHEMfAOGdTDKBLb8Ej/xyo67mkj/mPd3Qhbx1OS6gH4vmXgXVQ0l/lp/DmQm+D1+E/cKG+YZN6XVWTl3+9W53GKdosr2lAucWoN86/MVD5C6yZOpe2Gvd6Z2XzHc/U7xYF72/Se8N9ju+4mqGv58tt1Bu3cSIgkfurAb9XqF1n2NOPuupv3Sn63gNgwQ9RzzNc91DAMDup/Lyv+0wOPrjXuJ/blt+IuGzsfc1hz3q/Y8CQSKuJJQld2QiFVpQhxDDdRUkbvt6YaDfQvPDYPD2bLzTWf7pCmOKQO4Qs9sJs2Ze5ELo5sM/jlz9sF3qv08d9Pfw9hCn+Wa7mqt8NXR9JxHBgyPbcoS2KZVXqT1rHobzF3rUGctZtnuNy6GYxjoE5+g/bNX8fLIr2lnPeNavevt4F6+oLbt6ZTCaTyWQymUwmk8lkMplMJpPJZDKZTCbTX1zZD7Imk8lkMplMJpPJZDKZTCaTyWQymUwmk8n0lPSFQRZH1fH84NHeluchBHHscSQDx4b5rkcvIiqGaKaVm0e8U2CCPYRr8HgycchAZDC9Fd5p6eFr9B7xxd4hcOaHx9pdO2qpwfAQFVIyfXzenhsPLRrw0oZM8DACRI/kPLJ/Fk3jnHPzsv2cvPduleCCeUNpEXV8NBEK4tlnrjXunaEQM3MiPGLgLXK9W56sUBv3PrrdPNu9ISTapSvPNO4P7ohJdroUIuyZr329cXcuf6Nx/86D32rc/2pFs/kqkGSn+8JpLJ2QOW/tC5mzBXzxV28A1YI6nANFUtFRPLRVJwGqZIl6BTKPhLsTeD8loguvTqbC06XbqzI8BakkLcWR+v7vixn8a7+q+tlZA8LkjpA9wxEwIwUYuxUKLFsK6XN/X4l6tKeyLa7K3f1FZeKlr6gdPAM/++8LuXL4Y0U5vLXyv/mCnm1eVV09+ImwJT/43p3G/cLLqqvt54QV2r6stD+8t9u4T6sm1wVeKJsp3bMThdft5XArXaMx8N9gEy6IDkN99npVXB1iy4gqQX/POGagsaTtYzMHliIvzvyZ2PjEQ6zRDURF5g32kMprerxqT5MZMD54bQBM4Wis9+Kh6oc4pG6q+vEHSuDPK9wPcU1eRpGHIlPCiUn06WdnEaoheUjpJ3jvifW5B/jnpLglHx5GsR2nyjZZenxWhhPibtdxn8UIruJkJeK5dzUDcb/0T7xWjdWDPeWRlgPtA23Si5+43/NIzzQ0iHtJkT7GWTBs+A+xiVqeE70aNNsQNhHq3pUVyVn7LyEmNxQ46pvZD/Vl79VAcs+L8iI6r6v+LGEHsaCB+Osh0cciAXnFMIg1BoeWNnRMUwD+05oCmGEyzOHh6EjhAXm5xHUDxIxGA+D+1uDlVaVlowp+IwUvc452c4oGOola3csjIJB3ZfMQy5lXptMu7Jz3buu9GeZ20lHXke5t3aTghiNx4PIhkMVrK/d4U2GPn4VBh6wtYJ4RE8g58Paf6HkP9cb2N5ut6nmGaEi26gBZx6ttjoHeBenQQzNG4N3lVV0UExi8QPClMGzzNbQDGMUdNK2rr+g/V7/DzCEx1RUXR49UWPfeVAXdfksF+uaPVeZdmCLbWta4y9f07mhd+UjS5Zn3/HEcbtpNQH6VwEFGHfW9hOXfeNYzD4nv2SJ8zqtigIYseG0N7DWsPcp6kCeyH1nw9w4QP+yzBbDXEfp4HDP+ao+AHQh2IBtlmniTt9IC3O4Ucc7ntGH1Zh0V2/hgpDi3biEagvLiNmie8zj72ULlWVOn/eU3EK8Urwhpj91F3tVHbHRVRgqNtXEfmUPduwOl9ei+2tsRrpbh/B5jfXD9OaDtB6tw0j4bYntbYq31kewIawI3Cxk6q7e9uZUFFHgtdLPLn7eexAaIAsxxjwYYuKbKv1IFfbWyv0q0U44ZaRfXMXmVqLblthX4gwNNcH//19W2/4s/WG2CHF59uXm2+S3t1Rzcfl/hTTV3zB9pb2fZ10TaBc510VPl9quB8uRIBkX+SI254Pi6o7RGu/K/OIQxsqFGWaIj8OqyeuIr19QfIr5HzLq3NgldNxRgy7c2lsBdOV4/ICeY29XteF7Xg73Wa9nexnjMcZq4Sm+x77WbFgy+w34mxtSCYXQ41nHBzr1mMos5wGNuqK9LCdI/Qxhp/qf9ToAYg0zB+Kv5ndcRJGizMdvVgpOunOkcfXlNbWsOFv3uvGq3if4+xvg++4n2xOansoV614XuXu4I9V2MsHF5gjEjU5zLCm++HMH2wvUKw3vqv5N30N4faRyIrv5C4+5cudS4F6fCE7vT6m4y3PP17o/ebNzf/CquyvOae3tbTbiXjbEvruyb0FWKT6og+hdtNW5Bl5fe7xn5mb879xh6N4BY9pDEVYNi2KH05d5zomcDdwj5dwWdCZP59SnOgXV5YM/HszlbqohlknhBnI8sDqUlFP6nPXPOv4KJfljfLM0gGrt+92fY+7sIvrj24/s9P85Qu3ahqzlb0nUhpPUFZSdkTSaTyWQymUwmk8lkMplMJpPJZDKZTCaT6SnJfpA1mUwmk8lkMplMJpPJZDKZTCaTyWQymUymp6QvDLK4Vnku5sK5qIXhknmMM2Lg2o/XE5lDZFHBs+TR2ePz/DOi8RBEHoij7Wy6O//oOYmwZc5j0DooznhiIl6IxfA4QUQpLqvw8AiH6j26H8KOiE92LE+gCWKGIz91eRFfQ0xhRkxxALW4ACLLq8+UaIJVRMQeF2V7HU+mQh31tq827meuiPP1o4MPGne6LuzEcq74kyrO+7fl9/jnxYxbvyq0xug9vTe997BxX3nhtcZ965XnGvf/8zt69/X0vnPOueeBm90bqE7emur5ATB4b3xy2Lhf2lGjGMZqT6Rr1ZykzgjljVYxHKEdABvWT/V87xQ4N+DppsCcZMCc1Oi/3lh+TyZC8IyAkf7Hv6ey/eZfEjvqXgcYlHsKZ5wpAXEVZNZVPfRfUlqv/GvK8/aX1FY6W1ca995PFP8H7ynOa1uKMwEy6dFuhX4ZKw+jbb135SUhWUabys8H78vPoz2V1cuvKuzLLwAzVlFWjveFPjvdl98C2OnJRPlMiTwbIs9EcRLvsADiJlr1ibgnXHTZxgd1jxF2POoQWS10wxmf9ephKYgJCoy7CfGnHBuBXB1srxrgAB6Wh8rb3iOV4f4dlXO/K/doBPTNjuozGiBDQ2DwotU45JGWkTxvrPOQisAnUkGESLv3Js4Q7jUQxpNgyy4wtf9MehphtqqtbL3I23GEPoMRXohzy9vrrWnOoXr1PPMP7eiZgkiaklcvRLVnhUHKFnCiERpLRsqWR09mX475B6T3bJ58NBDS5+WNOCDigxkQ3MXZBkIbxtGGIXomhBUk/pwIyro+W3BOn6ZQ8/X6jffCpzf4EDEnfKUG9ekDQTjsCwS9DNjExEGz27SFHSIT0dBgubHuS2DtiIet8XRLhcFrKdI+xt0cqDC0AyL+SywQMtHPXAykZlR1rqQj+8yjiRLBDHywE53NdWDHbGIsAWHYucPqBeLoYPvmp8rPcg/28T3l7eSe8nPwofwfH8u9mJ+NJu0ovAHs5wHyE3Vl55SR0gXqs2ev8XqCtEI5riGeBAxiD7PFtVSieGaki881jyex3J1qHOyhW7OqOO4tT2W3EtmbzeE+BFI7RZ5h/0Zrqzyt31Kk668jsTMgMneV/we3le6HHyphD9/FNRVI76Aqz8GOHhKD20eahqABDtbbEd0e69JDu1dtqOS6oh1r5yni+jIwv2ZAq/GKh9onxxTSJ2nXckjH2qjXvwCis+q4JHsugFfMsKj3TF9e50LzFPPuGNeIeNNoFb+HDkQgjD9JlR+2Sc5pnvlB27uZ0uK2P/sdoRuYsFi4ZAkvsW6oksg1y/RYfWOyL/dcr7ke8jMC/X3tMvysE22qMaucVXsuQMWDXOk6AcQ96zmbCD+eJup7pYdArJ9JoTnts9rYT0NPM34vnyHiKm3V1kDgXqiCDg+wNmM7GGhm/PV/oMn4v/u+1vS/Of6OXnjuZhXNR0pT8Z7+flUD4nSJgXKudV93S41odoD7Abjeqxv/O9oLiIDHL3cUz/ZIk+feWx8gPKxjx0rLdF/2hXetwtoqjSXmVgd3jLVmuaBRHrAPI29wavHQfp2L3ye4N4s3W/b4nHPOddpR7EXti0iXOwAAIABJREFU5lzDsL34kS5ij7tYX+OOBV69VFdivABWnulDeRcDjRP5EmET7crpkCjhetIKdJoo0IGYzziwykhwXdlyeXY+TpkH1NZiwesokB+kMdtQnktcKxCtqx+Op6u8zf74nebZyTvA/q6DD/+SjN/OptxJF+1jDru9xOTQUb8p6isHT9A3Ht5vnJMf/buNu/ucrpxLvqFNvmypeBb3MSYcal+3me3XNTE9urfXuPuJyifDHXGzUuMEkcUl9qo6sK06VVspLzBgXwi3+wTPw3+XO+b+fiCNHhadv9GUZ//ux3nW79m0BFfYAf/1c/4+E4i/Ja3h8EIxtmPYI1zX4fff891BbG5Zh/2pf175CdQVr+/kiPFZUL0Xlf+7Gca+lrjLQHu7iPsiezcNsphIazZfz/O5wa2ivZg3k8lkMplMJpPJZDKZTCaTyWQymUwmk8lkMj2p7AdZk8lkMplMJpPJZDKZTCaTyWQymUwmk8lkekr6wiCLa8SDd2yYx4+Boqi98HgyERZ8nuF4P1HHMfBoJGQyfh7Jrk8we0fGEWeM9MV8j+5APJ6qY9hR1I4E8Y5Y47mPG/Z4f3LiiHeDJmIZIrw8gCRJPQSP/PhoQiEi2ihFBVBuMdFWeB4lwKYwDKTXx4XheV1ZPndZeQD+IQOeIxupO7z83IuN+w9vv9m414GczdGe8ir+/bt3m2fLpRA43UvCXGwCm/Hw3U8a9/Z3hSz+yjdfbtzf/8OvNO73sxXq4vVst3n27BBIspkwFx+Aw3Y8FhbjB+8Ls/FLL+p51GF/WiFM4g4wcV0VaAcEkRTcAyJhS49eIyRKH9i2fimEyd509cL+RPH0NpWHfeAIH4CU8uN3lefv/lvDxv1L3wRKaFcIObdc+R9voQV1hRN5sK+03gWaeH39QePeWhPWZm0s9MpH94RASpDntYqscryn8ECicONngJHOlZ9Xv65CfPixyuXHP1DYG8AkP1s1m60Nhbe+rzAOTlRwMRKwXMjP0S4wSejjfSDpBn3Veb48WoXnUYQw7nWI3OAgeAEEErkPVTAcGj1qCIkTPnQDbrzM/gucW83OJmmvs676vroOZh8wTvnhpHFP0YbvvK36TIE/G4EpOaraYmcDU3IPaQJ2KctQhxdAQLXhMrwSCZSnfa3VrjYEoo+YaX/uoYTQ96OCfj5bmoI46EB387teyx88ZAvT3Y4j9NoKvDDoOIBjbuIMYPpI8/JROkTZhewpulvGGLIJWSkYzKJzsD/OOeeylj90A++FFMrC54wMfJpIoYsEzetCPFy313Fayj8UdogWznTh5bwAKpbu2gsIZ3FPgYNO5mIy/lHPPc5jbO9E3KGtFBXrO57LDvM60xzvTfQir/EoYZdFpDETz995VP2LsDGNJZcVf/Ky5qB+oTi3F5wjEc4UAc1Wf5gfAmn8oIRbc+HkEYIDJjmfK/6jDCjljOstvVsjfoegRXaGmiO7sFV7tFsXssNL2GplwnkX10FUDQRJcjFvh8G6J13iSo++nid9Ypc5sAGXOlWcxXwVZ86OBeR1t6d89mBPPHtV8Tz7HTQKkfLc8cd6d7+qo5NHqof5THGy7bOb9rFm6OIalTglvlDO9WsVohv4SSK3u+gGHbTrmO02JYoM7gARP6nHmA4qC/00yQPIZDYy7CPk7L8t3r3QaEMSfQv2bTaDPReajoDEL1vmV2L940Jl3x2A3xth0eSATUUmktBcs6zSW6AMiWBG31zi+QxteTop4XbwgyCrJPJqphGGl+0dNYSbLyqfKfp+cFcrVwVkuMKmtsk7I85LcGMM9MZu2s2YR/KAHVO7YxZyfP6EWTyZ98+sp4pGDhgGXlnQC6+Y4hVkBft+FQbaz2KkNr6xBazvn6jB/c1/pAH0f5noair3ws83ztEd4VJPb6wQwt1H6rNHD5Du59Dg7tyWGxU3O1bDGRxoD2AKFOz0dJXGJMc+HQqlc+NS4z7+EPcxcW/jhjYDZkTIcnG+oc7S2175n8Xti0DuN+bewlvO8IKjfW3aKu5DcgwMmd6Mk4hh7O01Zech6QNphR2a9rEnNsZeMoqzzHE1RtUmY2B/vTwQ99vlHQwYj1lsyEOc8rqplZvrKN6UwgGJa5Yl5roc+YxhH+a4Y4JI3HqeXGKfzruPAnmmMdQfyNCa446HIQome0N97PiHwP3W+oowwe4a5jGMGbMpjMjFNl5W/NkGEL+F+k3vboX4/Vj7q4u9f1NBPK9r4xZd1Pee9gHdCfZ2jvQ4WgL13V/dV5Kty/j6+K7K4YM7QqFfuqnr6bIF8M68PhHjYRfrkKQqlzywkCwD/fpJn7eBdb0uG8IXe0htIn6JIpePwtHmORum915g4ee9F58/wbVjkGljBvbbAiYkf4vxELrnLFpLXusY2DcJX3vZnpbWeonb6zu41mZ4od/qPof9hSBKOOCnjj+ELPaufONvfP5GXOMsPutGXCB9F7smyvZcTSaTyWQymUwmk8lkMplMJpPJZDKZTCaT6anJfpA1mUwmk8lkMplMJpPJZDKZTCaTyWQymUymp6QvBLK4dO14CR5Jj3Am3Ds2XoloPJ6YzvGbs4cx8jB98pN6mGK4G7/EdkStbh9TXLQ+91A2ODZdH7mOQumAm0hlIpuJtyI+qIjOIgA8TDHKJC8ZD54HMI0pj76TCsowKyxKUvL4OM76x+1HvH10dPsx9BR1GMU1ugHlgGP/MfwS/fYoP23cX3npS42791vqJjlQZDnQInVxHT+83zzbvS8kx/O3nm/c168Ik/PGx+827lsz4Yuffe2rjXtt/ZXG/aPDP1iFB7TXEKfun10Hvvi+MEqLRMiPH+H5zct6+da68CNx1TKIYogwWqRAvxFlQ3T0OOfwojKfp0Afo30mlf8hUD+nCyXg3lwIj5nIHu7yV/Wf95aqw+0PhSm6sS2ESF6F/8FPgQQZ7jfuS88q3ZdANMqBbbu3L9zM2pbcL78qHFB2LMzJ6YNV2ZJ+dQTaStRThY7Wle7oSGVx7Rnlc2NbYX9yV/G//8bq36s3VK/9Nf19Z0PxzA6UoeJY5TwA9xDkMLcAWm0Bgkun8h7Dbw8oux5QbQ54ugjtIOqy72NsRtuuyXIcO4m8igL4Xg9ZRCQKKgNkoAaRmiE/Uam8JzFQQ0AQJZeEjxkjztFc7pMjlfME6MHp/up5b6S/D0Hp6QJHmIrE5coFyjCASmtTCHHruQNz6oWwpG2YZCJjniI29WmraWcetgtza6AMoyiQZ7L3g7iZc9JEZE3Ij4eEa39eOyN2lFBj4rUCtIvI2MO866GRqZpYzDyQzRdIig8fuwCaqBoriLWJI+JJ218LhhdC/FTuUBFeBF8T9PI0sYJ/VhGxbgNk7NCY3fYa/1NkwL0Br825hrRhr97qobegB+DwBrItfMOZfG1MJJ3A965EgVUGVh5jLm4n2Xryyab4H64eKIGcjZJqEiaaFxN21gFyMwPGGfNryYLryD3so1yq6HuivbkeyvgSy2rBdHPRhsK9J3vl6FDpOngoL8fV7R0Huwpjgr+XGZC4icLr94SO7AAlPML1BP2RjJe4ykgWoawS2ZAJ3EM0mzkqNJ61Y+sTYK+J7U0rdw/NKtqHQdVBeEcoQ8TvcL2EG8v/2lcVztrXqjKHvbk4kJ2zh+syjkHsW5wQBY54QDhMSPR8c9XmEtK00ay8Jkb8Ntwpyodrki67rRf+Kl1dFBvXjpyuUhiCHSQsHqoOEyCTE2a0qmePkk93wl6L+r4EQ88zULNW/w6I5aLCiGeYZ0lgXp4ctqbFlbDxsR739hFy2PsVS3gJzCZv+ShRiIWHipOfFG310pbcfaxVOvU6YBM2tjeMInOFrqcpl3BjzRh3wEbuA1NcsoNUcfHaK6Dii4zrCuJE0fcRnDdfEaMdn33mWvaynHvMnvmLZCsHDJeQ7Re0c7x9wHb/cT2IYDOiu1D9/O1/pLb/P/yR2sfb299SIJfUiJNTXTeV9clOv7yKb0No4MFQlTyZY/7DlUTbhdbr0/yw1R07LeyK6qqi7Q2hVx+CFV8AFZvf036FW1fe4jXtPxTzaasftwNU/3hVdjE47B72kXOxN5idw+V+XM3zkC2NMSiAFS7aDEHnHkMWI5z6XU5AITw9lywcszAhxT25c24OLOsxGGtxvFeiw8cYm4oJ7+5Se4v72KvCxJ9WY3w0w5xDN66UyDhHcIgZ4Do5xJNwXxV2a1Hba8QUo7BizJG9UmlN5oo/faA+cfJjoYm7CfZLfnm133myjX6HeMbEeB/haqjTq427D1x53tfmSjHVxL9896aCf3vlTruvN486Oy/I747wxmsZ2tA++v6hro7LIuUzAUI/WlTj06PLzbMFNtZ+8q72gP/lV36lcZdYE4TWxtzLrr1EXpdt3xfwcMS87pBr49BzzFl1OB7o9wLrW+9KxPalvj8OtSBpC+YthEkOpDuo8vwwa/l1giC8H6Pa381dyzgU3GY4f/739xQuXi4X2YvIQxPwE6QrClrFoaftuGyv7fGqr6L+vaJ9vgohi0MKzTVt74bK2PsNiwueT5GdkDWZTCaTyWQymUwmk8lkMplMJpPJZDKZTKanJPtB1mQymUwmk8lkMplMJpPJZDKZTCaTyWQymZ6SvhDIYopH2YnB8Y4t13/n8WWepEZ4cUyOEfx4nuj/LALAOeeiCrcb48UExecd08f59Rg8QI/UFkAQ1IiyMoBs8dV+NH2RqQznOMLN09w16oqYqYw4AJyoT1E+PRy9Jj454rvkrBVneQQdIphxkpsUg4RlBf6Uh0aESrycVoiSIgPmGq+xjlknuzMhaZ65IbTFWl/8iXwJFAjwq2WVp+mhcDQP7n6k+G8ILXL1meuN+w/uC1eRnd5WnNu/qPwsVF4//HDFC/trr281z4ZOcV7vKKM3QGt6C+kajYXIevOent8Aqq3uNQUQcwkRfEl72UZAz3X6wKM5oE3w7vG+0B2bg1UZjRfqV/eO5N7eABp5Te61vsp2/7bC/qM9pevr31C6bj27yufOupAgxAcfApOXn8q9sa20Xr+qd5eHKrejt4Uv6m8pzrVnVmWRHAKjjTjjt4XTOlDzcJvbbLhAJkXqE8+/JBzR7qNVpX/ysfAtA2BvNq8o3cM11Ul/XX6mh0IdTY4UPajCXrtYTiuUH7p9jmE3xx86INLEwBonIOIkQMulvbOIY5+aQbQF0RoO7nYccgIcYzEl36KqK6DpMiAsmM8SA2WaEpVGtJmeryFva8Bou9kqn4tj1dvxPeDu91UOQ2Cp0uuqIBJZoiSA5WhBh/nzHP4QoDtxProI2bZBFT8h7iRITT3v1c/63gXVji1h4Z+PL74Aueux8Ff/xl4eAuiXUEWUgcry0lijgVoifyx9ns1DIosXHlk+8FOcbQslgUVoe0kUKpT2ci5DiJ26Alg8oaDZx8uzNszj8qjGLc09CiLe6HyyBuqPfZ8vYjhke38uYeOaCi/HIaJ1Fb1XVR67EPZcwklIzoIEzJL8V1ZAVbklMHBwl6HGQvQ+Eabt5L1WXHgyB+6NaeIKzbuLxZuEzgbonHMp5uh4ZV+QnET7naskXiPhgD32yiVCufC6kqYvo048vjLaFeZFJoDTTrKl/60j7bixoiGOugk8HMh9ek9pPdyFbXNH3o+PVYZ378gWyzO5azpfF/RHXsfAaw92h+3Pe+A3E03cIenaw+2m1b/ynPRkYxLf6+gOYK+JmY3pv6bww8bv3lClXLupers2Qd3fV+B7unHFncD2XoCcubNTvYcBm30zw1rndErbF2lFu+aahGttIsfKZjxWutnEQft1cUf56fVkK/dQn2tofKOxKqu2VYlRpo25wNpxNoNtt6s1GLt1EH2Lx7X/LDAccF7iWjtCoYOK6paoC94mVKN6I+DcZzHuLQnZCB6lGbY3bWuiPqs4k0dAr2JMLzpoe30scHtyJ6ErIEp11pJpr3CUZdZyP4pzLnLqNFHSfkUI7Rmua9rv7mCaUG4hG+Yvgp7ARvBuekDn49TFtk//SYo6qq75eesNDTD/7f+tevtfP74hv9/6TuOMtzHZvPm24sHCcz5EpNWYMAVmND5GGA+xSEbj28+FMy130bGGwhSzbdVrs6MjLrqBav1IV2CNNq807tMrY3hX/Pl41LizERDlAw1Q82LVnzyzAYONZ7JzIvNm6c92rodXtfE6myKE6w7Y9TEnT4ZTj7fcbyQa2bU3uBI44iXGAc8u4yDTvIv1P/DGCa45i6ZqB9kpBl5cWRWDvZ/jKoXssNr/QRjuBOMYnzNvXZRPiYkMeaivk3POeVcCxlXdFuinXfTBBAjm6SNgtB+q7bufwDDAntPi5WcVT3310xHyg3n+tIv2G+N6rZH8Tx8hn+9gkt7FhlqEMaHqQxmumopjYcuH99SvJsfay80PtGfrMB8QnZ5PVBdRtHKPdzS+nNxTH3/rPYX3axGQxbx6cK58dnH3Qok2V1RtO+KVfBfAqYbWkaHn560H/a039Ef2saL9uTuH7FoybwyvBW/8qeEEUb7n+5Haxz3uMWbcowiMa3UZlRefQlviZL21+zkvPx4uOhh2wF4JuGtUsYfOvsjW3wXaW95mLBcsV/6Zdlt72/Ov62jf6GnDXl+kj110D8VOyJpMJpPJZDKZTCaTyWQymUwmk8lkMplMJtNTkv0gazKZTCaTyWQymUwmk8lkMplMJpPJZDKZTE9JXxhkcV4dRS9xtDkCmsA78VuhxYhK9Y5b4zh8gsPXHo4YbxCP6z0H0iGJOlX6gKXA8WgeWl7gf1MeoSZFAvH0wDjqVpiGZc4j+HpvmSsPoB65ORCip4hzhqPXGco2nq7yEafCNRAhkuXAswC1tATSycNOJUrXAOGU4B0vq+eTQmETWTMAfmoNx8dTpgXH1LsIO4W7qBAhHgIA6QOdww2BtH60EBL25g3hNF5ZF/LiewshLa4kwn9MKu7TS2gz9+/+pHHnrwm11H9BCbvxe1cb98cfKWFbt4Ql611WGn96d4VSfmsuPMgv9/Ved6Swf/6R0veJU3g81v/Oodre9T1hNr5x7ZpzzrloeU/vgWGVAf2SjlC2p2jXnbXGPU+ElJqlQrWs4ZOQeUUeiiPV9zVQCbYi5eftPYW3AIZuKJKPm8yFHPneH8nP4dGqLl7/uvxeBr5t7xOVFXFreyIGud41uUdrwqlkiTBBe0eqo1HV+cciTbvlCG7g2U5AeMlOVFfrm8DGAN8c91Vel6vqH/XUDuYzFeIBMMnLmd4bjVUR/b7aRKcrPwsQdqYT4OGqJh/NVA45sOkLUpkyjMdEPXb1vEd8MZFWFREmAsaYgyORE0QGFxgzPBQ7x74uJ4Gq7DB2csxI6dVDF2HA4eCckzfn8b3lrpp2d6TwdoDuziYqlOxEuJvZewqiTxoR2qRjeSXVOIQ+5iWPiDuSjphn4sQCnBPPf13mxM04IkQQRgjzeRFFLWnin58UCRPyz0bU5vUi6Q74ic/jLV8gojBCJfBuC041lAoPY4j+USbEjyFAIDo9XDbJslVT9JDOJcJLzpb3GXlstfY/1Pn3yqEFQeOca66oeDxdHson1A+a90IM7wDSOoAyDlVGHAc6nAJsf/Eiilsaxeek8gJBe7iflmeeWjDsj8uv5qzdUxN+AAUeLIcQIjyUOSas+neANIXKJ+QOtHeOA+nZP3u2t5e8EIo8IPZ3ggdbxShBQGZbZZTFwmOefmr8UQ/jxA25R7p9xI1Y9nMh5mgeLx4Aw/uR5uj9yvQ/hQ21AF1ygSxP22/K8eqebZLo4T6SNRis8taFHcZ5uddP4Fdzfhf2X9QFPg+2IsxpF1Xxl+tAeJUy+DwbAenrPK+M7jyrTOwcA9t2Avvz3RV67wR2LWt1vA6sbaL8TGCrTuZK4xJzcTcB9hGo4BrNHacy5kGF9FC+VATE7dGpkIHLuV4+fQR7trYzUcfEUqeonwgo0nigsHsw23hFSI6+QlJbjfqMsL7NUCbZqQKcgUc8w7pmDjOU85h3C0P9DNhnmM8eprnTUcJTZCLBFTYOV+vglhu3rP4Tr2stzts3PJw3Ezjn3Ueu3U2845z7TFXbitE3SLUn2jsJGMveFHDOPR4hDCtfg3cviMDU5RvuF5+vvaQURHe2o/fLSO2piOS/jFcDKJHoXOCeALO+xqlhBqx+saP4SzHP0y3YS0dK8P/8d1YN9z9Lf1V+j7U/4zoavwbYf5jewaAN3G1RKM+8Qqc4OHDOORdhTRtP1IHiOdZS3LfjXV9rGGy7yE8Hg2mFyp2zE/LvL203ztlIY1MMJO2cdUWUL1HP2Pat8bQljNwlzum0XRW3Evb4yvaxvA0xHIGfH3l7qdi/Y+ETHUm0PBplgv1JXmNX1H4wwHWx/7BE3vKU/QdlhfErn5P3jzKs964jtfEBkn16qPZWHoLlf0lXh0Vriie7rzaczoA4rqPHIBgN1D5KtAmHvVT6SYGdzoBmHuK6h+Wj48a9uLsydqL7wuovDmAsnfK+AXZ+VNZYm3Ib29rvPDzEnmC86mPsJzHSupXIvburfbXF955r3FF0CbEDTbyjON2mUMaj/qrd5IfCEc8eyD05RFvFQq2LtETAj+dd1Wc5RNuerjYO50cPlI7ooHEe3n9B+TlS/ssIiPKx6vD0SHXLKzBcvBqTikLtgPhcD+GK+im8K0+w7uWUSpsG+1xlFagXHoLjVV9EfscJ1wzAsvP6Anc2HoaRYC7mGORde0k0cOBeyyKEPlZqW//OCTvnbyHenlhgE81TtX5puz7HORe79v2CEKb5Itjl+jnLOGV5w6/fVlAq3nWULK2zNk/OlaG3fYuwueyMuf/DF9p/H6zrvEC55RzfAzZXgXTjZynvqq0Se6VzeFrU72KvilcG9LiHURInH5adkDWZTCaTyWQymUwmk8lkMplMJpPJZDKZTKanJPtB1mQymUwmk8lkMplMJpPJZDKZTCaTyWQymZ6SvjDI4qQ60uwh4aIATq72yyPw3nFvookpYhJxnNjDSLXjOhosl3dkut2vd0i8aD/unXm/hQMrXJ3nJqQvIs2sbGfW8CkpHyF8QF22HoLQO5rezsxLcN58xmP6YFolQOaQ7riocCVzpoNIA8S/wDH1BPUZp+1tgtiB+nh6BjwKaDMuxnF0Hk3vIP5kDfitHaFisrsfNu4p6rBbcaROiUV6ALZZLmzJZCHsz84VYX0e3r6jd1/V0fe/+u/92437YO8N55xz78z/uHn2rUR4J3cM9ElfaXkG+f/44Ah+hB16H8l9sbNClKwNwKXikf6u8D55AmQySCHl7q6enwKNAFzWFWC85rNVmT9yQqYUt/T3j+4LcZIDn/vlW8837t/bVxluA7mxRFu4XWFeUyek8auvKnNXbgkhdvxQYeRI97Gy5oqx0jUaK71bPZXdZLIqr32EMQDFaATczOirKqvpQ73w8L78p6irS5eUj2RzFc4wFdYlOQVSSeQZN51iPEKBbmyirsDPS4CIKAshGGqyzBwDzxR4H3j1UMJEwmdA0pXeeKc0DuNV+5idKK09UbFdDLpTDowRCDMuHqhfL6dAVLUgXGNgnhLy2TioLjDAEVUSk78RQKW0DLExytj1lPAUiKR0QDy7CpdJmR+qjBKQjHoVIzxCv0+B+SgyYHpakHWPZcGbxUJAlgZ5gor9WWiq5+lzC/sJCaWfi4KJr2yeIPamXT6y51OD/pRAGF77c5/fS1RZIB6MzQ2GyLNb0Jjj8wvcpzFfAMXaqgAzMBBRGchPXc458GiMmqTFYNb4hyjgDtiCf1F1Xv14bTng9wm7h9/dnvTlz0PnRRnqP5xrgsjVJ0jHkw6aUWhG+KxqD4PrujI03lTvtmLynQuWYVnKtopwfUT3ec21127ItrpWm6VH6nezY9kQy7kinezBtsHiYz4r4VacS5L/aGdWuF9eu+Bg5yTAuadE8vLGAsz/3aEKoDdUGtPqWoPNMdZAQLUmKgbnhkwL73IAynADfRXpvbS1QgZeArJ4/77CO3yggpgvcf3JUHUyXIdtiY4wOZLNM0UZ1iYNy6SzFLowQ1tKerAtB0rL5ZEayHKhfJIEOqr4xPO5wjjE0izOFN7mluJPsUcwB975eEEUKsIhTreKfw57d4q10SBVnB0ggzd2UJ5j4BhRn1GXbOSqHXIdzbU4bVyPxc25K2AXcDCrvSzR+LihwX69UN/LwAsnOTMLmCXMc23Exkwrd8a8PAAfCC8MO/YHGfezKmROefqMNimH8RzrjXhGBjXs9o7a0xQo2GFe1VeXdQ9MMdb/U+wPzdCGtlJhPB32FH7wR3r8t35XWNJ/svnLK6/AEbN9RonWONNjdERvwkTh9oDhRRsuK2ysR5dmtXbaEbeugzUj9jkSoFhzLrLqNRn3voAdjrCfUAJTTDSyZ5OmxD7SQG1rLO37akHkZetT5/f9lnjKAOYy597bEutb4kS9q4ewZvXvIGmJH3uWHNOIJgafNWYhghUfEWkNBGW935ki3ccfah/KcU2Nq9CG19WWaSMsF9r/imMZCcNq7zWbYl8TezggZ7qY1+3hOqai0ORQTtRvTn8fdx9NYZjUbZ/1OuCErr3RzqaMhBSI3f4teSfh2B1pjE/WVhs53aXSPX1D5bB7H5m7pzso8u2f0/NtIc87V+Sn0+d9ZMIGT9697ZxzrjzCxhp/I7iqzcwY436G/lkMYBgNYUQWMkDyvEo71rTRmvDGe/d0Ldwf/8kPGve3f05lO1+o4AYjYZKzAterVX2l90SG/8WUYILhbyR1TBGRuYg/vci6gnjewBVC5ROsMYLryEAQwRsO6meBMZBjVuFdQ4TfRULXE7SlgFfIBK41CmOKvcWRXIGyqJ/z7xxrPXfwfq3zf4tp8hG6vonBhf7Aaz/ZVli0gbQoCOwvF4E8oww7mJcLzBNlcAOsTp/cMfoB97o/TXZC1mRZcp84AAAgAElEQVQymUwmk8lkMplMJpPJZDKZTCaTyWQymZ6S7AdZk8lkMplMJpPJZDKZTCaTyWQymUwmk8lkekr6wiCLy+roMI+sJ+dgNIh89I4ve1g3j8nbKAISLnI8Eh1AdLQcNy/gl0fqY5zYZh7oh6fTM/wnK5dV2ECSAM9RFjp6zbKiu/AwXzyeDeRHjeBs42Y658qS9aDnC+QnKtuP5ndwxDtD+Fm5yseSR9DxHhtjBqxMhrpi2MT6sXqWFdokQ1kRDVMSwYzsd4HIKoD0fPH5FxTOB99r3DNgTgZV+FNwfcuHwsbuHX7QuDc2X2/cz74szMbt33ircU+WQuy88kvfbtyv/vZfdc4596f/nzAX/8qW8CibQF4tN5S+5wvxcU9yoUqOwSX76FCF8V6yQm5843knddAmSnDQ5mzwyn9G1BTeHawL1zW9rzJKK5xqpuS52b7SdAwiyDN/Ayifax807l+7Jv8/fEtlyPGhWyGG3ntPf99TMtx3viMMyeY1oUIOH8kdzYQgmp7geSncC1FxNVUoBUYpylU/j+7rPaLV1teV6Zubend+orTvHwvtks5W7vUNlXdvU3XfGyqM00Pxi4l4Oz0FJrgU4oZUiB7wZ71qTOhibOjM9PcThDdF+yyI0h1yvFMbOgKaeX68Kuf+mvwWHeDmiJ5DGZZEoQLNnAIdFSXEolXzC9hn/kyEMQhIKY9jxQEpQKvwvFfFxVkmIaueKDDi0YDL6gLpRGwb41lMVvlMgEhKPNQRMXTEQkoeBoWEqBDeqvT/NX2a2su8lmfaXKA8L0QW9ZC4LX49NE57/HFOW4hhw8mGxnbWqd7AfO2bbU/YcIL5/HQbzvMaIi2GELItXNQ4CvSfQPKIevKZeAF9Oh3uZ1II03Q+9rldn/W9kIIovSdtKqG6/bNW4NPYIH3Mm1MukPBzC+ZJC6IdkfW5C5O3n6z2Man1WSDrSxILacLmnPeBuqxxv7B9+lf05z4qcW0CA4Q4VeAG57CLZlOFOTvW88lpdc0LMLQzYP9Idvewx6IrujlssQRXmpS8gqJCeh0T6wsyYQrbO8U1Ed11uLfgFpHPuzLBDarrUhDe1iW4X9J6ZPKJMv0QBMiJzF3XS2WrX9pCRV9Smc/mK+N2b09/Pj7RtS20yZMMa13YxGtjoQF7MOy7sL+KCtHKKzLWsL6anCo/d+8q/muiK7rxWGnZ3FHhFqirKRK2qPrHAGV8daiK6/WQCW8iQwMJXPfUOih5tkBofmOjbH3VQzDTXbfnNMO6g4EHzCOuTfpsbx5WmSERx1wzi8ljhtcAapnDCqfryEPsMZyLj5OheYnkvyhk3LUNzcErGHA9Tay2MuWaoNB/erna5DjGWr/Cv3Nvh2WYzlUpg9EAbuCG39Ma+G/9Y/WD/3H5FQX0za81zm5WXb/yEJhzbjmkGsyWh+q/0RgDGNeAXcXpNbN6Lyx0jQSfe7hurPWxTow9ZLGX4DN/d0ATF4in4MaV5+aeINbUvH6NyNXmOhl3rkJ2vX+3TXsZNYhM76a29kbZyXinh9pNjv5JRGgehI7GZ9Ix8PZG2zPtYZIxvpd97CFiziiqtc/pKa8Q0bi/PlB725yq/5z8oTY3ynuaD4YH2KM4Up8YH1TpQh9LmB+Oo8hDHMBlzmEkxGuaR4sC7nqvHW2s5N5sjnI4RVlhH7B4X/kfRuqHgxz7Zm6Vz8MJjIH5y3JfUr+PvvOc0j3W3laeaT9rmetOsfyR9krLhx/JXe+hDVUn3e3nG/cC40HOIky9jbBWd7TEvna8CidHIOU6xqBCCOIZ6qTTUxvKcY9FiWsqFvA/qLDPbnL+VTac0ohW9eaxlv7rnGuujFy5q/cYdmjdG7WjX31bPYDYrTzlnt3PeRZIZW/+0/OccbbG4qsenoJ+vb2Q0B4J8b387YR+zpYir3IsXfuY9aTI4jZ3eB3d/ttWGQgv9FtMs53kmSrt9UZxL9Ff9vG5yqhTjUlF3F5WGerBG99DOOqIi8P23wqb+uIaFdx4Yop7F/yl1U7Imkwmk8lkMplMJpPJZDKZTCaTyWQymUwm01PSF+OEbFk6V52m49cXSdr+e3Fe/cJdBr548E68em7+1o5ftWM+hX+e2Ki/8EIIC36YxhOiPEXKr0IQD0/ILvBF9jw/e4q08D99UjyJ/HQ7+EKEX2LgRGkHcS6rL/lK7yu19q8s4sCXEHnBLyfkZYqvBFieWeUpK/AVH8LOUEALhB0jjfpm6bEPV3m4pIqzQD14p6n5VRnyOcbHLNNSX2+99tprjbv7jxXRHF9GdKsjeRlOtUX7+qrpg4dvN+7vvvDdxp1exhdOXX02fvjwrp7f1Kfnr37rF5xzzv3eb/6T5tmHhb4qu7TUBfVJrDz05kr3Fr6Cn830/ACl+8aD1bsvXtMXaGtD+V0ulbcUX1xGOHnXwdfzywOcjMwUzuBZfSl2erL69H2hD8PcT3E04Ev/DuLBF/jv/Uju/+Df327c3XV9Ev/9P8QpzeNVWiLEc08f0bkf/YnifOXLev7Mswp7sauv8U5xiGKBkwy827z+ar7AJ+NLfEW3nOJLw6XyOTnRF4Vj5Hm8jROqqiK3V30YuPdIka+NFU9vXfGP1vRFX5qqrcxmenc6lRsf7HmnAMpqfBqMcUIWXxeWkcI+1oegbq6PP/0Dc118WYSvASeHq3zwC3x8ZOlSnOgYbONrxRTjOC53j3r4yhafVtcfOXNMmyOeGONxJ+XAgq+q0A/8j3Zxyjw++yVh6Y1jjJNf2sETx318htXlmL1UnhfVOLDEKfQSdZnyJG6XcYa+Dm//It47cBWffRY+CHqRI53nvBs8VhbQZ4zmqShwAvXzUOFVYfsXr60JCX0Az+bRDiLx+pD35STbc1qe9cvxJfAlfUihrx7PO6ESoS17TSiUB//tlvACR+MDx4zDX9m2B8PDGLUf/9DME556hP/gl5qtET2ZnrR7non708L+jEGvwj/nz38On68GPhgP1/PnEmmwkQcS8+lBfG5p+RzEcusmOglSekfyFWfuzbs1xQmP4vZJrVzHiQZ4IXRihOX3CKfQXHnWjshhM2e7sm1mExmcxwcyqKY4RZotMK5wzYaU1/PBPolFsM86sGuTA7gxTvdx6rW/rkLq4mRRcmN1GqTfQ4B9JHao58NX9PjWC3JnoKbsPpDxvfuJnvOkx6C/Ks/rz8hAnM1AmNmVTYzHHpRkikMnW88r8NGmPB1PV/VSYu24cQVrMJTn4mPkgRSYudKSI/61TbWJ8VoLxQS2ueOp2AyLvTgwkceByYYLmMrmjj0UlQuI8SjdtBdSnLjyNqHqtMRc6UNe+ngSiKdbA3gLL56zkyez6w2BHBo4BxD4ERgn/aH0s41lHokkQAkIqi1dobkbzaY3UGdeMtNLLOCQ/7xbtf2F/PYPsMjYRl3lWjv/nb+nwv2vPxBu4K2X/ob8jzVOd0CgWsar8NMFwuZYixOqywVOA8J7DBzVMnDiOI1WfkrsR5beyXj2R4bBY8bYi/JQU2jn1YmaEidrCu/0bcjNhsiTPdwHxOlar/or/3GgLYVOz4faUNz+vKzaENcaMahpXI/MsOb3Tq1zoPBOMOE5Xk2rOZP0nik99BBGHwMoTlZHhzjF+RAD3k8fNs7s41V73n6AMjzUPLYx1T5U5/QDRXOCvb+e+htP1C6xb7ffW5UXiYU9nILmqbrMo3spnzx93ety/0nl4lEqq/YU5Wg/IAnmh3ADdVAUmFPR4UYY13uR+vVsuerX465Oti53tOGVdYSwK0pteO33FYa3ubSn+imOYLA42QDR1dW+adLRCdU8Vj0kswdys09i3z2bY9Dsqs47ucapcrIapwqiTVCvnYHSdOOaxsBBV3be9Ejx5LAvhiP5OT1dPR8H1p3e+jJq35+KzzlR6ZxzMdpZM5ZgnqVffy3Ok4S0Q9tPc5cti2DGnQdOjlJBigRTFaBetKkM+PWSGjghHAyzzpt3+pe/UVxg3RtAdwXX2tVzrgcuROXygiBhhySjtn0M/r19Ic208uQ/yyVm3uKzbcWjiRSBBXvK07JshwgvP9v2VuHj98kqH/6zEm7k54J7B3ZC1mQymUwmk8lkMplMJpPJZDKZTCaTyWQymZ6S7AdZk8lkMplMJpPJZDKZTCaTyWQymUwmk8lkekr6YiCLHY8cn39kvjnijePG3oXNwG8k7XfzeliGKHCuu+3S5BDqj8fuPVQpjmeXcC+AyJrkQE1U2IcFmX1eeEAAEa+MtHrAAhJHUv2lJm2WQILwmDxPlXvHxF3ouLfcE+8oO+rIneUasg5n3k3jimdJpAHcPVRu17vMucJsEKOAOEviTogsjoUqOZ4Jt/P8iy827supEBn7SyEqigphky9x1B4YkPcf6DL5fwHFkIH7dOXZq4r/gzuN+9ZNXW7/wje/5Jxz7sa1LzXP3jj+oHF/eyBkcQ/YkEVH7WkDaLHZkRIzjYTZuF8V8+3bKoeXQHXhJdU5MEXZRGXb7+GCeh7f7wghsjsXruOP7qw87V5Vvd38FbwHxMpWIZzJ7JIwJ3/wJ0Kb/MKvXWvcx0fimf30pxUaaCH0yWhN2LSHe0r36fcUP4gs7tnrcg/Rr05RnjmRXlXSSTjJgNzqD4Z4rjIfgDi2APLs/m2VxViEG7d9rcJbA5lysKtIZyoqj9JDxHACDC8vQCeej2NcPXylqTJMDMhwhH4KHPHxkdArR0fA2gDBvANsTRyt0EAnR+jXpA4N9Z8F0G9rOyrEdJMNFwVKMmHFmkj6uKC9244ALjOOMWggaPC+H46xRECdRW54CuGiPPQMxl2Mq4yn268HfoSB+cctW3A07rGxNCHOox2V0sZK8XAiZ/76OepJuaUBJO3nFfxn1Welwl4EcfsYcKcl8vY/t9HOPk0R2keBhBVoc/VT0Lc8FGYUylCggMJI3LO4XT+IEMYRPtjdQuVZ/SEqAxznC3SZi1T9E/Whzxtr+6T6847/IjoPaf2ZWcsX0AWCDuG/P4/gn3SsOc9/9DOk9Ul1ftoDV99MxacNXX9C7FQb0cvH/sINm8cbv2g4AStYwqag3VjXOZeDvctYAwHLtXEd+L4FEHsTxX96soBb65d5hdArQdDs8KqYQglIMiAQgTLMYPsenyBvWMtNP1rxeXd0y4rbhH3WGaEQ6R5j7XpTYV+9oTxcfVH+F4dyP7y7SteDA9X3WKQ/9/wLMqCzU4W3/0hlhaJy772j/6xty10v03q8E2ahAh2uqRy2b6G+T1WHp4j/5FgN4WBfblK0i2z1bp6pfspMec+BhuZeSIIkpqzzTvvz2s0w+qkMdW+vBHN7gStCioxIS9fqrvteHgExizg9OiyJsGm72wX2f1IG1Nx00T4Zc56PvTm63T/HifPGpie+XeFpGp+xxo+cexuoC28Lh4jjCjnqsHZzz+rOoju/LZzof/L78vL/rv1a447+shjlo7kWqrNDXPNzrMqNk1WYyyNd6+MSXJVDI5LXKi2ViRSL4OWSCGzYrfW9OMQUe2RiNjJ2Muz9eWs9pKvDRhxVfgOsQz7HnkOE+Lmv6V2/xjnQm7Ra4vGuXMN+Fty5a2/kUaDh1nuLhHkGUZy4hyiJMH4WckcYSyZL+c8w3mT15skIg12i/ab4RGH031Yb6rwlnnznDWFrB++qDW+Juu02ilX4n2COirAP1sWe4CDFpsuG/HDP9JNC+xKzVM83itW72QLXSxXqp555GrNO9DjHmmSGcutwQsB8HVXXyRCdHWOATbFB1cdATcTv+lL9d4q7nxaMpzK0xrEGlfjwJ417ef9NhV1q8l7e0DVivd5O485iYYiPYTwVQCaXVbqyU10P504QPybaGBNjwgmGfQJXMyxTztdV28L+lJvp78NtXFeGdn24qzbZTzSwLguVYbGQ/1F95V2GNuH1R+UnQR9nP/SmwMBcE7Wsn/0lbc7/NIoZpxdP++8oIbRt83e05aI8fwwKPg9Mqm2/+YTGrDgw/7MQz1sH8YpFlmERQBCHy6f97oW237O8Wykg7/cx7tt46YJ/r4yQkqqO/LSe3StxzrmEYwz88DevxENj43eHqq9yv5roaNZxinLOeF0pUdxcA8K/hyFu4RCnGANT5CcJ39HmyU7Imkwmk8lkMplMJpPJZDKZTCaTyWQymUwm01OS/SBrMplMJpPJZDKZTCaTyWQymUwmk8lkMplMT0lfHGRxdbzXQ4EEUBj1cerYO4LN0M76fVyJh+Gln3aEr9IRt7rzXAlY8tg0sLE8tLwEDiEjHqXl+HyUnMXrOOc8tISHECFmNIAcqU9TEyPoI37jM35XQSPsNoaXc27pstbnCEUuHnUnghrozCUwJCkRyGi9ZcJj7WfxKF5bKtrbTR4BuXUkvNWVjWca9yuXnm3cv3X008Y9qxi+Y68tKc6PPxYG5XjysHGPe8JV3Hj+cuP+4e8K15EuhKAYXFkhQv7Sz327efaj31A69jd+2LgvAyfmNoUWOdpTeV4BugkEF3eSrrAgP4bf4Z4K/MXreh5HqJ+e0BrFqdAij+YK/MNHQvI+WggRcvVvrMJ/4dUbzbM77wv1PJupsh4mQhrdeFnIscWx0MOzj+Tn2eeVt9F4Fc87wNTsiqLsOqDKnIBq+/3f31PYX9fzmzeEwVnbUaubHKreygpdRqRB4RR47lQmfQXn48+BW+kM5F4Cz7v/8QrZPALGePOm6mG+rzjZ9pfg5MXs8GB0kWxLGtSgwuBmCwTo4Uf1PPVwyMArIaMg+bm9PbGB1rZW/sdI3mKm/0yOgexV93VzcKI3RXtx3TFQFGso9OnKPzGCUSfAdSuBS8IckKDcojSA66DaiBYeA7H9NQ+VlrePaxHQHXFdcR6/H+GBy01Ed9TeJB7DF+M5CVk11ubPivX7M+jPPY2fQwJ+phDammcoQPoN4othR6CP5y3xeDieIg784QJMpSdipAZYpV7C2t1RyFMVThBHGLBVn5hT3BJBGSiqJ9afe0eAPm/m7Z9Z3i7+vWsZzGP7+Oq/C3cga20p8YrhZyric1DPoT/8GfHhy7IdF0UbxudswQ1bpDGLWJhp2uouj2A4Qh7yHGGTbp56lVhHpgE2J7IOYeRT2ZtLXo0Bm4f41S5sxH6FT+zgmpWSgzTsw6TL9R1sOGQuJ/IV2blWMZFPHii823eUwHSA6xU24N5SeQ5EKXQj3WjhXF92Wbev8G9ersKZqgwP7yufj+5pzYAbZNxQBETXX+g6mSzSOmAy1Qtv/qCKe6D8XL4m99oaCuJY98akazJW1zflZ/0yjWg5PZ5avWHircWBBlwqnhwG3RK2+nyu+gSp1mVowvOsntOUvkcLrVm4zUKCK03lLtZVvLqk1wWGtgqnRBtLELhHfg3gGD2sHtHpdGMxE1Udm/ssUdD2DuDHub8Qf/q49qTTmYd/j9sHxCBNvy0yryDknHfUDnuqWm89vIi0llx01EDGV1ft7OgDraP+p7/9SO749cb9yeZrCvCWOnPSVb1lc+GO81SJiSKt6dOjVWNdnAIziquZiCNkQyyBBS2XXARjoESHK5rBGWs6oIa9IvbvRZMbiOGSDG4yEOt3k/b3YoZxznVuzjkXeXsNUNzStuMA2ztwRZs38XAvNQotBKrxw9sbZaoUxnZfg/oerhU4nmCTBqjp7vZW495xan/l7urd2R2N7xv/4AfKwn3tLaQfwc+xyn8U4RqAjtr+Ier2UVW66/tE3Gq/LcM+7QEm4yjDHif2wVK0s+trGr8n1RVLxJlyPifudVnAoAAyucReBMfJnPck5NjXnq/CzEM2VEJEJ5DSaDdrqe736pLAzb2gaFVeZYG7BKDhSOXTH6jtraEOT/saJ45xdVuH5QJ8clbtj85jtaUMdVxgUJ3lQDpncHPexfAReVfuVOUcK+xyhnYA7PQAk+TOzs3GPcUYVyyV5wXm4LXNlcEy58Tt7e/TVqOXc64vco9hirm3Vf3r3fAT+M0ldI2JN4t7ti/2tporvdrnP8ZfXCAPzDN/C/KuVar8e2kNXFlQhrDHXtitXlpFfHFZtm/EXWBL8LHtAtRb426fR7wywe8iERHDUbv9wzDzqiP4uGSE7V2NSXe7zedhr4k4rpLi/T7l1RXxxciDa5/fOhibeIUf57ei6kQl5vBuAK98UdkJWZPJZDKZTP8/e28as+l13vede3vWd519hsOdEmWT1GJZUrzIrSOkbl0giYPE9ocmabqlQNs4dVDECPqlKOC6BmqkBYoAWdzGSBMjqdykLiQjqiwblmyJ0U5RJEVyOOQMydln3u1Z76Uf7uX6XXzP4fuMyGkI5/oDgznv/Zz77Oc6y/Oc3zGZTCaTyWQymUwmk8lkMplMJtM9kn0hazKZTCaTyWQymUwmk8lkMplMJpPJZDKZTPdI7wlkcRVFrmyOH/OQbw5MQuwhJvCIdaqOcsux4QhhVOo4uoQT47w7yQzqWHtzbprHrSugHUrigJBGHp8nVlgj+w4fn6/8J8AVVljja/yIKI0DOMw2qwJH1vVxfIbhf67QhEyVwiHUhRvCSOesH4U2kWY6LYARReZSX5g4Us/T9ayTCPnZB0Nsghdu4fmTDz/euT//1Wc7926D6xgngu1YoH6Wbwqm+NW9lzv3D/c+JGnZAu7WCU/s+hVBtfTP1giTJz724e7ZV77wh537mxPBHn/KSZwuE+TFUNFMBJcxJn2jqrEXr8DvsT3J2/aaYGXSiWCErtwUhMbroNqsv1/65PBDgoH58FPSW85s1GmZTV7rnt24AewziDUPrQGPMheszWAoyJpvf1PyfOKUvHv6vjqeFOSRl78rbWz3AG0MBJWylDx845tSMPOF+H/0MUGODDfgZ6/2kwPF3VNoINiGQuLJgVcqgT+PIiDkiEdpgtw/wLOJIEy2TwoCpwIbmMga9j2F2QjQmFyLfEmlLfXggai0vBI/mdCt3fG+ZOJgT9K1J3QWFw8aNNBY8pDESPcBUD5I9/S2uJdAcW2fkDY0ApuwbFBCoNu4iuWNdkM8G6lPoBG5bOBnSrKcfcjiKMQ2U2hXxn80wrVqbFkVoI1EYArFuR9TpIYRhhPCPrZB+kiMJq3vA3OyskI8U0ruMlglQL4oTpWHwutFgc1a75hPOeL209Lj+V1SKLhVUKkhlGGTUU1XCvCaFALR/zhoBt4tPPE71TthML5bYd6Nvs+Cu/skrf5CVIbS4Q8j5D1oPjz+VyIG312y7i7wFcJTa5m7aOPVCv2H1EVFmiRvP2W/bdZMMGm8WqWcC4aux2sKAgnQiFQmDNaxq2isu1gmvEkBz3uct2Ieo66JQD7aNdEI2OUF5rW4FcPlvPIFOLNQHXJaMsvrgLbOIN2pzNknB1KGc14ZcUf8zA8kjVgquNEpmdwplPFGU0dYX21uScFtPiKeqzsS551buP7ktqylqrnEvwak5PEGN7y/L+uRN16SZEQ9KaCtE+JnfYoJPDY6lhXwioGybQmHmSKOynsZbuLgnL0HEudQiJ96XsZG2W5YsM34p4dK7EqqjcfE8NHdRJOzbxzGC9fyTzhjXlkVQhYrtGv3ItLnvKoCg3TINoUwjb5nwdsYFJ42dA8CElx6AuW+jUIXitc5lyPotBnw1j1gtHt3BOP99/5BjQj971+UdFz64Z+TAO9Hh9/Fou6G7B304q3OPUmB3dyVMIfFQ+Jn55nasQBSEfa6YBsj6hC46sUUC0I07hQdLm+u5FH7Y4E6KRW7G250UJYtkcRdYw0gi8tA/MGRNoTdjj0NLRA2VQRjIl5T/ByJEfVtXDjnbu3uyuMtQVcnm4K+jTDuupekDc2+Ild9Db5SX3d17BVBzEfYeM36MkjGA9lvm25jLwhjUI57APqRbAKsN4PtYk/SHWOTYI6CWKQSXoZ6TrDuniyk7e9PBfstV/8ApwlEd4H2uyiAxEWeidRkOHO0dyLi2+sTUtgUYj7TSuKPIkk39zaupVc69zCRwaYHLHncoE3TvmzyVUNJ6wy431szifOhkWzsldhbiufSr49HUhYJms2s+fpjN5aNqFkGXPZAxv+q4rwJbZnkbuynVbBJceM/raRNLDFvu3PpYue+/KZcbbdxTAbv69eljT/8sNjJtQ2Zf9xqbOl46K/j0PclFcZXXpkYvkZF1JZKoZ6+g0V15J9UxE3581qMkA1UV2oxVT6755wrFNYZcwcP1lfvbPhtHb87WWqefedS9rAdorlPp64RQx4C32GpaYHa70Ma6aV9L4BxVnMEvJfERPIGrnjAHClvryIlxpjf7YTmJerKE5Yb5nme+PndUvB6TThT5x9r+2pf15+39vsA7oHyWtBUNQrdQ0KybVGTyWQymUwmk8lkMplMJpPJZDKZTCaTyWS6R7IvZE0mk8lkMplMJpPJZDKZTCaTyWQymUwmk+ke6T2BLHZOcAzEFFcFj1vzKHn9fwT8Ao8q88i4Qt8GjqZXAZSfPrFfHnqPONEicMTapf50RcB4EimRRO0R7wAX0vEYtjyNwM4kvUaju5DG9rt4HtFHGVZErwDLUODodQh3HAPaXFWHEQQqHUT64Aw+j+OXOG5OQkSBjCqUsge5EsL0EAu6SPAB0MO7YJs9fO5B8Q+k537D/2I6Jsj7JjC4l3df7dwfGX6wc6cD8bN25qHOfeW6oFDOn6kZVccfuq97trH1QOd+6eBE5/7USNBABTAom8BlTID42XCC7piXNfKjjMXzS28IEuTqXPAtH/hRqYftn5KwP3ROMDCbG5K3uCe4rt1r4v/SjTqu3lD8Pv4o6uQ7gi258D2gfB8FSnkdaOahpGs0FFxI3iB8jwsxxW18XPrPhe+J31cuAcOSAEPSF1TIM88KH3hyIG3/g09JmOsNWWW2C7S5FKcrC8GTLAvJQwKsTa8n+dT9+rB9iGP2U9HNq5LW9Q2EjfIhI6MqiEmW/BRA3Ez26jLqj4DPoR0nFe9hwycAACAASURBVALREP1XAUE0XpN6Hgzk5dt7dZu8PpM8jIFk29gAKmQp6evDaCyXksY3LkgFnEARbp2q+1gfyBh3ICgdkPxcPIStGUj9xLlgctTYEEA6dblUYw4xZBzH4IVo1wBemogqASAGbDDGlySAQFbYFPXc611wnCpN9xBJ+k60ChbzXib9npJa/fMfL2+PeB8iKukmkoz8wkDQSejnf237gE0p2a4D2MMoFN67UYahdsA42fg1Y7BORmCeQSk/oaQcgT28J3oXIg3ag++3gu4F6vgu/N99qld4oxkcw6RyNn489cyrnQujjH140bstziCW05v2gOe7rJ8Aieuu8MWhpgxSnSqfHPP6yBMnMcHE96k+XsITbGYZA8PbQzwqxWSH1u+yutOFAr6L+v65QMxGkRPBWB16HOUyP4phsLMM8wJFigVSc4n1mEx/XFSJn4OsjujmRNLRS2S+u4b54QhY3aQSPxSvjNgTwqDbXwDrOK09JWtAko5lXhv35U6L6JyEsX0W5XaAiHYlc/vXxD1tyJjjsby3fVzmkNOl+N3BejC/Ju5jJ6UMT50Gdxlhuoz4s+YKCtyvQdR0tZRGvsScdD6DH9RnhvLvwZ22OLcMV1rEAQxbqOuvYm/asCN/HwyOl/QTILWquQO6Zxdo7J9je3GrTiOgQQJ/d6a2wfnZCoEH5m5dCGrxKM61XaxfNuXqHTeV8D73W9LJfulbso7/+kN/snb8uY90z3oLWaeVJdwzlHNf4pwsZa2dAGcbJW+Kn9efk3TN2v0F7mEBjaj42ur+GXk8xyIc+NeUqNpegybkmhYDhp6G0lCTJw/7QVR9T8q5RWoSZR/qM2qpF0BHqj1ODg3K3byLclNhB/YPQ5NvoiEL36QjxviSSfmkQOUvN8Tu9S4Kbrj32RfE/dXLnTt5Sex3sod6yeo9mmhwTJ5hL2+OsdDti21McUXKkFhlVGdRSLuZT+t+UK0BsbuUPTuHvY0+Cj9S6H+kGwNsAWMyaOaKi1zacsEbYWCQBriPIEOcKfDjbil+9sYSP4m8Rfsur7HiPBQDMPdjC/SDTfB5Eyd1NSlxpVrS7PnMZF8tWsjYNcbe0gbK52r/mc6d5jLWJrmEU1ayn1QCSxo14WxUUldruN/q+FQ2CPdhS3bRZyfYk8sH/DqFeyR1nAX2UtcXsp+0OxG88j//zX8i7l3BVT/xUz/duc8/9CkJeyY2c22tSS/aZhizfni9ql1hVbzrw7VXOfr3uN7ypjjLgH817B1OY3S3Y2FA6vsKInE9i4xQdpLARgf3Pvm9Fa9krHz7b8ElU+h7K/84HrwixbNoIvaXV8up6zr9X2e5FLY8UpMefudVP1f4YH6HVqzQVtzR87I2yNB1mLqNIW/okwls2TBFWai8Hd4D11eHiuLAd2VvJzshazKZTCaTyWQymUwmk8lkMplMJpPJZDKZTPdIR34hG0XR/VEUfSGKoueiKHo2iqJfaJ4fi6Loc1EUvdj8v908j6Io+l+iKHopiqJvR1H0Q/c6EyaTyWQymUwmk8lkMplMJpPJZDKZTCaTyfRe1CrI4tw59zeqqvp6FEXrzrmvRVH0Oefcf+ic+3xVVb8SRdEvOed+yTn3N51z/55z7n3Nv0845/5O839QUeVcv+EghNDDviPxBfGPONasTi0T/6FOzB99xJ6IzrJJS05EBJibTCtPW0dARyQxEMvEpnhwIVXpxwERBRFX/ryBLqW+cVfH5xs8j8b34lh54UcaZHihhP+yQKQJMCwIpStDVdyoQxzxBjDHZRHwVshRqgv6UIgxeR7Mm8JWAFNTCiKjVwryYj8XZM6JJx/r3Of+yVbnHjWImzf7wnl6fCrICbcEBvfCG/L4rGCFb0US5xNjwWj8ITA9jz51v3POuey4ILw+/tEf79y/9dlPd+5LqeAszo6ExbXcv9K5HxxLGc0OBJ0xm9blnERSPt/uCyrlUSB+H/2J7c69HUme5yXyJlG6DWCSl8Sp9OrwNV1AuGXHTgI3s5C07Av9w2UZcWGCKskBu25zxGY4zATz8fjjgjFYWxdfF14W//M52iqwJa++Ju1sV4rTPfGhOpz7TiGtB0C8TaU+5wpDK36SWNKoaBUFUMaNLQElTuHuSOqaHcgHi6m0lWwg8SuUMV6Oe1L+aVPMxAGpOkQ3VHZSkfdgB2KgqxBnSyQmCYnuGQxLCiYZzK6LYVeH0jzcnYsIZ6cu563zUt6DU2KReijQORDVPSDhojWgMGLgslAWNJlF5MEQVv4xQOELU9hj2n2FB8Yw37DVKuJJkCiF/Aiw1yLYYKa6UuzKw26F32LWQuw5lQdvUrTaRhdkvwaSF4g+HM8Kfr7v90JM3HcunX3gXkJl3vqlLQnUQwJcpCJu+pu+SwYY4cdNBH3p9wu0z0GP+E/aRhoWuMnYYX7yJhzOmzBGUlGg6APkG9Up2/nkKljVADnqbciuQC15cITvSEwM7EAJBGZr4ug1S/zvEcmmOGgLZprzRjQuGpaktR/EgInUWEikUoj6qOrlMMuvKvWsWVzgsK6gYB2qPtTkRHECQwHSTwCTFGT8HhEeH69gaxUGGJF2UaKCVDICaxMdOPyEysWT9hCuuQrUPaZTLgAB9oap65V2VFQkQOJy3hSIiQhMhTL04bCIwgI9Ll/IOJ8vaSfgxpI/A5YrbReNA6AOSabLgTZDNyDemfixZcG+KmUxbJwpGtBiKn5nc3l+MPH39+Ea3gWCcU1uSHE9ojEbNDOWIw5Jcm4dE0HggEuiITHfzYA1Xjsr8Yz363cPrkmapjdlEYAbT9zpdZlXZ5mMhbt3xP+Ll3DlDJI7WJe62GrWOBvHJfP9MRrccSxCYszl1aSY4ygaNzc7mvGYWLuEQ+cKc66IHRGoa1Zu1PSDijtTpLbTaCh7AOwi57vKDwcK3jvSJINXcRwmF9Zu9n0GwfJkPlEVLSKV1ZAGkhT1/XhHB5tVZcBho4WMIo5TdeYODlA+KJ7RGUlMBMz6l35fwvjlL8sa/DPRD8vLT36gc25u17jM5S6QpJyTreP6l2NYPxzABu3IGri6KYv64pa04VjIxy5a1jhboiO5P6aqnvYIlagwnoVUwFJ1jwZZjMZXAUFccqIBDG+UErvMK8WI/YaNaeY/JddgrCzEHweQwSVxolw85xyQOUnybAHTK0oxRWPOU2CCMZ/LUHA55vh5gyEmvj57Vfa4kpdlT+yh3xH33puCtV3cBL4Y42hvLPEUuIaqaK5+KgvYwBzrcpRhxj1BdMQCg50XwewEV14BSa9qh2jzwPVFFdYyeWBfdb+7+kdVkPP9wXa9IEKUyFNcB1XkgfbUNAbV9pHWGGNEAoNIDGwBW7+cc26D/fDuIXC7CHu2lDpMMaGKMXSnA2CKiViucIVeQSx6HetoiLUor2mYyqL2GPZ1DyKxUzeBX789kTzPUklY0av3lXnd3/IAhgw2YDAQWzu778Ode3Hq0c49x9yl15cw1/I6/in2uIiYVWNU4ErEhO2D2GWUZxEfthmVZsniPUbjn9cqO4n+UYQ2+hqFvitS/UdN1gOLkkC/afPMMaVUEwCskTG+cP2o+ru6Y5LR138Uge+k1FWSAT/KDATWhoU7HH8USFPEK9LUvVPijLHuV9nJuZ/YPOOQRqQz4s8DGOsIkbJ+aL87TLTaI/C3X16NmWbiJ8MYneL6CtYL1zWSxsB8AuNlrHbewzpy6V1V1ZtVVX29ce85555zzt3nnPszzrl/2Hj7h865P9u4/4xz7jeqWl92zm1FUXR2pdSYTCaTyWQymUwmk8lkMplMJpPJZDKZTCbTHyPd1R2yURQ95Jz7iHPuK86501VVvelc/aWtc649+3Wfc+4SXrvcPHtrWP9ZFEVfjaLoq1MecTOZTCaTyWQymUwmk8lkMplMJpPJZDKZTKY/JloFWeyccy6KojXn3Kedc3+9qqrdKMxjWwmOVVXV33XO/V3nnDvz8A9USXP8WQeL47+eo+ShJKjj8ytQ3cJ5IYau/u6a2F91iD7AJyPqgcfuwzDCBinJY/fqPLj/O3TmuSz95cZYW3xQEjgCzpP5Ks9MF1ExxKzg6DkxRVGLv1B4IcYDN0/JI40KqRlQiz2IFe5LjqPzCL4qZ6S7AJ6uBJ5249Txzn3+7JnOfXnxSh03EMgF8BfLpXAmdl4XBPIt4FnzXUnL+pmTnXvwkiCL92Z1OL2exPP4JyRNG58VzMWzs+c797n0WuceHZOyuAHk6uZQwkya7L+4L3iOM2cF7THZEbTIxYuC1hqckzxPceyfDOoSbTgGwiZN60h1FUs9jIXm4dY3xT0B/WPnNrC1mWBOxiMJtDeu3b0E6AQQBUZ9SdO5s4IeyTIpi2efR70BIcK07wphx73w7ebzJ+TZ6ZMS/xL4rywDey0RrA+ISq4CJigCHi9NazRUWQkiahkLekXRvGgmSRNDP1gspPxT9PekB6xxg4kmFkpj9xAPbYMygn7MKNM4alDoeQ601BKIOaKeSz8Tl/UDupTrA3G8d7suT1JljqNvrh2H/UAebkoXcwtwZU6cEtxNrwdcV5/s4Sa9xLCGEJUpEo7+Q/xHkOvc4t/Z9pXh5XuKtSTuguMikSzubcUhku1QIS2DY/rRfjqFBtcVELLvit4RSfbdxRTftdq0B/pgKGvRJtrkAm14CiQNbNxiX8aPdgjsy40BbgBUeg5sGKFLUY+NSOJfTqTvYTh2ca9OV0W0+F0Wd4h2q+eqbZruLmwV2krT6yMiWIWZHFA1BX4MZdSZfXZ24s5gG/KlpA8m22UJET+MlFdmyOOO1IbKTzKyk2jAOEj6G66m+hI11aKmkQ6FTedAFpjvBznFaB8eQ8l56GpVv4JBVPPcw+l6J21MBXcXzSy6i+Z7yE8IsdyGuQrqeRVxveFWH99UEER0hTJNLBdRWwqx7Kk33LXAK3GyIeaBpLMRPQyaKXHybZNf0C9Rqcg8bSpx5RkSPiDBDuGU42adD0ueDiTShCRb5AHLJ3VNgxoPFCof5dIkOMnANwReMr8tA5Oi+g6BHJsDUTpVhSR+mvXe2jkpoLVTaAgYl4qpxL9zW9xDjIEbZyTOuSw93J3bkreLL9ZrnPl3ZK3DvjnYhhtrsBEIsoORoB57fSAbUYm9BqGb8j4kdZUAyqSQfJZoZJVCxWJ8Ic2tvVVgAQxp6Z9vqmuKeGVAhPEf7TMFGjHH+intZ006gAlUnQZxEk/L/kG8M8Q23BI1QdB01QxtrESlYOwsE5krzcAR72M9OkJHmAhN1k2b+jr+QVT+LYnz1mel7f83XxI//7gHdOYPfLRzRw8LsniwJ+/u7F5tEkXjII15MAP2b1/eK4DoLm7vy7t3sPiaoPETmd30twUnFxT2X4gJDu33xco0Hx5fFe6V1ytkMBqYk8bA4JbwX/IaBISZNR2hwkRHX02EfTjMoRTWPuMVXHD3GCbqohk/iHeMUYclrobKD2QvwvXFlsZgxedYVOc3UJ+/+z3nnHObXxUccf85ud4qvylhX4MRBEHerY1xpRjKaI4182wmbas1N4Me1hJsB1ze0o7LY3Wdj8JhesblovAvJqq7XNNFxJUymm5wRGcPLGCC81BOLpCHHnDlCrvZuNlmE/U5scO8yghXDwykbjkXUFf+tfkAsrgMIKJ5VV+ykAFuOpeDXYNM2NVbY2mrFRDg00Vte3b2xX5EaL+jvtjjAv2Ae9DnMXaeQIO6Opd2ePPgpnPOuQXWLNMe0eLY7+MiuGJaJeyFEz/HcOXOYlmXF8e52HflxVvEOoyCSG3aw6NC/P6vXSoDY33kiVTZcXSUKHB3SanC88vXbzQa+GjUsb7Pxe+n8ixKQuWtdjJXumrTv37x5ZrXaK5Sx1FgbaKue+CaybefFPg+Jwr0d7VnrBfv8NN8t8S9ScxJY27UBpZjass4ZhlirxvzvxaNzWs89HdvgfbxNlrphGwURZmrv4z9P6qq+q3m8dUWRdz8325HX3bO3Y/Xzzvn3nAmk8lkMplMJpPJZDKZTCaTyWQymUwmk8n0b5iO/EI2qr/a/QfOueeqqvo1fPR/O+f+cuP+y865f4Hnfymq9Secczst2thkMplMJpPJZDKZTCaTyWQymUwmk8lkMpn+TdIqyOIfc879RefcM1EUfbN59recc7/inPunURT9x86515xzf6H57DPOuZ92zr3knJs45/7KURFEkXOJF0VbeVzOJQ26IeYxaXUi+O2Purdx+lQFT9iXh9IR+j67DGCpdNDybqVOuLdYX3/eFbIXL1YogJIYC4UEBnaqCZTIFCKLiaUgilSj+YieBZ4udGS+Sa/GKEhaGX9Kd8w0Mi3EG+Bxm+nEXz8qdqab2CGgmaKluNPTgqh47IEHOvezz9R44OPAXM2BguiVwA5du965rywFs3G+PNG5kxPC5D0eSZyX3qzfHd8v1zJvPiIIi9PHBC/0nf2nO/ePTb/WudcHwIUBabV2XY74Dxpk0dUtSfeVA3FXuPb50uuC83jkfslDmQqSZrwGxMx1KecqPtzhClJiEsF5DaQY3LGTzqs9pGtvn59IPIN+jbDpZURrEUslGJAx0Mi9gaBvIqCjLrwgfqZzIoskI9feqMMHfdPFPyThnb5P4p/cEsTLAAiiEggGIosGAyBZOoyCYIpHQCpVZNZB7D8kNyjyLexAQoPbMuxQJhpVDpHIS8RPAEvB5tEiIJIc9gVIsuUikAla3siPLFoAcbexVrf9JdJ35w0g4aQbuO3zgsYZEDG3I3V455KUOelWRMj1R41tHGBI7hFNJE7iTiJgyxS/j25iOTzh0byT1JaVfvuq6CwKBRb7PbUvK8SIH/FGvHWQ3Mig7wYjuZInP27mj5tC5dkpkHUFIyK9L+N8Blgq0tSAyV7CNucNnS4C0rg3lDDSU34EUgmGe4SIsuHQ66dFKUZEJAIfqHTXmFPPCyHE6jtqVn727pFEnBUiVX3cP0y4rrFwvokBm8R1pi/hMM8uxv4OPxwa2nSpPC6ICiXOPZDskF2Bu0MjBz4PY4r5lx8THHG+r+otap4djfYK4rJXqFsvJlkht+C3DORTzdt9gwqS5aeJrYYVvksccpt2dkHapji42FuhI6qx7ojErHJVThRAZ3GdRnPniTKfAfeOeSBxu1GIargIuPMG65tjjIa7xNyKTZX9Xa3r+ByZW07ql/tYg4yAyU2A/OQ6ejGTxPbBTI5SmUSVS5kLLYAYnOzX76a09Zwf0TaEkM0kpHNdmbLOm4IpMEFkXfImEpk2umMngEHbwzpgTwqxj7p94LgshB5c1oPZDGuzGa6hefNNSXg+ET+7WCftJ4KHBcFO1XN7LQvpsPNCypuoad6ooeianC8c0ZWGQ0lrYPvBpbx+hdsicCeonwzrvWPH+G7dPnogBveBbSW2tFDXsiBOpHGRSGWNDpCYg7rwlnMpxN5p9KueTIBuXJX2vgHSdrkh4c2vSjtIMWCPzks+R83j539dyvO/fWarc3967Qck8I/DjTuGUuAyexcEdjdbQ96ON4hjNv2b0q7yOdDEB1iz7Mlzh/bp5py3wc1rpVqDHytjL27uYQXWT2p/LoBDjFt7g4YdKUwxsNPEePelDKvEP3Yu9Wq7CYT3bBAnGkA9qmRLeDnCzrneIma+6TgJrhlZ7mNyjuubkmNitEZzoGJfuCL+n77QOY9/7XXx/3pdzxX20ohK3QSu+2Ys7SBVxhnra2wMLLlvhz7Z7ifG3E8Cy78MzDmKyL8vUXBxrMb32v9Sjf/+vUc1tHvQwHW60YZoM7u2QLxy4Aq7Va6aQBozlCfnee2avuK+L68yIn5b3U0lzsRJW0lVuqRi0mZAIN65wOcV8fTw00P8BfbHpjPZ/zo4EHcP+Ophcwda4uRZuZR8TnAX2QB9P8HiZHlH9nn62Pt9ZE3a8+kGPXxrKv3qNbTD/ppsZka4Ns7B7iIatyfZcY+PxcZcbJK+wX0b8Rpsb9rtX2sr3O5RWN8q9DzgB5MBjfc++oqYu1HoKssQ+veofOrvmd6ldB2hIlCe+upJBzcnuofj5FQ2cf5+XVX+vbqgaD+6sCGmCXYnRcKJAeYCslLDGMeGQkfonCuVHfNjuTMUAOewCa8tSvzXEORNGucIj/NDtb5eAR3u3ApfyFZV9UUXbm+f8vivnHP/xUqxm0wmk8lkMplMJpPJZDKZTCaTyWQymUwm0x9jrXSHrMlkMplMJpPJZDKZTCaTyWQymUwmk8lkMpnuXqsgi/9/UXwEI64iarI5r0uMQhw4yh066h6FjnLj+DGxOkcRxSo/kUT7IWI48h+f9ymEF9BhI91E6QC5oZBjTYaIMgthkomOUvkkQgX1k8FTThSpJ+2shyzyH1/vAdsSA2ORhHAdTT6IJFmhelTe4gzImqXEv18JVugBYIOn/6rGW/Rw7n2ylPRtAOex2BXmxGtXX+3c73vwvISXC4Lo7Nn7O/dXX7ronHPuwfvOdc+ygbCwHv74o537Dz4jft4cC7I4uSFluCVZcG4saX+5wSvdAPrrkQ8JhuMAuKLvvShoojOndzr3Bz4krKX5VMptDfytRSz5bElsC5CLFPoM1mq0Ju58yXYt6ZoBQzuVJLr9BmNF3GpfM9Y6pZmkmybjvnOSmAFwnS88J/nZAflnPK5xJjeuSrv66tPi9xP/tvgFrdrt3QKeJRMkymCIvO1LGrOmikYbQEpOgCxOJc6QXUmJowzgKogbjlyDiukBlZLSXgeQkgpfLO4Q1a+a12lXSDJi+kjMy/mcKAykm1U+ILqqrjiiP0AXdrtC4naTibBkTqAv9c9Lwk4AmzabSPwHwMbtXKv9pKkkvL8m7/XXYQN7wLmiHwQ5kZXnMRGJZHWoMYoIanghGhLlSeymwnJ6kKNRAGWniDUhNPHdoFoVqmyF994VNM73/+6R+bkX8pX5CulgE8sVJgljdAYbA9xLnza2YYrNgWKa7cm4MwRWJtsGNr4SW7ZAofeHmJeUEmc5r8PkOLIa8zpQoaFJResOzBk1BneF2JWfEBqqCXsF9GwIq6v6LKdWASTvUSKml1hhjika++hHVHVmhfg4xEO0WYR5G21Mkio2k4h2sE1MAPcewsCFFKtyDoyjbb2ph+KMQm3sLg2FL+1RwDhybbJKeyp9w456MZSou5yg34UUJjlwtc2R2PY6JE84d5nAdzIgeF6tMn8/KGHr4oLsLv/amPjGKqnH+nQM44h5OJY9bgk3Cb9EHCvMLPr4eFCX5wJY3wNQS0tcUTKSm1hcDxMwje4GvhFXmvQHWG81ePMc6aA56PUT/wecnzpkmkRLFkAbDIiTCgGMlJe8kgdtLN0SPxtYB7iZRLQ8AAq2SSMRyNvHZYzcfkDCmwOfe7AH7CJQzkTYDYmSbuw3cW9T4EcLjKO8/oXkuSUptOLU5O6mwHiFCMciTlUzXOmh8MWJMloIHe2dj1sbzLpEnGURuCYKbqLqEqAub8/k+WBUJ7IAGnm6J5FubkomTm5Jg79zU/rKGI04O0Z+tKTli/+vPP7VZ+rnv+0+KA8ffUrc9x/vnPFC2vg2CmAvlYnZJCL3W9b3a5frTlzgqpapk3ZaglLsZku/G40l5fiBCVuOOV+30ZWusI1ZBiZjAbQsG13Ztv0M2ENcX+SGuDIIyOJKzTn84+FGTzrusmmUMxiVqpLyqdA5C3aEwP0zEeIfRkBww05P2z6xLXtIoxQN9NJt8fvN1zr35He/1LlPXZbKHV+TOkeTdNPGHmdYsPdoG5CHdeYTbWK6kLrn+BKj/ocYKJImzzHs0bz038WRqzLnXmru8+6dz1XY3Ig4LgW47cQN0w9x1AnKRdY4Iaws9izVfCp0HwK9wH7jebs/WxFhqqZExJMSoSr5GRfoK0RKcy7SlAuv2yuwQbME2pTE5PmO7DemA2m3EeYLk6VMMObYy+01AWXYw8iQ1j4Y9rOZtOspZj0pxqA+51z7Eudmgzs+jb5+Entlz6GNT+ZgEx9IWmZvyKbT0y+92LnP4nqe8fZp55xzxVT6I9uY2roPuEt1TRVRwkTYctHWIq2d/3MlhKG8hBaeeNxd7eL/PkGvY6U8mZ9ITcaODqd7vgLS2A8yXk1tPIFlp2Oz8l0945zu1sp+qO9OPPtzQNlzH1CXib/u1RRfbcETb974Cmzg6T1o2ExmiOsXXNGSEs3cYoVjf/tVMGbuPWFcTjGOpIiTmGKnrmhrcyNxLohZV21ptVZhJ2RNJpPJZDKZTCaTyWQymUwmk8lkMplMJpPpHuk9cUI2cs5lni/+Q6di2uf8XJ3aKf2/IlBxRvxFhf8XGuoXC55vuEsXSEDwFxeeTDj3lp8zNY/wTXysvpUP/SpkhV9xwN1eQK9+EYP8FCpv/l+8RMnhXws451wC7xl+KdVeSK1OO1f8hRfC4K+9Ar/+UCd+4W5/UVLg1x/qBKA6OoFy5q8InfySLsHzyUJ++fTgww927n7zk6wSv3bKY/mFUz6TXy0ViYRx9eWXO/fs8R/t3PtX5ZdS6+fPyvMvfNM559wBfjE9w6+67v/k6c5d/nM5cXv9/sc69+N3Lnbu5eud0/Xuk5+kf/daHf+Dn5DPN94nv6J8Dcc/ceDXfeNZ+UXnA4/JL0fXU/n1bYpfnCTipevjxVJ+ZapPe6M+8auUwYhtRdy3bko8i4W8e2enSSMv+t7EadkBf6mD9PGXNU6OJp66T4468sfUr74gmdvdr9vfaE3Kgb9M/wP8qvmTn5R0bWwgLejis7n8keEHrW1zrma4iLwndaV/mQ7bxF81xfxlEYYIdSSLxwTKQx/zV6lqlFEXrdNNA+6Psi1bdfgm8OM6/qipUEf54B/xDNfkhYOd/FDcwxF+eTuXF3fwC+8d9INTc7EfsfwI3Q3GsN9I126Trjvyg2SX30R7T3HqkD/YwmmMMU6tj5CfbCBpTPvNSVz2u4zHk8UZ4nB55QAAIABJREFUoiGoQuevZXmymXWRvtXhXDVFRXDo8h+S06e5eErQHVboVFlwVnCXp1LfhUO07111J9zu7jU1kUQfr3CiQwXZlzeS5vx5imPtc4yjt16TMGR0cy46hl8741ex8x0ZXzNF8Wj876kJCkI8AoPi3Gon+bpTxoHfOwZPBvpPq7478s8bVZb5mFMrBZNpPOG0CE8h8xhagTE3h4lRoBY1pKCt0MQ0hognbtW8gPNanvbiD6J5SAEnR2L8zLY7WcVqQ/spE2mfPPAS8u/8Tu/PqUMHtfWyInDcX/l/+4aj1g/6TfETPDnLcODfd8I+sB6668OlK3TJzu9d2izVP6vApCN4UvzwM9VnQj91DtVbIHpfdSoqCKdhODZUqTUwbKCa58FL4y6uShsPnnNA/DyVGnMygjUTC6bcr0/79UDJyeB1WeAUFOJUbpyeLHP/Scoe5jf99uQhxpRiyVPTOCXgDp98cs6pAU6tU5VtbCffSMjCb3djhXlBWnAiTvWxvoSTjaWcs7bO5zhBu0QZggw02JbK6m9LAc32xf/t6zKJ3b2DNVavjn88ljB6YyCANEpA8oO6L9RJbZ6s4smM2p2TehDa54EfdeoBk3/6z3nYjVOAZi4SIa2zCetB/PZ6aAhcY2BtOjstkW6g4SST5rTZTOpvZyL7AtevSwJP3geK1YeBwXlZEv7bX5Z5zq89J15+L/24/PHUE/X/90mcwwXqbed655z2TnXum/uypu3h1OFGIse2d/ck/v2kTm98VtKawB7Fl+WUb4GjyCUMX5z7iTw8IaOoE02Hrzi54HxPGWGuu7iA8q9HubfUnnqtBlIO8UD6T4k2oU7FxoEFKfacdhfSQdsTXBkMWeW4f0bqAYLjugttOEX5T/oo0E2gB9q524Vb4veL3+zcg6df7dzHLoltGOYgkWEde4C0b5Y4udpU/61MbM0+yFEjTNDiCcoklXabgEQWIR7u28VqflO3i5In2UucOA7sjVaBMUDtNXgIixHTwVNq3Gdi+8QYEIVOatPIyLE2CUPtUnMv1T9BDT7P0bZZhk2mi8BCmn6T4D417A2XCoi/bds5CjnHabdFjLUE/AzXORkRZ4pOsQXSwxJ4j/07b9ZpjaU/9DM5xRoD6cA1Sx9tskKe59gLmufY52tO7+XYqNvakoL4MNrNBVDwSCEstiQ/wzUJp98Te7so6042CJx0jAOTUhIt9AlZ/0lGp05MNnv6wYm9fwId6ntR7A9HvLw7ZwhDpFHOj9v1KNdDeh8KdoUoEE/5vH38d7twqZUENrpitfDk/gvzUT8vVfpwwp00l8C+RK5sAk6www6ljV1nGBzzi8rf3lgmobridy1tvZF6GQVOTSeoY84VU+wFkBLJ7/4qkhTKNh5JE0m/OfJWBmllWnZC1mQymUwmk8lkMplMJpPJZDKZTCaTyWQyme6R7AtZk8lkMplMJpPJZDKZTCaTyWQymUwmk8lkukd6jyCLI9dvjtlrdASOTSuUYYPbhV/iPIgT4wl4dfFwAIdYrYAy7uLB8WQdNvPAY/8II4SGbMNWRAw/osJ/2FyHVwZQAl0ZRv4j1ok63k4kbOA7fKJfiBnlRdJdmIqx4o9HXUbOM+FAmxAvoPLcIFSZPIU+Be4E8SQ9wV8sZoIMrhLBNGVLQQydf/j+zn12/aRzzrnZgSCAhsA7FZGgKEDfcHuvX+nct6eCCXIFLpRfF0zQelbjNa5dl/f6/ZOd+9z7tjv3D/ygIJC/8NxnO/ePvF+wHJOrUjBfeV14qY/9VP3/wx+4r3v2/EXwjVGep04LvufadUF1PPNNQdz8Wx8X2OT+7audGxSajihGXHUFE1XmxCgAKY0whmvSntbnUuaTiRT6oiGL7O0DedCTQHpDiTPLgHEANjZNJf6FZNndJ03CjRHOd75RY1smQm5yGbBqt69J2/valyXsj3xMnp86C1sCzFlcCW6manDPi0IwMX352EUBUqxiQEJEQGgc42GjFQEDRwzbW1jk4vag2uvnyCeDbMorCuD92K9oxxl9FiAwT4CnadvHHAjiJXC7SV/QNEPgomkZ57eAOD4OZDBwc0QMj8/U8Ze7krkD4It3gS8+ENPkyplkbmdP/NwGooNjU9Y0p7GYALe+IXkbDKS9VZtSJhkQpRH6SgJKYVJK4y6BH1s2jwtg1vuHiU/Ni+LUpMsQ69HzzE8qOxox+zYKXZ9wlAK0lfe+fBjSt7op4IadwsOKuyIJLAaermkMyQaw8bAf6VIivfaa2MbjxLadlP6WzoHHI+6uiaeY4r0ogKgM5TPUtnwvv4PKj4LzNiTlyJ9T+vnfRP9qNiDm03jKoaGd80YcSDTLX/zS7Kv2BOQX7ITCiMJ/iwEKIXYphXCFuwBK2QE5r8ihTdoTXsWBTJDIqtoB3aFxL2Q/2qYS4sMGkNZKfpqc9tLSVBUPF+/dNcqY6wOP9yCmOJDRQNZCuCqv35V9tnH6EVlKxAAfEUHg1gUl1WV5dUsUKM/2L2K594nfEp8JO1nMSRKcQHqD/NvNvQdO8H0c212G8Hpwp5x0SeAl0JCkuZXNMkDNSTdlfQMAoXNzQaK6CpjTJfG8SBbsur4+IW8d3TPiVHPMyUGe1VhylIsqUJrBfNGkCVgzeMUU0sVEm6r1fUC4oqRYALvZ/E+EZjoE0ngEfPFcUKA5WMb9ExLN2bNIwVzC3LlZx3nnlqwrhiwrjPk94JV7uJpgkPjxmkSElmWd3lRh/yS8HHjaAvXGtkz0fRxL/Bp5Lw1werBs0iFlBaK2GwLLnaMdspP31+HGenC+j7ba5HOwJenYkqavFsOzfamU3//Na537v/u6TNz/aCTXELnHfqhzJvfLVUVpU0jzm5K3abzVuYdA8LkJEj6QMl9kWBvlO507wvolavYlqjuyaCovykKlLDC+sNPmcKPz8aqLSuEOxbtsJ3GCElhYJP6tToUm5v4c16brzSJvTRbs1QjrpB4XQYE1MveckMZyC2E2E+cI+xwR2vuSszLudylbIvlcjCTs3q682/vyZXn3d79XJ/urr3XP1qfit++wtxDLYrfcBkId1/PMkMZJKu1m3KArtyZSV3O0vTuZdOYx+qm6loxXTWCRkaB95GhPedOecl6FkbJd+XHybAcJ0chJIP6mngvYrNCVc8QUs9kqdKjCZcpjQR+ry/Tg9u8N8wqqKjCJyWKpQ3ppsaREcRZse2pKSMyo+N9NsElCHDf2ctv888qvAnMY7iPTBu/lYm/6wGiP9mUysI3+uY77Hg6aOcoS7fSmk02X6UzGuu112VddB1Z4OeW+EedF4mfWtOddzGeGb2IfGYPNB3DV1KV1lM9A8nl8Xcpznsh4kO7ecM45V2HfUdlO9gPWQ9BPCBt71AbIUfd8aKm+p+6iOTw/Di0HVkEzV8E59tuHGUIWr3KtUHD9ooaJOr1laA+Wexgh1DLcej7l/x6nTZei6qtiwxwq4vjLa4Uqr1tfvdR8z4S8MQzWt7oSJ1C4yvIppHbd5tV2NU1qeTjvb+fm/DyE8Y6bMiIimuNFqWyWIYtNJpPJZDKZTCaTyWQymUwmk8lkMplMJpPpX6vsC1mTyWQymUwmk8lkMplMJpPJZDKZTCaTyWS6R3pvIIsj57L2qK9Cz9JNPPHhMBT9kogGHtkOoIRLdRrfjxyJPNg04m4ZP08nFyHOVQDX2R6bLkOvaday8/1REs3DfMLdHq1OiHpGGHEAARDEGBC/EcSsHa44TXXxxxNC8xXBI+nN/8hbSSQbXoxwHL1IgAIDPicHkaYADnF0TDC87z/7iHPOuadfvSSeR4KTmKOrHQeK4c4VQRzfuinu7cEjnXunFJzImbOnnHPOvfmaYGee/BMPSZyxIFs2f/Bs537lO0927j/Y+Z3O3R8LcuPhP3Wqc69v1pik6/uCKd4A5jQGmufC64I66vUEKvC9F6QMj60LjvmMROP6wLLKaX9glDSHVvwSNZ0QfyVaW5NwiLduscE52sHODlAMQKWkwAsN+kAgF4IfybK1zl3MBXMyXhP3k0/V7z73rNTPjRuS1vOnhYv1xi2p7689Le4f+pi0odP3i//pDaCXkzpz/U3J73wH+E+g4ihNVPBzH6MAkqbrb6wq0pXIjwMCuiIa0k9w06jNXnooTS4PIC+I4gDngulinrfGwMM0yKZyRvaqBF4AKQWilOuhbHuVYGWKOVBchdRnhLJoWX0x8HHrm4KcWj8m4R3sShs6uA48K3HUJW05kEFNIS0PJE1Xbkr/XQC3lwCnNgBeew14tjW0s8GatM8YTMI4q+PKyBAhYw6qAmOaIquil/uGV4UrXAU9G0BEqTDVsPv249gfO4VoK3HAk5+ipfqksjcNMzLOgDocw2ZF0pb2L0u7ufGmBHEaLPJkjHGcqMsWc98nRxnpWIXKxLszjqrz4Och9OzRWBvVznyNbgWsbeh5hMpKwdDl3Kr0dNuEBluhfMlT9U+QI8yFEiL5FDO5fc3f7xXWXrUx2mw/DlmNB01TqYC1i4HPJ+6VaDWQ11ycwmaF8Pzx4coIIdnfiVlRNqu1cZwHR34Uk0ITE9G1EvO9OvTkKL9vq3tpWD1orbfx4v35cugWh3KFrKkA1aIJz9sJBvpJlsp8U0WU0+3hETvnHFDCHCjbpkCsHonFfczrFW6Xd47wyhmivZjGU/W8dXFZkLnxwa3OTayvw3jgNgUZHI/FUx/XJLg9SXFEfGCLRQ/wg9MeGY2co2DsAMZzjjXgEpTXNhTimEkzpZnMZ7QxCIPtSfHZML4R0dnWIftyInUc9XENEcmqQLhWOVCXUyZA8r95qk7k5jn5+OCKoBaLnOhGcbc4YOeci2BAQ7eYtFnrjQLIOqCEQY11iN7lqMM4lTh7A8lngYGsLX6QoFU8CSe/S86V5XHG3oI+EW0i/nZcGYGB/Kak4x99UfrEr70s64Rv9H9c/P/4E51zMJZ0FbgqaXnlpc4dr9eT9aRCXS2BL96URX2vEsRwirFzhvZeYm2uruC6XPfh+IrYj7Vc+uzOvlxT5Ap2BMm/2p9D/aj9PjWONvVJTLEajLEPpt5DeEQZc6EId3KsKSMggEtc7eIyxsl40GcVShm43wVtT91W5mzMDJvtMJX4E1xbk2FdN/wXz3Xu6ddelGi+I3jiYWOUkkzawXRD4lksJLzBQjCre3tAoWM8SNEmBjPsoTXo7OuwUzH6yRjGLsNVXwuMV0tM3JJSLXbFjba1bPK2gOEdYy1RJmxv/gldEtHNuephNHZU4Vof9J9Y4ddXmYj7JxW+OEvafaaFfhhLYDN1mnJeKM/zJqQlykFR+pHnKnAFwyI6Ji8k/sGu7CbitC9S9zH2QLmmK2ayrzhH/HO0gxgbM7GTMPd36/25dWCCBxgkiX69cyCbdYtYxoCNIewn5hRT2sxm/jUaSr86mcsm6Ou5IOmLPSmT87lswIwj6bO3tmWT6JmNH+zcP3+yDvNSJPuOS+DhifvX+3ch3C/rk8/ZAr4/VYGJdaUmzpXHdXeKuH77fgNZKaLAQiAgLgHbdMVqrSVKaRpgm9Q1M5VnwfyW5yW/X2kSkCrErijxV4OKM+WeaGAt1aGRacdoYEJf7qg5oR+HrL9Da1Mv4RVcj0T+cqO4L7CgHSqZt8PrNHXFYgDJHq149tVOyJpMJpPJZDKZTCaTyWQymUwmk8lkMplMJtM9kn0hazKZTCaTyWQymUwmk8lkMplMJpPJZDKZTPdI7w1kcSVYywhHi4kZzXGeuIpaLJYfkUAsQl75kQ48nk28kh+kKOFrYpwfvaZOxvM4s+IaB9C/jR9iPjVOzI8aiAL4ZJUfHL1OGpyKxr350SNJAK/MdJU8sh77j5VHLPQuD/gD70WoQ2IUFAJasSkPo1WZB2LYSuBweEydx+q3kO45nucTQfKUW/L8wVP3Oeec+6MLCBvopL25oCPOxIKuuH3jZuee3BFk0NoDkq7pTPAXx0/UuIqXnn+5e1agHA7u7HXu9/3ko537W//4A537zsnvdO5PfEriv52Je6uhJ4G67OZCB3FTtKUT22JGrt0W3Mx8IX6ef0nydu5h8V/ckbLIBjUKJMkEFxBCWMRAzxQF0Tjybo943BHaTcPt3d8XDMrBFJhi0IjW1yRs4pizTDCwi4UgQkB+caO+5K13os7b+x+XwAevSPu8dk3YzVtbgniZTAXn9o0vS95+QKrZPfgEflfTtLM9qUq3Pt7q3HkulRhCpbGPEVOo0BGed7MAKpY0PtqGSBkE2nLvY9fWv4caUTuZISLMkYCSOA9GD7zSseM1tiYF+u2N16WOF8DUbW1L2H3k7eCOlPMYNLNoyHYIXEhjiBTIJZGIIvRDEJ3ceCz4woPbYpvu3JLMLXJgCJsyGowk7iEIiCR+5XMgugqgo/akrPaWkuLlTPwwzLTf5FmhwvyMaoUmXoFWSf9duwjQc9muQgjiINVG4bqPTtddKZSwd0UhFrhfbfR3ncce5lzARXF8TQJkt7aeiReiDa6Afzp5Rj64cVXs95XXBPd35lEwIzfEZjZkZJcNkSj0ZSUaLTXl4HySyCAPxnqFnzu+k7ak3m3jV1Xs7wgVUaVVHPAvRovz8I5Lr+7lIIKQGDh/e6sC4w4RnSlteRMXoyRGWeWZE15i4xBcAQYiEcxt+CCiuRJtErR5ne6UbsyxgVyN8TxKD69bqujuMGAh7JL243mo1hJYs4TwxbR7nBcEo48OhaHTdHcNPtSGvH7v0nSGkhIiZHVFFGi/Ci8YB2wD8fhAyFWKKgwk7bx9Jp9Pdnc690yGdjfDnJAoXZAzHaYLbg3XI7QU1eFJeZaqds2OBTeIwYwT0wUXFdKxr3ylttPX5CYUtw4S5xCDxB4wwclI7PsYBMTBhowHW/dLB+3h+gQ3qMeDYgKMILC6mbrTQpwL9neMQQNSRDfwR5PcEpjPmUwbHSnK7D9poD2l+CAjvhnutLXHqi1jPbTL/RTxESdcL/OKGASjiHDNHzkwo2dQQMgc6JLqGo1yiXU83DnRps34ceMKksT2C0zvCAjZKpf62d8TtCq1RjTlMWmso5N1pxjtSWJv38B6cIa20t/u3MsDaZN3Lkumz8rtQK6Xyjh6++U6zL/9m7IW/t+vn+/cr53+k/LiR2V9GT8iBVDuAJ19IGuMNJVFQbQm7uW0boDDBGUCVOz0zhudewF09QJ91o1k/ThAA1m8LhjN8uqVNpDu2Q5wmS7GhA7r9ZhodbUvw40ZItKxmOrXYXKvLAogGFW7Zn8fyFwxQXvKemhb63V5FsQHp3eHKY4DaMYlx6wWn4w0xVjsjZYSXu95IKo//93OPf3K9zr34rq0zx62eofJBtx1mDEmPRO06wPY/b1NycPxHaBdUc1zXPc04f5o82rGKypKYHCJyQWyWZP8iZ30X1uUc5LWtPNsIGllnKF930jtG3JsIDIY7nYuGvmNp8Zc+td66poI2H11jdvycBtS7/GaERWlH0NL3YkFoVuinIuG3V7EUoYl9t7UpB1YdFVXueB+1R64uqKkaUSovwrXgsW5tEluwBzfvq9z3//4+zr3wx96qnN/6OMf7twXXxaM92//xm8455ybXRQbOOR+eF/uZooyydsc+0I3Cxnge6nYjD7aXNbMHfKbYvcv9qS8NzMJrx9L2b4+kU28+25wb1ZQxreGMhn6Vx+pJ4Dvf1DGlAn2q6dTKTfa1xCmWO3vB64uEz/+dWR4vn+3/t9eRPNWzr+WeTekw/N/hxOKUn9foz45FDbdHEciNVfkJiucoTT69kq52PUg0d+qRAWiNiDEpUxS1qQV8USB94LXxnBBpi8yFVedrqrwt4NI4aD5XRDbOK5JwHxSXeWEvhJ7Nihj7jmozenV2qGdkDWZTCaTyWQymUwmk8lkMplMJpPJZDKZTKZ7JPtC1mQymUwmk8lkMplMJpPJZDKZTCaTyWQyme6R3hPI4iqKXNWgSMrAse3SHT6GrYlt+BzYtAQYh4LIU7xbAq2Rwk/pOz0P5EYJ9BnJDVHsRyDxWL1CnhHV1wZf+fEXIRXqeLaIofSAwmgrnkhShX5hWVXSTNTR/EA8GjJLLFqbVtSP4xFvirhqomz8UGkepW9RT4XChqDsSz8iYZILLmMjFRRE/0CQEi9lgpTo78sx/McfebB2fF5QQ+WGlFtWCfbn9UgwtI+U4ufS9wRDvPn+j8m7NwVRtn2+Rl1k3xT22H5+WdKUPdK5T5yWY/cnnhTkxpWzxzv38PjFzj2V6N3Nft2G13NBb4w2pHwmQFTFKIcz4LNeXQgm6Zpk2X3rBamrH3lKyn//Vh3OMeA+KuAQZ+inuZO0xOy/JCmSdAQWSdFwKvsgrySR4EYWE8nPjZvAKwH1tNmXvJGiRITqvBRESEt3OH6OaBqgeZDWyS2p72NDQRbt7ko7fP67wLOtS5inztQB9QbA+FRgTQMzsZwTSz6AF3l3WUk+NXJUMr1Y1G04S4g+Q78O4IUU2yJTBlG8ECvUYC8ShbkEJqekERani8FUAldZETf60g9b9O7GaXw8lLAvPCdt4sZVoigljPVtlEUu6JvlgXAFswQ2tuPgod4CGJA0wbB9SpA5IyHZuNFxeaHYlfKc79VhzqaSvsKD7XTOuV4fiBsHEV2JD5YTjsHiHDeouHjM6QbxOfKUqHpeX6CiBw9RIVySFv/JMY1vEhlDdJQ4Y8f25k9Xm+fKcTxH2OwoLKBClSIC96OzFFK8dbP7hNA4RM8QFVf6UX7Mf0d95rPQ9IPxI2/BSWXoPog2bz3/xwrjCLzhFuhkEyG+uzsXZNxbOyWF2GtQ5E7hcwJIZyJmMBGMkAfiaXMYpVljV9eW9Oy8UrPaINIb/olMPgKDE62Aa6p890g456KIzFEPvrnw49E4bVVZQF+uQuWi/LNTJs0jXrnh58qyz6qyIlWQ0SgsZ/se6hvupcJ8YXxbwh5iXlTATcobDW7r6rDub5VaD+GxmrezfgLudsyo/FjIiFeLKIKZKlAmoBMIg90cIUBoVC+WwWT7G0UUyltXMEfjr1QYaIdqHMH6rVRZbnHd8qxQNg3jOWwDccNuygki3pyjnc2AFJ3UCZjD1mE54vpI3zby1gd6uHdC8gNapStioGLndboGt8TvDMhgkO8U5azHuS9s4BwszgPY7LZbPyK3qTjcBOKW8NtHnAVwyDNZ7rgdXDty/evyfHxMErl5rnZvnMKVIwMMNlPOT6VwaWLSqYxqB8Dz704k/kFjfCqMvweJ5Ge7L4W1jjgnuNokydAoesDtAwUac/hyDRJO4eaIZJOCS4hcVXsUsAlEvhHf2F7/ooZLlBsGfSKGFbaNxpl9AmvMdk9la1s83BbSo7uzL/m5A3Tl1paEcWZT5tvFRNI43ZEwd96UdN24WM+hH3xY6mH7AWkft65JAtZTmWhsPCFr+o3b0g6+/llJ799/ReL8e3fqBUV+XHCa7qkHO+cYY8Acc7X8AjH4h8cO55xbYj3ssK5wG3W5TJVNxZvYz3C42iZBu05vCHK0eF1QueUV3Iuz36SXSD8YhxTXB3ELh7OPipjTHvon2m2VoXE19ibmmoETEDLCsU6M1mSPpljH1UebQ6/bzZs48Z7DuphzobUhyhNtfMr11saoc4+R52WTtwLr/OoPcTXVv3xWAvzmpc65DoO8iXwuwFZX1Hwszg7avs8BMJE8DPBef18qbqHMDeci4kaVy7iLeWAJm8W1XhUIr1pIueS0WVyzJlJHo2bSlQL1PIvIU5c+0StxRUckZVjxujSUUc4rCZq9iwhjHteXMRHIyJtaJvLOAk5d0Fkmw9o+lUAnz3G1yBKTzCqVNlb2xJ2z/FlwajPdg2lWqGckj408wiDNeovErsQRrnxbii2NXb3nVS5w7wLQ/09+/Cc798/97H/QuZcnZH8sxf1q++j714DqPfnkuc79V3/lE845577xpc91z77w2f+rcw9evNi5s0zeS7hMLGRsmDixCYWT/eNxWdfbAczHGnDMe9g3ytE+e8C5z4iMvvVM5779mRc796832Xj/w3I93U/82Z/u3Pc/ImNNNZE9xjs7VyVvm9KG5hOp261Synkf9dwuPdTNcgrfi7kI1g/EhfNaOvZ9hetuwuSaJYRRTmBXuE4qFbbWj2NWN+G0jzmM4LsQhRhWm1hwRv51lc5HcSgMXh9ZYrzmfCpVeGmURZDVjz3B1o+6hgZlj7l8HNqLIHK9lDEl4TqsmbdW2PflkjKNOUZhHc+FFeu2L7Z5NkM7bF7lmrLEHwXCQFLfcl0IK07iKQPp6q7GxPUFLKqUbV91kLDshKzJZDKZTCaTyWQymUwmk8lkMplMJpPJZDLdI9kXsiaTyWQymUwmk8lkMplMJpPJZDKZTCaTyXSP9J5AFjtXdWjSKoAsrhSOyvc5RbRY6Dtn/xFiHb/vXR5f9h/DjhRr0MGPH49HBGf7QpbyyPrRaY2JKQp8z66Ozzfxx3ymMGABlB+xj+poPo7Px8Qeobxa6hFJGerIOFHCQN8QDxJqH6oM40PpI4ZDHc2HpwJIlMlS0FFM1xDIj/lS8BJbZ84455zb7AuXYlnI2fgR8jOfSzwzIEluXhc0UI74E+B7yuaI/+ZJYZJduSDIiUcefz/SJ0f6H/0hQSB/8Q8+3bl3nhTO6eYGMBYNnuZgBzieLcFZbAPJursL947kYTiWsgAoxl14Uf565IygOI5t1nWRA4OSggfcA4O43wcSbVfCS4DS1dhFcbbdkwSvErjdHCi7+Uzi2d2R8hwLBUZhFyiFyW7iTIHM3dyW9849KPFfAxfz2pWDzt0fSjsALd09/UX548Mfrd0PPiH1uveG1Ct7dQoM2sFU4iHRqt+XNO4fyAdLcPi2tupQZ3PiRsh7I+MFdg9UKmWHEmI+gKNukE7lAvinnC0LUaqMwh3ADVZLCTMbNMjzmaS1D/zT+z4gSLQXvyc4WjoHAAAgAElEQVQ46KuXJYz10XbnXpZA8wCFsZgCp5rV+VD4/Bj4K2Dt3HQHbsEBLebyPAEyMT0nGU2bjjC4Dewe3Mu5xLkkGjhhvUk+aWNZnlMQvfKmvnp7QERJsl0GFLhC6QEBVYAzQiSLxms2dh+YwFLhWzi+wI0wFP2T3VrhnRpPGCMrjpGKY7kKolPcai7gcxPrRgSyYr8h/gIVcRezvSCm+F78hO8Imguo/i7qSd4Gm1IWaQr0/Y60lZvXpGDG83pMXTshfakCltsBbVYuJdIkAUYSPMYcJjMHBm5to0nj9CjEqlPtik0srgIIJH0fxGH58MJv4yUkhSPyXBdSrRBGrtIq9Zb4h0udHZYR5lG+j6mEzCDSMjFgBiiz3ZhaEKHF609UugPhsesRzQh3ijE1atptPpM8cs0SYyDT83PV4eHyY4WredGEDRQV1ykKkwc3yk0Ri+E/G6CDNvziCsMylxLMD9csxD4WKHPa8pCZaLOhsMv4vEIeiFfmUBMzz6wsNPSoWUPEissdSNQtzIUQ/xxI3imQvPO56vydszeurybZOCbj8mgoqFBMsV26hnT1ifzC1Riol2xf6q3X8OIP0H8GQt1zwzO0R5hXV2TPSlmtJzIPP4E5eT5v3KjXmO7YM846p40JyqqYS7p2r8qk/GAq6dprrkIp9jAfH8m4CLPvMtTJEPZ9py9lOJcbX5xDmfcbTOJwIvGsob0VA/ljirFrNPHPvXntgwMamg23XSsRHckgBsRPAoFYwc25UIxxVOOJGz9ov3N1TRPcDAJz/5h5wNw/8pjsEhjj48clouNyQ4eb3gbScVfyMFmIp3gDCFXU23FMi240xX8JOOT718R97DHxW96QzP3GpwVX+c+eljT+P8eelBdOnhH3480dKLD/SS5pXXLASFFYCdd9eK7GV0lXChRr0mA/I6xpy5m0lRLrnuTqdzv3fE/aZLFDjCjmQsAHuq0GFzqUuVWJef1ihvdUGydjkDYrgFNVaN26HAuGjb0n1eBGuHZrQ/Cb0ZiYVyK1Me6vN3Z/R+qq3BJbU6xL2PtTGNg1uVYqWpcFT++WNL6Dl6507sFXXnXOObfxBcEUZ1dkfZnDCCzHkgfuISXAs0bc4FCTgdA9ET6FrrTIAn4C99+08VcczzlvoaHEWxjTE9RnDKxyTEY6BuSyMURLPOPtRTmvRQM2NoZboVB5TRf6TTu+Vyhv4lF59VCORdgC7W2JtX6FK4lK5D9vkcQoh8rRNnBDhfdxwa3u1hOnU/NTCSdfNAMiFjsRUOQZ5pDLBdsB1/FyX1mJucN6D/1mp0kAUOk/9fN/qXP/3F/5Tzv3q29c69w7sFNL7M8t0K7jTPLD682SZm/xR37i3+me/eRPCBr5f/3VX+7c15/+o849XJO+HGViByKMH4uhjA1xVZfhKJF9owh9OQngTIn1nWHiunSYpGAfdKvZI/rDP/pC9+wP/+D3OvdHflTy9hd/7mc699nzgmN+ZU/ug4jRDguuwdRStomf9rrimoXrJ+7rkd+LNs5p5hEL1Sjw3UXoOwKV7pC7PGyz1NWVyI+62kZhff02LrRorjwfh9Kt3gtc6anKQm1BHLV5INI46KM3fRgn93JbOxiqn2AYaB9qLwJ+erST7ZYc975YJnjK6y1jVT/+8uTGTORZP6u8qeV34Iqyt5GdkDWZTCaTyWQymUwmk8lkMplMJpPJZDKZTKZ7JPtC1mQymUwmk8lkMplMJpPJZDKZTCaTyWQyme6R3hvI4sq5qsG1aMTtYUyxc36E7xHUu9pP6Eg4v5c+8qg4juMr5Jf/XHno2D2PgfMof3sMOlbHqkXMe+jodxL5j3gr4lnRxsfPidwIoIFxJjsiCoSJ5JF1+C+7j5E3hegk6gBpZfx+erJS678seUxe+ehcPOCeAbO1BCKCKJJhKWncAx7mgXM1mujs2onu2YXp9c59DIzbIpfwCqTx1hVBD+/fEcxpFG907p0Gd7x17j6J58LXO/dDjwvyYwksxvEPPtW5F595uHO/9JJgeH78CUHp7M3qcJbAg+3ekvyONiTsbaDN5qSZLSS8AfJ8646U+ndfEOTIT3yyzudiLriPIXBrw0z4bNOlYDvGIynDgx3goDJWuoTT0qB6ILlUbLNAFBBxtw9y01yItC4dA6WjTAmwYG2ygNwcgupyFkjcNZBn+vD/xhU/nnetJyiUl5+vEzkH1vb9T5zu3NMdwb0sFwEcIdxT4NeIg+yB8bd7u0ZG9TJgf4ghI18ZI47CHhJLkQZs8KAumHhA20g2IvyyYyv6pyC1UqKJMmCvFnWkcaISKO+tSdt7EPFcekXcLz0n/feJj0hDW/QknrWNw0jTOAaaGFi56XWpT5Cr3Z0bgrTK8GqyTkwRMKsNCn2OfpWtSQENN9HgJQtvwaOJM2aFpkRkATGc1flIUmD1FsSaYBxR1xCg7SmuLxsRnrfIpCHaITEtConGAcuPZ61I6UF7V4jS9nOO4Qr7B3tElE2IuUoKseqTcRMGlLLsiY70h7fSJCl6y/9v1WF67fcnT1pCReLQlElxTJC5FI1/BOxlCazhvOkqMQap0YPy3nIBfDFR00vg2UqizaX8U7b9Fr/VP7qAKv8Q9RbUkPP/4SswMq/Z9uPAc0pxfZhId+gPRUaOA/Nn4phpg1O/f0Vp5rvR4WSHaFacb1YB/+w2Dn21Jady3kiTUQBZp8hWGN+IQ+LwUWB4Iba2aip6gLGA42xKLBYLIPEbZI1wF2dUejo2MxHqfJyTg9lMdwU+fYtJjHrwC0NaATFL4jrrJOkFJgllwJiVnmfMO9wZSYtU4KfJEZHNjf2u0CiqAKGxWqINcQ3Wl4iIG15PacuQgF4zP0/Bag3RItlYQbUjco0E2xjjvhvW7/ZTeZEtYg7bVAKJyvVjxnnZAGFnMkdLx43tnSKtS7LFUShAvpfAAe7sSmcC6du9AU72Iwhyu2lO+5hzvIa5DWiu7uxJeXH0Prn2Y7gOZKOiomGN2SDxF5yHsbxRojGugJiN6Adu/JHSIBcyAUzbOSKv7kDRzyLaGucVp1Mp5+GeGxFI1e1zrsoPiI0FxrIK2KYiOvw8hg2YYx2ZCQXWDXHtxXBXArl5Hes31PMYRTRDcZ442bx7W9774pfk809fFPc/vS6L3TfWZB3tPg5M8RbQlJW026yoE5BjnlFUwEJWaPvgQacYd/KF7BE4XN3iJtIn8gO4m+fRgWS+gl8H9Go+QqFwjN5EPQ+k0DMa07J5l/Z9H6j0XOKMsc+UAb+aEsXKG0BIs6U9boxSgbWzw/VODjhityENp9oCSriPPKDBJ+i4RV7vRxRbUj+cHp0oZX/mAGj56SVBtY7/2Zc79+Dbb3bu+XcvSbqavjJHHpeRhJf0xZ0RycppQQzcbGAZXb2jiXsbxtFXwSl0eWNBKrXW8qdDzaHQJqJE2mGMvTquH7lvuazaPWXuYQANrNKKNSivZVNTDs4tJcyisbEztEOWT446WQD1PEda6EcjhjkXanH/nMByE0vdwQW3H+msxD0CIMCT/rj5H3k4kL2IYol1Z8q0IGjseYxgV/Yuv4536/j/k7/2t7pHH/3Upzr381dlL3Ufa5ysJ30yRpkPgbHmWns5Fzt4Z9qM15irrg0kvJ/9r/5m5/5Hv/pLnTt/5llxb8m7/b5gxMel5Plys5Fyek/KKh6f7dwRBsCMuF+MDfNIwiux95lgHrXW7FHd/+iD3bPXr8le6jc+//vi/ty/7Nz/0d/4q537k3/6xzv31dty/dwU69405phVP2c/yQP7HFzTFUTiIs9x4rcrvv2S8HWUflXaCB6povMUwO0GEMCVuoYIz+Mj7K7ag6Zf7j3BBtFOqX0zfkfjX4e0aTwKC12nhfjiuxs72jUr166V+hInGCvCkKe0u75rPasqsO6COyV2GOliPtWeMQZYdZ1QiywOtKUgOvttZCdkTSaTyWQymUwmk8lkMplMJpPJZDKZTCaT6R7JvpA1mUwmk8lkMplMJpPJZDKZTCaTyWQymUyme6T3BrLYOVc1mI5ScZ+IL8ZR7ebEsaLn8Tg2j4bzFLI6bQ3/KiRic9/+eHYcOIKujnhXPDYdQAnzCHWXLuIx/GWiSD8htJhC3yHP0VsdOs4oECf5XwqhFpXe54wzafzodDN9AUR16UcG8Dg+T8Hn1eF4wpLwshTYEKRlARTYYC6hzmLgOjZr7tSjZwUX8ezzlyUPQ6BSgRnJkfBiR1Agt64IzqN3XhBI+UGNq9g4eVLCfkbCOJgIo2kOPKs7K/its2d/rHO/8KJwVp+6X+JcW6/xKAugTXd3iV+QvA8HEs/amuCYclDWxjA1ZSH5v3xJ8BuvvFJjOR57SNpvPpeyjyvxS2xYNhQMTNJHnZR+ZEHWInFBWCmJhSjQxnNgChHnHNSnsZBKXAKMQgwMTNQh6RSXUdKEtGxtC1KpjKQQiWfbuYWOUwqG5aAhlLz6snwcp4K5evQR4aPdmvjLcwg00nIJVAraKhGyPptFw0OMBDlKOW0zWaQQ7cDNi3V6R2MJb31D2l5vTMYbWYIMnFhS8b9EYlqU4oDYXzAnF0KvcyPphu7xNeFYX3heUMLfQ/88+z6+CxRGk/byjqRvhv4zAqd4dkPqewTcXW+N6C6gO3LU87KOcwxTp4Y/ocO5yabkZzmXD/IFkEbA0/XUbELiLxokTzEF2hPxp8ThEDOucH9wF9LHI44NLXKUY4SiBxOVigAVuhM54GM/4VgeASFaoY1HRIsmgbEzZl+BvWN5tgMl5hYVyqGE2QMlWeE6idekFBLmkONtKLn+acFq8uCDQvEw3URAuh7LUPpE75iMB8cG0tCmTd+a7kqABy9IGCcfhCEfSJssgPCKFS4UhY6+6uJmvMZ4pRm76PeBeV4IIa/QSL5pK/CG7DRx7O9XEcszMFf0Nng1seRzP444Dswh1XyWaSz4vI4ghAZSyv19P0QMUnPrJPzMOU2DXpCUT+/os32g5wqmC4zUvLkTIZ/BXsNmsIkR5a9w+qzPQB9Pm7IlTitEAyZKOIZ9T1OuMQIF2o6jhd+AEO2exv60VJjo8OoW1W7ISGteLkL2jeOIf9qkbKbPNr31cfeM6eb0ZxMDMwbVHOh70giTAEnQlY39ymF4Msxn4JwCD5sjYTH8ZywLVnSD2EvHHDDFmWZ4nmHwJg5xR8Lbe01s300h37mnG0LnzZvy7NI1qbhXd6TBX5zK3O7VSNYvu5sy6Yq2jksaHxCcbDJ/o3N/cF5H+udSmZP91DFJ60PbkrcJsMevvCprqdO4omQf08LRUN5dazi4/T7KZFPqbYEFETG0XLJUaj0s7o6n7pwr3GHkbVEBxUn8Juf4CE5fKYL5B6+S8KDluOUxm0k6VHj8AwYxwoQm4lyoOrznUiZSVv0YBc41Bu/HWZP2fvwk0L8z3u8hZfjcLXn3c1+t//8/L0glf6V6tHMvTp2XMD4ma/FsHbhKYBqLpbSzCnh612DMEyw8S9qxfVn/R7ckjGRPyiLC3Jv7TAUNFQeqppwrXDHkjoH7TJRfgX0jIotxHUMBI7ucYbEwrcszyhEekYop1/9ij+bIz7xUA4+4++xwcDdzu3Qgz3rgwBNHXABLmqOsuJbh/JwGebxezwsP2IPWBFMcvSFhZL/+lc49/cJ3OvdiVxaN62DOx8S8enD/MdcmCyn7EgN9DlT8bEvCGx3gqoDAFW3t8ygwuaqqw36dc66IsAZTQz32+xz3IZMmZuwbcG8UfhOgsIkSjrhdjXFHtX3Y76rpWxXKqsQiNca1AinQ3QnaMLcuQBF38wGuN2sWs3t9IJWBJo4TtEkn9qgCojwq+Zw8d07uxk0Y/it74kotGL1+1L4zfC/RDntDaduLaYPrXkoZ98ZnJHlLuceryGU8GG8QcYz11mXZE0225Hq3X/jFX3TOOffhT3yie/biFRnDFzRpuBprSrwy7F7EPQK02z7ugxgM6jkF7eitXcnDiZNy1de/+4t/vXP/1n/51zp3Btscb8ucb74j6RqP271UsQFFIba+h3pT2HbYwAL2kzY4wV0S0c06/A20vQOYl1v3y/q2l0gd/vr/9Hc695VXrnTun/3Pf75zXywFs15OpWzFJkgZBrcC1BzB/9UT9wqPQr6ugs/lXKRaBc/LNUneYnD9a3R9rSNxw9xLxP6xGt4Or2sUdjjy22teqVUq5Lo/P5mKh+jdZk29wt1Uq6F3eTXl4Xj0jZb+hXkVWpDyXeQnxXjd4pvVnBVjOMubSPyo8s+h1L5h7A9HkupHdKt97xW/jbITsiaTyWQymUwmk8lkMplMJpPJZDKZTCaTyXSPZF/Imkwmk8lkMplMJpPJZDKZTCaTyWQymUwm0z3SewJZXFXOFWX93XDBI+FATZa+k9IxUQzqUDQ9IaJAAtRpYiI6fGkFtqP0H2V3inwSOLYcBY6yt35AqggfE0dwjDMOICqiw2nR+QkglQPuMoDPS5LDCCLn5Lh3OGx/eDmOhLOeFVnMc/Sd5RrCqiiBjVjm4l4A25bxJD3QVAd5jXF46LHH5fNvf6lzzoDQ6EXCkZguBfszBn7jzlXBB5955Enxv1v3ifGWYCn6PUGfXL8iyInNE+c692BdMEVnH/lI5375G7/TuS+8+ULnfvyxuowGI/RHksALYEMmft4sKM0uBaotB3pnCmzc179W5//cqbPds/UhUBnwOx5KB9mfyQcDUCcXB8Q1HHaCXuJS1DfxbBqtIeHNc4kzL4DLBJJG4yCbd0GwKoiMU0gWcQ+Rn3P30bu8e/OGtJtBg/shvua570gbI/b53DlglyLxs3sbiE70m34PFRpJnvuDOi2FnzKhcYSk5IE4tgQ2LQcehxjCya0aCXMTOLxlKYiZNaGJudPngS09BQTSgFxDIKOB+M1aDF0JTDHxhiSocdgZC77mkQ9JnJe+I54uviyZHh8DFmu79jOfAkfDpIIONgCRTY1pRBahsy4qiafK6ngSNLISfXNWSHkmC4m0LNgmJNKUJEPgzYmAbKu2RFnNMdYUQHsQJ0KMYwVjTlJdjAJIm8QgCxpXiTrWcwGO+UBKKnwgUFcelE0xB+JeoY6ZPtgYpoXjJey6y4EGatCmxKbTZsRkpZbSTwugsOLoljtK7ThJ2soK04/VFGLIeoZjNYMDVS5i30MZEkvGjhOhXAZtOfeA3bsNXNVFQUptwGakxzDnoW0i8iyWMs8bjBfbD1Ftav6hcK5E5WMu4uDdP83sbG/Q1jItwXkR3Il/LtZ2w0jhj/z47ZAqzOuDGGLOYX1+Agg+lx3yWYdBHFGlP3mrVN9kR4iApJuKbVxOeN0B7FQxxXMEyfJvkr63w/KUzzkX6KHtg47nkh5RwlyTiJ/StYgqIvAQBgx5ROQWEj6F4S0xeI9H6IdtPBwAFM9UnCqBiIe2fgm0K3FR6rqYpMUhMmjkAdcRgBzteskWXmBnCfDSu554GJfsnHMRJ3c57jUgnj/zl/9CYa/keZLUE49kKH3mAGhiTIPdcBuNBbhOFxMxjMAxZrVMwMvPSTxXbkiavntZ/H7rNan7Z6/I81d2Jc4rU5lb7gO7WN7XIIY5+cb6xQ3RyDfJ/2bFwU188wTc+HMf7JyfP/mn6v+Bkn3k8rc791/47rOd+8+nMnl4SrLgrgFjuQmc69px6Yj7a/VANR3JgLWOes14W0bg6p8I82DiKtU1TGhnkavrog+bFbONncUCYsnFR8B+UmqMrtoIO6Vs7+o9uNWaAHUVuCaiVYLxVN3ngv443xP3hesS0bfRbp++KM+fE1qm+70Ua+oWg/uDssBKjwn+urcv7araE/52sS9h72O85jiRxFL+UbPuzXdkbe/2r4kba8oKiPL5gn0Zaxli+HhllULy1W2ByNGSGGXY2ngm66oCaSFiuOLVVECHugbhWo2k7S3RrHpYi8dAsuawAxXb7ZqUYbQBxPI6yrNBGecOa3EMkmnEeT3yzz05xokNi2JNbNLBpLHlDwLV+rwgR8u/Lfs82995FUFLuqOTsqexeV3a0y7GXUEfYi6APMTYb6poA4hdPsDiqC8LYj315n5a+4F/3qa3ypguIGG5ZoMtSSKuPWp3UhHlCxwx2gRNYEVcJ1G+vNqF+cHkNm3WoxX3nrCOrWCbCywU6V7C9sx6uP4E42vea9yVtJ8SYZScAHB/CGuzCPmMsS3P6WfWXEFWKNuJPsj2HhMXzfkZpCb8WL/OpG6Tfj1eJ8Bi58AUq8VEJe364JXn5TkmKT/yp3+mc//7PyPu0fF6LvbCNdnvW/AeK9igPnDVCa5yKhaSbraJDOM19yvKZe2/Qtsf9gU7/OZVuVfhgQc+3Lk/+gv/def+o1/+Hzr3SVyvtnNCrlLYbq5huN3flfRhLsJFSxVz/1DaXpRJ2+rDnS3QP5qrPkYTsYfzPcE+q+sTFmLr02Nimz7zW5/p3MdPCbL5J/78Jzv3tcV1pL1deHIuEMKfi7tQU2j6Xx1ZvIpU2w+Ep65BLD1zniCS/fC6x7m34obxLsJWa/rGf2jlrBC7caAcQt+RqD0s3tfSfkcS2LRdgbCry/DwlaL0E/rOR43LCu/sX/epJHLe3P6v7p4RpWrtyHLw7zOoK0AD3xe143UoDzqthiw2mUwmk8lkMplMJpPJZDKZTCaTyWQymUymf62yL2RNJpPJZDKZTCaTyWQymUwmk8lkMplMJpPpHuk9gyyeN2fYS3UMOoD7bRQ7P+YiKnmUHOEFvn9W1EccvS49x+cV4ledHpf3EqA4soyIDnqvvO4u/Iq4FX88MY+BV4Gj14pVIs72GHyuMCSh4+t+BHSkS87vh1hFD7I4pFzhoImcIP7MX58tblgfH/ejjllWBbAYoNa6BO0pR2XE4ADu7NQYj60Hz3fPRpUgJ5aItR9AFm8CPbPz5iXJD1CgbfT7E8GGbJ4+2bnffE1wSKcfflTS7STs00/J8299QzA816aCA7pvr8b0EJk7Gku6J/vAPgIJlyWKV9A540xwIiPQqAqU4e1bdTjf/LagQn70Rzcl7MEOXpT3esB1LVFWKfpbjj7W4u4UqoKYwNSPDyzAuwPRyc2myH8q5azC6fLJvuHHPDhgdYeRIFQq4IZpPrJUzPjOTv3uBPiWLBIb9N1ngaMBQ+38eSmswZr4mQllxVUOOCiwuxcNSzoJ/rwHWCaQTYgpLnJ5eblAfwMKLF/W+ScisayAETqQsv/etyUP/aG4zwjF2508DbTYGKiYUZ23KhcED9tS3EenmEt7mwE5DrqRu/9JwV8lQrRyL39X8vbgtE7L5hkp49wBwZegwdF+AhtWVeInAqJswHppX4VfB2LgYAOekR83RYPbQ13NJC1TuFGdrhrUz5MR7Pie1Mkc/Wc2k3hG0vRdH2iiXsaxAajHxpinxG9G/rZXAUFYEiWDISPDgB2jAVQNXpMYYwU251ULHIIwYVgCF8mrGV57TrxvCzXPnThdV1Kyjpgq1M9S6rMAOoqGJVrl53eN9yBKNoj7f3sE8SE/K6bDOeeilIiZAFqUww7bHsq2pQcOh+JhSDsGpOTNG7CTsIEnzgoGLkZ7LucyNnXDuyJE+hG/sWIKcYJGhJkfQ0umd9KUSxnAInF6pqoqgMBW6GFeZdFOT1kNRPACdRxqKlHoD4VQ872JOfEK949wfA+RnrztlgWn8Ju4dqKPOT66ZLHwtycVDceSxr0JNN5yKfHkmFuBIO8Kkgn7mH8AwUgMcdFkhNeMcD2iKdp++5lE/rq9c1ue9xu0bL/P9o5+QnstQai0JJjPxGhoLAsUUTePSmEnkgAOUa0JSumzCjvlQXTXiXFNPIg7YFOXoT/QPmLgo3tJAM+blvp/59waB1fYppeJZ70udu/Za1JZ33oTGOLr4n6jGTKu775PAuT4kiITmP64Y7gn4rFT4j4tuLv+xnbn7lV1ODnG0wWuBSHyOwYiO9mR9U51HdjY66hDBxTst78n784a1OOapOnC+wVP+z++T66Z+Z+drD0euXG1c//C7W917o/tS8f+8BVBU6815L+RRONioKYdEJ4F0Kqch7seGtwa0O6YoyWYO8Q36rrduSZz2dm+oFK/9IqU7f6+pHUGtCn3WXiVhV6n1+mK0B9HuLtD2QkY2x7c/UzabR/z4x6eZ834EWFd/OpNwTu+CFrmhVImSM8W0vaeLSX/u9tonw8LovwE1omDBvW4eP1296y4LNc7cG9piWskeHeG2jqZoH3yroAW16pwq+hjUEnMOK+KGQK5Sro1rSnxhW1cOe0OsMN4b7FGxjAm31j3uzGw/WgrSYtB3pG2XO5JHS44zwAWNAaaeLAldZVuSR0uRxLPDONbh08m8hyFkmNtxvwT+6zY/1y0YY/m5PaJ+rXffa17Nv/fvti5y1fkmqjZUNrkAANFcV3a8AQ45NlU1vTtnE8R/rH+Zb8nFnM5lniWm5LuHvpKSP8fe+8Vs1mS3vfVCW/+UueeDjM9YSeTG7jLTUwSV3SgaQISINqCAQESYFqwLwQYEnThC0OADfjK8JUkmzYsExBkgARlWbTklSBSy6VI7nLJ3eGmyT2dpuOXvzec6IsT/r/q75ztHhkNzMXzv+nq851Tp+JTT9V76ldNvw161vi8NRL4VgMiHR3xuBi7Ye8aVHEAW89xOYC/mfmea6sCyPMQjit9/ByDbeYapKTiw2klbon8rODPJTgTKEE/yGHvSoTDpj0lakv+WjNtAMsWc3ev0ulgAJ9cp71nldZfgOF5P+Gj/Grn3Ep2ZTQTqz9ZVfPKfI4xqsBxDKUckI1LwvT++C98vg1/5UvC3T713DNt+MNt2ckbOxUGd4JJf4T1tjVgfdOF0rKDNVMiYcOYYwraHG15UiOtOU/A37dOqBzuXdXY8Plf+JU2vICf8fY/++dteLah8Sip7dcIc/QUR34lJf195AcodtDK3XCINVGUS1CjnGCckbMAACAASURBVJc4X+vFDdmjW3Pl4c6RfJvheflnUa7wr/8v/3sbPndaY+fJ1+U7NTbBR2Fzvtp9rGOJtRD+jsK5cRdWuA932yfv/ow24/ic9mG1SGIP+4v4eKwO7ErPzxIu47k1HevRvmAneo626/0dxTv+hMcaHH+2z5b4dr9bXUdgPhxsjmrqPfaSv/PQL+lBrnvrJR1rAF5dht1txe/viNs7AgJ+BtLVhVUu+o4u/XeQ7ZA1mUwmk8lkMplMJpPJZDKZTCaTyWQymUymJ6SPxQ7ZoizdUf21ivdrOH5q52HG7a/7/BWfnzFytyq/mA+7vwcoe74BKNyP/uU7YPH1fAHgh/nO7l/Sm/Tygz7v63rudOAXACwf79D37jzk9ZcGj3PUsL9TmTuOu786YNr9Q7CP59nfcYwvJ3APdypHj3HQd/PBQp6zzfCr0O6Dn9neuKNyhF2fS8Qzxhcvq0UVnjyl3aoX1vWV1HZxtw1PIn2BV/CLwUxflO7f02Hse4f6sunEoPpac7HQV2pbl/XF0nu/r521+CDIZYj79Ms6xH28+WwbvjN/ug3P9+utWsh7HOOL01iR4+NCF3s7z3Q9HHbv+HFen6y+qHznXX3hdf6Cnnvusr4GK7BFZDTUde5cjQfY9YDr7au9g77xFSW6NXdqc4cG3zPHzpUhdjeMvC+Yq2f5lRK/MC65ncopwgBfSq9tdH81tTjEjrz69UN8yL29jS+58bXgd7+jTBzho8cXX9DXcEPs+D060G6EFB9MNh9jevYIuSnQDxM0Ie445pfkNF/8QnS01uSZtg67UvF1boS6T1Yq2w/eUdTv/0CZOHte4Y1TVVpOnFf9DKZKR3GI8oR9G+NDcn8nm+rzwjP8Ckt1+N4Pqgq4sK8vw8+9oC8huZuHW3QW+CIYG8VdhA+/sbHZuVX1/sN7uvn6h/rzg32lbxUp7nXEcXZNmTuzrjLa4DZiVHQxr9pZpo/E3QJpxUehzvuoHR+PzzZgdyf8ek1123SJUcixCOGeXYIAI3ATnFuUHTsNnHNxXdDcjRbH3V87e15JoRelaY6w7jk/1Req+/iq/s0PqjY0xu6k0+f1/tlZ7MKOuJWOOyce4/u7RzkEQXcfdxG3Hz/y0cdzPBrh8+ByJZuVod68D8K7P0hXujjmbKEOsY3jJDaILA9lg7c/1O7j2SZsvUymc0Hd+WAkC7YxDn/cWuN9Jd9DJWHD9Xa+B3UUj/7y97HqIe/xYZtC9BxRBDmcd2fhoXQjXPZcb/7ML69JweEXrzF3Rqo+vTGl+4Nj1RH6DL/kDkEp8DYxYLtXjEE/hg0usasxz2C/6ugHA+yuQMNOQClYLtWeMuyWWcAXWYWwU9wBW4fZxPpgMyV3qyLMncDcZBTAfjUb2w4Olb4YvuIY/SpGHAQ2pHOQamDvuFHemyDU0Zf8epkkIW4cYTvghijeg1sIfGkLI8ZgyO3OKLhBQkoBd0mWndcT+F/X3tdL37lR/XtL0wf3f97XTpSraFdv5UjXAL7DQD6FizmAoIGerQvjIsYO5nOi+MbrGqPCseJIkZ801+C9wq7CpHZGvDm3Z9PUyAo0kBF2KsUzpSU/gz7x9nt69qTqIhvW9yT6e/T9f6v43tC9y7NX2vD3Lz/Xhn914y+24WDtXht+/UjIk790q9p18hXs6LxyTu3w7NNq5IOZ+sQRaEN33lNa3n5b+XzrHe3Weft93fN+vSv69l2V4dFcbeLAqa4WoCSlnrHFGMgdN1w7af0sPTeAY0k/jOGQO/Kxw41rARF2fzeb+gcp6ht2IpphbQc7ayfYdflF+AuTkL6Q6m0BCk80qdKyBIEow/g3jNR/Yhi+AcgEa5swjrPTbfBgiX5QO6hhgF2mKXZ+rWQEokjPTabqPzsojIy7JDHwrrDjKqn9gRSGL4dRCzAhnWDnVQHfdrXELr072M2FXevx3aptDe+qvIcHqO9S6Y5JkBthJxsIWOEYPh/qM8U6QlHvYslOw/clUQFjZ7pi21McGdp4Ap8ih8+T7VbxBG9pohRjMhGe0HpKuCD5R2VxtKY8H+Sq5wkmjXGdlgF3RwHVNseYlnrDCMb8fY416DhQ1/pk4I1j/Hu3w+DtzPP8QxJ8+M7ja24lyW9eAnsISCHGS7TxHD4vurXL677K3aor0K1WeG6F+Vs2wriHtTpX4HoO8mEdLkHrooqSviqdGJYVnTU6V2jv7Ta8Pmelx8nmDjuu5XKOkWscXWH8cptVeT3/E9rZ+sInFH7maa1xXrwgu3fylGzJwY7i+wDkv3iifK5Pq3I+gr1kuo+QUW40HMEehmF3/ldYt+PcJ64d5IA74DBnW2KHeTyRzT78gcaRX/wb/3Ub/h/e+F4bTq9fbcPnXqioI+s7QmfsRSJxrFLZqRUWKkNMGiOsq+bIWxhobArGVftLMf7OUqX76UBr0/FMmbu3o0WxCG14bSyf43f+5R+04V968Zf1TtfsXMWYj3HJ23WI9hnRz0ObTFD+j9pt2LfrkeL7SdcsME7wp6OQ/aNrB2p43HZW1/EYf8dgN0TDLT0qau0XcFLZk7eo5G5vrG8jiV5ZcO6BPtSsE4Thcbtc5aFnsaxH3hiAMoo6aJSlt0iAvHmTrb6FCeS5YL+u34PHCoyLTF/s/aDWvbPXG3fK7nc2Czl9ba93B/GPkO2QNZlMJpPJZDKZTCaTyWQymUwmk8lkMplMpick+0HWZDKZTCaTyWQymUwmk8lkMplMJpPJZDKZnpA+NsjiVY3w87e4A6WDvcjtwb7cPUxMDnYQZ8TqEiUYdG9ND3q2MDfIDQ+PhvhyHKScYau0h8si1a/nUOnm/qLn8GqPeEWkItPi7aDu227ebJPnXnui1LgdvvtQY6JAWG65hyzqwp90bwEngqdk/ntQA55K1sXxw5aJKSa+mGJZZMDGjVEuRMINgUINazbB8KwQURdOC+dx9Y7QVuszIHZiISJCYL4O94QpPjzcb8MXNy9X6UuEw5lu6Z3jUAiL2x/eb8PnTgu3Em2p22+dE37k1gPhXIqnqnvmR6qTjU2Vz3AEHCCKM0PjI/p3AH7fAfKJonCr+jB6ov6+/R0hLE4Bj/rUWdXJ0b7wNePxehtOc2E5fFx4c404Zvyd9B7g+Kg8Vb0lwGgSf0okXkOoIB4ljNnHgdBAecYTsPwWqsMxCvfCRSFP7t6r6uX+XdXVxpbq6mAJ7NFCGb36NhANqRAzz7+i12+qObtdNS13WGN2ZzOlg32PqI4lyjP3uiHxRSwXh/CsjhvYUkduqcIkcUyJ7AX6hZTo1X1V1v2DKh9He0rg5lklfO0EcGZjVrJeFOTdqCXSiM5dUUMfx1U7f+v7Qh3eBkr4E58UAmh6RmivCRkdK/Xfq+/qRf/yTaX9t69W//5hIuzhnY1LimNTWB2P8bsrTE+0d7sNv1xst+HPb8omfe60yu6VGud6Fv36kmg4bh3I8SnwZAlQh4s9lWEOHDIRmIMOQlcfnYTInAiNpcDYRMwZceVpPU4lQAqFKfEp8BF4BIP3+RuxQ3p2FMvunwRpclqjxg9hj2+jzw5vquy3RCZy6yeAfpvQOEmPJNLQRejxldiXu0g/D+ujEIsXifo7saUeObQDYercw9je+q08XmFEX00RDoBDHIw1BiVAsR6C7EWE+9rZhhuPsR1MVm+8pO+HMYA+rMdTReEWRX7ssgfJ6UAaH1PP9bIH89Uim7yLPZhkL2okhgXg3UOEPa7W93gncfQ0WuJ+Mby6mA1nRKccdqApMGLl+JoSlcyutJKdKsESzFaKJ0mAmZ9rnJwvqozGpew+iXmTyQhhOEsYdvKU/nnP0SX1GQtD2NcYdtfDeAfEHrIzuU6NT51UuGmT5InjeAnXg+jmuDiYsPxV5sFMaR8MUEhNlChXt8yO/905n+Q3h23EH9g8UbVuVWOiF3BijnBexWKp8v5aovTtLFRZNw8Ufm+h8fq9Uszz62P58/m0Hve3UPfwGxzmDw5HYMS0DanSmGP+UvAcgo0qLXGp93iINRTikgWa7yNM+wUMLXzVZFmj1YETDY4QPlRaCyC6F3TEI28gb4OzK3Iqjh7IX3HzGhE60sCYP6N5Tw5UvTsQTnT8fSGOl+Pv654z8pH+7OnnFb70Jeecc//TbcXxk//m3Tb8yRvCFIYL+XD/5vuas+xsq91uww6tPJQwMHx1/odjoHRPqE1MUPcj2IMoVD1zbhZ6aMjjGGKuyXjntrge5KbjukT3sVK83KxphMD00q8uV4o7Xyh98wBHq4TAHjJdhfrVcIS5ykFVLlGgMhk6zsc4r1C6DmEz713XnHaKPjkeqozWouqdRc4jN1T3g+i83hngOBn0sdMF/RUeudMGPTxsc9QXfdKgZ8xPhvLlSzgmKezaEmV+hPFtWedpFSjveSj7FqCsItTJYAW8IZvTruow5doa16LqwXmY4NgWIIBp9lPvXBIUVoqyQJMbYGn0qPYL7kyAux1hzWFP/Z2Y0RHwyhPU+SrrRvWGtU/DtUxQlLXu6ZybYDAeFCrzAe45Crr9/UfJbx9cDEF7KzDx6nnWj6dKSxnQpnBxhesFagglkJsZzkZgO0hhk7JY6SqGVX8uMVE4nGicpa/kDfqwtUQTu5yLRESHN+dBdGPg/TJkWPUW4HpQ4J6ca5+VLQ+4Lo60hgXQ3hiLC45vzDOMxpVXNI598UufacM/9ukK2z+YAheN9bsMca+WGmtu3gK6fIq5FHzvPFEfH9TlOUX7XXECM1QdLoFXHsA2eKeleFj2Ie6BLWnqHG2MR77QJ9zAfHC5pzh2sEb0H/7N/7IN/1//zd/Ws/uVb7+D8Wc8kN1PUCcp1rYGWDcqcOTcKsH9MY4QGFe+4hALIfMHODLhlMYXnJjkFgdX2/AIk49wUwjqFdZVZzOFXV3+Bfps4c11iYPm/A5rppx69GwR7Bqz+lCyfeMbfRfPTjGN3vJgeew9nN96b/HOxMH6D3+vKJje478jeb8t8ZhG9nf6XzQlGK95lCfx0THWuQZRg/jt/s3HdSCVj90DsTy77ujF/kK+P8P5WPfvT/Qtm+TyWLC+93BxmEc2eO/MaFe60955jGlfA35M2Q5Zk8lkMplMJpPJZDKZTCaTyWQymUwmk8lkekKyH2RNJpPJZDKZTCaTyWQymUwmk8lkMplMJpPpCeljgSx2LmgxK9zy6xHXuDu43p9ceAgcICS8qIGLxP0RYo+I1WWYiLTjtDsPnekT3PSfLMF2a29LNrfPK5zUe+aJ1Q16WGEhE0MiC7epe9hlokCDOg8s2G6USuDXhILYys5t8hFRZNgSXta4OyKVM+BjQMnzMEZhABRHiDxgm37pbWuv4gyBWCGyJ+pBV2fY7j4E5iIHxyAGdmEx1PVVjdQ6A3zcueev6D03vq30AX1yBKxhCsTPaFe43fTm23r/2Zecc84tV8A4HSrdp86LK7v/4Idt+NlTX9Y7gb945bWX2/Dv/uPLbXj7U1V6T4Ftsb+ttK6dFj5mACsyHakfFkPdswJCbqhsumCuMtyaVWVL2t2uCJ7uz95S2U/WhZeaTYT7y49UbiWIbGMQ38q6feRovyQNLERkcdlC9wyIc4tVhsQhpmjcRIs0CMzYYyPTmJBnrqBH9RmqYKJQyC2Q6lwLtgUf/UB0NJeS8AtcZwra382bCh+uZJteeF5IuFPnVW8N6urGocphugdUK/DOJZA1R2hbu/eBgAI2ZgY6386oQkONgY+ZxErfCMhiUilJrtiZq7C2Fwq/iWezB1UdlR/o2jrwIJfOKn3PPq2Cu/iU7hluADEXooLYuAuhdzYrMpB7CTjk73xT7/n276sSv/ipC234j6/dasN/75vqB7+xeLUNH7zwSb3z1Tr+E0CLR8Ihp7sq8NIJlRZdEaavyMWx/t7duwrfUFr+tzfxbD1mbMHWffm0kIIXgOX+wobaxJdmSuOlma7HQCCVEVDstTuTAJkzmhB3B6zdHrB2QBaN14CA3NCzR8AxHdXFPEZVjokiRxSLIRCm6NdTjAEbQOWtCmK5lI9wrXrZybNqSyVQZatD3bvaVlnlD9CGYQOjpxUORCZyrs4mSZQR7J4bcJAGahIEM5AOvfE1imj78M7mFuJ9YBsmIyK8+H7itxAfnR74K03JFrg2WpCBDDQNUI+MGuQstwnsNn2X3VtVuQSgf896ULHFHLgsj1+MPJAAOYDfmALdXhs5r0jKbl82pM+X0ofCPd2kOvmidHiJYsL4VwTsp8p/HqtuoxHPNYBPDlxXSx+DL+lVCvw2t8SAAYyWQznvzpXRmw/Uht+7U6X9PZFF3QNg/d/al+NykOn6A2Dt7hd6/w5wcwdEyBFH1dYn7Ad9AQ85qvycgl07u653DlCJyUK+0IsnK1zaDL7KGsa8KWzNBjCbJ8bA8wMLWqKTTwI5aYNRZZMidJQkQzksgKEFiryEjx8BN7csZVgOlrp/d6VyOayRpgdu49g155w7AgIwwXsyB9ww/KxFqvvnpcp2v67bfUcflxhptL3TW7iOAeESDCUR1BP4C0MiteoAfKLxqhuxlqKTZ+wfDu/xEProb81RDh6SDf3Xm39zho04mJgFEIcYO92DyocrgCx2B0CBEztN1DXPI4BTGEx1/WgEdOeGnLG8qH2NXGjRAWzjCm3fjVFwp+VnjU4qP+kdHBfzb+TzbN2rGPaT26q/N28ovjd2gfpzagejsSYcAZCr66ifjV4UaKUSPk+ZqAxzzK8Dttsc+eeATTwf20qNyivxnI/M57h8LHnV/cBFEvfWFc5KLk0BWx6iTfQcpUB56YoUzyo/ns8I/WcRsNyUlpC+DfHwQPXiRA0X5Loe1ccJRfSJODCv0A68MlEc+5jshT3rQgFshda2uJ7UrQTpWuG4kCTtRuhG6G/Nuh2P9uCxT1kGPDz8swL22F+fwvoLp8ngNDZHWR3Bn/AX/7rFI0LckGEaP4yjNSJ1AER3iOPCyjGPPAGamEeKeaRFYEEfsQRLM1729M0cfhOPOguLjjNcnF+HTYwlnDy/fXZfH2OeksBXXMXK6Ap9tajnWAO0jwEWIyLYoMOp5qMZfIECC00pwkVM35LHEDRrqWhXzDz94ID9FIhb+HZskw5+SRRO6zxg/M1oKNBnOYGAj595mGaMR5zLZJUPF8SKL/V8X0zaSo1Rm2c17nzxJ3+8DX/uswqfuiKc7Qrz5MNV5UPubgMxm3fb8QF8/AH8mdJDdHNM0TjeHHWWcbGGeNCF8jPh0XY8bgj3hyh/Ul69flM2/wLTz3EE67vFAdbbxsrn7bnWZZ5/7Qtt+PP/wV9rw3/2T37LOefcc5dUJrtoP0Os1cWYJxztam0lxRiYY90oQvuYL6o0zjC5P4FjigZztY915DnNgJbHIsF4W+eSRf/299rwH0Qq/5/9K79UBZ7VuvPtW9fb8Bbml0djHPeDNZezC10/mHL96fixjf6RiX1odQUz7zcC2aOQ82svGuC1m0dhvNnec2DwC/yGU+Td/vkAc92I40Frh2Ab0a5jlHdMBwTiUSRMI9tHjHBzTNcMcyM+l6EfpO74OsPD9/M3Ks8vqcuO6wneT2XemXQoz5I+AtcU4MdwfaNOr5eOkPMXzr+Bu/fWSxTmuOctIHvvrP4deijsnqOUHnkuWJ2Gx7rLZDKZTCaTyWQymUwmk8lkMplMJpPJZDKZTB9Z9oOsyWQymUwmk8lkMplMJpPJZDKZTCaTyWQyPSF9TJDFpfCh3u5g4AWwD71BsRUePldBD6vSw88pPD4b8TRSFwbHx6pwu3Xna7wIifgpPYYJtmHX8ccDjzWspHoY5e73B15ZdGNOmt/iH2cjdYm7vHDPNmxvK3vB8iqO3+vzaHQ9IIYFCEayjHuwR50R9oJ6ukU0AnEERM6W2KreYDnYJp+6fElvz4gDAKICOKClI7oCGId7wntmDXgRSKcEuJPZGfEn7779pp77JLBl+8JsbL76fBseDk+04Zu3K3TEqYvCoBZA8ICW6EAdchHaNbqVi4ECIy1iAgTTqkYCjXHvbE3xfXhLSIP3t5SuT78mxE24LixZQjws0SZ12yeuOwIWgghg0maLAJmGctQVw11NsgBihhgHIjRC9sqwu93y/qFH0qnyRgRxhjZ2KlI7uHtHZRWTqgsq2PxIz169KjThA9FU3IsvV+X/9Lra1U3iHxLV53ikMtxbqm7Pvqh0BSDcJQnw2jWmaEfJdtfvqxCvHigT31fzcN/ZFybojQNhDW8twM72KqvOM9mzwPHM3lUCPv0t9c2/8JRe+oVLKreffVHRjJ4GshAIandQvX/jpNL60z+lvP/6b+vev/PfCpP3extCjrsfe0bhL4NJC6RWw+OeLWDHZkA6bqDhAFfN8XcC9N36Ob1nefpMG94/Eu4mv10xQOf3hdD8pytwcqcX2+Df34bNfl/5vFKonL8yEVP0Z04I8/ZaHc1zp4AxdGqTM1T32mUYLQ6YB2qfA+CqJhvKmxvX9YyxLc1RVuBFnkzYroD8HAErOADSCcU/AJ1mUKNY87ni/hCon288UOZ+56bs+Bs7so2H0XYbfhU46v/4gt7/yz9RlcvGJ2jg1Q4zULHyBNilQ9XDYOqB1tpQWsKwoGs11BzQc9xwAmQd0bN0eWhjSPLJu/2CprroBqVA1tG6T88A6XSoyAfAj0XrJxXeI1q2zj8QUW4MnCn6YzhRhSe7SgsfZcKGwMBNQT8bDOv2PIYhH9KHpIOIegiO+57OOedg9z0KT4OsxrtpG0Mc2RDStwuBYyLTEUcZuF00gCPV/7296tm3gBl/C8cKfIjs/OkD5eFBKlt/PRG27W6h/rHvgBFt7D19b1L/0GfdjOW8hvtRz3SM6IusgB/L6nCg/ht6fCf4h0Am7q00Br3HuIEkdhsK/9HmqSoAJJg36ANz6uYo3EO2FbYn8kJxz26dxmV3n3UDNBwifokcIyIqIm4XEbH9NQg95gHHcvhtH+956orC9LOIAQQmumkXQ7aPBP4mzoYYjmQbOWcpUS7lCuFdRVlG7DfH87DYQHvDkQ1e2HcuETnx4kCRNr7wvLu+A8xdo0ThkKznQ5V5ugcH7ADtqcZ4RyxvhHOguIOJ+mZEzDtQl8WR6jwE7jgF6tKdqfHFQDGutuVPuDXZifFptcnl9m1F8Yc4j+KW+u/omvK5cb+qxGFCHDLmwhgXU/hcwWHP3JSseH9l4njYw8dRQGGj7QeOmDWg3bh4grGhKLpYsMTkdfy5ihz3cB0Bz3atL3jHUSF9YNL6azGu+zqRzTyeqANZXHjrIxjHeuIOg+64Cy8xiqfB4HnHJ7GP8YglrzyxzlB076HwUXlMY3O92yejch7Z4J0Mgf6JP6QZjqxo8lF01zfXs9jEsqIbtcj1Fx5rRcpss9ZCXKO3JNa7uIW1RG/tzeOy6+46LVwzZJtlWr23eGlBO/CQjl3P9ayrdV71X8Sy5fEnQS+GuD7ei+sfiNrDOyOOu6Ec1BgY8wHm9NOOo0tyjEsZfKUVjkZYTTXmF7g/x3obj38rvPM1gMAuO/oKjpQIsZbHasgT5ln2czCSj1Zkup7XxzDkQHiHyEMJPGxG3xdo02AInGks36HEmlseVO8pDjWPE1fVuadf0VreT/3c59vwq6+9oNtjvX+xkO+yuysHJC243nq8bUdc9+xpqwWQweFjrDJ39aA+DH3YgR2u3tODcPeOYTgev4c5JZYbx5UdAMUdjeSjrME/vv/OjTb85//qX27D77z3Xeecc7ff098vrGn9Y3GkOBZz+VCzLa2t7Jeqq2UGf+pA54tt1mP9bqm+uRa+pvBM60OLvbfa8EWgdOc4PuLpE1qXCbHm9qf/+p+34Xe/+03nnHOf+8rPtNe+/Mu/oL+v7rThZKGyPTGTz3WwxqNQuufueXskz48+6uBheb8F9YwNfe2s/TvH314mfvfvLDHG3YzjB5H3dfuLaZfRx0YDWmSIR0bwCEz404yHCN+gTgvdcI5pMX1y4uw9H667zH2/rKjjQ/p47BIG9Kzs9gUo/ibYd5Rntx59r9fevHcijHIJWn/OHbt2XN2o6YdlO2RNJpPJZDKZTCaTyWQymUwmk8lkMplMJpPpCcl+kDWZTCaTyWQymUwmk8lkMplMJpPJZDKZTKYnpI8Fsrh0QiN424MLojUefsI5fxtyceyvD99DVIiHp/HoxdhuHXj7uY9dizzsz0dD4vqJLI5dD4He4P56D5ODGEIWHDHFxHZ04I49vHHP7/OlFx+2rBN1xDQyLdiS3iSF2Bkv69jS79FjUCdF9052T2FH8+irHQ+v7OGYdU/GRAbd+IAmnsUSyIcXhAqZDYQwYXwREA0rYP1Iitm7ek33JBX2cxQJl7gshM1aOyO05vjbwqpsH4k5cQLorvCKUFxb515qw+9/UCE1PnFOcQ8ioTVyks0iITwiIFFy4iIc7mcZDoRtm9akltzrVwrfua2XfvCBonj6ovK5JRqh197DDiyXhzghXhkkvwHQmgnRSKTagUaQZ8Rlod3WyI2c5AK+vgfh5iXM42wAMQQ05aTGUjBNxGO4fbXPC+eVubu3VQ8Z+u9qpffsAqM5mahe3vhOhep7/RN67pkLahPFQu3tg3tA7KyhHQA39yDQsx/kCv/jtyub+B1giv9wDyhKB6zsBGjgGPk/DaTSSPHMS/Bsh7VtBFGxRH0f3Rcy8Ov31K+//q7K1l1Tvb3yTaHDP3tW/fCzZ1T+W5Pq/Vcz5fd3d5WAPz7QOw8+DXze+0CrXRfKdw14zaMrwuPk08puHA1lP8Zs8E5Y4Vms9x8lytsCCMISWXYoT3dCSBoXV+0iGwFLfV3YpXIfCKYtIERf/FQbvIo6/LUfqjx/7VvXdf93qjK/NFQZrg9kM86OVSaXGJ4p7hNT5SEaqWzzSAjmq0FV/glwict9YIQWim8SAdc9UDmHuF4AZxKMVW45EMf3H9QPfgAAIABJREFUa0zkm4cqnx/kQuKns/N6/0m05afR9heqz+8n6u+/cV9oxvA333bOOffLm2qnf+01pfvPv6SyndLWOvQ3oomBQxoQ+Y4yar3QCXwepC8aC7vsOQwcVPo8Wdq+5lEiPIGbGwAd5e4oXABV9uF9XT/4pnBMWabEvHW7eud7Ipi6e4nG0Xfnuvd6ofrem55tw8tY75xjTMkxBlweiBs/rseDNfCNt9B+tiJdPzFSfCeBCJ0OVS5bA5XLCAz/YFXlPweelEiyYCI7dT+Tcbi1r/ffzlSfd2BXb8Du3xlsteHtQWXXl7FslsPxCo7t4xSxtqjPdbQDsPRi+FxxPdYFK4zbKPtV4DmrCvN8gBXsANpeAJxsjP5e1P5fCGSch3GE/xON1chzIE9dygkMfIchHZm6MZZKX0BuOBDhbqq25xHr6NB5aFPwzDZqG4N5xwC4qggYZw9RiTzkROnGRIQRLaerg+aYl0Ltp0zhh/EMBmACF9f/RPFtqB8O4UQWY5VLUh/9kBzSdumd49NCwq3uyKb6R9uwDcEOkTAMlGJcI6iJHluQG497vfoeEsnffcyLxyWty2WAOs5SlVs5V1/O5jxTAmXrnRCDd85URoNZZR8CjH9ljP6G/sh5Z8bjRXKNY+OJwklOvDXSdaYam2bP6+yICGsL+bc0v5p+/f02/Oy7sLvX1T8TtKcM/WC/9tXDUTcePoQTOUAbCpxsXb+IgeOcoGvOTpw4fTti7Xq+xQf7vwDytGjTzjkq8tCz/lF2X/bi8dCDDYG5E5H8MA6vGxnciy/G/RnKs0HfhWy/fKf3Hl1nCYZh9xjN+WtTmkFPoQSwjVEfrjPvXgDxcbu43qy5eNF1ZzTwcIxoKziSwKtz2I+yth/+PF8llMCW+C/tbgds1zwGykNDt8duJbiGMaVnrcg/0ovtAPUGTnXTPrh+6KETe7Dchbdu5032FS6PP+stj3k4RO8/eg73s/HPhsT3dsfTvDNHX19ijErRVjwUN4/bwZgRIT8RzhXIwyotK8wB5/A5Evieq5FseukdjdCNJmZbCYrjtpFYzCjWOJ/Rb+LCjIedVFrStLvOw0mVpwLpLlYsH4QxRo+wuFRgTEkPcX7BEdD/0yq9n/ryF9tLX/jpz7Xh85cxB4Qd30u0LpDOu4/dGvWta9bZDHvGixL+FDtc4R2F0o1zpRXqQ5Q+SqHXJ3XdR5f32Mb6ctSDGR2g82VArh/N5e+eG2u+c5jqPdcO5KP9Z3/nbznnnPvN//5/bK/Nr2k9wW2ivW+dasMLHFFS7GmOsRZrDWCJNbS9Gqs8xXrbXvKDNnw1UZo2puf0+kzrCMmR/J8ywlrZCa1lXw7fbcO7B1X7/Oo/+j/aa4c3NC/+yf/iV9rwDsaXg12163JNawcRMPhd9cZrPgK4p/14uGoeDxB03wQ1Y4M3pnlr08d/t3HO9wUCR9vUM07U4yi7mHfcH+ZPHuqYNgg/kMU8VolH2KB/Nt12SJPKIx16fPkEZZj3ljnXwKt7eERJ5B2ngtfgnZnnW/QdSfCj20dvm/Acg26euTfu4m7P7jd58o6xOL7mX/+lOy0PyXbImkwmk8lkMplMJpPJZDKZTCaTyWQymUwm0xOS/SBrMplMJpPJZDKZTCaTyWQymUwmk8lkMplMT0gfC2Sxc8KSeAhZb39yFy7iOOrm4f8Qp0ZaKLehc3uyh83lFvPmnUifj1GWgh6cSdgDzu3CBzHrkeveEu0TTHq243voG27xP54WIls8nAR+t/epqd3lH5TdaWwK2vs7tqMTdexhkkkG6CnzyMPa1Bi4nnrw6T7EEeM9HiKqB/NFlGB9/x6QxZeADz53UjiRG/NbbfgkUC3LUKiBIbb4L+4ITbi/W+EgTpwScmKxEIpiPFCXvnDmchu++Y4wE2efv9iGD4GqufTaZ9rwd7/6tHPOuYOl0ro+FUIDJFCXRcQbCTmReUWrZ4kP5ichG+sVwiUFqgPkSre1pfJZHCnyN98W8vQTr+n6CRFzfMZw0wA8SrASEkfEASsce3aCfQK4PbSJImcbqv/uIQDxfpqAPpxG2Y1XcMQrDapIxyCIFh5OQ/9JQFcMSmFTbt8BnhY0Ribr1m0lfm1WJf7339ANr59ReZ+4IgTg1jNCsvy933i7Df/ethL8zpbwKO/M1Z6LqEZ6zpCQy0p3dE74mOEE/WqpRlQeqgLmieLePAncYY0PToCZXGZC+bqV+ls4Fy5z8EAov2JbBfeDo08qfE/l8utXhTV0cd2GgT10z3xJ4ZdUbm5d7f3Em8IR7Xz3nTa8/4awMeFc5TV9qUI2LU8qP8sSnSxS+rIU+OB1dKaJ+uFqW21lmBA5j/Jcr8o5B4Z1bV2YvgMg2aNd5e3UD5Wu1YbiWz1zRWm5+Jzycf2ec865G8ARu6EQWT8AEs7t4J5rQCYfgjMLZLVbx7Onaru6DkTiGtCAsIFuB8ipB8Q70jiigx4AwTxDW1iv2/6aEhVsqA/ORqg3YH9Wu6i3NaQrBvbyRbXhIvxF55xzv3VHcf/WN3/Yhl/4M+Gif+5pldUvTWF319T3JkA2rhGVu6G+2iBaDxbgX8fCeY1SvWeFYsMQ4PYR3kVzfnAEpOSiKucliuHqHGMh7PEHB+rL1w5Rtid0//5AeTgiCexU3VdH+rvbQvshbnYTbWgDqOmI+GYiVxW8f3t1/B6WYUpsGgoowfUFEk5s2zlggBdAlDbjGzDGHkpuhXSvoe1dgC1JiYdT0MEXciPgvWsfLUJ+cmKCC9ky0kJznKuQZcjzDsZrOCBZVLe5ITr+GPhzYOgK4EezQvlPgJD16bS6npZENtWYwpNAdREJi3TnA6VrGKp/5LDZeYKyxXEDw7rsEpRJGaMMgT6LgJgteVxIjraSdrfJoMbwxUDSEqm8THpwtxScoQHCpHUWxGFGVR/KUG858fkkccIpnQLLPd/DeHgTY/2aEIfBZt2vgcktkajlXM9Nz2p8o6kvUtpptKeecNL0Z/p+kXylAMeIlAH6ftg996H8eU0VThO0Ce/MFyLHgDDHeBQDxxhgHhLCjzpqkN5LpTtA+yBgN82JLUP5sB8Ar708g+tjoIw//LB691ffaK9dOpI9Kv5YftjqG0IJDpwQ6fsj+AiY+BO93HQDts0Q2M6yVO6IMxv3LSR4c1BOPjqOdOnF4A4RZnxA37k+TDH85hq4y7lO5GFl+U5vIt2pMuiZy7TXurG6fnQ8l6XvKKHu9zu04eaWnMdBcdrFIyWwchR7x1t1Hyvlp6W29T1HPbnieFt6WINORLVzJVHSxOY19eXlpzscALkZYk5PXPoQ4z7HwAZdSjwsq/UolW3qwjU+LCJSQ4ydvl2r4sl68NYe0pHzdZq10PsPwsQXV7XB9cA+THFO1KK3Psb3qDzZVpqy8PDSXvK6Ed0UEbKrQv03Jkq44+SjEGkduO62nOOdo5XywPWf1VT27gh2Oh1V11fw61P6uCz7iBxNDwyO+3kP+zJsY3M/UZz003kEQ4hxbIDxFfY7S9mJsF40qO5JMKbRfx8AzVzC/1pt39T9WMObPK0jiV7+8hfa8E99pVoP2DqheUUEV3W+0hi1wjokj70I4J9yHA870Nn1f45f62GB97VJb2zgHx6BKe7Fj7L99qH3vSP0uq83aekh1bvDAfznpSzyxlg+xw4X0UY4niihLa3axy/853+9vfYbf/8ftOEMawSbmeKYoU62NnXs1IMdrQeXbMN13y9nsodHOGZtJ9H60IaTnxM55Wd9+mobTufyfe+nWmfa2tL1svYRLp3S+vaffO2bbXgfay4//av/qZI6Bnp4X3OCctTdhnLXjJ24+Ghi7kNHKep64bWD7t9XHiX6AhF/O+nB3dJvHDj6Tsff6R+l2D22e2hkHneA6wO8s0QBNMdkjbGonSMPEX3cjH1MaUmyHpvB4/Tq/umlqe84hohHNhCbD/F4wC7foY9G7K319/2ehnGCxxf0pLe53ucLeMl6TCS77ZA1mUwmk8lkMplMJpPJZDKZTCaTyWQymUymJyT7QdZkMplMJpPJZDKZTCaTyWQymUwmk8lkMpmekD42yOJ2mzlxK8TQevie48/z7x6CmBga3EP8VdSD+M07Lvto3s7HvHCEm/zX9GzbPk5T9VG6HjriOL7l4QT4W6X79tLX93qIZv6hBy9ENDTLE4iMouNRbwN80B2H60MH9CCtgx+dNReQH9fzTg+fwzyQCgEkjIdJrnO1AIYtAQ7gysUrbfjtbwsdkY+Ezsqc0CZUsThqwzt3KszJ2YvCCyeZ0lqC8XvqGSGL3/rW15XWH3++DS/2hdw48/oruudfv+Scc+7uzvfaa2EsbEWIogqBv/LKCuExWGRxCNTD4Dj2aATSYQwiyBpwOHtLVdz1myqfLdFe3OyswiNwehq6g0cJRluOgUiKgANk+yhgOUlMIhkx95DFTbiPs4H2hgjDsMewMB6SG+qKiQe6dwwqJhENS+AqN9bFvilKPbC4KZwI8zYEnm4+r9JydkNp+uBIN//2/yuU39/+Q8X34af+I0X4KeG9w13he4pLQvVOk53q2kzpSzeEF8qBjFnQZm0Ivzk9I9zPbKy+dy97vw3HSdUPw0Ng9/bZ13U9mArfstpARTyj/E9vAo24u6NnF8LQrC+qhl7uCCUz3/4dxXfvgtJy+ek2vPOy+vLwxdfacPK177bh4usKJ9er+KOf/oT+flHpWIsUno/BB4m7cV7lBAgmYCyD+XH8WQiE1cEJYCEj1UO+o3vu3lW/dveFUozXdf/4pMrfna3Te1d4dgfMaOjUbmKgjEefeLYND2LgIo9UV0e7qpfR7W9XyV6ozToge4otlaE7r3uiAJjAueIuDtXeo9VP6p592dt0/73qX/B4y1h5OJoKkRlNVCYb6Kf7xIwOgZBdweAGVb2EE2Akn9c48s7iksIfKj//66HKp9xT3oiKnwEjnueqz7DG0w7W1DeJDzwKgH2kDRxgUJmC3TUB+jfGPcO638JOBBeAmCWieii7MgGWOwVuN4Mt4fuHeRX/GM5PspLdWwJP5oBBGyEcAQ24GGB85zh2majgqm6DuZ6LgawF2dSFpM2iTeRAjhdAcY3OqW2HW1XZHoEDW3JgIMo4RoFizHcDYGuJUl4ifCiMV1iPowHKIWfcwButMqU7iFWHYaE2FOXE2tF3qeo5i2mb7rXBA6KMiWaEnzeYYMzn8QWo2wKTj6C2jQXapJtgwCbeGdjWJIFtjHAPz5JAGvOkwffpz0QDhsRPLhU3EabePICouIH6W+PmpJxAEE04xXNj+LsdmDznnEsPgOElBhn9oAyre3LyCIHJJTI3nCg8L4Qfj0+oDYVgmmewzcFRFR7OgPpDHnI4xXOiEfvmNcAHepjGAcql8TlRJiP0ayKTc2Joifvj6/vCdbpod735DaueKGFgGpcZ2iTx50zBtM4nxmVOzfKJ+mkIrH2+oT5RYh6wj/Ft8sFuG17fVbvJvlWNR+kf31B8OJlgCu5jjLM+HgwVR+Jkj0a53jmALZnUfSwgUjhWWnP0g9yb7PaguzlD6UN3tv2MOFO0JW8tAPXmOK8hpniJMNN1HA9XPgLN+9Dre48b8tW853H2CiBvxAo/BnawCJNj18KyByPoRadyyIieJWKXCPcOJJ6f1m58sbcWQySu1266VQbsezXGsm8NiahFjBch8umtlRFl6B09VD4Um4/PHcBXy2kbiMQvWLYcDzCvKI7Xbc6xuOfoLmLE2T9Yz1zToMFr+kfGo4kK+A0oqz4Es98/u+fxRdCUYfeaoXeMF2Poqc8l2kqIdMW4vfFV2fa5RjDAWgjXTw+Bik8HenY+0f0Jjnsom7GOdiwndrhnPcOze7RrXLqOf+Q9pYeQR30PYJuRlmzRXZ7BkGdg4ciEeh1lMtUYtYQPlT74EGmS3Tn54pU2/KWf+cU2/Nrrmpuvb6mcH9RHhywQRzqHvc4Upj2KWVbAorMvJWU39jvoQBZ7vgAx2j344LwHY95ppz3zFvb9QVcfB2Hbgwvtej/v3Qey/wzWCzKeeQO/nX7MBo4KWD2o2sLGOfmbf/1v/WobfuNrv9eG3/7aH7Xhgw+EJr6wrjnY61svt+ETEx1dN6jx2l+9/s/07kiJGp7B+mkiB2iKhE8S4IsjrZttrOn4hgRj56V6Le421rW2plqEPfyOsNzLH+r4u/yy3jOEnVr14LAbm/g46Ne+e4jkpY0lwj3nkZRhM14/WuwHrmcMiGiHMI7mtT+QYUzJgDbPc+DPuXbO+RunFZwmcRoWch2hjg+dOebxPTy60/txhb+nYdzLu32uQe3z+kd3dpdoRF+VxyBy3EO60k6Hsud3tY4jLR9Ol5dGzx7y/qjjOsbwnt+T+v2Ch9NpMplMJpPJZDKZTCaTyWQymUwmk8lkMplMpici+0HWZDKZTCaTyWQymUwmk8lkMplMJpPJZDKZnpA+Fsji0olS4W0IxpbksmMrMrcY5+Rc9CCiCvwh7EEcew8z2CCLsSe5CIk+w1Z3xOYhUXq20ocFt9I3ye7DDnfLQ+z03O7jXH7krS5gPr208K5Hb/3uRqsAD8bovP/0ISp63sm019cfB1P8UORtsGBauNUfeL4SOJUGB5AAr7OfCG1x6fILiu8bX22DRyiLYdCD9QFeavf6Neecc8tPCvuXZ0DGrIDsmwlRMQQi7O4h0GIp8HhnhLqcnauQxR/cBB50JoQm6X1jWpEepLf3B5RhCL7CqkbygUjqIa/2d/TcYqjIj0DW+lBUDHdS9DG3saE6HA2qMo+ijg7uWNrODYEZK1G3Wd6NIMgz4PaAgGxoN1HPJzAkGtAe9SGLyx4CQnsH8hYPgaYBAnFdRBK3AOLt1GlgtIG7uX1PJTMABnC5qMrl/VTt7cZ7yujf/QPh3m4//3obPhmqgvbmQp7m5/Ts9EjIwPl6jTkBstgNhYaJiBshVgfh1VJYu/lCOEoXC/2Spdv1g0JXRidxK5DO5UrlMwQFLQTaIj+r8oxPq49nwLbuL+s8H4K5DWStu60+m/9ASN7wssoteF55OP/zwhevXtb1nX/xx1Xgn77VXht/UWk6fBUdexP2daF2Q1RKuQncMBFV26q3creq/wI2yM2EonYxGuJp2KYtpAVo9ezedaUX6F/3TI0ECp5rL03m6rOjA8Wxmyh9yRYMxQWkqzyh8J6wvcvb9ft3gS56BxjaMa6fQ8NBv3JOiGEXCM0YjIH+JWv8dI2mXtAgAv16pLzlS7XrfUQx3RVuOFgHBm8NmP1RjVAdqo7TAdDdA2APZ8CgDYXRdqnaW7qtNnx0CE5kAbRtg4DCuBSfVNkHZ9DfvGMFgM8BEz+eySYEM5TtpK5nDF6rEdrkkux55PNpjYvZDSGY3FUNNpNL6reLuHo2mWFgJId/DNTxArjdlNwhoFonMGBj+BxLta08ruqwGKpNJCv0JSCIXY64PbwhkvuujNn8/Q/w/qqcwzN694iothTvLBUO0ZaHIRC3I7WzJAZydQzkaO0XjOATTlL9PU+V1qhQv0pBfs0QdxHDUPPYj6JqF4NM9V0m8ObX9RzxuEFOVCxQT0BQleBEg7zsBjXub7GPcQycqRA45qyQXSmBAg/QJwMiunH0QZYeNhHq73TmgVcuidzEFDGELxQDyZYCn1yWx9uTh/OMg2N/r54jIhLHgsAOFUR3FqzDjsmMh20FjpB+00x2P0MdhiERroi0Po5kQZwVkc5EM6MbeAnrxan2HdHSpkrJQBX7tMoe57IHX9z1ngHq20OIFmwUZF4SQQ3cMFDCMdDM2U41BsQXhPVPTsGHGHKeoHqb3lM5T9/QmF++r/GyeB/t/bb8vNlBZRPHKMMcfSaBzSzQ30rgINcxx3Jow6AXu3mNYw6wAhChPwzRxobob9mQKwZS6Z1xREwxbuqiPhIvSbQ88ezlCmHYNfYrdxxb9zg4YC8tH+12YX0fhxPorT98tL0FgYekC+vYPGat3uId2cR7gKTj/LEPoVvbIQ9752WU+E9cRtx50Ie+67teox6L7jx4TwXMA3F7QCwjnsjDAFfPhh7qUFGHQN8SIUsbEwQcO4nXRrvFmNa2Fa88ebQKGx8LtA9r3N2eGrwl0cQ50uTVYA+2lWXFcJmhbJu66hkvvDGyByHLe04ksOU0q4gzrZ2RBAsTGex1CdR0iXvmGzgqhuXvFXNHvZS8hscYdnpn4WUOz+LMqAL3c0m7bWeMougOE4EcAU8bRPJzWLcF7Hpjyhcf6iiyCP7xaz/72Tb8E1/4dBt++nnMx0ZKzOFCY9etXc0xjur5wWSk+ctkwHEW8x700wzHqLF/DjB2Jz02q73mNcluo54TiU+fIz8+jjj3EO64xbl/BLyxcy7vRYF2+zzhI/LBdK8P5B9u72staA24bhyO40pgZkv42XE99zl6oDhOjLXm8TO//J+04c985S+04ZtvfL8Nv/WvvtGGD69jLWhfbWVjvToe6eevfKW99uZNHTl36xbW2HDkyyrUvPxwojSuEq0jXJzqiLyTgfrHVlqV0eULQirfvK/3PLhxrQ1nN+W3TS7LfuyFOL6o6PNhq3+8oyn5Z9Zrny/t3Y/+wd+FvHhqnHvfUXEfUQEi95bM68s8MoC/Z2WYa0aY34Vch/PmT8gP53s8ZabOU4Q+6OHxaSc5LvPYT47jPdXWvt9LX/eaQ0inB2PHgMUfHfenvDi6k+Ghm7vsjnO+jcvoZ8Gn8NpNW289du/foanYDlmTyWQymUwmk8lkMplMJpPJZDKZTCaTyWR6QrIfZE0mk8lkMplMJpPJZDKZTCaTyWQymUwmk+kJ6WOBLHbOuaBscB1S6WEHjv92TDxY2cOhzbl9mxgajwTavcWd15tt4GXQEwdxSEhX3Hu/RJxI9Bjb7dv4HmNPdB/6uEUQMb7HeLd3R8eWced8nAvV1KeHYvLwLD3v7MMkeZwC3FO0fINWXvPoiY7b9xPgpSIii71ogCWtESbM2u5caImLl55twxtDoTAOsX1/A3iUDNTLdKJ7Du7cds45d29P+IfhXMivBDjgApmergvl9+77wqBceeplpSUWcuP0Jypk8fWvC0WxzIQuTHPgFYDp5fb+EFi7kLgfIgYHwJwFVaZHINAMN/T3ItF7lksgt2AaHtxV+C5IqMRODDaregtDoJPRZmP2ZWIUUfsg/5IM6EhjyMDHa5rTYNB9b44IQRN5SEQtEI1AjOfxe4mtGJL2GwFfg7wdAM9y9rQemAPpefO6cG4//mMVzvXb377dXvs719Qm958ThmWKCtqZC8lSXv4xJWylZ4tTQp4GZyoUKhEaLlObzVOlLyeCCCifnFhBYMtGodrkqmmf6D85Ci4vgbhFPyC+MCB2ciz0SxioUYZO2L4irdvzmio/2hS2dXgS9uh5pfvoQyFUV98XMun2LWBGPyN88fSvVDib+e9+s722/PbX2/CgvNKGZ69+qg1n6+qHCRC2GcEx9CaAIXSTquxmc+XhKBVqZxwpz8lCdVWkQNsPdE8IPG0O3N5oXqF3ypPPtNcWyYcKj4BqPSO7Fp2VbfRs2V3ZmImS65YbdfxTcCnXhelxO2iz7+v95U2hauPzF5WfM0L8rhZqH1GqtIxq/HlQKg/FBrA2G8CQLZGHpdrk3L2n6/swmkuAl6Z1vc3QB8mnD4HFcspPmglLzkEw3DqrPKwpnOwKk5QHyyYS5ecOcMw/QJi+BfGSY4XTdRhZYq9P1fncgBHcONMGpwPlJ5wqfIg+PnpG4+Uo327D+99C2V6p8MUx8NdxBCz0SnjrohBKOAbWeBCr/NOVrmcyzS6L1M7CGiEfD4FsG6EOM+WnWACz6mGaMda9gPZxhLrdqdJe3NK7lxOV5xSoac9mwB4uHTLBAz54BMgA41dZ1WeRKH15DpQt2mQyAeYdOHtHlC+dNGS/rMeSHM4X0Yn5Ibl68KuBjipi8oiJ2NOzCXB3iaveGa5rTCGuKvXImqgTOj1efjg2KhitVW0hJzZ+CRQkrodoQwEclhwTlXylMhoGssFF3YayBBjUFZGo3Yi5AJhEIm4H62q3nFdx3G2DJQcgIA05HeHrUeb0IwrkOTyBe+p8FPDr3UqRD1AnKY+0CLqRfYHHAVRbId4zqOuczyXEJPtcP4WLnrlR35yxvoWoUh4P40boS4PueR/Llti0JEV6n6vQ9sGRyu3Ed3E0xPvqv6Nrsjuz22hv99WeQswD9pzsUDjGnG2tKs8EY1QEvGAEt6CkfzgBWj0H0hPtkG2yqH2HABh4HvdTwG+KkD4MDc738Xk96Al3CO0tDzh/QRt36LMBroc0OHxjM2eiTfvRyXCuf4rep7zOW9Rzc9+ax+OshXj3041o23n3uoSXEu94KZQVMbA9x0c1r4k8BCDGvKA7DwHKvOjLptfFiWAsj13zGa7ID6dGHh6eHVvBHOltWq2PAIQt8cYx3MP2FPa0ccRDrGHYooS7z0kq+xbc2Gcxx/PWmRBPg831yp7o1cc4rstb18PYRbRsU4jecWpMNuuwpzo90jXWSwr4U9lYPvF8Uvloq4l8tZTHa3AxhrbRaxOcAyMFOfHEDfKcYwfuRTvIgSAOPFwkokO/CYEv5jFiatBsS6wVHMcQYB0K42/KYz9W8IOHmI+vVePOv/erf6m99uqrr7bhsxc079ne05zh1q7WSyLUT4RxYpUrvFkf1URE5uIIuFeeJAAfJgiId1a6VzgCg204JtKzwXL2GPvSa9b0yXDsRF+37rDZj4PlplIYcg+H7EeqoOuxCR2K4BNvYF6zf6DFgE0s1o0wT14iXYtVNb6uw5+4n2rN4QH8nCGOb3r5S/9+G37hy1/Ws9c013zra1q7ufHDN51zzuXvyZ8axVpjujTG0VkbmlPfXWqNIovlbz9YyDE6WvxJG37WXWnDu2WV5xOp1lNO4yy0iz+tdK8wr5ihrI4OtZab5CqrAAAgAElEQVS9EWFuTrVHGQCZz99zcKvXhnq6PtsBxyn6rc0dxE8Hj4Ev9scAHs/Yjb5trDyHQibWe2PY3Wg9VG7PmRb0L4I2nu5+jZMEPZsdevfAZg3Z9xRujiHktRzjn3/0Hq4H/P0Fd6Bc+nzENh30T5hW112frKtxxDVG3cOjW5qjipKOunxYRZ8BezjNj3WXyWQymUwmk8lkMplMJpPJZDKZTCaTyWQymT6yPjY7ZNtf+PlFFL9SK4//8sxf/PnBlrd7rOdw77Ln13VvR2nHdcbnHebbdziw45dC/MW++yvj5ouOQdj3NUV3WvkliP+lX8/XAE1x8+zixzmwml+g9W5c/dFfsZYddXlcPfl/jC9ngzofYd8XknxLT/mUOXaaejuLuw/STusv7HnQ9uFSXyFdOqkvlTbxpdQth6/uAn2Vwd2V/CJ7tV/tUNnBl3Yncn1tdYg2lmG37NopfeH19g3t5rp4Hl8m5vpi7uSV6kv2W390qb0WDr6He/UV1nyOHa/YkDTgroch6hy7EQOnL++n0+r9+OjdBfiibzpRm8CGOTdE8zg80h92tvWF1wwbHWazqp7H+OiffdNFKrcYu0jZqnGLy7lxJUefzI/bJzZl2izuzOMO2a52fez6oz/akvAZZYavwUb4MI0bce7cVxt+6py+Ij21pQL99p9ed8459zevqq3k2JXqVvoCbrH1VBuO7t9RWt7Sl37u+QttME0ULtOq3YZr+LIVuyW93ZoJdstih0aAnQkxdn0kqXbsxWHVP+NSfYY7iPJSfTbH7gI3xnAaY8dTcQZhNO4cOynrLyrjIb5UHiiOxQYaHL7ODS+8oOv3VFfxDX3Fmf3rt9rw/GIV5/iL2uk3uKV6O/jqd9rw7s1vKO4vvqjwK7rfZWh83Okx41fWVbkc5fjaGF9CLpfYqR3QHuiewxC7TjbQQXYVZ/FeVS/xp3QtviRbm83RsA9lg9w1ldUMO9ySXPcsRopzulelMUGaShik8oxsfbmm50rsNEzvvav3byscXtBu5nimtp1u1P8uUN5z9LEcu29D7PAaob+Hah9lIdtYZtiBulP1g3AOv2WGnatrGP+Guh4UqqshSQ8JvuamYR9hJ/ha1SZz7FpyKxikU0pfgH4Y7WNr057uye5p16krsLW5/io3wLs3nsUOqwsbuvc8dnhP1Q8TfDFfPKd4xmfUJ5bfqsbJbHhZrz6l3bKTqb4gPlpi9yvsVIYtJdwtOsaOhWSMXa/115pF3844fHUfezsQ1MZLoB6SBLvJxkrj8FzVtosDlXdyqHvn90UDcEeow6niiKbqkwV3pMNHCJFeF1X3pAPYdzR9x12pqXYjRAV2d6C7B8RbeFulqpvyAcZw7LwepfAPQ+6YU9jbjQlfMYJjFOKmrCYjFLE3gVEYfcn7hBrjm1uh39AZcdj1Ucffkhicc2XAbUuKg+N/hDop6Auh3SQZdtjXdUUHLRjDV0HZF4neWR6pPaUr9d90D318gt35A5RL4wvlsGPIxAA7pQfYOZKk2hkQYodQMenxKcZ1vYTqdwGoD+lc5TmYotw8ShHGDO+LfZRLznqpb0IbiyLuCKJD2b3zqm8+FnbMpbLhoONO7dR1zrkIu9QGKccj7LjBnCDATq2Tv1Pt4khvav4yuC37sbGknVKd7CMLOxjfsk3ZmK3guq5j93eWVP2mBJkoHSnM8p5izrSO7em7nEqibCPsPprWfTUkOYm7ATLuhkSEcd98+KN8L8++ifYWoL975CraPYw13gQCO6XaPPXMl7lD4zGAVt5uiI5dH4+34/Uxttz2KPR2oNS791z3mkzfjpvee8Ke/tns6PQ6PsY8bhj01mpYtmwT2Gnr7Qzs2rHBXSndW9ayDD6ht4sV4yHbFuJsdscFPU05wmQ38PKAPtGzm6coeia4wfF7+3YKFSAWBJgDh0X3O722Hfj/HktG7xqS7sn5H4z/XOdrdhHxPd6OV+/9x3cnMw7nnNs5jTko7HoO/zerx8Ysot1HP8jhK2Z60zDXGM22wp1nudck4zoPXHLmc7xZdt/b8eptr8T6IOuw5A7+42NngW3gQ+zSy0m32BfBxsUq50uvPdeGv/RToke99vonqrjXFMeDHY1vb914U+/E7uTJmvymFWhICdaQxvDx02W1jjIZclcm6pi0Lo/iAN+CVDjUW4ixiV243SHbRzbB9jWGQy739fQVT816NO1o3y5sKMM4Rr/Ee88j1o89c4zwEH5WAh97HfOXVSKbySVE2p7RpKqvJYzjZqBdrsFM/mmJecLNG6LJzVDPG+svteEv/YrWC5b1+u3Ou1rD+SF20F77/W/rPXf1zjNnX2/DH+7KJz45gm0u5M99sBJhcb+ek7yOudZLpdrsyU9oXnzyS+ozh6AkrYFMFfT8NtBWC3/zeIzfKziiZz33lz3jsX6v6HmPN9Z0q+s3l777vV2cCA8RRxR13xN4O0fRJ+If/SzXXIK+naNI+DDo9knZ97hzNcg7bi66/WP/9zTdTr+IgIUMBL12N7O3g5pjJK6H3QM5fZchdnNzTk8yaPMuUmiysLtNBH1O8UOyHbImk8lkMplMJpPJZDKZTCaTyWQymUwmk8n0hGQ/yJpMJpPJZDKZTCaTyWQymUwmk8lkMplMJtMT0scCWVw659J6c7l/cH33YbnN9mjiOSJSyBhFzC3MUgg8G/FjfUiFNhbuOwcqjViGCGixyMOgAJ3BrdId+JzHwRRTHnLV9eyNJ92qiYfbwYkB6dumz33dPbcUHwEllHsYEryGiCgigICo4DZ070D3uvyjx0gG0RIZt7sT4VJw63t3GYVRhVnhtntux19sCDlx6YSwrdf2f9CGV6HwUgczIROfWqBg9ipUzNHu99tLpy680oand4WSuVcKw3r6lDAXw+/daMPzXIiKZFcoxfVnLzrnnBtFP9Fee+/mv2jDo2eVpALY0vSe0nr+DFCXudAeRNkMgD4ukyoekI5dAXQjz3vf3MI9ILylQLIsF0Lf7O4IuTGbVWkcIA6vKQMdHYzQ3pCWMfJAattqDzElQpusJVWceSyEZu4xDYAcTYVwI7Y9BSKU3YYooThtwrgXaWXZDgcqn8NEqJS7sdrNyXO6f+tQFfCbb6t9/nfvVu/6cCgsZ/iicJ3RtjCfeaD2mSFhm3eEB168q36QXBS2xe1WaSzOq+IGZ/XcGCimBTjWOcYA4kmG+8ANrgOzWvN2cmAcIyD48iXKdkN1HAFH5A7V3kMg8UiuyIDnbVCGaUb7RpwZKjFRJWbI5/iZk214dRoI3X3gV+9X2KPln7ytODb13OYvfKYN770hG+N+97ttMNpV/Qw/94k2vECnCI9UdtMaX324pbKaPdC9CwdcZaByTknRGrDg0IgRZ1KHk/uyKcGW8j4+r8ZcAmGWAFF1tAOEPBCyrlRi5hvV+0NwvkvgYDyqP+otRofPDoHV3Vd6iwdq76sDYJ9n1buisd4ZbAEfDPRrtgSfFVhQFwD9CyMclkDI1mNduVL7TYFxDJZADQ+UlnwNWP2IaGLU1QYMOJTXSMuAWFlgyIoRsVi4JwSOesa66kZ3NojjEHjjve8I5+3eBOr5pMbC0RnZm/Kc2lPK8Bn0sa/UY+bXhKKe50r44JxsVrSOMgSqzQGXWaIOl4nKNo7A4a9V0NjnRH7pOSJ2g6nyHK/Bfh0B0Y76X9TI6AhY13iIvOOdaYE6SRe4BZUYcgqi/Oes6OZsgRLpg00NiIGdKW85xmtvUhDrfg+xWPcJz8VNlM8VMcnenAEI/R6kE7GoRcC5R5WuKFPe/aNImAcG6QDADhAbv8L41uCGPdQzxq5E9+YLoITp+66hrQZI71z+QuN7FxjHSthRHu0SAkFczOT/kBE1uyXbnOwDZRzATg/q/MOfiTEHCxL4HEhXxjMrOKbDb3Q4EsHVuPBwgriBtC5gU9MDoJaJ2yPCy5vvkBPNseT4PC0HNt2bKLEvRZ6hRBhoQs5xmrksENkD+PWjPfglN1T24bs6jmJ0TePY+rbKZZLq/QdFlfYxsWaRynseqVAKzIcKtIkh+nWM4w4WAcYmYt7q1wfA58deR5GIl94ndhCY5KBnvaDBudJn99CvHkXxOG6tEtGdxEh225WyNlal5+9j3pUdPvzI8TiK7ri943nasuhGI39U5d5ixPGFhBg21SMKPgY+uE9co/GQpw0uE3nrjbuPXkhzzPGo494CA0zgHV3FeQouA4mX9rSDsPtyG4+3xkSUPlof/TxmqCDE1MP9sQ13nMkDrTycOv0SHJnQi6lm5tTHizofExy1RNj7CuXMIwG8EwHwzgF86Ai++n5UH0eFFcSYeMeMqEWs8eE9BRajiqHCkznmqU0DRQJXGAtSHOOwwvFNBTD8Gex+vga/zBsnfMixc74NKrkwgSN5aPfSQL6Dt97qISoxHjXtHPMor9OwTWAxl8uanLN4FY31D9qypp1zbI0x5iWYa7kNjUE//uc+2YY/91Ofa8PnL+o4DPq2D5bVWJ/dQ7oxtx+P6NuhvnPiduFnoUDzVH5EFFfxJOxLGMc6yO/H3hlybQsN1CM9o8xb96PnCD3Oo13mGVjFx/ejpbE/NXESj8719RXKKoMvEHrHGsLu0t0nFr1r/bzozk+KNQfvKbTxIXwXD/Xs3V/7+LiUxZuuS+x7oxGPzsBxNvCn53K/Wp298vNt+NSLr7bhV35J6zm/++u/3YZv/tE13XNaiOE721obPkS9/NhZrfMldf6/vf1+e21nT0dxnfq/hWY+eeOHes9Pf7YNh88qvlGi8YBr6U04Z8Wy3njkB9fgPay+e6T4m0G7kgpfLSYeneN1xPGFRzkovszDMeP3rLq1DMO+dkp72I3hHcTEF7vu+4k1jo7/RtL321LM31yYB+8IToYVz6CoxgDaOkzBvOMDcsw3WFdDjIFDzw9HndePprABeXm8/TjnlxvniSxDHv1E5Dvz0bQ/oqCJl47ZDh/rmE7bIWsymUwmk8lkMplMJpPJZDKZTCaTyWQymUxPTPaDrMlkMplMJpPJZDKZTCaTyWQymUwmk8lkMj0hfSyQxa708a5d8jFeVTjA78k5t5qTbkh0ArYNR0AwkLIRcUe8t527Rvnh2oBpJvKhIMIE28SBUOlDzDTvLLwdztwO3oNXJoYufPTe/ObZsofNw7j9neyPvr/oRc90xO24vb/sDHtMWtddtj4moK6rnnf246DZHXrS4qXkOGKoLw/5QPVz+ryQxdEDIYuxG9/b4r4k3qrGVSTb2/r7WSHMiGCehsBb4v3Dqa4f3FE86yeELm3wOVuXT7fX7t0WzuLBLeEnzj+jcstXwmnsHQm3EoxU/lMQ4cKutoo2GaJDTsfd9yRzhIGeWywU3hP5zq3X1GAQ89yYaYqB2PPQ4rpniP67UQjfAzKSSwrVS03ldDHe6dmpRGixZB3lCYxUCMraiP0wkfFZpNWLUuLUgdhbOwIiaqa418YqoLU9NcQPruo1f/dPhVv+h7tCUG6/WiM6/0zowmJH904uqb0vrwkTVI6F3Jxfhv3YFvrO7Qo3OHiqwhqm1++111Z3xGwpLgkp5M4DCeN1a6BdgYAizqOsMRblHJjtVKPEdENxL4CfylfECwHHA/vlodpoSluEPDFOTHYPhh6NMgHKJ0DeJufUh4MTFS51daC2mS2F/No7UL2FNbbcOeeKGyrz/Bvq+9lSjXLjy6+34f3TauiH+1XbHpVAVJ5TGRZ76Ey7xDsCTehh1pS3GLiQsEaHFUC8prvKZ3oEbGo3Eca5CI1l7LHyFJ7VhghlTDShg732ho6R8jCZqO2HJ4XsWR6oPedzpdfV4XyhNjYACiuCMQuBoU2ncExAuiRarYSzETVtNdN7ikLhEsjcHDjEKFYeWBZEtbK8giH6Xp2UAraRiDeX616SOB1QxqWHFkXfQz/MTtbtAjjxKNGYV2K8KnZkgxawWcQHuhPArF480wYHpyvEcfGZF5SFHdnX9M79NjzcUBzRptpEwnER5RIBOZYtlMZwWF2Ph/p7ifLx3Osc4xvGlxTtYGND9bk4Qh9aVPnIgWzLiUolyx94QXaEySHwvcCClcA0Fxiz8rqZl0NUPusYtmEtxXOwhynaYUa7Sj5xXPvEwLYS01cm8GeCnr5PP9NBaLjER4Y12o7jvMfW9OqtG9kXAvVUgpTrMdLqOg+I6SWWCZhiIp3zAfyICPcA3VRmA1wuj6XPZYgDdRLNgW33fGnVydF59LEVIgUSP6xRtPEKvg1iToJuVJjDuBfCThQeRpS437qceQxNznA3optxeKhpnB9RDnuc0aY/A6fl1lEmnIKmQG4mCM+RLoyBJXzlvB4zz38ALPV92azyQ6CJDxXHBGNxNFIeljAJ2yOV+TA7vuTgo2IxdhJZ5w3SEnGM7MveuFt2XexW3/y6DDragfPbWRfgkNaw6PH9Cg/92zPv9kwC+l49XhclUH/8e9ldbg+dVYTI/RR33t/GzbLvTmuvHoEb9tdQcJ2m1j2qHh6ag+N6GBxP5EdFIPdlk4jU4FHlxnBP5B4amiTyvgbS8S7+lUjUjEe44AgKln/miOwDbp9zppa2y7zDr+TCWtDdJss+v5nIRl6u+/sRjyVDHEPSFXsqN0XcB0RDx8rnZj2+ZTHWGYiQR545dA8wyZjgOI4B+tgu5o+tH4E5SIHxt6BvB/+5oF/EsSvuWd4tj/srxMc6D91IJH/POMrq9M8UwT11mPYo1HgR4bih/Aj2K6DfhPxw/hLRF9Qt7VEfqQo/OqN55xf+nNCuX/ipz7fhE2d1RMneoebDt7c1D4hRRtNp5bdnKza4btvUeyRfT5j2o6kLb7TopgT74rjYs2YaevNXPnu83/Qe6+fhXvvQ5j3vae5ke+tB1fs2s3vsfJwxqMlH39rw46yjU/3I9a7rT24v3P0DrSlvTrRmuzXScVR/9b/SUVPvfvkP2/Bv/YPfaMMX18+34cuYd97G+twnLz5T/fv6p9trH9y+04bvBPKxT53XnPLBbR2bd/mc1k+X0Y9u0P0+R195Ek9LDH/PbwD0KVpfkGMX+zURuxjrOuyrcw+vdWPMqDsxfU/+PkRKLpHNxAfHJeMDNpfvZ7LqZ8O4uy9H/N3MO6XSc8B0P8dA+gBxh//D8ZzHF7HuPcQv8wD7FTHu6lmWg+s2x14cvr9PW4s1EtqEjt/FItQl16cKb7Hq8WQ7ZE0mk8lkMplMJpPJZDKZTCaTyWQymUwmk+kJyX6QNZlMJpPJZDKZTCaTyWQymUwmk8lkMplMpiekjwWyuHTONSSrXmwMfjpudn5z+3bUw8ApgOXytlUX3HrMLcl61scrNLgq4BcQjrLurdweCQLbo72Cx01BnaeiZ5s08+NhJrit/jEwxF10BW7N9qLo4RE9Dga46/25V64/GrXzcDjoQA0dv6eKv+BWd2/bfQ+uIOxpQ8SpofwZT9nRJonfOMyFTblw5dk2PPwW6n4MlBC2zM+B0glqzNjy5ofttdVLYFECEzjLga4ENmz9jBCm8+vCJ54+A0xync+TL7/WXnvzTeEvrmxcVZqAGmT/SRFeLFEuoli42QaSXr8zALogQp0MgOAJp+pL6SaQSijzbdFm3AJFtFvT12YToE/BGh5EQIsjeWwek7nKeTdW5Cvk52gl9FxDAA3nyjzpgeVK8S0/VL0NZujva2jE5DFtKJWTGr03SZDhBXhJY2FDshtCz31fBBH3j66qXP7hgxNt+M7Wy0rL88KZDPYqdGn6FErrhvDFi/Nqb+6sCmhyV8jThWidzg10z2hHDMbVh1VbHU2FOGG/T66pT7gjYVWiS+cU9aZwf0tyFYHyi+t7CuJrie1CeycuiQ0EZsKz0/3o4ebfblvr2WbGQXSVx8FTcAWbGTeoz1AFHq+r7WWbwpYNgbdergMJ+97tNph/4+02nDwApvHnhMRx56v6XO0DnQhc5QD43mmh/CzvPWjDKe6PZkrvCsiVLK3vobHP8E6PsYK6JTaFbNeMrBiM+5vV/YXPklGY4zzeE4CVmixVtjlQm3xPTBRsXNmSnPjYA/UfV6It07AA5buxoT67wntWRJQ2aG4POUqjrnwOcD3dUX93xOAQUwxWfVQCZ1u34XKAMiSdbMk2jn7A99AvIKpthHbb1AX+nm8r3eE52brJBSGIS9bVvtphDux38a7G0fR7tR36Q6G9o+eE/x49J4T7KpedyvcVDjbUJ4ZnhFAL1oEUPZAtK8TP0b1o7wOUTwRMcDDE+IL791GfYyBS109XiOccOPc99FO3C9w8umEEJGsa9/itQL4Gc9isGnNaAEdcAuVXAl10GBCRjcIA7i8IlJaSmNmmv6fduKIhEIQlfJSQ6HKkhT50RhxjcTwchxzTiIikjYGdAMqPWEMPbTtF2e5u1+/TJZcovhA4+SGQufTxVxj3WG3jWGVb1OWSw+5E6G8F4suSbnQ2beB4X/5SURL9D7RdbTcScr48Vx7XOXauowwL3JNy8MyOXS9hxz2MI8aaaaD6DLNulHAM7uUg4biDemlQ03jN2gHQzMR8ozy9dCc8RwO+y4rlX7WzAFEEA+LPZa/TDbWVfaLLveM1gKZGZRQ1otP3Z4jgJW6X/g/mQN4kvei5X7c0QSLJqBDjrI+NQ1/24uuOR/PBnnl0H6eXxw31zqlZRirzBlVclDxmhT5PN/rNw8B6mFHeD1xocDxvZU95Uo+DAe5aOyAC0FuH6Tkaqe/IpL7XfxQ88UcDVz6M3eTCQ1VeHtGQ+GAeTcU2wbLgUQ59uGPvWKcGFUu8Yve9g5xOF26ha+vNWY6jQ32cKdONsYtRs++zbXlzny4YuNJVBCy37nQTLU+kN13/kn4Rji3Ia1+EcY+8B9H2elC6KyDxl8jE/prsamNveEyCow2Gb5FH3e/0TBOQ/G6AI01g74p6LPOPTEAkOGOJfk5REjXZjX0MHHyu+v7cm0vAz1ng+IBo/Vj6nHOuoHNLv+gI8yD4Gudfe8k559wnP/nJ9tqnv6hjdQLUySrV+z+4dw3vVKWPp/Ab0fce7FcLTdOxxnznutskTV3Qtw75EddVG+U972Qewj7csGczO95PVKdHXu257snjrOOlCNYDLNfv6Fr1rdlSfWsrtPUsiyZVLO+IR4t4Y+H/f/l12R23//vDv5uiWP57vkK/KoAdnit8+ed/tg3/ReC6v/E//6s2/OzwVcWzfb0N/8nbVV/5LI5te+UVrRlfOqH3vPaVL7ThW3PNGaM5jtyDPWRxNf4+j7fwkfm0793+vt/3uvHFOeq8+a2F62pc3/dOemAbQ5+IvPrsxvk37Y+Y4JDHcYZ9+enuEzFeOuBaFKJp3hXh3rD3HM1uhD3fz37D9zfHcXANNPB+e8NvaHH3PUXOPMvuDzjuNEczoEgi7z/u2L117PiDgv3HWqJso+ZejPk9SPg+zPvDsh2yJpPJZDKZTCaTyWQymUwmk8lkMplMJpPJ9IRkP8iaTCaTyWQymUwmk8lkMplMJpPJZDKZTCbTE9LHAllc6fiWXm9jMbev1yyDvm3AxDXE2Nacccs66YXEw+DhrtgD7H0mVsej+vZsq+f1DL+Fh7jebFUvetAOHobFdWOcerdKYxt2XKNF+jDFRPP2Yordo8X7G1RxH4647zn/evc9Xj6K4+3DBzE9GtvhY4q731N2oAz87Ojv2yuh/E5feqYNrwVA1nRTL10CtMq4RlRlwARmqcLx6GmlD9i/o2C/DZ88f7YN3/xTYV5b5KdzLqsTcPrSS0pHpOdOntpsw4d7d/QcMMlrF4XOWoCiFTthF9MEmNP6UeY9z9j2gEHDTTOg+dhsE1BtViD4Hh40/6JcEUcEyiW/WAmA6VnMhAUpwGAeA7uZA4MTNoTHI9U3ERZJobI/eVI4SKdi9hv/Pb3n6i1dfrMmTb55JOzPtaUy9Ae7ysNRLnzx22NhgudPCU3tnrncBoc7aO9HSm96so7/3IX22vSW2tv8HfGQo88LfZICieu2d9rg+CkhhsOR2krwoEIDJUADlkOUCdCJ7r7SV96/2oaTp4FPflnpjdDHs0XdJoGLGo6EK1otUT/AwwRrSmu5RBoxBnkN1EMMN+Fu2+iPL/gPGzlwTQEaMTEaqwY5wjQB6xqtCZW6nCmfo0INcXxG6Nv53W3dfw0N8Xe+1wYnP/6Cc8658CWV92JT8RG9u4f6jE6rTRY7QOzeuaf3AGk1mVTln06ACgfixCt7POeWwHUtifEEhoVYznlVtxnQpt7YinqIgBJM5rJ15R7QrguVcxADHw17B/CiLhHNSyzlPmzqA5Xt/odAeoMVH28JUzTYqO1GLExtDvxlciCbls5RbsQ70dECEpa41IwI6AZlPEZ+iPkGgplHNpQJMacIr2j4gQGqXxkDu5ycBB4NKLdl2o3ScwP0mxMqw+CE2nPTb4Ol6iH/UGP0/KqQ3x5eGjjicgNY7k3hoAYz9c/Ji0LIl3V55sRZAv9JdGIBR8OjvBL9t4GyOBKOeblTxxmqb4zWlIfBWNjn1Z7aXnqA9g6creeZlUTlITyu2wLe44C2ciOldTDn8QndfpuHAc7Q5mokXxiqHuhnJHl3f/cbNtphn63n0Qu1H55lR523ElFZesgr3MMiRD8gGjlcq1DT3riUq31yLpEA1V4Akc7GsrZ1sg0fphq7W44TxpQcqD9HxL9ngzGm4v1LD50uux4CK9yGcUZGkdJ/56RJ4Y1bSleEqp0sdM/0EPjkZZWu8QqYT9jdAO+5f0TsMPoV8cWwMUFKvxHzxzr+nPy+keIu0PZS9HfiC3O6Hzx3g2ixuloG6FZ5rjpJEiJzdU8You8D8xkNYbMCtfd5XtlBH1mMNst+hfL0jqohiaxnPsr5c9TM2fvmyI7XgR8j1q4POVY+6pv2bow2/bmwhK/mrR2gfbCMAiLVs/q5tPO50uNIsjy70+3joI/bHt+mPhaP+LqWHOAAACAASURBVJG3dM31A5SrD3fsrkOuXQTeHB3y2lPHetNHZET2YY8DYre9GWR1nYg773grIqIZH+uqoE/46HS1SMCg+51snxnmVexvMex+QPvNtlqXtI80RDj3a1FJ6V7n6sSmOueI2m40znoQ4og6Bw6RR2bxyQkwxKHXb5v1pG6ceR5irMNazWKocIKwd2RDjCMomjbZY6e89tnFbnbOr3zOh9G2WEftdaTbcwoxFhWHQAOP13E7+irG9HKB++vFnQDPDYbAk6JM0jnq2PMLMEhvyd9+8TOfb8Of/smfaMOXnq2OCRlN9J572zfbMMs2o53EGBmGXO9lvWhMm9TzFh4zRnlRe2vQeA997x5Ee5d94tykD8P6OGvDvs08vlBe9tlUTvUew9bTeni9urYVxJPyFImuI+mc8307WoawD99M+xQ+Kr0fDVnsL7WXHdf5vm472h/34w9OYaE1rjCS/z5f3dX1dc3T3rutecCVlz7Xhv/y39A69dd/7f9pw5//vPpb8JPV2s6739F6z+Ck1ok/+8rzbfh2pjW5+zja7cII55VhnMg9X6j0/q3CeKwHX+yPHfDt4CMVPWtuTZHnWIdh3wy8c8mw9sbjJR6jv7crf/TNaQ/ok+bd4z/H6yHW/gawq7GHLq/CIY736sMXFzyqB02VfclfR+j2rfVu3It5fuSh/3VPFh5vB8755d/g39nvvSG8z2hBfn6O45Cr68Gx+z0b3G263eN2X9shazKZTCaTyWQymUwmk8lkMplMJpPJZDKZTE9I9oOsyWQymUwmk8lkMplMJpPJZDKZTCaTyWQyPSF9bJDFzRblog+hi3vbbcs928G5qXtQ9KF58G5sjQ88LIXuCTtwIjm3L3Mru/8mvKgHCxFyK32dbm5T97bgE8GItzCtRG5E3G5NfHMHJuExGMSsn75d2AXS7qFniuPv7ENRRL3Ije76zDuwA31xFyFxEUxL99Z4opl8vEF3Pro0T4R6HJ0U7u3UuvAOdwqhf8eOSBwg3+rLwaHwD4t9oUJPbF1pw+m+0rRcCSG7uSXkaBQIF3G4IxRofKLCxq4mevf0tPATifs9xYHk7d0TtiU8ULkNgPI9sQkuWgisb90+i0J4Lr/J6D+jscLDERBzuH8T2MWdVHGullW6dvYQ3xQ4ZJB+ph5FApFHe20wxuVprvIsYXsWRYUOSUsheLbwnnUR3tytW2ofX/u63vNPrimf31ip3XwwFla4mNUY4k0wQTaABHkB1ye4Diyp2weCMFO7SU7D9oho6sKkykgB/ObihTO64ZqQl/GO2u3qHCK5I/TtaKn37J0SpnAyrfK8uAtkbQrc60ztaqpm5eb3lZ+S2CMgUjefVRluL/ebm/UaYiaBxC2ICfaQWxDxm7k3kikYHrem5f/H3pv8WpJkd3rm5u733jfGPGRGRk6VWZXFrIFVLILqRjcEEOiGJECAgN7oD9BKewECBK16oY1WEgQJagkSpFVDEKBGC6IWEiix1ATR1SSrusgii1WVQ+UUERnze+8OPphr4cP5TlyzeDfYDHQuzm8TFv7czcxtOHbMrttnmnciQWDD8hI414aolPhYMyI4O6BXiepoWT64Z3Nf8FMbZvUbNxCGXflQ6mj1l7/uA7/8tdx7XbA6e68IOru4ISid5UW0yUOU4TEMzl1pn+v7PRa1eyxtLAOaOStRh0SSIBlSNDuMnS09pQFp7Tm+sKo2UoabNRoiw7Dv5ZFgvLouPjaFCXcHfA7qLQM2LS+AbS3lnvUcL1dJv2k+F4Ru82mPNcqA6PZA6fojsR8dsGGzp/JuxOo0QLiyfboz4uwmNpD8HcjTbI8oOdyD+gyw710dr9B88L9y+BAFkMZE9rAe6lL6e1cAy4n0Ff5swMZ2pxwvJEgOa4l2EHC9fSI2030o43uNNlf/k3+2HT9tDTB5E0rWOefQJtooFtu5q6dS/jXGvc1gpyqMxRWqpCaWCXU1R3gzx/ivqL7KiZXwfMTdAXFHDO5M6qF+VfDbfl/a7fxYBtgFsOyMpxnioV/fok0UqHtK4cTo4xMvRfQf+8HQh+fZ3rOXhjCRbOfzkIqCvjLCg5OyyeP13eYwcHSAnhKFLnb19FT8kvyWHJPhx/62ATYdmPPci23M96VNNkdStzVmcHPg1xr0j+4Jjjt41PtW888kf0efSfoX7kuaeyewn2v6arRHxGKhLQzzgFO0/doDE0zTBMxWjXImOlwh+3x8rKmH+uK8Yx8YR45jbnua0KejG5SkQ/zpYFceYTDMG3mhBcphP5e6ms+krWxgYp7U4i+cNlL/h4O9SdECs8R/knPNxHVqRMHpuSMyy/kd5/8q1fh8nLXYZdtYX6Uktyy+0EF8cQCm2BGNOdYXEXd4h1q5kCzQPBFmHjloZc9mz+VZ3FehkqTn8/CWxOfxOm1zYsGC6D9i7dLI1+crhSZOyQNfqNIZUMWdMt2qpyIMfLFaZ+DdKXzx9noJ0dWZKghcL9H3VcWFaFgfA9C3Sc4lApHbO+z9SGK0z3kuoBxoD4s83j59G8f3dsDJEwVfDP5KgzZ5hmMSVjjapsKcqeM6k4/7il1qTB//rtpsvCTyJBY9kSbt3YgIVU2P80scsTQDXhlzdLbPku+JYyWy0F8n+r56LMd4uCXQxIeyLnAZRyZ977e+P4W/9f3fnMIXrorPd4YjsJ6e9vFvTsRe7sP3rFquM2HtMWffg4+Co1DUcRBD2fJ4CS1iWEW56tdcn0zgiyPSNh1/SK1FvKDOs9NtAg+rkMl8Tx/v4+1gp1Prq0ohnqYedzEfI9oUhd4M/k+Bfqrwxqprvmgpbt+fQhpre52yuzvkZSjorhI/uEV/3L8oc/dVK+ttR1jMO7krZXH7xltT+L1/71tT+GopffKz271N+PY3f3e6dumErRz2AOu6JzimaellbhYSbfg5l/rriXYYR0en18di7T2Jok6k7xXKWIItxxqFLB7bPtohijDjWhXzpZJBG0KaOW7KI+15l+Mj1Ylr0Tu0lM81PYG1KoVj5m9VGJdRcEUijy3WecYoWQ4BZ7XQV1TI/sRRCvTh6GdxPj66mSw2n5gbxNDN0XR3ustkMplMJpPJZDKZTCaTyWQymUwmk8lkMplMLyz7QdZkMplMJpPJZDKZTCaTyWQymUwmk8lkMplekr4SyOKuc64Z8F7EzSTgjlEGgyZ7EM8R34adwtBkxDsqPMy2iBDzCtdAhEgCTcD7icga6X0qU9wCHs+4J+JYEZB8NJzmQQxJeqaJ6899aoz6/G3wMXlgYrhN3/sULorPSnislxTCIoky3iZ4DWFgeBBPq7DP2wgA4jeIqauBZ7t5Q/APv/r1J1N4Vsk7V0xzwBoEYDHP7v5qCl+7/Lem8AqIPQ80YQ2UXnlBEKGP730xhW9ceqVPuxC0xI03vzuF/+qXEvebvy3hoyAoubASxM3ZmWA0HjhByF6fCzZuxGHn4DXotjQFVb2VwDTWwDHuHwjSAIROdzZgB1YrKcPHQj51e8AHz+cSN/EPM3kdV4C8e9rJH9iergxFUV4QvNEffi6Ihv/zjyWv/8Xd16bwqhRMtDsEbvgycMMzclaG8j+VMl5sJE/rh9LGiKR1lwU3e72UNrFqpK2ezNDegbcq7vVpVSCF+q9JfEeZtI/HH3wsz7375hTODqXQn1RneB/Boq6Oh7Lzgrh1TwVR1J1K+Ax9prgsSNgWbb/78QdTeIm+sv9aH/8yB2LkRPLUAROcAZcZGiI0UCcFkXAuqgkjRqShIuZhrIE9nM0kL+sGZUEURy3tvB2wILmjbUA6QFcS3dRck3Zb0B4BRxk2UkYtcNSL6z1Syn95IlnCc6tHH0n6HwJr/KrgKg9vSdjdkjZxdgjc75Whzd+V9q5wNCiTQDaxR8PNiHcEjnINROaISmEZEy2aQqKgSeRA8s6A+j4jth9IwNkQT4d8bGoYIaTZID43J2YVNmPNfAGlvFoO6aAuG8FPulNBHRGDu5kJNiwDKi0nQs4TSYOsVyPuDgW0kvfsgDnrgIfzKEMPfDCRsw6I1nrAttZIZ3EiA0OL/l6TdkdHMIVMBJJ2RBJfBgpqfV3KZzkHUhI2eDGX8fIiwjXQf09XUi/7j6XemnXf99unqLcl2gcRsrBTqiJgs5YFyhy3tEP/SGGeiHILaPvqiAw6320cL53VQOJN1xNoPl7ncQeoqxW5S8ANOvaVw77MswOptwJ4+vp1sTt8rgAO2V9A+FjqsNsDbhkov27wXTagBCtuehW3JaDpu45tj3MJ4p32hzGAKEbYgIxHagD1nN1Au70o9qPFWJs5sQ/dULYN0dmdlFV9Ct/zruSvuC/9sHggbXjxgfgrJZCB87NuK5zBZw5ADa5yeZ8n6NfzmaTj0Sa9KkPMQ4bLRFgxzGG0zYFXRr2NaM8+kxLO0Mdn6Fuzob9xKrMGQt3rjiBB1H2D9sShyROLOiRwDGc234dvM5N0ToO0lUeVoKu7tbxPiXH0Ko51WDVjeSbQ2kSYKVbcDshTGDMix8a5ZJZtI3id07hK33GuieT1CkM8/Rhy9NynnPb50LG7TsozINw5tKEIRE4h7tSxRqhv1j3sp74eQ75yneH8uX2q1s5DGafWM9oEMjCJyFTdgyjQ7XdLrwkl8pr8Q9znmy6pOS1RfvQtMI5xKsGhDhlQdggFEEacKt83cRwW/WBiPon4yxJrO7F1mY79utthqRE2O3GqlIu19w18KE9uPBDEOR9DP+CRM/TFGviTy4Ni6zmiV1vVxuLvqfse+lukD3Wp/yQQlT5hPys1x2GaKK/BV1e+N1CQLcqQcRcZjrTYwIeuGA8WQEYfHtjja2++PYXfevudKfzbf/sHU/jKdTkSZwYf6uGJjDuf3v1U8jjD3HjwRfycbUKCJY55qTHm0yX1WFgscJQDh5Kpfyg7rji9Ek7cw7kEj0lQ40eM858wpKrZaLZq9P4XkVrjpL+fQsinsPGRtVTa6KCiS4zLiR8GOnWenwQb5Hc8ukYhTF3cdqfWnV8cZTykQiRtlqjvxPq1QqEqH6kP7+9LWT1dim/eVuI3HMxknrKHsaEL0q8et+LnXfrWt6fw6SmOzBjWFh+dSDr1Qvr4Y9j901O5543LssZ4+kjWhfJF3Ecb3zl1NKX6vYLr+CqK84/0esZh6v9BJHnK7vr4OM638Wr6Cl9kDPJ3HiKQ1dgucdAX8IlnaddDznzF2n5cuo2lxn/4K3h2tAm6P6qFfIQlDq9sJoL8Xajb9mN4pCZ/S+RvNRpljDU+1fue78P1We/j9357jtjnie1tF9iz7ZA1mUwmk8lkMplMJpPJZDKZTCaTyWQymUymlyb7QdZkMplMJpPJZDKZTCaTyWQymUwmk8lkMplekr4ayGIn24UVboY3RTDEKVyA2tautqbjHlI+Sbhjvnh93J7cRbaaO400IspY43O66D0KxTpslQ4pfk4CoBPURvE4kiYoXEMkZoVO4G/152+37hLlnIp/ykcKv5CKewfkxogV0DQ+YvXi+AeFNyJOpCNmJIHUHu5PxUFGxSnCr9x+YwqvP/qDKew7wbOAwueqASNagcGb3xfMZ1sJSm5ZCGLuErFhwM0dvHJrCj/85c+QZp/3Bvjg6298Ywr/6b8Q1PLDsy+n8JULgsWoTqUwzkD8vC80XVcAiXz5co+2OzgEitLJgyTwNMAu+gL4YqD/9ln8x9toj/VGIjwDJXe5lLa/t0dMkbzbsgByFO92OAdW74bE/5OBvPeP/1Dy/U/uSNl/nL8rkbwjSDo3FySrA3ovA1dnlgEVNyCbiU1d1cTkCaokvwCUL3AR9zaPp3BxAExygE1YCs7EXxowd0TWzeQdmncFO+R++kDy/UTqfrXAUNRJgc6AVazGKIEJLvelnzjip9D7G1qCpdSPX0oDWf/4F1N4MeAt568KVmUDlC+5f51iz0iQmOIuV8wN3A6EyIC3CBmRdQlMDvCbyzPgZIFGzIFXCsoODWEg1NW4MAPGCRgWt5K66hZiV+Z70iZXQFcVG9jPo77s1q+gXQOF7dmungD5/QtBUZ3+ueCl3RWpl8Mb16bw4qgPr94EpnYt7bR6JO3a3YMRAo5anxWQYCON70kcMcOoYwfss0O9teiTZ0D5EAPcAvk1hcHKKmDsiNFW6JUNcMQbYBxzqYvuEPUy4lRrKZOskjrJ17C7S9j68r7Eh7bXAq+Z4TqZdH7AnwUglVRfAqY5oHwCkMUKC042EJE80ziOfn+Efk1kLlBtBdonfQf263aO9Afs0kNy8ohv81Imi2Oxr81M4nhAxDCQtHPw9CtgopuToY46tHGgYjl20MctUc5E7ywb9A+27bGMMP7mKCsWQwEEYA7fbkUML8ZRh+MG2n3Yr6G+2iTnkmP7LHEP/4P2ATvo7ve4ru6ulGGN9rP45xiL4Ms3sNkOyDy3QL86xrkGwKzni76/FZcxFsCm5pekfRTXL0/hcFHiW+FYhZbHF9B+hz4v+bGkvTeTuM8eCarslOc75GKn59fkGILyquS3+eFPJY8Pe3tz+InYjL1PJb79h5LXeYW6aqTh1GBABiL+yLBrt33yjhMy9L1ZLnYFrqIrV9LGOQbSx9dzohGrB4QYsFQkpdcZ7Cvub1AnXUYUGfFnEs/0H5RD00j7ZL7pHytEF7sNOrzH2DT2/Xkl/a7B2NGtyMiW8ALjYo6M58S8Me9FXy4pTLFCFkeRuc/xizTvD//p89WpeTmR2jsgiBPIZH08UuwGF/076yQDurpLoIkZbskrnxQ/jqhAO9SYaI6/RfS6jjO2YBANPnNsT1wx+qaKh7YrdexUCpHJfNEcYnwLOyCwp/he9A8JTvVULmwzRCQqkh/vQXxEcStuPdcxtv1WIgNTa0I8bkDxQhP4VZagH9pNp45WQRiYwBTOVdkBdTwB885stUPa8+i9q4Sj02KO0yzgq+Iogw5+Zj2OJXTxMUbRPyRuln28ga/Y0UcKz7cfwcVtEKcpXcJO5pgntxWOAGklnJf9+D7D0Sb1Rv7eYmGkw3hQ8yXm4iNcuCk+wnu/8f4U/vp733LOOfcq1puOL8oREAvMKR+uxBc5q2Ru9ADztw7zhzmOgGB7roYzlHhtDs6nsk3EW2JOTxvD6vHqGLM+nTygb+Je3d6RDtqqXvuMo4zLLnZvXKn4KHV0m0/Yw0ij3AW+qRDMzBfxxSjDNmrjz1/HprTNBCK8o58VR+HHlMIKU39dALR+hfgauKK57hTu46l5AhMw9HOsB+c5jn06k351dCQv/cUjOcKuLK5P4QcPZa7/+uX+usf63RmOSHsMp5THv1zgeIC1Ne2Hs+/5KTS9W+rIBM67U0heHENEDD/xxOOxCWrOkMX7CRH79IPpc2Sq52xjkBk11wa5tEFkcgGblWNtKaNtIrIY48RU5EDPs6/rto8w86j6RLze/FRv8Uarx/y446bmBPQpeITAkCaPpOOyhSr6xHosO7NaNkoccTnWrU+UCbLiQqsWFpOyHbImk8lkMplMJpPJZDKZTCaTyWQymUwmk8n0kmQ/yJpMJpPJZDKZTCaTyWQymUwmk8lkMplMJtNL0lcCWUwp3IzCRW2LO9YVUADbtFOYM2JdVJhbydV26gH9gi3TGvkQv04yTsDv3wp5EbbRFSEBhkjiKoA+abvzt0dnAyouue1f4XNwOYEPJp6FOCAfiV9vUz9fKVxFCnV1Xhxqaz5e1CdwBKl4NLI4cg2F4lv5S4X2efXmK3L/TLAx8xJIT+LZBoRvw4RWgnWpgTpcAt1ws5Su/vBUEHIXrr81hZs/Axpy07ehCm32+pWrU3hxKPjiDz780RTef10ytl8I7qYUWoY7ORVs3t17JxLnXo/lOrog5cDXrEFxXAFlu7dPZDH6Icr5YF/eoxlwGUQWrxn3SuKogFcEVc9duQQMHszovV9J3v/rH8l7/qOHfT1/dgQE8BtSKPteMIW+kcw0mYTrOXBICwlvgJXeDPgchRcGrvIoCE7kZAU7sdjD/SirGjjVfXm3fCbIxOpJn2YJm7VeSzrZRSmH+ZtvTuHlk6dIE/W5kXRWQC2Vp32+aoxa9Zw2FUgO4p2IBVug/9ZoXQ+lra5/9qshwa9N1y7cln66rIBuqoF3BPYpB4qzITLaxxEdYxaT6KCUiMUEnlehloAXHcfGQL4icBpdCxRUEBtUXZZwAxvTIM0SWM66Bsd7QPLu7aPNLIArAiJrDhTn/hVBdDZnkubJJ4LSOf2rH0t4xGijvTlgchbAvXlgcDv2A5RVDSx406Ceh9tzIB9LT3wKx3bEkcDjs00ULTCF6IdhQG0R1dU0KGPYLNoj4nNaIGEdcJmuBiZ5aJNdAHKTSKEDoKCQzry+g3xJm2jPpNxqujQF2u0w1vmZtDEitzva4Ar5Rh2SG+NRRnnEw1BI5wJtnz4C6qRBu1H9F9i6HONkPpRXlgEjfVHCzYG825p5WeJ9TqTdZE+k7W/OHuAeQbuJzwuflMhgIKXCTPK9Jm4XqHhXCw6Z/vSIyve0KcD+rhq0X2V35J5D8oASiMOYP0dCoyJRwbdau4TvS1R8Fk8/DNjvkMfxS+uD+IQjBwrqAGPQUZDw8VNp2/uottmAIp39RMaXGuW9AXKsLR9KXmfiNzWoZ9a5JzZ/3vfJAEJVcyxt8gT+xBJ1NVsKnmz+yUeSl4/k+uUHgpBv6j6dFnVSkOdVyPU6kzG3Aaq1gW1atOKXEO/ZlkBTDdczT5SwlFtoeGQDjgTwgm1reJyM4pxu+/sB/SRD3asmCyyk/u6ZN6FPwpYoIm27fYRNV8BXQ/tE1bo5MLS5QvUi/YrzquGIklz8PTW/YhtDSkQDNrDBGx7tgr43bzdbcbN89PXEXJvrAoE2Iz43Gyfham6m8L3x60QmpxC7qfUKiS8xX+ZYg/mdPrKCdig+Tk1H5ahUpTyJjVeLEUQTK9+FdcH7/XYcDnll8rtwHM+5J7XOoOffCXT1DjjsFII6HuHutzr3zDqCXpjqk1ZNP4FATL0bEYiY44WQ8GMimHWuoRBN2AITzTHNE9NHHCP7+NiGUK4dsX+0o4rXHV/jU3Wr+s32kS7zFcYUHPsQDmV822DuWu+JbaTNoh/BOdG4jBGAOgzoMzWJwYkzz9SQQpQhFnKm4mL74dipcOKIo4vbUsVMVO8pweZxjyttzmS+7uCHX39L1ofeeevtKfz2b3xnCr92W46veuW115B1ye9ymOOtNzIWn+J4rQenOCaCWH+ODTiSiGOKWnxE+ysnjDbXKeFnoB+0ROyXHNOJoMTxWbDH+cg05VEc1A5H66UUQw+ra+w/9J/ps3OsQ2y7WMAxreRRcT7exvWbxe13m7DrkraL/p32y/vzf8LoUvj3KZ0ENpX27a/LJnbxdyNKVuclsR6tHJA4jnpMpgrAjLdyxI330q+fVjKPzBc4KmcldnK2EEzxLBe7e/Pa61N47ENf4oija5jbF1iPfYz1h/pM5i887qfACUvK/zvndwQyaTPOgVmeOXH/ifLHoFWMyGKu8/A3HOU3il3xCZQw8cXquMvpKAOik+XvJW7meg59uxn9Ag68KedlsI05nlPHGqgYEmWV07eMj9djfrtdjgWBFPYYeeSaW8Oxc1zX5HwgsRYQww73z27XvXPPHD3AdjZUUp5zXEI6LM9Ef39WtkPWZDKZTCaTyWQymUwmk8lkMplMJpPJZDKZXpLsB1mTyWQymUwmk8lkMplMJpPJZDKZTCaTyWR6SfpqIIszN+3/9goZIMFCbXkeMArEefj41ueQQMwquATibohG4tbr8RpRZURodbwu4Qb7nQtcV2FuyR6uNwmUMH9B5/Zt3t0q1ALeJyfOY2Rkqj3Wom4bhbB9E7Z+qz3ucbzUGNbooNSW9Wh0LlNIHKKht78t0KgKol/iCTUNtpiT6Mnd+Fm8bMc4mVeiwrpCUJwnQH7efkvwD18LN6fw6UaQDpkXnMyxG7fmC35i/QWQhqufTeFrR4Jku7sS/GdRCK6iyb6cwq8uBElz58EvnHPOXXr9+5LOUlBps4vfkvepBG3x4PTDKXzxsqAryn1hUeSlYNE+vTcF3eef94iBi/vybvM9QV6WJXAnDSqolvAMuJuyEFzH41NBahzkfTpH1yV/H92T9vHz+1LeBzcl7nf2BNX24YeC9vhvfyLl/999Kkji+8e/IXl8sy8jn0k5ZMC6LluwOoAvVsgiT6ulLAEuj3lEH0Q/OSkk3xntR0WsLqIORfT+FuhBt9+XZwC6wW3QN5dSh5s94EQLaZ/tI8EXg5riSJesV308GfDbCgnP0Yzl1tLYIl8X5YG9TsKrTwZ8kv90urbcl7ZUX5Ew64p9v6nIHWRbBUYDCKZ6NrzIEjgePFcAzVORTUg8CXCuB3j/U9rmEX27UmwYSROo5U0G7GKDws1RQUCh1uSIzoik7e9fkY+G8i5yQXdvWrQVoG8z4Mfyb4rN9O8KIqs+6fv44Z98PF1bPhbM57rGOzMvRP+i3xRAfs6J/h2y3gF/yXdXBC2FTeH7M0liU4HLAmpzvunvoT9TkW3piWEDLptt3wM/TtyMQqENzyqUDBCVsDUBz9UZ7RdsDzDrHTn7rdhjN+DSwikQnnBN/aHYVKLA2w4dAfkNRJSh2WZ+xPdJueXsTMrnieOSlO9CpyeTdhuyEf8ptiF/ArwQGkgAdrnBGOU2El9HvDQdx8sYJ8Z8AZmbwXHpYHcyYOPoq9KHytCviRjshjJvG7IO48jvrI0ji0/J7Oto7+T+OetowMNlwGZ1RC2j+Ya5+A6hoiPOwSGe5oT/JO6/FbtzDYNR3onPUwaxQXlzReJugEnEQHWG/rQasNa1Fx+iJUaZjigQ+yVs/Z6TNrQATneBd9s76wtpQ2TgSmxjgTMbDlCHCn2PrJQo9JOZIORHfB+GNoWmI8KdcYc83sfW7pFEpCY5CI/9M3lSC3mR8GFawHU8FgAAIABJREFU8TmYZpFA2I02IYVQpTIiOtF/VVmoso3z/mKoNqewaefjWek1Kpw+/zJEWQB1nMG++wRaVZUF+jt7G7HOTbbYyp9XuLnnz6+evR44rWNZdWoQ7v+uMLVxlC/tvvLgiNFMoAy7sI2kTdUJh98NjikIKMMAjDfrTSPXeltSAPHvUW9Fh+MbVJHQcU4htbfHQB7N1AaxGeo9E5/5q3EkUZ+ScqLuHesqMV7z3RIY/CLAhx2Po1L1xnUgonyJAkUynPcX4mfRfo/+UqtQ5fS92GfjGO+TSvwCtslC9SGOr+2QPyLM4ZtjPnjq4nOWJEpYra+MCyBx7OHhhsdiADGMcbwmNh52OhBVm0t7DkMe71zEHGwh4z9R+aEG+n8DX1X5H7gMJG0zIDgVHpVznSpeJsquKPy7lH+L8boYjqxSSGnmFeVTziWOmmsHJ7Ju5Ja4jnLZvyQ+yhvffc8559x3vvu96dr73/7uFL756q0pPMORWo9PpB2ewVe990R82A38wvGNiOLm/HY+F/tVE/2bWKvjMRlskyGynpgpGwDbqBC/eAB+c1Djb9xOtsMci3hSZdOID0b6quezfSRQ9fkwd9ejWCId2sa4SdfzVDyrMJ5DPC3bZCLfSm18vOIYoOjew3vQNvDYCz1EsJyJasc6Ol9UkW1he4ZnAyqf7z4PcRusFnpQGi3qDUvJkqRi3KKu6Iog5orv1rANxX3lMe9FjuOGMDC1naxr8oglX8fHEbbhDevC8537PO4j4xv8ndjlBexki2NhHGxz8JJ3jRUejiXBu89UvyayF+Mo6ruEbxvUmTesf7FDQ3d7xodzCNPnwfoL+0qAb4ckeRzmaIeKhI+9n8Ae8zQKzzWXhAPGZtsOtjl1ZKVP9B91O+qn0AUj6Qz3pDDByidO5CVV/iUWLzZD3+t4pIFP1Q/W0DiO0JTCh8qQTqns9zAfDHF7gCmtwmU/T7ZD1mQymUwmk8lkMplMJpPJZDKZTCaTyWQymV6Svho7ZDt8nZ6+ZZL8Ys7PUHAvvwLi9UTcIfGRjzpYOPbVQeK5Z761S930r6zk19m6sKYgv3pohq/gU18upL6IVunscCh99OtX7mxNHXjPL48T8XXq0yJ+eT7EwecSB8urvPKrUH71kNgVq3Yfq++9hnywHXbxtlrhy5brV29M4T9/ILtYLx/KVzvVsBuixhdLOXY3rh/Krgd/EV+FrvD1Or4WWWKHzvzaNYnn0Qd94HX54nKDnYnX3/zGFL73I9ktsjmWHbIPziTNK4dSGHv7Es97r8n1j37d5+Xje7Ir4vYb8u5lJu+5wM4r7tjjV74zHFYf8KF4MZT/o/tyb4kvpm9VODg9yM7i//KH96fwf/onsvv1yUJ2P7sbr0j4OhLthnI8xRfOrXzZO/eyC6xqsSuEXy6qL5zUp/lb93OngepL+NqnaxNbSri7lM/iayJ+derKvo5yfEEbPHZ4neBLemaVHfRQdkm6lbRJfr03bvZTX3zSwKsv1mjX8HV2Hu/7q2N+MT/U5yNp+/XPZbfs7P03pnBzKF/08Ws4XYb8VCr11eX232lfGu7ozOI7A1kWaveksnfTZ3/4u4uri4c9yrbjV8GJL0CnZ1nh/Ao58dVdqixafDmaYRdrMbSh03/wA4kDO6/d3ScSvvMQ19Hf0D+bWuqzYXmO5cyOxfouMC5l0q58Fh87GJ7hi/g1N+rNh/9gl7pr8LVkzS/9ZIdG4yS+g1zsO6uigs1s/RCGreXQxk1GLeo+b2QMUI2FOxkRDjnyO34tq+gkuPfkrsTBHf6lfPXfoVw8vhAmFWQco7lruS3pICY6Qhdv413yq+nxmuwWaBGHMrsKrYK87MN+YUdFgbZVFdJW3VBdxQZfOLdIk0YTZTjuXu/TF7uSPRGb3amdrkMY40gxk+dy0guc5K+G/dq7ImNqi6+pG4TXmJmMO88cqAMZ3rNAsfmHv57Cs1xIBsVC79mb0q+xG2AwROVCnlvMheJw/fGrU3hTydh9upax66SW64G7Afh1NE354IefFDL+dxij2E+8l/dfYPf8EXa3Hq3lK/gau6k+970/qcYUfk3MQpzFv8DXGBy0M/hLo5/bqB1W6OvKBuK68gu4y0qxjOIao8x2uBfyaoc7/oB5hR4Cxx32eIfEJJD+fqvmO+fnKzpnSm3+TM1Hdpibxe7pHOyrKodEfOry+V/p+2F3vNprpHacxndHqWRoyhTdwcdumepTvy93iCYSUlsmQWxI0LjG2/mVPne5VkHG4g47iEJLQke8DetdBRjrBl8wQ705kCOCxzjOvCa2TaV7UKf+cc65gstHdIVSu5zZPrmbK7IFo2kwtjGneHddC9whg/tZtyQPLOADpLfWj5FIFIyb60O4ve041sA2TjlO7Hbi7kHlv0twnid2aSrfiWs+Q/tQcyPOdSR/N1qM3YosF9/hzybUjOQuUpfw9y8WWFuCz+7hO3TwbdRuWdiSQJs0+NwexI3A8U9RFOjExudMJL7QFxq3uwVF9oj3n5z0IKjTi0FTcD4Xf6GqejvQNfS3EAnf7VR8/NnVq1P41W8J5ey3vie7Xt9+W66//c47U/j44kXnnHMb+FZnZ+JPPD6VOZPasYhJQYWC5s4z1ebGOPDuLWgZhOfkaOPcddhyx21ivddFbI9ax+XuStSJ2o2ndt4h5sSa4LPpPatdxuKUssjaY6dviD6n+29cPjGm70IAOU//Ku/8InF4tc7D8T++Y89F3k15tWoncMKfUGUb31GqqCQTvYhrHugnibEzKY6dbKvjEL1DO1Th8GJ1zDyOfh79CTVGJtYv2fc8bEmNPu4j3kiRx9+hzOP+Jqko9EnzEG8fpI7msZ6jfGxcR9vj6N8m2nCMiprz9xfSR1Fw3IWf57yHWeRaEPO7/RtFqo+peZdayovPMVLxZOf83av+E8/Xi8xluN6TK9+LafK5c6NOairbxI9Vqd/WnifbIWsymUwmk8lkMplMJpPJZDKZTCaTyWQymUwvSfaDrMlkMplMJpPJZDKZTCaTyWQymUwmk8lkMr0kfTWQxVBIHPoeUwqtoJFO8a3pqYOCqdxt389bc26HT2CMUvlNJToiWbiVWyOIEQzx7eMkteQ87JrbpiecXQLjRFzDC+KvfJdAAEUQESm8Qqrug1OVi+vn3RuHMQW1Hx9Ioyx+D1ELQb3zuH09Va9EvAlGqjsWVN0rt16bwn9878+mcA6U0KbosTZ7RF5tJM36zr0pvP66YJ/aVrCHDsji1VJwWRduCPqm/fjnfdzV4+nashC8zsWvvT+FP/qDd6dw1fx0Cj9YCmJnBirXTWTlEjBFj4ai+FJoPO4I2OPbl4BcqKSN3b0v77l3VXCDx6XgSi+Ugg++O6BoMyFeujffEjztUwm6f/iPJc3/4fNbU7h7+5LcNAfeaF+wZL7Fge5DCw37kmhoJe6mkrJyFQ4GByYoa2ATFF6bzMbhOpFxbJNEe6AdKjSywv7ILUyH6Ioxzha9sCykjQWESXNdnwnSk6gJZbLzyHswU3XcfujH8D7FNrbDOecCMJF+3mOc3D3BNYVffD6FK2A55995S67vAaG6knZAvCcRuxp5OvwLhGjngbhTrDiJowS+uM6BGWWxsDDG62vUPdFjc7gEQJ4St0tMUCDCNQFHkkfx7hXxU/FxkccEhARWR7WtsezuAlNMnOrtmxL3G4If7Tawx6fSD7unEg5LsTGzz3vccQBep9nAwFWo+yqO81IVhHdbwyZNjG7n3Gw5+B/AmW1gX+oS7fpQkLB+IRGerWF4kfwMY/3Y+mg+GkRdg72q8MWNvL9GUCbQ3QqFOsQJhJlqSyXKNgOuGqjHrka7JW65kPEgGzB0mUc/TXjAPA5BoX4Sfp72I/pwUcMna+N4VsWDBqotU/YTKD/05cOH4jvUA+JwkwH1yHIAltqhrhzakMIkXURfZb8dcdBAO7XIN1JxzknZkzHXoE16jGlHlaQ/R9iH/p1ZxjUJnair/Yvfn8JPgV0+vR8fXz2Q4rNhOtQh8hWQxn95LD5E2AC7uAbmChjxAm2lLeBDoj67sg9fbSWvBRDR+RLXazhGjTgpoZV3qzqp/w0Qi5swXicSlg2RqEFipNBu6c+gPmed1PNosho+x2GOUwyifBXONP7seVKYuh1Qx/qoGqJD4/OX0Sapo00S6WikIuchuCmCdHzm8jR2KsxWAs/W7VBYGqO1bfyykEfvTaLNWG/+/DL3I1s9sAwhYiQVMjk+16ZtJga4i85fE1i1xJE0nHhHfbVncj+ib4MT+9q04gu0QBYHjnVE0mX0uWBjUFeFA5J/DANTnMEnnOOYgMQUWLWbLjF3h8c3hU5Tn/NzjFaOKOcpEswj9VLkMkYk2+EOay4qW0QcYr415jB5lFEKAZlIZwlU/nn3c60kow1G2Hf0uQSPr3Hq8B0YHtqQOmoBz3FMXWEaG9AmGoz/Lf1CdXxFfz+PMAmY99QHcqxPo9CzaG+sT65VlURjK0vonHMuX8s8jZjCjnhr2gkcLxLUsVdc9KFt7m2W9mvjKEi2ZSJ+A44VUPOGFY8GGRDMF+SYhNtvvzGF33vvvSn89W/IkVG3b9+ewhfwbI5jGioiibEu8+jzL4akcfQLjrRgkVTArwf4KLQY6tiaLDLvhAngaR0aIxkfL/V6b/SWaCfrEvW2y5FvurWhbs9B+SpsulonZF52WOPNtu/X/T6ephLnzj4x1r0AtfZF14NTRyn8TeCQd0GOprD5bvLn4qppg585AE+iiyOL6SOG4XrqCDu64TnfLYVwRU700Q8jojv+HJUaU3epk9iz+ppy8s+Ng+LJT77bjofPqd9nEthn/Tac+3A9Sy4XynwN75ao4xwVVyXOvdR2rUuE/RBf/DeXAsfJEM3M44sYXwrBnXXbaeqfU+JrUio+pFOwnhPo8PFYPPV7VqLPJpHaCUxyoN88+ihcM0Tpt+rVePQejkHisTmJuWnOPjzdEHkZ55xXc8rdfFXbIWsymUwmk8lkMplMJpPJZDKZTCaTyWQymUwvSfaDrMlkMplMJpPJZDKZTCaTyWQymUwmk8lkMr0kfTWQxZmgMbzmNUzBGNWQW4kDtkR3CuV7/itqpETi+rg1P4URUFyuc5PUGI3z7lWUHm7ljifEreRdAoFARMn09wS6IIWcSEkh/qAXQVQQdKC2qSewXDFkdXbO37evp94/gd+I4scSODHifYCsqcFIuPLKDYnux8DZElW76K/XG9lqHxrk9cEDuZ4JErbzggxqwWmswZtZHQkK67DscYir+w+na/4VQWF2FyS8f+HbU3hd/Z7cXwoahxjgq0CbNUfyHrdu9WmuPxfk6L0v5N0uzaQQLx8KVufoQHBAezN5oSMgHbPrEufeomczzU8EwfNndyR//8kPpXx+NheMtAdS2ntBORfAeHqwETbkKg4YID8D7rYUvGDnnuI54JUURoJMBcX8Eo3tMIGo0twUhFu2dyAdFLoCabLh5H0dkk5aE8t4gLa8TiDRamIKgcui+R6xbUDTuYblg1uBeyVmi4gqr/DFsDFDHe1dBhL0ntR385E0ls0V6Vezt1+RNJFOSww/cB4hgtLxsMshB0MMrAw/A3q2Yj0Q1xFjazjnh3IOa2B1F2inaJ9ZTSscrx/FoPbKsEpwuK5QJiifnM0aSF7VcBUKC2WE9Ksxzbmg1YmBCRt5B4XYRTsoLgiK3F+/LvcAm5b9zoDPIcIb+O92A2xsS/QcXicx6jdLQdI5YM5cM9jyAMz3BohqvFu5BNbnRK6vrwFVW0s5V0Qsj/2Q9bBCGwO2TPXDIykfjYhK8mkkPFYRbRptXSH14DqMe8xLAE6tkzJyDtj+0UAF9KsN2j79FvpHBXCQQHpqTLHi3Qx/R9yq/cbRRS5nH0OZw5Z16JNNJ/XWjO+Pdk1fejaTdpXtC3p3fST2KxC5/lSOPijxHkXd257yVGxQfoa+vAJOHca7wODwdAXb2LJPAt0No51XfogPuOYgcZfw8T8IRLGjL2XiW9FHC2jD6xF/j6MEmO/2S/GFiFFsC44dwBt1Uhf7SOcA3XBvuL1YfjZda9DG6yB9fA00sUKeJvzzTOGT0RanGxBUDmringSWq8nkhcYxjWOemoMkUGH0M9wLzjfw4Avcq8uQ0mlizJqQcKl0EmNhQkmcXCTMa3kWt7WpIwN03MB4RuayCuiXwjtmcYSbTj6Bfx0bF4/7YVjNwVL4S/rHxBrHNcaSRNK6duveZ++vQxW9HjgeDe1JYQw10FPSUWsLYkuJJqa/lKs5NcajYS6nygFDEe3oTgsTRD1H61zimMPWasxoHJOnsOiMWqHn+ng2jmc3sE3gMt2SZJ+kDxuf08fTebGyouZt3K505+x/YP/VZY9x0fP4BvabONZ3Qhajz7Zosw3qar2QdqXovWiTxBArPO14xEKesIFNvB/Qz/LgVaojuNTJC3j/IZMtjnQqCtpG+Bmcd8LnoG/ngepV6Q9FlGPM55pMdyr+ZrWBL434FteuTeEbN8QX+cY3Ze1kRBJ//T3BEe8fCv66pq+E8BLzhC8ePJrC+YwY4rhdyYb3Z9xNLWVcok7259InlxXtHsqTKHq04XYoRDXMq2OVtsfZZ+XZxrGGFBKIUlmHTKCOE308dmTAs5FnER9Fjds7+C167I6nHz0+6kVcomfykhwjz8lvKo5dENB/E0rlj20vS62Nc771Amm2HW2mXNfLHHFfiG1yDIeUr5ZYaya+2KsGEs/v+Jqp+lHr6ETZhoQ/l1LkeLNU2Sc95cRae6E6EcJDuXjVgWl3OLbG/TmOykzT832IBB6e9hi3PRarCh750cTXNdsEsjlHyYxhjzk/f8PhEhvMuCtKzqsQOcqCU7YYElgdpYQ8hSyeb/7OpY8/ga/KMX14/657vu/j3DNLJIl8U0xnPGaHx3IqjwMd2Gfx9qaGo6T/l8DMR/LK+PId57G2Q9ZkMplMJpPJZDKZTCaTyWQymUwmk8lkMplekuwHWZPJZDKZTCaTyWQymUwmk8lkMplMJpPJZHpJ+kogi7vOuZEAwp29ucIEcEt8NwYQSRYL6i37ifTV7myF3ongmHbYeqzwAuo3b2wJJ4Epgn3gVvc8iyOdiAZIIidSqIfIb/FEPafRBXH8JpMp48TiqNpd8GQ7YIVjlavagYouga5KXM+4TT07D5EF/IOPIwW41X5dCR7m0q1bU3iRCR6mCUBgDlv/O+BbFDHmRJA17er+FPa5IHMUbicXrM5TYDcv3+jz8smnP5+uHd+Wl9gAF3Hp9ben8MOPJF+HQnx1DV5h5eXZ+UW5vjfv03/jqpTx/S8lrydPGtwr6VwSAqNbPZWEmkzCuRPE8sGQzn/1f8m7/0+r707hL64Dl9XKPWF2F9elrlpUQLkAMmmfnXxAxQJntQbeaL4EOmImaSrSAzGeCmFCpMaAqCKyWKGOlbGLxtcBHZmhnoldCETYDpW7uHBhurYmC2IOxG57KnktBReVr1FXOZDannkfccywO0SLAh9DJAttjEI5Azmyh/62avt6WR3I3w9uSvsJJ4KoCr/8dApXwHldeEPax5NW3i1LjS/DZSJGiFROocJq5IUoroCyzYCdciPqHAjNbCH1M7sknXZzXzjjRKU6tOEMiGOFK6M9HpgrGREvwLPmeOmwkXwHYmBQFgofTEzziO7CtQ73emBOM9hAjmMKJ38qiFA1jh8P8aCM3T7wqIeCTE6hnhROBe3g6CkQpYXEWc2Ox5vlQaKEEaxRzjXGo8MHglxt0W8qvv8QzFE++Zm03+JEysSvZOxafSHXFbop0I+RPHr266y3xwE4PoVB61DOwDV69Fn6XEE1VWLWhzDZ6iURgETswecA3rkjXztLfM84xB8Udwd/V92EGYdNpZlWLwR8YU48Xl/n5aHY4BLtsAXmvKslM4cPpW7nOFege/SGPIsiajd95hvg+LtW4m4wXi4ryWtTo01g7G7xbqq8FGkzUs7k3eLm2UbaIdG/oUB7mnFsQnjEDQeioCWOS420vTkAWPu19NnFUsLZSmxz28r1BvHXA6bqKRHq8I9yhAv0GY32Im44jvdsi9VwLeW1klEpQY2kjc9D6gy48KE9t5xUEXOlcGZAXmkPHenE65n666LyQsKD11OJCGYuNdVSmDyMVy+asXNep2niSNS04ji3uOK57boEwkyz0s7NSewIIWKUlW2m36LQxPRDVUTyKM1q5J3VnBu+kG5Lcn2TJcY3RC14ack35+4+w9jFoysysdNEVGpsGq/jPabGwnFJwnWZqs/zkWw+xescNPeptkSfPTHXpn1Q84o+XBD9SiVw2Sn8p3r0XHRnAvWH+lQU7dTRTLDvPCJljDOgXXMdJnSJ+NCYN3P47fCF1PpXx/LcXk/S5HmkPxN/SpWVaoawa2qOOY6dCZ8I6P1M4Q2J30a/AhKX8xquncwH/3uVi5/c1DzGAmhCvNsc89EOc4zlSuamDuP4OFdqFhJHgbnu7a+9M4W/+c1vTuF33xX08GuvyXFHly7hWJRS/KVxLWiNufDT+3IE1QbzLt0OYRtnUp4zlFULG9dinWe0QzOFa0Y9oHwqlG3GNYoUtjUwPCCLE0NEIFZWTdcxf8PQoVCbTKfdtt8K1aqOUpA7lU1VWM64jdGmsduOD2nmas1S7vGJsfaF/YUXkMo31ycVGnl3DPGLIouTNnsMv+DLp48hSPyv276eyjWbKv2JNuGrKuRrpDz5d7UmFWOfPpPmLr87nKeQQhO38XE8hrh1Lo7r9uoYHokjdTSjKiuizRO1MR5lwHS8mkhzXEz9jkAsOtcK5X6mX4yYZEy2Zjj6pcQ8co7j9PTvT1inZ/lzTMvGf2EzsIbFOSCxvlxPyTkW07fKE3U4hAPXzzgX59FMxFsjDqKUc9QLw2Ec6xNjBKWwx8n5IN9B7p+WeVjGdDEVajju42b4wXEWOdKzT3N7/tIl1shT/ed5sh2yJpPJZDKZTCaTyWQymUwmk8lkMplMJpPJ9JJkP8iaTCaTyWQymUwmk8lkMplMJpPJZDKZTCbTS9JXA1nsnNsMu365s7fgNmhsyR53FqttwERLKBTW+VuIU9uJY3jg3Kn96Ood5GZiirhlP4XKBVIjgjcgnY3b4TX9I4H+TSEl/PY774Ly1WWFPOJ6kyRXRdI8FyP0bF6eH19/uXveXzWOp4tvjadUnafqcCjPLoWWAkYgB7JvDeTojRuCFb6+J+jQJ40gkLoB5UPUQEMczVqwg+7e51OwvP4e7sGWfeSlWks6s5tX+/x99GdbaTvnXFvIyx2+cXMKf/CzG1P4tVYQvzlQRks0kBkIQ7nvMUH7QoVwrwBfnO8JmujLB4IXugBk8RVgkh8eHkzhv/qR4Dr/sz/6mnPOuT+6KEghN783Bf1akEJhT/BGWS34oG4uYdcA2bcErgzI0aYcsGRARHd7gipbAzU0YWWd0w2eDAZSRsptlKAmsxC1w3uB2SDmtQY6dIM0N2BXRpAnmzUq85KUfXFdcL8N6qoAyrcCClUZNvX+A0IkhXIhfgO3JDlJeNYDyZvt92iqDv3uDOV2mEsjOz15LPF9Km3IXZe+TESmQukpOzSkT1wSGE2e70YsE/BTCsdcxL+18iPeCTajYNvbB146Bw6ZmEQiXBGPBx44kKk55Euh0hQ6mohhoEJoQIFGzucwEFBY9vcvgH4j3nmTodMsiC3F+7fEOwOFCqRXNTBcSdNUmC/UT6f4WynErdxzcghsmsLtHg75Q/0QwzKTOMo9oKuBhq6uCh8+nGHsvo86vNNfD/ekjpsvpayqE5QVxpHs4HW8DnHD0j5bDztZgGHv+3bWOdiATGzNPI/jIjUqjWni3Wj7BlQgUUcBNjoAT6sQnS1QbbADHrg9ovTGdrFxPGoAZQxcUQbcWoYO4lsig4gGBLLvWOpzPbT5egX03D2xwZcfieGdLSX8FIjh+0DFuwZhms9x7G4T3hXLjdQf4i2B0fR4txl8p0IhE/s4K2CCW+CtiWVq/SHikAz4TuqirQRH2D6RtlUMSMAD2Ib9PanjW+gzFdD7y/AEYYmbbdIj78xLNvgO8/0rW/lwzrkSbdKDHd2iba1zHIMAO1Ch/PMJqxzHDrdErMFm0pYFzbubQrPtIVr76RyviA9M+OGqZWl2N65Hjlx5QXRx7hJYqhS2d/x7AlWqypPorBekzRGrOBa5JiTG31PPzV4M7zxdj8wL+8h1DqfLPu5PppRN9ksNnvEw84f5U6twd5w/su/RP+22rqXwfaodwja3OZDiXBfw23jigphN2iAiZvH+hY8vw6Tm2pmqoxHLGfdxFxhHqVRXUchAhVXcjr9rz+9vqsx3wFuO7zzv4n6tvlmCtF+ZOiqIYbl/k0LrTvdi/E3ge7vEGtKqlHldRzzxUM+81jqms0OfzeIoZ7WGpNr2GEbcBdohjgJxDXzLZBnG1zdGjKXud7CHCx5xIPlreBQK+kEGvLfzEm4xHqyHYyWyHOXNcQHHADRrHBmw/hIZl+D+rVem8Fvvvz+FX3+3xxC//rr4uG+/Lcc0Xb9+fQoXhbzDcim+xdmZzKUePxF/oY6NgcRVYq4zB/5ywzkYyjznHGwN38HH/dZRLRftFH5Univngmxek9WOtkUEZBlZuGywcKERmfCPYSf10MB2iDkebEWIzPXVuEz/A/bdq7VMjGmp4xsi8afWFfVyBeJOrlA+306q0zwSJliddJVIRT37N8BJTq0T63d4fkIvcu+z0uveu8T/fGQxrzepOWWiAhR+ffLhXnC8JMKWcSePIYw4i4m49VEk5/uT+reQOJ44HoeE1TENnLsjvnliDJz6mGoesBlcV0scr7FLc9Lo8vF3BGJ6eWyM1MreHm1W/DeNNmAtBO7N6Geq37j4OxhRvnhR5sUrdxrza1VvkbmfjyOVebReyldOuu0o//GdQogXfq6/eEgkAAAgAElEQVTsLuPbYS6BssjDdl3xqBKvjs6K+9Lsb6WPz5PV74nTLfH5INukIYtNJpPJZDKZTCaTyWQymUwmk8lkMplMJpPpX7PsB1mTyWQymUwmk8lkMplMJpPJZDKZTCaTyWR6SfpqIIu7bkICcJuvwsNgq3SbbW/x1lgIbjF//hb4XTXli3nCNuwExSopjbQgSmnAciI+De2KY5cyhTcAAlJRHLaxiruVQxYNB9YV/hOSkIztvCZxEQmMgt+loMdHfSr2uLyLlye3wafKayxn1o9ClRFNCEywBwav3hfswTvXbk/h//cjQQ9fGZA4LfCbNbb3t7Wg9MKdT6fw7JZkpQ5E6Ul5lrVcP9vvr+/tC571/j1B/Vx5VRB7Rzck7Pd/ZwpvVj+dwl0p71bNBLtUtEDfzfryB5nP7R9JnRwgDCqYWwHl87B7cwr/9//0l1P4P/+Lt+SB19/o/50DD+oFRxQeCd74MnA4D90FuZ+NvxSUj/dyTwG8aFb1iMG6EXSSIh0oJknCLEcwbM455yvig0YUhTJUcq/CuSYQM8RYAY3kVsh7TUTogEk+BaLzTMIFoiiPBSnZHAKRdUXwmu4RULlnwHsOGFzdrRIoN9p9mqMsGnRL9KdZ1mOiNup7JSBcgZHKauCyGqBnHwmWiu/WKoQtcjCOJURrAINKpHRQmGKgUov4/cQTy82w48Ab12wTe8CMnaASG9gPNIMcyQQi4Ya8KAwsxz/yWYgsVtwWYN44vtPIln17Wh8AycVXX+IdYGP2YLPXlfyh2wCpvZAXLQ4EczslgzJheWeow2IOfCHaZwuEbfvkVUkfyDU3H97zGO+2AFalAsrurmDr/V2xZdU/A899iXJ7hDI/Gd4tALkNnKq7IPhxdyjo2+4h8bxs1yhzJ+22I3J2QNU7jzicvE+7/+sp3OC6A8rYFU9xHRjx7BGu9/d4IF5DI7i5riUqnjaV+NE4/swpH6Evz0I5cWiILBIk4xti/WBjMI50QBkf/EqweRc3w5jRSPs48zIu3ZkB883xpZJ8L4CgrjOpK6LI/dAnmxL4pYA6wXOKZTsDdmkteWnhuyArrqLpHca6opL87W2AxkO9PW0/kMdqGUd8kLZ1pZTyvDyTvrw32KS2krbUnEj4TpCyDQFtr5G4lQ+ZSzrNTOqt3pPybAd7ewlIww36ySOE10B+1x0aEexHgfZU1CjQdV+gtDtwBfTYyWEUNlg9y35Qb/vNRE7HMGDOPTMfcRCzwm7IW6KouDhmKqUsMfvQOMRz8GwKnRxHWylIXiJbLZF4MbOi3Ib4POXFv6+OZIaUSdaVqiCMY9mLlbngWuPIOo21xbio2gqxfhJ3AAcuhufziXZIZeooBbleeLETan0B/aMYysJrZ15CifmyT2CFd5knx3C+6rkVykTdSrRbfL0gRDHIkpNZk8D0oU0wBk+srqrP7Xd4NKcRiB9BwTSJ+2Wb0MdaSTyr4gUWbGjrNBsQYQn6DGN3pFy6XXDiLHuuHdTMd+LIhgxjw5hfIgAVIludK4Aw2148rOeYYwyKYyzhDfxWNjLgiL3ncRxIk3xHHg80Bh7KOofDOoO/In7rm18TBPG733hHrr8t6wKvvfbaFL54WfzccR7G9bb1Wsb8z+7iqBqI42WJfC0wf/C1vM+IG2Y6SxwTVONehb6lzYKPRL+NbatRR31ELItag41bnpa4ck7reOwG8jgb55g8+Qb5UFhMrqEljhti+jFMsXN8N8lTg37SRbCyfb4xB6f9RtwaWz+iYjn+x5WKQ/sLcazz6PNsQ3e388oyVDTR1DERScTw7kohblOo3Fi4S7zdi67Xa7ufWPSJ3LsL9phKlWHs2ECFeOc4po4UY8YQZh/nGB3JU7ZLnnh/4jcShTknNjcSvz4yKBUH2juP5kI4xxgdzTt9X9ia822AU+Oieh+EedLXbLhelMAU09/DsX0z4oax5uPpZ3D5FvPhEeHP/svlO69Q/vAblX+aRa+nMO+xe4n75/od16dSx36kND6pf59i+4m3Ma8yFk9fI9+HtWGvLeIUH15d4a2L+Jqc55p5qh+MeU8cF0LtalNth6zJZDKZTCaTyWQymUwmk8lkMplMJpPJZDK9JNkPsiaTyWQymUwmk8lkMplMJpPJZDKZTCaTyfSS9NVAFrtMsDmd/suoBlt+x13j3CbfKXQPcGZ5fKtwElmEMDEWIxInxxZrBVdIoQZS6hjPdl4UionlQIQFt29z1zRRZMRY4P56iCeFNEgiLHbYeV0m0GEjmSBFn+A7p+onz1UNRe8Z00xBiXbZPq7wEsQEqLu224LCQimcqlxmHR7nQAwCJfzmDcHn/NOf//4Uvnmhx07WjeAX5gXxAsDaPBR0Y0A/IB6tBe7vGG3yUdMj+S5dFezPh3fuTOHDa+9N4aNjwfQeXfntKbxe/o+SzoG8MwiMriQ6dK9Hu4ZDwfeBCuG8E0zg668LfvNf/FLi/kf/s2CK/5vsB1N4jvLsBgxv5QRnOTsUBFF7TVCcD5dShqWTjM+AOjhz7FeS97oDynE21O0cfaMD7raFKUYclMLawDh1RMhmI7ohjq9pia8l5gJIxdlMUJd1A5QQs4XOejTcv6xQhnek3NYPBPuYvyMo7vDKRbl+SxCp7Qbv81ieHXEUGnWD/AEVkivmB/KdwLmEI6nbzWmPUPUoqmwuZdKwDJnOTOIINTFb0sda4llmwHhF8peDsxHI3Gg30XuIx22UjUV5jXWumSi4N468ahMIZIVdIuoJbasd22rC7qqrRLwoxAoxVhj3iVwv+vLM1glbR+5iAZwXMclAfhHXXSIv7aU+rNphk0DmFPExtWGb2MBOAJE+uyRp7h/25R9g05/+c7Ff4Wd4hc+AGD4TrK27/g0JH4jtya4JUrubD9fp/KxhpJfAlleCfJ8vgAEmSgh2rQtA73ZA6HYjJjmO3Ws3YsezEg0bttTvE4UqeQyVIJvdqi+7mojd5kdIky1R0ufYnSVwby2R1cMtvgLSmTYDnTNTZSI4966RZ0MttsfVYjMelDDIYx+eYRwBkzYDvjYns2cGJO4B8yj5UmPGEPao4xJ1mQXYrCXwgqeoTy9HMLgE6tspJF7/bIN6I3puhfp5vZa8lLBrC+CDZ6yqjbSVdd2PX6sg7br14nM0LTD8Jew00Mwexye0QI4HIJZzIOfzAVf6Je7NUW8LJ3V/3Ek/neN6gfuJS2U110O/CcDh1UHyUeGciAp455b90NO+A10128Y4cdqVnFN1iZsUyv98HNQ4wKfnMvGZgG8TPGSFxeLlKLM4em8Sk5eY+/jEpCj2xXQW4j5MkoessvX8zBBpqI6kScy1Oh6BkZhWqaN9hn6jiKzA2gf06wZYbrbbFmFFPyVSO5oZ+ioJVBnxdZzrt0QWs87hLw0vpYYRoonJp2c9BLFBnapPlK1adwBajvj7iE72xWZkCiUcj0+hEdURIIP9QMVVCTQh+XCqPdEnZMVF+ifHQiIVM+J2M/rHfJoDNiPFmNXujujk+ouKL4/3t9Am6lluQJ5wJIs6MoFrO0C71pwzEE3MtQYeMTDgdtl+WFg4Mqjo4kd9dKjzkDAx49xMnxIFvCOO8qE9ZlHUT3FkxQmOBED9z2/KPPHmzZvOOee+9+8Kdvidr787hd969+tTeIHjNUjyJzaXeOA7T8UHOMi3xxfiGgvM++bzOMab/v4ax4sUbFvDkTcc8nJVD+gHXGPr2GfZ9+gTu2h4RMGrJkkspSK/EiPNNQUidhG54kQOaFMX959TmF6NsI+Xvx6Xn4+5DSyrEB//M7LqI+uXzunxeqKppsa/hJ+TOhZNLbeed2TCDumk7tkFKxy790XVJRbHo2m+YDJJBDJTTJT5qNT4r+Z0CWWJImdbGVG0DXKVq+MI2A7OVwrHPOal6+K+Gt9Nt714w02iWiN9WLfZeLkpHyGxOu9Z5lyfHI+D4GRcHfl2/t7CAD+LR8uUuYyXc6w/jSdMzTDOgzzv5iWxupjTId8zrDNltM20MeOcmuOlOgqEz8FfSCzh5QkMcNTPUT8ccRwh0lnuSNndNoXBbyMo8sQ8TbU3NXal5kZ8dntNjjaa92bqHBy8J4+IC1X0OsPjkVScD5xnR8+T7ZA1mUwmk8lkMplMJpPJZDKZTCaTyWQymUymlyT7QdZkMplMJpPJZDKZTCaTyWQymUwmk8lkMplekr4SyOLMda4YtkIHME9aH9+qPOIdygTygVuim8T2/RTdiVuo88iWfeJziLzSKARuW2bc3D4u+WoUpqj/Z9bI1uhq+8/DO8RfIseObJYRsYuNq7ciZGwl98PjJm5Z9+rd5Ok6gfIRrm8cm5El2F4ptAZfXyMVIiguIAqyCOahj5topPi3Cq1Kn9vj+/tZ3gF1DHKlwrktgbXdB2748A1B7O4B31RnPTOhBr63AKJxmd+awsd3Pp7CR6efTOEnFwTls7cUJOyjQnB/xXJAEF0HIuhP/2IKV06QPidO8l2++t0p/PRfSl6aSx9JvpzowiUxQWXRIxj3S8HxffGpYIz2b8v1D+7Lc//w96Qs/u/8d6dwDoxl8CdTuB44X5kXbGcFXJGfC4IoK6XsiX1eA62RgatMfLCrib4ZWBeetoGoUuCaEm1PWbIEumPCoqRwCcRioZ8QYZYtpB3sHwHVeyz4s82ZlPnJiGACZjNfyru1Z4LWbD+Sduic3BNuXpX0r6LMgXMt7/bxEKVLW0MSVwfOxgJ/qNBnWyBPHZGz8z7+ACwTsWGkjbhLgrJTuNA1kMUnQIsSA0y0y4DbdUBHr4i7A74vJ+4e96vxkuNejbyP9XwkdUk0z9jvnXOumwMruw/OON5t9kjqp+6A3ntVEGUjYjnDQNbtS7tqayCqgXXxeP+GeSyIZEPdjvYTCFWfQjMDEUqEmObAoJ1VyGN9d7gXlixIm1Xo1VOxO9VMwosjsT2tl7zsHWGM/lxswuN/OdjpX6GNtd+U+PYERxxuy9jhj65P4e4S+u9SUL7lVXmP6t6DPnBXxoX5FUGLby7AHtdAmy7lHeoNcHOB6G6EiXD1fdv3hZRJrbDgMtb4DFjwx+jLj6XO58c3pnC398YUrhZ9HSofrv53pjDJ1RlwgA3aSldJOFsLMtqdfSr3n37R/x15dUDCBqBvO6CO1PeRwFU+4/RNwaID7nhst/QxiYwr4G8SdUgbtJF7ZvWTKVxVsF91Hw6N9BmP+DzGl069M+zXRrhPYYF32JP6dyVtY//sIezBjUbq+xJ85RZ+UQW0+yZgvMJYu2nk+ujbLuAHHS6kz1w9eX0KL7zY/a4C5gxj/gzHURBZ3QKFPh/Gg7CQe5u15HueS14W8N/rjcQxK+TZEjZ7s5G2tQrj/GW65OZ7UvbHB/I+M4yL643YrMdP7k/h05W0j19X4heeDuX/BGO7BwZsNoOPicyUmbxDgfJvvcRDlCAxiSM+kWO0RhbH54AbL+Wj5g/EhXGOM/IbwXEsMrHHOcYLRW3jnEARhoFm9EA2wp8OA9KaWN85xh3OxxogGOkLKbylo7bnVUnIFsdR5LvNmO8EjhLvtqmWW/nIEmixQtUJ7R4wcLg+S6FqI9+dE9PbKT8vgdLLxAZynkiMaDOEQ067C9uUwNB54OGJ6Wty+nY8PmL7Oo+0CPCJW+BUlZQTq3jhO9zfS51i0cXn6F2Iz+n1WBdJMxMboIa/jkh+svQieXbu2Q48BWvFOxzPGOi2rz0bHd6n4/EWeJ+iE9+3A+Y9uL4vdxnG/Ay+BRduNpxTYryeEXXNjGGsYVsJQ5j8cQcbDF+6QV70mVk0WuyT8LOHegkKKyuPNQ/hK/EsGMwrrt26OYXf/474s9/7/ren8FvvvDmFL1zs55sB8/jVSuYgZ2cyzj98IP5uS6xtzj4p1xfot/nYV7ne4+NjRFPRnxOpFs6jw4ianuoI/ikWjoqA+QhtPX1lYniB4lTrZsjKmKZX+Em0PR7vwLWyjPfH17wUzt2NyFGWK88vkGDFcQl5Jfayy2lv4gukglNlPjBGcf2QWP040VLPTZnQWDDq7277786pI0/YrxKvoLHswx+CWsvErXxM5SBhHHk8Ei+rW57vW6n3TFxvVZjHDRCRmo0BiY7tp4vb8RxtnIhS+ktc/2DGRr+5KGgDsP6P9ViNAuf4L/FxvcipOuqv03SvE8dlKAxrYt297eJ+0TivzTDvoX3nsrzCr7NQkC+WuddMYrk+xONVf0QfxzsQz54iD/NIBO3DD+2QfRZlxThSeO15Fh/3SuWu8feSbvh7HEFcYOzYw7EtXGYqYN9LtDP+RtEN68ecI6rfWcCt1xhpSUf/RrLd9pzTxz1O8RCJn8J/K/8sjkBum3jeR3eNyH6G+ZsPly+JBqZl47xP/UI15QVtEy+X46ireRY5Ks490yfUHIO/+bAuxn9pP5inWP6eL9shazKZTCaTyWQymUwmk8lkMplMJpPJZDKZTC9J9oOsyWQymUwmk8lkMplMJpPJZDKZTCaTyWQyvSR9JZDFzjkXhq3GIdPghenvEeQr8Siee+C5Ozjbbatw7HaFyBi2HKut5I73JjC9CXUqv9vb9Il7IXCCqI4UX6pTyA9s91aIqlh+47gZhbbCWytgTwLHrGKJoARSW7lTmOJOc3oS98QiTKSZwC6nsAfnKfU+CgnLLf2lbJ9v18CSXRJM5PGh4DCrtkfyzFjewGzVtWA26gb4nlPBzeUX3p3CTQMMHPE5A1ao7gQHtASmb/1AkHXzS4Ifza8Ai5ldmsJ7lz+awm8KUdMVwImUA+Jxkwlq6JvfkfL5g/9Prv+D/0dM1/1b//YUPswEtXl6hnImXnxgv2RApRLLQHwcuQMhwYdRXYn1TwzuiGki5yuFktml7Xm21fj16GPAMbeJ9BVegl2FOCSmUw4oEI4mc6Bk0K7CI2k37hd3p2ABYnN548oUXr/9quTlzs/7fKBdOyAl94FDXCKvaxIqgJHcR/tYHQORNqBDvI/3ZY4LrlAMnCnoZ8ByEplDZDQRNwO2JAPSuEMZM8yxMFPE0zhajMjIEa/dEv3Gvydw7i3bLRgvNW5qgKkugdQMA+YlbXdpG4kpZllJfRK6nUfs7cwL4pY4rwCUjyqrhdhXH8SWhQ3ueSJtLrjb/b1OGm3ZPJjCXQ1UayntqpwLapK0cndHbPPq9yXs8m9Nwaz+u33gADjiQ7HN60Pg5hZoFHtfShgIt/0D6Tf1Lz6Te54OaLlC4tvcezyF5xcFB7xEuLgsdsXfkz7uH0tdsAlVB8DdDIhOotKUc1ULNjUvgJEi7m8tSLrNA7EryjgOfX9vJnW8nAGn3gK1XEu+3Rr2BnWrEMwN7h/wuG0DnLnCaYpt8B54dqAGncLqxMedhvZp7B9ACbtK6tsDO1xWUp4ZkL3Eoq8bYIqJkRrGMdqJBramyYEdviDHHbgj8QXcxbem4CHK5Qio3sPHQGo/+WLIlGAPGyfvcB+oxxbv0LAOg4T3UIZXZ5en8KVZP9bsB2nX2Zn0k4sHktfNGn2cw2geRzrluD7bA+pxwB0VtWRq/4hocaD/MRjvXxBbUuN6hTRv3ZR3KwefhkjHVSVh0HvdwULa7btvvD+FX3tDxuIbN6Vuy0bq/ItHvS35y49/Ml37i49/PIU/fvjLKXynln56t5H6XjmxWRdhP5Xnj/L0I6ZZ4f0wdoLf69He9lFuRJGm5gF+GOu9B1IZPt4KtqGbAUuOuEmqCy1RV8CZeen7ed7bqgL5WGfo4yR75QwSDYm4FX6UeK/+egNMXyBekJhN+FYdGj9xlV0Xf/aglGMtRqm5FstboQGJ5ovXz9PinDr0cRwx1WVxX2i1wE30xRTTsn82KJZcvvX3Z8X6YXzqSCLGo8LbqHqlVYK/SSWQdM8Crrcea4HJVYi71HOoE9VwI0jpXfLEe5JzJiJU4VurMTWMiSbiQJLJRRe8/0zmoG2dWMiZbkY+YA9UmL4Ajjgo52KnMy/+V4U5fTbgiYuF2GguzzQb4pNx7AZeczGnPZJ6O3sqfl774N6QKdTrVZnHfed3vzeF33vvvSn87e/KEUe3XntF0kE8GxyNwfHrywf9mN4BJ051aGMzzM0C+xvQpmqdjbZsaFsd0bORY8Yi/znnqnMNxg+Jk9cwphHXSeQ5Kd7KTscR8mqFdUTSokyU3cW9ak0ydexYHrcx49FxbHvKTNCmh+fbHef0O7BPhnPWTvQ65fb459wzYz7ylT+T6laeuH7G+S2HCJW9LhrWa9Cice05U8dexd/hmZwxlvgtmlMceTIed77DWhWRnmxENfrT2LcUYhUFV6ixHX1CoZQlmRI+VIfjWogBHn3yguMy5joF1pOooNbAuS7D/kYm71BvQPmqtQ2I5cm8qtEQ71moITD2G8r5UrhqhV9NrIdH1sx5DJBukwk7QVuGZwufwsk+33fT6+78vUKU43gR3d/lngKFO7a5GY9cKXHMikJdE2dPHzZeF7GyzRK2KVdtPzEGQaosEpj96QhORMG+FNSkdoc+ro6p3EZ6029ItSt1FFni2D51PfI7U5cYl6jUb0tUqrXpscFvXUvZV0MWm0wmk8lkMplMJpPJZDKZTCaTyWQymUwm079mfUV2yGbTzkt9cLz6zxQc78kTv3RzNxEPq0/t/ol/p9Tna0oz8sN34Ic1POCY6SR2cWpt31+nvmTC12PqG4bIAdjOPbPrJBJnKk/NDr/0q68FsvgXKk5d3b6e/IohFUdi921sh2zqo2H9Rbb6g8SR+CgkVYMh8hf15R6/6McH7h12ElYr7DC7Jrsbrl+W3QifP/6w//scX1t18iUXvybdNBJ+ev/XEvfRD6bwuoubgGb4On6NL73KG7Kz5dEd2cVw8/bXp3C4Il84/Z2/9x9M4UP/H03hV69dkHg+l10vD8/6HQav70me/tffky/J/sOfvT6F79/8DckX9sxtTvEpeyFfzoYNdsgO1ZLV/HKOfR27oPClbsfP0VTb4heAXTzcRNqt+kzs/C9o1Jc9uN5FvmPsErsI1K5M9n1s3WjV13vxL8ky7AAds94iVyoO7OQr+JXxI6mf+hd3JIydy/4t2a3kv97v0Gl//qHEfSJfTOfH0q6mHcl9ZiRNfA25xs4qVUZjX019rkRbxy+C8SUd243HTroO5dJVKKPhK85ugXzjq+6O6eSRvD7zDrSHii4x5THxDhB3n9ZMc1/sTTPD7sFH6DePxfbks37HV1tgtwbePceXcerLvDr+FSm/YlXj2/D+VSm7BRx2cczh7lSsE+xCC7nspPO57HRwpewGCE/79w/YbV7vy24Ff4QdUV/Ijtf2p7IjzH98ewoffPGNKXx2+9+fwvme7DDwWb8jrumkjFuHHZ2wL/5EdtjNl7KTbhXEZvsv7smjn306hbODvrw6uoZz2TmxuHZ9CrOfNj/8odx/Gbshr8jYle1zJ7Lc0i7XW+/AXRnrIHa/rvHOXt7BzdkO8NU07F131ren5ZnsrpxtPpB3aLDrkV8nZ9g9j/Gwa/AFdSc7v7KiL/9uD/0h4MvfFrv+AtoqdvJlKKCsoP2Sdls8Bm1gsKstd7hht2zAjtfQoc/SGUG55QdXJR3k1/n+PasrspvFvfbmFJzj+kEj7zY7kbiXj39/Ci8eYYfufWmf9Qo7zou+T2b72C1aY8f6Rsq5wi7FiwvpP1dmsivnqJFx4qAREslR6PvKIXYte9imx0/ENlw5wu5flNtmI3nkR920x2217UO3QdJZwWAXhYydOZsQ/OC9Q6mfGdrNk6X0j0tFXxaLUt7tYF9swyZIvh88EZv1i8+kf4SfSH/fx5j+7nXZyX/hsG8fr1369nTt/d/5HeRP3v3pUny/j+58PIU/vvf5FP7zldiVRyvZRfuEO+JHP3cmdV+oL7bjc5ZQHOMe7tygLwQfYRgnOVxmGOcbxJ2DtKDmTNwpXW5/bd1nRdKsh3betPJuh17i5ka6AN+mRptcoa2o+zmnHoKNcgUS34l77vDHOBH5At85XeZnHjvop5uRD27/2CXMMseYdR7tqEtMDlPPNQkyk1J0B2xiexTGkTa5A4G7ARjmtobhulo4QU6z+C6fTu1CS+1G5QPbeQwc03bYFct3ULt/Y2kmd/mkdsvy0UTfVztnIjvc+FTXbv29/0Ni7YBTKc4fC+wuHR8AtaVd0ocD0WImke/tSZ85qyW+ekOiBgglsPGj31GvSR9BxufiKxbwHZqN5GX9pdha8mmOX5Mx8Pv/1t9xzjn327/z/ena22+/OYVvviY+ISleJ09lTH34VMb89QpliH5VFqRL9O/cgpik7A67I9s75oPc1a92E0Xan4pb7YCM75DZhbKWKapANvyrsFQS9PE+o+Z6sAOaWJDYITu8iDKpiTk/G7lab0v1A65/DW0+bHe7LeUoXEUpVH0WuxTVui7fv9t6jrvX1C5GFYyPAVzj1BSAPpxHSIf9c9v39nEkyjNRV9N1hchCHbtdFG+r4ZwdXNwd7FNrS1Bq5y7tPqkfY1v1ihTio/dy6OZyFik0dP8y7oyM7DDMXbyfcNdfcuVeYSJxXY0TYzqIL7UTle+j2mHcNmmPo7+ndtyNiOwl2pVTZRvflavsGu8ZkvKw0Rw71e8vajdv3Ped+UT/GNp8m7BBnK93CSNTJHZdKquKe+bDztT5jDtkMRaxfXCNMdFY1BIv5mnjTnDte6ba8vljSpf47UbbpCHNRF9W86TYj19O209dn9sFkCfqNdUOknaFc4VIPSvaXuJ9drG76T2yMcXLJyQIFc+T7ZA1mUwmk8lkMplMJpPJZDKZTCaTyWQymUymlyT7QdZkMplMJpPJZDKZTCaTyWQymUwmk8lkMplekr4SyOLOaQqDXI9jKUYEBXGF+rB2RPKC6NnUo+OWY+YzaPiHhJCBZieEyTZGNE/se1c0kwTxlFul23Pyq4iPCQQQ09H3x9P3qdIdHlZbyQ9VTTsAACAASURBVON3PlOJojJXHBrcDnzBsK2d70P8g8vi29QV/nKHLeb6oPPtd2MMLbbXMy81t/ID2VgdCILo1vXXpvCHX/zcOefc4R6xhzwsXlBDNfBC3cPPpvD1NwRPt84Eh9R2ghJqBxZHC4xjfkEwhvVf/WQKn5wJ2vMMHeTCK393Cv/FHwmaafalhJ8KSdE9HQiM/3ElyKX/7YGk6eaC9rwCHtGDpSDusus35f5TmDciPTcDHgWYXlZWyMkNIVIBaFU+QOwDbFbGzhfDhQOx0qn2GcdidcQr+URfHctfMZXk3jaB/N4FEaYoPeiGo20+2Eh7OwOWy80RxxXBReaM5P5jCX8saNdwJu159q03nXPOtfeAJl5LHVbEjBGzAWQND5dvSpQR8bjD+2REnCQwec+wns6XQlqT2zr+S2Qv3gf4YlcQy4ExUiGoEQ/HgzG/jA/tsEWfKMj84nseCjIxOxL70H0haLP2oWBh/Yg4LtloxAZ1oLZ2LBOiTYo4jjAQjT3WV0U2juRvU4p9Iypsvgb+04k93MwkvAKSuHjcozYXx4K8XH8BfO9fAkP3gSDhfP5NSfP2b03hsx/QZkkZtTkQrW7AiKJ+8gB8Wys2M0OR1EGQcO6BIG5XJ4IIzwu5p6mGct57a7pWvC5I+rMTwYxmf/KnEvex5OvwmuSr3Ze6Wq1h7IH7zcq+PXUX5Noa498+kHSlE/RdtxZk3upU7qkfi/3ozgTV79afOOecWzTSNue5oIZXwFg3CBcYD+jntLA3ROmUZY8JXB28ypunIDFXJZCoORDDrpYxtX0q4bqSMqyIXHcDaprDAn2lHBjDXNptTvR8KX2snkkfL74pbXX+1vf69CrYgF9LGe//UvyC+d0/lnd48osp/BrwifWcCHmgfzNpk+1ZXy6LU+CkFvI+8z053uE3j6R9HHhpH4ed+FAzLyjjIgeO2vVjTZtJP6kzae8XDwXH/PCBYH1nM8nX3p6U58kTIM8xjh7sy/jVDPVfHMtztG/tWuwXcWvEsxH7SLTtwYHYnlXdl2EBhPtRIWX42kVBkX/t2ruSfsUxVdIvc2krd2vBGn96rx8Dfvrrn0kccFBKmOYS+O35TO45PJCbfvOVvzeFvzyVfv3pQ0nz3lnv267RZ2gn6QoV6CAV/F36BTNgRrtsG6ffAJHNep0R4eWBEFVuBPGSRBOLn9M52IShwA5Rl2Ej+SOmuEXhtujLTYH2hP7e8ViF4SiDpsCRH0nR5yEej4iwBPJrs9q6pOmPCX8qdQ/UJo5fiWqXuR7SKZtE3Mh8126vEez0zXtWRi/7BLLYK3xxBGMJ1VGMsnNpZzWFL47dz3zTr00lybzE8avT+6TOG1JcyFQ6KYwm1mKif2c7II55B9yc4jGKr+haae/tEM4xLy8XPIpE/E1W51Ituoidnh2J71ICBb5e4diCwcYo3H0Nn/ChHBPQ5OK3Hr8iPun3/v6/OYX/1t+W445+433xCw+Pe7uxqiTuk6X4WZ98LraZaEKiX3PMtRf7mBRwHZBTpgGxPFvIvRpNKOGmw1oI1+TQJriGqMJD21YmSOGDd1hwTIh2cmyfAb5iIGI1xNe+MIyoNawGjmbqRKQdCJiRFJ9dE0wgICN40V26kk8gi1OYZrUMp44nGJHFROaeX1ecU7Pc1NCUbedLt6UULjNEwxpv+QKVwrEgkU5aqQE20m5YxgrTi/JOrA2rulLlyb7ft22N4yWGFuWD9Au1Pid/KDDu0f/KuT7nxzzFcaZ6fTm+CB7gqxHHzOMUx3ei3csTP70kkcUKJRxHHE/XEohZNZon23J8bV6hnGH7RtcyU2cGcM2QthZ5ieBzndNYYY0kHuLBwNi4eLvqEuv7Ttmp6GXlc43I7BLrbSXXAhINXmOiQ/QP8SKPL7DSNtDNSCF+s4TP6SOmgkhp1gP9D43Kjys1BjQjijyBi35OjNGrqmzPeS5L1ImLd2WFQM4cx+VEexrbtmpLbJMv9nuSc7ZD1mQymUwmk8lkMplMJpPJZDKZTCaTyWQymV6a7AdZk8lkMplMJpPJZDKZTCaTyWQymUwmk8lkekn6SiCLqQR551zprcTExsZRxrtsw9a7pvv7iRFoiQbAluxWIXhSrAdmN5KXHbZ4E8nbJrbjt8ScRdJUW7aJR9EckGjcRBekkA4qv1OcKVTG+aq7OIaF2R3RnSp/5AQmtpiH5Db5OH4kmvMuXoYNMDQl0AAt8JKM8QlQnDdu3pI7fjQ8B5RaC2xHCGyfqPHHgqgsNoIW9eUbknUnyMSm65/dnwOrFgRndnVfEGprIBUPL0t8f/6LL6bwJx9Lvp4CFfujmeCG/vfwm32+DwSlN/u6pJNLdO7Bo0+mcPkqUItBME6ubKPhbsDcdiirjvjiOWoW6NeOGNgEMliTX/iHAZ+TQP0QG5tG4uKeBJZkQiwrrBkwHGgSrYt3oAz5Vu+cwDSPSKCamMASaDygPYnEbfeBXL1+UeJ+Kpiv8MkDuX/AJGYXpU1kc0mnWaIzEbUI+lWjTA+Gv0jddgmsStJkIY6wAR4XSMtUU5lw5QpZzPchshg4k3liCE/guIsBxxhQfyoMuxNylUMJzqTeykPBs1XAIYZHgi7LTof6OpTnXCBCDOWT4OqUZRzrV1VSzq7uUZLZAthl9PECqMcV7PGmlTg2wKbO4R7NW8lY9fP+3U7voq4eCs40vySIt/Yb357CYU/KalUj3yeCoZ0VQOgHwViGoby6FojKCra+Bg54+QhhQdIVj4HrLnD/AnjaeY9/LW/ImOOeSF2ufvwnUzivBdvq3v2u3DOTvpxv4ui57LJgWxd7PW6vW6HfP5T8LR99KFGcAbd3KmjZohLc3qKTcI4yzAacf6gknSe1jIWOyHNgS6sFxpQ9hOeC/nUHgs1thnsubuQdVkA9bx4JerU6E/vmasl3Bn+lRLktPNow7EA3tlWFv0R/w3OulDppMf5muO7e+ZZkay15Dz/8X5xzzs0/+vl07fhLOQ7huAOicU/KcwUkbVVIOoe15OvVRvrHfin9qbzel+d8JuU9b8RHKNbSTy9lgiPugNDPOI53Ui9NJ1jFasBiNcC9+kKOTPBw1l59VXDUOX1S2JXXr4kvdACfptrI/atV73N5HA1x5YqgludzKavlWsrWo95u3BS8JOc1n30hRznUro//0RNp70+XEj5doh3OcPRAJb7dk1NpB2fAj2e59LGTqg8/6YCKz8TWrRvpv+tK4qtaud4BPdfi+jyTdy72gBIe0d0YZz3wtR6Y5gCzm2Ec4/yJ8zpiNEfnKccgVaItL2BHqzOxTa0ai4npw1EKpbT9FrjU0c+vce3LQ7RrzhNLoozjWGH6mR7+Tze+k2aVubjiWFuN9oofPeAHHyGF0FQK8ZsUPg/X6/OO3UghxFJhxFdnCT8rOpXd4Tv3LlHOCAf1PkQtbt/fKT4bggnUcpZCEyfrfLtsO7WioLh/8bjdDtenJQKOY7vgN6M5STJZs1jbSq1b7LAuwHMIQsV5HZDeg11rcVxHq+IQ7LDrgA5vUM5zGY8qzHEq9jce43Ha23Uef/H61wXf/63vCIL4Oz94bwq/8847U/jaNUnz9BTjwVMZP84Gc58Bj17h2IdZjqM7EmtbGfzwDuNhS8Qzji4pFr39Xm8w7ySmF+kUBefAsJMhPr8nTr6LtKHU8WNJvGFSXMMb0lZRp8CMZFfCHipbgnFHPft8hcRaora7yHcETdzHs31cWwqDyrA6ro34U6bDcBJZ7LeuxfI0vpGIiNB4PfuIPdRI0O189DHH1xvDC62fPv/a85Rsk4myGNtinmg1XXxZVWHBQ2qt6gXWftV7om8W8KHY31kXRcaxE3F247V4XTmFkZbL9BX1sXjML9MfcMy4oWnifZNFkhPli3Gk4JARQSPn7fk2SOGik3jteDwKmTy18/i9+jn2cazL5PF7dB8fsM+w73nC56D5CFncHrLlEW+NYWLy/XmN5oA4Yu95dAfeJ3Hql4+srWlatox5Os04Tt2nfruBYkdS8ngU5TdyTEm0Dyok+soY/YvaqV0U60EplP1OCGRVzwlkMRHlo++d+M2H6947Eotth6zJZDKZTCaTyWQymUwmk8lkMplMJpPJZDK9LNkPsiaTyWQymUwmk8lkMplMJpPJZDKZTCaTyfSS9JVDFnMbdvBEHZyDuc3ie4K5rXmX7fhUDFXCO5nXDpgAB+xh587f7h1D4igEMO/lOwC7w7y0Lr5tW9GokhiJIT7s39b53kaVPhtuE1iQFwEWJ9EabeobAuADRnRDouy7BMollb6iCiXCsXQU9ZlEITAI8kbSqYGlOFkLBu7KDUHSXSh69F0NvE6LXtwBU1i3gkDyQA21Tz+dwsVVwRdltcTZdD3Wp1o/nq6FuWDVCpTtyZeCrjy+9PYU/kioba6u/40p/IePBXf4f+x/TW56v8cAFgtBE/pPBSm46QS/6W4I1q8tBCN5sJT7zxbAeRCnmvX4JoX8Bl7JzYF6rIhWRSUCGUhWCVunQrgM/Vk1vQTWjYwMkrZdAkPXRbgxSRiPIpslsEvE5jJ9YpWJ6BjabSVURpc1sAEb9D0muUDBAUX1/7P3pjGXJed9X9VZ7r3v2utMz3RPz0oOZ8RFJDWULImSKNn0JiG2Y8ORE8cBksABkiAJ4E8REiSA4W+O8ikIYCMx8iGOk8D54MAGbMtWJNIRKXETyeFwOENOz9Ld0z29vttdzpYPZ3l+z3ur+t53hp2MnecPDKb6vOdU1al66qnlnvqVwokRcfyjFrudXkbdXwA29JTUm3di+82BoB7dTOp5ayRYsKOFIL36YlEoG9YxEb+Kf47KJSJToUPpD4Fj6v0xUTakiaB/SRKUCe0W+B5NvQKua9S+iIeN1RE7nNcLXAfupQZqmnjPDWkT9U3xG77DN9Mm2P80wDsrPsyISMUwMkc52Q7V1syA5sW4IEO5jcZAEJMrcwf44teB8XxD/KcbfaH9/wXBuiZPit+rYXsjL3aVFuKbiLFcgKNZCbXWVRye9cjZBnZawB9O5cHxIXDZ+/L+sxR43oToXelf8rMteje5Lkj4wx+Iv3YjKe/JJ+T9jxzRrrADjjCJgXvvLcn6na6c7yB/R2yPqIeUtgxsaSX3zw5wP/DEvY/JgCPOTwnitjoLTPOjUp9uV8ony8T200LiLuZiH2WX5sH3fh/5k/7cAansE2ljCTCsDY4bWBBZSBwicKnD+JdIVGKMVPtFmSBfxCFd+PL/KsngSILxtEXVpkh6ti3P7VUyRtgtpR08OxVk4anNM0N4Y0fw1lsTwViP56jnvTaPXpqP85l0NrVCxcLXOnm3HOWcY3yuAc9tHrOx5GmMvDoc9bCRS5pbE3nPxUzssAZS8izGK+eekbayd9iWbXkkdfzePWnXkx0pt81HJZ3v/PCbQ/irL/+e5Ous5OtwJrjft6/9yDnn3P6R1OXBXJDBR43cu/Cway+2WqawIVJwp/KPcVcu40TyMYL9btVS4qcyKdsilTKfAtc1GhEEBwwe8ZLduJUoykmKPgr+vSYebRM+oxBbWZRAiqLPmnU+hmOFmQNqGTnd8OJfx7CPfIKjHDC4O5xKnIfIS9P5m/EEg6scaFOOyeDXPK7XeP8mhknsxhcJ+hfviGHDWDoJX2/Yj6pRJzCmSds31REcsUYG43rkfg6n00Vs1NsdUaLO53GReyNINh+bMwbmo2qCmy7/3Tk9bimWjzZp7wnnqyE+uY8nlk4zCl+PfYvfcN4fq8/l7KmyjaxdxBXCXoePqFBjbP/gNYz2/nC5NKjPAV0ZzTbS4TpTwzE+MJqjI1wXX1b1YxSWD44B8mMZi+SZhL2XPmC+wNgGCHkHX7/1hPQ1v/yrX3TOOfdLv/S54dqTT1+QuOHTFzjW4P4difu11384hInQH4/FJ/Xj2RLjk1Eufy8OMeYIwga1CTMd2lYBlPGsm+uX6GvSGC5T4Qjhy4COZK4SdYxKG08Mb6jWEqvw9VqtyS1j8J2T04ZgMjpuZaCcs61ub5z3K4Sr73GZ4XKLeT3VHyB9tYzhl30G1xUV5tJxnhbB4Ltw36APVSJut15+TtVDGFUfO35NI8rd0vUozlP1uXyfMHba1av2Sa2DcI/FcTKMdf9GFddSY/jPOmxDfH/dT+DZoR8j7hVzAIV7Zd8g76Oxqawgzn1gt10GaJM5z/TyfAeicsNrvJRq4t3vGEQQV5E6VLTuAPbYOecyHjvBtZ3+WMXIUIBKiOVeAyer1+OX8bRqvTzcrDSWHPaequaGNQJlN/VSfDSgGOqY7TSnPSFRXifaPuvuSVU9MGrGhzpRa4USTrn2F/ptKYpwX/bXx+PW43P+IXzkXB+/9t3EFId//9Fhto9wH6BB3stxfJDrrJe+7a93TEBYtBsWYa38Gn/zGjKIWNinrXHM3THZDlmTyWQymUwmk8lkMplMJpPJZDKZTCaTyWR6SLIfZE0mk8lkMplMJpPJZDKZTCaTyWQymUwmk+kh6UOBLPauGfBqFbeEY/dxEkIS++g/BpF01ERQC1FkMS/3WAr1d2xP5lbumogoRJGEMQEhdGgNvF/sXhZJFC0SCdcRxHOvlGgPxhFDTVFNJL/OR68tRRFJRkGsVV4QZ4dD4DvqLw/CSBRuwY+iERR2gPkNYW3CvOg50klLuX4IPFs6FezkzjnBFz2y2aLdrlSCCS4y5lviKArBVY2PBKM0vQtk8QUg9oAD8h16MM+BftsQrFx+SrB7t/cEaTSbCjrp9FMXh/D1r392CH/pvqQ/Al5z8w9bHNO9jSvDtfKsIBBdKugmd08wRfVTgjc63Ab28hCI5TEQkH29kC1RSDmMgH5bLICarMgSwrM5kHhEuKWKKdFdDDfahAg+/KEBO4GopUY1hAAygffSrmsiv9bgKCj2CnGYRFq04TKD30PbzIEjToF6JLa1AMbTjVBup1HnfRm9B3zsEVBYl89Kns4KDnE0ljRLIDrnRCajPvu23BBbgXdP8J4KB00MPP1KGcbTKBfT1zN7ZGKPEXdVhXFV6SiMGalLsdtFh+6kn3B4nxRtovKwd/gvX0ibLVCHzYiIXZRXh+SrpxKfz4GWKpAOcXx453IhaWawJ4bLLu8JSG7+tPx9ChSnuwL+6atoE9cE5+aSLwzByekXJZ1zL3Tpia+rpzfkOfjjAui9BbFtwHK6HLYyJYKIWPBx9xh8zT0gpYEinS/wbofgxu8I3vvsprSVAy8+fvrOm23gje/jfeADnvm4RJ1IvzRB37Vo5D3rGfJ4D3l576aE553v3QUH96L0L+7cZyTc5885V90QrLKbow63Hx2C6cWnh7B/osXjl9uSb3dP+guF79+W8in2Jd+Laz8YwuN3vzuEk5vAOt+91qbjBR0Yw4w1wG/V6C8U/hNtRYU9UN+dv0nha7aAHN9E3z6u5LkUuGzi/rYOxU8eVGLns6ytq42J2Mwp8Iu3GulzT43PICz1uVWKT0/vAbNKVBv6vXLU4l/TXbk2hj/KgHk/SAWVnigkHBC6E2CAJ5LfPG/zkirml5Tn2YtPSZpAV+cMj+V9pkBDv/nelSH8vSvfG8JnHm3HVO+V0mavHohdv/3660N4rxDHVmaHQ/iwEhu+D8z6wkmfmmftO09w1MLmtpTDViPXd2eCxE3Lx4fwuAGK3Ul5zkZiHz0uK8E4gzjxRPWLUs7KrOEzxziPo8aRGpy+jLrxF6l/CyDc57WUbenE3hN1SoHY0widcDKSun388Wecc86dvywI89OPiq/JJlKGv/UNqbeb70p9zu5el0SRF455EtRL3Y2tjir40dvwJeR24cgC4v5dDsSfOnZiGfFLpPMxdibCMdwtn03C19MIivbHIHV8Q+iYHeZbYWPVuSDBuH0aHit7dX+ydG0V9te5Y4g5qKnQ1yt8NNcXuiMo0GY49iui8/xwHtX7NMv3M+4qhkoNoEqPPxvVYCtrsCBZn0Tzqet8eBlj7ZyYQrSo1LqA2FjD9ovCKisMQFGHLmn952hL0PyuwfgQR6ssMKd2wOBnT0p/9ZlflCMj/tiv/MIQ/vSnf2II73RjqsOp+MD7GCsuOJbHnMDDN4w3xR/RxxaFlOFgw7CJYo7xu0IthpGbFec46NObkmthREp2Y2Jcq9XRDCWuAzmK+4kfTWkfirTol/La8NiaOoyFjKFa1Xqjr5euKxS4QiCjTCKoyQbjIo1gjBxB1lebmrpG1tWIxcQdCpuq/MPyO3OdlOMsdTKSwvoyKyhzpo+wRuX21+TvZexQKbbxKlJXqixQnl2jYNmz7iusGxH9Sz/FZJLY+uTwRqz75aPa2vzF8J/hsW0VWRvv27s6miAKOA5jY6vIYi59TN8mE8w1FVqcJqtQqVykYfvgui7SVOXSLF1jXkfE0BLjXTNujiPCafb55Zp6jjGZ8h+II1PHW4XTTAPr3qPIvRq5zbZ8MlQsT2eU483W2NtXhefAxA0X9Id8j+7dWPde+Too8s48/oQnY+VYv80zzknacIY4WCep6sfwPpHrXt3jltRExs+pXuxdfvDYVU8c9apxVOA3jOVbw79/8GH6ch7t1x+1Fo97tc+iVLvGXCLpf/Opl/vTteNboyzC1yO/660z3j0m2yFrMplMJpPJZDKZTCaTyWQymUwmk8lkMplMD0n2g6zJZDKZTCaTyWQymUwmk8lkMplMJpPJZDI9JH0okMVUbGu+uqe7JeX2dfxd4SIiCJ4qghOhMmIpXL9lHlgKbsEneiWCdCAsIrqduoufiJWkCW+DjqEG1lIEwTTkT/0jgmGpwoiIFNva9Zbw5TRPvq0ceBq1xRzlNXBYIsDmGBYB99TRfIdxy/39Gmkt4RHimKLcJkAWFcjLBlA1IyCDzmxuO+ece23+3nCtaojmAepvIXE3c0ETLQ4EcbfpgZOraXNZFx+QyvuCgXv6nKA95zdflrwA/Tt5TNBudw8EAbnfbMvLAWG7ONfh9s4AbzgXvNN8LDjC8hTRd0ATVxIugRwh/rPnVSROcHSVE0QjMaiLmeJzSLgMo3+bjOlIMMjgVjQcOiemGcaiH2O4LKdD3C3T5Cc4EbwCsVS1C8TtnKvLAD4J+Kt0JLZXwdcUC2LwgJcaEWUnaMTmCMjorR7bCr+7h7+/IjjA5Elggi4LVrDaljp394B2Va6pOfZ/pwl8RNkQBaXQM2hLQC0qn6XqorMb2g+5JmXE9pCxjP4ONlQSd9jna4LyBs5TIcSIxkFmiWAmSljZIdGIHYaH+NoEmFPVrtgv4fwCIptr5JE47LrDANX+muT128jHa8CfHwrWbXxe0G/Vk4LoLBMpoxkxpskrzjnnskx8k59L3Al8RpqLHc6ANqlL2NYc2OVN+MaZYJCTaYt5T+4DMX8H5Qnc6wiYzXJT4h458at3F+LLm2tA/85aPG/6LLC/F8SPL5z4cTeS+GYlEMTwPR7ozOTJS3L9xY8O4fFWh1KGKR3eESTr+R8J4vVODdTT81JvDm08OQuUciqYZne/rQt/U9p9sSOYYral5AaQzT/4moTflLxUc7SrHPU26WwrFZSrb1AOCBNbXwMx7CrgrRPg3BOxp1Nz4K269jFBOxkjvgw+ICnFZ5YLsacKKOPFltjz7kSOKtju3nOzEZ+xXcj4ZIJyyOjHa7FJErCTTO7JavTjGBdlndNUfgdo1QWQ30+c3RnCp08JMnp7S2yiwZEiBfqsrItnZ0fS3tySfKebkj+PYw0O51KGt/YFGfwOjoZ4bU/GSD+4/soQvvGNq20+mqsSd0P/Rj+JsfdCymIzk3xd2kBbBepyXLblvADWdY4xzz7CnKkkiaTfNILuJo7ygpM6n3bxzFR8cm+GcENsO6dSaIf33CJ0ixvBtjaK7e7vmBugQz+NseqjlyR8+VnpAy49dXkIX/yooKl3nhAft/FYi+DOz4vfn8EO94FJ/rVSyu3mdemPXntFMOff/dY3h/C3v/WdIXz9CrDGh10ZoZ3kp6QOq5JjMpQnbNLP5DrHwSkKtC+tGY4oUVKDyDB6zkWQeBxcZd2RCepIBcacRuLgnJLjDCbDsZPifnbh2OCL83yOc9TxI+GlkkZloMM+K4wiZ/0x3Bzny/ovEk8kPKTFdQGkOeZYUXFYJU2mHyo3J2Wh1wVWLx9Fj1ti2Qbm9zXmtMpCFA45clBTZNofv6nLB82N8y6VfniMzzFsziNSOAdftH56sY93mwo+OD0t9/78F39yCP/cz3xyCH/yJRnz7OxKv+uBF7+3J/7j7f3WDyRj8R8VfDrHpMQxJ8T6Es/LKRGnrN0fCmBDeSSNx1i6RB9UR6owScS2fCo+KUQHLjFuIV6RqEnPeVr0yCxcV3PgNpMaE4xscF7Mecoa+MSilHGexsl2zzEcmcirNsZTeMpwmhqruJxOTOq5GLY1gnktu7LQVE4ia+nfwuWm1hgRDeOka+znsvo5tmvW53KZHH92lVjfFfwHl4krF+h029wiXyhb9f7L/e46KOE4vhjtug736X3zZAxpBBWv1oYj6+sKb405ddL1+1lKfD7EIzCQ1zTH/J/2ibLyCqntlkQMK/OU8/QkHg1Fe6Ot8lgnjnn9Mu5/xHWLku8GDDzyGFufcwnbSv8+MVxzBHscsQ+NOUdbbsK2Ks/JuynfyDEc1wiQPNdzQm1f2+mDfx86rjTjO+N6yraPhzvb9jhGK2U48pwK8+gudYLd+mhbz3WwKEqX67GRviEQjvkAnc4afkX9Frd8zF4s7pP+/hP7LWhIj8cKnAg7rPO4js/E1WD6q59blu2QNZlMJpPJZDKZTCaTyWQymUwmk8lkMplMpock+0HWZDKZTCaTyWQymUwmk8lkMplMJpPJZDKZHpI+NMjifsdzxt+IFRV0ectvqXCaLhieY0t/EtkdrbE6IkU46jKYKhQC7yW2RDJO7DFxL1lsu32PfsmBbog8F0MA8f4m5XOkfAAAIABJREFUVkR1vx0/8hy3iQdz6lxFlA0eLhKgKIi46dLkO6QxjBE/FUA6iwjyIw3gZGoUuKI8Ncw3tpsragfZL3yHGAIg6wPDNZJnDxFdXsk/7nnB7TxaCeroPS8om7dHkrFHPvZim+/ffl3ydEZwRfunJY7RQjBFl6aCfrt75ytDeGv8xSG8uS9oJO9bjOViJIjKndm7Q3i2IdfzbcE+3q9+MISfvSEovemtb8v9ueAoCyAod+ctNm4PiIbpTJBOTUMUF3CI7wkuM5kAsXf71hBePCLYxWy7zZe/CxTkXBB76VjwhmkhLrK6Jfl2CdBuCjEM5AiQXj3mVlG0gUGriURTTBREDbQJ0SpsCD12oQFKxpMIq7BuiByoIeUz2CiIzFHOsbO/McqKjTMjq4PoV/gYOkfibIEyTrv6r/ZQD3ROQDSVV+/K9QPU8wWxg/E5QQ8SG1NMO1sgAhBhYkiqOuIdUc4Km695SHigC5MCAsSKJtktY1Wcc27hkUc8kQOz0ldhyTI8FF/T7Ary050CvhjIUQdcaQ5f33hBWtabcn3R41eBcWxqwbkSmezuyPWt84KhnZeS38kIae5J3uvvd+jdL0m9NrvPD+H07GclyfOCriyJi6qAekylPBu0yQ3X5qsCgrlqgIElQo2IbgRT+D22pequoEvdEez2sAsDi5lWTF/sYFairoAVLh3qvEQ7vCjl7M61SLx6R1C/DbDyqUKVyXuWOd4nl/KfJBJeAKtcTqWey7sdYq8QlHCOd9t7RupqclbQojNgaGugs+upoO3nteD5065dF5Wknc8FC128fEXy9Oab8j4F0L8bYsN+S8qoBEI26TDAG/BvhRf7YDt1FZnFQPwBH7iR4BgAIIvHB3L99Ljt08YFkIH35D3ZW5wZiw88fUawvpMxkMGozuoA+dprfUkOZGyWCLLWAzmVwe8QIbY5kjI8morPcJmU82gsdpN0uN1xhqMbzoif2t6R+Cr0L6ceE9uvU3mHxUza0KktyfvZc939aI/7NwVB/LUfybjptTcFQfzym38whG80PxzCBdpbAx53gmlX5tqC3nZS9qdzGVt5lJVDG6vhd1MgwrYmUkbEMVddNKc2gPpFOMF4IoZdVEg+2i3GPGc7ZJPC0aH7yzFGGG2JXxlviM9iv3fq1BO4R/J76tyZIbz7SFtem6elPW6eEvvYPQPk9im5p96QsiphnyX6+sVCbPJ+Fy6vic+I4a8OcrHr02clnc//yheG8K/88T8heamkkN55R/qAP/hKa1vf/Kbgjb/5DfFprhEf4IDudmi/zULG0OVcbLJEvYzytszTBn0OJ2FA7yp0Zx3G4CrEMMY85TAuiSC8ysCY6PjtkWM3VJ/G8XE/tuWYlWN2oisVGhn+qwgfU0E88XCsQqUmksE8EetXoy0pTCDaeK2Z3qLB/jBWwZ99Q2w84wiveSgEIfqjpver6ugGzFl47IRaRwgfD8QpjudcpZ+7Y4yp4mbfSSlzIgpdZQZ5h1/tF5pqonR5FAfSpzNjGG2ieJvjfWlPo902/Mmfema49vkv/MoQ/uxPy/j09HkZ2yzwDrfvythm777McTTKTxq/7xDkCg0M/zaBScw4TyCOuAy3VY0h7P+vFm6QJucgqG8VI5GWkoEK9UkcZF/8k5S+KTw3UmBirjMpxi/bNdLp/EYNOyxRJ2XkWKEmYdxEjtJu0Ed3foNpK7QosM8a+R5GJucJOwEJlmXEP0nskld1HWPcNNzv6f6QvmwwkFCWlN00wJXTH+YKUclxiVzlsGRYg4igllkKJX2d8rVhPKtOs+nyTbQmIsc/iNFuFC48XJ4J1mXKvv+CXatVIBRPqtYmYcsqW1xYjvTHXZqxtXOFpOV1VVXoO3F5jHzlXQKZwr0yvnDZJmynXNpCu+b7c/2+P+JpxKUq2jjvVfhzLjxzTBGuz75/U307uk6caKX8CuswU1hlvLPyh91RbAnf3S393TnnEryn/m0FtpUwbsRDhG73O4W233A5jFhuGfOIcU7kuMN+vqF8LcJ6PRQ5oT+kL1U+juW5vL5fob1VCeZxqfjXXPmv8Lpmo+JWuVzKd4Mfv1JVn6uRuDEEtb7cHPv/cVwz712NQI6N5/s+k81Er2WuxjEf67zxj+X86qMEGGa/Ew4TQa3Q8uo4zkD2fGT8wZwGcPMh2Q5Zk8lkMplMJpPJZDKZTCaTyWQymUwmk8lkekiyH2RNJpPJZDKZTCaTyWQymUwmk8lkMplMJpPpIelDgyzuiR6NC2/5DW2IjkAWlCJkjWOJK37Oilt5L7ZyE+NEbC23wyskShg93CMIVDrhoKuaB2+1X3oA6rELfp3ygZrYLnWEFXIltG08UsaVwiVxqz/Tjz3LTC5nj3VcxQolhpFWeJjw3UM4tmWdmFNcZ16IgWN9Ej23fbrFr43AFGyA4/PA0VTALi2IthB6opvdE+zRZiJ4Nt/BUDxwppNc8H7ZXOJ7HCi9o/uyff/K1feG8HPPCw75rfuCfHsF8e+9804b2Af+4YJgB7nrP7sveSWSdXpf8GxEu+TPPT6EZ9fbfKVIJ90SZOB+hQJKJY4NoJtmcyBucmYMKDJybXpsbxJu9xmMvIw1XyIDeV0xtZfbGNtPRSSc4teEcWY6AxFcVx+u1/DIRERFsOxEv9Ce/VaPWWd8sBVguV0BbNndInh9fk/wfaOLYmcbWy1icEFUyZHcWy/EZt2Y+F5gueaSThnBqfgkjDkZ/k6fjjbWwMYaIBUboMg0OUrSybpnU2CkKzxXAu88eVcQsrNnBCHqzgkOsrgt6RPnXo+APs5aa82BQyxywUjuzqR89qfSfost4BVR5gdfF4yo+0NJZ3Kn9TEz4MmTbWn3fiz3ljnRN7APhcQHnjYR7OR0OF+BKBfaMjHFwOAVEftE0C8EddnMBUdZF7Mud7g5x/AtA4IPaE9HDC18XENEOjCn6VZXRvj7okKafAfijUpB7Lm5vPO0ege3A68JtPz4fFtf9UjqqiBPE5jTxb70V/mBhDc2Bb1bTQTBPNsTnH351rfawNWvSRw3pd6KBu/GkfFY8loWZPnhfrb97fb+wxn8BHCI5KqN4Xc3EPUGfG0GnGmKzuHcKcG2Tu+2dlOj63rxqY8P4Ree+ugQnh1K+teuyTEEi32OF6TO80Z8zyRpbWjkxcY8wGkKPQ+8ck57OxS/cmpH6ryZoN3CZ53ucLZndgRrS0QVkY6boHVf+dZ3hvCZbSmrx54WDO5sIT7pt7/2D5xzzn3ph1+WOOZivxPSgyeSv81PCgb3sxf+uOT7jPQpk01JfzISX9pjmEcvXBqubZ+ScvAjYFPRBxCXlSK8tYE2jn609K2t5owDZVwp3N7JJgUZ4km7/ph9lyK85XLveCx1mI+BV0R3OVJjnnAe6y48h2+aMQw/dccDi31b+pfQkTjH0+mlhz7E0MofCpb9QuKYT8X2q0rwo6yXJy6KL3v+L/8F55xzf+Xf+YvDtZdf/e4Q/u3f/uoQ/r/+2deH8K1rErdrxCYckes4FmXRo485hlOIvfB7psT3etYPEZA4widt7b1ReL8wUpJSczaFy0YfhHDNowKaZZSfQtxxuEukZSn9VYX+VR3HoUbi3XUaSORYpRp9qk/Fl9YRPKxGMDLcL5xEvq3H9UpP0kXwzUkTxgf26RAt6h36Px61QeygOpKIxzcR68f89u/DuGPzCjItcZnlo94B71Yi/q4uPBaLJhP0LxiHVXeBC8fYzsFPv/hznxrCP/VZCX/+537KOefck0/LEQw1zpO5fyRHDLx7R9rvAuNz2m0Yuq3V+69GX1z6u3PHdmcQwRjxu8cmkIFciRRW14XrXp/mwnU2xX/FPcv5U8fwRFdrmA78FHGY8INDnxZB+fK4rEohGJktYhIlTVUWvekTCcq84jmFXeYRXESepjFfss7K6YOVRNCian5PbGsgjiiml/3OOm0/gl/tQ8rG1Zw79lx4YbNZMUZSKHuu/TA2H/aNsXYTbJ+xhs8+gN14MGbdrOom3B/3a07RISHam6Y0h9HZGWyS9pkNuF2JQ2NOsU5KrLHyGRImbjhBv6Oxve0DqRoXYGwDjHPMJolyrhOW4XKBpcgHMbgekeR4afZXaRLOS6LKonlgXrMkZgmiGOa14ppcaPwBrXM05ANygFBgrVKVT7he1Xp9zXKT6IgsZr34wBiWR+U1dbiNc9jqk1gDDStcLpw/rcYUM9+xFH8cfj+OLH5/aWq09xr44jXiOUk+Ymn6NertJPGtK9shazKZTCaTyWQymUwmk8lkMplMJpPJZDKZTA9JK3+Q9d5f9t7/tvf+Fe/9y977/7S7/l97769677/V/fen8cx/7r1/3Xv/qvf+TzzMFzCZTCaTyWQymUwmk8lkMplMJpPJZDKZTKYPq9ZBFpfOub/WNM03vPc7zrmve+//afe3/7Zpmr/Jm733P+Gc+3Xn3Medcxedc7/lvX++IRvkmBrnXNH0OMrIVuHQ1ubIdmeVn3r1du9IMoqH0O98rz23usutBFQkCm3BPyAdhT1YTod4UkZBopRCToSTiYpooiE+hdOIIDSYl0hZ+Sq2lT/prvFiOHKVjrolsg2cRKsuzhiuOobg8e5k2/Fj2+1DqomhiaB5CjSRBMY1BwLywmMt7mh7A9hQoIZr4LxoH1P8YzQFQu3m9SE8uQSM06LFjGyOhQF4MAe6IZE8PX7+7BC+cl0waJcfF/Ta3/7v/vEQvndGsE/Z44Lnq8oOESHkJpc+ImmWUyAvbwhqsN6EGysl/d3nnpR7DoEwO2rjqbcFQ0YckMKJpnJPsSPvnB5JWZWVYmGIiBTNe74SkVPAONWr8UrHmDBDMIn4gdC9KqwbMIJ4n4hj0fbehhOgz7SNI8znwkHl4xpkoO7QlS4N4/MccDPNntiHAz7YLQRT6O7KPYv7uP9ci5QcnQOmd1PaW53RkcvLlWinTQF7Au7PKZwbNPC36JuI9wm/c8VwSUwffbDEueh8TIY6HgG3uphJG5s7afvZXaABM0mnBrqzEEKnc1Pk5bCzj0rQuG5H2tVCXIBzQGonXxXcrPs2jGL2/BDMzwgSrnq6ywAaRDMRzHpJrG9C7CH8CvDnLiGqBujQUYeBK8TXNPtiV82BYIfdFNhaoOddjfIhzmwO1GQdaCCbwE+OgSZGf5BuCkI1mQhSu8ikPj0wp9lI7unbcEkcH30TUUvoo5pSWLnNBrixm6hcYo+A8WxmrQ0pHCIwwflCMNaLkbxbsS32lFVo129+ScLfFzyxu9mi8lMMe48yaffeS5lseikTD8c3h90UxBCzvPaKPlNyDe1xGzhGeRvnduEbc44tiNFku74ttvLopPVVT19+drh2diQN8u3vS1u6dVOQ3wnKYhM+LgOycdRIfW74NpzCN9CnEUM2BsZxAuz0ZEf65dM7sA/g6ccou1On27o4QhkflpK/3UeeGsI7iQwespfEPn7v7T8Ywv/TV/+XIXzl3W8PYd+NAX7xL/y54dqv/3v/pWRvW7DcCRC7RAnDxN1sIf8ogCJNHHDDSVuOxR7qBL5+Dj+B4nFzhUKXe/aA0WazHXftuplxzCFx8LgMhVpKwlgwKqklzR5hyzGJRx+e4Q8j2AdO4FA4xBHQ2RwjJTzuoevLiEbO0WaY75xd8Tg8/Y2hCUMYQl5T84Ea9oE0xxg71PSfwNwfTmV8PFu0WHa+70eefGwIf+zf//Uh/Ff+TcEaf/8Hbwzh3/vKN4bwt7/zvSF87argyqf3+z4LfST7Jc6vMJ6pON5VaFEiYcW2yh7Rqoa4PC5DDTIlCOyhG4fxfVWFe9gQu/Qr4nuJUPeRZRB1Pg/eJzap7+LkOJh/r6Mzc+abfQbsA2M0HnVRD/eE566N4gGH5xgNjrZpPM9P4FylP5aE/T98Bo+rUPOUCKIzycLhLu9phn6ObYzHJ3AMFTl2quGEDHjgDPH7DjVZHMq4bXrzljyHe597/pkh/IUvfH4If/Yznx7CT3/2I0O4KGRseXTYjlGu3pY5dwGn3mD+wnbQYKymEbvEO+LRwLqERrxzbUkxNxF3DEUaRuVWwb8zf/STiA+xr3O8WIL6TLt3S46tEPXyAeT2g6TsbAWyMIZuTIixVE+Ej6epVXn1z0XQpzT9B+auVRo5KuckiqMeJdy48Hx4ddyRo3waIlEjGEn278qvhObPYbs+tmgbvM6j5epIe+vraB2cp+pSTk607MSj8sL4Xo2NJWY+1q7DfX0Qpqr65WUEcCupQ6Jyue7A9fM+TjWciDTBLIKbbULHBzg9pMjUURpdmgpTjCM12EeovIbzVce62uG5yDoc/FSt3k1uYR69C+dLngvboWpLLDeuO/uwn1Lxu+X+JWb7a0GKY2uS9DFdGWUxdHRkbsI1BX0P5iScEwTWOGNzgBrrvk0W9g0Z26Sq27B9hpS48DtrVDvbYUyh+jwZmvek2OO+zNfB957k95T2/gf/PYojXgNfXEfuX/Ue7wdTTK387a5pmutN03yjC+87515xzl16wCN/xjn395qmmTdN84Zz7nXn3E9/oFyaTCaTyWQymUwmk8lkMplMJpPJZDKZTCbTv4Q60Rmy3vunnXOfcc59tbv0H3vvv+29/x+992e6a5ecc2/jsXdc4Adc7/1f9d5/zXv/NX6ZaDKZTCaTyWQymUwmk8lkMplMJpPJZDKZTP+qaB1ksXPOOe/9tnPu7zvn/rOmafa89/+9c+6vu3Yf9F93zv03zrl/14X3QC/t422a5m855/6Wc85tXfpYU/WPKfJMZGtxIInQNec00oBS+IkYXiIUP/MH/gRpBIrN7GPb8YnUwlb2Ps5IvhVxI4oJWL0lO4TZiG23ZllpnCjuwbsRPaPRzE0XBxEnQADEdqkzviRc5kSB9MF14qMqohhwPRpWdtO9WzxyCZJMhBhLlAUxBbO54LLGj7QY4NM7gs+7uhDcndqaDxTDAvFtLdDs7wiaKXlG8Ep12d6zX8u1ZEvwggdzQQNubwh4Ma0FjfgHv/V3JF/5e0P43CXBPt27dUPystOimUYzKYfFVXk3hQE5kn/MgYMe50A9/1Dinpf4RmSzxbLlu4IzXQBBmAOXWRwK0rIE4s7PWKHEIaMdKLRMF+cEiFtUQwUUqGvYPsKsFKJFNLqjDWvbD+NRNIfFrRZ9JvGj3f9TvgLiqxQpBHEQ1aIcWxhB5cadQQN1WJNBqBgvwNAAL53MgGdbAAd5Y1+evddiZhe35Zp/RPDF/rSgMOsJcHPIlyO2lQhsxXoK4FkimK+SCB6UYQYsFctc1X+FdBbt+1dwDp4dFvKaj+WdieFbgN5Xz9GPLQShu5vJ/dNxi2qbN3clTWD6ytdRJ18hBvi5Ibx15qUhfHjpCckucJmTDqFXjMQ3EvWnGTi4nAqelvwYHnfQAD230fmExYHYR3lXMJPuCPhc1GdGXDXbB809BdZ5DNuedPa0KT7LbQi+OBnLdT/i++D9gfhr4D+Iyq86ZHRdRnCAI/GN6UhsvAZG0hEvCQywq4Gby5c5QZWDHUyBKd6Wd9smJvgtwc0efOcrcv2m4DqTMTHIbXlVQMmqdgpydQE/wT69HOE9N4iTQ6OYtxE9VkjcI/j3MVCPEwwMUuIqa45F0Kcg+WfOXx7COx2y+OBd6ZffvSt9+5aTMtzJpR/P0E5P7eIYBGDjEvSveYdiHUWQ1znRxDjuYAQU2E6j2OZy/XH0u7j/zb22nZ3efXy4dmlX3mH/tqBXf3f63SH8L374L4bwG9d/fwjXTsYFL37uZ4fwn/wvfsM559y5J39ScveG5O/gUNp7mgL3i4FoCTso0a6yBGM7DJCrzsdPKxyfwPE2x6Ts05woQfoZ7CzJgbEiUjsQd+oDfZFzziO+qo6MbZmX7mGFhkN/PkKaY/T5oMOpoUg2BqK94dgKc6buNVOFIETcRP+j3yvJgIR8wraHKLuE0jXmV1kqtl8CI11hrJiDlZaiPbE+e5wcUWm3b+P4gBTIdbiyj74gvuHjnxaEKjFr77wj7eb1137onHPua197fbh255aM2a+9c1XS55j9EH0dOYnwK07hgbv3V6hDDhDR55bAswKrq+dS8FNe8kKcftKVs0KsNuE6TNBfJgobK2Mhha7GWL3vUxseS6IGZUwJY4GUdhhpYzxFpFH/6KJDfCgThfYkEpfHpaiFjthEoFrOBwaZjDslXpn5ItZYob4xLukGQ9VcjkCgs8sx3sVpMgrdOcez9YGMIxoceVMmsNsu75PzMo/96c///BD+4hd/YQh/7qcETby5Kf3e3r4cH/D6G9IHjXBMRJZ19wORnRL/jTFZhUE55wEVkdERU6kDc4zYzguNWQ/3O6re8Cz7t96V1xHfGEX5qeYBnxBZC2Gb7DGe2fLrBkS8I9e8iF8Nx1MHItVHXYXFfqKOoHdDzY35q2II6MiLKuxiALH/oPtD1+Jrgqv38qg5aDeX0itmq8cTHpE0PlzmMURqj8dVJNmaZc/1FDwHeyvZ3mAgNcdFgdeIjuHUyC1cnxosv4wEVu0+tk4csc/m2L+Ge7geoNYgHoxj1nhc5kveIo/Yu3qPzu/zhEEOJ5IIqpbzCtXXohST2Fp7P25M+HcXvDeWvpqn8Xq63K5YJwopzfRZtuxTVeGGMc2SfuRogtiYZw2Eq8KL18unT3KOGotPiYMOrpEoAwn57DRwLS4iytNcGahcRxviaWTJWouiy3lhk+Q6LY/z0fa03MYo3cLD2GmVl8j9oZ5Ko3yD0R1/Avev7ptCSOt4+ifr6yg5xTTWL4bTjCl14by46PX+2urwg7TWDlnfHq71951z/3PTNP9Hl5kbTdNUTWvxf9sJlvgd59xlPP6Ec+7aetkxmUwmk8lkMplMJpPJZDKZTCaTyWQymUymf3W0coesb3+2/h+cc680TfObuP540zTXu3/+Oedc/1ngP3DO/V3v/W865y465z7qnPt9t0L9V2jrHMR7ot2dodO1nd6hEvvVP/ydiSjnL+C8V+2WDX+V4dVX0PxatL0niXz+yG9TmsjXOU3sayZ+9dflJYl8NaMUKefl72T6eyJfIw5pc8dt+KumqCJlrm7pokxjX/5EvnxZ54vC0E5cFUcsV/iisETdjrlDFs9m+BJojnouttrPgs+de3S49sYbrwxhbn7N8UXQDNsxfYGvhvZkF41v5Cvf0rW7zGoYzXwqaPHdbdnJdWVPdpG89PwLQ/if/+//1RA+vHVlCJ/5pNzzzK7sdvvRtHUnJQ31juwAcNh1kGH3TTnHLoEZdhYDhZ49K7trfLcrqrknX0ln2N1YcOcTdlGMsPNrsQVbmXF3lHzJz3LOijbOitvhtrGlIQt/+eX5lX7sq6HAFzwJviSv+WV8ZMet9h8uLPVVG7+Obt9poXZ8Iu5MfeIu19VGA+RxxE/MUEb97iu+7hi7C/hVInZqNUfYzXSAr+ePJJxNl8u5uid21ewhfAq7ds5j5+w52WHmufMuUuZ1EnAmqfpE04VUw4YW8/D7+1xstUmX40n41XuB3Sdz2UWwmGN3+pkzQ9BvyG677DZ2N9wRmzgoYatZ2z6yUtpj/QfYqfSO7HZz2a8NwdHHPzOE9++Ln3JHsnMn3ZHyn/VtOMNWR+y+cJXUCXfCpF52OiQwrsUC8cwkfHSr+76s4I5G+FTuIs2x8y3Hzu40/KV0gmd9Dhvq6rOGXbtM6phfo9dq+y3eP0O4DiMb6n5IyDiQDnc+1Uy/wT0LeZ9cbb+RMiqScvn6htTDxqbY2+zKlSF88MrX5LE3vjUEU+yU9htiEyV2K7myTSedwDdOsSsXWy0Wm9z9ivZRSDqn4N+3vbxP2oUfWUgZJ2OUt5f4yppUCtxfSF7GjZT5GHZ7sCf+a7/bhbc7knK7cEb6vLSW50aoN1btDNSLcSq7hdjvbXY7Fscj8YE5dmrn3C2Lz40zjn1PS7lNsYP6HupwZy5xPnumpYIcVbLD/h++/I+G8O9e+dIQfm9fxkLnsAv/I9uy2/7zf03GJS/+qT82hO/fanfAXntNaBpHoCFMFjLOSZBv7vavMEZJ+FU5xnwL7KItOh+zuSXtnjsqVZ8vsenr8D0VdpDTD+R+eaqnu6VYp88dVKDZ4HoV6N74ZTh3BNeq/8M7kHyDYjuYSr/LjX/c2Z11zk/vHIE/5hwIfoeEjMSFx0KJ2sjf7YBkMpEvr4viPu6RSNgmOEbjs3P4jdCcpEL/hk1/zmFHfoJhc1nILsEkEdt69KzY7XNfbHf+/dqf/MXh2iF2v967K23v1g2h4Fy9Kjtnr1x5E+ErQ/jGe9JfX73W9uMV6rWeYTckxg2q8DHeT9AvpqhnPsqtDv2OUTUXRofJHU7srjjOcrQbtV6ANPtxlmqozBPsin2neme1dUZCGAsqkxguY6cwx/5TqW81LuDYUnXR4TH8EPbhOJSVksSBsFc7i0GGCKy/VFhdIK2DxKLiEFQS+Ex3VsbhT7/w9BB+4gk5OesjL8i887FH2/7lIx99Zrh28eJjEh9s7M6etIO370r74Pvvbp+VbKFuy54+ouyKuyjxzhi3LrA7PE9WLtnpXf3dv5Tf5S4PtcsGu3ZwlTt09bwzvNsudG8MDJRE1sTUOk9gfcw52cnHXcbKxBquUMV2gYV3HDGPVTdu1LsOVUK4vrze5dyx9st3Dvh3Pf9XSLzgPTHFKABKgeWqWNRqbbRZzrdzD1qjCMxlY+OP2HaimG9ilGqNs/2HdsfcUUgaEuZgyFiGeitJ8VBjivZZEu40TOTB7aTN6+q9UX15RjZX6l3d3IEXIf+pHZNNpI27nl4kUsypyA5Z7jrkTFfvCparZdeeFCklsitV7zSU+0lpVDueSdHgGNIvX0tTxhEOqw2y3MWZhG2oVwiI5pxznm2D3WuAfOec9sfK1/f+0OsSR26RGQZjOzff3w7RuFi54UGStieOf5bzF4s7ZL+DeDYJAAAgAElEQVTOOZdhHcxzp7QLl3MfUrQGpB+zq9jO+/gO2H57J+/levA6O0SZ7wfvil1Hsd/e3q/W2fG6zs5V6iS/CX6QNFf9JrnOLt91tQ6y+Oedc/+2c+473vt+Bew3nHN/yXv/adea0RXn3H/QZeJl7/3/5pz7nmt/zfiPGj0yMplMJpPJZDKZTCaTyWQymUwmk8lkMplMpv9faOUPsk3TfNmFf2b/R4Fr/TN/wzn3Nz5Avkwmk8lkMplMJpPJZDKZTCaTyWQymUwmk+lfeq2zQ/b/Fflj/19S6KDgNeKtP8Bua26OP8nm41VYW+c08ovYiT6/Hqib2DvUfnl7vXMaTazegfnqUCgKBRFD+TIO1kMg3+09Phiu+gdiVF9u2U8iW+br1VvChwOefTgOdeh4BBOgaC+R+5tAedWRLesJwkSbZIpRAQQC8XCI83ZXG+cevThcS38gz01RWwCrugIvNK+BE9kTLGl9eH0IN2mLLE7mku9HtzeG8MHd/SE82Tk3hBcHgj2s7707hF988qkhfPoJyXuePjmEf/R7/7BNG3iwTSAA56Xw2eY5kJfA8c2BcPVPXhjCG2cEwbi/1yHcyEdpgLy6J4io0ZbgWYkgdkIY1PZRCNawRl6KqkVt1YQFAGGmkMWjMJqI1lZVQAazTXbxJMBzqMPsgb9UeIUkbLcqrHk3bkll2PGodkgkSK44H/IokGtEhFTZMiJC+QBigvH+9RjI0THS3JSyKGewpw47neBaCq5dtQfM6ExQus19QZj507AbYC/5bj4HIqvLr8ILR+pEKcLba4ghBubMp204Q9kTr1RtwLAPxDekh9J+MqB85wfSxt0IyNOxYOOqK63fKL/3iNw7+RkJ75yX/GVyz/6R4OFcLqi6bEvyTiSwq9s0KyfP+QrlDVRcUgta1QNrq/BsRCkeir8b8HhA7OYT8bbNSHCEBXCvjUJ3I9/EeFdAoabAbvf24SBiw+hX6MuAMFWUYAr+s+mwecQl18TkIVyrTl9sYjISe5+DZ9oAh+025f1PbXXv9vaV4dred749hLN3vjOEyxTlNhE8b0Uf54AvRp/hF215VXtoY1tEJ4rGaFcbQCZuwe/uVhL3Du6ZNG2ZHxKBV4cRjI6Y4rm8w1Yh77lbS13sJGJz1UjQiJuT1vZr4KIb1M/WjrRHcv0qIJhPn5b4mrmUxvZY6nNro/UD+UjGAkmGowRg++Nc8jqCX5s6Qag+ngqufBNxvn34zhD+ey+344Kv/uh3hmuHTsYqp9Az/tSlTw3hi3/qjw7hT/0bf2kIu7HYzZtvia8Yjdu8NxPYzKHgVptkF2Epnwo2XpdhPF2GccwYNtz7yWom4wY2ZU8WFseTkeMGOC5g39mHicBdZ2oURVSq8T7sqUsncRFkHvKqELPAttFPbXj6bLme1Xy3blxAsF4El+kVEi88/VXILyIyu46yduHxB58bTzD+UChDjCPQRfMoixoI+f6YDtbldCE45ArxEYc8gv/OcXwB05zu4+iD7iiH0ou9j4HVPbUlbfnSJz42hP/IZz8tEaLO58D5LxaS6L29Nu/vAWP8FlDH196Wdn/zxo0h/O67Ms64dl3a/l2glJtKUPXNAqjeBfjNvXgcADDrLgXDnYYzxZEJakxM3mH3LDl1tHHEXQO57WrxK/oYEaRDzK1CTfZlTkwwbGIi7xZry/QDCpGtxgs9Eg5/ru+7kGoek4D+t8HcyBUYQ2OMMgxGxxhbnZK+68nnBDv84k/80hD+iY8/L/c8eXkInzotzxJ1WSfIV1cuNfDKN+9hLiy5U4jfeiJ+nEOh2QFw6RjvZ12Yc60CqOUKjZNHbXFdhthUjSuN4IG7tBR1UK3P4Lp60IeCyscR5di740RhZcNxJ+pyJM0YghJ11Pe7Dc9dgPQ6VBjS5xXe88GoR42ODPeeGd6Ox5UpTDGXfALIVV7LeeQG71X9bwTHGDmBK3T/SY6K6/4RvN7UEdtyy+uN+ig0ucwy5CJj7KixmPo6V+XA6TXRr+potbCfJB6/CZRLswLhfVwaUxxDruKOLv6U/YJf/rtzbsB5O4d1V3eMiA/xCJ9VqE9dhfKPXJkqjysJr2XrdLq8utV+QuP7uQ6GsS/8dMb2lHLcqP/vnHMJccj0dRFUrkITR/IoeY0diafO7hqCaWTNWmHbid3uFv5HCr3Odedw+1kHSasgwIG5h1oLZzC21q8zMATZ17Gv6THMGdZE+BtB04Tbko/Mk1S50R+zzHvHweG4shW+BNNMgmHKq/be99FMW+6Nkee1L33/fnJl3BG9HyTvummeFJl8EqzySeN+v/jmJHLc4AOfWTt2k8lkMplMJpPJZDKZTCaTyWQymUwmk8lkMp1I9oOsyWQymUwmk8lkMplMJpPJZDKZTCaTyWQyPSR9KJDF3mGremRnr0abyHOrFcMEhONmnNw2Hkortgk5iWzfJy9L0T9W5C+KJGHULvyPKPK07v/O5yIlGiaVaHKSym8Yv9FjBco16iQF28JHcBFUFcgkt+4Tg0JsmNcshmDc6h1wvQ6g2DSKAVHjH8yrwp8RLYIiqoBpuFW0aLHHH3tsuLbVCN7pIBEsFNHIKZr6zAvaY3J4Zwgv7l6VvFxo0X+TseC07t+7J/Et5H1GmeT71euCFtvffWYIP/rE00P42vWXh/BP/8KfHsJnf///ds45d2cucdQkewFJ18yBshsLLrQGCpO4rP0fvYPrLSbKPyaoZdpyciQYKVCp3F4NFCgpnhPiXgS7WCMe12PbjgSDSrseA3s4y2hXgmNKYu0TKJQeGaRRekBBgN+iaVXhxuxd2H+E0A2qbSicKpFGQHsAO6iwaS6MY25my+/mavIdEUvOCiLWBXha2EoC1GR9v0Xv1pnUVVMgH3Mg1uaoYyf2lntB4i0WwGhP5LonYnnU5XeE/JGPomhIYZSO8sdAVzog5JoOX1gpzCTiBpY8nUnbr94RP1FtSXvLzwiaubom5TX/hvgKd/SZ9v+P//Jw6YyTtnd3ATzcWMpQIdGm8g5lI+kT9bh51KZ5uIMypH00gpSuPFFxYgfEyWnbQiE92vpeolrLkYQb9lcKKyNBh2cd8IVVwTQDAxAi4SLdqI/01zV8tmLvpAHsIvqcFPlTyCkS3DfQv0wFXe0yqauNM0BK3pY6v/97X2sDb31/uLZVSF1NJ0D5ACXsYde+QhkSmwYkcNZhCrfHiONA7GB3Jveenkt4DLR8BbrlYizpH2RAdHYs1gb+oGFeQW4eAUe8VUv5bKfSrraAuB2pjgo4xg7NnaPDSoiiBh92PJY2nqF/r4HkPwd88Sbu3+hQkgnw2zUx9CirBOxZjnNOo/O81wgK9B+//NUh/Ps//KdD+NC1ffdOImjz537hzw7hZ39Z0MSPfPYTQ3i0I7Z3/VB8Uw7MOorI7Xco9gxteSMTpHIJ1HSjEFUSRwI7IF6RY86Czbp7uBxJOjVsgsjLRSn9DvvADO1ztsC4CEytHhtXA8m2DpqwjCAo2e/wGIIeFdegjokmVmQx5KVKw8ixEn46hQ9m35B3GWNZpeSJ4d3U2L+MOFDkKwPSskeeKvcewYZW6Ds8YOiqG0c63oXRmYsOvbvAEQR5jv43x1ggFXubLdBfo48cZ9u4H+Pmon2pMfC9Dez36EjC00PxzWmCMI+aAJ6XtnW2Gy9cOCe+7qWf/PgQ3sL4iFTfEo3m/r4gzw+Rl+tXpU+5d1fuudGhj2/cEEzynTsyPrl3X+49wJErs5nY3t5Myo1+oOTRId1rFhjjzoFOLktBJ3OcsSjkujo2h4jDKtLv9/fTN2G8WbDB8RgLxo2+XjOJgR7uX5PGP6FDQP5gBznGiucuS59y+UlBD1++LIjhc+danPxTzz07XDtzVnzjmXMSpt87wJiDdXhzT+pZ4z2lXsYdvlqdjFTK35nOeHMDN6GeYSsbqbShAn6g6ubuHHslmI95ZfBYI1DH06S4JYwWTdTUaxmHSC8Ux5Mi/Tq8nkMN/ji29sRuhOMFhQwW1WTL1+ynltHMdQB96pwec7gIOjKGp3UKV7qc19jaI/NSq7E6+iCUZ6IKph83qgGCBNdYB2OzLqJHen1wpGWt4sbaGp1TAE+r1lfrcHmrXKuiQFtpOP5C2arpVm/7sF+3WuoYN7VOG85v6LkodniN9CnGM9izws2Hx2c0K732CNuLtMlVeE2Nfg2nkyiEKttspB0Glv/VXDNgS845VzU4ViqGEcc4i0en9MhbhUaOHK+RRHxmHRlDZwpb67u8Sjp8N/WeLMNIe9f45uX7Ofalr8l5fGDkPWNS7xyqQ641V2FDVHYTcWU+hmPuj6mM2F4MGbwOatqr5RpWUr10jeEEzkHNhyLoaiKWk8BeSIVrjq0bQboM6ROivdNyHLGKWEPKJqI47mXF7O39ooHXiWMd3xyLZ5XWeR9DFptMJpPJZDKZTCaTyWQymUwmk8lkMplMJtP/x7IfZE0mk8lkMplMJpPJZDKZTCaTyWQymUwmk+kh6UOBLHbuGDq2vxbDaPbXQ9eOKVljp3DahJ8NIQt4reC2/xg/2NeRP4Q14H4VHgXbraNRcMt6ErzuAuiKVGEUuKX+ZFvGWc4xpMPAk/HhrdwaH0y0KvBskS32Gnm6jEdZZzv8Omjo2PWhXiI3ezQ14u6CSBKnEQB+JO980GGntk8JumkLCLN7ifAQVRxg8xW0g4XgsoqD+0M4udTa3+278vedXcF2ZfcF0XSwECzUuWcFNfXSv/WfDOFXX317CD+ZCabw8vOCGPzE5Recc8797pvy9xkwX6NtYGCBih0B7zQDOjO/Ke+TToBQS9p4Fm/flnt3tiTuibS9vfuCfvPbgohsgLTymcSd7SCPRIHudXmcS/34A8EojoAWm0kyCjHsc6SDdlAGnKdCSBCdBMRLFFEeUwSf1GM5PLGDBdMPh1V7YxD5Vdi2we8rsI3kQ2FlIvkGapMoMg8cpN9p7bxAeddATbsN1IMDyg5IuPnBvtw/lfTLTcGZJSXw1n2cC5Qh6l4hZlH2NZBoyVji9gpbI4/2/yhhhwpNh3d2ieBMN84IGnB+Q9CAxZcR+eyzQ3D74hclyicedc45dwDU4F1/cwhnI3DBF0Bdoo3nifi4FFUxywTRfniuu+cIWDmg6XwjD9Ze3sclQPl5KUOiekcbUs+LSRu/Qj0TdRypK4WIKoAznUoeQZ9XPNXUtfVSE0Go+k4i7hAHeaFAVGqU8nJ+idPkuCB1RPPIY/OplM9kS+7J9gUPe/Dt35UHfvQDCRctYtDD7x4SDXhArB/HRURHApOM6zkQsqc7NtTmFGhe9oVj+A/UQ5EAPwr0cAKMNscUVdcfjIheX6Cu5nIvjxs4PRGk41Yu/bt30iaJQNyEAW6M2vJiW8ozhIE9rkp5Lm0k7s1d6Xh2tqU+xyjzybi9PxmjbwNiv6jFr8yOxAfOptLe/s83f2cI/+G7XxnC+06Qok8+LRjTz/zKn3fOOXf5j/zicG37SRlnzGC+h1MZLyxu8XgAKbcjMB1H6KN3Rh1GFXjUBdDVHjh5YmA5xieKqh9n9H/BAwi2bTxZwH7hsFP49KTA2A7tPfWoZ4VwQz/a+XgCImNoLfbLaeT4Eb5nCix4H08O21dURmLdUvrM8D1+RBQ58wKsYNeuOYbK0XcmLAfUm8YkI/3I3KcfUzFtosjVeIa4aOSFXXGxAM6URwygL8k6m8vH6Atw1MMcxycUC2nLaS7+M0l5PAF9lvTHzai1raoEBh348RHeIUX78QjXjbxD7dBJQ/v7bZw52t30SOK+zxJCfMQhj2ATu6ekfTz22EeHcJLIPf04j2Mi1mGFPlLhiFGdJfJYYJynkMWBI2/mhfTtM+CLaStzooyRrwXuX8xpZ0vJuBnGEET2Eu88ncpYiXOCjQ2xlckojOTtbT9DGY5HMmfa3JSxxfZpzE13gMgeYzyNeFiG/Rx4fypzyrIUW3r3jhw9UxFvmGDc2mAMCb9S4ViSDEdGTLs6Z/WNgR3mUTEl+nxqzPl1hXomDrEbX9Q4MmiB/rxG/hp1Jo68G49giCED6WPSjpMZQzfG8fQYr3A+ptZRludhMTRyGsOcKlwkx5yYv3BdCpXU+wTlj4myZZ8bWmB0Ti2oKVQwnk26gbvqL9c4PsirvhP1XIf70b5o9dQVfbEqK5RPbD7crK7z9y2FgAzfEkpHT/nDa3J63Yr1I0rUWsSDy5NSRykxvhjGO3i3cwnKuWoC9hEZT3FdN7reqMYRy2vgXCdMFEqW9rn0WJs8wuqYtyrsV0J5JHpXxaeOU0Ewth5OnGtv+5G0aRNV5Bg+p3CyuKzKhSjl5Twp/wE8fJOE86XGyivWzGP2QTVr/Bah1vqVL+3jZPtRq9RDiEf4hcYtbV4CZeWcqzkw8svtiUeOqfG+euXVaNlYeFVeY+2KYxdK1Qvj6THJqv2GfS3X11m32g45J2Gay88xT2UTHnPE3iGOLA5df39o4AelTzUB3/jjQBMfj+ck8a2F6MY88f32luGW92DZDlmTyWQymUwmk8lkMplMJpPJZDKZTCaTyWR6SLIfZE0mk8lkMplMJpPJZDKZTCaTyWQymUwmk+kh6UOBLG6cc1WyvPWdWE61ybjb1k8EYOyX5QJ4mFrt+k+D10f4RwKOVp8UaYAa8cv8AWNQcSs50Svh7en9tnZQqdba4q2xEBEUBjEWHTYF2XMV8Dkx/EIMI63yEsExKIzqEJ/isCBqIEyQ8XkgDuc0wqQvi9g7aCRJAInqnGYNRUT7q3u74TugUrgFfhvNrkQhEoE5Q+TpDIjFtEUt3TsvWKizpy8N4ff2bkjc20Cb4dXOgFZ6sCtopo0rgoNqPnHNOefcJjCXc6B2qkpQVFUtKKwbI8FlPX7mc0O42BR01oWXfmMIf3fr1BD+zIst5vSHr7w6XLs6eWMI18A1uVqQU6Na2umsknSKbXm3gni8vl5yImuBCTwEKoWokkLwxQ4YyXoL7ZfI5BEQshsdrgr+pSylIvaAht4aPSLvA3xxKVXu3CZct2KrdWVEUqmTsqq84NYSYEGTkbxPCQwfUTbKtgOIIdVkgLkkcotYYxUm8lPxixnuyigBTowOGXg4Rfsd8/1T3I62P2IZtuF0IumMvcRRzqTeFPp3Q9CR/oy0D3dE/Bfwjnvwt/ttON1EWW1J+nPQL+ta3tMBl10DcedQh74S5FvW4VxTT6QS+kLg1vy7gg6fXsd77j0v73D6V+X+p58bwgeJtEO3aNvNNtp6AQRhyXYNHKADMrFA3RY13g09b37QYlELj3IgHp6kUCKqCqQPfGAF3syUxt3juGFXLkV7pM0Cedqofh4IypHEozBJiKfHdTZAwhLpqEdIaL/kFwO1rRBy6XIflKG/IiJzRlQtUPost+I73x/Cyfe+JckfSd803UAZbbXv3wDXPT5An39O0PPNXN5hcgjc7ELsZrMRPO4EfOuke88EzuFgX+I4fUqc7fRQkIkNjgFwTt4zg21t1OJL8669N3uCdNzJnhjCWyNJZ3MsPuPsafEZ9+/flfRRtbkTn3AO/jsbtf10iUHEue3HhvACPqtKpax2d4Gd3BI7fHxDnr2XSRne9S2G+P6dt4ZrN16T+r51S67fSeQdbnoch/DSC0P4c//6Xx3CH/uZl4bwxhMXh3Bfmwfwb/dnctwAEaKn4acVyg5j0pFnW5XgvOrGMezHQFOvqzBKj4ofUAKMF//Stc/aA7mJJlagbyeWk/CtquI8BP4DTb9S+OTu7xwHk0Oncp4ELytsnUL/tjct1HEvYbR6idLiPEkhvzDeJ+YrY7hPP2HcRPBJuIwcIcPhYa6mOJx7temkPDIA/UKl0KuiRRlGjimEWRb2+8PYiuNGxNGg7NV8pEI/ChFj2XAOOiB+xU8kNcdwnAuj/UTwkhx/KXxjX/4cbqG08hQ2Dsw60XvEvBaH4pv2jzim4bixWsqfRmGiDjku4EkbxF5HsIJDkrQJHs8zwpgZz21gXEThgIEo7jDkh/juGRDEet6LPKoTRcKIcu+W593TmVgifTDDtwuZD5b3JQ4O+ei/enenUbZ8X3kf9eYkXRO9S5+tfAnmfvIgHgv7PY2qDa9FVPA3CcZzvuubmbY6kkVFR39M/5UE70kjiNR+zSl2NJTy9IqxF0EgRtaW+vGsPiJMXihL6Ef5YBhvSdRjvWI9KYn4mnWOpophc6k0gLqM4qJjR/IEEMjOOVezI+3WJWLHhenjrSIYS9QPTlg4dozYMj4yjvyMoVXDR6fo45ECtoLHajXPl2CmfHPY72ozCyNc+6Po2GQaF0EGq2OS5HKJvqbifIzHN3TxV3W4bSipuatIjZHYZxDVG+h31JxSvQ/73PDYTp8mxzWfQL4xzqjCJqHGZDmPlMjC/S7X3XuMt7Y8tjEZ+ydYwxlh4DZGHjd43BDHk8xwVwC18qlsp2HMamw9nutWdbV8nI2P1ZXKUnjcyprn8Q2JOtqwzwfbCde3MS7AwhnjU3lRfbTEU6T0cf3/6ZvQNtgVwyYyx3xjnQfrk/S7/RzDe443Y76bdYW8YnyufqOoaJPL8w0ebZZxnWed3xc4jqDfVz81+C7Xy2NW57T/iis8r4mirru8NGv4rDjiPuyzmGQV8iVrxb1aPnL05fuVtmEmtPr+lflYk8xsO2RNJpPJZDKZTCaTyWQymUwmk8lkMplMJpPpIcl+kDWZTCaTyWQymUwmk8lkMplMJpPJZDKZTKaHpA8Fstg52eqrUEJroHqHeyPX0wiuoEZ8aWSLt0a1LKektyevjmPNXcuBuMPXY2VFVWonP1Ety88lEZwExWpIPvgu8bW0znb0UE0QIZEqjAPvBdojQi+O1VsdQd8MfwcOgFRZoleILCYqpI4gGIoukzOgFU6fBsv2TtgmiYsogcnJgOtczAXHmHfIxiS7PFybLATjeHf83hA+NZcyLBJBdezvCF7xmWp/CJ+/85tDeH7hbw7h9OIF55xzT1z66HDt3UJQh2UtCMRRKgi+vVKwZY7oP5S/T4ny6955Ls+VRJ8SPUtsyVxwGtmWoLPKQt65bATf7IAidTtt2E+AZZLidA0wyYf35A9pJnWbAcGs0HsKsZh3+Q6j9NyYDEYgGvAOKj7gOpS/qQIoEEUuJJMjjAZSKI6IX2Ebc/lu+380JiIDHRDRNeywIICCLD0giRUTuGixfdVMMDkVMC35BDgcFFtxKO2nvCd267boY5D3crntF0coiIXYcpZJvRHrNwfiRSFkFQIRmOZZm2axhzK5jZfYR/jolyR86lND0H/kWUkmF8Rhdii2Xx0Khm8+avN4sHtT4ijOS9zA53ggmJ2XvDTAdTbAFxPJs+gNMIK1dxHsX8I+QKEZeV2iGfevTBQW6b1IkgicBgZfpWiT6rM4+A91PkLdR4iLxP4AgezFVhI099GhIKgPtvEHYF5d2eGDYW/1RP6eLYAAvi1o4MXXf0uyPRVff1RIm3CbSGeMtte9U6baqbz81i3JyziR8tlOJe7NsTw7KomiZzrtPT4DangseS1nEt82Ee7g/Y9HZ3A/sFRTSbMq23p59rGn5e+1vMOpibSNnU1BBr/+2itD+Ny5c0M4zQReubkhz45o551PuPz0U8Ole7fl3YjleuT8hSG8fQrlA8f75Xe+OoQXB+LL7t+43v7/SPqo8y88PYQ/9mf/zBCuPiZltfFRwfA/ekbSn8O/35tJ3V69I2kuOr7lOJEy3kY4g+0vGqLC3Ik0YGF92H+smoMsxXeCsXqzxuwgCo5aZ3y8Aq/0QZBPCvXUvUYSHoYew8YjHCnbsiRCjOM5Yo31/507hvDEGM4rVpgElQuOVsXyH1S+k3XsA7jjaI0+WPF6C6e/DrqzH6MpIKsP36vTjM1Tw8/6DrHXEOGNzrMkVjYJG4tqS+yDOe8mwnboJ9EXr/EtOm2VWF9i8PQDx/7vjqOOw+EZ5y+M7iTrH5G4p/O74XtohwGE6XH1yGKFpc5lDsQ5BsNqfQFtksdRKeRsV9HEHussRRh4kXeIIWSZx35tIFbEutx4PWIHLpyXvswVRlHlO3y9VnYYfv8ISTi4LsFLGt0d6feifmUZU8g264HTJJr4xB0zFLRzVQ8RRGNkPSW+ngcFikXjZhGbWldEFGrxMYxGDNVhhI4exRrrY7+W/a5zOu/9O+t2EsawqnZVxWyfmVzfZ1Fc+4p56XXWR/vXiLXfdeQj6xgnHQueKJ2YQvahELfw6WybqqpURyb3cN4bOD5QpxnGk/KpJupX6O+W3zmGbs6wfpfDribjPHg94/gQWGOv7OPBfv+DaOV4eg0EsjrS4gRHFkQxtZEjG6JZjIy5vPZ4y+m78J9jqHg1gl3RB2usL8ot/Nha7VcdqUHcsl++9wPNAU/wXLy/Otk90XzFfuBZkU50fBgtl/Xztc4c9Mftdz9ssh2yJpPJZDKZTCaTyWQymUwmk8lkMplMJpPJ9JBkP8iaTCaTyWQymUwmk8lkMplMJpPJZDKZTCbTQ9KHBlncI67UhmTiEJpl7EAdwYOoeGtiHHA9ko6SX8Z4NB/kJ2wiPLjzXl1ujietsxTBITfhnfnHeT/hvHQCSSWKE9PRRVA2EZTPSbabR5EkEQxKQpxKly9iHipgM2L44rXyVYef7etNYRmQ1xkRItqwg+kQo1CgPOse2QQ03yOXHpcHf0A8KjAkKIsZjHhSSHhxJIjD/M47zjnn5mc+K9fmgkfJwGrdPRL86M25oAanO7tD+HH/sSE8f+PvSDyfkHjmj7SIw6eff2m49sY3X5e4s9vyXCpIq0Uj2NTRdFuuV4I29ZtA9oxat1cDcetKubcAvjcZwUVOiCkWzFgK7GSeC5pypvBabbgZSz7SHYkPhE43O9yTpzLBaE6AaU5OSTrFJnCueY+Eg4jGhb01JTFSCAJfQ/QxpWgzvZ3XukUEn0OYJGWiBFXcaBuEeU8AACAASURBVE+joxaTXafy7uVYcJ4OaFUViUIDV8HwViN1WI/aepmi7B3Qq0UNHDLamEIGjyUv+S2xzwoYmpq+rEfy8N3nku/ySPJaou2njdiQJ8p3KvjPeor3X7RtMvHPybVE2qZPLsrlRwWbWmfSrsoZ2t7hgYRTSSc/LTaZdrjhai7xOWCXHfCjXnEnpQw9wlUGTDPrs8M3adx8GFmn8WBh9nCikGsSabnRXq8TtiXkqQS0GPF54L8zL74nw/X5nKg+Yo2SPlPIN7F2Ug41/Q7uX2xIGW40kn6D8Cxv0ylHQPccCp7ev/qaxIew2xQctSslzVEiaaYNfCMojU016/4vbWwEXPVjh1KHkw2x8bSRsEP55wnKFv6h7Orl6EBsdjKRtukKyXcO5LcjER8uYbSQdEa1pPPzn/i8c865a++9LflIpJ3ujAU7/NYPrwzhyxcEBU5c1da2YOsr2FOztTOEL3V97eG1d+W5HGjmxyWO16/9aAjPr4mtHNyXctkYSV97OxVf0ny67etf+vN/cbh2/jMvDuGbc4mjaqTgeKzAezfEVnikRsExMdrkKG/LOSOim+Q14vbRBbBdnwTJyzGeRxtfC/MVw/DFMOpD5ETMvz8E8TqKoU0/CC5Ko+f6iVwYuamPhwnHzTARnRpJC//U3eOB5ldHHUSovjHMJxV650bNu8L20aixUBjxFsSJumP10hUeiziOi4zhi1nP4fubzj5TdoVN+DnachJlpcZm5Msi1pfzuJLzSMzjOTeKLhgo9GEbT6P4xpgvckwWQexVa7SbPsw3D/fWx+ohDZfVj8MPjHBsikKOEokbwf3qtYb+mvx9Ab+7ji/R+MBwfgVDG85TDEGsFTkLhUf4YNyYdPOdJLK2oMuN7xluhwqHHWlvQz7UX1knPBIG98fWVrh245d97Dp9V56uXtyK+em0y0Ds76reYpHH6jOAVndOalP5oxU4z/elzn/EjjZTx0txfr2Gz04xAOqfJCZY1asLh2NYY44p1OXANZabOl6rCre3KuInYmj5kGI+o1brXaI0lg7uUfUSWpNjfLFjzCI2HPKHbTqBMcIHOA4i3sa6sQAcAlHUSaS89fot8axcU8D9gfVJjnNYPxnCOdPx4XYYw6wO/T7+PoJN5ogvz+WdR1if42lUGXy57g24TryqXj4AnjY0boz5sUj5qGOVToDNLUse28J05J5EHWnGVhabMzFfy30zfbDK3Tpocaa+4niNJjBmbdMMzyuoaFtOaIfLRyno8WZsjL1aq+wj1G+vm4w6HiB6lMIH10nnwCvbwQkVw6X7wTe+/7ipdTDND0O2Q9ZkMplMJpPJZDKZTCaTyWQymUwmk8lkMpkekuwHWZPJZDKZTCaTyWQymUwmk8lkMplMJpPJZHpI+tAgi3vp7cHEHuAeP9w8XKsiiISM+A/iRNIIZsTx8vL1mkyjCOJGKYJoiGE5Q/mIoTJi0vhilBEREYHf4okEIRogigSJbE1XyJUV+Bz95qvxBkkTNlliY5Juyz437hMBWKnrfI4xhvNIdIfCTgfQYkS5gQzsEhdOU2FQkPmKqKX+/0C5Pf6YIItzYCFLxJERSeOlDKsSaOQF2Iy3W2RxdU5QkCXwILu14IhdKrjXqhFk8Sk2lYuXhvB7VwVJnDrBIe51eTz7/KeGa+e//s+G8M1GEJAzYFsdECb1FAhKYlam8m5Jh48cTQQ5WQAb2iyAewXWd5wLZrV4TLCT1X1BPVf7wCdvCeY16VDG8xrlmaEtnZcydO8BxXko+S7KuxK3Pyv5nQBfPKBfJApH7PKCSFSgYoGrok1WxBoThcF2PWrLpQFuVYt8yTC2pVE8FcWikKxvte+c5VJvbEv1EXiipdShAwZ3zPaGew5TqTc/6uwpIz6XGDKxAw886uQ0ENRAtdaX3hrC0/vI4y20t/02nBwiSYQbIItBc3XFSBChzl9G+Kcl7IAnHrXI0WYMrOtECiXLpTyPPPif5TtyD2yo9GcQN3wJkKdu0ZbLxlRwyNNN8ROUQmHRDhKUOfpuYmt6p0mkE5FbrpJ8VwohSkeF6wlxUMAa9pczH7zXAXebwAl7cKEq2GoBU3WwJ6XO/jLkw6VATtXwGR7tkI25fGQITtneNoF9Sru+880fDtfqb/+h3Hv3ukS9BbRYKnbApsJ+qnSSLw9E/HbRGvqFWtrDeRh5uiPpTGfw6Qvxe+Ox+FqXSDxHM0H4NlX77OZE8MJJAV9Si41Ve0BkldIODmuptxfPCur7E8/+5BB+6/ttez9/8YLEV8g7vPraK0P4I5c/ivzJK0w2xJfsbglueIa2d/6UHBWwWLT+y+9KP3L+oiDCv/vqt4fw3p4gg595WnzGrZGg8t/YFvs489JnhvBz/9ovtHFsSZm8ceeK5HUk6ScKPSflOQaivAFqaYR2DRc3YBrnlVwt4RvyDfRdkSMgYhhL+oqQiC+u18A16bjDeKsQAsmvxKd9QITpjwvfGEpT/astZ4WhjZ0Vo/B5q+utieDmqu4edVQKj0OIvDpOj3Apxsepun8Z2RibU2n0q8TAOUP0KBZ1ZENgHqYeCyPmjsUYzAsRdo1bRr7FkGR8z1S9G+bdLAsO4YgAH4LMN3H7uLeS+MoUWNLYuUEqXwj3/4hgyDinR5KqlOvYfDCQfhOZ/yaasRbMi0KyOd4erpd6RbMmmrdW6FvEodJnXS3nRSMVxY8rZKFarAm/G22SyMQ+X14h3NdBdIviaPVYXvrw6ufWUxj7KMcmRRDmdF817XM1pjmJ5b37fxwbKkoj6OzY+VlJcP2HeUU+1sBYR31j5KiR/nqS0k4jc036FZV+8Ba9hhhYt9J/x7iFVVuGxz+qjLJlW6Hfi2GClSKXaxeut3D9Mx+YPzF92KFeb1vdPlahLlmvNf4RtWvWVfS6X7pDla2KOtwm1bPBRejj9z9YJz0aIoTo5Fqmipv2qY5wY5/PMNYV1cK3yk13M20Zx7+t0a6jboVtOVm+xnFYjnYyRoSpspWIImOe3j9wnUHV8YOnBsvJrOh31sG9xrC1J0HF1jxyjevOKMPYESpqPtSE86LGPyvsOYaojv2Qseo91TiDR0ZF4oiNv7hck3IMq37TqbtrciVR/cj6ddLeH7n+Pudm8efoyyPjsh+D4n6KY8TlORNtsl7jmLuYkkD66+RprXk0wqvi/HEeMWQ7ZE0mk8lkMplMJpPJZDKZTCaTyWQymUwmk+khyX6QNZlMJpPJZDKZTCaTyWQymUwmk8lkMplMpoekDwWy2DvnfMcsaCK7qoNbfoG10RwSPEf0iyLpcCv56m3OVWA7tT8pvjiiOhR3BFMcQ3XEVLnwtv5V91Jp7MEI4jhpIpURQoishayRcL0GAmBAdyhCQnjrPuPIIniFVN0F7INCUHe4iIiN1RHUQROx1SSCF+iRtDVQVMlpwUXubArecB+I240xkM1AFjeVIBtrIAGTuzecc85tesE/AgbsCmAc72WCTfWVoCgv1YK9fPTJHw3hwz3BGh4e3JO8NN17PCEYxScvvjCEv3/9VclrIsjTLBN0ZQUs5ngk2Md5Ibmv91tEZukFc5luCq6yJCtljvc/EIZsCmRjAvRxDeLoguU5besrBc60mgBrC/xpXkp9FncFI1kdCdt0juvJBtx43pXtmJjAMCqNXOwGaOIq6ljo74DFSHr0SxjVdYwDj+vEwxItImXErFRFiwst0QYnTsrQ10DsAqfmxhKeE7OGNuQyYJrmbb2lh5LXjVLsw82AUL0vtj/duyX3zAHdvAOs71xs0pVAHGctfjQbCYa0SgWtWm6JjbsUqOl9yVfDdx4hv0AJ95jb2ostLyrJx6JGn5qwxQv+tJpIOqB4uwZtv9xDQ+iKcT5G+cTQogovFLFbooId8ttzj/gOTIfXiTJWiBvgkFIii4FF77CxDeynyiJ4FNh1nUfGC3wf4uFUQ2zTKtGPJTCxpEYdw78T6VSgs0lPo+L2pV7K73R44nfekL+PJKHRObHDtJTr0xlwvxnsJhX/OS7l+oW52MrZrq2M8EJNLu95CN+djoHEdTnuAWZ+gb4B6ONRh27PgLtP4D/KQ4wRKiCLnbTDn31OcPuXzguC+7XvSl/35IWnnHPO3d2Tvu3wUNrbT3xE+rQj+PQLiG/nlPTj9+5JPKdP4aiAXFD596dtPDu78twb378yhEcHQB2fkff5J2/KkQCP/rygzS/92l+WvDwmcV5dtGmOgNl+JN8ZwvM9cNbRL9VoH6SCE7VdlWiHxH53A9AGzbeEryHycgJUfIQQ6tZBZ4W0Dprv/eqkWMyTYzQfrHVQT7H7K4Ww6+JQvnt1+o3C/cLHkW8V+X64nxNUHEzztAGiV9WwCKhruk+O1dUwpv1HifwppLVCKkMx0mTkyIZVdZtExlkRCt3xVBFPYB6mjv6J4QjD9bAWVjd0PE/EPhQmmFjhOswSJELXB8YXej5GFKhDODxnUwccqAkp+ozuMrvtbB3jh/9SwLx1fFM/1Y3geFX7UdnmPDp8NJSeJy8bVyxNhdiNoLM1Rnt5Pl5HxofroHdjedT3PzgejWAOl2esHVSKihkaz+Ja7F7lD98fHnUd6eOjwu1KrUvQhtRd9VJ8Ko418IGx9ZyY+niU/arFP8a3/NzxsK5bzkerBz6n8uQi8UX6tBTzlzp45EowmWPI0bAdlj685qXX87p119jaG9OkvUew/SrmernOY2VIVKha44zUG3MWOwItdMRA7Ei8ddqV7uvX6mxXpL/6fqof55wUye5jdUufzbkuxwXDLXItSxjGPCkLh7M0XFZNvTyOSTiWxDpcjnNwuDyXRMfyy2uzzjl9PGF3fxKxSb2MHfYr2sc8eNysLG8NX6LqZ40x+VCGSWRcG0lT9dfRgSvWvZvlAlA2G+mWo21f9cXh+4c5gW7gvHllOgn8Yepp72GcfN+/JyvGCm1WYutZq+dVg59SPo2RR9KM+ECtML549XMn06p5YszeYnOZk85vQ/jgdeau8XROckxG2CG8nzm67ZA1mUwmk8lkMplMJpPJZDKZTCaTyWQymUymh6QPxQ5Z5/i1myj0tVOr9ndkfuUa/vbRuZRfCPADah/+KlV/qbycv4pfS0a+jol9FVFHvjjW93Rxqy9y5O/crXmi3cQnvOekX8yruFfeEc5HfIdspMyjkS5/ram+womEq0B9O3fMJtSO4+WvrJXNqioM2we/LuSmqcjH/sOX3w0+wz3alB1u584/MYRv35IdsskYecVXKVUpLqDCJrzy/m3nnHMb07eHa6mXXXK3Etn5lGN34enq8SF89uCNIfxM/Z0h/O5cdvxcu3F9CG/vtvHPRvL10uVPfVrie/fLkn4pO348Sz2Xglvg81KPU9z7uqin8g51LmUy2pTdfRW2AHKHavXWu0M4e+KCPPvIqSE8L7kr96hLG7bHLwTxJWy6JTuYaDelFJurD44kfFveLe923dY5dg3T1+F9Gn5li91ujjsQsNPS4ytK2r7rdrv5DPeus/OdX9CyeUS+Jh5tt+9WNFKuM+zgdhvc6oB3mLExSd2m2PlW374h+Xqvjb+6KfEd7GNnWvmYhBMJ+1zsIJ/IrthyLGXrWRczvH+34Ws+wzdSI+xE3ZY2no5lF9hsS+zNL2TXmC/EPvxcdvE2TWvDDfLRcEcjdpuPsbN2Xks6zVyeLRaSDpqe20bZLrL2/kUiO/pcg93M/C4s9gUklZKMsby7wmF3nbariE3W4T6oVFtKpA7Tzj+pL0X5lWn0o93I+2BLzQiNvMSWwLrf9ZpwVz12IU9k52iWYvcryidvpD+oXxbfnL4u4Xze7ryfbSGvsLeFuF2XFdgtOxI7GFUS3jmSHZNn8PA2v/zvvkQ98pLvOeokLeXd8hS2mrw3BItGbGvsJb+7I2mH/Qbc+SHaA9rMqBGbnTgp28998meH8MXHnhrCv/PPvzSEP/HiTw7hvVttXu7ekp26H31edp82Tmzp3MbZIXz+0UeG8AxltYm2n6Ef93N5zycmbT2/e/WV4dqrN783hG+dg69/QQgUH//V/3AI7z4j16/uY3yBXa9nRm25VHP4YPadZ8RPFNgVvIsvkueb2DlbiH2WxQLX5f2T7p6cX8yjZaUJ6BYNPwlfZxwcGs+Gv46NbFY5uVYModf6svaEHzaH4vxAY/zAV/LOwZWFh7t651eU3oN7lJ+Aj1VfXPd/xliauzxI34h87c7rilIQmONx917DnQNr7FrSu2zUX4L3h+KL71xdzuvyPbHdCP39yB+JCmruLGH0xKos1qEdidhmpVQUOSo211a7s1ftZFierznnXFkzzfB8MLr7KOAquBNDEZMiOzdI4qBIbIrtlg3RtdR6wgJ5iYxRYrtFQ/Pnk+xcDCQUlC7bPq/rrCKs3qUWaxN6F1Efjq1FhH3jSdtbOuzYg42RCKPmQwyHSUIqnWgdBm8P5ruO+FquucQi7MkyScQ3rb+fsI8vts0qcI27KyPxxXbixjbBOeXvup1Syh/w7xLm7ugqdn9s4a6/l++jXN3yGqhzx0htbEuRBSXSK3o7U32xcjbhfkeBrph5kgxwufdw8T4X90ZsnD0q24R6ZxIRXd9fMydY8g7slmzj4C3yD8aid77318J/P6mizw4GGO4vYoq2PZLIIhXa11FCcBb+kYN8M0IDyWErCgCFNLlztX9l+rFU+TG0X6SjdstG6R7hepa0+e7hXdMn7vdWXI+5N90XwgefYKzODZ961384TUoRNdUidLj8peGuHpPGaATJyrHv+9c6BIQYOaN3Q/F6DZXDegrZE31wHaALLKXPeVKERKKfXZ6T0MZ+XLtlqd5u1dgrRjSIhNfRj5sYtU57O0ma695rO2RNJpPJZDKZTCaTyWQymUwmk8lkMplMJpPpIcl+kDWZTCaTyWQymUwmk8lkMplMJpPJZDKZTKaHpA8Nsjgk7ghXaKjhYhhFwI3XJf5RRrCxCkkTQfk0HbBC7daPYakCOIvj+aUU1qi7p+TWeXUzUo/gAFQyEdzuqt/iFYqJcdQ+eF1vdw/D3X4cW7zf/9b0SHwR7FAMa6zQL8TQ9IebI+6KN6BIakXFCCNeFMKFKK7ufl9KBR1sC17x/AXBDn735jclGdJpgcJcAJdZAydSdEjcrb3X5N5zgiPOS8ltirg3k22J47agK482BAd5LnlUrr97awjvnm3f7XAqSMlHXnhmCD/99Y8M4Xs35J4ilXQc8MmukIJOU3F1va2W5AsVgpGsgKtMJ0CrphJfBozn/NadIVweCHJ09LggbMfnWjTl/r6gNRtgHx0QwzNgYPIdwXUSz/L/sPdmv5ZkV3rfjuEMd865qjKrKrMmsuYqslgkuzj0xKYktNSy3OqGIUCSIXiSYdhPNmy/GPCD/wC9+NGAIcOQgZbdltBqS93oJrspDm12k0WyWHNWZuVQOd6bdzznxOSHiNjft+7Z6544mfdSZWB9L7kyzo4977V3xI3928X6Jv6zSfjixbpeqiF1siVCCfMh6mLIKuOKMYCp0vebMIz30RBawmezXTDmjRFyUDY+Vhs94ucQZjsp0IblParnK+gr7jqwrW6T8M1br+N6i06NgQqN2E6GZBMelnHQXIYeUKTpAsIkoKm6fNQgrXeoXbfRr7Kb1N8LoD3dQ8eQZkKo60WKfA1h4rhBpE4I9Txi1DHGz7gkRnYPfSyN0SddhQbg+TVLkN+k8TdJRvmLiH2bMCOJUZQK+o7o2gJN2fxbEO5U4ojYCSs8MW2OZD+9tDAdlAZTn1GPE6SZESI9n9DYJ7x2zuOWkNVu2NiEBXfkm9I+rRdypJONkE71428hzD2EqSj8aDGeSrtP3a3KqY3J1z4+Ql9dpLItEIa2iDEmdgY8cOu8D2mxtkqoxfEC6mR7Cxjg2GGsnF7FvLNQrXh77y46Szau877UA348J1T72WPnvf3i05/zdp/G/ne//V1vf/GLX/T2xYuXvL1xpx43X//y1/219U3glaMYdXv27Dlvb26hrnYJjz9cINxvjjBDWqz+sz//Peecc5OzCLv6O896++HfAPq/f+5xb0820Q7rVwmRtYy4Fym/g8ZPD/oYy3eoX6+P4HeXae66uw1/UFCfYFxnklJ/5uHZoDb5aIKCZwZBmA2zBKsQW9TNXk9qeNgumgcBdVjIpflQsYcUNz8H+LZi9JfycKZJwZUygpEphG0bVbSwFmt2Tl8QrRl7SGtFTpNtj3fk3/lZj9MXGVdi7KL2eJ79V5p0xDMY48c4lIYlC2DTNDyXGEvaczTHw2vF6fWcOja0YwVU8CI/G+GqWBe0/UPNEyFkOQyvt+l5h98BlKH64vuUY5V4yaMNiWDc++IEljOMJo4iBdNH6XTxDW37V9wOyvsH7aggva+EUX2zwop0Omwt0LG+B2MXu0jUOafJ1McA3jGi565YwQ4K/xqHC6pNUyGfrfWrRHSK2XhHnhtbtKkatqJFuyJtfilndNBO/Vcs97n8fJ3GONVzm36Xd1L8zodfL/D7PHEsSsXPKtN4R4EkVxDE6hKF2lDEGTiuhdMR+WasLEetPcdr71JnrIX0fhOOTy+zyGQdli+V4fKIZSNjj3meEO+jOcx0u2maFwsarOeIjuKaE18sEdS8bqOxLKb3uvx8VF7Kj6hk8x8TEsbtipfzfBzV9PukauaxA7L/6pjo8BgPSb7TprhLbc3x4OrWV8LhZ/WhhN/xiUTD5ZQvAmf7uHDqYVy0AOaKYwL4zi7HcUSBtOebr7vMY/J8wFAcHepHw90q+fJHoQh8MI1HZc6XkXAmZwc/KB/7dRQo41ma/9ic6fsO65l6njgfNE3bIWsymUwmk8lkMplMJpPJZDKZTCaTyWQymUxHJPuDrMlkMplMJpPJZDKZTCaTyWQymUwmk8lkMh2RPjXI4tAW5VmIEG0HPv+dOWfkhKA4hfEGMSN+GG8RT+Oq5t3JrZYncE1gGThNtpXd0RJH1IGN1P7MddKhcJFiz9KDbetmDAvQHVUIL9DF1lA2SnhWFUJH0e8lZ6oMt6IGxUiqMH6tpT4yQmRMON6140CVct+PiPGWESqESL0CZZyNa6xgNQLidXPxpLdP3cb1UX/H20UEXOVe/pG3L5055e2TYyBc4yvAHRZpnd/iHuKbnAEa8cLDT3n7g+tAKa/3qRCE/4wWgK4sxxSmQZpGA9RbReO+IFQJo8ocY8GWCWXskEe3CWTj5MPLsE/X2Nj+qROIewn3FbuEkCWsS0YY3JTQ1PEYqKNyi+p/o0l/jfJ3DMjNcoR6iFNy/4xoojp0AbyRc85FjE9qsZN0X8XYFMbQOBKPCeIkCVQMBUlcjbfub5Ejfx/1sHeJ2Kq3qU2il2AvPI+oF4H37sfXvB33a4xnmQDnOeH8FYTbLQk9uweEapGhTVzyiTfz1TWEWSXc8GqD9zwOnPcgh53uEdqKEKHVXcSd5chLXt70dsTo24XGJoR4NCAs9irsqEBeM8IA54RLdzH1lYRsqi+PAWRkDWGCJJIljNupFPRfHKDjs28UcYhuRb6R+nISY9wkPdRbTNjWaKeu5909YGXdCPaEnSpz4AjTm66hnvuLGJ+7Q/jYZBHjPW1w4SW1cbwLDGx6B/1gdO0K0ryOfu1G6J8l+ZVyCen7CqM+PnEYV0sl0NWn95CXxRL9fUiVPiAMflLAzvcQKIvrustjpHMvIX+4BXT2mVVg85cSIOyLLYQfEx43IcRyv6zrMxqjLR879oK3v/jKlxDHPZTtyuWPvf2Fz7/m7Xcu/gxlyFEvv/LNGn++/jHylKZoy9XjGHub27ivoPl3eQVjb4vQ5Z/cBBr5X+Tf9vbn/vPfdM4599RXUIb4OObcyQ7as38dYyzL0W/zAcbEIyPqHwP04XtxXS8Tum+BfMlyhbodE0o/IbT7UMHmTwiXnjGTthmfBc1XUYy64nXbIFdWVAo2bfZatDsqbOrOQ0ImHUbcLVJTw3bNm46GQGyxm5IcqH33Ox8qLQ4t8jmMirKjFHkOEPkOS5TzEMhdHehwIjfB3iwKEUYQak8w8yCLZZpa4cM4L/m0Mz2G5j+SRisDjWU1nun3BaXokwrOnJc5Cu54lrTxJsh4c9Y5x9PiJSsVx8c24S3p2VnzA6I9G/9R8jN3B2SgiJvzHbNNQZq6jeJwv5KRc7/SxkEY1x1GY86ubxlHGBPNGH5WuxQsFHqv9q4mERhtZRzOg9JTgs4/XfE6++CbE4UpXXbpQzN+L5V5gTUv2jQSCOpy6j7N5ncHJZW5pLUdzyMCNd76KTHRKGVTfQPSKXiMK8/x7VFBPB64TUoaYxIdPXt83veRDR2wwupsJHxj88wkjm1T0lfWBRrmvnLhugjFoWne9WR4DccdWztCb/aig31WTGvvFifbYzQxPdOK62T3KEmJYlfeBQWw8ZE4H5BnTBpLClaY55RKjDEK09SXbIbw++UuOkq0qz6nT6cp3o9ofV+8vuN+g2csfgSrBLp8xtqB217NNwcP989Za1VNWjsc9vObOLqCopbz+Oy1VXhNHJ5fNHVZw836G9tR9N/wGAqXc542rvWLRykftWyHrMlkMplMJpPJZDKZTCaTyWQymUwmk8lkMh2R7A+yJpPJZDKZTCaTyWQymUwmk8lkMplMJpPJdET6VCCLK+dcXk5vVy6nQjWW36nMSBAOSmgJ2ldelaE4nIsZv6Fs5W8RsgITHNHWfd4+Lbbm89+8cb1gREgIf8I4HmVrfCbKEFas7AiPNN7xDAmEl/wBaTIZacY29FJU2+wt6EkZxkiE2lDfxs+2gvxQ8Chaedpccf8pqIaSHlCYBcctsGlUBkLlMnKlRTkVdG1jF2jAk+cuePvRGGjg3eiWt09HyMvdJTTWyU0gI+8er+M/fe2iv7b4MrCUO4QiWKR6W6mQZj+7h+s7wMN+sovra4PzuL5RoyEf7gNFmW+hnCdf/oa3L/z8ZlqtYQAAIABJREFUT729Pgae1UXAb6Yl2FBcX25Ql79iVOmIkajAVZYLhEfpM1+R2nYFyMZqiZAf68AXu0t36ts+QR3GjwFZGz+8ivsIK+wmyEtF2NjoBGFGCSnprtTprJ5GO2wtIe7KoR+URN5NcvJ1jDIeUnkS8lMZdeJJbSeEXi0iKgP5STdBOgsZMJbxBGFGBfpHUREG+E9q3PPeZBnxVY/D7l2Affwh2CVQsTE5rb5D3ONlxBk3eE3G+KSMyGTkVMSImzCCeXgbmNH8HiFKbyD9FjUVEaY2W0OexsuEYD5B7XP8M7AZP5JzH8K4rsZNf6J+FRN6NnF3cNuQ+ljMc5ojKSg/RlpHTUerCPFLbV8V5HcTRs/hssBI0fWcwsdte3Hf5Dm8h7oVMCRCbecjQjNvc36pPlsS7RBlcMeAGnaraKtkmXDQPeqHVIicfP3KBnxZdhu+IrtX95VqA6j4nO0x+ZqE0N1DlD9dQXvmXOcxrg/HdZmz3dv+2nIf6N3HKN8nNpG/m+SDyhTl3KE1V9InDG6JPBaTus6XB8hTn8bssWPo4xlhbfd2kP4utdXA4d7VHnxfiyo+f+JJf+3117/p7SuXgcG/feO6t597/jlvv/nzn1AZULavfP7Xka/rdV8pd26gDE+f9fZGAR/gCLG7FmFcv/nu92C7d7x99huYL7/5O/+E8lLHs8dr313CptN8TW7fpTROe+TLdpjIT4MlbtqFf84zXhMi9jiluZPG74SPbKh4ncMJkb9pl8Tk01LKq1g3OV4fhtf1AvvIiLt96e2PQ0MkHQaaOAo8/zh3AH5rTlwTz91eHbIduTAaWqaOdmmPfhCEaCpDIXBeYTtJeK6hNmSMZOD5TSDE+NgJyikv8fs0XRXEuEvFMxsCAQ9LDziMShXcw/C6gMug4sJokZLMeiYifDFjYPcdnhK8VaIZ2zBh9KvWnpUYpxrSk+89OB/adYGiFLhbWkdUdIxHJR5C62tiPSEWcWRTHxMI5vBz/L4cN2nTJdFnw/fFyhqyUu6tBM63aA26xmXg9qF+QJksqd5EvxU+s6lPenaUz9Hhfs1+v6Rn94rOjyr4yKhmHDL6VbxaEWmyHfb7PJbF0T/p9PiolGM02JeMJ3TkCy+hCMkfUTyhkRfTs0Qixq/yLEGqBGoa8US8bg6+36BnXQ15GfHKQKRK8VHwGShlFWGuoCvlsCHMqKiLaf+koeR5ThVTjTgyCj/wMQli/miCC3+kJBrRGo7fNzrFNxaimRt0pYLflmjkcF4lAjmcxyJQnzwvivmSi8DvtjT/yfeKMdRcK7n/8rhHHH2qQ4EvDhyNUNvh/hw34yOhNYyL6Z0QlS3nY6Iobq6LXBxrhettviQ9d/b6TF/DRUEzDr2z1dYZ865JC+pnjI1N6vqK6Vi0lOdCKnNGa8xdqrnlCM9jcm7AvRJP3PwukLmMgQ+vzyS+mJ4P6LihNDSNizmX1rKcCsXNGF6Belb8t39+4SMLqB9KLDYPuOmsOudcyvMYj4NmDi6FLw6v/RJRPzxfUl3Eis8Sr+Dr/wifTvdpeG3telXx8wajs6OpuLUyiFGl/L1CrldwPU6mOwgXtyjDZUiU8Zbz8wOteUQ/9AF4DM72H7KPMSpfm5u437T1OTuszOJ8z51VM/Y0HLNud4g7cHTIgzyLdzq6I2B3eX7pmi/bIWsymUwmk8lkMplMJpPJZDKZTCaTyWQymUxHJPuDrMlkMplMJpPJZDKZTCaTyWQymUwmk8lkMh2RPhXIYk1hMAEQAFWY7CA3QStbhSV6OJy+wJw025m1dFhMX2AcgdwSHcaptGYcSPug/AnMBKMRlLIlgWtdkMGdxDiPQJRi6zxjxpTouuRLtHMTfu7t61r4OepFIJgFzpOxGIxboeRFVsKohWjfv845VxWEvyDk6eLCirf3ciAoJz1AGNISPSFj1FVjbufAHi7dvIr4+k94eysC3vHpHOjMjNCZkwwlzZaR38HiGcR55aPaeJUQd7cQx+BhIH4fOQeM5FvXgeEd58BrZgnVXMIIs5ZBxCgbF1TFbBqillaLhKBm9m8KdFX/FMpWxjWmMr+7gWsXgYd1G4SNPQncbq8PFz0A/dTdY/yrI0Tpap3fzW20VS9CP8jiU3Qf0JmlQ71FhMFJCvSnlFCCVYJyuEGNTi23gWpN+4QKJRxwtIh87929gjguI313CX1ruPlFb+ePfLaOe4DyVDHSnNDgE2jxAWGfI5R5RH3V9YB4LhpkIGMMnUAwC44QXYfpUvxn9DT6qiPstNujMu/V+apGdG19G/Y19HFGECfHCAsqEJ3MUyO0boujJixUQWOjYJzaLtIReDRG8xDKiLFCAuXsb0Q2Sh6bjBoqQjOTvFfUf86oliYlHuv8e0x1H03PF845Fy8Q3oiQxJz8eK1GMEWMtCY7ojautsjvrgPF7e6QvYl2nmxT+2fot27S+GHy3Y4R6sOELsNPDgkNvTkmn9HHOIgK+O8WWfxYjnpYLoA0jiv0iU2qqx6NPUbfVoTBiwiNSPRil/Tr+Jd7hCsao+zb94D2zumcBqJuuyVCEy8Sgnm0i/r8/BOvOOece+2lL/lrP7/0prd315G/1154zdt/9fYPka8eMv7CS1/19h7xte5lF51zzq2ee9hfi6i5T0yQv7fvIv1/7X6E8nwT2P7XvvGfIf21C97e2iEfHEAPSXwbYakYX0hjmVGGJc17Yg3X4j+nUhM/T9kCoiWwemHUZQjdJeMO4xA5IQ2ZqK0KAXecjS46bB3W2lvN4xzRV2WgwQ9IRzzjJNPXCg01HIfn65zTLLl/hnFubeyMFtMebBlfV9IdnN9cYGt5DT+dV7HOqGajJtV2FkcCzGisKrxYFU0fhZ4apu7gDDRp8/wbLkNZiNEcjq5DvwlJL/lsP8Hr1tDRMqXSZ2chyQ7O98H1LFDHyjFEVaCPtXe3YqyvJFfGTS5yF9K82DTNZxaBo4IY0Sji6PCSRKLlGfXYIhAZNRyOTsMepgryVWCIq+nySAQy27PrUPRDXgsGfIJAr4r5ajayuOyAwJ6VPx6+HEOsvqtyweuheVKffmhtQXVfRdpKIizhh1oMroZXFIsBJUKFmSzL1ua3w3Eqc+MLp9tczC/a+0sFO621T6W9LI0Cl6rwuIrYBxXsJw4uz/68hH6XKGwt7vn8Vxmou1xph1Ig3BmXjXsZccxrpKIJHx3S/qYHQg/PkDaueRQm7JQaW+9vLmjHynpGnbtn5PUo6qR9JlJjE366w3jjCggcQaKP5dl/jJDtxsdoBOKMlDpWjqCYtYbZL3mkyPRKuwuyWISPwuNQrAGq9hrnNFz3PM8LrLDWVspRDv5n9nvKEGefoeVFP8bjwZ/9Os3X2vkAc+Rj3rF3lM/MhyHNx9xvHA8q2yFrMplMJpPJZDKZTCaTyWQymUwmk8lkMplMRyT7g6zJZDKZTCaTyWQymUwmk8lkMplMJpPJZDIdkT7VyOL7lcCwdAjPOIJ4HrYXxy4YAAoehO9k5FYA4dsFt6JiijugPZK5ynn/ClEKQjgp5/S65/JoeBqZQABXJdAa8yHpEqU6Oc4QmlmEFRg0us+F7S75alUUQADly0C4rhH69tql97w9TtFv+4QmzKhTDvI6zM4WsIjnRp94ezJ83tt7KfC98e33vb2wDMbuXokw6xUQlOlJYH2rn//MOefc7utAeC6WA+RvGe7q7NNf9vbp6z/29pWS2JADBa3mRWOGURklYVi5kQnv7HaJl8kNmqNuJwPCnx5fq/8l5GV5D8jc6CbKXNxDnRfNfc45NzyNukoobrcK3G6S13jgyS3gkLN19Ik+grrJJuE0MhpjxTrymBJWeYC2cDnxk8tzTSHu+ktpgvKUhGctLhJa7cOTsHfPwV6APToG3LFzNU41zxhFjfjiHlDGUYz+VhKgvSKcqVskfHNE2GcFxRYUk4HFfbDjHbR5EcGuhlSfSw1ylRBeMY3rNKNyEqJ8RH3F0XWX4944p3t3GyRchvJWZJeUTrFA/ZrGuOtRvqlPxBQmcsSkbepF4HN4jAk+HKHkFLcnjwSYDhRTniRqkZDFJSP+GCXDCOQwLnN4ra6vbIx6y7bg09wm+aAR+QnyQX1CPffIxewQMlr4r35dL0kfdTygPpZNUG8Tap5JhfRXKL+DDMjiwS7ye6op8+keUOXjDYS9TfcVJzCWlvdQtiHXeUzzHmEVY6rbXou3yqgMO8j37hawwydXgQGOR4g7HaFe+iny9cqzQJ6/8JmXnHPOvf/+R/7a3avIxytfecLb3/3pH3m76sMHvfG5X/P27RvXvD2uULaV448555xbIMzjm+vf8/ZbGebixc+f9/bLf+0fe7t3/rPevkoY/o0CfvVUAK3KPojHScyYKXKfjKErNVQcr1XdwQqDKPfTTMPpqLi/aDqOUlliC2ypwrrU11lt3FRXXIfKfV00CylVuSz4+/zqsFjVLx0Ug5SCDvMcScYRsz+goESTd7HyLFPRfFBQY/QIPdyiNmMmj1E6CXPGqH8whpXHgTiaIYTGrsK/y0qheZxPy1CwqPLR5+AWKFVkcYdOzklG08cDCCwlXedns4LxwTmtocnhxEr6oWEg2lv8MhulVymVGOpzEhnHCGTGfCoSPpD6zTzYWD5SI+L0w15VYO00BLSPUvW2iEM5MikcXxixJ9G8gWMpnBNH8qg+nZGWjIZs5q9SnWjCaEDdrsI25+U+qXoaRrNU8JJBFH4H5LbEcuNWrefJ446q/cnINAXGMlw/ifa+JNRXAsjHOiyPTSXjNCYi5VmK7/XvPTo8r6njtEPbx9X08wsjxJljKY+mcuHrbEfTbc7HRWj4S35nqZa/5HFwcF7KQ3ofGHF/pyOhqmgaES7UARUvUcYQz/U8T4XeyXH3FENCOITwYXn8zjQMiJ+tLu8e1fJrvNQ54uaRzeELeh4WsTRrBO4fjG7m+ub1V9JT8qLkq33/FgeOXtmfV74vpwZNZvTxJhRdP/hpJlbWJSoGtkN+fdzi/X/4Phb3PW0t0E4O3FaxMheKIyCU4wGEP1bGR4snlnWiHTbpgtdl9fCzBHe0wDymPIPwMwPnJeaFuLJuD/UbURztRf+cqHrtSATkezZKd25McSjMA7j9eRC/vyh08bz44PmPGJhOS8WCdzmqZp9sh6zJZDKZTCaTyWQymUwmk8lkMplMJpPJZDIdkewPsiaTyWQymUwmk8lkMplMJpPJZDKZTCaTyXRE+v81sljswFdQB2JjOlNGFEyxQJSFEAgCeRFGVxV0X6psh1fVYAJiBUulYcZKmTFExyjjALGoy1bqLluyRfhZOCQlf3p8UOHCSL6ZosYUIKxIuc5onA4IAC9uhkPCAYTbkJkXQDTs9IBlOH76UW9n7yL4ZAXxDenenO5NJ3WYYhOIxJ29G94eJ0BXHhsApXvv9r/w9ulngV28tUPouRhMzckQOMjV3jHnnHOb69f9teUVxHFvB4jfU0+94u1HfwDE7fX8lrddAuxlEUR6ETaDcWKEe40SoFcjwrD0BLaFsMo0+PMxUJN5G+Q4XG7SJ+wv4YPdPdS5W9/x5sbOFVzvU/iTqMPFBic7WQKedJgivsk9Qp4msNOVE8jr6Li3x3eYuwSsTZ9wtouLdX3tEMY5+yndd4XQxNWzsIePwz5OiNse6n84QDyjtg7H6AeuRB27lJCohCYWFC3mj6TAskYFIRAD3ylJ30Q+qCSbrosxOwCOMiG8VMk+KW7LT7+nGI+TPs9XhF55+AJsLmiJNEthN/0iJ5QuIYsZ5btwFyjbLEMcOaFv3Tb8QFnu4XpK/TytGy5JkO8SVS+Q6xWjhBndhasuYmYSse3KJp5qhDhEuzGyOGcbdVFRmJwQ0Dn1fbdTh4mpjP2E257SHFIbE1MpjwnPK0CvSCddAq68bBDhEeGid3NqhwpjvJfBjifwH0t78I2PZqveXpkc8/ZeWdfF3RhjbEB9b21hkcJizK72CR8syECEiCJ/W1Dei7yur2KEepvsok5OrYCzPtnE9dOLwBdXu6j/z17AnPH6y697+/33LtZlI4T661971dvf+f5feHu4iDnl+ZcveHtj8wNvr6zA7xaE4L5282PnnHPfuvHH/lr8GuI493f/Psrw4ove3rqDts8+Af59gTD3TF1K6T+tv2G/w6jBSGFAljobEmEC17S1jVg30XXhUSWLc6Z82TgKsnm9PQ1hDcRXhtdWIXE5CwXHKOLWEFFa+ObfeE7UEmve9XkwjjK0xjxojc0tyujftgUY+URxM86Usa3iiBZGExL6lxHyAh/ZpC3SofsY9UjpZIKiGC6ofKwMPMAIk9CrXdBVczx7MSKz7IDT0pBos7C1dJqJzB5VhGx5mqN56qYwEXWiFi0nqoGTESRQ7hOcyzDKuIx4rqFbq0r8u9/W8HUSpUz9SeADw1jDUDqazcRRiVIOt5uou/jgsjGyj2stFkhxzjChKRlfXUz9LNZtrC6YYlGHNGnAD2n9OrzGTgTynOtWCR8zurL+V85zoraU6xoiVKuX6XyIuBkRqfVPBVsqMbh0vZxGPcr3QPihz/cF/Ktz+8fqdJ9T55xSKafAJIePANNQjy6AEmZJ9z57zlf9QyB4pZyHoGOKlfHGOOZ2zuJ3f1E43/L9JUl5r6kfYzaNXQwhr/eXIRLjIPxsXFELxDNfhlFeK+X5reJ5PKxZ+FeBzhY/KFhKsaIMr5V9Og9A5dTWbaE5YN41XhdUfV6x78H1omkXfkwQp3gJ9D6lQuO9EvNbuG+1/k68o++AIpd+Koy7ZR/D68JkdvQUx2yfETqeT7tXzl1QGYXbXrgjhVvfvl7gk9UE6jhS3lGIuZMv83/4XUxgPaccdSG5whqmmIKwvxOL79rWn+94vU/v8pT5v5MCDaqON+W6OKpQwfZ7NLLmA5TjXERWOxzfIPMbvjxLXRC/9xvHg/m1+fPRNf1ZY7/LfV3zZTtkTSaTyWQymUwmk8lkMplMJpPJZDKZTCaT6Yhkf5A1mUwmk8lkMplMJpPJZDKZTCaTyWQymUymI9KnA1lcOVcEtv+qwUNB1D3wZGrbusPEouA2Y7nRf3pLvXPOJfR3bsb+JAri5n4lsSqzkQqhMF22j3cJzyq1cgaQPWG4T/g+55yr4ip0OYhW0xEAUKEgWRKBNiEEEudFYLdmoO94K3uHfsB4J6V7koBF2CLM57EzwC4mBbCHGXEfypwxr3AHWXO5X+G+G59c8nbvNWAxH/oE+MvbGwhzbvmbSP/yX3q7/+QT3h4TKuXkw2edc85dvvKhv5Y/D8Rtfg1o0fz0Y96+8Mhz3v7pB7h3rwT20cXEXGnblvs44wgZxVUQFpLqIiO0aI8QO72YXSrizIsG0UnlLYbgtg6XgPU9RjjXjV0gYYstQvXuEeKXEMvlWo05HfSBO622Cev6EDDFY8KZjgsgRBkVsrhAmRnj+ugO8LQbHzd5fPMUwq4QmvjEk7CrRbLRnr0BIW4SoEBH1G9bNmVCbC3GTxZj4GYLQtL2FqkMfbRPTm1YRUDBlg3OTGCHS8GiwnVHEoOTHQWhfAltKuwmPKPqxTzHqGOasJK7aENGAkfUDytCU7tooUma0uFsMMrtOKEoCTEbE7K4HBEyekzlzLgt6ngKQgAno3Wkw+ONMbwCTczYIUIci7Fat0ZvrKCluLUYQUz5qkoqG81OJY/bY3XdMa5pwqyyXMF5MYKJ2ZC0DIszQj2T72nXR3kOf8A44pUJfMOjI+R7hfxH1cc4WM4JTx+TX1usx0FG/XC8vuHtJcIUnzoG1HG8Qj4mpz5B6WSExi4n1IbNZS77agI/kWTov6sDwryPEf7Lr37Z2088jvnlvbcvevvSx5frsF96w197+y8xL62uIq/PvvIUikDY9uE9HAOwQW3xZ9v/xtt3H/nIOefc4//lf+KvPXbhc94eZfBvH7+NYwD6A4yf5RXCnGebuF4Bxb5JDqdtLc0F8Q/c8zQsWK6gjENrb21tpeGLpW+ktVUwRcQvcHROsZWllUChznjG0I4FieZELc11/QEeDbqkkzQNVzJSkOcxhbdWEuZMwxcnQYwmx015FekTwoyfx0Q8jDIM4+laN8z+mo+KGTMSn8vDR1Zwx6b5MGXManQwlrMSzxJ8newuz0/8DOqm09RgkV3wuOpzsv+Zyktl7zH2T0H2cvtEPB/y0jtpsYs07uPwwI4VdnYcMao9jMvc/5S3Xzr6LXhZ4P7UZ2afcng8Cly3iCOMKZZjGaGFyy5b5GgoJ1g3TMUdhdtQ2qQmTenTaVxV4TaU6oDb800bhhMyDlj69DCaUOCylWdwP24FLpH8hOhjGjSx7BBmWhq+OFL6SlbM9h+h/il8ioZXVGbgSDz6HHzEgfaOS6DNed0i3slxmZXjhNg/tYjOedGAHaiTIWK09OnhF0FyjMXB8Izdrsrw2G/FyFzt/aU25/foeZDXc/ws0877sRjXlL6oB8Zvci4139h9v498PybOPCGL5n/tveaMuS4rwj5LQ/w75bpAgDf1EinHzHXBjM7zHnZeLGcn/CZdLgJ9tRRzCsIyKj5PESbl52U+SkLEPT3IKqWPx3LSI1s8zQTTYZ8UC/9Uh5EEYH43razzeE6nd288MYdQuWL9HIfHDGPgteM9uJy8dkqatVXaAdOrnPAopKHV5XED7XoujKTflyrFHa5bDTHcmlyHsYJzTxL2geE01b8FCbz2wUj8eaX5jxDuf2688iHkqYvE6NGeMQ5Bh4Evnlfz4obbMIfZbrZD1mQymUwmk8lkMplMJpPJZDKZTCaTyWQymY5I9gdZk8lkMplMJpPJZDKZTCaTyWQymUwmk8lkOiJ9KpDFVQRkQqXxRMQNzb+dtt3TtmqBnwpjejg8ozuCOJEE1ceb9BkJkkYaRolVToVQETNqFGIvP/KooJk1LNvshGYr0tA3IfyGFoey9VsUU96A6wHEDJe31KqTsR10M+OLGYURKWioYNyKxNb4cFZkmEC1cD5GY8K2nTrj7RMLJ7y9md/2dsaktpLwko1dROjj6Z2b3j72CPrszr/5gbfvEDJ5qw+k5dI28MHb/ReRzh7wloMzNWY3fg+4xq0J4TL7wMpuJyjnyacQ3/GPv48wkzsoHFNwenXPYdyHQGEzRohRPxmhTfvAb45FYyGelDpav+W8EHKyHAHLOZoAyzm5DqRmWTISFojMhR7S39tFOXfWG7zlkNCvd9Furncc9hLatodsuZIQu7t7hHbdPQ27egF2/HT979NfwLU7t7yZbANPu7CA8mTLKP+Yx3sRQpg5V7Vs05JxYoyFovE4IcwXoVITQiP3B4Rv7lPbtng2QrlKxKyCZ4u16RSY1Zj6REL4pKhBsZWEzM0TQgALlh/NUQOMiSKitqoIQU2MoajpwwlhdeMi7Ov2how6pqzQuEmRvEtSlL8YUTl2mnJQXy7uEU6c8ajCZrwUpc/YtGLaHpd5OKyCCZRcKpr1ecKkfhg1/U/0CPbRsYIZY4w0I8IYebIKP51FqK90cs8559zyzj1/7fQukN8nCsHa8eaEMOuLG+iH0THkcY982Y1bta/o7yK+rzzxeW8/cw7I3vVNjPGfbr/n7XyP0PJjavMJYaypmpOq7mcLMfJ3YhH1sL4BHPPSMvD4X/rC1xB+BeEvXbrk7SvXPvb2G2/UWOOfvPUzf61M4TufPQ+s8PgKjf0YqOe/2vyOt38++Im3n/iHwPO/+LX/3jnn3IeEi75yF+n0R1eRb8KJl4RpHhWwS4fjAfYc4kyiZQrTZJWRVwKlU02Fra9rC0FCpLvpBZMYPcqaTKx/xMItjJHMFXxxKI+Fsg5LtHVj2H3uOz4jsHBkKVXFzyxyPdf9ehU8h+V+pMVzcPycfCUeDqqA1eH4lSqMMBPtFkQdy76aKAt0PkIgbzBn3K7cZ2kki7zIvkJ9j7IlUHnVVNB9+ab0FYylU541lSr3XVE8y5Thg140JJoWJnRdol8ZEYnr3Pbi2J4wpXjfM2iDuOMRLtB8YT+VUgWV1CniSumrAXRmpKL0KKTiGwQuU8EXh9Bz8n0CX+e+zCUII0wF5pXaIg2Mw1lovDodqFT6Jys4TwhUqPKArfoJBQPXrL+qCusT0SZqbLyWpnYT/FUF1zkDiafPkWGM5Ky4efxEGppZm2uicN+a9d6syxFU5Zw45NA7ilyZ8wp+7kmVvAg0cThN4T9b36y8H9OQo5oi7VEhgKqXzco+K4zP5bIJbKs8U80551ysrRu4fjr4sp5AvlJb0PW8iTMWa7KwIxco9kgblLRu5NNkWjxs1KGN+b0MH1Uj2pbuLbj+w3UeipvbTYYMr2IlqpWjbMLPfqnaSbq/CV1X/EEHzKeOcJ0OI5Db3MZijOO+jN99leH1H/u4ODR3KtUQycrHddE+s7G9HrcbTkb4EonuJlMghsPv/f3fGpT3hFq/EflWELtE5PVHVvGStdsxjRo2Xbm3nK4MWcWzx4HaO7lp+T1TW5+UV57nea2aauhoft9GScpTe6brXM6tit9Vn2W6+wR1zAbG4/64jxLr+yA4YjxXHNbzLRQF10JzzvkiW13WrRQ6ULYHRTfbDlmTyWQymUwmk8lkMplMJpPJZDKZTCaTyWQ6ItkfZE0mk8lkMplMJpPJZDKZTCaTyWQymUwmk+mI9KlAFjsnUSez5FFTHbYHC0SWgnjRYhGotjZJ3j7OOAux25kwDpXGPZiKuk7T0w3CSBCxZV3BK2k0kcPcWn2glD/zh7A6lbY1fAZayzkd99uWulLwJKXS9rFAsjgKH1ZcTcejELTUupfdRsHthZCBFJSxFRljdVfXvH3uJFCTN7aueXtpAUC3YQakQ9ar8Re7hEB+aAxc5vDqB97+4Oof4/rrryBf20BXjpeBq7yVgY9bEIa3WKrxjUvjFeRjE6jHrP8Ywo6Ql9XzF7z91EPPIJ3rl3GvQ73Gi/YwAAAgAElEQVSULVtF0CkYlcKNTziPnEA5Q8bZkk3oijxHmr292tX2xyj77jbwm24L7Nd0+JS3Jz3UW4/xvZMdyiOQnq5Bm/YmyHe2g3ZIctR3NUA5swFFHgP/6Sr0G0f1HxMiNFpukJ5baKt4gfC1Q2CSt3NCMI9QhqiPOowS1BHTk3oNsjrLUCdlgTpOCZnL2OVqexN52SJ8zoCmvwVqizYvhMiOiGvCSFrR9jFlNlbGskDcMHipvpf9fo+xrsQDYtz+7oTqk/lsZUaX0f5VXttlwfdlZCOO5CrKVhD22RGGNqfrObUFjxtfW4zvI9y/5PdSHEKM+GF/SGVu4yHSss6qD6PFBHaa25DMtBo20eG+vOJ8cz+guBO6zpM018v4E6SzjbH6+KSu56VNjPXFHvK6vIIxRhR4t0jI+ZMngbgdxegTty8Bofvkao25/+2/87eRD/Jpf/7Db3v77jrmke0FxDfZxrhOCsI357CHPSB5F3u1v++XGG89h9+P94EM/vqXftXbK8so8+XL8PWXLl/09td++avefu/d9+u87qIOn/vq695Ot+B3PvgEOOI30596e/uXH/b2Z373v/F2lmHOuvRx7QeXQWB2OxPCjy+Tr19AmluEOC6prvp9lHMyQTpxjPDK0tJLw5lpWDABbaMwoaMZWOzRFMj73GrzWypDluMuKLOxhutS8UnT2DQe47GCpdI0C5Umrs0mED4Q9qntH/K5J2wLEGeHNWyoceUxK+G6r1x4vuRnglRbNwt8Y329kE9SwfRLRulR4QQGjm/lymjWAFWlzVHh+3R8cDC3M9GDXY71ibSxotRne10eyQLxNCafqWXOcJ25eTS/NbHG4eYR6x9+HisEVi/8nKYNojaIRGTz+iQ8z2vjLeF5PxgiLIGnFThoLpu8oxVjTAUGuYknVu7T3m5ofaxUkLihQS7rh+OgMJ1eMxCGsMVIMsZaJDod9mBpGMBp/zSrvPvT1LG64euVx3VzfIrjL8M+q4jC9aL5hPZdWcJjRtwHaYjfWGvDwPsX0SOUdzUCjZyEfbbsN+GVxDzvsEqlbCp5l4Xz1Pgi5SPsP3iOkmOc62X6eBOe/xiDKjNOz4MCLYq4Ez6GSclv0sTD/arHvjkOr3kKRoSTX5PzGD1LltHU79pclDOmmPs+z5cKylj4xkCTJ3xsndKXtHem4nrAFu8I5kQGd9FhvLPlNuGyibWyqNv6eq44AUEPpvcZUU7tQO9I9Hecbdp0RBj3fXrnEotBRnUu2kp53gkmGs5TrKwLWJqPmxWWj8uo+L1eyeumMJ43DWCKa7sJQ+3H7SqO4tD8q4JwFf5bfSM+S5yXsF/JqX+Kowr8MRXcxtrxI+GjBOKE/WSX+b1ZW4mshlHY8yODD17j77txZppze4bA8+DcUczhj+YZJw+ieePWynAoqOn7kO2QNZlMJpPJZDKZTCaTyWQymUwmk8lkMplMpiPSp2KHbFWF/8qs/ZW6/Uq/yx+xS9pZVChfi6h/3w585C2+DRFfloa/pAp9zeqc/rVEezC5+Mq0DOdQ+TBPSHxlQtfv9/z5Ll8DlPN8daDs1tDaXhwoL74gDn6zFkyHP4us+EtcPgxcfGIezMpc3wlV9IVkpH+LifD32z68SW4ZW8VOrNIumzvY1VZQmHJEu0gH9fVshO1WVb7t7c0//763t1Psln34xX/g7YUr2DF57RiNgwRbh6ICu/OKZifUUg87e3dpF+XeAHW4NEZeJidRtifPYXfpz9Z/gDxm2E201+wOrPiQ94THIKT19uUd3Lsd0+6nJezsigYoZ7lT1+3ODeo1xTFvLq4+h7D8ZSB9PVck+NIwy+gH3t05rl16OkKe+ski/Yy6KiYLdB92obkC6fToq8ckvog83oadpc2XvSvY+VVUKHvSQzl7y9illw0x/YivzWlMDukL4pFvw/BXkbTB2/VSpJOuUpp76Af5Lu0yvoudia7p+26A8sT0lWeR0hZM3tnbw3X+WrbP9ZLS18R92tEb1/dWGe1s3iObdpu7PdoVnKx7m/tzQTvlXUZfTDZ1W9G86HL6epv9YYKdhBHtDud0xGfItBuTN6MUvj8jbFqiHir62rqiOBz1PdE/xC6a6Xiq8YQDI0+OVPGXjpTvRPkan9LJegM3pYh36sKnRaLMRC+g8VlOEP7ZHez857n2zLFTtUE7To9HGGMP9894e5QjvnQB4/ruELtIb7yD/v4rZ3/Z23/r9V91zjn30S349D9470+9fbO46e1en4gKI9R5SWSAfoL0B7TTdWXxJOyF2j9k27Sre4Ky//rXfsPbC0sYy+9/8CHKtnHb26+/8QVvv/XOz7y925ACXnvt8/7a5G20w+/f/D1v33gZ1z/z937L20899UWk/9Etb6+tIb+7g3pumuTwu0PazZtR++xtIp2UtiakCeq2HKNsC7Rkz/kD8ravqjtB+VP28FqVd8gU7B+qoDlT2k6chJ2D+DKfLgfjU77YFrtSaE1O94odv2p+6194/Sp3E9//17ezvqbWdsIc2tfETZK86T/jr7TFA4cShagX+mGOL8XlDsyYf8B1emgROy1pcVvyerpZI0TKl+y8c5bX4SnvUmQSStX9sbhLG2v2rN3mHF7uSNZ2gibB67HIF98wnd9SefBQ27UKj/JI7GTgLSB1u4ixqewQFbt5lLblZ7lI2XXhd56JtgoGleONd6g4bfdTeDcGfg17nqjD86XYucr1GehP/P5BPPNzG4eLpj6NartBfZ603Xti3RROR5ub2l0vCRNURH+f3lHo3L6djp3eI9DaMhC2CviXrhI7uAO792RVajtuwjsqhTucYzJWdwSRnRXh3XPct3g3ecjfiSxx/40V31hwPYd3UMmdjIi+7X/auD8szXpvJS7zzmZtlx4TI2bswhM+gMabmCMj7kN0M++Uo8sF+9Umj7F8+QZTKad838m+J/xOtL3K/YdpKqyCnikLpfw8T5VK/6iilmhBF4vwM2WXndKCbsX9sCldGs/2E0dJJuyyS1+SM8JOUxJi6jpnD8w7JAtCXWTUblHMrUsUMVJofumybtLyWikNKiEn9P64bP+OwP1XLESDeWVxfJpvDOaPJOYxAdGg/zBxLGE/SXnx6dMuU85rFS6PoBFEml+Zvbs0pC5hOZ0iP3g+0OYCbSewtgv8fqXVg7rOuM/xLsfs7Plt3nRan30YO0Q/DQqt8Q8jvsOMs4tsh6zJZDKZTCaTyWQymUwmk8lkMplMJpPJZDIdkewPsiaTyWQymUwmk8lkMplMJpPJZDKZTCaTyXRE+lQgi11UhTFMAotBh1f768ynUA6J7oDfygQakTAfYu97YzPzizACscDuhHE8Gj7YCQxv8zsjtDg2bWu8QqcrJKcRQQK7sMUWfAWTLICOypZ9pliKfLV4pWDMspylgndiJIoILw4db5PrgEtgalogr1Phldy37S8OGmc8i8KX1hDYonDxwWiEXQcEYi8GYniTMLQrz3zW20s/+X+8PV4BVrEcoDLGZY2D3CiAljy2iTF456M/Rfb+2t/y9vHlF729tvO/efvjM48gnQlQm4MSyNW9skZKHnv0UX/t5off8/ZjX3vS27t7K97e2AHSce1lICVf/D7u/ZMF4ItdVmMi4/Q08hQjH25CCGJH6NsCWM7tFeBpeyl1oglQytldtEWx9URtVM/7a1EKZPDuCCjQeABkc0z4PEEIW0YYx3jJBqe6VxFWNUM+0ghlS0rge10Bu8jJN5JfzXLm0NLUkTXXRxRfDPRqkQBdXWwQGrmH8keDFboMO+4R+mbYps9cF84T5ZUqC6PDObdAaS6i7/cIoz3Zqeuo3CKk8eYmRUJjMGXcLeFzacyONgihmzKehjB4LWam4twyuppQbRRHLriljJgJ49db7JPAcCi4yiojhKyCJnTc96mvSARm2V70l4rehMISXrmAHTOWi/o4I5N5TLS+sUcI7ywnBHBM7bCA8VGN0YYp9YOc+15K7VLWPiHawbjqlYhjQvjiKgFqemmC8XGeUPCPUh9a7D/s7YcvXPD21nrd/y5/+LG/9sIrQO8m6xjXoyHsN4uPvH3jHfThv/HcV739lade8faP3vtz55xzf3L9j/21jSHyOkgwNicb8HUR4bVX+qj/pMAYO3XyMW8vEbL4xtXa9505dsJfe+1Lr3r7+Bhpvnvlmrevbd3w9oUnac64CV86nqAtnnn2vHPOuTd/irL90TFgj1/9T/+mt5/+6hveXh8jjk/eve7t04QoLwhDnA3qsbo4of5OPpjXiow5i3PGb0M8409oHCYCr9WkI5Bx+Fkc6aAQeIg+5jJGcDNWsblXrMkoZBXA4e1XVShrq8Aazjms9xNtja2UR65PGWE2C4tGvpPbR0F0VkqdqwjbQByMdNSlIE87KPcIuTAmOOZjPBi5SXEIpLXoWxzPNLZP4LfEEld5EqDwRMp3EdURP5sVzTiIqF9xX+n1kKd+TPM1pR8LVBu3FY3hosWp0rMoxZdzZrm9qd8UPAdW4VEuMXjx/p+FD+CwXPXi2bUM9/eS67YdYzGPX8bahY9ckWNs2k/sT7PKJ9P5E3haPo4iXG+MORXHF9C6SGDR22OAxPN6GKcqezzFLfDFUMq4vbbQPH74dAdhUx+POJ1wfYp2DpylVFIbFwrGUfqgDr6J36lEbZ74WZzmK8nmJTP8HsO5cDmrphPHdIRM3GHfgDzGAoqVdxQCHZ5M9w929ZVApYeRiXLhfPD8xl5PoJP5nQu/w+G6oGecTgjMwLsyOXXgP/1qPjQzl9OnomFTqdTsx7kfcsbEXMPzNfei9pWcwM2H+2GX91Yaq7ZoBq44GiGann+c24e1FdNbOM3Ecd6b+8Q8S2UXKM7wsx7XZyTwrGHcb5tmpKw/JCKb25uO3inDc1rOaQb6YSkKxP06/D5WHoXGa4rpflgHadOneqA0xRqTy6/NXWJSm373W/KRNFXY12jzZRe174S14+5Kcb0MhlGPPuClC9ViGycdmOQmER2JQ221RP4jyvFsFNOzMb8X4fk9ikN/igi/KNXXH+wbaG4S0VC7NXmJqR1S0Sbh8VNwvpX37pGY0+vwqWhu1FuPjiLjdUvB7zk4Pl4Hi2MqmntTsRBEnhgDr4wZERuvQ9nfxOzjWqS10se0Z0BRcSjnIGG/RvXcLq04DrFuYT+qtBvdK5D4KvJ++vlEw+qzdHR4GJcekujLyvmScu6aD5nczqnqY6c6j4fjngd9rPlDqelxOh3Pwc/AXRDuLPVYhznqVjtiQD/eQ8p2yJpMJpPJZDKZTCaTyWQymUwmk8lkMplMJtMRyf4gazKZTCaTyWQymUwmk8lkMplMJpPJZDKZTEekTweymKRhfXnXcLstuAu2K1bwBloYAZGKAtcVlO9ha14kGUvbki3iD/BZKg39wWFEHEenSO6Nv69U+WsDbcO4lo5egwdv5Y8c42M41flqK4R6ZnH/6CXAbyYOqJAxYbFOHgf2MVlCHvMM2MkiAZ43jmok7jIhkm7tAHm5dAJwi8de/BLi+/gSsj0BUnJv8Qve3hkBgLLaA64jbdCQ2QLKsFQgnc3tLW8vVMhrNaQ4CCf38NNAcS5//HNvb8c1WqYiPBuzzdMUcRcOdZtXBG4hfG9OqJq4JFTw+BTs4lQbANciQqg6oD258RklxJggRpEwuiFKm7rjjk1I1HxMeFhG7An2K93aI8QfxZkRvtlldZxpBRywxMQQykfAb9D3qgRo2QkhXCaM6l2s2yXpUX9nBPEAOOScylz0FGQO2ZMMmNW4QSYnfaB54gnyXewBZVwQ3rocA0sqWHUnqE8Ih0N48xZHlJEPJlRqtUcYbW43wqZWCiKD0Te+nXl+IdSfQCMzGZpy7RS8kyAGUfA2KaIIuWrEiD1GEFOZaXwy3sillBBjnxs7q+AnXA99IsqB+T6R4/pehH64O6R+TWjEdIfGUIOFr1ao/+SIw90BovuxHeTvr599xttPngUufXsb916+BiTu9mX4272kztfJMyjDSor6WT+BdP7yIjC81b1PvP2Pv/rb3i5X4ON+771/4e23r/7YOedcXgDdvJRjjE12bnk7LjFmVheOefvkCtDDbg919HAfYTZubOB6gyv/wvMv+2v9EuX52QhlePfdH3v7C58H1tgR2v3ezbvefvqRs97+/Z/VqOKtV1Ge3/yH/6237xCG7P1tIOwLmoOGy4T4J1dajnHvQuuDtbVCJ2TPfAqtiWdhcqcUWGPXcYbS47Uxr3OYccdzyi9m3cySeLYuq8Hu36dqmGI1/IzfyznxdfOqba+oE8Yp3Ie0JazAf7pprF6llX7OccDrH44ziMvsEl8UTl+1/bEkFIeY/3gCDKPNGC3bZeS3fUs8F6t5DedLPjwzqo2RY82/M/LhnMTasTR/I/LS1Itygosen1hyhG+WY5JxpY1vZNekphpeQ/FxFCyBU20yqY2lwmk+g5GafDWMhBNoyhbXrWA25bhSfDM/swr8KnN7p/Ot4pA7vH9ghca+uKb0fS0d8dStIfsUpOg86fyiJI4+outdfOasdQFrfgTjv9t6afUgfa9LH27tSrzbmR73zmH+q8MQmlidU0jR9DWthedp+/22UOOP516HHnLTz+tLNB8blrI+1eLTkMUzCy0O75idTocw8p1sAJEZK31JzNI8jzI2lecDDbHcLgxo/mFkrdLfSxd+/yDKL45iq8S/zjkXVeEysCLluSKuwmv8cD8P9w9xpEXMIQjXHfF1Rhlzu9WBEoEPxu/0CkOijjnfVBcJpym6cwCxyzbjdhUfxGsOifUNx9qG4XVDF1+ivo9XKLyheSxR1r5ddL9zxmGtc0LtoqHItTi65FGb9w/rvcOsdA5D9xtfl7L/otYwXevbdsiaTCaTyWQymUwmk8lkMplMJpPJZDKZTCbTEcn+IGsymUwmk8lkMplMJpPJZDKZTCaTyWQymUxHpE8FsjiqnEuaPewC1Trj78Vyu3ERDMPb2iVGMYwF1bBX8YwtxwJdRdfjOXeGtySDSLmxC8Jjnq3a2lZqgWLQiGPhy0ICpdTitzidGWGn0lSuz4KSiDSVjJcaJoDTZ6RDAJ2lY/Lm0zxb6Ysx4XMJJVv2MbzHC0B0HjtzxtujXaBiN9aBzjx+psZITpJdfy3OUMsnqOyDDEjWx/tAq95ZBcL1evq4t5cJWVwsIo+9BtGaL+Paah+o5U9uA3O5vPqQt3MaK1kPaI+Vp1/09kMXUeadqi5zFQFJ6wiR6XrAUsaEbC5SwplOCMPCSKkcWE43vgC7apDF1MmriJiXFSGLBTOHMSeENuMenRCSt7ke0bWUUWkpcJ1FRvjgjHC7BfKVE+LGcX7ZbzQMlSpDWMYLJuSbNayuy9DPVJ+1UZeJccT5EP3aDRfC9iLZhMOOCX1c9oCQdQ1GOyLcrSsJVTohNDOjhMeMFaaybQLzqmHRi7ZMfcL09CmvDghZgU3hNBmJQ4i9OIBCEXVf5VO/O+dcuQk0s2DWKHiniLA1AmHThGe/m1PXi4jZExM+OabyVzQJFdwn+d4Wn0PDdDUGmndMYe849DdH6N84BYZ3sAh7dJzG52P1P2vvAi/82BWMn88OgCp/ZAV96LPUx7JN9OFLt+GHxjna7drosrfLvdo3v/7sG/7aTg/l+Ys3v+vt49Rv//Y3/xHyPUJf+T++9U+9fbUHJHByvB4T8QbCxtuowxNt4Z1zgwWUYaEPf9wf4/rTFy54+9K7F73dI//01V+qy5STH727DVzzxzd+6O0XXgCGvr8Hnz7Zxdx1b3jN239w9//29pP/0b/vnHPu1a//HcR9D204ytEOPD6SiDHeqPMx4bWZRN+bNGHS8Jr0QcT+kNcrs4jAWk4EZE1Zu0hsWzO/CIQmjUFGmKm8PU4/HEiWs1bSBdekoFBLyq+2Jg9VIdexQNZ1WNeXyhpuFr7oSDBKofWpULi9RRTK+jwXj0zTiLuYHiYYby3Xz2GUX8T9UGlb5Hf2M5OGIOxAZqY8Uf5oXmIkP+NeK7HmC2PLxFgO5EugSsV5EFxvVFfKQ5t2PE+bm7yKp67tt0P3HSQBlwwEz8VxGdQ/xDIj3ED8nBqRPxa4u6YPaTktFO9Yav2wCvebdrzztaLDWNbGWxGI2znn4uhgPKDWlyWOOPyOQCubv0a2WEN2kIbanil+PzPnkVGcQwHAnMfHMlqzDNcbq1IY9m2V62WfnSftjcLM8og1u5LvmalL/cIwhaKvToctFd+gPUeGUJjOSZ/NfTuO06nES/EcS/Eph3pp/VDkPTCNzYuoZBVlGBU7C+3f5Z2guqCcoflQw/vvnQ1zDvvDeX2G5kDnimamKvG8HK6XELZfYF27pCMWGnxuEONpo+B1JMTPGrA1FDdj1kt6v8C+Ua7D6/9IMq6Ybeg6v9OnuuJ5kRHDnC9+bdZcThXsb1mwD+B3K/y8A4lhxXXUYsEpcJ/eU2rjTfgscYwZ+zVOf/qdPueb/Y7AEVM9J4xs5rWtsv7x99Hid148rHY8TqVgp5E/ymsHn3nYyN4HmfPmSX9+TLF2fbotZmPY59dh45APO+1Py1ELIdkOWZPJZDKZTCaTyWQymUwmk8lkMplMJpPJZDoi2R9kTSaTyWQymUwmk8lkMplMJpPJZDKZTCaT6Yj0qUAW17iCFoUmr3oFtl6rSDQSIw00uwsiJGoCadudOT41jvundQTj7rIFfx48mha26IDynQ0TCedJ4ltmxyEQVfe581z7CqGoGHnVoT5DZI8Aam861TCCR/ZnDbvQJs3cLsZMALtYxIQiXTvhzaXlR7299cldby8s9rzdi2um6G4GTPCZCAjR3S1CI3/0jrfPngeW860TJ719dw/o4ceidW9vUA9Ii7pMBaFHFo8hjuzGTaR5CszTcoxybqaI7/hZYJIfXXnS29fv1SjQ3YhwrxFhcAvUbcqIrAFhPghZXI5RNpcDV5qUsF2DTi0cpVkRMpk4q1XVp+saaogRssyArNuwinvBn9MhMKxJiXorCdeZTyiPGdkl5TdlhEydryJn9C1J8+kC+cm4Y/JJxIPKm/wK1POE2LdjYE7dPZraqC5cD9fLhK6vAStcpvX1SZ+QxYuErB3AjpbR9tEq+mpM431wAmjVkupoMqE2nzRlo/JGjMXO8qDtYsIK54yGHpNN4X1/DiOAxPXBkgtK9EPCLhHquqL+5IrGJgSQWwUumtEzjEYuCYMj8HiMXaKxWvrJAfm4N6D+sYS+HyXwU4MT55DvRbR5NgHOvboDDG7vux8655z79d4j/tqrJ5/x9g7V/Q4h5IfHkf7udfjAe5vwwZeTD7ydE0b8l555qY5jCN/w53/xfW+fX0RefvvXv+nt773zE2//2Yd/5u3lNcR9fIw4b31cj6ETVFdrJ9F/ezvAF68toB+spOT3+hhX7334McWD8fHKK5/z9k7DZlzfwvh97+JH3n7m1AVvn1tGu91aR5g/vPYH3t76Cua3Z//j/8nbew3K+dK1n/tr4zHw40PCfC8TpnhCfrpI0LdiOhKA5+BiVIfREImRgiRTVz0qonJ6DSuXJDSuFNSjJM/x2oV/ofVFm1/JRaL4CHMl1sTB5PdhQcM411nSsVjaGkpbrU4jR48C6RRac8+LUZobu+TLHK4TxsOWGla3Q5oIw4hb6hMKd1isjrn+6QeJX51G9UaMm1M6EPfPquA1B807Aks6jepnfG0sHiYw4nOa/yQmmfKo+AFR/x6Dy+tAHldhrB8j7mKRJhR6xumC/BLHw8yJgSsCD+0VzdeMfq/EywAFXc1Hesx4INQR4gfj2et7KV/Cnkb8athfzjfnpBDr3Q5jLHAEhe4DtfjIZzMSVhyzw33S55B+nxc5Oldwuo/bZPa7CE3cb8P+k+uBHWK4TrQ3CTx3HgZClTXv+59Zkn11NoJafy9yv/dReUTyCrY1YEdRGJcpqzncb2UY5c1Q42O477EvySt+7tJ8M1SKNpxe24lqUH0N5YWCJzw3qL6nCoZB/sJhHwQ37O+KwnUv3puVWvto/vvgvMh1ZbhfFUrditTvc9zOi/bWxiH6k9bHw/1XS1LUGyOJOUwzH3G9cf9NaAHUo+f1JGEkbxkMz8ji9jJfS5SjIbjHczrshLhoacz5pXd78XRY6fZpDRWHyyyezZRFZ3svHzXA8alHqHTobqH1l0AWi3wQvpjRzRqmWOlPoaMH1Oc4pe/r4+DgsddlB6GYFzu4rHnm0S7jd96/xRw24nceZLS6njqkPM1a/8zbD+ZJp8vvh/3c3aXvHyTbIWsymUwmk8lkMplMJpPJZDKZTCaTyWQymUxHJPuDrMlkMplMJpPJZDKZTCaTyWQymUwmk8lkMh2RPiXIYgU/O2PXdNwBm8G4hJgSYVvb4h0F0SKMdmAoHedLy2N4K30X9HJIXbbAq1u12+IQL0HdVK1tBxesB8aChJEbbV2IGmFEhZY+h5+jsjSClRaFVlcCvTcn6nqe9EUYgWmaFkfBKIooAiptRPiryeBhby8vnvV2fusvvL36wnFv39t63znn3MIEcaQ9/H59GcjRZ/cueXv3Y7LPvOrtfoY87g6B8YxK4C0nDW44ngCnmZ9AmoMrwIaOol3kq4Ab2yNc1LFTuPfJJ1/y9ttv/mWdjwxI0nSA8uQT5qYRupH9REYtMDkGuwAaOiJ8ctwgfqsCSFTGfDjGJztCFs+rFjlG2WP0a844nBR1nwyQr3QRqFrG+hWMymUkbVsvJeFzGb1GOOKqYJQt4isKxupSHmOq/6S+zmOQcVUCGUPpR5zmiNG3QMumO9vezpvxlCc0PVL9uCGwrfEQdZX2qA4Jk7zzKPWJBIjUNAXuuNerw/NYZl9XEo6Y0b95QehfxlhlGGNxRvjEBo3sqF25vivq7yujq94ejTAm93ZRV46wy9zOLkXdxQt1vXDZ8oqQ44wAYgRRQuOA8dIptUUP5Q8b6wwAACAASURBVPf4ogR5KpbQVosPnUcZCrTDuKA6vwxk8KkbH3l77fqH3v57iy8755xbXlrz13Yo2zfubHl7QN16vIsx/vbt97z9UXnd26Pihrc/f+Yr3h72H3POOfe9HwE7/MYTn/H2K89+0dv//Id/5O0Pbv4A6Z9GvYxvoA6XMrTVMws15j0ZAFO8Q2PjxAnU1UKGfr26BIz3+gh+YLCG+n/yuee8PcnIJzSI372b8MevXPist4eEWX/z2p94+99ufcfbj/wXv+Pt89/4LW/fuIt+Fm3U+P0FmquPr6INS+rjjnDR/QTjakRIp0mOMBEtpfv9BnGnLai6LBUYhXWfeDiJuFfCaGzXSMGftatbniL5NoE2Cy9yY+UzUHl8BaOz7g8jJdZZko93cHyM7FPWYZ3Wewp+NIyd7oKyu3+8UhyodKbASawwrpfaGler21A+eFqWvwSjSyPuCRrekctzMGqTSfn8POiEWQXDFzk/P9b/5gXlm3xDqeSjEKjLMMYqhKF1zrnYI3nxe0HzbCLWC5wqx02YQA4hnnv336U/P7HmxReHEN2J8kzFeEENw6fhKEO4MA2Vpo9lXM8EOtQF/9OOG4EAFmHpOvVDPlFCwyFLhfJ+/xhcgedVMK8HP43eR5oz2qILHp2ltf08z+XlnD64VJB0ckpV+vkhqAsSbx6UnzgWZI44uoQtO72MCfcJUbcBrLGWvS7jXbPFc1j7bxmOj7n6PAeEZvnpQgT8l4aY5XlZCVMwTnYOvHTB8YlzLMK+TK1Dp4QJHPmm4kwZQc19IpIHbCBMOM1g2GI+v3IYmOJ549ZQ1y3CV3sHykeuiWNGlHzxGqqgo3XEMQBNf44pbMJzNNkx/SdJYaf8LiB8OpGf6/m9PEUhbJE+vaLhfNMrL9djPDBdT5sMSBwyxa0cqMftk8SMZo6C4Vtp6wan+B1eTxX0vqbS7m1ff0ThPHHdaphiifidjbAPZGOfpteYtUolDK/zpv++oPprNfXuOOLpMHO80+/kJ7o/g3aJ+8F8TPdn6gfBFz/I8QyHqS6YZO2oj3nK0A3HrMt2yJpMJpPJZDKZTCaTyWQymUwmk8lkMplMJtMRyf4gazKZTCaTyWQymUwmk8lkMplMJpPJZDKZTEekTwmyuPK4GA1/EcTG8g5w2nYvCQThLfDzbiZucTNd8BgaYm0u9EuHDKrxaWgEvtwiADrkRdu+XspA3ozn2OHepZwivHKd0/RxzrnTvku76W148LcNjEPqUuZ5qiUS+CtgFJM+kKg3Nze8/fJngINcuPiYt9+68zPE6WokcNQDLrKs4C6SPlCt/ZvAfN59+oK3r8dAhC5GQEeOiQnH+JGiwbZWY+CIR4vADi9FQJju7t719rEECOYoQh53+0jzxIVnvX3qnUecc87d2PgIZSMKKtPwImYD5YQxmiBfLiNkcQWEqusBA1O1eJQKqNSIwlYx4TIVCcQPd6LQgONxKn5mHiPaoSiYA0Oo5T7ymPYYcUNohgZlzOVhHHFFeOOIEcSE144ihC8F1pj5gXUdVVwPAiVD45TKkKSM9A7jXPIxxdN0yj7/ngE3W+4BSVsQb45xURl3okvAuVZ99M+MMNnZoEHyUl6FLRwctyEhgzW0OmOqGwRjmeO+ckxx5CjPeoZxKJD0hA9OqDwuQXkYzVg2iMWS8cbDFbIx+KIF1FW0tBq8Hg+oPqmd23mqWEfUPQq7y3385lsIc+kjb39lA/3zpRLpTwr4sjYd6jJuqUKdPDMBBrfoIdDFMXzWjzcventnF775y6vAvJ9aO+ntH/74u845577x6jf8tTMnkOb/+q3/2dt3BkhnvIT27N0ASjh1qJfBEuaAtRO1b9xZBz745QtADa/fRtxLhPvdJcTvHvWtl179nLdX+kgz20DfuvphjYM+99ij/tposuntf/7R/4X0n4T/fP6/+x+97c49jTDX7nh7YRs46JXV2mffGcNfbznUfY98yWBA6KgU805ZwjeVhDONKuJOtih4jdJ3f+SiJnwYqRTCcvLvAsdYxaEgQoWIZxqjpaJNRdRhrKyG8hFTUKhsnKa69mXUoMJVVldXLVaP8lryPBrGETIaUCKOFVwU3+taRKeSJfXOLsEpX03W4yr8uzyKQ8OMhXMiW7kpj4afVCJhhJqOeuK2YPzatHjKq6jQfDJCFDNqEsqpzQUet6rHfkVrTJdz2xNWjsJEAjFYBCwnTsbgVNu1Tsz9mgpXKs9mEa8XeOhrR9iErokoZj+/COwyPw9yoGZdJFCH7F/4WCFxFAuXUznchsdtII+5hjCtws9uHIaP+oh5zRnEiBJileJju9DGB+NZRRjcGyn17O/jcSWY0h3eF4h4qqkwXVB286LaQuhSrp+oA/qdyxzPqB/nwpBz0Q7ioYnahNf1c5ZTOx2glUDIa6jBQ8Yes5Kky6FRYYXy+2C4wrC/EyjBtkJFkxwFkrZOQGDt+flGeQYVfZLxowpGs7ViF55/OKeJ9h5uThX32UbdsI/3F4d+Q3iNII9SOLgfaklW4elSfw8X9EmzfaPEEYftSDkuJHHtOliZxzpsr5KnzPG9NAfTu50WVazNxT1GAydx0I753TzFk9IioD3dK3GcNq3xGG/M85tAIFPcjDtmlDKPyfZ0L7EgZzQz13P47wjieMKE23N6TiuVpme/rx3foM35fGRFi2BOOyDZNUyxhssWzwSd1uoHSxsfKXfigF9Xkcbas9acxxeEjvHoErbLdTF3BX7Vj8sM+xUdR6wkH8rRIaGJ/13rsNHI2po8ZB9m2rZD1mQymUwmk8lkMplMJpPJZDKZTCaTyWQymY5I9gdZk8lkMplMJpPJZDKZTCaTyWQymUwmk8lkOiJ9SpDFkav834YjcTUkH5LxRtXs7dZiaz7ZxXTQJs5A+DCVQJIyBKokeFngTAQZqKUxP8BW8k5b6ePkwHQkOklEgvB0uctW+pAEgqADsidWsEuzMMDcPTTESyQywIiO+9vKL8oQha/Pi30Khed8J4QNTZJlb08IuXr+MUKOnocL+OFfAd94Zq3GWEaEqd0qgSlecMBfZpeBq7z1pV/z9kYK5OZCDtRlNUE8Ykz0mz7JIzJGXofHgJrcvAUUZXnhvLd728jvvTHKs3zqYW+fP/Wic865yxvAlm5lSDMmNLNohwlxjbMnYDPCjjC8eYm8R030cYR0hH+rCMPKqBSui5LrhfEjjGmctpiHl6TIa8FdrAx7QUbilQmVk2eOJs7Eob9VBWMfwQlk/FjEWGMKn5Jd0r1pU46CkMZFBix1RajUisoz4YJGirdP2Tc29RmHfZOgxyjYlIrwli4mTqIje4wx6Xab8FRedlSM4xH4foq7KFC2MsP1XPj9BoFI/aDXo8akdLIl9El2oBV9x5VzR0iAdnWLy2TX4z1dWKCwGEuMxY6HsKMewpQx2EhliYrJx2h/N6oxuIMU/qUYA727cumit1+8dsXb56/f9PaXn3/N25slyvD2XUb11ijjNfK1KzSh31hAO3zvxjvefucDpHkqxr1/85k3EM8EfuoH737P27/1ja8755yLyL/9L9/6PW9nK9e8XW2hXw2HF7y9lj3k7Zia5/wzz3j7o7c+cc4599lHTvhrxQb6z6nlp7w9joHuvrOJen79C1/y9kIPbbF3G2GuXb7k7bPP1ajit/eu+mvfu/Qj/P47QOw/95v/CHmlPjm68a63j+2h768sAWW8uVfXy3ABTOtejD5e0Jy/R2OpmmQUHv1woUeIbhq3e02fHPZoPCjScK68zpGYwtnoX4ScjWBkbyjXFmEsVeFahGooNudiRvwyFqvL+kepixCmUT1GQ6BQKXyYBCbjbH+gxGdhJp2T60nlMUBVKM2jUVsbHfqPWAYrzwcUPBI4tyYVMUfy+oR6HGMfBRKNcq08h4S+JK4UwCPPFxL9ylhhXOflQsZHJjRmxccu0HwpnvuU5w2ei4ucEZgaQs4/EKIMFGNchcus4S01jLbPawd2djB/7qAxScjANn6Fms7IvjhS+h7lUeA/xRJuGunJPrCieiuUOuHyZISk53RSgS+cjofXh9z2fKRDpYwr7T/lDGRgJdqQj/yAKepTe6YOYBc1aVg3TTrSs77OY5bnsXh21OqcKt6zzEDs8s+yf3TANWpI7YB0nKoyruLwdR2SGOqT4bZK58h3F0nfoLx1mXfeC/g7sc5hv6tin5WotT7cYDS7vJPRfImK4Ga0q78+5/s+JS88hjRpdRSKT6yhlLGk2sHfw2lWAk3M18Plkajxg8vMz85dUM+dEKEtZp2x9rG212l2H4qUNVeioPWDqURa6aqgHYsjnhAibRpdzROjhFOOL7z+EohhOmyiRdXy72nM9RlG1XJeGFPco+OeUn6W4j7UdGLxbkVUMZWHrvJ0yetT7dyRdtzIY/Vmj/GYnjVjZVyL9+dxOpWOEB+5UnEdKs9j2h81Aus/9XiW+/y7wP57fTrqOmN2+pq6IIbvP45wfKHQD5LXLvcG/3YwN8b5/ttzlg4bmfwgWP37RRY/KMrfdsiaTCaTyWQymUwmk8lkMplMJpPJZDKZTCbTEcn+IGsymUwmk8lkMplMJpPJZDKZTCaTyWQymUxHpE8JshjSMK+sdmsz/zU56YD5YDRQKXAaGnpmOk6J1Z3O0/4wh6F5EbddbMYhhH7vgvMQ1AUmGijoBt9ugjQQ3sbfCXukEBXmEZchEUkS3oHQGioIZBYCia5r2/7vt9tkhG0dRMAk7m2BUbX2EPCft678xNuXP/i2t0+eWEUeJzVueFAg7tuEE12sLnr70fhxb1/ZBqJyuMh43F1vb/XPIV+7m1PlKfqET6EGSo+teDu/Adzw5GkKQ+jhvQmwymWDYHbOuSfPPe+cc+6ta6eRp+wThCVUChNkowLliUuUIUqARi5iYHNdSRjivM5j0QP+UiDPC8IhV4SyrRiHzNg09n6EdmmRXy7sqCrQpV3aYz4M6rxKCMHEiJeK8LAC81LbOSE8JWuIysC+gQcfowFzxjTj+iRr6q6iOizQ3xmBHOUIE2UUnvpHWTB6EHVeZU0eiV0Y01QZE0q3IvRuxpgxKmefEczCT1H4htXD+DiBbaP4SkYjcdzsQBhDLBhEdTuXNMZKwRGiDC6cIBvjurcEdHg6JORrOgzaZYMkLhlBnDC6kvIt+I4UZkJIcW7bPdjVqG7/8b1v+WvnPwFW9/HLQOZ+4SwwvbeGQClvLT7q7Tvrt5F+D/cOds8455w7cw7188H2ZW//y7t/hfg273j7q8vwQRfOAv379h78x2j0/3r7d77+73n73UtvO+ec+1fv/b6/tnQK463YWPP2mfQz3l68h36dLKBsZx+F//rgnTe9/dLTNeI33sRckNM4WFhBX7p6Dc7k9de+iHQcUO276/DBG7eBfX7oSeTl21d/7Jxz7s0BMPS/8j/8XcTx7Je9feXy294+RkjgUYw+ubMAPzBKEOdgsa6vyQ7qarXa9vaEfCAjvSua/yNy74wOZZ+ZtAhusUDqsqLSFEZUhdZ2pYI6FGQtzQcJtDkFOZT1bHi+mudoDjVsqeWbuahzpCmQeXQfLTi7PG+IKB/gCJJZ6oSdKlu8UrhPMhJNADq536jIrVD64TrUqk0gHem69owlnlXaEwY0jKJYC1GanK+S1jMF38uYt/p6UobzodC3ZV5pSsvL8PWKjpgAnk+w/hA24rUAH7OCMIVynkuovrqQtcSzTDlfv26fu5XTYUTGBRo5EEf9H0bbss1Rtv47DoZllLFcc8Eu6HGZ0cSF7K370pN9T2Z7PqdaKThZj/hlP875o/Uury25qTQ0NCuE4JQo8NnYtlmYYrbVsa7gIjuh9LTLQfQc3zYbjXjYE+aD4ABn45jDdqEgYbu02/3kqf5BuyOMJQ29kxNz9Jx9T/QtpT+3awf5fizcJ0PHK0zdK5zZtM9KO+BMRdwKVtgVyjFESr5CiujZkMvWBWc+C1msrj0VzYsFnfWzCKkg3MX8rszpUeDag6z3Qv7QOefSwP4p7UgJuf7S+gHdy0tl7vrtfC3mF5pTxKRG814crguB0U6m5zRxDKF4xxTGJLuKn43oCAqlDgVut/035jSpDJTvhPKS8DxazvYf/gQsPlqMT7EiifvEC0J6Bk3CZWtteUSFOJRGuY9CiC6mso+n8jsvylYbE2JtF4pHvAfjPkZHwQmMs1hczpXHkC85LASy9veAeeI77OfILpp3XRLqH0epeY/OeFDE8P3EfZBsh6zJZDKZTCaTyWQymUwmk8lkMplMJpPJZDIdkT4VO2Qr51z7cW8c+OLUuf1/YW+/RKGdXPz1gTi8mr7wUr647UXhr8B4l5P/wotu3HHYLsFftaUUH1/XvjATX9u5g6V+Ba58Ec3XxZdxwb/Fh1Pn3QD8JX0a+ErMOefymL/U5l3Jze8ct/Ilk7ADX2xN5zzQV8SHlfhPT/v6kr+aFl+785dPWrtV+2JwruJ06BN4/mqHd992+4qkvRdhd2MM47UKO053l7Aj7fwWdmE9dPXn3v6zlZPI761H6N56N9OYvjrrR9gh2RthB1WWYafSwu2/9Hb+wuveHl/DbrITq9g15hzyuFXWu92GOe26y9cR9CzSXHkLO6Lu7aBsJxYR38kcO99uxQhz7rl6d9gjP7rgr126h3SqVdjDDLupRmPsaqscdvyW/Pk8f5CWYHda1OwITCLkyUW001J8dc+7YsNfB8uNLtxv6x9i6hNJgh1rRYQdhSV/CerCtlO+uuRP6dqv86OM+rvyFV+ZKF8NDXr0H/qSkL+onDTx8BefZFe0c7Lir4OL8I5bsbNqBzsg46Vmt+oedgDmGXx9xBt+ClwfxPBsCXm53T7tNOWb2RPmTV8pER9XVRzTbkiH8dZLEH6Skd+Pacf14hrZzRhaxBhzy8tIZwW70Mvlh7y9wDsAadv4hL+EHdK95NeqvbpsVY689mnnxqRH42eE6wnvRjyBcVPmaJfow595+3MXr9VxUzrHqZ+uLpPPogH08EPYLZpP0D47GxjjK1S2NK77ykc3EMe/ev973t7IsSvzNx7/nLfPnsKu0D9998dI/zR2zv7qK3/D23/4oz/09gdX3nHOObc2wK5+dxv++Mwa6mc8wq7gavVhbz/1NOz3f/q+t7/01K96+96dusyjCuPh8c9gjnj/5+95+5XHX/N2Mqa67aMO727f8Ha8hHz98dXvohiv1vPON//D/9pfG5Wo7+1r2H2cpNipvSfWbUhzkf1XjnHTrpfSHvrPboWxJOf88Ne3VRrehZWQ/+43ZqbsOImFzT6dd2ex31W+Zua1rb8WXksKny7WUMruo/BH9SI88hTeXSm/0ufrfReUWOexk22/0g+vN3mBmCi7S0SJFVKOzyRFkXJXElPH7LZ1ynpW7Epq5qZ5vyAWX992+BC3XcOL3TyUptbcSlcRygJ55/ZLxc+060G0J9cPJ0nPcrwbk5+rmusl1zetsUulHXiO5nV9UfCYIFpLY4+pI+RUhh6tp+I+4hZLkZLHRELXEWfG22WbKFNaHsUF/sP1E/NOD97doe2Q5WePpr6yjOqEd5QqbciKqC4Szlc17R/Unfy8U7kK+71YGXtiFyn5xrbbiM08VPacn++EPw6/F+DMcN8qAs+mihsX7cY+KOZdQ3wzdaIyUHz9GZWoD8ouzlIZ/OI5telDYucXPw5oO5I6KLSTgN9zxLzjWNmdzhQeuVMdYbIcfZspSG05IyoQP2JE4e4mHyXK8A4dEX7GjgnRDEoV6jurw3NwaOe7zEb43c6sXal6OuEdKqINFXqB3IGqbCELuJ6I+kRUMc0sPEfy9YJpGLxeoTCp95/s39g3hMsg3kkq7SNJV7Vy7T2culOZ/iMoJ+xX2Sdw8Dp9djW8hBLv23g3orbOEq8LkqkfCkq9EMXEjRkNvkLddUjzBPdbLkgzVhJR90TLEjthw++JZTHj4PV2SJZEpSroGTmheuuRM+n3eG1B8xWTGcjvx73pMSbeNfP6w4XHGG8YTGiumYyIOsVrpCaM6GNFeFyJd9PqO1Yop3cn7XolEWsSrHNiiQXxZo9eksjuxuNQody0u/fEcweVR7yvhzQfHFF9Cp/Q3Fwoc6doT6rEkol4TLEQDmR67cJEJ5E/ZVcsS1la7YtnOk7hgkR84b95xPy3Fa7/hH1wYCc2E9zE33PCf3PgvJRFuN2csj5u1wOS6KmtPXk9Ea7cWJnUPd2qnF6THJDkAShW9gPh5/7Q30jmVZc1XxlarCqS68DZD7Wz1pldqBja9VkkMrblmpQjFIP8wLy2sh2yJpPJZDKZTCaTyWQymUwmk8lkMplMJpPJdESyP8iaTCaTyWQymUwmk8lkMplMJpPJZDKZTCbTEelTgSx2DoiFWAI9vMVbhfOWLBYr28cpilRgS8JbksXG5jkO4n2A3d5y2/QcEQXRvAelo7AE1N3ugbgFdSncPBL1oByiHhK3YKzVPR/STVvgS7X40b5/dZuxWBIxA8lt6kqUbXxkM84qjsJIhWgGxiDwy9SVhT4QgFsZhnQ8Rl2N14AojR5/2duLl4A4vnR129tLJxrk6TicD8ZcTWKgR4odxBEXQPbGKSHC6N5+j9AzAXZWj1zUiFBxCyeOe3vrDnDE7pGzCE8Yq3wHeM9srcYdrx0DqvSh7KK3P3EoQ69AvY2YlJsQooryWwlMAWGa8jpUzsOeMSRiYPFgUvDFiv8Afov6dRnG0cwNUSCciBPIoKTJEiMsGO9Do5zdMSN2ImWsMrpj2JStUpAshB8VOGJCIEUClUJ4mBW0c9rgdPM++kFVhPGG1Rh9fJzBdhXqvD/CdYHHIyRN3CKtqU4KxmUyyoXG0thhHETLwLP2l4EpTlcQphzWeOKcGIgl+Y9kANTxYIS8ThC1Kwb0n5z6xCa1MyEWk5bhSv4giwjjvE31xv022kEZ3gbi9/GP3vX2Y3fRtqeWaiTvMLvrr+0VKM9OBbtcA/p3bwQ878c/A859ZQlh0kXk9+3Gl3zn2j/1155PEfYffP7ve/ujPuL+Z//2X3r7dy98w9vPPQaf9b9/5//09o312yjbsTPOOefubHzirz1z9klv795Ff1uIgS9+4dnnvX3pBz/09kuf+zVvbxHq+m521Tnn3Nfe+KK/9oPvv+3tc2eBYD6+hj62vYD0b19E+2xkt7z9w+Kqt0/+B0j/pb/+Veeccxdvw4+n28BFR+m8cySFmRnicCQxfNNS11MCizWNiNwfocQAxsHruMg+mOYaZV0tb+2+KNXreHbtx+FiSnxy+7uyrGScWaHxne6zI3TpYyyROrfVrHR4rfgA6bMUEtd8cSjopsOWFncX+mm7bk879GtWKdBejLFkNCWFbxF3Co435/sIj8YIZMYUM82rEJ2bWbAhLJayhuGTGeiIASa1CXwjP7+1x06I9qb4VPQYYSy5D/MyWGDRoyYflDajhpVnMM5MIZ7fCO8oz/GgW5s6FMvnDkgyDQWqKIhtVfxoF2yaxMzOePAUePgumDgOPxu324aPBL93Pn8wj/9QiKj7UKGEYa14TIbrgp/vg9ELfGx31N5BCpX5QfxoWYTH2yx1wQvOSZoOSh1LCtZXsyVp8eD60jDFwjeKY304w2E0szwyqxnXCm5fPT1A+JgwepfrpZ2v+dmZ+yHPS3KNIBJFGIEP5vJQ7O31Dv6Ixe/q5JonaAajF/lQ3muqKFROn9/rltP1KTxnzOjscAZL5Z2cdkyFj4IwxRJ9S+uChBHySCflKZ+x9YQ19tVCZeTjCHp0H7+qkRhgxz949aODMbfi2KmSjloowrz7UnlPy2hmfufTZr1HGU9TvPtKE81nBdjR+8Rra4F1juW/B8bd6br437SlrfHlkw/u096pa/XZvvt7oL9MzNYsf9xtDRO+zusL8ZwaCqu93xfvWDu0YaRcnyG53p29t1GLuY0nVo565AJFseIntfld+ZvXYegonwfnVWjtPSvsQbaGJQ8ii5U+fj/1YztkTSaTyWQymUwmk8lkMplMJpPJZDKZTCaT6Yhkf5A1mUwmk8lkMplMJpPJZDKZTCaTyWQymUymI9KnAlkcuUqihemXViEUGV9iLIFEkiiIF3Xre3clAmtCPxzCznDG68TKFnyxxbo7JfiBlLgwdiHpUOgQ8EOWQUGykj0QW/MRREOb+N87tE+p8FbKWZEr0tDEsh92j8+58Nb8aAxcZD5c8fZwhHSuElr11OpnYD9OW+zf+xNvb+U1LnQtJtQxoa3KEq0/KYEsrrbueHslW0f43sPe3iPkyTBF+mmDY2IEUUrs060c6Zw8A0RofPOKt7PHz3g7L4BqrUbAYe4dO+mcc+6hp1/1105vAFX6SQHMaDZCfbqMOYqo80qgJgmJUzK3rbEZaZAQxigJs2RC2I798bBa1GVJ6I+KWHZxDDythgUTYowG43YSTB1tf2YcswDZSDYQ53Yqjvo/cSCEc0UTphJheSxRnkTy0xij/WGiPjC8aTOekuKYv7bX48Coh94O+kE5Bma1SIEvKm/eoTBAZ7uMUN9RXWM0NFzVp/8MMA7dcAn2mPrbMvpqdoz6/hKuF726/UtCNzmyS2rvgvEozCDeRr7dgLz6Gi0ndkeI504d50oPY3MrBlbYVYgv/vgjb7/47nvefmlC2KHeSW/fiQmRnteI3zJDu0328PvZs6eQ5F2g2lNC9l44/RTyvYR6eesSMLzXd2p/85XhC/7ab37lN7z9w0tvefsv3vkrb/9XX/1dpEm+9J/86e95e9i76SD0yd17tf9+5ekX/bXL78PvnVh4wttf/Pwb3v72d/61t1976pe8nSQo8/WL8H1vvPIF5/4/9t4z1pYsu+/blc45N6cX+3W/0DnOdHOGPYHDITmkORBBMUCkSEkwbUmGYThAtgjCluQvlgQDNmAbsABJJCxIhC1CDGIQc/AMh3lCT+iZ7unp/PqFdoubjQAAIABJREFUfvndfE+qKn+oqr3+6561blXd0PNkrT/Q/dbdZ9fOsc7Zv+2ce/FPKQ/33Xfa20mX6njgCAF9+d0vePvixS97e/U8jTeP/z1COW+cIkzznXeKOppPqe2tL1HZd7agLzkSA102wcNUY4WGpWygRkicYLfB10rquqB2FdMgfUoQ2roRkZpN4q/DHjVDcWrlL8df+ckQGQgFim3isHFdbZG9mp86AGYAz+Hc2eQXs0GTfcghbAr0stgf3pOhARW+cpgrfhiKazJNuJbXENCI8c5YNOTOMMQCAzEY4xoO96CI+IN9LPCD0R0RWaw0syp9kA7EMjKcmQM/Ms4N8xxhPircHVyRESCmmBW9jCkM1dEZ4pHWcKCcrf1kLCXHS5JSAVOMSlkYiHMHZ2UPyFDxeI1GDaKsCc5MHzNF51bx1D23l7ssrJ96HLOGL+TziGCz/Qv2Ewc2u/AI3MdOEvpHnKsPvyXjXcME1reJdvNIm7C1NDbDG+4Ph9wkLRryXEccN1cayGEgYhZtbE/aOyTWx6tHFdQwVz2mmOF5eaeYCDtQylUegXk8SSSvHupmaw2PztDmSl/GNZo0vQdK2AzDy5KNZQH1Kfpwu+poMp44p32sFp6GJlb7UBUfjDuIkkUccQgFFzI8LeKGJzG0zlEfQqwronw7sF+HW404Dlm5ViAQ4nFOxjenIb6fojhHcBfZeAxlEVKZ42uUGOLslJWObbYDg3TEBmyoWYWXjX0vjNgFCeQuIH5zZQ7QXjnhe2/eJurGUuXKAHhnGCroct4OIS2lf/36j8Md0w+iJmnU5kAS3/m1ibMtblh6jl//puxfGofsVEQ1Xs3ZaB7HMPeJKT6suvfr/SNoS23Q2Zo7u8qAuTePP1OuwUM1rQc7IWsymUwmk8lkMplMJpPJZDKZTCaTyWQymUxHJPtC1mQymUwmk8lkMplMJpPJZDKZTCaTyWQymY5I9wayOAj8EW2OHJHhXRXyI8Vj/+z4OImBkzRkDh4VV46+S0eONZwIx5NA2IgVYqiUybARq4KloGKCRNfd7grabPJjjoVg7BElogaqaks7DZ41AtUcLpIOpR5xbxC/3D7kxxg6oXnyVGUjwhF3pgHLGRIe9S6gUl8NFrx97Ny3eHt5+gVvX9y54pxzbqE7TxEBYteNCT4yCKGFrhMKtNe/5e20R7jSzT71yhT6eMf3a8BJAOJtjPjcJcKSTl2+6O2t/gbFnxO2NUpS8FNgZu9/8EnvNvtVQiD31ghZ3HdUnmFAcWYZ4WkRUxxyDow3fTbYmEZYF0ZkCTquXthyqF7SCk+MuFlEtjBEJYTAqGHIQYEyB1QNoi7zKv+ImwNMMiKTWWcCrEyKeE823EDaPZ5HxuHlDK8kI+5S/AmSgkneKd1DwBi7KZgqO1P0GCB7w34f/AOy6PR5b2d9wvNmW9SG3HbZhwHLzRiEMbSJGNJ1DPDFM2QH04Q4HgHWyHOKQpz65VEoc4Rjdimla2Ya+j5gl8c3CQ88ExMmOZov0r6+eZPcvviitx9JCen8yVkam04sEob3q1euevvNwXWIh8piZWvZOefclZTSfWaJ+u9pwHUPx+Tn2H0Uz+WblMY3XiKU79ws1cX3f+CHnHPOnTtNeOOf++zPe/vuKmGH/8fv/i+9/cWLNE7969d/kcJepvF7ap3iWQT8/PFj9zvnnLt+icbUpe5Jb3/gaRrHP/dnf+7tpx4hrPLyyfPe/tLn/8Db3/nRD3j70pUCM59MLVPcSzSObg5obLy2RmPt59/4rLdnf+A5bz/8N77X2zcAaRXe2PJ2khbtKUqoLmfWqExGyip1rCD2tCseKjVZZXC0KY4rEHZNGCGLSEEDK+uCMFd+KxkoiB0/firYX+1qCEUMqyegmTQEDxveNcSfsvbV/FetJoCJIa3FWena769QZYBYM6lrS0/olPODq4VIw1IpDVq7ouUwxK8YEDy0jU9lh2MbFhiIzrmg6iuB7DcT4YW8H/DsYNjk7tGYrK7wigqIH6ipiLRKAUk3ZmhAGaNVWYhXZNsKzmuEdJFrBPM/otAQD0zx47hHYWiYXhzj2C0IiF3UrqbwcWMWZGwpb064j4U1JBtL8NniDz6OKzjmsF0fq1NrfHAmj4c6Qq0q53YYXA0lHIayHxk9V5+3JvkX52iGKYb+wJDF+ET9iMzzKaNVwQekT8sDBNEAtXgYiD113j0EHDV//bP/+fWg6ShUP0tXYaZsvNba+P5xnXnV0CAM1gsg6FQZP3NEpLOGO1kugTJGM2ypML7t1lhZUzBcahmQMo0oa0znQkYLlZGvuHeXkJ6hgmHN2QIR+yE8q1RnJqyPWdXjHA3OPP/yOgMVCHuPBBG7kNgIxlTciiOaOWLrGVj1IWa98guBdMFGNHEnwjih3sAdx0BE/2IbrtYouYKiTjFsdMexMcMylNcCYRkne1UBZYJbQL6XqH8fG4L/EK89qd7zMKQz/cHqDdMdYnhyfiKH12dlE5+z+Q33ehG2K8yRvP7SxmxJbcfgw0If7/e5w8AUo3TMvOK/Gj/qm1ujPaVWnr4NKe8CIgWprGOKMdI6/4ezLzxsJPF+w2u79tTErreoQVprCOQmSOndshOyJpPJZDKZTCaTyWQymUwmk8lkMplMJpPJdESyL2RNJpPJZDKZTCaTyWQymUwmk8lkMplMJpPpiHRPIIvzPIfj4XicWD6mnwWT3yPjU/h5mhE7SkN4MSgI0ipqkF+BkI7Cr4wcw7PkSHFgCLt8IggetIYJYtHUH4+Wj20fLqZmt1Ihzlw5Xs+koOoYWqUmHKxXxGyNlUgzBR+gIbWqOlTrrSXGSEcTTbp1e4SGCbYJ9TgE5Oh0jzCrazvU7acBR3lsinChF0us8JjhgKg1x67n7X5A6NXONtnJxrvejqYeozwEgDwdU3qTTokUBd5JmlEeYnhup0t5QLTnpdur3p5fAHxzBxC6GwVqc7xCGOX5k4QtXb5BYVxdOOPtYIficf03KDyGmwPkCfBXoqBIb8owG5AmR3mLwE4RrQaNMohlfJJLK2QxxB1TWaX1tAbnFAQzx7nh2FymEZHGyJ7JgGUXIL4YOTmTmL4ifvijwvYC4iVAjBQjQeEfGKfCPUqozPPRqHwKwhgCShjQtzkgc0cO/Ayo3aZAGHaIQY4AQ9wrcMMJxBl3qY+5LvXfYUhpdTG0G6znGOcaAZHFGNlQyCOaL6dT8rMdUX62+oSb7YaE+p45+aC3NzcIKxy8+kfOOeceuPRV7/ZXpqlfPXffxyCtVD5/uPpn3r6dUJ88HxCqt+MIzdyfK/J2ZkhpXYKx4fY6IJASeu7tm5e9fevGFW+/7+yj3v7Ao4QEvrlajB//5Pd+2rudWKI0/Rff8197+zOf/X+9/bs3KD9Lc4SXntuhdtNxK96+79RpivN6gQqORoRN/9Dz3+7t1175irdPHqM8X3iA6uTPP/N73v7E85/w9jtXqK6uDQt89CMPE4555w6hqG+MaEz/49uERp77TwlNfN/3k/3qOrWVhRH0sZzqaGO2aHPdiNpvcgdx3TBONsLQ7A8TmDWYuzUh5ivyXUxZvyKOCNKaOTkPDH0D4y5fT02unzkyD302mAQUNrNPi7ZuYWGgO2LtFD/sTg9MyiQuk+FmW6Ir2fwCdt2a9yAI4DpiIi+T+rVik/U5wxpK6L1DWuIHQua0voRq0q8CNc9Yc5PoyoiNAbhWAqQhCw/3bDLur6oXhunLlXkUsobzL8dbyWNCJux7GaJbQbWzMkHcXibnBzGJ1a0WIazPtDYWM8SfMk4pVwhV2HGOBJUxY+yqHqU94R4cxzUJR9mkvan7MSe3lTZS5yjObK5NCx8HJt1ybQgMmoStzFkCM1kvTrms9D3wpP+UzZf0aZpiHrT4WSohTszbZPz8fU6DsUlDBqp4ycq/Ug8N8tMGgYxq1PYP8P6nfu6sTxfi3zV8I3+4KGcc0zM2BtRjp1lwCg0z9Q0QxyasQ/nqNN5jwD9e9wODXIXKZyO6ihqG0JU2wd8xovZeI2G55eJI6lwKozO2d7ZuazCWSdLmkQiuXtL6QSrEn2ttSXnXi68usD5DPpNNPNuJYC8O7Q3rMMFtDb4fUsoK0fpJub/vxFQOPZiMEVMcQP1g2HEkv9thTT+fzBtDEIMds/cztH+LcI8D5ckxzWRXeGJc2/C1FdQDtg/ELrN2I5c/vk/ymGR8VwYJjKCPcTQx+skVP9huJr9mwava+NcIcn743lBbT06ikQ+iw8HQ7m++mtTeeeP9usk7gsNVo/0Yts980l1H3NbPy/r6WPug7aU7k2qzHz0sXDaX8D0ge0xLkzynuQZ97Ci+F0PZCVmTyWQymUwmk8lkMplMJpPJZDKZTCaTyWQ6ItkXsiaTyWQymUwmk8lkMplMJpPJZDKZTCaTyXREuieQxc4hsVJjz9J3xxWNCXES6DNCRBRSDxh+FeLGZ5X0BcLxZ+0oc6awZ7RD2OIhaI3Sop1Ab4AGwjyLaWR4HQg7VLADCgokzbXv+YOJuKVynZBMbeVepPJiWACyEZXB6q0B0klT5V/LTy74Lf8Q06Kp8sPCgPrJtgl/mfXIfTom/OlWRn42u9TiF0/e7+3ojRedc86NE0B+Az44d7Pe7ueEHe70qTdldy55O13ZgFzMkzkGBONUmV7AjGeAVuhlhHjdhhI9sUQYz+zmW5SWZQonBZxKt6znVcCwHn/wSW+vvEhhXOtRuaUZIGSHhJB1gPPKU8g/tvOwcGf9NAXEL/KSEgqbIYMYZgv7GIxavi1IbpxUkTVp48hTAaRULuG9sPkCuhlRlHnGEgA21ZXLIZ4EcTNhGQ3kLRNNhsFzDFmD6BvyknQAwZ0XackHgCDe6XsTyKquu0h1NYL+4XYA7826KuC1wB7nRVzDlOIZhmS7GMoH2ocbkvt4jDweZANBOyz7QQT47yyDNgv1sL1E+OD4BtmdDqHNt/M1bw8+/2lvP3Dphrf/ylKB4X3iwY94t7sDGj82+3e83RtTPKcGhBS/vkko9Bsz5H8pAiTu7aIO55ZpPLi7etvb3R6NOz3ARYdrVG+ffO47KexThDx/8dWve/s3v/arzjnnPvHkJ73bsw8Q0vhf/dYvefuV9LPefnyBMMXZGtXt2vRZb59dJkzxnZuEEp5OimeffOLD3u3ym4RajqExP//B57z9uS+85O2nvvVZb+8kVOe3Nu56+7FHCkzzDMyFr6y96u3PT13z9pmf+hFvLzz/bd5evURj/eI2dJYp6rfxFLXP0VpRn50F8rs+BfhihjkHUxm/slCeR/26UUFHorSRkeHEMOwWJBtO5j0cHI5UFujUCCHbIp62iCZMX8hYcTI6ieOBJ8NgaWLPKWkREFETz9akg+eBpMGfNDSzVBehPM3zSmyLKebM6KOTgAjT9iNtJaHAd6taCoVs96bVCmD6EIOnlBXGH5b5CGHtlbL9FeZZiTOQ96Z8/4J+Suyismxi1YrXPsD6LMb8QPxxgGVR4vtwrYB+QxkXyfoytj1Y5zGMqND4M5Yhpd6U/huoPXgyHg0Dx/r10VHtWotjdTXQeuVB9svHUaWuFDwb7iEq5zyvR1o3EcdyTs6BY7YmpefYnkXBK6PY9gXcEcEs7anr0rdbbf2IaW2AI9bS1STMuvQ10f6fVepHwcbzfa/2Pqlci+BVPgp6Xp2jWbLk9zLj6mkc9/EpHLNYv1L8s/Eb6zPwrpRuudxC7bo0iClT+nsdvpm/npLnNHQPlDTWXY3BpoJALnuOEpaRngynHmD9F2LI2gjbGIlfW9fqTa1/luOiYXwJsfUp86jS93EeTUqcLiKLu8BAjgLau4cM8QvvzhHx6xBfrC2uyvzA2gLfrSBimNUPbIgQpYyIZXj16PMWQ1mF8L4JUcc4ZLByxnwG2IYwjQ7sIvwEn6OPXSeS+5iGL8Z+FWjjivfbZP+E78lxnKh9dN9qMqdIc+ceIbYKO1DvW6h5jm98FD/t5m6PEua+a8NWscLKUrXyH2r4bf5mszYeHqmytqte2R7xWqDNlVFtnit97fO5/atu/bXftV8lOyFrMplMJpPJZDKZTCaTyWQymUwmk8lkMplMRyT7QtZkMplMJpPJZDKZTCaTyWQymUwmk8lkMpmOSPcEsjh3jLbkFbLjv8JRbUAnhMpRdw3xqyKBa7wzrIyCQ9akJUVEpSkIMxHNuysMhvlQ4pSPUNcfH880XFQDZHNd2BpeGZUqYWc1R/mZCwaBuCqtsNB7zSl9Xq7tkHFNsEeSdoaA5OgQirQbEpZzZ5uwnGFAKNZRTpiTmXMXvB2/XDybTdPneUBhBCGhRQeAp40hLemdd8keEXI0DAlXGgeAUs4HzjnnOo7iSTqATR2Q++YU5S2fn/b29FWKfzsYeHsqJcxr2C3Kdi3b9G7nz5z39n1LhEq9NFj39uo0IUfDAeFMsyGF48aEb0Y8XeixE9DIlI6dRlQ/UQRoWUSLARrZRYCe6RT5DICrOx6T3xDQzS5lICVXJ0RqpIjE9WMvcmUg74jiAOzTGKNMZewQw6xX5SVgZ4rHEPUn45oQyYs9bABtK/eMPyirO/A5oITHxyCUGWqriF5BDA8bvzHt3aI95wNAEwO2DRPbA4x2P0X/gFjG4kwBa1T+i0gjhp+GtrSwQW15LVv19vg1QpE//Q718e/rUXk9/eTjlJRgyTnn3I0r1B9vjgk1nCWUn3fWCcP71dU3KU7I87HwAW8nO4RMzqcKe2uTkMVzgCk+tUKo5eNTK2Q/RCjfEaCbfuMPf9vbL98hZPFf//gPF2EnZ7zbz/zu/+btfu+Wt+8LT3p7Z43y0OlSmT94Bvxcpba1NE3uZ84Uee5vUn53+jTufOgDhDJ+9dV3vL24uAj2KW9/7guf8fb7nn7G2/m4aOe/8qU/oLR+B6Xjmb/2E96+c5wQ9ztvQ/uAttqdozYxBW1yeJfawnR3rghvlfI2N0/phuGLry0azJfiVRIZrmcQC6UhA9thffxInyIqvT44jpfcH8pHw+Sq/tlflMikBYO5GY4HkU5y2daQ9PSQa1BQu911/KngBn61tWcjzNcRIoPZuvEQ2MSHgaJqspdg+yelgHCeynCaqosdrybQ9nq4r4FyQ3xxzuzAW1LYKbYrtmfCSOW0MAIlYvBKPFwO2HaOkcQxEJ6DxIxYucGzIaaxCD9kN11g/0FMHa5hZZRemsrozBTW9hSeXPdZKO/pWRuHOCNWh5P9WlOTPtMGpMev9WmCMDvCwaGBmuD2KuVsgmn+XPFsE3xhXv6/Ht+riSEVEd0J6EzlRhOIE/+Ssa2Ih2WY6H2+VmuSTxXNXFP+ba8YaNMm2oanib86Ea7EcRpCV25XbAxWxqm69znOOTcux1WcC7CNsetxYA2VK+OXNgeCD29FSn2nWjtgY4l8sQLvw9lkmlgZ41gLeVPGYFTWatSE4GCu4yRjXJehLSN0q16I+Fz22qK2HpzTsOhSPxzBXhxpt2wNgyh/dhUbYoXhfQ68r+mU+YBbnHbhTCHOMBRtLMNUQQ/jIoCuaaCP8zFcKZbJz0XwHmGqA9eOAWK514FrxEozgefwGh6FHswU4HgM7ljnMYTfKfnFEbYPeC6Gv3TMt4LKrdnM8PDkdpWzvUn92ByUhZRLX6ZMxL//NUc7bH67OU37HkVMr1LGWprCsL4RSWWLbV9rB2yprF3pUbPvZ/EwD/vH8B41wrdSm/akfc9xkLRWz7ZdQzW5mqLe/2HslwvZCVmTyWQymUwmk8lkMplMJpPJZDKZTCaTyWQ6ItkXsiaTyWQymUwmk8lkMplMJpPJZDKZTCaTyXREuieQxQVsYPLYNsNIBdJRYcBiKhiSTPvOWcVYyTgAwgfUo5BUYICKGZlUzNCmsuecnYaXUUIai0PCr/Fj92Czo9yAU4FnOb55b2nl1uRkfqY8natYoSpOJXMgRJUd1lH6w5Z0ND+ICJXaByzTTErumyNCRC5OU58YjAiRma0Qhnc6KlCfeUwYSeQ8BYBDHmHxQONPtwj3m6UUf0yPuiQB9HFaIFI72K/Bb7RBuLMsgPh7ZE8Nqd7uDAi5eiojrPFOiVAZAYatO0uIzJMnlr09/wYhVFeXT1O6twh/OkAKWw5/ZJTnsMSi4NjAMH3Yf8YQRoS9DMayDCOl/Hc6JWoaAkz7hLINEkIgs37ACCpye2foPTZAlNOIwlPXkMVqH0OMOJsPJsNHNKHLoawCxDFDqQOiO0XcDnJR5wq0bAcGtaGjfpBtUZ/ps7oi/53uFPgBlDBiUwDVW5GJxpvQ4Nc3yN6CvHcojM4MxZMOhmBT23MjSuN4VOY/gnRjhwTU9dorX/H2+RuEKf4eaELPniVsrUupD71zldK4tnHDOefcrbUb3m0jJYT53SEglaG997qEGw4TSu/OzhVvrw/g2V7RPx+FIn7k9GP0eUoJj7qU5zf7FN6nP/v73k5gfPjbf+mvefvm20X9/z9f/8febWqW0j2dEpI9GuFYRvV9+tg5b6cXb3p7YYXy/MAZwj5vbBSI56uXX/duH//Qx729eofqe32V2vLTH7jg7SsvfN7bT5x7n7ezjMrl1174Beecc70feNS7Lf1nP+ztS31qb1OXKc7bUOaLPeoH/ewupQvwW+EChROX9b8wT27rO7e93U3IHZXLw6eqaoxR6WT7xAQ38o/jXiivMzh6tx17uApHC0InCsnr46hm/dMEk6sigHCdpSFcGSaqfBbX5kqZ4Lo21OYjBYfpyzCX09fkWhJNh72e1Mp/v9detNV7tT7m6wKWAPgjnPTAkJfyjixlaEjwjRhzcTMBCELWlhHNi2sO0WTpQtwwp04GE2HjVQcMu6zgi7Ef5AH6hyDLxR1bqyF6Lawpk11pYemCiMYlGpGHLcfJFpx4HYUSTxTI13tUYR5Wf2gzTzTBo+2qcLAVZLOA1dOy1izP9ThEad+pIQCbjA215aIxKlm/RhSnhmSFsIF5ngeIDt0b8aiPqRrubs/gGqktmni/yEAWhtYPW8TTDmfZTDzMSXeF/rkLUyyHkSl1iy0iE9ZWODRl2j0R2v1ioLryxGt98Fo27TnlVYyOy8wm+zUrY7wnAELf7/UNuPZlUxrkB3HMrLcr9cauLhFSi+u9KMaxSQ4P6zNn87iMtpUUOLxKCfOsjI2QcNwDx7BnisoxKwzlBs/ezcI+HsdpHOrwWgF8f8puTyjDiQAHHIZyOwyVPHRi8t8BZHE3IT9JmVx4tcGvT2DYZZyDcJ2BnZLSm8CzSYLpKtYLMby3wbEkbDD/svd5NYjuRkjUJntaKGhpHZWm9eOEprZo+wYhtoo/r5mL1XGvwTojVK7hqVs78asz69ehLH4hPD2N2j5OTp+u/aHiUU3WcIdxlUGTsPe7jmjSJtjVA4eALG7y3F6yE7Imk8lkMplMJpPJZDKZTCaTyWQymUwmk8l0RLIvZE0mk8lkMplMJpPJZDKZTCaTyWQymUwmk+mIdG8gi/PcRSWOAw/2InRyJBz5VY9Mg9dI9sH5CqBMQdJ4qgFDZVDxNTn63AQD47FpASIaqCQYyg3CCAHBoyGg8NlEwLBgiNqhd8zbGPgKWM5jQFogXSMU4sQ0ZRqliP2h5E0oWyw3lIapQTwMC0+Jh+HsRFwVYD4A4aG1Ff7s3m0I3WLA9OZThGQdJ6veTqA97YwInZlC9FvHCeu70j3jnHPuyojQkdNuicKIKexoRPjPHUD23t2iZ+c3CX86Ov4gpbFPSMsTJXJskBN6bDACDNkUldviOuFZQ8DQRA+f93ZwmVCk3WcIBRrdLZDEgbvo3d5eJHRy8vgHvT198cvedluE6BwA5jUA1Ga+SZjkMIW2VaFiYVSLp2n8GA8AT4v8PHeOwgaEq1u/TukFfHGwUuRtmAOGdgyY3k1oE4BQDRPyPwQ0UjYE3G4MGJ6Y6qXq4wHgdcaA6R0BQiWCdhhDnKMhIHQHlN44pHjGo7LsoC8hgjmIYQABfHEmDwMuwLrIKb3ZsCiXIQyCIWCss4tventhbc7bax1C1Q7mT3m7t/mWt/tbmxRoF8qrwrJ2KYzuFOVhsE3to3/tbQrjxHmyT0P7WKV+NT2g9pmVDPCdjDC5nUvUNx97h9L6veFZb88uUDyXLl/19h+/S3a3S3GuAW65Gu9wzOrNUz7HgJfOob8j+jfICHG8vk5pn18gP2lexHli/jnK2wLVaw/GqZduvuPtX3vt33r7/acIwfyj7/8xb3/qS5/19hfe/RPnnHOzHUprZwzIrT71q4UpCm9xjtzdkHDuI8BLffsjH/X2F19/w9tra99wzjn3wac/4N2yhMJ+5dpve/v5Dz7g7RtXtrx98knwv/ayt//o6mvePvOTnyz8fs93eLc3btCYMd0nXHcCU+RyR8ZiBTnNKQlONm4Mnop/cAiYjmYoPGXNo9GQFJqZq35/mGvrDBWfA4gb+VF/5QaLE1BdAVuT4hoiF92bYIpzRJGV4ej4RcTAAeYql/3jWixgCNfyuRDzi+UjozgZ7h7Rkeib850g/Em/qXIVB0fcy9LW4RISPwjr18Sa2PpcQQKSm9L28OoBhmeVsbmI18qZ+2Sj11qYhIXcS1JVNMI1qZUPQsQgOLMLCco2HCvlgzXB9kYaghErGvz7fhMIbs65FBYaHYYlh7VIgHHCPgDHRsT2Vev9EDHFsD5T8onC+LEvY9rj0g/DYkIYWUqJghXhrnrGfo2ZgLSU3nGcwvUZjisxrvMQaQmoxSyjeWQQYd5IlTNDKsLn2CawHbCxFJeWtXs2eY/I9+sU4Jj1N1gLaftRUJXGTMGjaljQQMWsUZ6xnD2+rwHWVk0AKwsGxnS7PaWp1pbJxrpnyOJQfgDnoCSafPXFi7AJYg7KAvGayoLFZwmDhkRp5FuOp9fOUGjvQibX3vwxbW2jjdmYMCFMBb0eYTwQERsHIDz+jmTvtcbdyLG7AAAgAElEQVQwlPsszn/smgS2doG04LgK4QTVlTzKVTo4j+BYi9LGjAzHTAELzuoH5x0FF84QndgnEFvP8LzhnunLYaZlVyxFmeiuvbeq0suQxTjWQV9OYnoXgwqxgeK7PbxKSxzv4P1Dhu/hsGzJjtkaipQ6ebypHp2B/SCfo6CsYNxBRHgEmesFFM8UVHNFcce6RwQzw/oiJhlXS+AOr19cmE2O9UWYhXuACGIoFXj1yG5j6nTog1l4V5ZAentw9VHSKcKMQrkd8uvk5OsYAsDcB7E8HmIafbmwqxHguUjuyzjE4bo+U/oBjcEYN4ShIJM1cUQ7/FG2uSSWr7RAHQQnn2VyH5fd5HFHu6LMhXLaKxx0wK7Ng8eUaTHEOSXCMV0rc6zPoh/isBPj+gfmkQjeU2oKlMr1acF2itf2heq3WCAZrY6S22T9V4AHuepD+g6Gp0NbT7ILMcVncYytTwhbwJPJ5kUpxt3rDwxU+s5p//3KOTshazKZTCaTyWQymUwmk8lkMplMJpPJZDKZTEcm+0LWZDKZTCaTyWQymUwmk8lkMplMJpPJZDKZjkj3BrK4gaRj00gaUEgHqjS0Rq1/xh1ogOXab1oixDLgkWmNvykjgBjKhz+wj5TqyhoEV2H1GFaN0Q3q62S/5azVN8cB1cfDkDAtylDHFB9CPQA6AZE5aSpjYxNHCBGWn5CGg7kSfRvcAEQA0ScZ/itWaG9AXnH5JiFHw1PEpkwRQVG2UMQ4BojrDhGTA3GGgESZJtTl8AphUwdbFH80LvwgIsltU5rmlwnNPD9PGNjpPqVlm7FPALsAHBjWhNPJ9sQIFojCAHRnGhEm2SWQ6S5gpwGlnI1KZDKgXIMNagf5mOp4NKL8RBn5iSAPKSJEAGuTp5TIvETSsBwiEgww1pnGcIPxzqXUcIZDQqS6qSLPHP0BbQLGwCzCBgrouxRQGIi/QDRU2VbDWcIRd6Ed7MxQR1hfJZzr1CnyvzMiNPHUmHDH/RDQ1DCUx1s7ZZIoP4MVYAp1AeO0Dij0d1/0dsc94e3h7Glvb4Vr9Owbf+qcc27+4uve6aM7FPYHkwvevp7Tc9dv3aGwh1Q/gQNUC7TxpRkqi+p3X70e5WftBpXDNo5fESF2E8AqB4AyXl54ytt3bxGW/NzxIl0PPUX9t39rwdu/8vZvevvLlz/t7b/14E94++HHHvX2T//F/+XtW3coLQsljikKFr2bG1O9zXapfdx36iR5GVCbuHObyvN7Pv5D3v7am7e8vdUnZPGJcwVuePkE1c/Lf/I73r5wnvDSdwbU3panqH3+0Rt/4e2vTlO/+sjf/28oH/cV7eb2Nwg3/9gslefV/rve3jxJY1Bnk/q7hibKVQzepBOucoJDXquwqA+ImJHkr51QGDhajPkef9XG2cp3g/AY0gnXF+UajnsmG9cCDJHJHlAibZ3MCenY6XqsXuWu+W2bvv22rUApzyZXnrRsNqKOok+8F0J0M0eykh+F5tXo+psqSIayZZgxRG6iFxkDzK9FkeOsxkw2jmJ+FFQtSkN3OiHPo7GCdWuyH2uCt27RiRphr0GIsGUI19LmpFhAVCJ2kCFx2W6meXq1RqapbZtkeas4lnK9jRleUPajJqZmm8rLu8Fv+5U2zneN5RisIpX3RqLuTgl7FteZrNkKbSuQ41HfUShXKUnpbdKW1bFebYf4fmEynNzV130jvKXCVZbmTqwJXsPQ3xAbr6wVGT5QiDPTsIMKXlDFDrKpfvI6CH08qm/76pqiTohaDLT4lUdxf6vNAcLYiPlh5R3IeUZ3vA4sFHDMrHWwZMDcyd6xyf0tgvdcEb6MCrClTYq9W0KsrTbeYNDwHsEJ7/NyBVeNuUYMfwzvPCLEKuO4hleTeWSxgjZl5F253PhaHtMlt2G6Ig2veqC9XohXIMAYnCCOGBKGdhRhfeYTYTTB90YaVlhJF762q57FnDdD8tfvMXZ9MhmCkrcm30UcBCFbpybjioRLbzKnNPqeRQmTvn7BOR9t+bmwwTCt1rIQp7bm0MYd7TsC/g6zsg+nDJuslw7/jcHeadH33JN+d/tvI/16nHZz5zdLdkLWZDKZTCaTyWQymUwmk8lkMplMJpPJZDKZjkj3xgnZoN2vB+tOY/Jv2rVf+e79S6rdz1Y/1+Hf9NcG0Vr+11bKiUrtFwURXl5d99NWV5/2UAmCn03LJS+7fplHivb762j2Sf2vKOp+RdLktGyjNNZ8jmFn2i80mpzcrckP/vqR1VuKpxuhvePPMOBU2xjKdv7kGeecc/FFchvN4y/66NRjCBdwDzGffTp1md6+S88+SqdVR3gZenlCN4CwA0e/wsZf42G7GuKvC2foZOjUGNJVnkB0zrnpTumeUtzZDoU4e2zF28dOn/H28st0em17lk7iBvgr1u4U5AdPfZbhp9ivhV+6O+diOBQ6iqmsXEDlmfQon6M1eGCjOBGXLNPpvRROdOZwEtgNqEzSMZ2yjaGcE/gV6RAedfBr0Lz66Sa0nxA+z9jJZqg58BPALx1zqPNsBG1hNC790uc5/DItwyPZeEIWLq4PhtBBwHsGJ4Qr9xi6TIonVJfpBGJ+5Zq3w0UqT9el/Nydh2fXqM1NDymCtEz7wGH9QPnE1N5mjlP73Fmn9tYfUPt0q3QC9uwrb3v7Y1tF/p9YfpiS1KM6eeENOnG6uEBpjSOy0zH578CvFE8uHvf2FJwSvXurOG15/RKV1cw8nbpcmaWTlltrdKIzhJP8M8covFcvUd5OTlE43/f0X3bOOXdnh8aaX/7yz3v7nc23vP03n/0b3n5o+YK3/+lv06nYzXk6ITzXg1/Zjstf8waUvuXZB7x9bIFO5Q6GdNL07o11b3/7hz9Jfnao/7795le8fd8DFP4j5z9YfH6H8hY+QG35wsI5b7/xLp0+/qW1X/J2+pFv8/Ynf/wve/vKFNXhtWvFCdiVLp1w7vdpDFqco5PiN1Ypb0lE4416kkA7gVH+e9hUjCZqHTb7FXrNOkNZYmonhfWUHPxXn61PXWrrTME78wvjQZrL65kmJS75afacfGIRyQNOW2eVc3CuVdwR/jL9sH71LmxZCvf36FfBhx2PttdjznnlF09xYL3K9R216MvOwYlJdmAsEO2INTf0g2QV9cggPVv9Sh/W2CkuXDAEbTwIZT8h66vVaTO57UcNxmbtRAsv28mTdNq+R0uLJm2MUUrWWykbG+V991gBU+06j7lnmrTnGGxH7bMYD+Qz2/v0nvbuAOueJxFOXGF+suqkFDzHTq81OX0L/VMG1dCpFKj6nJ32IvdAeK7w72T/WM0CsYgp1/JZ/74gVQ6iHA4xQZubtM7XPJ5cfbcil4XYPpW2pL3/GGO9sbC1MQHs0n+q9Nkm74d4e3aivV/qhDZ35fnhnoNRTzbzTuRN6YSSdqifve/DuStIRT9aW63IbSGbf+RyCJ082Eb4jgTGrziUx+BcmNMiyEMIC4BcWxOGct/HJKble4kUy4ed2IOTo0Acw/cssUqjmEx7AGWPp2KxFDA8fkJUtiNljeDXHxBeF97VZImc7iSmdy4x5CGOoQ4jWIuVacGca72EzWOQcK3ctBOy/vSvm3SbDA89KQlTJAIYWq7397s/aEsZaZQW7SC4EA+HSyjzOJJllPTSSW034banO6a7JVWgUpPRmp1IVyYPda9dnXxX07e/7wX29vPenJCt03t22ttOyJpMJpPJZDKZTCaTyWQymUwmk8lkMplMJtN/2LIvZE0mk8lkMplMJpPJZDKZTCaTyWQymUwmk+mIdG8gi92+qSD0PLAbNHoLHocP2MX1MgYGj9JX+DWG3T3CU9/jsYylQnEUFuJC976g3TnnQgF90+jSbc5MFt2RyNLkYnYpfn7qf2+MwUHEkXX1fpg72IRUOHzsIn92Mpwc+ClBDphTxEWwC9CpgrKM2tlwTG1i9sRJ55xz3THhRNcRLaGgXIYphD0ANNFtwqlGozuUsPh+sss0hkisgXYaQbr70Gf7kIduBzCic4QzvXOHcKEz54thL9shvznEOZih/KxceNDbc197l9KSE+KXoc0B1cLdSxQtpHU8RqQQmVkGHWiwRfYO5cHNEkrZTRHO1t0tka9LhFvNZ++jZGSExGXxp5vkPiJ8bwfqPEookSkgbPMqT4gGRjYMYzdBHwc/cUJ1MUI+3BDQSBU6FZApAdR3hbzenRac5pgz4K/ciMo5qVC0QyqH4RDmlxVCBufXqS1v37np7c48RTTsImOH4tlGfHKZ/yCg/hZv0+cj6BSb04BXBuzSygsveftjG9TfznQoLcunCjzvVp8wymt3KQ/zM+R3G3DRS4Do7m8TVvjRxwh9/PBZ6iuf/7PPeXuwU6Ccn3v8Ge82jqkSpwDjPZg65u2LtyhdG7fJft8JQiM/9/S3kP+ton/8+qd+w7vdcm95+7///r/r7a2LhAn+J5/+P8m9Q7jfEzunvJ0m5H8mLnC+Mz3CKPeiObAJJ37tysvefv7Z7/X2sSUqq1/99X/u7VMnqT4fuvAj3h5uFXWxduXr3u3hc99K8azT2PRb1/6tt7s/8QkK7y/9dW+/eZv8pzuE2j41V+RpO6Xx7d0tsqcHhMg+Hp329g6Ohyr8be85UMXNKgizw9H+f5NYN6XnCv6RX6PRZF1Qv6aobA2CqiGIGb6YPQCYL7bmK93YOlhG48UQeMYQocp6SohHU6a0JUwXu1ID0sWueMAwg0m/uxK4d6KOQOp6UlkrM7DpIWxVGq1bjxA7pbEUGd6y/JfVvYovRuGesR6hW/VbHI1wj4h7yjFczcCLRxvL9t6zcQyb3Mszra7w+hvoeyMBqxxkcjpydZzCPeVkeLv9BMJeW0IaF8lugixGvKRcRpXNcIihjDrMcnwvQMrq7knCFLFka2M31AlgHHkVBrJ/AWusXxMAa1/MZ9ZuTg3Dyfpn5a0gMpvshyWyXN7kOQG9Oil5rmullgOpVheZWFdyGHV4w0n/+1vHaGhiXQo6u+YpHI8RMZyxdh2I7kiXlpDJmXq91+G+K9LyzocG3MgrY2kNilxNK8Noy3lGIVk0C+Q48xIbG0Am2Mig4D+1cZ+98kAkb3ltEV4ToKKGQzlsxOoi+ldDH6dpsWdKcc7JME30DgPDwP1GCGUVQeKxaqvXKDvQZmNlzYHuMfQJmAKYzfJWrrOxXiMoqwgKKGJhwJpcGZtZ3jLct1T1Bu0A9u645uJXmzCGLLgjpngSOau9X1fXbS3fWYtXAjTA0B9k/JCfbTcZNYme1opw/Vejqwzqca51+4D9PrdbrKykNacSnL7+AVPd1injZ02Zc7R3k/ka2r64LtHWuzWM6D1Uhyy+l+i9B2kr9evgeyije8hOyJpMJpPJZDKZTCaTyWQymUwmk8lkMplMJtMRyb6QNZlMJpPJZDKZTCaTyWQymUwmk8lkMplMpiPSvYEszgE/gie5wW5BDGJ+BdJOETZD3wDqgWHWEG0WTD7X4Kh/awwwPVn7XJPwNPyW/F28hgkCHwomSMW2SOFhKjRMMaZKiZNhvAT7sE6p6wiZFs81wHlpqkMWc4IZtFmG30JsGdn46BiC7pZY0KneondbHRHO08WE3s0DQr+Mc0LIDseE+Uw2CHM6s3Xd29tdQhZXqBTW75S2jCSXAeC3QrBnFwlZvHrtdW+vnCsQnUMonySg526PCSs7d/a8txfmv0z+wU9/DEiJBPDBMeB04xIRmxIGFvHFWBNpCMgYwApna4QVHs1BZS0TLtVdKlC1o+u3ye2RE5S8LiFHx8hWCyAtA0KYDlOqwxgxRQn5z0aFn6BDeWdtHPBCiAxCRGkeAVoN7DyCNPbLtCQwbXWhPJHTg/gPGN9zRB1FXfAO6R0XYQYM6QwgpwRQRwsLFMQaYXVHYHcjQuwG04D+HVDZuvUCQ5wvEbJ4TPReF127RmF89W1vv+/KO97+wPIFbz9w+oPefufWDW+v3SnK/xi0w3nIJ7Uw55BqtwFt79x9Z729MEVt72svfMXbPcBBPf+RDzjnnFtfJ+T2FOClr61S2De2aJzIA2qHT65Q3r7lsfd5+8/e/FNv/8o3ftk559xD8497t3/0yX/o7c+++Flv/87rv+vtNKc4HxsSprjTo75yFdDYM2lR5wuAV16Ynff2a6+96O33P/Vt3n7o7LPe/vRnPuXt7hSF/cQT5H8EGO2bJVb6mROPerfrl7/h7X+5ReE99I/+qrdPPP5xb1+6Sm1oCvpBHFE+0xIRHgO2arZHbTIIqc/c3aL22+3Uz3Ua9VKi/bC1X5vF3zdJ0hpOm/8RyYbjDl4DoK1bsSgi8CMBKEO2JgL3BusitrZF/FqZAESYItpJWxNyVKmCd2Jrwb0TqWNlVQYkJFLGYkkIszZXbuyl/V5ZoSRVXePrkNd9ZqRJ1ztCHJSeT1iLOAFXBWGkGu4X140K9rBNmlKGKVT6vlpWclqqPox42LYEd3ZVD6JAIchRuf7luNl63lvI9jKwr1D2Zi4X3BQ1wY9qwUiIZy1NbHcF+cT9kHDDzx7pDQW3iRRSPON2FSqVC7seheGaleeajAdCeXGEplYnaGvvRTBdk7aIlixTTu5KfTaaD6T+3gSRzUpUjD/Dq1BqBtAm5aM/u/f7DxRDJ2uIX6cgZAXs8qSKZ7WlmoYfT9nVFBgP+cH4U6GtwI0nKvJbQpjvtlE8nKpcIH2s/bLFHYZC/gXUchFy3bsgudxULDq828Hy5PFM7o05kh4LVJkX2bsDMhFJG4N7Ui4ScYse4/scaHthIrexiCF+Yf8Sym11WI5VKSx4M7gCqQPucSSPKzjexQwtT/awLK/+Dry3YetjCAPLBPwk8IokhgV1HE6WJ75OQTQwli2uyQP2Pg3f/cGzgTzvV2YE7QqnALxGLHRyG1LnXZzTs+opSCs+x+Ydd6hiiOZG68DDXe82WQupCHvB/XDw7M2+R6hFxTYQxxSjObmO4jmT95R87YeqTxfbGwdC+hTlSntv1lj3Xnc0qYf9Vrn+/dDRqfb7DKe3p2bfbe1P34yy2C07IWsymUwmk8lkMplMJpPJZDKZTCaTyWQymUxHJPtC1mQymUwmk8lkMplMJpPJZDKZTCaTyWQymY5I9wayGKRhp9hJ8gpJi24NwmPuiIBCJArDOEwelUa40EG+za47Ep2Eco74c3DEWjmzrh73jgruRRN8HSpVj5hDqjAeSGOFeQHihgoRYJgchjHQjuzvjW745hzHr9dh4CVy6MVBOhY/SKEtp+AngRoYIbZkoUCrTi2fpPA21rwZTUN48FzqCFU6zKmmO+Ntsu++6+3wNCDUSnQXlkiKyBxoCFEE2NgxYoCH3kyWV8j/ldcoXVtlPrqA4oRiWx8SKrQ3T9jjpTOEM51681Vv90eUFhdSmC6Giikxt7Ej5Od44EDQbkL6IBpT/rMdyOeAMK/hPGBzeyVCdo1wr26L8LlZuEzJmwY8LhYA4nkHFGcwAqzekHClmStxuzHlLYS8Z5GM+kFkcZYiphj5PVCGg6IN5QMouA7YyPKJ5dGZxZkgBodQwqPtIp5uD8okoLzlUCadeUL2DgbUxvNbd+nZkw95c7hObQuZeJ3ZIu3Z1k36+KVXvH3hNmF1nwFE9tQUtT0AMLu7NwkPHG9RnpOF4tk7HcrDnS3KZ5pOU5oAGTzYoHRPLwGKG8pioTfr7RP3E6Y5KeslG1E8N6H9bkBb2r5LY8y5k/d5++T91Pd+8cu/5e2vvfuCtz98rkAZ/8DHCNn7e7/7297+3C3CG4ezlO5zwwveDoZUtmmP2scjs5SW4XbR3pfnznu3S1c+7+3HHz3j7ftPEl75jTfe9vbV24Q1/thHP+ltt0XtcHuHymL5WDGW/cHlP/RuL87SGPSx//mn6Lnlx7x95zqNtbMd6r/5AMbmmNrwaLMoF0SFR9PUfrYGhK0PehRGnsIYCGLUS9EH+cnZkuybg4yp06Gni61DYb2iLMzYagG8ROUn2vpMk4qRBjtliL/JdOR88QefIAZNRriyOFk4sh8pGrYmbIBAYmtSROWV6CieDnmfcFhYsDqpaeGeROf9rn/fq7wdRHx2r9Jbj7ZC5YgLx+WXsveq8I0M/qi0w7EylmE1hKxqwQ8iRavPFZSeVqsaOpRd6pAhvnjv/VOo4GnzHHfEClaPITKbt6227VBD8ub+c9wvy2GMAGOd4jo4jwTfznE88e4YdZwp39/Wt1Xt2p6qzBn1j+FzU9FdQ7ViO8RuUKEcEemYsitXSM0QkDI2V0orWxcwli2YWJ4YSy7Hg6hNcpfRrxpKX8NeOwWhKqGzm2AUeX3WY5Wl8uTYYXRHWw6bY4pxry8gSpX1Hq4hslzuH1mquLN3PlJ9yphgFJ9GpT67l3/pcxyvsa3WoxY57lhDXXpXsGUcMX8OyiKX+2coYGZzqS6dU/sBrr8QjxtB20c8bxxV/yK+V1kfurHoznHHME6Fcn9KSucxSyC9T4jAPVLHV6xDGkvHMK7m5VvhGKYIRETHDOMM6cObriAPCaYL8cXVO1sFWcypvlA+UJ84fLDrBsA9yqW2MHmNgnO71/VKZ2J7HPROf1Q1rrWJNnj28hPFXY5/L7eJkBssSyRsbdv1+P5RxjiOa9+itLVZrDXxtxOrz1AeMysvbN8HbUVbZ+AaW10LYH7CybSwazzUopLXCHyNz77IwFRWKRQ/ZtG03IPq7Swvw5DTd1jvOdqEo35XdwAc9r9vshOyJpPJZDKZTCaTyWQymUwmk8lkMplMJpPJdESyL2RNJpPJZDKZTCaTyWQymUwmk8lkMplMJpPpiHTPIIv9UeQGJ+Ar5EmTI9bBAb5zzhn3KWsc50FUhRkqLLlcwbMxaIuKmGkWt3PNjsNnCoYlROQWIkfKtDQpNQ1d7RQEgFwX9Ufgubuclv2iATSEVjMsVT2GrlIaAFYWKiJG1AJiY1PyjziGMWAXRp1iaJg9db93i25/3dvJFKUvxTAAWbwDSU0ywpK6G1cojWeorfTzIl1xNOXdMsjPGBpwAljbOALETU7I4myG8LwnZxe9PVy97Zxzbv6B894tTOm5PvSZdcA+rzx4ztvz71BZbA+pLAaOMWHITIpwopBwr2NELSPeMSVU7CgGPOwQvK8ShjicJcxssHzMOedcev02+b12jYI4SUjUoAPD/zSFwQaKlDC82ZjKOR8AErlCTSWEPk2hfsIQ0NkhoE0VbJsLAEcNXJ88LpHF0BDyHUgH4IhC4Pow5BUOlAH5SXLCN4/iAoM8QqZ0H/lCFM8Q8hbNQP7vUt0O3rrq7dlT0A6nKe3DiwVS+763CDH79C3qM/f3qN4GPSqruwEhxec2AFE1uu7N7XmCGd8YF3FmtylvMTTDaJb6Xv82YY+nIyqf40vUrxa7lGfXIWTxLGC0N7cL3DHiALfH1JjzhNJy+hyhjjcH5OfXPkeY4lf7X/H29z1NuN/vOP8J55xzv/Obv+ndvrj2WW/3pqnyTwzPknuP0jqkrLm5mPKT3iBk87FzxThw89Y73i3Mqc2eu//9lDfotC+/Sml59tnnvB3AmNAfUV+dOkao63/3yi8455x79xlCYX/4H/zv3r55F9r7q697uzt/jPIWEQK5G1N6gzGNWZ1OkZZhQm1pa0iYYuTdLcQ0ZmzD+KlifWrE5kuN7nPIar2GUxJTj5tjsdZGg2vPoMW9EgdBSGnXYaBZJYutN1WULqKzAL2v5b8m6WGDljBG/BTLTj3q0U8ODfw2WZ8d9v5ADU9D8kI5a8DVVvEoOmzEMUPlMuQn+JGSKDc3lh/sStoYg1hQhjIUnuNoYMRYYvzoA/CBmE9MATzscWqIWwOUbq6wd7U6YYhlRiws99QKbpZ1JQ0fyNDmWBn7Q9w12Se5Bjjkqv4R34viCFH6I2VBy3tqVucV/lPBFEt+i3QpWNAG1xDV+eXhyXtQbiPOFDtIhTZF7J+M+USEqJ43RFNOjrepgqljmHEBS707TqxyrP28bozPsS3Xc23ZmFUfJPg9nPlavcpKfC8xidMsPyGL3RMlh8fasMYA9+EBChzHMqgGjmPGsUfpT2Vacoa5xI+1d2hyvXGsM4zBZd5UJDob3+X4tTFG6h9a32yCdNTGgQj7NUN9ls/l8niNaG8cPzqwR8f1KWJ7EVlcvX5CN4ZORiw3vJbG/oF5iNhYBknH952xUG8NEPKYfxyHRmO82gdw/2Ud9rq0j0MMKsMXh7DXgndyHSgY2JqxfFaFyOYiBdeMChy+i5HbFhuzGJo6mMgDn9PAOVDc2TyK4yrONVXe5HTw2sG2Cu+HWB3W9/F8widX23WtPgdPlstB1sx1zzbB2u837EJ7v2tvj3QGiVcJkM2bR7syZGv/BlscPx6r0788B0Rs3aTNtYIyub03+Qqr/V5zElmMOsg+tva7EKWf1oXRPMyjee69kJ2QNZlMJpPJZDKZTCaTyWQymUwmk8lkMplMpiOSfSFrMplMJpPJZDKZTCaTyWQymUwmk8lkMplMR6R7BllcSUXVCmer2XFjhkKQxfBSCuZDxbaJcSoRHYaALaUh3ni6te/WAUGVS/lUMAsK2quJ6lAxTQ6JpwxTA+lScDx1+IK2R+C1NtEGI8XcQi08OS11+WGfB4iRgigB/xDH1NUR+RFB5Y4zYpf2S+zF9PKSd+ukEB7UwxDzBrSMAeJeECW8TrjdKBTKFvHKGeCQARkDVBc2iOWYB8jbyjShVS/dLeJPLjyED3qzC5jcLcC5njp5ytvzHfJzd0B5GITYDwH3U7pHCA9EvzkgmDPK5yieAv+AmFnf9HYG+OBksUhjehcwozcIX5svnyE7AUxxAiXaIzxtuENpyfqAmR1CwVRlNyL0bN5BpBHUUIR5RmYecm3AD6CPOyXLZzACNC+mA1DGEaPaIDoK2iq4ByOKszs7X8SzSchet0bxxCcIEzzOAJmcULklU4S7HYtPGowAACAASURBVEXkp/8WIWln337D289uFkjc+6A1Z1OEGr6bkz21Q/V2Buv+GPXVnR75mc4JpZTeLpC3iHQOu1RuO6uEV+4CXvr9Tz3t7WMLFM9og7DKvS7lPwWs4uZOgZre2ib89dyA0nR1ndrnzfnL3n7r9muUxj7F83c+/F95+wS051/+TIEqfm3jU95t2p2gODPCIU8fm/f2LUCoP3X8KW+v3qb0hifJf1Tire+uv+DdvvMjP+rtJL/P2y+9TvjkxWPUKOemH/B2Dhir0Twh4n/5hb/v7TM/8l3OOec+8mP/q3f7+pu3KIyY0hodX/G2G1K5RSmNJYOA2tlmQv06CYq+FQJifhrGsQgwzutEQHZIIg/ZWgzxo04UrcsQmYfzwtFhZdoiP7UrE6RFTY6QxBpslnO8rHgatfWfhlwT0tdg1cXJb4yxN5kmBfeqxY9Y41xBh2rV7MNphBeS18EsLegOdtUOowPgxPaLQGpzRcV+4pS8HDZqmMd3SH0W9jUaOlTCmaFCpcJZm8iEdahz6h5T+pwjVAHBmCOWEtbQyvCBY1KFEOZjjYxKy5Q+GajYtP3VEYbA0IwaEnfvLXWj/VAYavtbea6Rwtdwpjnbm8mx7BezxuYABZHJ8LDSfmi3/xZ9C+dOhghlKFKlTWDbzoS8Ndovy8hmnsZJoHoGeyCGeHXyXpf3Q7ymicoftxhhi2sA8lzGLqv+FXfp2SbvFrS+zPo+XhOlXBUgpZAjRKEeoN0wNDGbMCfrVsP0Zin2A/Cj1KHWDtvMY4eFPaTxA/3Wr+d4GM3TqL+PxPEjrfUfBXiFD/lJIsQAl1hOfLcAacXtOu4ZcW8Ywj46hnAQzxuWcUY41KmIV7gGCK9lwzFLfJKXi3SVxmiI4wGuz3E8hL2xUrcZjtPVdVTQf7BOoHjYshpx0PCag2GKw2jv8UbDaGvrnBAiYjhqGG/ZmFC+u9H2YHmDM104NqHvKBbKHNshCxryGWhjQ5M5evJKhkwZg/U1B6nJfFB5OerrDiXk+WGE51x9eg8L76x919AOgwt+sno/TdJVH2fbMlfefb5Heq+u06mLp8lzbda++03Hbj9HuTfeS3ZC1mQymUwmk8lkMplMJpPJZDKZTCaTyWQymY5I9oWsyWQymUwmk8lkMplMJpPJZDKZTCaTyWQyHZHuCWRxFji349EMCuIOaQzC6eNQOTI+BmxGBFiKyMn4C348GjAOJb4AjzKPEdGEaeH8KTFsjpwNJtzHiKBxbuLzIk5ACihfrSMCAHENnRI3kysoihHDQmAYSlrATiAxeBjfo1/ATSUHQX6wnKNcLnPEgoVlPYeMf1B/BD3E1Cr5RLxUlk2GKWFSnHMuBSRIzLAY5AfRJhlgiBmyumzPGbBk4iGgqAADsh0SQjZBYhCkaxvKdjYgLOp6WqBQz5w8692GCWE7h2Nse4Aj7gBuJSf/bofStbZJiNJo54vennbf4ZxzbhMwmw6QU1FMmJzNgLDHHUcYzcUBoEgTwvYurRAidP5y8ex2SsjPuEt5H25S3hYCQtVeu3/R208de9TbX9v4OiW3S/XcAcTysETFbHdmvFswBgRRiax1zrk0WabwBpSWHqRlkBGyOF+7SfEsnC6M44RqdW+vkn3lRW/GZ5/x9rhDqFRE74bz0LZyqpfhNrUtFxV5CgB3m3cJJZtOET43GBKqFvt+GmOHAxzTcAx+ymcTGA/60MbXiKE6BkR3NyFcdQhT3hb0lVFEaYz675aB3KY0dSndUbjg7awP/XRE/SDtUhrnXv4Db38IELofW3jE2+9uFqjeGztUV0vT1FZmIX0BjDvJMmF4UR0cylJokwuzpRuie6hMjk9T+h48QW2iu0B9bHWH+lUMCKQejLEbt8jP5kbRbu/uUJyvRC95+8o2IYPXNui5Y3PU337wQ/+xt1ciQkb/6h/8nLffzL7mnHNuOSRkcAj4q7NnKG/Xr1Dff+Lcs95eB9R3L6Ix4eQMPfsXb33JOefc9z/93ZTWhPy+vPqyt29vUTv4lqcf9/b8PPXlV1+idvbrG7/u7Yf/3n9LafnotzrnnHvx6tveLQFydzJLbWU7onY4AD9TgNSKYL5kwMC8KK88p/AQ843zbKcHa5RUXSTQswp+y6+L4DlOzNVQh/W44VpUjYKI3IOdBBHh6gaxhoWfMJPXUIj5xDWZDPLla1tMIyLXKveQJa8dgochuiKYdxFhV4YTZfLaCq+aGDOEK5RPBtcnKGtIbU0uiWPGAFmXy+XPMW+TuKhcKe8mv19ti4Lya+JADltbH/N0Qdkq/qV16WFBqyaBowcTx7kCYlBpK75/KOTVjPVrMmOtu2tX4QjoW7zqgqE98ZoGAcnqnHMZzsGQeEyX38uk0O8hPMQ4R2w8gr6Pt0Fo40A5VsRwFUekIIjZ2BzIZeW0faowrupIes1dQ7xRmadjuAagXP9kOY4TgKXEcZoh7qBuYR2Bdc6zL+SNjY3QlrHe4IoUbPtphnOKMk4KcWZNxj2ca7FCGUoPzGwS28qIjkoQaS5j+3myJ+s5ZXHL2GcN443+x9j2kMiLfSyv3u3I/ZQ1T1a0ONfgfl1BHJdpRCS+Bj1UXr+I7xwKYbmA/7LNN0I6hvJYpj0rvtvJ5b40hjaW4ViGfYxFI2OXpXRlqdIQlZdiOpYc/4J+W5WLPLzuEr77wnqG9ol5CCfrM2TvsnDshPWesrbDNVzm0D+EH9F7lF5SPBsjzjyTxxcMezqi/UsC41fUwbXdJKI9gDxg7cTsPZiSt0ge97Ur3TJhRR0pV0oh5TuFwSeAeQTn2o6wLsxjbUylTRifU8mOcT4KcT6gcGhqRqQwzv8YBqQO42QLStgDRvLYR/1aG+Dr5yiX47wHoeC71LJsEZ2NlHOO25fXc7zty/NoiAhsV7V9XONh0Cy1YGEbao6zzxiaVm7LDHXd9rqS0gxyZX2kvDvXXo03wWG3Ed/Hyn6GuKdlz1aZU6590OY33Fcp+/WItdvJGTkPsl0uZZrCdnXltDk1ENxAkXatEvtLzqf+jqR6z7P/XWCzZyfn4Lq1X9Ow2+D+m1z/wde2zff6+71ORJKdkDWZTCaTyWQymUwmk8lkMplMJpPJZDKZTKYjkn0hazKZTCaTyWQymUwmk8lkMplMJpPJZDKZTEekewJZjFIRXYJ71ODsvHQ03Dkdj7Yr1trwD0PSMWcV4oRoHsTuKGnVcDvi53gEH5wRQ6cCcxR0k3hivgGGLcTj5oiUaIVxaNc+VNxbg3A8ckOrhybIKcRvsDQKXgBZoyENGX5DyQLzg0fvSxRJMkeo0vkZwgGn43WyIc4OYILSlLA2I8BV5kPAFG0QojWbL9AuI8BfxoBfYHlIaegKAf07CAjXGQPKaBMadK9XIHk37lAeshVCkgKJ042J3svKvHeScKrH3qbAb25SmGPEkvQIaVopAtzLOCGMEOPnQLkNR7IXt02443yrwPZGnSnvli6tkN8dwkWnW4Q9dh1Kt4vp2XAawhkQxpQlpsSM5GNw296B8KhO8g6hfxlKcAR8GmzbMZVtHBVlPh5B2xtQPEFC4Y2B5zqOIJ8jCq+TEHq4B21lvcKLA+61F1AZRjtUl4P8Bnm69ao3n75CGN6VZMnbpzNoB1uEW54JC/duSOUzgnFvDfrSVJfwxdMwUo8BkZ0DHicKqW3NTBUNOoH21oU6iSOyU0D272xse7sHyNEE/G/2qZ7fBSz55c2ijG4PCCn97hbhreOE0nphilDXP/zBH6R4AD3zi3/0s96+Mn4H/BT12YkpTQ89SGjxt9666O2zZx70dhdw5VfWKF1PPvKYt2/fJqzw86eeLJ47Q2jkm30qn8uXKU33nyf8+EJI7eCPP/+Kt//8xAve/q6f/Afe3jpF7fP2nQIXHkKb7PZocNoZUlsKx2TPQ//pN8DQNf18PzqKMPcTj4pi4p5axVO3LNHm+SbrmSZY39o4G/hhS8Ga7GvkxFz5ozWCSEiXlpsm9akirbRrRFpov5jig6hN20P/+83jN0tN1s2+fbQs1pTh6xQ/QvvYL05rr/gZipzt68rwELeG+wQBsTYh3PcqcVbSMMV43Q/ivDT/DP3L5p3J5GmoUoHmWcYju7O9sTDX5cp4pOH4cC+HGGCMPmf+hTQp4YUN+mEbbFoTsfKB9SFHKcqq61tqOpRJpdX6I5cxhZoChvSWcYNBLqWlQR6Ys/xyZb9DLBvTW757ysT8EGpUe2+EUt8FMIQ8jLvBpB9sS7yPsTcaWjYOrCbz/GFLW0M1kfzuT0Yd81lq8rqK3TbiWRFJjHjgCtfahfcMIdo41gPWthtp8wGFnbG0lO0iwHQEYANyW8HgaotS7d2nNHqqa0gFDY1DMCLPM5aU4tkQrxHDcR+vL0BUKuZfmV/FZsuQpDI+N0RcN249WJ8Ed2Wy9SMjnzwhaGXMYoFrfXLv+U1Hi5KfJu9b2VWFMGb5ctbm8AbrDK3Hi9cXMLf6d9qaex2KVVs3HGRsrNs3NFoTswDBxPVsuPdcr12ZqAvLp963nA/cczev7/bxKJ83aIf30r5uv++WDgOffFhhv1fvqnbLTsiaTCaTyWQymUwmk8lkMplMJpPJZDKZTCbTEcm+kDWZTCaTyWQymUwmk8lkMplMJpPJZDKZTKYj0j2DLK5oFE2wU55coaAG+PFtBZOj4Iu5Jt2bYGXaYXUdx7NV6JcGJ9BZLpUj1qFy8r1CoTRB3CIaWsXd1CUWwswVdAOHbyn44hZlexB8TJNyyYVmlimesQyb4Ko0VcFjEIh7QZQKw93UExB2cVjKdjhHeNTlxWPefucq4T/DaQpxBpFGgC/qY7n1KZ7ozk1yXyl4nMMxol8Ig5rFFF4nJcxoAgjV7Q4iiynSzYTiXF4s0Lc3rhFWNT9FyOJ5KIZtHCdGxAvtXiD/Z79CWOfVW4Q2HQGdNugWecqhTSCaJwYcEMc7EVo2Q3RGToHngEsNNory7Bw77936K8fJ7zt3yb5LdhhRGUYrp7ydAh43nSVMsxsBHmdYxM/QZxuACQ4IVeuOEU42T4AHPUBONCGD8i7lv1/hfqcIne2CDUrfVh/SB/jkecqDWyOca3CT8r++CGmJSrtD+Nwu5H3txje8PffVr3j7Yaj7YyuEd56/Rljl7gIhoDNgRy3OFHjatR3CT69CftKU2vXxWarP6ZDSjf0jCqg+4xjw3iUmiNXVGNFSpAy4S/GY/CeAXV5bJXz01W3qyzfHZL87LBC+d7aueTdsv2emz3r7x7/9x7w9uEll8et/8cvevh4SErgDuOVlV4xPj1wgHPG7V6mPH1uiPruyRGPZ179K9fnMk097exPytrNJfez5Z77NOefcBuCyP//S1yieeSq3p1ae9PbvvPTn3v7yhde9/dGf/ClvX+1QutJtqv+sbAsJ9NMUxt0M6icAnnk6Aj94D4EiGRNUP/9qc0qmzEFi3CpPTHHe57qgyedN1lZOQRZWdqwgvBqhqPZMqS4Nnxc0iJ+Fgxgp9J5NLkAw3YhhzRRbK1sJv4V2o/WchndSEFlOQCkiwBPXnvVgz11xtsEeKY0f15Par2dxTZE7GfdXBdMWxXQY/epACuU+hPIoYWxjLfFkcGGCWs7BhLGrTSjITy65fnIlBVmJJ+T7B+wzgHpsME5i2iMBm8euP8E4EXmJcTKEOmBwlX13XtsOsUQhbNjIYlr4mCHjUgH8LH+uYB9RWnpr0YTKe4asRXh7xV+HIlfHVAUtq16nI7QPPtgqqFrZi6sfzWE/pNYrBK2wJrGNMyxnjv2tClsZBdhE2mQWkJGjVVqaYBe1WHKlDbN5l41DkyFpXU/GOHM7w7kmm/TDsdhga9hUxZbm5Uk/utveYcuqxXI2wC6r7x55pYD7ZJwZjHUBxKnh5rFPAjXXdQHd3YG9Zhf2db3SvQNvgiNA7GJ4YYjPkR/sN4ixDllDL+xIQRaHbJEpj+9N+p40foVsHpPD4NR2HHvksSzIJusZXuHsQvzLdYVkWXz/o6nas+Ocz8OT525GfVYWyGOhL5d/CW6yglBe24T4zkubJ4RrBVD8OjXoB6E8d7N8YvmztVM1d2IfA7XchNWtEXjblFeZ6KrN3drVENXwwNqpNp+DNMy8ts5i11FU7/QPgIqV3qM3UbM1GZYh+sI5WkGki5Kfa6K285HktxnGWnZHHfb1PPut/8PAFDf7vH593CTsujo8KDraTsiaTCaTyWQymUwmk8lkMplMJpPJZDKZTCbTEemeOCEb5PKve5U73Ok5tJv8khu8jOHXDRH7BU/zMNQDHYdwciMP5F9pobRfq0ZKyviF7vv7dh/rRP3VI/5aU/g1OdY1O42g/CJov8dF2v86RP5lq/6LE/jFc7DbZdevBRv9EkP2E7FfVpc+oeAC/AUY/mpW+CWTc/qvK9kvZMt/t+Gnk8srJ7392tv0q8gpOKUXDOFXavCrvxHEmcLhxXj1DsUZFSfSgmiJPEDxpI5OqPZSOpWapFRvazH56YzodOUYf3V5fLlI39ffpLAhUWlEz0VwWnMnJD/jU3RK8QE8OXzrlrdvOjqNGZYdJw3wxCsUBNQn+yV3Qv6xfSYhnRId7dApQLdWxB8sn6bwZshv1FnwdrpNJ1ezVTq9GM3SKc60CydHp+Ck6YjKJdko7AGUd7RDec8iiidfpJOjwRT5x5M9Dk4OZznVp+8rXTpdGc5QmrrbUIc36URjOr9MYcSUn+gWnOI9MUfucZGfdHDDu/W/+lVvP/baa94+O6KTq8t4cnVI7fPRR+jEZjpP8cQJne7M1ov0Tt0mt/UtysM0pPv+Lp3W3UmpHkbQhrMxlRs0YfrVcE5tKepCu0qobEchhTEcUn2Od+hU8turV719aZvKa83R6dLt/mqRhw6F/dx97/P2J574pLfvXKOwf/HzP+/tm8EVb88m1D6XRtSe3//wY845567coHRgF3vykae8/cIX6GTzsWXqv3gCdWODTug+99xz5B4Vga5eo76+kNNp2Wcf+i5v/9xn/jXl4eNUhx/6yX/o7XfXV729BXEuDWkcmAuKdrEZUJ2sjaiMYzgR3elS+Wzj3ICnxkFt5lpp3eDcwagP6snYhp87p6eLSQrnCA/3tT21pJWh+ivnNuvMFicNnav/pSY7CaMEiPWG6zzcdLQpfvVXq+wUllIOyvFBvp6vKBYw/7BylUtF/6Vu81/fatWHp19TKMWo5RpWjaBGzepnf52oya+jWT6hDdetmhnJRjlZxMsK27McNp06aXtW+uDCZh3j2h/8qP1XOfaB/qsTPZHD8Ug+icNPxZLyJgO1EIZ6Yg4fQPKO1pe1/laTFq0tBSHtX2pPTTtHfUwpn0wZr/F0ljbWa6dEydROwsjHT9h8qZ5QEU70sDSlol9+4qVBXwmFemtwUoofUpP7MouGHfyarFH+HJz6U9KljSVa4qXTzFpa0wZjKj8tG8juYjxaa4Y2BoWLNaifbi3+1U7aaSd7uS03xPqyaDCWHIAMIZ1i5UNdg3UB9gPWJYS0K+txTFMM7wfh8Cs7dTqVkJ3AUdephJ7tlX5iOKAZw0lHPCUXBbIfVud42k4iyITy2MTGEph32NwtPqnL0+RCLDf5SYCpsXE6wsIFChGeYs7K+seyx8fYvKzUZ6S4szYUsn9Kv/Ax1BU7CdpgXh7D+wJZDd6lZiwT8CR7WVmbFv+cRgxi0chzKqN/IF2Dnb4W4lROuOv7q3bv+ikd+xeDMKJ7RYqBPohtXz1xK3RT53iZh8o6nB6T3zU3GYMbnaIVTlAf1mnNPJfbrfQFFC/v+jWH9nTb74jq4mmypmji571Q29On71V++Jr8vd/jOWcnZE0mk8lkMplMJpPJZDKZTCaTyWQymUwmk+nIVPuFbBAEvSAIPhcEwVeCIHgpCIL/qXS/EATBZ4MgeC0Igp8PguIIRxAE3fLv18vPzx9tFkwmk8lkMplMJpPJZDKZTCaTyWQymUwmk+neVBNk8cA594k8zzeDIEicc38SBMFvO+f+rnPu/8jz/N8EQfDPnXN/2zn3z8p/7+Z5/nAQBD/unPtfnHM/VhdJHZ5YEkfJyEfAEf+p4ZAyDY2AqIUynEDBowSNIBqypOPWjP6glA2mG79ZT/c+dV/EWflhWDk5P+oRc7D58XHEvUzGmeFF9E55DiOarIY901UpZSQClcvkFSk4okxAABXxy5gVSU3KMFc+4WiTEkuhHNfHo/YZw51oSCsnuldhrgOOZvYYIYtd3oHnaBjJMkK4xj1y70NRjaBxB4DrDIYFejcJCMmajalcs5jCziBdiLUdQ5YzwE6FKaV3uFRgY6cySl+6RcjR/jQhP3vbFAaQdN3mNKF3l07fR/ali96+lVKYaYWWjSnOALg24zHgRANlWAacah5SGt02oH83C8ztaJtwpm6RMLnJNOGL0z6Vvdsk//kmuPfIv4vJDqYIv5r1CxRt0CN8cLBJeQ92yM4HhGR1s4BARmYSKBsBSmeq9JMSPtdBXXXmqPLX7hL61t2FOBcIJTyaI4Tu1C2q3J2rBc72/BVCWj/fp/QNe4TUvj6keltJqXwW5ylv62uERl7dJnuE2KntfpEHwGUvzFK9zfagDmHa3kz73s4UXBRDXZUIbMStpDBIb/eprFYzCnt9lfC8azu3vX1zcJf8O6rn7W16djEosMIfvkCY4u945MPevnKZcNm/+6Xf8/ZtRzjkzgyVy1Kw4u0nTj3m7f5qUReDbWoz73uGUMNXLlE8CZTz+QfOe/vtN9/y9gMPPODtuTkq/2vXinAu3yB09fse+Yi3/+Wf/FNvp3/1UW9/5G/9pLdfvXTZ28OAxpJjwKNMABOdlckdTwOWClDtSZ/qG7Fc2zHZ1Nq53iuUDVt/4dx8gLWTFLamOjQQxwHL7hpqiAc9mRYtbvWahgaSCGFN1tGs7DX/DAEJzmI6lLWSgr9sIglZ1ISIimWiISpzuO+B4b88UlLJu1ZYSrrU+pT8N2q/8pit4lQPoV/v98qVNhiuvcJDKCquEMT1uRKlVm16+5TX+5JP5q6MH7iBYSg9BbcXsATvXY5Y96G6x5HX/hG0pwrrF8VaGODaCDkmAyar6BtdJ6Pg6RAhqqHy5LDlNaYaPwhxkBpKcb/oubZd8yAo1jqpeHwxbpxIcKPPQtQiAh9750HHFCt9ViuTHNv7ZPhtx0ttLZCpV2CVe3d1PMK2jOGxjiA/i7GI7RDmDqWsQg17XIMpds651CMlFb9q/WC/ojakYoqxDveL4W+Ai6y73gul3ZKgriEDee728eBzYCMGN4H3OQksdBJg3/ZgLEdkcQ9Qxp2wChv2D3jNCUPvQrnhqyXtLZbIma1Dr/PyjNj7QRkjqY7BFWU9l/OGwrAjLGccY6ACMMxqVglZu4YxQJnOtXVJ6OR9vH/lpbQ39pz+YlGUdu2ILOV9ufI+PNTW0ziPV/XC+jes05W9FsNBK+Ucamuusm5zpcM12Zc2eZdaic1juZw3NZ5D3pbXzfNN/YjSrp1gXhqs/wT3JsjiXTHV+leDET5o4XXPtLRRe2SvPL8d5T6tzv2wMMWouj7G814fxmGvq/cTRu0J2bxQ9RY5Kf/LnXOfcM79Uun+s865HyrtHyz/duXn3x0cpNZNJpPJZDKZTCaTyWQymUwmk8lkMplMJpPp31M1ukM2CIIoCIIvO+duOOd+3zn3hnNuNc/90bTLzrkzpX3GOXfJOefKz9eccytul4Ig+M+DIPhCEARfSLfXDpYLk8lkMplMJpPJZDKZTCaTyWQymUwmk8lkugfVBFns8oLN+mwQBIvOuV9xzj0heSv/FYFcQpg/45z7Geec655+NJcQJRp+jY6vMyYIhi0/CEK8o4YWQayNTBnTjubXI+7qFGT1R7zZcWvuyZuI/JJSKIOlnH7Gm/mX88OROOQuoV1Y/ApyYr+oh7YHs1MFxdEMqVilC3FFgOpArxqCicUp2xUeJWBlAvWtYiFloR9scpXzdkqOx1eOeXt2ZoGeAwztCCoxxAoF8uw2xJ9tAU5246JzzrnphYe9086AUMNhBmhiwJmMImrlHUATj6GtZCn52S6xPjNzlIetm4S4HZ5b9nZvk+KMgN/TH5E9d/8pb6+8TEjc128TzjUfFJCBJCCUbdYhbKpD/HVEOGDWgwFHNM4pnDyh9LphEWe6SfkJFgn1nM4SHtVtQjyAR3UbgPudAvTxPOGBg4jwb+OkLPOc8p51Kd3ZkFC2bp1+fBNMEQY2SCjsDLHO0LaS6aI9DYdj8EtlsjOPGGdoZYwLRe6j9XcpnIsXvf0fjYu8PZFQvW5kVD7jAaWv16M4N+eoPK9tEZp4AdrtDvaxBDDaJZo5mCaw7BDwPRsp1eErNwh3G4XUxmMotwiQvOmIyn+0UdRLCv2BoYNg/LiTUR52htQm1vp3vL05JvdOh/J/doHK7snjjzvnnPvAg896t8tvEQL5M298yts33NveXgTI7qnojLdPnDrtbSBGu/GoyPMTjz5F6Vuj9rO+Rml94gnyc/s2IZiPnTju7ZXj1K+u37rp7VFa9IlzF57xbj/9jX/m7Qf+u+/39vzHv8/bX3mbEMfTI8Jbd4GkOIDyHGSASy8x5sOQ2kwMyPVZGMhDGGtHY/gDhpvDEFt/KOsVjhDTUH5lGC0RL0ftf79hV1lW8Ustww6Fedk5vrar4s8UhJe6bmSE0Hpkj7heaYBkU0hxHNkse/FpVNGVSlqwfHgZ4oQAmLcqTJ1vJEd5GO1QaysqoguQlrjmqomn7Zq4EbpTQGRpyHy+Z1PiYSRSeS8jYQq1Xxcr9Fy1wSnbSlE6Ihzzj6hDOSkM8ScgcRHfx2IJZTtU+b3y/S8VkjcUUK67n8shoqxl26f8aH2p/jfiuZY3KNzcTaIPM7UylecgzwyF3mIEx/LhKG4Yy1hSsMNrqZUakbx3zTMZl41qMh9o7yPEB1UvsHfHD2omkUrNawAAIABJREFUlZS9T5HTx6RMDrgfDfDanDIcjqKW614bZXANza7KEeY3NqZD2KxNZHJbCTMcV5Q+xP4q0otI1oAVovwOS8f3YT73nl80NDGjkqs4ajIzBU0t5p61X9l22ppDHR6qMtTSWj8G8vUHzt1CGiG/iNjFW3060Ay7gNLtQEQd2Bt2YjmcuLynC3HIETB7GdYeK469LAI/8I4CAfEVklZdk+JaEZ/b41IvyVV6n4jroyboyhDKPGL9APdjwjiQwl6rwTiRa+nCNTTr4+mkB2xLMJGwMUZMCa+LsNXalnVg+Tkcv6E9Id6avRsu3QNl8cWuWoB4GNKajQ043uGcPplGhq/HdtAIR9xgPBbRtw32y9DH2qyy8HoFDTusX73TwMbr4tpuZkulSrtp9R1J6ysGMGwZ783HpKCMB+JUFvxZk/cfNXuiJu2nSZ61+VVKV3scsqw2e+C2mOK2eGv5ucPZu9fpoOE1OiELka065/7QOfdh59xiQJdH3u+cv/DtsnPuAeecKz9fcM7dcSaTyWQymUwmk8lkMplMJpPJZDKZTCaTyfQfmGq/kA2C4Hh5MtYFQTDlnPse59zXnXOfds79SOntP3HO/Vpp/7vyb1d+/qn8KI8mmEwmk8lkMplMJpPJZDKZTCaTyWQymUwm0z2qJsji0865nw2CIHLFF7i/kOf5bwRB8LJz7t8EQfCPnXNfcs79i9L/v3DO/d9BELzuipOxP94kIdJ3tgxRJRz95kfq28UhIa/ahqkhi9lB6ZaIMCl9LE4lfv5w8zi1MmkijQTGwABCoBylKzNmELkRNTqmv092AihjeBa5RjVEWeXO21U9YkVDtQVKnFWfkKF7OjmKoYmVsBlgqCzPIaBNo3nCbC4vEtrzBqB5x3MAFAGESweGmgHgHfrbfQr/7kXnnHOzy5SjnYAwqAmMCHlErNJxRPFMZYTBHQMcuQ+4rKhf+J87tuTd1m+84+3w7P3e3oKC7uXE/BzuAJ7mDKFNlxYIYTt9m9K7OSzQqUlO+NgdIOwiZzSMF8k9BXxwgqg4ejicJZR0tl6Ek21R3nspxdnvUR26WbBXCcmbbQBiuEtwg6ADCe4QnjifLjHI2N4zQuy6MeCDNwghG8xSPPkSIZhdAniaTSrDYYkNjkZUVmkAn08Dk3WKwpgdQBkCnjZ49Q1vfySj9jTXOemcc+7uGiFzR4Co3k4I5Rsk1H7jPmCxQ8pPEFG5TI+pH8Qjct8u+8SNVSpvxOongDe+C9CeEHDQEWCk8dnBgOqiGm86CfSrJIHPqdxuDG94m3OC6I/FgNrqfVPUDp8++7i3z6w84JxzbvX2qnf7/a//lrfv5Ne93Ykpnw8uPurtle5Jb+9sUl1FXUr71FLRPsdjqofr1ynsRx9/0ttbgEoPE6qTY8coDzs7VLYZjLJvlRjtL679K+92/u/8TcrD8x/29pV3aFw5tUTjyu01Kotj0K/XAyrbThcHiKJeUsh7OKb2MwqpHJIEMNbQJ2Xo5f4xK03WDg1Ihl5a+uowrHu5o6Q1gvpcS0yPtPw4yIqErTNaBMSxeohBlf1o6ybpChHnZHSWimbGtbToQ1fAuUvFP+GkW1PhOhSHMsZ5LdcIbH0qYNUmEys76+vzmgSioOKU5SQbszPFU+j97q+fNJWE3zoI0pmtSWuCwf1i1CgP2u+RNThy6aL0K5QWf6B0bLbeZ3vQ0l0mROpIOmzDDa6/qSyt7tkeA3FvLVFgkeB8aOh5BVEW+DlVKwdsq4jVhVwDdvEw8Gx49Q6Pvx7h1g7VRkrZGNiu3nz7YERJGkkR54nKGEZSKWehDbMxLcOykpGWKIwnUMaS3U/U+RDjz7FNIPoe8xlMuuOcwtoEuY8VOmyTtZCULkRksuu6FKnttvZJEraPtmJoV6VeKi9aW+ZpqZ+P2qAh2/ZN1saxPnF9XiEyEZkLwXXAHe0ezCkJPBDDviJGrDG89a2CQUxxHML+MpTnyAyuU0GscRRieyf/vrwUnKZ2NQObxyRM8F4KJ8MYZ9q4A3lGrK6CLw6FcWCszp1KPll+YLxTeplUFy1LZI81lBxShfvX5zwZyYpi4wei2HEdlVXXCmCK8I96lG6urNvUd/pVZQhXNxQhtFsHtxkTtLC1Nb4maV+HbfYw1hMTzwr9Fts4X1cq7g3GYNk++N5kdzg4ltWvrThQXQhu39LyjuNrW8RwHQa5DWb7qPwc5nNqGAdAIx9K/A1V+4VsnucvOueeE9zfdM49L7j3nXM/2jolJpPJZDKZTCaTyWQymUwmk8lkMplMJpPJ9P8ztf2BjclkMplMJpPJZDKZTCaTyWQymUwmk8lkMpkaqgmy+J4Qwz5Ux6wZ7bYeN4LoCobBhYBCp+ANhPBU90PA52qqB0Rw3Jx+BF86so5IDiX+g+DMSpRCyCuOhFgKPG2uYA807TeNGDKihhAhlgH6ViqjQLEzBSPR5FmGfaywFBg2w7rIyBgUxxqSO9ZL9SzQHFzeIZzo/OyCt69eJoxmd4n8jAaEwZ2OAPebEXJ2AH6S9QIvOg2RZikNURHgIsYOkLghxT8zAORIh+wR4mFKZHG0SNjd8WuEMO0BVmUroLROZ5SHbARYmWOEtl2YIczoTEzluZkX+UwAH7vdg+E3pzzkMCwHiFqOyD0LCTnrUorfRSUKdWeNwtghxK6bJbxyMAVI1HXI2w6VhdugZ6N5Qg8HXSq7rApnCGjcHqRpG+qkD2jkbbLzRcZxIv+AJ/Ydbohu1FbCecpPBvWWvvWmt0/fuObt961R/NuAh+2PCwzx7T5gn3uA+IWqT3JCHY37hLidAezQbcBYdwMq5+mU7HiqCL+/TmUYQ3m6PrWP4RjKLSTbQbHg+NCbJnzy0lKB6Z6aIre1NWoriPjNp6hsRynlZz4m1PVDC6e9fWGGsMLnFx+gpI+LfPzFF//Eu11LvuHtuE9pOTv3iLdXzpz19sYtqovuzoy3Ty0SYvha/4pzzrm7dyndD1542Nsp4NeHULYLCzSWbfWp7c9OU71dfO2it1+f+5xzzrkn/oe/7902AXMe3qC0ngpWvH1rnXDUnWkaJ9e2CKM9Bix4MESkU2HPB/R5nlAt7zhqH+sO2gQwIqdSirNuHm2CvTmI/zbhHeV6SoszUNx3PbG3fQTJ1nBQ9TjmejQRhiGutxukSUPzMbWsTwqzCSKpXTT8+ox7T7xNtkSLgbI2Zd4SbXaUv+rV1qqIqZTwWylDfmnpltu7psp3yLBlsB9QwpbCmHBX1vBim8c+hog9Zd+LexaOiZzcV2Xs3hSIR0m3E+phUnDVRrn2P4w5Yrc48o3cfdv//9h7s1hbtvW+a1Qz51z97rvT7XPPbXz7xvjiWLaJQAEFySAwshIhEDyAIEEKsnkAKYCEhBAvSPAGUqQYHnjgAQkHSIIUx9iOgx1f3+vbnNudfp9u93uvvdo5Z1XxMKvG9//W/P6rRq3m3B3p+7/sb9ccNfp+1fgNEr1KrXvtPp1hXvsw2hgnioHvxfRx9fX7FEGt2tJZCLF6cLUMWbvrugr1s537ZzWpy4gNVWkb2AvBGk/GAIyfOGX1imLw2P7TcjAU4cryjV3fpOpZs9zeKb6P9DVs7tBfJ6Ee6E0cU/paA9x/sN9Vex09MWFKwTTqfnLhXo0RZAsrsLanntu2+Ie/F2ADjhiqe6lQxvJ8BBjiEbyAeOIOz8uvbbNxmaoe6sELbHycLfmBfmtkMQFj4zhmu9C41s5TivO0ez52JUGTE3RoOx9g+8hpbQnzHONlI5bjs4S9xKTn5FqDLqfzlPGaOKnI2JnVy9h+1tdiOVAsuN08g56jGfUWyztndZL1jelzZdbXKTdDrxLowamf1RV/6I8550nwrkpIA5tniRu7Daat0e0wM+Xn8VB+Xvb9GTAED6znE71eU531vsxZ6DTz3T4/qX9nPMdOfXeoWz8h63K5XC6Xy+VyuVwul8vlcrlcLpfL5XK5XOck/4Osy+VyuVwul8vlcrlcLpfL5XK5XC6Xy+VynZOeE2RxE5oWR4FohAJOjzcKV7p8/BdRBCX+DKhFxBHkiLYAG4/VN9XycW/EbExqG89SK5yHjcFRGAVEe7RH5ueNjaIKBIMyx6P2iHpABAOgSrq8ZYgESBo9pq/eBDcl/IJosWLe4VHgNbCtcg1BIxKKQnAeiK+ZG34izkPFA2kAYM8zgktAVAkiL4w4No1dVhnLNwwHEVmIMDHeqPA/hKJA0R6ARMGirQy31UzQnh/fFLTotUsvRPuHq4IQzZAmC2U1m0veznLpdh6B/dW7LSo2fyM+q8dfhngLrnM8FSznfEWQo9NScKEjwCFvgJvt+n4IIYTJ1s34bGvlerR33hfE7foNCX8bkLRFKbn18VT8uf7Fr0T71p3vRXvv8SKjpwXkci1xDWPIQ+jA6gPB2uY1oIwbQavWY+jGr7QI120I5oN78p+bB+LHgaBnx5u3o31wKHjW1UNxv//wjvhzSd7NwgK3m08kjyvA6oYVSdsYcGazO4DHvSB1K1wTHPJsGyroR4v833rlUnz0+OPXo12+/ZNov/yGpPlzO1IPx5nE5f6GhHm9AjTUfNHex4B5qgFxWyNSCOpvKKS9PQXs9sYTaRQrlwXlPNmQuNTTRft4eU3qYb1qo1zmjfhXj8W/KeCg1yaCWL64BUjeFl/9zttSxo8PnkR7BP69sHUx2lu716J9+6Jgry9cFCTvhS2pE08PpW7/0Rt/FkII4dvNt+KzS5WU8bUNQRP//Of/mWi///6b0Z7tC5L32gvS9+wh0np34aYaSd6//KIgjd/64UfRXr8oacO2fKuQtvx/vP670f7O56Qtf/03/4cQQggHMLcITyW9zwCNXOc2Lqk6gHiPpF8rsJxhPOqavhoLIXgc03KonzCFCTOokwxRFv1jeC6m3B4XGf40NMvfAmrkFOBE1fUSFmow0EHVIt8pDFlNkGAMIarwnxhSvvT8QCHeYO6Jc1zMLYK31PgiQEdhGbXIMUwb1jc13yWYRJxD4jy3FxeWqYm6mMsuF/5Vdp5ToFL3A0QcZ2oKBYrzVnBTwrscbbZ4uWZpAD8oflTVSTtMq4w4KgvGIHyM9VAlws7FIqL1j0dyLavffWWFSQqffwFsN2aG8sVY5bSmLbvVjdaa8er1mFrvtH1FoxB3ED9cayn/EH8JsYHnhervDMwYFLICpeFVHNiuoV/DuUOJ7RqnMa2dhsbrx8ZpW8a67k1V2tgeCTpRYXBJX5bBojVX6+t23Zlj/YH4wUKyhnGpxj6jJumHp1VXVAqVhmste+xqIK5NsDsnhnJszP4YEKY6IFO13WWQvt4eCyvc/4BwUlDpiCfuvET/1DVSqgdJAHPmdlkhKjaPezs4b8JEQFtSOGAbBY5IcwyzNtqWWttD/VTzOXBfkSTj/hj2h52FPV2VgPzEeWMdMP3YT1l+6J5Z4mdXPhxHVXsDv1U4RnWuZ3Y/fqQj7xUb0/MYL+j3Md4kmLwh7RrdQOGutLzhMeTbBPbsJnAFUgmTiALWGAXsBayN5fkI3Jc5zr/aeSOOczmOUbBOwTGqwETbWEwLc6vnnhiOmFj3VL9P8Jtqb8+6JwP7TtiTYusU7OsVEpiUZze+6XkyXjWFe7l2GjLln4rYknuGKU4Rq6tVbs/zhlxXUpM5x7iUOomo7RHY4zbzRrD3NYL5SZZJPajUOnYMtr33qsZOaHBll584vuCaukA/gmkj8J+uk5voAOJn941zdv1LZs+ccRkdr+4wAz/ynppz9Zc9+mnVIYpzhwELx0X19wrsVyiyWELqE5t7UsR/wPa5nM/4R7IaRlKsNweQnkLNV7Cfssswzm+w31HXqdiyrhwJ4Zi9HbW+b9edZA10VjpFVwV+kDqsrrXoJt+4BrP3jTien/QZPYlga356o9Ux8hOyLpfL5XK5XC6Xy+VyuVwul8vlcrlcLpfLdU7yP8i6XC6Xy+VyuVwul8vlcrlcLpfL5XK5XC7XOek5QRaL9PFghlztwSgQt4g6UsfuE44nRxyAwmbhEfNlt8uxsWOpXXf4nGG4FeUz4l7A9xzxEhHTQ/xIQlcRDYi7OhpO3CgIjsIEgRvNCFvyL1eekyP95Fi7RgbaaevC17Qzm3PBUcInK3OGK2DPh0ghog8Fb1AC8nMUBBvSZIIWRTpvA6ySbA5lDijjvRZDnO0Kb7cYQenPBT8xRzQNIEwqxB4B8iQA+qbMFt3ewYHgeNeuCtZ19uSDaK/cQnaUjTDBOjm6vBntS5cE87ry9FEIIYT7c0ENh1rcZgXiXpD7jMhCaMuloIzrTLrxiAGC3w9nUiZhW7C2GRRQvSXuw1RwstX+U3m+CxjibXmeXV7UhUqqQVjbkTjNAM17mD8QRzsSr9VHgoOuN6VuHU4FvRtWFljYp4+Bxww45q/PpMA/CwjqqhG/H+9K/m8cSHmub0KaW2aSavdjxIPKezPI2znUZRxY11YEjTyGcskN/hYidVT1RUQV+L6/sxPty5cE5TwqpDDuf/Sx2I8WuG6oMuH2jZeivb4l+bAOqKGrr0gamseCKV4pBbeLSLbvAD767QcLVPFWED9uXJDy+YUv/VK0331T2t7jJ8+ifQXQw+tXJA9/8vpPo91hSb/w2lfjswfvSv7srUvd27hwS9JWvxbt3/neb0f7nZ8XTPWv/Ud/K9o/3Vn4o9C3ZFzMFdMSTOyP8coEwK9ZswiKTmpMU8+F8DmJb0TZnGb8T9EAf1LCpPEFW4aMk8+thkjhvBS2FNyQeWAguCgW927Ys0FQR5BSbN5E6nNN5kidCkQ0kmsfULVqB73OBylpLkSunbDqkMaPwg8J8bboecf6bwRD543IKkvI85ML0WoE7z3ku96h3YdChJOybTFjGfGc9g108QPBW1EiaVCoQ4UpBDd4bQ5DXWJU6i6u8gzbck2Q6wwxrOKrZhjL7zWECc/w2uiejVOdjVhKhaTNMHyC+FOB2rh0xQJt3VBkMFkbqmCa4/vAEKReMCQ860uGjrXW3gVb31UJY2cC+HcpvBA0HrQm45iF6T2q3MgW3S/3I7JRiB1kCGxrrU/7A4yrQotjmJ/MnIIhHdWYbuRRTQYvPS4SrxvWJoy8JZNSivhnKG61L9TXbnD+YQZPpfGbJJ3Gs4rECTv7Sk/4xcTrvQCp2UVG47RlPTCG63EQ5zoq5T8TQBaPRuLPCPj0ZYFx6eqTfbWb7sug7s9JeZKrNoagb0scxxQenqyx1Nx6eW9PzWXZfBuLE4uN1CEL1YtXxWgUJpQnXmtArrRg4Qw5PdW3vjutP9bvzC3uIcK0KJRYh9sKPQKO8ahYLsvlCNiIUD13sF+VawgH9G9H3J90PYz9OMvDvmuFjqp7Nx8YP+zLCjI2qHCshz15fNS/s8hDFaekqzNOFo6et5E6AfMMMlzS/qsxflf9AS0H4p5JLSzaFwgK++x0srXpme0znYF66zCZ759EfkLW5XK5XC6Xy+VyuVwul8vlcrlcLpfL5XK5zkn+B1mXy+VyuVwul8vlcrlcLpfL5XK5XC6Xy+U6Jz03yGILCdyHH0HcCMMHKjcnjFMIcpRfHU1HTAxBIGVHwHHxuToGDbgQI64KjYPxOy7yrRBHUEM4MT3gY064AwrFhc+JTY9wWwiRgaQfRDAptAiihFo3Gr8gbmtghek0JCBrCGI5M5/1YxnOGiEy1I++8BG9NtsXPOv4piBHV0aCIj2sn0R7AlGtCggT0K4V0nRbZPHo8eP4rHhRsKHFnsRlv5R4jyvA/ULLmSK2rBI00DhbIE93DwVZvH5LMKzhO29HczYVNzlgl/MpoHRmEsfpBcmLy9cEBbv5wQK3e3++J+HMBMebB8AuTySuOSBcFLIYyg2RMNWoRdWuCYK52YW8fyQY2PyioITna1APLgsyuP5A0p8B7rd5+EjCv3xz4fbS5fhs+vb74vcE0rwp+bMGyOK9Bw/FzRWJ+2RdsM6HH/9JCCGErUcSp6+HrWj/3ATcPhH/pjsS/oWViYSzIujbUQ4I6HoRrwbqVQnIpwz6D8RF4WhaAu53cyLpWR0L4jerAG/Voqt034j1GlC24GYVwp/uCpp52kiaEen00s0Fqnd9Q9DE43XJE4XJ2Rf/9oG0vbUh8ZpA2l6/871o/9nd34t2lxOfXnshPrt965+V9BxI2rZ37ke7mEheffqzX472j974YbTrXOrQ1euL9nZ9LPXwB/kPor0WXon2iyNBIP/Pf/bfSlz+8uej/bXf+GvR/uEuILqrLr42UiilT9fIIvzlDPCfNp0uNIBt70MGnTcwZsg4hvOSiiHHBgj9OCvQoDWmWlizxe82frPQsz47HLx2w5g3olLS2RCkY6Pq9rIbViYpKOqc4PtUG8K4tG408dNGuVWqviMysV8mUgr9OyNMsR12/8yeIVeH1GGNn+zHSTE0Ma5ZGiPRLB9YOeTEPc55ih60HMOCp+Bc0U2hcLfYhow1E2J6WZsFG+t+jrgwxL8Cz7du/cRrErCuVDBHyBS9F/oGcm2PimPrf62Qwax+2GMU6+80MrKNK8OAqXqAaYaxK9h5ketOA/9jRNZ2yrqvIeu3HBC7arw6BXq/Jv2a6QfGrzfEwDF8PW8rhClxw55jvpl9Aq4dFZovJQ/tUHWfsBxHtRcwEF/MMNVDlIZdJC8zBGa2/B5DJ2KuMUQ3RQlHP2AMhzjVZFqrMecE3Ukw6l39ZNcxoIZiSfW7x//ekP9Qn/HaMyy3vLUhr3JYVOKwNILObgJL0FXYF5nAGrQosJ/EvO2e27hdeu0Gu3YL7L75EmtvCpmsyl56Cr1XydZe7dip8OSADMb+ICf1UN0MsVz3MEyGKcYwFZ5fIa3FxHSetejVOgl7lebvbOzGvFX+kXrT0T/JOpq332OjaoQzbJ1+Ur/78jAFWcz87lND1lEp/iXNUWwP+yPG/Eu4XqMLlcfP/nuK8eeHY99VT7t2bcRjKXbkeg+0axWX5b9NkBst1DhqxW/pZSbrriA6xz9bnRVGOgUfPUQp10cOieNpUdx+QtblcrlcLpfL5XK5XC6Xy+VyuVwul8vlcrnOSf4HWZfL5XK5XC6Xy+VyuVwul8vlcrlcLpfL5TonPRfI4ibIaeqT/oW4DjY6AZETCvmZcJq46EH2aLyTPNc4HkRXiJtcoV+Wj68TshQ/+o10VsJN0USJxf8Qm4Hp1WgNiDdBPuC7Cn2jI7/4ndDZ8NQ/QxkXBK1h+anSC/9R+ECFvII0JOS/JYZDZvjAgtSbIWEytxQLRvBKJn4L8TFTwOoCnnZrU3C/d7bvRfsS0GH3gKc2xnwGxuDO4QJZfPmR+DF+WVipeTOW8BVVDnFm0qVNAeU7mgnatEPSVbWgb/cANbzaCMp376kgmDevSZrrqYRTTQXtuj2R9Fy49mK0t1bfax0Dvnd+KP5V4l82kbjkI0DpHko66xqwNsiqa/N2tC5I2in2E08ENVwfSt7WkBdhS9C/88eQ/7uCZm62JV/KnYU9Gwm+ti5gaDkUe7wqZZitSvpDuQ/uH4g/DyVer77/cQghhFcOBfX86VUJc3qwE+1qIpWvngn6tgJG9gRwv/sHEpd5iypWAFHoM0aFpKEEjPVoJGGOSym3cQZlCx01lmHnv+7TSbuHiG1uSlnNoI6PIP83NgTrPGrr0+FUynJ+KIhsRBpu5JJveZBwrl2TuvX+h+9E+1vv/iNJT5CyePHiV0IIIXzqwu347Ormq9H+zg/+b0lQIfXtF37hl6P99LHE9+l9cXP9iqTthes3QgghvPv4jfhsrZHfX7pyKdq//Qf/Y7Rn//bPR/uV3/h3ov3BQ+j7Kmk3ebaofxa26jgxpKPGcp7fN3KD4njGOKfTCPONQX1rDogDjxb/nAZVNWwsTkEXNZYT9R+NJrLddHlBgU8UxWk/r02sncybazqBhngrJ1DfcR6McWFz+BjJ/vkRIzBZc9+hSsFlUgQSXnVixSuz64oWwWWxySoi7824k9oC72ncn1oJkDi277Eo0frGfAL8a4PzdlGHMlbtDddmCeWtc1/+V6ordIrWa5YncHUE9unY7zekB8P1CaSzGyYqmCvgnBznz6qfxC4D21su84IG5/ZdXFT7SaiHDeIl4TEiljFt3boT13pmWw96XktixbBtCoGZdeWC/gG6kkB+NU51HvrV+dmPZ1M4ddL2NZ4t2G468hzNw4RoM/X0dxQznhAmW3f2jc3Mbx0X0k/Cu9WALErC2rKiOmOxuKg+zmgSDEyoCfb2xgyOHRrBvZxzGk8OdtXfl/B81rOEk+g012RZolhfEj+G0McrlrqxAW7KUWNe1RTwnr33SHGQpL5bcxqyPafSgMjkirU36yoURc20CyInkc1hfMWxgfcZi/zMaF/L4tqPscTrBiLalPTRGfFaI5hJ6Bnxp0+nQnSfDLuJ8xIte56jMNndvzhPVnt8bAFjXy+hNAT3m1APhspsB2RtyHD7PGnLcaTLReKhmosljK9mWSSsL1U/qea4mOaT1b2UeVZG+56e9t6zR75wY7dgjSW358Ris7kfqxNkvjsIlTtsPD3PKxbPAmX8s74a8rRXSvoJWZfL5XK5XC6Xy+VyuVwul8vlcrlcLpfL5Ton+R9kXS6Xy+VyuVwul8vlcrlcLpfL5XK5XC6X65z0XCCLU1Qbx+pT8AKI08gRh4BHvBFbq7xcxtkq3Ag5nqwQHuqYun1kvUC8Vmb4oXBWJ0ev9OFpmRhSCPHBOl8IasoIk6HN6NFvEhcT56Gw0CKNVJZfypCb7pXdEy+Noup/D91wFBq4MZ6xQ/L8+LwdjlU/coLG2QUk6+a1W9Gu735f7DVxM60FCbuSA7a2FszrwXyB822278dn4/l2tKtc8LRFQHyP4EwRa1MBVqasBTlWZ4vwc0Aa71Ty+43L16P9+KHgc7duCPIU8UFZJqjYXcik69cFWby2scBP9ZvpAAAgAElEQVS8Tg4FfXq4J/EOpeRDUwNeOUhezSG+qBpxah06A1DHYVVwswFwyOFQMMHZs6fy/LqgmZsLgGluBBUbDsR9c/dhCCGElStSDw42IfwHMsxMxhej/SxI3obHgri9/M7jaK8/EDTyL2aL8v9wV34/vCD1d20qYe7vSNpmgBLOCnHz9J6kAdHQHdZ3DGhi7HfngA8sMJ9Bs5mUiRpfoH6a/XEhdbbAz6Vyea8ciZ03krerY4kv4oMOaqlne7uLdlhVgPnOAO2N9bqQ9vYK1Im7dyX/f+8H/3u0t4O029eufz3aL65fCyGEcOXKa/HZoyfvRHtn71m0v/T1r0gaoO5/9Pbr0b60InF8BbDg1c6iLPZXpUy2oK789nf+12hP/vq/JPH7lX8r2vc/EKR4HT4Qf8bSbnani3KrSX+dYmP5qK6+Zn32J6OTzguGolrMucAJMTULDxPcd24U2vNssFQqnKbDctp+q+s1FMNMVQT00PQnC8vYtsp0accvhGOu7mBIvm5egJR88lmnntshIlSk8MU9WKya4A1T5sEMq2elX7VZEn5OKlxS3hL3Q5RUbZvlgkkLr39+qFwbcWF4PVrdmHs1P7YxY1bZqqtI1C+IgBQ3JRQWrgkQ6xsthYSzw0Hkd6XuYlm+XiKEo7gucdLhK3HtOFfdnviH9a0m18/wtcLCzfDhJ2WNJYqoWIaYgzcbiEwJnUwOuMwCkdaAsURkc9fH55m93ZHVWJewfkAa6FUwiB9dxqaxclX5k9CuOLLRCIcxR89YFrI2BN32UtKGvkhZYTjD+qOzEI33GSHx+vwbKk0bhjo5iHMK/iVhaJfLIqXup4nMj3vjRNyQq6Q4AhrU9kOqPeoI2DaIzymw71nYM/BiVks+zIBlPAJPZtA3jqDTqudwxRTu1eU4NsQOGeKKYx7Gz05Pydq7cXVbyny7IHUW441zAbpXZl3BhfuUeG0Mru8BJcz6ODX/6/xM2MvM1H0ldl5RhHu9vK96Vv1hHxI3BTGv17QwRhcS7wLnU0igNvbXU7outQbvd96LRT1NnzXE76R5NUXvHl/fU8YouxfnwvEF52V9YdbgFttbZVzXFYK+UgPVl58pSkHiWuWirrQg7xUnHP9DgOs6VXcAfSeuKZP8gzbZm0efzH7T0Dqe8u4JJhUnUm+7TnCbWlf9hKzL5XK5XC6Xy+VyuVwul8vlcrlcLpfL5XKdk567E7Lsr836MvTjv5aoydcn+IVXgR89KJ/sL9k64VcMc/ZFlP4Ez3ZDX+jCTjgNoD5zwa+GM+L++K9s1DPydbD62hmcF8S99cWJ/joHfienJVCDTrSQvGLpwZO9+EUl+7YB87b72Cvly6OhX0qd9SmeIV/51vC1YAF5sgNfPm3ekJORa9+R02kH+LW7yhg4hQffhMzni1OS82dycnJ192G0d8uXoz2qxY859GLFHL8xkR+aICff5mF18St8uXe4L6dSyyvXxH5HTsnNDg+iXQU5PTgp5QRiVUuY9eUr0d68tjhheO3ph/HZBzWeooR+ai6niSs4QRxKOTGIx5IyVZ8X5TWFL9ACnGYOFyRO4enHYj+Rk6iFJD/M19blP/sQPuTz9OHiFPNqCV9wQrTDgeT9/nRFns/k9HP5kcTl808kX66VUs7bK4s0Faur8dneTMqtqSROm2OJd7MjJ2G3Kzk5W6xKXCo40dq1DzxFWs3ldzxNs1JIQsuRlD32wXiaO8uw7UMZjhdlpL8yxfFP8rYsJBz4aFqd3K0qyBejvZdwUniSi13CZ6ubWxvRfvJUTkf/42//brTvwSnS2zduR/vFtZvRvrb60iJOY/H79bf+32i//KkvRvvyxc9G+8FHcuJ2+8lH0f7G1z8T7ZUVKcPDw0VZTB9KnP720z+M9kt//a9KmH/xX432u2+9KeGvSd2qMjkVvL0rp3jztqxS+nf1nLhn76q5UPwd3RI/gu1m0BfE53By9KQ66wM/n9QJoqwhxA0sFOhL9ElP+0tx+qV6Uul2foANzwt10mH59G0I8IU/zlsSTsuqr90TThI0RsGoE2Z4cIDkCTsVi+WvCSUSeqdCLTzIF+bqi2QzSB0+Wav0Kadtv38+F4soKTiot9h/kMQ1xhFllg1DT86qs4TqC388GdGeriBkHn1q3M4ARS9iay8jHkPPGmCdbMhx1MY4CazqLBBR8IRordaA2Jbs8qyQGNXmHTs9RrKWitGguq/99dfjcFoCyxXrO9S9gkRGn6okRzB7pc45gwXPSduzThXqMdyoS+S95XCOd6/6S9VPns04bs1pcN2h5q3oRvVB5PSAKrcuZ3B9w07gickoCezUic6v008CFN3q1L4Fe/J3RHVKfTfftQfphrQr3R9BfxOWy0L1aYrQ0J/HSOrR4fe8q04EEzek/2oS2kfWneBSJ0txbwP7LGgTuNaDQkESG7abbn8F+24cc3G9WKt1JDlRCWvGrEGqkjix9pbU6U92KpWeyLfLqojP7T4QRU9gWqdSA5+XdKfD9GkzO8wK6j6e2NPj1PGnWAs2t8gwpSSuSLQgNIheWfO9kHo6K70PZGsQjCvWazCVrQmL3boCY876qf45FyVQgbpyZidOz4peYNED1N8oME5kXaPnu8G0I10i4TStip+5BkpLv7Wnz9qMOpFO21h6nvfRHY+qrlP4Ucv+499i8mz599Z38hzTxt5tfaAbSjjmqjeihSMnq2eYjm4dP5TsQdd1zB9jwTekXh37/GdASDlv+QlZl8vlcrlcLpfL5XK5XC6Xy+VyuVwul8vlOif5H2RdLpfL5XK5XC6Xy+VyuVwul8vlcrlcLpfrnPTcIYtRDLfbHd/HQ8U5A8UoDC9B5jD36H/nSHlHsDt4kTU54o6UjdpABswQ3UCTlplOdDgE72AcWWfYI3wPMQr41/yKxFHlUQ9+QxE6SaIz40Lxo7YZj2CXCcavYKfhE471d34qdAD+jtgDhQYk9ZD4MwQxwNHEyV6EUAuOt84Fz7o7F/zDFqB5LxZr0X5YCyp2AjgihbEAHEPWejndF3zu2rYgi2fXAMl2IGlDku4Ia2WF7R1wri0SpoC6NJFkhoMNwd1eBNTPM8CWjiZXwW95XtSCf90ZC0718ovXQwgh3Lwjkb1XSJxmgKELldjzA0Hs5qvybqNwROJP1uJsEb8dRpBBm1JW2fZd8W9fkLQ1lG3IYYhAZM9EyrneWbjffSSI2Qkgiw8zQRZnbwia+GqLqA4hhFv7kubrq5L/hdCbw85kkY75Q8mTOSCImwsS6MFUChTpyRcgL+7VgqBeR3zwfJF3DaIBM8mHVUBHr43E91Wwc8i3nOClNEFlUc+KAtsJ1F9EEM8RPWIDbErwJwfs8/RgkaGH+5L28aqk/cKmoLjXxlKH/uj170T7XhDE7+ev/0K0b6y9GO3NseCOi/FWCCGEdz78qcRvIvlz46a8h0jH9z9+N9qf/vSnwY1ghXdzycT3938SQgjhH370D+OzV/7L34r2+CsS14/feR/iKn4cllJX67mEs7oq7WbWLOqtRoiSuQXiY5gbJIThCGJ130mDBHtuI3vMKyBIMAwTNBjxchaYQDZ3+YQ0BP2vr85AxB3O4QyEVziCGgI/EfsU8UpFP+aLUv2wHuK43JO3OZljpygj2FZUF3fEL9UKyyRubehhsG4FWTxXkWn/YXNzjCuZew9Vl7YMY57ZMD9dPul+h4B1EttvP4dWtTGdGRAvA3tI4sfKgaKMyRrQbGMJ6EQUA2oi4ncObazosJyIUFVrELhWgCylcoLEbUjG1MbvNRYbXLtRwhxb1xWJAV5rYK1DND62f0zTWFJbGn3czq2UC0SO2nUskD5zjus3UqBVe68DxZNCGiqKnSSvGv16Ct6Z7RekuLfCN9HaIYTQsB7x9MoRa49tAnGRao5kX2EDy5dYFBnpA3U/0Z9v+poq0t6y2LDhkT3PQRXneK0Dn1thxVFvRMtGCdvoQuUDeq02dAaM6YgdVihf4hz3BTBEMl/SxELDUxrOybGk3bu5mp9BZ0P6qQKufylh72uEazMYKLs1G7arUSnhTEZg5+JmDBtXYwgHr58pCnmuELIxTTZuFlUTBLPKWWw3ZCyJThPmzxqJazoPgeyndXNoLPqc9JMsTIVZN0O0/VB1QqGebfca8Uv2NfuumSNKGcdZ1ppIWgwfbOwPC0wPrDvVNU1m/Th5n6rzsH/9EufepOzZ/DilL7FsvRfA8PBk76C23Vv7RdhfFgn9oZ7P2XHpE0/7UP/Y5KnvXVZDjy/7JL8T/v4SyPV8vK70+ZcQAXUViY1MZnOH2NpIvRqKMuY6WR0a+vzs4rvs3yeJL/YTsi6Xy+VyuVwul8vlcrlcLpfL5XK5XC6Xy3VO8j/Iulwul8vlcrlcLpfL5XK5XC6Xy+VyuVwu1znp+UAWZyGEDtNATqyrY8MnPZ1MUBQMPRiMY8sKZ5bbR/0ZEhdVAcbCwtw2JH5MCrugsso+el21R9wVNiPYeAyk1xTGsfejqkn5WPiEoUWpCB7Eny5NPNv6j8CzU+oNw4n0SOMVVaDm8z6/saw00icBfzXkqD8gziqoqHPAAefrgvbcGAvK9oPmUbTXcsG8VjXWSQirRYvNZ8Cp3RMccIVoHugn6hz/YyMaMJl1W4YZoHlX4NuU3VIcXwHE7f09weOW64A5mwtONp9Kl7oNOLkXry+Qp1fGklejkWB1p4fATG4EdRym4nc9QQyOmIgiLVpUbo0d6VgwymEu8aux1VSAagVkMroPc/FzZVXiuL/fxnFX/DisABY2E3T15x5uR/vnAan0/qEgdD++tBntspb8v/JkEf54VeqYQjEdSL1B1OB2CdhtgJht1oD8mC8jP8ZQ9ptrEqetFcH6jgFfnCHmE+sh1NsanlcVtsPFv2UJqGPwYg5+NxXgIivAK1aSzlkN9cbApa9PpPwubWyZ9lvf+1G0v/vkH0T78pWXo/3ipVeivfJU8uXiBcEQ75YLNPZ7792Jz772xW9G++r1mxLO9/9JtNe3pB6urAFqeyz2nceCQf7Wnb8bQgjhi//dfxOfjdalrnz0gbgtVqTuTYKkefsQ0NATCX9tKuj0Om/b0ylIJhkbyD4hOkrfOMHGiLPCxAzBwJwmHAvzqvw7x/xGTGCDSKMEZCCi1VjqVR528xKC8lVTu2a5PzgunGBgVrnb/spMps20TnTpYJjiZmD7qUk4cd5ImuZQKVwnzj+M+GIfjRj6LGXyn5Dndt6eX8czGK+s6meCG3we0XMwRqorHfrDV+EQnJkM3TDfzkhZwfSrIHN/ihNrlm2Gr0PkJ65Hc3UtCC6qIY+MeTPDTOL1CjreiCPEUsE+A9Yq9bLbhlYQ8IOmB9fRiHBbxgNiKDlZxzaqDkGYJF8aY+2VQCymV/KgGKbYkoKmqnXs+SHp2HUMCkVKipb15V1bZX00Kkuai+C4S9ad4kk43gE/wZAlvPuzUNXGhV2ThKJo5BTF9YntN8M7p7QVvW+13N40SjgBJ5qQNHWVVYs/VRhUdQ0N4lnlOdCGFaZ4DD+MYI/AQgXDVkSYwP7LBP1GHDLiiMG/kqB/szh2Juxr4byR84NN1cYgzDCnOm/hBcTdEn+wRgn+3h4XCwinUuM4BIlzMQx/QBPPCcJd1ycIE9G/au5gzE9JWaWsGVL6rDgnPkWfltRuujaW0JYVUrrBeo02+D1wf9RyexqEqXklUAJGGud51vU0/DnWawmT4YvVfBaesjZ20rmDvmIxYf5zxnsEQ/DB7D1Wx47cPwZ+H9+u0tz2X0OkbjExXds6TR1Pcd9XLEMxxX3+nDW6+KjMcgunbxud/ISsy+VyuVwul8vlcrlcLpfL5XK5XC6Xy+VynZP8D7Iul8vlcrlcLpfL5XK5XC6Xy+VyuVwul8t1TnoukMV5yMK4/dvwvJGj33M8Coz8jxaPkgO6EalHZSFuZwnIHgVgUjQ7CL89qo4ouRnhVrDj1hhHPNmMYXbxwoPPDAGsMKyNjTTQL0CYbX5mgOrMAX9QAGIlJ/jiEeY5ZLMC3BnYPI1/6i+fFEyykpX/iKDRIUWrJp8naCSejb7pUBsa1SZuRxmgYglK0AaBHUHLRuwixlBVoKPRb6NtY7YyrDcKX9imJ5/EZ2UlyN4VQKXOLl2XuF4VhOn84ftib0mK6kzQquORlMbT+UYIIYSbzwRTvHv/+9Fe/dwvRftJKdjUAgjHVbMT7SkWdAaY28PdEILGkx2MxXG2cy/ah7clPeXrPxH/bgp6d/dQMMSXAUm8OxNkc37rpYVxSVCum7sS8d2DJ5AIQA2VEq95LVjfkEs4mzOxD5uF+/kmYIpLqFkzQBNfvhHtyTvvih+7b4l7wNNmb0od3gdMdbi68HP04Rvx0dZDKYdXoXwurUm87gNf6fGe1L2b+xLfNeifnrRYkDXABI9LqZ/Yk8yhLo8biXeGedsAtjYTP1dXF2lbX5M6MxpJvEe52LrNiBroBSvVfwE+CUbfjn4yD4LJRew0Pq8AB72XCQ76Qn5RPJxJXZmvQRufrocQQrhYCqb3lQ1BBr93R8rt7z7929G+Eb4R7V+9IbjhNz6Q9nnpJXk+Hm1E+zs//JNFmK8K9vnGtdckDY+knTy+9yDaX/+ChLk2kfr25sPXo/1/PhTE8Zf/p/80hBDCdi1pCzPJt0m2Hm3sm6fQrqBWh3oKZZgJ4jlrcZgaMQsvEgw9ChGlyiQIGQu3i6h6HLv4NQmAcSIR6/xXozJLhIo3Q1eyeB2PeVH5QAiI2iZzLpyXtE5yNVym4ETxOWIsGdqt8xzrgeKgmWEq3LCaK5L6BMj37tWqp1wXfthYMJxzIGJZTVciFctGzOUERZWDfzliQRVODPLWKE9VbmTiNDfmMCHoOjQm1z10JoaMa5BJytyK0ToRVafeztpwsKLac1/VDhjSCTBaCgVaL7s/KWYqhKBx3D04wiSEK0G452TxYwHC8oysgUiCsD5Z17ksfgD3bcQUgk+VDy7IcL5LyhPbAekbo1vgzTUw/6gQ0QjzAlwuZ9BP6EnKct+H/WXDKjAR4vOw1HvxbDbtTfd7BF2Jr8LNHRrr1060MO+rGvsseA/GMXYTCkZd1+3j01mrvs5+HhocyCEcShFdXrRie2TYQWYzxX0JhamD/ISBB+sBXvGjPSR46Tajc8RPKy9sXDXiwnPSxrAd9p1EsMYfHvqRku/BOzJkrso3hZ3E8lQTPTDBVs2waeOtGocZfgNrI0w/9jEU99v2vSpf8YojaJwKs4kVGyaxiGIvERWLlMjWnwLnUwrZC+s+du0GNGzcC8E9r0l7P1IO18CMICKjEuNnz/NKyE/ECk8C9tmLMHGtmeUwr27mS24X8ZO8GoFdIk4ea6iaGGRHo6r+g/mGac4yuNaICPO5a88q6NxuQRS5SfYKlRO2oRbDtPv9Ma5HDMR+CCFUjRptJBhjzzaDVGTGPnIIuhnqqymgPzTWe01tt3ssqxLqYZGrRhEsHcC1WxY2t4G6h7/jHxDYHGaEex5Qh8Y5xneRXyW2JXUNH7RxDF8lBwdMuGoN8wibZ/ufAtHJ6lo2uybqsRPneabz2GdqxD+2R/TbeDEcQTDj2lBtGrf9YWmXQ0iYE6PUGKhexXVnt2iCtME8FP+eo6aHdPS063MfkjZlbtM0/WGi8u6qC7wuDK85U32NHS8e34S/13S/53bdZ69V1G9jXQGFotHi/fVD9e/k3c4NvQ6yseczCUtQ86qTxljnHo2TfoFtmGAeovPluTq9DoK05ePkJ2RdLpfL5XK5XC6Xy+VyuVwul8vlcrlcLpfrnOR/kHW5XC6Xy+VyuVwul8vlcrlcLpfL5XK5XK5z0nOBLA5NI2yIxj4mr/EX7c94NDrhiHXKMWwdreXjzApawUg/7HkKCqznaP7Qo+R971K3/RQj6rdCORpIQH56vD9QRMwVxLn1OKXkKV6Auccf2lczzRqMpoXGS42LhSVR7YHlg8KjIMqvP8zORlzQvABMDhBrEMm6ekmwqZP7grZA/EUBeTQDvHiHDjmECjQ+ELzxaF/QolkuiJUCkR+YZsQxGHmk8QKQn4V0iw2guBp4fjDfjfbmXFCoe4X0EAXk5/2WS7J1XfDOm3fejPa9LYGl1gdQ9jPBRIcVweoGQBnvIo67XMQlA+R481TwyqGGggN2Ur56Qex9iUuxK3k4G0ueh7lwiNd3Fnmx+Viwy5s7Um7XVwUhm83Ej4MZxkUwTQcwKiHKZzRvETPwGRFi6BAdMUJ8D2CNC0gzIpi2JoLTHY/HbZQAHaXwseQ7JhyvoO7VNbYrG8nSua6BkVRVklczyDdEFheVoIF3ckF9zyAu45nUmxcvLOrHhdHl+Ozpgfj9Rz/9nWjPG3HzpW98OdoPtqHub90We0Pa/sOnb0e7bBHlL22+KnGCqcd33rsj8bsuiOzJliCj//jHfxTtb2/dj/Yv/vd/I9rFo0Ve3N/EzgnyimHbA0hxLOE54hONcSph6FLiKBu0j+/3UbndlR1B6A+L4/Ois4p2zMOUMBHBRNmE6X5o+ifyn8iVDYjBqW33Q+azDG3GnnO1V10ojGI//qkhYTK0bWOsA2h+quixeCnPo1moxy3eEV5j11swnWd7q0mfxa7USGIPD1DK/PxnKcSCIyaQ1fE5ojMT0taVLXPLrgVBVaqsjp+fhgDxhTlHttw0Qgh6vsm+tO4rw6Eo2xRpf5brJO93+vNZIddVfqKfLS4z2PlNKGcKs94kIMckXvZamKP/+7+L5wh941nCWnNo2VroORRD47F9hEH1UIXTH2aSnwOSnzJ2onR3DGF2P5yiWaW0T7VWaVGCLD912mANrKbBNj66MRidqu4hFrzERR2ZwxDcX0PKvEsbXlGWMq9Gdia2PEwzoktXJot1YNEgDhgQuwW+uNzvhKD3UcaIY4aEluNFHiG2VaEgoZ8YQ8QRmayuGqNzu2bZJnms16vipiDoW5RVO/V8C9a/6PcZz1tQCoOPyHXWf42grhCkd9eGEMerw7TjotovmeNb7lPwrGwuTcdaRHfD425PJVOsX7jaDupBCXUP92gUbrcHizp0PZLiPivseaHlR6PurevPZ1WHCcrYLDdsCQPnXHx9ku4HKuVvDepKj2r5jomUK34agp1mY9CQuNJ2oDjJrH0OxNkO8eOE7pPmGQPLDSV91tn0tUPnSJaGvjcEaX1WYVo6y3Wxn5B1uVwul8vlcrlcLpfL5XK5XC6Xy+VyuVyuc5L/QdblcrlcLpfL5XK5XC6Xy+VyuVwul8vlcrnOSc8HshiER4jxOD5ihTosCjucPA/9GAOKeaWYueUXBh+PJnYYgGkYjpgj79bLfgxFrCnwCUGeWF6mHPHOjfI+6h/iv/pyAv2jR/17Y8Vl4aqwXG0ISVr4Ou5G2Mw/CFThURmexohLAwjV6UhCWge/DwCDu3LzRrTHP5LuZV4Behj9BN7wevt9yB409mJbMMWr24/k+YVb0W5qQctOSX1W2db6r9DakJ48E8RrBT/ka4Am3pW4XMkFyfs0l7yYQPnfa6mwn375RXnvzyUCH4wlDft7EP50L9rF+o48HwNup5J3Q7HAtq5D176zLe+NGimH2UhQvmFD8LT1IaB5ngqGOKsEfTx6IvF66fHCz9WpYIw3ppL2Gxck354ciB/bB1K2BWKiCfplXCziO87FbQEonRJHjBwxTpI/K2CPwd5YFTyu1T8g+aRKQBYiKkXT8xD9g/4v6s18LvVnOpWymlZzcCt+j6ZQ99chzYBbXq+lPl0uFnX14kXBC/+9P/770f6geT3af+kLf0XSEASdjcjiz936JiRNyup7bwli+PbLn178e/3n4rMP774d7dWp1I+rn3sh2t96Q+L1BxsfRPvr/9XfjPb+XJDN1eqiPtVzxHwBakeh9OwximHtakQ6GVgdhPgoHGLCoIJuFNod0YcnxKJolPGAeQbY5wcQS5PCUpLRLmexVHnbuiXlY2Fyjz5PIFcCZrTfbUXKuyZznkLhLe0xPb6XQAKtcbzESQrLl+gFSxxDFyHaC93bqDgzPQk1USMQxaRIWOtd1r8nrCuGKuYtmcti/VAwtU+oUf6sMcWqfg6ISxJCC8drgjxTSMt27K5gNs+w2EWww2HzbdX0YHwpDf/xWUaYuCreZB5sjTtD8jhVekxdpFSjC9l7MA+tWdsTew5zJI1vbtNG+lfWN2gw3wCU4CmykCLmlKeAkO3rm2v2zf3p5xZ4nUgfGm+ocI6NbQyLnmFO9b4NxqU2nw/Zc0ElITWNcXTo1UzD43L69DAfsJ+qzX4V8cb23KYAHrDCWEJ9qhVOXsJELGzW4YEbafcNqe+FwjFLXEawAzoGrHKJ1zONWmwrbDgpSjH0ZRWZRJWQzpJdJdXaum+UXqjEa3gQFQt5UiC2PSelmB3f92UqbWhD+GpNm4LOXNh0nCXY0tNc3Wa5UftgNduVwzkHXNkFeVGrK4m6/Wg2ovdLt0nWry6nh81VVPtJyCu1qsD8b8s2B8x2luH+C/iBdVLtv+CePpkLWVfy1ID9JfHG9b3KKTqpgPJvo6gwxrhvQ8tBhP20VSfwXVUmrG0yfDGOV1gPcQzsnsHEReVDik0F86y5XHHV+Z+yRqf7YwP2JfiVBfY8WL+bMF7DfuNZrfFs/wbsxbD1A7FZXbXz/OwXkrxfTddZoISZf+o5cc/3BO113VnJT8i6XC6Xy+VyuVwul8vlcrlcLpfL5XK5XC7XOcn/IOtyuVwul8vlcrlcLpfL5XK5XC6Xy+VyuVznpOcEWZxFnBA9+o7H3SNZzMYR5siJKexDyQwlOATby92y49GITILnFlqDIppACUf92fOqfbUgOKChUmXBjswP8J8euydoN8trhaiitAbEf6XHbymsjjxH0ojhp9Qxhiqx4lgPROkpZGMPX0thw3I7HgdzwTxcui7I4rVMUKQ7jayyk+gAACAASURBVI3e2QO+xlabzl3IrNVngrXNn3wc7dHlT0d7OkWsDOCIFF8JcCIdwkyhkxB5BXUZ8CwrF65ImPffiPbh7deiPa4E54Fou3q+CKu5Jn5cviCo47WH96O9tyJuwlwwwNkhIH4BIVNlgG1tG3Y1s7ERzQHwTABvNF9dkee14JjD06fRvLUv4a8fCE732v4ij6Zj8Xu0KshcrDdNIfjcAH6MIS6btaRtMoP4rizCGQOaeAxlWEBZlWgXgmZeGUn4K/BcoW/aulKp4QfGH3msEUiIuFFIJ2xjNtamQxUfzKS85wRTjHGZBUFAZ/lmtCcQ/q0NqU8bowXq+wd3vhuffW/396P95Re+Ee3b+dVof/e9P4n2tauCHr64Ln6/d1fclOuS/9deWbTVbWjL9+4LgvhTn/1CtP/s+78X7W+9Imn7xf/8P4v2k8eCl67mktAno4X7zVpwzIrbjv1eAmIPcWo1FGhRFEtuUYg6pFQTRSC0UVcW+mfotQJD1aWJXjvwM0CYqnnDGQSv5yGA2COIKkITo+j/zg372lGnB8fXfowmil6vccyzEPQ8lKUT+z5EmHWxrRTqGFFc8F5NYpDbOaNnPNCvGnMrjjEifTD6zaJllBu2QUQmp0xlh8z5hvqXhK5U2M/z1Fn4noA9JBirDneo2wOWFdo4HqB/wbQ1lnNhFwR3j6oL8gNBDKLwGoa6tdXVMnilRwK2jWNwyas9SkO/DcHQ2b+zJs4QYjgvw7Zfdr8gClStgYL5HPsy1n71erTDLtpuUzBs3E0Pppjg9lPE5rCWNCKT1GDW7w+KVD8iEp1UCjOqIgPuh9UziMwgW+Wh0a/ocXYoXvFs5186HIIahHzLajttXaIa5Qe2N0CYKiQqrsGxLZO5GMznm3benKlGaNcPnHKM0R7Jf1ZKRK4iZrVu4yrvYb9bA1YY44fCPj0LiMVEV4t3cV04QtwrzicUghnHQkAWk71PVYaGE0QTjyBPFJKW+K3H4OU+C+sB68ezBLQ4uypAR2b5EUXFghBprcYMmOdWRt9Tk/ZDkZcD0apZrEMw/tNwMBSsK7bfWIcwb7t2gHtlWCfVFYNkPVRgH0wwq6HbH8zs+nEafCxbJ3XNlv+5oH8MUq5r2+76eCyTnI1FkFcNGevYwqIjquO+RUbnwcQ+YT6zNS0bUzTKn6xZepDjSXvd+fHzpqNxZFfeyCPEaNtj4VmjjgtWVqQbZ2sZte7vntG597C2R/PWGg8T2phyToJvPql7e4j6UMp9uHlLfkLW5XK5XC6Xy+VyuVwul8vlcrlcLpfL5XK5zkn+B1mXy+VyuVwul8vlcrlcLpfL5XK5XC6Xy+U6Jz0nyOJ+mQRIgvdB3Emdgv4F1cRNYRw5zskx5JST1H1x6TsOfZwfKc87cgciLApCrGFYHXw8DzYWwsINYv4wZDA/Sk8iCerexXrAyuo06juSrtHAw9SHThgq1T4SEJCd+6KxkTXZSF6cI6PzouBC11cvRHtnLvjRgBgcxCG1FWAWBHer0LtPBVk8bp5F+zAIwhT9wzK3sDFlIRgWRMJWYM8AcbN6WdJWfV/Qso8+sxftl6YS90dQAdbqRZqfrcvvqy+9FO3NOx9G+8ElSU8Ign2u9neiXcym4AQKdLqI1wGW64b40SjciSBxZ7n4HXYFn7zxTMrtM5DPzVTyLg8LDHDViB91BvkA8Ua0WAb5D9SnMEHEMCCt6xbTPAK/x4BuLnPBEReFuBmBPQE3o9wu/3nXxygUJ/adiFGUeCvUEnzqxND6FaTtsEUVz2aCvK4Rfqu6A/FjVggGeFKJo0tjQQnf3JR6dn9n0W7+n5/+Tnz26tVXov25m78Q7Y/eelf8XhUs9pWrgiU/OHgY7bvvvxXtz37+i/JutkApP9t+EJ8Vm1Im/+Sd/yvaP5aohl/+L/7raL/5saCz12tp++VFQW1vbF8OIYSQlZKHTHWGfZA8zwCxovrJGnvwFllM/KZ9LY1Megc/FH2fgjC1vEmZf2j32D7s7/xqMnZb7pVbHCPYnGvAfEm5HJhOVp424qd/oNXlY+MDNVKyJ34JGKWaoLBwGNcLAyyf5XTwuYo992bzY/1qwiSlVQrK96yhvTVBOrFQWBzP+otYhpqy6i3NqRQaoOpLPhl0FL/GpMXqpWDoEW2a4XNQz9w7pU8fiiJVCF2jfuj3Uvzuz4u+gj5r9BqGf1YIQiWyrqxDVz8QT4+vASZQRQvbz4DyzEyTY+Bo93Z8v6uDpIzsY98L4cgclqyZOmk6bH85qMfMuYkmtN2qq2UagsJUCEYoc/DTmosk1Ugyh1L7U8r58rqTI0xtMUwj9+dk7bqp7dlFptnE0cqNKVqh4oooXVlr4nwPtgKOXJNhoyYVXjzv/CtNt6gcMa8KXyzPywBxBH+KYuG/RkcCGhjDwT0SSM8IsnwEFRGv8+nihflG6LmhhIwrgLNawpo2UzM6UWO1N8wHXOvmGA6s+XOse+A3rnWraum5br/9ZXUa2f7b8atV3bdnZawddmvGuupHFp9mMy/v0NnwTI9Ldn+ATtRVDhmpz4jXbp1gO8V6qNo7QfwPwp/WiP+246qwwhBoRfrDmjzP4rwR1yZqgDPDx6ED/76g+yms58vrQTqXVVUI/CZ/x8jU/ulR4wiyNhtmM+n5b/sfHAvwqie8akttYhnxPhLhkyKr+d8OKtNN7xCc2X0DWwOljekYr+PX1ClY4aH7NdHPs+lqj7mCIzEex/jBhfO/6AsLyH5O9iuYToIhXn6Py0/Iulwul8vlcrlcLpfL5XK5XC6Xy+VyuVwu1znJ/yDrcrlcLpfL5XK5XC6Xy+VyuVwul8vlcrlc56TnAlnchCbMW1RBCtqsIwlk5Kw9Hg+e4bFmcuw/J8eZ85OdTqZSuB/ipun5/TTSqLQW12BgjEPQmAcmxG8WiKgoFK9TzNZ/dhw/VygGO8wUPFqXToWsJfg8672l5xg+xtfAQTCMZApekscF8VvLyC+F8VFJI4HaVEMzZxHnUUJAh5CgOWCFD9YFCbu+JdjU7O678q7QT8M4FzztvMMaNeJHAwiT2bN78h4gkGfFtWiPKkGh4tcmc4UitTh0gNaAvJ9D+JN1waOuN4IB/vCZIH6z4kWxZxKXMl/4sw1+X37p1WhfHX8n2u+XkOY1CbPZFxRrdghteVVQS/XhAg/czAHbeklQy2EKz/clD0dgX334JNov74nfNy9JeT4oxJ/tauFmpRKk0aSUtM8OBO+cl5KeyUTKHlG9+UjKv4ZKN64XfiJ2eFxgHouNyOIcMU4M+QWdX9Z21Flhf6+kKRc29kj5XWamm9lc8mXa2jXBsDWAn5pXUiZlAXUyF/9uX3k52rtT8ef3v//3QwghjAFx97XP/0q0d97bjfZ2Kf5dvfVqtHPgF31w70fRHhcynbi5dkvSdrAfQgjhzoMfxmePtqTN3PmUoLC/8Tf/E3n+tqCu1xvAS19fFb/vSl29srKI46NG0Mga12QjAGs1HiGKOx00j2Nho2xREpLfJiYNEpvPKLgVwQENCZKOl4Nxx+nuddsbFk7KnMaSwmXB84rklqQHkZd9M76jjxXLD36w+xhxS7xjaSd1kmIS2wAy1X4Aa0dmFI1qiCwumF9mFOEZ+5YU+k8WJEEMd2HWJ8QSLeI17M0uTIV4S6ArJdXkEyK/aN9wwvZzGg0Js1Zz8xMivI6EqcoiU/8sSaPqWftB91JXCxW+uOmWrIqahus0fAzPrSt2jotv9/JZYYqZPzIVw37MxsDx78X7kZJBoRk792x9B4hGfN4gbq+/TUQkvvLEDPKI7PRr1HbCOGHFbzCGTWSiucEpG/9Y3UupW1bJciS9Xd6YZgUbHHjFkxVmEj6QPO+QmkP7UXbFANPJUYb22gP3UVTVLgy/cR2F/RHEo4TBDjG4pXoX5vsEvSv1gvUfIsQAI361gDTj3AXnN91z3B+jV0Ao9C+gmTEvoFKWytN6KRyss6XKK4yL2CnzLKsO5+R3Vt/1FU9QxwEDXFXQDrtbgBLucyutehX03t+Qq0tUe6glpYibrdW1MZIGRDYPCodcz8LrZ8J4bbhNuQIhZSKaq/q0vE+sn6FjqPuIrU1YO+cGElj16KoPQreqthpWCBXkv0ZnL/dPOL7gPAwTxJHFcNWVqk+YGfmSHzVmFsEe66pit2t95VubhwnH7E5VD9Wry+WMaa9VtBPGpZ7xKiXeLJzhVzym7/8MxSsPcX8eyOKTvjc0bVZ5ppTD0Ksc+tyn7H/o9VD/u+exHvYTsi6Xy+VyuVwul8vlcrlcLpfL5XK5XC6Xy3VOei5OyIYgX1vSrxjxdOuRf0M48vUJfqmMF40rD8VE9/ov1PD1ifHHcPb1qf4Yn3xh1vPX9ZSvoJiGfF2gT3naXxtl5MuBpLgY7lO+wGdJyHJSP3rKR6VNnZS246U970+0fOFl15mU0znMRWV+mWl/HVMP/FKHndqOX3tDXo2m8sXQPn61Cl+gHRZy6nHrmpySG38oLWsKX1WtV/L8MF88H1XSLU1LOTm59/RutDcPnoqbVQn/4ky+It0PcpIwh9OOXR5VtfyOJ3FHcNIPv7Q7rCUua1ckbfnH70T72WtyQnZyKCc5d1b3Fm7ncJrokri9dP1qtFeeSdqaXE5AVqWcJKwqOb1YV3KqMc/a540cQ67ncpq3OngU7dUnD6N9Y19OI14Rr8N6JacRi0rKdlxJXjTZIm1FJnEt4RRrCaMMnlxZLcVNNoJ3pVjCpIDTsG1e4EnMCZ6QBbehwLNsIvb1Oj7vvnimJwcCfgVMTsjiCxCVCk98z+Fkc/cufpUH7Xc6E7cHBwfRfuWi1JtbWxckyImU27ff/eNof1S/FUII4Ve//Bfjs/yZ5NujJ29Ge3JRTp5f2rgpcYE69PDZh9F+9fbnIHwpzzcffjeEEMIPqp9K2r7wqWh+6t//96J9585+tFdXJf2Ho2m05/clD8u1y9HePWz7Byz6zK4Hqp+E52r+obpP/Opz0YbZCRZ6wo15TXQWp2UHf3XYuWVx+hmcksOTODmZiqTEq3OBp+HJx/hJp4YVFQRPwnT9BzkpreKEX4njfEFPTMQNPRW0HBA7waTJLxgOmvbXwdacIu0klx0v7V9jm9H//pNk+qipmOz0pBVb82TYEa9RQ09Q9Qnnp3Vut181byPkH+VnN5/7GbTf00idhG7sk1KdUua7msCUsH6z1hVkzaBPaJDxhXhUBbuzz7p5gX4xWgjxKHBNuxztJen1Xl/PD6Gfog51Yaq5Us36muX32v9FC/3BdpAr4knbHxPSwDGxNd33t/dhfUBN0k/7VTgV21/l+094qblvb3eMld9uj7hexdOyQ+YzFRkLUGw+hcQG7LMxmzXEK/10BSt7Nl9IP2NzJEw2h6R7FORxT7/P0lNAHo4KpMYE0+5SyvKkyCUn8MRtDpOoUr0LPuNpWXX6avHuHNbxLB/wpKM6uVpgmjGPYK7RLc3I3pMBGmht2DuBRQn2041xlBHzdYRzVXyRxKWCdTm6p8SC+NyeZ+jThXbNVmWiDv7hnuyyH3haUQMgWBsLxMa4hyXhM6gp6vReTZoVJd7ZZ/nNOLH+XcfRDghPg3b1CdOuxjnIzya3+yztt7gvcZMmw7a67BZPYOLJWjX1Jh0Y9rvqBGzrUdZg2FgPcvM9ftDSrme4n9d5j31dg30T9FkZWXvMyenwWg2NVesfhkNIR+S0LAr7FRyvu/zPDGrGwj+06YqUPMcIHO8GiQEqaQntIKjtr+U5HxZflrN6YK9pc0K8QzUwp7FO4VOKVK/P3J/jni3H7+Tz87MggXxSOk8ykz7BS57/jNLvJ2RdLpfL5XK5XC6Xy+VyuVwul8vlcrlcLpfrnOR/kHW5XC6Xy+VyuVwul8vlcrlcLpfL5XK5XK5z0nODLI5HhBk2l6B04iOClWE4HhtkeCRKeIK56XARiJmyMYV41J2hdzBeFt0hzwly86wuGO7QCORP8ikHtilumGGPjDgixiAPNoJAH6W3I2zFheENB/MF8FXEw+XHf8+gMcmAdUkIf8iR/RQcMgtTIZYNHIPCmgAuYg+q5ziDbgTQJxtXBCe6Agjb6QiwOoDH3W9xESVgjOeVpO0QMMWbB4LpPVyViBXgHrEtGbSnrixqRB0BY6RckbjODyWuhzNBxW5eux7tyY++G+1nX5T8uvZU/Lk3fhxCCOHCnqBkw2QrmutXxF69/1a0DyZQx8aCDG5U3LejmdeLdE4AdbwLiNvw7F40X34omOJbwAqZrgka+UkuSOBLc7E3ppK3u6OF/weVhDkWp2EF0cSHEu8NGH42xoJVnj6TSrE+kTRPJ4u0lRCnIkdkMaCtSNtE/DqiVepG3u3aWxpa3bYRTzODujVHrE0DyOwWa6PGDkTjVILsPZwK1ncT2tW19S9H+4P7P4n2D+7+frQ/89LPhRBCuL5yOz776N23o12uST34zM3PRntjJuF8+0ffi3YxkjheuiF+frj7cbR/943fCyGE8Oq//I34rPkbvxntvR/fiXYGvOoHgCrLoMPBupLNJS921hf1Znwo9VBfZRDNY8YXNTKbbjp8IEUWgw96znE8TvSoP0PErno4C1HUooFL+iR1UpSNfq8/33JVh/rD7PKiTvjckd0Gwa5vGIIdSpnnsD4O+0YTiZuR9xob26bCPGEdT+l3U3BdCnlqRJHNzfNmGIDyrJsEm8Ppdni22KmfNeJYhw/Yuh4YKCKqU9Z6dF1lYFH5VQaQ94i+UzhzUUGw5HosWdgKzQsoSoyfwj4OwMOmiCLCifrQ2cxv7dZ+L6VKWv2a7ifQc3LVhPaxP9CeeLDnSdhFGxoc3QzF3aXMXdS7Xdi4/9HYa3elE/ZBtI4hotNEbh/jz4AiHFrf2dzfejdt34SMrzUZX3uuuEoZO4NCkcLVOoB6HOM6Gsf60O0X2PEel3aeZKpQEBeJ63WIL6ylunV8ntl+63013Auw3bD5bMwLqHs4y2iwV4d8G4GNiNtCddQ4X1v8gPldwJoW7VyxuOEKHayHai5ko38t1QobqhjE0WwK7DNwPGJ9+cJNjehXdIDr8pTrZJiMtqXmc1jIKn/s+QRrb4pImy/vlaXsHRyJOLEhmK4a0j5QRBGu6B88L2G/BhG/8Wo7Ay+8+N1uSzlBFmvcMraPZsnBeUNDu7Jg9V2lrbERw3UCsjhr9zFUlsDv7HoYNgacVEPHtGN8ipaJ3lVt3G4/rJ/ua+Mp80p+rcCxXrduoG735hGWW//fJdj1PNZeuw7m+Lnf0efH3DdlPOqfnw6Zyx99t0NAsytH0sQStIwxH/r3MbqPkDCfHNaE0tLsJ2RdLpfL5XK5XC6Xy+VyuVwul8vlcrlcLpfrnOR/kHW5XC6Xy+VyuVwul8vlcrlcLpfL5XK5XK5z0nOBLG5CCE2LYUBERAnHfAvjKDkjiOWA9tgKNmqgYkgFcrS4ypef18azo+E0lX1kX+MajOP2s8p8r4D3UtC3DA0QqbCIaoU8VvFLQNlhvGYUQdUezUccjCpDG52ksCXs6LeF6GBOyTH1GbDNEC/JvlpooK52oM15sXyMPoQQDiGhmJ86HMSc2fHt8h/LAdsGvoe4bMTAYL3FKrwC747auExLQYLOM8Htrh8CnmMkONW9Z2LnLwnytBlflXjt/jjahyNB9RbjBYZ4Xguy9lkt712o70Z77a4gWV+69pei/aAQfG+RC+4WcSJd/tfQgIpCmC0Hc2h7wHJpoL4frm9G+2op9qPHH0Labkf71rMFBnh3JGnbLgUlfPGa4GZvvfejaO89k/RUG7eiXU/l3Y25hL/fLOK7W0m5rW4LPva1R0+iXWCdWLkQ7fG+PC8P98GN2PmlDXH/ZFH76yB4561C/JvUkoeILEJ7fy71JgO81Qzq9qRaNNCxwjjJENaQ9qMFOBWFI0SU0eKfSvVjgIWCdj9DdDSoKTCdkv6nB4+jPZ4gMmiRpoNdCWd/B7DcUJ4XLkh5v3Lti9F+UAuO+s/f+UfRvlkIXvuLN/5CCCGEj3elXj2ePoj2V25Im12pBQ3800aw3A8PpI5/86V/Idrbj8WfP/jg96K9+Ve+uoj3X/0PJK5vSZ2sxoJDDkHsdalOeuxqgHMO9WN0uKiTJmI1aGRNWdi9uh4bYFyGqVI3dmrssemdRumAPVcvQHtr7Drch8u0fdPjREkQM30YXjX+2NQdjfBiuBtsYgqpaYSPZUWog3Mowiph7tCh4gqLQ3pEtTHmHhUSzxojL0aVPUFV87kEnJlGWosQhR7RYopAOBA1BDbDLnZWZfSXXajWc42UgrEY40vwThEBnYKcoshimOeRObGFjlLtKgUhBm4Ka14fbIRsViwj80MIocD8Ic2U9j011uEhuOVhSCmr3rJrYxiSDOOq5sGZHW8TBcrih24UJpg0YJTKw2U/cmKHWuYzDUnznHRDVYZ1qMVyQkWdKBa6vU5DJG/OcIxgd0i+DK4JwLW4cgu2ygty/Ylak3ThBILfVHEiODHsPwHfjPN5LM55G6Zq6wr7CM9pGyOrQDVGL/fBiMBrtGMQXF1Bxlpdg2BPo/uB1GtsPph+bQ8bgzoVWf/20Ry8w74sy3Hswr6i2yNI2J9R84Jq2XEIIcN5HkH/koDM9xjqGXXY2Hs3EauH9RTew/Wligp2K7CWQOcZG9Paxza8VrfZEZTDCK8kKiQ9RYb7GNBnd5txav9D/FD7d6RvQM0REcowzW1YuR7EbQ+xrsC8DN8djwDNPJK6Xc8XC5GG4JixHWBd1vtmogr6LFi+hiJf/Geco9/ye1ZJP5FBHUKE/WgEV/iQK1dw47RrbxpDq2bNkgbcP52h37jHmpm2rKUhf6COqXG0seOCqGlN+4dxClGwMXwbQ6qaeMrFBpCFVv9RkfEqkLEjJW2qr2+OGiGUkImFGrzs+Tbr3wuS5129KBQyX+phobCh4Abq8AjWznr9CHmYL/vRBLvvZnN5LJIKri7DOqG5wYsXqma29GyhlWAJy36OYcK8rFJ9xcLOjHa38M8el/BaDlxLFCXkLSLk2+DZOontV6TMsxhy1lwH4ZwZ55CkH1djOvmbilQFrB+wB43rB6g2Jbu6jPKLl8dmjuzFfXdY0+b2GKi9sfwk8+D+IS3tec8+CxPuf+RWfxSO9BnQlTbGnxgHxe9IOKjMGN/S6i/4jV0MW6+r9Qas07s+GzzBOq7bVdr620/Iulwul8vlcrlcLpfL5XK5XC6Xy+VyuVwu1znJ/yDrcrlcLpfL5XK5XC6Xy+VyuVwul8vlcrlc56TnAlmcheMQkwtZ6F2KogLh8X0NdCBHmIfQuhKORzeI/kV8D0G4RNou8VthjBJQQyjlTzziLb83BHGisDrKTTDdszPmVhlheoqE8/NzcvSbIwhO5zaEo0fP4bnllqGQAGFRK2wKQUEEu8yHSGGPGQoChNjHso1jARiOGtMQiI3ok5HgR1c2BE2cb4OfgDuOmBHEXDSCR9nfA/vgqbiZCSo1rwWVi4ghC2XE6pvKN4XGkR+mgKrNNy9JGh49k+cvSzqnz1r0XC5d7mEQ9Gp2WfxYyQUHXJWADHq2J36XgmPeKSQPw85OCCGEi/sSv80G3kMEIsF5oHLgTyhEN+RFhxtayUdLz0LQGDhseyXBJCEWAhFMoxYrjb9z1BITQd/MD5ee6/bd36cpbCogsg8rwUtPJpKewz3BEE9adlUO9N57M0F0XywEU/y1W1+L9tq6vPDdN/6/aO/sChr5Sy8IDnurLaN37t0Rv69ekfRsCSJ8Z0Xq0IM/+n60b3/lK9FevXgz2v/gT/6OpO3XJb7f/PXfCiGE8OO3JT3Zytl8C9Y37rFx7DTuY33uGQtCODKvIVg5nQYyj2ndsBpek/kCamheRLe5iuyAN7kYGtIMH+wqIeYKyYdzrg6HmBIm9m9kLM5I+Vtz2RR8TkpcTuNPn3/MzVmI4ogQx6jyXBR7UpLfrPXQNCCutC+uJ8zjEHRdxfRYSEkWV7Z+QdGSWl5WnLvssVNUG/MG5kcI4cwjnlKvWfhWn6Xn8iiYl+CcI6tN95qkh+6bo4/UlQkq3sgKU5HBOfzx6CyK+2fuCd4bxwkLZ4/p5Wh1G5vOlJN87kPPnZUkjv3rcvq8p29a8j8so9owx1NQnEPaRM7Ke6hgndgABi+uMcmagccVx8V+BOOQswgp8zPtHrmpy9hNhohsyOYTBq+QeJgvBAcZp6oN1is7fFyb6ryy+2y9bbX4j2rLuL5k2EFStmyek+cq0BCCxpOi0tpewhjUhsnGK405tdPD5it1jVcpFe17tltF62Z7UgSprfOwMJ9bGtp/DXVz1tL1pqt/iJS08fAp63uUtXUyQrxzbbcxLTJ3INUzXkui9jyw/WKksE7iGNCfzrMeJXHPNgt2/9FJ94Gknww2IhSnRY3CANs4+xgWGS/mc3IdFWKSSdurm2V0qVoj5lhXEL1LkPCl3Tfj3ms37KT9DQPzx65wtZoL4rsQR6MhsPEtReyqnC58tl/Ox9T+te7Q59bvJ/Ujxe/e6xVCWj5bcRlyRcV56DzHiKQrhhLePWk4Q/8+F4KfkHW5XC6Xy+VyuVwul8vlcrlcLpfL5XK5XK5zk/9B1uVyuVwul8vlcrlcLpfL5XK5XC6Xy+Vyuc5JzwWyOAQ5nt8oLllmmfJMoW4QY5lwPFkhjfr/Lt2dPlaIXYqrWn7vqCPEEaCb7mizwjXl/UfjqUheWFg9dtS/NuIXgkZR5QQ3h+q8YdhlBX4h6awA75DpjDv2XY3xYRgWCAfLmcTROoZO0XPwvAh2vVbQKZvcISJ5mITsI7KQG4hEyQLikgBfS/DFAZDFG5cFhXrvoXQ7zYrgdjsvi1LeayqpTYdzwL0ePJRgZu9Fexy+KfFqBAl7hIEVUpXVdh7u1TvRXr94XX54/yfRrD8jaZu1mOYcCvygET+qZafUIgAAIABJREFUGxejfXn9WrS35pKG/UOxiwlgW2aCxF3d2w0hhHDjQOK91Ug8poBKKaDP1ChS8XsCyGTV9meCcylbPycTKbdJYyP7CsBiIXpYoYwzcYPI4rxF7wxBLnVv9qmqlvsVhZYyEDRHpRDIs1m0p/VutIsC8qJeRgne3bsXnx0GKddXbn0x2rc3X472D94WlPAb7/9ptL/w2pei/cLGZ6J974N3QgghrI6k/LbWL0d77cqtaL/z/reiXV6QML9046vR/lt//L+Im9/4VLS/+Ou/Ge3vPn5j4fdE8MZ12A4nVR8Sp06oEwwDo+A9DFfVOsLxjyF4GZZSYdEVooyMr0b8mBTWF3F3J6XDJKB5UtrEWSB22USL4ecL41V0y2BAbBzFcq61oyVb4blIOCg2z2IRs67dqAkcL1fDn43SUUi+5vy+1axzNYuS8IP5uFdqDkUq+aCrSPA9NQ+2rx9RiEx4F4PEPgnnyvH6FRK/lPmkek7qUPkJ0QOHBMPQkQpjTVmXx4ee0tewuR2TXJWDdZYgN433ujfEPbl+RUPXW7fypCbvYb+Ga+CU8dCaI6kxSkUwpf+0x2gLT4zx0/04YljhcQKKvMY5Z/dMvYZ8Q4w4tlM7yD7MW5XA48c6xNbDbN5qjalD1+5DuZSd86GoUnb9i26rxrswN+69z2o5BuB3P9bwzKVwzNYeAcYJnzPUoo23bMi8TGHRY/2QcLAdZHTgwfUbPhczD8txxH0r9Fuh6uF5RTbIVCsAP0NWGc7tNSrPT/CC1q3lPORjCtmHwv4YUfFkvyaPey6wRsbfMcTMtlWsFKZY3sY1qEQb+gzEYpPs4fN9FYNj46TTgHlC1hu03WAIy33mULToSfGfOj1sJsj8A1vVSWhPcd5s44jVXh22mcCe9yvu2YIfRYP7Fna7VvO52kbc2shi0kcrv6UPqGq73iKluB/5aue3tSd0NCpqzzjYcemumNB4eHQLfTr2HwW5bgDHF9yT68Kp7frOx8JAnpO1ZLHsXvuNc6vj50pH7T5lbLwg/cpwP5c1FHt81rjf85yrJK2TyPUF/7TqNBh+2/3QPOTyE7Iul8vlcrlcLpfL5XK5XC6Xy+VyuVwul8t1TvI/yLpcLpfL5XK5XC6Xy+VyuVwul8vlcrlcLtc56blAFmchhLJFKSg0JCJS8Zh+voyURASxwlzhEXwaA0Qa2H+j7nAEGkNiI0FyggBAKXRTtYwJQGJPymHnkyLZFB2D4I0Y0sBC5h3xRql7F9OOZYVpYH5ovBNxFJYxCqz0U1AlDF8cBmBOGFKRkU36/FMwCYJ+UxgFguxh5dxBNErFOoI2BvWzQfxGJW5mE8HNrl4WDG82k+d1JmjXrC3cfCzdUg7tsa4EiTs/3Iv2yt770R6v/ZKEX9tt36IUMfQcCvNwPj+UHzYEN7y+K/iRvb1H0R4VVxZpmAsqtsnF7c6a5MnVi5JXV5++G+27E0nzbF/y7coz8fOlg0V+FWMph/EhYFig4EaqzwKkEeRFWUpZYF1FnMukXMR9c7wifjSA0oEwsxLCzLESYb0tTLsrRIZX0kI0Tj+iQqN0uvFF0ljPcXyxw6wbKYd5JZjoJsjz2TMJc7w+ifaD+aKufPzko/js81d/LtpfflEQxB8//iDab9x9Pdo3LgoW/NqFFyFiUoYfP/t48ftNcXtj63a0n9z5MNpPt9+M9itf+tVo/29/+HeivfJvvhTt9X/t3432Wx9+HO18vkB6H2wJjnl0KGlHDUXiDkFNUVRJgnsrXrofseOtMPyUvtk/eHfjXko+nIUojpeIzT9YmjHv+tLGkJsJZEiVs12/NpAmRpUb46UKO6FM1PhL5kJHXpDwMxtdZQnLM++p1yEcwV4bGtpOtRBraL9bq7lL+ztB3OnemLSPExY0qys6P3HssuccGHpt9FnZwL5JoUgTsKTnSei0VCdkt24/jfl8MH+sVUp6GUIe1deGGToa562Ngb/sXMXnqh3gGnj5PT2mALJOoZRxPpeuHFyzdbQSqXsaDwzr5BMiz/KUdRdkIqa5KyNyw40O5xTtJMZFxY/1kypU83kKitTC49ugQV3f+/r30ygngTYsZsaiXk0/WGdioHlDOIoEtvcAzrc7ZKjp7l8bC9kQ5KdCcZouju7LLPc984Q1bUNQmHrvDZ4Du7KJ/2LdhIBgvagQ5dnyuuuo9L4Q7rktu9fbFfa4TFG5CXhPM34EVc9KC/t6dYVNm59ljs/Arco3ew6H6VR7kspezjdcz6eIrY0oUtR0Cy7V+Gav3Vlb0cUDfUI3CsB4OsI5M0HMss6hD3mO+FyVP2SLIoeyx7m8ysGeRQ7uUTS450LylvWZDIMrNuk7oY0pFDpcS9LoybKYCmvchQdeI4442JoD7pdhitkWUZe3am2g8qf/yoCTLiAZpli5Iftcc2xDamxcxLdi/VECZpyjwEV4VWMR3ZI8wb+RJIy6rB+K8z9Sr9VeIplvnwW6fCjWlo8px1+Bdq5XKiRoOMqYuDlh+HxMPb1/Kc+xPvX1+2dZVn5C1uVyuVwul8vlcrlcLpfL5XK5XC6Xy+Vyuc5J/gdZl8vlcrlcLpfL5XK5XC6Xy+VyuVwul8vlOic9H8jiLAN0iY1g0igw4xBzwpFkikRR7vHIPGA+2jAZ5oqhjnJy4FohqtB9+x+GaDgrSbxIvgHWpMbIYh6eMJIa0xdsW+HrMPizOUpvxiUBB0noG2aYFFGJ6AJC+OkT81thWCmigZQ5Fm2LC6kN7EwIinCihHmyC22pvCyI1CJfi/asehbtcdfewPOqFtzrITTNg92DaK9uC+Z1vCko312k0CDarU0Ionkp9g9EMZ6A6r24thXtB/cE0bp+ZZH+/UN5bzIWBPN2LYjbqzcuRDv/yXa0N6t9Cf6BPL+YbUb7SounfQK4l2kmeNgC8rPIEA2dmXZZLCODF/6IPSoW/pQAissQgYwI4lJshYUA/3KCirHamC4rfK+/NeG7BaSzQ74gfltjwwA3Av2kRvZBfQM8TVZJHLcPn0b7/b13QgghXFq9FJ998+ZfiHa5J0jrP737h9GeT6S+v3r109FeaS5H+70HgiGuLy7KauPqK+J3Le1x+uSn0d4DpPL33vx70d79DXn3yq/9h5KGBz+K9jgIxvtSuWiruwaa/6hSxmumzj3Dzqh+/BSYkehLArbVQvMu+YfxInyl2D8RPxC/xSlX/fnZhw824xT0VIDi+QlC3kLSqnAGYprZXKzzB3+ue9weFybDww5RTYbllDEot/A5CeMY1ltEe6q5EEHiSVSZ3/Zj1Q7J/E/Btww3CstJ2J60DgU7PSnYazNMkEZqwzhqoGeZcLxkZagwxQr3huXGKuJZgJ/6Naj/UM0HkYXoiOF+08XbsthsjWG9mdTuVX2H+SxxnivUIhb0wi6gUqi4gh9qzoH4YoWNQ8woYPMiEU5VPjDFnquOykjMMYrhJPS7KchehapTiENEI0bP0ZfeuLIVUz/Wrn9eoGyFVsW611/34/UaZJ7DiicFyWqFmIJ0ZunX+GKR2l+I9T1hzG+W0bxH3TCUIiIDz1oNwd3FZ/gfjGttx1utcPJhZyg6PzWK0s6TKVzL0hR2fSpwX0h1g+2aCddJhH+p5hwKYUrqe263RPGStWW7jFPQlSdHE0qYiGMGOq2yS0QStzYWcZmjHxhv7N+xIGxMcV86Wd+UEaQ0rpe1sO6n4z9p/0XQxIin5XV7vuQfYoLpdSHBjpeKu+FG43YRSSrPdf9po5lVOeOVXW3dSrlOTk+P+8c6VhYxHWoeKmkrSf3IsHxwLaHGaEQsG/0HNN+KjO0Ka0ze7VvL5eqOQagrbF2BYfJJgvjTtkN21VZKHzTDvrnBdkjmQoYfKF0/+/s1dtWGbOnUxq9H97rxHkaoEyRMqz7ruJK2ycZOspetwjdQuQ3bJACxKyY1LhzzYrlfY3s/57lyO+ke2/Ogs8Y6K//UHzjsNVG0M3tVd5K88hOyLpfL5XK5XC6Xy+VyuVwul8vlcrlcLpfLdU7yP8i6XC6Xy+VyuVwul8vlcrlcLpfL5XK5XC7XOem5QBaHIH8Zpjg5RH6EDj1H0ITwGqJpFPIsRxQnO/qMWIGyjSfB3kBkU5CJCuunkLjLx9Y1So5ENUGI1yw61gJFvGH0+tOTgkAywyF4AZQispTn9w2BQhATNwz3E5/AzwzdiCVs0JoGqy9OIRzBa2NcKB5v8cMMfh/ByXyFEwfP8fT+HiBKNy4KinWyJvZBEAxvhyyaVxDoTH6vgVMz2wX02uMnEsfbYtdzQa4iKqVLfw3tARGJFamJ2H8UjYQ/B/TbxWvXo/3wwXsSl5sLbGs9E/TsqBFU7N5sT/x7QfDOVSlI2tf2JJwxpP/xFbGn1cJNcyDvZWNBGhdQJgVwNvIC8THR1FhfxAcBHqXDKlWVxK9ADFsOaGTEqiAeBvumHOOy/JzhU1IQSApzhoibXOLe1bMKsS4Ef1U3goCeV+iHuN+bS1msTART/eEjQQkfVIvy/+e+8s/HZ9dXpS59/6d/Gu0n4VG0L23eiPakuBLtCurnve0Pov3yZ18IIYSwviZI4w/fvxPtB43Y92oJJ/sXX4727X/jP472dx++LmmbCq772gUp852nj0MIIYynG/HZNAEnxrCkfeKYqWHSiGFErqXHhfWvKeOlhS5l2ONcD9hikkQzf0y0GEmDIldCmNh/lgxfjP7bUenV0OsorH6dIURZEWs6LUHZtKppH5Qw0SBScxQLZ6u6OhzfwJOBGX5SjHgSCishLn1hsrl/inuGtBoiikVX6P0eRCZpV6ydsjXL0PZ+XkqCO+qFWjTZDSlD6mEaEt9eS7BqO6SWqfkxQfyyeYnJc0fhNQnq2g2CYwS/FR5WzZ0WPaHCAYLL2kA0HrXT+oYW34ePYB2N/THbnMhJSWRqMYV9Y9O67R9zc5IGdRkGw6UbCzjE0GJ+6uZO0oOhwssag1cvPWP7BRkZdVPaarwOQj21MYopcxvd9m0U6yA1Ng6RqSZt/yyU6ZIWK+YFuZIFBulGMTeXy3vx/GRpqEn/Na9Im4C10bSWdUWp+ikLp4prbkwDDnB4Vw3gTxW+0a4fgrFE72wUZwoWFNdyFexB2HheQHSq+bYd1xzWtIh9znPwp01+QbtR2I/UDdsyqaw8Gop/ZMhijYpF2wiHYMNxL0LXJ+hLCf7VQprqKyqOx4kvi9WbZVt1/7jPwfbNFLYe3Bh73RgVVWcrHF9wv9rOw0yN+Xa8gkL/LiOL1VVTBP6qdySxjUF8IZxuTZ0RRHXV4N6KPJ+T56pOkLGza5INQ0fjPIvUsZr0d1Z/o8Y8Eid6rQHii9X6RWZJZXd9QRJyG6KScj2A0vK8Ecse53AFmV3omw+hbg1Z67F9CeY+T+kd+/08Ez964s6uHjxrDcfqnmOeDPUn8Vlq+GrkIPhoSylXIKTKT8i6XC6Xy+VyuVwul8vlcrlcLpfL5XK5XC7XOcn/IOtyuVwul8vlcrlcLpfL5XK5XC6Xy+VyuVznpOcDWdw0IbSYyKbBA+/2UeCIz1FH9wFFgOgChfcBN8F+Vx3lh1fzDnukvEM0kI1G1ieYDcRc0H8V77A1FDs0EPGG2DqVh0sx0tJYBvs5lg8i8ebheGHaVV5h+AwZWKcfdx96fFzHBZkCtnuFmmrNnGChVN1LQNKp+tGTZIbgU6/RY/V2nezyeQ6IaER11gCmKBELDqjU3bnUhK3NC9HeuHQt2s+efBzt1WLhvkYUUz2V8KG3mu+vipNH4iaEu2Lmt8WNyZgh+UaQZLr9iD2tBDc8uyxY1smHkkc7hy1KeSwY2mpfEtSMDqM9vyDo2csXxR4DhnhtJOHfr+V5h9ktoKMoEY+CdRySqTCsiKyZSxoQ7VIo5kjbZ+V2nxUKxIkB6hkQUSN4jkgchejMljFJDOuiHRFEGEHFdOhlxN4Eo+9EtyGEMJ1KPZzNpEz2oA4/zQSpPavk+VcufTWEEMJntl6Lz+48eivaH+wJSvjKFalDL16SOn5xVdrVj9/4XrQvXxY09ssbL4UQQnh291589s7Bj6L9k5GEc+GXPxvttX/lt6L97v0fi5sgCOaViyvRPngi9Xka1he/q44vDNIgDP4wr5UUuon2+8erVk0pIaG5PdZohHx6mIhfzxRKqD9tZ60UnP4QP1LQcwxD3BiJHoJrPOqHfq5eCCEcuXKDvEfDxKJSc07EaBnjF/Eb64fuu+3wEbWp4zugDFnfnNtzZeyl8575F+ZJChg4S8Bydegsii5miEjjmpFlWZgvUQpSmPWBKSVyVpgoM3zMw55wktoywXkNwmWTMFPihepLT03aZkb6YNaXYCilcl8s+aHmWWy8AP/mMD8vaHoW/s8yG82HY0cKHo6tWWoDsZuRPOR95snqMqJk1X4BxRRDvWZdglk/U+KHmETmN7luycByKp/V+rJ//GftShE4e5Kk59K2G4YpDgSjDW8eH/gJZNXh0+LmxG9YM5kbGSw9WCcgP6FN1qbrI20PQ+quulB12W7LlVrHi/sZDFdqz6tY7tesZXYIIYwVkd1uV7rP7FdXJ9WOYQI+kO3hobAM83xkuol+YJwAhY3U2hKv5AE3BTSszonCqjJMMW5yJuSWXocc355S2gEfUweM0eyqB7JmYmMdzlWtq4WwH50t/bocPnuu9xrETd3Owyso17pWDuA9bNd2P67CgTbWVAt/8sxObx5wf0SDY6MbMoXFuUilruJbzk91VQr4Z0Os+dq0JnOkGCc7C8OswnEc3UA/SfDrOgArM/qvwNJX39h/X1B7RJ17MuamYIpRrK10e1FD58wpcUHVBk7eWtOEoOvbaa4+jDb7uwBZo55mRLfyjvcTw/YosE/qnYsMnO6e1Tzmn3adZt03pA2dZX77CVmXy+VyuVwul8vlcrlcLpfL5XK5XC6Xy+U6J/kfZF0ul8vlcrlcLpfL5XK5XC6Xy+VyuVwul+uc9Hwgi4McEWZYCETmdMgGRfBo8Ni7PNeIFxs5yhAqiGDo3kUkCaKj6LHlBMSugkIY+RASjvor/5Ci0Bu6LYYMVm5UHE8YEMhCKh9VH0IM/RmKbtBIXlES7m2ZSqHjtOw02UbsVFflKNoB3ktBbjF15V8loLqwoSKFZYpoiw3Bma5uXhQ3dyHuKy1yAzE+iEQpARsyF1TqfBvwqNMHEMvb4rfRJ2SsjYEPqh2AXVWIp9mP9sGqoJQnc3nh0Ww7hBDC2srN+Gz2BBBVE0hbLtjjFy7ciPaDnW0JZ2032vm2PJ/MFv4cXBDMUrkvoB5EzKg+ldR9RPIidgmzpUOYNAWgcRS6yf7uB9EnTUZwXdB/WigjhlhR7T0Bc2KFo/zL7faG+YOY4unsQJ6X8u57zwQJ/OK6oId/6favhBBCKHYlH3748M8lnIuCN742lnq9VktdefLocbS3Z9IOvv7yF6JdPG3rxwNBhb81/UG0L/7a16I9/tf/WrR3HoibWT6J9jqgsyZPJc2PG2kHo8limrHbCK55YuCnT6u+fnooWoT5Z/WJSQgiUiU1uer4MXUoKCxl7LLyhV4ZkIAZZdcqsDhaz88KsVorLOiyn2p+mBDkELRZzZCbSCNKwPRlpEpYc0Qc59VcYCACSaNYbbtPbD5TNopjJSZBu0Y/yDyjZgsFUArqsQ9R1cD4k4SlMl0Es6BP035T6m01lHs1QH39agoWSgP2zg+5lYKHo1eAdGuz3K6zbE7MlJFVQcray1Kl2geiMHFum14PaJ3B9DOMpOINgl0Yc0HVvwzDzSlUq1q7L8/taH+IUUnoJ1kcY1QUClGvyKznvC9Bm5Xb4rnqA1LSpsJJrxMay22vGU4jiQvGleUn8wTHl/S0pSAih/qDaEKRvdY5sutgPkfkaU3GI52OLizSB6tQYE0LPyDCdFbba7m8MPxn7ZqO+Riv/nlRDBtxyPR6GobItPO8f+8I9mRUm0CELIZvp19dz9OugWkfiNM9Yz904b5/HWLVhaF9EK57tRD5mo56RLuq2WwNI5ZyUYXx2pBFSND1EO0ayrmzNaUYULLwQ4Z7HhhoKfk5In1f3WJh6Z62qrMjsO38ZNcnoE46NugflIfRxDySuo/7AjbWVV8l1T+H02m2kMTD+vehV7iYOGa0WdoSwsRkVlV3HQSJx6nGMTKflEmP6Uel+iysn4Oi0ivdl9hXq+Ee35C8wD6a45Xt/pCvKwwU+MD5WRqe//QZfZ7X3ZxVOGcRRz3m919zB2/2xiM1fn5C1uVyuVwul8vlcrlcLpfL5XK5XC6Xy+Vyuc5Jz8UJ2SZkoW4WX8bkGZ6yQld4uf3ir83q5/+fvTeLtSRJ7/siMvOcu9Ve1fs0p5vTQ85wEYekYRkEZUEybVKGvDxIgAHKtGTaggVDD7RhCDL0Ytl+sR8M+MWAXrw8SoY3GRbghaYNWaYEmqTIodSz9XTP0lVd1bXf9Zxc/HAy4/t/93z/m5H3nltdQ3x/oNFReSJjjy+Wm/ELdVpV3BU54qc/KIWvP8iXcWX/RolfiZGTC+pEGLjZV1MNfuHX+y/hfC7+db3GL4LIV7b6qzr8Okvc+33wFXyoUeEp4xq/XoLwCrs8l/DFGH4sqb4i6d/Fr9TY10Hs64+6G/djfq2T8ZVJpb7mgVdL+CoVojFPJpBTHN1c6hO/OG3UF3gQ/8iXV+pLqkq6sfpiCryU4C7wAzMIE9vhcLizWMrJvJOZnEo9rsXvjW5X0hXE//FMTnE+gy8qb776I8m9+9XfSO7D/lTnfCknPnfLveQ+qiXSw9khhC2ZfuvuB8m9//YfTe6HJ3KK9s2wCucISvyovJ7c28cSdjmXU4/LpZz6m7eSn2MoxEfHEs7tO3K6devjb4cQQrjy7hfSs+c3JIy9Aynbj25JPt977d3kbr/3VYkITsC+dizue+V+CCGEm4c35b1qP7ljvCrPJbTQtJLPWQnDAtiMGvJcwmnYtli5q0byEGf49bzkB78srfAUrbJ3UKAzeV53q3CUnehsG6C+Qg7212sYzt1W2urNdhXnXpD8POzkFPTdZ3K69Aqcft2DU+BPH0obetKI/1uNnGj9+Xd+Prm3t1fvfvChnEStDqQfvPnmW5AfiWd2Rcrn3t1vJffnX3snudttaYcffvr9EEIIv/3k/5K4f/UrEva/+O8m9+F3JbxQSB+XXhBC20r8B/Bxa1kegZ8+P1DHNfmicsoJxDV3HybasZJ8QYzSJ8VFLYuz6sdotKMtpgnCwJPVOHYEHHfg6/BSDY6Qjz4eRsUgX9bieI3pVScpo/3cEju9Vjb2uIxh1yNhK9EvUcn4ysZ3dBsn9dUJ2rGxPQRlD9uR0zd66glzUjLPQGWdRIbTZsNjNc6rsKf1N/XuyOkKJn0KTTV+M7QGvjJujX6ry8o+idKRebOOx87D8CbLIf3amJ3KIeFY/rtI+m+GcugnQ5Ynn74khB91rqvD/nm2bzX3J1F25NRYZGeu2/VTglhX6rQ3fu3eQVtRJ6gw9vWxhnUNzFtpnow7tU7EUwfY3mGCPth1DG2OhlQdX0dbhmsmWGsqu4rBrDeMqBoLzP0gMfqEP5w+Uce5JJxlP4cskIJDtiFUmvQRUHlsZ1/lbdbPM3G9jmswHDpxHFUn7yO2Q2k3en3bt0M8SaUO4EkZ4snJrrVPYCiRdfdgtdhp5qbAuTK8Bf26IvMpTHpbrq/dK0UcgzZWkfAIDULP1WMfN+7JgF917BLy1trpZgZvCj1r6qmHosDTaWcGfUaa5DmutQKso1tlJ+xTdcNQQ4dwaJOLiGstmJ/CRAbtGpqhqm/Ds9K2aZWaZ9l7dUhYqrBNQPZVH+/T0hU45o+fMMMpdqVOqOIpMNyHXK6FYVsjHd4chvn5TP4xg3nbViltpezjV1QweyuRk1JgHn6SQ7DrhpOJsE+J4x+e6OzW7fgqXWK/C2VL1tfpuO+JGVKnRcnEQNlMkjd73wzmArCHpKk1OC6yU7m49sC9iz5v2DegfGroY0jawv7RwDoa9+0qddi/6tPXmR7w8Hqr5pNYtrAXgvUTpB2ivR3WwLT5qLmFbbOrCPuTBYyBeCq6t9pdlN+bGsIOuDbAdMPYCXYA+40a0xup/6E9qz3gCupBxWnvU+s1Bmk3g39Kc4MTnYogYp3mXcUkLzdrTyOZT6m/PzQ4FyF/RyDr7hreTX6g7kvc18O1ARgWNSxDU22iETa4GUFVy55zoNRoacw/LlvRaCsdXWuN73GyufzoHknGulORK/KX/5cuaw7J2nIW/SRjsmaNQazeznNq10/Iulwul8vlcrlcLpfL5XK5XC6Xy+VyuVwu1yXJ/yDrcrlcLpfL5XK5XC6Xy+VyuVwul8vlcrlcl6SXAlkcQpeO9+ojxOfHeF2WFKLBQAqGcAofiDQRPEofyNF749h0DmYs53g0gjsHlIDCNdJ0nP+cukIjmsivaWErBCVxTwpbF77tB46kF4AcUfhiIwyGZmZpzCmJwbs6rk8wDoqWlRG2IqH09d8iihNZKojcBoQFfuGhsHGQsK2rgm2tALd8shSscHpPwyUkztrGkCwPnyb3LAiGF21JPTBNAZ+CZVgQRATmrYHwyhpRrIJqra8B5vXjVTjPKvl9a1/gr4gqbRsph+K6oIfn1VZyL2bip2vW03sSjtOzbUDGVIo/IU6FdVF4ePGj+ptCYazKsUGMJDFaJcFYKuwRYgWxDQ34Pkgr4lEUuQnaZLmFKCyJ5/hYymgH2tCib1txRzA++88E+9weyHs3fuj15L7/5NPk/uToUXI/hTbxz771c8n9k698Prl/91vvhxBCuNcIOvmVz78r+dmXOF95QxDEDx4L1nheCCZ569Ybyd3dfZzcf++jX1/l7c//THr24//0ryX3+9/6/5J7Nr+R3GGinbK+9GJYPdRU5IiFL1bIKYKxRCl6jmaBiRvs/oDHU9QsgiMkeN51AAAgAElEQVRSpNYcghgLZ4L4ey8Gx5NTh2OYwMuQOcd8QWKIObSpDJOskKsvETJoTLS+2/F2oMuof0bKgaEwmabUv+pLE8v+s2hnY1Ljdkby2FUoChG6YY4Vw7lh+bM+lNJE25W4EStI03LOKmwjzmHs9qn6Nb5M8GNm+sj6BcdaDAHXqWqYiutjp74SB9KNMY4h0U6lRQLq7N/J+Feq+Uc03UV5vu/Ls9BmquTOFqsTFudljsvMfln2NSccvXa3/bKdgyKjnM8rhu/7LLSJvG2qfNJcNWMvQiMAoX2wK0AiPl/5V7hKvK5L4VGj6ScqfLCdlsJYj5NbyZQtU/RzxADD8wowxaWBsO9wDYCYUYizhMBnMKGr4F1EFut41m3j6FVcmVLrihbzsXqu1v9o6wmyGFd4bL8T/bf9WKtsN+4tKczmNATk1Oci2wbz8Nb3ItA/ublCzXc1yh93DRFrvI5DRu/Yxkq8kkbN1eA5Gcex5UaS/6H9WXjQ024muqZV9b8+vqDUPlxh7/mwOFGIf095I+NSUdj51HbN5rmOrXV1GdoNpyNcX12G638vaRRO3MYe0yuOSBrHnlOULtlLvYgtu0yxNabp92Xi94Jy5nyDps6VcubK59Vlhn0ZsvrBRfe4/ISsy+VyuVwul8vlcrlcLpfL5XK5XC6Xy+VyXZL8D7Iul8vlcrlcLpfL5XK5XC6Xy+VyuVwul8t1SXpJkMWgc2OK8Ug/PC6m/c15FBGFhALEtjJPBDWgSQfrDBWFvyDHzqce6lY4hv5v8bFDvIAZpT5KDs8Ru6xxe/bR88GVgzjLwSVsGglXEuQXipf/6t2WJEkhLYMdhmoTGWWbhPg4xM0or/ZR+kKhTaBs+wZdA7YDkcUV9Ku6FtxrCWnF8Bbw7vzG9eTe27mW3Ecn91Zp2hasSIPfjEC6m4XEGRrxv3z0MLl3WkG4Fp3gZ+tu5R/xOQxPgSjdCNiluhIc8vZyO7nbQvC0i1uSt90P5iGEED5ZCmL2rVqQxUvA6nZLwdN2rwiedncu5bZffTe5y1bKqCpW+VwUgr6NxZ74ReAc4tdbxEVBPSOMm/S3hD8p0HYjyMm2wYjeqaKN6RnDrGCfaaEdKtosxNN0YqkPT6R9bC+lPpd7K9T0fpRnXS3v3diW+l42UlePTqRun3Ti/tHXfyS5v3jri+L/E0Ec3z/+JIQQwt4bdyStTyX+W9vSDsJ8Lu/d/TC5b/+w4JOvQ1H9nff/1+Te+tU/sornl341Pfvqk69JPKXEcxTWEeIhnIHbZc/7ylDI70tE1ig0sKK3MKRiQE/iJLY09u2wtEldWi02RDKmYfQjyOIcxOtlaiqSZSqC+rxp2UQYG0fMMgw+NomMYHJQxucVK8GxsFma6GsE483xntC5+nrRc6+49vtaPBOV6p+Vd4bN0nNlgoYcQR1dhtZhiHn4awUp1IuCiydqw2K4ebZ+QT+0vdv0L3mWQWHrCAcNr+Po4Hmp5lxd/38bl8jam0LFIV5xZF0V8SoO1a/ImlatWcBN+nVKL8H0UcGCGF+1cNUXEUN0M+E8pktXGdiNgl3/wXY8NjEesT7O+gSzxsMvm0Lmq3Lmka77JXbfSuvpd1mYm9bLiNtDxDxrcQWsb4vOXo8plDBebdN3ykIhe2FNW9sYzQD4XoXXVJj3s8fRQj80/RYR15pm9KEo0PZJ2of1MKYP3bjPgeGh/dyCSMvSbvuDrS+i3SM1vt8uE3VFGCJh4Qf7mhd778vCDodwBgpVb5CKs0+7HqKJDWoouBacBOGqwjees/kZC0OVG9nLHZDF0GYwb1Ft5kIfg6cFTK5m0MkqaCtDkVeA3VX4bXRjHnC90ZH9HIbk7ecOF7GWet+GlXm39jOLdeoauGAIaCMclVbVD8mGfFhvB2vhpL3huPbsdDrYGrml7RBCHJYvJB1sb2HqFUPW/HNq+2BY3ZdwWZGlTYz5U6/oytIlTkVy+qE1vlxkD+tlnFuhLro/5ydkXS6Xy+VyuVwul8vlcrlcLpfL5XK5XC6X65Lkf5B1uVwul8vlcrlcLpfL5XK5XC6Xy+VyuVyuS9LLgyzuERT6CD47v35erLGI4YMpSsd4D/+erU7gRxsHoNTafInh1XoEj7Emgm1jGKkBYcNwRQrtAUEjzoQhfguGQxriJySsLBwSondIvZmREykUQwb5rrMYEUHyj2Fg+WBwisiSgYjQQIj1fCJKroaYGlLO+BUGGoAKPA3o4RZwH7FB7IBgU9ogqFhEz5ZQGCftQtJyRVC+V66/mtyf3l8hi+MOhA3hzQCDW8PztpP4l0+fJPfO8pG8W7yS3MfLVTgV8oU6BJdiv5awEVncFIBpbqUUq0JQtSdbghi+tnt7le5P7kssd96WsLF8AJ97fE3CmF8XnO3x469L2DNBElf16t3D2XNJayto5G2oqwLKkyIlMvqQhaVgeCeNSLfjx37QNFIWbd/3S0D2NI3UWwNIpe35FviRPB8dCVJ6uZQyn0P9V/NV+AcLQfZevbKb3E+f7Sf3k0bC++jZ95L7retvJPfPvfazEk8luOGv3fs4ucurq/RuLaTertY3JLw3BHX8tU++ldztrrS3m1tfSO7/+/3/M7nrX3k3ua//qb8UQgjh0ZMP0rMYBMF8XGaMNaApABE1jmV8CtYR9JxGlxrjQbOOO81OI3jHWUYL486sOztMSr9E+67mC+AmCKQxxF4Wmi9jTLO8bAqTPOZ/ajznpRvl4IDy5qFnC8dlhhNl2gS5qSH9B1VcJrKZSOMTRZ1CeiNmPn++PzU/pl25ABWJttXRtFz2t7Hr6LkMMCDVGGaU9jEWXk7fP2e9tHStZ/tn0QiaEJ6Rtkyvd0B8oLrOBifo2N57FCjOd2liASWnQhgfAwb8aBFlLtu1iPAEv6oQMU57vROM8U3ZRuXGcsA5aTDdRWQowc2KXmGj6n+Vlqm4OYpknTQKsHYI83BCYNTYVFgPQ5hVnxYL0Xz6PRS7fkSncbPjTs5caMrcZVPznE3kU3U9gm+2Sa2wb6P6GM5JYY6r9jFgbyfgc1zLrQVH15Q5iM5Ojflk/O/XlXh9kgKFqquZbOGaHvODU5F5tY5jLnGfA/xWBYYB/UfZLED/Rrzap7eNCkMLa2drrRP4XhW998zySgdG0pYxkbB10oV1THEIklxEGjfgt4U1G0Pys7YV1LijLqBZPbsA5lKPTfbabHC3gOVGm6rrXv4xQ7x3Je1gVsoYXCLqum83rH0oKVw11ImyGeDEZggaws+xXGz9dMqXhI12oFgfO9W1CwpPb6//1byAlIvOx3oiKSaY2CBsqw204dpYs+i/LUwbI7KuB+rTG8l1EKx+WBvXUUK9FUa9ZMzP9N459HGcE49cMRkzbBMTu1CNaTBVkZSP8vuC5jY/CDrvPGv0SryXVDn5zW0HfkLW5XK5XC6Xy+VyuVwul8vlcrlcLpfL5XK5Lkn+B1mXy+VyuVwul8vlcrlcLpfL5XK5XC6Xy+W6JL08yOIJshCZOcKDzww9y5AJTf9c/QW7sI/jK+QmHqsHhEi0yRHp3YagsIJCChBuCcN/GfGoZwRXhBAQK4zTPyikl1EWmnZmI6qYLoIfSXFSnFgGjoDkzQpT1z04CUp4CoEB42tI20N8cqsLXZ5TpFSPvwC4QwkYjgh1JeDXEJCWgbiqJXCaF7tidvZuCto1fPJ+nybVypKrUu1dwlgCKmR5IJjZvQNByG5dv53cJz2WrVQ44nXUTQgh1IQNpMoZ/FSQ3sVSwuzeeD2EEMLud35H0vGOpLsQ0rKyMQeA571yB8rqQ3FWe+KnejILIWjM1AKQvUtI97wSrG9ZSXkWaKegEUUkwUL9C7LJRksg8kNhoQKGYX8bhLiKIekVpHWxANQzIre2xM/x8XFyP9t/KvEj6mo2kzCXK//XtqV87n3n2/L7tqTp4wePkztCzf302z+a3G9sv5ncX7/3D5N7uS3+X7u6Qnc/ufsH8uxNCWN/H9A4Rw+S+/bnBMX9O+//P8n96M8Ivnj+S/9Kcj98sEIVz4Jgw+ellOGiFARztzw/PsdE/F2A3pKDArGQkmewk+x4iFupb/uqP5D39HPbNiO+KGaMgecVRRO/JFSdKYjmFyk2JxwTvYIBgmBXQLA2xDQ2L2Jl26rA7fnKpuuiZcHR+h/spD2+5Mzl6ZxY1e3ZYvPaHNmAvbOfbVQWI57Ww6Wm5IWIYYp13sa/R2Y4eStAa/58+nlLEL8l4oY7vMqhfxfmQS2tIMT6MYQpwX/1fhCjzEqnQHwdtCtW5nqd2K9vMQ8toi3bNb8hnF4vY/lAegvS9zcgPv84G36n827vF8SC2b3zia1Xp+q86LmCeLVXWKfCHuZWGdFpjKUKcfzlsXRcQJc5d6FhE5SjlKONKcZeXuHaDDo/InnRjUjeoRfo6QSgeXGvLKufEiwpInxHypnNd/H6EbVHojCaUADVepvE245mJT6HMsHyQXT4yLCjML0qi6zc8tdGOXGyYlXrZTTTagyE52q/ZBUoXitUQz3g1UM6XeJuCXZbpx3Ghn4sUaPy1CtsCpa3dbdGr4q7RAQx7ptgE4M9jZmFhA0hVT+GjShyhSk+dWmB5Y4KJ8us89ni7cou50LZGEhLX86qzUAbQ5OlLhcj12TRK7BwHmWgUNXaSP3OcKoSNmKKW7M4Yd6E8z12XRjZjRjr1/rqPdyntN32vFbnuCB/69j4fGUDyln3sb8FWbM52sKJrWP1c96yukgZj191NR7GRernRe/j5JT9pvKz6XYbgp+QdblcLpfL5XK5XC6Xy+VyuVwul8vlcrlcrkuT/0HW5XK5XC6Xy+VyuVwul8vlcrlcLpfL5XK5LkkvDbLYRNQARsE6+kwPQwN6pAW0hcKWmFiXU8gCw4+GCAAKgSAAOkREFHZarHwwLJVGwowfh2eHqpvBO4SxhIP8Cl/M8MngZ94RRISB9KIIAHbcHBEzWCf4LgnHjsh+3BC8A0pBLgwvWXgD4h/DLghuRwhEDIlmx8lImPhujaiLvsyx/1TYDhCPgggVxLCB9xpQMoeQo+07gnMtiu0QQghNs5+eNYXgVLcAU4xs5GPA3SyPwcuTD+Xd2z8m/vuyawAxUmJ5Qp+tAbVcgF3pWkDjFFhzgr6NJ4IKPrm9QsTeel/CPqwfJvdOFIRsBITb8UIQsvPXpax2ZzuSlj1J4+zpKv4ZYO9O2mVyI7J41tnmn/UfhVIyfmfYdqYySvw6TsTKSBkWfdkiXgd/Z+iX5VLyv6gFaX3lypXkPiwlzit7q3b48OH99Oz+8aeS7i1BGe8fPkvuP/rWzyb353ffTu57zwVr/PD5J8l9+9brksYnq4Z744bU8cmu1OGDT74vftvnyf3p/QNJ458VLPfOL/6ypPHgUXLHxSpvxZaUCWKpiyDPmzBPboo2JRrDezL0aw6aeMw/phXbqWofaI/XqVDDL2acQ/iYJIbpw7AVAInipS6uy0UKkXrYAC5Sjf/4nMw/puCDUZtCOo7Gw8Imz/X4nxH+OcvZQkSeVqmZTuseJs43tSeG6CI41STszTbyy0TzZqZrvDiVUSNhjM+VgzFOnRcZl61h/ULxvfZjtS7D/jli36eK2/2Mb4atvJHM4Ry/YGusjPnP2O+IrGsUhtceNHAMwHlp0fT5V+jGHKOF6GG2UjL8q6SSlUpB+gFD5anxdZWfUj2z19ys5lXYuO4knNu07mTtPWveauMQR8dXsEeIeFUle4ljkJ5n2KLPjXEX62TqOp6NaSZikayXsxh7ObLGiU0h6OLYODZNOfMVOrcdSg9xvOAB35uBrS2JHyy1CrGsVnHCVUJtienD/gb+ybxdBW4gSuvGLm9Md83sfoHlAn0cNi+6fg+gK7EccF8AkkrciJlF/Kfewyv6/2MeaC8jz4lv1SfP2YcInp4LMaerclaoY3atQIMFZ689cLxk178Neca8VzifyOCis/FAz9fWy7OE/a5SoXQlPLyiRGPrVUxnpommD8d/NV7ZO46I5x0b33Lme+hDzT9YXRn762xfnl1NwNLNymv86sPxMGpozzjnG6sjjkYWFROvL0rXHcJ+6Fjez1I0bG0IIUSjrWibNT4/0suK8focSx8TvaaJhKPXByNh64hGw/5B1ZS9t4uItc/LxhBfVHyMmJ4mPyHrcrlcLpfL5XK5XC6Xy+VyuVwul8vlcrlclyT/g6zL5XK5XC6Xy+VyuVwul8vlcrlcLpfL5XJdkl4aZLHonLgXgonR5DU8vj7tyH7CAcDvTbSPWCNGqUX0C7xbKhyCPB/IFd0Mjv0zZF/GUfKOPR9eRbwA4oVbw+/p+BE3A+4akFtmnARFoY54g1Mhk3MIZuc8vl5PRJhZcTKfDasTgsU4lQLx0yNXsP0i5osUocKCKWodQRa3I+Xc1YDFQAoM1BWiiQpAxRwsBUOM2NZqe2+Vju6JvIfpRkxMKTjV40awtU0UZHALyOJ5FD9DG2rhvRIsYVcIbgYx3lsFlqHEUwRAEwMGOAI65Lh/9/rerfTs8YOPkru6/tPy3rHkbbEQfPPR7TvJfWtP3I+P7kkay91VOhaShyJKeSOuCNF4iE1pIc8lRbUlp9lusd6QOhRJB2YIF3RXfdEuFpIfFSdgVY6PD5N72Yj/+VzKtqqkrhDr3PRW/h/f+1p6duXV68l9/76U9x955YvJ/VOv/ogk5kCwxh/c+0Zyv3brNUixpPHu4xX6+L33viJpAv72k1Layr0teX7445KurV/6i8m9OBE08t5yL7kfzVaY7JtzQWTvCxU7NEHaDUMAopj9VqNxXP+9ysABTVVCE2JbUvQrNfCcGUYIpwCpaBv7NhkVQsuWvsoA4oHwmk5b6rOUg0dR9dAydOX5lIMU2jRKZiq+5jLVZbQhy6/CIgX7OYbG8MXnzSWdwxH/542nzXkx2mOD6nE4bzaaUMHQxBThNu5n6M+sLSm0JguPjIsMGju4J9LJJstEgRLMGBPFeV1i2tmaQNkBY3zh9tV+rrHXZ9uVmGGDg5r/AOoRr70I+BxQhuB/mOdjH6gJ+1Uh5qCxNtHGEZ56u8+DPfdT7R0xfWSdQPvHMPcmyMmCrFNyGtnY2Kib0viYq9sTjvXQPqy1OdQfaytTdZlj6nnF0IQKNUnmSLj20Oth4+GGxvacqxfG3tv0PGMq7o7uELBrpYbfId0lPEd67gzXt53dPxWmGBG/vU0q1F6EvS+BUmMK2j1mV8D/gOasEaGpcocNEa8xs8NGxLC6gmNkXqDmZxObmIUlZUhp3Sam7pPa1z2IbYQ1g9oggjEK1+WsfapJkvgfrn5i7bqA64tavAJKTVLOZ7P0HJtskJHyRNyv3mNerzdsPzPAbBd20auxVl+VJ89xrVCmMXraelkj4bGv2HsuDFVrKWdtpsZLum80zE9tm6HSlDEW5pTRmC3HMtFravHTUD/4fBUP7tOWpZ2HFrnHYd2+nk633isb9j/G83ARTRkDc5DSOde/nPd6ohxNHWtJIObjP8x7JDl/fzov8vwyNbUcpqT3onuZfkLW5XK5XC6Xy+VyuVwul8vlcrlcLpfL5XK5Lkn+B1mXy+VyuVwul8vlcrlcLpfL5XK5XC6Xy+W6JL2EyOJ8dQAQvsiR9pyjxYm2e8nHra3wGdZuangmggmPlxOcGcPn5WAfGT7Z+l09B64MxtkSbOrYKXSGj0O17Kj9hGP/LD9taydWoXGw/FVdoJ+49oxhAhWiMgN7iEiNoc4rxQ6ykRyhsBEJqiwA4XIEyOL5VUH4VvOdEEIIJ0KPDdj6EP8VCzFdS8AUtYC+WR48hCQKVngIEcMrSak0iJhReCHsk2KH6iCo2iJIRpbLlZ+tmzcl7Ae/J7+/InnYPgJsLGBrF9duJ/edHUHO3is/TO7dsn9+LOU9mzMkCKBxAK9cApoHsVSIr7HQM0B65jizDHQ2tq0aEC5bfTjLhZQri+foRMoNw9vZ2YH8SPw7W/L89/5gVS+za1fSs3vHj5J7d0va2Jdf/Vxy3wri//uPD5J7NpO0XNt9I7k/ePg7yb339gpl3LWvpGfN828l9zfv/wMJ7+f+eHJ3/84/l9w3vioI5PsLaWfP7nxH/PSt/2AhZbKA77LKmZRDWJ4ES9rejBsWC2+lUb52GDk2W6n3hHZMjWngtRhBvK0FDd6bPh71NRsZO1ksWIblBqYUeaiUy8P+bBrBo8K7cGh9OBueu03BAeWgfBVeW0Vk+9fzovHwLbE8ECpqiicn7zlXXbB0l/bjc4v1D6vd6ikuwWxlhM382Lrsb2NX4yirkzGM8+l3p5hPtgZ4UZhxlpYcnJj1bsvakkI6q8kQOOE5sn9pUQztYlob69QEDXGlZ1dc7HAubY+/OA3OqUEF2uznmXhVS4QAMWy8XqNT1wPZYas4z2nrc95T5dwa9ULQ3lPb+yb6Rw6+7rxIR43T3Izk6p8M/OWG4jwrHS8y7KxxhITJ1lLp94xrnypYwOHaULdhCAYWUMPyvoNrhbLGQrZXhHOE1vY/PG4REc7w7GrgW8eJhhAUQr5Bm1muygXxwho1bONuc64RqdSaeh1tispDUU5rW1YddYiOJtePLWG/QO0QwYSuBT/DPooeo6S9RbJ3oDt5RnsybFahmk8NXtn4bw8weo95vZ3NAENbsfyQuRADUKsrdMpZ/8zuY3TvUTUP3NCCNOJ+a4H139vjiZjgrGsA1PPWCMO+LqvCfhqlLNhVV2qvcnTPGMsT0cB221dhgxTWuK8v1WcrtLUQO17LBrZM4dyV//X6jxHvXwvo2UwrbTfgVphoo7XqOZldx6feSK4p43iOraMx5vydB68WGvY1c9KVEefYeuP8a8cQaFmMvHoZc6gpmOKp86zPYs3IZOH+HVnscrlcLpfL5XK5XC6Xy+VyuVwul8vlcrlcL6n8D7Iul8vlcrlcLpfL5XK5XC6Xy+VyuVwul8t1SXppkMVCB7D/RtxYDwGvxNFFDAbB/JPjxwOiBJEHwDNFIkqjkCiAGoBUNkiQQVRc79xpAb3aCGZDpQkwsLFA3AqgSBG/AWncsthlDDFH+GSIVjlGvFVp4xWiEUwLaS0hTQodgKi01kbSWG6NPslAICKqAx53BJmD+SmNo/QK8wHNGvFbLWmfmnAs/1j2/mskjzCMEFSolb4QTiPXIP7+/zX0vP3CDg/rbaHYZtA+EXcDpXv3+tXkfn33TgghhO/f/7ako5IwljMIu5I+sXskaXxSScFcuS+JmR0I/nW3u77KzxzLStK004hdabaOJC31HQmvEuzy0VIQutXN7eQ+PoRwjvZDCCEUrwh2+NZv78nvXxGs7HZ7I7lPIJ5Fsy/+X30nubv774v/myv/831BGh93gm5eloLPbSqxMR1gWPZaKZedUvKwAIRKN5PK2KpX/sswT88qwKaofq+QUmAPCQZmVkqYx70h2N6WZ/v7ghJuG4lzDkjnpkMGtrgha+Hr3/395L673eOloW9efy5l/1Pv/nFJ394/kdz3DiQtHx783eR+7b2fSO766dPkPnwuZfj5119fpXv/Xnr2P373N5K7+uWfTe7dX/wzEt7Xnif3p3PBJMdtaft7C2lPA4alRSx1AQgkKKqp2DQmK5yC2C9US2yWhUBW4SjjbTop4x7xVmpMUbbRQJWohIizzJl+wPhSk3QNtjwHL6gw+ODnhGCCLAwMG/MDQVc1zD8it8hcICF7cA6hE2gHrdDQ47guy4cariY2bGXXjHrRqLDxwBXWDp43BWmrDdangQmi/YqmILkW1I/12jQM28yczOt2i/1gcOF8hs2PGoIQQzHq0RAmxcfV9i+YnY7NSdEm6N4XQgihhisVrHlyCHwOp9JI2hBpQuPhkffwuSL8GRgnFLuyIEc5yGgrTRoJD/YLcbMZfVWGF3J1g8LdmUGouldwPphzYb3VxYCxxDgBFzludgPcOqHCscqtisym2Cg/XGvqeZ69Zir6+CP5FJy1X4y/xHW/uroF1+NGPmmbteekmHu8uqVVmGJcd6+Xp7puJtr7BaWV1sBxiGNIOIbRplhbOs87G7e3Rbj6iKNm8ejwYP+j/39J4lb7LFA8LbXaokKttQ2bAe4W1+sKkzuOIMS+jLJwzDr+DIuIezvYD0n+h60YHDuw3mCrJhQ4ktGkQH9D/yktWFfQrltsE3DVGKkTZWPAB7qH8scrdvBqKHUFg4EGXotf7eeIjdnqjazap1NzEXuPD4twDjhotH1FlDXgUC6xZTbaXszoq5dE2AwjtA9EjQ8mpsW9N4KOLhT6XmKqoQxxP0tdgVUM6xdIINYmboiCfUUMsMbmQhuKWLfr/RPHqJKsjVAKya/2ENfHMfSD89eGXa1Gr70SldiGsVja1Rwxaw2Ifhoy4VYpUZME+GEYO8lanIxRBdRJC5ho9S6WUTnMC+x+2kE8CuuLYwBmGZ7X2G2MdSqYj1NXHEk8S7g6q8G5QED0MK5DECtdrIV9sIA+C0U7h6vYKrwuDNKL/beGslj0eYtqPgMvsvZB9uewUWIdqjVzOeRByqHCxGL7wH4IOULbjCh466ozjQAOpvBaEJU1MqeIbMHVS8/rCEZ75G8RQwokFGO+xuZkxJZosXGPjB9nPtuc0hWLF0ATT0VNj6fJnitvWufBK/sJWZfL5XK5XC6Xy+VyuVwul8vlcrlcLpfL5bokvTQnZC2NXXSuv2qeFvbUv7pbl5tfptRl7vD1Q5ORUfWFBHwRxE9GXFxTv2iw3mNZQz/qhCz42cSXBTTV5Mtq1JAqlg52mgq/RsT2rk5DQB1mfUV7Tk07Sz6uqX1s98bqJF/3CXyJiccYR75kCkGftKzhK7W950+Su7i+ymnTyknLAnK/hBMIHZxUjwG/eiP9qpYvybDvdf1XYCeQnfmVK8l9cF9OOja7r4inpcRfwtdw3e1byb09l1PG89kqztmOnL7d7x5LcHjaXp7KyV8AACAASURBVH11iF/VS/Qz+EpPfQlbwxeqxdnDCPvKV/cJ9tUSfjW2SvsCyni2LSeSI3y5eHIkJ4FnM0lfM5PK+vYDOZX80UJOwO71dVQfyHHRH35NTrl+YfuN5K4XcqL1m48+SO7Xb3w+uX/oWOrz7z2Tk7Nfeu2d5C4ertr+b578uuTnX3gtua/+M39e8vBQ8qa+gkY7JU77uzj2lS35cHKqxvo+PV2Kfi4Q/ybEvyKdEEaGX3Uag0QzjPsliZyN7edM9oWkx2W7Uar2aSSsJuQIlv8pwnrdRHiXrZxxNPnJOAqZcxKYzXPpyele6lQmuLvCtkgtaRPqc/fhBMIFvmY995z0AlJjKmln4meK3/PPt6cq6zSGMYXPmUvndD3r9O3GhF/jZ3hPp7xyDrJl1RWerLLJP4N/7CcFhFEzAgFZV+H60SQWkf6Ip6PQNpcQCDtogQHJaQAzefp0ZbDLqo12njXI6OzVzEXakq4f+/kUbeKLfRp3xpo6J92b6HvnXV/mxT3upyXHss38TyRavKh9ofMqQkfp1Ck08DN1TDHm8PSkNjsSr07sY9D22jSE9dNURUa61QlE+EcJJ1fnVQQ3nGg16hZPfxYqz7YdX8K+xAxO1Z20SG8aXsw4GR9tO6ly39hlgTZzoNKouRrYejZX1PQX28+pUJmnc4nSMszxC8oK18tkLpuzZppqP6cI21bOOtnyi4qEwKDeZfMyY3GWk3d9utFOo3L3e1GXWa7rqUmxi8s6/hlCiHgoF/YVa+hj5DAoEBvlWQ17WJpwiOWGBD9JC7aPxqgfPEGcMz9hdoVKUe6qPt3klDo58YpUEPUuGSbGqCAXaSu0T0zaw5qWFjI9HtUP0pyD6bJPy76osBMZYYNp8hOyLpfL5XK5XC6Xy+VyuVwul8vlcrlcLpfLdUnyP8i6XC6Xy+VyuVwul8vlcrlcLpfL5XK5XC7XJemlQRY3E4795mAAB6lL0bOwNiomCce6VPozwN0ppAPDEcHzwgR3jId9kaPxY2TZHAwIFaLvxvCaJA8Mw7Ik7YOBVwoTG6P4XOJm2GOsK+LHutwckcb1ZwD35GigaW1lCfiP66+sEK2LfyRmaQcuaF8iKg06agtokdCIn+OFYEGuP7wr795ZYYKak930rGhOkntRAVCiEaxxGcXPEuJvEIMDKBIMpputPO1DUrdu3kju/e9/Kun+CcjnUpC87eJZcp+8cju5t0sJJxafrMLevi4RHYizhmorEcEMGBJIYtgut+TdZiFpXEo+w1CMDC9I7Arix9GPwpIjnm49GlX3EZLUASJqGY6S++HJo+T+5pPvJffBDqCr6lWBvbUtWOgvXv9ycr+yIwji37v3WxJnd5jct2//dHI/vvsgubcrqav5nXeT+w9++2+v/P7pz6Vn1//cX0ju4+8KcruEdHXNU4gfxyZbCb1PkNtTbf15cR05YzhFydAXVv+biuDL8q+Qkav/X+QKgI6MDazfDC56ZcHYWHhKFPllXAdRkH6tsZjYT+2w8XlrTBIwby2GtyE0zxCKGn4ntl/m25zzXPL00OxDU+dtDEEMk5HCaFuMWKdxeDbak2kM88oI4hq3Nw01iZqCIGL9N0djtifHNr0oTPFlxp+HxRz3MtbOp65rWLose39e3Nmaf4LhNdOhfod5KGKPwQfOlTVqej2iFoxKRGwoLSs7jSW5+yDN4XBurJZ0Ngauxesygo3Hw+tKpijvahVELeLz/PW15sOSAnhB2gReWc0bVaN8MfmhV5tkKKpVzgiymLmJ98vMvrZBCD48O/+ILVVtliAltc2UfqX2KMw2BDZIdRQcpfGODrtfdR1iVu1+PcTf0sLHsOGKHQgbbrAJFWSuMsqFjSMt4U9GhfaEfQxYd5fN+nhEsa1kYGjxaiRyBZYa9yCcYWxoGLY02uhoXVd2WeA6fmzvFa9PKtCmI7ZVBUHmirgv06ddDUXwO+Lx8cqqzuYeqzq0Ud8Tx/yceeaILbnIfDfHf1qn4byA5FNdLTfebEODk4BmPQxVr+QqlrFrDVdu+3kKAxHdmD7YLKuhjyGmeKmQxfbe1nAtDuZHX/sA6StsG1OSuZimkhf9e2DryN8LorrfApyIEkYv6t2z/wahEMRqrgT5gX079B/UPOtFrXHs51b8DEnfqSFt2hrD8sHXLNPiYWFCKKPvvaz6rPHF1niNOk/6/ISsy+VyuVwul8vlcrlcLpfL5XK5XC6Xy+VyXZL8D7Iul8vlcrlcLpfL5XK5XC6Xy+VyuVwul8t1SXopkMVdGEdanBexkyNE5Y0hVzWmb9wPO7V83vwg9k+BWlr7WPupM+7wfD3sqUespx7H30QdqjCUcz1shinm6SYADOIf2+xQL6wdF3H824eC4CUKAzekcMmIqIDwsB4Q+oMpYciPhO8j4TEMLYNIsTI/XggGuLj96uq9YkfSByjhthImrSKYRDFjWIcnNeT6wb3knH1pf/VaK9jf2B4nd11AqdSC7C2isH/bFkxnBfUDyGTsqwNi+gDSt3NL8LXV7wtS+ShIWubNHuRNyuLwhmBr41zwxHX34Srs+UzC3hd36JYQHqJpAKECOJHtSpDJC+DQHCwFXyxISWY/sLLsftAhPlm1VsTJrMJvSknfEWCpqw7SvSX18+n+w+T+6Pl3k/twLmWxF6WMymrFYP7SK19Kz16rBFP88ZFggh8/F9T0519/M7mXwLH+ztFHyf3ej/2J5P5/v/3fJfeTX1zV8xt/9l9Lzx4+QJSLuNsTyU9TIXoNvJtPBQOIOMCys8cIC2m4epeEPYIYzkGC5GCAGS51ynsoaifJmJHmCxcgbjIUlcJrXeDagCkaG/dxflQGuw5Vr8ZxWZEr7fnHEH6bMf9gaWHCOqS45w3Iqs+c+dFFsDsWyE/PeQhabMPFwPojxRejWcsIfwzhuqny3DSGl9u79eeRzA91kqbZgC7YcdrxsPSNx4P4s42jjLPWWOueNoXeb7qz49HPYB5ILjrhNgEQnVie/bvjM6jTcSI+0F4bFobRahQ6max1Ya6IpNoY7bLQaYyGX1FL1hiYgEb1MYiHLt/OXhtqAzaOPY4kXdHKc7R5pnpdxeK0MbNT0se643nR3TpsxCjCewyDP0FT+29LJlQ6HCz/9T0KNvf6rMeUHOnuhPjX4XdEgdr9pyB9Mhb2GkPjiZPn9AztWCCYS9V/sT0pDK/dD4p+saAIs3G9XkOQtePqeQ1uyVuFeNxAbExKE7ixNyN6F1Cc6noeNU6so2DtFhuUfdOYYHQTpCYZpwZLhHPpNiBq2I6zVmhisM1wBdU4/pO0t0DKrbDHN3X9Tst2tPo4sX2Q+anG7bN52XraC9yDVe3n7PdyZV6ZoP6BmG8s+/H4C4LKjf0qA3aQKKafjSmNih/d6xnqSNFHUq3sCizVJ5RdsfKJcwv5fVHL/hBiimuVFnsugHmrm3otrRH2bbBGGkj3Auxn1QAuu7THusE32nGs10Jh2NHWje+o6LU+hrNyqz4T7LFGXWWkBgFiB0bm+GNXz+SK2Sl7X9PuY2ibsFmrvxGQqe3QnMZnzy9uT+iz0FRk8GcRz5R3HVnscrlcLpfL5XK5XC6Xy+VyuVwul8vlcrlcL5H8D7Iul8vlcrlcLpfL5XK5XC6Xy+VyuVwul8t1SXopkMU5so5q56DXGF5B4evwGDJ992zskT49To6VEzKAlcY89Nm4xjCNOcfec9LCytlME0EJsxc1Kjc/jWOYuNNpKS+AABjQBKxNZtVbS5gGZnx22AqFhVxfhafNqPMRL2N40hCC7lfE/6IVfFBz/WYIIYTt3Tvy3uL78vtMcDhbAFHpSjFjsRaU7hLwwSdPnyT3rEe+bhVvS9gN2gBJUxkE2YtYX8wolnOsAX+C6J8eOXICeLJmT3DE8yjxHBw+k8ALKAsgmy23BOs8uyro5QHnFktJx9X5teQ+OZbyWQDipauwfQC+uJRyniFdqpbyXC5XaJeunIdpAsxHBuZsQBkvl8hLgnQDavqoE+zzk4Ughg9qwU6XV6Td7OzLu++8+sUQQgivXX8vPTsBFNMH9wRBvL0n2Olr24KRvv/ok+Teu/16cn/nwa8n9/d/Uur8jV/5yyGEEB49gErupIz3r0pa7zyR9nlc2TgvjdE6G/fS0L5O0Di0rhiHd4gTHkFaWzJE5sgaUlU8ekCfFLaCjGWMU6fTsfb8AoSZob4YppehnrGe8V30bqKwGMKTzG1YuiiaWqGx18NTYYB7E5Cei4QxBbW9aTTwixRDnm0ivByNYYpV2BtKy3kRUGx+qtFvZ88/mV8aT44QizXWxy/QKRga21LOWiIHWWxp6jpJxQkF1Cj03DorD3F0HVnUVQSVesryylPFNRwzJgRNiOEp33b8jcH4xezaF0cEVSeKSoooPTLWD1lT5Qb5xSDUNIOsxeuM64YEk4zrTlL2keBZVbslI1JnhYdtEq6WIXM1hkOmc7EhXQytGUm/0oHYzzF2yzZm2LqXSXTNau2FjFMclXJsz5hNmroXg1LtGTpl2aMpEWPJ5oE0XayvBKO8IB5EANcEF63bHpYhugEDjK/2cRUK0QwIZlUOAZ6Le1ai7bExnmlNnTXO4ZoWI7XzhjjV1G8ytoEUJrhBVCuu3dGWsQZd9GmC8Ej6cM7eyBL0FDIZYlFVe745AnMrHLQaL89Gziv8NbQPxPOXJYSNtllNS9bbJ8PwMxwwatLcE209QfbqcouWd437VXMeKcOEBS/haih1hZqEx65RYwtfK88NsQ05NrUh6O6gtovkHwOFWJUDuBdLyQPDFHfY39X5NuuSOLv9KntIjshp9K09XxjCrIrK/L1StjGaflAdaU8zxCD3Yap0KGSxhHeRdY19fcK434tgfS1kMbvWsCNXmyg7hX1lJM94LccP8qnJ86KHXxS+mOm8beiiaf1BrmuXy+VyuVwul8vlcrlcLpfL5XK5XC6Xy+V6qeV/kHW5XC6Xy+VyuVwul8vlcrlcLpfL5XK5XK5L0suBLO6m4d2GA8Q5f03WGIHOdiPdEU4nl4ha6I8tlwy9smE1BBMTCYa2yUA3WZp6xDrnKDdiZTSKa0jf+aXiJ2SzwQ8iNBBtpeoQ81+Mp2ysnVLUI0EdFAby6rQQv5EQdwzXMBGZpxOzjjJi+DhNEyNhs3YAUoiQvd0QQgi377yVnt3/HiCLAQPShS15jiiO7gTSIsie54fyfPfZxyGEEPZu/Hh6drIAXFEDYUSJs4XwEBuDbQLxSTWiPXqcClB1w8G2hLF9TdC38cFDcd/5XHIvo+CDa2CozF8VrHH4YLv//Sg9ujWX3w+OBd+7qCWfdbEUN+CLEc2zVUmZF0HKolmuMMgN4p0VOknSjeWmcXtQtx265dW6x/MuoC63dnaT+yQIpvju4+8l98OTR1b0IRxJPK/vvpHcP3X9R0MIIVRzQUq//8k3kjuGw+S+dRXKdib5PK4fiP+ZYJJ//5XHyf3uv/nXk/vTe89DCCHMg2CKH96Q8ixPJM6DmTxHcYz4+nOFyYPnm0CvrWkUTcRemzZSJN+UzHf+8VrhG885gGVdsUCeMyTwIBxzFQLaGH9z350iFWeL/doerzE7Q/ydbogSRgY+OQeZPHT9qXlsx4vQjntaNJNVGhHkZE1Na9mcAxFmGGcfwzhM87R9B+E8A8fOkQLLsQcNKfU8PK+BrgRNwSifGb8xF1PddEPILR7/9N/PSos1s83KQwaSriCrPAt/P9W8q2s/gp0Wna4e7zgtmjPqEHFmNh4uvaswyfZaIjI0YSRrSXg34dkKu7xjO47b7dTkCrF1sE5NflrLq0Iml5HYDzWmAJJvBFlcwHutWjMwJOs0CQJzGoKPxannYiygs3dBNjaHM9LEsHpqHM+4ikThYY2yy5mTYn3myMJHFyStbIzUmEZIy4Qyn4rm0z0MMcXyvIQ+XPZIXoWrZIhK4NAiapFNeAurrlS/h7yB/dBoVXsuoOIhk43BDmKZwA0uoapkjVrBZGkLkLSzWQV+xK1Qk33aGa4Sr7qy8OwhaKwu4nFrtIPD/hhg05k1wqbagi/co2hZ3+vYnuhK2K8bqKsa3CpOtKtq3gj2YYiTjEUo7D85V4DhlTtqXtCuz+fUPil41lcMSBorMlfV+Th7YzOnX7M1Rmu2IShvaJOdagfgB/oeYrT1/mBz5vMK974q2NvRG4HBUgl7RZH0laFe1J5uxvywUbbE9KKRxIgv7t3Y3mtEdOP8TF0/hmM3xoRzK8nzUHQ4P6mUfcXwprmLYr1sK+UXkcbreOMQ9Hih9t7wWimwJRXcXTaEXyoccgDZ+GJUTj2TN8d9ZIV38ZW6tUd/+jmWOV4XUmSt2i+u8WsdLyXWzGchnLGTID6IrZ+Uogvk2WqrOe03N04/IetyuVwul8vlcrlcLpfL5XK5XC6Xy+VyuVyXJP+DrMvlcrlcLpfL5XK5XC6Xy+VyuVwul8vlcl2SXg5kMZHCsxjn3RFvwPAXjflUH5pm+ET0Y8GIGJKtI9gOdWiZxdOtp0kjZuyws3CyKv6z8Tna6zheaSqCyUxfDjZtwnOWJoYszEJKjuSf5YfinXTg4oTHrarcbv09Iqv9Zr8wQVPRyKouINKDHtVz4/br6dndbwtGCbFuWIqILVEIFcCsPKvlh90n91b/vykY2OeA290BdNMSkMU1MZdtjdghiecEvO/1wWy1gFFeCCZ475XbyT37+NsS3KuC4W0g/ngkzwtAFldbV0IIISwOn6Vnr1fvJfeTYp7cz5aC0kUcdN1J/muoz9lMkMXzSsLpmhUeuSlsLBXWW0HQYhorg/gP8XPc+2kawKospRz2F4L7fXD4aXI/7ySfVZR03y4FSfzlN7+c3NfnOyGEEB4+u5+ePdn/JLnfvn41ua9sS7u5eyio6UdzifP+m/eS+42//J8k9/fvSvi3Zqu8PakAEX24SO4QpU8ctYLxnoUrwRJDlyfbp8wY9l9RDkolp4+fV+dHi1wuAoYh6QYxJNxUKfT/lPfAPRXPO8SJ8yY2jqp21bE2BOEgphjHid6J429LBiNCr3thYvk3Uzux/U5GdBvzXwoDYukmUar5p/G7vrpjPAw6GdETIDOcBGpjOCB1jYedlpx55pTyZwhkGjaZF43FyVDHk9P4grSJOD+LdOfIShVdDzD8KVmHjKGulO0kmNo22FjhGBBJB2EHA5OMCFH8XSF+IVKSB8RIRiNMjTMluDfAByLms4UElGREwHDKPl2I2UTcalZ7w7XHCCY4TwQ7HW28I+atHcE0Tl1TTxGze/bKbLok7efFGOb577r1sm0R70jmIpGMV60iz+andyoqHuNH1CRiImcl+ln9v1L2AI2A3WdU/BB2MZpe6Mt6widRNrA2BDuJ1+Ag3lFhkA3SZwGFUmI5wLwAnw8Y59PxIKKzwWymymWIXRtLGaNtd8eua4nRtg1od7DctBvKFvzrPol1NDyx+9sSCgL3sDT6NR/ZiGNRzoYbpotdGcGQkcO7uCdEMc5B9jzQvEdsODimlev2g+9Xn10mK7edRl2f6+2P4b/Ve7CYQ+y2soGYn3Z91xzbZGzRloCw7asmbue/Mdoc2wfiLQXHOnsU0v1pPc4G2ziWPbyFRVJjYgDxy9rncO2GsqOl3T5wKROV27bTOI+Jxu8o3WLJFXo4kDT2vh2u3QfbPLW9M01Zm7F+n7OOy0mv5TeS/Uu8krA0fZze1zx772DK31BOS+9LjO/d/KBq2tp5XFPbp2WzLhJ/CH5C1uVyuVwul8vlcrlcLpfL5XK5XC6Xy+VyuS5N/gdZl8vlcrlcLpfL5XK5XC6Xy+VyuVwul8vluiS9FMjiGOy/DNNj213e7yGcRgZnuMkpaAvfeJnIYkYno+Q3ROIyPN0IpnjTSAH2fOqxe5RCKkxRJCwIVGMf71fBsOAH7BFDBChEgZ0WhbUj8QztU2MHEbXE2iRJ94bwmikehbQaDxsxDkc9C+Tm3vX0DHEiWLaIz2GZQ7TbIdbt/grnux0FGVyHXfm9AVTsTPwsWzGXqo814gfth0BwpJwr8PBoKe+FK4KenT0/Su62OAG3IHbLZ5LG8oa8W22vcLpNtZ+e7c3kvZ1SsMOlBB06wLrU0baHJSCLZ7NZcjf1ChuMKGGFmymIPSS2iblP+vYxg7JfHAp2ev/4qeRhLmlB7NIW4HbeeeXt5H7j6lvJ/Xy5KrtP7n4rPfvcDWkf3Vza1d6utIlHX/tOcn/nOiBMfu1XJY0PBVNcw6j3dGuVj9mhpLtqBUXdRcnnYn4tuRU7ChRJ90iYDfR7AXt8Xl0kvE3brE2L4XMY0ojJmnMojDEi1ghWb+pomdKeUcSa6mZjJ3EMQMwtvjykV2M5xd3kpGVCe2JleN7wmKZilKZq7BoPxb8Cdew52l1EdxlXKRCo3qkA7bBV3TOUL4azYTTRyyRB+eX7DSGz3b4gM/kyln8ehjangNYtaM5aR+PzbOkUIt4SrmRYJ7hSbBpe0RHZBIDEOUDq9ZrWxhe3yqYH4h+eqysT1tt7VOMCYgoV9xjCs1GGJeB+GbbNetZAPCVd35qPNyLdnrDdMPjd2UIUJbMZ5x2PcuwL85NzJZAZBmgyso+1Z0yX+d60dOnh7Xz2MMeml9HOQwVduQLM6nADCrtGA81UhHkBIjVx3oZ+dNtauQuFCkV7YF8eptsKziEBXwz2TiOLV/4Vjhjn21gmhY3cpIhUnEOX62hChp6PI/ttOdLv4biA+Fp0d8SNfiBEA7mOUdbqqq3WdNeIrVVlaO86mdffTJwfs71ZVReKHV4MHuR3Nce0yxPThUjYoiwsLyl+hhYPpM+g8vZCzv5doaNbjJNgikn8iPaPPasXx/wOO9bEPT7WbwY/ug/ae5kMIavnX/BCtz7PwfAb1t5hAw/3tho1z4E5h0IJr/dPjGfe2enmkzUoQ3ysltqrvSisbzYPY4M3ro0xP50qt7P/FhLIXkRHJgA430W7b4Wf8/eK6X+jMB8T/6z/iBvrGXPD4h/2tdm4FNXfPM6/1rL//nPu4C4c98ugnLYyep3MBsb8QX5C1uVyuVwul8vlcrlcLpfL5XK5XC6Xy+VyuS5J/gdZl8vlcrlcLpfL5XK5XC6Xy+VyuVwul8vluiS9FMjiLnSh7lEFCjkywtxiCFM8Ua9QfhB2BciAGUFA4btNu/4Mj68jVmVGEBqIgUNsnEbbrqdJIVEwgQTFwYTx9BQWBUjS6BUSJ0jhWeGFXUBnYZ6bAUuBASLOA93kyDiDOI3mnyCdFf5CNQOM00ZKKORGH35Lfg8qD9BWFJIGyoqUUezbbWzt9o6lgJiRQPsVYC8hzEWPD5p1Nm4Ewyih4JCGqBCdBCG2FQW92xzvhBBCeP7GD6Vn17c+l9xP6u9KeMsDCWNPkL3LUkza8lBay62dY3n33oer974kiNut2c3kPmoECbssBVV7tf5U/ESJsy0kTqzzbcj/olvlcwEN+Cqk9REgdmdXvpjc9x9/Nbk/d/0XkvvpluBxrwTB7S72Vsji4uH7ElEpuNub7Q8n99ebb0h+gtTDDy+k/Pf2JEPPCsEg78wFg/y0XZUjEJ1DbCTO7S3BGyMWfLGEtg/MrUUrrJiyQvTLqowQQbwfhLv8tfpBchc3AQlzX/L2hWvvJfcXb/24xAPN4+PHq3p+sPc4Pbt+5c3kfqN8J7n/0UffTO6vvvo9Cfuv/kfJ/USSFU6gH+zNAINzsiqjppSyqgtp44jzQqPdMHwhUcIDKsaaje2K0K51V7ZtjxrH0L+FWYnEfiAOiKSrIbYv9kgphga2xtnTYnlTCJk0d7Bto4oeB1hEzEHgmJQljilGMC2Ms4ilxDAUYo5gjdU4Zo2dxHbjuKPKubTjRKm5WEHCkYjEDYZFj0G2KNLLCIPNJxSSjOELCaLz7Idn4NkmopZK7MLG7y3rJ+C5ZW2c4ZWE72j+jlKzDGyHULcK7AovlEbh5dCVImRI5c2e8ug5r4F/x7JqMsKg6QK3vmJiPYHjYDH9i0bCEixXQs/BQ4KupmJ2YGwMyqA4xazaJcEbOLMc/CfmgUzVg1UDXcsyBPVArmnIu9rlbLvSsAKFflWM2IY+lWvx6CtXsHxI2aqOZbdcNTb2fUz7ZOMorIdUeIhmhNyUiL5bT6PC50G6FdCQtOUy2vXZGfD2HAxaCVsvLWn7dA4FWL/WwKlivSJeUo3zytbZebbR/mh30DeEp+yKjZfW2MP1tLBxqVB9D+b4DCun4oR/qXJZ/511cVUmxtwiBI1d1HW4vv+BuMZStUnYqyrQfwvPJZ7tStwzXIf1KWhbQAZ3OOuB8DAXOD9F3G9h26kh9CXZ78K5isKfknFMYSwhn9hSh32cEspkBsmbQ1oreB7JPJgjNXv7wfCoYHeXmIea2CPMg4VTJ31Dr0eIG2a0sbH73lIhbIf2AXMydHd2f49GGKcV9eLQ9AMRSXhYzhge/AvTVXRYz7CnYLT9BvMAnRnbJOKtW7WhBe0Q/AztDMmiOI6qfV+Fx42mf82hRQx/7xdR1CpsLB+CY8ZYsA3X9lxo6HGqjeEcGzpWqcpe1GBfVnOb9TkCQ4WyPVt124FxNUIIem+6Vtjt1fMa8t7UEuBxJ/tQDMmL/TcqW7KeRhxT5g3aBvmhqsR4V7A/CE3v1Di17lYId9WWsH6wnKE+Ff5d/lEWsi9VgKeEfcbhH/YCMDGIcVZ5wIVVtG1mcmdcK0CFSHzcvyaY/QJmxfKMzb3tORTbM7c2oFh2dO8l82qcq+N1Q2TtMbixTep+Ra5cIROjSMbOYcy8CGqa6+xrYdQSoLPLbWq6LIy6QkpfMG9+QtblcrlcLpfL5XK5XC6Xy+VyuVwul8vlcrkuSf4HWZfL5XK5XC6Xy+VyuVwul8vlcrlcLpfL5bokvRTIYiZ23HoQwxQzaaSB+sWOH/ESxu8WVm1TUng/hjSafMTbCIOFeLWR6AAAIABJREFUR46yI7IH0ZERMAW63NbrqGMn943j4GvpZXgUcFsIxiLjaHoW5mwMvUKkyhmCaMhxeI01EneR/oE4D/u7Coq6ztAQYpmBYuDIvJz2KeEPbaUoAb+0J8jgdgFvFevYjNNCMNPxUtyLxSqg6lAQxPHK2+IBOvsM0CJ1APQu5gDxPYoHiUit5BK/iPMGls7u1e3krp5A/DeOxA2Yj+Nt8bN989UQQgj79yTu45mUxLUDQDA315P7pBP0b91JQZ/U8BwRKlD+u7NVmMeklWk7Ls8xDIZabACfdHC8QsjEWtL3LD6TsGfy/PixlNW71wQ3/M7rgmze2xI09acP7ib3wwdfDyGE8OUf/RFI905y33/6cXL/1vZvJ/cP/ZX/VPJTCd65Pgb0L7XZPV6JjnnYDzNwURm2bOw9hupgonayb+cUExxsu2/heNbSYqS3pVgVbHwZFpEgLS3xcSmjHjLqyjAftLwpeiXLHq9LIV7wObgVyg+eM5zrOGb1xXwr2GS0a5aSsRRqjOF4e5sM7NnEvGQDc0gaNs4/FGKP4MfwXStZDK/EPGVI9SHrd9LfcmKktlT7CiFolBpfV4z3ceyHOSjl8+q87e0HQbrezv59U5rSD8fmENqVaXsSEc5G87FxWeG3lcEjV50YaZ9anEWHiDmcI9gYy2EarsYuUoQ5Y+p5kWtT15FZCLW+ZjY95uekhV4plcH7jx2zZf0cjlUQueLHKpOzpK7mGBlrtOKoF2q9U53Lm9TWR5zjQ7subLxip+az6+2sYlj5iNhje37M1iH6Go/V/7EPtgqdaNsAjtjHNgTISLV+XP1/BrjmsrLLiuENEY2s5iV6Frt6ppDFwfSr9rtI+9RY9vV+0BEccEvG/4us0wb8rLoeBcnVBHer47TjsdCQ5BYtva7Bus/aQjp7r1TtFSFGGsYRbqew3tQoCElctb8mA+Os2wdGFOA5s/sDPtjGzU6dy/MrHtbzEZn9gDJUNpVc21fC3p41BrI0MTc2Fdyjv0j/GFMk9ab8GOlFW6/2eeB5jXsOsPeoRkhyPcEwHhfaOOGbZpzYrnHedGpCJ84GUM5xCAPrG94C+4r1o65EJPNt/eeI9XrLqUt2FQjaDER6F8YVDzpv9rjE4xSxKyHHhHHmrHtzptOjZadso92vtWz7ceF0XLI2h0/eTBh+QtblcrlcLpfL5XK5XC6Xy+VyuVwul8vlcrkuSf4HWZfL5XK5XC6Xy+VyuVwul8vlcrlcLpfL5bokvXTIYnJIXmNOxsLIoKbm4McUXiIMaI9x3Mz0o/Tr7+YgCFV4GMaobykjDLtBdAH4ZWgiBQOopVaWwJXBMgwG3kDjjcbzzNoHS9doePC8LNj3CTnoud4nQfYimgfRM1G1MXEjuiIU5ZqfSNgODckCouw68hw5CvHU/9dE8MqIGuooEkWkUUYrqEXcEjTw1s07Et73viHhbUmZtK0gNCK0XCQwHdXz5F4cH4YQQth58lF6Nr/6Y+IX0MRzwPcuwxbEg5hiaJWI60DUUrdeMTXiZmopt9kdQQnvfiAmetk+F/+Qxv3iOLlfe+X1EEIId/+xlMnDKPjct4sryb3XXk3uBwtBEy9n4u4i4EkaQBYDEHo7rJDFy1K40Eg6WtQSxhyQNQXBoCwbCaeuJW+hxwY/6x6nR4/DQ/m9lLraOZHy+fy1H0ruO3uvSbqeSdjfD99J7mtXV/Fst4J3DgeS7r9V/O/J/dqv/fvJ3c4FNf31Z/eS+2YUNDLKsklttPs1Q69cKnI0B9MH7lHEH8PUoJ2ciBBRKLC+zSE6io01sbVtk0LpmDHiHIBgrjJQpYjvKYltxrEu4cxUTHbYONYoROQ5SZs5yOJA4ilI82wjou/6nOZgpDesltUhPFblmRHm8G6lOGTgobDbh3Utxmk/bBxtjHwwXDbqRSFuW9JWGe/ORMVm2L2cLFhlFYLkn7XZqdJpPNsmMERnYQeRdV2Kul5kw3XbZvTxQVOx+jmy+sRUhDtrB0obuKJEPz8/VjCJIvkBt4YoO2o/LGvWkd/H+y8Ws5rXE4ynPCONCfJT0HIzxpFwun32qEfNxQS/43U8BW02eU7GvBOMpSYCr/7BxjF6xQFLSgZOdlBB7JtCexrrntPxjI+q49fTMKllMmQHMZoSC85J7edoM0qVZ/tdS2VGPAyJG0soiwm2SaGOyZUBVUlbhbiw3+DeSR8mVj3m54TUm0Ip4/4D7kWVEmcF+R/c8zkgiyEPBSXS2jjoU4t3CbNfWKj9IZjDKVSrYv9iuUGdk+Y+oCkV+rbFeBCvDPNGgsrNw6L3YatnzF6jPR7fiUOblDCqGLZimEK7UshTcOM8XF1ZheGst23VxisbOw3NKswK7BPgR8WvNr36dDPUtJ1WHKPREHTEHsqVPFhW45hkFEP/Yh/T48vgx7b1Kn61TupMPxHtkJEujIUOi2RNn4Mp1v3G+F21Cdh3bRBRPT6fVW2ut3H4TPdxNlfDsQbiYfsbaSMhZ5WKNgttEzwPOGbIm/Z1irgHinMIO/aCjJ1sHiM49/E9Kb1fgXuM9v5Pq4pwvfwJmVgRnWNhp4v2twmbMa3aq7LxyjlTgbE1E0rh/sn+D7c36+3vs0ATs/X35sLkz87jJwQ/IetyuVwul8vlcrlcLpfL5XK5XC6Xy+VyuVyXppfmhGy6HJr83qiPYtb/2qw+YtjUF+7GAQcWz9Svs0fjvsgF7fCcnTga/Lf062W7JtRXHvgVGLiXnf1JyegXe+qrMpJucsF1Qb5EMaMhcebU4ZSv+tkpMPYVWKvyf/bXqpgMvJS8IV/z6C+Y4UvHzvIhX2Th17TqxLj6VMZ0qjphX0RhuSzD6pRkXcpJw9ltOSEbPpRTj82WfF6JX2tWnXxLFgs5dblo5YTscBiz2P9+erYVD5L7KN5M7nkj8SwinJgMhxKPblDgtvIMXzXBl081fC662JN8XmkkzseHj5J7d+cNSImc9JxfH8pLyuHpydPk/uGtzyX31SgnccOJnDSt51JudbS/xiwKGTrKuCrbGXze07ZyyvUETjDje7MoaayX4ueklhO6J81Rch+2qzJ/3Eo5PO+k3pYLKcMfv/3l5H7n1heSewuGvO8+kFOxDytpC2+9snp3e19OE/8Ph38zua/9tX89ucOrEvbTb3+S3FduSL015EQLyj4BqTyMhoFi1mOK/VJfgm7gA7OsL8nY8wnx63EbvtLOIFrknCoc+vuUNF1UY3Ft/lvAadJfLYMz58vNwSaysYu1m3POs/QpILt96PHNPjWEXzNaX/Kzk2ktmQBgeOzLYpwjqAMGfdpZ28+ZE2edDB3iHyG8nB2EPRfCENUJcoNOQw6U0lNdKl2j09DNLCBYnxhTS2zWGJ3lzLRYp88vkM2xtcLUdkAJKmzdp7wPc2IyKSVhXMbJXQk852SgLb32sJ7Vp18xwrBPy5aWZ1BBKEGRfbsN81Z10gC9wLttP59UxB48bATlhvargUosScNFm1Epe9u3j4LYbjO0oI5GdGQgs6tz3AYRMJRWO26zElGLneCFE4OUTAXaRNu/yF6IzIPtvqzaCp7EYTSKCUaOpZvZ49awQWtSp5zWTxPpEzSW31N9srDLooZ1Kp6gmvXvFmAP8KSnPmlo2xW9RyTP8fSmlB2e4AW/QFDDU75Fiad8oJzBjScWt2CROZx2LAExo08usnk9lDmUJ7rVfpKx54LRdGTc0acXITxw18bpyaaxw2B7dXxMw/7BtG7X9WlZ8ktGv0YqWGukoFMne6H9wr4A61YttNXYQhkW6/ZO9SsIW9UnHgiDo28l9Bt9Cg723NJJOrQZ0fSr6xD3wQI8t1k5Xb+3hSeIrZP+Z4mdYMeT5QHL0zoRhm0Gfm7BHqu1CTnBrcIcOQFJKSc4X8Dy7+zy76znpP9i3eM4yk4lF8oNQRpDqt6nVZu54gdPdKoxyLZZpTG7yxnPNU3Etj1YLoreEE//mneCme3vL0eG6460t1O+7LSASnLSVJm4/rHeu7bbOL6n6EXKyOA+AngZzTOOb6Rv4lhMxmtMu9Wf6N889M7E2YndkC7z72bTKStn26yLhH1afkLW5XK5XC6Xy+VyuVwul8vlcrlcLpfL5XK5Lkn+B1mXy+VyuVwul8vlcrlcLpfL5XK5XC6Xy+W6JL00yOJBDLmmD88bx4INZNzp8FB4TJwdMlZ4mt5TmYEAuMix5fQuPT4+LoYvRo3h6RBPixiDnPy3DBkQT/3/lHIQFayy8PGADFDYoYkkpk1cCM0QawxdpTBnhGMw9IMiIzzVlzLqzaorRP1osAfEienLQCZiOC1gQZoekVFDby9uCrJ4Vuwl97J9LM9VCgT32+Jt7FC2TbNC7HbPBTE7r5/Ae7flNUBBtRI07T8MkZHQYhlt/wBQIVf2riX3yaefJvfNd94U/4iD2r0aQgjh9t6rku5jQRrvXheU7qtPxU91/N3kXoaFuJeCHq6jDBdxJgjoqlo9n0Upq5Mg7y0gjK1qK1haduC/kfgPWsEXH3arOl+WgitqjqVebxeSn/cAWXyllDJ8+Ohucu8fCab49puCJ36jeD2EEMLfevS35dl/+OeS+/GdnxH3x99L7mvQVreWz5P7uLTHIwtBSfEYGeMY0yYQ+jlhb1pT8Y5nPVsFuKk4V20ObeNF8MVoMxkQZsjTVHy+QngxPyN55uPVevpyNQW/yjDSU1AyOWJIXFXPhDXJEMfWezmpo3kgcaax9gJ1MkUbmeOefg7uwrBZbF6v5vK03PLTgmFnYZwxGlLmdE7eGb9nxKnn5/KcIX4HnNl5EaLrz+EfJM4pOu+1IDlhsDTRa1F0oOdKC0sXez52RYqyH9yQm48RX9x0iGNcDyinHijqGdzYPvF52X8DrubmOnRwAraV4IsLDAbQpQ3mo8e86XTjt+gszxnrUUObQqIptZiW/LCZLcF5AblhSPs3Ii3oehWxeixwhsBepQsRp7S5o91R+GK7r4y2bTWewmO0r6Rd64Rh2tfxhczWFwqpbWMSUYiUVOMBFHlRrtZkCklKZpktkkg7uy/hlQkKKx2H38cbE+atwjxDGgsIpwISZwVRlkO5qHrDNT/meR1lu3pa2M+Vn3UUaBty7ARB9pJNmuFdLEGKKYaBHtGZenqaP46qotINwYy/jTZWF/OMbXLIVBFsDKrum+AFx4lo16dKl7oeqVjz27aQbghbzSHVet1G1QYrbwVJk4of+5KNvm2IZRmwtQ1pP8ov4rqxTRhI5xBOXeejqn997NTY2HGsP8ZZq7Sv2zXMW0NwzGrkIHN/hfom96tJ/vEZ1o+8pcIj6VJ/rzD86P1ovLpM2iT9mwciafEaAsuuAQa+Izati3Y9sGsnsA1X5Xo7Z2MrW7PVtfRTLKuaXKph2bKO2ACGbccsN/CPCts7zCHLYX4DSSro5BsR5pBu8FFqNjR4Mvaw2LxN5dOew5p/Hwunu1vbR13C7zlrMIyTjQHn06b3Jl9U2JuUn5B1uVwul8vlcrlcLpfL5XK5XC6Xy+VyuVyuS5L/QdblcrlcLpfL5XK5XC6Xy+VyuVwul8vlcrkuSS8dspihZRVeqveTg06iuDviXwFHlKe49jsTOz4/BQHFwmDpzsIXKvTxyn+hMArsRXEqNA6Lf72qtJtghDqCTkCpOElyrfAYK5ah76YqoRvwIaIoEe2hmCCIaMhJQLHmFTEwhNJDQDEaXYUa6rMAtEZHsAgtea4pjgT1BMiEEFcYi+Na8LW71wUffGUu6Nln9f3kLrfEjCHaYwHspgrQwyf1Ks7FvmCKZ8cSXph/MTmPFWJG8LkRClplQTducA5uQCAX2A4gDKF5hPY1yX/x0cfivd5P7gHBHEIIhz0R+OZ1QRo/fvRBch+0z5J7txQE9FbYkXiACxUxD424FzPBCg8onQra9QnWAyCIa+gHVSVlsWykzpdBCuC4EPdJcRRCCOHwQJ5tLa8m91c+/5PJ/dbV15L74UOp23uPBM18++Z2cs/i68n99z/6P0IIIVz/a78g7735s8k9//hA3FCGi+phch8cS53s2BSWUbWdbVOVCFOT9cMpKtjYmYP1tcYANXgh1k4etyrsHPznup8y2mPKuQsiQ4oAlBGPGncmxMPse87YtWlsC0VukgyxawASOCqn3DLG9POKYoJIOSNey4YHkfDI8yZn/FdoM0iXURZFxtyT4n7JvGBMDJmLysHqIfmwHeYi5D1dP535nKVrzNpgnZQZ9og+H6nai8w9FfJ8BAedc/0JRfxuGBHOlIP3HltXXQRnrvxcYt7O6x/RgLof2JhXXVY2vngIJxKsGq97O90FG4MNjCTiSbVNhzAQwxpxvYPYOlIuCQWKiEZca4Idv7zhRelCaGhsnkYYOVf/6Kfn25dQWOqJZZWD5E9+8WcD8Zodj0Isn43WzbpigGEaaag9JhDbaYFtz36uEce2/Wbu03Gf5RnXoxqPi+8iktbAlZLMV3jdD+aZ4IgVTlXNleE6o8FZ2thFJdWuCOpR1fn6PKvVDFNxqr0QMg8m8ywLW8sR+5gFbBOm9yylcsZ+lTEP1bh/gn835mvq6izVVmAr2hiXTrtPpya9atgHfRUXtB8VT4Dn0p4iSQv2gyF+Vffwq65vcEOFauy0bZsGvLYyafB7ScZOqrje9kLQGFOryBkxue1shGkBcwrMWW20fY0GtvPQQGkhJlrjvbEdQJjWOoCMBYjVRUWSLkrhH9ohhkHKiomtjTHPdZ85oO5qwKxaJ+H8S8UkLtV/2Vq3t1lqPW8ntm4xrfJ8CUXRdRZyfPzvGxqdbdv0COM/ht2qfAbws/pH26AHNm/D9rYeRggak0zxxUMYGDLbl1D5HL8CxEqvWqKqPpNjS9h5zvy5VY4+a5TxlOtkLno9nJ+QdblcLpfL5XK5XC6Xy+VyuVwul8vlcrlcrkvS6B9kY4zbMcZ/EGP8hzHGP4gx/gf98/8qxvjtGOPv9v99pX8eY4z/eYzxmzHG34sx/sxlZ8LlcrlcLpfL5XK5XC6Xy+VyuVwul8vlcrleRuUgi09CCH+y67r9GOMshPB3Y4x/p//t3+u67r895f9PhRC+2P/3R0MI/0X//yypY9gMuWqgPUpyVJhh5dixehQePy6HBMAR9I7gTi4iE7Nh/N57Onc8A3ZB4VZZnCT+lhzZpyjjhEeRR4jwUMi+DKwdk1UXiL9Q+VFBEzwKwc1YNc5+bxHLUNhtleE1ER9QysP0TCEk4L2apAXRCRTJ0pdXrfogICeC3U9RDFGJKgAjsezRISetYCuuXBEk7ZW9W8n96VMJexuQD/US2tNM3LtQAUeLVVoOD47Ts73DT5O7BMbsSRQTWQRBFjetMJiU7YH+1IDR6npESRHLtWchhNABQmNLCL/h6JaghK9/S9JycvhI3t15N7kfVqs8vbN3Mz07aJ4n96ftAwkvXknu7Sj43vlc4olLyRsiXJaI/unb0zxIGIjWwvdqqAd8fryQTJ8AtuQY8MXPl6vyPxK6cfjC1bfEDZjmuBCs8LOl5Hl2XVDCs53d5P7N+4IyLv/Sj63y87k/lp7tPxG89ZVW2uSdUtrQdw7FffXqjeTujg/FTXA3Cf2C2DLTJ7fHU+2kGTbajGLdHpz2wwPKj4c9b9XQYdjAYOdfIV5IOlryg7JYpDwHJBBDzGqrB8gagj9lY3prjYcEvYrxtGxsyMIXrisHycrGgOZUaZwp1TcQlU/GqA1oKuqZoYQsAFV7Af5MFtLS8M+uoChYnyWPpyK4T6fjTD+MWjeii8wDM0xC6jfU7k5EMOu5nZ2A4TnDwzOxPHQE4RbbdYwUthWFagU/zAZPWe9Q9OqG+vKkNRM+z8ByUxJYZprWRKIcKwq21tWewGYi8pSsX6J1bYC6PwDtO9jgrOF/HekYgmAKo4oG1472eFHiVATSTZHrLY4ZK/8z8Iz4vhLnHHDNCbt+ZKzdTsUHMwRijt0d7Ibq6yp+0oAz+rI1R+qYJW2D/ZzKrmdJL5k35KDIFW0P0IQ4HrJ3R8Jm5gCjrBAnq/YU1p/l3GaC8eMtN4g4RjRiCe6q5wCXmvsrYWO/biE1qprti6LUHLZ/gV01NSf4SZUsiAbLZQaeZhBOOTCOC+xjKnMQtj0Zw30hhb0EO1AU1japjchsc9wjeM0mo/vg3kFr1EMIIZTY9zu7/KWP41pifM7ekgkNm7cOLtXeyV0gDFNckDpUe1hsD2+IH3iuOOdCN/YVjBP3bnQCehtM6rUlKFBE5at9AbRZWJ9mVbC1GWCHidXSY6eNKLWvg4B9q4y22sKmGO6DYkOXPX2WJlul6gfjY4OFW9YYflEk82OFC1dt9ey2rxNFkMXRbuNYFg20lQbaXNO/ilfYYfsto8TJbDAK7Tsi9NHeSJahX0H7bYhtaGBx3JD6UaT80fkx9jH8Bfo1ue6gBW4+mP3Q9nkuOpZ3tK9YVhBGi3UB3jHtvR86r1Tjrz2OYNvTe1h2kBZuV0VJcMhFxpotGjh3potcLTOmnL8/TJU1t89ZF+eudUe3jLqVhgsLZ/1/Z5XWvxRC+G/6934zhHAjxvhGVmpcLpfL5XK5XC6Xy+VyuVwul8vlcrlcLpfrD5GyvuGPMZYxxt8NIdwPIfxvXdf9/f6n/7jHEv9nMcat/tlbIYTvwuvf65+dDvMvxhh/K8b4W83RswtkweVyuVwul8vlcrlcLpfL5XK5XC6Xy+VyuV5O5SCLQ7diFHwlxngjhPDfxxh/IoTwV0MI90II8xDC3wgh/JUQwl8P9tngtRO1Xdf9jf69MH/9vc5CnViY4hDgdDgh5jAcDUICSnLIt2SYouH/EFG9mVPQo2LYo6nILwtLhs8w7zk4RpRCILTr5RaC1Fs78Ti6PoIf7R9QBgKqY7gADJsgUc4rVm8KbZL3TcR6OArHR5AciDcgaOiCITKS32btWQin0EQM4cFwKqrfrqPYmhraz54ge3e3BTHbPLZ5FhheU8nz+VLycdCzPZbwrFgK4raoBGFRA7J4HgX923XyvAU8TKHyJrjdofQ0phgROJKf6kjcj14VH68BJvnTE/mIpbwqZbRfrtLY7eylZ0dBULrNTNK0uyXvbc/FXRSSRiyjJdTLPEpaup6lUzV2fTdNY7praEQLQBYfARoa037Sl/Ot3VfSs5/90k9JmvYljIfPPpEwCqm3G3ekQL/x+x9I2P/Ga8l97St/OoQQwvuP7qdnb0fBIYet/eR8CPm5sxSk9vNDwSRXUdotRXEMz3OQIGjMMuzhNHNLcHvBtukamzLe9+302XaSJZuNBwl7lIEuykkexQAO40tGGLq+Sd4602niiXXOGKZmGjKRjq8TxFB1OfTCAW+u2nVO2BsQQ8WyqzOUnwmYURRHE10c06Nw1Qw1PTGa8+KLL6Ri3a6xOT5qah+foiyM9MT5udVGcrBQKOwfmtgIdqBej0dZJiy2LCzVOEZ0E6J9z3qY4ZchewP1M46jmhIG6rztY3L8GTZuELUZAJuM8WwM2coPhiPuoRkiVk/5RKRjsPtyhXMUtcC0x8N0HYR6tv776TBQkWBbR9WNhz2GdVtLywg2TUVPcMhsosHmfFZbYfOsrEGfvZnyM/E9ZY7G23s7wiKfSipndkVhLIdRK6N4cuwH4ihnClMsz6ty5Y4l1ivsP0D6ivXlako5JMx6mmyMeobXjFRsLiRuhY0t1/MQQggz9Xzlf6l29sYxhWwvpoWrkvAKoVm/j4D2qDWuADitJti2TK0rOvRvrCtYW8YqaREhi2nENmSXS9HjZPkcG/OJuF14Sq6zwU3dmFigNuIVCwLrm+GLMV0FQdinK2xUOwS/kO6CXclDsP3mnCLaeWd2VI87cH2Aqn9IysjkO2vehkFjXwaErL7KYcxYqV164gf2ykZw3VoZ8xa1TrP7ZKvK/Oz5nLoaorT39Vib1LZ+PUx6hYlOgZkWtHBFZ5dhKtsa+gZsMWp8sT1GqVuqcD8cirZCm923W7TdjUJaw3PEK2NbwSv86vyR9yJY25ix7y57LnZ/UBaV2AyN0wdMM5b5WD7YfTdKaJDHx8AxMdwvm/Nt+iqpy1ROuznvuu+iYUz6a1DXdU9CCL8RQvilruvu9ljikxDCfxlC+Cd7b98LIbwNr30uhPDxlHhcLpfL5XK5XC6Xy+VyuVwul8vlcrlcLpfrD4NG/yAbY3ylPxkbYow7IYRfCCG8P9wLG1d/Bv6XQwhf7V/5n0IIvxJX+qdCCE+7rrt7Kal3uVwul8vlcrlcLpfL5XK5XC6Xy+VyuVyul1g5yOI3Qgj/dYyxDKs/4P7Nruv+5xjjr8cYXwmr88y/G0L4t3r//0sI4Z8PIXwzhHAYQvgLOQlJR3rx+DqewoZj0wP9RONe4T0IY7404gghtAUiT+V5reKU8/5t8jMNZxWRAZCB+RqwAsdw7B9oEiqeCjkCDTyPNv6igXDqAR+AuFeSpprgcyqFqBS12KqQQNDHqQ7glxgGIhIAHYFVpRC64l9F0wepCR/2kXokOpUE94d4hbpD7AIidlZtBZFbZSN+tzpErNhoC0zMDMIpEHvQ51lRO4AhEQELYQNxQ2ihTar2blR/C4gXhaJWxAm7vbWqrUK5YF89kcays3MUQgjhKAh69mlxO7lnb7yb3K9+ezu5F0tB3LaA9b0qFOJwsg3o3bDC85aH8/SsvvtRct94TQ70d0HQvw1geitst4CtZeUyfPuCdgypWSXUyeEVwQd3+4Im7l7/orjv/n5y37ktaX92/E4IIYSDHcnD1u615N4/kkIpg+T/3e0byf2weSRpWWyJf0jjQf00uWdHqzJ6OpN6WCDSOCKyRnC/i1Za6CHgop7PAdlcPUzunWerNP7cj/xYevbakYT9fCFl9WF8ktzv7Aji+MMPviHuX76S3Dd//peT+9mzVRpvtdDGSgm7KiRORHg8B7xyLKAO0a6pIYDgi4xfVVmKAAAgAElEQVTftaS9lQTzOopTPfvnlR/FsUJsiflYPUfEjh02QR0jXkr5t5FfnfGugq3gmEvxV7aUDwh00Q9IDLmEeCOFYYN2gM/VFQsKMw/Pi/W8seaB46Uax9TcBvwbRByNqbUxPRgeIlFZfWI+GwMv2cGcDNsvtgOGdFKosmBrMF8K8cp8k7mampOOtKGuhnGBtEPln4TD0NlW32dYLEQkqTkpEcUoWXMEEhyzXyXLP0NqJ+9Y33YYam4BwdXYr0h607ut3Zc7uMqAtT1UbMf7ROznVwr7ZwdHhf0X7WRp+GXwqyU0Jeu9ELQtKVTbMuIh6GhVnhlYzhoRh2TgSZjTYKdPYRLhaQmITmwTaHfbaPd90zNoG66xaJRNBwxdZ9s7C7uI7bpG3BnJMyJ2dQoB0Wn0iVqNv+tr7tMhsraPtly194R3LNafBT3+NYSVrmwZuSpHlfNAisW1WcS8A8oPyg3bUyzsnlMY+dfEOHs9hmoz9hG0XQe06ogpL8qZ+ZyjIyFO9N+XBUNEW232tOgeiYHB1XsRI33wdHj2dFttdjXLdaPEMOxqbkfGYt0PpX7UGrBvC4jWhG0bPW8ssa2iW+YUM8jQzkzqGfHFw35J09i4yA7S19aSbj1eYctVOz2QrlWYuLeBWMy2wXKTEPB6nDnsNSCaGJ+rW6X6vhqBtazWDGjrKJIW0gItpIPNskV/9RDb76tZXyL7Ty0bbIwwWsQRk7knuvX1BbB/OYZLZz+rubLkc4Z7bwWmF/fNREU72A+0GTBG4F4RxFlVcGUUuDHPS2i3iCIf9urwKrJqiW0W2pVCuGJdYQOxLfiQdGzjWKBqvQqVqIa3YNsSnKvXfT5L7D8K72zPC/R6g2CXlV0H5zBcow0q8foCqG/YB1Plxq4kIuhwS3StBW1c7dcjihznWUa60KRsQeG2sM+j8objAZn/YfxDXeg8oE2zr6BaLO2rvtSVc8V6u0V7qfajce8e5/u4HsS/iwTsk+CnhnLu/SyDbQNR7akZhREN31OxrhNs0L7b803VVtWfi3AOh/NPtM2DB7vtKdy82t9Hu2LbEmVjhr1hHDvRBqjrBiB+cJek7+sdPLKHBymxQlfjHvgoom3vOlKfU7R5ZDCWfYDnbL5tjweoIvkdn7NnTFtDCBl/kO267vdCCD9tPP+TxH8XQvi3M+N3uVwul8vlcrlcLpfL5XK5XC6Xy+VyuVyuP7SadIesy+VyuVwul8vlcrlcLpfL5XK5XC6Xy+VyufKVgyx+obJQdiHo49bpGTlKjUfjS3L0Wh9DJuis852UVpp63Dr5J5ivCMfhEQOLR+N1WZ0dP546R6RBw9A86pQ6MnZs3E80UBwKH4e4F4ULsNNdKmSN6UXSaydJaeoXCRpJa7RJhrIrbESFwnUVdnvuVJNclZcqng20UyrFb7PzxpCWKIawQ8bQssdyFIAKqWvBF1+9JojZMBeUboyAiFJlCAiiTtjlsUdKHXcS+d7xYXJXC8HxtrM7EmcrzxmqDWUh+VS/MrB7q3RJfmaIALouGNz5fWlDT46Pkrvc6/EoN69C3FIOyy0ph2YhGJStKGFvt1K2Acq2AXTGAsrzaLmqI6BmhYOl4HurbfgBcF37jeCLDwpwHwseODQS/x+7/V4IIYQ3rr+bntXP5b2PngveeHcmCOa7h99N7m//vJTL63/iX03uJ0dShjUgkCwpHM4IaieEPKTFpjUW9mWajMtQDmJ4il+Kz8t4N6FKMLyMdHXE1o+3IDuMqcopQWvsxMGT4V5zNNoPJtRxdpwjQRIqZpZ/VUTGuxZOKoRztJUMP1OUg4plGqv/nHTrppWB+5mQRgxNoWIzpvWDHzYnnGzHM64oSbjdHLuTUd1j4eSsDBQSTWG5EMMnskB+DFnP2g9LdqEwW2RNMOBUJ2Ofp7X9oe/n2AmFBYXnOe1QX9WzHp7yq9rVxPxY1wNMDI6VBV4/g7iwKWK2hHU3dpXB8Da7GiASDH6B18YQTLKZls7+BzXXU8c9sta2lDNGMGTxlOak2gF7j6EJx8K7BOkrBFb/y2ml2H8ZghqlKIl9G4qqXQFKD+pVYQcJqla1Z1aHfenq8h63qRq9a/uxxkk2/pQlYhyhjwEGVvlB7DK94qHfL2DtiqG4qV1BT+JsezQmSwfDfys7wTCJY/OcjL6u0K8Encn8nxl3tjAeiF/ZkqEMAQ8Pda/2zUh7R2XNxYYrbBhC1RhnVy/A+h7jJ2v9YdzpyDiCmGIcCxuSrkjwyQNNN2cfW+cZy9auq7H1MO9XOeMLzgZZutbtVM4evQ5bxWr6t7D0WCYMo8yeK8hrS/z0cer8IFLZLk91PR7DQaN6WxFbuYoMKduIp4+a7Q7xixuvRKxxLbuUvT97Pk/6W8asvFB1O9LOMtqhZQ9OC+fW+DeVodvSvoR/27CQyqffJWOQtAs7rUCtV1dnsDlx1tpn7LqljP2xrrPb88XGkpdb581b7l6Nn5B1uVwul8vlcrlcLpfL5XK5XC6Xy+VyuVyuS5L/QdblcrlcLpfL5XK5XC6Xy+VyuVwul8vlcrkuSS8dspjhRBQqpj8ejugXjZHEN+FsfmTHqhUjw36ejmSf/2/YU/BBiihQ2OnDI/NVQAxuRvwWRgF+Lgk6QIVNMCyI5ai6/5+9N+u1ZUvTs0ZEzLn22u1pdubJrMzKKheuzmVXZ2wJy8YI5FuELIQlSjSFBSVMIySugf8A4gfAHXcWEhI3cGEhxJWxqDJus7Kyz5N5Tp5zdrvWmnNGBBczIsbzzfjeFSNWk95G33uzx441YvTjG82M8Yx52hWyjihjW8o+pqcS5TKGYvGCfn4o1faIXunUkfVuxBHhPaZVoVcMNkWheRj/+C/aci/ythb94hRLDToGkRwmPKLi1Il+0Z6I1NgPjzfAP+yBxzh/773s+Tzji7s244ZZ/vtNRu/WXQ5n21+llFK6arP5615n9O2DNz+a3Ifnvz65m51ANxXQCEYsBuvYINYQxg6F/hD03KsnOb1P60eT+7uvXmX/7w95e5YRxE2T/X52yFjfdpPjef7w+eQGMTq9ucjl9rYC1rfLCdtPhQ6McZfL8yzltFQow5d9rrcvGqRrnzHVv/L0lyb3L374KymllL76NsfzDw7Z/Rpoj68/ymn9X97LaXn+N/5txJ/xxZeXOf4xO41APhEfk0R/o0qwxmtk8Dkl7GxHJejK2+Bpl9QsF9tqeeHcCvErbOZU5AWYmN4fXg2uSqLnGNDQhGpRWBZx53sqsVOeFGbTQ2ueyswdFuJReCE9Xvvpsp6yc8qHTyCSgRiMkkTPqQTMZWaVBdgliUleaNu3QXcrENiYz5v3qtv1ySWVIGGVxnSxjmm5Fcp3KbyUluefEv0Kr6wTe43Jcj2PWF9t01U7KMCMOfgtXhWj4lS20WJj+cayTZj71CrBa7sS16lYLxyj/TjXIIHNMN+ZynfDNuuXgvbhoQlt2+N4JdaDMmwfkzil1Qwk/nhhkYEM2zfgGyLfxrl35bfJPTGfCK0xC1wfIdshPxM6G2FUvHKk8ueBVWdWiq4fiSa+IbJ4Ncr45N+UUupWplVhoj2ptXCJinD3Aoc5yuAVS+Y5pgnbUhpVD7s6G25J4docJslcQWWwpT7O1KTFxRP7CHFldw3esqA+x2gMUtnkAfYD6/ttzbz5fipRtmN6a3XVE9wtp2oIg8/VOq0d1rol5W3maqrtCZztWIgGty5wmWos7GFv+npeVkqr7QFMlrkqwIxvHDOO6drgPe4x1g06RS3QwCuxudN1EA6GdCZ17ZaKs+J+89FtrinofPuiMLhc2FXEfyb2lfK9Z5lPYxt9m7A0nywpe/ZfY0tNW2Wcw78IQyeD8ZtZse/HNKd5oGZuwTGK86yWiGG/DmW5DE6JtRVXYFk7xTYk+urw/MD2AwPXNwwb7aqBDTZBAy+OOM3+14QiV7+hQFVBu2n8n6Ruiixmeep5MPs+wzz96+ncD/ZN4uFR5qLexrJj82A6iK5uaFcMvpj204Se/dgJtYn7+Mgfr8uu97r9FSXvkiqxrlrye1vFCdlQKBQKhUKhUCgUCoVCoVAoFAqFQqFQKBS6J8UPsqFQKBQKhUKhUCgUCoVCoVAoFAqFQqFQKHRPeueQxUoKleup6Ii1CNASsnD02mFAdAuojFmcBRrfrA2S5NpkzOIUZBOj8fi+OowtSFBaRCoYJI6DUi74DMBgmpGJloiohXq2x87nfx8Sm51EaNQ8gp+9KzzO5Ik4LYHJUUiHjlA6ICU8tFuLZ6oclErSMqGzRT8p6Y8KBdIzHGAX2qFhbIFluEoZjds+yujd5nFG7F5+8ePJvdlmhG1fnWU3wjxLRyTursff37zJYbz+YU7fR8SWZKdCh1JE2IzYHItvcZ0G49wD8bsHdvn50/dz2F/k9L75xhHPe7nNgZw//HByv95/NrnfpowMftKfT+5HXS7ni+pFThfqqubQMTCOL65yeP02d4SL/eXkPnT5vYttLtBX+5eT+70HOW+/8/Xfndyb7RF9/LrN5fCDTzNe+vl7uVL+n+33J/fX/+D3J/cP9znsjz4FpvhR7m8jWqYWWCjTD3wzlXqiYgr65xpMUMnzu5BFtdwey6HK8K6lhq41+NxT2THDGzslCyvHbzCKyXWTr+Th7CUiUqB0pM2mDzFO5nTM8Y8pWXLm0lg8C3MNQk1MetaCcbz5WiPmaipsNS/yUMaVmsOpvAtMYQn6zv/z2kkckyIwgEtxSkLkcjuUYbp4Jb/eDiLwu7CSFhXvZ1ShhKUdmk8bbXjGLfoS3HdhVS1FcRnd5M1z144XBo1MKlcBHnj0XoKZstePrEnhcttn2C3xYysxxV6cqo4N1g7PG7GmtZAxZ2FB3FgJ8tyxe6fx0D2Gbq7kkUhYH3Vs81O5vs3VMVUzPOP8levSzn2vx3/sGE1UHdamg3+D2TZ2Tyx8C9ZPEkHp+LXtuhy9ViLb3tbtcxjE7Q2R4waJuxjjNXYAi6wxH/3Kq0W4R2GvjKB9n4/jde3nocZ77L8siy3STcShLf95nm051K7XXo2dcr4yj59YztrUFfuY35e5Hanq1psX1Wbs8PeKDAWYezjiuiWDCB3+oDDaZp14fTWMqeHL87SvwPGeqrEZ5Qvuu+vGa5QtsKWyjxEhXzttH5jP+mRkGtURnc3tWGNKKt//lCfawAP8+hswPvjW/q9z3G3n+zVPxdwqmcdif8H5uxkXZbsROGL4aQxOdz5627AZhB+2TmNy5e3Zlqwdu672n4v11sHZ72W1KdR0CZrY7nHOx0ZrG3K62y73JTsEcQyA3Rd43BwGML0140HIaPv2ehog9PmY4fR5/23MpiIWV6KPqXawdAWXDdtvK7KuGJBYG7dm7J6/J39HELL7GNfnjShqzq1a08f88dW2w+T6WYrfSuXNL0+FL/avKFlOR9lcdc15UhXeyjnPPStOyIZCoVAoFAqFQqFQKBQKhUKhUCgUCoVCodA96Z05ITt97Sa++DV+By/2a2d8ecWvEuvlX7rtydns9H4lN5eIV821fq+NZ8kv4zTx8ysgfPmDNxrvy+eTQNXpXi/+krSo5+5XlPwyi6cbxNcK/GipMR+cXP+Frv27/yWVOsXQ4YSbuYzdfM7tfJ3Gr3ZYJ+rkiP8BUeoTv0DM7ewwfjFvvvaWx1Lm6UvXnCRwir/h11glp8oh8xUhPpQ5oE9unC/y+wNCxKf0F2c49fn8Kzm8T/5RTssGX5uZMkI0zfF/hw7leol0vM4nbrft55O77bO55Bdw6qSFPdk8/9zKfOGF97bIf4/yb3b4Mu39fOr18Te/M7lf7l8d39s+mZ6dPf1SDvvijyf36+7V5K53Of+7OsfT9rvJveGp8cN2cu/b41enry/zCdnqMcoKmbtCfb66ush5a/MffulLvzC5n29y2s+HL/P+/gVO025eT+6/e/Gtyf3lP/iPc/oe5rby7G1O4/nmweR+W+d2M33RiC/WKnVSp0GZFHxRedMTg0p3Pe78/0FFX+DBXVI6S6drVR3zS8dGmFo7vjKeeUzqA1Lvi9yUTr7KLThtNnk1YfvxlIQmv1D1/Kz94pTP76CJK3LEXXzRWdRPVzZKL8w76+s9x/e1vWUpLT+br0+LYllx4rfoi2icACk5CTyGXzJGdMlvn7XoY+bk8DDPYnY5b2E+5TkxHuwxtmz+Xa+FIfhzRY6vkhrTidMdJnjHTiq/NpVuuoyPFadi17x33+pMXbFt+f7HNePB/7MNG+5ezLH1KYWjLzMuGlvLUw94T5xGZIaajqdIEp4Pzxq/b8qv0g0ga3nNOHaizpx0nP15LnUSVq0rvFOqct/i5uOBd5rKsynXxSL7x0KydFH5+0PNLca9sf5LzseaE7qymP0WNfpn+23QUBu0JnOyhVQwrMEquV/CvY5jKXEdaQeB7GxFeMqW1tXcD72a07J4j3toPJHWnpzxH7XFU1u0x8Q3FXsZ0sTT8xyXO98eGiobkzI8N9XtF+HJ2aCCMYB1Nb4n9vjsYdqCk4SdsMEFJ3CXtO9ov33byPpvhnVy455gTcmcohRzb+4PmvnHCgJFSR+3RcI9rPy2OQ3Zz/++dh6u6tPa4PkczqRU1iv7mEijAGNU1bzEmE92BHNGTrSDpXku/ZbsldD/ASdNk6AdeCcJ7YlbjC88eY3gOjMv8Adsb83UcU2FsZMnIDtx4tiUi2jEk38SCEyb8E/LmjYubLChGjh7mLS11cmOhkitm8aqne/DpZTzb06I1uvsmNqLqJMfztQWWPZr+96K9aP6bYdh2P0kv1/1PDUuF6E3XZ8sr5lKSEU/C92GKrgm3Xcxno6KE7KhUCgUCoVCoVAoFAqFQqFQKBQKhUKhUCh0T4ofZEOhUCgUCoVCoVAoFAqFQqFQKBQKhUKhUOie9E4gi6uUERQ9zmcbXIchxc4xPTwM3ghuhUUN8ZgxECrw3y/wg+7jOHbGDijkUxbhAgrBZDAs0Ijc0AhEJ03XiAiPiogKg9zwwiPeCWgNUbarEGECPWKektph2ptIywJGypabj+wxX0HMiSSzcNg+uwG0QfxFk5YxH15aZ+ldQGTavwK5gfgNphjPiZsh/qLqMh63Ozv6rzMl16A93gJN9Oj51yZ3U59nd5WRtH17gB+gtjZnx7gvUcf7bAovX2VM8aPd9yf3F+lfyGGXoDudPxgcjWrLB2CCH2asbn3I7eDNw5znp0C1ta+OON/6vYzp3TzNeOP2eznsz9uf5rScox+eZfeuz2XY7oBzAfPkkI51yDa5Bfuu2+T3XnQZN/zqMuOGf/FZxhT/1ld/M797kcP84cvPjs8uM5r4nzzKefjS7/+7k/vTD3L+z15nNPJDtP3PHyKRxMkMeSOah3ZHIniSr7V9cuk9PlfoeWNhC3CYnupls7cKwaxIerdBOnt4lFYmNjstclMlUoUzjtH+nxXC3EazPB6Z2ceEuxNxmvzANtmGkMMTyNMchu82cy5RoTetT4UMrsR4ZZDwEtl4vbwxbwjEf7yCRGZQnHiu5jYmXfBCjJXxsxTGiqs4rlPt1K0qBz1fuD+Z+YxKl3oX7tEmSMrTyn5tqIcLRS5RmEIGmScxyWxEw5g2n47PvRZgtsxNF867Hu50FqcJ7+bjmPemqipjm0ViFLrTk0o3qGGyPk1fWcKZCTteli6BHHUaQD17Mpdpe2YdfT2qNSUi1Py1eKXW/xIH6Kt3kOsdJgY1Cr81V8sIW6LczphVoRSJiKxFfRu0aUHTa02ZXz+OlpQVpfZIrovv9PltruUY3+1EeMo2K2yslFNGtf9nEz/huCpdbHtYmqXxJpoaibVX6QARKe4vqBQ6uwBXmj34RtCuZfyrWLSdGjOFDPNKJ77XYr8AE1eDBTWITJQ/dizHtGzE3GZdy7ey41c1C1tdPdSaelgOu1rqv2I+sSlYG9o9JD/MaT63co1o8Jrwfgb3Ftf5bAZcvO2bflkx3WZfEX8wcyu4l64uM4hotCuzl0rUs4AcG5RyN6Kz/X5q0d2i3pJvSyrvWjQhNbez7ZY2g/GLNcaUJwV7FvMfdGZz7ZlI15p9CVufsJnCv0WHz5G4nbkbMfvdY/+wEwjk5Betm161b2RQ2KLceoEh9vDWaj3AfeSWdGeE13R+Gs21fc78h9XXKCy2UsWyYH4Yz/hMjYvrbJaaf1XG3vazZ/YqkOyW7UPMbX075ac1GSQ/0iLGBpPeTuX5qI2ZQxRd2gD/ojD+OdVd/J6n5mSl9i1OyIZCoVAoFAqFQqFQKBQKhUKhUCgUCoVCodA9KX6QDYVCoVAoFAqFQqFQKBQKhUKhUCgUCoVCoXvSO4EsTkmgHIjbJZOvGxEzeNbgOLhEeC3jJ+yhZR4/Hg+Fr/sN+8bHoAUm1xzYN0g6op78+HnCvHUwPWsQWrPwBF6ax+qn0kc8deUjCmqbifycgfeiYAb/Fk+2jFGwrUMcN3fKkEkxJ/eR1oboADd2W2/Gj8FBjEy4ZcyVatcl6LcRUWGQLeyCTDf+wDIx5UmsD1HOXcaC9APuqKmB4AU25KLaTu5nzz6Y3GfbR4jmDdKb8bxsZ1f1EVm87S6nZ/t0NrkPbzP2+PHb70zuF+d/ZnJ3fcbgllFOR5xZlqI8dPhDj0Z8RUz0Jpfh+++9N7l3H//k6Pej35iePX7yfg77kBHRHx9+MLlfASX8sM6Y5Ksq5/M8PUE4QBafX6WUUjqrchluYVneHl5M7s8Pn07uJ+c5nj/7wa9M7g+7XLefHDLW+MeHH6eUUvphlzHSZ7/3b+Z4fuW3c/xvch1+dpndzx/lsF9d/nhyPz7LZdgP+BGii4hhp+inBPVILY0NN0X6pHTSlxfe1dh6/w8KR2n8MJzRjzcWJI35MGkpiGdCEAnMlX7T15KdNGgtf4jQ4Ynntg3R02Jys1cx/prbC8TUylPJtQa3aatu2AXITeVfgXfGHqzCXoMjnsW/4l1aEtUPKIudMpO08khFPKpfqVnuOAtWbULNJ0rivGup0qHNXkNaUi2yJD8KgXmTdJzKIHZFpse+b2zDyuaj0ugh4tdjscvDTukUkebEX5AWmcaFclF2vKQ4uc41eV4oLjWXVus7i3f0kWx+/yQab91VKHrcvf5dznFbIBq5vjcIW4N+49UZyfXT1uNal/MWxpOfHwQS9oFdKedgqnlbUGntiENm/AL1LOVMDCyGlH9d1w8V7nh6Lvsj2vVKW1bZzjqLR19lsOxHxmMmPfP5Ka+4MchiiYrN7tagDBnPcfRsUK411sINUcbczyKWU7Di2Q694jc2y2BL/X0j2oHK2Cy1pzCPRyEYTZxi8mnKk0XOsXsourb1rxyjDgVjgEr7WBQ9sJRybmPm1f5MlHXee0hJUT9Ui+eb5GNGFYJS461XyPQP7OcQ1Y//jP2maK0n3cvjy9LVZQfT9xACzcfSgihZROjYLLbos6xju8cpxn+jznWOefMwtYOPhVRrH6qdjW+wjg02XWB4zXpM2MMlk12JMcBgzoltbX23tTFsK90s7AP6TCvGQptGv9ysvbXxpZRSb1DUwCirubzAnNM2N1Nd+HNCMy9hnIbDy0zAzXkM7G3t9Gu7ps1ujnseEv74Bx/T3E17ciiHghl3Uf2oucZCfyq7RuT263V7jZXCXnOeibGbY0k9Hw/MVQJLdvRUpuCItP7ZrO9/VvsISyrBFJemNU7IhkKhUCgUCoVCoVAoFAqFQqFQKBQKhUKh0D0pfpANhUKhUCgUCoVCoVAoFAqFQqFQKBQKhUKhe9I7gSyuEnBy6mg+Tvx6vyKbvzfw0S5jO/Tz648Zrz2SvMYPMRedORlO5EXB8X2FZBnyRvQGy7U2J+19JEsryscgbA2aaY43SJWfH3OUHsiJBkiDThyxH90lh8QV3pAy9SZwUNmPXw8dcDe1wJ8mg79CuRg8zBgfUs5KFCpq7w5SQeedbh+zoXAZbM8dkMWH4YWmAT54l7HCB5bJNuNuN012dx1wGqaY83/2A+TuDDjkPcB3/T4/f7bLiN3uUUYm94eMwaUUtnYMXaIeab/OcjyHfa7nyzrjhh9X2XSfvf80x/Mnf5JSSun1b+c8PD/PSOdnT7P7e59+PLm//dm3J/eTRzm8Z3XGFP/8Jj/fdrm83jbHdJ31ud4eoK72u4wdvuy/mNy/9o2MGP6F869N7lc/yojjN2evsvvNH6WUUur/4N+fntV/9jcn9+c//uHk7p58Oft5/OHkfrnL4X2pzmWRwcxZ7Keqz7JfGyRM4+P+7hNTfFPJeArQViVImJ9Vnj2snsI4GkpPwUDh5cEi8cvSeFuptqSRhXzZg3vqMlqS7REFg9BNZXA4eGzGlOV2MyKoaoPxEVGq8VIhG51xH0PRCdGIjc9Hv53EKtzzaxjuymaodualUCOi/fnpPbYUCbGqVREqPwvqTCdbh7hrnLm1xIKLDCnccCfS0gzjEcNb+zWugVstZHktTkqOIya9PqrPa3+qLn9WmCu1fiI1zBLpxLphKb3mChcfVXdTgljNKzJu8e22t8aQ2HiBOqyRCSJMa8y/9maYmO8jGGRxNbedKVn8J/GBbGP1Au6uZE5U8rxSewDeWleu89fq+vGDYRPfa8Y/iQCEuuvT2HGfw5haf428Vh523LRI0/b8eFTsFg3J58d/D8Q4chmPjBJjXav1tcDTmnxMaVdrkFtgCiGvHRo8Ke0H0b9i+4FIXntj1Hwu2HbLuzg9kZsmftSVuSaLyZ3nzYQt1gGyH/J559uhNboTBLEIT6Wpxv4Dl8bE2XrjdVX5bY/SCFFfai7ktclDd336jqny25Mti/kcnvt0au+gkVVMTLHvSe23+unzJa8oEejhseWaOYzAufcV0OFECR/yc9n3nHmBWoMwjP1+jrVNyaKHKdqh8aoED42bkl1TqpL3V9TLcy7Rkux+ONuQufogp7FpmplbYa+d3jQAACAASURBVODv4jePo3+s5QbvtZhP2TbJPTH/4h5b53N8cdcybNbxzfeQlJ3Oe+3+3spt4vHLyB/z1obdqT60oowKboC4873KdwVBnNK6/JTYrNLw4oRsKBQKhUKhUCgUCoVCoVAoFAqFQqFQKBQK3ZPiB9lQKBQKhUKhUCgUCoVCoVAoFAqFQqFQKBS6J70TyOI+pbRv5yAzc8gXmISMsyFSCcedM60zNXhOBMAZcUB9LgZzHJ/ojCE1Bo8CHDJP4Dcm5fTjH8nuiFGox7QSudS57g5H+juB/yC6Yc9wBoSZwQTjPUNhEZigxrBkTGG5AXlYQWKpG7g39IuyYH42wKZUpvpHdCXZQD6Soz7k8C7Osp8NEr4FQmRD5Fg/b5NXqOPLlBGz50BLsK1aJLAP86vb/O549H3DuNH4WtK6k88dYN4MUgn+DyNvsQbKV3A4iPDaIAtnAm1SIZ9nTa7DsZyv6qv890dAPb/dTe7XX/65yf3R9iuT+4dv/yS/e/Yspwvo4xG3uzvL4b1J703uD18CTfzDb07uZ1/P/n/6RTYyGyJpWEQwIP1gY1q0w7bJ7SMBR7y9yvGf1TldXZdxuw/evJncL57/cvbzj//O8d/XOSGvnn80ud/C1nzwXsb6fvbJ35vcL3c57Ff948m9O/9xjn+T0/jowe+klFJ6uH0+PfvJ2x/l9O0+n9zfeJzRxL/V5PjbV9nPx49z2N/9+H+b3D/6D34/pZTSR1/5+vSsepvrodlkBPH+bS6rzSajlDcY8nKLSOkK+GpXnd83FYqCdnojuJMeokPizMV7Ctdk/BOL5Ybnv3cQY5pCmCrgyGgbWQy9uEpABaIxOHNbWolCYdAGgyf86Lrt52E41wHM4kd4nFtUsJMGadU59UyUHtpK7jEWu8Qw9hXaOMJpnLJVeW/Z9ji3gh0nMseMdSbPwBeNwzVRSybdbL8CocayUlguF8nfuX9ne2dLtfnBuMzyHN7tGx/hJSU5V8tIqdzmFF9IPFYYK4ltmz+rzRzG71iMhfMPc63Bgi0zdo/xc64GM20wn3RvBJ5tdBJrx3qFm6MB8ZpKrFozhx4y0krGrh+GGiX4nH14O8wRe2Ik7wh1uHcwhZUokxKUsFlvIBz/ipDT9ZYbeA4Pj00fF23lUM3jVFfpUA86zPOYbvg5iA5SOXaIaeUaqBd4uiTKvzWoOPbDEd+X7Tjj3BrTjHUCCqDjlSuyjObp5bpQYYVV8+yxPql73387hm9op3jP8Emzk9fjsJzZ93uzxhnnBfP+kJJdL5q2JzqFRMU5bjmHwbrT4BjpFnFajOc83ZWw+2bkEHkwCEzv712531OpccLgzz2UoomU4ZlFPxOGMLKfLfYluG4Y20dl5nVos5hwdxusqbd5dtdigthiz4zzaTNODPMscwOUwffmMLif0mONTiznlm2iRk+oxjRhTWvaD64hIrYU5dYQ+YrB1vT9A/pWN2L4/bUJn3M/LVVY36M3c27bm8lIO2THb31qTDWITvrnHIWlO21b+W2Mzzn37tK8Ho7BcY+T/X0+55XrTto9tLcGmagTsanIcz2vCzvF9/G1Cvts1gdqrm7aeT+Lh3utbIccAzYYUxpRLBvaksF/3bDPoF3jvVoYRO6tcTywqPqhvZsXl8vNrNdFW2Wb2GwwNtZjnFzLuFkgiTzt0Fa4v27HV7Sh0TaafXnYOnDeD9j3vurzmpZrSqblcMh+aNfG/BvUMfy2PWqOASJ+i3Jmf5/jdGt2fAS94W8btI3Yk+q5x2iuw0IdDte/9eqeE2GPjG+2D9Rhi3EKt5XlPBMvzN9l+LtOI8qTv5Gcoa1410QV4JV51YQZ5ZE3U2/VfH+d4ZvfZ4jSxxy/MfhkBsFxh3VFTPPQPth+sEZVP9JxPsmSaMU4VRsE9PFfXokHs6fx7GwfNcdxGh+OxyLxrtQen/DtlPlt1rRmjqB+o3HiukvUcpyQDYVCoVAoFAqFQqFQKBQKhUKhUCgUCoVCoXtS/CAbCoVCoVAoFAqFQqFQKBQKhUKhUCgUCoVC96R3AllMqdP23mPiHIgBU0eI1SFo+jc4InMKe45drA1OhPHwyPwc+3MaTkM0g3MMmkQjm+dlWewQcUND2PBbC78WEuAjMpguiehMcyzFevm4OXPAfqwrEYLBbxJdcCDKReBmKr9cpveIEuZ7JagFUS58dankitCZjFNhAsZ2KPqYCU9irpYRBHtgObrBHG1I8SH+gMkDXuD8g4z1rS8yGomMQZZF5eFRkI7dLmOX9pdob1efIIynk7sFEqchto04sxxTcgWcxAEdfgP+epseZO+bnMYW2JazL/9qSimlt5/+0fTs8Qe/O7nfVBnj3DQ/ndznwKBcwgru24z+/WyHvAGjvTn8w2O6P3gyPfvkRcYbd4/en9x//ht/Lufh4ucn9/f2OZ4//O7/NLm/+Je/Mbl/8c8c87YDnuv1m4ucVtogIJUNWlbhe29jkhzZfniz95SKcB4KZejF6VNVjGjfFXbSB35k/3OIz/1LpVWi9PgfVRe3Gr9upgmPgmcWe7Nsm5WIamucv6txjDbVIBANNo4vw13NH3tj+Kk0YvcOVFJYMi23bxNmPrOyjd10TlUJ3N+SboPpWVnMiyK+T81tTPwr0t4J29g4c6XT+Climht0qHHO3Ra0YGWnS+reYMy9v9+iTqq77Qa2TQo/9UKcnVgbGD+ODUpJt88JWSzCkAjkguZm59le+Ov6m7pmRs1LRrfB0Iso1Rhg5tjwb+YO1yf7JB7On+/W7iv8t8Xwmjcml+krzrquc7B3Kdn2Ia+toQoajtcmKTWfs1hsEfZi7OvkrS9/lpI2c0LfqckKnsp0ixowSOvr01digw3S8qZlKN6zY4QpLNc/EYtjNol+Fd3gJCnsB/5zi+2du806XkSkRj87P/UvYKkGpKXCIfZivqtRxozfs4j+PFDXt0oXykW0m955Jq9qUfud8joZpHChrZo6FGh1NhDus/FqHW/OZ/d5/OvfkmsPUuLo0Jh6Yds/vmv6g7fASdfYVIPB9ZPVOdcqrbWpBrFvF3b4zxzdbtoyXwTW1+Kl/XTJ9jGUc2vaafa7R/yHNrtbg4Rft5YZgzd9VvTfVvUfDCq8co+47rFmu8q3L0TI+/bg9EpC7FnzWoXRr3P946lMurlPW/vxsCGSbj6180r0Wcjsu9d+e1fvjn6UDbJSdnfZNtlW08/+LtuY2k8yaxnVD8pto03eLdYEI0K+m/f10zgNzl5dUyH2om66L3GbvZCl94pswwKm+L4UJ2RDoVAoFAqFQqFQKBQKhUKhUCgUCoVCoVDonhQ/yIZCoVAoFAqFQqFQKBQKhUKhUCgUCoVCodA96Z1AFvdpGWPW+afnF6VPtfO3aP+YvEVajRgAHu9nmhSiwT96rQ6sj2izVp2M7gqOydMLEASb5GN4Ry1hwE7VChaHRMWN/woczX1KoXEY+9kBSJAKICcc2e9Qnp2XdjQaA6gw7CjFkfLT5SLcVhbbEqpsiGgWp3pPYgTwmChMidSqczl3Lq4j4zcOVXbv+ux++uUvZd/fJV7hanLWfUb8dvXRvYUNIHJht9/lIC5yyh9c/gjp/iC/2yJs9M9mA2zJgPQgIQK0lVTXGbF7Wed0PzhcZv8p45ivNvl5tXsxuZ985deOju/8zzkPf/G3J/em+jCH12Ss8NlZLosrYGg6xHOJOm/7XEZd++2UUkovf5Az1D3O4f3ik4x3flF9OrkP57l8/umP/sHk/slv5DT+6u/9J5P7ZXNENr958ybHg1Z5tj2f3ET27oGg3rKPAWusUFejatGCS9DAd4HoVKgUhaSTaVn6u8L3KIRZQR8ffZSk9S5QJY0ypGnxsVRlhrp5RkqqwVxDkPwyVPzA8V2OubXBufvjjkyLYUoCzTT8q8qnEzigrvfnUEVjxtJ7xW8thDlinzGGGxyPoskXoIn8cfLmeBuFxKNud/XDQnjCrq2ZpyvV94gCV/hAVoWy5d57Bm0Ktw+102j3pZyVIOFlGpe9p8OC8VV/viuE/k3VqHTRvZDGViSP7VAhhj1bbzDFxCHaRImwRfvkq864u9Rmr1MJ5n1EPLdmbM9OtkkC8Q4sK9MOsO508WxivLgFKqxPC2v6TtkGzmH8hrCvhR9oxCqrskrCrqixk5LzT+9ZwVxR5YHy1oZrr+KQdmXpvYL5jEIQm2ul2A/5LirJa1pr56rm3er6sMvCw9qUz4nolHtB8xW+TYdCe66z9ezX49LdYGCJzBXzGa672cbtNUjYtzKoywG7WICX7gVylH2vVza76+d/Z3hmLr08+zbpdRuIP3GpzHyf6U6u/7b17YpnS0rmmwa/3XCvSJT/wqRGtvcCZLGa9Sg7kGNBeaKqNriyqWF7q/zyr/F8bJJ2LeGPNeoaMUrb5mP4ci+zV/1aLYKR5xp2xcXWEvXMQJiW5T0Ss2deE3d8DL8l1h9XyO2B4cXjdMCerUWlciENrG8173sK882ryOg2TRLhtWjjTcf2cQyTeGEORqqJ270Q5Magoeeo2K5leYvx3yxseA0g4he4fZO3YUON5V2GjjajcX5q8jNvw7VAHZfsGBTNeZzxUNrGO7pW6K7XTyV7aL3T9jvTZpevhrxpmpRKEMNLZXWbMNbiiD3/t0UaxwnZUCgUCoVCoVAoFAqFQqFQKBQKhUKhUCgUuifFD7KhUCgUCoVCoVAoFAqFQqFQKBQKhUKhUCh0T3onkMUp5ePxEgNzw3ANKQOIUoWO6IFCNdjaKR08Us/iA3rFRTTZtNhj4MTguslCnMJD5x+lV5i1ZqFEVT3I9CHOhtiHND/ublBZSRwlF0fMHYrBTF7KTb0KFFcFLEZq/Dx0YEqapAz/aRQWugADo2CHy5iTnG6LRBNII4MWYdkSyTKE3PvfbKhmwB5jySYK75TfGHElDlUkpZTSAdiQ3T5jaKsvP0d4j7OfNqN8K/bDIYKmy/2X5bY7AL17kZ8/fJ2RxfX7v5HTDW7bwbQtIpAGJAvaYd8Rv5HxuRXbWJfzWTdACXcZX9ztcz6vnn09pZTSg08z1vfly29O7u2TjFq+eJXD3qDiNvucrrOzHA/xgRUMQb95ffTbZWTwBVAyP/r0H03u7378x5P7QcrpTl/+aHL+hf/wf5jcu8NXJvcnrz5OKVnk0pPzhzndsMe7HZDOtNnAFO8TkTTz9tmsRYmsRHEu4S1K0C+3A2TMRftObH4j07JcRp4PhcwtkSqL0ZbX9c3KO6UyVN2IX7sPVGevGIcuZsz32858jl5EuVTzcUdeOyDiVLLzLx/BtFSOJZggVbetM79gCK2YZ6gmaZGNnCuifwxmRaF5ZX5Xzn3vAoV+F1JzwpJebd5dwGFyXq1oeBJFqjCeCza2N/bQT5+6uoP9UGNu53Gq8lQo4yXcfko57ZVYG8h+JcJjWW1RSFP4dzQwmfULbQbT4rxXggkW5L0TVOv8eUl/7MRzs/ZRJEGnbS9jLm+n3C7EGsS0fbGuEPLLk+sk9Af0GnvlC68i8UO3aGrDHD0+ERjcmmscMQFQ169UYq2f4yECEWsQhi06i2n7aj3s9Fuu7Q/E0BXMV5T9HOt/qd+lVPiV/9KYr14zUwGBALSL55wuYRPc92TC2G7VNQ3zcjPPxZhjyMSdj8hMWAM3BqeavXhXY7H9dLwrh7abVzmYeZNZ+CExKIt+zAPywzzgLYOh7UQFCTH8sT8xrQc5cWM/9PGnBh3Ouhj+Y/DGxoPAaCI/PRG23TwPfNfuOtLuFKy10D7rNMeZKiksp7I11s1wsrvlnmg3lqGyXf4eSqXWvWaszX5o+3Kzzek4w51FDfaeGuytNGqTUSA962nvWmCsGZpon2YuUHLvx+hVoLilPRC2p25q189YdvY9MWc2nRxjeufvjXfwM46BLcqH7x2MLTGdDG4/XeqanXYIs8VGR2f2rrk/xL6MPTyiqxmPme8f2xZtxmEv9myL+qHfr0d3Y9oB7TvnAkCEC+y0GScgixI+7g9uNv5PSf0h7zGWXEdh9unTPG/29xnVZpP7fP01BL2TPjEPLpBO4/V/v+vfxExcBXZCXbWp9tnKkNVzrccKO3O4gnZwW6zwfSpOyIZCoVAoFAqFQqFQKBQKhUKhUCgUCoVCodA9KX6QDYVCoVAoFAqFQqFQKBQKhUKhUCgUCoVCoXvSO4Ms9nQXSECiBgxCDsetDYpMoNDGc+UW45SPzxOVQZSdfS5wSA4vq8FxfIsRYvxIHgPs5+GlZE74T+EbtIPBQuC5QYWhPOvl3/NZhiNS6naoPf/ouQdXYLkSn1Mb0lAOb0N0FvAjbUdcFhAhNY/yz8vCtt9lrp8qFxdphUdMt4pG4RoMFsz3skoKyyUR2IkYoAEnK9BJe2Rij+D2H344uR89zPjit91FDqfOCN16oNMQzbtDwTHs9m12b198f3KfPc/h9WhQ7YH8HvThod2U4BK2CfjiKqN3zxrE2b0/uZvqp5P7sDn6eX72y9Ozz77/h5P7ww8y0vnwCftyHgoqkruBdU5X+Q9bPK+G9F6l19OzZ21GCV89yyjjs892OQ9PvzS5f/e//K8m98WjjCn+6Sc/nNyPHj05OrpcDtWe9iuHndrsZ3OWyzMBzXO5R1rYhZxxR+NW1H/wuCCcn7VWUJFSSic4EWGDV4UnsIcWV76MMFEYT09rkTBLKkIg31GcE2638m29QRqKMqzBJbfonfXpOA2jJJ+r0MTa06IXhYD00yTiLxiXl1SCJL2VVpRtWXCcB18f3lr7cRcqscGs+0bYqUVMsblqIMGt5jAFdoD+vbSouTwkUeSMRyDxvDbsw8HKbKrFWJU3htuMfwpfvBSP6r8yLcrGOV5Ve+ucNV1KZf3GuxKg8oNbLVVvuR0KPJrAlhmkpgp7AXRr88s5s0DmCWQhEXv+2kuNef6cnQxGc7UOYzfIt3lalW3oOr/clMz8lHatm4dRYicodVXQuzFT1SpCDCueqiMiR20QftuvnCutUjpBtVZEis6TYYifqLgD1pQVWNyN2HKpaz+NvROpwiQb+KfAe1PeVRKqpxtMsRiLiTPdVHMc8iyc6UV/F0Nd38Q9ik4gUs11ZcO7Zt7AUmETY0oEdro1WFAHP8p9OrF/yP0moomZFu7PKQTlGH8JTlQ9N/NtJAW3fpldHi+xvRhziapvkm9sTb2YteS8rWzQT7boTE1jejYSjjjhp3HiL7G7FquPiibSWtihMXx1pZdYvliMs8C8cs/azk/r4ZmPRjaIW8TZCXvD67041I7j5KHz36OtJSmV3ZR9qRXpbZHIw/C8JYKYZorXcnE/GOE1zITJD+3xaIMRt5qni/o8+U8O22mHvUCVb3gVmuL6qyjZgxe2/e08fXluY8dU3890ZYIZzplPIsTZxlFWYvK9tCYpWbOUYN5VvY3P16xRj8+ze+kaC+Vn6cqN68LQ+bm9JKZ5xR5S0by6IJ4lP3e5pxsnZEOhUCgUCoVCoVAoFAqFQqFQKBQKhUKhUOieFD/IhkKhUCgUCoVCoVAoFAqFQqFQKBQKhUKh0D3pnUMWN4r/AXkHkRXGwSKDfByPRI4BNzP+cm3QYwKhwcetAVn4v39besHRD/HK6uB1vYCCuk7jmwYtsTK4WhyZpzxKQMnRfIu8EsmyfBIv9vxnU8hAjxDNTPyVPPZPXEU1f14R3LHuGL9C5TGczjkeb3ANeG5BPihbvyhcrUURqC88NEaBeKcjUqPviPzOIipjBzzJSyBpHz/OuNuLz3+QX2gaOI8424plAkQU6769Av7i5Sc5jD7jeTcVEMP1A6SYqd8f/87CF8ytLbDHV+hkWyDcLonabnL8+8MR03z2ld+Ynh0+/tuTu3vyq/l5fZbD3jya3H2bMcn9gf0TyGLW5+GIJG5SxgR/3GfW84eXGVl8kT6f3P/a3/zvJ/enD//K5P78Za63Jx/m8qyujuW56/Y5P0ATEztUb/PQRnxNewB6hXin7MyAO8UAgsooqzdDWpTgN5bwrDrw7FSIysoyzNx0ldi4NSlUJp1xNiLO0Y9nI0+lUq3wliot099X2kkZ/w0RvxJBXPn+VRnlcccvb1WyahyvS8qlnyN7VNhKJf0gY4+I2cIYTtNsXuTYsBjNLL7TOEv8K61BYN8Gl71YngWdushmLZtYoLjwDG5TJ73/vF7ovyXpK0ETq3IzWK56nuCmO31yvdbar+nvCq3F+bGaq8mE3X58037grsvtocLgK/SsCmfp2g2FkL+NzHg82kbhtwS7fFOpEBTCVfZfuN1xh2klslBgOU0bFwlYHIMQSIsGQpvREJ+MdXztm4fU9OOzEuPoOovkoWLV+m4tkm3tHoAb9sr31lwJUIl9FjWHtatx1LnAYbtxFvucx2rwlhPadNkGEb/ZV34/UPhRL0xj981AyjmkH7Zpq7i+iba0Hvyzr1WiX1sccnZva6zRBXaSlT6WkULW0n6wHRCzynbA59wbmBZCps/6c+8D54poYqY+DSea12EN6xeUFfGbpo+vwFKW+C+xB73Is6kT04bcKLNfg9L18d/GfyVQpPBTV/M2yfVLg/uY6oU+c/ST3bY88/PcbwhmXj7rZNdsYv2GttAuXHulkOMmEwZtnt37VrSPeh6nsSXoWLaN5+dqTmxw4dN7anDHU2O//L7fgU1sMcXzvaBWIKKTWRuiXWEj0szluUFZze1Uyfk32Q9X7CERwUz7cYCfDeJpsDdaifVB3QMZXbP+h/npIe/JHXov77a/Saxw5ZdR9rNs32hSzRhZcNWWtZPz8UWpBO1eL6xf1Hu67v38rBkDFILYvRrgxP+K7Bjd3T7H9euxtRj+m/q5q/BSihOyoVAoFAqFQqFQKBQKhUKhUCgUCoVCoVAodG96J07IVkl/4Tj5cT5+tl8F+l8Y7c3zdb9k8+u98SsrpmPvfxCT7Pd4CBufE9nTmPQ0xC1OvPArC3mpM7+qEqcEOvlV0BC2+ZIqS51OSgVf2I9fVNqTC355MwieHtibz38RJd8dP2g0X6+zLvHVKk4x7ur8ZZH5Tkt80dk7J4d6c5oGcfb+F6fmi3Hz1Z3fbse0mBO8JR9km77ifzVjP8wfv8xf/hqPsh+v8QszlRaEOXwh27b+V1Vsky2+Pn0BP19/8tHk/vTH+Zuw7iy/0LbHr7m6Pb7qgiXcI1H7q+y++uLHObzDFzmN/XvITz4NeuDXg0P+O1Nw/GoZbe+QPb19mNvno5zcdFH/ND+vnkzu9uqY55df+TD//Z/mcrh69CbHUz2d3I8fZv+fvsgnVGk/us3F5N5ucoEddsfTted9Ps364HF+8bOX+TTxX/1b/3nOw2/+zuR+8X2E/Tyf+P3805eT++GZ80U0jFrf+O36sOeJ2pyfzYN8Qtj0t27e5lUXK/nOvlrxdeNadeI4gup7o5bG29l7wk4nMe56wdPuc/RRp5Aq+d2yr9E3v4ItySelTnQymPGLX/sFacHX6yLONV+/rv1qtuSLW3tiY55KNYcwraDga0R1csY7IXOb07JL79pTQL3nXH3i2cQzNOi2VV/xr/uKU1NEnLgLwlbxmOf19fZDnigQNoPpKj+bNAZz/ZewJ39YGfo8HnVaoSRkeUqB01avvXOqWmAOStK19oT2Uvxy7r8geXq/QBwzblqzS33mVLL8nedqfry27JfGKf59DQ0gJX0ywBuveQKPcZpx0Zw+nZ9yScmWoVknDQ294rxtZf0o2VNWPK00D7vkJDtPAK7ZKCkZ54ryrOYiZv04X8cz7I1YqalTqZK64flfO4csiH/UXZ0UkCdnl/qkOhFWML7qoMtPSrFa28aPpxbr+Ipt32kf5tSlsa+d66c2E/TOc07zBZ4YY5pwCCv1PDUl0lWbSP2Td6N4ws3WCfbYzKktupkfTnThHiYs6rQRbQnXl23L07fGmCb8IYc51Kch/JmTSn4dp5J1iKSvORJ7f5Q5+b1iDWhOdUm+Av1gP02MO2ygnKOMbWjDfQHMPjcm+uv3Q1Oyp+1MMxtPCXIs5ElMc7I4R9qxsfB0tlgz7Q/tkI55Hgffrtu0yYM/+zZrZnMKf+jXqiGIU7FGZs8a6040xDH75sRpJ2ywOVnLPcGcN3M6nXuyePcweGKd9JVfD2vlneQzp0WLZsL+HrAmSY7rW/+3hcqMaYgGZdKg/BuSGZrs3lRsQ8c8dZ1fxx7Ng+/N0mI0Jzaotl8XTBiU/bYkvLkdKiEN3HStdR+Sa3q4XTKCCMO021rYQKGblsVN939uSiMsDcdr27c5iXuqOCEbCoVCoVAoFAqFQqFQKBQKhUKhUCgUCoVC96T4QTYUCoVCoVAoFAqFQqFQKBQKhUKhUCgUCoXuSe8EsjilMkzXqPFXZAm8MMfRfTxLJ47Vq1+ox/TVzrMhRDd+ymAHfJrIhDTdtMQVmEAQD47sC2SwIUCQwtI6F1bTqY6GC9QBRSzrTU+QK9RQSTvxjuPbMiGWIbN0DkDlGlxDRVwDcRBEUA9YCmSYl5s3SeBRBZpY1cVYhwqHZ/EKyZVCgRpEx+hFXO6tAC8GZ2oIKn6cxCE0dTd7VhM3w4vg62y6dmjkj58+z34MhgVX2ndHPO5hv5segQacdojnTfaS2hcZvdvtszv1uW5Tego37NCURiIfcnnvu5yCh8Ae7zbZ//kuo3z39U9yuvpfQuLfppRSevksP/pSl5HGrw6Xk7sB6vjhQ6QbnW8PxM+heZu9bLOfy8tjupr6k+nZ+y/ze1/96//e5H7zm//W5P7+568m9/OPcj+sfpLz/Py9R/nd9uinBmto1+YKIpr4wSaXVQ1elkGkg8XaLjAD1yI01qJDbypD2cLzNejfIhSnQRAKhNtCGksweWvlof9oP5SdUvjNdgV6pnfwNqUqaU9e/HrsWA6j73y0mzcvUVj5EkkEkBin3PcK5F31cG26Rv8iHmIMDTasqADmbcG0rnAMxAAAIABJREFUd87DxDjfe+PvqZuPnWyUoJPWlrOH013b8quVL3i2wmBQVR5WIpKWyoJ/b2p/7KaMXfGbfqqJevTmc4bstVxXqmg9O6DQb0mMV42Yzxl0GBFyo62/I4xTyfjihWnGK66vKt9PicZwFOK9BF9cFzR+Q2N0grwzLDnc47rlPmhr3hU6DSqiKqkIc+VLyVzMy4iPzGtNP/XX8WqjRO8HOLELe7BWS9g0425Ybq7T4unUFU+D8581jm+pbxSHc8P5ufJr0gI8r7cet2t3Z3A9jZOT2Mb1cnLVBvY3vLmIud6JeyFo71h3G0zhgXNIokCHeLhGV2hVMc9SCOYaiW+d9nfg/UXEFCd/vss5PtcK2P5JVT9vHyYPjT8XkLhOgXI2Y9N4FYqwE8YtmqzGACOehSsgVA/XKFLf/5qx1kO8pnS6T4o65MrO3H+Dtf5QXw1xq2LtatIt9rysb44fx/ZnsNhss70/1jCeCoVlMN7o8COStxZ9rGMb4xqYbZxYX64Ha9+wVMMep2n6ch3P9/z23qo+kR8yxPx3k4e8l9cSzWzyLNa3pg1XszSZrNEv5ysrh8AxXerquxKtmU/XG+yliUWIyY/pE/ndjdgD56Uz3l67tiU+plghcb1yrsW1ZCUzKnn1j6zQ8joquUpqKc7VmN5bzH/GuAwi/FYXhpTFd5fheMVym/VlSZyBLA6FQqFQKBQKhUKhUCgUCoVCoVAoFAqFQqF/ThU/yIZCoVAoFAqFQqFQKBQKhUKhUCgUCoVCodA96Z1AFvcppf1wnJ3H5NUR88NwxH1T+78n0+/WpxSlkvPeHVATIxbV4BcOOL5cK6QSIgUWgsiAZHAVIzqK2Jkswlk6/K/jUX9DhcjhbIkJaBxEhShvid4TP+cb6IRDFVD4Evo9EHdCPxK/hedDsTTmODrLPj+9wHttTVwV4gfGoecRf2C0un075IEIoPz3fbXDa0BKILyeaRSsmhF1USPuPXC8RKhtSXUh8oOYD+BcWJ8jZmVbrTQRCjFnSH7AFFUPcpxXR5xu/yCXw1uEd/7manLvznN5PrzMCb/8ylcn95P9e5P7R+f/ZHJ/eHF89+IyY22rPVAYFy8n9yePclq+9r3c355963+f3J//uf9icr94nbG53SYjeZuhvz0HVvcSeOM+5fx8irbybJ9xyB38PGgzk/iiz6jgx2dH/0/eTI/S53/6X53cz3/4v07uzcOcn28BZXwGHPKz+ucQD1DKF7nMH2yO9fLmKpfhR3/5r0/ub/zrfzC5/9+f5jp8gvD6L3Ja9pvcVvcd/LTHsjvA7pr2jrbUA0dMFCnJdzsiVA7s+0f/jWmnvm0kjoiYog5GeKtwQHB7CN0KYXTzP6eUUjoTTN5e/q8e0rocNpH4tHtNT/SMsMewK6O9YVmlLtd3I1A+FgfoI4g8pCXj6Y0hz/WwF5mu0CYaulEWTTsf+OQVBFU783uabs4RNpiSeegsheFPCpmj0Kpm/Ofcqp2FUYv2a+ZknHQINOIJD2oWnqlvhT1iuiQC0q/b3nnOtrJHKETYGzuAima7rZxJUs0cifHc5pPh+f6pDgUw+lcoSoWUMnaA+RTfak6IXVH2ChHO510BJshFeik7xf7WqxT4ZWuQs0NZmHmjqVYfp7YeTTRPi/wy9o7Q9+Ob5qoW/H0jcJElnMSDKfN5JXUqODnuYAwQc1gVvhueGbv8570YDy2acVgDimrg820latS01fL6VOlbgzM/VWvs2vHfjWgfJVeUVAKvzbFhk5yrcljEBXhlswhGODs0lg0a18az+2IRuun8ttJv81qBSWw5RxttsGwgZKKy7anxCu6lchHzAoVbk4jBBdvYC7ygkVjrKXnF1Yn3iJf0Z1ZWCg1JdOc6DLOwGYyzx/U4fD62Le4zYG51BvfGQa+mlFK/z+nusTS35YU9qtF7yzjhk22PDR7zUPZrs29lroEa960YRi6Hpkb/6fgcNghrhhpXEtk2PG9zHdYSxr4aO44yJKoV+RzRs0c/+d3RlrfgzVbiWhQzdm243sBeHdrewyqXS04r17cMXPgpuJpChelhF2sRHtHyXZP3JQ4otxoVwJ2jEae7Rxm2Yq5WY81EVKppH6jPDZsw/I97v0wH5yoN+xhR9QJbb9eaaE9Dnq+Q7hb9bc/21nEthWuVzJ7tfF5/fH4s8x7lvTvQCqL9Gnwy3ObaGuSH3RpxjnPhGp2J+4S0TbVBmOdAGlSAWTMh6WO9MG92zCMzOQd42GHvE/u0DbpVf8h+iFkfrzRjm62wB3tl8Ox+Wux+AeYOLnoX9YB6M+No77c3NdaaNjk6jb1GnaCON/hhpDnL5bnBvgCvb+CVak3FOcBmSAfSx/gr9iX/tx2OdRyXLb54bqd6tag2T2lL8Adj4jr3+XQ9j+k/7ltpa7ZIOHFEWZnpH+p2bIfKjgu7b0D9ap0mrjIY4y/Zn6rNnCf74e9f9vcSz1YUrPlp9wrmZJ273lh+j3MUNa9Wa801a/CbXO8RJ2RDoVAoFAqFQqFQKBQKhUKhUCgUCoVCoVDonhQ/yIZCoVAoFAqFQqFQKBQKhUKhUCgUCoVCodA96Z1AFlMWP0V0wxyJ1yoEjwhPYn96w4Vw/XhPLcKCKARiBPyj/NXC0WoeQe+cY/THsK8N4ujHYEvwB+84tSgfg4QzWDscTWc5GyYKo1x/hPs0ztsgupZUEd8r8mywE0R01KPfrNrgiIm58EI7bZ8+RmokI1RAQfTAwNSi/TZAvNAL22HLTI+4hpUYASWJ2DFIiwF7RJSNaD+96GPdecbWnj14kt89oPybo58GfolOahq06wf5vcdA6W4OGeHxoM4o4e2DzErp2mxeR8TOnhgQ5JPYHebzANwKeRmsQ2JGxrZKHO/2vVwOzXcQz9V38/NNLot0/guT8+WbHM4V8vz0PZTzi2M41W/9G9Ozv/o3/ubk/r++9fHk7j/ISOkK5dwCb0Vc5mGXEccjwkTiTIUUvufE0+yRQfMoZKBon2ziHhrw1P/ox9r9eX9MydrXjUAjFo11C36JlGoMN4X900ccWiM34FHQJku+BOtV2CKaJXSleW8lCtTaLwdZLFJYZjOBv1Lo4RXpU+9ZTKRC/1wftkH2FaeuTBK9doswbV+9PqS7+jrxpvWmMMC3GXfdeErCE8ieKTy41XxGhy3m2GY+PQ+pFrhIaXeEFJ5tfN47a43Z81vIq4u7ClupOvk3pRPMlZh/KPuuinl8bgBvxFzRrxjT5JrlhlL2qy1ZVzjjREn/WUTMFr7beRV3R3LnUQUFXjLOqjVgjsa3R2b9VBL2inJZMz+Yvdv5axI24tpp/bKtqDF1ZYMfw1eo5xLd1PasmWOu1sq9jRJsa4kfz6/9+3LeLI5w/rxStlakSV0fZa7mwGKlcq4UMWMe0ZqIs2Xnw55CIjqyps3w9jc8VGdKycz9ET+veGqIkM1iiXcmb+OALebPDINjTcn82KR8Yc2k2gqCI860X7H2kH+X/QNrNu4LdPM2URKn8UsTSPy6qRNia4m9PD4/mKUj2zWxrcDQ8moV7M/R7qrrYsb2YTCoG6KOGV5K4j94zIiyc5xHkJzdCcy3LXszGxJuXJs3Ym6r6+fms7RCBn+Ogrs6cP8FfXzs77W/f1mJtmL2sPY+NteiYEdksd9PlN21+VlOi/E/PjZrHf89ky4xdlM2/uvfM9uu4jooeQuCg5ateJ2KKENzhR36B6+zqwXatXL2mImBrQy+18cUK1vLfTZzC6Tjv2hcNkh+34sMs78+HjtP9/usEfY71bWNo9S1QiqtdjgqWCePYaMdlOy/yKsu1FVaTjqotXsbN95buaOrf+5bcUI2FAqFQqFQKBQKhUKhUCgUCoVCoVAoFAqF7knxg2woFAqFQqFQKBQKhUKhUCgUCoVCoVAoFArdk94ZZPF4spx4EInKHZwG5Zt8dxGOUGDtvOPUxCTXlX8c34QtsQPMD/0cw6wNGsYPzx5HF2gxHn3n6X2nWFR5GvyYYbjxOR+L4+n9PE0a7bUODbRGzKdBCpFpQDSQwBQzje2AKSDOsgOiABQWC7lQ7a33ET9VN8emEYdTK9wK2pMBdCD/xAdV3bEsWoEYuStEFJEa24FR0bR+3RM3wj5zQMe6eppRug/f/yj7/+wsp+vhEGd1ngOvMrZjs8ntoDVUm4zs3X3+kxz2/qfZT/2l/MJlzttmczS1uzqX/gF5OGfZI5/7fY7zjP2XPF0023YwZm864IU/eJz//sXnk/tHr7+Y3I+e/vLkfrl/O7mvUEbvP83hdC++Pbn7r/5WSiml3/h3/tb07O+/znk7e+8rk/vQ5PA++zyjjL/84dOcxsuMgO6J/hnqpeqWbUMJTs2ihHN5jt1WI0kQHh5bUAnsQKLN4MvZOQZDiBFROgoBqNJlonFQOdbWC8SJyJtFFsFtkKPz57XIhItoPL4o8iASsyKtJgiDmFvGJHlXBVQCM/WzgqOoecGBWHTx/V0v5lze3y0GzkfmnLycw77heN2q+cQNwzP2444+STTj3tAW7hvTY5CvC/PckjmX7cvl6SuRajemLDrxfAoD9lrE08rn8/XDabruWmvmQndd3qea8sw6Fu4iXKgXNl5VeNhatVlx1YaSh76jXVbz4FbYMsqguBz7JfMASXO4EgnsXjGwGMLpeITnCw1NY32XO43CTls5uH/jNQfSijAatdoXKEc3Tz0n9sD3KdywmYsxo4z/+G6t7Gvy4zR7Hu6bVp7tU/Xdifz0Kp9KK9bud6GSflW0z7OAwV8bvyophe+rPaSkmIjaeTAn+cDQ8gasIgxtZ+I+lV1qo/+YgZRrI6zBebVMe9zgYN638NtgA4Tr+DMgZLe1P6ofgNQ0aO5+xJziEcvQYEZ926Axmtfbu5LrVNRz2q/OuRrCknQVCrMWz5eRkkuIbsrDyqaUUmuuUuIgyX0rZ+wqmBP3oq02aB+84mmDzcwtOkjdjOnIYj+oTflgvV75626OR3uUxWHoRER+E83copOxHVo7keM3V/ERQb3dDGH4dUKpNZNds2EMOqDDo5zbgT/Lfte2XN+ivmv2d+5zEa3O/QXgg8c1E+dn9Ctm/K1A/LKZWfo6wxntsd8fa3FNE/Nv+fPEbvPVYX7K8uZPL8Z+0dYhqWwH4pqq8XFtEO7+VYqM1PRrGv6N31c4OIz9xrvG6fge1l2Y49fC1iuE7k2RxWXzFX/vZM3iUO0Vst906r6Wcd/7Fr+FUJ2xH1mtqf6jn43ZCPR/GFG/C7F/6Js5rk+7+g1rrdah/5fjWXuN2V0pTsiGQqFQKBQKhUKhUCgUCoVCoVAoFAqFQqHQPSl+kA2FQqFQKBQKhUKhUCgUCoVCoVAoFAqFQqF70juBLO5TPpBvjkQbmtkcEUK/G2IX1fFpxZspwOqNGAnzd4FI6sWRcf7+TeyVwdoMiWwEuonH/plunoZXh7OXwERMkzqmTpmwRUQKaek9M0fADdoCcRJ70JvA/bR4YUMst7oAb6DQkB6ssyLWxBzvFygu0SbYzMZ2QRxM12RmrUJ7dALL0ANvYVrz9Hi5HG6FL2YNjEi4ltiKnLcaOJoeGKMWyN6359mkPf/Sz0/u7aePJnc34Im7bcYYpy5jcivE0wHNs+tzRNWbl5O7efuDnK5H7+d0ZWrwVF+7Bzl9rcEoCUQEEVHE6gAB1XQ5XYchnDf4+4OHGQd8dfZBfm+b39tUGUf8/INcVp/8NGOFq1cZd9w/zRjiX/pP/7uUUkov3sth/+QHGeP85Ye5nC9fvprcHzx+kp9fXuZ4wNY432QE9WHAuSiorLJTneizCpGRxxcf/WLJL4Yv5aZLSWE0c3g+PqUXiB0lha33/k63xB6JQbo3jxHmUDANXjwI223iETbY2jLXyyo1rvXWaWld+w2kUBF4EGFznoPn3tgp7SjrwbQVuAWu24SzUKDE3phrCiTizx9TlxFEWUTSN2b+5adRoqkd1LnyK+eQAlWn8rkUhujisp4tqG7upxNlXNZPOLe63qdGm2apIEyZCzvAMmoUD8mLU9ZPlpnzLeRTzYlL5ofq+Zq2r7QWez1dF1IQTcmVAEpjPogGNLZG2QnO9wvwxQqtP0pdfUO1IprGdsTFcJbSp6RssIvIFG3vNnNvT13RzEVIZce5kkAhVNeWm6WwYZ5DdKcTprFfeK8pmfMoXOnkx583qgDVDE5eB8HnXjqgrvL7XlOw1rWJ8R6ts0HUOsSc8MO0yLIS9mYJ4SritHNlf6dlo5CSEyLTD9u0STOv5/xdpZsYSbTnAYfINYPNrY+0PNAH1uMdEMMVuazdYUxUjrvK674truohyniLvQuiOOVVXwZjOrpxxVDyEaadKSt/zdaIMuo8+8H/qHXKHSMN1TrNTomZhxZuHzPbOW3V5L3y3W3rXw7BvarKHcf9cYkE0xoRsU1sEd4WO9cbtKFNPQ+TaG1rxpkWpNusr/NzTot26BO7oe3vDn7fVGhxxnMQR6O6LvfE8dqrDgnhOMd4jNuslxXm/HqE7I71yuvUzNqM17VhT9IWbvZj9mWqIT5/bU+UrinbvW/3lndFsv3Qc/YcdrfymiyLUe9mYZi1RPIxxZWwTUZEAg9laH4jgG2sBNrc5L/i3mvuZDXqk+zd8V2DGq799tkYfDGiNHnzr4Gc3GI+c3ppohdGCbJ4jSx2WVyXYX4PcCZuSBe3Ehtz/8ot5ll0O79XdLwa04wjwI8XXC/mzUmZgqL1SMH62oR84znk7de3JbrJlVpxQjYUCoVCoVAoFAqFQqFQKBQKhUKhUCgUCoXuSfGDbCgUCoVCoVAoFAqFQqFQKBQKhUKhUCgUCt2T3glkcUr9dBTYIBMF+tfzy+PTCkMmkVMFR4vHX67lIWiJPRBHwhV+ZEg80TQWDbSM4FG+PSSeOoKuwjbPGbbCOC28R5WULU/907/B/aZ53lQ89FO3/nMjgw+YI26IbOHXDqDXrsaJGeyCU2+9wcMRVZLgzv4PhvoAOFE9b5Ms11uhiRXWB6iLdigxi4zLzpYFikz0QGi8epjdzz/48uRu+oeTe9+/PTo2GcNxVm1zlKBzbHpilHJiHqLcznYZ5fviSa7pqzojm8Zi6cilAI5mj9o6oCMSxc766fZAz5AeNOCWW9TDWyBRPvqlvzy5L773t3P6Hv9azs97H+XgfvD3JvfnD782uf/af/0/Tu5vb45o6M8+/uPp2dc+zGXfv8qY4vMWqOV0ntMCHHSzzXXBvHUj+iU/kuh31Q47YRyJSZyiNBwO3/C0BgHkI0xqtKc10phvuAv6nkL8eWGc/CE7DWKHfW8ZDzMie3ryn1bSPHrBRFmDAq2NX/gpwPdahNmxDRMjxObRijZGdUQWwj8nZHXP8hyeCXwNbRPHA/YVjg0qXWN/UvMwyoeWnaarHB9k6bXrxpE1eBjblsTcRiJ4lsP0UI5rcKdH/2oSW46aXFtWJeWypLUwIDm3vGH8Sgof6M2J1fphLaZYyesTt6qrW/j3VIJmZix3vYhU832VgMW8CbuibJNdS877tblqQKVbNF/Zhpb8F7TJkj6z6L/3v9Fe28atuPAd1rcqQyVtz6BFfYQdx6Zsj4nt9MPrBPaY9dNwCs/551DpvUDZKqlxlDVBm+Qh11XNE1lciTBUnItaiz027y78fWVwCiltolwYa3SSiHHMT3k1hQ3bx2gu5cmWIdsh1+7LBrExc8H5zpVCqBL9avGamAcDEcprk8a5akmfJeqxFmVo0rhgG2mPJSrWoDD98JR6B+tbFZSnDaMgoqmc6dmsdrNX9uuKSF6WoY95Nely5+HIG8tW4ESJdrVXujFd80vpuH6iTeXclwhi+mn4nO3QjN1DmxQIU6qkfA7AFBPZ3A7o7j2Qxfb6M7ppS/zxheIY9Hq41snUj9mz9O1xY5nfbjzElbcd7cdwvZdp4zlSYorPNmJcFmvWg+mrQzyt369agVrm/pCxK2IgM/WmrhNw4mF43OexcV6PsJXXHSLPNE6NsZl4l3sunIAM5rsReef1b6bhiOsRG9UnuA85ONlnuc9j9hHYx9HG6sYfG0zah8dFtysgn5Vrg6xuOrVV15+pOXZlrj2b2zW2K16Lpa73oEp+//L2s5au7EkppVaMR9zWXLKr8qpHdRXHLez08t+XM12Gur5eN7k2Jk7IhkKhUCgUCoVCoVAoFAqFQqFQKBQKhUKh0D0pfpANhUKhUCgUCoVCoVAoFAqFQqFQKBQKhUKhe9I7giz21RiU0PXHf3n02qAGRNg84l2VHJUej+bzmWGF+mhToijMwW/xfMQBML8lKOG1R6zHMM1B7oIj1pWok5JD3eOb8pg8w3beK03jkszxeRKFJB9tjuY5jX8sC6aoRniNQV5kt8mBoBu15t0B02NQSER7ALGCht0aQgYxwcxbjqgZOKuNwKCYZBdg4JR6NO794KwdRFBKKe2ISxC4kdftZQ7vgw8n9/mD9yb3m+7imD7ipZG1g8lDNpE74HYfoly2Lz+e3JsPMrL40OR3u+r4vGozjneLst/1Pp6FSJgdEUTGfs1xEA3wU7tDTlNXP53cb/c5fR/035/cX3zxgxz4n/ork/Nf+c/+m8n9D9sczvmrn6aUUnr//PH07OLFi8n93lnGRZ+fZYzzZ6/fTO7Nw0fZDcbvxdVFTouD/mWTVDajRF67NX0D7bS1VhMu364ogp1BnjlpMpRkIkngRyFeWmGRvT6scJ6NQIslgfK7KTZWjh2KaihoSHMwoY5TIWGN6TFtaz4ec7wweCGZIc4R/PzTTTs0oQlFm2Dba8U4wu7TO2GnlFLltKdalMPa8Xd5XiKQW4u+kzEEchSf8Er5maorhW1t1FjnpH2tDWLJF11l4Mx5FX5bjtFiLqKQllObuyHm6TQiprcW9d95830V9so5qfEzIRCzjI0Waww1P1WyGMuxYy+ntUTyaojx77p3TC61llojOf7QLdY4HvL71I9C2Ltx2gpy39MorOwe8yTRrwtozVlahNwxugBJVhKevlbg+K+qt5KyMuPICuSYSpNa9yYxBim7Njp7s74EVg8hb4QNMrHz5gWWSzWGTZvGMf96ROKp2LbktQoLjV/NM8xsTrRnz8YqrOxt5LZ34bfkBIGcexsZozD/K5GCItaqZntTEwnTKY6xqTGq4AquThgQU4c1+3U3i4jrXmJt6w5tlWVY+/cwmX6zOf7hDNcAbURlMWwzr0ZaWrq5p0G85jSoId0ob+4t9JVvM8RNNHci1T8sulQ8v6kq2jW/x9v+dvTfEhXLOjEDHMqw4dYxZuhqD2+odI7tFRZvnPtttjlsOHnDVNqyfxBlzHoeGuvaK7WIZja4bu6Fmao9+jf1LfqJjZ8be8CVwscBYV7t9rN0KGQxy9OgYk38aCudvyfYDs97sSLYwDZYVCzCOPi4Ye5zjWVnMMUt/c73uFKy40FjqtZfNRIBPcal2kdtmjX3avywbdPyGgD3L1E/ZojIfrgPZuY5Dcp8wWjZ3wjmY1FKp/PA7N63fp0/OMudctp/YjwdEeZqPUI7jfqU147N++3atQn3ytT1AKosEKsbNq8BrM0VB3752zXWPDz2JYU5VypZJ037Ba2Pm2dZcQ9aXe1i+qSzvi2pq7VLzZte2aRU8pvXXeCLr1OckA2FQqFQKBQKhUKhUCgUCoVCoVAoFAqFQqF7UvwgGwqFQqFQKBQKhUKhUCgUCoVCoVAoFAqFQvekdwZZXJ/8O//7HPPRFHC+zIl5IDIUBs9gChfQN+oQskKS9D0xBkSEIM4BDVFZHqEbtkE6SeSWQAYMzyV2iEfQcXxd4dlMPOaUvHfcex2axeSZ2JRVofhSaDyJ5TLom/x8RBlWBSgsi5QElsPkDdiUNPfP9J0RYcI6MagS1qGDzDvV9PLNQT5r8cWHIadbJBwUpXQBFMZT5GGL/L8EVvjwNGOKHz1+NrlfXXxydADXQLtz6HMYmz6byCugIy4us5+nn32Sw/m5qxzO5sHk3g/9rGqz5dmCW/EWfWyDTBPrcgnu9Nkmo4+JCOkHdsYGWJH9Pqe1fZjdb/a/OLkf/+SbOQ/nbyf3b/9H/+3k/k71pcl9fnidwxyS8rDPOOJum/Pw4pAx0mcokyeony9eZsTxWcp+uoZIjWPZKUxLERbCQcwd34WXocwNdkfEYwhipomTyyUQM5ZllFI6QZmo8aemPRRaKCNVUszb1vKImVg/Gp+OkstW5Z2PiX4pqk6nLARKxdh6gwVfRtbQTo/jbl2Av7LoGR/H2JUUjJsmPE/ieb1cVzdWXTCOrJAqe4XlLonTzOFGZCBRaQJZZzCBoj1JXOaKmYlFYd2t1FypLoipXWJhCa19Tc7tWLZLqNgCKZtt7fE4h/vZq+h6h1v0sfGKC3P1C8NWqOuCsD20rEqp6Uv0r8ZRNY45cdrrN8R7cNeKH7yAvS6pBbsGXGcnjc1eQPyu1RKauZemdnndZTGrqj3NIzDXTrDfqytkar+x9Ji39579Npg4k9js14/xpE3AZpu1VzckT7UfHxdZImXvJGJ6jFEYZF6noxCuBt3u4HbX6jbvjmKprcUX+5PSlMZaUjhPvmgxxX6c8vlQ5r1oH2YNsvI6KvPUIIkPp17te3zxgPUw93wa+s9+tmASbwae7LaBDa6y3y5xTYsy7ObY0pQsqpV9lVcvjfhiWSYrzaTBF6N/TNdR3dEYbTGS87qt1CKxYpkQv4meWiksp5hbDeVsrrECf1NdSVOZ+hH7gFA9xE/bWOMery0QyGd5a8MgsM822L+t/fWbvQ5imM+hAXe9Yfy6aWUHatkORJ6nvyNvxHyaeiMauvf3Ba7QyHc77GcN73YYaLuWZY8o2cdos1ifKMP+gD7WExc+tg/WWw6j74jVRV82DYfjsl+eI9VYlbF5T42/OUaTFmVLx2u91B447VdtcMzZj02jH+c4Xalr/Nxi9v+1K1+IAAAgAElEQVSZ5+yl4ToV9pjJrVw/3DPzcbN8z5Y5kdGt626qvD/XDJxoEsx7xNk412Ic3f7zuvFt7LRvpfZnxLrcjp0qfmG/FpDFajzgWFf3/jzC7teUn4tcO4dass2mLZnsoE3QZhP73LLtifn+ivT+rOaWd3I1wB2kw1OckA2FQqFQKBQKhUKhUCgUCoVCoVAoFAqFQqF70jtzQtb9Enjp9IL60l18aag+JjVfUfDU40L6+toP23yZxy/ZxJc19pPj4Ssofu3NL4KYbvGtcskXa50Tj5b/5bn8QmXpu3rxda6pT/E8ifjTHXz10OLzhA5pVG2Cp15HP/ZkB+sNX88hwIMof3PpuVPO/Gr0zFyKzlBwOku08Q2/kIH/zfgljLjYnSo5CStPFlXz06Adn6FjH/gFGr7UOTNfi+av8fbn+cTm2dl5DvPiGKaqS6Zvg0+/KsSz40epF/m06IbflW/x1eFwSnWz7+A3qzVfi+aU7fC15OGQ8/bgQf5KrUK5dMNXztuEz0yRpMNXP5jcz9sPJ/cPv/V/TO63v55Prl4c8snV8/79HORlTuOn7x9PBdevUA8PULrnDyfnFU7/7ne7yf3+sxzni8scZ5WrLVXdUGIF9k3J+FZfOo5f897JMcL8ZfzxP/7X7nlM80/vKVqDOtkk07Jw0sGOl/ySHWlJ/BJ2OZzRVpkvUSWiwpc6jUqNxAxzUooemJ+Fr9SvUzcURt37mVj9Jb35ahlftJryH76eF19ZmrBvMRSOrzIP7S2/+vPkzqfU/KwkPPFcnThfo7VfLY55kyd7bxG2fnucF/hf5Nqvc/nUL5SlOi85gSiLu57b2pS07fHCptSBEkkyYJjOqamSOUzJc6W15JC70KEa88aEuE4jc2qZX7KbMvfb1hSGilMeUPUrVNnM6Tme2dOafjxKa+rTO4Gf0urhzT1l/M9aS2vHlPRpwE7MY26cFrUcNHNBnpaZz63kiQbOw8xf/LZH/62zNmc6+upu+rrcO1iQaofyNLPYO+kd27h2nrMq/3c05yiz5VMDuUVM/iknG+dJfIVxKqoAVYmTfF76JNnlgHk9D3OZ/Q8/BeO+A0/j9aBVJRCdWjY37C+o03E8Ecf+Ni6Na7MPU1BYkDp9vLSHptpVyWnmm9oBvWfo+2F52vn83L8te5NYNx7uRZiyMtNP2tWjm6eq7WlFnKrjKWucmIMXeypWFEvvcBfb5Ke7EjQGPu7Mae65p7X2sAXZjFS23T77ubjMeySjHei4JUfcXhJli7TWKFuWG0/a8rT0ftyTo/1IrCvsT2ED1ZygrlW/QvyDfztn5ylj5CE7rc1ie+/YthrXPQaq+gzLwU50/L5i+xva8HAylm15i/rZd7RpfA/Ri1OK3onfpE7qOpTR07BVflhGb99e5Hxsj3Z9g5PszcaPx5RgRzuJ07f1WfLk7VvJ+am0e2r95p+Q9vZCeOK4RD4h1K57l07/Fg1kQosnZM3vEnzPD8/OLZbHTnHg2dfKYfEuiCsm+rW/XTj1dlvFCdlQKBQKhUKhUCgUCoVCoVAoFAqFQqFQKBS6J8UPsqFQKBQKhUKhUCgUCoVCoVAoFAqFQqFQKHRPeieQxVWqXLybxRQ5yFViWnw6W7pEsDyyz+PZjWB3GVTMcAG6wSH2/u/ZFm8ERAYxuGDLEhU7XkB/hqAlGpg8jcbHGLBYeDy9c1C0Jk0CvWLwTgbRRQSDf6y9Gep4LdqDcZ4JtldHpuYQj0U95783pgyJqMj1wHc7gQ/ocOn72D5rXqKOMGok7wqIiB1wHoxzi+ohTndsTQeQN7qW9ZbD2yS/DIlPPhC/AXfbHYbwiD1O8JvFGtkg3Q2RyWQpEyPR5f4xYmj2vJQe4T3F9yN7xPk5/D+5yn5ePcvuX/jwT+d3f/R/p5RSevYom78fNxmr+3iXkRxn5zmm/eWTnB/gkA8vvju5/9TVTyb3t+qM+P2ifpZSSunLKK1djVyAEbXrryY3LcwD4JP3Vxlls2Gb2x79ECnE+n7x/tcm99snGVn8xSc5jK/9+T+Y3B/U38j5qXLePqp/YXK/9/ZlSimlHliqbp/TVx3QD4iMQZt4u89lvqlzOM2OvKxjPRvcB9qSsW+wExaZaDgwCHuOLbGEKB/+xrQo/HvHLAvc39iCN+iDG3S4B0g37cSeCCYiG+scqSmXMSaDwPPxglWrwsa72WmQ7xbLNvyLcrCocqaFfjAGGQSSQIsMcTaw4xJzibTuKx9ZwzQynO3+GBDxRwZFhTBqUVYJKPIGnroq9xt7DUA9/N2ZB5367f0xqBJIxz0Gp6sh9eY9dhPijYgGElczsCz43Mwd+jFsH0O2EwimxqRxeU7h4TUNhlUha9BwO4xXHVFHztypUogklk8BBrcW+Wx7Zw7nhnYNPk+9sMRcFX1GhcfnB5Y5/Kg8e2FYFBcD8RFdgkhnNOH78MzYdM73OPU27dbvB7yawlyNMcS5vWdmbTUUOtGAVe3bV6bV0Mfon2Owk3auk8wYQfRaQZ0YIB/HS2PLh/94VwAk2w74/OCiPdPpvR85LUM9G0yxH4JBe5n4xbqK61HT5sY2ada3d9NWuH4cXQ3yXsO81Fxro2HveV1G4xdMhzDHcpF2Rzw3KzCxHt6IimmH8uJVMTUaQiXsq2kdat2JvtxOa0C/n9BmWlvmzyMs4i7hOd+tZuk28wLVxinzrrnDZlI792q4nSXjbyvQgDYpx3C4LjW23vQTvCfaTa3GPbMcHfu1Hyf3DoxdMUWV/3BV+3ZonH8R+ZnMPkdyn7P2uU/G8vQxxfldohbVJUT7s5xn7h3g8psEL6kxV+Uc/wWk2NgSDvrEs7LtJ6xvzZhBrDH76lAWB8yl6Xdv2K7MD/fb/Dmn155UGZdgiqV/M7ee92WDR0X0tg65ycn1rW8/mItx7cUxnHhae71YLreLnmUOP0DIcr/i4dmxFT3EjvOjbQ7vfIOxEFng/KMxCzjUG5oQ1+lj/+BeSBJ7tjTvrGe2oT2LBf3pMJT5AyKIiTdGnAcMGLt99n+FO7CuUIY91rK7oS4OB5Y9+xLHN2CFOf8ADnkDPz32orwxyNg6tAnO8wz6FnWy9buh3SIY6tNcoWKmQWKdBLe8kqC73k7avR3uo8NmEtHd+eXMttVhbTaVYUW7k9f5W1xttuk3s/eG/zmulDq0ud1hNwvP5Ndch5QfV5Wwh3RznxzWp9sf9ypbpJv2tWP5wE6z3M6AMd+jnDfYTxx/azFobV4bJ+ZcrIeOcz5js3M4dZqn0a57BCIbZdi23NeFXYMxa7A/51OQ/bJSGGk97mBd183bZFPleuO6r8ICa0O70vjtkJNFjgftEL9qV7UpT79fmT0f7nU7exBl+GD1u112V2JC6V2R4s3HT6X2j8tSFgqFQqFQKBQKhUKhUCgUCoVCoVAoFAqFQqFbK36QDYVCoVAoFAqFQqFQKBQKhUKhUCgUCoVCoXvSO4Es7lPvHjX2sGWUIRTdL/ErYx0r/9i7OZBsWcuTFGLH0KhGvwY30rt+Tf4V3ogveBgWgd+yR7Ppx8ezdAp14NRhL+pK45qQfyJ7kn98f0QJ2vrxeTSVwl8ulJtS1/sVW5vy4XM3WfJLCQ+HaDDa8GswlgLNQ5wJ2+f4KsMzgICC/taKgrOIiDmihEE3BR1btds9EczvP5vc5815SimlQ53xGFuiEDbATzRAXgAFQizFHljd+u3nk/vBw5yWt6P/mkgd4gNzHgyiUrLKstOU84DIUDjTFqjjn/uX/tLkPjz4Xn7+639xcn/yOGNDnlxmrPOr3cvJ/fTJeymllHY79EeF/yxAdJbYuBwP/wO/pr8VfHe00McNMpfpMwhzvuHj8Qxix7OlPrHH1LHBK5n8C7SJG2YJWhN+GA3TJcY3ykNTcnyzxWYabnI9KSxJNSJEltuYeW6C8Mc3r32adloQp6rDJNp434uycNJNjFJPoyHGcarq2Ff6uWdTJsTNrBgYk7Vl/UlPOIZtPJz+eSbb39CyF5Il0cRivFTPjZznJe2txL9O4/V2rSS8VpRb1y3k2UE+njxW3le3G08K56mQo0VluzDVsDbA5qg0jHla7nnhck3cat7EdtATHSWwadTYntT8Y212S2z5Us2qtYzxI9ZBXjglrVeVrZJa77ik3AL+dkkavSsWKtXvDWbTb/udnaxmHyW88LuQWVjNk2LnSjlNXBuqulLYeK+krY2+NsXXxmkWhwtjkMYbL49dKr1euuzVCG5wRQjXojF1kBrPJab42tCuSwvHMZanjyxUlkKNh2O/MYhsg8gUZYVA9rxGpAjP11/rV41FBru9gHBX4RHV2gsbwGufEpCKoFsaDDH7xHhlSHvwMZLEVTKtxMluxPhW85oZB02ocKK1wbOL/RfR3MfrKyqBpWT5GKTjxt/GNXMhczUXMcjVLDy2AxJPzRzBHwJSA/zomXEfC/QBmNfbbf77BnsuDZHfqjMTCYtFqJnzDYlnPSS1voOfA3HMxPMKTPOI0b7EdSYtMdpsy3DvQFK+wn7S1YFo0XldEOuq2lht0pfdG15JwNJa2pNVeNTWj9/O+QpQ3857JfZN7Xey/CVGdHzeO8+SRV0rPK25hkDML6Y0ov9WG9GBkl+eVri+ysHZqtd4w42dI+xnfmdpMYuCuS1bew0h3QdjY9j28/MRT9sBfW/x0z7il2NqfeZjY+14TT/97O+qTe5bXmcjNvU5HnKcnPowy8ffy1NzBL1vhfESeOKx3bIE1e9t1k5yrVs+h1PhqcZashdTtsopD1v5UeW5ND8++UtR2uKEbCgUCoVCoVAoFAqFQqFQKBQKhUKhUCgUCt2T4gfZUCgUCoVCoVAoFAqFQqFQKBQKhUKhUCgUuie9E8jiKuWT3YL6uCiFCjNo4IKj0iZMg+QdHwIXYDBOCNogabLkr9/93I/KTyeQBuZYtSAqGbSpE77CLiaB4FHBmWPgTpAa5VeA4hIMXb6Z0Q3AfRCDQrRHQfydYiN5lUSEJ/J5lvw4N6KiVRmO7xI1vDfoADcpGsW1gFdqBIeUqFJDZRDPW9OXUBfwM+KJFxEjqQzzdbG7mNz75x9M7of1k5RSSm9Sxgs/AfqFbeySaLOG+KCMM9ld4oUvfjg5nz3PKJCLw4BXQoF2h4wD7pqMEt4QZcyyTb68vk8ED23G7vJqcn8fmKAHX/2tyf3N7/xocn/2jTxE/ELzpZyfs4zo2O8H7BGQPl2i28cBVaJPMJ81ERFLNpuYj5VoRNXFvTQpvKCxQQoDJ8Icy6JTHcj4zdoZzBjbp99wxjHQoIZruvMfdqKPsWxLEJ2jf2UPKE5IjA9icpLAEY24boVKN/8pwFhJlGE1f2ZQbc68wWbhBBdJJEx+WjttqwS3a0I2+LPlynLnKALV2tsRw49/Mcbsx5DF8Hcz50m+H0FpNhrLrgSZ0/XLyCuDi1pEV4p41CSq88tzCQ1k589sfKJPGKS2/9wGWW5YNcpYhG1M1tyPd/1FSieo9CKMo69FRJopTvaDZTtJcUwb7eDNU11mg6dyQaK6irahn3k9euLcgmOTwCpW82fGBor21oi6LZGPjuJ/stO08ZtHuZgOO1yIObbC8y1Nc27RxpekxpGuEpZX1K1C5VfzZiilrlkxfojXFIvTcV3BfqpQhzL++74TaUyL2sdYuErBIMKJsSxpKyXrKu81cX0RpeZTys8ogykuGEflFT+y3bgJyU5xzUgS/YPoYW3M57bezm3UQsFHpVKVxAfOc9p1xEKiT4DTa657avC8QXhEQw5eWG5c58u9JSw+DkgXcaFExdbEhU4oYT/vdclVNVTtvzsi14lOLpnb3RjjSewysZwKWYzwNsAXWywmEbrzTR1TbqJf065wLwRk4rRFuh5uc1rOz47Pz7jngCugtg0xsLnuLa7cL3+7/3H9ekfZUe6NGjQx/Rj/mMMN7WKH9sF+um8ZRk7LHuW5Q93uiW3lVTTdsTx7YlUV5pwLyYIxxexbEpE6pLETGG2uAS2dlXdw+TjZ2uFRqzarxmIvjGO6/DC9uNQ4ZvbLYRuIfd4Au831url+bvCy4f6h3PHypa7g8uyQvVZAzfHp9svZQMzr68cUI1GHSZSzbVu0ffM3jQ0W7aOu+TzHs92sazcT0bpgTqTmvvpaIewdDHn2rl08/qG8/xzDWUaEj9htu58Dv6wHsyXpj+96nums429xnZ3t19ePYyXPlUowxYtXesBO9/JCN6s4IRsKhUKhUCgUCoVCoVAoFAqFQqFQKBQKhUL3pPhBNhQKhUKhUCgUCoVCoVAoFAqFQqFQKBQKhe5J7wSy+Hi4dzwfzqdZHvbKonkLjkxbntvkIsbKvLkQZ2VwXvm5QX7U4qg03q2dJB5ucUzeoqbEu0vhMQz+B+E1lTruLuIcy1BlTSHeBMrHIH4MDtIR0R8C6cMj+CWYgs5pf+otdjSbHyAAGJzJ6LxgSL/Y4c+tSAHjbMTxfZufIWrRfZYQrykliehkf9v47Owcj2ljoqxEu9ntMgZ4/8F7k/vpgyO++EX72fRsWzFE4CSQWOKYmMbDLqOH08uMLH4/vZ7cn6WzlFJKLT6BOYAbe0gZb7zpznKcyZdpn56NwTPW1eUuI4v/xb/wO5P7j775f07uF3/4/cn963/p9yb3248zguHxo9yiX756c3z2YHk4aQWymOgbQyU3KJ0FBBFLq/eRMKpfN0Bx1Y4Xttla2D3+T2LDhKEc00WUMIkcXU2ESXYeDE4kuzdsHiwWB6GisEz7qmB6UGAHvPSpcelA1KAIh8jP2kuAwihCZlxWyEL65/MRjSyQbAa1hHiMH9NWEDjsikF6ejbbILoFQtRkTeBc3DB9xIr6go/jjikruH0Lm/1Lqp2Y55n24U+F3DqsxbxhCUeTUkq1mM/5KDQijf20KoyTsY0GeboCvVOCn2R+OtFXPDSPwg6XpE/Eo/DRYzcrudJirVZha3u/9as5l51zIpgb5sNiScWYIlSNuMwi21AwDyZ2eQFNWZJbi1nju5yfFwQ0pkngac289YYYqxIM6los12LcDJvXUazLgpVnyzgXEHML1rdq+3fRU3VbzTJXt8DKcl4wzikaM9/0BwmFSe7NeC0QZl5SC3CRbUE+Kc4dpnQtrLmvi189X0Ky2a6EfuogUY+eltM1Pq/VXEW9Z/yYhPlpkbO7QcZ2r2vNzD9LIqOzje/JVZdR7YSIscxPK28xo8qWdV8v212zph882au7iHH2y5D45JZ2jV0C5dJi46Mf3t1UnAcjcCSmM/dbIQwwZLdJoJmrIY2cY5vZOVGQC+0qnVxnk4gY7mZ/t/t6qB+gOxXO1exdiDXe6L+u58+O7t51c7+EGOktyu2MSOIBF9pgYWrn4axklHNBedoyR1sY2nAtxjRen7Q/AJdNdDaR2ihPg9Qe6uKAdBtMcct27a8HDRaT10p083ZbVUSLL6/7DH4c2NYNWNNmzWrmXNUsDMpeFePPG1t/68KtTZaV2eISOHGNIi2ff0kcM7Hl3Kvh9XcwcQ3+w7lGMzzmHtPh4GPJ1Ty4YkQV+j4zMr5rEKvV7M9HN+dKCJrzZoHE9Z6bvR30k8rgg9mul+uNbaEaAlVl1bjj3Mm1QmZ8XcZh5zT6A7Oaw9C+0vYcaJtw5Z1XyiZNLAfi3GvRD1AZjbKxg/9O9J9arQfpSSGWoZyutesEhK2w1+rqsgWVXH3YFWCK8+9Z/l5v36tfFrXihGwoFAqFQqFQKBQKhUKhUCgUCoVCoVAoFArdk+IH2VAoFAqFQqFQKBQKhUKhUCgUCoVCoVAoFLonvSPI4qw1R49L8E+1CK8TCCKqdcJnnAZNQ/JbrTABRJVkeZik3sGKnLpvir+ibhOGKbeCYCYspwqj4HlDjKfASy2Sfww3Q6AoStBRlecWR/MVuopYDoZnXp7j1xTSyb7mowYU0alxwqwF5qsjrltgHBVW2KJanHQzfeIPKj+mnMFK6R49m9yPnn0lpZRS88m3p2e1sYQIBLiIJvlYnSsiZF5mDPLT/ReT++HmiEluU8YbqzZuyMiqmkWZT3UuCrE/z2l9cshI5xf/+O9kT29/PDlf/d0nk/viaxlf/OjNg8l99vjoboHxoX0lhrYzlWiYLO5jIj+6yoHYMjhjGwXKRyFCiSqZx5IMEoyPb4MMNAjMY6zEERKvpIzaARiSDTEbBnNKxNHkI/tlfySiiRirAnu4ZDOt2VUIE4EZo4zd98ZGIswUy4/BleCN5u2jItaOCE/it3u/XRlUDPwYUhqiH+cijLNoqkSssQAI+3Mk4JqIoxFxqrGGMq868xiWibGBBj+KcnbGxdP4Gc4EYxYUNIWmkXAlllsn7JqjkhmXHAPpZyEegxMraSsFGO8lyTJcMT889X/7We5JPMsUPNdvJdq4LFqRBwPYG/4j7aHpsv73s2ZNYhKT/Y/Tm05kuDaYOj+tveyHczut+piWmEMWtNuxj5t0m/FvMRqjNWuitUhY257854tx3qKfqjXb+LwXNti7vucYxDqb6fmlWIf2Kh8/XUmUZ/LCWVv3lV/OBjlaOTZhJQpbIpCF2+vDa/ZN7kNLCOKU1tlxM56vDEON/5R3pUjfz5F+wx8mJ+dQxGLbK7XEftLwbou5F6+i8HDvY6xTnDURt+ygPr6vbufPLGHPb3tqb2uf/PS2g01qsLljcJ5i3UU3EbK96cB5/dJzfTRiexGPqQeBc5XrPoTddCzzeogbebCDTXYy0/IKDI613nPUn0Fukv3qozjbTpSh2ech/nRYdxK7jBRtuCBpsP4mvhhp3Da5fZ4BjztW4UYcATLI3IK6Yrp6rs1Z/9387/t9vhqKmOJLuPcGPUw0cX5+2KOch3a4x4K9NfsPTGuWWbse8JxXdqGdtQO21ceQp2vaG92N60ftMbvPRNgKoWr3wNnf+LyfPTuZKSNs5kFgQdVc0EHrK7tnruERkwteQWZSa9p5c2088qocsTalTFMYEapFe+romwYB7fs32GuzVzfEqfaTOB4QN89kd/7YxefdsA9biTZrliDiujZbhtxLXFqs6IuacthiL6hleyLLmfZu+JdlDFvL3zwUG9qMtZUZeLM4tR3SBbNjyxP2tTEY+OzfoOD5exr3XKaE+W1PX98j1k+mnTljsLRjvj1S6oRd8fpqt+KqpyXFCdlQKBQKhUKhUCgUCoVCoVAoFAqFQqFQKBS6J8UPsqFQKPT/sfcusZZs6Z3Xioi9T+Z931tVrrJdLrXL2O6m3SAkJISAQQtmgHhIjbDEgAGIKTMQcyaIQfcM1KIHCAk1EhMeE4TUtITUkqHpRrbBanfLLdplV7m6Hvdm5s2b5+wdEQx2RKzf/8T3PxE7Mw9OrO8/uHdl7BXrvb71OLF+K5VKpVKpVCqVSqVSqVQqlUqlUqlU6pH0ziCLI+TrFspHDprvQOntQRMqfIu4vzX3yCFuXHh8LnhYHHmOULR7kHkOjbwHRYYAw3iINGS6Fbcbo2xeF6RkIQI4St4ZJEsz1Ztgd8yResEbsbYkAfF3CxFadjTfOBBh0poyHAwCiTiAGUsqh/HbuE0a+sU95Cees48tXkwfFHSABF6uEXG2EYmFxAWHonZwFqb37lRD+uAb3yyllHL8fvV76irKpkV/PEodE2tDNEJF/x5eVD8fvPiDxf3+136xlFLK57dA+nQVGNGZdmNRU5BFnsxhsOBu6j9++zd+a3F/+NUPFvdnzYvF3f/W31jcn/4T/+7ifvk9ojhuL/8faxkT2w7qs2BGFSsY2xgiqoaAWCxYGWK04UeRjnEbjpCaYosdJaiJ3eoHthHPiSaq9Q87wXJzqEl5TFwWyj9MV/UrdnQHZnQPzj2S4CeHuB2M9yzyVmJ0bJgQInv4qNcqGNM55vXjdtvTYjb5Mei7uS2yHYAAdA+T55B5MXaJkTYzOlvmArUeFOQSW+Q9KE7FWzarZ3KtgYxjyL+7vsGMR2GJX4mVuQbJq3h2kzwTtjxnmJw2Duvyb11+99SJSVfo15SDvUoh7gaPoBhfJ0nZUc7Rw8baoG28kq/0Kb1NXJ6RfSvlni0NEGL34x8nP6Ngtpg5YMsER8x4ttFMS7pM1iXZu/ovHr9mw3HY4z1Iqegaj2vjdOMl7YPDTs+P3TzQAr92dOYumN9YRLSbWzlksVljLH5ox8y4KFfSDHErYnKPRLUFGG0mvDVxivc9dk0NxOo9DdqVYRyntI8rrLPQ+3b493jLtfZcU/Qm1yBF1xppPVwn354jTKKxRw3nPzKDry6H24XCNbXeTbS4mE+iTXt7FQv8c800db5ux/zQscAFK8xrgBjPjCwW1GF134Cp6FrbEF4/UoqM6cj/jHC1yEvOz0tcbnpzCPIDP4eJwxzNt+5ray3+oP+pNCTvaHtsE/0Yj+NMYmuuNWqwIdBOLGHObYi/bARnul6PlKJ4zeMBqE1EP7v3oNWHJu7lndhDXksDJPGZuOGLW65PcmhisDtvz/Fz0IsVtzvMdp/2gGNRdcolRWwf3AMeORdjmxym3+trbu08trEfas/e+IIc3YFD3nO13pZ7cH3Z4H6bzrQntlWDUp6fu72VxqBIic3t0Sj0WoXaDwCWRSiuDBFPicvC7nvP8w93NZFMsVlXxcjM4a6Yi2j7jOcOinyN63ns17bxEHcxnXNF15zdk7QPydqWvd9GPXPvTcblfl2GtNd0n9g+zD1mYjGJ8IeNoy2Z+9PZXJc10gaZImyk8XH+g8fRfrSgptHG2m07IfMSVNZ6Bufde+TtFG3Sll+3DvDKE7KpVCqVSqVSqVQqlUqlUqlUKpVKpVKpVCr1SMo/yKZSqVQqlUqlUqlUKpVKpVKpVCqVSqVSqdQj6Z1AFo9lVLzbpGvQiDxqrqiDCgxoAEAlwcWiUHnOOTiezHgEu7QDh8T8tkE87oh167A6UBOf8FZkwfyuxZrEiAQt5ziNLu0VqbzntpYAACAASURBVIB0mPd24V7oZn3Ox/ENBi7CG08vrtL6kBo5Pr8OnGk6A7/ATqcYCaBVBDeHJM7PmB0eo2f69iC6HApt8qPlWt3EfFgEtHm3MX1lDlMw2yXWHhwhsbm3t9UOPPmZb5RSSumGWvcvmoosfg/xP0W6z6XiSVrYkvOE7C2llOFVjef8RUUWP/2Zy/PTbY3z6c2rxU3EjUOoOOykohEntIdgcoiOqnn4+Od+bXE/Oz9d3D8eKrL4O59X98svf7K4T09/FvF/NaWbbIsa51nSGuNjiGwWpHeA2WD5DMZOSN83bQXVL/2tpqPKkXH2iOiV1oA05ry1gumt7zl0YoNMjGjvimpb5434mNa4B4Ps2UOsicqcr3Ux7b9YspowmB5OgGsT1J7qdPiRfh7Htul9tu0JdorlDHzOEFg/weQL7sy0D7gFD2+wR11QdoIpjilbbhqxC505x78HSSrQpx31LNc0NPr/h8LgNQByrYDB1onNmiKwiDtB6cXx67xgW3Ma9+Ck3PzLoUPjMOK5kn3virn8m2h0k5FrwnB5kPKRN66MYY3IugYDdok/WDQUHV+pYRpLetOZmwD/dN9tJ5fRvJFedyDznEW22O8IhcV+ahBiPv7Y/xbWT54RSebw62ZMdZjqyLdUoUGiyTxcUHrwH5WRrCvCpIr2YFNbIlc3wtBuFbcP1kLr0htUub8a4fGkc4gYdzuYNeM16N9tmKoPb3zgXw+pNaj0PdoaM+zcy/hxfVxsWRPbzGXNZH5XexinS8ZrZ282kLd63UA8Qe6JSpU1npmXRFccXXmlh53bsl7m/t5wj63+3hn8pti6AAd4UYwbnv2PJX5P900EFhv6v8PzDkjJ+Soci2QP5pil+Pmfxc8vDMTY755xbA8yWdN78XMA//NoFrtqv6r/Qwc3EcctsMpTPKyHjldtldg2c/9Wr4Wrj3t0ilswhhdkMdsV6uSEScJpiK+jOp0xpnPslgV2t043fmXnk+ubgEY+D8auYD14nNLYEdXKPWiH2L2y3QjWN1o0Gdnrz3a0ya0xQPC1ZjyQtJg/HkT4Yof2vrc6wns0MkwX9/DQb4d1uvcwTJnWg0GH6575hHCXqx6Iir/STpgxbUBfmdNo7VQbP++xEBE34+zXtXvs6u55Y/YSFYcc1w+1dcWEs+Nabhj3TDXzWiu51nEZX6pfYuXPZ2CxpWi5R4Gw27it6p7PlDeUCeu4HWqcXFNy324Eqv6wY721vOcQxFf+zSdad1671rPxWEzxut94O3V9/HlCNpVKpVKpVCqVSqVSqVQqlUqlUqlUKpVKpR5J+QfZVCqVSqVSqVQqlUqlUqlUKpVKpVKpVCqVeiS9E8jiMtajvg4DHCHhHNKYKNkzniv+gnhN+LkG2ybH8WM/DgN32IAmyvFyg2Ji/vvYyz12VYDI5LFqgxdwCBVJr9A8zLHx8Kn53ZR9z6CJ7qCf6V+C/RU8G1EHCI6UIMEX4znbJ5MyBukL0lRKKZ07dw9FCOZSarG4phliqcu9JiR54AtxmFtyCGTKIX5YLjOCYXyDJAk25QaIjEoVLsMnH5dSSjkAufDVoVoKUGpKO8JEtsJrqOEBL1FOcH7508XdTX5u8ftHT+o/RsRDvDVx1E0XN/gInUXELdEWr55X7PCr9//c4v7ks19Z3N8f31/cn//gx9VPW9P7Y37K8+rlJc72BmlC+hraY9hAi/mKERH9gqiK8TWDMZlCFzJ4GgNtqWFIm4APYj5MWohhUeQZnk95i/D1pahtpj3oiLg18WsfnxEz9ZEbi04GCLQNL1JFKFoiuh1JTl7bEemCxL8SfRK3vG28kv3dYGV2pWsrTjzryzYy0KEBpX8QnzOVQGt6hFKpXGW9XdHU7MHjOux1lMQ92EMni9pcft/xnonyTcbAWTo/jNNq3Vtt1c2Td8zJ3Vege7Cbb0Nb9bbnPTtvs+XWBq4r49wxz9q6IoVjAecWxGkdzPxQkMAIe6vXuPnhnt52jc3chau6so9vSTG5O2z9DlTcsJVeZa5Xp1kb2vYuaLtx5aM1NST2uI3T4vCFjzlOOFbc0i7WxLaL3LqXMtfZbDUnrWPMzzhXk0X99vpJkhXGsy2LyB5jtOy1Y2Oka8LYg7Z017ZIPMZPVJ8y/hC3qxsToVNQysTWlbXGxiAQBeVLfCD9OLtCVOx6PifrK4m+/oPo10Z8mP0C5KNiyYGpRZpOB5Z3nIUzUJjCZjYjZrX73epZKfex8exvhvsM3eH504nH6Pp9axZtHiGLd8F6jJDF1CjJjvsvdzUVpQgEJTGW7fHyf7zYYV+EeNKB+6ejKXNpE28+7o4yR6nPWbfE/Yp7euHMsjrjSimEdz4REVp/OPUsw+o/QuX3LesEbQ/vEc96C/e5j20C93FupjDbhm2Z8wnYHTGBMbb1BP9E4lJbo4q0wyuvOAqvnXBzuD4u27v+HHkXG8j2TPeM2x2HoA+WUmgbW5lz8e8IeGzmdrX9Vc8HY8fdVUKyz9RyH3C9899KVbJ+ZIMbz+M5uduTY0eY/bi5QtO61Q7GlIF9ZcDz6ntun7T1UpfSbLYRw0TL6p4C/E9emnY7vFPPdHNM7cPnkZv1yrDZxtlPOe7QJnAc76TdFDy//GMwVwno5AZjd2vaYfD3uVJim2DngcQnYx5h93xkeHl47+9alPGetf6WX7HHiSxOpVKpVCqVSqVSqVQqlUqlUqlUKpVKpVKpP17lH2RTqVQqlUqlUqlUKpVKpVKpVCqVSqVSqVTqkfROIIubUsoxwAAS08ij/MdxfUyeiIYzjmG/19YsEltCXANPVQ8WfdPND2t4OD6uaIkqov+YrgEJVrzkOq3EUh6UqVz9DDGuQtCZ8NNOf4sXPBaPpgtegX+3J56kPr1F3m4ER7nOpyKSzJFxc0q8I54GzwfBBE1oD9artJUYf3FmPoUcQRQXylxQPpFfpBtpZTsg4phIGoZN99wnbvkthXxWgZiINiFGIqZoieZ8Ho9INzrKMMQVBCJv6Yg/G2oin8ixfiAdpnIZiGdF3hz+myKiobv7cnE/f+89xP/NUkopHx6+szy7vf2dmtYnNYwvR/aDWkG3XS2Yj5CfJ19+VON/+b2a3rs/KKWU8sEHH9Z4+k8Wdz9WNHDXPq1uog7Rxs9jxVgQKXU6XOxdg/dIyOqPTxb38ye1fD59788u7s9e/K3F/fJQy+2zP/rNmp+PfnFxH8vFj1BdBLtc6+pgsE+NwfCwOc/V0qMhnMU0EcMS4+uI2SDy5DjE9njxi+BagzjpO9QD8vMUaeE4JpiVOW/GvhItAvNaeoMJGiwiY8KjGBSUjKkltvtiPhwGkLifyRMR1b3p19TYxMhkwc2wqUxp74u5jsDiAOP43ddqcx06fF4jOJ6H01pKKR365x2SLsU5j50yMMYoGQ5ebB8jkOeKgEKIU/xDF+e+FW4YkFvEsHHuIKhauIMxiGAgOy8wleIAdyzzNvj9BgMw26RDAx6GOAHst3OQrr1RzofMZx22tpVGd/nfDtKOzA/N8/bskEFzmkr4O8Xn/sqGbW3hiAQ7LXjHOC3ONs5p9NjSPdi9GOmkNnNdLtKqzNhFHGSLeZOahHgcPUwDpcN/C/5J1gFGphmGYfO55VLH9igeAe69Od53POi7ukzm+Di6lsSJNl2uY5A6QdgOdxekhXV5RCAyRzDxOBIZkZLNch0E5jAurcY2NmaNJXU4NxZZu4bBqVqu7zD/g5fOtKFmanTsVp3hb7cWJRgjOvVqjmH6f3125Pzd4LpHQbXGHWsLxebaZnclqu0aP0y3G0do96WcZVzmGuvi5rze45V3jAcG9XjX0M+cpnj/g+F1Tby3QfGqj8gH595qg9f7CaVons+ChMUPyA/3iOa1V8+9J6SP/fopMLREqDYDy5DzOaBtp8T0RNmyWQO7yHrQMqzPe+ljD2O0+3FH2D3XhvWxUnXX+yyllHKeJreHI3GZxEvGWEodbXG1DMsFa5y5amV9eSYCetvucpwYzmgrSC/dXbe2H+zXrJ0jt4tl5xhlC0Rnd6h7JIepXrjFxj0MiteFyVUbXLPCTnJfiojhuQ0rBjXeExvQbk9oq2cii6WpEkc5x8MxonoVhCnqk3lwNkuuZ+ouO8uD2RsU1DTsRI8Gf8f1oEPSS1sYVumjBFvK8uS690wvXLOu8z+gnyrFOV53ndmWZc8ce3JYNN6gAR7KfE1ivCF66JrwuUWoD7Rf8D09Zjx3aAdqs2h3axgD2tvhgDxLG57yM8T1cKbda2oHbg4Mg3u86Dd9nQ0eua6a/BykHSI/o7FNNQjZl2hhG7mumOuiI1r9sP59+qU6YcuOR/ZP2vfYxsZtnv2UfmPcsCL0G+O+pKvHovr2VNN0QHY4jsu4jLQcwZ+Xv6GN6/Z5cDhm2cutbl451/TcI4jb5BK97Dk8vDdZit97Y7o6i8MO3nPXw/DvRmKDt+tzq320Zk/uIeUJ2VQqlUqlUqlUKpVKpVKpVCqVSqVSqVQqlXokvRMnZEupf22WE4Py+Rq/Irn8n+dg+Hd+flXFE6ruy/hOvlx1xwqCZy6t8pr7i3r8BebstBeEm0SN8sVn/CWuu7x6Fr8Aky/m7Ndb8bv2RMecN/cFLWUey6Xnxs+cRq1JfrIWfyXv6l5Puj78pYP7+sN9wcw26b7KpZb2UdbluvLLr1mGuA5bE+f8dOzNVyv8gnmI60TSKEcjeIp33Sbdxd3u62ipE6me+CuX+TOrm49xQvUn9cXjDdoHT4HxEzNYnFenuxr0WE+d3vwQXy29/OnlLR5vaFk/8ZfcLU+6Ms/4olO/mpr98DQ+7CG/zDri1PLPfL2m+3kNu0U4ty8+r/n5en1+PF1O9J7tl09Ve75Ucgcmtvoey02+0NyRFjnFMT12BAanqP+UsvPU2vSuvcBeju3Ez63/jbTyS+FWwjBjlPtw1Iw7NR64d9gvRtSIATUEBhPMEtyVJyrkMCJPvQanaOw4BunXrDvqMEijT6v5ep5uc5qaFTB/QT6Yr6cZTyv5YWj4kt2M1/w6O/rdnlNjROYEqvZrtNspzM59tcspAsKWw1RmqJF5azO/t90m3kTSFpZ5QVVr0i3DsrS97Xg207GjTcoX4XvmmUE49qvVHXbandyN5n9uLu1ObVFbJ3Hds0ba7LqO76fLpVfqPzr968qbbdzUj6Q9SIocJtlh6r22+/i7Ip7qak0d6omf7Ta0+HFj8dZ79+QoBPPzXeGZtufq2c3nr5E9QbxjPVppMZxjco7NoyOwTYzfJLzZmNxput+8HFz4dt/iEbXrYPOV+Zz7kCtvJzd27PFT51Yu8NB5dZz12WY0okHGN5MYOdHBUx/z74w/PoF3wknPI8MjkUfm5Ahz+oes42SCBDfXq3KCufpog/2+++/Wtv/68jSMqN+6U/KcPw+h2+1FyFp/mTgyIdx14cnVuHy0PHFqjc+x/TLHL+lwJCE54Rb3fpkvXdGFZc4u7RdzNVJBuCTABGSQpcK0lhni8pbkcb5v2oTUZ7OuZ56mde8NuuEYpis6BV5KnZeNUg+c5JnnMu7Fc+WzTJzXdWvnfuaEmeT5HPfx6ISs61fc628K975oWOCfNs7sC81dyJX92Mdt3J+Yc6ft1u1JDvfhZxLxBrR3nvxmHXZCr5xOqyLwXuokDuPhGcz03GFWNqQnRHH6GacrzziRfmhiGzunV21q9at9BmXfrvtPKffGcbjdCeEaHl8k/czNz2OSAk/Hz2Vh35O9+7hd8YQwyTYHk66FrLJjLNb2EYcnppEUj41TrGpX4jZ57f7C3t/v+7nuJGxss66N/77yhGwqlUqlUqlUKpVKpVKpVCqVSqVSqVQqlUo9kvIPsqlUKpVKpVKpVCqVSqVSqVQqlUqlUqlUKvVIeieQxWMZF9xlDFpQRMaMsRgMDm8gYiU4dl5KCRHIpSgaQbyH6BkiRATSVV321DLzs+YXNILVre6zw4YwD7zIWdKLY/KTH0ENBgirUu7jC+HfIAActncIeAiueBwC8rgDzbjkmYklrsHxChieQ9lsyKG1BoOSk3cdPUdZeVPYMbrIHpO/FpO0OHCZPNEfjNMhQQzmjKgSIi1nNINDaChG2/gRxGDtzXK5/XSJ/Kff+tn6+w+QjpuK0BiB0zj3MYrhrhKLy3h8ubjf/0H1/8nnPyillHL4FhHINexWEGrsvyzPsq2lYohvqT/3MI63bY2/+4VvLe6bv0NkcU3vix/+/uI+fLfms+snXFUHJAeS5DATaj9i20P/h6iDWFzTdZeyR6OEa3sOzSuIJhOPEMfw8lxe1urswBTvwgAvQcT4XDf+Ms7Ijt9/uxPTux/b5sImEkbt5/qbssEYWFdWDknfENtG7GSzDsPF49o+n3PO4fEnzYO/O6SQu/bBNZAFwwKkzsj5BJE5LCuDZnRI/qgBuDHXENQsItzitZY5ZpxuYooVP8r8l/A5sa2ziT0Kpu8RNKz7rcWGmiDcWNvZmfCGdoxRvOLAmEz5IWoXWsWsB9c/4N4zXwrEdmPnTZJU08cCdLgnxtFONOFzV4kyVx/0spOVh2COeT9oi1aPrsOQcf4NoJLXU5/eqpQQevnHnrXBabwOd2fjn+Pi+sVgei2SjchGppFr0GY9jro12Ghs4y5ZbP46bEqskWmHfZCHi//FOuJFrp23x0WnEEkLt8yDafeaGBXnwnmddEyBb/u5Ivxr18V7EHPRvOhtpPV+/NdIrjyROXuMgdV1zcPzErYJWZuZOamoZ5/lpAPPZTy8PB9DBO89xCujQfs8GQwt963G6Tqf3sz9XvG6nyFu+9xfeHKsPZ44RqGfT2vzrgPmEnnQm4y43wf07Q5O9XKNxxCv/1mGRFEq8tKsO4l3XMwUUJy68ETY2HskRhoV1Mp6uIZCzGm3+I/jsetes5/l9htjLDhsN+zxIHhW9xyITu7tCAp0QgnT1qPzER8MgqrgVAWtOsTtZhjP0//RDgdjG5xtkjE9bu+3c1lwvmXalbuupDETYeYzxrlvz1vY3hneneBMq7sV2zys0s3WxGuCWnoiVliGf/YV4qXLyk37If26GLHu2VYwx9Zt0HV5HQ6wnWyTsi8TXUVWSgv/x0P9E86SdpdfjgvGD3PdCca8+ojGVMGMm4JTfLKZH5On3rM8p3FM9vVqQVjkuqD8uddcvTjMfJhGPkKb7BraA/afODyxMedpXiAFF7uZT46LZzT+jmh3+g9Q+VwVsl81HNvNtHp0mGa8MNe53U0wAzZx3fbKrDZ+fo383vC2/21dP/fME7KpVCqVSqVSqVQqlUqlUqlUKpVKpVKpVCr1SMo/yKZSqVQqlUqlUqlUKpVKpVKpVCqVSqVSqdQj6Z1AFl+O9k7YSzwl/qTF8eh69D4+EgxqhWL1duBriGQRLEfw+8lwZVoeU2f88KNvEjczH/Fugl+1TByejUgaqWDBbMz4HCmsME6HtVM8r/NV1W0c4R5MAQ0xZcMinWY/CoJe1+X9sNnGGpNWKReis5o1kqWXekB9GuzhnmPyS5wGCedwfAx6D4Ym8itoT8E7AqnA/Di0KtENgnpYIyIakzfTbBWJ1hELUp/fzhiFb1RM7zjc1CDOlUHcId1npOUIPMldW9+9PXy5uD96flzcNz/5XimllPe+/Wp59hKo47YhXhmojmLyDzV4d/bd0nYSGIFyeNVX7PDpW99c3Mf+/fpu93xxf/UPK7L4WJ7VOM+fXByIZg8yh9lxmGJpQzM6SjA9233WCm2lD17lI+J1FMMKP+LfRClj2s503ntPbKMH6yyK+rXD7bKNaZnEtoQShCvKaEa7SfsdTB2bsAVV1mzbzPp7HM8utKqp51OIYI7jaSKcZ3kI4WLwhUv412FadLwGAsnMS+Y6HITthfCAALJ93CSL6LCoTQqQVey+wXztUIQIE1y1w7A61KLDFEqcZYoHr70eUWclGY/fQngOoX5NOe9phzrPiv07RGqUktH4Zd/cmsuXcq99BEFyzkr8k8W5hk/v+1nHSYxla/oS4+xMRK2ZZ87cKSl6g8zbgzlVEvp6HdCY8fJaXY3EfQva6qu72ru9CwXhmDi3+t6wY0xzY5drt7Nt3nO9RHPlGBRpz3uG1unbpCu26Qe201atAGMNH7clQH6XIjj/LUkZkgPXbM/hNsvLrh13JOwKabt6/b7pwnnd9vS6aOJSajuz+LrAbylqszUt1R0irR0Snn6Mfy0r2Fg2J6ZltvucvwveGO5DXa8Osi6v7ruI+Yk0ys+y5ic6kmmtpXiDzaq2J2KYc9X12m8wCGTK2UPnP75mpaZViyHGUurck9jJOvvvh/W1ZxLGtfNdElw75pm2j2rnxIbptt1RqKDGUAfXzPl1XIxTFSQ93j1jXXUWTDSez4RfV1dcrwoOGXEKutrV8+yK7ZjFs5qyJY6aaVmuq0MeO5nXws35tkH5cwzqac2CtrCF4L33mtTVLX5oZZAGcnZ2SN4Qtqwf4MZCWuyEKRcijue9x8ZM+PZ0PRcn8zZnX9oyNldY36oYmy/XycjzaZ4jmGKONYwTfqQtx+1A2jbGiWbBuVe/pz7Oj5QPKo75kauSZJ98zoMA/+EBbayLx5rzKUaOa18teD4nILZHIk4bYYSJJpaw8eocDa8VoN/GXG8xml0kIpMZ0Jn44iku2gmihmmxWjMnljkF94IGfbsUrcvOzHe1G3KvbNvevO4814XhbHakN5l73leekE2lUqlUKpVKpVKpVCqVSqVSqVQqlUqlUqlHUv5BNpVKpVKpVCqVSqVSqVQqlUqlUqlUKpVKpR5J7wiymMd+x+CZHvGeT3YLdCg43n5fFiMlCBUgCIgbnJ4TEXEmigHBKcaAeLIYaaFHnhv8d36vuhkPD+8LMpCYDcny/nPdDpljTpWLiIiIqJfuiDdRFGfBO20jfiSahRFhkor4D4LD2T56zqQ7pOfryuHCtB9cnjs81x50pIQn7WattmWa6vOxJ0aBgdMJJMoY415OAbeVmMC2bCSwFFv0DZAODVAcr6ZCuvv0azXOw8c1rX3F9DbIf3OsqI7D+XZxD++/t7hPbY3n6c2TGv6zH5ZSSvmsebE8+2Ksv3+AyuoNcoT1OZDVEhSAIlsQRltN/u35q8X95WefLe4nT2q53DXVz/HZjxb3+01FFt+Vb0ypAIP5WoqDoyfCy9wniMoYxMAROxQ+vsfLehjPp/ClOOzOYIoU+2OwWFE/FFtvOhbk0J3OlsTpMNGYscOFpih2vLnUG35H+92DV7TjUZA3h0QVLCTwLTJIShVux78EYZDSkmfz3CPsI2yamzfE8mO3Qy2tn/nyRhhuauXw49E8z7RDEpCUrGryYNpTBKF5IngyhO3IRH38QxtEH1umfeOyhG2773qmO2w3CT9TkbY/RI/xexyKjd/YNS2juK3M+EA3r9drLOKwiUqTeg4ahbZ9pIPIKYPkdXh+Sq5fmZFwkpAYPefwxSIZg+gcV2nS5MV9xo0vfC6ovCAZjv22B+M97kDy12ium3Q0Dg9/zTrpDWhViuLcLzfWOF2zfmvMP/S6kO0xSDBwZg4b6ZprHO5ra87jxq5rw5bnY+DnymgsAnJn2v645PZTWrPPYcfl1+T5XzPHfVsajJ2Uubq5gyO6dsLBKnX+zF/ivtxj4Ilsko7n7Jvxez3rkDH1Mb5xmeO7PS6sO1lUHdexGOxo9c/4hyBaJzTlOMQoSqddV5cxnuPkNlcWcErYc05MjHQbM6WJ65zXkh2vBTGTHrcOaMF5PaBftSbMWuTYzxniNiZXI2E/pWl5ZVK8gKztI/rVjxdcmrEdOEzxqV/Xiy7v4nlbv2sgdzPQaKxx7nhVQMzoIOjSmunbqY7YB9hPbkgWbeQfYVo45/T45MsPvWBo43WX1CH7hJQt3bima3q3YV9G+x2b+rzuwunVabJvaNe367LtzZqu6+L6dutO6Yctsbn99DtSYZDWrl93Hesc7ZZ9dSq7tqOtZzoQBm29zM8Ydjz31r3HOZ64/zrcfuMWihv9kPmR/SHmjbYBduruLr52Yqs+ifIdg2v1Srl3DR9tEMZLIVOjfy7bH5J1oI7FL9PCfMKPXJlZ1aEsxnZeDwrze3G6OdywZw7NOcJhve7k1T+duYNSrrxBndv91geePSR7TYXbQ3zLVzndV56QTaVSqVQqlUqlUqlUKpVKpVKpVCqVSqVSqUdS/kE2lUqlUqlUKpVKpVKpVCqVSqVSqVQqlUqlHknvBLK4KfUosqDKroD2WGTeDuQHpfhGoriG6Xc8iyljNl2NOZ4dpavDsW5LgTNoHHesetg4Qu2PWJsUEOlsGDuKjZvTh5CbGKMg+GKGRxKHRT1Nx+RNmSheKAxin5j/BTsQY8gcisLl2REdKkYhDtshIgWXyfJH2BFabCRGyGCPGGArqAF2kBiPwvQuaWzjzFs8isFIEZExloqrOE2N6OX7Hy7PPvjg64v7y6/+oL7HxnrzdHF24Oc0NxVZfCRX5/3aWM8vL6jiT+5+XH9vf66+17xa3D0qaxxoB4CrEDu5xqMYwpx8gTPc1TifPf1ocX/9o19Y3C++/GFN47MvqvtU8cWn7pcv4QHbIf1N0LzCbVmcnRgKg8GbiXBE+kh7t1BL8xxRwj0HzzZ+RtvvBMUd97ci9RP3/X4D1eZsA+XQld2GXRt2mEBNnhjT0L+iEdf+Gd6B6CixMbT1O5B0QRm6shrbONP0rsj3OKC59mX43zGOOPyoApXMmBbg7uLfS2lYAMSWARGlYzRsc4SxbFy5VQROO9appKKmUYdD3FdmO017LYhZyQPfq9pq75cw18/cdRAOlGrHdBb5FJBNEucIW2PhvXDsGDjbRoce22FLKB0/1i/sIU7tmU8q+g+opWA8cP1Nrb5BldG/FmjwJn+uTzkGKPotjEYC5JyTY8acdrEfO6hIdv7j0KrBexKeNuztBOwnq5dRSwAAIABJREFUN/1/pqsRUa8599eyiv28reIJ83Qtth5u57u24W0btIXVv1YyXNn8xLaWUlvKH4b7QZRCfJssSOOBeUeVG7GswscyLlLO7r8r2oNa3oOBu6Y83wRTrOM110zL0zBV9vogRE8aYWfe3UqvrA3c3NPtEZjxIEqrtklcH8Q1bdR/is6Jdb4Srb3qfJPjvM6DkWesH3H5TZG6QDSHafRsBPeKsJt4PUrgpvar6p9pbA/rbVK5vmB0KMyHrxUqRfHBc9nK/N0OMJzvx3OeA6InfpWY1/lKqtagOFVmfe8QtiikZW/AXLXEuh/M+rqHzRZMMXGhaCBzmFpXyI2ggbf7LLG9Ic3VXllEt1nrovxl/YR22AWjtz4j2hQ4YNl7Q56JFjWD6oxcFWQx8agG9zpg36o1+4ayXTKVfyMbvHhPbhgCLnuMrz6i5PkVwyjz3Dp2OLSNvnXjSJxutU0xeph43BlBLVvxkuzt8ZJtr4ubs8S55E2u1aOb/YcdMbY3He0usc9T+IoGrr+f7mpd9dzm6M34xvEgpumHeRgckr/EdoJ2bZRJ3xqDLLaGTRYDPTHjJ9T0YYwvP2ik76PfTumy00ppnzFiuEXYHRtaUIf2+h7u2bbGNtj943VdXL0EdAv2K67K2WV3dipPyKZSqVQqlUqlUqlUKpVKpVKpVCqVSqVSqdQjKf8gm0qlUqlUKpVKpVKpVCqVSqVSqVQqlUqlUo+kdwJZXEolcBjqo2j+K7Ih8wnmoTdstaGJ8QFCgcHx8PPkvTVoi0aOo+PMvEPsNjwGD7xDkGuH5iPWTyAnwJNsISAdItHFL8gc+iH+gwiVALEj0BKmiZhPHt9nPDvQKnPur8aw7ZFgvNbouSF4dv95M8RtL4YOOAzg20E3uTfn53fE0NKDQSAOgp4x/kk3CPqe0FOI89qBQxwEHVFRQi3swPl4+f/L483y7JNPv7m4n39FVAbwE201l11T8cVntOGn/QeL+/bJy8V9OF0gTB+++H4N48N/sib87sXibI41HrFlUm9AtYgtmRFEMfaoaWrYh/60uF++9/7i/van31ncL579n4v7g2fPa1qe/1GNc0rKaNo11YjNRAr53HTx2YtD+kg8Bi0mqCXaUkFtR8iv+uxMVAfRu/SviQl/kWa+ivGenQx+v58uh8HZwt0p/rLqhngloXlsI3bayL9BtUqbIM5MELf7ESItMUb8AeHta0Pm+fQq68cibk2eO4NTHWxdbeDuDIdW7SvjjPFfc1k0Mi7HKBc1MWzXro0znnWf4NyG9UNU7AGDhyCVENoWlYp+e0GFmfBMHVJDYKcV64awxzjhu7CUZl40PxZ8rgnOtSRFlLLvrwNyYbgxX94l/YxzPpTSENSolL3BabmrM6J59QNJrOkwrNIIF33PSzj3vaQlCKchToqBOMQdU2nmkOjDXWCh9NoJpHXlc05KXFqHYD7pxiJXD5IuMx78cSi8AmTHdNstrB3q210ns6zTdqxl3DrW+dmSw5yzTGT+4+bnQTiSjh1J2nMlQGewj7NzpOExY5piH5mh7fuJojWJjDWS1usa9j6s4cPvvQ3s8dtCEIv9DMLZheJ+gzX9GOwj7AnPoYQpd9XF66Z3NGP+PrT8lh/iL8n7RR93+GSMWf3cb8zchlhfLh9kTgj3QcwHZ9rcWxsmv65NmrxbtCgxkuw3kw0WNHKMgZU5X6s7QNU/kKsNR4p+FZ43E/EoLSjOrpYVk3Lg/txURntapsNIMp+8lm0MkJJDyPq9jwzmPBD7SWj8vMaMzfYcYIXF1iD+E7igXAdI2BIeEcw1znqVVNwOiQ8ex7jd6NVDLM/6lL2gxr3HvrNdn+GmDY7Ht2X+4SbCnLNb7HOMiiWeeMaOa9+I8vKAGD8aRdNxwxHO+Soli1NtYrfBFxMPy8nQvJaScU5w6pgfBzjxOZTFZa5OmdN1EjOO9mvWD85+NSWOP7qazO3dc+3u9r0lFoNfn+Nnuokp7tA7Wq4vxbDJygt+HrZ+oyk3QaEPHN/Yf+J1EPem5/I8m/7DddwgeUPdElUftPFVgud0mCOZTV/HpQZ3c7LpOzQ117KzXe1KPLYKwlywx9sjUjQXveaKiIcDf73r71xb2ZuWPCGbSqVSqVQqlUqlUqlUKpVKpVKpVCqVSqVSj6T8g2wqlUqlUqlUKpVKpVKpVCqVSqVSqVQqlUo9kt4JZHFTmuXIOdEJjQFpLEfpcQKbKCxFR8ZosdZgSxSUtj7+rPhc4c2FaXXoJudndjqMQMdj8kKOiI/JnwxObRejJEofnjukBJHFgo0LcFWNRRYT1Vaf9+cYocsw5+P7gtkyyC/BqbURFMQfgx+jsjUkLocppBw64xqkgtd1Yc/PzyhE4snaACdxeS96WkrTxigwGqClr5rs7KoHtgNgS5jeGYtxAkrm/Q8/qYGgHRCZ0wPF0HXHxX0mprqvz182d4v7yYSL6F5+vjxrPq7I5HKu+ODhgHa4o8M1kS1zGCW4n8Ig3h0rgvn40ddqHtD53vvq1eI+vfyiJv2jANXmMCgO47DDTm7hIsJyeCBd7t0S4C8M3fEBNDH8ODu54Yd4tM6FLf/Q0as+Rl+Z2j5RYUzHYFAuAt/agRKKcP6C8DTIr4ERNbGtHzbxxbX/yHsGleJwka49zWMwy8ERVhg/7acgmwWX/XiSeGRQBYqrnf0S276Na5T6dHMOh7Sck+EQmXjOPiFj0GvgYUoppSeGrIvnHHvIWWIT5hfsvGmPbboO2Tje+79N072Q2Q4tDnFj6mKxvjYL2/giIQYtWF/T9hiywam7/F8DNdrTrlxP4RUC2scvzzt58TpWm8VUS55nJFxs3/dgiuXaDdP3orC5NttzRYoL520gV6lmR/4j7bIvdo5f3dpvYltRr5ZBGMZ9726GxdkVYyfbdXm6+YROzwziz9mS15TD59k5nEnLPI9gmlrXUxuOY4hT7Eq89pj/sefqCDv3pd5ye3+TvhSO1yiHzrSJxuRT8Y3VOfeJJsAiXpu+h/0//PseNLEN+wocorznsqmT2M13o3XLruomUhLjby/zYM7r5T4u/u/yu6zRifMcI2fpEfaBcwQkUa64Wsa02rP3IIvVTDJvTDvSNbVFEh8Fz8p9SLPPoesxPIWhaqdJD8vNYY85h6KXDnPYjijUxqVrbiCwe2aBx9LU8IyN47t1Y3N5JmtQrh/MPlxv/Csqt6zcZ13gxnFa3DD2TnBlFSM6NDMqlu8hTrarHVhhKlqDCvrVGA13hV8x/WprJqxjl9lbEKQ3ngP7zHZTgrYi62iuB83KRpHf8GEw1ZuIf17zgaRyb3jPeBRdidiY+YSikdvQLVdmOQT0jA/m1Q1DPM9xdrIxbdVleUbSEnd/NlhuzhEOB1yd1hHpHc8cZ+z3gGvWmJ+7c33v2PLKKtpSkx+5+nG9EiAmWPet6ntEmzewE7rnUuC/IouZ9ug9zn3lSkRzp4jbaxjFEAzTM2c7t/ci7Ngp/frhvqJ7aPH6/3WvX9ujN8IaB2HscT+kPCGbSqVSqVQqlUqlUqlUKpVKpVKpVCqVSqVSj6T8g2wqlUqlUqlUKpVKpVKpVCqVSqVSqVQqlUo9kt4JZHEpYykT3pPH9A+OAzgd9x/h92TQt4oMXAVx8W+OEytScn1U+mCOZjcm3R0ed8UkspnRLybvyCfLqje4CJ4lPwLvMKOhD038N3lBPggLyhwZJ0aDqNgAczsSN4Kj/hIP3EeWPeLvHZJmLn+DoCHGgMfkHUZy7Fi3LHPkY0b2oBwc0klw2SPwCnh+RmKkOqez/AfhPAHX0NU67li3Q0Uk9Aywjct2TstLYoT66j6CskCszgmN/ITyOcD9BHm+IZpgTp/kvaa7KQYbQuTECXG279VwntZwnt6+LKWU8vnTj5Zn3/n2n17c/e9+Y3E/v/nR4v7o7raGd3hS4xwqRuPFzQ8X9wfniv4dfvLjUkopL1/87vLswyf/V43n+S8t7o/PLxf3K6Aobpta6D2s07FmrRznsgCO+Q7t99mxhvfNV/XF9mXFEd9987s1vGc/Xtzf//lPF/c/8pPfX9xPP73k/3vowAfaLzI/wIFhf78jhgW8iiOGqFN/GSMsSlYZSXASC1W9sC/fNWubeSCKiphtomSIQUH0ghbBd0+D8k9qmDPWl4hwxiO8LPQx4p2IGXPjR4A8E9wInt+2D6NxLlESkQU/wxq7TUzdLXHEHNOUT7YK45LGuA3N6To1pr4NhUXQhDSHgl0SLtkUBHFW8Tgq6F2H7INOHcuWbSgYdwXVhbHIjItPUZ7Er58PjPMSjtj3M8YldLJXbHqwgdo+YputqNp2yk6M3RnYDhEerzU4c0gzSK0FdY1KuTlUxPzgylCcaO9EMKG85hBpU5ifPmiz98XmcTBYMiGxNev3XBujwnZVSmkNFusauTnsCeH1Dl9MrOHkvWUXFAxuVTOukVP3w25NfrbyeeSUC+EJFgx1rvUco9raqb83Dotl5mcMr0FLIM6uAIV1DrBpirWFdHEE77H/MSjzxthU58eV/RnjpdhbrreWdMT9TYQyvDHw6gjxX0rFAw4ORcW1CefSeocOvJOJBy9yLc2MFqvP+raWCetB7W4smeZgPj+bxH7HJ9pyrcGVpmFe1zAaGaPledyX3fh2RicaA/utFHSz5scY2Tr+N9MYrOM5Ljg0sdpmY48wuWkNFnRuLDq3IVbvOtSixckHxSVzG5S3oEVNEY6D2XeY93YMZps2oDET1wbYw2GI21CEfZQ1OtPk9kKMjTOUyE2NJq3ix+K6t1B+O8JA2+d8tzN55hq0CcKUJnk2hkXadX0sdp/rJNRbO+91YM+DJUjkKK9MYlGxrbZS/GxQlxkd9yKGgkU3jHCDvtehPDuzVjhgT66PrmJxNh1j9MGsTfsCvGdDO1BW/gVD28UIaLZPllXvkLDB3KVnO4QNGFCINPs9Jvbc19S9INgeoEDPE6uYcZ7wu8yz0LEHQcXWd3Vwqs75yqqxcaB+2iys74maNms9FufdlC5eo8U1KrcWeAeG4P7ZxjhO9MZ+zBht7skJhpV43LhsB+5bsX/Qvex/cF7HxsL5FOJHUtuD2ZtFOE9Q6DMqV5DftG8yjsTrW0kL8ywc8+l/iKg/xQ1Lsc/wwb+LtPEYPUx9hfOWgTh3thvBMdNOER9c/Qzoq2OwLyTodV6BJH0Ga3fuvaENP5GJjFjzS9ywYye2t1Pdmx2P1c+Re0tEjnMfQfDn1Uc0X6Lf8xl76iMwxWaspX+xZdHaTCKF2yDfO9pp/r2ixLZ57lsy92ZfRpSNrjKqS+x7nNw5zJFjnti6qrGN+8SA1Izy96IAbd/G/XEPPnjX/Dia5+wIe+9VPXlCNpVKpVKpVCqVSqVSqVQqlUqlUqlUKpVKpR5J+QfZVCqVSqVSqVQqlUqlUqlUKpVKpVKpVCqVeiS9I8jiUua/DcuRX1JriM66IlR3DDk47FxK0ePWEk4Y9hUJuVLugLNgegPs38rPBmpJcRZXpnHH0e8tlI4LjxhJh6iiFHW5TgfD5nF8IhWODpMkYcftcHZL3hkGjuwzrR1xK4JLiFE+M1JyJM5T4YVlS4pjgluez4W4Gdyu+nH+74g/m9EvaIiC+nPxsKBRuAPRpUBEdOe5jGpZ3X5Q0ZWf3Hy4uJ+PP62xsw0Bt/JU0KpAfkgjujxvXlb0yUfA59wdiOYhZqKE7tYURa03MhBrmj54WU3+s/Zucb/3aY3z9NHPLe6vffiri/vly7+7uJ9/7w9qun7tgm8eTl8tz4jMJbJXkIootgPLbYzrcMYHKiZ3GxXr+jvxPYIQmZyBSSmllHJGuzFUPck/CCq2r8zpOsJOWNsphsdg5YwdmrtWL2OHkUGvqF11ca7jbwXxtu73D6aFMtj8edzrBPGC5LHpmSsOlPZvEHZB3G4sFPSLKXOJZ2Po1nmQGbu3bEO5b5vWfgc7FrPuDQ6H9tDM4cJ0sR44Lsu4GAYh6XWo3mWMxs/sy+yb6q4ivk/sA57PVGePr4nf02sV4vkPbd+w0T6uHbsVe4l6jt5zhLMd7ZC4SAVUcY62npgQlVbGuEx2IVcdynl63ph4Rulv8cDMdYWAntCIeN3EgoqV4OKy96jJMXRHxLc9bfLaZc3bQFq78YXtzK7Z5nozYVssuGmrgsFnPEGDdtfjiB+xpfJL7JT+sQ7VjhFD3Pc5BrF7sL/PfnZQzu266ho5m0a5K2mcXjctLgyd8z08ppRS64V17FBle+byexTejnTl+OsU+b82DOZtMLOotxHPvZdfK5w9fvfYLEVQvt3497y71T9tPPKcY3FV6/IcjZ1GjcFvN2LruYfEVK2vK2l25N3i7J2xh/oJk+gQt4104HgCInN8rj2IEQ3ea809K6Rv6jVvwI9229eFDMEC1uIV2zgMez1BgNdUDCrHxe1yY5sAMFrqgqU4Y2sFM8qbf4KrAUrx626JJfDCPT7XD4ae5ca08JqKONKlzKVdA+0tdWziJw5arlGL0zI7zxLnEPvllpPhO8tVG3DP8et1bqZOiE+WPhnvvQkJPEAM986mA83bAi2+b+N/3Vd0HmgWtTvcbh0/uwd/R0h1EmtrEMjEqXOfTRCyS5ss62eXf+C9eJ/aXT3QdXVPds4Sr/xiPN0BaaXdMxP7MZw4xWOGW4+QOT6eTJt8zTFd7cd2GDK+uOvFZG8xeObW9ILu5t+ZuE6JbV87jY16TVC819v3cZ+Q28BMPqM+pnl4vLXELmTxzvDyhGwqlUqlUqlUKpVKpVKpVCqVSqVSqVQqlUo9kt6dE7Lz11I8bGb/2nz5y7icdpIvReoPR/O1kzuptPUX6l7SFH+J4LTny+LZz1k+CNrz5eb2yUj9yqhZpUlPA6zTdF9a/lUd/rFVLHJCQr7qNl808tJ3xgP38iVd8AV4KfoVn3zx4opQvuRDUuhnyqg7wUTJ159Io5x5lbytw+TXY/IVJb+YM6ep5asl+RAHX58Ez6Su+BE2y9O0VT7nlzX8mqt6YX4ZT/zVLMUvTvlpXIsG0J3XdfXy46eL++tPPlvcP72tJ0EHnDq9Q4t6itOdZxzR6bvq5zyVaP/5y+XZBy+/WNzPDvjyC59/Mo2tqU7pB3M7LPwdbeJcT7G+6m4Wd9fXdH3x3vv1efu16j7V8nz+D36wuD8+PC+llNLjq7tWjqXiSzZJd/XPE0Ly9euek5xznPxiS9ptfZMnHeTjaHy5unx55U7psy0b2yDq48f8KnV28mvfQdp7HI8zWa30N2h63PMrUxPGTYm/nHTjhLhZz0FvZZxybmLHx6dyGjIol8bY1yb4avV+Wl1+qOW0mTtdSL97KBLmFIueZhpXnl2bdPV5buI2pPSIuRDNMWMpQ5ZzXHH+RB6/uB1X6eZbT/Dls84L4tOtlMwL5q+wx3Xcl/Ccu0rmEdL28PX+lGeehJSxU77aNScNzMlM+ZI9yLI72evUmrbvRtil/Pme+ZjX9eUBX8K6drhlBxz1YM/5zrZ5uGTcfFtPyDLGOE4hOeA5T/DP4+EJK7Fxj0GS+GM7JCcggzy97snWNwnn2lNoNII6V13PEfeEzTIZpC+5Ol9rDxFGqs1QLFx717Z/aSxN4Vf/8cJLiydOoz0tG6xfSvD7Q36c+O5CsSjrZ/efX3tU++205lh2fKGf5R/x+sXpxjw3h+PCuca1X9a/jZMEds7jDuiYOWQ0d+EJK92j2B7VBlnHsu9xbvUwiUbshLGv0scxMJ93jbxr2ZOJ0Ouept5zisMS6WSNg7I1c9XlPXfKRQhHZr6756TrfCoG76lNdbYsjoeJZLuZT2W5cnMn/DVO5BnHW0cs9pf1izsVK2VVnx+4F4MG0rZue7e2z9n2CrmKfQ/h6Tjfhk57EneK8tSblR+pECNPwcVle8ZJuZ77CMHa8IRjsVyvD9EEutRTXaXcz3O8Qpn9dHJqOj4x1iNvpx1rJr57WNZJHPS3257uvbH/xHsN9HMeLu1zkOPE2BfgyWaWm5h3zF1om0fa4Pn/tXz0lPwYumkzuP/jThhKH542nXqZnwnTqoYtp2XjI8zS9qJTxMhvd+Xce894Pccz9qwfzK2wP0dahZhmLjBZtbLwRPhTfY3YwPNUUq6H4vFX5/60fev5qSMp8jQzTyKPHMeQrq3xxa8vY+KHnjA3FLGN+ne/yzjC8QD2hvUsbrHTlzJqd7TDqI2V4vcXeJq6neJvLT3A2COhr1X70bbVPQSLH9lnMfuETlISeUI2lUqlUqlUKpVKpVKpVCqVSqVSqVQqlUql/mQp/yCbSqVSqVQqlUqlUqlUKpVKpVKpVCqVSqVSj6R3Alk8FuBHBAnDI8frC8DdYevBIQokUnO02GBbZunp9cdDfjmElotxB4XmteUQGnswVltHtR260QEjiYXoxAtRGOuwBxM2w+tJUHHH0IUWEqDDWoMaMKgyQfwJbjc+4j8TGBzygmg8Jd9s+zdk1VC9IERitSbPJ+mfwBFMnU/bFdAFDNygZIjFODXx87lciH1+9n41hV//8JuLu39ZL5YfmtvFXcG/pXyCumLV3g53K//dT18szz589sPFffisIoNfCXKjhiegFPcpzZw3eQYEzQc1no+Hb9fwnj1b3P1nxIlU97F9b3Hf/egnNe0/+s1SSinD03+sRjmwXoF7IaqEiAqDnO+JMloqjnWJ94gjYh83eLwzMMVPg2+THDbkLNgO9oMYack8KAqt6jAhPc7w242xfZV+bVCXri/PQRIJp2XFMoEElVtlMWPCMZ+e0a/BHu/CfxlO4zKHYH8UDjzjN26DqmW/nlFX0j6atX15SA43zD6hwayRPXtQoYKbsahpYt4mvzY/MS5zFPxYXAA6pwFGrF2niTSxzpTJCX3lZIqCE9xoXqCoNpYt3hPCTowLkzF9mZ9uz49sO2jiPEu/Gdf2ptdKWf1+CaO6BWG6pnmt0r7guneg5Mc9s0/2qw3v16JSfThmjrbBg2wcnt4gEBvTVtig5iCH4ZrZ1310JRFusU3ytbTWm9iYty25usPgvZd+Zq60sHN54pB3rLeWMe1K++6w6CIz1teEcA715uuuUtTGz5nqXPICRONeRbZRMMWCdMTzHWHTZrj1Ro37urYsdte/EERzbfnE70oekFHBEM6NuInnmC7hj9lndY4b58f2yTmfqHxtPzHm1Kk3hjpE7Lo9lHhI9Rrjxdl2me/o1wYUeA1S3Pll39NpM/q+u2JhGtNcy3foV7f/I26+yWXFlN49qGOHWuwYHvwQsTg3M6UbOwQj8bhxeAczLC/tbJf5IOIXae1x4c/hWGKtF0UsV0XFxmjRAfELehb9k376KV19z36PPLDtcy6Esj0NDA/tto/rdh5juKYeeF2JIE+3C70z43iz/D82FHLdgDTsbWsimPV5mmOWWqNZJznMq8Op9n2/8jPKQIss7NgPHs5mbJKOe/HDMZyYcyJz2WePx1q2xw77ZljZNGY+G1/vZe5iE9tc4GY/RJ57+pnfRV12cXu7dr6t8V/c3NfivIArjCNw5j0xuPAzDNWWnHWTpPqfGqPg6c2irpUK5QIT17wNpxrnucZfsbW0L8B/o82yrRyIaXbrB6KRkcS7qRxlX9HYDNmzHNh/angtJtc6vgR2gGky8xbtH9VNTPEBiF84l/jbHeseIvQtJln+XkE/61m8zrHjeeBA7LEZxyW9V1y54sLQeei2bd6K08X/kPKEbCqVSqVSqVQqlUqlUqlUKpVKpVKpVCqVSj2S8g+yqVQqlUqlUqlUKpVKpVKpVCqVSqVSqVQq9Uh6J5DFpcQotF6BUdUZHf8ltmMPIsql4xFRPnvi3Dra7FAU1yITZ4xms4OP4tIk2DShFCA/AenAhacYMv7Af8SZi2hzo0HwuCz3pt24NqTH+pcGbNLHMsFxfEkvw8Ox+nGNxwmRbasEIv9ElRBPAj/EkgwT9qAFDkYQjZLuNb7lvpv+ib+4Gdb4HC3XGH0rflg+LfsS8g+Ebtdd/BPJ8QJkhebjz6rf7z+pqTs8r3kAHIfozB644XNTwz9NMJC7VxV2fHjx/cX99FsVb/z8DMSNwWU5PO4QtFWW1cu7il1+DyiZu1Lj77/+6eL+2jd+fnG/+sFvLu4vu5qPpy/+YSmllPZ9tlNggnbQGhQzX+Bmfa5RE4NAVgzaoo1bJVE2guoLcDL9jnFB+0GcaYsOnd91dWlRgkTW7CjoK3B6diw0aOLW2IcZSdsKaoe2Oa4Thy+WbEr7uPyf44+kaQ++z/lBGzpPSJpDSzu+PaY5TB/b1qERVl91boTHEnd212Jmm7Uf9jTBpuNFoiYdete2IYP2D9Mq3SDGphm6o9T/jBsiQvzAtidli/BsIuPH1yArBdOD54oSso1ynZSgLuX31T8oYpfi5zNeyZXJKCgqOPH4YOeTRBYFYQfo5OmHGob5xrQ1ZSE4qGHGb8UF1Jl5jqKW4vqU+XmAy+rPMT6OSSFKUBGy1c+esTaSm8NZ1Lag9B4eG69FuEo8BqvH8fWar4odvs/1MbU9E77PolK3wxMZhFrUPxlaa37pfccOdY1vwSTv8O/aYdSe7Lx2z5xrI2wXd2PspBtf9+CT8eKmF3edjtoprt9K+Dxy7VnTvw1peWMs2hM9MYXsTxvvOnxxY9CRu8JZAontrszZBecKP3BHa7DVC1tpcv3nCpTeHrmrEXqTFnMDSJ2327iJXOd7uKKFa31JZBzibO/4syLX4zm2mToIglHxxfN7XN/GaVJMMtIKpOZZ5pws5yk/A3/H+CcFF8epV/IA20osKfmWZZ7zGKQz3KOZk+raHfsiPZGiFz+nczxnd8jc0hFnWh8PZq4o/XMKk9RMIkcFoQrt6T5xH3OX+Wyj1RVlzOfYC5oQrY0d8+O9ANkL4XxK9gQ35nDcVyvBuuMBHWiniVkNrtpgXXVYS9wc+ByYYiCLD7xINBqvAAAgAElEQVQKZGAaa3vqAmPSYc+OTaLptmeWFr0PRW2ls23PrUfjvS25Gipq76x6dKu+pX1D4Rq7cu7r/mCL8jocLm6WfWluqlP2OVg/SAtx8nj+1SvE2a7RyOxjd3dAtTOQJzUtN8Z+s02yv82I8rtTnD6t1m2jIfvrZT1fcfXdSpvgXBXI4JZ+kKo29h/JxUPs8IFoZIMpZjxzvSnCvDbEUd6L2/6Z5nPgfGH97rVrzT34Yvv3qpXjzZUnZFOpVCqVSqVSqVQqlUqlUqlUKpVKpVKpVOqRlH+QTaVSqVQqlUqlUqlUKpVKpVKpVCqVSqVSqUfSO4Msno+z98RvGVxVxbPFIKEmJmuIHFZnC/cjKL8rEAUP+Y/8EDFrEUASj7AGNuOZT8+7E96NwWk5soXgN3ncHX4irKMeU4dfxH8G2oI1LnES2bTQc2K0B98jsnAU5IVB3G0UrcO9KZoQuAL6N3hNwdos4QBlwveYbkGSMB7gPIiLEHzxxQ8RQAxDMVvVHSFBLnHKv+AmgiBoH/IvpDtAyZWiGJZmBCYIHbc7zhiF0/Ls7lzfe/XNby7uJ3/nKeKM08221R+qST2OwGiM83NgHp7/YHG/31SU8GmsmGTpP0COsK32UrfDnNjlWYe8f9h+vLhvh58s7lc3FUH86q76+fTr363Pf68iRF51NW9/8MWE3PhGCTUiF0wr7QRxJoIwQwu4mf0I7hT1YDBGRHHcsD0bZNL8wyDYCv4c468osczWyK7/0Rv74rDpMgISbzXQlrBPTFgbCRvhASUnNpBIFL7ryoVlG2DWeqJPONbsQCMKZpRhTvHfOYwzUSqCpCNKBt7N+NrOCCSkW1BHBj2D7uvxxSg4krPndBFpuAfprOAsIhCBMGOfaNd+WYbOjKsNqm6dLzycdsHEwH0iOsm0j9GEHaEETxwvaI8NjnBrzL+v6PoN+d1da+DCM/2qBOXMcvP1gDhlHI3Rd5Hc73aOK+neBoBGZc7+45CSo/DrtvF4MdaZ803aUYcT59yuwE3MGNmI8DTP9w2e1OHp6EeuCCn7dS2mWBWX4fKrKeOrkVLw7vCJsx9rD42tvRY3V/tYnFYd89H2DJG1kXkMEWV4Oqzf6zfwgpf43yJHq7h+ohri7IThyDrBzad2fC5+rW3ekrQDsRnGz5Z27AXoOGZTBufasMu8jdG/5SuYNN2mwmmb5F2Oy2+eLpeWZkfYAqpb2iQemXjcVQ7aQOI4r2k3fu4QY/3UHhfj5+F47Dhir49g9Jc3FO/M33kFk/wQ+3G2HO46vsb7HJ0ZoyTPfI7FF3G2M3JVUNTDug+Wcg9piX+cxTjWtbPMvybD3wpmEq9xDXJgf4/n9UT/OjxvRafGiN2zwfPLHEXaZH3eY84zr+kVvcp+xfzIJgHCi5HAgsvEu/PVGOOh9uxx4PrWXrwRPnUY/gWXyTJsYtvEyQD7Zsu9R7mOAm14qk5ioWXObrDtcr2FwWXLeofrx+kftDu9rJ+q3Hzy5lj3xCTPsta9hMlrgG7Qxm+OwLN2QJszDCyYO7Yb6dc1XTOJtZH5Kfv99tit5Ym21a7rmTjco5m4eGRx9cP+IVfRzdhnpOOOV6GYMaUrcf/l3jBNsxCOpyCJYFZkMtrkGet42sYe+6RE1Z7r82HK003HtoS2zzDQDw/s++bqMlHHPaIZk1x/7rGnLPN6MSWxrR3IjOa7QVuQctvB79c9gofXZqXUfSTW2x5MMccR7k81gi+GDZ7CkfyUuL+1bRwGpeNH3b8Pr3Lkvt5gbOOVezRbetN1V56QTaVSqVQqlUqlUqlUKpVKpVKpVCqVSqVSqUdS/kE2lUqlUqlUKpVKpVKpVCqVSqVSqVQqlUqlHknvBLJ4LKWcp+PSxNMKiowYsXFmDTAQHtnGUXbBf2xjZTyycL/scWeDPYri6SSIGMmi5YNj6o5HCc1EB0EA020wxa5ImF7CA4TsEsRD8eQ+8XREQzokLlVxmO64PtJEZAzO4Ft0NXEe+Ec3zmiPGO/Tmzpx2CHbVGccIvEHMf1L0CJtcwg9EX8huNQZhUWcaBuXieRAyHxot8i/dA+wHoapNTrU9C6sHMtQkMXA9xyPU9gVwXsAsvjLb35tcX9w+HBxv0L8R8FBozzB83haiQqlmdzEZtx9/v3F/eTuxeI+NZ/UdBmsDsvijDDHBWEWvlYOfU3fi2PFJN90FVN8PqOt/NP/zOL8xed/v7774W8v7ts/++dLKaX84EuklYgI1M8JnY+2/sx+aPrYQoFBWyIq9dwAJ2KQrEeiNYRAtUYGObRVa7AYlEOLWkjSFL5FABvM54F2QGwP+v4IvHm7Tnczxhgnh3kXnC3NkPRDqFmH8RXcRAMd+dzYSRatjDVzupGoFo2lM5hAorNop2UMaNbfrlmUv0E3CTJIcC8xrqoEbchhOSVdDGKMG6ILZX5X0KvEQgkuqfohJlquO2DYxFVtpJtt/xYoGze+7umT8xxTqoEIsbIdxq5rKqb8y/gniQ2D0PDMHEVR2w+/d+3Xlq6PUxG2zV2psWXrHoo/8s/phyEGLnU8/bK4WoNZa6Rtz345P4ptQ5S+B5/TKddKrPMmYZixUGww5wgyF6iP5/np20bZOrn1zbX4YrWNUB8h4eIKujrPcpcBAxpXjyQeuMcx7sAca+16S65LmePkPP31cFp7JAi8R2gqs/3S9Xy87inm2hwnh8GN3r22HQ47+nhUXjZkMWbb61Tm7cDympoT58EO1ep0zVgn1ytc2Q5HM4eLQhnNoNLYUYXhcV4W+x+Csd5eF+LmvkyXMpDx7uv1VXtFyR6MZmBv94xRg4ydRF3isZnjz2uFxsyx3bxtlPqM0aZWky0dsVsk2FCsmWT7heOlXPGAchtoBwPcbrvug6Xcu2ZN1u7V/xn7AsQ0zuO7rLtgBNqRa5lgY63cw2JCDmM9Y4Dd2DUS0TnGaRkNflXCGdb7Y8QUq12pz88Gw+uax8BrohYMbn3E+SHnfq59ajt0M+qLnwHXOI3SxIBelaLaMe5IW53iKdwz27YvsoeCdstx4lTitjpO7RPTLZ2fsE7YJ9D3Dge2cYz7KNtu8s+6OuIfxBSDKlsOaHtdF9uyhvjxdm333VqcY43svxjssrsWLsKpHsytLR5ZzHicDZ4f1riP2OEnQpxYYxkakIlW5qrxeDCPr9xnkXmbG1NZVnjeopwH7OfN/eAOOz4Hme/H7hMa7k2JbYlccRRcnUb0O/HX3DfiFWGNyTTDYfyH44xGxpjDqwQRBvuBbZ8Qw6SPedzRq7ZiZHBj+gdrTvd21nbNtWunXfMVmUiMD4a9B1NMufHQ9clrwn5IeUI2lUqlUqlUKpVKpVKpVCqVSqVSqVQqlUqlHkn5B9lUKpVKpVKpVCqVSqVSqVQqlUqlUqlUKpV6JL0TyGLKIVTCY9AGjedRKcRlxLJHkgOmmEMDXYu7i951aDoJW6JxiJ9YzcR9MGQtQWEYIommkW5iISTMh8MbgyPopdyrZ8N2i+rc4kTpdsjgEueB6hqiOIJ0IN3DDhyyO8kftRuCaRpixqTeYiQMUTGKP1mjG4gNHZTlEqZVcBaCB4GnmORXhjbqlTWtishC3hg/3E9R/megJtqnc4QIDb+fPq2Y4qfdk8X9Ev5vDG6HffUADm9/O2GPUKC3X/xkcXcvKrK4vMdcAFFBfI1rK/P/TR88ta+q36cf1Cifvb+4v+w/X9zf/85ni/s73/3nFvcX36u45R8/u/y/Bd6IaB7BBCGtJ3B9BMMiSDagMKZAiQrhGEG8EdGAjLRjncN9Qv+cbY9iB+E0eA4ZD9AqTwY7PQRuR7zoBU+yA/VoOsXsdNj2YuyhQ8w4ZF+Elmdd3rGtGDSwomzi+Gnv5nbGdLCMBRWK50SEDYKrREDEJJVgjKbd3cCaXIKOsUOS3o1qVuxO/NwGwaw5A7oRZwMU9hC2Zg3b4fZmPzqmVffJTDQcPlnKU7r1xRPHkV76tXGbeqbGAN/DMUX7THW3O+YorFu5yoBj8w7CXxjPDsKO4IGnBBhinsVYKmrI4K+2yoLlZtLnykH7EtvweuwWjDXS9AroORkD9owHbLcRMVGIaAbvtAP/xbIlgtHNuaOg3fzYXQ2xg5oXx7kHG0sUF8d92pip0ln3REFKcNKvUVYGG7sllwdF2PONGmfHuZ3BUS/tCWH0pn36dU0sNavznAdhGPviSmrP8znHW3hy+r2fsNHxvV9TFjPGOazDcga53jOcavtgHRKrB/9N6H1pK3Ldj4zt2/OPPZi1CH3r1j17MJ9uPhk91PRd2U8dbq5Z+/Htl3YnXrxy3OtM474GZ+f9vh7uz9Yb50LocNJuzHpdYpnnBQZZbNNn5lm7JiYbcrZR1saD8w97PGGAdQ6zI6ksW5YG4+zqFuwy/5Ag4rbXaweJnHpFC8PBenQeJ337iDGfkh2xU3F65/0ksd1CV+Y+T/XTn+N0teZOprHnmH6e0sR5EBo588C1YRvbRrcem9e1ijaP90JkmjHGa13Jg9xZcXE3nDdIXyK6m3PSqgPXTJgjDSA9x/lE2Ewr0sLwBK1q5801nPnVVsYRuGV9SbQq2oTgV82cnPuwkx/BjDNOIn5bs//C/Yrg6jBqDwZ2D7KYCvutoNXju+Ls/jbZ1Hi1xVVsIRxY8L1mvOR7rCvwm0epK+wvDGt8MFHpN+BYt+aKo/OZ7ZBrQCSsox26xHkCBv58xp4lrwJDug4H2HTYT+KOiYLvDsHYKfVt1sXSVthW2Sfj/j672R8oXRvAHtE2SdOKx/25zN8EU0y5PjRr2HHFnw/PbK5ckcZEFqdSqVQqlUqlUqlUKpVKpVKpVCqVSqVSqdQ7qt1/kG2apmua5m83TfM/Tv/+btM0v9E0zd9tmua/aZrmZnr+ZPr335t+/8XHSXoqlUqlUqlUKpVKpVKpVCqVSqVSqVQqlUq927oGWfzvl1J+p5Ty8fTv/6SU8hfHcfyrTdP856WUf6eU8p9N///pOI6/3DTNr0/+/s2HAh7LWM7TQecDjlUfDQJqfjy6o9x8HuA5SinlYHAAxEHJ4efJS4Mj7edTPXbOsN3h7NHw1CJs7tAJvLDGY1jLg+A/8ZzYEKJqpyP2PJo+GMxDMWVF//Ox+1JKeQ9n2YlWmeuYCNPWoVKYbh67NxgtluH8fDDHx91XCB3ays0YH2V3bWXOm2AuEPYI/MJ5jOuTSFrNf/VznpLS41k31LAPxBUIogJtVRAiNRzW51xv/YHlCizTGGMmpK3g+R3K5QQM3Yg8d1PFHQSnEdfhGfnppfsAMVieLu4jkYCn56WUUt5rKrJ36CvK94+6rxb3t3/+z9Qwfud/X9zPP65l+OHTTxf3E6Bf7roafvvxqZRSyrOemM+fW9y//IPfWNyHP/Pnah5+9LKG/T7y1taI2r7GU8ZLPg5Parm9fHmzuG9uangf/6T6+eq9GsRn7ceL+++fKkr52//4ry7uX/3d6udvffFbpZRSmo//0Zo34kaAtQHxg6a5tILcgM0mqnfCptCOCt6P+Bi0idNIu1ZFm3UHdtXc9tmsDgxDUEsoQyCDboEkuUOkRF0/QceeCUwnlMOd8F6ZcIyRd8TkoN90sc0qU7osqkswvcQLxWNqT1vCcgHiZsb69GJfYwQQbdCdMBN3IEemGhvRDs6oxQPKhDjRDhgWwe000kAX52lyn4ipQ35atJUDsT8yvsYosDMquhebOdljpPuGSFT2q+qUsfYwnGp6G2GkVueECGvQ9lqUW4/wvhpreGc0D86tOpQFpzTRTIhI4xbpa04wqrArHANvgRUi8uyA/jbnmRif56Xm4YgmdkTZs60MBhPURXlGO5R5GMLuHdJJcOFx/zz063cFI7QDHeXQXoqmpv/J7wZ+epUuoRQyb/U5TJmUy5wWhi32mH0ZRujEPoa0HNCGjmxnU3mNRMmJDYyRfZxnyfgiHE8pAARzeX7DTstyCOa1pZQyCFaP8yWg5Ti3ataz3hgyrti4QxPnTZDRQZ0LVnWIbb0WCeOBjRO8c4zxmsN083TnPpQ4b5KPYW2n3XU3XG+0nfGEmIhC03GMKMOp7QdI9IvfKtqpxiUSEmzsVOl3b4LcEsxZHM5pxv0jrT06tthalIPMAx3q2hX6OIdnUJCQtAP2PYyd4j+wg/LE2FFZ07siZ/yu/men2KPq7g3G0iHkIow13XpNAsY35kEwq2e4mZ8Cd4B3HLcbsLsCQa9sEGNbnXI/wjKoheFxzuMQstQg80JEE7Q5rl31GgDOJ+rzsyDp4X8DCTiY8afImG/6B9sT5+3RxQrmSq32jm0P/ZrrlBLPlyS1DH6qr2441vfQbG5lLw8VPsR9T68bQBuaPDWcMyufNk7rCMwnDAvnrcNY9xoO8/4HkJfczzlIRRCdiTgbznfXa6NStIzqFDIel4cz30O5Ye1celkQIy1cj7ZT2Jz7YX3TVzvR97Gd2nN9A1vkPP89I33nclf9omx5nc5B+gTzjzLnemteU8v1CnhvjOtqMGtAjv9y7VdZo7NlTtbE498gc5j6nEXYyzxvPbfmepFroPMYzyJH6WMcu6pvuQZgfvXAuLkfbOwb9hnusLlEPKzDrx6mxfkR+ymCfjWTqLapcSp6mKhcrkfP0zOuFxlG3MYHsybwM/elEJcnR17tgevSOrMXcpbxjW2v1j+WTwuq/3yObYCmGmHz7zLcFyrcQ+Pe37S3U+I2LvN09JknXR0buMbgmpr9YEC7mQnH44C6MtD+cah2hVjlHoa/51g3YB0wxfkUdXyDQr65oT2gnYjdXOvJmoApnxjlbbAuLOV+P2D/oJ94fct6nsevq5DbO9UG8ynZA96xBpS0sH2KLY3tQDTn6rbuBtrQrhOyTdP8QinlXyql/BfTv5tSyj9fSvlvJy//ZSnlX5vc/+r07zL9/i80ewDSqVQqlUqlUqlUKpVKpVKpVCqVSqVSqVQq9SdMe5HFf6mU8h+U+qfir5dSPh/H5XjM90op357c3y6l/H4ppUy/fzH5FzVN8+81TfM3m6b5m+NXz18z+alUKpVKpVKpVCqVSqVSqVQqlUqlUqlUKvXuahNZ3DTNv1xK+eE4jv9H0zR/fn4ceB13/FYfjONfLqX85VJKOXzrl8bwL8PK4uC7q2DdQWFBZ+3ABDkc1BK/IGljbJpD/DLsXhBE9dUZp9fsOPnsEDfF4I3GAAPE4/1CZCNGEUHzILcgeeX0OutlfcRfwGPErQkaEPG44+YbyKJhcMgJIHOAFKB/oiEFeYFwQB1YUCCtwU+M5zgt5x3H9FltC6YHv7cG5aJliBci5FVRVEsQnOKXBOcBBLHUPXBZglcwaLmgfViaF9xCPiEOUnCh1b3gmNk+WITs4x++X384PEGsFWGmOASgO8YASYOwR2B67m4ruui9BviejgkDluIco9Dm7kRUxQhu6kvkoX1aUcZfDBVNPCAPA/DBHyPMP/yVn13cx5/906WUUk5fGkSE9vjyuprrbQieXdJtjXron21iJAJqbofMA5GkgvCI7deB6AxE1Bl7Nz9WCgfbSozVZd9ToubDiJBRH0ZRlgNwQGp34TTol0iK0mcYYdAiy9ho1m6hraEtn4Rxb64vgM1wdmr5fc8YvQNZKOWJx0SOLRQvZ98R8g5apR1fw/CYVCLe5DnxsDXwE9Nr5hpbABX2H4fGUZkSmBoG7QTrXpF1YZQytyHSOrp2YtxoP68jhnMbIHkHQW7H71GN6XFH963mOL8Xy/UZmdvRZjPoDfslOC+J0ySVdWWu2iBoq9uoItuX2Tw5vosXGpaHe6jOJ2LssuAglSOFNJr1yfJ7PF7LfFcaf4yuopa6DeYk95KtYx3thJkvOCTxQ8/uP9d1zXafJOpzDOYfFMvkRuI0GXVxBjH0bHvxdF/mNg7nKmFKJW16fyta2qFgYONkDJLn2JPWbYH/aKyJEZGUH4tie0gbv9Wc3CxY1gxGjbHly5oJgfcmCy7PnbWgQTpMv752/qGl+Xrj5B6/0vVom6NJp4wRcTxy9YBcX4Q5xd5jDm9Rm2WxYy4ga0aHDIZbptPLugJlQr+a2MWpa3diyWVQrf4Z5lSfvKKiN/adyGJFh2IdIKhYYh/XqFg7/xEbRPvF8Kq6dr2WbEyZyLUCtDtt3OAEVWvWbFFf9ft3VWqDaAOdjV3XlbmF5o0wlkNwxYDUtyA847mFyvl5eP4ha13Oyc01Ig5bK1eKBHhRl+7z+Qx3PL60XOzKXib68FSebr+cyHG3FyDDm/D00ban+FsMXnJVC4LozHih/Ro2BkjiriV69/Jc9oGQWOLCR4ttjftey3iW9SCvNYr3kLT9EgG9wzZP4Rx5dYNBQB+7uN202DQ9y7VSofdwr136LMuQVd/HfeLcDKH/GWd/HuL6PrjrBniVFDDAvLaGOuMakXnM6PsTnmG/zexnDebvC4xR9hOntLfYb9O/I8g9RPV5K5tV1YspC6Zybity1aZcG9et/N53l2aH/ZoStuc6mWsV3QAa/Y2rFO0zW/3nj1N77pD9Z0sp/0rTNP9iKeVpudwh+5dKKZ82TXOYTsH+QinlDyf/3yulfKeU8r2maQ6llE9KKT956ylPpVKpVCqVSqVSqVQqlUqlUqlUKpVKpVKpd1yb3/KN4/gfjeP4C+M4/mIp5ddLKX9tHMd/q5Tyv5RS/sLk7d8upfx3k/u/n/5dpt//2vi2jgekUqlUKpVKpVKpVCqVSqVSqVQqlUqlUqnU/4+054Ss039YSvmrTdP8x6WUv11K+SvT879SSvmvmqb5e+VyMvbXtwJqSlMRHDztTvwH/M9HlQeHiCCWkhHtwC4SCyF4upnEJag/Bo3j24an1jv8R5D2+ED9fcxX/Pd0RUfEx8oP0fFsgxajLObKYEGkzGcshfnzvMNSFFe3BtXWLigb1gkiPcS4iJOrnzi5glyZ25+0JWKPiZwQ5FjchimWxRxmS/QL61jStOOYPsI5juv2cWoqwqEX3CrDAJOkiet+1B4ML+s0ErnlcFq2DeH5CZ4OeH6ewuzh+QB0wwjEy/FrX6thHz+s7vIM6QbmQtKFPjH9IOm+rViZ2+f1Hu0Ph+q+Oz5F2DWNT0uMqzjPdUQaM5At5bZ6vnlSw36KOPvz3eL+9vHjxf39//V/Wtw/+VPv1TSOX5uiBAjBYI8Ei2EYb9omqs5Tps6Fbb+qN7bOIRCl3wjObG6HZnwhqsNikqvzgH5DLKbagfWzpqxtWimltGeifuL+IWNAEI9DsikpLEaySpQO8Q9PfYC10ZGZg2qMHLFAKflhjajq2SE5FPE9Qb8YfB7dc5hSJnCbeUuE71+lCz6iaYQi2+CDyYMnsaVmHI0YmIImHuJ+xbbcS7WZfmOub5j7UCfPEFoTY9uIAiUOiuh9vWKhXwXSoFA4GXbXN+jUJp5n1XzGCC+qcXghaW4oN3g5B9M/i4u0zCnj3YWzvLf9jeUeAJDDCjvE3lYYLbHYZh4qVxUIyiiIZ2hCv4IA3vG5qdqSNZZN8k5UGdH3EiDcLCtpE0BnBWuFYajzj2LGXJbJIOky48tGpbu5am/6/h5tfe/rEFm9m3+YNVtFFsd2jDbgiPK2VykwTrgdnnb53YThMNp7tJXGPTivPd9dNxuVyzGtNW3PpsWtx5frhrZhuqQrynrURWmw7FtieXdm1FebETqXROq+QGxrumCcv3gx6Q7NpBujkSQzXkkSOeULotmDPXay7ZDZD9D+DqsniH2DkHXo7IDaqml1P5swXAvbtIEP/rpWY9bxLs5l/WKQzqfWzGzHGGnZyT1N8YbaHKQiHeP4daqMf5DaijRunVTZY2plrmzmM8duvQXbmAbE4dptgMgVXBynkMo+KCOHHJVVmqxxtsdOeT6FP8ic+boxZReiPBov3drMDJjSJ6UNxTjV5Tn2WUZBqwZ+i9YP0dlcA8u1E1NXaQPMdSmKgaVGN6agG/SY5zaR9SWGtWO7jq98G5lPLg65VShbWJd0CeoXzeOIef1BOhPnBVxLVC9E9RInP2NutR0Aa3tg+0TdGqPu+3s7/T/e1Rc7yeeC9cX1b7LHzIxe4jkiGsapeY8tXN8C2YxqG+xIdfHUj0TCoy+xHRAnj7yd2G5almdN++yDCGJB3Lf0W+O/G9jHMLdkH2K1MM9TnrhOkr8/SD80iF+0J/Vf41nMhuwxVjfLszHrQYs5N/lsl/6GdGAs6ro4P86W2DjHtV/33rWSdhbtuUg/dTNRhgcfr58shHF9IFf9QXYcx79eSvnrk/v3Sin/VODnVSnl37g6JalUKpVKpVKpVCqVSqVSqVQqlUqlUqlUKvUnTJvI4lQqlUqlUqlUKpVKpVKpVCqVSqVSqVQqlUq9nt4EWfxW5RCkkaLjyYKVkbPH8fFoQhkcHjjEtgzm6DWRKCSoSLrhjkloS45iWMK9wHdIj88jzI3ydthQ8WNwDdfoTfBbWwgTwd1aNOAY+iExx2EX+6CMRnM0vgMvoB+DCi++nKkZ40Vc5GDrao1bK+U+LpJhI1lT/gUWBM+K33Y4D7yLkAwhor7LfsoqFKQAECam4E4IvY2+PSEGlom6q/iN7uNPq/vmk+oFiF8QZCsWs2g+xxmPQs4k0MinFy8W9/u3P1jcXx7+1OJ+da7m+inRFUQSn6ZyOQOzMVb3B8ebGt7L28V9AJ+kf/pkcX/01cvF/dX3f69G8zHK7r1L/P0LYjPYsND2BFlU8DzuE0RNzbiSHnknxcmiwBH02aDdFPkxvWf6j+DmTNtTs4JwAlRaKRU9TMSsa+OtQatZhTgTpKOLwzvDCB7Qf5huFqfiKNfIJv7O8AT1N8T5cejyEtiEE423QcmdS4xXaoyNUZzdxb9gpsrDfteKx6YRxmREvcx1LuMy0s0xhcgehqHgN9aVSdfyokGYwe8NkWgImwjIQeZF6ENBnLT1xHITldagbPmcaEZSp6A27VoAACAASURBVBYSGMrtRERWbIKk/zj0/yjIr7kvm7HQ4ABbi9IxcQZDmsNmOlKom00OZj63y95sKLqmoJT7eNique3LnJ1zabHjxPTWPJzZxxBOdC0JRUTWsY1XClqf1TmYtiL2c3rXzgndooH5MYhDub6hCeyQ2K8Yicb+O0bs+3JvrF+mcDtwhGa8Vrapafuv2Q71LcyhTJlHhD/BNZtkaFuK16k2XQaXOsvNd2Xe/Bb6qSbpuvA8NnY9jsnPJowBbbUzXMxma1FLnPmVxWPTG1yNcW3YelVNjHZtZH5RfczXyDTaIavT2skdc0izRxFpF656T7nM9mPHanhXcCZdgqYO5qfUYOZZe+J828jia1Hk18jVzzXNuTdo8RORmzKkoSbkWifT32XCMiNH47m3mwuNZr9C6rljH7r4cfuEe6RIx/r82K1DHYF4dXOlGNd4z90Iu7Q6GddUXxbHC7/tjutxuoZbysSLzoGbK2mQ1tbMRaSvOOxlsMfL8frkynaMn6PZyvU3fQ9E6/Qqr7uTm3LMVRwOsS97zGz67bq9U3IdFLGhbbwhzfIcTLnMW0u8WkVwpgPLAVd3nU54zrTUOLnum+fWx0MN++nhuLhvjsSpYn5q5rsN5rtd3DyW8mrlyiLseRisrzPCjWmT87xE4iZaXPpejK4+u72IYW2niCZmnLQ1HRbGcvUiy7ZHHcpcrIZzbua84Rn3uGrQ0peY5/MJmOQj0djMR7D/4a4iMVdjnc1YI1c5cM94qqMIwVvKvT2UA+we92NHU2/ByK9jEfNG1HGMK2/M37kaQUDXGGdbxT2sA9LddXE8iv5n2HBvXQN0pZy9izD7+65Nievkbet1ws4TsqlUKpVKpVKpVCqVSqVSqVQqlUqlUqlUKvVIemdOyEayX3FOj+WL+mu/XNSIQv998AXGrq/eXZzm66QwrfyqWi7xvk48RcKvrQ7jw9/72S+/3R/9zVec5mNmxIOvsfDimZdnw3/vvjrgSZPJT4evVtzXNPKVBYrEncyUKIN8yldn+MqlMV86utMAEk7wmS2//txzaJqn6viVD8ucYbbL/3lZuvkiyZx2klOxzKd8pbb/u1N7stc0iRZ1e+hZXusXDvy6sX4YVs4ffrS4j+99Y3F/9eKPqn/WM4OWeOavrdjI6vnOu69eLe4PXvzh4n726S8s7tv+vcXdjTWRvXwdNX3N29dnJxwnuhu/qmG892H1g8Z/iy8Tn/0/v724//Dz31nc333xK4v7B8cfl1J0MJEvWM0Xoo0xMvaEShP8zvfC0PRreHYVnqA+ohPN/ZP9Sk6Mma8yKZ7oKOYEZi99aAqaJ7zioKWP9caT+6h+dssX23Iq1o1X8eDFU5pq69fhsN4OJe7LlPvCrHNjSvglO78WdF+Jx3lr5Qve+vzORB8macdHcmoy3Gm715PMoUg4YBu2qdkIG+mT+pT4q9t9eT9/odoJaQAvDi73cVnJl9foxN3aa+lZ9TtOEPGUr5w6QBLncZSnsN0cgvl0p2+pwRXiko44D3tO38rp+I1h+doTc9qXzTx8I65B2mx8YqyTo0/bEyOZZwX2ZjBtrzVf2Q6B3bsfT3SKVk+Z8kQB7eR23xwk//gKfWosrk3wi/3W1MrZPD8Ep9PtCRYjd/LMEwZeT1KeQ2wDZe7PdyfvBuKgp5bF7pk1I/9hSD1zkbs5j7NTLonXnt6M4qHexslZe6LQnOqKTphf/OxPi9I84vBkjQNPHF/C/MC9p7xt2QpF5OGA6Jen0OKzH36UdxYzMj3X7rmUjXJ7E1mKhDshG40lO5IUn1++327i04Zv54TsI57ocPl3iwmoDzIn80Bd+FU3OvNJwkYZyoDJE2SX53cgTbFf9zyhafYuSJORvT2cgOymeGgD3HyO/bST00x4l/OVYJwYMRa7vSpKiDjB3OKSLr6wDtPGI3sYbJQ4YUbakpyW7eB9nn9gYol+4vLm5qd7FNlVfcSTX7W+eywKcHBUng/9Ol19f149K+VePbj5F4d/jkerHJQyjmjvJPnRzf1Q7DnJKXC0cbdHMqd9YH/kmgpt9Xjg87qH1KPPsr3zJOfN8ZLGJzc1rYdD3H+KG7sR+LHDiVqeykXzm5M+Nsxb3Mb0hLtZVyEc3V9Zz73Zx1szz2FNtFxfsl+hsVSiGese78lpSdYV/JBihjIsI9sK90Uu9Xwa4j7DE+lM1xkZimzgffdczjo1Rn4CmzYFUv2w8nkClUMKCuzpdCqbe8NyMl6m7LWsHG3A0Q7K0j722DfsKbAOm/U+RymanwPbbTf/Hq9j5VSwSddgF0JV0clV5/Yn/9983mgpGm+wrpn9aFltx/+Q8oRsKpVKpVKpVCqVSqVSqVQqlUqlUqlUKpVKPZLyD7KpVCqVSqVSqVQqlUqlUqlUKpVKpVKpVCr1SHqnkcWUQ55ta/ti7l74UnAKoaNZP5PLs8m5ihEijeANwihDOaSTOwbdCqolVozCMIgThr2j6C3WOPhdEJ6mJCRdBuci2MfpseAf4SZKUBAEpt4ibOoUwSp+h9LjP4h3PBucSYToLqW2FUGLEn8hGAVeRs4yNBg8KaOLSCUQdxO3LMGtSPz1eVeI9qjPa/3H7Z246oNgPhz6BVgMPL8L+Fs9oC0HZO3L483ifvLxz9R0PQOiAqia5oi+h3oZJmPRNhXlwt55OlUE8YfPKrL4+PUa9kmISjW9p5bldXF3aKg3R9TrbQ3v5gNiQZ8szk/vani3/9v/vLi//WvfXtyHrz5Y3N2zC7K4aSrSmRpZ3xs4numF+PHSGK7DdrG6FVVHvNW6DKXNGqQQxxfaBkUWxs9DhBlwJ8Q/9dLGmbAufi649Pp4DkWIpNJP1piYS1KJh8Grhss5SiE163QYTE0rCBP4l2GcFcp4Lgk7EgsuOO8YVTICq9MCzXMDPzdA0pwChIviDetzwe07PAtRzsgo5xcRQsWiV2DfaaXZxjkGKVJrik+KOO6QxAfRfhaTf8UK03tz/zVF+Q1xPonEF9y+vBy0Q+lXQNPB5zASt4bnBt3N1DeRX6LcJHnbyJ49GK0Z2SS5Nf3NcXUEWbyBT9qDV9awcX2AQe9Ke8fzGQHlEIhSbkDPkW5IXLfWC1FPEeKONhC2mVhh5sGg/9j3iLOf2+1ocGdyBcQOpNUo4xjibzS+UtTWyHUDgtUjZisW+9sydkqdIIwdQ7fi/mJdg7GStGhlhX5kDivrk4vEdkk+4VfS59Jl+rXYrznZsXW8Fg3tNL/pSvJtoIkv4W8hqOP1urQbU4e9Kc+5Ph3+WvCOpoHKmGHX3Wu5UhNq6x5UvSDN1wto6YMGoyjxm3iuqWY3L9Dw2Pe31/fLsyvHF8rjz+N15euqc+PomwdtZa9r2ciQbYdvCUW+GYbs29THvawr1nO1UkrpGrYhjO/9xRJznc+65/gv+zYWGxsjIGdE7DjG802RNcEc3zG3DOf1cTnoviLy6Tar7rCukXnEeu0xwqYIKh3PB5kI86oa7m3Fz8N0Y8kwGsyn0zVISc7D7D5ya8ZxzvnoJXCfz7jrCvIoULTxlm0P7wZ7DQ47fO6dfWtDPz0Wqg24tQPXRFOf6LlHgKu22mOdOT69qXtIzCfTKKlCPp9M8Xcdy4S+mWfawPr8pq1pmRHIpZRyREBE+M55OhNXzfomahn7LIKB7eJ+1co85+K/wczxTFsi3UQ2mBfXyPUofMjeybB+puuX+L0BFXGDvZOWdpeIcs5dDpfnB7TJM8vtTBuE/kE/Jb4fR6fW45Q+5Mdcd8fxQJfg8RWGJR6mSjchs9k3z7Xpl/MJbQ+obTb3vrcrmBrn3D6Cq+dKKeWAAmc7ZLu+ObBNIg8or2O3tkNsy4K3dmsT2XOyqwW4L4Hu2sNw+3NuPhfsUck+JcOjsTF9QgN3P+zXHjTyfeUJ2VQqlUqlUqlUKpVKpVKpVCqVSqVSqVQqlXok5R9kU6lUKpVKpVKpVCqVSqVSqVQqlUqlUqlU6pH0ziCLZ+zDHiTufPy3c+gzPh7iI8yCgRWUTYw2mx8Ta0tUiKEoWTmsQIS705Ph5ih3swOngrI4baKjYu05es2090EZtiYMi88RNCIQDRvpsMfkTZsQtIlhZCmWIkijIBIchLHqGD5V7OUQ5F/KlXgfphr5J2ZCMV+MZ11vxHb0aGNn08YUH4z4BZEJvEKAzznv4QW4NkScBpFF8DPjGAUbAh80is8ONZ6f++zrNan/gNghsneIHK1+Ku4nelbKGSyM9vOKLG6Hivlgmfdoq0QWz8i1Q087Vd0fHz5c3D/8/PPF3bxf/fzSj2qc3/u//8bi/tf/4n+6uP/r/+Gni/sbdxd88U+dbdiBnHBiO5/bEIg1gg0jrkqRwWzXEBpLJ929WT0TeyAYJ6Jf2Feq9zP6zRFtn1isuWob2k6DbiTKWFB2aBNqB6p7Lq9GbAaQLMS9EG3ubJky9B+Mk0yUgRhL5pPYFoMSlJQAYTaHc0AfJAVNkHkkgQkejRhP1BUpOFN9si2ZobgMxOoQ2ybv0k6jLJD42SZyzFEkbWx3S0zvuYdJZD2vXhO3mGs8P0m91eeC0DdjxoyZYXjal4nViRFzjfQV4K1QhhGSVuZZeN4QjYdSdzhEzkWXekPVMx5FKofB7ZLW4RrZIzL9l5hPtSUPx+2Rl3G/Fj/8B7BLDmM+uxULzn4a2x2XLrVxSEqE2BNKH+cLVYrA5lhDxDFRW2s7NAjCKkYwsv+4dZLUIcponkNKO0U5jOZ6CWPeRWOUxh3jghujHdZ/a+1xLWZzMOOYYt5Mv5390i1XfnB+vr2W60yhzz520KofwGVue5/z5q6N2bPu23PlzZa41mmd/Qgw9KWU0ggGkH1y/n27EBXfv16bPKT/l713jdUlS++71qqqd+99zunu6emesT0eX+KxjS8o+CILDEbB2AgZEhEkAgSBiCJL+RKJIIFQQEIIpEjwBQMCRUJOwCAIRCaGiA9RgpOICIKxYzu+xPjCxJfBY890z0zfzjl7v2/V4sNbVev/7HqeXfWePu85J92/n9TqdWpXrVpVta5V7/qtU3Kf7ms1yUHFGyhKpyQeTH9O+4dRofU3b8pncxRbxmmy/wnjALMsxobMFMYdLbdwyppR8UnnYKSGfNpsURa7Cmhj7FsfO0e3POoWrF2zUeJKOR20r2y0grqPhEXZOC21cmP0uRJfaIvUPqF2APzdpzrBVNFB1Ha76DrNmiuq5737LZb2ZbWPMATtpamDZaA8mPdWEnbygnknpu2Y6jdV1ar9smhMMoeDMYApS4G2Pipv0fvbMQOYv7f+GMzEJ6dv5B/6zkXvy9S3K8FabYFZ9db7aO0jBOPu6f6b+6PXe5Bw3WOIypsZG9bxjnn+46ls7vUHu21X32aqvvjQP667R2PD8Q+tGQ9oHvfbYr1Xqju+EG/r5U7f1ZkbM8atf9d3bNL3M9rpGkU2qyOtVBB6r6IaxCxTtD5fTu/L0I966d5/lmYMpEv1SVLanSqLZbt5cLpE3nEnfffV6PBKL3On775qXuk7LWM6jtZ6chpT+7p3d99bmHdIpqlZ9qeOp5qUxRKH/EP7WWZZOG2D9FhpYMyqWtM7ObnHmsdU597JvbqQe6HqbF2yS8/TNZqHm/G4ZTpuhxWrKfaXj7T7Z/P/u1B9shKO68w7wenYoAwG33OitqNZT67LFgXzXTBDFgAAAAAAAAAAAAAAAADgTPBBFgAAAAAAAAAAAAAAAADgTLwwyuKJYpR0TzdunWKuykar1fVVU5NORSceq07MnxBtUQWh4poJSqBuCLQd5tBAa6PsnZu7RRdtlIkbzm+UJ9OzVUWjahwDndkW9a/VS43/633FiNEOy/lVF5qDvKK3rV+ZhW5VqaKvMaoOPxK9z6oVnHS7Rlmjah65cVsKt8ajeWK6NtU8DNY/pbFISJ+nr+lrzL1dogqJwAJjFZCy3SSr0fPXzZNOTu/rjVzDlWgpHqrS4f4DSaMRvsl5RAWi6oo01R+iEVRVrOqF3v6CHHhT45Mzaj1p64/jP/KN6rdrmt7ay66v3JuD1/eq7mb/M786hz958e4c/slf/vk53P5jP1iP/dJvHc9z6asgrM5LdCp6PRt+GzQ9rtbEdxqe5jMlq36ZgrZO9xVnQ6RNuXXWOSTn6VS7OW5XlXwksjM65EHup95ztUs5uo5O9cGmPqzhfVQHq25YYjYqIaMfy2M6JN3apmm9q1rQ7JffnJfaoePpR7WYSZNqQ1UJI+qZQFtq6mltu+dmTOplo1eW4wIVqKmyg/ZyCBRZc9yBwnQwFaI5wMUoYTzzi1qzTNtdt98YPZvkceM7lqBjllHN5+AXN3MJjfUO1bAx0tbycfCUtNqeB8q+EvS/FG+5A710057LFXWBPmfL8g03UvancqB1gNHQDiZTzsGDpLuXsrIrvmdtXRsbhf3zh3F7KqGgb27041quTf0uUcu9UL3XYdQ+NUG6zRIHek5VAzsqu5RuqYzNuKEZ49A6MFCymWIa6JCCx+Ppwk0ZDJbrCFVtK33/tT7enZj+33o8095DUDajsZlXp6Z0y1xp+nAr+wq96rSK3y8w+cz0Z+9+Vrc8yRpJDT6hcitiiy5yy7Fej+1UHbI9pd8ebalLPULN2AYV+5RXt/zKPVTPBi89GmkQi7R103bTRmmaNjyfqLvgYZ598D4joqzUGeY8Gg7y9ama4lB17fYL/OetZTZUWp9xmsMTK4s3xf50Kw3Tr9U6UNtRMybQtk7uubaNph0dx7qmjx+cP/lx6Hhc+/i6JEKzm8YVUV/N76GuaRyX8Uz9Rv9Z2pVInA50urWcjbbjJutrRZmXaTLnl2Wq5P50nZ/3tQ+pOui1Ojgb92u0z4b3C045GAKltaLjDTvu9PuQdpx2DJdgiZ+oTrdLzgV9Yq8vZLp7ZkQkcftKWnOfxS17OFzP4a7rZP+xf2quzb8Gcz1y/iYse9qfHsuy6sRVT2uWVpH3JjJo62R/qz+9uxzqO+imkbem1wfZOXqGunCRP5aqZU/GJq3fc9RlGoagXgl1suPz7Hv3z3Y5CtWP62ZjcNdn7o+3pkfRmPeh+i6gHneh7yx1rb7uYg7Ka0uzjNtUDprGr191X7MkjWDf2ErdKNtb815oypPyPiNQJqckeUX0wUXi03dupow107XpWEveDV/fuMftRF+s7xJVU6xlT5fjmsasXVDvmfed2X+JEz0Lu/zMsn1Rov72qX27tbgjIu21qqmfBiiLAQAAAAAAAAAAAAAAAACeM3yQBQAAAAAAAAAAAAAAAAA4Ey+EsjinlC4mH4ROnzdTn/WASTVQN7WrQiurSzD6VZkqPgTTsHejB3AnM9OvW1+/GU5OboLv30Y5dpxvPpSD7jCH9DpbYxGo89TVHtAHKqNu1L2oesOom2Xf3txDIVD5XDeRMuB49E5i6TSOQAuqChUVPRglsFE9jNPkW50Ovz69/iLQzRilpmp11JI4Tnc3U/BVf6DPSvNboEQz55c/XIzXodqOffLVGqrE7YO8txft4WBcj814bpMq9zyRXFXL0mD0wXWfTvQakz5QY9uJf0Hz/tDXaza6WVE6dPt67EHOeb8/bpc/pxupCt/b1X1fefvzdfsnPzWHX7r68jn8xf635vCVKDJ31zVduzEDlFIVwKq/6MtLNfw7l3P4449/dg5/5sEn5nD7tihh3ruq1zZG+e796gTpHr01h4fLj9Y4bl6ew68//pU5fP313ziH3/6KPzeH3xF98fDFz83hi4tHKaWUHudX523FKKq0vKlPQ/PEev3dj89wEE2MqqUihZeWU7VltkYLX7dPQa33VB9zkMpOtaCKEeZIHm+12XFc27GyRtInib2QCkSV+Fpq96ZOGBb7Gr2kKoCDekrVsuH1q/5jzAv6hPeqwpTtnW7Xcm18sitKGlWIGm28PEOjFjUuzhpUFZjWg5MqxqibRP9kNDGawkCPIhnhPdURypGTRtQodjXqQD2j7aU+2zaoyme1nNHEVVRhr7pX7YzZfKgaHL3PNTipd40GTPLezmhltL1SAoXZym8OVatmVW11nyFQjmqd9bhZlluxwJuydNBrz37cxvitaRHV1F7aj+nZavnRtlPz9bVUSDdaCUnbWR5XTVIj5xnGoCkPUjmognmnOkC5oY8k51oteKDYG+M0mn75q+qyS7DUxIVx0knfSW7uFO5MH0/yu+jMOqMDlHGCbFd1llkOQtK1H/dpD36ftFONVSvPR/vHqjiWIqn1SleW/dMmqeLNz/u9KWV6b1V5pvXdchxnmrlAjRjp6U37ZuLRNE4nCtSFWq4l32p/34yDIl3WGL22l31Q1zem3fEpjfaR5FjZZy5PWiHodfZ+P0tpAi2YMl3HIagujap1gxpasf3247Fav9vlYeRZSZtv2i4dV7R+nWDat/lYHQ9pClWz6cdxnaOnqH3IZpFWxXbntP9RG4rG6BN1OR3/fk3FQ8uG9nm6oP0rQf5sXDG3f1wJnni41FQ01nfisSrI9fiUxrTjfj/GvC9x9jVqZDku6nNo+WiD61/ViAdLgdzIv3bO8jQpJXNxzbB85rZu8HWVD1Nt89u2jh+1/OpjyWWZV/W5aV8l7/TifT2t1s19sNSH9uem+K+7mtao3k9mvCPp0vZVUqiK1G6sLLTt0rGZtp1ZHJBF3q722s+T2987mSLUO5q87Ld1ZkktaV+0ShpkQDz1EXV5qb0u9WWafxmnXNfnrMu87PSlrJqRp3pf06fLNAUdBl0+Ibovg44Ndame8V2q0cPKPdnLcUX6X3tVoe79JW8M47O9aqp61Sw3Y16V+XWMLlmlSxIZ9e5wGNMk6ZPzHDRPSPig+X3w69W9jBV6ebd2uTtm4iuzFEiN46qR90xSlh5fiwJZ9LRmaQZVD3fH819IH9e+Q/HH/61Utp1ZU6OuzWXHVfVfdWkyrRsqN51WPNJG6/tY0e3qcCs5y6IUo3EOGgO5hgvV1pqlZVRHrfnmGM46FtUyJvW1vhsezMsd3UeTJWU8WFaqxqd/l+cj9aEZY/T1WbVGG6uN6vTOxa+bGrO0S6B3HmxPp55HwpoXxv2NRjv7cR8kLbtOxuXBY846Bh7TonG3cr+vLrWdrXFIUUltq+1Y0H6Yjtnx/AezPI0qjbXe9fXaZlwVLCE0LbkXffqyOxc3bJfKEWW0PM9pDGzvt5ZffYfk1+N6z7WNbgIV+lSejTpbxynRklp3wAxZAAAAAAAAAAAAAAAAAIAzwQdZAAAAAAAAAAAAAAAAAIAz8UIoi1O6rYI5sqZ4iRQzJt7s6wisk64GjTLJ0daoIqkNdI1WhxPor8w/omnbTtw6lTyYmh5pWwZPGbSm0Um3dNBB8nSKexs9l3G70a0ZjXSSsK/vCXUuXjhSjwXK4iju8DyBnnhC70kfnVNn+mf/PttZ+OPUfNVSqYbOxCdhvedGrSbbm+X5bX4TnOd6G3OdRn1z932Onnc06d/ImIzur25vRd0x6S2KSZNoNoJnUkRtsXtQdb/5S3Ie1T6o5mXUHgyDKBdU2ybakH37uB731jtz+MGVaCQ1b+W6/dGY+OZQq/a2qQrk99LDOfyy6IM/ItoQVX0/vKjqmTc/WnXHV+/NwdTmB8drM2XZr4OMpjDK44LKMnqn8sm2MnHjs+Va66ZAgbS0LlpdkRYTU9f6hG2Tc8QQxB3VTUZrq3l15dhY9+qnT2UvRrUUaCf12Gb+f6RSMRft7mOTqw6TZa1wcDSkKd3Sw5vM5/cRVFum9pxh1qMEiswt16DnCbR6ycvaUd20oU0rgWqoSUslTaQH1e1GZSeVqV5Db9Jy930pQd7fwpa22z3nhrbL6KDV1Nv4ZX8KGzmYX02lvvitWg6UnqrB6U3Cyry3myZ59kYnb3S/68OB6b5Ey1iojlm3R8qiqP40Yac+VrSuUW1sUO3fOljLzTDu6mf4onrUoA9r6kkNR9fp9LO21OmRUtsu+xEopWrsbty6axuWSc2fy7qnRP22SCWsuwTKUW2DvbFZVHcqbXTNJ1QfUZ1xUHWz7NJEcas6K+qLjBdi+vUb7FfRKaO0T5rdcGxgIlk/v2JEcc51Fq8au50+owuVYzcs8TBpn1eVsXegGuK1tJi+T3QPpT6OylhYZ+hyAs4lD5q+YZsqrZ7zdM3aIo5I06d11lomCt6tRHWQjW+94vfubVxHRw9R9/HP7hEtTRSlTyPsTd4KjvUS2fjjW10+SN9bJdXWmvZAtYZyv0adqqrsdfy9JR8anakZS0pbY+7LGB50ea/1ZaeUwWiSzQBhDnbtE85bUUWonidYsmGqV8J3XEH6bB7S+sPX03bynKelnIouzSBLkRxU81n8+zCogVr3UQXkHNaGUesx7bfqsxeMdlLzp6/+n++nm+o7CJSWxXa6FmGtl+Mlz9ZPX4LrnPK71nWqstVyos/T9A+D+kv7jY1T3q8uRWFeVK0qyZOnpfpeVVPb+yJlYoznoBpj1YnL0ETHq12n79skLcE7hbbTd3JOeZPsfnHh36xW21/Nw2b5LKnLJtturhcRVYf6HLQdbU2bXrcP/XJcp1pXcxs0z2oe0/Kmt0KXjJBDQ6X2ClG9ZpTiq3MEZdmJ4Cbq9wdzL4JzmrB2f8Znq2MGvQTty3aNP3a2r8n9unmKptO4dcwvrmftFpklLcLvQv49mtJy6jusU7ev5Q/tb4Z932Dcu5aOU9+PbWGIlnBcSUtxlpHwYIYsAAAAAAAAAAAAAAAAAMCZ4IMsAAAAAAAAAAAAAAAAAMCZeCGUxSXVafPhlOhmqSAowXR8o4eVffRiW1UQGY2GTdfEpEHU6fqXgz9l3JhQVVsSKpa96dS+Pkf1AkZrF+huV/1Sch/0Fg/BTO42EoDIabrk3wsvDqPPCZyjRkNrVGB3pyVSuehRJobGn+KuGDWAEw6P81NqMHqrwJI0n1MyUJeNN8SNL9JI6j00IPHChwAAIABJREFUSuvxXmyRVqleKPtFyarqVIshaR/GcFNURxOkVY5rA8Wd0WgbpfYw/l+Sp3oO66WYgwe5oPuvVH1v//m6vZMbdihVpbQrR+XLIHfl0KtGqoYfN4/m8CtvvDmHP/JlVWX8XntV40lVNzzkY/ilvdzX7mIOX12/W9OaavjtXdV2PC71PI8l7ut0v57zpu7zxftHJfJ9o8IMMrOgopJI421olvvaXddLWaT28HTLpgyGak295vXfNx2Mbm55oZF2T1F9XtOqJkfj8Y+dyp5RMBvNqeiQ9DgJR/riSEc9BQdTN/ltgElrpPI1Oy31xTfyZ61feimP5hmqNjaoV/TJTspi1bGcqnJR9YlRz6xVuIGGxZeTJZOJrc7U1/DM/ZyiijWpOzVuqRv7wb9XkbZfWdMXblFammSt7+KfJ/LhDH5ZscpRCZbpz5I/TDtbn9YQaKRV5ZOT/wwbU986yZa81JvtgXanqXvt5C6aLDnp2bS+DG6POadJmZYbP7129+P+Rjke5JmD6PZMudIkBn3eqb9kdLPSLzD6c1Ut6bPfoBtsnTJstrkx2Px5MO3Rut5p7vNom6eaZK/CvhW3aTuDRHr9YFPXBs8wXMZEVdvBEMe74+Z5b2hf/JHCrXFaWf490huG5SdiRcesed/ocyWKU9WMVsU6tmnvx+u7Aa9fYrXUdXtr+mqyv4TNMhZBn2JwHlzUb4w02lY9p/t7akjtk6lSUOtxLVfJDSeT9+XanKVWouUgenMR631sE3XQ//H23cKWdnmuYyJtqHkNdFqfS/FU01viNu9fZBdt67bcW49N6Taq1tXdZ8wY2Xj4ZR/tq4mqtpUb03aaJ7Rvt+yBqgryIBnR3AfJzKHe2xQQm0NTut2f0fC69lrHWwe9oavvgrTtWlcjmrZObpX2iae7ZeuDoOYLlrowYwLVVBsdpo43xrwvBeIgCui91kGDf291uaWhrcd20v+6GH2cumyJfX+mbYDfL1BFqXnmQR96rrU3qCuLlOBo3J+D/sKa9VL1pEXGBNESP1Z1KWr7caxv+kSS9/SWmCVkgmUf9Pz63kq1rZfjOe9d1ndIOy2okleylmV59jfynlx12Ml5FnZsJPdKE6Uq40CJOkj9FS0ZMelsc1C/XHb++D7Kt+Y563JHzfI8peh98xMYdcVaM+5c5s/BqMV1ORM/H9iT6v33YrHPomqSTePpRh29O9d7u5N77mnu9R1bK/VOG+QDtz5INt+YsNN46zsPs7SM1m/y/tT087So6PunslwmqgvSpJptJbqfUV/wlGW1tuiDI6J75Md32jnX9n8/31/M/vodMLz+Zd7PwVIbW5cOYYYsAAAAAAAAAAAAAAAAAMCZ4IMsAAAAAAAAAAAAAAAAAMCZeDGUxaWkQ6DgmPA0MDrtXtUfRgMnU8lVq6cTxlujXvFVYP2UAPn7lU4712naRmVzglcmVZWOaqmMoilQXholbXBOowlwfDd6j7sNk7wjZbCep3cUUHpcDs4z6JRx8wc/LZ5OTfOHUQ0FU/1b1VtGGlxjtVmm/RAcF2kpLP4+3rNQ3Vy3JYtpuv3Nt1R6axGuT8GPrjgqH1OoNLVcGVWbxGG1Zb5CrBH9iNEKjvto+W5V7ygJ3Ev4kag6Xvrol8kBtRpthipM3Rv1zHRsvft7kcJ2g9ZToiB+8+05fFGqYvjz3Us1btXAjIoIVaU/kvt5b1dVy+nmrTn41sXrc/j+/p167IPXJI310IM+jFGp0e9FwxL53gStazWPN0HeC7WsI6HCTMKhytfTB6viJVCsGEW4lInoPLrdU7hanVbdHpZx45LxnY5GYzU+GKOu3NBGhaqS6FCnvou01JFyMxmlk39SW682izhsulVBJHoh2eNgdG6qI1xqguyp1xRnG3UvQbU6LdlQIr3RhriVpvHv7ZQnVVe9l3ulevz+FGdesvlMtTpVwy9/j/SBgTb1lF8WRnnJ0w7f/kPUpln92TE1UV/A1CUSYaRwtwpMwTrKjpskhQdR1tnLqWfqkq8/20m4N+qqqf7QbT5af7WmbvLLSqRTmxV75iKkTjN9CNEuR33FoJ87ndO0RZJs1aD1Zh+/3jV9l0ApNd+XQEObgj6s3SXIW1repnse1B+qYFZtly6x0Abnb1f6tqEKNNhuxl0mIjfo9q1N3RD1J5qgXJ+g6NrSq4/Ov6UvMjh1427DOUMNXqRizXf/3Uayvjm6L2tKax0PWr21hv06IzppnvO+1nX+vlo2ix00yHY/r077qwa1CdTzpk43CkKpd1UBGbS1U/xDo+esfx+C46ym0e+X6UWLyLCm+0QP3KYuyqTODv8eHbYeuRH1r/S9T41biZZmWGNLH9u2AdF56tOanqdZdsI8enlXJq36TvoIrWSoXaDrnPqF0buVgykHRvA8h6L8NEg5aJ2ckcNlYwKtr47BdCwh+xy0z5OXakI1MWZtO8NC4Y89Bme4oTG0+nyiMaiypV41fa5xzLThnaE+hyLvK6LViYpp+I7X3MoSO13QMFoNr698N8v9BHluTpjW3ebBFj8c9e10CQwzgM3jvnoNmq+CPlcwPugPft92ys/SDb01BPDji5bx0jys7y4uLzoJN+b/KaV0aQYq641AOfh1j+qb2/EPJo83/jMpkg/7Pngm2kfQpXXM0mTLcbyOvxtHw35MdxQOOxUppaouTunWbQv7LRqFvO+VePQ9znS/Hvf+8zbfKIKy1+mYTdXQ5lNH9P5lTEcw7tm0nIvUD43jmlYl7GBU6VoQfC245hsb80p/X/tzouHX8tPqwwqeZ1v8Xs2URrPEjt6TQJ3txZGSVVNruxMtj+SxpS+05ZuG299/Dsri6H2ol9bb4SFS5Y9oWTJt66Dx+claxLVtNwAAAAAAAAAAAAAAAAAAOBU+yAIAAAAAAAAAAAAAAAAAnIkXQlmcsm8+0Gn6OsN+0veZbaookDjs9ORA42RdE34SR6VFb84jU8wje8wGHYG6LuYJ8c36t3KjeTYGj3UNjJsmoxJe3yeMJ6lipjLN4G426DzMc1N9sbgTTP4w2tpJRRHkHydNKaW0C9S3kVpMmfJFqMvcoG6IptJ7CmqNIcopUTkweprg2qb7NSTVPPhaLKOaDDRfqkPS7Tb+cZtR04giU1UZenoJ96IU6APlWcrLO6ZaEy1XveiVbuSsH3/9K+bw7kL1wQ/rsWr1mXRETa1yD6XqjVUFtX9cr+jxo0dzuD28MYff3X2ibr8W9Ut3FNrt5TnsRWncXF7O4at3qxq5za/WxD7+XD3Px79mDuf+8/V6uvtz+LXD8ToenmjqMkq6oKx4ZhVTT8mDbQMtU6Sb03LtKZusdkjLj5x/rR5PVrto6iEtk3naN6ioAm1qpP4zCiQnzsMGRVUzBAqVpa1pSdAezXEHecU8k0DX1axUX5HK1jQpqrWRCKOlAvQ8U6qaSI+i54wqqg2YdmcMR/k3agNsHjMFrkbt1JNGpyXxhcshBOU3wpat5XHmfmv7oufcJAyteCpBVa9b9ZyeJ0JVwsvnovfEtD+mzhCNVVD2I02QqommOkajPgTlRzHxmfwkdak4i6dzhtqqYBkNqy/U9n1DGZp0RLrN5M9AGSRpbE1nJOijjNv1WZn8Fiy1EalVI1Vv4+SoSNesbFk6w5QJ2Wcqt5EpzVX9LRPgHtwu97TXHvQ3t6g9w/HGStGPNFc27nUV2KquNFCob2Fdrumf37RLUV5ZieOu/T1OvbZThsNRm6L9JtViR3VpNNaft6sqPVgboPerBqP01nbXLJu0omNuo/QFZSXLiQ5yN0wfcjxnK321wYw1/XsbjcFL1rR7ddZ6mYk4Ze+ysoTV3cduOZNz/+UwU49L2PQnTd9Bj91+pVG5ipdfsa3gGtMerdFS+220Lkmzk6W+VC1bhrqYhdglU9d1498lz4pb1WoU6z5a9puon2O6RcuyZeoGo5KVvGoLs5eUsG89pdFb3uA2puz3fn2jy0oMTj88m6WW/HFX9Oy36Bi9/U3fQt49mjGOqYP9ekDL7V4VmcPUb6zR2dV2grFJ0PeP9MHm8U/XFqg6o76deY+gumzTX1hqt+07h2gcv0xfSrcU2VF/tnfOI0R62qzlUDr5nfiDd+KqfelBfUf00tWxXKtq2GinReFqdJ4yZhgk45p37apRH59npFG27ZiWH3k+kkirf61HWqXoUkWu4/9I8Rq94/V0pnrs4XBYbLsLb5yQ0q3n3C5737q0iOpUs1Gr+vHpfW4iRbcu9eH0eUydlvwyEd3PSP077W9XvpGxc/C9xC7NIMcG4wNN+7RPNOa2+m1ZJiBYniYHaWzGiNxlnG5fg2DrAc2r6/ei6rrPOydzKhNPS1m8OvATzHEnjl+iePylLp7COHKEGbIAAAAAAAAAAAAAAAAAAGfixZghm/xfAbRFf13g/Kq80V9ZyHESV/TrW/2ljtlDf/2h6Rt3utBf2QZxD+ZHGUF89qdci/MP+uuUYNZOvIBx8OsPSUA3/q592y/mg9ME2+2Pw5a/Xot+HaOYX4/r9esP6cyP+v1ffdYIo18kaxT+eaLZXma29PhLkD74lVQf/GLO3IsgLR6ar3TGif6qKZqB2NsEuPFP59cZr+aZBPfQRiJHhM9Ngk5ShuBXLvrLqzCv6mLcesr5l6j1F1b6e0fza3g5543E9/iVj87he/dfrvE8/P/m8OG+PqPjsfor20NgADjsa7V8c/N4Du/e/vV6Da9/Sw3Lfd6Pv5Q/NPWKPiq/an59/+4cvtzVfQ77t+u1Zb9WuPdena37MN+r5x9nBTdFtgWz9KMZlXr/7Uwc5wDzS+rG23xr96hcB7++neP2E2t+k6htVHBxgxYDyYj6zOfZQrpvXi9k0WyMiLVf7+sV6D3RtJr2LUqX82vEqO406YtmRphfr+sv/ZZpaQdTk86hJridQ3BBJTjntD0yEDTB9tC+EfzCX+/hbGCIqrrgmWhaDvoMNb36i3znwCYoB+Gv1wPsrNjlL0DbYN8+yOPmbp6QD027KA8xmgVvZoRHs2LlBkxlrInSLedvghI3yC9ubd0o6XVmFGuePKQgw8vz3gU3VOuJvcQ6hU2agrwXWTlK0hkgdX87a37Zt29MX6nubAYxZnaH/yvj6BevUxlr9Yf+ep6svxgP6gxJSviLX5vpjuiv8Rv/PNEEjKgPr0zl3TR/Jv9oWZZZFMHMpkYqnNJsn80W24vc04TtjkdkxYhm4kYzVKM2ci7XkdVHNu+Ddswcu2VW9N3dn3D2vGkvt/QM5nwYjJfXY9jEFE80C8i0y4HdIapLTZlwxsCmPTUXJLNstM4wliQ/jQdTxS7LmEGtHMEMf7O7hNUUNEj9PbUxmj49vzd7/bi/fyYtytlp094PUXn3SkpUxiJsP/S0Yz1Onf37pMfaZ7wen51IuH6eqU6IjB+aPy5lys+VmSFb9zkcbE05sRtNH72c6PB4WQZvE5tdljMQjyFpg8ZyYGbvaerkhvbFrz+i2bdumpyZYcc4pK6VdvwQvAsq0nuSoflc3sLZfabca4xB+6ud0uBG11vkF3zz2lV3kRmVvcyG7KVizfr+pT/GaepRU3n757f9nOUMr5RSahpVkS3bFTtzUWfV1eegY0ZjVpE09sF9np7FXh6mze/aFguDvrvQMZj/3iyV5WyzNvl9RXN/ZBZlJ7NbL9rac77q6v4v37+Yw7uLKU6ZAdjova9xmDZX8vD9LnjmgjfTUsRuqe/724eM6a5p1XLT7WT8Zt4BaNqnc0s6NE22M1+DznvfZRqXz9a8I9jpOEXOad6RaGx+3eOFd625CjcOM6My+URNqjvTM3j/HpbfIF2R0WO6TJ2dHb2r8Y47hv1K0M7ulT6fM4Na81gr5SoHM2T90ZPf39c+lnkrYOo0vxzY8bL2F0yP+s7zb5mJu8W05R176gzZLWz5RnVXmu7aHs129/aP8s+TJI8ZsgAAAAAAAAAAAAAAAAAAZ4IPsgAAAAAAAAAAAAAAAAAAZ+KFURZPRNoWs9D7pGGRPxczp978YUZVxqp7ifSrqhLYjXpT1dcdzCLVJrES9hPTBLqOSXt5kERZrYofsxLdQqNMWJmyHqnCIl2UUbup9sp5LPqM20j/FSjUIk2x5o9p/3BBb4lb092rNiSY1q7729OXxd/1/IfYOVrTXXztgIeqCFQp2NidavoCvUOO7v+kLJYb3prnLacJRaeVIci5g7N/I9djNA4mCl//pbSihNGyejNdm9HDBukWBU+RPHZz/8Ecvrr/yhx+9y1RTeZavU4GBFW5DJHiNl3WOMrNHH79zd+Ywy99rJ7nkZzn4XDcvmuv523fLHF/+Vs/XeP++DfN4Ve+9Ktz+Jde/fq6/eZLc/h+qtfcd7s5/Hh0WrWqqFLdWaQL1zrYKGFE+2AK2VIjYZToprJZr1dsfejsG/lhhS1aiq741/P+xWp3lKugzvaKSqTACeusMC3+eeY45dpVhTmYOtjPKya9RvW93EltkcU8IF9hruj5Vc1kohnrBFPvyLUdzHVKugM9i6dNvZ3Gcse2Y1oqrZ+sME9oHTe3K56WKN3SK0U6eeOGDhKj5XY8lz7XYpZpKM5Rt+6nKfp+OzorZiSOfdC+dKYO8vtwQ/CsJkVqK0p81dSq4jV69rbo+To3o3jO9twp2WtTmqDeayUfPJTth6G2NTdTBgh0t7aMaz6QspdrfKGKy0u76TdWjPLbKEdlnyA/9Y6KVE1/qi/OQZ+sBHraEtb1qlM7hs2IIVKSmTpV0hioqU3eylOdFRDq2WvK7POUa3Da5e0SYy8tG3Ypy7K3RYFstHqimLP1quxjhhB5mbzgnPtQk6z9ae37u7vP57L1hKTJ0ZYv9/cj9/LZuX+hPacryIiqCrMr+fh9O+1bdqHTuthzJ/tcB213tD4w7xzkfqrWzigGj2nXPonWU9HyL3s1i0b5wOThpb44qpsGk/n1PYN/HpO39P47+4bvaoQNXWi33A5BxzpU3Jr7s37OwWlrI7V5VPbs+6ck+0Tt7t1pivo2cRw6jvbfO0yKTs0frfP3lFK6kj6fGD9TJ/mmbTW/q5bzeGcOouA1WvBAhZ6yn25t04wm0rnOXfbvQ5QphuA9jx0qLMemrdF8St9O26J9vQHR0ip2ySxpA8Z6xSwnYpzjfrtsK1O/vW5NuyOqzWloZu6b/26ll9xv+rDSP+wlbB7/pP/UOlrykl0WRK5T4tD6S/OECet4Z1QI6yn7DerXqANiy552xpb7anuRg+vZ633T90x6zkbfIQ2L0+kwTXWurX+b006VxeIiv7qSfS7kuTTTmEmVrDX/aHutfe+d6Fx3sjSWrWKXtbkZi0oe74PjbD5YRDemV+sSubZ2+eCyUUAH/SZdrsPUH1qu5D3KeBla72gc2qZE78NNe2iG0csxtckTer3mPnSyXcp48F7C9ueX5UbzgVEjm3bEf2625NX3naY9GK9DjcVm8Nr7z0pvVhcsBWP21r6V977RdEP1HUZ9H2rfOegYwx8nT++pg1fQcz12V7pNGs35t4/EIjXxliUmt2iNTyGOIxjfO8pz5VQdcvR+7pS4n+SeMEMWAAAAAAAAAAAAAAAAAOBM8EEWAAAAAAAAAAAAAAAAAOBMvDDK4nl6r87qVg2to2YyNjyjHpPjNpzbKBNlu07x341T2S9k2ztJ/CwbdECqYjV6GqPHG9MxWCnsHNL7EDga1id7B+k7bVa3VSAanZqvLKibVN3kp6oNFCKqVBiMhk7in616qpZyozN4ioKUUiqNP01+ixZs3je4+ZpGa13wNQHT/Yq0aUbhqvqWaNp9MK1+OqfqLFSbodrD0BQWYNOyPFjjy0Z/HTyHQFelpUPjGUY3hJZ7q+L0r1P1hv39qhV+6cHLc/htPaf4NSZzhFGsJFXMVN3J3thwHs3hV995cw6/InXJdaf+teP2Q1frpq9LVadxePP/mMP3XnttDr/25i/M4U+/XFXG717/7hx+5/KT9TSiwmgPo+7ON3IYtPxGehSTh4M8V3dI7r5KqJwIyrUbuW5dWmLuxKhFg32me9cHf7dqQqnXnrICWa8tUp5uiygIj7SB1l4pwfmjVM36nEAlG2oSg/xms5MoZoLzz3tGupPi72PSYlSKy+vQMmPqOqNtS+4+qkuP9atL9Ytpo7XNHVTh5jew1q600l4bfb/u4CY1xNxb51j9+0F1/3JYK3XzQTW42s80/R9ne9AWHUwfxu9zmLZb8545p+rhpjZNjgsKiqqRbD6UNkXqxr2ksWrMVXsobVqg/CyRT0zTFbTv04WESiXZtfSqhlalokYnmjUpzFP/RvN7L5mikbhNX6kJ8m1AE+igPLaoK8P+vtz/fnyexVQIwYkCtXgz+IXSq6ffR8txKx4pK4FytnjbNuiLG9Xt6T7e+gWapuLncUWXyFANnb39fn1oznVnSm4tkWKO8++b4jXRz05ZHKn5arhxtKEppZQ7Xw2orGlro/6mXc5G4/P7FAdXCSfPewjKmy7NIPlNl5Y5dTy+iuj4yob3FZptpuvU/NFGjj0hascUjWVNPx4pg805N3QYnoaGLi6zUd9uOU7agu3PBO981tqRoM3Rvuxlq2NTv5/ZtqrqrXlof5iUxdr3rcdteVbmvZBcjuYzVVZO7XQjSyDYFy1SrowKPXgAwbuGflTbd47i9HZ82p3LRrHrv7czet61ZQX0nE1QxwjmOcuyRm3wnCfM+5yDbvfbfM0HqrY19Y1zz80SDPrAQ125344azave8ykeo481HcE707dIb/bz1nw+XY4qGBvpmEn3OfT+OGCQvN85bU0jJVizp+phpbk0muKdhFtxRmdd2md8D91I5NqVN+9gTT1R3zml8ljirqjitxnzZwm0tvb5aAJ8HfIg280SJEZJ7Hz+yP5z8Fup2+MQuR69SWOF3/eqffbHMlv6gSUYP07bLzqtR6WvJA3PrtX2oMatZcn0bQa/jpvjMEMDfWcncQeacRuRrxWe9g/15CZP6n3W5yN9KyfulGx9PN3bsO3QazbvelXjre9c/HSVuZpSjbO+4/PfCoZLMw3r+3vHnfr+NDr2VD3w04hjOvZp6ZVPaQ/Cfe16N5tghiwAAAAAAAAAAAAAAAAAwJnggywAAAAAAAAAAAAAAAAAwJl4MZTFpU77PcjU3seSOlVrtONU4E7mAauiQXUe15E+MFAGmBtiNKfHaeB78T90qrKTafxGZaua08a/3a0cO11b09Tz3IgiwSqq6vZL0SV0RgMjalEzxX45zdpod2WqvVEnGjuqv71I2lV7UKf+y7Ns/WdotTo1fGF8jKp6knQ56Y5cEBp3CX6eYKR+g/8sZiTvWSNc3b6TcBe4jA+iUVD9WVV3SWL12gP9hSphzKNX5YhqrMb9NT7VdmV5rnrbrH4rubRGRSZ/mI5VFYXxsMn5A/WvpvFa1SKt5q3j/3vR6/Ty8DtV+mgCDnX/x+WLc/jLP/qtc/hLzc/N4a9597Nz+L0HxzgP+cG87VJ0QO9dynkuRUPzdg2//WVS3i/eqftfix7mnbdSSin9Q3/fJ+ZNV3/9h+bw5775X5jD+Td+dg7fvPL1c/jvpqs5/In2lZrGvmqar6739fQvj6oUKb9GLW70aKIKqam2+Uy2q/ahH+uV8FdErj7OxmeONdpH1bmN/9e6K/ntiGqUVH3SBvfCqLBMvXoMq4alU92LKqJVK5M1jY7HMd1WE07qyuSi17nLqieTdixSIAaqmsnFblSxra+e0fLbRfYgK/CpwbH+2Gf/fhtdkR5mmolaKCON5b1JD6t6Nq1f2ws3pYehlhl9hr3WparPUUXqeA+1B6H7Gi2WPFxtf3uTnytdp3Xp8VhtI1TLqTKcg9zPJihYoWZWwlP/RtsoPe5aq0a1wGgd08tzM6aYZf+ilR32cs5ejnukGrZG2zq/n9XJjbkck1X6+ryLKqKC69S+QGv0RZWDrGvQdKKiH9M7BP1Dk9/l+hsroazbH9f7eU/6rVP8RsmmnV/jFPSvczB9LrnOxi+fc241CkRfH3clfc+9XP9jSeNeCrynvjWaXtV57XyF2hBo8JTW5H1RV41p1zyh6Y7q2kiBZM9Tt+/KVAfXbbECWu+E3iB9nnXzwXG4l7wmdk9Ja6HG1EjSTkg+izTN/fhY+mCc0gT5ppGyNEj5DJcXmfqIpm+j+bri6QWfBG9Jl66XvkVSNZ83TrhlztLHaTPD8bgz/EY7e2MIbduCZRei9sIoOlVNGC1RMxKpxfQe62Mz46fgvuzS8jm3uk2HD42ON+T8mseDcW+kaJ9uhSpEtc2/Um2oGZv6+Vax/fDj/tr+96oHDZf3CN6/BEwx2iWLgqWEgjj6aP+VfNaW5RjgGJ/qAOv2g181phwoE6ezRnVTCcYJxshadrKLtlN6rJStOW9JvpL2/GpXx3q5kf5KoKTfS7ndSzncj33hG/O8tU6VtOp7M9Pn8d9R7KR8aKsyXf8jfVdllLCqM5Xz66sTswRY527vprx/U+O7lpd2u0565W0Na/9dLZKdqFJvSu1nTddvloka9O81jgs5TyP99yFYPsIqUiW5U39JnZ+iVk1yfl0y6NG+7qNq+V3jjxmnPHk9aD9d3hNq37O/qekTRXZu/T6F1nfZUej2prL106djfVOu5NGa/feyfcpzeh6j3vXfoWlebXTpDGlr9vvrOdyNGffyoibKaIelnHZtvc9XF63sr/lAfdR1zHqQa+t2x2M7bVulDjTvmlUbu6+a4rSTOsvcIu37H8+jj/hCm3l976rqXymHJq+oqleUr52cc9I3m3c1vfYn6v3R5WGyPjc1dBddwlDe907PbVefW7+XfYWwz2P2kvG49mHHvH+l3yg6VZX75WcIxywSj9Q3N7lmkLmO1TZH2zfTh9G4/bGHthmtFIpZWazjYvPORct18J0lUk2bdty8jLL/T/F7wCzP3uj+zVKalcZEGhL+AAAgAElEQVSo1e3/b6dP24st6v3caDnwx+Dzti0q/w2EaZnPb17ky9+jc/r1pznnQe/58jwaszZv+gd9J3Y4RP02H1fDH/XZN8SXEjNkAQAAAAAAAAAAAAAAAADOBh9kAQAAAAAAAAAAAAAAAADOxIuhLA4wigjzl+X0X6OPVcVeoMxRNVCk21Ht080o61E9h02Tr8MxVqhAsuPP9o6mPq9PKze7BDOl+3GqeqSIsnKi077bH1SHFD7DcZv5e3APVamQ/bQ0TuSRMjeaPP40puxHMRSjOlD1naTL6IZVt7NMseoIjU5U7lWkZTDxGDWS6BvH9Krk4v3cH/N8rDftieIzasbib08r+g9T7lWzkVUB5GuPNV8fPlI1xPfu3Z/De0eBpDKtRtQzTVO1Lg8fVk3NcE80Cu9WVchrb/3OHP5VUZRcvPINKaWUvvqnf2ze9usvvzqHd+nlOfwgfWEO//xL31UT1leN1U2uaua9eHrK7mFNe3+8DtULGrVHjTnUo4Vk5znHhczf7Nsybukq766nthDVZZv2GdNi1KKq8DL5N1B4BArKJ0XTcuo9Mfl8VI6o2XQo6+W0OVEbModOVIWoPqdPy3rieJ4anjUngcIzulsmLY4Z53ZE2tJlR3cXYfJ1sL9uVw3OrNVbP41VJquaJ6jT19qPUCmpmiItH8lvu6L7fxim4/R5++e3Ok+TSjduT7hqdKaqQAzaK91nZxR/Grdq00T/Nt4io/fRvpLf1IVKWH226lKa7rnmZaOIDpZMiPryRjEo2605alJHSXy6r5xzr1ruQC0bkb38p88q+6ViSz2p45ClxPKWIlxPv6F/FGmptJ2Y+nNR26FbtVxpu6NXr9sPRj2cl/FFlxDVTWZpiqiONUcc06d1WrCswDm0XGtE99Pktw33wsO0l+YPNWi11zUcKXG3nvtJmJeDkG2qird9mOSG7RIHGvnTT69H1ARP6dI6ugna/Ci++J2HH820/xDcw2i7xrLlPNNlmLouOE9ez9YhUz6M0rqtX6vj6/6O/aZ9prpxuS2l2+2CqWTczTt9rab3a9w/esbZLFPgl02jVtV6V+LUVQMmhayW9c7kydqH2Jtb7ut+TX/FLNPl9fE1LO8rTP/cfxdil2GSzaZeL4u4I6WjDadVdP+bMX77HEQLKZrTxvR/JA+p3nkvyk/nnZcu43XqO5xIv6lqxtzrdYx5PxiXFrM0lr+0ih3X3D0O2FJ+I9Wj7YYH/XCnHjLLwETvhKLxtY7xTN4She64Xd/rDUaBrG1+jdosl6aKUnlvZMvt8no03ElfqZMOpY4JomPtUhfLstL3w2LbcV9/mSY7ZtO0+Oev9ygYA8qLyFY0vNGSUaa3KplCy9Z0rK2P/frDKGRlSSJ9QRqOH50x0040zhE6lLPXdvc5s7ynM0sCdo17XKy11bj9ZRWmCsfW49p2SnQbmu6oXpmVxcF9UKI6pgn2MWPZ5OfViRKU66H38613DSnZttvr8zztd3m345nzyolxnzomcDXJYbvsZ5Yty15NmLo+zMvah1l/03XK+6wS1HVbYYYsAAAAAAAAAAAAAAAAAMCZ4IMsAAAAAAAAAAAAAAAAAMCZeDGUxVmnbauSxddvTVP5o6n2Ou382igfRJdQVF3gf5dW1dMU3hvXYE1rp/Ft0LZZnKnXOnXeXJsc5WhYb6cr0qm5it1wmvy63kjZq/ZB9Rfj0Ubh5aQppWQ0xVZ3u64GmI/bkFYlkhuFiiHd7iidTByq+kmq6fNVKSW65lnft65y680t8TUSUV5N43T7vWpa0vJ6b2N0Yv4uVg2V/e1eWiOiXQZ9olJwukkhYtQrfn43KkrZZb+vcT96rSqLX7qsSuC3b+oBl4djnIemHnfR+vXXZapKlEP/uXqefVUJv/Klqix++Su/YQ5/7M2/m1JK6Y2f/Es1rf/ivzaHv/I9Vdy8O4d/8eWvqhf3di2V16r3bG5qONdjLw8fPZ4ni0IzUH7afKOKm3V1RuPYJbaU8WFTHlqW8WFDbWcUJ4Gia4iUMI5eqQ30RkZfvMH9ErU1pyhKGv8RpkAMFDLtY5599hVIVuuyheX9NO25bfTqeYL70AXqHV0SYeoLWK2ttv+BYjesb4RIOT92eiIV9mDSJ3/QvKenHPz9vfgj7Y7GbZR0zjNJ6ZZ6ZnEWi1G/qHLKKK31iFpn9UnroaXOTbX+ZqmL4odbyeSttCk5yzlN3j7+bx80hlHbqWnRvm+rFypp0eUzpuJksnt4Hk1W0LcJ+pazet+53ttxGB2x9iOCvB/pg6b8ZMqSqs/MmgWiknPK7O00egpfV5ec7P3com4y+6h618lzOh7ZNmYICNqaQ5763pVO+55+UsP+l1Fwq1573L7TvKljN31UGl+gEdf0NkF+no7copaKVKBKlA9zcXobUT84UkPrfV6PZqZ3nmVKtxWVckBwnhJ1hvIyjnMoiyd1uBkPBe2sXk4z+PnD7LOS3OiZKGG7HNQfjenP5UWa9B7qWNecM3gmUf2tTPfLLKkgKdwF9dfpemfvfcGdu965i7JcMOGW4j37Pc615z3uFRy7LMuePjYlmz+zeT/l9zOb5Pchp7IXLTsVNKm3HaH1PFJPXUnleClt41V7VGPqshx2iYG6fX/QPrmWt1ri7JhIFa1eO+ovH2DqI/NOQfqT5r2AaREX4UGXEVtR5j7J9nm5Ms2HZs0PGVPL/Wwbe6Xz7gfRQXfLfG5UshtGWyXIH4cSlBWJZtb6BopI2+aqbtY/f6SDnN83Bvv2on1ug4Y+0lFH1eT0iMzyUnIePaeN2++rmf6U6ceMfeJg36gib0w7Lq2DWS1E88IynhLWk5qWdf3nhSyfZZdLGxbHmfKmOmRxpbfqGHb0rLfDk1rerAqit0QurW11fO0rkO3LFT2n6dyn2zRBLZwlMVEfwcbmtAGyQ9c6fclb2HF33d5G5x/P0/d1/GsUzcGaFvY51D1sP1j6FLp1Wo7KpMNNnl12wn+NcOual2P392PvDfv+eh4n7bpvG7Ttpu8Q5HH7yGt+WqsblS363lO08HZJmNPOuYUnHUNsUWqfspzLqdlmy73wnlus/94GM2QBAAAAAAAAAAAAAAAAAM4EH2QBAAAAAAAAAAAAAAAAAM7Ei6EsTqI1NGog330zmRn0a7KqhA+qSutkariqOlam/Y871Xgm3V2g6sgr097HWPzNOk1/vCqrrE3yd98P1xgPSaDLku2ThkbVPfF0dE23/w1flSh7R1N8PMH0P9Uoqg7Ij89oqTZMmZ8O3aS7DQ1V6wdblcGRfpOkacM5g3RVA0Vwj018Ek6al/2p/KoJqkprP02e6u9WsjZpArKzf/RMjIIgKB/WzKNaGxGdjSdoRBuh+WoojtMn2VJwuNnP4ccvfWQO37t6dQ6/+ajuP0mIB9FpGgOSOHB2IgW5LFVf/MahKoM/+c7n5/A3D1Vl/Mb/9u+mlFJ65/d+z7zt7e73zuFvu/7xOfzO7qNz+FGpquWL8s4c7ktNy9DV8zdGE+UoezY5IgI/TYCnagkV4YF2yejRVM/iud035MNQbSHHqjpKaVWn2kx5UtsCiS9Q5p3q4nBV9Sv73j5PpLccInVHnjdK5Mnd92kQ6beMfjTSKAV2tNbT0wT1aPSstC5t/a5NrIeZFDPahku+skpWv01fW74gJV/bHy4roPckaPNDdba71d+hHSRVqvaKyqek2KRrLteidZN80Jpz1nBnyqTqzPx+0ZTfgybKlPuoztyyJIAquqZ4rCpenusG1ZGq4kqkAWyWdb0G+yB/ZFMfa1urGri7842mtTN5TJeA0LBPVN9MWUXTanz3do2DIHYhUu+5WnDJPyf2IcO2Qf4xaW51wKeX1gaZ1Swpkf18q0uUTHm7M7ctUGtpHtNyKg1fb1ToWpc55cbpvy7+MPjbw3GnMu5zansV/erZtjXr/YiJgxmDSi4PsqpNjK+nm695y5jpxLGR6YuN/9+kHQ4148ndbofuyxu3ZQkKIyyMxqNrWmMdz3v3+Amwba3GeaQP2hGtX+1yR/55Ig3wHKepD31lbw4GZFv6ymv76s6mr5IDPash6Audcn6NLejXl6j/Od/0QH+ZfSWr0V7rMllSs1xJX+DlTsaPoydRr0bra80fD7XZk+d8CPoCWZfGys3i7wbjItVnqH1oiVuXrDLZTPuqy4FaqKGXcAk6+bGm8Hi0XU4m0Oe2tYXttB5oZXmLQZ9n3Wc37tOJ7jXrOCV4Djq+zMb1LGVf3onq+7mpD9kEeTlaxsvUk1vGQc69jZYGGEwvJRhTbqhX6nnq3x/t6zsMM+4JOouD1HGaXHttToc/aLBCtWgRZXPRc2reWm7TZ6/LqZjBjIyfcmllF8k30fpEybm2aHwZXduGd6xzqnLUa1dVbL2egzw4HbOZJU1UVe+kUZcHFPt46ppaj8Zabkli8TPApC7XPn4j99uIlsN3937cXh9Shx1R2MQd9Akbk/f1Pi+fbQka3Wj8EC6DtEH9655nQ3ut7wKifp5H1Je16fP3V03x6rhBymnRb1h5yzeaJ2PTd7D3EeeajjluIza8Y11JY/T+8v0sZbCmLFa0zNg8HsMMWQAAAAAAAAAAAAAAAACAM8EHWQAAAAAAAAAAAAAAAACAM/FiKItLoChTpZajATJqPFUWJ9WJGCGAbBftQKhZkSRO0/pVnxIaiP1p4EZTGCjc5q3Fl4V4yoWUbmnBItuPpmU6VvUl9kxuHNlVxtj9oyncjeOuaALdTGy8iJQWEud48BZtqu7SB1qqUxRd0TNWhYgx4gXxado9pUWjVt1A4mX0PqpacPf2w6FCU9O0RecVUESzMum6Q4WEUQOpxkF2GZYapUUaxzugCo9Iu6Nxq2akFbfJzeXlHH75ldfmcPdm3T4ZC7T87iRNe3ngVWqc0qGvOuKhv67nf/yFOfzO3/gLc/jVj9xPKaX0xt//+2s6HtV78rHrX5vDf/PeN83hy0f1rF37xTnc39yv2yW9u/7BHL6ZNDOBhsU4CAOKqbOjPLTcbpQopjpy6tRj5O6x7tmMolGj8OvuyEinqryovpvuUJT3jZ7WJNLf/2nQG833+v76lD2TT6xr0n03tMsBVWCmEYoGxuhG6i6qE4l0u8WrPwMHUHRcY+rmZbpTijUn0+0K9SkbFPaeHt5EHqDP0qQv2Mf2s4JIT9AR5Rxds4+qiQ7D8k5n1R4H/ZxW4miDMqv1hy2fNSdOqPZY1VpalvsNHiWjzmycNivse1Ws5Ur7c/55jA5zTHvYb4nOv2WpCU8LHqRpMO28X09HRHXsfI8Ce5uJe03Pfguz/QRFVqQAjDD7ODozW9fIs89Bf1/LT+PX2b30bRtn+QKjpw3bSKmDjZrRV12aY6dra/w9o3FkbCYO/7DcFIXVGKhlNlR6+8eWW/9P6bZyVNtov5/Rii5T6zIt11N52uX1pSO2ENYDZfq/X9Y3mcCD/kJptR3fHocStS9tqFBb1gNRPyO6tiH6XXw4DqrBaQmlEtSBQ1QfGV3kCZ3IoA6I4rZlX555UB9Ox9rlZjSOKGHr7ZhNo0Z697giuk6v/57SrXbCvEdYvtMxGtwclYP6j0vZqpriB7uq13zQ1dd6U5/zeqjju6GvYVUGD1o3SL17c+hlH7/d65rlNvOuKlpqy9TvWvb8PqRXx8c2QI1DxpeD/64qGuNN8WidpdphHW8MolwdGs0f+iKh7t/pPtOyNboqR9SoBGk14w0zrgmUxH0/pns9w2tfwGiVw3cnd79Di9qIKU2L84c66rvHbNpXPBgtaJQ+UbXK81St8WDU6cOYPlkqRVXCXj893RrfmT6CjrGknh7b8cHcH13SQeOQuJP+Qf8lGmtROXv3WQ3IsUpW3+HIsaZLoe2OxDmWiUYzv+ZZqTt7Wd5rf5BzyrFtp2n0vwFM97bTP6vqeFfrUc1DuoKO5tVh8PPzrAWXuNssGuns1xNGIx0tr6Ht+BzU+l/75jU2O07w21prfNU87LQBG8ZAZikH827D1BrBoV7fyg+HZCfdt9KirClplWZD2x0na1gcaJYj0rGueQ7r4fWTn/I14K5otg9wT35uwbFbtp/CFjX12jmj47amjxmyAAAAAAAAAAAAAAAAAABngg+yAAAAAAAAAAAAAAAAAABn4oVQFpdcp7nn5E/f93S3Vo3jq0eM2lWtKXLsIZoGbTTJ05R5iTuaXq9hVQnlwd0nDU4iVXlh4hClwsm+StUEHC8kUgBlo5LxXWBWdSQ6E1E6eHqLaHq70an5hpdNTAqTk6bu30qXagKiaein6Hmt5cpXNFjVQ6CNGTfrvTf5Q3K/aooDu2aKVNNzMFIn6r3doMWKHmEnF71FazjvW/SaJSmRnk7rhzFdvWomRHSlOhpfZGP1NGJ0Ss1rH5vD9z8tuuF0M55H4hAHTs61Kt63NfzoUCVVrw/7Ofzwtz9d0/juL83h9p/7D1NKKX3uCzV93/+xz9a0Dm/P4c9cfm9N6+OHc/jmqiqt9Do7kczspIA+bh+nlFJqAkX0LZdwTXegV4z0SqHabT6PxBGoiVV5pWcxqvG5LfLjiyjrReIktPyqQmww2h9fMbiW3i1VqrW6Sb1nKurgPmtEJ9WTfp7YxHieYTi4f+491U6ybZ3R3a3oc3JQdw9GuSnhIO9FykZPiVuCPG6qY990FJYeU386aiAlB3V6aFfcoH5Zw6hfZHukzzO6VKcfk+WKrSosLfa9HYwuVPsoU11SpL/XSTI609D75doq5KTPJ+fZO4os1RgbzabmvaBv08v2i0aGBp4GLtRSaar1H4FCLVLIO/c5qhuMLrJdz2NRnpzq22z6pP64wubJDXVWUCbX0rdlny3lajdXbJrh63EH075UjPo2KCtGKe7EoX3SQ1BnlqDxjPqQnoQuGieEqnYh0r+beIJjvTii8Ys1xUX9n8r02PT26LPKxY+86JINmi7ZrksCTH3hSFj8tPJkN9dZfrobTd+GcYWytsSBRrdFa6v4Ek17v6bzN9m/hia4P5HiL1x6yCkfUfUSCb/tcw7yu6bRaWvCPp5JgNaf6/XkdG1W8+3r6ZUmXBbFb+uGokrAOZJ5Wx+0AdFZ7HsB0VEOTjyDn5s6VVqqZlzCL3dVTXwh57wU72aWNnBS6+5lrKn9hr2OewcZ0wbjDTGEmkc+jNfc6fjO9AX8dxE5Whor6MR69XQj9yfst6ag3it+/lCmOqmY9wKaQf0xrepMixlvROMQ+/+UbvfhgtxnikQgzzb5XdM+6Xa39JvknaQqcaNl1JywqjhNSoM+aaQut+nyx1tTf26I2kXVfOqtMk2T/05Qx+bT/dR+jiqLk5SrTpd3CJTFbec/58lEHqmwtf7Q8+wkvovOr1c0r1qd6/TOtl1sO4Zr+hq9NrmgXbvy3sacRzZK46mW5nB87WjG70pv1ST77yBzUGfpV5NBNMnD4OeVufdglPVaB0g+0GcYlckVFWqk431fut8VTFkP+p5b6okozqeRxifVyYZLiwR6+C1on8Y7+yl16m1OWWLR5tPT4oj299J4SprGf7lxh+37SvtV0no+PJXpmT/NssQMWQAAAAAAAAAAAAAAAACAM8EHWQAAAAAAAAAAAAAAAACAM/FCKItTWZ96nx29hFH3BLrEC6NtlXCregFfi2UtPKPeQPdV1YEkwNhWAh1TNLV52t4YtZcqKiS+4JyqRBnMfZFp28OkZwsUQBI2uhd3b6sWuVBtjROP0ShFSqNA+7SF6TxblLmnahFOUcVZJZmqI+rmIRBMGRulUw58oeEtlbGEexOhn16z/3jHVFWVrWsoOK4yRPlQwjtV2Ixhq3gLyomEs6PTOiZRFTJ1+348ujf7aj7wKxN9DntVn1yLku+1j8zhe6nqhr/UHHXDF3LWw6GqVYerizm8O1zP4fayVtGDnPSNz74xh7/p+/6ROfyX82sppZS++t6jeds3vPPzc/g3d6/P4S82r87hR+qEyfUacq5p7Mq9mpam6pMnBVcb6ackXEwel3wT5Mne6MK26yCGrPWKnt/HaOvG59xvUFFYxW1wnuz/wehCnOs3ylrZbpSSG+q4J2UwbY2kS/Yxyda6QouQky20LYqq3VN1IpMmyla7fh9C6bdcp2mDx22mHg/SpP8IrH6at1qpD02+zct9txAreStarXvaR/P4jKdO0x20o5GOSP+xck0HTUC/rqzpTbkxjcmY1lqntqqR0r6IxHEjD6LVPlTQpM55KDJOaVjiUIW+XoNRNsqxB8d1mSXhpvxsyDbRrzO9pUFKsAaC0TgFNyBUZ60kUpcgaHWpA9W9BX2HSAvq5fdIV2lUYStLStyJ06dQxV1ZKY+L6DaUt6lPfpAEHpJ/fzQKHSA2Jr9LPus1z5XFeYy52uRrTWEwlsn+c9btkzQuqhs1T3iK2ZRutUeB3sojysu6DE6X/GuInps3rjW6/YOOaeu+2v/KOjbUMevg57OprK6NS59ku+k3z220n/dsfg/qj6DsRWVluud2HFXZoi8u4bHSBk7jW/POIRrHrpdr05+M9Nb5jm13nsWPz7YZ8gydGIYN1xCVHnM9TlsS1mknagdL0PnWvvf0XHQsPkQ9OtMP9IXQO33+8p5pKp9mWS7tQ0lSL0QzuhO16P0LqcGCce+NKJEnJe+N/P1awgejBRXFrlk+QQ6QZ2XaySktjZaHGr6Q7bnomF+iltq5ie6/eV80jHGs10GxbtavD5VmaJZpzap+lesxedLXUjYmD0m9Ml+Hn6/Ejpqyacm0DTK9yzlk8rsZdy6VxXGb58enlJUyGdUviqlX5DxRee9X2iDTFul906UW5OFqOdB3wyYPyThk2tu87zJlU1sY0WtLfK3R6qq2VsaD+ViKu53+XfKh5M8L+cflRe3FqcrYtMs30UDx7v6P1ePW7Z12HMvB3V81yPMyQProQ8Wuf68iVa+OqXUMMSmB7b0PxquBkrY0+sw1Dy3Tbsb5EkcThG0C/GV2NL3z9Tv39fb5T9XtmvIu60BO74Sj+2aLpvaLpEyGy8wsx+63fOI1jiAGe/360nb9vdB0jyJNsbfv7XOatJToLdHKcScqdqPn7B0b1eMRp55fddzPgvD92GmvEk/SaA9BG/UkMEMWAAAAAAAAAAAAAAAAAOBMvBgzZIVoVmxrfvm1/MWJmX2iv4LRXw0Hv6bRb+rRLM3pV9Y5mEWh26NfeNsf/8p2/fXaOGMjyywOO1V3+Wv0lJKZUhHNDC3OL07sr6T99OlMw8ab7rTYX39pujhl/Mtfwf+N4GlEv9+Nf1m7/msiE7/z65N4X/2ltBynv6STfUoOfoHoxOfN5L4LndHamGe1fqwXxxaiX23rLwC92b8m/5qpxcGMBvPrZJmVnPXXv+Mv2b1fl6WUks5IKv6vX3v5iVu/lxmyLz+Yw/dynfX6xjT7t5FfL+uvc3c1wgc3j+fw9aHORH0r7ebw1UtfOYcf3ftaScxvp5RSevWVOjv3I7/863P4p1+t+97IJT+W6qYtr83hXf7d+ge5F4eu/ua62Tu/XhNMHgvywZbcdEr+NLNb13/wm7yyH+a9iJN/vVa3T78GNTP95LhBK00zS3E9Waek6dZf6mmc2TR3Hyv7T9nD/Djavw/mF68bcsUpM0bNnvZnj3NwCGbCaNmf6+wgeVvSZGYdBO37WhvkzRJbxCfoRIJTrRNzHMF0Ny2bm2aunNB29r0/00D/0Ug7YruF8mvh+de8ksfMrJBKOAPAmRF1PI+kxak/IvS+9cER1johafFmJet9DSf5SPuv+brRe7i9XEX0ph3179UWpjzXBP0WM1fEL9Zhe2Dq+HG7PhPT5mh+C9Jq2rTgFpoyNP3KdkP6Irb8mrebO471771chM7ODibBG9qgDciLwO1Z6jVo8l54b/3ZC9ZOUMbj1nPWphnMT0gJMp8WQ2O3MB3daMw2/l9nZ8lD6SQSnUmn13kwFgAZy+nMkPHYEjzw92MPsrOZjueP+oFmhlX0sPS+mdm/QdrHOPW+NWFf7e7ZErfT2zj53JSNIGrT/Yj6RXpocP+neMy7iGAEZc8ZlMnglg/Os9hUlJ5CeduSr7b0FRVrQRi3mTo4uG8ShzHIyHYzO62rZfJidxy/6YQgM0NW2stW+jM7ndUm++/7OvNsH8zG7Mf7dS1VwI30pw7mgmp8Ja+/K9Nx8hwKZp9emJmgfjtuZ8vKP/Sdmz7zqS4J+mrmGYez7fzypkzvVHSGld6TXSvGFVMhyMxAjU9n1Ab34knR6+myX8lqPTnvLrPeikmf39PpD727PZoh689W9dnyrKIZz8psHzH9OXMiiU/PI+OaQWfLyjklmrlNkzx7GPxxhbn+4vu1drJV3/FOM6511pnOmja2jE76fjLbvpNna2aH632WZE15JTeSl824w4w8XQaJ0MyCN43N2A+WB6SzTLdM5ItmEkYzZ3N27qcx9vlx2zy5jO947MoYuNd99RuF3w/PZnann64prwSfRew44cSxnulRmGga8/9jWmXfDbM1rQ10NSnraQ2e/abze/fijBZN3cfapdTcELynDs550juxlbrzafG040tpvX0x+4bvHjfk/ZW0N0FZepJ3KMyQBQAAAAAAAAAAAAAAAAA4E3yQBQAAAAAAAAAAAAAAAAA4Ey+IsrjMWlxVE+tUciPIGD8j61TiS9lXlQ9Fpn6r7sWoUnQKvuoqVGkxqcUCdWOjugI5v2oMejPzOdAklOMjuZA995KOQzANWjU4uo6yXtuQfCXOnL5AJ2IUBZHCzKjQVCOlaoYxbtFmHA6+NiPnzt8enN9q3pbXZhSNgYJoZ3RqskC7akP8aOoC4IFe4KXezwdD6+/fDlXtofd2mP8vGjDxmT6U+PZynitRfuiteJwPyeNyvKG9KJdaUYi0Q6Dc0MXnVekkyo3WlFXVXh6PNYo7U2bkmuUPql3Se7uT9Day0P2kFdLyrfQaDV0AACAASURBVBmkBFrugy7KLr7fffPuHH7j8v4c/rKPf8Mcfu3z/2dKKaV3drUme/v+q3P4/uN35vCjtiqL0+OrOfhg99Ycvuzq/r/ym397Dn/9135vSiml7/xM3fZmV5/x37z4jhq31IeXUmbaw5fmcJEm4mF5u26Xmz5pXodAb7R3tyZbUelmCWsDdThxAfo5vqjQCp6a0uhezL4+Wn9a/ei6UjI720zjHOlHVW2i7WWg2ejma1MNmbQvovZOUgdH9X6ktFLm+luVgqr50PpQ9WSBbi9UiMzbozbFV3ip2lWvxqjlVCcz3qJe9OOmXyARXmh/ptT7qXXPwagUJQ+p/WzSEWn6gnpK71sxcdTwFlVbTaucM1D97LVvIft3gYOoF0XaVDsZo5Ke06+m07U+rUCT1GgemtRzqiELlldQzD0M2h1l0mFeyA1/LEl9GFxQK/qvVitN6cTtJR6NZirPB332YdH0tVhmu252dJiRDjkF+qde1NC96rxM/9SvM7265yDlZB9dZ6TA1rJnOuvH/2n/pNP8Ie1PpLyyp4/K4bJO0vo6S19R+1xGZx/cN83PWjc/GnO3pnVX/LBBnpXmrWvRW97rar02tdGqWDMKPn3GqqeTf+wlYze93v+6vz6XKemR8nswxc2/Ts1jei8a00cZx4CSl1XYp2F5hGbcdSP7aNiY4FXvOR4q1aW53+bZBxpHM1Yw4yDJn/tjhbMTB2KUr1VFvpe8PKgyWfY34+4xfqPmM4/N325s0CZZ9ZyPpZ97IfdrCu+kvTDtr6deTXY5lWt5uKZ903HVmLdMf9e8F1j291JKRv1qcpvuZJZX0XHV8rioRVfFfW8r9bpd2sZoLDtvC+rXg3mGy7Tejk+fxX5+D+RGbdtoHZcH1ZcVq8r1l1r6ujFP7rLWY/UoXT5I7/1F9uvPLB2DC0nBS2N/8Up0olnLclNrSqOglnNe38gVyXuU/qbm/ZuDjOnHNqDItUVLFjyyHcTk0ZjtTp7Q9qfV/q5ErXrYQMWuT9r0/aVTPvWn9X2Pac61PpTnqXpnbQ+0r6plfxjfkVxI3XihL9Y0Pr0GyTedlIlO3tc0opOdl/TS9kfrSdPmyRjHenjn0EHvYVvzViPXMeWtTs4zFFFXq1Jbnqeaak0/RxtpCbeT2jStY+sPXxM86EUHKulheocl7XWjy5/IfdDlo65lf30/aTTEzpovnRlUqr643k9toy/1fZ9GJ6rrg7y36vJxGSp9R67vzy46Ldc1uv1+L+FFso/p0rZR0jtVMfo+Vp/iXqsjWQOj7eqSWa3p6Wh/znmrouN1GV83wYvfVhXdkrlMWZV3mN1O+qXjsoBxO+e/OLIKZKkzzLsQfQcx/V/KiXnvK4edqC33jm2DdJtxsb6j128eQd9Br3Nw8r6po51xaUq2/2He1wfvJdb6H00w1lE0vlbLe68qcsnEjmo66odpuI3034Pft1Q8ZXG/ZUwZ6dwjBXNZ5gtdGiC+3/61RenSvv3gmO2NRlrHseZ6gvtp3sVomzXcmT67EqnpXLm7az2tfaQ1pbUep+Gu2/aplRmyAAAAAAAAAAAAAAAAAABngg+yAAAAAAAAAAAAAAAAAABn4oVQFuckOpvInOXNFJawUbzoLO33mbatRCrdF5UpvZHq5+8Fnkban9ble8pixSjEVP9g9Ioanx7rnM9M1w80BkbxG6jAghKSy1Kj8H4w8cg9Ug1tGb1sfVQHBHFbBUGw/Slgyrj9xxwqopjZ3Xswh4c06VFU6SNKFtXEDNUrc5BLeFu0Q1fpo3P41YfXc/hTb/1KSimli/4L87afe/lrvMt5ioxPZvDVEjHreevJJMXwVDD1SrDLSdGtxxdlG5OfIq3N1KbJrtpv+Hu5rfMI9TH6jzXdShDnlrrT1umru8OI0fucuL99gs6zPfE5RIqop9Xur53T5lWz0yIYpcgXHd7S4wbn9+xeWk/EamY/vlP7HLMWS7ZFMVillMQRaMm8sFGrb3nEso/2M/sN53SisP3N4KJtHCfUQy9QHXSqxjpi2kdNmDeeB+yOuLfU0542zTy3DWOMWBfmxBmVwbDMRrs/m4F31HfxTh+lL77MqH7fsL9rUFvPe1Fdn4P9146zO/mbI/z8tOUa/O3R/qcQ6fu6IHwhitJOdJQX8obtcgx3naqz6757Kdd9oECM0qjKxlbU4ZOyeLAdaDfu99OOeWh8utSWauBVaR213aY10PsypTFYymbLfVOlZn4KDUiUP6PlUqJ0PQ3s9Uf19LK/n+1LFDd956x1YxVnRXWQZfBTM6k7dd+DKot71YlK36ZXTbHsI81uKcs8V3R5g+DZn/qEjcZ0ToC8P9Slf8waJetniuqPZDSmTn+uBPdKTOka9y7VP9jlzTRvjfkw6PpFx12Yek/q5s5XtCtTvoj+3jZ+nRntb9tGf/tEdD0RJ9XT76Nwbmnf11TCEVuWSVprr6Ox25b2X5djiNSyXrk551j4g447HgzGI3Efe31Mcte2J2FLHj9HvmCGLAAAAAAAAAAAAAAAAADAmeCDLAAAAAAAAAAAAAAAAADAmXghlMWKqp4af2Zz/bt11nhBo9ZSfJlHdKY6bVlPuUn5FRApjp+1dUvT0crFvR9V6Ckag5MVbyvKrZTOq1NZI9JJqBJlMPvXcG+mwEs5cM6j6jnVqhyMSiVQAMgeTXQ/Rw1MDnbIUfjEm9/LAf2U9ihPbFENnZCd3o/avG30ntftg6hSdi9XrfD1pI4SnVRbqkJDNcVDeVzTKCrjfXq5nqivOuSvePhwDn/qnb8z/r0e94svfVs9rtqN77hV66XfM2CFOpHwRJFqCF4InrayWPZugkyxRZOzRV98Tkqz7Askc23+cZEqfogUcubg5d9P0nnesfea+kXr12j70+ZUfV5g5LMavHGf52E23aINDZXeT6jM2VKWov2f1T2KNae6z2JTtKtdukS2WzVi0PDPCkS5D0GZVaLyYdIYLNmwxvup04zub1KRm8i3RFKDWzTFT6osNstuvODrv2zRuhl5oOxyWOy5ZPDyWdDWRPuEZX/loUftT46e8YZzvijK4lMV+0NwbWvK4miZALs8je5TW6mwvAf36BRr2pZ8u9bunrLswTKBT6Y3VE69hghPSafbWrNvLc27QFOs269kjHdZV5lJF7vjPp2MqW9Egzoc6j9uDqJULLXWuAhUnEZZLGmflMW9ZuZ+XYcc5YMnVVRq3lfF8MFYXvWdhz8KbJyOgdavW3Si0buDKPy0W6MnvZ/2HdeJ5TBou73T2yWgniytTw+/niySn61ytGaofny/on/v5WVNkfUotG/TS//vMGgejtJ4PKcU9bCtifTFYb2m2u+xfigy2BlafYX/5POrVE0cLY3hpW8oqizW42QJrsavb6y297hd28VI+a3HXVxcyPbk7hPd26kMhX04VVBvqQVOKCtGKx/woqpy3bYz+fl6S/sSha1G24mvBNuD/Yfe1xRH71S8ZTxs5P7mp82zWkpIWWsj7krL6nhwg4I4UhZHyzNOz/Np3R8v723hlHGxe94nOisAAAAAAAAAAAAAAAAAAKzCB1kAAAAAAAAAAAAAAAAAgDORX4Rp8Tnnz6eUfiOl9LGU0hvPOTkA8OGFOggAnifUQQDwvKEeAoDnCXUQADxPqIMA4HlDPfTB4GtLKR/3/vBCfJCdyDn/VCnlu553OgDgwwl1EAA8T6iDAOB5Qz0EAM8T6iAAeJ5QBwHA84Z66IMPymIAAAAAAAAAAAAAAAAAgDPBB1kAAAAAAAAAAAAAAAAAgDPxon2Q/S+fdwIA4EMNdRAAPE+ogwDgeUM9BADPE+ogAHieUAcBwPOGeugDzgu1hiwAAAAAAAAAAAAAAAAAwAeJF22GLAAAAAAAAAAAAAAAAADABwY+yAIAAAAAAAAAAAAAAAAAnIkX4oNszvkHcs6/nHP+tZzzn3ze6QGADyY55z+bc/5czvkXZNtrOee/knP+1fH/Hx2355zzfzbWSz+Xc/7O55dyAPggkHP+6pzzX8s5/1LO+Rdzzn9i3E49BABnJ+d8lXP+v3POf3usg/79cfvX5Zx/YqyD/sec88W4/XL896+Nf/89zzP9APDBIOfc5px/Juf8v47/pg4CgGdGzvnXc84/n3P+2ZzzT43bGI8BwDMh5/xqzvlHc87/z/hu6B+mDvpw8dw/yOac25TSf5FS+qdSSt+aUvqXcs7f+nxTBQAfUP7rlNIP3Nr2J1NKP15K+caU0o+P/07pWCd94/jfH0sp/elnlEYA+OBySCn9G6WUb0kpfXdK6Y+PfR7qIQB4FlynlL6vlPJtKaVvTyn9QM75u1NK/1FK6YfGOuiLKaUfHPf/wZTSF0sp35BS+qFxPwCA98ufSCn9kvybOggAnjX/eCnl20sp3zX+m/EYADwr/tOU0l8qpXxzSunb0rFPRB30IeK5f5BNKf2DKaVfK6V8upRyk1L6H1JKf/A5pwkAPoCUUv73lNIXbm3+gymlHxnDP5JS+mdl+39TjvxfKaVXc86feDYpBYAPIqWUz5ZSfnoMv5OOHe9PJuohAHgGjHXJu+M/d+N/JaX0fSmlHx23366DprrpR1NK359zzs8ouQDwASTn/FUppd+fUvrh8d85UQcBwPOH8RgAnJ2c8ysppd+XUvozKaVUSrkppXwpUQd9qHgRPsh+MqX0W/Lvz4zbAACeBV9eSvlsSsePJSmlLxu3UzcBwNkYtXvfkVL6iUQ9BADPiFEV+rMppc+llP5KSun/TSl9qZRyGHfRemaug8a/v5VSev3ZphgAPmD8JymlfyulNIz/fj1RBwHAs6WklP5yzvlv5Zz/2LiN8RgAPAs+lVL6fErpvxqXb/jhnPODRB30oeJF+CDr/cKxPPNUAABYqJsA4CzknF9KKf1PKaV/vZTy9l27OtuohwDgiSml9KWUb08pfVU6moq+xdtt/D91EAA8NXLOfyCl9LlSyt/Szc6u1EEAcE6+p5TynemoAv3jOeffd8e+1EMA8DTpUkrfmVL606WU70gpvZeqntiDOugDyIvwQfYzKaWvln9/VUrpt59TWgDgw8fvTrqH8f+fG7dTNwHAUyfnvEvHj7H/XSnlL4ybqYcA4JkyqrH+ejquZ/1qzrkb/6T1zFwHjX//SFou/QAAsJXvSSn9MznnX0/Hpaq+Lx1nzFIHAcAzo5Ty2+P/P5dS+rF0/IEa4zEAeBZ8JqX0mVLKT4z//tF0/EBLHfQh4kX4IPuTKaVvzDl/Xc75IqX0h1NKf/E5pwkAPjz8xZTSHxnDfySl9L/I9n81H/nulNJbkz4CAOBJGNc9+zMppV8qpfzH8ifqIQA4Oznnj+ecXx3D91JK/0Q6rmX911JKf2jc7XYdNNVNfyil9FdLKfwiGwCeiFLKv11K+apSyu9Jx/c+f7WU8i8n6iAAeEbknB/knF+ewimlfzKl9AuJ8RgAPANKKb+TUvqtnPM3jZu+P6X0dxJ10IeK/CL0Z3PO/3Q6/jKyTSn92VLKn3rOSQKADyA55z+XUvrelNLHUkq/m1L691JK/3NK6c+nlL4mpfSbKaV/vpTyhfHDyX+eUvqBlNLDlNIfLaX81PNINwB8MMg5/6Mppb+RUvr5VNdO+3fScR1Z6iEAOCs5538gpfQj6TjmalJKf76U8h/knD+VjrPVXksp/UxK6V8ppVznnK9SSv9tOq53/YWU0h8upXz6+aQeAD5I5Jy/N6X0b5ZS/gB1EAA8K8b65sfGf3Yppf++lPKncs6vJ8ZjAPAMyDl/e0rph1NKFymlT6eU/mgax2aJOuhDwQvxQRYAAAAAAAAAAAAAAAAA4IPIi6AsBgAAAAAAAAAAAAAAAAD4QMIHWQAAAAAAAAAAAAAAAACAM8EHWQAAAAAAAAAAAAAAAACAM8EHWQAAAAAAAAAAAAAAAACAM8EHWQAAAAAAAAAAAAAAAACAM8EHWQAAAAAAAAAAAAAAAACAM8EHWQAAAAAAAAAAAAAAAACAM8EHWQAAAAAAAAAAAAAAAACAM8EHWQAAAAAAAAAAAAAAAACAM8EHWQAAAAAAAAAAAAAAAACAM8EHWQAAAAAAAAAAAAAAAACAM8EHWQAAAAAAAAAAAAAAAACAM8EHWQAAAAAAAAAAAAAAAACAM8EHWQAAAAAAAAAAAAAAAACAM8EHWQAAAAAAAAAAAAAAAACAM8EHWQAAAAAAAAAAAAAAAACAM8EHWQAAAAAAAAAAAAAAAACAM8EHWQAAAAAAAAAAAAAAAACAM8EHWQAAAAAAAAAAAAAAAACAM8EHWQAAAAAAAAAAAAAAAACAM8EHWQAAAAAAAAAAAAAAAACAM8EHWQAAAAAAAAAAAAAAAACAM8EHWQAAAAAAAAAAAAAAAACAM8EHWQAAAAAAAAAAAAAAAACAM8EHWQAAAAAAAAAAAAAAAACAM8EHWQAAAAAAAAAAAAAAAACAM8EHWQAAAAAAAAAAAAAAAACAM8EHWQAAAAAAAAAAAAAAAACAM8EHWQAAAAAAAAAAAAAAAACAM8EHWQAAAAAAAAAAAAAAAACAM8EHWQAAAAAAAAAAAAAAAACAM8EHWQAAAAAAAAAAAAAAAACAM8EHWQAAAAAAAAAAAAAAAACAM8EHWQAAAAAAAAAAAAAAAACAM8EHWQAAAAAAAAAAAAAAAACAM8EHWQAAAAAAAAAAAAAAAACAM8EHWQAAAAAAAAAAAAAAAACAM8EHWQAAAAAAAAAAAAAAAACAM8EHWQAAAAAAAAAAAAAAAACAM8EHWQAAAAAAAAAAAAAAAACAM8EHWQAAAAAAAAAAAAAAAACAM8EHWQAAAAAAAAAAAAAAAACAM8EHWQAAAAAAAAAAAAAAAACAM8EHWQAAAAAAAAAAAAAAAACAM8EHWQAAAAAAAAAAAAAAAACAM8EHWQAAAAAAAAAAAAAAAACAM8EHWQAAAAAAAAAAAAAAAACAM8EHWQAAAAAAAAAAAAAAAACAM8EHWQAAAAAAAAAAAAAAAACAM8EHWQAAAAAAAAAAAAAAAACAM8EHWQAAAAAAAAAAAAAAAACAM8EHWQAAAAAAAAAAAAAAAACAM8EHWQAAAAAAAAAAAAAAAACAM8EHWQAAAAAAAAAAAAAAAACAM8EHWQAAAAAAAAAAAAAAAACAM8EHWQAAAAAAAAAAAAAAAACAM8EHWQAAAAAAAAAAAAAAAACAM8EHWQAAAAAAAAAAAAAAAACAM8EHWQAAAAAAAAAAAAAAAACAM8EHWQAAAAAAAAAAAAAAAACAM8EHWQAAAAAAAAAAAAAAAACAM8EHWQAAAAAAAAAAAAAAAACAM8EHWQAAAAAAAAAAAAAAAACAM8EHWQAAAAAAAAAAAAAAAACAM8EHWQAA+P/Zu3sdSba2TcgRmVX9fkhYjLDgMzCwGYszQMLDhRPAwsPhSDDGwMbGGDFIHMGMCxJohIQY4cA4SMC7u/IHozMq76dzPZ0RVRV773e4LmPv7Kz4jxUr1orIuAMAAAAAANiJG7IAAAAAAAAAO3FDFgAAAAAAAGAnbsgCAAAAAAAA7MQNWQAAAAAAAICduCELAAAAAAAAsBM3ZAEAAAAAAAB24oYsAAAAAAAAwE7ckAUAAAAAAADYiRuyAAAAAAAAADtxQxYAAAAAAABgJ27IAgAAAAAAAOzEDVkAAAAAAACAnbghCwAAAAAAALATN2QBAAAAAAAAduKGLAAAAAAAAMBO3JAFAAAAAAAA2IkbsgAAAAAAAAA7cUMWAAAAAAAAYCduyAIAAAAAAADsxA1ZAAAAAAAAgJ24IQsAAAAAAACwEzdkAQAAAAAAAHbihiwAAAAAAADATtyQBQAAAAAAANiJG7IAAAAAAAAAO3FDFgAAAAAAAGAnbsgCAAAAAAAA7MQNWQAAAAAAAICduCELAAAAAAAAsBM3ZAEAAAAAAAB24oYsAAAAAAAAwE7ckAUAAAAAAADYiRuyAAAAAAAAADtxQxYAAAAAAABgJ27IAgAAAAAAAOzEDVkAAAAAAACAnbghCwAAAAAAALATN2QBAAAAAAAAduKGLAAAAAAAAMBO3JAFAAAAAAAA2IkbsgAAAAAAAAA7cUMWAAAAAAAAYCduyAIAAAAAAADsxA1ZAAAAAAAAgJ24IQsAAAAAAACwEzdkAQAAAAAAAHbihiwAAAAAAADATtyQBQAAAAAAANiJG7IAAAAAAAAAO3FDFgAAAAAAAGAnbsgCAAAAAAAA7MQNWQAAAAAAAICduCELAAAAAAAAsBM3ZAEAAAAAAAB24oYsAAAAAAAAwE7ckAUAAAAAAADYiRuyAAAAAAAAADtxQxYAAAAAAABgJ27IAgAAAAAAAOzEDVkAAAAAAACAnbghCwAAAAAAALATN2QBAAAAAAAAduKGLAAAAAAAAMBO3JAFAAAAAAAA2IkbsgAAAAAAAAA7cUMWAAAAAAAAYCduyAIAAAAAAADsxA1ZAAAAAAAAgJ24IQsAAAAAAACwEzdkAQAAAAAAAHbihiwAAAAAAADATtyQBQAAAAAAANiJG7IAAAAAAAAAO3FDFgAAAAAAAGAnbsgCAAAAAAAA7MQNWQAAAAAAAICduCELAAAAAAAAsBM3ZAEAAAAAAAB24oYsAAAAAAAAwE7ckAUAAAAAAADYiRuyAAAAAAAAADtxQxYAAAAAAABgJ27IAgAAAAAAAOzEDVkAAAAAAACAnbghCwAAAAAAALATN2QBAAAAAAAAduKGLAAAAAAAAMBO3JAFAAAAAAAA2IkbsgAAAAAAAAA7cUMWAAAAAAAAYCduyAIAAAAAAADsxA1ZAAAAAAAAgJ24IQsAAAAAAACwEzdkAQAAAAAAAHbihiwAAAAAAADATtyQBQAAAAAAANiJG7IAAAAAAAAAO3FDFgAAAAAAAGAnbsgCAAAAAAAA7MQNWQAAAAAAAICduCELAAAAAAAAsBM3ZAEAAAAAAAB24oYsAAAAAAAAwE7ckAUAAAAAAADYiRuyAAAAAAAAADtxQxYAAAAAAABgJ27IAgAAAAAAAOzEDVkAAAAAAACAnbghCwAAAAAAALATN2QBAAAAAAAAduKGLAAAAAAAAMBO3JAFAAAAAAAA2IkbsgAAAAAAAAA7cUMWAAAAAAAAYCduyAIAAAAAAADsxA1ZAAAAAAAAgJ24IQsAAAAAAACwEzdkAQAAAAAAAHbihiwAAAAAAADATtyQBQAAAAAAANiJG7IAAAAAAAAAO3FDFgAAAAAAAGAnbsgCAAAAAAAA7MQNWQAAAAAAAICduCELAAAAAAAAsBM3ZAEAAAAAAAB24oYsAAAAAAAAwE7ckAUAAAAAAADYiRuyAAAAAAAAADtxQxYAAAAAAABgJ27IAgAAAAAAAOzEDVkAAAAAAACAnbghCwAAAAAAALATN2QBAAAAAAAAduKGLAAAAAAAAMBO3JAFAAAAAAAA2IkbsgAAAAAAAAA7cUMWAAAAAAAAYCduyAIAAAAAAADsxA1ZAAAAAAAAgJ24IQsAAAAAAACwEzdkAQAAAAAAAHbihiwAAAAAAADATtyQBQAAAAAAANiJG7IAAAAAAAAAO3FDFgAAAAAAAGAnbsgCAAAAAAAA7MQNWQAAAAAAAICduCELAAAAAAAAsBM3ZAEAAAAAAAB24oYsAAAAAAAAwE7ckAUAAAAAAADYiRuyAAAAAAAAADtxQxYAAAAAAABgJ27IAgAAAAAAAOzEDVkAAAAAAACAnbghCwAAAAAAALATN2QBAAAAAAAAduKGLAAAAAAAAMBO3JAFAAAAAAAA2IkbsgAAAAAAAAA7cUMWAAAAAAAAYCduyAIAAAAAAADsxA1ZAAAAAAAAgJ3sdkN2nuf/cJ7n/2me538+z/N/sdd8AAAAAAAAAP6s5uv1+vUTnefjNE3/8zRN/8E0Tf9imqZ/Ok3Tf3K9Xv/H0fD/xj/4B9e///u///VEny3mnB/n4SDXbiLX4cfxTOOrucxmPM92iI3j3ue5fthfeb7f8+9z8/3zMZ/9oXy1Q1ncV1twnhhvz24S83A24/3TlfG5G+bpIfF8xbaXyHn4cZnVtVvLdgONlyC/7krzaOD693k0SDeVOqfB8Gsm0e6rLXIXX8d/6I+9Fes28Lm6aVwmNk3xE7PvzhlbtMfeml344dmvGPGLzhm/u+588Hutz4YT2d/cmeuj59rNm74ZYcv85/H5sk5v/eTqaCtG3HPnbpz2ly9Kew7az5ozze91QH3Jem48XW5bta/aEOvXtDsm+kP2cY9+rAWRU/j4GGvn2pfDX/cfx+3xXyxF0w5tPW2ef7wP1u7D5Q8rzq1r2pPd9nzfhl2bvZnnmv5Lzn/Utm27D833+ZfLdGkm/sR1vH2u5fumP1i6EuuPqGtXfq/jaddhumVcPt+nfThkwe7qjOc9yfr9/DDe4M9Pvh732Z63Iu7flu29pon9dNr3P6zpf7cTL19v69NvcSllpSur08Mwbd1w3XZGuG5ana6MPa94P9r+68vyihq7OcaWxd28X5trn6va+KPd0lTkOe3jPD7GDs3wy0S/rFm3pjkz2m/d+WJY1/XjPpnNL8bLOmab0TlgVXnbPO2vbXxvveb14WmHr1iDrUt0bf41WpYv619tWtEtV3U/vm03j7fuIu8vJzI3n9OlNFc21NPNofHha7ONNW28D1Z7/TDbG8UrPKlLVhSEVf2q0ZybyqbtV2wcvjvGx9MeT+X/+j/+xf95vV7/zdHfXn45xY/796dp+ufX6/V/uS3Yfz1N0380TdPwhuzf//3fT//kv/vvfznB6+XXK3843h/2PRyO9/Gul/jcNDJj2ufLePjRd7VRMv58WDNMLO+zmxplPZthu8Z0Ot3WM7dPmmObzPN9nt3w6dw1EpZpxjKd4/Mltn3p/3YtoSfPd69Z1k6uc+t8jnmtr5zna27PcdnLuee+uHd8YrxoBbf7s9mH51iHCBq2TAAAIABJREFUtAxR9kk4ZD+iu7hyvQ6HORxiWWLZl3ldzvd5vsWyHq7jfZLTK9+/xLSz07Bce3q5H3d5DOZx9RLTPh7jOG3mOWd9c3g83o8x3nwYb7eyfTbeOHkvH7FbT7GPz119eLoP0+3Prv5chj+8fvx0cozy2dWTo8ZaqV8H23utr/ihS7ev5ifnrs/Mf355vs2/6kc8X6kcG832abdn+wOMJxfzVpin58feeVDHftUP287dOg/qiq5NtGZZcphRe+Ha1E1by1LXRhnt80u37tHm6YYp9dGK4+19epfx+a+b9prv3//+fNIfrt+naZqusW277TLStUnTccU54KPy6OlaWaP5HL7mECu69dxizfmyfD8on+2w831rbZ1PGWZDGNKp1Af3+XdtwVFb4DPLWtqKK47Pri32Ps9muaOZWdscTd23tEvnJ+2gh+XL47RZxuwzlbp5NHBTsVzipscp+wxRhs6nx/Z2zjPbuGX5Bn2QH9O7L8sp1uE4ZVs55nk7iLONm8d11w48Njcasq/wfRqv2+l0eviu63+nrCf/7/Nf7+M255f5cnxYvvPldP98vn/+7Zzb8z7/PB9dSn9wvIyj4ynLQcxmejvlNmnKW3z/11j2ZVlyu/3dt7+8f54v477w6fJ2n390ws5RJk9ZyOcf63k5v00j1+bcdSz7816GXrO/FWUr98v7ePP4WD4cmr5JHJ1ZVs7Nzcf3/u3leZ2auv5Qfi77cDD9Y3OJsbYD799/j53y11OU4bhkmM3g5Rg7nR7LzDRN09t5XEd3fcqsv7ptdF6u0TfTuOQ5L+v6qD6zHHbu+2283Of5cdgfs7z/4XsuQHx8i+21lKGu/39utkNeU8hxT7EPr82ZZx40qq5xnOa0X6K8/esvr++f/+4164T78H+JcS/Tj41e2xZdX2t8fuuuG3VG18rest6L2eR+yLKX57RTs//fbsOXOiPLclM+DyvaQukvg/NUVya+r2jW5rK8xvnlEGXl9OymQ3e9MerAl5fmvDtoIxzzhteTdt00Tc1Z8eN9tvSy8a7UqWnDjUrzcdWv9O/W1PVLebo05XDU3ls7z3R50mfqyvWafXI9NPXxrTx1fcDcV1kmctr/T9QZ5+YcPDqXXJpt/9UPM3bb+yXbrSvKZFcO0/s6RaV2bu5brVnGbphRHVyuVZT+U7Qd4tz9mm2BbP9cH69ZH5pz4TGv/69o2712fcCyHo9tyK5fkfP5b//L//x/HU582i+y+N+apul/i3//i9t37+Z5/k/nef5n8zz/s3/5L//lTosBAAAAAAAA8MfZ6wnZ0e3lcqv+er3+o2ma/tE0TdO/9w//4fXpnffBreM1v3KtTzo2v76IQY5T/ory8ZcT7dNbX2T5pVD+ir77xfaq6TW/7hgpv/Yu3z9/yrg+yRbjXga/jMhfp3TTm8bb+ZK/N9rhiYn7sqx4GmDDr2Xy12Dtk9rNr6pKCR4sVz7lmr8YL8t0zF+L/PoJgDrtfPIof/15l08oXOJXK92vmfIp73l+3C7dLwrPsVXyidd8UrnUCfkj6/z+Nv/jJctY/przrswnCtyhmeclf2U9WP8s7/ljsPnw/Dhd9STM7Xjb8JDYh4zqwa1PNHZPJbdP/t+2f/f3NfZ8WrSra7fMc9WT+RuXhY9pt+GOx9aWc32pMy7j8rbmmBy2kFaUnzwOS732wbLXTW/rMOlZnbnuePtY0saaSKMt7bOH4eP7Ldu8rY/LCeuPrT+Gy/jFv0j+Knu89mVR2o3dUy6bY2bX+4p129qeKd/HkxZ93ThID8hptMf4tuP6fTt/0VOxpW0Zi5vDD58UL3VAtKUz2iy6w9fzvZs/N09cd1Gk93neP+dTlzmNl1yH8uTZYOSyi3M5xs/P51ao8ZLZ34m+e9cPGuj6ermeJYXnmk8sxPeDsnAofaP7fniN5X6LR+y66xjd/lk2c9fePOaTWk3MaDfu6CnRUmZO0cFqxnvJBJd4EvgYfblDPrl7+zgfx/3lj2de9fv53ZxPNMTX3dP+U+7bPK7WJzmtaZ+tqWO679/n2bZlY/7nPA5jelM+wR3XAOIAWa5BbO33rGn/HJu6dInM7lK+Uj7FeozK7BB/uMQFi2xbnm/785oXNE7ja1jlaapokx+jfJza+ObbeBufwvqKp7YytS13Wz7tNjdP7uaTo5dIYDgfI5lr2XbX8f7OJ6LK0/Zle+byjtdj9HTYIRMQS3rAxxLuOpfm+thXtQ/fBv2J0neL+eeF/Uv3tFdTVss1xif90XwS9ho75drsoO5pyKWOudQT03ga0bboUvO6eW7RJmQ1585u3NESbo277eYzehL70JTDtKbebef5qwX9pGMmMAzmX1LwmjZ+HuO5nc+R1rHmGvzyhHYeAd1221pPj86N7ROyx+e36TJJsrv4O3qy+Xp4fl9g67XEr+4Pd09kd0+3PlumS/3DfXrx9em0IjntVsdlsyCro5p2syIubdrv2PoX0zTlS2H/7Wma/ved5gUAAAAAAADwp7TXDdl/Ok3TvzvP878zz/O3aZr+42ma/pud5gUAAAAAAADwp7RLZPH1ej3N8/yfTdP0T6Yf71j+r67X6//QDT9P89NHjsePeK+PhvmxXN3j5hFv1EQtjOLxconWvAR5U3TlJ2KKt8b6jWyNMSgvl+/mfxumxOq2STrN/PfMi7w8jyPI9akvff91BEHGgHQxze0LuAcvIO+W6RTxPafrONrj0kXPxLjX23zmFU/az81L0U/lhfMxfMY+vD6GaqyJqFoVEdHEsx2m12mapunbYRyTk7Fh5xKLER+7TOASX/AYUdGtW4kvPj6PE2ldl/nEPsn9EINeMqYm65u2nmq+vw2f5bSr97LOLuVgTfzW6Bg7dPPZVn8+iy59Gnf2ML3n0Ttb4on72LT9bI1Q/WofjUr5aFz0Wst+u17H5X3PCNOtvnq5unbO1pjiZ8tVYzmfL0s9Or92++dxumWfr4uS/XhZ/WjJPnR5b2vm+SSefuv85w2/CY3TYj0v/w24Nu2Fj5abr7YmOnPrKwmezWddGRrH6q15xcNovDLlbC9s6G9lW2Ve0WZvt08Xf5YRi7e+0jnqtL+8jmPdTiV2MOrGpn1eIldvNeg4MLcqm+o47ku0MbjTEgMX7bqovMvWjHri3GzCXM+3U7Z5Iy7znsMfy5Hts/G0yzocu2sKWZcNFjJfy5Hx2yViL/ZbV24uzfyXhc/m+7X84/3jyyG3Z8YalrC2+/CxXN8H5fy3jHuLvlSmFL/EtF9iNufTfaDL8XGec2y3Gsf3vB3eHUvFF1exWQ4zOvxZrN6aY+aY8c2X+7YqcaF5mWWwfGuu53xvtm3WPbkr3vIYOz9el8hidWmuyWWc7LX0DcfXk0pJHezDa8RO564/xuROZRkjwja3XFYPl8d+xTUrwZzRxmbJ8FrdJ9o2tf7IOPvuQtv66661TZ7XMe7f/5bXufK6w20bZQz8OS4/H2N/ny4RbT6Pj4nOKT6PNme9LnL/Ptfh2saP378/15e63cb7+jbpdXBuyAjPbyvGm8/jbfhSyv7dpazzj3HfynXPGPbQnMfz3N2UsTwfLps8y1XZ3yUX9P79qTngSnlvr538en+dVtSZ6bDhPWFdDOtWWWcu63M9fX//rr8ON/68pn3+0f7J1ld6jYavryLJ8pvfj6/ZXt6ev3rx2XK0y5dlv91uv55+f41v/H22ifM6fdbTeXyMppKH+tb9mvPfUvbXODb3C0q76CseJ22ux+c54Fg30vvHpW3XvWbkI/Z6h+x0vV7/8TRN/3iv6QMAAAAAAAD82e35fmYAAAAAAACA/1/b7QnZr/DRSMc1j17Xx+GfP0p/GMUhrojC6uf/6yibbhprogEv3WPYT8fcpoveLUG+JXLjcQnaKNCcyGUef/8FSrzAdfx9F/v8NA662T4Zr9DF/baRyYNooIx0upzHGcMZKX2OR+xPgzjk1FUQ83Uch1NicJuYoEPG/Zwft2FX9jNma2t0dU5yHhzLGUGUxa2rga5NxG+NZn6MfulkWWrn2cYkf+ygqPEfzffN8M/it/rxxsuSZSKnkp9Hdd+aen/LeeT31EcjLd/9/tGVf4Q2quULIqD2jF3uomx/L219sGbcLnZpiaT9Hcves+2/dS0/uj/XlZWPxRf309u2rDnt42Ce66b3+X37mSjsjHc8fnBRjl0b4U8UZbzm+Fy2Y7Y5+rHuZW9r7PRoWbbH+n8svvgz57G2Vn0WU7yiHLw0MZrPzF07/TL+/hLt7bINT/dh8vUib0/a5L+93YMZs9zUV640rxEpm+XXZWJVnHrT1+yms8QaHpqI6HPthP1qUR+cymthctRB3F0TidbJSLb6yp04Hwz21bWLM23m375uqZx3YuTL43dlei+xbhHZF6mgpc92LrHK98+v732vKEvZZs142tg+2RudS2GNuNIc+eXxtUb5aqC3FfGBL835rcSLD/p+9ViO8js/b9vVfl98n5vo9odzWYdBZO1U+zrlXJflMLZu1hPnQT3UvR6mizD/LaKR32JflFj0qExG9VTd3/F9WZa8jpBleFyXvpXhlwEyUnA4y1aNnG/6r9OyDcfH4KWNlMx9G+NGvuS5RO+vW+afdaXz7/JYvY6X/dkpsOtfd/VUXvTJY//7bf6HKc9tb/fla47rU86nvb4wPtctx1NXN9ZrSLl/HuOIf3w/jg7/aD81Y2sPK6axxAZnffC91DWxrwbX1X65LE3/dYlmzmt8p9iHr830Smz+1BzLUVZeh8Up6737x4xhPZahV1y4y6UaXY8ux0zTR27LYbTPY4EP82Ok6eUyvk77mZjgZdzyCoKY3HFNhHnph4z327NNu+Z6ztZrPqPv29cndk3V3A8xzDHbP6NbDSsOpdyfayKOh8vXrM/3FdeWtr4K5lk/bc3+OZa2w/r5HOoA92nML8Pvs231kufUbFs9Wefcgnk0duexQ/a145UR5Rr0YVnUbfcbf+XPeaUaAAAAAAAA4F8BbsgCAAAAAAAA7ORPE1m8JbJxFMOy5jHx7TFruUyXx2nMzx/BT2WOOZ1BXOdjyMGvtTHFTyMQMspkHKOw1Si+ptNFAHZRYIP0h1XK9JrV7GI7+hiFJ/Pp1qfEF4/HzZKXscLn2zRzG19LXFFMr4kFu5wi8iynk4/p3x7lv57H61CXPL6Ncn0+j7dnRn3P119HPcyH8fGbkRtdpNThOI4FX9at1g3bfptyOIwLYklqyXm+L+8XRSo20WIfjc/pjrfURXQPo4Q3ZlGO4swf5nPb5Fsj4X8v3TyvhxWRI6NYrDXzLPP/2pjZPzoyeUtMz2esidQej/fxmOIt55St0/iq4b9C2y4bfNe2VdZEv34w6qmNM/uCbbtHFPdH45D2tDnKdmO80hZdlHFnS8TxYcfDZ852eB/U+y5jn+dm+Lptb9Fza8rPxmPpo/vwM/X7l9T7K36PXF/rcIuXLtPIftf4lRpdxPEl+o8lKjZfB3Jdpn1vJ7+dtvVTzl2Ea67/0t6Pc9qpeRVGjTkdu5bynMMvsa1NW2lj3dC1VUsf63R++K6N4jyOlyuPt4xZvYz6RxuLZolhi+/rMZnLMihnJSEy4m4jku34mtcZMg7yXrb+31ifjJw9DPZXfneJftyapOmXWNPfsh11649e49U7GSGa26rECzZxql2MeIklXeYV69NdCTk013zqfrsHec7nOJYPyzLd+46XEk8+jjKeTvPo25/iWccRoYtzF7cb2yfjiE/n5nOs6Dm28+V2KTGn/ZrlIONeY7kOJRZzfK0h68asS5ZY0Iz93Zr7WyK146rb+RqRtMuyRxmvMcUZeTlellP5+r7dXmPdRv3rVbHxzfCX47j+qHXfj/93kY9zOd4yLjKvbdzH/WuM+3p53Lfd9a7ansn88+FilWO/vnIuRr3NP89/r8fxsFmujrlPStt2XCss2+LbeXy9KbXtmWxHZH042m/NtZ9Lifwez7PW4/fPp67GW2Jwc3/HMr3l8Z7DZF2S56Mp93Oegx63V26pnH+59pf7JNc5rzE27Z/RqwzWtG0yyrhcBZzzOmzO88cyZnRxrYM/fh0hz3XLdOauDbO579gM/8HXn3RlMnXX4E/dzhgOO96fx6wb8hV15c1yj+OuuSuS7cBD0xbpLPNpX1O44brr2uHf462jPsybgVvPO52lvXYezPtBvqYhv27qnmyLPSseh6YNWWfftL8ao/3WOR7X3bjyhCwAAAAAAADATv5ET8j++hfcH5UvOs9fA26dz3z7dctHn6Z5nN7HRu5+/bDmqdjRLzA+85TPofmF6KV5MnJR133FT1/Kowkrfrkw+EnLecUvqetTgs3TneUXL4NfnFzOD9/9/PncfF9+eZa/usxf0Z4ff+19yn0Yv8JaU8Ke/bL21KxP+cV4Lkv+gvYcvzKd8teDuT5TfH/7pWH54X6Md2x+eRTLUn7BfLhXb3P+svY2n/rDqPH+zl+6zfGzzGvzBOjc/BJ5qSzKkzAxz2PzC6LyBMCKJxaemZvydllVVsfb6HL79c/LqhJ3l09wzytW4dmL6L/a1roxh+/KwR/91Ometqxbt7u/4imsvZ+8eq8SmnSHaeOvAevEfz3/P+Ip1zXW/UL28Zf503Sv4z6z77tfiz6z5QnJH8vStAsG+/yrjvU/+snmXY+9LeVmh+2w5Ynar9oP8zC5JJ8AGP+a9tI8oVGeRsxzzfSx807tM3W/2e2SU9bPb93T1F07Kwa5rP+lcpn/mkZHDj+YT0mYaZ7wuszZLsgnouIYy5Sb8tTtMs94UikSbqYmqaXWa+M2cVn72/z/2qTN5FO7P+VyvH86Tdmu7/o4Pz5n87k80Zhtz+apg7LYWd7Lk8XZbr71mfLcmk9X5vGY7f1SyPKJzViA8pTV/Djt8sRNJBCVjf/YN/nxj9wuMc0ndXNd7iY9KNchFuYljom3cr4eHGP51EGuW1mfHH5FGtbg3Fl6//H9a/O07Bql77f8q/SHIrkphr7M4/KRfdopEnHySdzlSb1S79QFifk3fa1SuPJJvtyej8Mco1znU215nOZlm3zKqPTpyyEU+3zp30Y9ltcwuro564w8Vs7N9YVaqy3/yn7k+HOer/Jp4Xwy9G3KfX63rPPhOt5Z5anY+ToapHXKf9yms7V9VDRPGb0057r3Jyab+bTX+HI/5zBxQSe3y7dRIkLMMs95eSidmo3YXWN89mTZqXkKKuvjnGdNnxvXWcsDidd4MrG7TtsViVqum22+lI+un1T+0bStSvswjr28lpntj0Fb9RL78lhn2ow3rgdy3ZYnyLc8UfjzNPr+wa/7+m3ddB0fS7XNc/fatFXPt3rjXMrmuPx+71IF87xX2uePw2/td65JDilPyl8G/ZDN/ejuusj4KeKlrOZ3v2U7o7uOXxIDYi+W2ec5Y9AWWZXa8uwc1VuGuTRtonZ/rvi6JAYMlj3D+y7N8XtckVBW5j9Y3jx+LnlNv7Tzor2f45YG4P1jSSF6UuaPec9h7uZ/9zo/tm2mqdZP51sbMc95mZyZw66p16bJE7IAAAAAAAAAu3FDFgAAAAAAAGAnf47I4nneFFk8D6I9usfrUxdf/Gw+Oa8/U+RkF7e3JrpriQz6VHRj9yh/E6P1Psxl/CL21O3PNS9Af5/NmhiD831ZSmxsE09yjeEPgxiWEm8Q0+iiV1LGtoxiiqfpvv5vsQ1f5nyMPkI0SpRO81LpJ7Ftp0wGjlyojDLOfZKRGzVhL+JRjvdq5/L97T7ILTfm/HL/+19e759fM85iHh/7GQP32sVS3I79EiUXkU4lTqyZxrWJILh2sYK3ZXyJYyNjbTN7pe6Rj9U3XXmfm2HaY7mbfsZOvH83jtpZ86uf2PztS9f/SGu2ST1fjGMK6/Drfw/1Veed0blz73l+xXw+GqH6GdeujXBctuHz2KytMj6xnf9Hp71hO18+ses3vw5iEIt1XfF6ia8oB1ujVecupno0zS6VafM816//Z6JiO1997G093t/nvWa8HeuGzxyb45jir1e3W0Z0rS8rTWrqT698ydinX2+Lri3SDfPT0oyHv/x6mmvikJ9NY6sSt5t/iPkcYn3OUX+cIgv0EmNfb99n2yqjb6f2lRbj7fZ2OQ2/X/qSta34GFn743O2g2M+cdLIPsEp+2y3z9+u93b94dgcV5fcnvfPL03E3NxEoS0xYrVPOW57tXVtt82fDfskLnGa+tj0MpUY5FT6coNxm7jIEjEbE8/teYpxX2OfX+aXh+U+RATgXMphRM81/aQc/DA4Dkvc28b4zzR3x82T8+th7uINx67XccTdlrqpG+Z8ivqgOY+UInnJ+d/aqtP475n1/NfTvS/+/TR+VdEU65kRi0vEcPYjX/K6QPQImysRJV27rP8XnDrPzTGZ12Xmru8+qBsz9vnYvGIoa9r2HBgfR9dAy3Zorn0dV8Yh/jyfadr2qo+XrIPKOowzJfP8EVd5hjI687cn+2GaVl7bG/R1V73+pGkXZPz6aAm3vCpu7bijyOga4d2t+3ByUylwMXzG7Wa5Xc6v3XnxUpYvylVzQeuaccc1f/THNM7j7VAjkCNOdWN/59m+yJj1Q16Dbaad7Yi37lr2YJUuzavL1jiVOuOxzXNYdWbcZl3Z+vV45ftmGbN9OnrVRaqvgxjPs7Rn4zr6mj71/TWEz/dP3gvIqPZLXbDhuMv543zNMjE+R7xGVX+O4yBv5JV46Sxbgx13aUp2xv3nEF9xTfDQRhbn/Mf1VFf3bVmuPM9fm9ZI3issr1SJWPolSrlr4x6jfXxs7ok9zHfVUAAAAAAAAABs5oYsAAAAAAAAwE7+FJHF8zR+7HdLxPAfESW8dzzcFutiRuPx8EE0RBdtutXrnLE2j/EwGWVSnunPhN0mUup6GceZpFFR6WKKM46gPJrexNCk8/QYgdBGYjQbtIthyaiBHPW0RE03v6XIuN1ziY6KRYk4ppf4Q0YTXG//Os6v79+9He5xEnPEK5zb7ZPxY+M4k99O398/H29RxoeX+3Y9X+/zj2SzEmu7NdJyWd4SIxgRTZdmeueIOC7R1THMs+j0rdF86dKMW2JtntQDWyNzMk6li2n+Codmu9VtuD7apUYGb1vuZ3Hun/EVMcVfca7bIwJ423J9/bYdLcfWdVsTRbo1YuiZbnlHEalr1m1NfdiWrds8S0DUHxAXXermFZv7o8vVRbZ1s9wSX/yZqOWt23w0r631xO+1b9NH67J2vD+gfH51tHgnYzTnpoR2rzF5H29rnHiJfh0Pk4leW6a/Jkqua+eWyLMlIXxFe3sqkXTP20Jf3R/LiMzse5yvjzHFP75fsvxy2s9fP1LjNcevXzkPohm7WPB5zp0c5fD6vI7LfXg9/+hDvM339b238B8m8v4x4w0vTdshj8l8Bcl9H46j0ta87uhSXmHTvM5msHxd3G6uWxd5VgYv0YRPovfKMdus8/m+Dy+v9/V5zRTJwbJfspxG3zBf/3KN2MG2nRGfj8fHZexeU3TOAyHK7zEWtWtD1Tp7uFjvDuVixHiY7hgvEX91hF8Om4mCGXNZ1zmHieMqvj+Xazu34zpft5NlNi6nnN4irLREjmehuH//Fsf+9fwjlDbr1LdSj+ZyT0P5uqE8bs5tG+1wm17GHn5N2/w8WJY2priL0o3p9a8Q+tj5JY/DXOU18cVbrlF8pq+Z7aLzKGo7ruXlVb3uetKzaOJp+mmbD6JG29jnvFTVzDNjc2vU5vrXv33qVUHLObp5tVk9F43Xc/zCgmmam1sB74f74eNlIufZnus/aJ6aa7blmJzi+/HnRbYzzpfxebZ7NVX3fNuyv7prUm1cda5DfP/V9zq29lPfVpThxeHaRN+X+cT8z6Wh+/5xFNe9po9chs9r1k30/1xy8x8WoyjXDiKe9rKij3EZxmGP+y/1fH5fh9dDHu/PXbMNv7zKoHbe4u+xDhuvQ371K+e6fZt19nKvYXP/9pr3GqLNGcfnszPqV16n9YQsAAAAAAAAwE7ckAUAAAAAAADYyZ8isnia7/HEGU28Jab40DyCfj5vizC5dGkRG75NXZxpZ3k8+3kw7/Np/Pg8jrt5Oo1me2YMSY24vTtfu8iiH0NdDg9fPUz7em3iIkrs8n3cyyCuojzqfs6BIzoi5vnb2z0+t5OP758eV61GS5RlHUUU1PJxbiI3cqmWmJ6MLXnL+Iu2pGbkxv3748u9Chj9OuMSsR0vseC/5Taspfw+7vXt/fO5hjPdh375dv+8bK+MC4h0tjmW9acD6/45IzLaiLLB36fxtk/n871cZz2RsWCvL/cFPs6P0XLfs9DGbF4yBu63+3xKnNlxHFX3dorlujzG5+S6Z2ReZkAfYkPncXjI6KbmOFyWsSv7mXU4xzp0McWlXoly9jKIYyophW30ypphHmNBumOp18WzjePu5nlcPkcyijxXqKun18TwLTIyLpWi2sQhluE3RNkcvyjuf7RuhzrA+8fzxribS5Otdhh83cX9t+fRLsKsWa5Ru2RNPFnq4tGGcbfdNFZEOq4x2uSrXrvwiUja0bJ3EWZbpjFN0zQdB03ppu1ZX9lw/7gm2qy8kiC+/4q44Y9GLG+Nzj6U42p9NHMd7Wtigsqxdxm0G3PYjXVWOZbjnDoP6oQSQbiDZVnW1Lt97HNTPvLVMu8xX+OyXOvJPP89X6y6KDHP23F2jUpy1VHdvKKkxLLGUbZEamZf41LiPO91wJr4wFzljN28xDyXlt1xurebvkf/quvrXZoo4bdclOyT3AbPblK2C66DtuxtYYeu54ycjW14uLX3I8fwENljr9EmzXryHG3crGtf4vO36Cgdop15fLnF4J7HgY31PB9xkGvOR9naWIa/jvt6uQ9rJH+8/uSQfZ9ok0fFfx6nlca041U1USa/D6Jsp2maXqIdumyrny3LlfvqEvv4HAv11pzT3jK2oKApAAAgAElEQVSm7xTt+ijvS5vmkq/SKd34+z/+en4eKTmVfm/293Kb/9jOr02ceCrTbtpqJVI0ysKoOZC75JDHzGk83rl7lVN+jkU83TZexsBezuP1fLtk7OI9XPRaQhWjb5h95lvZLv2EZjt0rwQ6RKRixiFnlODo1RD5CqScdqk/Do995NvI43nG9l9mmTHF9ysb9Tx2inlmbdPHW+cFsNt42XWOePJricy975/veR2hHNf3ayun2Lavg8jVS32n1fvHXOc8xg+lnh6XyZdBO+eUx8kg9vc24v37cvky6rWoA1+y/s6oz1uZzPNp1llluboY/Lwu07WPb9OcYzm66OpVDZ3m3P0+oTzGYr/VvkycO5q+6eia2M9G63xprs12V09f8viIjTGqB/q45mb5mm2VuzmjWkfH4UtUsFl/HY5/uX9e8Zqipy34KEvXPI+W4/E++LU5X+dOHB62uY2b81h5Pd+K1nJut9dsfwzOR3O0ZzLeuH1FSDahchuNrsnm6Tfrg2wvXMbnqywHXWx+eu8zNddZuqj6jJrO+vN0LYXy/eN5cM02j5O/fMv6ONv44+XuXluX58Pjrf4+X8Z9oG56eXhm/HiNcI/hj4PjMxuw83jdOuW+yOBcPzfXE67n568ryevRtQ11/5z95/dr5lGY8n7SMRtu87r+vSdkAQAAAAAAAHbihiwAAAAAAADATv4ckcXX5/HEz3x2/GeWR5u3RsNtjVD7I61a1riFfyhxIndfEZ+Xtk5vGf6SkUafiNks0QTx/bMH7DNeqY3BLfPZFp84mnYXmbdm3JE5IngPTQTw4ZSP7D9GQU3TVGK50iHiaY7zj+roOIo5WGseR7XUYX49/TZqsYn12TKdLlIhY90yHK6sQ+7niOXIKKFRXHcXJdxFN2TMxNyUp9HnLjZ+bmK21ihRGM303//ejFcn2CzL+WORkXvW72sihb4iurM7d3YRt39LNp+v8/gox+pj1PRH6+sf01gf1TpNK6NGP2g0/1XH0grduCVl/lb+1kTm/i21pz5jVXT1Fzd5v7rd9med5xY1ivLj426JL97DqP7IyMCufbzV/Vz/vG7s2kJr1Neb3Nr7T+rrH5+bSKtV/YPBNizts/vHEkGdOeMZq5yjZoZatptv7ZKMVCzjlXi6++eMPMvM04zaLHF2t+XK+N5zebfM+WHYBzHPU8bGRdvqr+cfS5DxZBl/2bw94ad26D0M9NvL392nE9FuL5GDt7RLX5pXfqTTNN6gdZWjz3LICLnDw7KmPASzL5X91Nwnx6b+OOZrPw5LW6Q5fmI7vGYc44raLKe57JesR0oE8SjK7SenyBnNGMv5fL8MtaxnebVLbOM5dsRr0x/J+NVD9AfzlSe5/a+3lSt92vM4FjyVKNTy/bheWT5mEmWuZkZk18jTjP7NhlO+UyTjdO/fL4d+NlVPzXWJLhq4j5/PYX497NZ2W+n7lHo3IxaXqMeIlY0hM6Iy4zJzPUuvr4uKvXmLyimnl3VtKUMx7nnF8bZEFc+xX7tyUKvJKPvz4/aZpmk65iuuypiP1wtyHc5lfZ7HFKdhv6I9545jW2tMcXeOznrgcfolQrNsn49dV+yMXpv2WRl/+nbbn+WVY3n85ngrXsVSSvuTvleN9oxo8ya+eI1RtGpXqvoY1rFrieRdvy8yAvlQ4mHH27PUn20U++A6YJzHSuxyLmqcR7MclJTzUmfND9Pr3mpUry1tiy8u5/rbIpaY4GjPlYjwZlkuTd8ot+1S315W9JfKuj2p0z+jHBOx/hlN/NuU+7C5Bn6bTn2VYZxrymvj1pTl8TCjV8TVNzC0FxmH32Yk/6HUSffPSxsxW4SH7lUx+eqMFa8Q3OLc1JmpnPeiTZ7t7Ror/ePzMZOJYz5Zrl+7V778xBOyAAAAAAAAADtxQxYAAAAAAABgJ3+OyOIdbY0G/IrplUe/d0xk+8z6jB5PXzO9Mt6K+OLfS4lCuVwevqtxrxtjLD8Yk5i/djhtjLfMiKzrIKol/35o4mbK58M4FuLybG/Fo/bnuYvtGH9/jKiD4yFiqTLfIOIL5vdIq4ggymWNGIFDxBRdD+P5H5qouvMt9uFYttU0HLZkqEWESI1wGW/z9B4R0cT0lc91Ye6fMyLskjFeGaMwKPu5HE2cWFdu1nhft2banYyh2TOStYtMLnX5bnPfpo1t/UQ0cUZJfzTa//eKFv2KGKmt4dO1HGTFO466erpMK6K7a6Tm8337R0a7rmnnfCrW+La99j4vb9mGv1t5z0ypJjZ9c5vz2TzXvKZhQyvu0gWHtfMZx/pt0cYBN9tqzXzej9smGq+b/1bD+OLfJ7m4PY98xmG4/SPWrsSQRblq4sQ+um0/EyHfOWU5W+Idy/rE/DO2LWMSL7l9Mt8qPmamVkZT3iJnTxE9+1bKZ0TIRjTx5ZxtwoxCHbcFru9xiNneHNdH5di7jo+snP85luv77XO2/V5OcS6MV6RkrHF2eEqE2BzRYt9ju8SrUObX2/Br4tmastfFrJW4zOX7JtK5lut8tUvEF2f0XXzOYV7j8/H4chsvYk4jQ/Xt+j0WIKNan7/aJee59N7m2N6H6BsdI0b6ehlPO2Okz8eIuixz/TFu9mkOEfmdx09GUGeM5jWW61vGPsZc5ugzHgY52W/RXz1f7ut2KlF64/12LtVQbPPbtsi/n2O/ZT+/FP3SN4zjquQk36eTx/t7ZPF1PO23nP91XMZrlHIcqxm7veyXcv6dYtixrD/W1N4vMaXTqO6Jr7I+fIv49WzbXJtoxHPM5/WwRErmdZOcd8YujvsPGa+dUY+X+TGW9Nr0YGp08/PrD8emV5uRjcv653eZVH9syvKa19mU4jmK0G1O85c4xo/lnPrB9n7Ue6dYt5IO2yxL2w4u8d7Xh2FzP3yPY+bbin5kTudcTlpLvPT9q3IN5ROv1zg0fa/3+ccGynXLOr2baVcOh5pzUXdlKYfO42puIpsz0nqZ5qHJ9c3Y0ryWeGn67qNo4p+HuU/7vrTl+u1wCnU9n75q4/AaA4/X7dhcM22XIOvyPB/fPua2r/2u5yeBfEPdpWkLLTHItQbcVh90y7hFF3d7Km2rjBt+fjVqKX+XbOPmaSTu0p1XnCS3XIVdc92gbyuPv86uzNLHyMU+xjH40l7vjP5jjJ2vicgt2+2X9+l1dWPWpXl9Pau1UjfmPYjDw/Idyv2M7dfHPCELAAAAAAAAsBM3ZAEAAAAAAAB28q98ZHHaGv327LH2z8T0fbVVMXSDmLc9ovmebcOviKX81TwPx8eH9q9NHGBO+9jEUvUzvX+8PFnPMp+MvyhxNznyeJbvw2QSxIqY4hrLOY5vHq1zxseUR/e7+NyMaov5l0f5y3FzD5JYIpAi0WA6xT++5TxzIbtt8TJe/yVaJKexKtKwKStdeb8OdmKNPo1tW/KdMlZuHE18jtiUc26XWzmfmxiWss65rTK2q5Sn9b/ZWVN3tlGTO8eiPjNMmVsxvxIe2EXWZEphE6M9HG9jHPFHtdt+RSTM5pj7DeN9Zp5foY2PHs0/zzkl0mjFcbhhWbp1P5fzy+fLxB7HWn2Vw6BubGL11yzXmnHvs85I0PEwW2Ovv8Qxo/q7yK3xueGZrcfMpYmTXRzmbdPr6v2v0E27bKsN8cXdKwOuG7b3Vl057MxfUO+nXOdsPZ9XlJuXbAvdtu4pFi+bIhnLlbG2n6nTl0l2kfApl+vYRCmfm8b3Uq/kstZXfmQbex4PE5Oubb77x0izm95uK3eK6LO/RuWUsXoZQXxu2vXnMv/HeNF6LDXRmddxG7bWTREtFvNcIhBLPFjst5dctzhS51JnZz2Zr1S5x/PWqM0fw2Tc7LFp477Ewr7lMdGcui6DmNeMlW1fm1Py1rLtHdNbUd+8zzPLZMYel9lnn+0t5tO8xiSGX6L1M347Un2n6yn2SRMDd428vUPGeA9iY/P8Mufrbl4jzrRpZ2W8ZNvvLOMusXpRDqLRXs6FsZ1PTUzxqWl/LOuWkdLf4/g9lYOzi7+8f87icY6cwBLdeVuwnPSp5k/eZ1nqrxgkPh+aQMT32MUo2OU02pSxS9YxpdxEHHb8oSz7bZDc3hn7fIppXHKrNIdViYeN+fx220b1tUIZMzqO6M42x7mcA3LDPC7H23yPHM0o8KJ7ZVKU4XOzoscSAXmLAs36NevgqPjylJrDv+7YLz9nPPuq5tevr3F27YxLXitbkwuaddbt81s9uQ/HWhNfXM6jeY1ocDo+N23VEqsb56h6wf95nOyyiNdxM+fLfLT91xwddZ9ntH5Gyy71fqxPRqhep8dz+4/PG68T35S+SYniHg+zxmj+pzi3d875qoVs/zT9urfSjnmc/5pjLM8Al1Jn3T/n6xjOg+vxeX65lmjgrGvvyqvqyjn1Y9e2zs142T58ac6vZdrz/Uhc5jO4bfE+18VlTb8vjtUuyneZ53ljP/L4wVee1ZnfP16a/npWOKVPkr33LHO3spJLdyhlNiOlx15KEe/OAfmajmVK2fa6j1deU3Bct908IQsAAAAAAACwEzdkAQAAAAAAAHby54gsnj8fvXjZ+Cj1V8cX/17WRROvjzr6PW2JgO7i+M7nJvrlg8uxJcruZ5dBTEO3jocS8xCP4+dT+mXa4/icUaTFJaOgSj5cLsBwsZ5GTZR17CI8m9i2XJbXkqwS+/nwWAVdIy7qJeOqDvdMh0MTx1ym067bIEK1iQD6jIxte1/GjKVs4mYyMi+jZy4Rb3U+3cNaynretssxo44z+iO3W3yuUcYZY3X3LAq1izfM8p6REyXCpMz/9693vyJGs4unnVfEey7zbyNZ/4B4/BL9snHcLGejtd8a0bmlHGwtM1+y70tsey7MY+zfNNXY+jL4inP3fdLjc1eJeFnRrhpGSq9eiu3T/vn70f4qEcRNtGmZxpOYwPz8mXP+FmvOSxnNmOf8LCtr4otH095qy7jPIo33NnfnmhXjPktf6+KvP1NPdK+S+L0s5+Y857btuY1toUxcXcpFturOTfs1p51RT3l8ZpujtC9K6uPt3BnHzKl5dUSWm4yqK+e6J4Woe7VI1t2nXMDSsB/HcuW6vUV7/vut/GW35/vbOM4ro1Df8jySH3Pl5ntpWPpbcxO7WOP7xv2N3CyX+Nc52sGn2zJemrjoU54jMw65xC7ep/d2vH/+9pc4xl6iBN6mecyY0e5VHNE+/3bJ8pnbIiY9iK6sr7KJCL7YP9nHyeOtHB/ZlzuPy8pxFK12aI6fyHfMmOJTbP9jRm3nsi/noJj29XLfxpdyHot+Ssw0T2PlPJ4R2Ldlqa/buQ/7kt9fX+P7KYaPqOnmPHUpfZzHsp9/z1eO1Fjw+/fnUh+Ny9b51o45XcYxxSXCvaubY/55jSQjJTPa9DpY//5VJF0bajz0YRh5Oo7vLeW9xGs3saCxz397Epf5/TxewBKXnfsto9DzeCtjZ3/88vBdvYaUB9a2FuUlzzy3yb+UGPg8Nsb1RF5/uTaRiWWY3G1LrG+5/lAW8D5sLEpGV5Zo5q69MIgP7hI689yRZey8ZtNeSk/ox3/nPI+ML3mXCNlmO6cao/ljmNfNbe/xtN+afbWs2anZxG+lTs1lKfn4759eSnxvs4TXpW01PgYzwrW7mZDTbl9l9eTvna4uu0SGbGmXzLm8y+dmmcr56v75rZxy17flX/NQjuuah+EyrTSo38/N6/nKaCX/O9ut7YXi+zCD6+fluG766F08bTlfl5ji++zn2zKeDxn12702Lxb7MD6Pr3ml2hZr+oaXFdcr7hOMZdr4/qRzOXeNl2uJ881r1J2X8aG/ynHw6rz22k+2p2L4evrfcA8pvs+2dHdvqcTW53HV9NkWp6hrXvI1CXneWXntwBOyAAAAAAAAADtxQxYAAAAAAABgJ3+OyOLGs8d8vyrOss5nPM15ELmxp0u36m2ERn6Ox/7z8eyMCfjgepRYmSa25KujnruYni5G632eJToqppExKNPHn8fPx+ffI4sv42ie6dAEtFxKLsP4c1iSQzKK4fT2Nh62iy/O2TTREcuyZ4RG2d6Rv3GOx/szPjk36BzxaBljkJG89+ioLs5zHF3Z/a4kozVKROptm9fjPuMiM1ZvHG/UxeptccgyMYhi+nmeJcYqcwJLBOYSMXN8+O7HPMfr09Ur6dys8zKdYzNsH+U7ji+8boh07LZVHSaiTcof7h+7CNmPmrt9lcMMoqPaaXzCKM5/VWRLM/vf6xz4R8yn1OlNORxFWrbLeuyCuT6vqw9LuSmRY8/jt2Iin16+Xy3Xs337majYZzH8a8bbnNE98Jnjt3utQToMFrJrN7ab4fIYmffLmX7QV9RlXSR+sfG83J3TvsKWmOJr00D7ujrwY+e3VZHjGRc6Wo2mDjg3kU5lmBXn9+X7jAm+Rr7hvCEGvpv2NEWk1YrX45Q5nsfRauf8HBsx261vt8PzdLofp9fIAMzDNxJxf4p3Hp+DSkT6rXzMTYLZ6PUs01RjubINV9atvGpj+XtT7zTLlzGeNYo04kIzijRjP5cZbD2PZHxydCDqa3Oa6N3376Jt/pr9nvs+OUfk6qFpL5wv3fYfrFuJfY5+WuyryxyvPIlpZzRzfc3Oj+nXdNgsyznsuL+e22KO6MFjmebSNxvXV4eYZ3Zvj039ViJPBzGj0zRN19u8Sgx/rs80ro8yWjXbhJdYlmFsbsznmLHQcy7ruK30/RJ9/VJ/ZN33JNbvOD4OLs2rIcowkZ9Y+1KP18fy81vZPxknmnGZMW4sSxequNRJpU4tscI57PgaX15ryEjJSzkHPa5bbuJyEbXkYmZf+zEi+8dyPZ4Du/Pcsalr06HJGM7yPnztVbRPXlc0fs9R75a++9MxY55dGYvPtQ7KumlQB/7kbYksLueFu3MTXZl16XFD++vUvOvgZUVbOqOeT6UuuRsdtqfHr6Zpqq/0yv7/9znrjPv3L00bYdmjr8065D45lejdWMayD5u5vH+/7Rzd3cC4lHNq/KFcE/7x/29ZN8XyvTUL27Xlt9xMydcBZHPy0FwrSuV8GYuy1J/XYSP8pzZ2rPMhr+u29z+a64234fOa+pTXT5v5H6bxtc9z9+qngUPGj0fDtaxDbp8m+3fNNcRnunPUNTvkmXxb7lc87q+M1b90F+/Da6nfn78O63T7OL+M2xkZST++u1Ad5vGr+JY6a9W1qrKsTXs3y96TPnXbj8zlHkQqT9NP7daYT4mAvtX3h1PUqeVGQ2yTlecRT8gCAAAAAAAA7MQNWQAAAAAAAICd/Gkiiz8b2VjSWS/jx5pH0Y1brXnE+vfy1fP8zKP7GVvSRZF8tWFMcXzutk8Xj5ZRJYcVq1DCeZ+s83EaRwNk1MFcymdGbmQ08+0x+Vzul9fhPLvIvGcxxfm53VYZCZeRKM1vPEr0W3xfj9v59t3zY6wey+NykNutzP827vWQ6zuc5XSJaLWMGM75vETMWIkELrGbh+XDcJm6yOKMTX3JOJPzOGJmiTVu40mbeKES6NRE/HVRGCNd/OOamOKP1rFrjvdcg0szzDNfdQ4o63xdvxz1ONg0y+EyrlnuP2tM8YcjaRuXLCBtvtKvN3rZr2sWrMzyY+fgEuUS35f6fUP7Z5C++GnXJjbm/e/N8rV12Yr1GZ3fyrnzD2i31UjpJkovI+6a8nbeFBC3TVd/bzne2nqyxIk+fz3BMzXC8/59iSNeE8O3lI/fv0i0viq2/tnm/Mx85sFrRNbsv7m8DmJbvfcs/jzL77lrkzbHVXk1RCbBLu3GFf2HbFxkXOapiaor6zCoE+YmVq8OGtsw5xMjZJxq1itLDN5bU6demoZGtkJPuYjRbi7H51I+mvW5Tvlqk/v3c0TS5fevg77RHkqdEPFsJR32ti9qpGDGpmV8bx4z437npZymss8Y/YMlMjDrvTyPRAeziz2+PokzzWmeYhpN8m0pq8fjuM/URcW9T6NtYzUxsE3fPXdFnvczvnAp2zUmMIbN7Vle2ZTzyY7suB5YZln6hVE3zCUyebwSXXzfacXroxbd+W1NTHEZZhADnHHr3atAyvaM7ZzLfe6mM1jGU/mqGbaJXD019eezuiTL+Cl28kuu2yH3c1Zmcb1gNPGY9V8yZjxjRrvjJ2Nj2+jKx3V7ac6nb3kdqsRYjuvvEj862OQ5jWOzic+x3CXyuww/3p8ZvfyeEB7j1XbGIE78Z02U7yjKOGM785hZ0565NHGqK96md1+mpuyXS4WlfD5vI8US3qexov7ImNMshsembI2257np95VI7Riti2/u4ouXWZ6bfbW1TdwNPTreuvPbKZa1RHGvaNos9ee/Nj+/rdOt2qHrj83NQT6aRj3g7h/zVYpNWb086XyVvnBz/f9ZhPmPhYnJ/HKO68zncZ/2GmWri8BeXEoVEOfcJoK6iPPBIfZVRg+f4hx4uE1/jgte+dqDqY137vo+43j80/s+Gp9fDs1xUO8njc8Bp3P2X2599+a8WNsC0c44j4/9a4n0HrfFlvjiubTr8z5DxsMPF+uBJ2QBAAAAAAAAdvKneUJ20f0qZc0TA4vuCbuvflo2PfvF9t+Crb9MLz+SW7E9P7pd6oucoxzkj2WaX3SMlJdOd7+oiNXsnq44Dn5bc23KwSGWNZe0PLF3Hf+CJ41+AfL67f6E7OangnP+Tx63a58mPuQTos/nX59ijV/Ej3+MOHSdxr/m+WgZK7+wil/e5FO2+bTsmnpqWLSaJ0Rz4FPzi5u5Gb48CXQbpvtVce6rzrP6dZrqj8CXxTo0v4La+lRs93TWV3v2a6TNv5DsysSKp7Oezasr13+r55rul5iXzb9XHNTBzRPzW7VPim+Ydk6je8K8PDnzbHrNUy79/D9aH24b/que5Ns07Y3tj9F0Livquo/aJTVkwy/my2h/Y+3TZ8vbrUP+4rVO73lyx33aa5bwa21NRtjqvV3wiScA1li28prWeGkXZN8sf2193tAWaTZP155Y0wWs7eaf5vfT30u6Qmmf5pNv4+c4si2UizVff7TXytNW+dhj9nXLgwnjNuS1eeJpaUN2fYC5Oe+cj/lL8vEvzKfyRODh9v9Y7NIOjP5dNFXzV+rHl/swr/G5rHM+Kfby4zJHeeI2U7TKg3T5BHPT3n9SbvLJsG671acEmuMw6rKs186laM23v9/X/XS6l7F8Cq0+sRjb7WVcJ5RyuLSpSsrFOIHoGn2T7G2sekL2th6XJo2opmKVrKX3T+UJmXxaJNqFl7fYXkvZv+YTDeMnXt8uuX1W1J9l3y5Ph8d2yCfwmmsY9YnSSGwq9VDui8dpHFbU9Z9pIzyr7+tTxs1TJPE5h88nrn4bbPPDNC6TWYJP83h9SnMqnzLOenDwKHh9cjHLe2zDrI+aspKHwfLkYT4teImn3b7VE0PMvmTi3D+9jK8LHS+Px1P3VGxuh7dLnlOeP8uTT2pd388vMUD3RHYeerEs33JZmrokn5paynOuw0tU9vnEWO7Q44o+wbkM/2Oaub8P0+BRzF9Moz6hGvVUnqcG45UyPvy273tkeSpP4Q3OR/nU8hTDHrtUo6bvU9IdmjL3Po3SnpmHw742x1XbPyhtkdv0YtqZNVie4C1pd808h9/eU0e65ILuSeDyJPKapvpt+DXXgM8xwdF17Idxy9OTUT8sZb+0LXK8TLGIv5Qn38uOHi7vck2nzKdpW5UW9qWZfw4Sy/Ksn96dRy/lnP64fX5W12O/aydZtq65zW/b7tnfH43PTd1V5aWOPUTbJhMtXqdxm/3cHCs5/9LXH5TDVPZDSc4aqylmUYa6+JX3SY//fl1xjE2TJ2QBAAAAAAAAduOGLAAAAAAAAMBO/hSRxfM0T8fl3nD7pPTgkePmUf86WsYlhIxJauKLnj1JPndxDU+X6uP+6OjKLjKgM4rKbZc1NnhGHWTkWIlNyVjh470oL9GyJYY2ZlPnH7FpTURGynFfBuPmo+kZYzC/RKxvM71TLGX3KP118Gh+Po6fEcxzkwF8vjwPlHtf//Ky8hKE8v6pvER8Hsd81ajcLu738fu3JuKtRF7N4/V8iSiu4/ExXiu3Q77c/OVbTGPO6KyMvomqMyMv3t7uw2fZv8WmHXJ7Nj+H+Rb77RLLldEaGfP27Fc1o0jjH9M7x+fm5eoZEZ7f5z+WMpmxelk3b0wF7Zb3K3SLchjF031VlboiCuy0YWZfHj/abuLzcJjuvFdHfRwml/W3rp5oJt3G1g1K/5wRYyU66deLPE3TdC11QhN7tJTtbru15+gmTrXMP6N/nsTnxLG55pd1XYz40NYI4Gtz7G/QjZcR8l/R/inl7WUcjTjn54yy69KTR/E1TYxgic/J01hp4ua+Gr+uY0vMebt94rxcprdim4+seu3Fxt+BvrcbM6K6W6Smgn9r2jzHwUm4i/W9NvG5h2b4Nd5j9VbE5G2t6+srJn6MO9ccpfF8mv3TnXdqVTFYj9wkJfJzXMZfY/jvTRku87+1XS4x7Zdm3UqUXm6erjK/3Nt57/Ns4tZy255jO5wzDjDbpJnJm/HB2Z48/WhPZsR/bp9DxHbdW57T9D0+n3KY8709fckYulsF9nLNftQ4IvKS/Z6aLxnj5v65fz/flqVGv42Pn7/M2d6O9nme32P2JSI+l31pk5c+Q36Mejqj56KNfzrdt24Xf77Ms+13ZhxyzP+U++SS+yfL1rgdfn5bxst+eZzT4qSSEW8lCjOGPxzHJ6Tj0g86PB53D/MvccwxuUOeu8bthcO3w2294jU0WXU3ffRjxLMeo/+U6/w9opyvr3HeW64XnMd14xw761ucL7+Xc3pG/43bttfjUgdHxGq2sfM4yescGes7R+f0+hjZN0312snlNv3zirZA1lOv0e89zoM6cJqmUyncyzxzv0Y5OI/LzVu5pJCRuDGfEgk8WO7Ynuembr42cebZMCvRoVFXvF6Wv4+P+y6eX8UAACAASURBVEN3Pojlzrb6S5T916hvr7fjI89dWQe85KHZnMfKcjVtiqwTltcDZB3UXVv6aeL3ZclY0tzmUTxPt+WN09/012Z7fisnjPsI3/M6TzZVY9xyTr/VpZcY4hyXvMsZKI/TqKdPpR0+3tBLhPBfmj7TqUx7HMs9lfpjfB101LYqZaz84f6xJG6X1xfE100hug6i6nN7H6M+rBH/92Feo51zGp/2N8lraP/vPC7jGcP7msfTJd+D8GPcYxz3f83JXe7n/MM0XvBrlMkSGT14/Vy2Tw6lnhiuQuvQ1OXLkvw1KuZLrNtrfD7Hew/+ktdGN+6U93VqXnVwrqXs/nHc9C2xuc90kdd12+erCZp1i304D67RzE27MmX9/uzVf9P08+sJf10A5lO02wbXsaepnvc659KOuH04ja+v52sxupjmfEVI9jdKtXZbz3IfaMpz4X3YbAscuvNOuUgS4y71V1MHv1zjWI76/bd5vCy5zr/ljLIrd/2x7a7R3vxLzDPLxHHFqwKnyROyAAAAAAAAALtxQxYAAAAAAABgJ3+KyOI/qy3xxZ0PR0quiKVsv9/w2P/vaRT5USJeIlvjehqv25pfECyRUhnJWuPZuuiCNdMexzQuUU8ZOVliDzPeqESI3D++rli7ZXtdSqTP/e/5OH4XNZDxwaeItTkOIo6Ph3EVcT6PI4AyOrpTYxcfIxhKLHTESVwiruDwMo5uSCUWK+NClvKRscuH59P7av3x+zxeqotTvQ5iP48r6pJORl3NGcMXZXWZfonXKWUy5r8xznTP+OK05z7/6jj53yuevp1/E/f/TN3Gv886bFi8aZrWrc+aqP7htD8Y5ftVPlrGu6jj9vvuVQ47rv+a5fqKaXfldjTPNTFC25dlHF+8py+PSP+C5eiH6dpQTZRh0xYZ6iK1y/zHn9uM5dv3xxXHxp7nqLqPx8Os2fdLmzfjHzMFLOO8zk35PTavoCjzieV9vUVqZnuui3sv85/G9USJh424vaVflclnGZNc6oBY50OMUKJNS8xbDvMYVdvGs2WZ7eLMM4a2rM89ruxwy5DL6ZU00XZ7RkxhtP9K+mus81LOc2pdqb7m6zpiFU7n3M75SpWcZrRPb4NkQubLir5WiZ4r3b6uLvnxuYvGK68IiVjBjK6s/ccmYrm8Cubw8N0cha9JWS9GrxWapnoMLdGVh3L+afro+SqFTCls+myjNLeS1Jn7rURuRqxu6b/dh8+Eyjly+I7lFVi3ace6fe/6ZiUqPT6X2Ou7c7mIdPsuys+li1GMfnS+BqjEgjfRtjWVfv35+qXUe/fvy/Ysx83jcXDNBRxEFz4sa8j9+ZbRhM0meo9DnLJ+ybjZe/3WRXE+f3nT/VyWsfGHXM/D82PipbkWUaJ/b9M/Zt2VE2miLecV+7jUU9Ov90W9VhLnpbIo+z3Lc8mKemN7M+Oer8t0fqfLod+P421yaPoBr3Puk7tT14j8E17XLRHh9YB//5ivdjuvqFefKa+jyGbOB/smh6zHy7WNiKc/jM+R7TXWJ7uq+/OaV+Vdcv6jaTd9ibdYz9fD+PtV12U2bOdSf6zY9x/tX76Mi14xDuetr4vJ+nb0esDOmpjijyrX17OsHptz2oZlyfjvS1N/5X47rLgWMI/2eQz7eh23fdO16+uWvtTjeaLOOyOVY882bZvvcdB+6w/Q+/RvR1++UmJqIqXX9t09IQsAAAAAAACwEzdkAQAAAAAAAHbyNxlZvESLXZvIqS6yLiMN1kSVlHneHhXfGrnZefa49x4xxWW7PB36uYwgzKilLubkmRpfHN9H1kAXEZGWec4ZnbRhOX61XGm0JHMTI1BiLjbGMuT8l8iPjEPOmIX6mHwzwTwmnmyZa/y9xDLk/j6O45quTfm4lLSfGPc2fMYLlQivPPYyvvjQrMN1fJQv2yij8T4TWdxFEzybTsZVZRzwoYl+yc81JvHXEbKl/B7G9WQnt2w39JLa99rFrTR15u8Vwfh7TfuPjhL+W5JJbm0+WuP6pM76YKLwLv7omOKvtiamph33d9oxW479NnZxa9T1IK59S1zgV/mz1kGfqY9H69S194/HcXzg5TKOWtwSv7V1Hbbti68/R46iwLq2Uhedme3MU7Moh2iBLtG213Nu+/v2fiuvEWkit+ZoC5VhmvPubZ7ZDr1kFFfG6pWY5IwDzLjd+/enjJm9tSfzNR/XMu3MEM3yWfJuY7nvSsRvLNfb7XPGo76V/NyI/4qyci4xgfcOVOljRZ31dpvOnBHEMY0uorKL0svhc68dBv3bsk+aOMI8dbxlczaif3+LdsH3wX4pZTwy7o7RlziveF1IjZq+W17jMTcRjRnBfMpOUCkf948ZuZZRaK9x2ea9z9Qs6/ny6z7QNE21kZ/Rqrn/n1RD5TpLiSO+T/wl+/RzxgQ+TjzffFP6ziV67j5QTq9EAmd5PsTnjC9+n0ZGQecyNcd445zl9px134/PGSl4jgM/4/syTn3Va5oyLnx6PN7reeT1/vc5y2FsnxWnnTyXLNv83GyeU4majjWK/ZPnly5iOC3rfI6o6XLMxHqW1xNl9PCKaOSlqqjbpLlecBkHY3avQ3gpr/P5URLzutWxiX3OaOhLExvbxRTXVOlfl+fjfD/G8rrEpZlP5+X5IE9lDP0hyuqladMsszw0ceZrFuk1CkUXeXofduxUokDjcxO3/y0WMl9PcHx/NUOzXztdLHoOEtso99VyPF9X1YG/bp9NU91Gf41j9WUwzWzPvJZ2QRM9/wUyvvit6buXNk+Om9e9m4jj9+/WvEsgh28q5NFUXmPeb02fu8YX52s88rzYtH/y85Pt361lF1O85XVDW/u6h+ZVE3k9fhSrfGqW47CiHG5ZxnMXB9xECX+NPNjvdeq3fIVK9qu66yXNsi/rlNvnLWPGs4nbnFO6CO5R2Tpex+fFzjlfaVHikMe1fb4SYblJlfdfLuUEk+eOdeXAE7IAAAAAAAAAO3FDFgAAAAAAAGAnf5ORxV+hxLzG52exFKNI0J9tjRseDZNJKhnp1D7Ev2LaXxJT3EVDN4+VRxrC0/jiNg4xd1YOcmke8V/GK7FMz3970K3b1MSSPYtU6KNkn8fTXZpJz7dlySikbttfV+QOvUaUzmgbXk4ZjfwYrzNNP0WoZORVxihF9k7GWGU05LLOXbm6lgjiXy/3NP0Un/ykfKyJGs7YoRLTvGL4+cnhWeOLnx/Lx2Z5l1LR10Hjo7At+xusiXP/TATjebBcxxXTq/HOXT3w63Ves9yf2YYf3eZ7RjOvkft8zblxZE0E9K5ptxvjgxZr4ojXlZuoJ5vIs6/QxRoOffHrDX5PW35l2G6R2LcZF1rj6Z5FKn2sXK31rM74THzxs1eArGnjrnmNyJZlWROX3dfBGRO5afa7Wpbx3JSlfAPGmvZcPcYfI0drjGETX9zF+jXt7bf5cYOeYyOXRNoywW1lqBtmiYqt0Y3pGN9nHGSsQyzjWyx7rscSM1vjp2Kb5EkqliVrgWznZbRpRuVGCu/79+eMPo1c0HMTR5hRrblc+fm3c5xrbp2sl5LBFx+jE1ZjisfTzriuckzepnkp2abjqOlz7qsY+nt8zgi1jBs8lo7F47BzxN2+HMfluvSxMtrskJdNHuOLS71TNkn2GbJMZlRb7LecS7NfRroIwK3yNSpLnyT7dCVqOJNfS1xjHAdRJmqX/vF4f8nY1i6ybvAqnx/zvw+TcYTnl5hmVFlL5G2JaI75ZPnNY3brGwnez2PZtiiJgeWiz/vHU/Y7p3FZLeVmsM+znjgcxu2SaymTdznP3BWny+D8chnHo2dsezl3xHWEOdbh1JXby2M9tKadla8nWtPvn6P+GMWLHjICOcvE8fgw7DTV6yL1+4xP/vH52Kx6ORdmJPw8rm9KHVzqqV9vrxILXi6hRT19uu/nrs11yXUb7KO2DRmfj1HGsmd0jTq4HpIZTX07p0Ud9BbDZjzra9PLuZTY/vF1wOXz99f7djtHWX4pGdF5LozjKiqCc3z/GhXO6VYwDk3bYiqx5Vln3Jfle9Ne+BbD1Oslt0lfPl7xta8XyfI0KAslST+/L69m+LyMhe7KQVnu7EuU4eMVaKOY4t+pJ53b+3XjI3ddTHGZfuyZZ1GsuT3fmmvgWfbzzTJP46i716y0I6yos7I9Oeh3lmutTezxGhmz/qyNtua64keju7s+Zda13XWjbluU6T+Zf9Z1WfFkOfzeTDuL03JMZn3Qzfst71EM2jDTVLdndwwdBu25lK+2eb2M2wUP01w1FAAAAAAAAACbuSELAAAAAAAAsJN/JSOL10SlfSbKZ+QzMcXPzCVW9msiR5/Fxn3FNKZpqrFXS3TUqunlbwXGUSE177aJbXki53ko48X2nDNa49wMP5h2fC5hDSsibl9KLEdEIxyeTaOLXhl7GnsYcS8ZV/UtlvX0GsNH7FKkpk0vsTUyquQto2+WfZgxUzn/EhdZsnnuH2OnPCsGW2No06GJwD4cfh2NtDVOrKu/thy/WWd0cyzlI+uS/LoZd4kLu0aUTkYJH1bUx2u8x7nnsZFRMmv2Zxvv/WzE59Mu+zPjPD4YibvG4RPb85mtccRbhl+zrNe2Bv0CG/dJPU/clqWLsk1r9s81Y7b2c9mxrGyKQ95ozZ7qjr2vlpGnXbT8+zlzxSbZeg4o5icxOLkZzuM21NzU9YeynoNlWfWKjObc+eFj+Xkbt8b6RTuixPdm5FaeG2/nsSai8Vl7b63RsnfrkxFM60KPYtwSs/ZjRc4rYtZrhFfGUkWsXUbsDV57UQ7HnF7G7ZVD9j6NjIg6NVGXJfpveY3H9OvYzh/uXd581cYpGqsZWfzXjCy+vb4j2+PHpqxcy3Ybt+VzW5SY4sgL++3Wns6//5bRppfnoX1dm/OY2+L2dcbRzU2jqKxDRgyfx231cu6cHtvBU8atvoz7gLmtsm7K+OZv3yIK9ZTb6LYceb6ObLzXl1y+WKzSvbz/4yWumhwPuQ1Pt2WN8Uq8dEw851TycXP+l+EfToN2R4nrXlEm1qh16e27iLvN17asml6JY84I3Shzt0ruOI3LT+0Djvs1GcP3khGyUYG/ZTbibToZG55F/9r1QbNfHuNm13Ce753j63x6mEbWQVlPnMr1jG19xnQZtCi79lSWoVS2/zSO2n5W4j7T3sw+zinndNtex8N47t2+auumEk0dka+3eu1QxjsMP3eNhL4OzoEut78/j01NJRq4XCsbDj7UxRR3++3YRG5eMkq4XMf58fmYdVfb24k2Qtk/9yHaROtB++a3rGuayNyubZdt1dOTyNlzXv8oMfR5fok6MGO08/pYE+367bYtvh8e665pmqa33J4b+xXfn8Xpxp9fSx0wrjNy2+Yhm8XpWwx/HpxLDtlHb9pWh6Y9m9cqn7xZpnhb0Tc5lZNDfMxCNDhuSjR/M+2vuF9QjpkV066vymv6bFlWDo9ldU1k72uM99ZcH+qWZVn2jJKtTYGPb7fSH85y895wbK6pZ//7On7V1GnDee+lvPfh/vHc1Me5LT669muK25p7W11k8Xus74pr19k3LVHgTVR82UajfkV33bk7v07j9TlHfVdeVnKbfq5OvhriWPp36643ekIWAAAAAAAAYCduyAIAAAAAAADs5F/JyOJUUm1XPD3ePeJ/HXz3VbbEj5Z4lNbnIzJXRUp2ESrxOWNelo2bcUQZc5XRRefzOIamjY3L+dwihjLxqYvU+aoYupGyfY4Z83HXRQbW6JWSn7RM/P2rNevwUqIgxst4OT9GvpU4qbKsEV+ccRZzxj5FHPF1XG7rMbZERMRyZ/TJYRwN1B0fHz1Wu/EOzTHxmWPl/veM33p+jD+LoL42MQ9bw8yupRyOY+aWuJ1r5Opl5FPG0bw2Uc+pix4+fXB/rqszf+2r6v2PRsX3saVNLMeO8cVl9k1UzGj4NefiLPulbmpi+EbzL6klG6NsPnosr9n2e7Qdtrg0sXrbxttWrr5inbdOYVWc7QbzIaOJmvI+P9bIa141UaaxcVs9K3M1FvR5vfLV5bYdr9kW1w3n11XHaRNfXCMY1x8I3fln6zExrJLaNkeMF9+vKsslgvFJ3F4TB5z1btYDtW5+e5hexm/mayz689t9Pt8zki7brSUyOWINzz/24blpFdXtFtFiJSL0PtRv8fmvbxFZPDrXlOjVez2R8ckZf5WnsVO+3iMm/Zb9o9vint4yqjNj1Z67XLLvkct7H+a9nV0ioqM9FzO6xsKeSp8h25zjfsO32zaap+z3xXJEDNzhOj7nlyTDOEBOuYkyTva2zm/ZfYjlvkz5mpFx++NYGiwZxXl6GP772zg6u/s8R8znmrjSGi17efh7XsWY56Z+z8jREguasYqP+yijNQ/Zpy31a8Yn32eZ+yr7lYeXUVmJ9SmV4Hh9ymtRmjjZOeuyWPYlgjuP01LGm31SzyN3JTK5jPpjP79FuT5Go/g05z7s6sw1y3IPAz3MS5x7TLmpgzNGsnsVyjz/f+y9vZLtutaeB/7MXvuc0IFcypwol1wqJ07sK3DmS9AtWNeiTKEi51Kpyhcg5w4VSWWVVQ5c/s7unvxR0MTkM3qOtwl2z7n22p/eN1lcbBIEgYGBAUziQX5v2cpZbZ3F+qb9DsRYcwoH78m8B6zjsG7PzH2NGq9Tg8CPcmJ0HZJp0p7lg9NirNkH38i/3JcXMdZsPxENnCMgA+YzzUkpPXDddS5uPRll912Oru6C391VTSv62jxt4uSnMH3I/lXEEWHycd6ek9vS2dFAr9LZzhPlPxeWsUAww/Yn4os5V4ZMvm7pE3MdUNN4zrhmZz/47562V1Id2QWf3z14MlX5kuBXxLziqPwUdHQFUeDc0mJoGDOlmhkrHN+nMMAKK3x7DGMiuksRLM7Cl4RrIjP6/l6krfqOR8wF5GDgIrccU2Uo5wjo17d3JvZflUPI4xfnGa6qaxXXE6GuSnZ4QJlTCk2syrOOqy70nYgFRpG9NxH/hLYPnzkkIyF13xTca277f1nzsr2U+1gjbs3EuPG8n/AKWcuyLMuyLMuyLMuyLMuyLMuyLMuyrCfJP8halmVZlmVZlmVZlmVZlmVZlmVZlmU9SX9qZPFZJByJCmfRnfVJZ+87i8l7BGqy63KU0OOVlznfYAlLzBOMJbFqcok3lonjEwK1JP0Rimnv7xnydWZJusIBnsXd1fu4kF6l3eXL8XuJkSBa7d3Sx15gqXgtanzE+ywL6xYtJ2Bl7hER1Ai0VDcC7VWIAHo8ljS9rwHtQeVo02M/NYtriFdUT69FTnxOwPspTJBAWud8xXh9bbfh6x68wwXdDHEe7HwkLrPctz2FNFYKZb7k3yCtRLWdbJNpegKtdiSFeGnB97Tc+0cq2FU35Bc1tOUjDPFZTPGj9Z2+6Jl1dQatuogyVPjiR/S/6plF5FvhcwLt8It5bMHGh+szv9KAzXqUDjHaJ9NQOT9G7zcgjVS5EBF6gN77TjuJsdCXkzklZdtZPMBxTQtmvBNx3pHYtxKDG/GoxPDRPgRSKms3PIUwUG1jwQon9omYwhn5us6vW15PbvsALNUb0nsFcvYVfNyKGA7xB+MZ1OXvxCsHLOZ+TDQyr+kSjGXINwpxnvN6a0HFESM6bNhcjsECLhOwOD4/xo3KQPHMre0PaHjcxmIY+D6IMbmFDfCBq8BYRv/xfn4Gv+8atkZgZsVWH/RZtOEwHryfHSAOMPRXRJgCZaioj6GNJ+NR1e6/ExMGP7m9R0+McUC5wj5gk7EZAjjIcV+IlbcrgT3uEDhyu6O4TREweDg/LflYah7Q9rd2/Qb0+iuyugR0M+sBz0d685KDFfstmVDHM99zTc9HjLhoy4ynka3aJgKOWWDJ1dY2nC9g1N4lZT71RNIq2wOymP0L8jXK+Y17u+VzBrTTQYzX41YOLf3lhq4Mc1k5Jnkoyge3b6XUsR/D+3A+pQS/IrZzUW2c21BteTldPiKGU6U5rOOWXD7fRE3KCTIuYNODDbFvqo69aZO3g3nKj8quubDY2N4C0RL4UzH3NovHD1sb5/wQ7Y34T6a8dLuf7oN94hoV8W+Zv6DNRkzy/bXvaaMtd7k/5DYaw9GYnghoVOjQHc/Iy3awnW4ZF7K+iUlmD7gotP3my//YWYmouB3Dfn4+N+xNtYj+okW0/T7ZIiX0UcLvhfRwLLdYJE7/wPdd1JgFTxqJx/3i3B/VErdp1PSuR+OLz4geoBPlE2MUjMfQci7sP3A8Jz0PbY/9RYgm1BYH2EZkEH19HRsvHfuOPYkVsVDfOBfkFbKWZVmWZVmWZVmWZVmWZVmWZVmWZVlPkn+QtSzLsizLsizLsizLsizLsizLsizLepL+1Mji76gXeIefpa9iLFv0TFxlTPsYGd0lS9L5FUCnEEBCXcBi5biduvR8Is5iJUbhGA3QoqxsO4XtGnIsgsQohHx9jucNeBSWJ96TKLCIv1L408/RuuHakCUi9oATCyg0YFaAJJ43VE9AAAGL1QMLtQDRtMyf5/WjbpivwBc4lUQs54DWyPOyHqGBhOL1sIM+h4EsG86NZTyV3NkpXDivUVjQNcNBET0W0NV7OyTuRaG2lUbFbDwhiYxmOW/v0YIuXv9gPO4z1WKrqh08Qi1470fobB9ZUY9n+4vnbh9wTi14nM/OlVIKaYBncMjv97aXhUQTn3zO2Tx+VTe8ktjS4dHP+VXTVmj1VXS2GQa/lDaEXPYcahBpn+2Pb3n6hi1l8Vwv+vOHabj3WYtg4zF/s0ATEzmfgcPYU6s+sgW9PwFLxmuIIq2o4ooUfs9Tfh9FjBaJuL8DOXpdGcds6YRiCwHVnnaCzC2llCsetMxsE/n1t2uJagNXLmCam9B73Paix/luezbK9TC1Umi2xHIShxzRt+//EifKbU76gH4FGhm4zi4ykPF8IqDv62XE+07E9InxFeOZMYSeOVL0Nq647BdfOAZCtmnX01uOgB4Fbj+UZ6n+g2WPZxLvLMY7EXmen6+3KlQrG8WAyRWF7w1+KEEPrrCDPqD3mUHicdPHxLEZHvMKTPTb9I4q/n269ymlxLFmwOASownbv647+njm9lFJnhRunvUZUKDIt0L5xrPd3bmifDq3BIq88v0QtpWNx15wPK+5n6JjIe4v2CSHiUXYXC0XlDfnX1iGo/KvDd14JZ2rrXIk9lBcc4SW1zFJjsFlm+jXvQ4XgXMN1yd/n0U/0oTOFNen157dhgdzUiOc6RTGoHv6FRdPhOrYMO4I+OKGvCPjeb4b0ggI2WSbplJy/HpTn49aeUW2X9iNinvPjAJi20TaYt4miy9U3SsUOKvzy1uRifuIZo7FfIwIH9bwh/d/2BeFufPHjOOy9xgS7G8p2sb7uaF9DPf1OYnb4uk9fxdeQ7Nh+8X1FandC4sMY4M8K9o+5DYAm//A39/Etb8h6SvOt1hkzdejtrpSbSjDF39nbqVFqu1XqedzfP0Dl3Bc9VviQAISH4U/itfs6Gtxw0sXLHQ/wjPH7VmBYq22DxrafJNXyFqWZVmWZVmWZVmWZVmWZVmWZVmWZT1Jv8wK2ezrhVV8Ibqfw6/bDV9htzybv1DP2ddr+Pszf80+u7bi7NcV6mu/W3rySzJVJ2Gn9f3q5f6LBbXyaWQ9DPmKgXnidx73X3iXsn+NGb784Vc44Wvz/XuagV+s86ttpo10eLxuX4KEL5U7fuVx/PX8IvLIN6kbhnf4Wm4auXk0vtLCl0xcEc4vgvjlaly5vKXJL/rDqliW4XHbC6sxxUqCulqWXyEPoY3vaYe2F8oW1/T5F7prPV7DxWm+5crA1/07KNqqstt95Sq/PBZfAzZ8XbnMYuXIdn5OvqYs5YONNXxRGL62ZvtMPkQKq5r4VXdYBY/VIshjeGe1em97aMsqKKoPXy2JrzWTJNcpbxth9XrHr1n79Br5ddZB+bd88ckv1lt6gNbN5d8TPPn1XNe+yqtlZZqkIYiOt/ZZZ/vllvZODVsbb/nCO/jAhuL82je+UeoderEiLj5/+yo0OVfKh5UG7Bcb8hJXxZ5405NmOIvVi0cf/w6hbag3EisD+uXuimnJLTHWj1i5Ia/nrfd2FskV7P9PEjJUGzsidDS0n6MVIh/PL0lfJuNX8W6zek9+yX8UE3PVJbLUtaxuDX0Q47X7gl6E7YUvnMOYJf/KN64kmOvBnp74el6dX7lSiVSSmc9/P5ZtbaW9I4adWd97TD6PP/bz8x5zTSGMei/PCQ52uvJ99mt7lP00v+35ZqeCVUahfdQv2ZnGfldYcTwjLuiDjcFWGJ8inntD+V+v7+88TWwnLMN8nMLVoMzAEOxjv2TcDHri+AUF97rQlnJfMo4c++Rfql/qOAl/56pYfrHOMejKYsP7z1yJy5XDeOdui72v4572RdQPxVb4huewfbA8x43mMwZ6D9NDXfX7WsIRayrC6lZJEsDK0G01rvIH1Etcdoj0+A7prTfNSHsUa1FC/C5iQq565DCs+nqO80lRKi9cg4lnhjgjH7OSUrUmq9AusMk3ruYJKy25ihSrnJHf5bLnMR2nweBeUOD0K1fYxDLt5QzXFHw9Q6vQ19UYhONorjTk87kKDavDaCuhNkUcU8V2NaAOuSI6rF7EDewXV7Rr9oHLluQLnAOfQ7pWWFndEKNc2Ecn7Wk4OTbqwipw+O+Fvnz9+Oey4I17Fij7tJVzF/v1WKgfaDYxLN1WSrE9inmTKx7627r3y1OIHbg6fH/KJaEKzWGlcv5ueoUw2zj6A8Z20/szg/8gOYyUhjDRsWfgjadpq0n1czI9eMae8UQ+b6PG+hMJHYnNxTnOfDzWr+z39vNr8BmwG9xb6QBrt78D+zzGIp3o8ye2fc43JqQAtiuWyIIyDDOjfd7XtahLfFZYOdph5X1Y4ZbPq+oFmO8XXeHTLiEmBLkD97F9AQY3VwAAIABJREFU9IH+kfe7NxrCTJ+S6wx16KOGZLKMK1ev7It5nxiPUep8pj7Mt8HGxfVq5WxMk+Wyfvi3lAGpcJX+76gfVbaDWim+vfMlOVeKzvdAcoeYW1lCXYB8VFdtD6q0dtHXTcJsBowVlmALW7tuKX2GjWJcw+hvCWOp92eqee8SxkZ7/i70oCKcWeF7evQ70+1StDeOhafdf4xj20+tXiFrWZZlWZZlWZZlWZZlWZZlWZZlWZb1JPkHWcuyLMuyLMuyLMuyLMuyLMuyLMuyrCfpl0EW/yqKG5PfL58PuLdnZuQsEuUbCII0PeKiBb5YPTOUUYLh7bocsaLQ0dRK7FBAILQACT7PK6ll8R2I6JIJfZr2NaA4+MwcL6DwI/U0sTKh3EQGiaqNCLXPsZPE8RE1HTGCx7YakLwROnKfMdbD+rktlfLBPoEWmYlbJlJhew/ijYIdEI2Dd17B+ukEfuKoTbRgakI9CD8QUBSoi4pskBjYg03WvyMiOfpgn/kzVU5kO1A4ik0K6XhWtc77cI7oRpwP/7vHlpa7lL6viPM8yXNtpwr/IdL9mMAXB8zqdu/ZMml6/r3ObodwGgH990x9/zW7XQWCWG1Toc4fqQV+1TX0dRWhdnYbiRZ8b3zOfTsIvrMBoy3L6qAZnH23kPSDY1WlFvzVmbywL1oV0xkiyq8/KFDGKkXEoRIzFrCgX0O4MX8RJYi0FQq9Zyzynvng9lhuAZm8XxO2AkHaLJc5iXOY3y7EB8f10wmEa080c9hWYdkuRbsj6hHn2fYCZjPgFVW8sGuoqMCemE8iGFW8Sf+B9wmhN/JYxxWiycStWPicHJEdTJVlu6XDMpyIezs5qmY5c6sT+uk6Zgyhj6h7dUlsVbkNrxu2dgFPm1tahHwTR5g/PuCLQ76SrUPCmIVpizSIXlN1mLGce0wZqRibbVwPl3NDq23ognEc44Z+yfMdtqTh+4vn/KDv2exjWfay+o3IayKo0d64pdUQ7DDfumTa8jLgOROJedd7n/b+fMwjvL6m1xCHvXRsq+/XsP2W4IOQQWAFwzYvYjzGRl6Rt7S2aB7wo0AJj7DDXoxpqRH1OW22HbGh58ZaKs66BsTwvTjb1DKJShx1J9LO5gioRYyBZPuFwrCfc3v1X9jEIOLQCybIWD9LiC3Tx6f5C+Nr/O+VSO2TMRyPX7bDC2ziVSBu9XzbcX9Ur+n63O+xnx9Du96vCduB4e6B9VznJViZITyDDxJzBGOwd1wv5gSrbdMHR1wz8KTCZ9FWeG+Gs+X81Cx6RqY9i/phmwzzrcn4Lcwch76V/Shji/wa2W77im0NFS7ylLe9kEW0Q27PU8tFbVkQ8tTQrtR4I8tX2EgwbJXCGPPe75TShn8/i4j/qiR2PBHLPmzRJsfrZ3DM535nCj645L6EutnK1GArzFc4n6Opr+xLmkDRyTNVzPEA0Q4vokquYWxGRDnij+09R25XxTr+gs16haxlWZZlWZZlWZZlWZZlWZZlWZZlWdaT5B9kLcuyLMuyLMuyLMuyLMuyLMuyLMuynqQ/NbI44kk+x4B81Fdxct9BtX3led+VxB6cSf/kz/YSXfXFa1vwfRErvKE9GpCwRP9GfPJ+TcRVIJ0M3UWcRih7tZT9uB74HvMtu4+xD4mJrudJOsILhzoB74Q0ngsRQMSjwO3MqI1xw/oQ65Jhsz7mNaBqwWCaTthtQCQJzFV4/vCC6/fDdcn9UMVILAkypZQPdj3naSzhOXjPgFhet39zFEX3xG9weoHRplaBaukElnQN/uH+moCRVOik8MoKWUT04H16s0DTBDRPl2Oknsm2l/V8At31qL5G4VEe8fxY5sf44q8+55n6Wc9X6NuHP4dowjHfSkDlpRftPZOCxxFlrNC7ChlZRYQopVCHZ9P5qlriVh5XxE/HPlqg98OWEaIM1XPO6DvI5kwtGPqu4ZlfbofAf6oUgo0TI7nktl/rhfjJgMxF2hFfjPohwm4JAdt+eEMm5q1pEuWm8NYTWK3rEY6ZdhrQqrhmueJ65GuecA2wvSsRvlv+1twHsRSJyu074aeIjQM6darlLDDBwQVw/xP+QfTXSje0mEAGr8KW+4DpQ9sPiLs9zXGzud9F/Jrl6bPzAavYrXfnV8TbfcDA5hjnEWxGmjjRxHE3DiAWuxoT50jUXm0/Qnsi03FFXlCfbxuyOPgg2C/xwaRO/7XLt05R6NsYzm4YbZob/nzpc8QvCzecFvZxw3IGHGGedthOp6FfDKjNrYwGEb5G1DHvE4n3uU/oxz1fv9VxZxi7c1y8189MH0h83QC0OvIyhvp8/5exwivRrx3rm9i/fbz8t7e3PV8iLyzzo96Q2wcNYSupPF7IMMWllHJJyp9jzQvyd0V67NOJh+e9S2EZ7WXxUm1SxDnzLN4h5PE4Vq6+QqFxr7hW7QgTtzuA/6BvrM9nv8S+i3NSrIeGWFrhMvv1vTxjv5yPY0MswC2guGUB+7cj4wv9JfKk/hBuZd+FZ/Y8/17OfIcfJfcHSxF+ErownoNfvaUS/AeyhDQmnCeGlfX8Imyr5ovYX2JTh4ZttHphBz9EmmN2uTA32uQA3/S27H3gIvqgOv8S5yPFvC/HJi3zHMTJ8vzWzi5ivFoQCw2i7RNDPKM/DFvUJfVCvPUStpQQcfgsfBNikTpvOjXMo7dM1cyi7Y0Hfbryo2pMGZHRx/l6tC7Cx2WKdijOCx39FjOpuFqkQR8sn8ntNRIM8tH8yKdpi/cZDhy//D3n3M8iwX++JVscvIhErocdU1TAFLMPqJZLhDjv+8I8g1fIWpZlWZZlWZZlWZZlWZZlWZZlWZZlPUn+QdayLMuyLMuyLMuyLMuyLMuyLMuyLOtJ+mWQxUdI4CMMXydwK0fP++yZRItV5JhCJzxa38EbtiB+s+XUCmvyMKRlUscRi0SkQY7OCvlmHQIptWyoiY6IKCINsbx9AH5hHvbre7HcfVX44j3j+X0K4ygwNJLA9HXCwP5MgSk8RAYS/zTkcJ61y7EUlzktrYC6HCt2ES/fD7uLIuYslCexpTAbhdDt1/bvUBTmbJqAM4Ht9QKRtWx4CYkOCiiwY1xkwBcn/o7tqhfos++0a4VvyqT8cUCICbsm4qbfbI42y78H+8zNLSA8KCJkKlaZyBZZb0wjoCaJthCSGN4zOk4j4qCTfkzotH08uDtUNvZoNPGjUcIS6dhw71e3GGiKmxoqaHpAJUrM2RdRygoDR4VtCJh2glcK/kjg3h6NIH6UVJsYtj5tFajlNWCx8rQZF5QGHNKRFMJcnj9AobZYDJGn6vpzfReQjrBEiY5mnyHwr8QX1zLX+RDoW1YinrMi5l2TlrOuPMc6Rl7JUwUqjdtLKBz2vNmZ6i/ZrpaA3GT8s6d3JaY4YKkYh1f7yMcSA4uW7YCYwoAoRdyK+PSGA0fxrAKB+AYOWxe2w2D5A8dM9C7xgfW24DuRb6Sm/KvC7Y3Egm52uE6s14Ljc7g7akgcTtdj2xK8zwAeseqvAr4Zxz8WhZ18P54Fnk3FxMqXUjHm2+LGmThL1CvtCuhVGecENOKu3PegXunHiYDmuK/PMclUlq/Q58gxCPv8NOmg4Eu24171v/S1YSqA4zteTrzlfv4H/EBFDBM/yemCNZTtfp5jFs4XzETvwj4rup1owgv4xmHcdwGKEnjU36bL7fgNY9DxbYebvoWye08/zC0E7DCu7HP/EUV7vh9XxCuPY4ie19DeiE1l2ZLOv51eFiLEOaaErbDeTvT/pexzCkxjFNvTzCK9UM6cF+kTm1vvbeZjKisZ3WEuBGWxhIFvnq+t3Upft4pjaBDj8eC/D1zpLOokzOGIvpa+70Lfk3RUAdEZwqm83gKmuNvbWzZ/eg3vuP8nTLILn873ZxleGCumWN+CY2HLuH4KZrOn/SNcTj9wn9w1xMQ4JpY84OQ5x5fXc9a/TMpm8Jot25joeOXzexXqWZazuDd7DU6Hxngun7NcBsahxHJDP2nMehgL4hzrkPFPuOZhOftcg+rTvjr/0+X+7RHzSWp8GdpMmLO8Hw+VElHsLPSa5lmsbpizVfeyP0xQwk3l04Avfkt8zxvjLdGndNyOQTyeZTigz5iyNibqhL8zDH3LLJZXyFqWZVmWZVmWZVmWZVmWZVmWZVmWZT1N/kHWsizLsizLsizLsizLsizLsizLsizrSfplkMVVR0v9eY3G9J3DF39VZ5d7n9FX8X7bzV965uPe57HYw5CyxEtjefiGuQ3IOOKaBNphFMjPRRRLZlkRJYvl6wNRXMyWwFXxGhx3w+e2r6SwWEQGhzQTZKFEyRCtQVxXwEXlCIaXBBnZA4c8BD7J/sxJtOtF4B2OpBARSgFnSwS2yEvF9ywCxR1QJQnmoZQPdiiwXLd3JuKEdcXHi9dUfiDUf5fUf8d85G3prD/uAvZ5vks7EMwDVobPPK7PNYFXKOxiiyLKOFfErL7/7yy6uBfocCq2/VPJP00tWP2v6tHptTzndB/dkOavorEB0aT0CHwx0aZKZ8o/tDERCzT5jCN0tsAhn7UVGecS4fZgXvhX7bnFflU8VRSa6cxzBLop3JvgbmM2cuwdyzjEeeHmw2yleW8pN+IL10B6zBF24fmbnUtkP/BKgXRIBPSSl8trwBre9+/E+jKsXNADsnyuAoUZ42O8acXd3T35/j4W80x8HpK7AOtMDOG45XcpeT4iUnlNr1FbsVBhS5F6yDImXTqguAI37fA5E7cOSbbx0GjvY98Qxgf95zHNAHwxxwnLdYfZcVsSxqcXxLkvCIXSbTpgfLTrvg83pnlclhystyS21QUM6Y6YXcH4XYiHVQhZ1GcAzwX/9C7ip0ds89IN+TitF+95asuEjgh3hTNviPOCb3z/dxJjoJjZ/JivsIhtbrgVzpEiZh3pIYmeqNgEDVhKKd3G251RVsTh0a4Ddhpp//aSlyfz9QKU8VzTwfsS5UuceESrH8dn0YLu5yXeiP0L42XYteg8Ob4cR9YVfdb78St8ao93uKLeRj6TyPOAqc7ttqKpOW/Edh9xyPvxIOY8aNlxA4HaR1PELqNO4BACWr7k9h5SZB3d3oP9SD6HQwXEbrD9HEv6Vs1wycuB/WIPv0Lf/IL5vNcImk/zWOcjiCpdhQ8KKH+WJzHFB+Mghe9VGGsW1UXEpN2Q+9hMLfPel/A/zJk2+ObbXbDrV9QJEfZ8TvCHnG/ENXXXL5rbKLI0hLjxOM7phQ3XHl1u9cAYIsTe+dYIK2Oe5JkBZd+wHYLcng/XZNvzTA3o6u/MV2RbUEwhG8doYj2mzfN+WM/cgkDNnxJVy/RCVtgfvNfziLxODf6DavlNpdqWmoMeRBw4MYZDR8L8qt86JL75warbICyxkzqlRWyryDKaxVzLl0XzQH80hhp4L3/6Cc6BD8jToJzZB3mFrGVZlmVZlmVZlmVZlmVZlmVZlmVZ1pPkH2Qty7Isy7Isy7Isy7Isy7Isy7Isy7KepF8OWUw9Awn4Z9RZfO+vJOK3bvkN9bpfG+p7WdNrPjBuPlVAeBBx0hMHACxFA0qPeefXDHPFVanM4Jl9SK4BGxKycv/+CsMSFHCzx9iFisfpBC6yD8ganAdihfhimS2iprfSG7q8TkK5qZImZkTgqm5pqHZFRMIgymrJkWcsL+KIporblUgw4jTy72T6lagW3kv82fu9zPUcGYTi+Tm6iTqyT5XvgO4k34mWcwoRirIiLilQ9c4hRzNkcQuGhNeo8lHYtqwkziKd++5rXfgfjcZ91POjzW1l9wd0i4/qox/Rp0tUGVGYBxjgs5jiRyOol9D/P69CVZ+vnhjyckRRUudPxrVfjYPjtbtfmeU1OC9QsQ1PPbxiEJccvWcL/rpFR2Woy4Soa+QrIGyB+2N7E8+qaEZi+tS2BiovAaUXtukA7q62J/b/ATOGWLkDKnYhhg2PQR5Zn3MSXyikIlGgATUtwwXkBadZdlXc0qITtsx6G9CP0vb74Iferw8oWcZkxGUy9kSVcBuVM3jYiCZOb4uYrTUvZ2n62x8iypbIUaaRxyg6XrrH6oXyDjhAlFvor5AeDVdgiDkOqGO8K+NG9n945ZExKfI90Q6IKJ3v05lX2inxhrwRiD0eF1yCcg4423IvhSPuj3e0kOmE8wnSehZtOSLmiNEsOP7c9ruGuDYg3ImEDeO+vAAyjCXLuA8+C3YQfDrGmiieedqv4dY26zrVk3t6zCtxrrQhnP8NGVt69OkYd78m70ac6joCCUs0L1HbeKGl5P1RiliEHVxgv7PqACHihkegtiM6tOD4/foB/v8Ke6PfoccKtorzLDbW/zXBIZJAOIRYej/O7islIlenMH5JMKf06XPug1vwn2/ZPNz7f5Jze9tbxHNYtuE1xbiitus57iWUXiu38QLa/gcQ8twygTZ8qX0NsyeWIF1oEz18tlqzlAwc+hVQVuGvg38d8veM+jzOZZ1M6P+U27+I5wyije8Pyv0B/dG05u2gwDddRPxR519C8aSbwpUS8Noq5ghzO7kqtnUW9sYSCVuhpTn5sE0W46gkXgpxpeikpU2gzLOhgprfVdu5PWTOoQHBTCmM9/j9rIT+QuGLKWlDy3vLnbp8u4oX3PfGbfhoQz/ptxvWeUBDx4fe5Uuhix+9Bdcg7K0lJlT5Yh88n5ivCr9d4DY15xUQ3WGefEsvbIGAGCaE+22BuFfIWpZlWZZlWZZlWZZlWZZlWZZlWZZlPUn+QdayLMuyLMuyLMuyLMuyLMuyLMuyLOtJ+qWRxUeKS80fjwZcEvxGRNb9sdjHP5uO0HIBBQGUC29bG1CG6w3D0oDWAm+tF1iXPiTDZf/72XFLcyoCbSFQpVwO34vvI5iXDCzSguzrAmqpHaPQgglcBB5kDSybwFO7HQYU2nZ9QObiECSogBRaAjZ2P3+dHouFCKgFYpT4al1+/e0ahbDAsYQbAP1C9HFm5bOoq44oP6KhlxxZw2uI/wg2t12yAt8WSbJf/+7n0f52EQiTLjsNY1I4s5Ajkb052HuuDDPTAi8+izz9+yDtk+5x3WfVgoyuzzmLl/5Z+g6O6CyqONNXcTdZvPVsHcUQrfpZbSz48rBtwFIPbjr7bix/hb16hJaA4iTSsh3PdtbGv456xvkGj8zYqhcI/3B9fY+AAMzLRCn2L8AUzzSGYUsvf4cWTHLQSuTs9XZccx5xovttccuGYzxq1+WdLVGCtzhzzt8txG1MjwhIdOoRU7iXy+3dEPCxOPnOy5SjHhl/xLj5c3Rli+g+V7E1BYPVDDlK+rPC4A4se2VPeE9i2y7bA2ZsZ/ImYs+RWO4ht4kObfIKVhtLsOI1O6KjO7YZYoo5TgIC8oLYe+K77bdWXPcIxN1EZK7A+nH8oOLwCxC+QxjvbLEIx1oC1ZoiZsuHtiTqc90yGcdAe15lXK1iYtR/tkVKVy77sUC/hrbH8yE59pd4z8RXEOs7hPkHYlD5/kQT5vki7ngeKiYQbR123YftbrjdEuob6f0ImOjXPU3i70uNifPx6hB8MFDG9IfrpWTiXEe124Vb72DcNxPdjSbxAobtHPK1q0Pf1K+Z/0L9iDmHKT2r+1d1/e3vohtjHXZiey1a3oQnVTtbB9X/5+0g2F7Y1ohbFgj08Fyv5XxOfm1LLNKLLaOq4rwR6rVhG62A3CyiP0i2JFi4LZgIybqA+xWjdDScub/HmI7J1gkf80SU7tIQY1/RxirOlf5SocDD3CTsJsyV8YYwzZIlyvlLjjv4HD6ffVQI3PZHhng+eeLJ7bUyDP17vvJ06nwi881anQOCGoeYh+MTVQRd7ZAoXRmfQWq8E+wJlThvccmFfm/N67sP8X6eF7V1WYaH7Vf2V3ksENDQauufB6N8WeZsvxxjdb145ubLe8QiPWK7AYX/Q8RNtK3rwbupOpbzrieV3StCq1ANyg6UMuR8GAPFJzGHeP7xM6MHfr+e5f2GJOiDFEK+L3lbufR7/c94arUgoolH3Mnzl4a5AKZpWZZlWZZlWZZlWZZlWZZlWZZlWZZlPVj+QdayLMuyLMuyLMuyLMuyLMuyLMuyLOtJ+tMgi7+D4fvufd+995H6VfLxmb68rP4AWbf9AZfnOJWKbWlBPoTHn8ttujR/aHj3ANUJSJaTGahpELUssI8RMUvORQ7ayHBARDQts8La5OgGIqBYALy6nlY2TuLXWXzOGRwiEQ2deM4a0L8SMvzpc6QdCqwwFe05SUM9UzxH5XElVgh2QxxRjtqG3YAVJ/04n6nQpUO7XyGWq2tAodK2K8FE1Y86PzfYZMBLHviKlq+llpllK+7g6V+EXqwQVQqP0oJOv50Tz2zDOx/j+75y7a+gr27xsAquTUu7+qq+F6u118X6xAbx7Fgt4Aa3vm4pwi8HRJbA17Gen1i3xFtJVBq7hu0/ob0hvRD/MGmxlUJU8heBAFwD8iqPJ7mVQREY4DM45oDPFchTFQfPjCPKPTpqFti0vhB5ybYEVBvQXSNwqtOGeeuJzWQZKjQvYouA9Zt5tUKLdXdpr8TNJWjN92PR1+C4R51PAkF5pKZ+56C9RaztyWcGTLGI25faxvbbiPAKW8iE5+TPZDoTYpSKkJsmYH1nYMBgN90FmN6ALKZREN/IuJl+cNjOEVuGY4G0DPhx2P6McP+VvnQbE62hfdMHqC1p8jpRMc9CP71lWMWkLOfgU4O97XlcgViOY6J3LDnbzzhyPCD8F2J2PnMG83VG/S+bT5qFr5NlIhrFMBDDy7/co2KHgdNhuI9wPOIyxTZEU+je9jy+VPQhbPMFfm8GArqnkRHTy6wMsHdSkKd7Hz+nqN+oVdVhQE2iHaLMp1s97xmMVMq87wxo03sKbCnlA9o9yft1ztNmvtVYi/VD3DKb2Cww4lURX7zfeBGY4Cg+c+vHgg/O+9EWSUQ55m5qFhfRruLxnrYeu+J9+s9HsKyfN9TDRRRVwH8K1CRRpLU8R+LxiUKnfdDvy7lmnr+fW1K214cYG0hngS8mpji4we36RcTpPcp+EX1NyJfAolKXZEsNGmjYmQrHA95t4tzKQZyjsMOh78YlAYMr0ozxyr2PC2MgpPdKe+/zuLVL7ODj8Z426l6NwUT5rGLuK9jwxkhdEKeOqLepAZMc89s+RzMB+4tuqcy0VYUp/kmS2/3QZ6z3c5UqJgt9l2hv9NlH6F9V3qvId0s6auu6es1ScpvljPYg/GFLXmoZBVw2jtWWGjI99AJDEQHDpgvngIXtXUpetuxTuIXAELYg2c6hbY6hL9ovZRz6mbxC1rIsy7Isy7Isy7Isy7Isy7Isy7Is60nyD7KWZVmWZVmWZVmWZVmWZVmWZVmWZVlP0i+DLK7LlcOycoU3SJY2R2oIlqN/A70WFhl/FcMrdLTcu2U5+CRxqvn5gPE88T5nl8k3MbU2DQFtml8jEbbCVioedy05Ki28TyD5cQk8bGhoRwYo5AYlUbUBuUVEGNAICUq4EGUTqH/43oLtQKH0cM1lq4wrkBcBO4Rl/Cvqe575Diy3Y9TBDY2Atf5XgfMK2OOZzwceTaCElwTBGfO0v9sr3wfl8wOoqW5EuRBJE5BF9zYZOFMkzI25vUmEboZHUT6goW1+GTkOEX8V2+9xW1Y8k3q2B/5BY5+B7RLIKbaxge2jokrme5xUKR8wH7ClTuSb7ZoKj9zujVhOIrdyPG5X8nZNO4xFdI9hUVpOIm7OYHBZIv3JLvrIPlk/ET/VkHbAtn3/e7Xw/EDvUfjNlvaR/L3k6CTaZEhhEIidavNER6pyI5JFoO+pmfjCg8qIMVwLlpv+JsfqzYl9sv2sDd8nElFFZf7uBMn+TqpNKJxtjQuI2lkUnjRgRvPnZH1kS/54fhWGMxX6rxwFluHfArI2VAPeDfxAhTqMqDr6ya2PJmaKyFqiBAPmbD/frewziDc6QNIi9gxtVmw1obD+V/Z1yHtGTAqxCMR2Qp9FNPQwvuzPvL7t1ywbknZm2bMNir59yZ8Z8hLwWp/jqgICEG12fkN8CHwhiyIg2pP3n4lkQz4YhjPOUjjA4AMZQxKPu73zEuJq0a6A7lymvPzDNh6siuqb6caJCcbp0PZzkmEU/vC317ctT3n7ueCZfZe3X/aRr+yve+J0d/uctvdf1jf8Hegz4l67HJNMlB27OtrCdSsl2l4X2uxuK29ve14ulxdcw/Tgh/ocnb5sdU6s2gS7/v2aj8fCuBvPnJDHgPfe7Ib4vMurGuvlafM/V/bjqKs9H2i/xFtP1/02YqdRnyEmZwZQcS+XvYwqJrIPcwiIOURfSCQ8EaEdEdBoIMPtX5Rhl48xRmK5A/puL4vf6WPQVv4CX3/dpvgYt3CMPMN3Ly+/7TcG/CnsgG2SfdDWEMaOSFga1n6okLRXES9dQzIY42w2dBlbGO55HU5iGwLGDsP2yCX4TvZpu2b0e2+s50K/tr/olXMx261j6NpyZG6P83MYY6BdoT9gTEH/VI1Sbc0UtV/zO5MIfXeXXp9d2wWMNvINP76gfH4X7ZAxGhGd81YWPfzrb30+TmGfy7iIPoYU8RHoyto+As4SCnMRPC+uiZPy9/MOA+c1Bf/zR2F6xBrvImr7JWxHcd+egkmGfmRXwFivHJvAl6L+GU9XDHHYFkv5XTznL8Rvh2BkTc8vCUKX24zwiX/pER8qcR7y+Oo8CbZfgSZum69JrkEbo11NJwenMywXoeqtDY/h2aj7mfUt/BHHaYytQn9Y0ziV7Yi3BkuZeO/Ylj/Xsu6lGIagfY6W5y4nL3I8/K44vvkcNfzxPMcYAYfNubBQ5ts51S8qpvTJueF+a58tbYNbJul5CWyTgP7tR0Uw94zZ80TGBe0d9UbMev8j/2mU/UH1JbT99bKnzXYyL5+PV2/PbbrKsizLsizLsizLsizLsizLsizLsizLOi3/IGtZlmVZlmVZlmWnibjwAAAgAElEQVRZlmVZlmVZlmVZlvUk/TLI4u9K4jwblli3IHHP3Pdo8TnEDitCpC6Lz59zGk18Ujf03Mly6wRKJqBAWEYbMkBhsSjiKlaxTL8XmMSsvCIaMF+ofxaFqdI5Si+SShVOhfiTe6QkEcREeClEVZ+x8UpE2Sh635IVv7iWmGSNy8pvXjfm2lk0bx+wsbA3gWmmKvaq73KXu87HbaKl3dRr5LsLFIbSmTJ6tj88lZdvoOqz9wiIXYFKFzRTRWD+gCIZ7p4j23UnOEVCoSz6+2f/EVII1Wc+578WRUzzF9+f7KDvsHd/kojXPsIUUwpTfNZPHqVBfaftKfx75vdVLNKWr/yaI7w4+/Be4JD6gJT8Wny+Cgxs94BvTFX5xDicrDLEmWEXAqDaVCewKaKTBbYMx8RotsQOR9JI6xz9ptDqKTatQWnsV2L7JKaY/W69t+v32Cps+RFiWKQ9ibyK8pw3WyXCkygqYsPCeKMXcSMuUfjCipyb0U7YBnsRTBP9F5HFOZqwIpb595btIOIWC8fY+nrvgIoYhr3exoExkfJTwIKRNxxI08Aq9hXrm8feYWuGGQhqIihZ6Nx+hVTy6b0MB4Uq5zsHN7Xna4GN98RhI49vCYKRf78QDYx2MhKVChxxsMnl3iZKCfTT/T6WN8fo4rxCpIc0t/d5m/AO057XN/BrL2hXc4dyO/C1pZQyoN2uW7kQcUfL47ZXk+gXiSmM2wpA23+IDSd6diEqtGHMcBl3pOYLSZxIpmKYJ27jAPMcLjummFhj1u2E/wT7QCavXUUjA6OIdtqTHYn8vc7HKL9LGO4ADbnZ8EpctZgfYpnILb2IKea9R/M8It/sdzjPRMw9EZyXrTyvnLcScegSnN05nOmZ7ULUtRwDE7N6hD7m9l/EF7/gvrfyx2oQr8DztNqKO37UmFrZcNUctl9jMIB+9J5KfacA5D0woe+Mo0O5jHtuXuKeTXfXEg9Kvzs02OSMAKwn1jipou+Ml1W7iv7heXMQZ+LtNmjqrrBNQ4IpfpTYNRBrTBvOUMUhbqHv7o/H9C3o3aw9hzk7sd0Oo0yOAxbRqXe3a/PfOdS2m9I3M/YNN9xfe9Ymzuq21YXCB/Na0dcFnDvnN3DvGd9L86BdM71+3rfG4Jx9xNa//zvAp/E3ggVjhu7gN5zb/U1XWZZlWZZlWZZlWZZlWZZlWZZlWZZlWaf1y6yQPfML99FKy++swDxz70NWogjJVbEnpe49Ku9HrIRt+vvJclNfxRx9Vcavczt8Itr65UJVf7CSIeYjt4+zq7aPVtQ2tZ2TtlrtpuXabsjzp3K9iC/Gsq8rQ+2IVTEqj5PIQPacsNqaXx2K1+dKpAVfm3docNnKXeUzwjvwa15uyi6WecdVUefs+bO8vh83rNypq7NabOVbfuV53w9leVd11bJaNqTTi1XjJ/Kna1V9DSgun2ue8j//0StnlZT/TH39N3xtCSsdPre3s23tme0j9G/K88JPFWWTm49RtvwMZV+AcvVWOL/mqw7Uqlgu9F0T/xlDkYZ48kEx5xnpFa3fz0cTFeVEkqFt8qvqhW0S9VaEj/3iio6zzSemfW9z/PugVnvRrmQ/ylVT96upOvFVd8wLjkX7DDQXrtatxJMQkyIfa/61N19zESsgQyx0S59fMqu08xXZ0R+wbLl6c89L/VK9yUxFTH4mJl5mrBzg6jGuYuUKjSSNUvYVlXfp4KKsnmMswlVTuKaI1XbhGP+pX7JjNQnpOGoVJRVXcO1lRIJMLf+wEgYrR/vEZreM7elxlUIfljzfDi8J1aFDnzLwS3bE++zSuepxCE089zd11W8oH67mZZ8W2lvutLiqURl3XQH7hvbwgs/+uUpRr4rdz0+wbdrz0t23/TcuTg5+n6tcjkkGoQ/arn/dFyiUacpt78oOJqxGyP1uP9C2uWL0/d4eKx0m2MTIFYtcFRo6OB7m8eeNkkQ/gXLgMHrt8r6wDytd9+m7v8JA3xjmbSuBR7TBqRfthwNm2MSriK0m5L2uxGWDCKtfsIr1eiXpILd9Nc/SIy/r8n7Nla+A9MIK77CyJl8XxJV3c7DJbb5REC8GlLea25iFz5xQ6bU/7tmfBrsWbYZzDsjX3EBFOZKKD7mqjasRVXy8JOn0Q55210AcO6PL8SXx+WIFKtthtnpTzZm2jBJbxqx1jMNn07+/sM2E/h/9K22LpA/U4SBi8tvfG1Ya9kls8X7vfnqFbWejUdpMWEUp/CsVTsOvD8kYo1PtvkFNrLK1/vP1uW6lMblkDuMUFvi5d7vKsfH9Sk6uYB3kHAr6sS/OL6gxIhV8LW1vye1WjWv2S9mHsx8BeQYWHFfCHrf+l62MGHNwrMmgtGVczLEH21B6/U+a5lFzdhPKahTmqUowI9G8oO8gSYZjjAX3vaA+SZP5G0ziB0yYRJ5azsEHIb0XPH9utHevkLUsy7Isy7Isy7Isy7Isy7Isy7Isy3qS/IOsZVmWZVmWZVmWZVmWZVmWZVmWZVnWk/TLIIu/q0fhi7+qs/jiI0SFQg2rDZ6/iiamHoUpPvqVPyB4sLx+nhvKjdcD+cX3z9CEREfNAnmxhuMcDxPxBUQmft/O1HOO7InvG9GAOTphFUiS7HgQ6CBlVwMRPEuOl+DbBGxeYjkRJ7KfJ46IaDHW2xEOW2Fow/Mb3jmkA+RXPxCx93nbCmWv6lC8Tqy3Tx8jUVAtaOJHqAnNI9DMZ9L+WQq+7BvlVu0v1EMDoprXKIzlmTR+JbX06Wfq/FH28Qgs+KPRsqFMBK4y9ovwuwHl099d2y0C6ZNgIVvzePj3BpMMmGKiJomn43tkiQjc21nsdVa33/GjTTaeJN+L/ldtn6Bs+QymuEXB9pAvhdXr1vHufNcLZG5AIOVDmrUXCOykjoipWwWOqGsxUKaZYIqVlB8/6774nBoqL2uOLV1FnEEsODGWxBDPIWMJYpdtEH9exPki4mpivLLyv5a8zYRjIswV8ox2mPSv07r7vTXE1bsCMjDYjYizOJaBT9pRxgJrG/wecZ7HxkJcac0K/cEi/Ou67MhPxpM8Dujfmb70Pm1icifGU2oLCHAPg32gjIhZHbc+bezgG9B10dctrE8YJdGyRNIOgWX8fn5Bk5kLbfweX/t+Hu0KforXr52w1W1QxHqbQhsn7jVvE8FuiCJluSTmR486ABdNG38T46dx5Tjp3obeAqYPeGnkKYxNWbYL096vp02+8fmbAbAtEU33Jvf3wCHbMseAAau3ncONRB3OI33Nkh6zzV5QzkRG9t1eFzUnK/rOrsshrgPuow33KDj2wKGN306iLXf5+Jd+Qs1AEr3Pd+6T2GVCfb8Akf0a5mqQWRHOEvW5BJT0hhKGjU3EeQcHgvyRQS0m6EK7rQfwDcTT9iEmzXGZVB/eh8+89yVnY9wQI7A8RTI17xm6+Ct5+eq957ezQfmHEBY4zINYsAVlHPrOkPauG8I+4NRxAbGxOD3CJq+h39mPifDvDsYebCfMH8uT1/zgzSKPmfh3QsaJPZ5Pmko2T814j22MbmpqwP0OYnxfbSWeO55DeMRWitRI3HyILURexCOviRsgDpgY7bPzHMTWTifqVsby6Ds74Q8V0rziiVflu8V4gwjkFWOF7gBfLMcGwfFgSwmZjvgdodzb5EC88cnfrVrOnxHxxRe+vs5Nc9ph+5EwFwBfRttj/4b2wSfWcRrHyBe17ZKI3z/KK2Qty7Isy7Isy7Isy7Isy7Isy7Isy7KeJP8ga1mWZVmWZVmWZVmWZVmWZVmWZVmW9ST90sjiry6D/ipSsC3tc8iLr0qhic9KlWGKSX4QfvOMWt5TlblG/H6enkTPNmBb1flaXt+xvLPPrCJRoRuB+uGyexYKWRxYSt/NRCNt6MoxL+Pw/GnHKAR83T3N6/O8KzTmJr4DsRga3fC5vlVXAf8p8HjEwm5oM4URIrJmmnZAyxoQKu34aIXsG4bd5fcHaXyWZnZeIS+e6Uta+ohOIcfk9Y/NbxPOfLh/Ju9rsdWv4ospZW+P1jPw0rXf776BzMnS+5hmZk9nYw7t608lk6Z39p2JFO1LbcsNGVk/99eP0qzQNEv+zumWBbi+BT3/aJ3FbLPvljFHSCbjFwuEFnH/oQyJWf1aGbW8WwsaKbtmmUV8BtTiKmyFOCiJ6No00/bZR7LcQvdPjFSOyAq4zv7+/NqyXcc3zLOiiiMWmjFUfj5AmojfFNuO1CJaA+KVGFbWA9oEru/xzFHY4ZDw7hhjXq95PbwRhSUwgQMaFrvRWkVEki0lx19FGztGu4ctV5ItKBTyEyYZUGVEdMV6zvu0iggNbj/4Hfh62gHilm4gWhRlm9Rh8OnTdT8WrPTQ/84sCyIYUW9gjl2H+35qDDECkWREJu/XX1GfRCYyRForWpVuNLxD7g9eQyWyHzvu0yo+OSBu4Y+uV+C12fYFvpji1jZTfQ5fjvGp2r6gz8ttwvtfaIdbibEtBzxrQKgTkbmfJkI04LJxL69/3foVPie0ExELEUk7hktym9xP5nbAcVJE5RPfyzFBXodjd99PEZ24Lm+34yvKkHXC0O73sMXAfvwWMNnv5zuxZQKLZxxpk/n1xAOzr4lt6D2dTuTvdBzM62Gs1ZUQX6timAux6fQx/dfydcWllxA3AKkc9iUhovL78XlLrDyisdKGWEYZqlihb3vhS+LWFLsGkcdaF7TxEvCSjCeDwxHPZ1vdz9f3PDv/Ec6LOJMpVt8X/NRJBHT0N3s5L/RZjMW2w0GgOGO4AJ8e/tIQ7yfv0X8n4P1JapmzrX1A3DpD9bnH8/VhLJfFBU8utmw+fhb5e8Ux0cBrGGPgvNpaZksHkWKcEwvbIYh2GLYvYv0gmcJYud1/qms7+P0Z+wAwjqpnVUtm3Q/A949ivlz51ZL4G+VHVR91hL7/qOwHxik5V8pHH7Of7xJfW0opF47Ntrpdhb2pmqTfoUUS7x0x53znz31viFVb5tM+5MGyLMuyLMuyLMuyLMuyLMuyLMuyLMt6oPyDrGVZlmVZlmVZlmVZlmVZlmVZlmVZ1pP0yyGLW9BuOaKTyJ58ufHZ57c++7NrWpZ1n8mvxPc9AFPQCdyIQm48E9nchPXD82egctKV5AIPEi5psDfSTwhWqQgkphBwI2J5u0IWnRKJLA2IGSJRiL6ZgFeo+Y1YW6LSdghAE6YwYAfQVoE7rqkoPNcSUFTH7V1iPg5zu6s/ibE+ahOdQCSUnkipHczRKfxmQ/rZuUFgaM9iPFuwk0fPCccKyZaVVwOO93me6byusHe2J9L5bnge0qciF+nUM4/s5pm+u0Wh7nFeteVn4mTPKm1BAot9Fh2tkUWPxSQfxVZEsxCL1ITfbtCZLRla4qM15FG853Z6FsXWEm8O4hPG7F5i/+Kfj9teC55+nZf0fCaJLcMLkYBEjNPS3Zd/6E9FzN6t+/BiIgqU+L4ux/oQZ1vx2aFtsECJCO3zMlE2NBNNebKvvaUtv2ulMwdmjqi87ZquISr5jgvM7FONJcI2EuEd2rGLEel8fF4pIfmXUgROH3HtDIYoUdc97SogNWETaAeMOW+2QlRqQEQCz7owf/mLTqLKmcd6HPz/+LL/ndtbID3ixxhvB8x7zxj6/fyy5HE1FWOyAefps/brD22Ff19zP/UBjng7mhfRNyx7uWTI2WXNxy9qy4ZV5CtD62pfTFvZxRhhCT5wz2PXjTim/W3XCFu6ivocRJUEXCix2xW7GPK6/3nBtdGXAYtJJG3wtXtd9Rtal30EcaLzLOyDJs60A2YU/Tjw2nXcP7FthDoWhTtxXoDxB2yL20HUshXo6E7g7nucD7EYCbso/5WI4zqsCM/Mx/H0Rwv6NLYx2hO11ncLwRXsLbRfztWwDNlHivH9QVum/2IARnNfAvYa2y0hjwMx7+u0/Yv3YZkg9akBt8t3I4Ky9h/KX84st0BOBKYRxUN0ZTcLP/lF0U8Qz8+mR3x0Pa1iMmIspfeMnUp+nkqKcSisN/os+INgt7sC3jIMK7a+c6W/PjdnSjzvKq4Zt1hdoVrD6cJ5vRytTnvvkvfZcradu0esvp9nVlg/+yFjf/Y7R7jliVsgoF2/HWxtdlYj8xrylLdDNZYYxb5s1+S0tA9h/cTDs86HE4OCOSB7d7VMI8SYZ7eAtxoXhDazJ/gS7G3ENSLfyMsUttarz14+nrrTrNpPw9gjooTf7W/pBRpY9IVqjpUKaOTtnV7Y5/Ja8T7sO0La7F/UVhKb4s4A93MlzF8pse0rs4nbv/R350bh96k30dcGJeUyIYNsG2oeP7RfvBHbyiWYIfqAG0KeMcxu42MfAqomeYWsZVmWZVmWZVmWZVmWZVmWZVmWZVnWk+QfZC3LsizLsizLsizLsizLsizLsizLsp6kXxxZrNb5Zvi+Y7zAn0FZflswX898T9ZCL5AjTekcXH+2DgNijri9L+L7ikAQRLwmkV/3zwn0rQZMYUC4NOQ3ExEALSvjWZ6zKvOuYlhyFMXZuiIaST3zhhsKCEJiw46fE/IiyjZHnn+9/UQE5OeIiFkgxIhgbkEnHmGa+35I/94ihXD7Kqb4rI4Q0KpfyLCuX1FmCxJ/CXzLLOqNGBTaPpE9lw3L0RVitj63pVIiQq4F+/yr65mY4u/YDe/tElRMUx+l0kYdKlx7RkNivkP+TqCJP7vmZymNeSS6EvcFNOHxO0xJ/64QUTF/QOkFctTnZfiodifr5wRCtkXEFwd0EzCRS2KIob9Y9rYxqXghcOBybGzEAG++kRhB+klylwTOrGvYeiDzD+HagDpkMJImV9awBcQ9pvj9uJ4/jtxa2mzES937NZZh8Bk4X9RrNsVcG6KK9RAZyPu1SR2X8jEmzv1al9jWEpDWOdqsI3M8EFlFeSZbYyjM1hL4X/k1TVvygNNcTYjVE18oRx0uwGURTU2kZzfzOVsZChqg2s5FpUeMZcCVjZft3PFYQklej/Y2F24BUmMrol+J/8zzQswZJ0oUqu52XzDr434soNpJOVvv7aCUUhbkq6KxJ4FgHi65vXWwa+JHOd6agj3f41RV78b0wtyBQPkF7PeW/IWYYpL0SFRec38YsMa4PsYUe42uW19yRZkQ39sh30Qtdn1wjvt5TkYsobMrHxW3EqLtod6CnwQWNWwDwL5xf864OQ6i+RcUaEgZ789+/rru7zAHtGuG3s2949iLvmvJ+1e1TdSELY6qbybu9SpijhDj4/Gz6IMmhhR1W4E1/3u/5vaupKio05aXiCHNMc5BIS6C+Mro9zq1Z8eDdSb+bfErKm32e7SF2iZ75RtDHQPdjfpUQ8MMt8uu81ET6yEuq9jWctynBL+L4xB/8IacVprnSWw31CK45mDn6zZvNhIJivsCdpm+TgQsy0EfrUR88RvazIj0ppNvnW3z0jWsheP1L2IuKNviaIa9Tw1ZDX0Ht/1oab/b44l7vbJtiq071MwW5xhn1O1Xt/OLv1ewb9ivIaaa9V/HHnFcivyF7QY57t3F7RaIMmYMWW0hoOxhH6uImwJCXdg7bYH44s97ay215d4irsnUh/Jmn7qff+ENOE+UcZxvfT/PMl5C+9lF39yH+kH5sH/n3EH6mw/nP/bjV8abjf7IK2Qty7Isy7Isy7Isy7Isy7Isy7Isy7KeJP8ga1mWZVmWZVmWZVmWZVmWZVmWZVmW9ST9csjiR+hRCL4jROcglpL/LH3nPY/uVXg0hS9+dD4ehZDNzoVl9wpJ16Ds/a/Md1je/zycKJfJLyI5hfDoBCqmnpW4Ez6zoQ759EDeSRBuxJqM63H5TMBIjEAQ9D3c2xMpPQqHmOHpiMAjbmWZkO8ht0OFKc7ODwL/1IQd/EmY4hbEbsSyfg7YiNjWY0QlxbrIELaq7Ckix8K9ErlKfFDF6uWIFaVQPg344l9FEn3ykzDF6pqvlprGoB6/T3cSvfuzFfF5P1+DqJWIBsrx9NGX3dvCsAJd2DXYijqf1Fv/HR+sfAlzkPTp6j7amIqFAiaQeSQ1beu/VLcc8ajEr6Mspvx8jKfoH95RQsTKRZQbMFvEMRKv3Oe4qujrD+qFSNacVlkWIKK6gGMkYm8/PXTv158dSjThi4nA3MpwagiEYtySn5/DFgtENt7nRWLyGrxtsM+QL9jQ9p5Emwb8Jgqcb7+I7SNmYjEX+pV6Dc+x/SDfAqcaEenAxirT22JBtg1Vg0dbPZSicZXT1j7Yrs5uARHr+Wh8yefk1ygcIcUrekxnEIdY8XBdt/cY3XpBXpEvNMQYh5N9C3+zTHfnZ7F9joxDlx2oNoU2hvZLV4b/TJt9smsb6WsvsBvae5dvaRL6LLab+brdt79vL9KgQmzH9hHa9f19EVVO1CGnrBraBLFxuPeK8Vb1KysiCpIWGX/MtA92QWLcH7b56SpCdb9UIsxDfAxcJq9X6L+AoKyc08B6xjHO96jb/Wy5wCdwHmNN/ENo1yqGCdu2EBm41w/tYxK+5HX7l2jLYcnLh3hD2grnGgIomGOzzYaIkewCchKoRdx3pe2FhpD71R9b3gNmlP2IwPfHPnc/f8Hx9cGRe7TVhmuScxle+D2947hAzT0uoe29p8l6UPfxLPGWLeP+7O99A1aYkn4gqTbacpj7EnMH2bxeKR+2t+g+3x7paF7ro5gvlTLbXtYilj4vzyn4D9HvCAxvplXMtw2M2ZHDEX0++wO1xVS9/hpiATz/G9sKPXrroYDhxfmftV2Z6gMfkY83HF/kVXx8d5+n5O9fkcIXZ2qZ910Ckj9Pr0/KtsVmiOxdxNZYgyiLeWqHIsdtCvL0wg+WB7457PIitsEZelgCYzuxhc6YdHZxXJzj8VsR6l4ha1mWZVmWZVmWZVmWZVmWZVmWZVmW9ST5B1nLsizLsizLsizLsizLsizLsizLsqwn6ZdBFmdLeo+QSQpH+Khl/BneogVN2LKs/gg7RfRb4EwQOSVRscB1qedsy7Nblt234IuVhrAM/F1TYDrth/0ABBL4Rte3HTYQ7hV5PNIa8HFYdt+Axw3vj7qoacql+yK9R5BFidYiUmCdxFMDpoj4ESBManqi7mmf4XxYvg9cAdE7xB0Hc65lCDSQwtoivR/EGwZ0Q3p4y+8kMAJ9C+624zsQU8AXynFht3O0t5N4kqPzCoPRd7nL15ScBgxe4gkkFrPB4FlWnUJQJwqISviPrgGNOJzA8xF5MTegoIJfQXsL+K8EaR38rkCOUgpL+lWxVjvZ1+RYvZCvJC8kjgaoScA+5mmoZ9bTS0B7nfzmrAlxfP+iZ9rmZxrEN3I5/ivPq/QfEql9f28n8kGUG9Obh+O4iOqDH3g/DohVIvgCtjxv4wo/GtBdSf++Lnts0SufJfoUOs3sXlnzROktOdIntL0O/TjwsEQm3upNksdybGyA3fEdAqcYF20xWifQRSPQwFfeyNgioHxZP3vmA0pwu5e3sX9bJiCIRuJzoUDYy3Fu1ceNAcW5l/287P1PjH+uOA4J7tcDtz8u95izXvQjQ3+MBSVOLTaP/frXDfEbtwBACRFLHramKPl5Hoc47/2f0C+G5iPakhLbNfFwQI1PW95ngWRVcd667nDCKxHIvAbH3YbG5jYajLcDMhkY7VXEyh3i9nXMC6P6Nd53QQzXLbAPvMNLRz+xX//GMoS/rZjbRWDbWZ5DR9/MtoR3Cx05/Mr2Pn2LXfd5n8/riZ57GTBOZICxXbXM+zkOjbphL58fI8YS7C+7vY0HXxLaxPs7XWEIjPEVkpXxZEEeGdsM8D1XtLdpOw7poVBW8k9DLI3yJ1YX/RG336l1218Qg7NI6HfY9BkvMFZD9TBeu5Ut7JoI5ktP+8zb2Ey8Ja5mG78mY+OB1sQ/E9nX5eXJNnGFT7jg3h/D1paRdNitAm3sDc+fOCbACwVfPl7S6/9uegf7TmKLoRkl9IJKIXI0EHYFZra2z5WYcfb5191uULVlJEqY2wrgkYuIWy/1nVGXV9jnynaI4xeODfHMBXb2BgMYt3IJ/YKwg6uYQ4rxFK6H/xwOOsROzHMENDNvQLlNYWuu+yBxFbN5suzjZlbpM7OYgrYXthLAbReBi5R4WhGXVNfH113Rd0Zkcpp0RHCX3GfXrTR6tXWYGCfM3K6j5G0vsm3fHS7HMaEmcelCX1JyBQxvyfvjeriGeVc4flEnA9r+IMbx7IMqNpjVEPDjKMMRPmbCnHGce4OPC3O88NnD55hm9ku8j4OsOOcBu4UPvpZ7RTRv/p5BDdMI1y2/nIMeVXpCrKtX+u8QfzFb21wq+2j1bmHPgvz5/UAfRzus8xLH81AU8daXko+daZOM4ftszhbNIFpPPh6mf8/6y1JKGTc7XMN4WYwHG7YBUL81XJM46+yKzAtsf0Y8xTiL47BhvJ+zzcq1lI9zPsGB3o6I5/9rwJjX+5AeseXB3vKxK7e0+KuY8wnzXNtcA3/zmOa9tfM1l8Z5SK+QtSzLsizLsizLsizLsizLsizLsizLepL8g6xlWZZlWZZlWZZlWZZlWZZlWZZlWdaT9Msgi/8sakETt2CSFSrudm+CEfxw+k+h7yCjzyjFYgrMlcqRwmIqpNaQXE+bWFvwrArpeAJ1ueSr++X7BBsGgyF7n1mgIBeRRguum8rQthJ3K5E1x2kf/V3ZqT7/adLbRffPCrjVwGTNEWIt7y/xmlmWvoFE0Sjl43vP6AzmNZRhQxq9aJMKzfRorQr19JPV4t+oFt8oyMz5tU/I437tz//O7Cxm/I/WciJbc4Oze9Q2EWe0drmfjHZDLFhFBu7nuKUC1bVg68P1z6vndWXfsKtP8q76+bNI7TUgG5Fm7ZuIdgoMK/qDEOXu14v8LgvQv+Aa7iinvE64ZUNT7C1x/ht+iyyqQHn6ul2rrSyqDWdbGtznb39PorX4zleeX+4RVcuqgFZf15LkJWB6VZ8n3oGi7xlEERzjzpIAACAASURBVC23dyMaN28Hq/gGuc9NtXQj621DixHZi/RmokVjoWRJx+NexHAb1o84PlbhKhDDccubPIY/IyJZI3Ywb5PKr1Y0o4zPAqIyR4svAtUf8rLQD23XC547Y0jmu+vpm/jMPG6vVT6HLVl2JJrajoItchZb8vQCazgvFUWO9yUaGWOzUOai72RJDx2RdO/vSWTeLOswPV0W8nZDm7zvu4mep8nOy31/zvs+Hoeh8cx2leRPtA36TBLrWCehLEJ3eDBHQHsP2/0AeUnTu+5luKJ+2NVONM+lPjNvM0RU0vKiz2TZ8jloN/V5qPye7Q2PH4S9KXWibGu2iB6dECsNsLd5ov9CG8c7vLL/+OJMWy/qUynDw4a/f2PGL2wPJMf92/mT3cKaYcZLREaGx2wvtwRM725xfVKvzxDrhC4g4FEbynwJGX73t4OEhe4KmGKiLgM++Wt1LsflLTHxF+MCNdYOeHq4gUGUbX9i/iWgjkVsM4n3ycZMcuwm5lKVQr9M+0jeLc6FHNdbS32+bHWxCve6nIwDgy8Led+Pqy+fEW+xLyQyOSv7j+JcMu+dthfRsUX+H0Z8o+jHKLb9zA/0g7gRuH/6hhc8iOjwLBINePbCMswf+R0NXcXtPmY8OAi/WhrGtVWdsBsiv9XvIrW9BdNXfauwyTC+DttA5mO5kmwno173czj6Lq+QtSzLsizLsizLsizLsizLsizLsizLepL8g6xlWZZlWZZlWZZlWZZlWZZlWZZlWdaT9Isgi9cbeuDRuEGJZDuJaMjwIxJn2oJf6D9HEPDMqpZM/6IK+T2BcFHYoRYcZLaUnavH+feWRfqnEX9ZHoEdasEXd6KszuCLWzQRYyUwSfV9JoW5AFqrrd5yJlxGEQtYqOAOgPDgeYECU82w1kVfctRhC76YiFuJcON7btcoxFv0e62Ag+9pEdghqpf+eL+3FoWy007Y/tk2tudJ+ANgQxSaWKed+GCBA1R5ITKRKB2FynumzuBupL2L45bnECHTZQ2xwY924vyj1QnOyCNikZZ8/yys8RlM8aN0FvWUiTjRSIyBrQjcXEw7qU+BJj5bJ5mPo68/ixKWolsZM/tUKMpcysYDki77e8Dt74c9+q5RPJ7tjVsihPIn4rji7kJVEhWLWETkO2wVIM4vFQEZfBDqkPGHeI7CK64BhXVvC6q/olowxUuI4fbjaTuUfbT8Nvcc7u6Gyl3z910CTw3nQyyG2AJOa0KZE4dZx1v0E1Pgb9If7KfDGwcUGbCXRHptzyRKl+9DPNlrC3awpx8AljwZ1/A5rOOBZRg4gQmyt5RClzEFDt32d4mcFAj3Pvdl6vrhoEtl0qOMEXh83N6XBNsafSNR4MDThj0YiAHGaWL1tmTYxibWD3wd77vCxnnNEhDtuBftYN6cQtfDJpDvC1HTsGtiJFV8vjCervfh76vsO9gvo/0QI02fER6/IRDB6Y19DbF+LbEV8ijGDZlCf9GzTnaxPxoxqzB2P/ZHJljlgCZe8jb7hgdd4cyWOdQAnrOD/Wg3NZkXlPEVA2xi7ZeAAuU1YtyboJeHQj+G9oaGP6Gs+Hz2+UuIBdA+99fY2z6QxUSfEk//MrDMkZf5gvxy6yWkudmwxOqrrRRwjY6mPo8Fab9nx0AAhD98SxGFZz2KG6lFjIvXNUebqx61ZUuVKqIwi4j3I6o0T3skonR7DTnfRF+i5jJFnJleE14hL/uW+SxqIf48LWnRRyRzXKWUMIU1wj6+us2f6qPCeEhsmdCL8dbR+H7k3GdTX5O3/eobI04VxyUvn5b5MeJxuy0uJMI9xByhX2iZ28LzOUeSZEuNK+iD2P9eRHGqrS5ub8QxVbAZxgW5FIqc5wMeOHknjm/j7xw4DHaza1C2v10V8sG/f2e+gM9P/G12rpQ2lHG4F9nivS1b8WTie77gPPHFf+N4MKlbpnHBeTVHf+F8DQcqypfW7XkQn0n/3lhtXiFrWZZlWZZlWZZlWZZlWZZlWZZlWZb1JP0iK2R3qS9e45diX/vVPaZ3/MXY4YrOExuRn1Ufkj7+KlRtbh4/+Pja1xUtq61U2kdlqJ4TvhQWz+nFF25Vg8ir+pqn5X068QXP7WtR9RVlQ9qPWEc3wlb4ddLEj3lYzsmq2FL2Mg9fuCz5VzNnv8ajcWcbvbesCA5fuomVSOrLyXpv+OpOfGknV2eLFVlhZQjSr+/Z4yvkQayWbVmhS51pY8tp39n+JV3LCrOsvj/qqB1ytUjwk+GDPtoYvpyc87KasjIMKySOy7gXX/I3fFx5nDazxWPWJ7787gSB4ajPCjY7H9d9rB31BeB9PkrD6tOmNsEvROv7N3yVN4SVE+e+SztThk3pnaif7+gM3UF+ZfrE/H1HS+EX3u31qXzW2TrM0qQ/4BfWcQXR15+TNjexskUnIVaYdfnX4dlXxsF+A1VAxOyqH8MXtyOW8tWvklnHb1hCxC+SO7UEb82JHiEv2/PXsOIDf0b8s4rVVgvdiohV42rZ+/JfQ7khbRwzEgtkhvC1PY/v/07R3Pn+y8w0xEoxltK2Ci6sKAhfYSPG5Bf7KNsQt4n2wbxUO8dC6TLJFSdsh/zCGiu74jJ05HGpGb/pEl4dK7lgh7TPedmj8kBQyT+2L+tW06H/Zx+NlV/8knxGnBN8GUb8L8u97+u6c1MCLRSRGM/14XmlxJi462nZOM9YJMSQrDeULVfKbY/iajw+5cJVrlytOtNW1UokrEbZ6lmP0fdrSR66clw1i5Xi4Z25orZeu/+dKzE6lC1tZViw4rdhfF+Lf6bNLlyvkItj0FmsVM/ijxl2deHKxSEfM6WwiFJKCf0Oyjbr34MTPEnHCXnJbbWaUyB+0E/Bf0Rfi7q97K08ruJFAeAB480f72tEXua9VibWN/u9BT57yVe8rPQf2zvTPuL8TJpcaId0JeH6YJP38xWxPFnfxysdKY4Z2Ybrc65r/m6UprnlfVCmECuI1ZAtz1SKqyqT2F+s/OKlU9/+PkH9fbl+1BhIGA11SFs5mOcbltzeL2pFdvAfzCN9ab/9OZ+H6sT87dl5s6P5WzXuWRuYgGE1dfLMPhAaEJuHqa/jFZ0hX0m/c9aWh2HvxzSp7/OVdDFP4veH4BvP5XGpRALEE3TXpBGEVfUNc9Zshssthrufdyzlw1zuyWE803k9sepRrYRVGhh/wme+bRnmCveJYS3OcwgYiAktFKLkkqGhvuMKe8aEYs48jKDer+8FU+Hs7zZcuXq00vVR5IQQi7EOk+e3/H43i7oihWhJ2jLt9EI/haK9sH8Jc/AcMxacPzFvJvLdN/oMr5C1LMuyLMuyLMuyLMuyLMuyLMuyLMt6kvyDrGVZlmVZlmVZlmVZlmVZlmVZlmVZ1pP0yyGLlRaFg9ykVlufReyd2XT8O1i7o1xJ9AmxKgKbFq7/xibQj9bRkviIbsyXtStMcYawVWmoXGjcjFiyTqxyxWIFVCjSEM+kctjfsSKyByK7oQE3PAX03HtuiFsrAm8QcQ3HUriyPXHiGlrQpjl2+Uw+VIGvc/6eAX+B88OAdyNeq393tQGn0eflsAhULFEpAVeFa87gi6lelHN/wsco5GeLD2rBNFdkZEQuhdzmzwx9wBf94UJbOVfGvQAOEzFUMYktkC3VIsKbiX6vXiPRPAsRN8eoI5bzGRh2T7S3yKtCIH1Vw4PRxI++r5Rjv896U6Wjni4xxCfiKWoezvn9L4uFcmySEaN5gASmf+tyl/6FGKqmeXyfiiFbMDmqn8iu/R4e7R5xJ9MgQV1U1lXgm1W7qfFcFxBEwAejU11DLJJjc9X2Hsj4rgaXwRiFaMJQt2p8smE0J/J2UW6zwD4HNDH89BTI0J8j4WI/Cr8/57ayCHQl+8a52gcLLmCmBJJ1PS4rCtTNGyZzIuaroe3JsmC9oY1N2zuz3RF1zC0oLsJn9V2O2FP9aLUPXvsD9s7Y4grb68WWBcRuhpgmUVNMpuxTxBcVpTwMClO8qwvbTqBAhz3tEXHz67yXbcD21rbVs9x20VavQKx1V2D6rr+neWRA31XMa0Agw+8EXPeumdMwgdvKWKzPr6mngn9H2gFhP/CGPW0idoklJeJ3rvkAahn5axkntKjaVthKB2VMFPnLyTh8Ddj6e6xjRJXn2MGhp38HYj+MAUWnsbX9OEaj38N5PoeYVTUGD/hV2M2WxbkQl02/szvSVdhQRPznY5mKL56JpBW4SGJb54AiB167F/14ole1TRSOB7z/jPQ4AfrK6xfhMzepcXZAi7JNiFfIyjz4/5YY8mR8GrHO7/9ckcSg8vqNvXdqGfaIIa7B9HM8a0O4H5Xcu6Cv+UHUMNsS2ntfGJfkdTgRzb29m9oOSsbKasChlCXf4ne57YIoUSI1M3uaBTacvkYRws/Oq2aSsUhzCp+lrbZJfAzOtWpEXU1iXMpnxi33GvzAidLoBR4/1kme3tjf/2zUYSuO0GZEV6hQxn2fl1HFzNIH7RD+eH4I21Xsxy9Jvj9TrfPQ5YUxBk+3+Gkcq7nK29/vx9wfr23ZSvKZatmi7jY2Dr4+z+t08vesS7JtYJfEdaWUMnCbkW64u+9j2qrMwzitxsIjxoCTQlS3yStkLcuyLMuyLMuyLMuyLMuyLMuyLMuyniT/IGtZlmVZlmVZlmVZlmVZlmVZlmVZlvUk/RrI4nVfuvyzELvPXNb9neXjt2Xy6r6ALcsVkSef69nlfQZTTBySQpgoVCzxQevtWoFHEyXXCQRQwIwGhO9+OC339cb36cYEzftRAUctUEbZbSGnuFZgFIgSmlmcRNVt/xKlG+vyGCmtRMRfn+Cduib8g0LcASc35FiIDN9HtaAgJHoYeJxxuEcwBftl2fJ9TnN6kORB+ffKIwhchPIPEVG2HaO9jUTZ9Mff/fQCG0NluMxOoHSI8mNOJ/X6Z/A5AWl5zr935J90bG8Vm0ZfI9BmKl8NqO96TUsZtqjl6rSdEdEp83qy79xeY1B+T6GTiHdswA0flVELZv2PVgsS93aOuLmT4cIj4qyO/SjdPrrUFQjToKR9sg0GjJDArJ8pK6W4HcOxHXarsCGmk3QULZjiFnyxxK8l33D2AvUzK59F2i2QhUTiEq9Zt+aISCFghwKiuqUfy+ufaMrb34lX6vMyWTpirHJfsrBuGX/Vvwf0K5FfeQxL0iOPl4CD2s+n+PfQhQvUEmLCQCkOg4zEVvnwQBDPUcfh3RTieM7rdkpstcXGJ9TDCGxuF/DJfP/7dJYwZoBDmpVD2qV8TDZSCE8OKC5gelG2b2F7i/3WF1TzCuR8LdqZyK0wBBL+MMQRx/3ejsOOQNHbUfDByAqRioPwxzCDabr3tzP7ESK6WbiwsXl+w3H6yFJmxnP3F/X04yKeY71x3Bd32hAxR8Wvof3yPjWmZkzerfkYL6KuN1w3fHQ/7tDAVfh6lR7bdczjLVd7IijWUbVH9vNEqNNucO9lBPquvv6F/QLnH/g+DDr4SGKvxZipxt4B2Q+/p/rLsCdR3g6J5+PYbK32KYaXjDOuClUv7DaPiziHgbOsYzHPMfAavhsezyfWq9lvq9CcOPsleFjYM86HMkxeU25tluCAn6HvbANE3cbDa3KulDI+6B3GrVxC9dBAuNXDg9cJcRuenrEayvBNzWfhOGAscX5s6OuPpBCZUUllKZTtyfmcr27REvDnOM8WFrZuO0j77Nz5fLLsYzl/bmecG6UPYpffi5h0Du+5xR9q66qG8r4IlG+cx6nn8jTkXJ5obwrdfUn6qUVsBzGo+RTV1XHbjzCGeLeoueO2A4jfQxeFviOME7/2W0fLfWJ3xIBMVvj5fcs3Joi/H9xXSmNb4dYLW9zI++Y1L9uW9x9Uf5i8G4sq/s5xbuL7Qjz9FscQxX3plEfib2hsV4j5gOBOt1Use1w4M+hAXDmHmKdtXvXXnzm0LMuyLMuyLMuyLMuyLMuyLMuyLMv6k8o/yFqWZVmWZVmWZVmWZVmWZVmWZVmWZT1JvwayGDq7VPpMet/RI5a7tyBSb8dgJK2RmcPED5//6PI8+5zs3STGaM6XzCsROXH8bri25BinmehZiTbdjyMC6v0PxCgF1COXw6ssNmDW8jydq9eAnTyBt1DYP6pXBSeUPWdQ5SYQbxF0AJxb9zkm+shOSyllCYgM4PO63XWSaND1OJ8hMAUeNjTrT3N9XrGMc0wQz6c44lLCi3YZ4ifUyX7f0IhrONKRnQcgjMD3qnaVoZ5VriOy73k+tUVn0cMpklb1SwI3I/sjlceK62Ze5wAu2c8/wH/EMmnBKH6DEZ7oLPa5JY9n08yf83P6/7Mx15Lg/qNvzNMO2LAzmOjQjRE5ehxPhLyIOGJ/DPG1eRpBpLkK70O8Y0CeP3oLDsGmzvIV6LWh3Pa+MOYP/WIhTm6/ImIN349jbKHw7Hm5xVgRzwmY+8/jhQwR/TENFRcRt6sAYftzINT3VHL/zvOdaENH2yCsApncsqVIGkQKdzWAA0cknNoF4AoWOdtbF+L5pE/rhC8hKhWGMIF8Nwz5tiTV/hYwHYmILlcUMsmmTWOZY3+zJw2cFt7zCht/gZEFhCrOLwmidB2OYyX6hv4k7n9MtiiRW6swLzCKFZjCZQKm+RUISlwzbZU70x8JPtyKspphoHQx3UI0dZJvlgnqahaoQT0ezuP2gLrua995n49SSnklgRrJDcj4WPI2Gfu6bvs78MaIm0KekF5A0iluHcplKfexYkQnEy0u/HEnttnBy/2VaN3t+b8RLziIfh7XzMAXE6nN/RP6JC5R2wEMxCQjOY6fiEYmuXskLju8/7w9M49FrhjTLvN1vwblw3dQaOo6Tl8Dhh4Y7Z42Rh/DNGBDbHsC111jEfZLuo3t93ELDNreSF+KculvbSzvw1cZcxyjJkM9J224Bfd6EXjaa8nLoo8BUHpvdl9IG0lcGvK499e7TVxKXt6Maxcxh9M34C3rvSyfiXkVYwnqynILe0DQtvq7v0s8rBimdKKuMh/M3K5iAq8vuW+WO1bRJpO8z+Hd4DPENi+8Ptj1F8cpjxrd/KzthNT47Uj0QTOMhTj7kf1BMMn17tqWMb+aB6VNstSybc8G4XfDfCfejYjhJQz8RB6rG0CzX/rjcd8L86jiAl5Dn9R9fi0VxibBlR2Xf21vcQuTw9vi80+2q4onZjxxtmX0op4zcR6fnlthkillw0SA12sCTjufcggobsb73BaEPovvGbcUyebAcR9jnsbS9QpZy7Isy7Isy7Isy7Isy7Isy7Isy7KsJ8k/yFqWZVmWZVmWZVmWZVmWZVmWZVmWZT1Jvxyy+O+bAnKCOFuFBtqWQQdYEe9reI5aPk4y1PhFfOEfjZRuQjDUpeItmEBoyHBa5QNdKWZmP79hJNS1OSDrA2KOy92JojhAgXVkFwn8V7he4EkeA5Y9fqZ6fj1Pe2eNtKSxBLzSUZ6OMYbkT/QL8ApMHfhiYqcypPbSYIcRdXmMNkvTaMAlRSyVSA+Y4l4gjquWB/uGUkpZiRH9IvpY4YtDG3sezfUhCki04edkdhHlvTYgcYIbSvwX0w42eYj2jLhB2nCGO34E6vfZikjNX0MtWOqzsQBx/mfQ9k3IIOBmeoE56xI0ULAf9ikif/N8XBaZAsKqydkojOVX7Tmvz04wzHr4/Tmgaqe7a1cgPLvQFyv/IRCIqDdW4VFpBf8ebAyIKhE7EFm0bP37d/DPKvxi3xXeeTs9dQLBx/zhPYMZ8HyC/3y/5ohZfM6u+ZxHdEf09W/lvk7u8gXwVdbeJYYfKNu+XPbnsEqI5A3Dqi3OI9IYDMQZCNewXYZA9tHFdCrGr9d3y92pj4p+bRcxbBOfk8R8KsaO27PkgVPXgC/+8dtvpZRSZmKHl3zUdEHst9B+5/38dX7bT+P8gnpZNutie4j+HX7iCv9Go6AvQXu7Enm+vfPc0B5o1/RTVLBhMThMH0WkId4hmOQEHwx7DmMPooxv2dgTuU572ce+kzhxaL1P7/100jfxfYHSnfhugsPeh3ENyxY4wivzu25p71cS4xxjWdhtz74GeMlrXi639tGJMVWf4wOZxgCWHhH7oe1lDgIdBpsmt+ug3Y5r3gEfoVWvoZ1yvIzyoQvimyb4zVJKecVrhDhv6zzDtlN4Ob5Pj/PESPJ9JuWCt3oJ8W7wWefmXKaQL+YlvfMwbfWcMEUR4vMk5n30lhflQ91ujyH+mnNfxFUTKdmLWamWKHi8XZWXoYzzwjzpfvyGyzlxvse5+Yh1VPMmomqJnCXSc1yz9I/foUWPmK/p0KfF1MQ2Hg/Ylm0Y8p8wJP40vVbcxy6oIZRexL2PmFjt5WxIe+ItsV3EqXMsgZfma25+UKGzqVFcQt8c4oLgH9rnOzkfzPR+iDhrht0ezVudHRuq+fV03ju8w3Haar61JY9Lgu5+1LZHcRuCe/uc1ZaRjHMUUhqx0+VgHkPN88SL9kPi6S/JpR91Zg6+z/YjSOQVspZlWZZlWZZlWZZlWZZlWZZlWZZlWU+Sf5C1LMuyLMuyLMuyLMuyLMuyLMuyLMt6kn4JZPFa9uW/Z9AJLQjPAEMS15z5VTosh/8iQrOUD4iq9f6YaM2ANBRoGgVQ4fVdsky9Ka+iTppQgsk1EeOcl6FEVAA7oOq2Fi2Xqc8CGyIRxF9EKfcCs7AqRKdIbxHIrxS7GOwHh7Luc8RfhtubG7AuFKEQCpERkhkT3BxODQe45lKiTRAdFVBowFH3CYJoAl5pCUgj5HUA4i4gCNk+iTa7zztrIaBC8BdiKfuAQN7vDfg1XpMgXIjpI94wYjPu8cr3CX3ePsa+T/+eYSs+PiegAWm3odlmmA2Vdu7rQrs56GryFnNeAb8ZnnncPqpCaQd6zJoeP0IDEEmrwBGuomRoz/XdiBubA7Mfz0SFEzfTCwRkFxtFKaWUe6jqvXrl1miT4nyGcla2vAps66MVntKCkVbp3JCBofTziwMOUPRvRHT2LMPj2O32d9w3sO+WOHNZue//BKThnh4xharBj/QrOL4GpOj78ZV434GdGh4zsRyQxpxzsTrhs8+guTuBbqJWIjUD9XHYnkfUYv4O6inrQP+e95fZ8doQqfcj+8L9eAyxEPIS8I3veSEOOMbYqE9iJ/H80I8TeYY0r/jPvNliiAX6vQ9nPBMIxD3SmMJLMPP76f7l/V9VxkWMN4jFZMEhW2Hssdkkt9GIGLg9f7+DEToBS8r4aw18y9yilqy9r3usFpDWyDdxt0RehTIf7ut5DfhY2PsLYzhmhpjCHAU6C/zqfs2e9lvwU/CpIbbL7YZ+PcWvh7ZBO6B9wmc2jA15fN1wrqvAlhFf+4p2smJbEL7Ddb7ger4H6m1LPmwPc8Ux6xD1zWP2+Qv7DNjCtattWaDaGWMjTg+oVNqWcKC8fFnqWEb5xhzBzPq8Epsq09n+LnDAIX4XgQYxfLRVYojr+PmVMQTqgSa7El0txonjAIwm3u0VfcP/v7mBy7rXyW9glYbxJcvnDXaz7P6re8mn1Sp2sgtI0j2NC8rhDe9/gR30AaW8X/+67Pkilvxtq4u/TXs5TG+7TRCP+uOCfBP/zViA9daxDb2nw7CF7eQFFTcQ38uYsAfiWPTBHd5z3sqTZUjLIyJz7TB2H/LnjOGZjOffr7+G/jIkvh9zLM4+lfMsNFWYU0UZs4++iC01Ypwhttoach8bnr8dMw7ul7s/3+ki+gNKjQ1v99H2evp9biuE/ooxnJprgP3VPPYfIrRdbG+IFQPWf7/3h3jP6/acK4w/II3FdiG9GP/z3hGx4NttOzuiPdOkSxHbiHCMw3QimhlzYZtPYhpzMHciWeEnOR4TXcrRtnksN26LIbdSaEHcJs9Uc6Mcr3aIRd7CvDLHprtWXN8lW0Mg/CgXPJ596lDy8mGYQx9b37llKyG1HZWywzAnGsYh9T+IlUT8s4j3+XDR/hxcf6l/CAhg2hjjEqTB9+nzfI3hN5X9/LTFnBO3qhN2NWJcM4mJxd9gZ/RlL5u/YR/BeGYV+V7DwJz1A78PPzCHseGynVPzwZxf3vMdZnwEjpn9Qf39YBGI/zA/FH4voa9nzIM5e6RY2yr7/Dge2q9m2wu/wzH+QgxHux3R9rMtLlmH/E1hXVpmJb1C1rIsy7Isy7Isy7Isy7Isy7Isy7Is62nyD7KWZVmWZVmWZVmWZVmWZVmWZVmWZVlP0i+BLP5ZkpjXE5IohAfpq1jh88/J0A0NSIGG68+ULdEj5RsI6DNSaIsArlB46wQRwTQlQgPL1wN6ps/r+6gmIqY4R4uG9HCe2KUJOASipmr6Ab8pUBQ9sW54nwHHvXjPNUFNqRbQZJ/EfxAZdND2Wa8K+UmtAu8QEAhJXUgs4zNtH2iLrgEBTT3CZ34njYAbTHxji79ssZvxoMVNv+inS91T+6Nz/cFhavA7QycQjUIKw5PZU0t9N+H2T1wffH1Aix3rq+jZsx7jEW35j5BCN3Vf9JmqHCY85sgffJbm3gnlzMlV0UnZjxci9HMuGRHxFWHH/jSi3xXbTORFbRlR8ePfsJ9FxAIFOMIs/lKIXWrsdnTkgHbVq1iVj6/bTqBlEem4NsUI7NNxuUK7b/XVAX9ExJnKd8S8AxHFtA+2V4lxcI7lUrXM0p/xv7GioUQbuyocNNGvRE1hiNofIPmDTXSh8NNnRkxzfmvAr23XzAf5+CgRkgecfXfgb1h7PfFwDb2AQsileVIxfp8jEJV9ziGZBgZmvZJbgXBsxjo82M7l471L4nCXgE3Pn68UtoIJ25u8Hy/CNzWNl8+61YNxZ0svxnfuBU4ufTTsN9gn/O4Fx1PDy9WaklvCsL/GfYtAfr8RYQo7eN1p5fs2QMN+8u9Qxz+Al37BFjsjqnkEUnt629MZgBy9DZNRbhdU0BXPDOUW6oH9C2ycfRZssuKgAz6X2/cQzVuAklIvCQAAIABJREFU9RWYRGpc7v0XMYoo4jDuVL5EmQdrNpuwVGYatxtQ2Ml8HD8EjOX7e7JVvyHbICDL94lboRBzms0h3b/L+/kcG6o0Eh0uirkiJafCWCm3q5gZJv3FcSJuiz4DeMkQ4+664vgStlK472sYT7EM+c4M1ojRvgR8MWOUe3x11zDuW4Id5KJfS+1dIHM7gdiliBsOaRPV34C83fMith4QfVonYtVspMQ05hjE7feJ2O6PViy3ozmKs/Ek63w//7Kd/zuOAWXsibxwawiRFW7J85LUFmPMlq0klYhsDn19ggEexDY0aqu8li30Vo69tsbCdqK2BeOWERecD+NYgbeups0c/QX3/b7Q2+1iP3JFvuK2E3u98D2q/3qRBsIYkluHcMsAonx5630ZDYiPZsRh6ncB3S9//nuRwuczDdbPLPwHk+7QH02I56rvG4SJj/Cpq3zPD/c0XSXUdd2/L6X8f+Xdt07ruv7Truv+m1LKvyql/HellH9fSvlf13X9f7/zHMuyLMuyLMuyLMuyLMuyLMuyLMuyrD+jHrHu539e1/Ufr+v6T7f///NSyr9d1/UflVL+7fZ/y7Isy7Isy7Isy7Isy7Isy7Isy7Ks/+r0DGTx/1JK+Z+2439ZSvk/Sin/W+vNaon7mZXvy0ksZ8vzf0UpREY4T3JEspr7LKb4EWpBJyqUb4t29Ms5pOEyHWM0VYo35CzfZ9nTIzKuF9gSvvO85hip27VEJ+dkGnk9EZlH9d8FhNWxrYR3C8hioiiAumK51KLrc1zBaaQ2eCZzYmcKg9oL7EG4PqDKWIvKfyXYkoCoFChj1hXLJaCRM5SvQjfk17SU7UMQ5Spfiuv3xfSos/jRNA00/F8JX/xU/00/rZ4ZbJgIMyJs+vv7Wh4vvhf7MjobbUa9T8Qk5aq5amkP6pUVajv6yYP3PNm/KRFLf0sR6KBTwdc3pPpr4l6IKVb9mCq3IamMp7afZAuAj8eqD4htrB0BFdC4LE7Rj4QAEeoFbvlI38GFr31+fqnl2NBfdUAjhT59EL4kjBVqgdHe6DPy4VJAz675c4iqGzoioDZcJmMl2nJonPn7h1LriLNlJrd/AsoVfxb44IW4v0X13bunvNa+ds3zzTh4Ynxc8udHfCKSTPqG2MaILjzXxhkr9kv+/JuEHQbEbpf7tVCHB+0mbqfy6aXv19BuRT2necKTAg6wy8+rdsjYn/ivcUuHKLdJxL5hzMT2G3C2wKaN+b01LlmCHbDseS3tdkeVdd1LyTQl2OkAI1S+LvT/57Zv4Jgpc9+0fTWWUdjtZcnzUuso9F1Im71FROxirKd8VnjOsj2n4NrjmIxSfe3vAUX/2+243xB66xVtHfX62r/ejn9cd+DdCHzxBfZ+DUi+guu3NFBYV5QJz4/0u7AVhZaf0MZm+qzlHoN7QW0p/Ck1hrkGYBKHvSz6zSa5vcSPMKZG/kpwSLdD+p4Z78+xNhGDFRXI/pLtfg7tHT6d1opLInYbeV/u23Wcb9uPZ9a36i/VFhw1Fiisb+T7ZKyqMJLXZO6CGEcWWy/GYC2ofOqo32F63NKix32vJS8L4oOPhubEF7Ma0PTLyxJ62/Q5mfru3FYClJqLIr645jEiVOFrYNdX9JfoFsO9szDolVsi1L6EcVhAhYo5KY5rwpYB+ZitXtGrulT96KO3VQr98jn0bsBHJ9fPAr9N9KsYAn3II+ePOVZ4T/9lzbfHi/0FY55jXZhj+ubt9IxEhty9N24TlW81Mtb4o8vbSS/mjKmm+U5Oq9ZrGn6LmJe8X1Y+W43vb+kFxC62AWA8h/bGNh62rRHto/qBKf2r7jvo11gq15Bf2udQM7KnjTF6KCvG/txiUdVb9mohHocfo60Qec5wX8SNpOBzPHrbJiqgqMV8iph/uLuu6SqttZTyr7uu+z+7rvtn27n/dl3X/1hKKdu//yC7seu6f9Z13b/ruu7f/ef//P98MxuWZVmWZVmWZVmWZVmWZVmWZVmWZVm/nr67QvZ/XNf1P3Rd9w9KKf+m67r/q/XGdV3/RSnlX5RSyj/5J//9n2dZqmVZlmVZlmVZlmVZlmVZlmVZlmVZVqO+9YPsuq7/Yfv3P3Vd97+XUv6HUsr/3XXdP1zX9T92XfcPSyn/6QH5TJEOYSn1kzHFa5L+VzGbpRyj3c5iGSXeYdiXbUfMSnveJVb4wbg/hSl+yHOAaFhm4jSJQxLIwJbkt3sXgSkOZUgEEPExgXKylwURUJd6yPyh2BT6JLaVHK+QiuhKpgec1wpexUxkgHh+eCbqoh4RUaSW+p9G7Ib3v8fJtOAsQtk2wAUiuuIeAakQlS1tP+CLkZUb9ojIByIXiJgR2FQlotBiFt/TXARa9NFS9fMINHGLiC+eh5N2+CfSShvjeeFjAiKE2JzastnsBUaSrWQV+A8+c5jvrxHUUJnGWd3ApqIcsmtLOY8jydKcwzOJhVJYzBz1eIRVbIs/CLz5PsdbvQ8xTh2QzgrHSFQccZg/yz9UMd8B3USUMbGceB8iWUfiP9FfFoGXrGJ59qPA3YpqzrZJ0M9pwDJBjLMYV6s+cEjoydw+QWHGJCaI2DpUUsXzEWtHX9ILnzVhGBWwvj3jrP0lAo5xu3VGXs+OZFYiDksec64JOop4a8ahfGfS5gLaVaCc6/lY8vk4LaCRcQexZFPi39+1Z6ym81/Y+3ck2ZWsWw/FIyJXVZ1zZDaDjbhmtwdXpnD7RoEKjZTYB6qUKVCnQJqd2ntlBAAKCQS+kTFHwpGPqv3TxlAWFhLwt0+f7gH/3PmYtCVESjtEZx2L4q0e4Q31WPRq0F7yrrtGmEuFPrzX/VeHgLosZL5R5F/G3wZMccs4Snzx5tsTzX9Fmm54jwgxoX9eans40lBgaNp8kR6BCPmN87HJjJGcnAlSe4/zXozBg/Gx2ZRa7PGRPO4feTvpkzuU9OPv6MuCa+RaieDX63zy8d0v5BiB4GgniCAegKpfzLiIvn9BW1lWRCnxn5xzD4jnddqfeZW+xPLBu5h8jet4fUNneuH4gzGC7VPwgcT9dbWNu02Ymz+IowZdKeVctw9BTaO9jwWaUeCkbj2HPg962UybTrQp6xk42enxLPIgc/56LJwdVtAcJTWtfZjpeGH7FRNIm1VjEqm5WoIVfCzXp4ykuxGfyDnYnqMXhH9b799QVrT1d9r9pS5bajJ17tpWpbssaOyXbrG6N9jtba60yAIZ/o4+e8GAobYel6a/b1jf6kiU9+/RZtkSMW1lQ6u/Gj/0YloI++FNG9dDv5ffXaXqCA7Oa0bjbxKhLkeNMJyivJxNG818xPaJM/N7GX/r/LjQ3JxFkNqFDzAL1vXzv10w6PvynKaZazhTnT6HaqcE58q5ynr/SnsNH4pH740tzg37mBTbs4+vf8V79M+cPbJHY3I8fvv37EqmaxNnfvORvtTwOxPrhwjsi4xHtANrmkz/fXV1hfsvsIEj/Pkbknstek7vxsWe6cZtXuNxYpKH1WZPyOO1Z13uUP65N79/cL0EfYXr2iPsYeXac1jkfMTNA97r06tofd//p77v/8t23XXd/7fruv+t67r/ueu6/2597L/ruu5/+mwcURRFURRFURRFURRFURRFURRFURRF/5H1lR2y/03Xdf/j+mv3peu6/35Zlv+l7/v/teu6/6Hv+/9/13X/R9d1/7+vJzOKoiiKoiiKoiiKoiiKoiiKoiiKoug/nj79g+yyLP9713X/bXH//+y67v/zlUQ1xN113XlM8WfRxP9uEclGpNTcH6e14ZFP6yxW+avvtYf/tm+c6CS2FYcGmKTugRow2AOJc92qLug3Yhz6GnwwCPrkMJoHQoY74C/mRWJDBRMI7NJ9qqEfOz7YlBsxecTR3MtLq75CgRu0g0UQntRctD+Pm6nL9mKTYsIp8unCnhDEOBj8hqFYPPJB1A7/LviLBnu4uD6x3z1CerSgkT8LE/0uDGnV5lrsFDGFDl9ctfGnONe4zqJ0Db3oR9WC13ZoucffnbFrwLNUmGKnszhV6qj+hcqEa9faTz9fJVEQWsTDOzSPweYzHo5Zn+wHX3m+UpPNsHVIFNnPdRDi/uQYgEfbPh4LBD1P3JyYhvr5Knw9YaABLTrUdTUMx30cKTR3TdhENvN54a/WvsYjDMkOEXMoK5YzHWciiYX39+7frhPMpaPuKZ6M/tL+jLRDYrdXW9ZLx37G7r1d4xGHc4UqP4f2wGGK5zvCJv6TxUyMdlFt1scWdCYTtl+yrd6MdyF9Yg1TfXwkWyqOCLVzx2GUKUGcxJwyCI8JJjaOWOWufOaM5qWOZzKoyc3eOEwxdda+V3aIdoxtgt2Uc6M76kqwcpgTzK7eHi5xfeTGgliJjZ1MnxQ8XFEW/RfGnLNHl+zvHR9fwPmDwxdPYvs+jrMF+0d72Btf5AiNTDHddz7K8ZJYXfZalO3r9IrbzzjEu1k4uUhbdjMftGJGv61bwZDfZKAnyldWevYwxh29x7Y3y5FMz2MGF/rEBnONhLZRnu9KceXg0SeQHcbD8Y8+5oyjj+4cpGWc0oNM9vjXcEy7nhEex/kKPf+Rtn7DIwt+I91sVy94r2X9gzqDtJzZVvraNurLzp9+fn7Cs4PxlebiCKa3+wYtu9ngBpsma2JfOPloQ31yzWMkZn2ubUNvEMfXnsck0FYM6736yB6WMRGeFguKfsh++8+1Xi5u3cj4SoQRM/5bw/rP1rUYp+SsdtnVHvPILNTFVSbEyxo2XhR74DD0bm2lfa3QjZdn5Y5I2zSwXbHt8baMB8Ye9HUb3oYjIlnpiywD7QfKU6KsfVWuA3M9fOvP4u/DJ3thtTW4Rc6uVWP0ZI7ek3k0j8s4+WPIFiRRy+6YEyJ7z+pxRMv9eMSw9qtBRBZfV1vxZ0dfqfbJBhPPnfMKpIvtfGtzdk1fjm+sF6057uDkpe7PhZj5tzh/lbGoWtb+bmhbxKUP9Eum4enenUMH6tOhs9/re37hiKIoiqIoiqIoiqIoiqIoiqIoiqIoip70FWTxj0u/CPvcey3PfPZ7VrfTwYnPyLsnd0Vtcged84v5z4b9Ezqql4Vf+xRf4XSdz49+Mb9+bYXw5CMofnkkmyvM1/hmF2mlaldC1+kuD9npgCjnpf5CVb5UWv/lxhbZ9cCvnfiZCQ9a51ekTGOVdn4JanewIJrp+KulXrcP7M+v/aNv+GLN7Zad+AXeYSi73O4ceUb6u/mWhbt/ii9aXfug3G5dfvUnX64ehKlf7h1G3xSO7FJ4BM2v2/hew5eY5r7blb2JX3J9ZTdcZb972VnSkIcvlO1n5caA71DTDvcTu2XdbusWXYxJWKp6+8Ku2KOwu+64nvXD39oG0mbrR6T8xK4rn9/DO94VQ032EdmetoZ3vPuFXzOPDfXpiCZn6oVfWHOntKurI7n33A7u412x/Gq4jnO4uPZZPy87rvgFNf2l4mX5KtM2WrQh5tn4kFU7O71jjunimNrVtqQvv/yvv0hmnjlGds6H5PUapPPNdfMYduUwVVI9yA/+MAhQZKW5oC/Pk/msHF+1281ZhtAyFbu25zrobkHgDEP8TJTRDV/kb7tOF/Grec2dT7zPr9D3+73ZGVm1lcVQGXif3eAmG2RQzwdzM7f7l2LbU9+3M9fmD6tYJtzFqtMa1n39Jf1sd128hTkKVef7d8ve1nDcfoJ+ZH/jl+l1O+B8Q3dPcmf3NqZhzBVTV3emWfpPw07tzc85ZMZ03cC5weHTXvXYee47e9nVdmpXbm2v672dH/gU4n+8XXOXJ+tVbQnbe52uwcT5gna22QHdyW/aBMPu2K+5m6gu/21n5p+wDb8Qz+9+X47r+937/sX7U+2V3zmmFMgEJRpw/l+vEdwbfDLpb91Wb/BJmD7uVuUOaqGI7c+LH8wBc2LZruGQQCBtv/aPWDwX09w5T3/MDZ0vXwfxadE9WqR60Mdk/g27hnRxpysr41XWmdYdTBw7Mf5PQkrZw5gn1/b3Z26Ic7PGY1evpTGM1562pO6Hkt6D8VjXdup0v6Ksrmq1Hle3pbZsyzrW3HpxKB6XA/rEvi/frwW9oNzY27d8/Dbv/d3sYH7FGMn2MUiHex7H+Iz4vsZvo15Nvb2gDb+OpJW8pXdw9U2fh1Qh5K0vdlS+l7aVj0fegT5uy25i9j0zTlSa6ecgSRcTJ8kQ8u76PCkfFQCo6/wOYrGTZme5rkvov++vZ+MjOHFXrO5ufQtnOpjzfnR/aBnTJKDn8JxndbPzgOM4t7VF7izW3y72a7bDlt/EaL/5wrS2Efpe3PHaiy05XgeT+RiJJ+u17JKXhngchq1PtI9qHHfjAvuYo9ksGA9I+vgt7fzNOtPHHNA578xo429I2SEbRVEURVEURVEURVEURVEURVEURVH0Q8oPslEURVEURVEURVEURVEURVEURVEURT+kvzSy+Ehn0cT2mTM85IYwWvDFR/oKavjSEH87hLdNLVjh8j3BEZF1YHASRBlL/M/haN0DxWCwuiy2lnZzhAkUZC2eIapkNtvq5ZBsHlJ+WVEDzO/JpuIwfNSWFrZlxcQRX0c+XV/eF3wicCp9RwzfWm9DHYbLw1lc5YbC+Ir90LZqyqUBbVeJSMcLMSy4PxK/JtTFjxF736UKV9Y7HE6DBDRlMa8fh/EVfPHRGCCgrJPl+Vmc6v9bVJXX0FAmDlNMVWjZwfAVHdaOmr4dQIb4m+zNmZH5uIBkXG7wczZTdraNOxxxi47aAsNmm3D9iveP8txSJrQrZ8plMVxZi9Mybc89P/YF+HOobadFVHW1H+FQU1s4HOfO+qoX4uaQXhnrieRfn9d4jstKiGwjMWwHiLvRAFU5FvM2MXimefSCFfy43zp8rvNnKWJrDwdMshvJcVron8EndXGSDru2C8FFmT6m/vtS3h9dFgTL+XZNhPhs/DOfAtw1OMqyrTBJ+Lv4H/Ia+9J+1yGOy/Q1jJ2zIH7lL7j/3LZuqExBZzb4U/bIAuTn2m3xwH4I3xqXPTGSuyYgIBewWu/LDnis0kIEsVoS4lw5NyOC8LgNj27OWqRJsLYnjh9pkWAH59qfOIsSXKo5k/HT5ciGBnSk/mFFEwqW8Vi02DqX2Je4lmUHho7j3x7XlxUPfIfduxKra+wu7QQRldeDbQ7MOzGB4/2O+3uLH9QK7SmReq6PZ6p8kBsRiLe9TIaFyOQa7UpNgoye13t4gMQ+M45VyO+3OBEM6uWmlbuGbdaQmBSXB86d3Th1hME1ttH2ie653N6e/zg8h/VnmxAkvx3f2P628FgnEmkZBvM2OT8cY8llzaezNIqhr49zeTHvWm34c5TxHfjvV7RfovrZ+IidvLDfSNveJk312g/1i4hZxHMxVo7xb1XEI63Yv/8Azpvd5Mr1NhwvIVjQhetMz/U5wxmQ/jbsYct6H95lWyGCmX5zt6aLfgtx1bSTF9qSp5Selz9q6VhunUuPoCjCbxjUpKxqEvs7xPB6j9h4sxZycbYO9SlRwrAsU22/KykW+/PrYFU842COrfmmYxqP/HD5u/lN4X7gEzoN0sdrX21p8BuHue6fj+dP/uZB3fHuxbz7e22LV0YkvwXUZXw1/gfTSExxWVfumJMyxvfi7xL8reM5zgn2lWNNd3D0TaXskI2iKIqiKIqiKIqiKIqiKIqiKIqiKPoh5QfZKIqiKIqiKIqiKIqiKIqiKIqiKIqiH9J/SGTxTyA4W0Wcw1dQx98Rzlk08hm03GnU0AmdRcV+Gt9MlKzDtxhU2tl8Vmm0aGCD7CmRAl3XjUB7DEuF7ztOE3G3ggS+16iFB1bHIC8Gw0megG4ggohYMOZ/4Hb/FRsjGEnzyQjRokMDXORMG3K4GeoGvFQvaIQjHCGxTKZsiaJAvTmMQxPT64Q+2/YlTazCBjvVmyqv8MUtWKoWfPFS4ICiz0uQ1fePG+Vk7Irq6zbYhuzauAmiwra2hOdwK6fT9cnw9GWDYpX4n4EuDkcs2MeTqLh/lb5UXt8Yt7t2+D4nmlJB363oMje+XIpnu06oOqfEeNyY5zDJRC1PQGp6TGI7OmoUGhL/s18OR0NnQ37Ub1Qg4SMtiOdmkI1b7olfOnuciPp5uL88l6fUCB6eu8L367R9CKYQwegxDVuYjLv2a3uxqWN5f55cA2V5zmvcNW62Os6k67pucGhqxnLCHrNsbwaTLG21wHKv//lQX/mK+ig/7oiQcayXCtR+HaNDd/Tt7j8zTs4ZBJncMI44JPCG2xtMu2b3XfRwijJsEd6t+u3gMMUm3c7WuXr5rL5jLCQC2vWki2CfJQWPK+nvaymO4pDvoXMeP7ox1Rwhw/WAVynPt3zcBf26t/fZdMixo81CNN3tca1zj7d4BvHDeGTAfp9pIYLyhWMXbQ/HlAIBTqTyNO19b5rRDxG/HJPk+jLRt6udXsw44pCBWm9sE/XazSCo87d/fzv/tGf75JqDs837tdryaU3H56VrQaiLTwbq1gznTw4OLJ+7eUbG1+E4oov062fdcO3agcSP66bp46o7/WCZ3+z3b0SOI90vHMdPxOlwxL/dtFOwl1xDg9bjyoZJSgKXPDtiv2Q5382S/wvsgGBw17IYTDk4P3iW4z3qtsJyeRx7hb+fXQNumWNRR2PgT84XZ7MmRuTpwPVTolJRnFKbW55n2lr6p8BOm+571nxUa3Jn68qJPs9U+D/jQF+xTjnDaJnrlmvgUAvKX8JrGDW2ePquDnsyC7wt7ZO2hG1rS9difNIWcTx4Nc/8Wm3V0jBeaP7NMwdz3VHmI+fWVqil+F3ivbZDJeTYxcG0j8bos0M2iqIoiqIoiqIoiqIoiqIoiqIoiqLoh5QfZKMoiqIoiqIoiqIoiqIoiqIoiqIoin5I/2GQxYLEWbcCO7SobE/+Ala4DJvoMYMdYIwtv3gP4/NTX8ElOLyTgJEO8J9fQSQJgqpIC/ECN7AYJpMW4txuZvv4QOTbGj+fnIHSdWjg6c6t50BuoJ6nyZRLUYfyZ6YVbYhtmHkgAolFuOF8+65uhxKG4AuRbuJEgSy4Cz7p7T6xM8SwuNYhW/2lrADCISZBuANr+JL5PbyR/c0gEFifN0M93J4gipPto0k1pbAbhmMMXiWW7QvRiDPb7X7NPjQeoDPO9uTPYkaJRGGZOOzhYpBGarKBElp7ETEgc1/nbhBjt18S1yloxgOmhEMTUm486E3YVTGPBgUu8SzHYxD1WUveMnZ5NCHQHcUYfG3hP53hUkFEjEg7MDgR9tnBYBc1n8tTGGKjDdq0BaN01PdawiOuk2V/H45tXIUfp6kVBBDCHg/Gv/e6SId//juRfS+mrfQNvpiQQ6tjBRDGTeqePozDzCPPA95dOXS00c7noNSmE1V/XLb37tmfk7HQoATFOOJSytyg4B/xoBxabM0rcKXEnNFOKuJvwys5LBbaPtFeDAN94sbjQsqqMO2NGNSJRz3sz9wFqbhPr8Z+f54Yz3F9V+wl6pvhzR1Rz6a/0xcBZnZcwxFkL+wkXbWB5WnqhC1yHPZ4tvBZPhOxpZLuGg/bmbuz8733FD6lo+vUl6ed4tgg8wC5ho+wNi7aFNffLhbiuuuO/LseXo0H059oe3b8P7Yxdxkz3q7H4aV8b57ZxhzyE2hZtluxfSv+k0jSufZl2Q5vLM6R9mYHMva36+OaqL5tzi62RuadCFtwrxiDijbedV1375/zaf3awfiqk6tDPGORbx/7rZduLxPt+46dWV9v77IM/xQEXq2782dwW3Cya7u4o31wkeou7+0iMo8+Ph+inydrCtOG+9/v/UYYk0xmmJ+9HxKVdzF+61Z2F7SxUXyEPbwbMc3w2/68o6zErrE09hLr1/7GdYsFf79cgGY2az7zUNtVLiNs9oMYa/Ez+j2e6XWvrVfkmahci4Zkm7y+5bm/1X6tEgOxLmHa5K3jmAV06Fq2rOOrjF3EPrPsDT5RfJ6ivDgucVwm1h91/4rw2JfmZX/erYXsYXOc28P4hXbDadyENZqblDP9Fca5PbSn+4W+AK7/QPv8xTgR3F2Q5mwfxbiLhFw4Z0Af/43HiS/m8VHi/8xsrW8pm5d97GTYf2LsuHBtFG3oN+8PdR/6c62Lf7AtYezge+LLIw8T2ip9/FeSj6XmVpz7wHa1//WCKF/Bwb1yzYf2A2HT/7muz7wiTb+QH6l72ODrUPvETccNHKxw8IgD6cvIz93MSeb+GY3NdV9n317M7xWcA9LfrtYAbleUCf1wtDGO/zIGGbd1EBZ6ccxMwzE8zu4Sq8u1T67/9Jc3P6bCCHedrvncinHpLR7YT4R9PVhzI+7/Pu/+5m+U7YV2XHxYlC19zgMEs+D+OV64Y5Bm+sQcU+s+tNnssYWZb4rHof9Z5pvdmGAP2ZbFrUVf7ufat+JvB4P0lek5TfTNOb8mCtz95iTlgjLkOtdjLkN7zPEF+WlcU88O2SiKoiiKoiiKoiiKoiiKoiiKoiiKoh9SfpCNoiiKoiiKoiiKoiiKoiiKoiiKoij6If1lkMXbFu7P4jJl2/A3YYqPscGfS2uLPlsOXXcEMVrDf6Bv8R7z24DCbFG1xV7Rc9iC3tcp5/Z9WywHddWCgCbqeWjIv4S5PGMsBYNm2qRFfgqy72PdgT9QFGiN31K8Zf34AwFBPFhDGUp9G0QokcSKoCjQhPxrUd5FAg7TuIUzCUoNDwCXQIxCS5c4ameCszD4iQUcB34x42zCUb141OPnVeEqHJLEyfUV2/fm5/fOpO+jd7+jXFoQqt8hKbeG59mGPg+i/7x+siwqDSeH/8Vgio/fc/jgz4XXIm8DPl/GZzDJ/ypdGnyrlnZV4bKpCsHbdeqXSJwnxsDT4+VJTPEZfZfdPwq7JRax9cScDrWP8vDnjd3rzXelBWX8TaZNzEXiFQtV4/iImlxQAhPQzGJ3EdG0/mXhkRrE5Iot+fxcLtSuAAAgAElEQVT4Wknb8jl/d5b7uC7KtqUfqM9X+wX2+WJe0fKenGxD7OJcP1OHcdKvt4i7E3bo5NxEMJKC1H6Oc7F96ZwP6fK/HQvDY3o4TxgbHBSH519QiaQDz4U9djmoMZudnT99h1qOMvisvnL0UFXPxFIfja0t4blnBGbeMh/8gh74QoeUJK5RsoD5vfJxy3Ae815ibflnQ3DXdZkaueqOe3q868KDHA5Rce77/dtM/Ogzbpf/+b3sqEcew3NrstOsf6Ihn9cLXBiCRlyOkYXUrWjnRJ5/pRVWY6pbF3BimdxRto6ETmT24z1j99muOV44TDHFfGzhDwBnKkYZthsFymeuqAcihqnrQX0yPzdBV9ZHUNAvELpmtYZlor7KWPx5HflRcvwZ88kyBMb6D/qZ/R3PoE0W6/ID6vs3cnRFPBx2boLKrfHiy5quC2wa0dEjMfQ901cG9+mxgSjfWRDQtS/g+md1JNONtFMkfERSCcLmjzPONs/iC75d8+g9tnfFudbh2Xk3035wHIf6Z2iTTKkkZT9W4Wow1aWPD3sw8Vghg2O+T8TgIh5ThxsSd0IZ03+ev8knrNajZQww2GNq7up+9e/QYHyhSnc5vufcvGosjgd0x3X2i1lPcfMUh+6G7ds8GkmT/pCABARZHEVRFEVRFEVRFEVRFEVRFEVRFEVR9G9VfpCNoiiKoiiKoiiKoiiKoiiKoiiKoij6If0lkMXLsjy2ny/Y49yfQB1+BVP870DyHcV/FjF3FkxUxXkWLTkLdoDIkY/DmQzyoTfYkn74OnTTIXAWg/mQdxsQd+PWfh1S4GQbc/W/pVfT/fz3p/Aa4hQ0UBGPe5YaBiKFjmOdqvISBN6OOpqIymDZM07UFdG3RHfNK7qC95apxve5L1YGQRm39xtp42NdVuNXcOUH9XZWDrHsnvmOeOwzRd93iBVBbvUGqfSDZv+z+GKm1WI2/kVqwRT+JArV2d0zfoG8J+ERTXQuvO/AGh/Z97NyiLlFsPGfCvrfru9CXld44rPlLTjqA5/T4SJdO/iK3a/Cc3I20+Gbq3f57FmPrG/yRnZtWOMWX8SlpeXdCl1FZOyIuidqcRJ/BX4GgxNMMZFeWzrgqzB9Xc2xFB+aiN/uYxyjRZ9xrCFWzjSJQ9yxzAEMYtbkQYIRfPDHSKsWlPA8oXThfzGeGVi/HuPxFqTY2rnOj0OLSVpMXx2JQ1yvxQ8rUF3v42eZ04+gD7cUlTuOe9jiH5/Es9n+VszzhwuwcnTxWT7sV2ifd1YnojwCuLGfED95d2PNnfmvUWSf9YW+2xf4is5gzr+S7iM87iyuL/HB33MchMwJVptE+z8ejAtd13UXGQOBFcQzRHD3q70RnwxhLCP6OO0R8j9Ptb1x6w5HYhi/Xoxthv0QTLFgSdf0zTUuc5qIhAX6tqvbk9QtyxDrAY+jIcb6PWJDact64uEXljmQkXJM1nM7499vXW1fHUaaOupP9D84/3VhX7gmh+df8fyf1ZoXbOqL4G5loWW/nHe46iviP7UWIgjX4+d/I+hfuH9mba2XesN9E8Rv3H9BIhUp+jm7rzYIlywLLFJs+ZRpR1/3Uw5jv6Ur1XGynRFlvK1rjgP7GMuwbivEF09oKxOe30G1XTetI/Yo5YqkLvtPFeOA8d/4OeJfGEzy1t9GvYkwjmXXRYo2cUWAr3JcBced/Rmmmvhkt/6x2ZJ+ZBlzHaxeT2JanU9KlPMyPofDv3NuNNojgdz4Dzs07i1kuyvruGjLAyZhFeq46zwKXq4nzvHerkGAljidv3/WHlRrtg69W73XdToPIb6YZSH2brMrP0w6XobL+q8pq6UuexahYLwZzvDx+qjgg3vjN3KKIehh+DkIk/Xy59q22cZfcX2R6VjbGJUdslEURVEURVEURVEURVEURVEURVEURT+k/CAbRVEURVEURVEURVEURVEURVEURVH0Q/pLIIu7DtvtBQcFHME3YOv+HQigz6KUiR1w+hyk5k2fxQDOJ18TJFyFUwXKphdMECMF7gb3iRwVbMmayMUgA5uQW1O9xZ1vKkyuwA6cRDe5NM4VxoN5a0DfCuKY6BkgIpaBuLLp6b0WLBIRTMMBWuPtP3x3XtNxGI2gPSR+okAO8FbEXym+BZgLqfC9fMa+LnNnp6p6FuwxiwR10tI+qrzZmprqgrPpFhzifi3Yyy3ImqR32u5+BwaXOKCfRBP/qJBwhy8exE40BLk92xI9/9OAqhOdqMPvHpfd2EZksZTVF+z0HsS5PLSg/440HxwN8FGcTltaWp5VJHz9vBsDjqSo5XP4HtYzkVY7GsihhI9x+y3V/LClwAG58L7ri8gKJVz9vSWMj8LZ1GI/bBuqaYTi3OmrK6rNjOez4JqORV/R4ew3DT0RVnV+iMF1ffKoPJcRUzG2ZaJS0aB6gyaeDFJ78zUEKYkwiMkl2krwyZyPMX7BCs+PJ6r06X1h85n8OBvzjAxkcK7pic2SujLpIgJytQ/ie6LclDRY50f9kjqRxPpdiuZEJBnTwngEf840uqNGNtt4gJJ9f927fJp4Xtcy/1XM195LiF9Ejkk9EyMJ/7xCqhtc9mvDENU091nLy5WbHcYa5jJn/IXv8C1cmCyHfnB9/PN6pPcL4bk8u/nwhs27YV7Mcflldly/ej70e2KbfJ5L/sIc7A908F9EI5r1nx5zAq5vTEgj8clunvx4D9FcwebjmsMdlu2OZ4i+nda03GiPUA6vaDdE+U2Cbwb2GXNgsZOCRV2vxVzvfycymQhoIohb8JLjhl1kOlAPF5aD8ej+4BoWwz7sy0Qtd7hG3vD8jEn4rQWbv6ad7fRV+p4Zo0z81L34C+9diGDueQQU/SnW1S5ieKVNyPEVaziw+78FkQ0Ut8nFFWnkWHd3jONCTXOpnm3fHLFU2Ma7HGWwP8tlnpnlCRtzRVmwjxNz+xhHYWuINP6FOJkW9quRdQsAKLO54d/vErabj9RlNciEa79ceuCOxZYs70LTfjWZ9WOn3uT/6OiQF9Q9UctcTqMdmOX4k+dnFvp7KIfR2Doe2dSb+ctRSdAXuEp2zRp0fzymMtbL2rjpn7IcFumnxv/hWCtHztEO7O1zXjsRx9lbsZ7wPt3VUSDvnx+mOr14ek9HgYjuuq4bcLTKTIz3XD/PNrnV89SwOPqVHwkfZYG6uiFOju08LkR9eeKgEfaBXRXUcMORRXKUggl6KjD7f9DW4T3G34ryzw7ZKIqiKIqiKIqiKIqiKIqiKIqiKIqiH1J+kI2iKIqiKIqiKIqiKIqiKIqiKIqiKPoh/WWQxZs+i9txyE3dat+AUD2jlve+Gcd4FhX3WTQxNTEPLjvEZbi0LBt6rsYUC5aCdBi2A2InP0y1l6AlEJ7g3pY6niOErEP8Eo9Svff+eUHYEiW8onxmbOm/gG3h8MoU80xkDtEmG563VxBbHZ7BnLWImJUtT+4rERePtA8JkPWJcFY70KNcp662O6w3Ij8cpvhC/MjwnBPBJPMa791Zcd9gP5pQpQ6bhvonRuJeVFILTqIFbfrpMQD94IBEWSTA8JY/KcU7OptB+3CArnIZAmLG0UcqIqDrY4KotBb262NK/4Vvwb77KIOzOoMKFiSZkNcM3qhzKJ/tWQXlP65MfyNma17u5TNUYbK+hD10/b1qQxY1bVCD8sxnj4YwmGKH75VxfPgYfTwak8IiJrbeYYVb8l+pBVNMif9luv6ZIytclXiSHpBBBZYUFMPuTkSjQTRRvcPpI8yHfyp5pB2v8XXssQ4Juxh7t/kI/DtRaTMG5gW8pF6eIT649mE3NKQ8KykBIhKwtFkwcOJoVtl52KdFyo1Y29ncJ4qT1wicPrE6dPrvu3goHrswT8Ye0hmSaIanuDl/YRNzNrPHU25MvxRjA8cIvjVJPoGyK9L9XpqPFTl6F27pfjnXYw3HFKJS3Si2vXtHW1pM2NSAXBOx12KQqrFhNvMk108/663oXALxNPi434Eebho7G+L/Dn13eIptbWgHuJ5l3vuWrgu6EhGmxCSOZmAkZnyEE8V2uw2IRHuSjfcqrl3tc1zHK9KN/kafdKLv8kgI0sF49svXiUdDYa6Hh34zmALxd69Np+i1q+1n34B6lLJdy/E30dHG7s/i20FiSj4+skL60sERBO/FNYrJ5OdIzrfQtRCU51xXutw9wKlSt3oZ7pRTKPhahPGCdL/yeB7idhHOUR7enlmfYndjv0aIf7q1LXOsQ1VE15EIccRJPC2et/bYNImtDXH8eyF6n31JbElhD94S8LicBRkNfHWB7R0RP+O8Ci57f36Wmtt73y9ga/9cK+llYdzsJ7RH9MP3kPUIDjc3Y8Vt5Vml7mfFdNxJ1dVVtMfVVN5950+v1256RTw90arDyTX1oVgrHYwd65f9ABT1G+uwL6yLy14bW/jaZzDXofeNNmTXjE16Zc12HQ/FTxdcNP30WkRk3zG+ErVdYeMdkl7SamqLYwr7J32kM+MX/ZXLSR9uKzsi6f9BezTUtpHiuvMi8+GP18ocjtiuTZtn2D+nYqyTZ3GftoTHAH2k7JCNoiiKoiiKoiiKoiiKoiiKoiiKoij6IeUH2SiKoiiKoiiKoiiKoiiKoiiKoiiKoh/SXw5Z3KJT+J4WXGdDeN+N2zmSQwe0pMOh//huhbd0qOOmX+3JIBiJBeGW+cfNh25m6/wgeBhiagyShujOdVs7cZYDMSjEuglREjiCAtXxXhUOajHY4xYYhCDmcH8Enu/BQQRrbzY794k5UxpSXeYXwTitYTjWn1ELDsDjfj/uh+494iccgnIZntE30u8NToxiHoiuEuRoHeSjv7E/aFthJX7vdzIt2LKzCDV2jw033GKbhpOI2aMwTzZPS1c6U+LLSTyqQ+yWKMezeFLHmuYjuD6yQjUw5/s1L7XRIl6whQxcDgcs40+ibLvuA+xk/3F7P4sXdDiVCjWp9gNjq0FAno2/GvaUAn9sP1rkMU3t0rJC2AcoZ44RRLyJaRK8U4FH7T5CV789f+0/714Po7FIgvJ9zttXMMXif7jx4KCap4bxxRnhmyBUidp+y/SdKEYph92W2KMHpuMx7XHPtHEiixfB2tZhs30Iaon3V7bdZOrBXjvEnuBcmZbnPLHtM8un5zrfMFCwzCeDWvyOOdgiqDB3DMB+KSjQA5w8dcX1WXzx0REgcpwJ7vvyOS631/WR+c72BoSpHOFSH8sxzPRd2PaJllvDAMNrRoaI0qNtGkbMTSSN+/OD89u3V00x0NZobbesHXzsOTp0Nut1FpRcV16fkcw6zdjl3tA5EetwQwZyLPjsoUEtfRnzuy8cUyT1c5Be4oU5F70LCtzUN/0Irn/wVJrVuaowoF2nmFOLoR2BlhejXc8bfq+3BzDMPU6cx/PUT70SnS640M0nfkYxvt2vfYhZjm3Z79P3JaKV070NDzhyfkWMM1HTDmEvmFfj56315dosMc29w9DjmYvYjI8RiCWa/+l+3bHZbjlRvshxAutamZvzo09cEeXv4tmPtNUn19WmT/r9H4l44M2uDw2z2v+MKvlD+hL7QZ3ex1olx66hHlM4YDlctcMdP66IKa7S0XXdn6Z98AiMi/RD+l/79bXI8s30md8ogGtXi/H8E+X8jzVdRKz+on2ZdxiorptwjRNH4cnCEGwJ8r89QZtFtOjdNM9L3YREVR+WtW4bRsMClaCzaY+3dng8B3PDr1uek2MiKpw+1lcH8QkveA1lj/rkfc5fiUZ+rPsjGTz24gW4cBleiTxf4G8bGzsXHka/1PMRkSlPors5TshpR+v9+8i+zt8uGDv9AuKT9zRK/zSY4tf1dssKBcuH/cP18SPdZe5cz2mZVo0TftnBAqG2cZZVPa+Rd+XNul6OfFjWfev6cnbIRlEURVEURVEURVEURVEURVEURVEU/ZD+Mjtkt1+bz+4u+Vfps+n6bHbOfg0umw5adtE+dnTiCwX7FYzZAYDr3rwr35as992Xx25X7ChfAZWvarq2vM31VzCdue93D/Irzvormz3oeptNS3X6Z3hg+ds/w/A9O1cp1vMjdHzte/TlftftX5N23budgaY9DSb8Si27OKnLUH9Jt32bxUPBB/livZYcuj7UZeG+mD/Tn1t2qH5WLeXm8iP1dnKn62fTInmutvWbLwppy5qoAl/YSXkYttie/bLaLbug//TfUMbfpa/s+jwM+wtlX222GxrCk11Gppx9P/z47331VXPXNtZUu2Jb5Nqv7KJFPs/sdJ2m43HxrGSH31pesju6oe3z+aNdsW/RvIUpu0hLm1K/93R98CXywmcb2qSQDNyueto1Uy9HYlnNwGuov1R/WVvZJPnYt2F3p+wcNfZ75les85s3sgy1HZXwuJtKulLDGPAo/+Pxd3DP8Gt8tknuUCLdZE077VjLbmLJj93dwl3G01N49NUmsytk6RmG8e0KqoP7qtx9sc2v111dHdrbvn62hWTgyQSo82qXcWf88JNDN8NZil3BzjYwSXbINTsqbqh/t7t0k+yK5W6aaU+33T8sjXt7FuWKF/d9E+98OPyBtkHmG0OdxnKu2zDOyoY559cfhvI9Opr7nG3jnxXDm/QPiOc4nMNxAvNs7s5xQJiSNvN0zR03+7vbE9ydLYQqXLN9NtFphufxwGyi1N0iHC+ZVrzs/DLuxNp2u7Gv341xGrjLpmEMnGSO9bEveAEt5E6kF3e4ydYz2gzsesW72w7DSWxnUbHvnul67pDZb19b6B6r7ie7EndDKq2iGDvF3+zK6xbPm+sVo9i+XS9r/NyFpL7afp/PtExTLsU64Gzs0dWU5++G3a13Y5t/rW1L1i0QxG/UyQvC/jvLaubam6PzvT0vhLcGI3hDIV7pI5n5RtUOZVcsx9Thecztuq4bYVdfkbUBA+yId+/FvIU28AX9l/XNXbZMC3fVcXfvH2tZ/B19844+y/bB8Z9kqHHZbQz9c+7Y7Po99fNqV+7G7jp/k7Ad7tjTef9zvQnpwa0fkkBg/Fmno99QOL7R9+Z8UFavzToGy3/bbb90rAfEQ/qJzO/rPss121HWHte0cjctwp4mvMcEyHgAu4+fvkhrk3namk/ZNc2QMabOZx1+hnNQt/ORr/QWyGE8r3jkvqZdZl1caj25Nmv7ytonOed9NXZXx53aHtIvO+PPMn6ZY5jntVzqsfNR5d84CcgO2SiKoiiKoiiKoiiKoiiKoiiKoiiKoh9SfpCNoiiKoiiKoiiKoiiKoiiKoiiKoij6If1FkMULkCfmN2LSItZH/qp443+VWrasWwzv/AyYWhYiAgzOy2BbNeyaozWviNjJoT+6Z0TB231cS37wPHEQD0QVD/om425+erbrPshPA9KiIhKeRUS5sJee2/cvT38nsaWXJkFkYh3neIDIIFqsBc1LEsViUGnE4FWheByyhaLVaSHqoDqI3kDWBoOMccheWxaCCHmWwwF7nFpdid+BQ3bpOhNmCzbN3W9Crq399ifs/lEZflecLfjix7MGW/oVPdBR3xKa6rAMG7CtltB5Ks5zgXz+OILPx/Mt+MCl7qctfYl2ukLfOQTdV9CI39GHFC1a39cjBvaMXop2MRxgLt/COB4PqnfPIpVH4vvO8ukO1BK/3m/w7bZ7Brfr4tEgjrFHj4EU5bCIr1jjHV1ru7u+t94nXlAR0fuj4jcSrynYNjwP32WS+nx7ntg9dr2BGDrnFwlij8gt9pVhfbZGeAr6VRBNddgtbeXxrKT7G/lOjfJHMOzPiL0jhg/hCK50lWJt4W/O7Ms1fovSudzz31k/vWmHTfM03L9g/Lit+Wd7E6zbvIPbOO4QXydzMGHc0fevxpqnW1uI5V3BaKIzXZb2+YEcz9Jgs86cPfQVlH9b+B/3IXdMgcxX53Pje3WffWkxiLmWsH9Sahv3NI7jx3McUg+rfv+RbkuNxN16k11nELwi54O7BsE+AheOV0dU7W1bc0Fdcfybcf+F/drzz/f4D9q5YGhR3qOMkcSm7/npSYqlXUOYG754ph+Mcmg5Vof2iGhKvvkyjk/puBABbU3GsU98hH3Ue8d9lrZxNGNthQfmPaJk9ZgGTlj3CrqgDF/pw3bPx3tdGmwA17t+oW7/wDOvFXO8U+x0tY4hcyAiPInVJW4XfXmU47gKe9ewbnJj/CZdTcz3VWLfBPO9X74i7L+bcvvNKJF/IoY3vSCIP1lWgobe7xM9Kyj4apwYiB3epQh5IpAxjo+13651/jzf07VjjBE8Fm6pbUn/SVQtkb2MR9wjy7ZHOKjo25qfX8T3N2D1JTzaZtNWhwNfVWyGacuDLhQ/Lq9X+JzSPt6ev8z7aMwyfAHufsI4ImPAnRYe6P8T7prO79hP6HOZ9WDOD5CuDeVMpPNkTIlgn00aX2iP3fEEjzKnvdz/znxe0Pumvj6i5Tv8Zpmb0maYIw46U86P93g0EG1zg38+ocXzJAWOddu477L+0nDE43tlh2wURVEURVEURVEURVEURVEURVEURdEPKT/IRlEURVEURVEURVEURVEURVEURVEU/ZD+Esjivh+6y7WCI3ysI9xH1ykWYWpAQQjWp0CxKQ4IiBeD/OKOcYe7qzSYpNqt4RPjb0CbPDAsxHAcI58Ug2uQq/cdKzBji/kjeofmk7whrdjeL+WM9C4FioLItoVhLLzunt7rOkVRjMRoyLZ+JHdtLPIeUXrC9UM598QrEPNh2sea/wllPFyAzOOzDajFbjT31/IcGrb3a9jHSIMzkA+Gfb3UNsL1pRuxXMSZPG4RsWL6b0M87EMD8CNKOemfwlZMsYRo4iGi+xgR9niPaAdnpyQeYOgKbMi7YB7kCGc93CAz3BlIg23eEEgGE9gLzgPlcxhy181F/HrL4DdbAje4G0FDrtjYwaDULGXzm+HDZ5CsH717pMXYdFu3J5C4gnrmewZj5GSf+SR5rwXZ52qzfNfgiHpbPnXbIuppnjc/5yDuD+QR5UQp7c/ci2RJEDXJTxA3FG3wta8xVrsMUklckdov0Ree29l2REPXdd2F+DaMkS3tkPaYCeuBZqraQhMyeCZWDr6ywWUNxfiupbOU11OD/VD0Ht6992sYPIJif28mWgzl88r2gYZDX6yyMcx5b5CKTOt9PoZaiv9X4KMFNUy8ZEeME9LV174Ax+gR/vF9LYv7RIxTHd7cs5zrelvknAxerjYYebyi+f5GSueZbamev/QXeA/ODhXzlpZjFyYZJ+r8jB1xcm/pkjmItHEi3mpsqbQbaQdsq7QPw1P6dA6C+tSIntL9XhWy+sZpioydLAe0PWkTtY8/yRzvLb0tR3QQJafzh30ecBn369/uCJLt31ktVaUFY2GFZ3+fFr3/XM6st6vDSL/W6X41/s8kc+rCb0XeLJ5dcIT1XELaxwruVT+wnutRzm+01+v44o5jYAnLWoy4kHseLpz7jHt6Xwtk84K5sMxvMNce2ZQ5pqDcfrFtFcV/M3Ui1tCYr1tXl/k81TZpW1/hcP53SYscCPW4Yr+eEOVdbL1AV7uu67oRTZnYxUGKGzhAFiglFY34pe2va1hXtGXUSQ/byHWmW1fbfSJ+iSn843GNtR20T0kTbMZoEcPl7YeIS+TlKM8YX4lzdxPPjdW2PkNksdga9B+uvlzg8jA/f0e6/tmzPJ8Tw7GmF+cGKG6uraAw/s7gSCVF/qd1PJAjqFBvxBv/NscAEHV5h/24EFe6Xv8BuDn7hjtqgvqvXT1OsKqua1n8FtuANmnGtBfTPpiH/8K1XPjQm2/9p2nLo/MtUFaDGSd43MHW/uhvsgHrMSJ7S+S8Qo5bEOw0fS6gagVSvsY/mDGApNSuXm+lvRGbsNUi8nDhGjSODJLweNyOa0LI28t2LIlZG6TP/ooBgX4Rj/XhmMHfOu7DC9K7Pk+7j37AcfHlwrXuY/+8r8YmtE2Z26OJzVhXJO72jgFJUc/7u3qk2DrvnKb675CghO3YvYuPbOsYY7/PdS6aIaR71yRY3z3PAmZGGf7iHGdt0JM5umKQtfE63Z2MqbU2Wyq+AsboV9z+JXPQ598i3msxtqJ8tqv9o6WYi3edYsTFhy764SB+wScXBx9hRVEURVEURVEURVEURVEURVEURVEURT+i/CAbRVEURVEURVEURVEURVEURVEURVH0Q/pLIIuXZbF4oEo1eu77dYTqm8127+8Iu2Xns2J/jrFUen9uSsfH8RMzxvsGe1Rgn1sw0kQQ3W8OjPqMYiUFZb5PxZM+/y1NjM9suK7Z4EkH4osNdkhwskR0FMgTh3xowaN8d/+xGF6HzmRfLxCtDKMlP74OD94V5DjjP4xSdAbV6rHHxCjUddufsDdLCxLkbEb/ghI87RfCaSAmf/q9paFPPP7O/Jh+qnk+l/DloO+3HAPg1JsxfCOUCJXqVMgfxFmk8bva9VfK4jviPCNX9p8NW5Gfx5jztnBqbZgqYnJa8IZurLmcaF0S3gkf9KNwthzTU1E8KdBmjnluio1InMNcwjhdEM8EX2Tpa7xVhSZ24ni1CEqv9tV4VzCNzldd2x8xfRIykE6KEAPSybQhwRevoS5yjxhHd0RJmex3eWD5P7fbm+BZeRQH8cFEmBKljDYhee7wfJEoKSymte77Tkc+X4vNkLZHPC79mKVGhy2fts1fw0t9pBY/bySKs69x2Fv5y/yKaC/2N5MfS7ujTdrIc3K0iplTzgbhZmxZRZeUOaDBhrnquZt0TYKaZnqXNZ5dF2Ngl6ke635yzcH7Fqwf9oOvt1uxgcRhu2MA1hJdvqnP2P6x/dvXdleelXEMteuYgRAxjRumUvudwUUbzDvnmrPL2zpm8NlRxiK0t6muh7ub9zMeWV8Z1zhZ33vYV0H/7+n6TbtvqpxtYUP82qORzJzFH6vQPmYIYlZeY5/hBL8Oj+PyRXCIb/+Mxj8cDQ6RElQ94icaecOcOq09sBIAACAASURBVHNADOpFz3Z5XE7I3M1ktBcT+/afO49zwbO/OBwgfiJkXwUVS3T3rj8LpORsfCsiIKVf0cc2hVTdH+Q4M8S/1GVI3YgiZ/mjvDbfcnRrLg0m83rCpg9uTtXX/cqFrOuXwLz2Rb9pGP5+uTHSJEBsxfovMdaXhoIbpO3XYS9AzvayvlKV47E9cmsuvTmW5IzajrCpx4YzaxT84Uf8Z5Ps6RvG/ZZ5gDvucVvvdnMNoupBsJd0s20JhhbFSZz9rShnNy4x7GFmX2pYj38c87K/x7nBTdZF9vt3sccIj/elj1XtvWF+x99zDtDA73W0Bk9k8m/0R461HBtoj+mrVocGDcYvOOvD2vltkbWvrhNmh2wURVEURVEURVEURVEURVEURVEURdEPKT/IRlEURVEURVEURVEURVEURVEURVEU/ZD+Esjirjvezi7bhtf9xw4j5DAXLTjVo/Q1bbvHNmxiEVoQiHs8Lh3n0MROOxHHYE1s+ly6uMW8xvCcKUNqBnvNo3me46ni7jrNMVMiYbud/P/mTxg2TBJRehbfQuwxkTQOKwRt7awFOanv1XUraFfGeYAnbkN41O3NImS2v59EI7u0THONOTuSfXaqUY8tIW9ptCjdk/VZhd11ihet5ICX43Su7/+rVKF8zyJMHQ54MbisajwQjGADKqylf7AtbHk6Qhe3StF3ZnxdL13fdBiY0eTNjeOP+7T7DXbvNEpnQ8ycGM+/S1/B6lKfxRd/F7m5KrvZ5u0cNtXFUwU/Gh+hJWyn2s/BkQmwgTVGqOto7dlVZ+LciHDd7jvDj/vEJC8GH8i6YP7vXf90b2AYdez6ByCQiE9m45oF+/R8vAZbxCzh1fhk8RVJYxye28fA4y1Yh0RHCWIYWUD9CBFY5i/w3bpnER8n9+3xIyx/4Nm6Yu4BNC7Ra7NwDOmfjeVtEcNccbYse2I+m/B14pexzk0C1my6Y2+0fI59X/du9V6LzWhCNgtTi+12bftD3a7YT1006m7X+LPtmig3otcEazvX/Wqu2ts7DUUDuIsNQJpcPMVawNt9BMpuu74r9U18nUHyE+E6tIy7toM8hy3pQ7oqTN5ZuX5i8bCcv5g+8cCLShGyvs+l27WbTTIDMnh2JkYwwWIz2IbIFaQdfNPdlQ981SvuEx0quEyONfQ/xxX7zL/DFxiJDTV+yWCOAZhN/6jsLfvBPNT3L8O+NHifdiDgeGBkBD0rONG6fTDdRPlaRCr7yvrvtavDIPbQooR534zpWxtSIvv89PeP4nEZmg4WlH4ZHPLvrsY7XjAWM70OtVjVyg3XboH4LrYRSElM/Lku8rKm/RVhDERRjnt4f2O7MXNGjzLmvPI5d0fIya5TLKYIvuJUrHAMneubvD4eRwbxfz434VIcMMvKoNDx/Av70zccLjTTJ7VlO69xU5+Pm76LHBeCdjuu7VZstNgMjBF9BUVVOd/qu49V6vv2cbclngod3XXqR/D+KOtPhf1y61Yyv6yPymEpjxLQM7KYUXOO/GqKhMcG3cUVQ/ssjqxwNX+VojW/OcnYXRfM6/hmZV86Vw77/VeZp7njhvhIbTOLZEu9sa6IYx5lvG5ow8V6xIgyFiuK+7/x3pX5ZJscx/KZTeIHm7U6+9sJ7ACx02fmdZ/p49khG0VRFEVRFEVRFEVRFEVRFEVRFEVR9EPKD7JRFEVRFEVRFEVRFEVRFEVRFEVRFEU/pL8csvgrW/mPJEhan5D6+eXpz4oEmY+RPWfy9l1oYieLNN3iacgPxZwp+hcIiDXMpT+XB0c8c6iFDTvBaBx2wCGQHY6SSJ4jXARRekSvjQbfQ7y1QxD0j3COUZzDWIfnMMSC69jy5tiz5j3Xxi1S8uDZsyjQwSAFjvqei9Nh0Z3uBje89TfBRQnCY39vJCbwJKL0EbzgLIDxaQrDYBw+iSn+igTld1AViiZsr/v3z5zCThskroRtUYruP89yqKPFfFIl7Yyktq0dsq+fbOMSXndcblvaaQ87g/lusR9Hz8/E0fE9PKNJPYegrKyWfa+86/VdSOKv6rv8sPM46Gc5V4RN/9JQ0lXZLsQxG6+wN2FLv5mesTqLwQtKGCfGqPdi6FsuzoYnyE9c341hmTdPasHUAc7k4hxk9jE9v2C/D2Sj+NZrHU3w4ohlZPOYhCXMZ2oE0YJ627J/N7ZhNrh9bb6u/OtGXLUQ+pjEbFnsINqw9ANc3uciDEn18eyI+ZmISRTM2xqf+Jh1PxjhEwuS12DGnX++tWGHJ1ci7nNavyKp45MBTi15267BkbyNNcLVIVc5yXf1f3+M0UifQX7djpB1nS+KLZipbqaKaiVSm/1nMj6CYOgY53NqbqZNyt0GBPaRnD3mfc5NF+K/BbPeHifnLJOU4S7ONzTBCEfq9u1a57y1D2evOa9xCNn1+cn4pHNXhyFlaPsBkIAHdXh2neUicyzYRg6Ha57En5E1JI5XRA0CZWzil35DpOWG++/qzsGxRum9xzPFqXj3atrbTe4zrXzmWBfkc7NrzNtFsMMc8+nn8SGGXs+TK6zwKxJ+kXHnXLt5KXw0N4+liDJumWSwHTKJv49fLcUy4XEH6qPs1/9c3vot28erSfdvaYf1+Ko10pv7axiL6XBGv/DI74bq3Or/TzMWzqZPOA0mz9dtPa/h6IqW+zfY2CsSdgTn/Yc5xsPhjYl2ZXPXtv/WPvSIwf36avx9xVVj3HPzF07ZikVwWT8V3OzuRfEtnorGdA3FatjScU3u3FyPc0k9Qgj9cK2L3qxBUnZdlShyQRYP5f2tjw9Ajs8zjzDhcQj7fTmqBiVK/DoLt8L9yvhPm8HjbjC/uzGI+V4+/wpbUY1HzCdL2R3FJuhfjBkVNvfVjR3Gn7p0TDcNPHwk5IdJ3I8+5PrYsbGb+uN5IrXl7ey4yI76J37H+AebxyeP9+hNu2bWeoTN+RNtY9mHvvj7XHbIRlEURVEURVEURVEURVEURVEURVEU/ZDyg2wURVEURVEURVEURVEURVEURVEURdEP6S+DLN7UhC/ctuYX275/Ol2C7CE6YDj32/YRIvO70MRH8Tu8UMsWc5a5oru+jgM6ja4ssGnUEaJ5DeVxNZv61HSh/te0EC8kuNupbteDwWsSq3PUth2amGFTEo+w3Z7z1oIk7RrqytanssXe7hEdUMdoMdYUsVSszSNciLQrg4Y+j+L8uL85sQ214Iu3Z+Q9Z7MabOYRprhFDuehONm6L/+kHPL8US0N9T2Y7qPI4M+V4WJwPKfxHwdy+GLifdhPmWfBgkmgQOlsY6dg04wdR02MSIBCeGr7tTz8gu5b9JPHJ/w75Pqh6i3Pd2NVHRr4tQFzSp3xb3rzLPvV/YT7RTTvL0Hmol1ZRPixPd7KwhF1iMnpjM2Q/iFFiP5RYGaJIHTYRxly0bGnZYc0zcAeTURArfHzWXZOIrQGOcoAGF4kaxRkEm0c8WNrBEReStEbu0KkJsqKx3EoonV5CkNiMW1iMrbMIauX4jtYVhXHa48Yrv3Jm8Hm7e/VOFPW4dTX9SD4YPznVZDVb/+y7ifU2zBwvPjecWwxXuHi7HgD4u/ITFU+3vv7E1GkDZgt2ocHBrDfK4hlLy3MpPUYYMdx19ha8UXYD8/Z/S34kYg5tAmHh/+OpmKPVGgYo2bkWUnOJxJmp091u5nr5lxKniUis2G+4fPw3FalXYudxFhsfEWHXa58O49odqhlpMV0Mfo0c2GDZ9OXnZSKiXk/+6dZA6jEJYdBjkZi+9jzL/jAoe6Tj3Urg/JleUpa0aAcQp/a2jCRfgPyO/V1vd0s5vR43NvzhrZH34JtD3m7wbd5IXVZsI90zN7+IRaSmGJFkTK84zbUi8/zmHg+7v0+eRAQ0cTjstfGd68nTuYcEUFdH+TfrWu9MDwE9/sbpmNNx3igrH7heeKL/4ZnXg8j3S8lz6ZKaIde8MyGGGbJXzn/dVlD/2D8RBYv/RGoeBfRxAP9fTwzwa64NbSu6OPu2BinUWztft8txw8zUdsrzp2+DRC3nVlDE0wwl9Y4l6riLmzKe/mjmQyCueHIrDKMnuvLx2uCch9lToTv495QVwTL5Aq7NuMv1kdbC4zr6zPr0iCI5XgNHs8jKGGztrf9RsKbxkXgOukMZPTNoO3ZVrbjgQazP7JH3jjW3MSW1Jhip+oZf6wgx0U8745ykrMPVjSylDHn3/UaJ+eML3iePs992tcgKvR/CwKaRU7bcOnNuAv/azsqaBbbUJfJ6MJ7p+yQjaIoiqIoiqIoiqIoiqIoiqIoiqIo+iHlB9koiqIoiqIoiqIoiqIoiqIoiqIoiqIf0l8GWfxTeMCvoB7PYD4Wg/BwKOMj1NN3AUYOEQQWZfN5EQmo+JwVEWFy5/Cfggm813gDgfDMzygKVw5sHxfU1d0hNQ1S4pGnocY/LMDHEB0x4vlBEB7taNlxrLuxQwYLvnmo87Ppwv7zYSqeRVScQ9/OBZpK7wFpcBKfK/gv/cNbeA02Z55qHMFZ9PDRMxZVxmdOZN892pLnz2KKWW/fgTo+Kyljg5WzWI4DTPLZ8UniNJjTqj01YaQZz8l0bW3LIdwdLtq197vYQGDWhGO6xk2k41xjOYlq74FiH4ydIjZuKwotkuO6b8nzGcy5Bv6v7wffIYcmdmrp7/NB23dyuKiWeA7DNr6IYorIvkPbx1NTYb8FK4uG2oLldEdAKAYXyKYiH8tUj7+Ca8LAOCFdxFESUXZbcUyT819NfxtpM/C8hCP4QLaP8enZu0RfY3U7YLHuxAAbumW/IYuEzoVymB38lSis/e5U4gjfxbo2lvFCnBkKws0rxK6g3kwKd3tfj5FEENKOsz4d0rGfnt+dpY1/PNd5H7Zi/Z7Hka7bcVFvcb3F3zNNjB15G4i3NKg01pUhZ5ainWL7dAjqRTjV5pyO7XE2g5OfUZ87IuYZg95175Han58nzsU4MQjOC0gwg0a0frD5Q1VctMHSM4UoSQShG99NWk6ogWLZORT7ll63tuHstFgVObqDPlyRDNx9radp7+Zvx+svFT54MR3P4p2Z7r7uyxSXZaojNcb52Oe4uzmDLEbs/7lUbQX37kvd9/T4E45pSK/xzzfTc29oYz0aP1GPDo9fieMI/SNpV0jflfHzCArTbi7Szt7i4vFSZ44m6jpd52F1ckXlut4nAhkHNrzzVdiz9hdejNFmW92S+xX7KvXsEJ10NR5xmvBQD5fuecx9r9viBqe3CARRjTiJdLwh7BEP/WL5i4+GcaqIWcYOupsnj0W74l0ieTe8eOWDfyjjIjFdh0N9bTLePVP7bdQI5PlEn2t9lehkPVKM64MoE9z/R1+3lUnQv8+Jv5pjn1g/RJHbI/SgRcqifGQPA/6+DHXmKBJ9+fmWIHvdXK+r79P/GM27j2tx1ty6N9edeaRI+bhq/LicW46xmJhE2IyrIJifwyCmmLpIO6SvtF//NnOZwRy7Va2q3xrWLabedGzBFO+h34uMXg0KW+biwBRfe7dOXY+pW/ubu2NUufjKbkIk08qPy+iOefnFHGWg6x/1sY4M+V78/aX4+3uxji/sE6ZNCHr4cZQSFy7m+tlGZYdsFEVRFEVRFEVRFEVRFEVRFEVRFEXRDyk/yEZRFEVRFEVRFEVRFEVRFEVRFEVRFP2Q/sMgi/sTCMwzOLyfkMRJ5JjB2VayyIVT+CnF7Qj6ZsWMCfjsDCrjOWF72Ec4V4eBtYFj273gYfAEMWMr/oJ5Y36Gsc6dIPYaMHBHYVADkCCCJCFux3FEi/Adjljq0NWnaXoVHY9JGsyLDrFLCcTKIR22Ow4FMZ1r+y7M7ZnDdtr58pwMStCFU91XFCfaNe3EXD/jtL3L2IjCdsjc79bF8K1bsLG2Dqt7grvdJRijlnIr6ue7ykfCQUcUnFyFqne2xODUv1sOU8y2z3ImjrAn2nV5bgzErLONs+2L3QUmiDjV3uDNNw3DsZ0k1cfhiz8rh8J2/szyb0B9f0eeW3wuweaesUMNyXOY4lnqdj3KgEcTCB3WII0Qz1S05ffa+scA91rHmhphSklblQGWfskO4tnCkfwSYwR6Dtyv7kbE4ERc6J72G17YEMd3kx+HDKTvQJQy8ZuDpP3Zz7tLWfXl5YSMatnSZvFVohnfArqTKCxHetRYX4poMbGN9HmJb9wuidUVVNse9mj6gT3igPFvmUb5TEjTnX5GV/cfYkGJtRtsmRfpWOr7TtY2VNg2hm0wxS3Sce/Uq/t7sDFsN7MWgHke99c+PBNtuRgU1gnfs+veY8He/mHIi6mrr/gcy/hxXbBvDOybxoeSd5e6DLfqZ/+ZGpoE6+pkEzoU0zeaeVXTMQAbbnd5tmNdp/hPid/h9F2Uq5PEqr8RBcq6knGeNtPp2Rcgaq9qp+tfHleTOQLD6VY8wtdeiZu1JogDxX7pFtW28CfhJfPvdboF8402SaSnIHT58vouW8FskLD3vrZNinyt07jFvwjWdn/2H4LMrX1F7RNdea3rCMP6r/Av8XeH66Tvv5cF56wszw1JO5oWTEQlx8iL8RUFA3ww73w1cS4Nfqiseck6BiOTf7qu67pfuBbkN9fHmEZgRH+hPH9z7aioi1/EG0s0aENDXVduLWooVv1k3aar2/Ug5Vy3oVc8ca36gXFPqfK9TvsEkZ+6bvf2LuuHEdEPs8fzIV3Xru6TV/S4zVawXJm+fmCfdT7xsXa7f84nHA1jd5Y5lusrz/aDYy7zMzdgiiu/zYnobvalF+vvyqSl1GNdk+vbGEeHuW77F/qWRP/+O35H6Rs6USH6c/ehnuy2rJlX5S8/56AdzOa3Hcr5Lr/Vue66rutGczTCP42//9JQVg4Rv8mtjTr7cUf/uDSs4Qxr+U/GlyW+WH8WoD+LdDFsjrtr+b+YMuSRDteurnv+FtNhLaQ+UAXp+CKmWML60ttRFEVRFEVRFEVRFEVRFEVRFEVRFEWRVX6QjaIoiqIoiqIoiqIoiqIoiqIoiqIo+iH9JZDFfd9/Gkn8r5ZgCRowOd+BL25RC6b4DCa5BUHYcv8Iz1ehZJ/SRbSJQTBJmBuqRHCVDqN4/E2CItcO8lyh1DpFa+g2+XOIjg193ILtkPo0YQuakeW1FbPJz7tQzP3jdx3GskpfS1uRNnZgU1owHFL3J9+twztuv73BIZ/RIIi7Gi32Xdrq7Stf9/w7bfp3yeJpDaZvPJFn4o0FS/rJ6jyL4JtNPxD8J9ot0VBVucz9Dv8QGyQkF+Kq2Lr2h6YCL9UTTwqcFs2ksyWDqUMOQYfjqBTKf/x2fVYttrnCMVb2/zMSFDwxlWtbGYncJkoXmCm22bsZg4hmVL9wkfi67l3/ZfyOhDXUCFva9fsdY2eB1CI9Z5g4BgDZfN+xx7c7cEzon0QZTyu0Z4IB4ZhCHCKx5SM60J32y+St8j8Fn0u3uqG9CWJ4QD4neeHtHmyGjMQGGya2lPZL8LR1eW0BESMtNo2YMSI6xSU+RqtetrZqsNxMEnFvM9DyZ3wePwc4tofuyAax2UzjhlM1ebPJlvb0WX/uOB6LIkWb7OX+87sOl33Wbzqqw6GvAaGLAQ824ZCha/G42Ebjs0uqUM8OPXzm2CKx49/ge0vYJ+cYeqxQezx6mgvr7QtjanE0htpU19/MnE2Q0kQJPqNLZ2X5Pi4dYk/XWcpH5Jn7+HHeaF5fURHE3bkJz3SwpsA2NvdmrJEXztUhsd+PsdbgXmUcBRrR1a1L4xYnx6XZ2GtiWxn/zbRVeyTTfvNxb/dm1Ka22Mk7n4Fh+ftWdiaIAe1Dj2yokbyj8SP2dPDPZu2JJEqzPuXnl8/l7PoV7/c8usL4cERQ/sKYsfV9xX/W9X3hMV64/2cDwpTLK9sc4+iIrPe6YTy40v+CzYAL+cC8EvfK/nM19SNya59oQ9fl/vR3oobf8bz391wb4uOceB+MO9of62fYJq/modsJu8Y4+aNFj8ROMubXxypVR1z9kmPj9mv6HP1St6HnGnlEhLQ/P2WPgDjpz1R2Tda0iSxGui9mruUk7YZH1AwFNv4LOvpNgXPn3qznyHsjjgrEPHZB7bKe7/gP7d2mC8erpR7nBaVr7E2Fquez7NeKBm6Y14hM31tvu2NwKI6LtIdnvJLx5PEfLB8Xj65JPvtwrk3yuJ1L//mfQL+KJ66UHbJRFEVRFEVRFEVRFEVRFEVRFEVRFEU/pL/EDtllWcpdNL3scPz4Z3X5CgZfUbjdg+5r6ncJ4wtd1+kv2Hf3FWHDrr6BX3oUXwAO+LKj6Stb/odfaBSHR789/5wfzUPDVzP8coNhY9dFV9ThyC805WtRfI3Gr+QXfmn3/IXTGvjjchyfd0q17Nrh9zATv8Ju+Gp6XPM5mEO0h0v9Vfsoz9efpvGL1+2LFvlei1/x8Qtz85UJP4Zj/9BD6d/+1S98vvC1tTlcfTrxlRzV8iUMv2Yaii8JuRODbVkO8Za6r+N0X7tNBzZm4IHmqLe7aQeU3fm+2qlZe/bjil/NDg32lW2ltzvY2m2zfkHML0rZ3108xS4w85/BpKmlL29txbUxu5Pf7O747G5qyn3tPF3N+HbwpaHYPVOvV/mKkDsJ+bUbdpthzJBes37KuNAesyVI16zbxF2qrS+ff+zUdl9Em6pvgCRI21/WMu9nYw/qD+NP7Yh+H/6/SvfCxl9Y3m4Hk9n5f6btcyM5d6Vy18Ugu+1gv8VVq3edbDtgJ9y9YCcE22RLuqeJ7R1f326JQVq5m5U2aDbboDYSRtfpl/ncKT5jW9TWD+TrU7hhk9iv/f7CXTHoCL8n2QKwX65le+lYD/vf5atV5GGScfH1cT3yM2fmWXbEb84I7Qe+0r5xZ+8Vr7FucS3tA18lr2Eu+KKd5c2vqp39dJQE2YXH7Wyvb9ev7ktqs/vn9D6+e9Vv650orxj0B/ptfJNlO+zTyPvt9pY+NETWpew0MH7OaHaWV7vQ3wJd5xXoJzNtQ1fPH260WUjWiHquqAo6Z6j7Vc+gxU6hXJD/G31VCX+l/Ujh1/GPpu3prjW2ZxAt1nSNfV0m3Ywy4Y4b7mDGuyPRBLi+XH51Xdd1t8UQMlBXWrZsQ4jH7J6Uufl67ebrE/qG9FOzC+1ILbutGd6rbJDhjqjnHWZdp+SDrSTYk2QsMj7sheHRd0FAE2kMc9X2693rr9bHrnczjRXdAePirJ3wcTmYeNxOS+7Uusy0FWu6SVbpaL/26xstrzXCtY+09RXppid9vKvZQ/EiQcJmr+V4R2PWoQB9jO2NT4hhq+e9W2GMpu3/KTSRrry+mDKX9ZL5uV+z3gRGVOzw3lP6/IxbJLnN23oS155oM2qKBNcf/ljY3hE25k+bjbtKGdbrOTc8wXZNwsB9quvi3rDTdJPs5ELYLygLGQ9ktx/naW+lTvtGOtxN1rj2+/9cuDsdNsakl77y7/XxX6jwC9bh6IezzBfxq3ddBQ1Ff3LtY5fdML9gLPyjobhfzFxyWBjP2zV38IpfgO1u3MnmzPEIH5/zDZqYX9sFCoJ1v6AcrtKW0SY5ZxEf/nktiu1D140wfxI7wTlGV15ztzJ9y80vmcS+ceys19Dcrtir+MRo5+t8g/7eb9TVC8rH7bm7y/rg/jz75zY3Zpn0slbD69q+DrCO7G9cZrovzz8bsYzt+hjtOHfoMm+kDXC38va7iCFN/pL2C+oT5y+sTm4NlQHpeZxk2U8o+wl9/IIyuQqBC2sAiEba0CN4jB0IQ8gNJ2x313XdlT5NMTaPKDftb3U7kLUAjoHGjdl24grlyyUWYU/Wz9h16bk+uc2TTPnI2jDWFRkeDaWZd3PMGCq/9Ys7xbNDNoqiKIqiKIqiKIqiKIqiKIqiKIqi6IeUH2SjKIqiKIqiKIqiKIqiKIqiKIqiKIp+SH8JZHHX7duSW9Cy1TNuW7PDBx+l4+36Gckjf8dW9pZ4HDal+lVc8VzHgLLeoGclzCKcIwzYe80Ow2rqp0rJ4DDSDgHdkP9KLdvHF4NYaQmnwuoMvWljQDEsxCs0pPE7vprozWHcggsjUmFFPbQcwG0xASdV9jHTlgugYdd1imAWNCTfLdLrUCEOeX6bn23D23WNcqxEtNgAJFw/HrfDvv+4Vdi2jzTNgro2aRS89r9e2j+/Hh7rXhAdJ9qwG4scrrKlD1U6i7h1EvTt1scc2YMoP7Rl5kHzX+Pk6jG6NcXb88ScD+X9U+EBMSMYSam3E2PGyQwRv9lSt/Qv/lX44suJTqaoo9o6tIzdG0rS4Un7rh6jpUgEl23Gj377p0aISntz6Fn6JeLnENu2jp1A47LtWcS9YDmJZqz7lRBF13zcUd4E6iw66pfxd4KJBKKUj2xlKPagN9f0d4maAlZYsEfEzBZIrb6uKyJZ6X7JsRsT0U3ESBEf/VznS9c+nj+9K/XMNLL9bSi/OnDpE4LcrOOcvwGbP5zM6DwVbZvl+i/yHFqOoekFQ0f81H53PFnPZ8T5AXH7xILdi/g5/t0ELXpuLOxlfoL2tF4qQr3uWLSfxOcSg9sNHLufUd9CjEOMaidqp9TNH+VYA4a/9olZMI5EKuJZwZYd+wVHeGIdf1ieHDtr23xHuV3F5/l4jGYZDs7nEWQw7CrmHr00rbd2MRv0ehPi/4RvwTmye4vPiL9g/HopwU/28ZZ5wmeP4WkRccyXhmiWtQ25Nib9ejaTQBOPIguXp3v68OfL5Kht6Rxsv38rnn16l8dUGFu62cwbsnY9mZ0r8n/7jonsX1Rufr3VkbQZvEefjG4bUbVsncQdizB8bdhe1ipxzfRKenPEAY91Iir4ini2PP9Ckl6JU21Yz5KyMsPOzfh2m0b6uLjPIyNuHHd4dBjsPnHHW30Rbcq5kRxHYY6Ic9dlWfDYOmbXVDdxoi3r7oIorYN8SLCpGuBhWniky33N0yjl0OG6HqMGGQNvuJaZHy4fE9z9dmhtIQAAIABJREFU1g+MRYK3XrX0x37oaNo1pfPb5980uJ6gfuC59nZmPnQxqGdn6ybTbnW9ZNe2XsE0/YY9/GV+AbgbX0R+lzDlciT1veu1i++Q/lZUh30t71qTUModpUCx//JoLJbE0WGCLTboI2WHbBRFURRFURRFURRFURRFURRFURRF0Q8pP8hGURRFURRFURRFURRFURRFURRFURT9kP4yyOJNilAzD534Gdkhec/ji9ct89ya/k0YQUFnbvEZJKoPpC6sI+RrSw4qlNv7sCUPAzEWRXhEW1z2JjgQmUfcrOStrvx6O/5J9NpSIyUEjCDIAqA9xmeMw4jcv973DfEKA5jK+0QGyLb+At/nRKpLb9AJch91eFmfeW0ow7PoV4eOqJHFe92PpkykTgSvWKdlK/Gxof8SUdDbdLu+egLRBeTH6Nq4Ybgohu/pz4rLJCrFYFuJ6fksouLePdu0pyQeIG5/Wt+CKW4ZRxrCr/I/NZSPa8OG3reHRyyRQ6gCjegyIa1dMCfPaR9M/5V02SMLGrD9j3dpj8613zuy4LCgDzuFpI7E9x2gpbrO44stYmcN81+FLnZ5cPUj7U1ww7WqccXZ0WVgWwUmiD4SrMydCFW2haKv3kzDXqZ9vO6NBXP2Y8ME3VAo7riKBX1ikvZGlCD/AN9p2H2n2zStcTof1/iHxFtiPOC4N4u/sDw9K4ho4qBR+4pxrJ+5MC2CQ1yf5ZgmPGZg5WiDBFO8v3Cf6GeyXp7bgvgQZCOjTbp5xSII6q5+Zr2eWkYJwWIVPmH3kc36OOgWrP7dzSVkHlAExMrqj/HFZRjvnyHCft7sMfH58KfQVmkProAW6sj1cWHNSz2/WU6ivRbBdeH+yL7fP4U3cG7EuZYtW5MuIRI/lznxxhyjBumzwOo1+FPbM0SbE5Pf1A+6Z3vUdV23AJM8Veh0wc1zHn9cby2u4u4XcDw/PkqIGGBBOROtXmAC3x5661tXYcjvl1Nft3H6+MQ3C96xwvDJs3v6bu64gRbEb/EM23jLMVYOzejmphz3N7vfgq+dGhafjrCkGk/9bFUm78N27/bvrNLT34kqRfs0J+U02bLjenb9qsY4Ot2J43wEXa/btJwxwHIm6vvCtl1krbr3Xkwr80m07R/f7M7rMVr1My8ol9ftWRT+jLmMwz67hWPmcyzmMi3LCb/NMzfxQ+vM3Ym87Z7XbO8d11lq/OiA3NE//IV4Zhlr3gpvHvf3fi37/OE33huNnZQjC0zFXdYxgHjnixwNsWtAW2a5/R3l84JKf8Ua0ZV+wVoWgujG2DHAt5MjV8yxArPxFV+O+pMsVCK8qbbTRAZzrL+Xfo6Zf3f1PNLZ3ZHHUcg68ToGo6zGsZ4DXXm8gxxzg/HfrIVsaZ/lqKPyUauWw0UqWz92z339o/fssSjGh93ClPdkrlX7ofwtgr7VJLakXrc6I3fc4nfI2WDWgluLuHNUrbpky3GYcozIfl/Wa0z+t+f5d3usASSYYusL7debXX3F31/wnkOVD6YvzeY+W+dc+OSzWcNq7YbZIRtFURRFURRFURRFURRFURRFURRFUfRDyg+yURRFURRFURRFURRFURRFURRFURRFP6S/DLL41DbvYv9vbxB7ZzHFZyTYxxaErMEKiR5pBLKnJS3uDw7ZvJaX3Ovr3+cVb3ScZ+Iq+gIHRYyT4nsZyL4dfAbKWJCrgpogimtc4zY4wpPtwGOK9+4zHtSSvMe6RaZ7bIEX3AuRdAftzBE6pWYdYpjluZbdYPpVCyJK4m9BMBXvjq5N1gQTwQ66tFeaTToE4SrPS2r25xU+92Gcrv8Q28Z2RcSLQ7EuBaOE7x21067ziPLX8u65r3pa8Nbfbae/W6fTZ/I5SFN5DnMx6Oiv4J23OIX42ZCfFuSGhFMksRc8Ku63jIsN2sYV2tfOoK1abMMEhhuRxEfP9oUdfX+fEoStpKtAfp2wae/VghI6alu2FAw6iuUi2E3atbWMenm29iHuBcq267ruDh9hmtm6kZbinkMWjwV25738GPj2wv2+w4aI8uVrRAzPd4NsdhYW6bqtqJzJtDfn23WmH06oT/pr1/URPQ6gxv7NBlM0zTi+AX7eHbifqpkLzvP5z2/3ZewGsgjNU9DHhc1iHpZJHt6vheZuxuK5TrDUf5WOBrEtE5wkaKaDfn0jzaoBhW7RoTPrbcUEMlVL3R+/W+6YF1e0Q0ORq9/89r8WrO5JUpxi5thWtkSK34SyVUZnGfZIYjTq+SZ9/y3FFxy9wrFmJN6ZWErBB+8RORTp7/tzGgXzJc48fV/WZ13Pf7KMCr/d+fgihxhuGXfX9PLJe/dsX94CBx6e4xgeEUykbXPDU1oVzYfxBXmT7k73i2VeoKQX4h9NiqipYb4h6M4N/2n+3hsMXYv1PNMnezNet+D2HO6uL+rKoYkHM+bzGBHWpzu6ZIuLR0RInTAtBjPK/DufZ5M9xoH+nER/rj2xT2y48h6GvGX9gRjHo/ycVcvcjLjjsYCE0rdS/wRYTkGL748M6L/E2d7NesFWLnK0B/1wc+wG/fAz81HWA5vsYPxTHm92Rfw3E+cLrrcTJoa5HiMF70wMP/OJPjG5Yz/WsXOUo1KYJtrRXbQxN4T9N/Y3hlQU0V3GqzqevxFBjOdlrJnr+nykHUVITLHDK7+i4by4ucdAO/j8zNCAU6WtvX7w3CZdy/347xKPIG6xHm3sB/vTdiwdf6OQIyAEt8t5Xz1/OPodYTn528GgA9y55x9xGjvq5lpuSkvfsvJR5NgJoon3RzkW3tHGRvi2VxjNGxtCsXagvyHhUTmaCeML59Eyj28X7Rj7adOxIFwjORFryxFuXAPmEUNujvd7DfJvDQ1L2/Vxuu+ot5fi8UmOvajDcL7a7Maj5XmuS7nZWOsImR2yURRFURRFURRFURRFURRFURRFURRFP6T8IBtFURRFURRFURRFURRFURRFURRFUfRD+ssgiys5VM2OviVaA88a1GNL2FR13yJ2+YxF+Trk18fbs4/+/pSwhncf9xeiGOoycZgHCZl5Hmvs01zgALg1XLF+J6FfA7EPKzrqAhyMQSpSY0OcxAEMJ9LIupeyNc8vpvwP4zmJnpO6JY7hcf8YAdSCApsa+uEj7Ia0CtbNxe9QKQfvSa1OwJPgD8P4jBp6C4f/e643j/kmKgzhgcUh2Oulztt2v0IXf6dK5GuLnTISe/zpUD6vr6BgH2E4JKx5fj6I0mEkWfUtMEjahC3OCZE7uyuYU4MJNDSokhHi0MRnccz9Ub9uqMu2eNAnL8c2u3pPifDHfobDYW7PfAXnfcbPOSuH17bjAeM/CJt4NDY4Yorp5xDRbtvqFobBS8vYQR/J4OQY/33F97xOdeeY0JfolixEDSGxDKY3GN5p5V7eiavi0RADkc51iQsSeOBgt0OTlvENDNYLBg0+RGfqnr4FcFFLX2NO56IP39QzKK9JTpoM8kzs3ch6XvTfzudBbQzCMzabKan6+OBQqUaKpRrK+7Ncf5yo+SxSClIq/FuggyDbal+JCEapOFyz7QtKuiv66kJUG7CUfV2ffQsWazFxPu5hXCTe8Au+UCUdI3YdYanXvzyuZvTroRjTaYN0nlJj7VgmnLMM7IdIye97ASalTRf7ATvJdmDsO+cY96Jub2q0kAfjK0v+Hc6VZ86s/xBH7JBxkp/ai3slktbgmMs0CQvUPEMbN7GvEqPJufv89N6I9n5HnVTz/PfvXhfGs2tDXV5NwmnfpE02oPmI6r0MbGcrirwBkTmYIzAkjeaZ+3a7AVPsUHqu7/3GeCSoz/W+kveJCgXGsaufOaOzCGDnTzkRvbzNma8oE3c001lMMfvwT8+lW9WCY77gEYcpPpJterbdAjNqjoj7vdYbPQEdX0w7MFkY5ZgE19/WOkSkFzQQ+uf/mS/aoxn262F47quz2EZXVvuSO3HEHCfcWPMIg1hXY7NeelOGbq5dYYqhi/hztfSYlV2v9JG4TFzYJPFzOB+QRTEk26SFkrVKrt+udXg183WRrCtyvrPrjv/8QmPZ1riv4n6wHjgHwtEQssZHHPZ+PS44YuLhL9T+M8t7MPmhHLaVfmO1FqN2whVoPe9z4WzpnbkeyqMROY5wrX1+ru/3z8+sFx7vtj4vywJmLKDv35k+OTu7tvmN0vbr4wudWo5SOCNXJ79wTX9b+9iuy1YXc/3sZ/HK7/XPNZh/mOMgiFlX7PKxZrP2+d1zvK7LDtkoiqIoiqIoiqIoiqIoiqIoiqIoiqIfU36QjaIoiqIoiqIoiqIoiqIoiqIoiqIo+iH9pZHF1BHW0OGAXRgt93U7frEN3WzZPpuulmceqXDYkrNUlQKrY/Gw5tqhCY82cktdEjtott0rPuZz28S/A8v4lXBGZQ2dfLddDtfZC3ahfkbwWlsdmeyeRRO5Pnb0RYhLK6mLE7DCM3ARvUEzPvCfgpmo07qwn9SXTend+jgxW+5Z1iERWUTIHpGzenA4zrSfVs1EUBzYr7NIWhvPN2TE1g+Rmp80FWfzdoToml14DX1PUX5Aoazl6ZDwfG8Y2Q+AezH8oCNUsPar/b5H1hhkzkE8LcPpd40HR+EJyhf3x29GzPyrZH0l4pUE/07socG5rs/fpUnSvgABafCORFQq0hLxVHFPRCcRD09bSxxPjRWc5ucxiLioCaRO9ZU4BgEB2c/lM8T6/IkM3VcMMMtnGOryVqwvnifi5wUYPKRrWEuRrXeAYb7TrhBjieddPXcHYyMxX87fpmnS5kZcVW2/trplvRKwKtaoAVc0CzaOduDjecVZjKPa8nb08U8gzPc+JCzuU5qk3RzPN45wXW4sZHsaxU7UZfjoe3TlYffuPDbHHCkxA9XGWmvBJz/SSgQz7JSA4uQImf3yRezXiOvNBmM+Bs7pHWFciYdHnCxbvssy3Pq+9T9k8EakUuZ7rySGluU/yfPLlihGhMvj79Ld8TT30hGv804nc8HSC8t8FJTh/irzIzZpfkY9dnJ8AMYoaWI1VrDCFDMfNzN2ufkgUcsyj6/6VbfnjbhEv+bAmNAOypR03ZXP9Fx32DDr55DB7hnXk0srJXbn2Cf/E3V7NREJqq9wlybjV79K9GZ8/STK+NowpLSsLfGIic0HuAo1HMhJg1EkzvUutp6pYZzP5XU5e6TWCTG/LXjFy8kquVe+lYyLDPs4cCKLaQ7dMVWP9wT9inoTPOuuP1z7JIoVYf69aOYzUenoS+NS20w2inHEPBrG9Dq81czN9Hznqyq6cxft1wuCHAsU/C/n+zSg1Ym+fTGLWxuqWI8l2cuQ/eAV/YptdQR+VXH29bry4z2ZR57zSSfxi2qb8LJeX4Y9tRezvryMez5vaEOj4IPRVtC2/r6mRbG6QBNzLsHxQPxJzFM7zhP35zfkPP3XAXMdf+ALx9rjtbq5WLVluSoKuyvvD2blt1d+8ONyeZQh+507No6+xR7nbzwj+GIepUBfaL1kXTJGmVeUKflA4q61t2137JcTx+uXOsA67AYx3ZNJy8N+GUzxV/TScZw8WhO0Z3rul+Krd+V9xU4/Z/rs3P0pnaffiKIoiqIoiqIoiqIoiqIoiqIoiqIoipqUH2SjKIqiKIqiKIqiKIqiKIqiKIqiKIp+SP9hkMXfoa+gwKrnW7aaL8QOnEAT+zQZ7J95/sx2+O/SNH1cbpRDHROXRPzGnVg7PH9BnMM4rOHVz7p28D2oNvf3Os4JNUcslqD3gFeo6vlqkFuMk8iri+y6rxFVG2qygczX1Jdc2RIRsfUVQcYiAYL/ZLqJkeK7gqMELmMtL2LVHJab4SmWk5fAJB+0oRZMIBEvn6Y7oKyIPmF+SLRc+gYE02zKaA2frVCRgia4BuT7d+g0iqNozp/FGH9FLf3Ko1prG/zIh80Q6pj9w/BRiN51qLhK/pgAg3f6hrHzu7UIhuWciIeX9vaD2WzzedrHa7mPa9qbw3ZowuS9G10BYnqJqBRUrUvjUd6QVgyYk4zdeyu/Y7wkhnelB3d3ZJJ4wxsSy+omArInThTxTMjzb4xvt/vrmr5jf5PhjUSLjoiTDKILxs71VWKc+rluwDciL4lJNt5qf+Bs6Ljs/K263Oal9gVk1Droe0QtubbEMicGcOq1plt1HoPfjlJsISod+bVd14lT+jgOQtBODv85lteLHGNiyrn4lnggGo++tGApiUOskZaDQ1dteSPK12C2Ha6RY/Rs8OvUeHBEyzLv9oj5vBK/TuS7NCf0/Q19K9hW1MN9f/YV6EY96oN4XIRDO732j7FjfZdJeufvE/XM/ADnyrpYngF9Os5wjGpAFht0dtWXF0FuXspHBx6tgrxNAsU7bh+bXRFKoPjmKGfXD5dju7ahiif2u0/ia1sk83+IbZn+pmBOjckU/CvTPj2j6t26gEUZN6hfHb0edWIxxWyfuCYW02H6LlwvWfvH3TxLdKQbl+X5g/HgbPkMUrawEwY3XIdR233iPKU9Ocorfc4CKcn0EWP8d9NWb+eG7kc7+/2FfjUZ28i+X+Gjb3T3TPxXhH1DrdxkTNuff0FfHbc2bCqTZXsVf3sP4x9njytbH+faBseF/2Re+6egjGuc7AV5+/U4AovrI99jG+9E3xbjFNvsFfenvsa59iMrANhcY/e3sZY/FMhaJtq+HPNi1nYW489WP0TIsw3FSfw4x2uml21rHJ5RwkL+Rx3TV2Tda9u67WHThVz9pQv9zYXpQPmYedKw7CU0E0MsCPd1HAOnnnMQN167/J8R/UoXxij20/n1H4v+Kaeoo8RfL3IKOhtlSEz1VKzpMKVcr55Otk9BlJ8o6KVlEZ7PH2GKu93ejua3A3skUMPxnkODH3Eklu3YMB5u+GKO+ZyvE9PP8U19yF20R2K/cL/yqbR83JzBKztkoyiKoiiKoiiKoiiKoiiKoiiKoiiKfkj5QTaKoiiKoiiKoiiKoiiKoiiKoiiKouiH9P9KZLHDj1rcnsGsHKH0LBvHyBGqDrevC0GrxkJwe/RgttJLPEWUrtxssogbbrg+DINpWYiLYJkTZwYcE8Nct/gvA9OBsBvy2YbhBWLwgY46V27+fo0v3jAe/JJCMLREEBjUwb0mOoim+9tm/uVSo0/OypWL4JXWpA9EnHV1HbaUoUflPmO+LEK14ZsVfeZzqBpFR/8cCowSbCruz86uSbsp0vhvwKM7fQU/Xsn1kxadwR07JIgTsRk9cV0c04iAXFGopB/5sjrGFAvS+wSiowUVPwznxiOEfvzESWRy+awgeDH+NofwnJbZxN+fbBdlPAYlcy8aqMPHOrT5fOKYgre0fCzx24DmnYjpJZKW8Zsa2J5gHoauHt/oc8yCBUV4HLvol2z573f3mghTwS7jvbHnmL+ni4hji0lekaIs+xFGi34B89xfgZXDWH+fd/yWoATXEhhn5A3x8Fn6u1I+pn6EyDYV7Ux8ODdeG0Q28clAVw29BPoW9Qn/9b3Owpo2P3c2eNKv+KdH4bT4UIuZtPDutd/BWBv6jn1jIp7tCyg/xeAVbcgEfboOD5CWkxnzBHPJ8Ex7Kn2o93GumWpqB7BT92GvkyvRlXyZKPTVro6wWeynguGdWA9M66675O0ZPTwTUW3axAxbz/CIieYYIEi60j+lnYLdN/UwyHEpLXX1lhYiaXnUg6Qb711mtJYRdtr44feioXMetRCpuNyenu26Tho554My1Za51FuYDjHrjiboDQ5a8N78w5HfiHY4IrGveobMoZQyO6+vyULLQ8TatSDcB9hM4hDnAyCjYIplzK2RyThJoJvQnqeqT9IvMDhThy9s0bj1FYTNOrkSZ/5vOH7kpWc//Fw+BQ86N+DmYT/Yx4jOdkjJ79BFzhJof68XvOO5ulIsJ+6v/zr/qLI178OYzfNUtd67zMwPy8TME6TvSeCPy78Ra7z607RHj7M93oc9NRinvrZD45Ze8afqeGgbxNaO8NtZuPe9VdKn2WwCLYYcNSXzimdf+ild5d3an5tgR6/OR5D1cEZfrx3Q9m351OPM+CzTh/ckqSgZ9HfOvbbgBYGMNgnCsPhCU0N+tK8UCFX2ZbaJpQ6Pg6fzOWfYvu04vRZfVsZRg3kf3Xy8CF+O3oHf5PxJ1tsAv+TKpTK+W8R5M2P0IL8h1b/FMF39Ae627TeCz+vMEXED5uLzJ8fupqNvzNx9Mj4nEe3fITlyjTbDHGtU1UTvjuhqTEN2yEZRFEVRFEVRFEVRFEVRFEVRFEVRFP2Q8oNsFEVRFEVRFEVRFEVRFEVRFEVRFEXRD+kvgixeLDa4fHrdCTwMz/iB95oMhkbwNCcQoYI3ANOAyDxuq+ZWeooksGobOqkyiuNbymvZEk40wVDjCCpUn6DKDAqDGshAIFbnFXg62Ro/rPHg70ifYA9Gohv2678RHeEwDo9L3AMugrgE5vl1qnEJxDf2V+KYgD4c3rqSohOACiGiAZckYQ1Mb1+nd0N7EBvag21xYXlegCeZ9g35N4MCEyTPrzeYzu0uG/mR1loWB10hCLuu+w10xFRs7Bd0AcJwCE/iBe4mkXuy0E+NDSACke2wc3gnEi+IXF3vz66OiUhwNsNgjUv7YTAsROaMYhCJaKglbbVEBtbYDsHumLAtNg5p35LucBvS3oRf8znMh8WGnMR2WGQx+0rR/haLp2cY++VkWG2T4Pn67eE9fSZ5bOPE7UyC4yGq1yCLlhV/TlszAlkoaGKMo0d8ECPBG5nxwklQ+abMt3LW9oYwOmMDnYjSMejSCsFocbsG1XprwMZsflh/YF+e0idYTPpWe356x7dc62gWhOb+51faL9QPx64FKC6GMxfjG+3HhMIXYi6umZ/XiWhilK2U11t+bq97PK/AUk4okwnGQVCDiEcQ/hgDbxPb6lv+6SsyngF9dkRZ0e4vdzxjZgYbivaViLmZ6ajHaOlXYqaJEa3bXIV6FF8F/WBaan+lG+q+MnHMuj2nm/7ENNAPo11By0F4bIccOwWLtQbTm0FCj0gBTrav27jrq5tdWQRX+Yz3e39/NshRimW4tThB4o/D09/fS3CEeF7Kn37rbUexbjZ2HPby4Xh1wXzjhgQ4eiD7G3P/aHMGn8s67sXHJ35rv8+6kDH4AI9LZHDfA9zFOSP6B22TImkR6JqWO2pIfHnTDjCteHe8CK9hEx5zwHqMYrqZPIeJljTioanwp14bjhbBtFNQ20PDGsGGYXb4cUra1aVOl1sSkR685l/mFcQhLrUhn83ch3jcsafNXrYI978Dc8n478YvIraV4+5LYfte+7oM7zSduH5BEDeDWWU7LDHExlUbnJ00NntAl5yIo56fo+E8auYxRRxfBPcLPDzi/0XbOBFdvobx8muPFG3i5baH/RvpHqY/9rDp28DevM57Wl7XR36h7f+XYW8ff/ztn/uztz0tA/r+y7g/vwDmO93+U/n8f3753XVd1/1f9/3ZX9c9/n/8171sf/+N7WkfO4bf/3hcX/bLbrr934/reXnLsxBe2TeW2mbeUYdYNup+oQ3d+mffifbtMtfjMnHEN9z/JWMHfGLjI2yY/ZH+FG0gOvBvjmlA21/MDJI2+LL2d2L96ST8ot0zvs0RnvX9u38+For3v48ok7vME9AOEd4FPgULhtjp/7qmfaGdoB2FT35x4w59S5PPDQ/LNuGw9hceV4JHrqx7IkLNetbmu7wuvFejsF2djMLerePZ2sUrkewMg88iz1euoXEdoaMPiXze975/W58fF/aTPZ6//4J/RnyxYJpRFpg0ydxnO86OyOKeNh3jLxOA9ehR/Mwafbz16xepY15DrCr0g37kbyr0C3bJ3Gfe1kKQVsy15DcKwRQbf5JJFNzyet2zXXPshFgluC0oY6KhdRF+19oo6XtyrnkRW7+X7gv7B9rqq6zD8XK1H6h72r07fmd6kSW22s9imd/tmPGmv7kFWZqpEWhoWVfdL3/jdmnjzNE3+nsB591uLbP24V7XxPxDXkN44ssirX3tH0/334/r6wuOf6Gfvc5B2cf+Nu7P8v7/w96bxVq3ZfddczV77/P133fbaq7tsmO7bLmcB8eJsQhSAAtwXoKEACEBASEhEJZ4JA+g8JgXeEBBQVYUKkYiTgBBjOMYh4i4w13sVFXclVPl6rt76373ft1p9l4ND3utNX7j7DHOmus0Vddm/KWrO7911ppzrtmMOebca/7m2Y4jhq/YIRsKhUKhUCgUCoVCoVAoFAqFQqFQKBQKhUI3pPfIDtmbk/fVDr8i7b2vra7hAOVefZ1sp2Pt4qDUjg7jy5vz9xQZO7hm3019EuTsFPO+xudXXcbf3a/bvF2Paref/fWYdWi0+7UBv1RiOmwTyHlR8zrL/zAF7lxc+rlDseDdWMf8Sp87a/hFUuF8fUO1zs7hOeXUZ+ccdl0YX8KoNq7uxT05uxSv6QD0UZXz9b6f/OFXqd4XQQlfppVOH9e7aO2vtjvjS37r2mVk7opdKNpab5ezn/5hnbv2vbD77HtJNKtWDrk7O6kvqa/wPkObU18b489eU9E7tez2yR3X/AJ03OnLqlLtmjbV2UlXLdjlXOiEsp9bKncH9VUidXYPTl/ZZuxYU9Hx/TPswLSDySFxeGo7fAGodo44u4z4Fe3w9aTescYdP/bX/R13mva2PWR4/EqyR8erSSMguYNp8h3whexZx92yEs92eHaHv3cNvuzk16+qX9ltlbtRO6cu+gU23tuVelnr7tFt3B3mnX2/p7ENe/XaFfYOlRw7WfT54wRtps7L/I44P/1xd4XoOuYd5zXuxnRtlpvmMvs57ajpDm3X+XDv9ANFUuAuFu6gp2872qzO3h2NrqdsBukJXttSX+wbf/fsNX0lTUqxy1mVMu2ANffKGNP4nl67VfcP10kk0feivzX2PWqHn6LJqIQuzIdXD9pJsXcGeLsrppHpCv2qW+BHWPO1i4WNVTWPAAAgAElEQVR8dXZf8TTuTPXs0TW5/lN96hbhtBW1c2Q+7objsYuTOVSrfM9lL7q8jvbSc9f59RyOL9b8ifPi1tgteT7NCq28aljnKIuN7GItV/vru152fNTN8ym8wc68rrkn99RHU3hXY9chdo7UlYQ3w+4wugLHW/EJq3ceTuEWuw7PVrKjpMD77Hp5dntb3ucIO5FO393v4u3uPpuu3VndmsLvtrIrd3NLduXunr6Ywo+O5J3PziQebK5Nm6GeucNMebi0NawHtWNPpMcJru2lA7k0KO6KdboM3ayd6qtyfTXSfvCc3mGO3Yiw7yWJOE7Xa9W4V1x8M3TGHZAcd0hv4DyotMeMsb+pcYlxMIrOtgennIMjyHztJv9U/q52ctnDldI3aiG+dXyxwpl7jFWoWwTjSGZYy/M5Dtc3uJOcEXJsX2XYer2+gB2t2BE4EZMUzQW5dtY5LivVNh0fk1JrK6RY8N3UFtBhnaW37Y7OjJ1Ojqz71U5uZz7opcLd2YXjc45lp+aa3Ple2Fs9NeHH3rmq8mLYJ0UXuCRtL0eaNidSY8A1zQ3HEbVcOBdvkLMaeeEYdJbytVm4TluhrZwhzfU034HNUPYN88WM9q58Nfikiv4y+DEl143YVtJy+xE7ZEOhUCgUCoVCoVAoFAqFQqFQKBQKhUKhUOiGFD/IhkKhUCgUCoVCoVAoFAqFQqFQKBQKhUKh0A3pvYEs7u2t4j6O8nK/IxN9p/kKXnz5CFduaydaixvCc9BRI9KzUgiAZVufia8j2lZj7fLLe7GAAaxUuRym6WEhvPKZQ/mmpMvOkkJH8Ho9f/B0vwT1gPdVKDAik4lOcPgfpbWVnzgLB9+ryF4Kz2LfT+BbOyAA3HZf2ohdlT7/QUQHsMp9dZgXhS7wcDwKTbMMt2fhg9XfHawLVWa1VSdbxnMKzYd8E02chVoY6rlzMJ9LEYQ5EqSkk6drQKKkdEUU7CW0FH+ZI4f+Ln/37L6DL84pFQth7yKKluKAiFlT/RD2YcAXa6ydjZgpS/Zr2757RwxMUXPcvvDOfHkokilNp60sxh5dQ/dU5dw51537BQ20rOQ0pch+f11vMtpM+DG0ya2DF6JvldQRAxhf2FVwvRna54qDoWJxoU2yLSNCTcuUeNoG+OQBf9bgubaX9921nn/oDXaFGb6WIzU4LjvjUcn3NA+hcOJeildWPDGVyZTSBeNCBuLfu5+y7vfi7lp7bkAfv4Of5/lIc3lKPaZoRJE68XhI824Gq9x5CK9uHsdMf9b8e0Y7dY+0UB3OxtCNUkduOHM6jlcWjjillFpSqVw/akwHcSiMtpn8gt5zUUSeHbfL0EPI2XHwORvpTARk2xMbb/cDFvRoE5qMsagrbbvXOONLTVSuas/d8D4ZSDSn/+yQpufPVsMtClOb408lZzxyxHLp28PxWofnI1Q4Zh41YXR9betErefbFPP5ol2d8MWLO4rI9aHR9717JH/MgGPf4KvS7rbE+qFYRuStAHg1pthTD8TvvTPB8J5sBMO7XQliWJHbz/aVWLaCBj6t5LmukvfcEAnfSCQl2sTdUsC9O9yz2+3DxZGgie+++sYUfvnNJ5Lve2JX3mlPJC9bifse28326RR+gmppHj1IKaX06IVcfPNEGu3DO3L9+LG886Mjyde2/5zkay15r4FvHiGMa2J/8dcWdc+1mA17iBrG5tcUjMeUWMVr557rlsbAKyd7VtvxHq5btZ5NletbB1/MI3FYGTtlS/uDv58hTMxmaU9HlR1qlE98iJClGVk7uEplaukrIkkvK+Xoc3o+rrMOpuybc/xb5xwxMfamkphi9W5M6Ru9QqOl1teTPX+pjGPhOO2r0BDoNxXO+Hod8/XCmWOwKasjCZ2xcXpnvKOH8uc6FMsn56ivJb8TqDmTc0+NdtuwDSM4Hjuycto4R9HFB8jM4Is5F/aQ3zlNf4287wyfwitWD+OtH0bQOYbH9NGu0GW9drBB+MzwrTbOcxqhLte9dshxbzv028I7KseM4RxWGHeta3tU1ccG7tMsecwa3pf+QrnKG6Vjh2woFAqFQqFQKBQKhUKhUCgUCoVCoVAoFArdkOIH2VAoFAqFQqFQKBQKhUKhUCgUCoVCoVAoFLohvSeQxX2ax1rNbZNXGDRSKzw8mhP3EgwcsWUKU9wRdUA0joBG5jBrRcGqyUEEONvuW+ee4jAfLl4RcTikSZ0TFxs3lou9xdvDK+VgHzVq4VD88sCPw0Z0eTEVCv8xU0eljSdh+6wq5/sIkhTH+xXawknbeYdW3eLV/z4vHuarRb49RISOG9cLu/4vKw+3t+RrEw9TrMIlrzs41QV4OKoguplltRR5OpcOsV1LH1bkm8O8LEUTs8yX5MXtvwpxt6xdzY0Bc/blIs1hipeqOAc6nU2f+K+xpD3Mt4PmLRSWUtKsVV8BJkgNFPm1m4XlnhsDMhDd14WgtuK7UtTs7w4+cVTLlgikI20zfRGF9JxDRroYeCcvdlZcB5PvNtrvHW+ATScqrO2JD0J8Hcdl1sXhWEMs0srlP80zR1vc0/aHqCsiPFuFEUJeEXVD26zGV7wz7i9mcKo+sncex0jzST+3HJwRdWSAM17pNHHd83MWoITduDNUOMhqa+wu4XztOP4pjDbTlzgqhaRjnRMLO9SogyZmjes2xDnGvH21fKSe+G8HA+shXM9FfnhpqavCOma2EBGRUtY0hLbBT57o23l1hm+d095az35k9I85f8GjnPaai2nG7aU54v52JA07x/CwnxDPSoxj7wDqOsPeaBxyyZsnaUyxnT5tWccxYMYXZP9hm+DYpbC+6rgUjAHF+Bz92utBAHKss44hYBk2Nv3zSvOHMX7bYpy/eR6jacWd0nweV/j7juMrsZQOotM7+qk0/k4R9Ue7o+cEdpvk24xthdbdIPMPcVfmPc2tu/iHeEyrF8+ncI21o369BwiWawElgzqc2gbtphZ88KqUnnCKdat3ygdT+NFLH5zC3zFwkl/77Z+frm0+8bNTuPtnn5M0j25J3H/qL0zhL/7wvzSFP3P0TN7h2VtT+KgTNHP7bP+eJ7e/LH9vBTV8upI6uVdjbDjj8RFSzveAhj4rJZ5iQBZrX81eI9hcB8OU6ZS2Ha/QVrZOTySulLaMNl6aAmwa/l57U6kMl0v3sWLIB/oJBjrOTTh3pL3Z5fgi0OSXeZRP5i8DI73BXGFrRMp7OZdZOXPqNSxBk5G+dXQHxyX6BU1neze0X0Rqni1otipPqk3MryVzbKo6jvX7smWuPb9lhzjWnN+htWzwpp7NHh0t72gkdVzFwvnwrJy1L4b1WAskPl6oVz5vMYVG1Z09X9aDjbN2kdFvLJ+mdI4wKf2DVsy4LV+Z/iGPJsw5Zs47pkvHzzhn4Mc8XgvzFFVvGc1m6k/eFEgdcch5glOeqnuyXHB9/Ec7f0yjq4z5+sa8w75XrTc6OOg5fDHbQcXycdoHxzc1vlbSybb8jUYdQ1kO/4d9Q3mqdLw1j3OKHbKhUCgUCoVCoVAoFAqFQqFQKBQKhUKhUCh0Q4ofZEOhUCgUCoVCoVAoFAqFQqFQKBQKhUKhUOiG9J5AFqdk42JyMLOjFDKwtdEJOSICwHpWoYGwPblrbGRxXpqHW7ULYo8ztuN7uB1P5RzGydrenlLqOw8vIGXhkUXG+8tDUsVhfI64PZyouAySspmOxn8siCQta5NFRbQXRHqeixgk7m9oH0QKZiDJmgZttWvNe/ry4nbG8iHG8Er4T6vtO5hg9ZiDa1Rl7qAzLC3FFPt1b+Oq5p7rVV+yy9OzK53Rlz1kzFXAK9eBTPbi8/JVzODMvPah712W7/FZr10TKejZjJx75kQ0UI59z0HvT7hjhz3vxcH3KZ2+QtTUTbYVHbb6OG3TsnRybNlc+8iJ2y2fjn3i8H5iiunntB3tO3wRRN06NrPtL0bzVOX86KoBWURQEs1E9I7crVDFUwyoV68fsn9wfHVQm2O+1Lu3knMP/doqzKndJ9XYOFwm7tRzt3Qfw3jt4f7VP+w4LyvP99X+31CGbIccI1W+7fGqBJ5XpTmDBcvxg6ne+d6UyGCVx6ESiXnSfdxOk2hXPqux1xf7K31h91mVPtFi6LIeHpYa39Md0xw0sIeI8tMZ0KbO/MEbXzxTunPakBVPTl5Vu+m8/nnxGMjyUbYGcbTKfNnvkIX3NqTQq3qWLEHV9L13PsxX4/HW+G5o1xXaZIexmGZXzUMGn5x1pewexzz2H6TfeP1QZT2/3bLvefhiipjIJV+0l8Da84SSFmVIrKB6B688J0oh+pjjQ7g23UFqWkXItrxiWTnutoehqxSK/dC/8O2EhD18sUqHGDrGr9rcobwjaUqFkJXrxAoqBGXBdPbP1i66GvF5c8BWIIBcI6qxkncLeN5u9ySllNLJyZnkoxTs7+q2oHm/Vsg9d6qXpvDrSe75gSdfm8Kv/MZHJdGP/VJKKaXtVx/LtedSx2+/LHF/6KtALf/0T07hozf/QNL/0f9U8vXqd07hFy++OIU3xf7dTvvXpmt1IwXx9fUjuf74s5Jmc3sKP37w+hR+vRBM8u7F16dwNa65sE2gHyw9qmfn9PHx+IzGOdJJ2f0M+9ZlGCdrbCIWdMshxTnGLEfroR94fjDj5phCNLDrF80p41bPn1xjbDhFvRwh0t3w7A7lVsNB014gbBnsdM0J9gy+2EMtL/XVthljg3Utxz9U7ZbrAuq6xDNOZev+0F6mdN7nYfrsh1h7g51WRylgnijY72ueSJ3TWBbaD2Z928/po2BwuxqvRWMZcR2mocmiT57jVztjt+U3ElNcEbHLI4Fajp3LfPWqHMsQ4yzR5hyXsS7C+UPOESVW+hXipg+xzbHBPHpgZp2FUmsbbtxc83Dm2sqPOuzDhXdk0xXEuj0zymhzTWuDtAPjcTW1Y8cYXhlHd56X8r/wO19v9A/equcy8twq86fW2CEbCoVCoVAoFAqFQqFQKBQKhUKhUCgUCoVCN6T4QTYUCoVCoVAoFAqFQqFQKBQKhUKhUCgUCoVuSO8ZZLEltW0YeJaqOvwdWWNtchBel0NxKazdDN74OtO3nstBVFJL7ieGjQgC7nBnURTYmj+H4rIQqylpHJCbr9auWwtZxFZSZeBrawcV48qI00V/dDZmIkeFgZpUiFsHgdM6WGFiLxVbDMGy2tdnizbeAbHSdvNt38PAeIifCVmc0Q4USlghOvNxCB6GJQdT7LdxlItKqzx47ipY187Bj15H3G48vXPd+Pt1qb+m95gT63zEcubUd5nzzuQ3Zj1gpIO8NAttvZOp+TRhQRWSprLRxF6SVl6W2ox5TLEX97Ix0o8HMY4DnxdfzpEFLrrcPqpgyguwM0QHcbxmrpS9wYDd9QD49Eb9GDiplM6NHZ4QHzFBBdo+6T3je3bq3WxkD9+BRVgljm922Y5xEmEFYrHC9xB3S9SztrvyLBH6YxmxTlSLWGhLFP6LY3pRm/eMIvpNoRZxj0Zn0aco7fv78Vb6NsirwonN+1zKb0cZ6mMDSp34RVLo3WX3W3lS19Fm2T5L5fs6fhHdLDzbDlzB3kFHaWQh3m3xESUT29SM233nxd/sDn1ZR4K/emxTOy/Ej3k4NfNoGRfF5SB+IY6vRJSNRej1U47R+h7Ykoxxd/aIg94uB3fs7NmXYROMIxE8HGHj+K07x0dSeLyZ43E4vig0sYf1U5w+pK/wsIcYYq/PsK0wXKH2c8a9qZwdO6XbJMZiNZex+0QH47NTWGdjDsq8lk7/ae175l5TzYdQKQo1Wdj30zYyLxrhuw8TV5mDLyaaWOGbM+YP4yja4F7iPNe4l/mqUc98hx2ysuU9Yx4dpDKl7A7K7Wz3fArf3tyawhusib2zO5nCT8d29vDhdO3e6q7kCUzLP50E8fvqlz8xhV//+M9IZj7+mSnYvn0seRz4nz3a0u6+PPY9ncT9TvliCj8pcGDFb/2/U/DlX/k1ycurL0/h6kMfkvhv79//+KFc61aCI/6xf+8jU/inksTx2+8Igvk77wkC+VcevzuFHxwJyrjf7stoh/67Ssu0c+zXHO645vErPAokY1q8c+5Zqa4yrkvQbwHmU61xyYMrb/7itOftMCB4uG6KZbLG/R6+mFrR7s8cZFYqlP98XriG2GqGfEoppSM1Z8IYifhqXkfytDGUXqO6WExnw2rLaCxL1ovc46Do7tI2q/HAtuXTdWXf7U7TYrxceT4cwvy9oOZxE+U47+TcGWuJRNXe4DpUzpqHnsfzeCL4c8bYWeK4oU75ivTV7HlF4ZStlV91jBW6HY/UoFvUZqyRlEbbd8sEczP2Pd32e/seyMTc0t9VfoFcJ868TFyXMZOZFdtk7VxvF2LELS3F7XfKz7P9P71mnJ+XnOf4nlzzqYy64vplzSVY5yg4Vc708yp7HKmHvrUCmniHdqCeqvLKOXbIhkKhUCgUCoVCoVAoFAqFQqFQKBQKhUKh0A0pfpANhUKhUCgUCoVCoVAoFAqFQqFQKBQKhUKhG9J7Dll8WaSnhwpbiinsnPvLAQ3kIaKWIkJnsb6tbIO+NvyoQg93Q9w2ktUL9x5OFii9LKzhXF4XIlHUswYayIubKIqSKEw82irUEpHVEuwMTFUOXprhLGShiWcjikraTeugu0uVb2C5FLpjHycJ0W0ncXv9TdcbcFVoN51C3xiYaKSp8cFOmwCWQwHpnPKc0Mhe3Rv3XlVjeXm41Tms20VagiInujKHAPnNkIesnlDCGUjr60i/v0KduLokvhhEFhcj7WnZOAoMCLwDTTZVvNkpWHqIKCOPvXojW0swxVdRn4Hpse53j0bI8jkcROlMhaqxwLuHaETYRgWaah00onHNG89bVW62H1ESjeRU+Yhi7dV4gbwSL8ThlwjXDBTo9BxxkQqTyzxxzGWaEuZ4uOsPbbCLTS3scuP1NezEjmMnuljXXM4+5fQrr22Pb1xeAZveNfQdkOaCAcnzofL6r4Jg56fj3KPKswe+mKhrhSk+9J28fs/n+u4Qk3deng3uZo5x8dDE3nxIpXnJ8cW7ru4pgeV27u8Ky7DYCDHtt0q+Gyd9HoUyzhW8ZsrhXGHLcI/C5qp3kMud8qeX9HG7HhTCXQ0CtFn7/3NBYOfgojseEeJNB4n0JrK51+mlpOcDDHto4g7zWNqMVjHFbSzZlCe+u+q/835G6YzB1XRN8SIP/p6SRir3rY0F9RC/Grp9iF1Udtfrm9dwdIZ3hEnptWXv+3/cXw+3N/ad88jLdM5fyJA17qxw7ZToO9zaOP2tL6UdEm07ou1z1rjUugAK9Pju6RQ+OoWNeyqta11spvD9V/fhR7elLb3vs5+ROD752Sn83b/5c1P48dtvTeG3nwhiuLqFOrzHYx2GwE7efQ0c8vNjyXf1QACtR7i/Orb78tM3vzSFt28JYvilav9u2+3PTtfeVwiy+Nu7H5nCf/ZHf2AKnyRBGf8bb3xgCn/xLSnnJ6dHU3i32aaUzlHTr7Cu6OFcm2uY47B/bnB9i+xWRh+izeK7rTiVcNZwPOm5yj68VWORtNmK2Mdkr8OteMyK08Xpf433sA/uki133Rd5IZpyq8a3IewUyZEzryE6mnOF0rVxh+3jjOvRuE670riI3/n1yWmtjLhoRYTlPw6yt08ft1Sd3Q/GMw6IYV3xyASVPt4N6RD7TJx8hbqyjjtcqbaE+bKD+6cue/SgJz3OqwFWgjw6zji6rkQ9bJ10FI554RrSday+KWys8pDzj6PSR2TY/mlD33J+yUn/NjD4mZz/0y/Y5S85pJS0zVBo7jF/TlvyrnvHHai+6syN6+GllLubMdconbgbp39sjOu8l+XNfkiXuFLT3nyfj1h9Ios5H6oxl1DjMm0m2wT982FtjSnTx+fcLXcNNnbIhkKhUCgUCoVCoVAoFAqFQqFQKBQKhUKh0A0pfpANhUKhUCgUCoVCoVAoFAqFQqFQKBQKhUKhG9J7Dlm8RDn4K2+7dx761kZnTJeIF6hks7KHG85B2I5qnTiWohP0tu7+IFzyFYEQycGQEbOq0W75GAfvfYrOLqu6tpFs3v2jSrzoCizOHJRwBVTIHKXARa+1Nm7Owy5QRNyxbU3P4d2aRqAsqr2VfGcixIBWI+rBSsfBFCsporMF9JqXyjfxfsRvKoyA0ydm8OIerjtHfr9GnItiXJZmVdnpdwsxGpdN/zq0FE9/WVTxTSOOLy2yfwxcSAZhxZVrVw3skYfGI1KqBL6nLGwM7nXrOjDFOT5CznV9z2En64yx9SK5b+aiuMYn5js4bb2+TpsBVL1hNNg0WSatN74peywi7lih0ogNHi4rLLbyvfAcHZbWLgvt/xG1dFgvTEeDbG20qcYXO+O4Uf0K3Yx2rWGVyCsYO6uG/B6p2/aSyGLKxQpf4diPubgLpwxTBiJsyh/9AlRKRZyph+l1OKtz77l0vJrDFLvpeH61g7vNmWOY6ah8XIx4Pa/iXMu9OG485+RV1Sd9Us+3M/LuDRcd+3jPYzfmy1nnZR9P5SHBkCWNCsN15x0U/r1guRyWI+cyVOMODbYnocf6/f8qAB6bAnMJBwOn5gRYTuC76fv7g797tqaHn9EXdtsvO6bD1zHmgE5/IObbm7uu0IbaGc9Mj4sS9J7qu/njiYhpJpLQyq8qW4z5HmbeP+Jpft1hTgrx60RR29m6tIinWzJEKtu0ME2WG9coStWvx2v236tzHogVfuNEwm/W0j+//v47U/g7CunD3/uZT6eUUnr0Kz8zXWt+7/cl6uOTKfhWLe2wQb+u70h+a/qW6HD1dv8sfc811sTO7kp8L4AvbuHDHaHciDu+3wt8t0HyZ0f7Z1996e507bX7L03hX/jsp6fwK/33SZrHX5nC/+3vPJjC/RuvSjp/+CydF7vAzsGwUh56Vq/LXNzHGoyzFcYups90aGPWRLVyzOB8b7RrsO9r2iyFKoUtIan2OrCt8MmIm9Xjgf0oy63Fe6778TniWTHmZvhkely28cVnwy0bjBH0EWqUN+utq1i3+WXoHaOhYmD74NhBH8Wxcho/P/hWzrEHa/yjNZ5L6VwZzrwn/coWGOec0YdlWxNh66z/jOWyctY1iUZ21+Cd12GfWHKkh4rDyXfNjlBffORb6fgiV5HCDY/+XMEyzFhX5XoSjxfxzsAY00Of5bEYienzyDt1lBB91YzfS4ZwZ58q5B/reA3mUPkTBeb8V1oVNORhilXZ9mZYNU/HOHso49lsKZsu14kvXivs9T5fCsvMbgrbvUHGa9zPecqOawrEn8O/GY/KWRFJX9hz19w1lNghGwqFQqFQKBQKhUKhUCgUCoVCoVAoFAqFQjek+EE2FAqFQqFQKBQKhUKhUCgUCoVCoVAoFAqFbkjvaWSxwgfwD+2elTKH/b3oelb62H68G7ZkE/mQg9BQDNGO2/TVExLnkF+F9+tsMIWLA8C2f6JnW6KRhm3bFbAZaY0c4XpZ2uW8BQLAQ44R8zEiIhQSw8Ey9A5apHJwXUV5iEkoSxuTq6kIDtLBQ0PzFtbLgN5RSI6eW+BtLAbfps3Apozb4BX2pgU7iDhRhcw7RCelpBEhbAojsnHL4iG7oWQde2VFNLKNOSMBabxboSAqYrTlZiJhiMXs0MZL4B2JjBwxPV7b69x+KvLqak5e29eYGBvZ45CRVH6r4mI0NJEOHrbDs5lnzv3je5RoHx5ao0KfVOi/ghw21BXbbTq0H8ogQ72yWbjuIF9XBs+FyBiWm4cdLJz2XhR2msrGGbzFHDgJ+742X+yrLthoeM5uM5Xq1xmITubYqBdVbxkv540jc+N+AWRb2dt9KTk2eMkxCKU2pJMUaonpoy2zbVVq/IcdYM6GODsn3xq3Z9fVmYOzp8brHobMQ5V2aozi/cQbyXXd36erdpoKOcq4gdF0cJ0sw3EIVnktgDDtgHE2kMr768wAxlqMhyMuq2tQEsTrVHb9lHhPtv2GePoWuJ3VITqKflgDRmRdY8wtWSaSx5rv4/hCgsWSazvPNKCoiDkn9qhGXtgP1Dg1lgUblmoHuJd9T3H1cA/qqmsO7UOnexbyJ/LGf44vJWwWKJXKF+sGv7F3BnfPzVBIb/YrXKcfMeKTvX6ac9YBmp4qoc5AQ2ucl51Xjd5jW0bbcnD6tEPT9c4eVBQKnHgp3KNGXwfbP/qzrTP+iHVNqWtsf791+hXV0Q4at7COldz5g4S16eFYs39PHpXDalVoVfb90sEUE7tN/PuQDrNKLCf7phoPersfKh+ttctzHKd7zw/jPxAFEch8/86b7wz9jYsqncJYIhk1XjuIzgxs/IQM9P7O426YV9ew4N2Q4RFZrVse8ZJIE32mYxxOmlvUy1jOFnL6MKv2PbQCNZHWSH57R+5aPd2n/6AW7O+ZQh0K1rdF5RK3e7c+msLrEwk/uy+taFPsw7cRyRniq5BOOpW4v1SJP3v04ENT+Hv67RT+ls/80yl86xf/9yl88ok/3OfjGL7fLXm309uS5K1TuU4MX8mFLrQnjZfc308M6pa2BO9zGw2rQZh27xT45BLswZr5Gp4tGimfp52UyeMvfW0K/8jf/e0pfPKvftcU/sTbj6fw+k3BFx8laQspPUkppbRLglregeu77aW+y1MgcztBLdcSTG3/RO5vZdFttBXE6tdqLJA0jxRq0RkPiE/E2LgxpoOrSlnVKUSc61mHuWYtZV7xSA90PuZ9HDO9+TeX6roctKg60kTuWSH+sWu1KE+e/sFiW8NOcM2r5eDJcRTt9taI9UX5dHihlnM9z2bBZtYzx9JUpT2mbJ11o7KjD8X5I56u4JOrIt//o8W4zOcalA/rpNAOutyPMNMZX0kfXyBpbp11703vzFnoUzhraEdTnPa8o1SvgDaupgc4Cg7tjDW4GueDnNtXnIM5vqJabKb/IZeVuzTc0iDsZOgAACAASURBVHMhl0cfMozHklqTpD2mfwiVzcH1nOOl6Kt1eAnWeeX4yuMaY4Py1uWGdJQHoGYqZr7o51l1wTKhH8i2z2MIOMdoYINrxGOvJyEj9A/pt6plUrtPKFx4Z/fD3ZDFujPmUem8fzo/N/TW0sd4+BtOTdvE9Ut1BKi9tsZkiCWv6/ow3+pIOPsd2l78Ih4HOcaXkp4/tmgt67GeS2eMKOyyv0ixQzYUCoVCoVAoFAqFQqFQKBQKhUKhUCgUCoVuSPGDbCgUCoVCoVAoFAqFQqFQKBQKhUKhUCgUCt2Q3jPI4jm0sN7Kn38vMQEF8VcOLtTTiFPzEBpe+pk7lRflxUpHR+JgPhRW4PCeHog9bvpvKxtp6eElPHzBmF9va/y5u6dQ6dzjxWPFWThb6peK75kMpFTnoN+WorM1XuoQzaDQ0dj2T0xw39pp9k7bV5iRckpInltahL2HjhAREzCirmogAFRxg8/Bd9CAQaLNevP62D9YVYXTZxU1JKPdXhaRrvF9tv2iOhdxeHidefXap4UdTMmDfOg+PualzLB2Kn8LbN0fBV0WY0113fzY0SrbaKOJiSuf67i9QirZGJRvlPz+w5Zoo13lVhsp6YUVYveSRx+Y+ciUIqvwujJ+Y8BGMWn7gfgcHJEqo2KbzkujzW18bw5SkfL6/uyzxF9iTNlhfGu94icedkiSqRGlQ8RN6/h5imDG6lF5HPCOtLvE9JROHSo7jUSRJjE9reEj8THdf3N8wnlNWDJlGq5u91ISjFJKGj03tkWNLUfq/SFm6rw0Atm2cdazXh1SXt9XY7fnk4+2NwNFlZVvos2sPCmK0zw2tVW26XrHA9Yn+7Xysxw0czLsEPtP6dVVstuQRjBf3J6J+XZtII8LcWwmdS3zPshx/c81AI4Bw9wMKwJ1Q3uEe9X8gXGrXCIvwLmN9HHVgZ38OeJ4XbHpz5ThUitVaCMzf88C6T4rwU6Nu86zwK9N/dbJRk206RX802l8uQYf9yJNOOhrSoa4UHVMxQsJb1Z75OwO9552Z/L3I0HS3kN02+fPp3CDow+2Lx9P4ZeeygO7AcP7/L7E/YHHgn4tju9P4SevS0f8s3dkfv/67/6K5PHn/68p3P3qH0zhs04wfLsBSXzykrzv7a3k6X0vhKX7pBI/UB2vAdZzAZSguj4haZdVXIk5S6nafmFerzBmjL7Q0VqunRwL9rneiN156903p/AbzdtT+NaJMJtfrqU+v76WfJ11r6aUUtrg2If65NkUXmNdYnNX6m13+kLy9Vzq8O5aMMVnpTN+DNoSne3Mxje4Tmw+bcLGsWVjva3VETNyL9HdxHL2uJ/jxK6gvTnECm/U0QRYw+LRWcn2BZQymtl4lMYK+dbHyXCMZju017yI6jXXJNE21ZFNXFZz8rpy/ENLXpms8G5dIgJZ1DonGWm7fhh/BXvQor3xuc5ZbyNimehhleLwD5YP8eSsH7WWq44xAcKUeWcfQjxjX1k5bdKrktKZa7KtcNyVtgK/qbPbOG1Areyhty7D/PYH17yToby5hCf+AmCdEsYYCs+3U8d+2X5OZ8xpU5K5uTo6As95fri3TurJWuNVx6mgjxOv3Du4cKpU8fD6cA33enG0GXMcykMZj/aefj3v5TjLOum8cnbSX7Ie7h2HpfJF7LXRbkt1RKa93qRwyAlnCTD1gvabvyngsnF8U4EJCdfbcucJsUM2FAqFQqFQKBQKhUKhUCgUCoVCoVAoFAqFbkjxg2woFAqFQqFQKBQKhUKhUCgUCoVCoVAoFArdkN4zyOJq2Ay8BInTOpitgtvUM1C13vZ94rKsrddqm3znYNMytsybON2M57K2g3PbtscvGP/McgC+OCHMvHILPLdn9w6CYaxbd0u/In7ZcRD3R6mt+QZieSlaSiOyHSQd6nwMNy46gYgKolyIccjXDmm3CpcoaBwPd0s0Y0kUCHNgZaYkssXOF9uQAhAQK4i/NMArjVXbod8VQNkpXAXfgVhyplkyHualH54jesV6G11XCv+Fl1OY2QXtjM+VKNBG9VMPk2jjYbo04jJt29V2M0bgfDoIa7TKPKLcUqfaAW2t857K3li5svOn/8DKz8rmlaXHIPse1sTYFpRtLGk7nXdTmGIHFW901krxeIiJWY7ZyJVGnMzHXQLBpNiIiohzaKhahdmy0/fRpk5+2W6LMR0+5+BWlG9h3qJxqs64N2E5e7v/dqi3vrPrtuqJ1PLaTTtmBPmzMU58naU4xDnfhW2v7e1+4KFqWUS67Q9lxPajUFy0kxlonv7iuiI2zEKs7m+yy7nTENWUK2Wjnes5Uj6X8R4NY/fGzow+znZTL8DZ98o28A8IK+L3fBmOZZSD3nfzdR1IT4UWl3xXnn13MObUiM0tOtybUSZeO+iTYwjMOGxfIQfzXnuRc1ozUk6R1xx7VDttrHeR+N1BOq0al200Xo50fi8u0NppB1TljF2N8vcPUVwN8cJEIDoYusIZU9Qopfphfz6Ka1M11w6dcs3pswqfN2ebFh5Z1CT6xHa/6jzfabRZC+1Ozngwh3BvbJcnVXifViHCicQDZhXtY8SFOtP81DhI6zbjfbgqcHstqNqjk92QpsydK6yMnW0FQXy6lfnqKbvEkRTAPdxT3OZxD3s88etvCaa4uSvIvKMPyHM/+Lu/K5H/8m9MwRf/5Oclza30svUaOMJKkLgjznb9VN6tOZPnnm3kuipBdOCiwXUUYo8yGttt19g2vQS3ndhjrx2Waxs9WFZE2+7D2zPJ4CuFlOezO5LZJ+8+nsJ/rhJk8c+9/tIU/r0zuecjtbzc9um7KaWUnh/dkvhWEndzIu9w9FyuHxWCuj49kgJt1lL/O+S9Nqwi+5taf+Aaij01Sjl+YzEe38TxlGsRiekjZo5BqJ8jrksZuMze8Rt5RIVaE1NHsfDIObSPmb6/ox1VLH/bZnae7zsj2iwiP1vnmCgum7CcV7in7uzxYBSP8fLWfPSRXug/sMGHh9bsNbWFjGOAlN+MNnSm6vliebhbtn36XDRN64Vj2rjmsnXm3BWqjdhltsMl7UMdBwU/vEy2n6WPk8Paq+NfjM+qdYmMY9b4BvQt1rxpbmrm5CnLz1Dp4/rM8RWq7anfX5bNnfXxTPRhD50Qvc5jr8VoTDAXirku1R1c9nKt143stWbPBvI62/A0pjpuo0J3O8c+ULRxc8f8qPVqjOeeD6uO3ENe1sRHD+GVqjKMXTTOtbT4lfNDRqs6Fo5VhH8z/uZTOrj/NdJsq/k5W0qxQzYUCoVCoVAoFAqFQqFQKBQKhUKhUCgUCoVuTO+JHbJF4tfpC2R8JZ2S3hlXq92IPKjY/rrB2xlZGF85qW+truPL+MSvAebj874+cfOCL3TGrzLs77sviINfDa2k+dTGrtSUdBmOdzDmMuNrnpwDyPnl/dSWFu4KydmdzV2x3BU9fuHufT3GnTreV4LeO/NDodZIh1+c9ty1w69cvV1G3Gli7FhQXzUf/HWID2H234ZfljBN3MOv2q2+z52G/NJffU3ktRsW3PyGRcQB+8HduuprJ/vLwG5m10fp7CYtuNPC2QWn7p/59t7Lh7eLUj3rfXE7YxL4XMYG0XP9Gvc7XxONbcG1AYwb7dr5wEznJdl9dZT6cs/7ksvZZu3t1tG2Ygjk7Iplmhn1SY1faXIn7DdD/Kqsm/kS8ry8nVVSnvialvXKncBO3I7JmB2OvTaR92pGO0gpNS2vH7Z9/TUxv1CFn9OSpGDTE7ipYfy6VL0P/AZaJm+sU/lSMAh+FXxxwagdskiVrZa7BMoCOxDUWIsMTDtX8eWiGnOZA6eP89nkvPP498ax484Q0ThfuHM4aDK+aLXk1Y9HrihVxUlw3G2gd0rnfJluj90uTQV1uMRSWbt5U0qpb9k/3C0lQz6cuJ1d266UA3bxl+qcs6i+XNo+hyf9Ze+hMXN3lasdeGwHybxHySxDL6/z6au2yuveuD/SJZzdFcnZrartHtN3iDhTaSiPwryXypkbso1784AlavHOOTGM3aPrz+SiKh9+pQ47ZYxRKWm/xNqJXSFT7OtFhl9SOruG5nZj0HbrXdtXL2+KYwqpQy3KhLsBuMMteXmZeTdvxsDS5I7wnB3kagwe6kiTyJb5bUrcNeVQHUZxbKswznfKNs7vFmEZnayQ5vP9/rC7JfZvYQfkKShO945kZ+0D7Jg87WWP2enJoyl8596zKfxyc5JSSmn3xsvTtW9/Ic996Cf/zyn86V/++1P42emTKfzaTtJsN/L+J/DznmBH761hN8j9NfY7YTft6QnIXXKHu2uoP3XmlTN0Ca5RcLcsd8IWsFmcA2LTvtp5OO26hDHZ3pebuyO5d400v+czb07h/+QNqc+/vr07hR+9//um8Mf6j6WUUnrlhdTlB7HD+sUtKdtnW8nL7TNJ8zZ2xT4vxMauikOfS9kGNnHukpPLescRn8VdNXf1Kd96oD5w961jGnalPS7fwrO7wk5zXAc8cXbcrnF9q9akJFhcw/4hLuO6u8pI7lqwhrjiGihIdTV3wiK6TcYOt8qyiGonrjNeKhfXHuvYntbwVTu8x2r0G7mb1rH71niRUkpHLeZmdm5FGWse3GXLXWhsTzk/bEx54fjS236ThtaxcIljMuJOafKj1A5FRScBlYRPXtIXUTsn+YfSbiueLeEckLsk2xmPUvUZz2enD8nfXBqW3MXpsO0rH7Kz27tKX/VxO37LF+T6f9tyLLyCL3SD8t5/3P1bOIsRighzDTwb2nfu6tf1IOnUnB84+VLj2DA2cddsjTZBG1yRukjihtcmMe5xbOwHq6B2atds+2KFyoyd2vv7QqFQKBQKhUKhUCgUCoVCoVAoFAqFQqFQKHQjih9kQ6FQKBQKhUKhUCgUCoVCoVAoFAqFQqFQ6Ib0nkAW98nZHs6twMbW69JBVLVX2D3edzaWY8wfEbsZdIVLq3G23edgilmSCrU5k98cPAe3eHv5YrmV2Aa+G96JW8OXpq/vt5EKNym1ld24rmgeCl3l1JtDWVOYoO6wHSoVRF6QFQsMScd7HBF/Mh36TfQY8XEoe4X5tpGrpDv0QBNURKENwbLjNbsM2a6rZN9TApWi+0F5cK8Sbib6jbwbnx4418kQdOxXDqL7OrSUOOYhA6e2f9UMzcgqC4WbKy6fAz45jjvVFcpeoabajHyVY9oORsnBLubgRIoOfXWw3zfZrpaK+OKlUqjNmQatcU2wQcSpuLxS2MHuEBBY5MSRoW0ryB7liwzxF724bIVTbgqrrxCINnJVI8yG9wRWRvkWxNDTRyntsbhwEO2zZYQuUzj3qvpU6G57vGyn959DXvsIV4rY787AzBPn6aZDLBRxrsl+H09jnLpc531FdR3ptCToXrOpUAgi5U/ZbXVEzla9jbLz4qZyXmEsc00Cpz9zdXTTUpU2ES3tHKQkB3UPvWupPSzuA3nHaPC4BatteX5OUvVtX/fqzaoLt1171zvbxnn9PQ/+ezn5R7EcomKz/JyMrFrlsuttnJiHqme7aVQ1X5zHq/gfS4+zsdvkPL7YU6Xe/+L7ta0nwrzCPfPjEWXi8Z1sVFdossQAzuITcSvteOW0A33PoZ/DI6WUfUM66t3KjDqEH1zuBBXc3dsjZ98p5NqLStI/qgVleysJqnYNft3uxckUfnj/ucTdCb741QcfSCml9N2/8tPTtT/82x+dwr/+1ttT+NvuPpR8FxvJN/i9Rw3xfALy3OIoqRfb/Xu8kwS7vEYz3MDWNRn+ymWljj4CP5DHvNBvLDGmcLlIrTMN2OkHGymfN2upw+9opd5O19I+Tr70lSn8Iw+kPL/vRMJvPT2dwj/3xodSSil9/FNfmq59/YVgoTdEMONYkPI2fOzVnSlcvSvX10Rnj/hgvO+R038aFeaanFxfO/Z7h3tWw7M7/H0FB2DrDCS8hw4ir1t44CPMH/SYS9l1z3Ry7PSE23XsNdchFebVibtz5gcSCZGb6FcoiJrH5hBh66CHC8wrRtSne+wV8l2r6pkvKyKGefe0zpfhSzJ9tr1TtT6JI+wyjuAYtcKtyldVCHOvPYn0eDis6Rd2P1HkXc6XcU9LO8V34zLscMtKlaEzpwS+2DtWkeqxHjDOpSqsC+g1W7wD7a5ax2fs7Ks8BlLStPxwha3PmEsUjg9n9UN1fIGDtVV54RqBqmfmEdh+Yx1BX7u5VU7Pviz1lSvVhvLzu/SIRzWmO8+uRxuMOQuPt9Sn+sg/VB930uccYzXYGB6NQHowba2yAb19ZEMJe7hCearfA9pDm+2tMW67+aNYUoodsqFQKBQKhUKhUCgUCoVCoVAoFAqFQqFQKHRjih9kQ6FQKBQKhUKhUCgUCoVCoVAoFAqFQqFQ6Ib0nkAWpz6ltrt4a3U7s4Xb2wLPbcOaaEjELhF/pXl9SpPbyh1Mrkd4cdEvvN5Pe7zlUnLwAkyfNDcnHSI65spbYweJEJGt1ysiP/BsT7wj8jJtVSeqg2kyjsLGsCzBsF1FChOcgwwsD9sH5WG2VBx4N4VQNeJR8bm5Yvf28rVCGIiKATGgsL7FIc7hfP74DqpZF3abIAJgogcAF1Un5C/ZiASSTxRmjdhL4hVmAYbyoIJVII4mC4J4qELh+Dz7MX+PyxWcz8AizWGK8+IALkJlxUOl5Gsppph2TY0pqhGN2DQnTdpGPKcwxZ037jhxDnXuoYk1NkXUKjwrxyunzGcKmu/jjW/fDHntbQ5T7EmjRUSl2ycvbu/e3xuH96pwv6jbzhmXxzGIY5GHt1bPdcoITsESlk29/4DFYtyd44soJL/Cyi37zm9st34Z2+/JvqJwtxwDEGUz4tI65ps+FJ9T3oikqXBADuJ4KHOWQ6vezS4fD5VKfDExPd2ML6RR07B1ldfGbVwpVYx5UUgh2wap+iSSjdhr71gH1sWQpAfwWqkmPo9dVJjo8nAM6heg1C6UwtDNjFNwVhRmLKePK+yz7beOmCaioIjJK3v7uVb1dwR7u03O5W+peuXn2fFMeXSyUTj9yiur2Tw5aDHamq7wZjai9SV9uFaZYMeWsCsBy9U471kPeexVfJyD0e7YtpF9j1VF9K3VDjUK27H1uIe4Tvaw60CrUupInEui6hQiU61L2NYs5x1U+xuPELoumzWXNudGQBeqeb6zznIuIrnDOo6qt4/hoQ3gkQ2c6ZZOf1/h/jX42sXd/dMnJ4K7fbCTOO6tbk3hs9OzKfzOWjDFRx+Ueeorxy9P4Q8+/6Tk/X/4aymllH7r478/XXt4S3C73/ryK1P48U6wx+9rkT4wuMdnkt8kWVHHaq2nspXybFCHx5WE1+iU14IpJj4QdVIC08vjiWhWiAxUYRyZVY9hpHOnkXp4rZRy+2Qr5flPn705hX/w5MEUfj/Gw/e/LXX0/dunKaWUfvP9R9O1n9p9QOJ+l0c9SXDXSaW8OBYE8p07kma7fSaPjnXF4yKc8b9mf3NsE9GQ7CEmwl0duQH0LG4lvrhQY0NhXmdDLAZ7p8crYCyJfvXWHPRKk3kP/fNxTFco3c626coXUmMnfX8ymJGT4Z410ZZqzBWpY7dgs6tSoNEV/Ua07c6wpS6m2Dm6pHHMsWopKp597puZYynOX2dNrdXcDPPOguW/v84y8dDMXPvTbYXtzQed2s9+Y5WTdqnaU2Peo95zWlcHhtXFWNtpenVYoq7ok8vPIvZznjpnXlGrI8g4H9+/W6nWne33pGg/e/x24R2DZKlUv2fw9yGJb9fZ9aPqWa050YC0B/e2Tv7UbzG4rvDrRMgjmpVx3OJSr9Y7btJTMVg/rz9WZafunkI5R4cgXA7rDmUp41wFQ14nlptTtmhP60r8MoUA57x3qHNmlUdnNRhSvf57XrFDNhQKhUKhUCgUCoVCoVAoFAqFQqFQKBQKhW5I8YNsKBQKhUKhUCgUCoVCoVAoFAqFQqFQKBQK3ZDeG8jiJKhED0lbOLjU6e/8B9GvCrOVkxH78rRrOWMrdeFgFDxZCAheqxzca9/Ox+1tMS/r6sLcqXeoiA+yUY+FEyZiRnC7wFYA7aHQzIhdoTMVicPGHozxZBSPRl1nfJ/g4ToslDBVOug1Iio1+vfidEBf8LE2KKzGwY8q3IxCdB2iCSkXrUkEIF+BuAxiS1BJ42vw7yWQSkS5eLhOIjoZT+XgoC2p5uZhuZ22NVdvqo1fAQmrUdILcKrOrTmIiDlpxAnqMKNNeKqUvRmwRxltmbosfkvZhqy4HazPe4f8a6qcbx7Xrt7DszroPda5wskb+EhlP66Uy4uV06+8NqExxTIGtnNoKAeN0zsIMQ8BpMYgoFrasWzRmYn27JyhuFSIf6CEnHpbQpomqswbo3N8rhFL1qPBEw3EMcVDhPsExkMEdFfBvXbGfK8gFCba8YnnEEfu8RYLleMXWeo11w1/Kc3Lyods840SwI0Ky9UZtiEljV+tFrxbjk3XR1Pkx8k6Lp221xR2eXaqPOFPG5hXokA9TK9GEOI68+XYgeuWQuw6mNux7IobsPtzczPVTD28oaMtcunhi8c4mY4Nl9QiltRDq1M74+gHjkUd8LT0PXsHvdthflK0h+3pm0gLPFCh5tdXPxLHPb4A4VK1FVtNhv9ZDKhz4tvajLJV9zv3KB9hxOopvLS8UYmlJPoTpUpJVDt5rIZ229imJtW9HR+x2Kr0Ob5i3N80Es/2bI8hvgec6cPyjkQBnPy7R4IsfvWuRP36TtCzd3/tH03ht3/yf5nCZ8/22NwPvHZ/ulZvJc3np4K1vVsKMu/4mZTz1+8IBvduWkt4JWGqGfzFHscAlajwusV40PMoAbmn93xY+plG2mgeqTiCDdjBHq29uRz6B9afViugZdf78CnOLHi0Fqzwu1vxDNYwoPe/KumUr0l5vvUBeYtbGyn/21/7TEoppT/9dUEg/9D3Sfv4v7/l9Sn80U8KDrl5IvjkDzx8OIW/cvZ0Cm9qoib34RXevSuddRb6OfAn23QY34EMW8+jWryjAYieXasjSiRc035yjWZoUC+wnnKkFmeZGflHpeYV86M60brjsVJss0cKo4y2r/DBEgd9y6pwynkogB3u5TrYEewKsc85xySsUDC7iQ+LPKnyQfrKdvMBzlPkfY5mynalbAMXH9kQ5v1J5SMVh/MA7XvatoHH07Rob7fUQkbOeufh33UpeHhj2wYyv7x/xMYTfeuuY0Nnai4DG0hPQmGf9/arRnvjkV5thtOl/GquF6gj3w7v92yGJ9osf33OHutHqWPoVL7xe4Wa6zu/LSk7eei7qN9iMNI1ruc0n1/1a9bQVlunXTXOc6xN/kbU8Sgn4ouNtbWcI/RqZ/yfW+tOyfYtScfnsQal6ptOW23R9mvU83B/Rfta2u1A/WyEPrlCXtbK52AZce1m/7+dOt6LNSQjQrvLm5HGDtlQKBQKhUKhUCgUCoVCoVAoFAqFQqFQKBS6IcUPsqFQKBQKhUKhUCgUCoVCoVAoFAqFQqFQKHRDes8gi0ddFh90HaihlFIqHBSrpGMjKt34nK3XLvJ1BpGlcVHAUvUeXsHOS10fbsdXaRb2VnJujS9qGymgttKX1jZ0YjbmcTilswV+CWY1b6v9/LOURRv0yl7hKoiYIWqpmc/jiF0qiUwhLlGhIJhZYCmL/O8wWMZEa/bY918QhdAT5WLHw0pUOOoR+6xwK7AHCrnASJBH4KUKoCtao52x/9R4n7qysX6sWw+t6vYnCynpYFWI+c7D7ebjQrLiczDn1yEPh5jzDlfBbi7RWEZLMc6d0ya8EeVmcbpItThEe/j1gDiuOU8eztPrSyovM5jilGQMZJ9l2XO0csdlmqNrKADV3zq+P5GSxIxeHF8LZHGv8ChAF6H/Npptb6bZNhLnaD4721y7Iv5K2UlinJTrdHHfcvteb9+jcPvANNHEjkSajni2Rg2SF+YppeQj+a+ht3jtWrVxNe6LrPLycnQdeHpPGitHvCUZiDaaSOcXWOEFfOtGIXsd1HNJTOM8FtRSznyjJDpq5l4XL6jS9PxDO9/04YssP2KvVvk8ZM8i7s4ut8seD+DKM8LGZfWO3hyI/mRy8O8zPlyXbLtLdbRH8JsVZk0/YMYzvifvJY64NfCTzOtBmM+iH445JM60Q9z6iAw7HUrNg8ARr4by5zErvcKAOf1KEQPRrjGozB7hk9G9OY6od7huZ8hRkzF/mLNTlRrSUM5OW/lmqzDKmUctqbUNRciUf/BohoZjPiqOSNHmSBC/p80eTHrvSDC1L9BY/vD07Sn8yiPhFH/k8ZMpfOfv/MwU/swv/6ykeU/yePvOgNN9W/K0PZJc3eKRPM/hnwmFN3347JUp/LQQxPG2Bz4a9X+rGLC56NenvaR5upLwCpzoVvUlZ72kOrT7JRC8jnlNvZB8tQ9D3wphtUSwQv8cwnc3UpcPjuXm051kYP2a1O0nn0h9ftvZq1P4lUYKmmPglN8e5f2bvzqF//lXBVn8PR/+8BT+iXuCNf6FL39hCn/Ly7en8NNTuWfsB/Slud5GLOdODXXAONN+tM7YhE5k2YRepYM1Q9og1D2xuqXqt5gTDGPmuufal6RJ9C6PnWDLa5DOyjOBeGCsNr5h7axZUpwb1coe8xgmzneG62TFo062MMgr9D19LJ0sxa+5Bo61oHENr3COAvEwxS6+mHaSc0bcMiKod/RbvCP0nPVodVyZuuzgrae/y83ME4/A8n1id/YzhayWoJ7KWEdXa+pqXnN4ZFepjlyz+yaP6FDLquw3dK2Y96EvV+qYIh41wTXg+XV3T257Gq8t+G0jJe23qXsq+p9TBu04aANLO77CWUOiWuMIQYXg5d87e81Dv33GuubQVlj36kgLZ47cOWVRqXVvqXP6RWNEpbOGQnEeex0eZFlwjs4xn2sb9ru15u9J9rpmhXl+pZYl4BfgnhrHIqtzsgAAIABJREFUIXCYqBUOmr8v7K+rY5Lgb9Pf7DLx1rFDNhQKhUKhUCgUCoVCoVAoFAqFQqFQKBQKhW5I8YNsKBQKhUKhUCgUCoVCoVAoFAqFQqFQKBQK3ZDeI8jiftrSqxC22KBdEONh/I7sIpo8vIGDSSycLdHThmPspC4dJIgnBb+YwYJy+zp31zfY+szt5mW6eCt3SueQn8N2exVHeYi2TCmlmtjD0q4TjWiwcUMWjzErr1CdhVPd37NT+F67PBWisp1HmKlywT1zLWHL+iShqWV52rg/4obH9sx2XYJFQIxTR7yTQkAfYhn2z6K9j3g2pq3KkFjfeSnEMplKRAwP9UWcRmolfWJdvPah8HlAcXZGHZYlcR7AC6IZlCjPspa4t+18+nNyUa2gGxAXoeKuDWQO7u+dFtk7Jl8jImzMB8WWOlanenXUcdUyf7QZxOYSW4eggQKpPGzJQlwi4+kq9qHDeDReCMge2KM1ymqnsOy21PuP/UkRhYhetW0Z2zBrpSqYX2VwpthHtU5fWhHv6CB2OAQq/DgN69AWNOqGSGUz6iyMp4Vm6nobD+LZ19LJQKHqQu5ZDzCsbbs146MqhXlHe0Meu53ATcq1oNUa2K/xdj1ewmbBaG3BSuH9DdpQC7vaGQhZomc9/HVV0X4Cd6fQQIib9NPyEBjVA8e8Rf7WaOM9bR37R+/0Dw4l6bAd9minFbg2rcLg24idlOy6GEXcmcIyESnkoKNUV0JbIYKR5TzG2LLPEDXUAZfF6lTnCgCthrhb+nyG7S0B/3LtFMsi48gEYmGXeNkqd0467MtMZyTLMd+NGovsnOTYKY3KNcYGb85i1PE+L/iXgdnap8l09ukrFKOHm0VKTcb9NfHFxt89nyjrGBETLJfOse8GDG4OYRZ12CRizhxEFga4sd70+/BIDfhkymYS94fLTiZ3dACrQ5ul+jj9Es+dJCqvY9un9v/qvPmYbnxmOjXfTWHz0J7GcQzYML5D6ZC91Fwc6exQ/munG05tWLU3IgCdsY74S86reMSAnaTkG/lTaDPWJ10lNV7ZYpoTqm3mqKV9onYZctbbIQNsT6uxDlXTR/to2fbtPushkzWGb///o0LwsX0NX6V5LvkG/vOolvtXpSBsGxhw8axSeloIN/fugL5d1YIgfnEiPsefePDtU/gjb35e4v7ofzOFP/+7n5P47kr62lYMfRkNoUDhE1VLJitL85304nx0wz3sfBI8m2qXRzpIjJudgykEkrVHY+kw3eCc2bTxeIe+ZWumXbH9L9rjqiZKsDi4Z7OVa8dHkqf1PanjzanE/eK5oIffOjuZwh94SdDD1ZtyT/Fs7+c/fyT5WH3bfQm/JQjk9/3eJ6bwX/5TPzSF/9Yr3zuF/6dPf3YKv15Jez4t7qWUUjo6lULeldImexjYYiXpf2V3NoXvHcM2wSDu1PgBvPVQhjV87DXq9S7nbDz6BkBGts+e8376X0M/5LE+LW2tmprZY9A6Y2llVR5aZDV3d46gajmOFLb9moMdHzu+UuX4dkSL1sonRLmo9bHVkA8HQ6rWStQoMYXWKZnXzzy89ZBHju0VjxuAE7PDgqOyDSXLXOLp1QJlGtJhvqV81pgDsS3THnHOtuppJySdIx4lUY7x2RjaqsJRE4ijYl9RCGjkV/12Uar09v+w5+KsztuV2C/OO3c82k4hWvf3N4WsS+g1No7tXIuxw57U+qxxzBzLu8aaLePm/F7Nq9RwybLtjRtEpcJl04dDvrgu0bEPYU5QHa6Pcg6mRku2VXW0nj3Wcd5HlPCIQSaGvcWYx2RoJ+jPrXHMXom4z5h3dL71en9/0zIfMi4QIZ+cYzxoMeg3sv43Q1stlY8tz63w3Eo1K8SnDC/6GNrWuDbPOUAFz5a/P6y4boV0TrFudooxdbWSfriq0T6G8qfNaND22MY55l6k2CEbCoVCoVAoFAqFQqFQKBQKhUKhUCgUCoVCN6T4QTYUCoVCoVAoFAqFQqFQKBQKhUKhUCgUCoVuSO8NZHFRpHLYnt8p9I6DnF0AMfMwxS7eklFfw8/VGhlgy0J3kbxB1I+HV3TTdBDM1jUPo0zMhsbUEINzdYSrh6HNkW4fy9Cl16E51ANRLUVOm+xspOS439/DLieFQAQ6gTgA1LNCCbYz5UaUi4eYY/rsQA72WWNjxntxjeQE4m4VOtIxY8xud4gZIwqydd6HiLm+BZpxIR7XkheHQoiA4aaw5A4yeeRb5GACL8iYROfeYiNxrkNzNoN15eGLb1I5qEX32WRjfS6ryuEelpoxKGlayFFFXrFRrb5s5KqSGc38c72Tb9pDhdadkJJ2NtTQTvvJelDXRcT3nQw+Sl9dPLamlFILLNMONqisBYNCBFADY96g3EbyHpGK2o4Cw7K27eHujNgYu8zbIf3GKwioAC/qzhoIMwMbltI5LDrerR3sOm36ysGGqTZB3GyizWT/RLsZ6431UNk+j4qP6Tvo7iVSqPqFdlrjynk0xD4ehTPr7ee8+BTuVg18M04xcdEZNq3wkOJLcP8ZY2eZUbadgZfqHeSVQvDNdw9lpzhcd+3hvCbnzdWQT/TfIRXzxqUQukaiFqrzIA7N55/kHXOS04aXqEbNlb1tGwurvzvJNV6bLGin7GMIKNrBMflioY+l7PeCZ90+2NnjdevYGE21AwZwROLDdrWY8+fMAXXch3Mj/znF251Nh1J1dck+RrykM0TqtpxhD5fYD2LllAV2sH4KgTmuSzh58lB2SjzuZ6YMj5tnU3gLR+j+rQdT+FESTPHpMY59gPtzZw005LHgX4v1U8nv6ZBW+8Hp2q1HAjj+kS/8klz/6//rFP745wVf/Nrtu1P4OY+ymJlTq/G8ttskSILXMmdw8fBq7QDzFOWKIb+XnAKqNSkVxlhLBCN8NI7B1WBD1EoAypD+Ed9tc0fq9tm7x3LPDr0C/eD45b2vfptzjRfS3trveG0KP//cV6fw6cd/dQr/Wz/8L0jcr71vCv6P70qbfG17K6WU0sl94JJXdyT8VWBbV5K/O0cCor11/+EUfrGVPkSkubKCxViGnEvw75xrof+iflQzcJD31cCdXHF911tv5BFHC9dgrbat1t4Ke02MfjMRndUCf78CW1OvB9LaZhzB4Oobv645peyM7UuzpMYJvch9YYRESiusv8IN2yhlT9PRZURxK64wUcLzDZE1a62rK/Pe8fg12BWu9SMv/F1k5621D/n9xq+I+bKOlPpGKidNfQzRgridtprzm0+FYx2mUwNoj7hG7x3hB3tDVG9RcP1HfJHWaMIV19TpueHe2nmJrTpGVP3AcJBHhZ7H2sIG76B+f1JHJdq/Ayb1zsVBOuy/6ggqNb0HbriVMZ39sIMPd9wDBz6uJ7HPsi+z7TvrTOcVO2RDoVAoFAqFQqFQKBQKhUKhUCgUCoVCoVDohhQ/yIZCoVAoFAqFQqFQKBQKhUKhUCgUCoVCodAN6b2BLIY0NkWuK7qBsVXcxVk5SNgc/FUxs5U9C7GGn7y5DV1j8A7z5SEXXBTpwl33pbGVvHRwI0ltwbfvySmLyyKJdZtwyqVn2eajq4hyceNWeDhuScdNI1KSW91ZhCRBdU7bI8bRQahNtyCOsnTQoj5v1rxsoRl755uNJXjBi+5viHkZ6oLlw3CjcB5AHSiMNjA5HgKqOywvD0XpUlsd5tgiKIdThG3D90c7KG1kc9cfYk7KwsbAaXyP8z0O21tH+2CjjCds2jcBH3wTGt/jKohErywU2kOhd410lL1Ee1d1aw/hxH8VXb6d9myTP+7YeBaFPzXKqwYHpctAgSu0G9+H+NH+MO3O5iWrAs9pt8QN1qs9wmy3FcRJ19s2iL5Kjf62a4AgQjx1uj+FqyRotdWA2mJ8xBgRe9w2zpjWC56tTI4vMhg8mJpzvgDwTp3k++zMxgCzCc+VMzFotDXbnWBi6ENxbCLGnOgqhbceGogi+VfzdV8odFRzwZ1TpPP3nMtTSuf9QLsO+T5lBpbLTDML4+RdH7BYClE57yN8o3BVHoJZodI6e6wfn3SP31CMJD4In4/tjZhTtDmVx6G/VdWKN9j5U0cJXBKztRSxn3G/Wf9ZyXjtwx5TrgNprVLPOGZlSZp0NzUSVoI7p6+U9D9JKBujULbBTp+WifOhnKYyvmcL/jX9xt6ZJ+lypj2233Nd6fRSSqki7I/UMu1E4B92+n6/tfIqqjwkGtSWRHTaSPPOmN/STy/UeG0mkzoDE3z+/pVRoZ0zp82pfOa7dFDo45EN2s8hElbuZc0TT18jL0zT8mAf1oJePT59IXEDX7yrBO161kl43YrfdKsUnOvu6N4U3q7fnsJvnHxHSimlo5cEgfwnf0PQxF/5G//zFP6D9vkUfuklwck+AcK2clbViqGDKl+Whezgja9j14TbrtGveCwHr/PZWvVr4ov371Hv8Pc14l7bPlFVOW0Ifhn9HO9YLYnkcD1hH7dcP7ojY+07bwvWt3wmdUjVp8NayCvSrvojqeTjL31tCj94JG2Meusf/cMp/G9//w9O4Wd35P7f+fS+nX/1SPDXxfHjKXzvpdvy3In0g4fHUj6fqd+dwi/VkkfahzXqrR3nib3dgXlMEmuQzYD4cdr9GulsR1+Iw1Jvj7Nlstcu6Ct33lEj6EPjsxxaK2eh1F0Lcdb7rP5Uo502iG7FY2s4j1RjvuNDow2P4zvLqkY+GsfUr5jVhW7jlEUuW2Qgz0tlP+y4FYpVBmk7HWceWS88ScBa44bnrdbd2746uDellFYY0wr3aChiW/shbemPNIcdMNpqTustqDhacnzBVWT6Wep3E+UB8KbZ+JYcR0kpv8kJF2ptnmsUcr1GeGedVkLkOX+f4juwreDZ1pkPHw0R7XhkE8dWjn88JovFWUuDYous0eZ2xnE+bcl2ijLpDu9NSft/K29dUR0PuL9/pXxFHkEgj/E4BnXsFO2+WutGfxuC9oGnKfV9gzD6OBb4GWY7PK0xs1IJDGtlKLf1kdS4OjKhylsTih2yoVAoFAqFQqFQKBQKhUKhUCgUCoVCoVAodEOKH2RDoVAoFAqFQqFQKBQKhUKhUCgUCoVCoVDohvTeQBb3fep2Bi6E+IJF0XH7vOJMyPXMfF3m7wqVpvkfkypi8C65TZ8qnC3zHoZ4DBdAfyj8JLevq4Qc5BbC/QI08WLM6QL85lJ5iL3G2eJu0T191DRZXGjXHlGT2/TRPpoByUI0XlHKlnpdx6Vz3X7PlpkZUCl9ZcfhibiKnNrpia0berlC7DJuB7ebg6erDNRR79gXDw/XtwqCMJumVV5ZbVZx+jLwkiQjDkgNojpoa3T9EP9pY9j4miRqsTi/UTjK6gaRyNY7uGjx0u4/rDji2RJwFS2RSd3F78OxowAqheibwkFna8ws48mvK6+4lV3B9bl2QKxs37D/ou05ZaKxrUDPGPhRfcWOT2N6MzC0UD2MAQWeI36rB7OudMpkTVuGPvk4Cf6sLA+RSSxDDrrEoxJ7pLDGneBUVsRrIs5dsTt4juiVijw+4Jo2BOUoPwJ5pP9FNGIaUcJEPsGHqVkOSAfxVcBLEXdTqD7UDX9Hf3T6OMXxSNWzGjsPx1fraI3zWooppsPQKds83rMQEeWhDFsHCTfYD43nnE9HhV1/9+q2ibMI3uL5pzy9YAwSF+Wi2h1MMeun5fhKhBva+Ygl84BG2kc57DPn86LEQXrBFMNDxbmo2kuis1WaXhtySwb3GEcMXAWXfdl4FMYbbaL2jrdw/M+G9TwFM/qbgwn2+iH9i6kNOahSIi2Jy25d7PTFZajx25f/Llzhect8VLzu10x/2VzcwhSzLSvqIMve7UvzPu4O8Y/4YqLkFETRmUvNrm0kja0b81VZx+ekc21MnQmAuoc9IsrPwoU+Kd+awnfWcnd/JmjiFxtBuD64K4jjW6fypifPn8r9t2V0WB0Lnrh5dY+K/ZFfEkzx7/zt/2MKP75/NoVfPRGcbL9lPWPsZpM0/NnS41VniEcs9A7ieE4ejrh1bD3V8dggmofRLSReEe9eOXhaVn1NPw8OakEWvEIZD2tYRGHDHtTOvGdVS3s6fQHs9VMJb+5L+1ht9/GcPJd2QL7zvY1gsYudtP1mJb7yai15Of29j03hf/c7v3sKf/UjL6eUUvro1+S5L5zJu50WmBvsMAc8en0KP7gr71DKCSUay8qxaXgNlg9Ok1H+LucMCuXLsuVcik1owPYSb6x8C1VvWHujLWXdO0NGpcbg/iC+rrCXvHN6UpVsOz2mU51b+ZUgcbfqLBgE0VaJ/CRquhzX/uxxluVJ1LRnbXzf9pL+HP1ABNUQTWT1jF+gbBPnYMh2jfmg52ex/rcYtUaUNBHZzKBCjqr1ddgpVc5snxevmyo/jMchoH0Q4XpGPCtxu4a/UtID8KqS/oKKb77uOX5M/pdz1GTvHMXhtz07zen3CveYNXvuTIx3VdhtyEonJcEXq2OiMrqG924K/Yvr/WCTNlwTQlsuE+f8sLVoE5XT9kp1xNNh5mtnflU5x/o0PEoRcbfO/UfDLUSrJ4wRDX0Er33QriHNmpP3oSxaB0nfOUeu7DrO4xmWuCsks1Ko/H3Z8dQ4Vd58h0ybOjsTKoribxRF8WZRFL+Nay8VRfEPiqL4Z8P/Hw3Xi6Io/ruiKD5VFMUniqL4gaxchEKhUCgUCoVCoVAoFAqFQqFQKBQKhUKh0B9D5eyQ/WhK6a+mlH4C1/5SSukf9n3/V4qi+EvDv/+LlNKPppS+a/jvh1JKf234/4Xq+j5thx2yczs6l+q6vwLqLvv10AVSX24YX7xSzgcA/g5IfpWhdrqUFz53kyzrnLr0D46fz9kU/xXqSn2dxQ1cDb60ULucx7TxtRO+YEmNvRVWvaezO6w1d4PiSzJ1KLpIfWSiouburIt3AXq7BfRB7CyHjF1B/DKfX8wN/1AbLvgPfh3ML6JKe3cWv9phfsfdsuxj/MCnd7Ytd/om8x7VPq0vfjJ2j+vNjSxn+yu0Un2ZePjVML+kVvss1Nd4qMOeX7l69cn3PPzKSu3wwvdg5VX6vvGt59JxwYvb3CGbEZ/aFePUbYk20aov+S7e6dmjc9TOSN13+FqzdLbb8/6h3vxdavNq1A4I1H1p27LWKltvJ71r3vkFsZ33sQwLfmnPCDvHBhf4ftyJW91fDelg53NdSRwN+tuLE9mV0SH9kmWFLB71D5AQgmMZgtBAe1AUtg1mzyzOOHbJX1jkq27f0GgblU/W2Glu+Tk+d0lUh7t8U9JfEk55cj4/LXf2QMZdgjsM0hxq1Rg8XsvyC+Ar8Yt9jntqi9BhDIoUgjbhfQWesytWfQHKNlQcfmHeJbvceI+1g+f8PdS0cdZpH+pehPWumNXhzefTz+iHlkgSuA6CirLvHevBLp9G7XRgXfDrZ/seS2ozVUaz7a/hnZeqM3ZmLp9fOWPnJfJzGVnjr6ecd9P2mPMqSYdmrbd2qw5/OUjf8Lf2cc+LuydUmzR2m6k0L0mEOa/RJ+f4z7j9+T/SQXwcR7yNh9VUnLYNVNedUlTz6EvuqFXlQzvt2c9LduXW2alNsU1y+mC1if09w+4stGvuCKNfy9apdjSo687OjCH5zcmj6Vp/W+J4sX4xhZudhE/PZPdikzaS77viT730UHa3/vDvfXUK/5mP/72UUkq//Vu/Pl37/InsrH2luCXvcCLls8bOSAA60lkiOUWuL1mX6FFYav7GtlLZ96h4prS8tm+nSdQE3RjltmLn6rjzscROUPoWJXaWlNyCyWnkinN0uV45az6WzVIUK7WzVgqrQbutsYv1+IW0ofXr2Ald7OtzsxG/pXiKXUsPpB0A/JPaE9mteuvunSm8fUfa1tE/+cQUfv+H/0RKKaX/4Fs/PF37L5/KTt1beM8j7OD9w0Yq641jeYcT9IMdp0HwOcZ6o61ZcZcY56hqroe6wpxk5/jNm3Ifz1ZiSDXJXiSxIc21Yxs9q1spW36Y181Cm9oo++n40EOQrlzl5JDtQ4+X3BGHdLrDnbaFsxuQFtXbsWaR4lKaX9dmOdQLiSikr3E8UqPokL7nw3BnNUtN735Gm1QZYJpcCxvarUOu8PyPSuVF2n49Z6cUtc7ZBa78QHu9oi65DnnYoJf4sufzlePDcVfjJo3rxHZZdSgfTUXBu3GNc4b64K1bcZe+gjupsmD7gA1UxBd75/8Ug1rDQPqK7mVmMZXKlsr1aQRSBAK0a6dMWodiZu2aPsjLYKyOvIVF5GWHetssWD9N6fyO0kGd+Edc82EMDJfOuqrFtevVLmP6GfhdBuVDQmzNtaWdjKOrlYzva7WbfZ9WVaEeMEZyHb1v59dmU8qYw/V9/wsppcfnLv+FlNLfHMJ/M6X0r+P6T/R7/WpK6WFRFO/PykkoFAqFQqFQKBQKhUKhUCgUCoVCoVAoFAr9MdNlP0B+ve/7r6SU0vD/14brH0wpfQH3fXG4dqCiKP7joij+cVEU//jx4/O/94ZCoVAoFAqFQqFQKBQKhUKhUCgUCoVCodAffeUgi5fI2lts7mXu+/7HU0o/nlJK3/+R7++7AVlMDCy3YRO10GdgP500zesermEOr+lhyyzUz/n7ud1dAaomLMU8RoDb3jXKhhhLlOfM4eI+ktZB5izUdSDkciQHxDt4g4xt9y0QBIyGyI0O29Bb490qohgaOy9Em7XAK/bqUG/yi/bb4HuFHnNk0xpUmty+r9GzQ/pEKhIbSjQfn/Kwi0poTyqPA/6CZBw0co284HOMmenbSIcRbcJ7aVOI3yD+Q6FALBTD/mEzPGFLnH6tyrOw37Ny+o/C2ozXHF61heHYZ9VGi1DKJnSHgAmHAqdEPAsxNApd3dn2xmrnORYlBzHoobkXPUeSDNoTD45vO7t9mugZIk5ajoVAbnFcbNmG0LaMkuudkisUXhrxqf4BO+VgURWSd7Abyr4iHVU/7HtMh2gT3L8jQn6830ET63GZiBdRZ/Sl/f2Szulqn/7uDDjiM+JMYWscZA6zeNYKyGsFPJ6FHiqJe0VZcbxqG0GlMI6mYnk6aNfi3P9TSjunHvhcXQrWJRF53tr2jk1/bHMcL1jHG+CgiZ7huynCr4Ep3l8f7T7SzvAFPJSyJ2lby9BROZhidwyckXqusTFB6n7HBlbDeKx98Hn8ppfvHDTxnP3OQW7RIiikJk87GOqZOVJtklgshVDHu3ljJwc4NP7Rs9O20ZZGnvK6Hbce064DKzyv647Tq0/7feb9fYUaJJ7M6QlW+ln39mLTG2eaXShf2Zmbznwzrcd5JI/4arS9xu3xl5OHL2ydfFeDc080LuelRAZ2qo7lnpWHfV7Q9vx25V2XMHOly3bAMSfbHvGoBTUGOTh5TyvD8rMMvbbk2RU1XrpzNiMddQSDYw/Veo7EwzJSiL3h8ulGEK9nT59M4XvoSy/duzeF33pJIt/dlbi/93Py7Hf9bx+bwm/+9I9P4cff+a0ppZS+8HHZS/BGcX8Kn3bi5/V3JO7HW0Emn2Ec2eyc+h/coqK+uE+npI9GUkjehXOZUa2aUzptvKFtZIQStDDFKaVUbfYFQDQx56scZ7kuojDFNW9CvhiPmmONmFPbZrQKIylxbLFuc7uU9rQ7AVB3J88e399nZvUuMIZ3BRm8PWvwmMR9dwXE8QvBF2+AL05r9MpPfSqllNIHb0ncf+be+6bwzz2W516t5J7Xb8k7P3yGudEGtYg5ARHQ7VAXtYOypR9YOX4W0ZElbQkrfcBurnE30aKlarOsfLu9VxmmXhDh6D8L145Lp79xejve4pxKpnxiD8FMKROMhEbMqsJiO7ahzthrpbC+zpq1hQVtnDGiXzzfOZz3F2qNUf5MBLTn56g3VuvXzkLo+BzXyPmbgzOPLLXz7TzLFIcj0gr0QZQ+x1+1JslhkesVmBuqE2eMask5YlF5WRm+yKo/fP+lPox1ZFFK9jp6StJWVd3j3hWSbJSdYjqOLWH5KzT3cHyTGgBxHEFHW2YfwUC1GHcUgnvIb1vaZajX0kRrtTYv0jh1CdNvHl1RHh2hbDoa34pzdNazOo7CrrfxdAL6vkUt4yKxy/q3A/j4RDM767Qj6lod88GhiOukuGWN4xNWqk0K7r92sM7F0A8rHr+GvslqqzIx75fdIfu1EUU8/P/N4foXU0rfgvveSCl9+ZJphEKhUCgUCoVCoVAoFAqFQqFQKBQKhUKh0B9pXfYH2Z9KKf3FIfwXU0p/F9f//WKvfy6l9GREG4dCoVAoFAqFQqFQKBQKhUKhUCgUCoVCodD/3zSLLC6K4m+llP5cSumVoii+mFL6yymlv5JS+jtFUfxHKaXPp5T+zeH2n0kp/fmU0qdSSscppf9waYY0dgroP26DH7YnJwc/wa3Makt0BnqumEFaKOxvBvaICBeN+7FxKoWBAKAUlkKhSBEH0QmVjWMYsUIqr9y+rlK18+pJYQ2Nbfg57+bF50P2jHiQjMI/AmVD5AMRNwpV52AnzTQhonESUJiFwhHbWAxucS9KbtkvDvKdOuAvHGSdDgNPW3rteUATAmO0DPayXGO7UJAJxYaRoKYoOIisGfwWlWMbFFJhGZ0FRdsb11IqgM0gQsNCLad0Do2I9++HtkCULHESxLd0TvtQrIWOtgz3l4doGY2edbCYjBqX+T4ekiYZ9uOyCK8cXRaNn5LGtnUKz3u5+HTbQ9lmoDAUSdHIgMbT25ji1sNBenjYdDEqpgHWVr1ba6OziTJS18vDdkOzy3dwMcVwg3ybKU9sRpwJsJRENI6om5RSSiuxzXUl1zuU21EjKLTmjuDxdrtDBtYR4iPird8BveZgl7ed3LPdIu8tUEpjHomec3yVCkcjVC9sXLYqQ6TTgu/VWohp0tbw54YIL7RrEOZSj3GciM7xyAj6Anc3gqbh9RZjZHKQward0lddgO7S9o3KzyEeAAAgAElEQVTpz6e5hD5a8nWYvoF+HRKagpa/plDyGWZStwO+z/yzc56HJmgtGxt0MkN7VnWPdurYoC6jIoqWDfTQZjVOvr33yUGUah9hNotmml4j0yjWw+MrPNTf4qMBLjkEu33mGySOVzXa0JZI/kKPQhIiCuxQnl+ivXdnvPQQx+li32rpsT6V42eO8Dn1nIdEc4/OMC8vksZLz0fI92GuaOlNTKSB90tJI+vOki2iiT2soUKhD2LZNk7T9/y2JShnYkPp73IdgSS/0hlreqOtFsWXpmu3XxU08aO1IFzvfkmQwfd++XckL5/7jSm8+sLHp/DnP/v1Kbz+nttT+NNv7QFvJebRJ7XUyoO7cu/xsxPJON7t6ATlAwwvKJWpqA7LsBR3L3U8mQFoYIUvRnxdJgbvIvUwMDV8PpVvhIl5rzaH61xcbyrAkVyhsIgpJr6ZpwBxDctb5xvXAXewr6tb8HHhPxecx9pmN9VrebY4lT/cHuqovY24gbGuUT5HxC7vaNNFxRnGJswJjl/fH1ey/tQnp2s/9i9+6xQ+/YK8w2985ekU/u5bL03hr6E8Vz3XFJgBrg0M/6etd46j4NUW1zf0sdVRVhjrVvvrjcJiM4zstaq0kKYoB8U6lSz6Se245sqf4nFDTtzWKnVdcR3OtvuUN9a686cpjDmQgxdukKSFRx0ilHfw1mtm5GGKs/w8Y9xdqb7Jv6NfMYOFPTdVWH+6Gmq9ex9eqePCGDfuZfmwPTkOqkLyDkcFcfxrVdu3jzjqCnstpKQtNVDOXv15ddL1dj901wd5z/icU8UE+RJH7B374YF/x3dWuH3+JMT1U06R1W8kNlO85+8ePfvWeJFxIE2Ohc7eRv7+xHfT7XD/LH/P4ZySYTUfQJJEoRObq3V4fMRKHZkod6ojwlysMH0+lIVap9/nxZ/r2fWp11NsG8c+Pi4pdK1tj84KseRqLGQbxzscVXIEF3+jqXDEwdhW2JbXOUcZXqDZH2T7vv93nD/9y8a9fUrpP8tKORQKhUKhUCgUCoVCoVAoFAqFQqFQKBQKhf6Y67LI4lAoFAqFQqFQKBQKhUKhUCgUCoVCoVAoFArNaHaH7DdahYe1MbbP99g/TjSh2nbfcru1h+mxMRv6nsPreos57iUmcSFfaUS1KFJrb2MZqA7brUtjO/z5Z0dcg3r3Uu1Zl+temSgcJP7AunLwxXNaipDV1/d57717EW6JFiUugtvnC29bPSAEw7MK86CoGShnhTMBVsdAV6eUUonCHSkeJZECRMN0dvo+ws3pb0NdKeQD6s/DFGr8lI060Ng0InH21xWOxsOJKcYNg3YZVuXhe7a90zaJ4EPZE1ewyyAQzPVbl34ORHXhoCuLwsbjSJrkPxFPUhj3nkdKEq9IzAgvG/iRa0DJ7fNooxmn9BYiCHPuvyw2nmEPFOJh+CuibT1Wy6AuEV9j15sr9qHy8H4vjm3TmNep1nnWQq4yndUt4bOVzsvTxtQruX9VSriqWG8X55WUPlJyG3CpiMdttxgPMDY8e+tJSimlo0KwJj3y9Pz56RR++/FbU/j0TK6vVlL3FTDEd1vB4z17950pfPx0j+fz+mazk5egpVutJI+vfugNuf+F4P6Oka8Ru0UcMlUj35sjifstsPfWxKat5Z4CSC/a29V6jw1e37olcSDfRN8R5Uc1qJ9dR8wscDdD5fJae/J8CncOmkfhe5Am7VSh0DdXN4Q5yFULz9N7+C1I2bqS4zXeh1hhmKnx3XLe0EWOErOZ8Z5zmHWlKiOOBT55qxCzct226FqFwwu1kHRXweqq9uYNQkbaKg4XD7vs/qvee16NMwbNzatctLhqB2KPOucMitLwG3PKqlTIMRvfz6bKt7SacKH8uWV5UU3CsyVDn6zVNc4lbMQdwxXG8TbZuL0x757tbJ00dV6JAs1pWxe3lZw5uldXc+hwNQdxxhGqLe37PY3359xr1cN51ZjvEMlntRt/vmr7ZJ0zLmr8+75uH9773unao9//gyn84h/81Sn8yV//+1P49pkcwfBt1Z0pTN/qnVek3Xx/+2AK//4XP5tSSum1W3ena81OavmrZ8+mcL2Wd7jfHk3hDfyld3eCNValNnSJypk8E1/c8igOtjE2RJL1L2ljFZpYDZHII1DKcOHs9SQex8S1p9puK8S8dvDlS+d+lUfjlStihxt7lF4hbnbmIxxfkfBsud0nVKxx/Aj8UOIyE/wmshH5/qpVwG/fDXHevicFvvvFX5zC//m/8q9N4R97JsjiLz/+lNz/SJDed05oS20/r7TcfBYPp44IVzyNC4+qI7gwvx2bbUu0Jc6WIc6UazVqnFDpJPMetV5gHHGUM1xwbW1FfLEa66AxfjZIBInW9GbUOUdtTJj5DMR+7byn5xf5WOEhPlzaOeOIl++c4zVWwz3quAaOhUQzq3V/Ox31OsSSG6+pnlNr2vBhzFxrG1c76/6y1j5fb81CO67xxfv4W7Wmyvp2joMq2N+SeY86YvEKv28sEeeJoylV1XoDaWu/2Zjr9vbasDVPOK8dytA60kXPH3Bd/YaC4yBoJ9HI2Sbqwu7j3TD3UT6ZgzA/wxyM7YBHVnHYa4vD/lk6KGFP+kg8HgeGMqIzMhwh0CTbvqmjS9WRRMg40tywBrjeyN8Dhnt4LOkG/iaj6LqZBd7DR0KhUCgUCoVCoVAoFAqFQqFQKBQKhUKhUCh0nYofZEOhUCgUCoVCoVAoFAqFQqFQKBQKhUKhUOiG9J5BFo/bkrkNm+gKbjket157WD2FRgRiT23Bb2y2V+lgeEZ8ErfrNw7ygZvRCyfsqR/ec7fwQQvtmdIFWIqhaHsNW5bncrBYuEx8ANFVPXAuI/qvz+CGFM63Ak1nYxesMIk1muhk42nZIhS+EPcrzK2Bx1X5Bt6gLwQLqcqqcNowt7ir99jjAzSCWbbUFx2QPaxEopnTYV9KKaVWYYKmjEgyLCCnfehys7EDiieC7f4jbrljQuoxD6si9zcIK5yHhQ8mxqcVLIOigjqdmVlpgd5pWu/999cVxomvQFw22mSPZlATx1AJ6qhie1oPdhRYLIVOLr3+g3Ij/tzph6RujU2YaEudPuIjAjLxfoQr5leePR3S6c7k3e8AbXoLSOl2KwizLfnStWCpGvZr9M+qHPE589jDsrT7GHv1ppZ8NTu0D4xBu7EtVrRHjE/iII5ou7PHscKx+2PdFkBuqXEURv3hS/en8NkZ3gdkLw8jxVyNsbdAshXvSDrvvivY2NulRL59LrF8+XNfmMJvf+XxFH7y9hNJ83Tfh1dC402f/ZTgvJ4+/voU7reClTt9Imjgk2fvSvrbY7nnuYS3Z/s0iaKqgZKhfd0meWliHIm7WbVAskhzTh2Qp206RL5wHO0UapDXJc173S3cY2MfR+QL41N2IrEvS142wDfXymjbqLSOBqTao/+q24IaLG9JeH0E9NkjwQpuXnp5Ch89fEnCd6Td3nnl1Sl8+/XX939/6eF0bfVd8vc7D+X6w1cFHc0h+uRE2s3JC0EZnsrl1Az1WW3FphBVxvLe0Qap/t6aYfpr7UaQidsRzwb7WtPpUfgcB38OBJAimyuc/ZA2qxj2jcM865u+WIPSUAgitAlQqidcu4fVbxViT/6xqSRfK4wNHcZrfYrJPv4Sz9G+reCUe0dqrNje0Ye2LTFJ9G+GttJI/yGuUmUPuModx+sdUOhoKys8vBvGlYZ4MrqYGKNVXlEnNdrWGuPRGum/GOplh3awxRitEYnyPkeonxXa023YBCV1zMw+3LHe8D7E4NE/L8Fj7C3+ZdL9rWn3PkXTi29B349z1OOtDJj0iekfVvR5iCXrMFAaeoq8vq+Vsn3aSpoKS7mR+cEL9L01Ok47FB3b4dla7n0HfuMrhdjgV05lvH6Csa65L2luOiDPjvao2Ico+66RfL+AI3i3kLgrGJwztMmuxIDZ43gAOBvbwV/keErEb4W21CKvDfzwu7c4XqPdIF/N4OOfwg9uUCY93rlAFZ/V4lusexmjyw6+aoE53hHHjH3ZbXdShmu82zHs4b21jGkNjmNogNgt1nJ9taJPsVeHoyPWxzL+vFihXcHneLSTDl9tUIcP5d1eO5P7v+tze+dt9d//19O1/+e3BNv6opMx91uOZLze3JFy69Ek1nfkHw/Qr9763Nem8Cv1/tn2DOMS6v5Rkvek37Sr4b9v5VmuEdEXGudH3akaXA/+fl6c09JvV+sPXLtB+2yG/PJ4A2JYK9pGxM2sqOPAMD8herkc0t8QqVjRGUB8qJ9yzeMtMEZz5CP6n7hMxj8+x7nein+Q+ilb+cO3vgH/D+NOehe29Nb+evEMnfYI5QCUMbHL+h0kyCMGVmdyz4Ohb7EdHJ8Jmnj9yV+dwv/Vn/zIFP57nxN7/Lnn0pc/0749hf/8h+X+biX25mO/9sV92i8/mq49e1X85/4zMu96/kAw3wX6NYnN7AfVbawDDuOHwhSjlTU8NwbtsHOwk1ygVBhaYzmT4++6sjsZx8uzRJ+UKNDDuFMSTPdKrffQV5R71RyZfYI+gnPEwXgsGt+A/m6dgyCGeMcZlzGY+vBuW66pe/E52GWu7XDa15TKyU8ppXSfi2+oK6L80fTSBhEq9C58pBoLJmv2vf+Pvff69SzL7vv2ib90U92KXd3TXRN6goZDjUkORYukbRqiQRkERAh6ESTIgAHrQRD8HxgwbL/4RbAf7AfDsBwkAxYkyzRJQ2aOHg2nZ3qmpzk93dO5OlQON/zSSX44YX1W3b3r/m5PF9kC1veldp17zj47rL12+J392d39OQyYw9OGvgx9Kusn8Ry55pxe9+7nusR5NzxyjHWojohDn4++plRc4ZP1HJFDz/Qh72vnvPckkfeyWrNO1Y8DJ1nCSWCNkxjcCsavMLiYBygb7uyiUk2D6xJos1g0TVQU/nkv216s1ua759Rcgn2ndGTqeA/nD+tj8TjHat+/Ztxcg+URHapOHP4Dv8u1fhTAGAj5cdcmFhifco2c7d0pm5R0FXQUoeX9ro2VgeMqFN4YeVgHfp8jJvl4LvNOHwKa63MZ1hUztI8M5ZPl0t7GuJ5iXMD22Q8/cqyfjmhwag3NkMUmk8lkMplMJpPJZDKZTCaTyWQymUwmk8n0Fyr7QdZkMplMJpPJZDKZTCaTyWQymUwmk8lkMpmekD4xyOJ+C3lDpCURDB48Cbe0h3AJIW2CdPiocYTSpe6JH/9beCh1ofgU6jnxozOepDYq827begj3tkl8tUK7nsQ4OidoE2IRGrL0iFMNVIOqQ7yGG+mJpfChI3SEQFTgssJPBBCpEVEX3fXTcM3OPYpp5ltCZYt3DvnxY5F0FB5+bZsY//sVWuXk34keaTx590Tovx7QEA/JH+rbFL9dEX1HxK9CleCeqjlZXrGqVz+WIQUCQdctouOjRErVJ9EITHemMDHIJ8o8iNEOlHP/JNEfJHIQp9EoPwUkTMBnEuO5tW4RIcR8LgtBbhwnQLWgOkczIE+Bpo6APs6BMl532CVQy1w2QloR+boU+EvKesgFZ1Is5J4RyrkEgrL3ZSsgnVQ1EMeMPMx3gCEBGnILONM99AfD3WDWLIQY7JZLwYDc//8E8Xv71i2557Zg4x58INdvvvq2PPue4APXD9sXLO7Lc68eC05rDpTwNEMZVnL/IhIUFxEuHMAkHS5kHxjHJbiQUwCJdoBDnKITOA9M0qRWzLMhdG56wTnnXLYmbk3iniAOojinZeq9J0N7V3g4oOfiLm+8lsKW4szfkUWo5wztrakCfUBnkzWRQrBT9t3VUsrk5liMyIfMc865Ara9TiRcr7sjBoh7fyBtc56KTS5vClL6qHlD7gETbgnneBs+9qjjRK6Aw8md2MHOTLDH21/7qSE8/omvyv3XnpF7rl4ZwkS+zbZatNv8MrB3QIuXSwkvgNgjJqgu4DOXEk8FnxUVqgNrrwXQqxGQlwmYgYSjElW7E0uZa0fU1RHrGM4+xr1EI6fADqa54CWj+qQPdM65NcOdv48QN5MUof2c43iCaGKWG8c5eLYfQ1f4O/sXNF8XB8ZQZRTouwPjmL6vm0/h31C2I1RQVkgdZjXRUei7MCZdooyqqm2fI6RviqMuOH5dk64Mf9SgD4zArZ/XgjLMJ22/sw3cWgM8agQsaFLgWIEDQTMe3Bck/eKO9BPRobDoo9tyT3y77Wuqh4Kvrxdybw0c4hro3TmsPx4BqzwTTPLo3CUJd4j08bkLw7XxjmBTE/S5l557agjz+BmiuxogsooMdgMsbNHhsjgmegr2+W6GMQzthrjsY2nLlzkW2AYe92bb12Yj8WnzkfidLxxIPTy4LX37QS31NgXCbedNub66K8/mt1r//R7Qs1P0XU+lgtW9t5Y+5cNa8rCzI0jNp3YFOXp/9rkhPNkR+9zda+9PgVFucOxCiTIsUmDTiGG7K+mtwBRtEO77sRS46gRjkRTjDCK/Z9G2xM2xLcY8dSO2TdzxkI2SYzzJ3B6www9Wgiot0S/OxnI/7WyN/njUjYW2luDNTqVOcmDdGjieJBMb29qR8DPvvClp/Be/NoRXX3/ZOefcNwtBpWbwaZ/eln52fya2wnEJx1CcoifoL3OAN3u0rEINchqLfkTNjIihVVh0NfmR6939Ue7vO1IgBVUfgHHe8RL9GPHFTAv8TT/mSzDeJD2Qz0VEasN/JPT7vD+AMpY48HeiQjm/xfVqLXkj6jnNaE8nj5iqeWwLxhyTBH70WOJ++pqM8557/qo8e4TBMsclPYaXGMUS4wZx+y7OkWfUj2JnwiaPduSeWTfmLu9Ju59cEt8QvXVjCF95V/zB3//M54fw4bOSt//iW+IPnzqSOVZyUdrQN5PWN94Bs/Yf/rT0f/9oIeHb70t5VhMpqz3U82wibXzpxD+sl60v3wISPwKi+jAW3xTF4t8jtMlU4YgDeF72tb2/JbY0sEyn1n941AYa04j4UfXKfnzqX4PmehaxwuoEMCJh1REyj19LZnwcyxcst8DymPJSgTXEfi2VR4hsstrG+OrAanak8J9tGXFtJ0Mdx1yfcn6/kqiEIf+eI5va+LvjQtT6CPyRIgMjLYG1Wb1ueXJtr1LHdTHywLraJgXNduDZX8cyLtT6rT/dFa7z/XqNkwnrkPhqKdzfj4TSpduvf4259iBvK5Wd09ea48BvLrX6bYDHAyXde1DGPOIw8PuDmvcRXa2OHhIl/Zo+CfdIxxhloo7JRH9E+yTee4Q8EzvddOPPqBY/znQTA18R36vm64G1aZZ59846YOPRR127d85N8tR7fUgrjxSLeJ3rdtKnpVgfm2Qn1wUeVRz3v1n6fR2P52sav62ciHOju0wmk8lkMplMJpPJZDKZTCaTyWQymUwmk8l0ZtkPsiaTyWQymUwmk8lkMplMJpPJZDKZTCaTyfSE9MlBFndbm7nd3Xm2qTsnW9yJO1EIYG6ZDm2lJs4rAGFQCIpT/r7R9cDWZ9/9UeDvCvMQQBP/RWCK+c7aTx0QEdvFrea1f4u32hJOLGrgetFtpY8aIiT8WBO11z5QbETzZNh5XnjyT5Qdt68nQCRprDDDQBCwWNTW95OJLYAwVekOfG/BOiGOgZienl7UKCSHHxVC5EXI9kK4Wx/eQaGjFErFv+0/hD1owCloaJQdgkphrPlnhZ+GXStEBa8zLUQTncxHGQHjGKof1EkNR0WUIu9RVJAuyoRo4IB/I4oh3uDbHHYWkaexIGvq/SlQulTZlAjD9quAvytalBPxWPSpywDiviKCh0iWTFBtSS3Anx6VExM/URA9JuGsgo8BGpHtZgEcYoOyyHB92uVjFxRJUJQdiH2uOAJa9B2xj4NbggZ8/a1Xh/D7rwra9cPXXnfOOXfjrXeHa/c/uDmEDx8KanBevyd5iCQBRIFkzoMzdc7lqJdZ3eaT3d+Px4J6rCdSP3uVZHorAxoSOJH9saDqZrDKPGvDrKsEdj1F2ecV0KrAaE5SoF3Rf9TgPs07hFk1QnsMIIAV1m0CuwYdjeg7hRJC0SYdBZG4poyopRXaBPxeQn9E3Bxwaqni9vcOxJ8m1eyFTuYuVVInNRFuQm900SjQwZ4yCmV+GqBvG7gVlievE6uz6uyT6OQPnGAx6yOMIb7x+hA+/PorEk7lRfeAEn5nLM8edZS38d5PSvquXR7C6fOfGsIjYI+3zglKLjsHjOVlQbhVT0mb2F2gktIevyXpqCpJX1QSaCaGUDXAyqGei+V5eZZjy85Ps18mBp6IJtpeDER1VAluj3glIrhLoP9GVZ9qPzq7BhL3YC5pyYEdSkNjFKQ97vpatrsxh43wwQnwkhzDlRgMcF5BVD8RUP2RFfvAsy6BCl2hf1kCO9mMpL3FQNxmwDSmuB5lzzrnnCtqxo28ozyJl44P0D5uCUrRHQoyeHQsGPFFhxt+8L70HeV770gcH0q4uSXo2xKo/AZczC+6rSG8VUvDvpiKkzkft46ImOQIZUzfTIT6zUbyQ4T6AVDKB+47Q/hhvVL/OufcfYxbWPfLRtIHqq1riBndEhxksyPtPd6SPDcdTpYY4/T8VyTCCljbh4JpPtiW+48byc/4denrk1LKOZ226f3w4Z8N1/bXKJ/7qB+M81ZwvEfI/xgdxYdOcL/X0jafz6BQdsD8XGNMmOFcha8mcs8Effd7jdjnBXRIFcaQq86XLCfoo86LDx4/I2jPPYTHFwRX/eEXxR9WW+hgtoAU3ereWUpZlfC7KyxGrDPJ/+KhtIMI7TcBXnsPXfCYiMGuzA/QRx7B791ZSB1eTiT/u0DYH6K9Ead7AYi9uMMnrxPx3c1K+qUaWOzpntjvBfiPyf/wq0P44Lf/7yH8Xn1/CGfd+6/sSlrP70h8GZC162NphzXx/cRO4niAlHOFmmP17tnAFKgJsSPVeAbo0OLkrVroTzEmK3HkCgmMag6EuqWPqzCmqThnH+LgYJJrFKIxscacG2LuHGEcnOD9fRIj1E+UcI7q739ZJxHG+JGaavvn2r0LGc/ga+c4YuAQmOILgtV/7inBnKv1BeQnBqY56fqPCvMKh3CNcDzhBI79P9cq5fo2utR61pYFEc3lHUH55hz7bkl7u/fDFyW+r/3EEP7Fz4s9XT0v7em9ibTJl0ftfO8f/GXxh1eXUif7d6Sf/yrOT/j0T0h5fuMNSePL70ubvLoNnH/c+s9D9H/HqTw3Rj9fruGP1LEPfoWwpLFnjaJQbE1/++V4Ljg1wVgj7ow1ZmuizTIduGUUOF6MmORE4TDjLqWb4S9PUx1Y+yTieCNsrkexyv9JhKlzei7bL2JFAR9cMn0qrX6UboQJLKPk/VlnKzyiK8V6W0N8bQDpnAQSzGLzHTO3Gar19N8LNAa3O6ovuJbJ9Wp/3GMVN55EejGld3m/rol0KHQ0DCjmogLXknHcAfOj7LPrgxRmG52BOhLGUaHfRdgf0U8jjfXJdFeBY+aYbucvcrUmuiaWvMtHCOsbM028zrUi5IfrbLHz97t9fUYl/WFgTRnvoW8KnqsJye8iJ6859+haP470wDoG17pTNafGOMKz/sbfxzL07TnmEimvq6MUJJ7Q7w79K4knj9D4ElWIm/0mZztkTSaTyWQymUwmk8lkMplMJpPJZDKZTCaT6QnJfpA1mUwmk8lkMplMJpPJZDKZTCaTyWQymUymJ6QohBL989SP/dhXmv/zn7c4mxT4AG45bjxI3ij2b0cnCoGk0siDEH00TDHOyoNPjhP/VvKQzoI4rgN/Z5nEGyCQFSZB4WdPPntW3GxIZ8Enq3rAtnPiCIjNWAMjwe3zNa73la7i5tb9EAo7sDW9bk4vlz5cw+BKVW7+uqqIXQjgeX3vYX7Kwo8sDpGTmkD+myAU5qRIQKIdEssQskNlk8nJtISeI5YphMsmSjkBlov20XioE03jfydRMjVQgjEKQKURJqRQud376TEilVY/upHGT1QszSlP6B9a/EcW8A1x6kdu0B+kG9iBz/dmdX3imnPOVTFsmQWKJI6ALYmBc2O6jjqcXYxCTgrJzxhoj0kqWDli4+bgiSXExq1Q/h12S2FawGOeToHVBZ6NpgyKpttG85zfEQzfzTfeH8LvvXLdOefcjTc+HK7delX+/sErgnq8+x7uWX5vCNPGS7R+uuBR139M0TampZQD7ebpLSCn1sBsoWzPJ4IJnIHzsV1J/LNxG84KIICJTYPfz9CnJuAUVeAoRWDmxCj0HkXLeynGzTgaoKHHgFTFeH9RStmORm0+iFEiCrNaAfEyAga2Yv047/VRAJLV55P+MgYehfjzKPHnf9wEfAIy0pdRqvwB4/a/MwZGkljhMoDXYplXXWPhvbSPaenH9J1ZnjHPdgAHFMRFBfDJd2rBhT7oUMHvNIL/vgW06IfA0y6ApcyB8cwjYPgmUljlBUHPVc9/YQhP9lrccX5uX54bAYM6lnC2LWjkaFv8VwEs6ggIZqIEe2TiGv6aDLFmJOmOUqKeRFmKfpTjBSDFa6A7m66vjWs/oonj+nkq5ZznUm7jlH0Kxo0YO/VjzpTjQPS/ZcO5SaD/JwaYXV3Azvr7D4DjVeNt9HUp/HsMXGd1T5DBq7sSLo8ECbj3bouqPb4rCMLVB4Ktj28JynZ0JOj7eC79VX0k4TVwsu9GgjHtsVe7sZT3lUZs9qoTTO/+WGxlH4jf7VzCzySCRqRO9wM/gp84gyr4Kc5fjipBSrJ/W8HzLyrgbMHoVNe7+4khfSsSBPBnK+mjbznxQUzLOZTnMcYFMxyjcqlu+/ERfNB7pbznViTt6udmz0ocuP//mcvRCHcSuX+vlvr/xUvXnHPOXWzEDpaHcu/rheBrvzQRPDux+jcqSRePGGD/MV8BLR+3dfGgBop6Ie3nMJEyOaxg4/DNSSXpncPfHF0U+1xfarH0zaWr8tzVpyV9n3pG7vOtW18AACAASURBVL0oCOTL5yV8BATy3ZH4rzV83xZQ08mi7UvWhbR1lkNeiB2ugNhtMA6e1Rj/TaU/WBJDuG7L61Il9z68KEjn0Ur8zvT3/kDS/ev/cgjfuCvj1joCTjaXsn1qt8Ugx0Tjoh8pl0DSAkec5TiCAscXLJbyn2qNvrZ+/NpNE0A6Ek+rrrOfIAKR6xgdrjV0VA3rje1XoYk5Rir9aVFI4K6fyhSKE3ET+0e8Io4M4JzaZf61nT6eOMdaAIuY8zuUzzjHmCMHupJ0YNi7AxI568pTrRc8lDren8jc5Me/8py8Ezjs8gBHscykvRXw63lvcgXrh2MEjn+QaaS1YpXzfiCW6/32/Yf00fCvREo3YxxVcyxtf+uC+Mzsiz8+hO8hub8Pv77ean3Sr+xKHG8dy7jgoJA+5eljqYe9C9Lv5D/9i0P4H/+O3P/C63Lsx06X/3tHMj4tc54tIkfsxJH4Q4pNjyjfSiGw/eO8Xg2dA8S1xJSLxmjXWUTbxvyoCyp8rMJ/Yq2uZrphFDz2g2tISEqPW9brU/LOghhUtOVUDSfPhjv2rf2qo9Cik39/VHVgXSiBL+vLn7NfrncR882xNI/ayBg30kW0+pgY0678OQehnywD68FUHFgrU3MCz0psVHOdNIA95howkfiN386Gq2pdHOsSgXXsPHhEnH9NdIn3R138ofXYRNWbf52Y10PrxL3dck2Vx9ARWcy5pp5LAYcMG2ab4LE4fZSV86eP69ElwiHON5+lL+svh1DkCssdsMnEBcofc/OMR7D1ZY45pWqnGFuoI3kC7wkeq+lbh6Z7VYj52htWj4aOTfT4Na5hMR0YKqoloUSN2+R6rXzWybTEzu/fQvqf/vO/+62maX7K9zfbIWsymUwmk8lkMplMJpPJZDKZTCaTyWQymUxPSPaDrMlkMplMJpPJZDKZTCaTyWQymUwmk8lkMj0h+fl4fwHqt3OXjluo5e9EKQ4bi/F3Yl00AgDb/okKwa7yKEAmqDxYziiAZKVC2/ep0PW4u65gtwE0cyi+SD0dQAZ2e7JDuIRNFNo+H8T9+dDMSCqJCl4Ug3sUHxBAhJwBV6bSFKBvRCHcLu6ph7IAokFFCBxf7X9RRDQBcAxE5fahuhbESRlCcRPLQCxFGdhi78GPhPDGxIKzfkhraGK/fRCBQLZKb/suYAfa3CJ/GOW2DtiH4pj3f2eYvgGZ4/ubOBSf3w57zEsU0T7wnlC7bvx4mBjvJIokHsqc/hIoCCAq2PaJkQohvVnnvvSmwFIprA5vJUIDYaKGSuDUlktBSjX51ol7m0bawfFK7p0XgiYq0DfUM3l2siXoqikQ1DsdRoudYy2UJze/Ke98/xsfDOFXXvjBEH7zB28P4fvfeEnCd28N4Q8fCtLpQX27f9NwLQEebAasMPGbV1LJwywSH7PXCApsLxEU1/m4De8ULAegUoGHBVVWoUUmEdIC9HGCio6Q9sFBoKPNS+DEwVSq4Q8aEq3IgCZyhMji7kVFBgTNQuy9Kv1omhI45uPSD3ovgB5Oig5VAtQvUbZx6sm7c64Gf4ptn5hiYnBZLk2H1Oa1KoAm5jtjELpu5n50OPHNSZ+yCTAtqNcsgPrbR2UleD/R9gp9TExyx5DJUT4R0FIPgZFMgXrKgDKkz2qID4J622Y6Ho6Af8T1NDCGiObwpbC9rVTweFsdxvtzTvBxR0C83hwL1u0d4Dc/dIIyLuGnZ0vgKj+Uylp9+CLS26ad+Os58KhLtL0Cdb+GsSzYXwawhv24pEL9VGR3o09p0A5qhLdTwXzCDbgylv8UwP2Vo659AIccZ+KdEqA9d8eCxDsCfqzKJJxOJJ5kinCHIucghhg6B6Qy+8IEfqUCCjVaSfmnBdrqGhjNVetvsgNBBkfHYh/ZodhEvpD4MuA360biK1GHFer/btkiCembZqFjNECIJFK7JJYT/dS/mz01hM9lbX9EHPG5WsK76FW2YwkT6xttcGTCEnmr5m0aa3RYScVxhvjXpOGY2O8n6NeVL++FgWCMsiJmdAf+wIXoqIHr8fjx85efBa7SHfv7q2YCX7tgvwebHKMP7oLv3xVk8KfSnSH88/mnh/ArS0Fa/1opY5j3Y/FlFyPB0P6dva/Iew7a9P7R/K3h2qWJ3PuliWBwv7eUNnE9knawi7nUMRHD64Df7/qXKdrv5Uzy9ikcXeGWxMpJfETb314LYvnWQ8HSHx+0OPDm1e9LfPCHS7SZJWzoGEdApBcFBbp17XNDuHn2s3L96U9J3i5ebAMXBUMfn5M43oKBXl6Kb0qP7gzhCuOCCP3h9hpoyFmLER1fEpzo6rd+cwiP/+mvDuGDD14ZwostqZ+nzokfuOIkvSn68UVfRkeY3wK7zL4oRx9UzOn3gKvE3IhHlIxwREnV+bVInfxzEsfbJpbzMX87rYiaRL/bz3s5/2c/i65QrTPFCkGJdAfen8Pf9eO1egl/yccwxg5h4FX+ObbLWS6eBxFfM0V5FhIuFXYZ2Fb6XYRZn/G6Da9x7MA59Od/6cvXhvB4C0cprCQTxBTXXCNhWRQn+yN1FBrv5doO+gNitzm2bXaB2O3sY1TjuAYiH4/E1xc3xNfuEf27FP9dlzIfjZH/r/21f2sI77z/mnPOufU7cpTB+WfEN164IO19tOacHnOmB/Ke/+SXfnoIf+e/E0T5W6t2fnttR8o7wtzktpN5LE60UOsMGBK6iuNTuaywk8OjqCxMdVysppT+dbua61x4UWjq5Uu3Xo88fS2R8h9XFjjOTI2bNl8DfZyGfBDpvMFzdKUp6qQiNhVpzzxryezNU3c6plitj6HdpERae8oldORIE/CvZz01J25Olpiuw7NhpLlu1/jOX1P3Ercq+UwD66dN47dVKkN/EKDmSwxnPAYxwdoS5y/92jBfx/4vwUJDpBZwcT/bu8KcI1LO5boo6Y/qQF3hxCaXBFpIhcVkvrIfA3C9nu9RYwTUfR06ehC/DXAuFxO/3o1nY6YEbabO/flETxOYPWn1GGSNBedvaLBJosixFpCH5oOY0/dtiD6FPjqJA36ixpEBMJAKfYY6VilJTlzXaG/4jw2ORX1UtkPWZDKZTCaTyWQymUwmk8lkMplMJpPJZDKZnpDsB1mTyWQymUwmk8lkMplMJpPJZDKZTCaTyWR6Qoo23Ur7JPXlL3+l+Wf/x790zjlXYwt+iq3CCbYKZ0m7JTzmlnX8PU1lu3N5ypZ+55yLsCWcKBJut4+7+IkA+FHKjvHEnm39TQBTHAoHdq8HcQh92lUcsZ+hpbdef3S8gk8KWcz3lP56I7myBlLKtz1c4V5VmkJ42MAWc+AQ6tqf/7pDBRI7UDbEIQKNQ8KNwhfJ9QKsgQoYwnV3nemIYwEJlLhORCbRe8ybqvP4JPLDh+127hHELesYcSQBbAoxTlUAT+NLK8W6DdVnfQpUoan99kGXoZHJwCsAO8S0lERNKPZyGylJx/wcJgKMIwWugSkkvSgO4INHHSqWGCXWVRbTboBfSIjIcl7Fsb+e+zJKgGjKcsF20N4L2ifabw70Lf0+UTXLqsUuEj3mkO50sjWEZzN5LoGNrR5K+O6NB0P41rcE2XT9jRbj9INvf1uuvfzyEL739g+H8MIJso5AFaIz5sDGTWtJ+24kPuFc3CKldnO5NmkkD9uVXJ/BPq4AU5yxLNAfjmFFPZY1Y3+6ZHnDroEKU/aEcLpG3DmeBY6qx+wSBZkSJzJC+wkg9vksxfTWXUVPK/hDxFelfsMu0NesAph1oi4PouWJv6v3rBDe4P1UU/nz2cfP+NQ7GU78fUq5AQqU+OJe9QbppmhbCgOMaFhvPbJ5Egeeo03C9kYBm6Bow6MOHZVu8B0i86zsFn63H4e2LyIivr3nGIC0sSoHCR+Bk/jBQjB0NwpBdB4BI8m6zda0/fY6bYKo0tEE2FZ1lIHcswIStwRxNa849o5OXBuj3iaoe6K4WYavFYLVo+IRfIynHSREycJnEE/7bi3+mAhZijaUIe09MnucAJdUyns+syUoUIW1RZ1EQGEmyE8SGIv2mq9R9hgfrVMgg4HTOo4EtfSgFmd7VMn1FWzret1iVkH7d2PU4S76kYuNVP6VXPrUK7GgZXeAf52CO93blhf1+4gahQMMoMCWkn/6lU3i70UMPtHzI+Sf95wl7pAqNZWCPw7YpLobaen7DM6H8pGUPRHlY7Q3+oEFbGIGtPwtYIBfPG7xwM/k28O1L+wIPvi3Hgia+J1S2tgCfPovRoIL/+Xtzw/h7zlBD//e/Xedc85dzeQ9x5X4ybcqGaClmHdNcATDCnlbjzHfWPrLti8LguRG8IE8doG+LIV/L1HOK6DnKjTr3pds4TiIlNhW1P0Kc5O73bjWOecKTIiOEhzdUXMug76mG+vUu4IWjS8IQvzCX/3FITz73DND+PxPfEnysC9o/QVwd7NEwsULf+Kcc+6l/+UfD9fKl2RMPANq8EoDXPkWOpJLqEMcRVICT1x1LmYK/ngN9DvHnnQZ8yPPwMU5l2OucNoRU1URGPsRX8djOWL/uGRdVN7r3nen/rEaRQTyFLa6RF2tiCJHM+j7YKabBE2ihHmPgi7i+BG1/sWlgy6fcU52I9YfxCTcBHngkRoKIQ8+LesQJunqzm6eOi9HIHz2+atD+NwFQe9GC8WjljyMgD0kBhf56J+tMHfl6U5q/Q7rJTVtdYwSJep5vgn4sRPYmivg+YmodrcFp34D/X/1k1IuRxcED3yhmyeProrvXh2IP6pGEneDcAw8PI9sSJ4WX3K9kvD//uvtMQzXH0rcUS4+IB0Lhj1bCBKfCFOuxay4PkhkJOfA3fiCz5WBcUas1oD9a0sKg8t1Lt9RXzyySflr/xojbQvdv1of7NPO53j8SKOOwwqsbRGTjHcWKJcEcfZHxI2jk9ecUzRxt8BzSWAeT8Rw7Vlnq1CuCleNdaAp1xuTwP0KbY8xPufAfTQBv0vXHVp3p86CKD1tXb59UeBZdfzMSXw1kbmh9ergOyE+qmyOx6L0696Mg+UdWEyMg+0KcwLP+nW5wW8uFeZaWei4Qby/wjp9gcZXduNm2nuBeqsCR/+psoBvWqu1ecy7m5PtOiaiG+XNskoQ5hFH/A1tRISv+g0t7+LAujNx4jB+vidsK+wbUYZdvXGsxKPQ6K/HPEIv8Zcn46493HheUuvIKW0MfTvmzg3mSTz9JFZzAthkN47hOnaB4/aqwNFZ/+S/+nvfaprmp3x/sx2yJpPJZDKZTCaTyWQymUwmk8lkMplMJpPJ9IS0yfncT15N46ruq8JafcHCrwflK4Z+R2uS8Kt/fqXGbXf+V3JXXxXYFXOaPq7dsqfFvdnXOfxaI/aG9f1n+DIvoFCeG5Xex8ehSr72x1fhK5MEX1FyV7D62qwLRoE8NsED7wPfJ6gvVPy7ZYdybvxfnNTqKw9/us8SbmpJR4mv7mq8s1RfYfFrI3zFiri5GzHqdo9Gga/EGn71z2rDV0M8uF4dRM+K8xyYHrQrVT+nt9m12qGM3VddPnigeM3D7Bn2fIH2aJg7oem+VDvsD1FXlc+vmrC7kl86ntaAAuKO25htJvbvRI3YJkI+U1UW/tDbZOQvK252qnjKPL7ITrCjdjqWXTkTVPn2tP18njtey0P5wun97747hL/19ZeG8Pf/6DtD+PqLrw3h++9/OIRv1u9LnP0B8Uj3DnYQTdFt7sbytXGOr70moDRcWEt4NpYw4+l3B3LnxszhOezamjX+bjvGDtW8xFdd7FK7T1rjApmDO+AX/Q3rB1tB1NeN9B/YpKB2BtT91/Nyjbt2JGda3GHHL9y4o1XtduzSuEoDfr/0+xXG0RRo4/iUj/7juab9Ip9fO3P3a5FhVxt3rrJ9qJ29iCfDV+3YadvHw02hardsdPJe5/TYZoEv9vhO5qMc9Tst8XcWMXaRMI7DtdSn+roSjZ82wV2a/T38eppfMU5rsZAMNpljiwbjVjtqEee42zHA3Yrc0anSCieobG8leX4YHQ/hg5X4oYNum/EHsexWKLHTL8GOkz3QLS6MxJdcTWQ34oNaGtb9RsK08kX3lSZ3m61H/NQeX26iPlfYmbnIQdFYy7P0SZN1twsMu9fOZbL9hbv+sbnUcRPHl0bYzQWDxuY95XvmcZv2I5SD2gmK3UHPJbJbpohBFoGtLvHsAl+3Hnc73wruoN0W2/vWkezcYBtT7SNDO+QX0RwXKffdpuuwwA5ZjptQD9x0OUmlsGYkKeRSF3tO7Omn46edc86NEMvODDvZCqm3WJERuLsj8FU/7m+6fG6047Tk+EwUpWiTo1Dv8Pj5Ft/PXcZsMzn6EaZQ+T7YZ+/juVM7CuQtRSPD1FX5lWC5EAAy5ANfzCNv3EHEPAOo4XYS2aX48sMbQ/il+PYQfj5vd3+TUvDf3v7GEOb+wzF86i/ksrPpJ7efHsK/+vDVIfw7i3eGcNbtfHynxC4sDLTG2MI9g2+8qyhBEj53JHkrdsQ+M4xzt7baeDKOx+FfuDvpADZecLpR0HKwqw5j6L77uI1dw2rzHHcooE+bFuIPd1D+F9WcTYyIc/2ia0M1fFpyX8ayb/2zfzSE72Je8/1U2v7TP/cfDuEvfu3n5Nmv/5Hc/3v/1Dnn3Dn4g8/MZJfzeAc7Wvclb3eX0i9OH0gadzjq28Kuz3l7/7qS52LuOuTOBe4EzREffCbrmVIklr5PZ7sLPNcoohXqmeMSkoJIT+puUbtZPOMg5/TYinleYkvpGv6rxpwRm05dv4E8x/yqQB91fCx1Mp1IGdbwTUlgVyzVZ5NTZwyblB9VJCFF15LIK/hg7kTaduIT9vbaMdKXnhO/M96XuWN9LCWRMGHo36tD8WzJVOLmjtp+vSJCHLEiHQRIHJxAIg/cgRlPJc/HXe9UraROtnckP82RXG/GGJPCB732xntDeP6U1OfnPvflIbw3lbZabLXhxZHsVh1dlDHUBDta3Rx52BH/sbwvpIXRXaEnfCqX8fF/+jc/65xz7tf/tdjsH74t4+PD+9JHXBqLX0k4NwLRLI38ayc0z36di2sRtEmKvrlC/SRcQ2OY09vOnhT9go5fbZgjJcF/e6nuR7jLR8G2QT/GTYqxPw9q2WaD9bR+Z2yN8T7n/xFemqr1H4mDOwxJdhtx3OypF87dchQEd8tWKceQ8PvMGwZgjW8MQD/Fvwd2VH4cqrn2RtKjykNg3V/tBD65e5E7W2PUm1q/VGuzgd2Ikd/H1Z50qXk22pKmIcIOuRs00NfGnGN1HUwSoB7y/YlqhqRuif/kvEbtYFd4xG7dii9SzYTjcI4DsQaPsWqiaIv1ietsY+qVuB41/vIMTYcqzje4u7Tu1zjp0/y/C3AnPWuKXXdKW8FNeTeXy04hpTrnXKwyERi3IbmJx4b5FKkHXE8a56SmqMm7xB34eSx6xIM65xyWDGFhH81n2A5Zk8lkMplMJpPJZDKZTCaTyWQymUwmk8lkekKyH2RNJpPJZDKZTCaTyWQymUwmk8lkMplMJpPpCekTgSxunN7C3qsCPoiHlNfDNmvg/bhlnVu5iWAkJoA7rLnt/5RDsPlX/pod2vYfOkj6NG10L7fXB+7/uFELZ9Vp5dloJscQ3CTVKm9EdAy1RCwVbg2lJRR34B4esF137wyRoImIqBU6gFhBIIsCqFxf+thOVGkTb9kQM+GPh3yUuONBKcon6QbESCHTxDjpBEtbTYFxIjalz0aI/h0Fruv2xrIA0gCIisiDINIHsUsw1N5rhd8g0gF4FpRRj6cjqpP4qziUafV+IqOBvCAe1p3EXjBvxE/RfomhqQP+KxRnXxZJBlQJwlsTwcpNZsBCID4Q7Nyt64KGvPX+zSH85v/1feeccy/9qaD0Xnvp20O4WMpzVUR+Lg65B/ZoAqzdpYngqvIOhZ8hinFFlJ6kfDcSdNN2InEQtzvNJDwCKjgDFizu3jWaAIcMPNcEyOJoSRwjbY/oSNQP8FY9Ny3oA4FdIsFEYbTB5SAeNgGDiPjEordzoOSIm03QNlcr8RMFuCEV8rkEpoho5r6NRQF0clH5fVMKbFiOemYZggzpDivCprp3Ew2D8Bh2QKS0O0YbQznXqOdihPx3+OIqCfRLwL2WCz+auIql3Grg8Va4vuz8dAE7WAEzTgQyUZw7QKU2AVwo41wD0brqEM9Ha/9YgYPUMcqH+FXVH7ITRnDUVeKoIToS9oMy4XWFtGb/BjbgOoO9d2X+M8Xl4Vq9BSy080vhe1GGM+BpLzvBuT3MBDO37trNMfzRnMhelK2qk0jKs0k4/vC3lR4DTATwzUbQczdLCSsUNvFORDoCb5WuY+/1IU3AZa+RtxrjpmUqmLwCfKNV6R8ra1xWm654DYzhCnHDrojzSsA2nTo/SjgDinUMZnHfT1ybAtMPG99Fw95KBDXIMZRSCA3VeNoW48A5ACy3CtZKVC/HMRGPRPDg+xgfbTwZnz79DB07EvLlvWg/Y8WUJmfL/2wa+E/mu8FXrs6psXcQTRwQj1TxIZEfOmljtI8YPMYRfNlvzV8fwm8XD4bw5xNB5Zaj9v7fWQrudowBwDbGPH99+/khTN/4X9/6+hD+YfVwCGew9x3X2vA8kkHEiDYLv/egFv+W43iinRyYYoVFxzEuGPNVh+3gconxeLrkOFjiiOiceWQS6mGKvm5aA//ZjVeO4T8WhdRVtZLrEcaBt8by0hGPmqgCuO4Z+r0uTwnGeAnGtV+99nnJw1LeXx/JO2/8wW8M4X/1O/+z3I+h/7UL55xzzp0H6ni6K7aXcEx4j9h2zO/QRy7gMwri2kftsznqh762LPzzYh53EONIAKLytrZxPIATG+p92WSEMf5E8jkbY1yPsXzO9SSilOF7OE98eL+1hVv3D4drB8di4xHGhxy3caz0zLkdec8Y8y0cB0IK4aw7aoVz0VvHgpW9fl/C91IZ0NBlqvEp1yvom7o6SvCeBj6Dx6aUQNWnsNUcZTsvxKDKtaRr//LeEP7x56855xTp2MW3UZ4zv4MvgATOiMQHptitsKbR2TkR2ZsoQlnVClmMeQXeP5t3fee2HFcxLyTvkylsD0fivP6n4t/zr1wcwp/6B78giWG93JcxUnbQxl89JZjixaFMxiO0pUku7eAYg/8pMNHVbbHtZCa+cRq96Zxz7ld+/pnh2menEveL78v73zu8J+/neB/lOQfyvCIWND5Z5yXXNuLA6JtLxlzPSU7auHPuEWN4fP+ujrfCdYUQbU6Pr0cVh9ZkQsdbRSEML4eKRAzDVkbdGCBSGGfcq9ZgOQfj0VQS5LNcf0r7Z0kWR/IyjGeIWa3V+qV/3Yrrcxzu9++PAuW92VGBmzsFFQd9Q+MfS4d+Owilpb/OuX1Qjd+uGXep0Ng4Dqvh/LFf1xTpdXHEzXVf1g/bEsuFyR1ajv84IsYdMAmFQHZqvQZrAIDO9r85sS/M1FFTSDbjO+U3D+ceaTenrO/rtWn+phHAN3PdmWMUHtE32BnWxzi/5RxQ0Ygxhkb+2Y8nyp4efwwhx0cqN/DpxBTXJY69QP/Sx09MMY2S12krCX0J7INzCZ65x9+reh+n+vZA3bMeHifbIWsymUwmk8lkMplMJpPJZDKZTCaTyWQymUxPSPaDrMlkMplMJpPJZDKZTCaTyWQymUwmk8lkMj0hfSKQxc4JvrPBFmJu2y4UR7T9HTnDtuIa27TXQBQkxNoRA4t3R2rHPJGNJ7f1pzG3mvsxnyER7aowCcRBJD1GIbDtna8h1k1zaL23q2h6dgPxAgHSAePQZI0AxiGATSPCZbjW+HEFpco+r59ezo0HQaGqje9HHlLErTC4RBaiDmtigPst84i7UqgB4piBEQD6pQBWT+FsgQ6LOz4P0UGN879HXXb+vBW0YbBIq+6dxH9HaG/E/bJeSyDhNK7a35ZLoPKioLUOKfReTUgjxPU0F5SOwir374mJtiQXQcqBDjJD7A8TYJci4G6d4liIyrZcErCbYmDYWCdxRbAN0IjEOwJPRxxV2oEfcnCcskwQSEUCLFUBmwBazAG9mwGNNJ1IeAe4rJ6kCCKtK+5L+N73BEH0wguvDOGX//iFIfzGCxK++9abQ3jZCPruKG6RXxPgiqbA4Y1RPhmwcgnQWkTfgNzpthqgkbq6IoJ4B0iOWeidrB+08SkwdDQPjRbpcLsVESJAvzlgckHZ0ihjd6p6FCoIc14sonPavZc0ZjSKhO0GCNfTtOIr1XPAkhJiwiaB/qVKmZM+eURUSpBIZaqco18OIIF9nFmiKIniZHlW9Gkrfxk6RXdCe/fgoJvS7yNpNy4Hyg73LwIoo0nK+1ubLzEOQ9ZcDf9FLPUKrMcGCCKiZQv4uNVI3ll0NlSCZ0VkHxFMFezjGAVXnk4JcgcdPjJGHSfwe8Sssn9lPWyXwMkCxX6uBJ6tw6bt59PTE8WxEnDQjnjrABb1U076t1NH8rn/ssqzZEHhaU+TRhPX3rB+DxFdRGADkRWdjKfMAvHBJg/Rd7sA8TOkvg3HAR+whT4gRb0Rm84+gPOTIGL4FBHHHKs5wwbPojyJs/UK+cl8mF7nHmNjJ/HSkYqD/R9sOYT73UAJUfBnRAJ/rArMdTiWpx1URJGuxX+xH6cWHeZ2OgIKmxWB9x8BA/zbh28P4bcjGUNdmcpY8O1CcKXHXXr3MZbdTQSPnk0lfX9w+O4Q/kElx0QcYdy6nYhvijAneNi0+bmYim88wGikBFJygnyWGG8/BPK0kWGeG90PYNE8rFGOEdQ4LDAJnsHv3ysF+3wPtre3atO7jGVAc4wjGNjPPsglzxHGkwXKcC/x29b6WOLv87Y8lGvjWOqwuCF40gQ+YAHGcD+uds65TwGJe2lPwjsdrjTBIL+eE1XOdQSUJ/xeAXvnfIfz7mnalsXTI7HTrRGOBRlLJ7U9BT4Z85QJHNh0spRyMgAAIABJREFUJvdEHP+NMe89xX3EHHNhPKkwfDzqA+W8fCD18sH9G8455z48EKzrkmg+9Hlj9DWHpQzsv3hejkF47gsSVmnEvG6oC+B7mxtiH2/eFVtesX7gsummuV5Cv5516Y2JwgReeoWCyzLJ2zGPEjgSmzw/Ev/wuav7Q/i5XQknHW63Aa6b09jigcyZshTHBKDN1gXHC4hnybS35T/ZgbMpuF7ANSysQ2I8l6MnbTBnitZYq9tu00hMsVq4gv+49d3rkr6npaye/Yf/vsQ3l/zTBTY5+o+uHYyO5N4R1puIamc+x7D3mGUIjKRaFzpqfUyzkrn9Tz4nmOKf/byE3eUvDME/e02OLPoff/UdSddM/EO8A0Q8joKZRC2Sf9JIed7J4ScxZ5mUWCsqzg3h1VL6yPEWfCn64+Oue61y/3pOWtHvDUE1xyjV2I5rhWhvg22dPg7k5dDSNNM4BuqZ7+zthmuQnEZy/t/w2EDY+wjGx7UqopH7eV3OcuPRP2qpG3NtdZQh0NWcR8d+Z9avCSY1xpIo+yZUtmdEGVfdGi/RryxPrk2GXhop9C/xzZ6xNzGsIXxuAL+t/HtDXy+q4Pf7U5X0sXHSxoiHzXkkDv0R/pNmzA/qsHPsFed9XHtSfSfsEHkb5zPv9RXshmjZVTfmrDB+XQXKnvPYinha+kmu53C59TScrconrgfmHjzOjkf4YVgw1HMTmIMlnMerY+6ItOb8Fr+50bQWbd8QY3wWYXzGsRfR8/ytLnScX0UMcVcWNQo2hY2vC7YJQfInXIPHHCzB/VyL0L8Ltelt0M9zjZ4I5mpDtLntkDWZTCaTyWQymUwmk8lkMplMJpPJZDKZTKYnJPtB1mQymUwmk8lkMplMJpPJZDKZTCaTyWQymZ6QPhHI4jiK3GjSIiAqIEyqCigMImG6be3JE/g9OYQg6K8Tb0TSQIznwiAuP+og3gCBcJo2ea7ZcNv0o/cSPcvrCt2AbfdNAEfQ/0HhHIhvaYgjCKR1g+JJfDfh0iZWw7ydodgeERAF2N5fBtC8qg5jf/n3xVkrdPPphaLyo/jNKH/UYX8/bTlWWAo/pkeZIW0CeahqP2ZkeEzRt/15U20GDxDnkRJtRmxMh+GJgCiKgTQqI0EXrOCP5kAqTNeX5J1grsZO8FJJIiiwPh9xTUSC4H3qGAieMZBjK8HxVBXeQ1wGMA3rDq+wjE6iFZxz7vwKyK9zgjrKd4GUADVkvZZ6e/iuoO9e+dbbQ/j6yy0+6b1f+4Ph2gcfvDeE37/zxhA+cBIH0RbbTtI1BpppgnYzjltE6BgJHFcSngHzlQMzMiulzLdSoP/AVawa4qXa6xOgbnLaOJGnQIXVGdHqRH4E+F9EbXc2mVT0Oyfbo3MaqTkHZizk2CL40sTXnk42QeeccysiRNRIAS+iy/JgfVU6AqONJID7jQuUM3BzCjco9JHhWeJu1XuADOZ7ohHeg/JPApjR0xCZIaxw0O8jviaAFT4N78l3KrQ8ynzi/OKzPVKTGNhqxf7H3wcQuVnmuB/PrsEIXxKBlXjeg/7vOKEfB64a9UyUMdyki3BP0nH4khJIwRFsIodNwO81sOtFKv+ZLwRndn2CcunKkxjjHBjpLfj98RL4c9jbmKj4XHzWZCn3zLOTqG02sVGZnPj7o9K+TK43ofGX57kKtkL8tmpjDNNnBnwC4487vjkx/aGZyyz2s5mJ7w2hy3sykUKYBto6EeUp+l+VTyDkaZ++OEP1Eye0q9MRv8wnca515zP5nggU/LNifzUO+eNFBp9me849crxFiC13aiRP7ntkdZwOympdnY4pjnzYevj/NNCR/uaxjLPeisQ3cVz/ViXXr2V7Q/hiN9Wm33+zkLHarYcylj2E31kAQZ1gnEXkVwpffq4bw73lBJW6X0qbJbDu4Uwc+cUVUZhyzxLjn0T1o7DP3j449lFHhCjAo7wHiSl5jAjmrBnGKP1RKMST0cQyRDjCewrgURWwDyg05of+a9aNUa8spbHvZ9LTv17J2SEx+rdsKnX11ETsIIcvY3/gOkxyBL83n8GnFTjCBeOzCeZ6l3NBYO/nksa9mYS3u74u2xWbSIG4mwAJR9QfbUL5BtVUcJ1jhC6a4BIKx8cKT0uMpFxe3JBB6Xe+L/OgG0WLPC1Ql/NSEpJOxcYPgN4/wpk87/5AEOHXnn4KCUNl8eyYLsp33rgxXPr2DwV3e3+FTop9es3KR3+IoyboKxZV25ksAseWbAE1XR/JTduYj13dETu8ekHCu2OxbWINFx0OcQx757oA1wyLNTDfqKw4Q5sIjB0eLtr6zHIcWYAjJRYPpQwLrDlMphJfgzlG8xBzeqGCD7zlGcanNdpB876grl8vxY//5b//K3IPEbKMOrCm4utpN1lLjEdAMKPSa/p92NOow1RzBLNeSv+yAD5/uvpwCH/xc18cwn/rr0lq/7ffFnzxOL0whCcYW/f40WUtcV8qrw7hVXNbwrCP8Vja3gi+lkcIrQ/k/ixqEcdFhbUfrmWyr0EB8Pg1PYTxI4t9y3zhNV0/5lTdT/QwnlTLkF2fRTfKvK3ZXwRSQvwo4+YRYD3uOIn847oESOUYeSvwUuLxiVCt8R6uDQ+4Y7Wc4V/LPPO6PLHTfd5Qr1UTWHRhFFEoLY8ft3Ka1Kh1bNa9f21JHxPpTyOPsWs8xyrwCAZK/XbAdQT6Y4zhcvLnu2DBjl6dAMU5G45fQT5jPstxBG0S8+6yWy9g+tg2+dsG1w+b+mTd6ycf/X3hZBvmtfqMtpeoIxb9c8a6buu2iP1xFyjPHHFUqPsEzoyjBZb5ZNT6Y85B6Pd4tAvx2gp7HPvriuOovohSlPIS845EHTUpcUT4jZHHNMRYZ2I+a4XD7o4hVO0Hvo4kcreZbIesyWQymUwmk8lkMplMJpPJZDKZTCaTyWQyPSHZD7Imk8lkMplMJpPJZDKZTCaTyWQymUwmk8n0hPSJQBZHceRGHQ4EtA5Xrf3brXukGNGrMfGosX87OLeJM2aFasV1xunb2R3EqSKscxBAFmPbf789u99S/th3nhFTrLbGd+9RWJPavx1fl0ro/X7sky8tde1HF1ShtJ4asyL8DuniVvJ4A6xZg+3mZ8E7t/fXXfr8tc+t/kxJ3ZxebsQH9FESQ1sDFsLYSOJqAmgCqnEn20fKuJHWiuiGQLpjlAWRBg1bRXGyfTaoTCIAiahSOFEiR4gtARGuaU4CVWjjNVA/TqEjBeubTIBWA55mtZTwEhiFDEi6SY/iYvMBLiGqBAnnjqRuxxOJox4Bd5xJicY5kLzdey7MJN0z4IWKA8nnh6/eGsI//Ibg7l775g+G8Jsv/Znc/+b3hvDhQlBcVdTie1In7xmxDGPBCO3GgqJyCcscdU6nievPRS2aiiiTcQKUDXqzBIymDPiJnEhaZcNEYLcJKBVuxI8RIs6khi0Tp7pK/CzfaIW09BhtYvCBSyJeksi64wgY6wDuVmG8opNtNfJgZ5xzbrtCAyJemZjCyh936sP9KpyphOkziZvLgEcj/lP10SiLHuVMrBnjLlOmD+UA+2A9l5F//JFUJ4dNtL1QPYSwpFQawC17eVVB+dM9Dg334Bp7/Cwxxsq/k9zItAaSTXxxhfLksz16pslR9sjDCi+txkDSwH8uUOerXMLrFY7A6PJWApMzRV2yXafA5BARznzWTC/HTl3ZjVCwLJ6HCzHmh84v+pVmxTYmwXORoPzizvdkQDGNYZQ52F4Z8pMHsManono9uHXn3JlnFAqbC6xfzLrwIIb5XCPdi5s1QPwRfcvun36INpx7fFaoOYb4bLwf6arhE0pP+8xCGDIeKbGB/1CxlAz2FYY4iFFEeYZUIz/M/2nPbpLu0P3EmFNxAE97pvf8Oc1+16n4qbQMGY6IGK+Rxyb5999YvD6Ev1ffGcLEll1oZCy4G4vPuFUcSZydbz6MJK3HJcJOwlkj44IdJ+2tglMowHkvkYe6Y8VuLdEegLLfQ6PZxXEEy0beT5z7RXC550gj3ICrOtS3ntOK6ljeH9e0K7mngL3t1vL+heKStfETq7eYyN8vr4E5BVaWZrhGfKyLHaBd95cS3pq0T9d45yqX5y7iWBIe0UJx3kvkWg5Ea4/g5rz46hxYYfSXE8xHtrelPi/M5FiWvalgZneAs+2Pk6lQVwmPpAnkYRPpqTbHf33kqHv/qRwqDqLticddH4vt5xkx3m2kJcbPDfz+USmOlGObSSbl/FohqO/1t16W8BztbcmxU5u5w0TiPgYOORpL+rKU82uMC9B+E0xgCyD0+zZGVPtkIm0TFFi3PxN09dNbwuy9tLUl94zFbskpPMZ5FEfdcT7xseRhBNtjnVRAmxdYW6MvG+HIGU7UVzfb8VqRSn4S1RmKdi9I3lbHMs6bfyDY3K3Lu0N4UUi9jI67cuZRSsBf/8aLMv/+hf/m7w7h9Z6U1fpY1hFGGyD5P/IRaaj7mvNH+l3E3VsF1/vGnGMAdXwPNn7+By8M4a89++wQLn/p3BD+1d8VX7JYSv4nuy2uPd4RTHF0V/rISSJxNBP0hancc/QQRyLNZO0inYkN9UfurODTC2KK1fLd49dGu/95w1UXURJAouoI/ZezwDwyCawB9NGrZQP0kWwFXOWI6bNVfP418LS7P8KgLA3gg3lkA+fLRJ5WXAfEeJtrmJFnTVgd6fHRhpUn4/TVkfoBwv+iUFmd/r7wLxC9Yr3I5g2mAWQxKbjDUY6q7yRWmAhkPy6b8271Ow7LpYsn5W87xBHzaAjcw7kuUcu1Byn9aLj/UYFze64tVWrNWKy/Dhx1VQWO1jtNSQBvHLIJtV5DhL0Xow4ccOO/V7Vr2FOtUOSYs8G2sv5MItxbYPxRqKNFOF/H+IOYd5oqxgL9+wvijWlu/O0vUgsA8n6is3GdCPCM884ujXSd2qchrRv6EtshazKZTCaTyWQymUwmk8lkMplMJpPJZDKZTE9I9oOsyWQymUwmk8lkMplMJpPJZDKZTCaTyWQyPSF9MpDFzrms23MeA0dUcJsxtjz329o32cZPDG4IneAC1xXqsY+m3nyr+aNx1M4f90fGhnzE55zzI3lDSKePGp9z+hf/ZkhvANFARAUxZyjzqvHjP1m7/TujWu1ZlyC25hN1XMV+1INClAZRyvGJvzc17RcYTYVmxj0Kp6FKToJdgkPIg5q4X5R+qGaJfWD991jhGggART71YJSd0yhjvrUOlBvz3Fd5pFA3QAcQbRpCMKPMD50gDVLEmXXIkwR5T4B2iICEqwtB4FQIr5ub8ixQRm4CfBCwT6uqtdsR7HeG8hkBVZZfFBDM1kzwRnkOjBMQlKv78uz9l9p0ffMbXx+uvfpdQRC/9V3BXN1/7+0hfNi8M4SnqJNxLP6YqJgdwGrytMU0zSvBKxGXNAbTIUPZpoH3TCPhHk2BQV53qAvikFOitegniNYgPhjIkVohV2H7ff9CfEviR34Sy92ji5zT7SND/hWmGHin3hSiCeIm+tZzr3PO7TtBfgU/r6IbPAM+clr78Ypse0RDRwHMaepJmGq/yBvzTIQJsbHKD9APdk0rTllYiLsM5J3lE8gD63bdIRZVfArHjPIJ2ERIXtRzQGdFdW6ETO7Lk1V/OmVzI6n0En3cY5IDfQTLc72SB5eIZAVM0hoIzGUm13sMYAFE5TGwkA0wbEuOjFMGgeuC75k2QP/liXqfc84Vaz/+iUpyNUKVoDrGA1i0mNi07u/wewWQUyn8scLqBBCQu5W/DaUeDF5Mn0aEeKi9QQoRFmhDQ9xsS8DtEmfepIFxBvF4Y+8tLilPPkvkeQjjHFLtic+5sI/x33w6yljdHmjjaYdlr5csB2KpNvAlQBMzD75n+fcI72QZbuKPEg+u+t8IoX5GFcYoqd+Z3kpkbDmFw836zhHx/eb6rSH8h+X7Q3g7F8PeKwXjWCpcmDSyD+rDIVxP2nKucOxCBmTtDnxdrfod8TER5h4ZnGZaSvjItWPE8zgKZBv9Nf3og0bKJEM7vOQkn+wDxsCM0U/2zbAEkrSGr48Dc/oYzLFcHSuEPgDHHSy7Od4CSLZJRSQaxzwSPkCd0H3lwHjGGKvSx/W451powA7F4y7iPznKcILjVOhXx+o4EOBcu/kG55eTCewUx6nkM6nP2S7ej+NXkgw4f9h2jypOQ+sssD2FDw7Mh6sAsi8Zbz6oUfhiIq15jAl82e6zgq39DPqpD19s21uZAJHNMS7iY5uoUOYrxPfiXZmDpug7d3Jp+wcd23+E8t4DGvjoWJx6vsM64XgBc3CMz6fw5XFXh0SiZrD9q1Mpkws7QBNjvjzBWkMF7DL7Eo4/8g7XvTyQAUCD43lCSGl1YtJS2uoKuON8KvE8k7dzrIMPjodr46dxr0TnSqRlXQBjibpdzmWePOZRSh0jvS7EPn7t+4Ip/up/9ssS9zOY92FsmeGIDhfoO09dN9zkeCu0qwRYbvqmCvkvu3E7YyYiu8H8eh9tYoH1kvz4wyH8M+elfv7S3xEb+v3vSJy//c3LzjnnxktBENfb7BfvD+FlKe+ZYIA4ziVdOWzv+FAQ1FHatqECdRkHjl9TR3epYg6Mv0jx7OIJY4pPtkfn9HEYwXWzALI47tcEuRQeOMqHUya+Jc0CY1L1og59C7+Tw++x70xYtgoxy3Uhlr//SKI+2ATG2JtMr/UxgHiWk+Z+XZNj9jq0jh16D3//eHzflSgEMo5s4m8hofVYjucC6xUjzDv7s5pYDxXGcCXm1zwiTK3xYkzMKQGPkpTi5Hof+06WT+QNK5tUeN7H+7s1xs9rPLck+l/ZEMuWvx34241P6oSdAKY42gBlzPX7ir9B9DaJMuR0PXgiT0S7ZvmL2FaPVxuchdOnlXlztCfchPXbEvWWd2kpefwI09rIbwHarHmkllxNcV6JwhQjzlGXXh6vxCM/aBKbHoH5b+hs12QymUwmk8lkMplMJpPJZDKZTCaTyWQymT75sh9kTSaTyWQymUwmk8lkMplMJpPJZDKZTCaT6QnpE4EsbpxzRbctnNud80xgIJtu+XVO/8pcYcu62sjP+LAlPUoejwNQ6QhgHnTUAWRyHNpu3v/r30YfhRBmAWmELrZn+3AE3LJ+Rhw0FZ+kQjjnBFtLGpHadu/8W9YbxRX2P+sjfkQBTB9RvgoprbKs9pvjfiAA1DurE5E0jR+X5ALYI6e2vjNvrMOmextsBtv0K2BTmvjxcTyqkrjjDgdApEESaBsVQCxERBFHrE2F+ZSrPV6CpIoM74xCTZMVh3vyWLC6DVC5VVdXDTCXMVFyQJuRzlIDl7CuvyDvARo5mwNlUwFDN2td7da5PXluS3DExEUs35QCuPHd94bw9W/+7hB+64++MYTfe0UwxAf33nXOCRrOOefWqJ/9SMpkOhL/updJugpgQflsBawycZ2xazFNn8oES5Wg3HKwIBIgt4ifSoCVSSq2N6KR2mcTIDJHaKcZ7C2LpWsbA+88GwvqiJjkiMiTLr3EuvE9IyBZUmCXshFt1Y/1BYFZacB7wkf78KCPimkMoTCJ9Ozd1Cb4zVJRSwO4FeKGiSsl3tKDpgzhdqs8gIQP9DWVB1E6KgOo5Y1wzYEyx0gp6ytxk9HTWUdYZ6GZnjVuInPOOI74OOJW6cX9XkyyElBUQCNOz4AAah/uXg3Uzo1aMHQl8MbzVHBE8zXQyPCHtOGlk/uJKu7FfiynbyCmF/fHJfwKfAwRw7TnuC9DErSIFASKNK1Pr3vig4hWr1cePC18OjG9EcdqgbYXwnvHyUlfouJgMqRLc3Xlf0+cEmGP6x6iUvMxfafK8me5EOV8VgzyIMVD8rcD2mdfdkmgDJsNkMUKwQy7TUeehhuon02k0h1A/J4twoCfOKv/+IjapN8ZwW630Kn2SN7vlreGay8WEj6fCILx7eZoCK+ArZ3NJe57jYwLd4ALLTvU5RLthEdDxBhbrSuMCYHerRVWT94/wfhnN25xpZcSwZaO4WveLQWjPAJC9NlK8jmH8c0w/jksZRxOVB1nvcO12G/vCY+gQLpH8JmH6Bu20Kkt4vY6x21XKmEJr/BO4jx5XEqBucccY5utqdjEBOjf86O2oqeppCNG4V+rpZwxfVFHuGydm/APQ5D9WNmVYs7+N5c0JTyWBAjTlEh6dQwR1lyYrr4XRD8XOu6G0ms7EmZ9qnjoYzpbUT4wcMKAmq2HkgWXtQYKddrVWwzMNXHiRN9NMPg+KIEVxhhqayL1VqByx8ATZx1+NQF6lbjubRwRtkLuUjZg2GdcSBqJVb68084fr+zLnHZ7gvn3HHNKjKcWhzI5qWHDOTPK44Zwz/5227YOFhjDrZSRS9xsY0S4z7EugArNp5ibd/jC+w/Fv84uS7vOdyWf8THydiDtJ87RPrbgnOeSlnfebhHUL9wVNO9P/5d/YwhPf+Z5Ses7guEdw+DqwBEUlK89nfX4M74lWnONQK6r9adu3t0Ax7wichRrMTkQzOlMynZxIH3XNnzsTvFwCP/yX3l2CJ/ffuCcc+5PviXlc/0ARzDtSRk21bkhXC6uDOFJLn1tFkn9lyseQ9DbJPy7E6kaUU6Da8P+8uc6rc/faIQp+usNjsdTaNPAUXDDtELZTGhtmms79CXe2zVmPuqfk0vsx9LQejjuidGuVWrxbMn1+M7mIrVO6z/CLaRarbE+/l6F6cX6FMu2Dq0ZB5qnrz6TyF+XyWP+J68JIHGxDjfFulnZ3V+hLgv0L3VgLqWOveJxYKQUq/qvT6SJeGumLwkWFvwk2kqh8NEnn40D4w+2N4Uj5tGDgbR4j4wk2pxhhdINpYW/YxBNjHHWBnPGXtUGR3pmqEP+zkbfU3djcn0cpF9JAKeuUMtoZPz5rXD9MXMsB46tQkhpkSoR1ax5RNrJfKh1WjSrM5wON8h2yJpMJpPJZDKZTCaTyWQymUwmk8lkMplMJtMTkv0gazKZTCaTyWQymUwmk8lkMplMJpPJZDKZTE9InwhksWuwXRtbooktU1uyO/wIt3gT4RpvsE2cSIkocE+kULUe7OIGKB2ikxSiIaB+6/smaGKNOvYjkDd51hfHWaWwCwHUQ49KIQZXIZVVOICei/024duQ3gRwH1FC1AHeU3F7vx+rqygSHnwCMRfc3p6gPrmV3gXqsFRWSehW070HOVZYAr/9En1SBkwrJUq54z4R5lDXfo5TBZQdkcXEOITsmbiKvqkoXFL0+Db46D20odkC9gGM07rjojBv80qwUHWDfBK7jMvTlaCEp9uCBRtduCThRNBE5f32bbf/9IPh2ut//PUh/M53XhvCP3z1nw/h+zcFq1MARXKuEVzVViTvmXYolCSVNDVABi5qyWcJbNryWHBvY2DgtoFkmwCzMl0DJ9L9u24E0ZRVeA5lnwLX1aR+/MQI7yHueKvDbxFltw2s/QzdGRHDU3CCpwnjRrqIqht3+AvgLBU6O/PbIZGbNK6NULkBlPGZFHL7REaeAVWrkxRARxJ9wgZ1CmkyVCapam/AthAHBbtp4Hvq7vrtWmxZifjxJIBGDqCUqVmHrG7OiOIkqrQmThY2TjujPfVoV5Yb7XMT9Gm1IpSFuPaTz26Gdw7oY0aBFsDNZ0SYEhmEe4jvK5nPDqlNzPhTjfjJoFDPjPsQFXAM37xO23vyADqbtleC7a7SDXQoMcmgtbtRRaxf+w/th+Ngol9Tj105p33gCmms0JySrixoe7SrGO9X7QOo401sy4cS3kThdoB2xWGMZwYUikEde7BBe1P5JMqI6N9uvLJRfMEyISLro7W9TeqEuGP6SR82/jRk/Y+alrNFGOjzniCymPVZr4hTw3gWbWwXYzjq1aN7zjnnfrt+e7jGOQbH8mMcpfAQx2VUMPJ9vCeFfzrqcO0j1jHGh2wyCYyZaLUaNrEdyz0XgC793LpFQ95vJH3vNnLMRwr8+dOFYEGpCkza84XEfYzxZ+UZDLHcgjhCUt04p8bYZgL03d1EkKs7RTti2sZgdo1qnWLO9l4paU2xRrADhOy5qYzxPz2VI0WuRdJn9fU5nspz1cTv9x3wuWo+yj4g5bgZKNYOuTrGMScF7IPzcrLaeGyNQt/yhIOM8/H232V9Evvv3CNzfkSdwd4Cp+Mo7Lav/uvAek8Ibx3CGvPZnX3Bgv+Vr15zzukxyXwl+bz+wf0h/P49aROXMmCvl1Lmo5nU+YNC2lNBBnSPFB/heIW1vHO6LTbWPJA4UuCI93fk/c9cFTv8zFWZ6053unwe4eiGO4KYdbBrlttiLYOLI8xNE2AkM8zTplKcbtRhY6fb0shokyxnhYAE2nSNsqgO5Z69c0jk+TbtybHk4dZdweSeW0qiZkDszsYSvn8sZTtZyvu/+dobQ/jgfJufX/rv/6PhGn3Qg2+8LnFflHqoMFaM11zDOR07KffiP8R5qzOlztgv0/f0WHBcqnA0UoWxVYxjhZJbgrDf2hc7XBNdmcn92StvDeF/+7OtfX76K2Kn/+r/fX8Iv/66lGG6tT+Eo21Zczk+EEzxqJS2Mt2RcI/6btDnUn6A7GPWbOGnfAv0PE4uDqBA1ZFz9Hs8CoRrmR4Up44P7SHx2wexoOo6nH2mFlA940bYWI46btBfZXAgFd6p1vS5Not1S5bLaURiVSdB7PLp6wVDfPyPam+nvz/0GoVB7soz9LuA7jtDdQjbI4YWmOIRxgtlZzdrYIoLlHccMP4M7+HaXw6j5Dpwj6oPTQ1ov6GjFCv0B6HfKGKOEbtscKmIU50c6VuHphIbmMdpv9fUCl+sfq1iJEMwDsxrIs9ZknHoSAc+h3JjHMQa618rMN/p16Px9wp9e8E1Oc5dYTjEHUcYQyqscucfEto11tUqtrfmZJtxTtdznqMP4hGKsP28G3NmPIKKKHIem7Lhb2u2Q9ZkMplMJpPJZDKZTCaTyWQymUwmk8ky26y5AAAgAElEQVRkMpmekOwHWZPJZDKZTCaTyWQymUwmk8lkMplMJpPJZHpC+mQgizcQN2H3W4HVDmtsD2422B4c2iZOzCrIJkOcCjPBHdaxHw0QBbZ1n6aPA0H8OPU4gBDGqVG7wQOITpVGuV4Gtsz3aVTb25uTf2//4E93CGfG2/uvDIgoaIgcZQo2sBWFbVHBxz+r6ySAYEa4VChjP+5wQDPErCtgSPh+hWwmroI4D8TDh7swMQakeSZ4rkZDUZhiIkw2yP9AJiCmmDf4CYCuJlMAaQTN1q2AMyvWLYtiifeMgRfenQgSbCsRHNEI+N4HwDvf/+GHQ/i1f/GHQ/jtP3lhCF9/6dvOOedu3RZE0ToG4gZpeW50cQgnsaRlDdZiNJXMHZaCfSo6NFJeAJtVyr3nI8H+kLw7QkGPgFZjfZbgto1Q5lsdkm6/EowP0bMZkJc58GQ50JljoIQnaKvZSO7f6ZDFY0eMstw7avzdWTQN4HGBZ0th/AMGl3RUovxKv6/V6EbY/vJ0NKIPtVkH3kMpJN0p8Z01bvWeM6Iwaw/Ol5jLNIBI4j0qDiAwifIltTXx+JgGPkAha/geICWJOas9KE7nnDvs0Wp+QlXwOSU/kc9tExRNf9exKYkUSmC/CfAsSaBsae9RwD76sv1Rji/4+OVHV1MFuE/HqTicBdCQvZtk/ew68fsZxjnTEhg0+iOE99E37EQnbWiZFCeuOaeReUSrx2D8JrlcVzYJzNvD+CSaW2GPgUNOMUYoULeZ7knl/QHEcE8boi1pFDcHghKMgSIF3Vn5Uk1gBkqoPIMtboKh/YgIW/rMhsdIBBDqIVYd216ft2Z9OtI5HgXSzbgDWGONK+/iC/gA+l36xpBvblYn22QawNcpDPvHhSZ+gujhjypiqTkO7nHmzjk3pp9GHt5uBNP4nfqmc865A4xft3Ip/MNKkLlfrATBeKc+HsKLscS9F4vPOljJs1t16+/gdtwCBrzEeH89wRgfNnEpAWI32h7CV0tg4Tv/+Z3m1nApx1znx9cy9n0vEmzr8UjK7dpS4n4zk3vYPjlvqXtfwullAENbKZMEhg+DZfrsGuP282mb/znK7Xoq2NbnjqXsJxjvTnck/JnkHMIow8nuEE6Jw+7yMZ3JQGcaSd+1nEsfkY6lflyg7ROzRj9Vdu85XorNEJGdqLZM1KMfoVphmENUXT9n5bEkxBv7UNRtHET2BXDDirp5Mv8cP24yOo7T0/3xeE/aatTZJ1+9vS/jj/lK6urVO4JN5dh3Da7e8Voy1IyBmpxJ2a06TDWPMlLo5rnY6o/tXx7Cl66IvV19WnCuownRwyilwc7k2vSi2NvyrtjN9kiu54Wk9WAu96xxhE6NOQ6XSOqOEzkGJjhCnahjZjhWxty4WOA4iCXwyQcyuM8utHXEY7SWcwzgQVZXR1adkzb5wYPbQ/gPX3hnCF/+2eeG8M/87Z93zjn3YC3v3h2Jz9i7cn4IV0sxiiiV/K8xR0+rQP/qW6skQjwOtAOuFfHYL5KJcU+8PsliLYh/xFFGmZOyWh5K3xUDxR4fiX1k8J81/Gfx1I5cv9dipZ++I3jpv/nvPTuEv/7gz4bwdfjMuyO5f1FI+S/mmEzCr5c9rzQ53R9QZ12z7euKmOIUPkth1lFzdQBrXKOeE657I550CHMxBGNzxKfmpky3Wj/2rz326NAEaY2Jr1UpR+zAn9aRfy3EwVaSCijU045v+hG2qzWeMSl9QxxIa2jefZbpeOj3B5pnEnM9HPM+lEmKPp02l3DhsHu0BKaYc0297i75J+Y1U/YGn0Bf0dkQn+MZcurIRGBtHfK5Qlgh0tVRW8h/x7nNkHceERLzDDumC363UPWGuS7bnmf6UrC/5kIQx7BBNLMoxQM+u1A4b29szjU8EpH+Rh0TKlI215XnGmseRBBXOEZDHSlas+D88zv6hGXc5mOEts6/MzbmMw20FSK9U/X7Co4+6q6zTNSxF6HfVh4j2yFrMplMJpPJZDKZTCaTyWQymUwmk8lkMplMT0ifiB2yUeRc2n1JwR/GuZNAfb0Y9c9xByAi5GHY/NpLHZLtD+udqfgyoEuf+qop+DWL/1f30GeXfxG7Ufp3NoFEhXarhnbL8npc++8ZolHlzd14gdPNAwrVoe97Chp6iS9lNtnMxK+D1FcpyhSi7u/40kzFHdhRyi9YAt+o+HaHx+qrDLwT8XHnLL+Sixr/lxs+O1Tmi+fWeGes2gS+iEI5q527uD/h589n+D5Efc3Cr9GQ3odZ5b1/Mm2//r2yJV+jz5CFw3fkC83v/vE3hvAbL35/CF//o98dwjdvvDuEHyzky/8JrG6n+yp4C7tcKuzOouO7O5cvNFn7KT5FnR3K17z7Tr6QfWrSfs18pZSvkLe5VZg7e/BV13qNg9axEzfFJ637+MJ+t5G091++HeFT7jFseTyVclC7zZb4mhlfQY+4Axb2NEnxdfZZpDaqB2yMO9+713PHhfLpgV4z2JmOP9p3T/jYK7ij9bSdsCHxuc3ihm8KERDwxXyMr/r73VRql7FnV9Wj9yT4cjFJ/L4x80QzzlBwIf/OKpmE8iPhijsT8uLEtWouN1cYjFT4urBCnrkbkLvq7kX88l3u6XeWqS9Vsdss4U5L1Bt3L+7F4ifUBiGOeYa/I47Ql/ZnVJ34K4O7lYd30g4UAQF9B9KVwj4mTvxUid0Yx671mdw1e7s4GsLcEZQX9F/id8Zr/+58+q9+51CWo/8L7VzEAKTAV7vcXRml3IkkdbhbjXF7a2crPMjx8xJ2yF2sy9K/VXuC/PAL4mHn4xlnDvQxcYCWQfl2zkZLxIG62mSnJX1TcMxbdmU0C+weZxtDfCW+8uVu5sqza9o55+LVyfhJfQjRRLgbMbRrOLRXtOl8ktrZyh2FsIk64JtVucGeVdq7uohC9cPd0chPsA432P3aePzHj6KPbeduJ9pqGhjj3q+lQL+9EuLK2023yyeWHWsVdoVcrGUM+24k48YxOphPF7LTkjsZzsXiG486ZAM2kLisljhG2OGe4p59jGGfTmWr2LlMdhYVlfiYP47avM2xc/PnR9ck3Zn42pcq2VX21EriTjEwurUQ/72dYjztEQEq8Tqwi7Lxz0c4xbkZy+6oZxrZ/dv7hxX2KKRzie/mWJ57Opf6/LFt2fk2xjszkGoq7qzelXqLum0kUSyZO1xJeY8vS4MvSuQNw6k8xy40jgVwf3/HNJW5xCrGDhVMdrmjgC4j5bqAamJ4Zx8P08q1BW7OCVCi9Lyb24JwmT6jD2/Q7uPTdlU559YY/+UcxPd0Cy5W3ZN2/+FNtN+JPDcnmWgHdYVxUYGGWx5j909HOLgwlfb4zBXZSf+ZZy8N4XNbco8qRJIR5sReoLz6skMZcgdafkHirrG7NEOPtTvGbmG0z6O5lFFVyy5J17WD1bHsKB1hzDUeSXxpzrmmlO0aY4rFfUnX4UOJ8+n91vfswPZvHMjOfI5P52uJ4+WXZCfse/AZX/2Pf3YI7//V54dwPw6elJK+BfrlpBCfCWCA2mHuuBO49veLXGXr13/U/na13ofr8A0cWzYIp3xWrc+2aRmRuMEd82gmKXbHr9UOL/hD7CaPHohNZuelr+t3nsVLqZOdt4VQ9u/89WtD+O0HYiv/62/IO+cTsb3Jvtheid2yedquF9W1tE1uuqtZ4p6d+Zsq73dkoVppezXmI43CO54+PsrUrkauUXXvUTvs/XE0aqcl1+v9u2K5C62fGsaRlFWGPi0JkZGwgJlhwk4qSUm7QRklXRmFho/RBnWl1p3ZT5G41t3DdrfJilCQtBn4vaDq0sv1D7WbOvKPpbkrVtUJdxZH/nqru2fVewL9KNOdY35JKgvjIbUvTfsd1CgHxK3qIfFPTkuMP0jIYHpz7tLs2kHzCHey1xrjn3UFWhXqPuJvSGrsgLmhp7hijj25ps92wGDjv4ez+5zDr6EuAutwaOScj+od14yQflou90vJOepyTdeENSH+LkLVod/tsObT26RuJxIHd8Jm8G+0N/3bn3/nLhcFo2F8zvYgt5aBsfTjZDtkTSaTyWQymUwmk8lkMplMJpPJZDKZTCaT6QnJfpA1mUwmk8lkMplMJpPJZDKZTCaTyWQymUymJ6RPBLK4cc4V3dZudTA4tiQrInF/S+3fysyDmZvANujQVmW1bZkYHM/feRi1wowFkAJN4PfvRh1k3qGbKwIOzhafkkL88EDm7t/kJFrhcWpCZQ6tkfYM+IQB1wV0ArGQcSIYkBI4AG5lH4E7pdC/jR9P26uo/IdXR0BkRYgvAnagrGXjf63Q2cBe9UAKdRA9D6kmng0J4HuQB4XRQJyJxxYKPKeQU47lgwixfT7F+1MeSN2V8500UK7AiZTg1BCrR1BuBBRJg3DdyF1ZVy5ZRvSKpG8lFCGem+62gBjc2UKb3b0oz96Qh+cvfeCcc+7Vb/7r4dqrf/zNIfzKd749hO8cCHbIOUHWpFNiPuSOnZmgb2LwItZli74h7iVWiBMJP5NIHFtoExeB4jwfCYrsXC73T8u27DJwQIhaXKOu2CZW4FkUFfDBQItcAOLuciwIue2kbUMvl4JrJm6VbfZcI+kmCpR4WjqtdUrcj/tzVQgH/HHjgxlnHaAy15H/nWnpvXxqWuoArpIYy/iMeKUQ6jHxpdFPIN5IHxVRGUZR+vtR+mkOlHY7dDixy9UICFP63ZKIFdxDLhjes+1gALil7NDuRHhV8OMV2vVaYeslvALqkkcMsA/o8UVj+F3ieIncJMqWiGEfgrhNJO7hWQEeRHhDro2CPfmVBOsWOKLON+Yo8ALjjKIAjgi4++OFH+tLzFdWn0SxT0dARyHvxLanpb+ciaRV6CzYCrGw0+akDdO/LwFRW4VwPNCyVJziQVV/f+Mfk7DuQ3kuQ2BdvLLyYbeRjijg30al37Gw7UehjqQfCwd8agixO0Gb5T1EmiuUcSLh3uYXAUceEXWNZpCM2A79ZcE+IOlQhkRnx6OAvYXaUshnn4bxZPNNNkM3+aTKln1WV58KmY/yiUC5ZLl93KhjJc4d4dcKIvlyGds9WErFfK+4M4QvpS2CsazYZuU11xNBZ16KBQv62VhQxqtInr2dyDiY+T/XjTNH8O93YSwYErodjEk/HQsi8jN45+1CCv3F6u4Qvle26M6fyC4jbknHW9X9IbwHJHsylQTcWQumeDeRPHN+csdJPi90R3qMMSgl3vkcsMsN2kwFhPwqE7vdWUo82/Brfd/5APPFZFf+/tXxhSH8pUwwxXcqSWuWyfu3d2S8PcW8YoQ5a9q1a/ZF+VTqpwHCNIQSVDi1wFrIMFfBuIE+Iw4cZVQSK6xeijD9ShdPEhhjqzSFjowKoPwUmlqVxcl4FBYU/VgTGIczvhHXVFbS9qq86dINf4njTK4+vz+Er790OIQzIKUXGEwnC7HPKZivV7YFo33tWhvnpXPSTkdj/ySjeoBxDuuErEPmDff08xMiVBUJfMz1MYw3gQGOx7BDINKbh5gPAse9ethiItMZxlnA3a4OxX9tE/M9QV0dS1qmOzI3vTsHXrzzk7MdaYM7wCi//tbNIfyBk+OOoi8LGvprf+8/GML1M/CT33pL3r/X1ttsV+bWRD06+JoK5QP37kZYZ8KQVLUDRhl19VVXGJOwi0Z98uSQFL7JFRhDo7Pn2mu/zhgrZCzGU/C1nJtkPOJAYUn9a7yru9JuxtO2PquZ1GuKtO7cFST+F3fkRX/rJyW+f/KSoOXvL6XP2JuivA7aPmgFHzDF/G4pJuHG29IODwt5f4JxwVYq9hHhWKcqbvvUJPaPtyIASllXcWCM3zi/30/h47KhLtAvBsZNGY8HDGCKqRpjjXRAjp5cc3fOOUxHXcZ5Mf04DJ7IYoVCBVO0n1clxKAG1rf1WjPbkh9PS8xqvzYcq+P5AmslXOtFW6nRyEvM33JOirr5Y8xjzrhkS7up/ePJWLV3/28ktKe0/92GqGFUEMdTjCPFUXUKZUxkMhYY+rLTpQaEesN6lTvU8XiY349VB495BdbS1/371/wtAm9Xv/+gnaKuiMqtMffJYYf9Vdoey3jhaFeh+RPHRcBBc25Of9sfsQifoX7bcuyj/XbABhrX/ray6H7rUb+Vsf8JjOE4/JgAQc141mgHfTxMB1/E+UvK4xaJ4o79Pq5EXaxwveiOT+DvlMQhU3HjX0M6cd9Gd5lMJpPJZDKZTCaTyWQymUwmk8lkMplMJpPpzLIfZE0mk8lkMplMJpPJZDKZTCaTyWQymUwmk+kJ6ROBLHZO8DPcwqwwAdhO3GNRNwFOEadWbfAEkQk+rPEmWN8nqSaAqzir+pJlbArX3Jzc3v7oA8Q0c7v9bCI4k7IA7re7RxEkgEopgS3Bjn6FjqyA4VN14dn5rv7e0A78CESFESBLGc82xEGewRRYb3UNNHHAJpn/Rm3rP2mHCfC1bDMVMX1ADJOKucL9c+Bc1kWL0ZpWcnNcrCVN2PZPPO0a9lECudHgpUks6J8oE/xYvG7tplrIvRnIOFefBTJoJFifO68LHu0HfyL4oOu//+tD+Ic/+O4QfvXlFk+8WMm9E5TPdCwYpek2EWaSudlC7td2BiwFMJKzDk93AThi4nu3wardSoFqAyJhAjTCCHGPCiCbPFhBYorp8NMEuG5HWxEUBDEXR5VgmjLYVrlq49lvpLIelnLvCjjGdSVlmxAPQtQ1UJ+zhuBrjxSWwo+IrIE/jYANIQ4y9uDciMVUqNYzoolLMDBD+MS4R0qGfArTp7AlgQdOcU60E/VOvKcIoIlCuFAyTIizq0cn7yQ6MyTfc845ZcS+eMJo4o9XfE9KBBFfj7Sy74iBgSHWOAocT9DjZzPUa5mj76R5wI/XmT8+hax2DFfd34HWTBAGVlchaQGZUT6IqCPisD2YVR5XcWak9Ub40Q4ZiHq74KQfKeEblpWMW+Yjyf8C1wugHon47ceqD9fwqex+UUD0K9kcCC8gOkfOjz7eAaq+TyFRjwqNXAHNV4jfV+hoSGGFOczytH3adRBFeVZ5CL5hvyOqAvmJlh/zuJ22jHSxXRElmDDtKXFQ7b/jMjAVCyCqQ/2IErLc+4946r83OiOeXr2mPDmeDvngs2KCFWo65G+TR/51TtthoB95kv3EkZOx8hawnMRb33WCxfxT98EQ3gWq90rSIg7fSQTle78UxO2XC8GcXhqLL7uXioEcLCWcAZFKf9sjkY9G0u7HpaT1EOO5EcbBVyeCRz0Cqvd7ieAY760lvc9EO84557ZiiftOLOWwwlj1ObczhOl330hkzkBEOhHDO8BB966MaN4tjH1pklUp7yEOcL6SMrw2k6NQjpbSyO83LT76+V1gnC8Jmpg+494RMMU5fP0EtjKRNOa4J8lO1iGJ9VHqX8NQYqZDSwpsH3GPuPNjfzkiJaZPjTMDaHON4eueDYwhPGT+9hZEUfE/H7GJc16u0Mj0R6T3kQa5xPFI/z97bxYrWZLe98XZM/Pm3atu19L7TM/GGQ6HFM1FBEXSsgjRlk2JBmxJfrAAyzDkF0MQBNiwDdh6F2DAWh4oGxZN2mPaFneRMmfIoc3hcBbOvvV0z0wv1bXX3XM7mx8yzvl+UTeibt7uLrIhfP+Xijr35DmxfPHFF5EZvxgAo2n9dzMFdhhx0DOXBWl98rTY2+t3Dvp0cU/ytbchfe+ZJ+EHLkm/KeyRURER0MeBY7xG/nISO9km/nuSbv2OKFk8m/FkzKMcYjYc4h8cuZMV0g9Oj6VeTvaXfmNSia+NZsARI+ia7Iv/Gl6SAWF8SZDn05vS9zNxSebw5hKDW1+SfPzR/ut9urwuz/vI3/yxPv3kR94t+VogGHhDsLrl03t9ejZdluP0VMoIurLJxpivO2tCfkQoj/1IMn98Uc2W72T7cGil/3BG+RLYRxx9wLaK4Ke65zNWrALvYRdvcKRIXDt/kefQtoBiXZRn45LjoeR181TuzXJpkw9/RFDT0a5gij/zx+LXv/NAbG6xvjyqKSulP7bI6+ZQ7GMyF8MaZ2J79FNc4yww94qSswE15xXEpjqYYvpjx1P7j6tjG3Xz0djB9PoxtAlfyfWkAMaT6vLFdX4HDewgUTl2BY4BfJPr9CGE6kr3O+vkZ4+/cxG3/veEjk900oFBMLG2Tztx2pVr+qEyXFA9KhbtkIYGXSw0hcsmt3NMFZ8UQEobf906qGX4xoX/KwA3u3Z8i1KMV1xfR9rBYtOBOscDMV6Cfdh+6PhGp2wXO+bFrRcR45gOqR3CUjfs1xd6+0OyvqxE7OecRhHop7Qn5jF28nV2TIv4ZVF7tg8uXwnEPu2Aa9B0rMbfzl2c6fgprufgO4VVv7fTHbIqlUqlUqlUKpVKpVKpVCqVSqVSqVQqlUr1mKRfyKpUKpVKpVKpVCqVSqVSqVQqlUqlUqlUKtVj0jsGWdxtoQ4hdKPGv1Xdd+9bkbP1Pj27WdvFk17s2cE8Rme3jTu7ut8Cprhu/dvdOzQzc+RgaB2kgB8V4gi3zIDISoHr6hB6LdAFpC/kubxzDnRUWQsepK4C5YmJizinYZqzW/eNCaMBGsf2QujQs3JwEQ7K5yyC2BhjIuCbieKI8JwepcSt+6hjA9xJUnFrPtAnKGcJfDKxxtnaEqeymApaqwYKywC9GwHDlrbSbinQanl0hLS8c1w/06eL3WXZciG/mMldsaVv/otv9+mv/s6n+/R3P/9Hffr47kt9ejF7IHkBeGHTopk2gXgrgRRqJvLOHAiEEVAgm8BYEDe4CRTapUQQvnvxMr2dSVutwf1mHhyNMcY0cyASAjjG85SAlkQSA3GZEfKdALU5BztyAXzO8VwQUAt7z5VCUFlHwNdNYXtz4JDZ3eoRsA+1f1iadYgIB3sInCraOANWL/b4cWOMgzJsPZiVaAUHT7Qn0bNsqwGHWek2LjbWovocfG0A0UlsaZy8OZugWJ/EOGYhpGPwlfQPSHrwo+0KdRvCGjuoybfEU3k8SkNcPSBx08p/TxXA6Q8s27TCmEPcLG2p5DOkGzp9uSFmnthHa8/sgiXeE2P8TREXDMEaYuyQzVFOoFXpyjoU2UX9W+LBHj8s3zN5hTae1sThIF0CMYgxcJZI5c7Ap+3qcO6MuUD2zAMxDI4SiKdA9hREA8r104XERXm97AhD+PFxK40YwQcmaNskEMNkgY7V+adQH2R9068QFxpw749V7cB/nejf0D3n3VsxJl2hbBzruzpKV8C6OYY7uNicIO0+DJ/awiZDkewq48s8XYH/1b/zYn08rd/c3Idj5yp+4u3WmjMWSu2ewE/sl4IvJCL1Xdl2n55ZDN1+LcZ3pRDU4fMDwSsShf6gBBIX9sZ+XfFYFvtZzq82cFzE/fq0Tx/jCIoW/uhGI3jHrzX3+/SgFZ+0lyxj7gHq5yjmuChttYlBisdlHCbAj+K4jhyIzAkQx5Eda4tEysOpVoW4dhfHbiwwjj7RyqTkxlzmMsW6vP89w2W77VUSWF4Gfppjx3RD8ldkUj/EFK+vyWcLoEC96x/OuoUfQ0e1q+C6z4mtkhCaMIApDi7RcEmls78s9v3ZQRMzzCKmOPRO53ig+GxmiCB0rhP1GFj/iZmZgoMAYic77rfE5wNfHAH9+r3PP9mnn78mWNu1GghkTxmMMcaUyO/p8p0V/HiCdZYWMRlR1w1jEYxNjXMM0lmkta9ejTEmysje93zOGAeDS9xtXhD7jPx2cdGBfO7ekfi9eSY+6/ol8ZOLe+J3C2CAn3hBUORrsfiKP7j3ijHGmMlE6vBD/+mPyPMui2949dU7ffpLX3qxTz99/Yk+/ew1SUf4bNeHE9TJYo6YPZJ8DwoEIDyWBGtVMbDPEeK8FvaRWD+cFP7ApZ6Jr+2Qysa4Pigfi78riJYdnEUsR4G2bx07wBqWg97lOhyOSGmQL655dfYEZ99gbYMU6aOvC4J6fE/8+/c/J33vQ/+mPPuzL0p9/eLXN40xxoyGPAMJ62NwK+hWpohk/al15g8y1kcZF2+Wn45WwIlGgYguDjjhJhCX9UjaAGKW4WGKNmwC91Mp4w9rhw1xyLQlul3ONRu/P/at5yxfw/MJPH/m8T0O7hbjUQD3z1jIXeG1cybWA6s7cAwg5WCAmS8al/H0sQDiN4QsjgLHCoSOB+w+60wTAmNAjHaLEau6KGf4qeisDYfGYickoh04PgZrgjw2kXhp1q29P8XfF7QfZ9pHFHuorWgfyHtvw35fFzehNkH6gvOqrj8nPNbIoZyzDIHrdD5c+/T0d8ZWKdJl4J3BuLX198/+Or/PcJ7H9TFghRnzMVYE+j7GWFMztu2+C+JaZ8L5iMQQ0YprHrpDVqVSqVQqlUqlUqlUKpVKpVKpVCqVSqVSqR6T9AtZlUqlUqlUKpVKpVKpVCqVSqVSqVQqlUqlekx6RyCL29aYxm4dbolDeJOoXu4qbwNb3J0d2cARJMmjcT/O894mTLL3OdhKvspbag/GaPns1euQ97bnoI4fdc9gMPDeU1fLbeAlEIANEFnEMbI8VSv3F20A0uFs67c1FvlxDSE1xrMF/sxncY85i4ZwPkcKC/kGxChgy3yd8PrqCII5kM5EeKTAQhTIK0iKJioFnVUD/dLZ5LQRPFqT8F7BAcWtfI54hbxYl7xsCIIpXZOt/PM7x336xu/eMMYY8+3f+FR/7eVP/UGfvn3/C326jAXrUhCdCTxaVQCtVsPm7EcHQKJdTgW7cykTvNFmJHkdwh9tZ3L/YCDPGYL1tB5LemBRki0qnwjgEyDWiF7rULbGGINu4PjJGHbTtTgxdYmD2TZ+AeuTAXWZhXC/yFeHdkuArciAUapheywz0V1l6ef6EOPd9Q/iHXNiRisWDv7DScPf4O6xAfb7AiL2maMp0URNdX5fjntUH9o15PnxHqJAiRF1sc643+a3JbX26GoAACAASURBVK459Jq3TkMOKloFmfevnYgI94+dIURnR05PwUzhGMmmCuFPG46HsMkEvKGOFtag/7LPLIAnndOngrdLgmkDnktOw2VcYj8QXxAtWq2C6fHgsqlT4DfZ32JgggvkOwWCeYC4sQS2vquvKZBcRIJVAZ/OIxPo90HhMTXabWEEz9chrQbwPJNK0qPo7NERxhiTkbIGzGuof/a+DKhDB00MHDOxsYyxswtggi+qC/uVNaQDPlPuJdPofLS8ky+U2YlUbV9t6vOfEQfew/4Z4oL6jl9ZpaZAbnLfj1g99fyu1zlqIYA9JnK9xv0cmxwf4yD+z2kr0niJ+EcZtuKheVyqIsYcUgaid4l8/1B9qU+/kkhs/Y32njHGmC3EJz+WXe/Tp0Zi71tAIA/Rxy9V0slmwK8Rg9zx10Y1/EQmPo04vjcqidm/ATTxPoycNMIRfNLCziEixMZ7M8kf6+04k5h4vwTGEbj/HHa9gJ1VwF42Fn1XoA4bLBJw3jfE8S+zubTDGvIbyZTIPL0myNHnBkt0ZXMMH4i53taa2NuolucVmA9lmEsQU5wD+VoxJrZprlustG7iUE6Bx4P/YLwQe9YRathSgGgYlIMH5vhmx8kQijN0GgRjWOab9U/cfwM/0BeDIRnHghWOqWrgD+OFH9tfLZb3sN+T2dceS182wAqv5Ygt5jiDAiJW2EESby5rEqcROUcG8DgmHmXANQourUSOfeB69z4iBRnioZ+2C8wBuZ6Gea8JrH8kI3nO1tgekbMtdV/ckz5z5+SkT3/njXt9+qltQcJvl+J7vvLlV/r0F2u5f/unnjPGGPOXfuaH+2snx+JrZ6W0W/as4IgHqMOXv/7dPv3Kd2726eu4f8tildd35egfx94XwPTK0orJE3FIEWN/9AP2t5iY6u5f4mE5dhY4YmkgA/P8SOrWAKs8ayUmjcEEji0SOSZ6nfG2g6Ql1hjloT3RDhvM3eH3Y2tbLdYbd7l+iX4yA3b5wV1B728eybgzfEbG6B/4yNU+fenKsr1+/Uty7+Fc2uRoetCnN0bIK+oN2TbDASf4UjFzew/9azD0xFFbdI5x5D9egt3Nh0ROnPUkvsebdI5GaBAMxHCykeeoPmLwW2d84XqsPw517mn8xyo4Tqsba5w6ZF2dPVpk+akLHrthn7nSwR6tv0KdNnH8Mdqlq0OuLwey6kPzPnw9pNjjm4ma5t/jwFFGRBMT01wH6ta3fu/gi/EMt4l5D/p+KF++8vNeJ9+SHuDYiYpHDPI7gBBe28andHUtHD/7ROMcKyn3p8357RZ5EL85+0bQl5z7aOcog4wnZlm/kTvHLj76qMeHVWPNnH2Ix0B241uD2Dhxjn30x4El0gnmmojEnO8XXOK+xf3TgTDQQv5W/SpTd8iqVCqVSqVSqVQqlUqlUqlUKpVKpVKpVCrVY5J+IatSqVQqlUqlUqlUKpVKpVKpVCqVSqVSqVSPSe8IZLExrWnstuTQlnlni/052+rDuNnzRYSLb5uxk78A5iH0xrcLcXyeiOkJyYfEDSGIw9eJiCCqV+6fzxdn7i+IwgJzo54JjofPy4G7I2rR3YIPdMU5bAgH44y6qiM2qCRbYCGiAEqnKxuRMU1zfr2RNOC2CfKFsjW2zHxGDkOtwJupUBF1G0AToC0iT34HteBbiFdqEqBXtnb7ZDEUhJe5JfiaB7/2pT69/5kX+/SXP/Ebffq1+y8bY4w5agQXtJMJ+mUjF6zMFNylEmWeg5ewNpd2WwNSc9NyEneAJ7tk5D2XInnPxhBoMSCVZsRLArdbxfL+o4VcLy2ql/jLAoyoEZAKhyWBCZDjrWErtHfLk3HRp+f7g7wEngUYyQJUu3qEvufJ4gyIaOKgiVAllpSoRfbrw1rs5r4RbFxaxmfySjQf8crOe2DWc+ADiV+9AxRp1qGRDbEhQJUS6UxcNNGIwEKx3RLk61y8JvovfRoRkGnix+qEnh11dnMOytUYY8ra70hXQXSep1XQosReUvU5uEq2z+PQee9PVkDvhsaoKMTq8/yd9ubYBK+jKtYqIBsL+HL0vdI6kwV8aky7gl8hNnQGgyKSD9RcU6E92Vc7W0hT/+8Do7n38tsi4oMTxmfAYhJzmqBfF2hn4o67YappJJ5hHafEpuP97JJtqH8Sr4Q277Dx07m0274R501C9hjj23os6RHGwwH8XUp8Uld+2Fjj5BWx3Qw2RHxxwaDHeBVCrp+rQL01hf+67z1VAKlEDNtF0chJ8ej7iekN2XsQfZ+t4G9WAomeVRxypejjPmSxQXlCqGGO+XXB6zjWISXuDvK0cwhjzOtEh9+qj323vy3aT6URxwtgHzE2xQXiFfTDTzZv9OnW9vEfjgSReD0RXuUXZrf6NI+9eKIVPO5aIk44JpYLeTnuUMIBfFwG/uh+Is/4cimx+jrmBJfB9Y3gJ++Xy9juWip/H+NzJ/CZR0bqcJbBTy+Iq5Q8HpQSN/LokO6UmxK4xhyGfQwc8qzBMxC3Dralrd6fyJEmcSl5KfNlXnYvS91vD4SJvoCv31yX8iewA2LWYo6H8DexM79/9G/qGas5WGGeoIP7iXImpth3UlAaEUtJ5CmQyvClCccRlJOUxtTOdUPY4dDaTxSoB3oEh+rnmfdHXPDB+4noZDkd+idjpAnidta/HQ9L9MEcCFdip4mlXkylH+RcO2GRuQbg8F/tUWDEHvLIoguuSblHgAV4pZ5nV5hLtMgf7ZCoTeOkYZMeNGMNOxw+K7jfp+6LX3m22unTRweCG/6Vb3xVnv19gjL+ob/x7/TpJ57cM8YYc+elG5JvoGfLHP03R99/WhC3a9uyLvL6N1/v03dviP98cHuJth1uic/Y3JHPjTbleoO1snUgoEfwK9UIaztAntNndmtUxJYaoqOd47Xkc4XBOg9staxwrFV5dpCm/cQ8RoFrecgrlzFSxx/BlzCczIFmtv+yL51iLW2M+cjunvj0+bosbtw7lhjh9K6gh7fQxV64dtkYY8yz35G6/5NDzIeAeo5TsT3OExc4XozxSo45W2uD+BBilX6Ka7DO/W3uvR5j3HWu25g3CRzVx2EhaunT0bFdh2MelxxfRlfuMNfxAWvb9I0RAkvigFP4usZZHGYO/JP62trtRUtO1HPuIIv9609d+aPIHwdTjCFW+W7FQdW3ft8sz/DbCl26s3YPW2lqxh/OFyxn3pM4efJm21FoPT7mvA556XxV3frrhxhvXo8wf+E7E9jHgnmxz2fsTSx24cRw6GON395X+c6ri+0i51jHi6GEKcc+uEZl80hkfs2xpvH7KZaBy2k8wi5J2T/ts5GnxrAd8Gwe88ajGfDhjMc6OPEn1rWjs99ZRsQr8+iKFTHNukNWpVKpVCqVSqVSqVQqlUqlUqlUKpVKpVKpHpP0C1mVSqVSqVQqlUqlUqlUKpVKpVKpVCqVSqV6THpHIIvb1pjaYj9jIl9b/9biLhlENxCHwy3OuO5sgPcgPJZpHw6A+6exDdmht3DLPt4Z2LLfcDtz/1H/d+UeYsvZfAVELEndBJiJ5yiIKcb1WSn4C24rb+xW/slk4v1cA0QEt7hPTgUhMkwF8ZMGeGrdM4kXShwckR8v3aLOI6ecsMMQeKKzW9hb6+CtQ9vXV2g3/qc98zgTzaW+iaIgBqVCGaZAm9XMCjFW9rM7Y8GtZKM9+fuRcG1P/+i1Pv3av/ztPv3ypz7Wp79983N9+rbZ79ODQhAq24Ml7menEuzQaS24pgfmpE+PMsnXdix5SadSiGuZoN1ytHSHcFsDW2EI7FCJirgzE4RZDQTjpRz4oDmRfAYCKida1vkkRt8Aeo0IxHVgaiLneQEsF1ETlu9AFGYI/5gBuUHsIBFzDtJTuq1JBkB3WiTMgtgu1MkI7yHyk0QSkHQcHPRJI+0/t6ivWSRYmWOHtybJHG2bBbDGI6CPK2A2OmTQaSV+p4KvL9FpKnTERQIs14x4b/ghoo+BRR1atusol4oYE2+NNH19iTzGsCH6HhAGBQ+7gt9hvTmV274Nv+NaAZmcJB5OnjEme5M00z8tEWkcz/3XQ5FXeoG6dfHFwH/iPXwNa7N2xiO8345jxLOWQL/UCdEz8snJzN+g1eAsbt8YYypgYzLLQ2zhEIgcD6FIKfrPi+Buc2DtQxjaECq2JmqJebTVxb5u4EfrFWy/LfzlIQ5yiDbqEMdVgeMi0MmI4Z0CcTdpZTwaLsRadsCtpx8YWIsCVc7EDreMZQ4Y+QpopIsigc9TzDGa7Qk8f4/QDWSbCHfi5lZBxbcBzHtkaamOrZyDLV9+EGjTlczdc0TJm8QYP+o5kec9xFUT7c16BtncsZsMNpwAHRblZ/POdqC9M81+ensixyG83VpbYJ4C9Cz7Etu8bmUc30nEKN9nlqjN54rN/tq9Gsc4DKSurpSIFzCOzOAz6Fe3UomhO5TziRF/sEB6HEt5SiNYzpMYczMcCzKuJY65nwoSuJuTTXkcAupkkmAuAyw6x0X2XwfPhn5Twt+u23JW8HsLxE0FbHJvKHH9+ghzDGIn58gX2nDX4kpHmKMyJhvkcj0aMfaGHyfNDX0pGBXY5ztLEUHsID+HNPoVUXkONtjWEWmFtXNmkz97bB6uc8QoEXHIPXo4cOxSEzyK420eLzg34TFJOIbGsUMeScB1HlRYZgfK2QLnvXAswtyI6xWDNbG9+lA+66DiiZYl3rpr9BBeODB/aoIHbwUUn10fc5DFxJ/jqB6u8zTonw5Ct+DkDMdrTJd1UUzwHuKQ3yU+884Xb/fpP6kE8/7s3/3zfXr7fU/26dMXb/bpV24tUbVblwVpfHhPULY71+TIJvaJHGuZZig4Wx4Bcuf1u316vliOdScPjvprs0OZdOewg8FYxoj1TcEHr43FN29cF2TyeEfWVFrglhM7NnCdtB3ATxGdPQc6G+MO/XSGdMKjCroj6TAvNhzDidxk34d9tB48qzEP2QrXeO1zUpThPsb8FmPQ8ARzdwS3V56RowLaYyn/4UtiH8Pby2O9XtgU+/nyy/K89JI8ozyWI8BGWIso0T9ntYyXuREbNhbh76CJMTeLMI5GWP+gb0ycYJF4WARj0dl7nBDf+BXHgSOGsE4bOk3PN2ZFTnzkH/NbB2cun3XWcgN43K5eMtRhwuN2YrbP+WNxG1zj9cih49Ou5TrbimUgppjfl3SpNuC7Xd/sv8418xC+mP2zi/fd7zNExA5z/h+jHbgW5XwvwXJ27w6sqTtq/O3dON9X8DEMUvj8ZTpBfbbOgizWXFBquECTAjsd4/0Z5sB1b4ewdx4JAzt0vy8JxMFEHwfxxa39+/nHKoZCgRBimIo77DOu8fgkx8KIRfedF2pcVL33fVyXcK7zuz95a85iwh87HpB9Am1Y2ftx2k7/vcny/Rf/jk13yKpUKpVKpVKpVCqVSqVSqVQqlUqlUqlUKtVjkn4hq1KpVCqVSqVSqVQqlUqlUqlUKpVKpVKpVI9J7wxksWl7JEAEnEcKthuRxU1/TZ7hbJkHuoGEhjiAU3ExvLLNuAJaLrXbk0NIllV0kft5b31BfMwqeezrsyEWARihFbByQdV+TEBjUcbE5KaRYFhGwLokmWBVSjAAJif35J7Ib74ddjoi8joKbIHHPY1jUJIkBjhEAOgQFaXzGvKd/PXsbNN3cAzGf78HERElQI8BR7yYC95ohjovUqnnnZHgbsaJ4G5SW+c3vvBGf+0bf/hrkv5Xv9On3/jOF/r0xAAJAwztKAdazQg+Zwq89XG5RLKcEKUL/tO4FZTOTivP2wWqbR0IZOIt8hoICFvnRMzO5sByEhVC3BzQKyfmCNeBlwLcZQB02cDaAl5p6oR+BygEojthQzExn8iXSc/5XQ26CfF9SQDFGfmQV8ZFkTj0VWufbSWFQ5M42LZxhToBuorYMuZxF0zJtWjZtvOBvPwESOsJUGDzxM8FrdERFsAuEyXdid2RqL9h4vc7UQLUNB6XJVJmlo1I0Wm6TD8oxa7mEeoTeCWi0t6VC0brIf665B0YlrTu8oQ+Rvwlykm8NK+voqR+9P0x8Wx4doT+fhF875+mkgvUBfFB/JyDuxuYtyz22bQN5A+smFD7RBbtkhIXGcDEEBGa4P208VlFNA/G2gzvL5dGmdDX0aetgPjlPe2bjGqJIA7JabcCf/DQaQq0d806ZP5YNpLaYDf0TDxKgdjP2DpkYgxTwxgKcS3a4SgS/7kfCSrtNALSExW6Zgf19Yh+XNJFFUBAw8c05/iGhxUnF4t/fWJeaKscD8zAjtEBe6O9O2hP2EFbBWyI2HgyLW3fD2GxQ4qAZHX8ZCDO9T7jolhKiPkNnBzytihlZznnPZwOZC3HPKDAUObn8q23nL9gXmBjM/gVHheyDcd/nMr1y3OJw6/Gy2M3XkdccK+RYzRG6OMFGoJ9nBg4xpMpYoCdepkXB1kc43OlfG4d/Z1tMncwxJI0nnnYK7UcP3KplHrYyOSBc0wUHWSgn2BqBvBJk1L816heznemGP+IDb06ljnQ88B8buB5i1vwk4U8e29T8r5jkcWHc2mfwRb+vibzrqMSWMqCwTLKxumgD+trMCcges0/jTVNwDXEDkrQz0vv7uEzAoRKU5N+Sdw+G4s2cc6+gNAcJMi/XEFc8+mnWzzqgGlgiqsp0KYl8cXwx5j31Yjhk81lxQyGQBBPgGQ9lb5XonKHqdhQDFSss5CC+auDoO78EMcczm+5tkG0PNfHcD/nqd76z/xtmQID2+CeBPTmRSPld+qT74FfzSwCvF7Het9d6Xuf/r2v9uk3vk/q8MP/yc/16UsbcqyR+c79Pjl63/U+fXB3iZk9rSWz69viM/ZvPpC8Mm5lmdHHt597Qu7Bushstnz+9FjKcHosyOIZrk+nmPceyppLBtz/8A0pz9XnBJu79/w1ef/asg4dFOap+CauoRQDGWtqx9f78bBE2Mbd8Ty0Wa6JEWFe4tlAFtPfRHhnG1pD62wVz9jGHL1mvIt3Mo4o9qXOm32p57qUgO6+RWdvXpbPvfCk5OMb6JsRgsUEecmwMFRxvMYaeGXPJWGfTZzBENeJm3e6vr+u3LXfR8eFRH6GMMVU+hb8dCdOJRgqJwhAWgex7yygIon4x44mSWCNHKeYOeu+nMc6aGiu2RO1fU5MzvdnDlIaR23xyEasNzrEeWs3UaC+Q8hi5/sPIHYZaCXOeIB0V8wA6jgm7hf15uL2+VkGOmdtlSVrA+vljhhEcY6OcvJ7ggZ9r5t2Zg4HF2soPDoMz6gYgGGt0MEXow27uYqDpXbayo9adsKpEILZ+K9372ob9nt/Xyam96EnyvMC7+liPue4LKRD30+t8l2dky877hJ17CyRE9uO9zSMpdFuFWKRqgbKGPO3bgrO2CbCsSQpxvZVv/t7Z654qlQqlUqlUqlUKpVKpVKpVCqVSqVSqVQq1b8G0i9kVSqVSqVSqVQqlUqlUqlUKpVKpVKpVCqV6jHpHYEsNq1sReaW+ZLblonBtVuriULgluAE25rTFXhabevf+83t643d2h1f8CvsIDJ4BXzAm33PKtujewRA4N2r4Itd1IGkBwPBcuwfHPfpIl5u5760JVioyVy2gH/75df79J0HgoFJUkF7fM/7n+zTcaAxOmRDG2I0QSBLONgBKsbvFhLjv6eyW+JbbMhviLYA/opY7JBC2/S7skXYrj9xsJDABxaCyNotBNkzbiR98opgbf7oYx/r01/51GeMMcYcfOoP+2v7RtpkGku7DoHlGgBvuDgWrM6M6Op4rU/PY8HGjKw7Wgc6YB2I2xHc1QjlXAP6ZRgBAwP7II6ytvWVwj4KYCkiB+vbJx10Ylz78XAztO1pJB/unkNM72gh7yxQtsOx1Em2gO2hTw4BXsiBiUysrTZkCsN+M7BfiEFbADdMmijxJ8Q+EClVWRRclsoDj8jsJfodbUJ0I8heZgQ0tU9EgRZAGu/mI9/tDh6NKBki1GgLXXuWaMtJLuVhu87nSBMvBAzLvBbsFNt5lIut7rZL3F0+EIQWsbI1sGlEgX9jLv2XSE1H8B+dfeSwd/ZZ4jeOZ2KHlIMiDYnUFg+iNEZ9J0CsJTAb5otY1Bzvz4ETSazfWE/Ikn3zCtVn1Nk5xwsHQw+/H6grYlMd3GCoDX35uCDKtSI+2fjz1fdxIpDRN+nriCpbB1ZvBqxLYwTzdhIxv2cxRUTF0wMQnR1SPScezV821ycutUDhmhXq00HIz+G/HNxyhwk0+DvqjWZD9Cv9K/ss8t2iY52gno3FsqL7OljyHHXiIFTR4Ur4xntGxu4UbTiIl+mNhbTQOMYYjSMDCuBUia0fVOfH5DERiwFb9eqCR2047+ndd8B+MLw0c3+MQFxnewEMMRHRzjsDzyCG18Exwx8SCz84D/8ewKqF3k97bqpHP9tty4upDbSF4yc9c6aGJob3t0SbX/D3yK1nWAHx21G5kH6VjaR/HCX+uOjmTOLpr7RyLMutZIlMPECcvBsBYQok23x+9tgFY9zjQohsroCd7PrwqJE+OweSdYKK43g+Slk2qYx5JXnZrCW/dbF85suJIJhzjP/PVDI3+E4qWOPDhTx7jUxJzJOYxxjHUWTW903g3/Z25NiUa0OJuQZwoFsItF4qBFe5UwI7eYQ47z3Lfy8NgMKeyd8fHEp5di7JOzmm0toz4l+ZJjq9H6796wkV1k1I5OdRLKT6OWxIzzFRFI8dcJ7NIxNKjstIE6vLh9p3NozT+edVjrEIIG6pZnEW45082qUs78X8hXmMGSMBJ0909rq12yhj3WPeBRxxgrlJDUxyXKDOWbYRsXqc77T2Pcgr4jYex+QcjOQyOuWdXLpw0OHLPzjYULyH4yL9R5MT3Sj9rTrFcUtIF0Q2W7/avCr96l/derlPX/8Pvq9P/9Rf+QHJ1wGQvAdA0l5Fn5wBS763PBamQmyxQB8cDyXftIkK/vj4gfi7rQ3BHV8CIv3+3YPlM9Amo03xhzWOoDrC8+qpvIdrFA8eSL0c3dnv03dvyPjy1PufNsYYs35Vjr5JgI0nF9NZ78Ncn/No2pDTx2PPHbBT2iyPdaIviTKijAO4TB+uFTjiAcoWZzIunZ7K+HuCer6bSXq8BgTlXNJf/tQXjTHG/MB/+HR/7YPv2+nTn/u9O316d13quZ5hIl9gzQfxSr7AsUa2bA6y1sHXIh1xridKA0h6zjd8ro8+uA0c7eIes4d3cnxrA+POOXJQw/6hMLzu7WCAz87Z4hDil1hZpFunDH7Uc9wS9+vPVn8v2iSEgI4D33Vwbb5D7zJ/q3yfsMr3HwnHPfZba2es4qbl3+U6m6eEhfCIpRjf1yTnHCFUcg2B73etFWmMOzAcHunBdfWub2X4XAvjq2u/b4w5pgfOT4o88xraAdu4rMQH+VdQjCmdY6oCc7bYc93JBu3m/O8oQrZVOe2yTDsoe/qJFeyzdpjrknTW7K0d5qm/DmPaBI+dQizCY4hSrGnQPsqK87fGPg7zK2KKG+K3FVmsUqlUKpVKpVKpVCqVSqVSqVQqlUqlUqlUf6bSL2RVKpVKpVKpVCqVSqVSqVQqlUqlUqlUKpXqMemdgSw2UY8y4HbntvFvZ07stvYG+61TZ9s9ME7cSt4QDYSt+dhNXAANkAAv2iEDWqA925Rb7QNbpVdgHLs7yZefrbFl3A+ZeAjRQKztCoi3Du0R2uleExvCWwJtQh1hW3e1Jve/P90zxhjz2594rb/2D//pP+rTr7z+3T59ira6lgtuZedZwcr8zb/1t/r0T/3ET/bpg4Ml+qUA5rKq/KihBHiFLBMUFVFPNdp2gcaKgCjt0qQiJsBW3I+B08L78wCmYLFAmuhSi3GYA3GX70mdbNbAZd2UZ7/6ey/16c/82m/06a9+6rf69OniW316aBFIzdpQygPb3yC264CFBgYNyMIU+KIMKIrL0Waf3ouWTMCnU8GJPZHI+wugOIjFPE4lPYXh5iXxuJLF1GIniPodpXLDGHYzRLoAZvWgFYRaCEtKrGFlDWMOnEWV+5Ec6QJ+B6hJojsT4mmAsepIk26eYLMBxF6De4gTIVa4gD8cACraoTFz9LEh0CMkhzvIUyD7WDb2vQTlr89BH9I3+yFrLhaUSE8qsx7XQX7CgNbwnmkstjdHgUqUYQIM3qySe+4tBCn1qu037al8jnjrNaC4B43U/fdan2qMMS2QmiX6AdNdv6kC9dPCZguUeY4+O2ukDERH1gHka2qxPrRZouxq5IXo2bYAdmkG5CnrBT6msOiQuwtBRBOjTVz0GtAivO7gP88bRwOYz4uKdRjyJbUHtxtEuZ4i5kGfoQ8OBhW9/PbhIlnlnhR9fwCMZQE87Tr6DfvK1I6dJ/DjB3BUI+DBMo4jaNuskHQa+J1hZ/O0MdoeSORBEWtTB9BA9TnPoV3lOcZ/9lkHgwvMKPJbtGcbsYQtlcxIwFSGtbQVUcJEOVONbaL7icQf94E0HjXSbhs4bmCtZR8TVBzRmRnGWlM9GlfFvlcBz+a0fQBf3DgIdSCLzkHSJkAdJaGxgyYR6GMl+kHXnvSN9NeLQNsnGEcY79O2IpSzG2k4ptHvFZU/s28eNixyxhqi5xxsaQAbF8JvJe5dDysO5Tww4yWaOYhY9nQJ4kkXOL4gRTxJROcejOzV6WGfvtEIEpfn4hxb5OkVI5hL1uctg2MFgLs7Bke7xPERm7GMl1fxzPfGS8RigeNhPtve7tMnDZCKiMMrzDvXULnsh6cM9GxMcQX18Fot+M2rOM6kGgIxh3hhhDGfR2pMMSfKcJTFLWv9L+wJRvK9W0/06YNXpR3WgH69FQvOdDfH3BAx/O4lqcNtexRMeSLlZUyUreHYGqTTGeYyJ1LPa2OpCyKLG9iZsR/lURwpBmmiBid49mBdyhMDA1sjL84xSJ2fdo5UAOIOV0PHJznRjPEBvgAAIABJREFUeeq/vysP5x1mBtwuj4cByvYUaODtJ2Q+TMRuNIEfWicO2q65oK24RpBx3oV88zSsCeajA3Tl9RxjnfUxXDdKx/KQEseSRCizWWAMaDxt8lBeHLynNeeGvrYknpRzPc5TeHYIcMhEmyKPI+s3GBO2Cc+DQr5R9yDsm3gI/wE7m07Ebotc+s3h55co2N+8Igjen/77PyP3Pic44NM35GiX0Vj6bDyQ5zXHOD4Jx2611ogijLkpGNUpjkhh/TR4Rp5zLQpH4RzIHHA0yJ1/jTGmBFp7MSNuF3OzqeS7hp80qM8KWOPbr4hfP7Qo48tXd/trV5690qfXr0kdNhvwGUShyxtNS0w15lhth/Cfc5zF+gxiuJY2TlqlQ1ZFHE7stgexTJw76xNUSlPsybpZMxO/PzmUuWSJ8mQ7YkPXn1mOJV/7pV/vrz39k3+xT//0h57t07/xFRnrNi4f9OnRoUze12qp5zqWdqniZTAaA/fPI0qiSp7BZdomlvdwfS5vZe2NcwUf+tddTTp/DZjhWQUfQwxtdM5xgvTBNWyC14lANj4k68P54jGE3dFULe0Q60OsE3zO8YEc1Dj1IIa4zx4w/FgPLpBv2mpC/HvkzyM5+7UtB+uHDdfwGDEnJI+89/O7C+e4o+hsPTsYazyP+HWifzOuSeJ6Tfa/J4Z3vh9ihbOcXE9q/PbGI3RaWGsL/9kdEcclmcxIHc4afM/Rch6PdV/UVY51EU5va2tnNVHPPLII+Q5hgiPf5MTIUQLdXQ+LY3RMn4pbF1jAdd4fWKvKDL/TOJsvZ4zkMzC+Mt/ESKfEdaN/ptnZY+5opw5G21kGcw7E6FOLRuLJBdeIML5FNuapMNdb4CihHOm1/NHH8J3NgUqlUqlUKpVKpVKpVCqVSqVSqVQqlUqlUqneVr1Ddsj6FToIuLvu/BIz5m9yeFg8dh3wVx6Bw8CbOPBrAM+9lHO4duT/ReEqCh5MvuLf34rc+sR1/EKC1czDvfnZUSy/8Fov5Bein/7Ecpfm3/k7/2V/rd6WXwjuXZVfBA+wM+7SmuyYnCxky8Iv/x8f7dMf/vCH+vTGePnLr2ou9xYDycd8Jr8o5CH3c/wKaj6XfKX45flaIb9Ca3Fo87xalnnBX5ng1x9Zy18+yS9r+GumQ/w6eYYdKmvb8s7NYvlrvHQm7y4/eaNPf/r3frFP/8Fv/0qfvv36V/r0AGVeW5cdqGuJ/EqwnCzz0sTySxFsBnB29hT4Rcwafi262Uh6N5b6H8Ht5GjnbpfqCL8Gr/ErmKnzqyb88hx9lr+Yf62RNmyrs/2wcWxc0tlC/pDi2dzsvpdIm6QN75e6GOAXoN1ulLHhbi9/X95ssQNggF87c1ds5fwkDJn3XINOMxwQH9iZxx0dEeyWO4qdnWr212GlOfvrMmOMKVAPaRv4DRB+9N/WIZ95tlDMN3fNxHP/e6LCX+f+HYi8QZKsH+6gTvBLqQZlyPDr+XEu1zfrszsG5/jF2hSfO8WOtINS/No9Iz/Hj7GLNMnRbvXZXVFF67fDDP36OexO505C7tApPWUwxphZdLYcLdr4OIUdStIY7EZw7IC/2MNOgjaRupjk5dnPsV9zx/MUu7mx7WG9Ep81KqQf8rOD9mz+WCeuLcE3oZ5j7LzjbpDQ7s7+h82BXX+OHBvn7mP8ulTcsbMLHbnyPjp1dsX4dyamgd2dLCd3BCa2r/IXojV+NVziV90NdwyyLtA/68Duyv6z3E3CHZKeMeLPSmwf2hn7UI5dwd09EWNf3Mtf6jo70hEIh375zvd3IVKDOmabnPI6fRkyc5SJXxtOpDE2R+JvRjXHGs/uTbS9092cX3v7+1Lwh/k+u8GrubPafV5gd2dgfHf6ik0jVHJ8asZd5djCXSWc49APob9h7B7YnYmMG9je9F9pwGdRfGfsTKZsebjj1OtfzEP98M+277ENuVvXISl5/APrMC+wawm7xnPEc4fYxfkn9Z0+/e30uE+PYQyx3RnyYvWgv7YYcFc/4gzEZM9UMme6ksvOUMY/Txm5Z2ewnHv97vGr8m48e7cRhzRNpP+maFvucuIwViAwu1UtY/IPJLLz53Agn/viXHa7XZtIjH3ZiG/YjaR+FpibPUBeZiDYXN1Z7ph89snL/bWTWxI3ZUP/7vAh4vr1LSk/d2FFudxzYnfyxYi9OL/K1iVWrBcLpLEbEzv2QjsQqNhukaqxu4CLG058zB1paSAOh7h2EdmdIwDCmPlEypBkiG2wbYu73Sju3G24Y6K0uxG5ESMQi2TYJXh6T3aNjXdkHaFAnzjFDuG8QWy3bp+DeSd3fnOXjUM8Q9sPqhz3IF7hHNM+kmtZhFzEmLsatI+z24y7pjAccUecz2wSzp25mQmf485Ng74/AP1kvsAYVMr9p2a5q7BC3LZxSXYqMxaYP5AdiAPEwe0WdpDvSd8f70jf+9zHZB2jfO/y+T/7t/8aCiTJ2b7YxGIiL6rnoHitYx6fSxs2qIu+zTG/c9YMG39ckMS0G8ylau7SlNatbX3WxKNIlkyWyTPyEdazTqXeplMpZznFLj3udiux/mTL+cZrsmv27l3ZUbl3Tfz0ZeyW3XzPtT7dwg64syoxZ3f0towVuH6ItDvKsm7P94fnrbemHM/hm1rsyEoRNw5G0gAJ/E2KmPQJO64cT8SuP/9bv9mnf/bv/b0+fXIqNvmZGzL+lgV2sZYyTlWxxAgbNt6vMc8vEZMOMhnTSCDgbs2ylPJUmK+HgEndLrPWsytyVTk+E+s/zvhi+5NzzZkLn73XGGMq0LpiZ2d1wFa4A9TWC9cM+Tmu6S84T2TgGtiVy+f0dYt2aIwfoxQ7642ILWFvzu5O31Sf9U3fxLGYO9I97fCw3Our24KzmxjXa4fq4/9epvSs93FXrLPTEveEdlDXWN/n2gHvd/Nr59S0N47RiC1SD63KGHdndQO/4li2/WyoVuPIP7446wKktbIMTn/zPQdkJpJDaYeBOm8D+WpQX4XFEPBzJeoko3km/ol5HPDppBBFNnZLuIPV+G3fXw8PzV+c65wPYty3+aq4Bsp5D9pnUZ8/dhmjO2RVKpVKpVKpVCqVSqVSqVQqlUqlUqlUKpXqsUm/kFWpVCqVSqVSqVQqlUqlUqlUKpVKpVKpVKrHpHcEsrg1bb/tN0C4MTU4Y92B0LWz85i4TCINuB3ff4Avt4Q727Z5kLc9oLcNbF+mVkEAhNR/9vGRiR25iAZ/vkkZJb44Sf3b4SfHgt96YnOvTx8dLnEq2UBQNttPy3smU8FzpLngPE6BHh7vbPfp6YkgOr769a/16Z/+S3/ZGGPM7Rtv9Nfi2I8JTgeCv6pPBXE7GIz7dJIK5qOsBNM0hwES2dTfS3xMKs+eLqRsTS4YmvWnNvv05YG8c/KSoJa+9iufMMYY85Xf/Hh/7Ut/8ntSBrAwGyBMhmP0H+Idp4JZoe03o2XbXq0EjbNRChpnu5V62wBCbLOWe3KiaoHccJB4sKfa9utqJnZ4RKwKiU7AChdwY0MgT98L5CgxjVPbr0/r+ZlrxhgzB3JqaoA6AlrsS+Z+n26b8xEeHRaFODwiv9nHBjHLJvVG1PM4knoeZ1L/Y4uIGKEdiJ67MhZEUwzMBnHUGTBKDqYYWEXiZBKLtDoqpG8UQE4mpLME2DgtkA4+NKAxxqSJ5/dDfvKL8x6iPYiDdOS57CBWSYQjrhn3DwJ52QcOyUFqVPLpDqGyAH9z2gJhXkl6AZz5DHbdECu8kOecAJG+ny3tuS5he+JeHPxoM5L0sJG8Xq6BDwSKa9OIbV0C3qm16J1W/myG6L+zTCruBH3yIEK6kfRJKuV5YCRd2TJtgvNFZB+JpGUEfA367wwMlSySikkWxFQvjYsoaOIq6Y8KIh3JF2I/IKaHODP4sq4q4kD/IRo4hPxOYM+g7Tvp/t1EKqMOU6cMfmyq8072G/iMGmNDh2OqApz1E/hg9nfidsvK368dFLttC/brEJKVertRxny/YcyVcoz0Y5SIHEX36DHVae1HSjs8JKCTKhwJ4CCQgMrjc2p7D/0E26HmvYiVJsB4wq2ZtVj8ymIhbcg+lFnU1wD2M8bRCA6y+DGSb5MQTh0iejgJjAc+m3P7CdB46CcxYgfi7OdghDt9CO2cWKxgxYG+9U//3P4h1+kTOEYTh9nxMEN+qlkR3dQ/boWJ0JvFHS8Qf+UO6irgy4rOTwG5VfsLmqID3SknffrL7d0+fauW2JvY1uNKxp3Wthexbu8p5GiRF2LBEV+PBdW6jn5FYvQa5jvEz35ntkQmnjbSZy/heYlhTCwfzDBPzBENTQyxmFLP2+ny/ffmUicNnl3B9mqizzC/Wsd7vjE7xv1SR8+MZS71nqtLBOQAiwunU8nfzprM9WpiNGHjxSbimdI/Tg2Hy3zlwFzyCAYicYmnPT2QMmzuSl4a4vFCc4yBPS4E+OAsk/ppGMP60O/mEZhPB5Vv52aokwoxaYt5gpnimCiglInBKzYL7/XuWKmEY1uIPgnfeAwk7R5RhhvoB/v48LHcnw1s2+J4mKTmGAk7CAyprKvgmk8/vyY6Gu/EJLAhChP9NAnYQYhMKb7Zj7mMUFcca2q8h74pZ5/cwLkKtslvHhz2l07uS4Vf38KaB45aKNcxRhU4/uWbgnb9zc9/tU+//7/6iT69+Vc+snz1fVlbqfdxhEsuz1tH+vBQ7j/al763voU1H/Sh1vZDN34HQlSuukhHjCkJ1yeBZmSfnFuUcDkHfhL9ysWgot0Y42Le1YzQD4GaLufiKxrry6ZTGXNmM/n7nRuCkJ8cy3j1LN6z/rSgjBMg12v0yaxHFqOvL8SwI8Z+iIOJv2xDONVAn+jf5Bx9J393bJx+CnmMUc6KKGk8c7htkfgfer6/NrkpCOI/+Ef/uE//9f/278s7f/Nmn/7/vos1nE3pQ5s8Uq1c9olhIkjjGkcm1UbaqsWYmhvBTptUJuFNI7YfwWkkxKJ3MWQATxoUnhFzsutMfc5ic52xKIBhr1daHMc8OrBm363JJc48CWsBsA+u8UVE3AaORaFiu9bAshXsy7RPEvHhGzIi7Lnu7vl+I+X4F0ITY+3PvY74Bz4rZjk9RSZK2Dnmg+MOjwE4O2WwZeAcC9+/dDcFfEDjHKuDNPJKVG6N9YKm9tt2l1+H9Ox8b4Q2if31STl065j2ZMcX76fCKF1+e5f4TdhJ1z70MMa0zKkr/zENDg46YPuNx9/CvT+EJRfxPfRB52HOl/d7s3IhOc/j+B54dmvzy+GnxbycS83zANL6YekOWZVKpVKpVCqVSqVSqVQqlUqlUqlUKpVKpXpM0i9kVSqVSqVSqVQqlUqlUqlUKpVKpVKpVCqV6jHpHYEsNq1shW6xP5hbiLlVurRbhTNuja+4TZ1b8IFhwTZoYlhiYGOKxr/FX1DCAWxGYPv2RfHFcs9jZK+d++4wjpl7w52ygQ2wvi74jXkrmI8Pfe8zxhhjnrxypb/20unn+/QA+MumBHolleuTmWBTmN/PffZzffrP//iPG2OMWRsLcmsxlXwMgLKdz4ClBGpqKuQb0whdy2RAfiSJoF1Ki7esWrm2AFozT5/q02u78s4YeJpbHxPkyMd/4ZN9+muf+NU+fX/2heX7gBbL1gUdVACtmYFFGQmdxFRAnhKBtA0U2Np8mb4eC/orAzaMSEHQ0cwCuIgaiIgU78nQx1MyJWwXpw/IgA7IgZEa5HJ9iHuIxZwTE1TJ9W2LNI0ysSuieVP4DOKV43X6Enl2PZP0IiOuS67PLbZkDubmHAjkqpD0TeDcykzqbVHKs4lyvgXs9DReXp+h7ksgmOf78HtEQAO5UaD8a7g+nklDu1jlpS1cnwqKnO02BlZnvYWNAZk4hhHlwPQUQMF2iE4+m8gvthtFRGQGfA6xnGbq8bckFNHv0cZTv58m5nSI8jfw62zzHrMCfssQdT9oz/YTY4w5boAGzIlm9uNcu/dUMew3DyBb5sAKA8XxuhFn8q163/iUToB1tu1FaMdWIn50vZSGuBTL2PFMLr7n3cBoV+h7x8hXhzveT4Eix9+PgJA/BcaZOPN8Br8CzFkBW11bLNNEmBYYr9h/nDZsgGGFDdOXRsTQEJV7DvEkAZeyQpxTB3DDRKTSnjvkKtGr8RzjvMOGcWBt3nyFkMApOUVJh9uVQtaoh7GRzBCVO0MHJXaI2FYXLWux8VWoPH45iOELaBXUccq40cFF8SbgcwJjTRevsTwxcdmoN6KoWuDziMt28MWkQXc+BnFGyDcSrU6UcYqYJ5Ih2FRowwYMprZcpgfwo3u1+I8dsPQTjB2pg9VfAVNt28KZS6De6OpDzwj1q/PsLHSvM6bBOcQOd1KSMXz9ArHDxMaitAmiqDPYGGP/LOB44jfZJ97s5x4lH9Z4FYwxMcVs8xLjMmOuDks6wFiQsN7wvNtTieF+v3qtT3+jkqMutjHfuZbJXGUEG373YHlEywdTwUIybiwGF5zCA3/65dntPv3pxfJ4l/dEgjdkrHrCD0IxeG44VciQ0DVFjDK0R52UQGdv1MSPA10J058iRjlCXm42gjZ9z7bgm3czmRPt2CNVGsR4ozX5+6yU5yXwTVc3BWHK/kbsJq+nFlmcDKUi6vas/Sw/KJ8jSq8p/DEs40aiejubY5wzxLyGzLoW8zdiHJ3oj+MHcYN2LsM5fwLuIIexeg68NfCnOWx10HJMx3u6PMLGHUNwMMq4hz6bSMkx5iy7MmZU3wXm1iKWoyHG2Yx+D0htjFEpfWkI+wx1U+DIQfbRebM+UU4eR0EcIObUtEPH93VHDJA4ic8Rq7eYSlsNtqR9Whw3UB8BZYg6j8fL+tpKpM8cHYgPvPntB336ygdl/SfZkNj/6x9/sU+/PpDP/oV/9jf69IMIeP7Xl76Uawgp1kK4PsQjWtZR5SXQ5fMZ1mswjmajZX9yIkmu5RHpCPSts34Y5FECY5ov+wfnBosFEYhoLNh+hPUsHnvh9L0ccwywKRuL4U0xz15D2afADj+4J3O98rNy/amTZ/r0lReu9ekY+OJ+fZf+g3hl5K9dMK69mHze00Gl0ge3fp8RoR86OHWMY/OF1G2H2rwC9P3iRz/Qpz/5v/9+n/7KR3+pT//Vn/l3+/QJ/Pc37sriYxLBns0yXWL8qWNZ+zERjx9BfRquP2Cswf05J54MOTticWDvVuNMDi4m33F5fI9zVErAvSYOB5ZrWyvM6+y4G4IxO8c6YR7vnMAV8vtYo+jKxrwmxN0y3ifmHFWeOmMD6gj+I7dOhhjjigjg0Hcb8CtE39ccRxuUmvGHreeUNuPMWYhPZtyEuR7ainO2iu+3zyROnNjjEufgsEk4LtYoAzGz7PuVc2bm8nodsEnaTWj8b505PRH2eIu97ETyzvzu/Bi/jc/amzEP+TW2uf3XxX9jHCW2HGUu2WdXmGPN7PjCPMWBuiKmuOU8PtSX8Zzu+JnCqTeiwP3+Kw4UwbnfWXrlunfns/A9AzoCjxxx+s8jpDtkVSqVSqVSqVQqlUqlUqlUKpVKpVKpVCqV6jFJv5BVqVQqlUqlUqlUKpVKpVKpVCqVSqVSqVSqx6R3BrLYAF8QQgLzu2O7LZkQpQTbhlNsO18AqRBhO3OcyPU4UA0Owtemfdce9bm3W6Gt8T78w6PyEjVnn+OUDVvt29D39nw29uA3M9mePQV+9am9JdKjwDb5taEgOdJGkB/tQpBCs0qesQZCRjYUVMuN27f69Lwqz+SvgbUQT5bl8oxT8POqQvAs6RB4YLC4pidAMy+WOKS1DcG27lyRepveFht7+Z8LKuyTv/BrffrzX/xon34Q3ezTG5vyzM18mcfiCCgG4JjnQJLMYAdEzF6KgfNqJU1sbLK2TNen7CfEAaM+iUCCHRCR4aB/sXs/Bpqww5+lRNYCu5xnxAUA3+fDzRpjrg7FnojAbGzfJy6amEsTokXglmGFuhoAUUrss6ePOSIWFNiuHzZXvfmqidIDDtLBRNv7iXUl/vHQiC1PSmmII1zfL4EpaiS9Xwlq+40Y+B77zs+2d6VAxP2iPgvYwYj4YvDuRmjbdC7tfy1aYv0GwGyOa3nGdikVup2LXW+CTbyeSDpbAC9RwGfGZzGNDq5qEXn/QkQpUcYD4LBrojvAXOnQM0RXEp1YpcTHEBsicrB2xFESIWMvD9JzGLiGoDZj1sklp3C5JmaU5bBInBLYwXkp9nY/FkTTF2uxtxK+Zwi81ROJ4B2fiAVDt2Vxx5cr8eOFEd85Ah6NCNMJ0PI3Sxl3XjOCQ7zRyPVTa9xDDHpbjTx7DOzyeAa7BhYsC6BV10sg9sxZxHEWRAaLHOT6CqQUIlI75GoYyx3waYFIMglgv315jxIi5vHoxI+LIn61wmeJ3qVf7d7vlI19JoDeXUXMi+/ZlINMRv6IgCSGNcYYECOPpQeDS7tmTBZC3BogGLPKj84uUY6FHTtxioSJFsRIYdyZs56BwYNfi0pkBr6EROuJxcYeYbw6yaXP3gBa/XIu/oD9agh/x7GbqN4ORRs79WbetFbBYXciIpx9jO3p9Gugu+hLpkB3lcDtHmfL6w3qeII2cVBPtR9Py3H3Qgoc57LSR/+Ujm5hPIVTR5x4wac7mKfciWSe8oeT1/v0JuLtnyqe69Mv1Ft9+nKGo1DGQKRZP9QCI8ljHGrMtSZAmPM4hhx+5ZulHIvy9eigT38gvWyMcX3tQS04RGJOL9dSninqbY6+DxqiyVLJ79Siu8bsZJw0oL3XEdvdmskxCTV85gd2BFO8gblkNoPfnyyfOSxQtvJszGyMMbvbEi+MB8C2IsaPOR6h/g/2l3HMGJjJtR1pV+oYWMp8jM5P9h/q3JmbE4Vm48kK9uEQAxErpvBHRNjy2XHqd37dqSfO2gKOgXEQyAEEYUTGH89Lwbyuc2UJ/+7g5jAHAm62QNuWQM8WGMfjMeaMuH8+X3b4fIJ6WMdYiONxWgerL7lKnQUQzmmJD+wyjooIHbPC8odQ+QjQmS8fWpe4Qs4T+PoCR00RzTybyYvGe2LPLWy/O7an2JDA4PKupFvE8nfvCr74xc/c6dPZvyG49B/5z/9qny7XxA9sHcoc9MGdpf+Kxzh6aLgh74StRE45cX8mjnJyLP57sZCyRenSPtjv48A6YEt8MXGRgfU5To57HCfR75w8A60eRTh2CraX8dgPHkHhwYwaY/pZv1tXOLIACOYGQUoFrPA3P/uNPk3E8TMfebc806LIa/ipZCB1T7RnQ1Yr7DAURVwkuqhQHrZnFMJ8Ou0DP0A/aJPtkZQ9uyzH7Tz9Fz/cpz/3O3/cp6+998k+/W//hff16fRfyntuHABJu75EfU8bGQubSN6Z49iDvMG4wyNCWrk/zhnnrR7bObYSsusLKraOv2Hgz3fy2Q3HwlC+z0cpd/jRKIBdrhGjNIGy8ZMhtGqPfea4SF+SsG8ab5rHuJnQWmX3n8D4H3MADhxZEMLd0pcQ493aGCHiGRURxz/GBX5UP6uW8/u2PXtP7a/ioBx/jDqsnSOOnBFTrkcdAhr1EMgf7ZaoZycvTk3DFux7moD9tDV8cBywMYZL/Kxz2gOPMujy4l8HdL43WqFbOwhsrqlYLHgwPnTmhlJO5oqfJUq4wnGYnU2Gxlaep5IC72wwHtV4XouKw7KmSTjHsfacI2bOcNRFxrWQ874L6LK50l0qlUqlUqlUKpVKpVKpVCqVSqVSqVQqlUqlurD0C1mVSqVSqVQqlUqlUqlUKpVKpVKpVCqVSqV6THpHIIujSLYiE/PWggnTnIMgaLD1uYmI8+QWY2C+8F00EcdEyFHdtumUW+BDSLoAMvhCuOGLbs1fAVN8Eblb1v1b8EMaRILOqMketPX8wtWn+kuvH32mTy+AjDGVYG3qkSCg7r8syK3N3e0+/Z3XX+3TH/v47xpjjPm5f++v9dcOiXQCko1onnwuiMrBQHC3U/Buby0E87W7Jyid71lb5uX+l6S8n/nFF/v0r/2P/1TyevcP+vSxETTxpV3Bbz0RCb5ncSj1ctosUVeb6V5/rakEFbsb+1GtA2DOSAtLa+AywIMY2FfO5XEO+mzYpLhO/JgkKwdDA9tHH1oAHd7t8I+A6SuBzapLed4pULpEjjW4/85c8EYxUA+5xZkRG5KjHjLiRITaZpJCnjGKJd9pic+iclPPz13iAHODaBFighugaomEbYDVc3HL1o9GxFNIchec5O1Y0E3XmRkHn+h/Tw28RGPLdBPIPuKQDxtph32ikSNcBy7iddxP//0Jc8MYY0yC+s7RrgMgkMdzYI0T4mSBhE0k/f5UEEMD+9lRLs/YSqSu+Az2sSGQjgMgL27WgjUkXpLY7cLiMgs8o6qA+AUDkP2qMPJ+4kLn6CvlADgzi3Ar8WzaGHUNCPnQuEgRdcVxskeO4DUD9LFFDpxpI+U8RZlPYG+nQNXdNcBo10vf6OAnMfwkQMxkyN8GUNeX0M4/Gl/r02to58NoacNHC3n3rUra+G4qTuNuK9eJZx0DcTyAPdFnJESu2nvGUyCQYZ/DVJ5Bu0pR5jSAp/HJhzE25iFfA7lYY9yPCJP4VQfVa6838K8t/Bcf7bwm8cdzxNC2FfE03fPlIfM6FFdeLIaKirP3rwKpAXHMYEg1KXCQxD5yDEhQtq7+2Q6JB6NsjDF5CR+UsoEk2QLpOcmkv7Xzs4Ma2zLDQ6IceUHsfR8o1BJ57HygMS6uO7c46lP4gH30vRn8xwFwlTmezf6xDkzhxgRjhh0PxkM/1j5K3v7fr/ZIWtg7kdatp58s8+JHGY85HgDDX8+XdTiHfXAMnyImRtM7/Z1zjBzxZDPHHMvm181rYP7AOVvl7y3xCuPOm1WJOcEg0A98ulULMvCNhaTvNxL//PTGu/r0Lo4FWU8QXDnzKrY/fJKtoxZxA2skKYC75++r4bNfnN0h3T3lAAAgAElEQVTv0zdwPMAH40t9+hkb//zuyXf6a/sDidW2YVcbmGO8jnGPx2EUqMRtI2PqxB51cQ+oZ5BkzXok77kHVNveQOaUz+0JltTclnvuJOITLq3LPX0sTH+4ABp5Q9pktIa+X4hvaDPg7oCcLYGnW9j8RhjEmyEQogfi7Ccnkt69IvM+4nsNYriImHsii218nAR8k0PE5bORdnCIDtUQmDkbI3INhTh3ph3sIeqKvmSdCDciUkfL+m8qsaWEp2Vg/sTnFZncRKwdj2ZKeGTEDmxysrSbegU8KsnuRE02xPATI0kGo+cYBK53Ec1n4N8j2J6zhOTgLZGXc9aCiIskqpVYyoq4apST45EB9rmyON2MiOa5PO/OifT3L78iOPe9/+zP9emn//0flXy9Ius/0cuHfbrcxPz1ieUayf49OV6qqiU9HAm2NUZfdkJYlG0I9HG1EPur7VzWwTLCxoiyZToi2rPxj6NEEndXG/j/GHFBgXi/5nhF/CbWJbZw1NVsClQtjhsa2GdyPjg/Baoe9pYV4htjIkf3ZQy8+c3XvHl/6sPPG2OMScYydtQzqWNaqYNpdnzTm0PiOqhYZ5xHXI31lGYOlC8QlImDjcdnbb9p4F/MRGKBK++X9c7bX5N1yhuf/1affu9lOb7g3/p+abff/4rMwV/eX9p2OkDslUt/qHFERT0Xx8OYPM3RbrAnrifFscf7cT0p0AyhdWfaexz5g6vGg3ltwNV3/BTiJiJxW6x/8Jg9B/fPeNZ0sbcfRZ3y2D6s6xH9GkIZU51vjqJH++WHrztoeef4An/ZuvJUAXwsu5JzBCTXHBJ/+4RQxt0xds78hXTpwHpBE6gL1rlbX/bZ3qc95EedIpz/3YVT556jArhCUPNxzukSWHMiqjbwzjhmfXbpwBEVPBshsC5BHDLtk1MMF7EcPeJpD39XdX6/pnhMQ23rkz6FiH16mri92NeRDvbb1p2DwuacyRlgkCTG26EdE/Xt9x+ZHT9y+FEeBZc4cdb5CHVjdIesSqVSqVQqlUqlUqlUKpVKpVKpVCqVSqVSPTbpF7IqlUqlUqlUKpVKpVKpVCqVSqVSqVQqlUr1mPSOQBYbgy3CztZ4IBi4FdluiSa6JwammNvEna35DnUhgPgxfiRPhwZqnC3R/KQfjRza1n2u3gJ2eBU08kU+d9F3ns4E/TslImS0RMLsFoLkuHFTEB5Xx4IgfuWmYG2akWA5fvx9H+rTRwvBgnzrJbn/H/yD/94YY8xzzzzTX3v+yef79Nq6oGwmx4LS2Ygu9+kHx7ck27uCv3r26Wf79K2vCQbmf/7nv2KMMeYPP/rLUrZXP9+nq6G8Z21T0DhbraCH2wNBpSRgbe7GUl+5tc9ZLUifD6aCN0Y3cHBmA7Ajx7Xge4ghjomxypb2nAOXQDwI0ZEtKWzAMo1KYAdjpIEOI0q480YhLKaDPYaIfeRHm8Lfxxvbl0sgXqoMOGQDRCOwGQ3K9u1GMErOs4FrWCC/ZbVszzkySJoVkSQNcFXtjCgQoiAe3VcjokrwvAHQK8kCuMhcbGKEYWENGOAc7U+caueH7zRi4zn6/TqecSWRvjdIaBPAcjiEDqB/B0vc3nEpfJ37leCV7k/FH9xNxShuo62ImCMa8v+tbki+LL56CBT3ViKopW1ggsZAYY5RTqKrt2O5fxABM4syj+MlDmoNaMAABdZREhjHkgGwzkCBFLYNEyBEiFEmHpWo5QS+oQBKiOUp4GOyALqj0wzWHwMXvmmknrcCPxdrA0jtqHsn8THos8fgUu0nYh/Hc0mzzK/WMo41aIzr0RIjtYZ6fV8hPvj70H8m68C2lWKfbzTy7AczuU47ozObWZTzMfxlAqztCP51AFx3CmTiLuqW7cy+l3mQRRH8WIrxoib9C86M2Fyipui/Y+S98/ekB7NvmgCOMQng32lvNX2ptQUSgLIVfpPYrECbiT02HgeQwc6zgZV1an4VujTqfDFbZrIcyPOqAIqcPiMnmhp8ywp9rCJ20uJniYginj3GmJvBf2bILPsk8zjHPbTPbswaoFKIPGf/nUUyds+BVzzGmL7fyJgxQh/usOAbpxjzgKFbA2ac/YSI8AGPQmnPt60OPcz+Q0RUg/G/Rtu696O/8TgKdKGxReXmOCJiMpcbZsTdI10BZTwDejifyouGMdFRkfOvMe6xGLSPeE60POIcuMA4VIfR+XV7njhGhXQHaN3XF0ufXQJPei0XpOD3Z1f6dA3bi+cBcBnLQDwe+keHnEtQhx0e1BhjWozzPP7jdCI2PoHtP9fIXGYb+OTPRcv5ziKWfGzXYu+08Ukiz6uBunSRjmexusYYE9lyJsB8tfCB0QS4SCAyf+DKE316a00M5I9uvtKnR6lcXwBdvrAxymAo/XoDc0qiiTMgKrOBXD89FRzy8UTSAyCOd3eW87TRBgx4Km1yfCif29oUBHM8JE7VH+87HEDWp03miN8dChvtkChKzrsCaSf8tDFf5BA/0d4cu1H3JQbPFk07B1KTx250ZzZEQ+BZHVQssoqyVcSPZ2QcI1+IYZsNtLPFZKdEzPGkA+IFSVBlbMEujj7ZoH90xWjQT0Koab6H7eAcTYX3c26enBevwO3RBTVAZDNX80PxJSc3xB9efpfEvOm7lsjzm6/e6a+99JIcxxRflTWPH/n5/6hPV3viP9OX5LMHQ4wT1+Se8T6OIbJHk+w8geOdjgXJXk7l3hTBZUSsMMaAeOifv5TwpZ2I7SS+dpV1OwdHyfi4zwja1fj7LNunQSxN/DjRkcRO5wa+wuaFU6oEdjXDPLpaSAc+OZE5ywZwu4d3BBn96ouyJjfaWrbh7ntwOJKDd0Zf4vFiqE6G0876UwAB3ZWY/iOCD2AdLvC5mn8onUBLsk5k8WKZ3xnmNxtD+PdK6m37mqxxHtyUuoqByN4ayPUffJ/Y2eEXlv3ptHq6vzabyHsqI5/LIukHeSTvrHEuSsO1PR+meAWFjsqLiQaO/F8z+DDFTlsG2th5hnPT+Rhg5iW2Tp7fM9DZ8hjEuCFGnHGbH1+c4EF1Z+eIk1sek0hf74x1mCdxPY9YZflov67p9KU28AxWVaA8xkEf8zsNoMZtnTcOThw2wfW2yN9PHUK5YzcejHXouw2G8mxDtJvz/Qf8YYSgInKOO7CPc/wR/AFDMgcHjFtoE/Gj7XOV721CR2CG0gwFnOv2MaE1RvfISv89VGsCdmPr0zkmIYADdpa0Q/3dwWXDPjz+y+nXzlEc6Mu4n7juht8D4qbU8GgMO5dB/ymc7yTR31c8Akt3yKpUKpVKpVKpVCqVSqVSqVQqlUqlUqlUKtVjkn4hq1KpVCqVSqVSqVQqlUqlUqlUKpVKpVKpVI9J7whkcRRFJrXbhUkxIH7D+PAGxPtwC7qDD15hq3AIG4N3NnabMwEWceBzJoBcDeEd/N+L+/P9ZnHEj37/m1MwLxtAJhKB+MYSIXP3VcEUg+5jbt99o09vDgWicgqc2avf+XafHm1t9umre4Ib/u7NJdrjn/zjf9Jf+2c//z/16Ze/9qK8ZyQ44NNnJN/X63f16f0vyvt/6b/5v/v0r3/0f+3Td46+bIwxZgjkV74uz9uKJa/VMRi74DgN2R0d3KDcP7J4p0utoEoO8fcC++uHC2yZR1PNyAYANtYBPdlsnQK3QgwtMRfpApdht/OBoAFmRAaBjzMCPrlDArcgWFF0VkTCEn2bJSugFvxEK8kfn4F7if6NgWOsgXRcFMSs47rFiSxS+XuJOqlgN8e4p+EzgAwk1q4+jymBP8/pR4HY4fOIbJ5X4vGSFD42Oes/ni4Eh0f07kYiaeItG9jhEWz4BJjEaSrp9dPlcwa5PGN7KM9+fix9rBhI+4zGYnCbQ8HJrWXy2eOEtrp8J23/sBL81eFUEFZHwCffrKQMi1rqbT3xGzQxuB26owCGlYjMYUtEJlDKldzjoEiBlGSfGCaZfQb8RAxEZyn3PpWLb5wB/3FQS/nvxWdxXsYYs96cxTqPgDQmkpRpBz3jgrn6FB5jauCJG4uWKYFAzPHAbSPYtJ1I0NlmwH4ll4lTXSB9x6LyjxvYRwwnCA0bqdu9TGzvhVYwXyT23Y4EBTYHvnESLzN2UouN0X8cAa01gS9BtzJlJvcPZ1IvayPJQNdvi8rfJlHibxPaWAq2WB3AzBOb11j0YEuEKdqhBHiHPphxWwhfTHXIZKLnfajhpQJ4uFU44r53r/A5ovcdHCGxk6jbAuPxxOK4T+GPKoxd7niBuBbtzFCN43INRGuHGufzOOYnyB8RVRhGzJOpIAhvtfAlOIJihiMbLg+XffVyif47kL5URnL9DfSfBfoEx5QT2NNhJPWVlMu6yMGs41ELu0TPA9u+jXxtAoXKOvShwCnfeGqMiw90j1xBewbQ4ey3Q/v+DB2PfamJZHwDZdXMgeiaN5KOYJNRKWXu5hVEPrZAI8ewGwdlz9ByFbxT65ljXRBjTIzUITrfg4ng/tht3zO+ZIwxZtz64+A5YoiCE8XUj66awSbZVgPOZW19HgMdOcaAUc/kRUep2P5BLPc/m0pcRDv8srnXp6vJ8jnXMeZnmH/fKqVOXosFWxoBvTdEsMw4c4p4sivPFSPj780jyfcT6zKv+bGPCJpx/LI877O3BIUZAW2aI0Y6OpHyP3ltZ5mPQ+nr05mkd65JmXeeF/zpg2/d79PlFP0AceHuttTtcH3ZD1raxIH4t/lUPrfxtGAkG9RzBUcZ8RgT+LIc853W9uFhhmuc7AVo2SsJ/iFKz/YthhmM5YvCj3zncSHO+gMZf11dAB9rcLRMA1xzi/xNgEl28Jt4dok6zFgcm10HPct4huQ7unE8hO3mkAlzIqOXH2ZdOs0D3+jDeRrjHoflTPvYFnRatvxxYL2HRwYRe10C0b11WcbrdgP1fyplfukTLxljjHnVHPfXfuCv/5C86C+/T9IH8uz6FfFB0bb0/U2Mu/Gp9OV6Q/zGqfWfwwn8LuZ0Dfyxi3REGUpWHI5ZQX/KirNnpLREcYbwxRCv837aapdqEdc1tb8MjjA34RrNYiI+bjSWemMfmlmscwksZw7kd7yG8Qp1Es3l2SVigd2nZB1uto/jX760XLfjmu7O+5/q0+0cPPO3SV0p6WuIAifKmHOJFFjbBvlyQw5iWW0fKxBPHMoxSTnm1++6Kuj9777xsjyjlOdliOGf2pbx4wc/8qQxxpgvfE7y+spdsdnrz0g/3d6WfnB0T+7Zn6BtOTcL+BtjY/gQEpWK38JgU3V+Gg0UfA/b8y0cs9fYtagQYta0M6QxviJua0KxKvu1fQGWDJ25e457HZw9YvXQcj3nyR02OGa8uUK7tb5Y2rjYVvd+J1g/8+yKmN4Asrjh4AWflaBAREM3Hqwv+3II5evk26lE/3chLlr30X9nW7WYGzn4XoY53lzJ/fyc810NJ0dOaIe8GNatqEbbNkR6d7e/9a+BVhLLxtimZT+JnAb13s/y1IjDjY0X8sBxofQT9FN5hraN/Y3FmCv2oMMj9GXG8jwRJ15xbqo7ZFUqlUqlUqlUKpVKpVKpVCqVSqVSqVQqleoxSb+QValUKpVKpVKpVCqVSqVSqVQqlUqlUqlUqsekdwSy2LRtv/eeNNWq9SNuYot84Q7jJALaA/uNkzhURGx9Bu5mnmGLN9CYjX1nAkwNUTYklRAD4+AySJtp/Fuoe7RJEFnjf3ZI5yGOgxgUiG3itEMAzzLH9/y7QKV8/H/5nDHGmN/65v/QX6vffbVPT+9KmSe5YKwmwIUeAQF0ZSEomQ3goN575YoxxphfvfH1/tp/PTvo0y888+4+nQO38pXfuN2nf/4XBHH8h7/6y5Lfer9Pj1LBf1y2iBBiQytgsRLgJ4nbTVGfOeo5W4jdEmnRYWNLtNtmLXgSYrQjIElqItSI4o6BpAWWVB4o+Zv6/m5c3FoMdGQ6h60SwTj394kenxCg1zjPAGrokB9AORuUn/kqeuSGPKNMiD715ztBvpPsLG7WGBedWQAtVwwtKnYK/wHcbgy/Us/8iE7HHxGTDERVh8FjW1VIbxrpM1XkLz8V0R/j+hSo7bmtx5dmwPQAyzWAgeTgjKQlcHNjIHlzsf1hLmjKzcjiVDO5dyOVv28PBR05Sv143Lj1t9UMGEvTIVSBkq3gBCuh2jlo4pJ1jnr79lx8xgw+4ehUcESn1n9VqHDm6QS1X+P6DdoHfALrkCi/1OI4OSqmNZEc8rythVTAOnC7VzJBixGdzv5WEhFq0b4ljQlj+wCIqAy2Ql+aot1Spw3l/sraYVb525ii7bdoLKI4M+C1mX56KJjCTs0cSGXilR1fK+95ADwrkbRPxFLPZgiscvc8BB1T2N6pAY4Rdkg87Q1gJ4krT2fy/g6Jvwlc9u4ISFZ0ihCFl1hjN/oiGhq4nx75Qr/Lh6M9YR9thRguQIQlWrewuM4qgGqn/bIN6T+GwDVVxv+cDiGbkDRU+SuL6Cri7Bn7ctwhCnYGTOKaxaJfBg6YeOv7icRQM9hNlsp4kABX/gDo3+uNID2vJ8vnv9YKmnCWy/M252IfU+Tv9kiet13LO3ciuX8b6NsF8NoPmqVtHyRH/bUrtdjktVb6yTRH30PdbsUc9/qkOYVffTBb5nGGuUQMC36llDKzveNcxr1iLvdvYvzfqaRfX4ol7+Nkma91YO0c9G4AJ8a4hP7QPJqMbBLYYVJgjHaOjiDaqsJ1YPUwphD73M0PUgR2xMbnqM8UMUJc+QMN4nkplr+2jqjmUQsLvz9mf6PfpS7nYk9Ou3R+wCGfybMLGlYAURXBZwyTwNzU8/wx6m2Kfk2sfg4neCkVG2P5T2tpqy34+MzGn5OFVP59nEVyDKRlSuy1vMbM52g4NOdgIHl/YI87eHUm/ujHnhI08c/9ue/t0y998jVJH4j/MLDbBtiyCu/fKIAuvb+8ngPXnGxLG+89v9Onp7cFs1kDyTpAmbNMCl1gDmjsnKSGjaWFfG64LT6AY1cEpHeEeY1z3A/6UIT+WZ8sy58AExzD9mueCYSki2fzIIMfUofEY4zZcg7EGArzFC4vsP7zwaOXnhxEMvp6hvdMSmkrjtGNs/6DOSMwyNEUftXafgmjTXDkiYMvLv3jS4a5HOvTQQ92cRHyVHOdh+tGsCvaSoy5j8ERDw3q6xixd7dGEZ/4sc8Rnlci9KwPELeOOR5JeT7+FTn6yfzQElX7gf/45/pLk0154PC+tNUJ1tuyHH1ygXrDukQD7LVDg+7GmBACOvZ/zoTWxHgZmOzW1yewhhM3fl/vvhJ2QESpb50vhI+FkhXW4QyOInHQpTChwjrwZCFtUpec6YuGeOdiQ+Z9+7cf9Okp+uGlPfGrk4Nl7HR0W9bhdp+7ImUAsncROOaEKFYnh0RAcw7RjVlcc6BLZdfDWFyVMr5O0d+Jmq451tu6bdGvNjYlZr7zyq0+fXxHYtjNpy/16QXGMfqS7EBizh/Ml/fMPyx1/J7b8rnnr0q93cZ60qfvy3w1raX+d0ppwyMcQ+Cq57b2V7hSFAEx2zohHOaXAX/ITtm5WIZNNY+3Mv71KVpKHELV8ngPB5Uf2WcHnocxn+sFlYPS5fuRdvrk8g8JbKnB2MljfbLAHrmIR33wuBDYs8QL/u9NiLitnHZzzkKR99AhOuf2sMaWf6hRPyl8I4+SdNoQc8O2RAyXyLgXwa/GXV5Q3ynageWsWE7kNG35PMYIkp5zfmDtNuERP4yVAvXsHhkB/4EY3v3uJrLX/HFLibVWom9hQqYkyreRuJ3z1BZI/i5eqgJ45bZlHeIZ7C24xzm2iNOg+uxYwu/qogZHE7DPRP7xij7bQWdbObG38dtkmsK/cp0Y7+EYkOCZCWLY2H62xbMRepso5jpL4BzGh6Q7ZFUqlUqlUqlUKpVKpVKpVCqVSqVSqVQqleoxSb+QValUKpVKpVKpVCqVSqVSqVQqlUqlUqlUqsekdwSyuDWRae13w03EbeDYko77u+3eRLmmxIo42+vPfu6MSMfBm2IfAQFYCmf3euClLjLAr5pkgA7dnJzDHnuLWgVVfN7n6tr/jJOZoBF3R4KGelDeWyaAk9oFmme+IVvDDx7IM6K9y32a2McB8Hzbm3t9+vMvfsIYY8zf/u/+i/7aB4bbffrT/+JGn/4//6//rU//P7/8D/t0AbrCpQ1BfmwOBMNSAfPSTJcfINKoAEJsyK3uMMMMWIYBtr4PUmLegHO1+/eJrKmBm42w1Z8Yp2gIpABQsXFGez/bP7IKyAnUfV35kQIVkN8L1EWAOGLuOfiLsz2EeYrAB8mb8/tHRlQN6raIliiBNIBcIPokQfkz4Deq2l/+BAgoImwSez/bgTiJcuGAYOQe4kmATmhzYk5Ew3jZt56A7WVgSOwngmIgFruFr50Af3ovAr6HeGuUY2QxI9e3tvprBVgqm5HgItcz6fsbwDiMgAwaESmBdju1769RVwtg6ipgpvaBQanRJ4hqIyZ6u5U8thY/y881SBNbz349hl8j+vbZ0VnErTHGlBjrTptlPe9PBGN8PJe6n8ylTRZAiLw2EQRSBdSUUy+4f54u66VxxjE/8vLOQLCCNZDvyak8bw1YsM1C6rAgZsyiUGv4gyuZIJ3WgB7ZmIs1bwKVGy+kzstg11++53Yj+KUEOORRBX+MXpNxrAX6pUQdzQG/8WE0HVQW/AQRRMTWNrl/7DyN5D0xsFgdqjaFs1kfS9nWjeDhJqXYygyo/OuJ1Pkp+vJBBXS2xY8e5PKMCfrVPWIHK//4xnGHdesgqFOid5bpEK5pTiT9BeMWB31o35PA7xLnyW5QAyNJRHgCBCV9/WJBhPvy/gHaitgsopET+OYc+Jx4QhyhP79DxE6lxRfy3gL96lICPBmOgJgCb1gCJVTjOYctfI+9Jx1K2bYmUsf3Y3m2Gck9T5Ziezcaie2uthLDkf55CIzUpmVAc+x6wwAtCnbTNo6xeJCIjU+RJi47ASrvskWRlohhToGYvzKQMnCMnAADy/o8MchvIvklon3NjjvbrRR+A1jwPdTPFq4T2UsRyTszRK6m9nNyb47YJk0wFgPTewocMY8p4DEJQ9h5XJ7NF+uEaHX6N46XtOE7RlC19J9EelcW6VkB7Un0fxWYec3h14jKKzAtpj1tJUv7IMbYOQ4BKF0D3G3sIObOP2bmPKWGdYV4hhhLB9uGsR51OAW2bmLb6EEk/bcByn6MOGwtkbHmAeKMCEi4RSa2P5tImxvrk35y78n+0s9+v2CK79+WeOaVhaDA7yNfu8Axb52KX5sVkpciB/rOHnNTAFm7fUX6skFccu+WvD9DoNFsS10MN8QmorG8p7a+IuJxRBznpErM8WsST62/X87ASDmvmeBIgmMp/zDHUSdFd3wTxivEx1EAy20CWNCQOpycA2KsOXYizRgKCGwep+M+/Cy7EqdoOHNAUuocTGBzwbgAyOTu9SutiSCvKY/DYr9GfBH5cNA8Bie0J4JrVUT5OUcsAGONWHDjAdafrA01GK8rYILLU/HNQyDMk3fLXO5rf/xyn34NY/f3/t2f6NOjn3yvMcaY9oYcz/LgU9/q0+vf84yUYcAZq4j43shZi6AxoO5CyHcrBxMcsI9Vjv3y3XPR9TPnGSu8s1fjX0v0rYc+nK+IDEZcTxH/yHor/GXkH1MqrCmMOKeuxVZuv3ZH0q/c7NPrG0t/yznqwev3+vTOE+IDkwHmV/AxRClz/ur0IaxntVHfsaU8CAU473WaB34qdtZ8sEbDdVCLRk5w73AgY8TeU7I2eXwgceBiIgPCzW+/4b1/MJax7v7G0t4/eCqFONqT8erOLRnTvnhf+sbR4n6fzi5LHd6b46iNxr9G4RXK3nB+6wB/MZdo/TGCrwe1sKvYYYj7/SQR+v8/e28aq1uW3netPb3jme98b92aJ3d1VXeX3e52xxZtW7FDTOR4CDgCCQkBERAJ+IICCAUpCh+AiA8gQRzFQfABiJKA7JiA1I4TD/FMu6u73VVd1VVdVffWrTuf8Z32xIc9PL/nnrXuObfbRSrh+UulWnefvdde47Oetd69fivUq77Tte7TKOL6JVHGLKP2ujLpHPIwjtSB4aBUPGi0ffgXRXtPhvGCmO08cPxJCFkcks8eRoEjOhQq3Z1cVyWPo+LcvI8v8NuKwu36M8Hx5aSjHJ1zLmrXu3lMEn3pGJVVBux0pcrleH4eTFf/d15ifGzvgboi+pdr2RGPvejGw1P0DVWHpwgTq1y1DT0mthzpiFVZYb0L842IiGM+SxR53cXHNkZENW09Mc3MP32L0BlYCHZ5rnCcHN6TY7ws48APIA/IdsiaTCaTyWQymUwmk8lkMplMJpPJZDKZTCbTR6SPyQ5Z51btV1sldgyWgc81ul2s/DWcOw3UlzWPvNOUB8Qf/6KAv66HvnKo1ZdX/q84KP56338AyfON1RdwuO7876FC1+v6dL/YO6c3N3p3DT+gtSl2NiHBn/2xzzjnnEt+UXar7r4vX4ah6t2rn/k+ef9Qvt7bvy9fYD5+5RNy/d5bffhf/vM/65xz7i/9+L/bX/t3fuK/6MO/8Sv/cx9OpvLF2tNXzvbh0Ncn+0v5Yr/ADrbtrNkJ3H1F75xzMb6Sr/CVWIqvPAb4wmnIHaD4+maIeh62DYMfXCSBA6P5NT53Lujr3kd77WOXBzcaJAN+hYMvS1CJA3z5leCrmRhfaJ6L/V/L9q/E7l+mtRp6bn6IMnySlq26nVK4YeDfJah2zOP+Tew4GvPAcHy5ucIJ37O0qX/c6jacZGINX/TfXkkbK+vArg98ccRdn51q7I5ZIt25bIZztzLsxsROmAw7PS5NJZ+Pj+VL2HOZ7Hwftl8qp9ytgZ1kaRqwwbiftn6Fg+CXUX7snmgi6ZtsSX8bpf4v1mvuKKn4hRt3H7Nxe74A9JTxaZVv4q4grDkAACAASURBVOtjdKIEX7JtxOP2/2Ib+SUkv4yvuZsaNuNwLvV5eLTEdYRXTfgIO4gX+HuOdnXrCDtNN2Ccd/AVGNLy4Qo7anG9bMsuwdfL1yL50j5dyfURxuszudTtBuzEJnaK7VSyW2d9rQlfWcmXwkuMXgtgD7j7OEOH567DjDu1sSu2+0oy4k5HtLGgUxVyRWAbh/w0kve31wvuRDn00xC6HevOOTcZ0L5idyUiP5uJHep2U8/RBw8rKasjjGN72LW0iuQ93PmWYqsLx52hZ/dvcDctxkLuDsv5hSR3gakdsMfLiF+5rnGnNO3BwP9VbI0+SR+BY1q3+zddYoesNFMllkkFQ13wOpwuUhUy7ExM2npeYZBa4ctSltsGdlhJL9RxnxnKzsy7sAPTomndQ7QfwAXc5UT+scTubO7UulTJmHIvlbZVRmyf2HnWlv9VJ2liud3OpR1GQ7l+fimFnueSrn1QH4YT9PF2CNwt4fOMMM5iPB9FbJPyniV24nK36gptaIldhYvWL7iDsh9h588N1NB2Ju/ZySVMn3MdfT9Dn3SBr+N7kQZAnwu2mTtuUtXfsIum3a0M0+CGw8B3v7BvjIPtegliAA0r+6pr88nxXNFhArtSL9Tiw3A38SqV/Ofqy+Ymb9zly93uNWzdRur3a5U9DOycrQPkoT4O5K0gdYG757irXvmQiAivqdqyHcBBXaL9LkmuQpGkmEeOMa/Zg53kmPGTzz7jnHPuuUuyI4qoqW9/eK8P3z/E/Goq7b2AnSyx828ylr48xi68nQuNvUlSv0964z2ZUx7NpW4vn5ddQ9GWxDdel7SoeXS3237ltxnxIcrkjvTrg13x2y5eFB87XZP8rGHHlZsj/238K9TxaIK2t8QOs9AOFfi2aq0Bc7zOb+buC71jD+My6pM7R+pTLMV07qxKB7s6b0afUbvAOS4jbxUpFSNO8qIusbgXf+ZbAzuOPXCp5jp3qDzK7njaAO4u4c4rtP0Y/nY9Pb7j6gi78SZTGUeTM9JW5m9I3/uV99/pwxs/+Vwf/txf+Ff7cH5D+s38q+8755ybXpZ+PTkr/ScH4SfiDi7UTw6fPCUthIafO2fa+URoKQsmS+08U2to3+HmObWuRtt9il25VI1dlb77I0XvQd1zHhtIVxKYs3IXT9KOu+zXBcJVhnrADlWHdHN3+qXHL/Thu9dlZ+bbb77rnHNu+4LMb89gJ2gFH2GJXaQJfNUU1KVkhPeDTpMvJdzlP8ZzJcaO0G670M77k3bhl5hHF1jXWzuz0YefePHJPnz/huwQnu/PcF364aWnLvfhaTeWLMRvmY+xhrMrffZoebUP51MhDI5IJDy63YcHMceGh9up0+wqj2Hso9hvv7xxP+IeMc5rGHPoPXpX3wmRB9bxUxiNFedBTJfaydjukEU5pBxH6atWGNtJCFUDDNcB0YY9/Z27YpVtYnwcajhew4ByN6jqK22c9Am1raURZhZO8X7+BtKWC9eRSVPlGp/a8Mud7KFdsQh7/Rs1r0DZY40kpv/BtSD4xNxNzt32XboiDmRIB+34aTZ7JzHbJNMbcP49+q4IEL7rXPgOsmJFBd6fcqJIipeHcEACFM11rfqvf7xmltkOeE/BX8PabLAP8jk1Xz1hTtc/f6q7TCaTyWQymUwmk8lkMplMJpPJZDKZTCaTyfTIsh9kTSaTyWQymUwmk8lkMplMJpPJZDKZTCaT6SPSxwNZXDu3arf9BvEj3LXcbrfWB2P7UR08BFkdduy4lZwvDWy97vY/nwK7E9zuHdjWXfnuxzW+MlJ4Yz8OQB2wfQK6gfcSoxASsctRAKUTAft0Z7Xbh5/4bIMo+Ru/8Lf6a//Zf/If9OHtK4I7uf+mMM/emQjCY4qM7t293ocHE8G2LQ8blMBP/9hP99cOvv16H778tGChDhfSBaIcaC8etI1iIdJrPBaM1KgrGOSd7SoDApHlRtQDzoB2Bbe4x0hXh75FO5iX4NBCUYCjFKES4xBrqdUoIqYO2/hzf/tkn6zUIdlyneiXhQPWsK3bhIgIIJBj4KJGhR9JR3RkBWxMLNXS56McAGcB/ETFdiCPKSTI9URwPMNKMjeESR1VCC9b1DTa77VS0DyHC0nghUSQNHkmackrv3GsgaOet/fMkPKDROI+c15wa1fGgtL5wfWdPnx2JH1J1VVNrJ9cP2gRfxtzYD6BDloib8Q7KawxsELjTfA9M3S+Fg9YAi0WgcGn8Gi8J4QTI1VwC9jvLo1szDSj6Ju0Gctc6qdCuN4F2iSTPGdsn5PWlhATN/HbpqjyD9vrpWRo3XuHA57Nj5WjypnUW42+t0KbOFzJPQdL4JOOxH7vtzimI8R3eF/uXQ6Jx5Vy23P7kmzYngzdYA0o4dGiKdsnI8n9CP1xLRJ7TaRkTOQYUItF8nCeO7qDy4nsIToSpEG+JzQuR+wqwK/GRZM3dDtXDmm/iMbDO9GGS6AUE9jJCPixrrTWYbDXk5P58AuiRdGVaiI1gfekz9PdUyTAK+LeUcGOinYQ8MUqlEuM+oy7MXiOcsN7YpLxlig3lO1RCoQ60FUVkedtW3iv3usvRXnACOXAGBGNXPrLiv3gxsFBH54MmsQTF0m8zhiZq+HzHQLPS/z4anazDw9rebbDMRMvvXsgfTnF9bOx2PGbOOphYyTjG8eGRSllOwJ6t0P4LkrBfBawh2cwXt5YSpm8WUrcY8aHsthbin+6aMt/eyDj31ou974zkPqkL+QWUuYco+mXTCMpiyFsTze+zgp5bh+G5T5sYO3k/VPYtbOI+0IkZbEJTvaVuLGJqeKAYawhQhwe3QRjdIy2MsP5EfQ14kUTD3G8WQnUoPP7c9nA3z82CzEmjDMpaL+acJp9598XEyVMtCmdWx9KuEC/j2ECacsoooSJdqej6c8n331yPml3VR54nXStjrarhjy5dwx05T4S+34uPizHwOcmMsd6+dmn+/Arn3jCOefcApjetz8UdOM770r4/ETacgrfcg4bfDiS8E7mx0RvbTWI1mol6b53W2zJ/i0JX7oomNW1K4J2jWeoT6CHZ0DB1oumACLcW8wRhn0tFujju+Ir5XtyfQis7saGYN5T4D2rdgyi3RkAea6QgfQ/lCOBsTjxt8l+DCIikW1JrbPAbwmgQEPq/HamIyYeFfdmaJMKJ3oaNDB9+9ZuRLAfCg3MdAcQppxvqO5JLHkbJAK5CqDkQ2VVYX5AfCPnSfNcxr2kbWdTGgFgW19/U9ZQDnGkx4/+Vz/bh/evij9969sf9uGziHO63rTPCuNYcV76T3FPxv/JGpHfAXwgUfBcW4KR6deuAsjg2F9tLqpOYT/5D890i0d3cVp+GpQx5UNwB7HH7Euxv08E4+Zr2P7aOBWSFWa0KtivMRar+6V9LGCDiaNOR00hXvuWHFH2h7/+Wh/+4qUf7sPDLdhdYsTRthzCtA/JROYqZYtYLrAmp455gy2riGnG9RJo0aKAn4P709YOrRYyFqww1x2MgN4/DyQ9+u/9m7KexHjUvKLt+/c3xCcsC8zNsG7yzCVZ27l9V+Jb3pbxssKaT1RI//TaHuJBT8CdPqhUccGJmT9ubzVCFG0vsE5ZY7J7mmP4VD/08MqVqae/h/dXRPzjWbab4KJTFx3nd5inLdmvcJ1HXcURj4LDK9vU5Ap3L8FYnYPIW7BuxTpRZyyij3nKWdVb6a/DEB5WmUYY1rg63m5Yx0lErD3m66xXrsuEfgtBmOVZtf0zIrIW47U6qg9zZOUjKDwu7Tf9iG69kbaTY9TJ7Vph1mkP1TrC8QExUshvjDvE2oeOvQykRae8TTvqhL+9larDSdkSK8zcE2WM6u/zwd8caKeUPxdAz/NZrtVVaHO+NqQ8OI4dtf+3k4fJdsiaTCaTyWQymUwmk8lkMplMJpPJZDKZTCbTRyT7QdZkMplMJpPJZDKZTCaTyWQymUwmk8lkMpk+In0skMXOuZ6Fq3ZHY1s3E9qRHlMgH1OF80BYIWGw3RzoWW6hrnEPkTDdFm7+gs1t3X7wjJbCnCCfsWdLOLdGc8u2wheH0hLA4Ki0eO4F3S+ILw4hWcgdmAJRdgiUzv68wcl936uf7q/9vV/+BxIdtpL/Rz/zX/bhN5dfkntWQCZNBXu1OXm+D//f/+dvOOec28oEdbx5WdAeCyBMJsDn5bl/yz6xlySRETfsWhxWDoRGLJQpVx8RPwH8J1pOpHjQEsyAjop75JzcMCbCAnHUAZROjH6jkAXABHXYYOJ42awqIAiW+EMN9C+RwJXCOABH6Y5v6x+i300cUINIS5JKeAD0G9EASyBmkoGUUQfeSUq2cXA2gewhVi4B7u+xWrA6RxHwfWgg+UAqoMNe1kQqoLwHY0nfrbkg1AZAahcol3sRkLClhMeTplyeu3Smv/aFM4KmuVRLoyyBUKuWwNCifzhgUxMgdCfpcZuVXRDUYwVjovC9wGURDb0guhJh2sFB21YS4L9jYN0SoNxqoL1C7CoiRBZ7UoZdX6mQxxS2LgErldjlbBoYTudAHQEBtUL+ZzcaHCURSQnwn6N1aZ/JSBpoMWR7AqqESKv4eF0RmUKMJbtEtjZwPvHqGsIXB2Tl4p1tO4sXkrcDoI5LoASPDqUedvelHxwdCXbpaCnhwzkwmnkT/vLyfn+NNjqlHUU4mx1H9jrnXAY0NOv2qbrBQRFJSqS0QhOjKxFFSbsS0w6AW1/MaFeb/xNjPFzBphWw06BY1cAUT2upuQW8ihrlnw+bd+ZohwpzCRH3O06BCsMYTQzvku8BcmzVMqjzud9v2Y+kjok8JQKZqGdez4kuX7XYI+RnDw+y3oh1G0zQx4FW5xiYrEm6xi02LQd5neg5ItZSdhng3jL08XTgH7s/WYiNX7Xj7gIITY6X22Ox+8VS6mFe4MgA5HMSyftLskjHzT2zmfTTzVjqfnxB3nP3UPrv8/eA0L8rftvFZ7clvUN55wpp3Gvban1H3pkJYc2l56Vdb2RS6MVIymr3lmDeiutIewRrttW8v5iiXeNYis8Asx6jSIYD1BXa58F9SeQtIFLZtybtuB+twSdE+50D43y0AKq1wpEAqJ+3csEa56XYwbWkQcFeiMXfvToSPOvFIZxViEdDjFDPWzAydxIpFx7N0Wm2JJZa6jXDuENSLrG+xGtzIkQUl4/oRdvsQw079xCMFN+De4Zt3x/Wx/PonFMD4/5K+iHRzMRicbBR44HCiB1HQJecbWIco//DdLO9pc4/7lRtFU3HkrfbhziiAnbiLvCGnIe8fOF8H/7hl5/pw9kRfMHWn5uhxo/uSHw7OC6DcwaOAdMpjh4AtjaDX5auJF2HHzbxz+FbkFr6xBNn+/DwEg57uCXturgt7y84fuwKsrmTOuYD/m4Gn6jAPagehVKeo69sTeX6xpbYuEE7TsxhDxbAIe9sSr9W/gfGkVq5bf41jW48ZN5IBlQIxgAS7jTI4m7euSIamWs79Lk8tua0InowSTo0IdIaAr7Sr4VvwblxrHxvlJenDBWaObRsw+O4sEaRA01cD6VP8NiN7PHWV31X2s/vv/YtufcLckzUC//Wj/ThAu8ZfFsw4hcxJ6llKHH3W6O5PpB0rMF/nqOfJgirI7gKPxqwpi8qr3RR56NwDqTarx/3q6eDfhR8HHEMOo4SVut3oaMzQijjgLw4RKIeT7PIGDyfx98n4xOOKYsylJvCQcMPJs4VPv76jmBzL1w51yZP3vfm19/pw7/5D/5JH/6hP/dFf1qSQFppbzxlxPlyPfOvLYTE43xy5E3Vpycarp8u4bctMe9dlRy84WdhfIsm8IkPmnHswrr8/cCJfd88FH9ulEp/310CjVzIGL0Z3+7DMxx74UOUlszkKYjFymbzuBS2Ifo57fUqcHxSqKrqU6x1h+rZd1RgKH1UpPzGwPt5mmC7JlgAaxtjvI7U0VjA46qX0jZhLZlxthWjMNcB0a+uK9ZP4Fg02r7A9Yddc865MoSn52kDXJeojttjrk9FPB4m0B9P08dD6k/34tF7aMtVJX05xbp/lNG345imONFyvwcbr9brVV2FWM/H42v+gVd6MMRJzN++QvVD7LFykrxSrc+TRLawTNka+MdEEzOsYjp5TO1E/DVP7Qm1Q1WEgXrxtq1AuZUnHA3Zp/NUd5lMJpPJZDKZTCaTyWQymUwmk8lkMplMJpPpkWU/yJpMJpPJZDKZTCaTyWQymUwmk8lkMplMJtNHpI8Jsrh2UbfRGYgXYoUT8Dri9h61CRiIiEihhrElm9uJnR+Jk+Kdeuu3B/vIbeWPgEVwTuMQSCzotmoTT8It1morN7egM13eN/q3WytE0SnwxXXg/SrM3/nBdilbTMPhPUHgrIDAuXpBEHzf+9yn+vDf/0d/rw9PHr/Uh3OgTfcP7vbhF158zDnn3PyGYCHiPTANgV7jnnqFocEdBXBdSS43TWJhlA1b9NyiFLTVwUIQWZOIWIiTMRdsbgUR3O1NMRK7BD+PKFK2IeJ2I+QhUY3reJLiWlAmRFspRBWsSE1GgSe+B1UoREeTj1UFvCGYn7FqVyfHfQH1TLznqG1zowS4M/T7AVAZacY+Roy1oGTipVzPwELNmd42+hToAuJJUxTuG4WgBj+MBT2zGkmmL2wLLPYHNq/04SeyBluTAKF6sAcgYAKExhTp21Achz4YA1vn7gMzywbaotBW9+XeFCzOFKjjeAwe9ARIkiE7H2wSESUt9ps2ldjjJbC20Qw2HZjRFGggDA1uNJG+3HUhvod9qQB6t5wDwRz7bX0J9G865tgk6ZrutG01gHqOlsCjAYGcIZ+KpIgyjD1otxr4OiKNE6DsiDaNyVYNoHoLoJnU+NaWeQWM9HTNj8jcqARzdakIdHIOmHh/1OIBixyoRSB4ZhH6RCFt+QjY4wNgkg/uoO8dSN7eLxr0/mgi9mVzU1CLk00gBYEzzYnoXkl8BRC/JXCDBeq/w69XuNfBBhOhGkt2XATc7cFY3pnCRxrBgHchYpRyIHgqHEGQp0h3JOhG4rKJllfY74TXm3KkzWCb3ImlTaQp0oo8jCd+pHeE9KYtCoz9fgLUcoSyj4CadMCGVcCCRqiLmn21be81cOoRsc94D+tQHQGRcqyDz4V0sYz664dAYeGYBL4nwri3XUq7dUSYXpByWd0QpOhw3JTz9lPiq7nb8ndiqc8+f07euS/9besNaSvRGxhTrkqU1auCX9tux6BsBAY07MvhEvj+PcGMbsykTZx9bEvi/hT6JLCkw/ebsosOpRx2j3AsxkUC2kU1xtcDvH99Xcp247K0YQeE692bDUp5tEA7LQLfycJtLYAyJNZ4DkTWEoz2a3VTRrdXUlbX8oM+nKE/bmWS7rVEXjqAXSlTjIFIYt7a3gzj7AZweFP6AiURVVImA+S/CDh6vN6ZePZrH8bYOY0PVsd1FPRDgSkcwr9ox0NiU4mSq+BbqfGSPjER+kwYoswwm+vHUeL2FQIZWCz4CLHnSAnnnKuHfrxj0o4T+5izLGD3v7mUOdsTW9KWf/bFT/bhy0PpH0uMwTec2IensubZXSDPb92QdngmljjurMROxJvwFUeYgyXSx3P4HxXmOFVrP85dETx6DTTzAu/f/apgHFdzia+8C7uK+j/EPR3ynmhgtqsIx5LEONpkAAzeAD7xWokxDeNYVR3vNxkaP5GFc/g2HJc5A44wplXjwOpBN36EPuFXCHG/H1zTV8TYmXKsbY8AiQNoOPZZ+hAKAwy/UR0VwMQHsbX9RXlOoewCax6hY4BQFv3UT2GP8Up1ygrv8WPwBkD888iZQS4Rvf1bDZ74G4kg+z/9F/+FPjz54ot9+P516eNbWNsgKpb4wBrtrFuT49IG19IG9MlOge8lDpojgCrzNi0FjwshgjdEuFWURP7jOKaY7/cdLdb83d9WQihj9WxgnPKJaysKqR1Il1rv4/UTMMUKyBpAh6cjHEt2IPZ9bVOQ79kCx8y04Wc+86zce0bu/frvfqMP/19//e/34Vd/8JU+fP5TT0m6uFwADHFFn7sdRwscmaBGZTW/97ch2kziR0uMb/m8GcvSgb+ND3BcFo//GOKIkut35aiJi1uynlMDXzx8t+nDKZZQki3J224hffzGHXluN5fj3LJz7/fhxZFElGSqhfShrs2XgXVshe0MYTlPg4Lv/861Zvh4sX88cPAh+R6FzT/B3AQRu/yHWh5DuvBs4KQil3ZtC2uDCcsK4Vix7/2Y6BWOohnyTKbWBwjhUWPP0VXOPYik9d6i8lbWxxd2Kx5tFyzPwHqOIjbzGEqsL7T/5+8sFcZ/FUflHy/ryP9+jtGx5/efCGUcqyMt8Rz6T1SyraI943oSSRn2yQ2kNYQg5mWF4Xcnq4+Tx5zxOCjioGkbecSA85czbWzV5R9lFRr/q8jvn7FPxIHxWo4U5W98/nVkPkc8O+0++0oI69/lmUcqcLxU/SqAYn9QtkPWZDKZTCaTyWQymUwmk8lkMplMJpPJZDKZPiLZD7Imk8lkMplMJpPJZDKZTCaTyWQymUwmk8n0EeljgSyOIufSFn+nMLzYsk9MULedmNuK68C2YoVbUe8MYD6S41vWGX/J7dOB37M1GvlkcTdzh2FRW6y5pV4hc/DOU1BgFPLEgy/Qu7qB7QI+Jj0Fh2WJuhpgO/d43KDQKuBwkrnEfZRL+r74I6/24b/5W8/04b2pYFCIpJsAH3nn8JZzzrn5HpA5aOrpCGkSwpxLwQKJ0W5ibLdnvVTAERQtmqokOjID0hg4k5qoQ7YnkGWJzSVKoEtXAvznZgGGCRQDV0nUckrsE7fss221RTcDK42IuWggZUJcFtG/Q5TPoCQqVuI5Ewser0NHkNi3AhovJyYGlqsA3oG4ij2AQwboY4P2fqKyImIM0JmI8lNIhwTYRcYNXFSK+1ctDvLeSvA+92ppfLNC8vb444JWezYSNOSziWActxIpN00La+IZTwUTeCGd9OF6O+bNkgfaA2Caq0uKoyXhGdrtrCnHBZBxRNwsV0AKzf1IB/Y3Yl6zDBW91dRFlBFlj3YNNKLCphBrS3Qo7E2FPt61iiiATqbd18h3vxEe7AKFSuQHEKEdqq3/v9N453wobbVAvU1qlTCE/UjiLh9V4F4ii9nflYhQ47NAMLEourZQYjwfAq1akYcDNN8SZq1WyBO5Tsxt0uHuJtI3xsDXjUHaAXDV1cTNxX7kCTkwq/sNynh5IGPR7K706wJ4Vgec6ibwipOR9MlxIhktf2RH3g+sYj1t+kE1CaDfgMKKV8DakkHEPkHfJg308e5WoqND8SV+Xyh4P32e3INzCbGTmK5FCP1f+8PdeKjyePJREwplzKMHcL2eHcd1c1iuUSclEUAsQqDNImDWIyDHc6DdiU0bbbT+zwZQgzNi1WCDgSJP9lGGB5LG9ABY9A3JyPJO0+bjO9L2s6cFYTo8kvfMvywIxOGL0q7dn7woafw9OWpi/6u7fXibeNwvNM9W6OvzGzL+Ti8I5rR6UfzA+XVBkS4/FJzb8I6U7fis9MPVM+34gr60CXzv3lz6cgE08+CsxDe5ImVRzqVyj+6JfaC523mquX9+VzJcABdVoRxijFfs1+MaxzEobr20hatJgwc8ctJO7w4lP9crwbN/WEq5DaZyz1PfK8eFPP2iYPUWtyRvd67dc845d+8dQfAd7kt8CdDMTOsabOPGUMLj0u/bVhjHu+MO1ByxOBmfp+IDyjcB+teh/DtfkDjgHA5/DmzoYQR7kPrTFSC7acxt+yyf4xhdEu2Zon0E8M05xu4D4Pxvu8YX/aCW+q7hk356erYP/7mf/ILcA/T+zXekL69n4otdzKR/xkXzzt33pD8eVpxrSr/eGEtfLtHfRjhq495K2m0iQff8U4/14bQtzzvfkPR9eE/eswJ6f+jYPgPLI8TMoszT1i/NiObnERUjv9+YLYk8o/8h4XyJ4wZ43FI7rxtN/Gld4SyDGP5mlBE7yPmOXE2Qjz4tiuMIvzKA+OWRBUQpVxg7eeRNh31OcAQBn6NSoqHxfoWHI+6fc3r2vfaeOuAfKW8hcGSTQpSHjtrwqPJg9x4M02/O1VwT81fYh3e++WEfPni5GV9e+Vd+pL+WbcqYl12TMXcT/oJbl/JfYk5S4ZiodfhCG2lzP3HROdrPCGsheeGfJyococKSor1jPtjXBcqhDMxHuIbDe9TRVIEhIw3Y6T5N9KVVFvwPqrYXH2/DCnkdGiNC+OLTpFFFdPwFRBorRDXbPu4ZZApS2YcS1NWkexbrKecfOy9/H8p48frvC774K7/+Wh++ckP8yU98XlD55QVBH0f7sqayav3jIdZCuMZWzOXeKoAsTpEHHpdS8ciZokNnw4eDX1DABk22ZCycrolvOQPeuaTNgs/XjZNRJnFfvyF+1rWbl/vwe4mMdRciHJ1WSt9/O5XrO+gJUcQ2cbxt1YE2EfKtlFklwlUhT/3PSirYU/1jJKWQ94G1/i5GWmttj5BWtI+C70SHL3B/ioGyRwgr9Ct9ef7mgcQQZez862Z81ocE5r0lj5lTYzceIKJczZP5nuNprJg+zaiW56qT7VQaWkbokLTqOMqT4wvZYI1p5noBxtQOWcyjgSL6cPitiGtsiEMXIf6B+U7SLiBXLFkWoXq/30dxAXywzr/nN5/AMZ6hOKrA9dBvXnX3e4VK9snobHUPMdKBvt+hiqM68v8dNpXH7aUBZHESshme3xlLHlsT8P1iQxabTCaTyWQymUwmk8lkMplMJpPJZDKZTCbTP13ZD7Imk8lkMplMJpPJZDKZTCaTyWQymUwmk8n0EenjgSx2kRu025LVlmDgCyOidFrMa4ytzGkQNYzt3gEMHt8ZB+LpNhwrQgO3cgNREdp6HcIq+7bVVyF8DdOtdlX78xbaHt4jHU5iRbgH8A+nuH8FNNMmsG2rvMF8fLm3pQAAIABJREFUzCPJxdZgqw/PIsHhPPuK4NHG+bk+fLgULlU0vNeHD2LBoo3PNJiew+Td/loF/GM2FBTWcAGcyErumQH1tEB4wHpBUWQdVgdVPBwJlsDN0CaAGyZCNQUiNAHeYQD0T9bekwL9ERGFQfQr8LkZ0k18c4b7GWeHGLiUCGIliojKkqzF6Kcx0p3WATQA7ifyrSN3psjvpBLsUAK0J/FTRAkzXfP0OEbSOefiNl0FUGU5UANVFuhLsEE5OEZbQHCPYinbO7kgYd4umra6HMl7PrElGLjv2xTczLmhoGwWiZTPCu9ENl2Gektb6tSsAKKyFBxOcoeGFPUD5NYgkTwkiR+1wPwvsuae0br0K2ImcNXFaO/EPtbABBKLURCjcb3JUwyuCZqHqyZoh0B+ZmtyUzUC8opjw/I4UpRoqZrYrADBVYkIEyBHOdZE6XFbQvQabS3R2RmQ0gX6fghbT5Rjj2HhGKW4MqhXVBzzzybBtqLeyXCHm0GZLLZwA/JMVPuQhYt0EV9YoQ+7UVPP0X1wJgM43pLjJdCvrHPWM7Exw/WmfxKFtXEW2Cwiso+Au70nfXL2oWA+b+7KmHb4PwhuLsY4kV1o8rb+jCBRp08J2ry+KDajAupa4Yh3ween2A/bbqAwPuwnxP6RVLagRTpZGnHjwaYR+4ixk/VTLfz2nSLuMImaciH+eh5J3lPi7siVZT9F3OWQCETYlfaujO13hMLideIqcZSBQlTBlqVj+BQRUNet/UyIltqRDhwn0lYrYIXjMcNoqzOMyxvAJ1+eNvdek7Et+qr4XsUzGAufkU4evy733N+V8ManBGW88Yz4GvU/EuTa7i+955xzLvshGS+nzwOB/BXxA92B5Gd4TvrE4Ar65y7wcAgPOj8CY/hsT/rM+jnBvUXoV6otz4F9RGNd25R+q3C6i6acx+vop0Tmgn7ugOiOgMet5sDmApdVwqc5bJHabL+X62kffrKS9M0rycPuXann5ZelLK6/+XYfvvhTT/fhpz/VYAifJNb+LcHq3X5HsIP5Xem/i13J6Bv37vfhkeNxGBgbeL1M2nulPwzQZ+kfJgEMf4XuWWPc4/0dEm4Fe7WAJ3aEcothP4iHS4kbpt92AtKLaFy2D6Y1Q5mo4zKY3kjq8MZcsL3fdk0dTYD5/Jkf/xN9eAh2drUu7zl8S5CnK/jyKzjimwPph3e/2dxf70qahpgzrKYSx+5S0nphIm21OJT8r2op8x94SdrhCH7Erbeb9jRAJU+Gks9x4XfieIRNnQFZiHxy3WHQ+h9j2Gv2xyWOf+GxIMiCWwEnPxyyPUucRK4ezhs/gkduTKeBNQzcsyqBrUe5pCHMatm9G/2aCES6C3iOR9jwSA+FtsUYOOz6+A6PVoE9LP3pU6jnwn9/EInbSmPyECZCFFHXIR9aIXEfvuchVmxxvFIdH4S5FDDee+/KuPflux/04cd/7jN9+OpPf9Y559zqq+/31xZv3+zDo+dk3pnE/jKfojwLTIJXtHHtmk4GfHAWS1qVH8ohkkeUYQ5aFgqM2Yvzljw/7nMSHc1+OgiwMDkUc6brQxmfhC4+rUjujOn7tuWv5prEpsYBHOIpkMUaLfvwjBDPGlrvy4HYHU/FL1J1gnWz4bCx33Mc+7CAbdy5IofIvLIl7ff6m9Kur78ubXj3pow7z33vc3347EtP9OGs9ZXzQ0nrEPOXSq3fSp5JYOY4PoA9LoHzr9tVWR7NlME3v39H0so1JB5lQL9erWUvsV7QztNu4kiHb+x/Tx++mcua6TP1H/Xhg0zsxAc4AuzyUpDRs0R8LuI6q5PWe09xVh4xxepRX9zoHHyuUkhW9oNHxHV71uZDeWRdlfAnIuKIAxjeXGFRm/jVGKXMIa4Tg4sjJViCKfJf8Si+9np1CiSsSgt8AZasHpn4L8x1+wExMC6zfqJAOZ8CPXzSvaqtwKEK2S+6EbR3jr8Ftc/61rIelhbO3Yk15joC18nL1q4Xld8X0EdT0rdTC5QSDKCEY09ZlPzd6hTI4lB5qnLB9W69M/Tbm0LFh+7hsWSBsbPDgifs38RvB4+jOHlPaqjOs6g7xlTuLWJ/GUaRv24flO2QNZlMJpPJZDKZTCaTyWQymUwmk8lkMplMpo9I9oOsyWQymUwmk8lkMplMJpPJZDKZTCaTyWQyfUT6WCCLXeRcR3wjRjJ1/m3QadIgGxSCxvm3VUdqN/rJvz+XtX+7uWAXgeDBc9XJO/OVQljlTgnQL9xGnyREJyDdZQAzQlQsMZqeNClcI+7VW689Dzq9JX0yk9gPEGk6ah6eFILzmAP5df+OYDPOP36hD3/+zKt9+Ofzv9uHn44FW7d5KAjI4eamc865Nx8TDMrOnuC5BjeBtDwjKKxD4KISoDjG6CaJ+oZB8lkO2vZBWlIpeau57Z44YrQn4oMHBXBmREolx9vwCmgYogtmMdANxC6hbgcF4ibWuEUp7eC5jH2T6QB6xo2IH5W4dwCu3awEuXIEFFiXxgpIkNwRlySvcUAtFGSoAuE2RN5K8IbKlsccA004TthP5N6k9JdbhcR8uJK2dT8CAnEq8b90rkFDXR4I3uesE4zkGnDZc6AjabMmwIYwLSkQacmwuYckGSK8iLQmIjMHtnUBrBBILS4FPol4q0EbZ3WY4+9SP6D3qHQlRHdvAStMLAURx+vHsQ9EfjugYlcHgrtb3hbbMBgAZTyVdlhvogy7vso2ERHTIq8sA+OO89h05x6COD7hBo4ptAC0UwqTHPnv6QiMbFcKB4TwaKngI3IP0TeF4o9JejlQtOXIsXiwUiAYhInvkatshw7YaTUedfZj4B/nY4yRvCPyk8D0OE4E56LJsxojUW9MawIbUCNdo7NAuyLucxg745uCwNp/p7Exs1+VMfLubwj+MxIqpNt+SvCjG09syvuvAAm7LumqJkDBd+lGfkqiX4g6go+SAKlYh/iFbB+43NVbFMBPrSZAn6FRsPyjPYzpQCBGQAWvWv9jNZHnpgeS7gKYvBKVrzE4xBSKShyJ0B9NAburyO9EWuNytULZoszTGZBSyFs2hWHtYmI7JIaftmwN2GMYCpqvAvawxNiQdul6Qgba6kDs/uwWbO1dab+jLbl/+w4wzamMnWyf1Z8S/2/jnQb5dvSatH23hvp+XHy4+JaMXeVKUOD1GsaOTaCcn5S+0iF+I4xjAxxHcDSTd4445mJMYdmGUE85K32jRToRdQzbCHfC1bTHGLvTEtjUAH51cNjEnwNPni8kfIQ6Js5sPEO/hj+72Jc6/OovvNaHz51v0NCXXpJjRsaXpF4vvixYPSUcY/EkxoDqjozjt+/v9+F7HwgG+c6Nps0VQDcXR+gnQACOAoj9GkeX0EfYzqWtrLdHZpSoyzl83zlwgFdiaZNrMdHhwM2iPVFrE7l/kDVpKWEz9sGxztBsIpTbAZDBf7gUROnrheALLwGz/xOf/74m3TMpqzX02b17SOscbU+6m5vmKDdgLGlLr7VzvALzhLVS7FiBNh4ntIdA8o7k/o0nJA/ZY+JPJ4n0w8utPzd7S2wNTsdx8Ri+EHz/HMchDAcSd0EMMfyfsmWxrjAdynh0RuRHGRdYcyiAvV4dSR1GwGVWeqLunHNuvljhXsnP0b5c316XOlG9AHNTrhEo9G53Ig/G3yXSTYQ7bcxoQ9I9m0lacvgOEfKTtX5EROxwQj9LLnP8Hw3gw6jzXCRdxVL+kGYY99tI01PgNyl1lBTG6wxo+WpD2uHhrLFTaxhTOLbGsDtRpjzUPvRHX/tWH/5gTfLz/X/5z8jd6Nd1iyrOcrRr5B2nGrmB8s9QnzhypUTjzlBHWWsb6fuWOY+UECWZ3wYTXxjC6vKeDu3KNbkc+M0I/n5RS/tIecRSYJ2Lqju0Ka+d4uguFUfofq7PtfabSHLOO4LYR6yXJBHndQEphKvnLvb72I9apL9fcA7IezDudu8ZjjLv34nOJM7zxU8Jjnj2/GN9+N3X5MiEr/3G1/vwUwfifz75avMsMZc15gPFHvop1/5GmEeXfp88Vmlv7NoKR8VMF8Rlo7/dhb+LMWo6lPFlE7b+1j0Zux9r/cJfkdM83B0cX3A+/orEPZbjPY4K8UXS4k1J95rMH5OZvH+F9jFqy2UM23iwhrrHuJPCb15xjh7qKvXxvldj/bIM2GPWZ66ObEKYCN1AR+jeFELPMu6QKnWIoChyUrd5ty7B9oN8Rph3Er2bOc/8rnm4Dw7hI/V4WBTQAvOBFfz3nO0aRZUo1LJDGL6IOgYgVu9u4iMamUeRhbC6GEcGtM2Y17T5V4h3ZQ+5DiXBDEdwVAXGf9yzwtEUrM2u3XK0GqC8ab8WXJeAP5VhDKJfyPKP20Ez448HavGL63qcO3PskHCCNlRzbZ4I7rbeWJec9xWonzLigpZ/7CD2m2VYtwuOCeqNdcg8qxPKmO6ckxwep8fxpV3Th7GpY6nXTGGkJTq60nReWOfMPn9CjNq6oM0q8P4Z2ltR8OyhsGyHrMlkMplMJpPJZDKZTCaTyWQymUwmk8lkMn1Esh9kTSaTyWQymUwmk8lkMplMJpPJZDKZTCaT6SPSxwNZ7LBVnwg17CfmVv5+q3Tkx2moeLEFP4QmeBT8iMb3Mm7gN4lOiGPv/SqNxMy1txAJynAdHcc8nFbq/e1WenUtkD5FSApgHJgSlgURqWW3mR3b0YkBYVpAu3XPvfhUH06+Iuis4Vm5fw/YlMdbRMjFkaA69nYFd0ZUKrGLRNwQGxPzu4VA/adtW+SW+VgVFeoNVwsiHYjYUbhuYI1aVG4MXEGJ9kak8rCW7p2iDYFkrNAeCyS4w6+9VwgaLkLfHAIdQDTwuMJ19M/3KkG1uIHEc3YpWLQOLTcCW2FQntzHibspgCaIkM8EmKKkbMJ1IjfMS0EK3F9KGyMebgE0weFQcAQvnBd09mc3r/Thi6UgwtbaMhoB1+yASluuE/+EuiLSiLhyMDdiWvGsxcMCLUH8FdFaSQaMNlB+daDIIyI1gcDq2i3NURX61Af31AtiKfz4s4r5b/Gv7FeVkHZcRtQOcNBEd5KLQQze4lsHfbjDPo+ANK5QV24CbAYxXyltnUihXcm8IC4rO/23UTUxVqUfmUOV2jof+3toXHKB4UXh9iP/9ZNUEdMTGKOJpEsCOFvvmBVAoikCUDBhISQOXtm2J5X31D9GEHkVh75/Q3ILIv4n0oY3rjZ2ch1YzuiO2K/770n73f+6jHV3XxP7PUvFZk2mQMgDFdshjuOrcs2dkXTUsN0R8GMV2nhMxgsRv+zvLNuuDtVpAMAyoWx5vANtXAE8TT2HbQTaNWsxptkS8QG/pdA0xAeyjSFdCRhEccm20lwv/U1CdUGFnh/4222psFx4+EjGpg5ZpFBQGWwnsEwxrtdAi7kN4q9QzjPY47aeiWxLEMfaOvBPR9I+Zwv4bcCSlu8CawjEcfyYjJ3RM9tN3JelTc7flzZevy0o4/UtYDmJabwLZwBY8Ggd19eatNdrwF8iPL4r+FztS6PMYY9rtmfasvj4OF6zUQCVGiOsWG3kiQFbV/I6cGVJeyRAusQxDUP4m+i/NZCbK2B4eWZECizpZiRY9N1bTT2/ceu9/traVamTrauCiF7fEM76ELi/AcfRK4LfvPLsVh++BBRoh1xPd6WNxe+KPbx9T2zgtVIw1pt3JJ/LPWmHB3cEe/iNQ0H8Hi2b9pkAKT0GKnVa+weYopK0EI1MlHJcSpz5nrTtxbBFTcMGzEs/InKRoa42pAy3Xtruwz91+dk+fHVHyrM71mJZSd6JCtvckrlUBET53p7cvzaUOolG8v4716R/TqJmLPlwBu7iGO0KCOQY84DFAEjpLYn75ZGgsfd/U+r5+qHUc6ctoKMz+HDpGjCBQAzPgBnT/R24f2Lg2rkH+32hjkCC3cVzownHIP8xCLyew8YM2pfVqd+3qOBXE8lf8Xgc4vZ42gDsRz8GKVwhGXMSJEpuuIYyh7+g5/qIs203GrePuGknOcdh+aDdjoD4jwN+YdC3PEEca4l6LIH6Xt6Rvr+20djBAukrcBzBCD4Z/Ywv/Z4g4S+9ItjWz/37f0rux5FMu3d3+/D22cY27795XdJxRuy1IxabaFflBhNHWHvvH3YIxDgUiX9NjIoCR23x/Zya9phTtOUU6xJcF6ixPlTA4Y6Blwy5597Lj7qW+AhzoygKlAN9shPPvnkwXSfjVx8pPrYDHoMUWB9Uc4LuOeA3UxjNyUT8gpu3ZJwYAmH67Kdf6MN7u9Le792U8N6NZtzZeFqOv4jmYtMHwJnCTLgF7klhyyK02wI47mV3xBPGl5xYfYxp761kvExRz09Nxc85OBQ/c4V73p414Vu3xKaszqAtYw1hgOM6pqUkII/kPctDtK2x1NvhSu6fDBubtYLd/2BPxvMp1lgv7sg62O19ucd3zNqD6saDUPdRR36oI3F4hMx3vjb+YDqce/BIRCZGgjn7AdpwhAGx9lgQrvU6rL0laIdl5PfzMsWARv231wviYbE2TPvKeUrFtWYiX5H/Aj6CbxQN/i4C86quO9p3uSfBA4lnqFe/s2Ctt1I+DNZfEEkCpwtLuW6ABfESfnicdL+R8OhK5IfpdgzLTSuu5Vb+Na/u9tM02eBvWCzoU9j67u6TVw/DR+9Uges87qDq04KjBricElibVMeLKqcU7QP57I4a5e8mAx47BTtOV5nHiPDIl9D7df7b96ujFhA30pqe0h7ZDlmTyWQymUwmk8lkMplMJpPJZDKZTCaTyWT6iGQ/yJpMJpPJZDKZTCaTyWQymUwmk8lkMplMJtNHpI8Psrjdik60RgnuJbfSd+gObt0PbeWOA8jgSt3+3aOMFcbxFJhitfWZt7SXa2zN13/Hc9jrXwS2qfNR4kSyuksf7uXNj4hk4XUiE4hryDvcHUgMFZCwxP7wnk9+7vk+PP51wdYVF+WmJfBKxaqJ88rFi/21+S1BmcRANxL5mWKLOXENCXEIjiKyqQnzCwfutA+hPeuhvLNie45Zz8AudY0B1T0gioEIYod8At1AFAcxr8QdZ0UTfj46I+kAWorUtColTgRY31LeT9xvDozW14s7fXjcYifHMEsj8HiHyGdGBHPAih2AbbtcADFTN+FaCHduirq/tC5t7NlNwbCc2xLcy+fOXe7DFZHAYN/c2xNszP02LYjaTYG1ydB/UiJEYn8/DKnD2QbbHhBNxB6VsB/V0o9KS8F6iIZEOpyAlcZ7iBuuFRINYdyUAPnRte1KYWL8SCfFOyEKNICBG50BInPZtI9iJm0mn0u4ngF7ROwg2gHDboz3l8dthnNSF8SAKKQxm0GgTijWCNGpPRoogE2lFFYnoEfBFKuxg+VAyplK+Mnju+LddPlguRHzFQfGLoUCY9yB97R2Ug3LAX+CNlPlmbg9FgXyX6D8O/MUx+T3SRzbE8FPbs/ETkUkUN4TFNUBsFx7fyS4u5vfaBCdpG+OgSzeeUqQo5uXBX1XXZT+U6+jvbP/Tvz9sKsvonlzoIbHJB3nfsiOQoHDNkUJUHldX5miDGGvmaQa41VKP1Q1Az+Cqb9OXxY2K4VvVwfapMLg8lgD+nDs5e117SrSZ5YBm76NIsmNAnZyTVCkcYdpZvqY7oHcm8DuRXNJa3Febs/uwrchVjgXbFu9aK+flzY2flLae3RObLPbh50+RBr3Je5qF2jkXbx/vX12A+WAPBDTXKNvEkmv8E5gM8WZ4m7KPd0tHC9i2g9inFC7xE7jPTV8qxpGqTNDteKASTDlIDEGVhdjdIY6XAEBWd0lUrKJfwpDOvtAyuf9ezeRB3nu8gXB6l68LHUbAxm9vCN2KkI+BzsNNq+6KKjD/GXxW7ejsxLmkQUD+EI81oBj/b44icsuzwpbDl8FqOf9hdjaw5mElyvEzTEY9ZLBR9seNxjE4YRHXUiZ7ABrr9pYgD8aAzesxoNbDe53e0fGjnIf6EYYisWB9M0z23I/0YTzQ5Qb8I6cH/TxYTLx2ETiI7J3JWREd3FNxqD6yzLAzZy889xQbMVwq+nDEew+kb058NtzYH0HQynnHONBjLoiZr5u4ynUGgaOq+BRPpjU8yiS8RRjA/OPMkpxjEvcjnUsV+LHlf/s8WGcexDTGPInm3t4FImyNahWDmkVxuIMZcU1DYWq7ewgxx+kQx0NEfvLcIkxfbqUcotC/scfsw7m0j82gPp2rY2J0K/GGzhz5VD6yT/8+ut9+IV/7fv78JlXn+7DFdDEczirm+jDUTt2En5ZApk85nwsgJdUx+bwKK3EXxc+qTUxholDps1i3PR/GGf7rJq/wD9muvMCPkJOTDPGyMAcowqd3dK9xz+VCYp4TYX9lqvq7X3cqm/6/WCFkTwh3adRFLAHnDO5UxybI/HRdg681yv4Fjub0pZzJGX/liBx73wo4WdfeqoPLw+bsaHEeMWju4ZDQQwzP3OM13SQFcYSx2F0iGO4TW54Vvr1HPOhAY7LWN0UxH55WfyVJRrU+l0Z3944/1zz3Eyw5ZsowyOcAlDCLxmOcdTGUBD/CZ5NE/GtCvSVWdXkLcMi25mh2LQh/MZVjnKDr8x16ljNPY73lorH8/FoO7TlvOYcKIA/Dxztx5aatvcUp1jnr9SRAYF1iUA0cduHU46LaFdq3VtZOOZB6qRS81GMwa3NZJJSpHURyKeaU6ofBICCp80mV7nLtCoGP0Y6g99U0gYitlTh54/PU2P1mw98L9o9FGFJ3zeV9q5w0AXneMfrVuOIRRzHEjg0FVpZptY54P9wreMR7LTKJ6/zJpUWXOaxAW1OQjjiEu2Gv0uoCKEo1A/bd7Jd09bmKFFOTVW60A4Hyi0AUjs6fgRnnEp5ZwOutfMIO/jN/D2Na/CcRxNf3OWZ7gdsNw+wOe1vibZD1mQymUwmk8lkMplMJpPJZDKZTCaTyWQymT4i2Q+yJpPJZDKZTCaTyWQymUwmk8lkMplMJpPJ9BHpY4IsjlxRN0mJa+K/gMXC1uYOT0McLukHCoejtr1jiznerpBwj0YI9UqhLaAysDWdmOZua3OJ/dvFKdCRvjiceyD/2Prd0YZ4LQZmLK7876xPgVBVqKVEmljZok0GNTAXpeB7KuAF7x8K/uKpVwTRcdldkXvKD/vwWib4kf3DA+eccy+88GJ/bXlb2tXsfcEBnVN4Vn+98aqCPgEdEffXiDFEGbJ9ovFlQDQQF6HQCUijwl62mqAb53iOqJAQdofpHQApNWqRxR8kgkzZKmUT/nYk5c10l8CglMg/ccgp6r8aSh9ftO1jHxjrvURQHQdLaRMK7ToP5G0g6VrfkvQ+PmjweBcHwg8+lwliZiOSPEwAHsgOJb6vHdyQ/BCpgPY+zCQ8bsMp0wo8GjF19QSoEuTHSzdyD6LIWgX6aQ50MxGIfH+SOa9ov2og/joEUwKMIvEYxMDGRCYT/YZ2HbKTPsyYQlugPMslbBkwZ8T6EaeyAsIkmTT3JBvSDgAM1ChdIk+PpN0uEXZAhCnKlyrzJhwF8LkKFUfsYsBmKQwvr3uaxUlIru9aHptFxJwSkTnM5ynGwP51QGgpJBnLSqGMmbBTlIWnb4Wwz0Sy8T0lxjq+kjhE1c5aDE5E7Axod/UINjUHfgtlsb4uSM/tpdjD7YUgqBa7DfbxAMjJ/RvSlm99KIj5W07CGXCAkwuwpVfExo4uSbg+L/dU643BYd8c0h7OUZ8onzrEZQfyvETrz1twXw3bMALWhs6wPoICdk2hZ4iUkqud/SJaUtku9oeQP4VGERMvqRBDuL87MgFxJ+w/sFNEFjtlD2lwmBb0lRZrXALzWSCcARlIRKTCRRL7s4UyPANf8J6E8+stcm1PrmVAwtWb0pYXRAZNJC0DhN0+kFtAyNV77ZEaRyirERCza5iDsHwQnWorxG5yPERb7Ww5m4pCIGLsUhYQmGKG6ZNynCjm1fHI0ZcSELwUphB9ZQDkV5yjfw7g5x01zyZARGfwMUcLoG8Xcs+tI8EOvve2sPc+d+cJefYxGLyJOCnle42/764f9NfSq4K1rc5I++AxDTn7JHxFN5S2mgDXPS6OT5dr1A9N0HYp798GYljdzzEtgFDt00ukMpC0MW3jHUETxnA/6E8tgb6LgGxee6LxiaM9qRMeI5GAFcY+ziMTZjjKYb6U8BTjzhy48P7vQGEfVfL3yVTK/rk1QVqv35J33ktlTrCGMWV6DqjYtn/sH4Lfj04b0bnjmFJyTEGQfZV/6Poh6KhUHbDdRCbSJ9dH2MBXph/R9VW8swhw5Sr6qgP/PfrIBswf2zTS7sW0e6Tasd0ACafeSESph+ZOMxWkvXH+AjQy5x7FAnOsPwY39zTouQlWl/IFxqy24SQ4HuXum+JDfW0hdu8Lf+kn+nB5SWzJfeCQ14DhG8LGlvtyT94hA9fhb8Huq2E+CYw1uJ5wHKOP1IbpzVRYk4qUr8QBzr8+R0wx19N8iMUa86so8x+XkaKRVYHjvSrVntGG04CPdoIq32Tr2D2+9sQ1u0AcPPaC+Qmg6v9piPPxqksX2xKP0kmlLUexhEdDMc4ZsO3xORkP7gJZ/O1vvNuHX/qhV5xzzqVoE2rMpa+I9y8w96AtKQs/mrloEcv1AdrmGvzGi3K0y2BPxqAUfsYR1u1GqP+vfyBrnH/tjWvOOedeWfvR/trLF1/owxtnBNc8LaW/364/6MO3Fvt9OCnEL1q7K+PoZEfGzmVbScuZzAenlZRVgvI8gm9Rj7G2AZLxSdLHCobmXY+mk4DaRONyLK7ZQE/zfrQnIlzjzk7h7ynmnVFN3wrx4bcQrrEOOF5ynbi9TnyuU4h5uZwF5iy0H4nqq7A3J5xQps4vgCq06ySw5uTDFDfv7/4e+M0Htrag3xTA93IOFvFYqfp4++P4EwfagV7NUmBjCYUWcD1iCarxikfLOXWTPMt1zeNVAAAgAElEQVTjIznFUD9uVe1jsNHqaCSuMfrXOdSRSKpuRX3Z0Y5yCop2wD7OYz9YtjmR8+hPw9a34nF/XEsjapj+cVRhvgP7vsJRPTzKMkK/7eJk+xgoujN8Mp7x+BDZDlmTyWQymUwmk8lkMplMJpPJZDKZTCaTyWT6iPSx2CFb17KrJcev5Dywu+TuzfbL1RV+9c54SDS/rOEv5ngnv8bjLiPuDK3Vx2btVy786i/Cl1T+j0y01NcFD9/xc5pdsSpq9fFF6KDx42XIbzHUl4v8msf5v5ZQb8SXKxG+0q8y7HJuvzrgoeR1IV9e8TDw/ZV8SXbpyZ0+/NLO8334l5fyNdz5yXofPloeOeecS9bky+zPffIz8tz1b/ThK/gab1X5v+xRB8Gjovk1c1xHx65lOPC+4BfZ/EAUcfPLkkGB3Rh4oPsiPcUuqHwkfx+j0Q7w/qxmG8eLhsd3azQ3Nf+7FMvXvAN+VYQoCtRbmeKA+FzeOUZauOu0wt7DedXtApO4ByjvNJX6nGLnwgZ2t2Yo/zPYBcYvzLtdwfUM7Rr9ftdJ27uDfphjt9laJeWyqqUNLyJ8cYQvr7oPkeJC0rE5ljxsIw/cITvEV9CTkdw/XZe8DXBP3O5SVRv98KXQcM2//ZVfJ0Vs8KW/jCiJHl/6Iw7aYxf46jHizi58kVwh3NchbVBgR6FTX3X5d/YyPFzya+828Rl3FMC+YVdZvSl1Uu1InaTos/Ft+UTU94W3c87lbdtXu8eRB+4w566pUhVtYOBJjvdb9fF26OvPJBAfH0WY/faknQSRC8Qd2in0CB/IxqvAF/Axx25/GwqWoXpB93//bl4l3sJXBnY2L7BTO1Vf+DVtjl+nchcU0x3jM9sJxpHiAsagAl+/Ytf+qN0FODqUtnwOuwgXB/LSGXYm7GNH+Pyb2KHxTWn7g4F8yZ5NQRI409ik0VOygza6LPaVO9zcGF8Wox/O8aUjB9Ixvo4fdtsQi4BvFehX3IlLn481yN1HbtWG1XZ43MxPfwPtpg70azXuwofs/IKKeVM7rGGPmP0c/2B7Vpnz7HDHLoIBwmpXO20t/Xrs6ivXpH4OL0g4PitxTvfbsfEQZXyEr3mPDuU628pI4qv4WfkU8Rxia1kbZ4RLpJNUHNQCO/yjQHFyfKvYVrubuIM3ZIM4pjFufPrO9ysTn7ZpR/3EIfIK7Sd3qsO3S+DHcDdk1vplGXZIlNhx7MQ0uEPQcW7CYTmqjvrwl373jT588W3x8Z9+5WIfHj3V7kBBW169uSvpvo4++5jYmEGOPKOtLNckvTmuD1qbTSpGhHdybhQfYbfIAagkaPvVHLtVOScYHZ+WR3NpMzloCG4If47tHZuJuSt4iJ1i8UzirFsyAndqJ7F/XOTOntWh1GGMRjkdST+8cVPs/rxs8jyBHzpDH0wRx2NT2Vl09gjbWJGf0adkp5QbS7nM92TcSdqxbmMk84cFdi7Svmcoz9US6aJBVGQCXK47yonziuaDOxDYmTuKg3POFWifaocsqQadSwx7NATiJl/541O+N11o7kyEj9Dtnqg4H0AWUtpDtCENcSC1BuO4x67RXiqfzENbcc65lHYK9qvCLnzSI/RuGf1u51zIO9VS8w1/Wlb3xeDVl5v2fPebt/prb9Zipz6LXbH5tvSfGP1jwLpHG0pRtyV2uEW7zVx2mUsc6xvy9zjkt0LcAVLQzwz4sJ0Upaf22xJKEewyUAVK/y6ePk3IW8Y0hSg8ilYSGOu4+6d+eD6DcZ+GPBQH//FQqbLFepou28Au2j8GcX0hFLMqw26nNue/mTI8cp1uKH1v+JOTCzI2vLT2iT78B1/6/T787T98yznn3LOfk7+ziNXucKwzDLAuc7QrvuXySMYUTAPcaNQMtgd3hdBR78tzZ3fEb1k7s9WHr1+T3a+ffu7xPvytm2IffvZ3fxupbMav16Jv9leGvyNroxd2Lvfhz1353j78yieFFHgRdmV5R5yEIXbt7x2J/zWrm3EyVmtMkqIZFosKNbHgDnd5pyI5on90a4hhuuPp7c5p1e2GDb3nNP03DtiyBI64xMndp6TtoE+QKqioGJgbpZxkHC+LEFEgVv4c3hOgPlFRaN2uu46dlukp1lCq4Bgg4YR13gZDPinJUezYBUlTTHfCuElPOL7TU1GPAhSF0+ik++tT1IN+QIJ6yZZrn5yDPzwtJYwj18rUBl0VCcuf9hvttr2dYyijWAX2r6tdwSQpcH7LnatderGGM1IIBq5Ns79BiK+Az5Eg7bRxVf93vIY7zNVu75O2lbdJONVdJpPJZDKZTCaTyWQymUwmk8lkMplMJpPJZHpk2Q+yJpPJZDKZTCaTyWQymUwmk8lkMplMJpPJ9BHpY4Isrl1eNNgRbvnlZmYext6hWmKib0mHw1ZlgI6UiEeJgEEhBi7y4FwUcpLb550fE6AQvwHkZ6X4kU24CiCL6xAPCVvciZ5VCAgioPu/+7FyqkyIIyYCgdvAiRcAnjbHQcndocl5DYQF8G0xeIxzbBnPhPLhXn5G8Bu//OYv9+EVTlNO0oapcWdXcECfeVGeG3xJMFdH5Z5cV8giPzIgVsjm49v3k9KPHSBGSqGGFA4AT6JsByiXQYuRSoClHAOxR0Xo3cRCcSt9AjZjhH4TtQikceAE95SHa8OMDBdAa2Avf47evASW6/VccGbb0wbJcmVjo792dUfq6vKGoF+2R4JbIU6MmMQMWGf268OqwbDs14Ity4kqj9kPnDecCqXYrUpBQBHfh+h7khFJDCWQaLsV0N17RNkKPqbGQeNlijaE/E9a1NN4Iu1tTNQxcDwpEHfTNemToxGYNED1xkRE+HAuNFlEDbPL5MABAsNXgAVC5CpxzNGGZ7gKIMyIhKkDyAuOKaTt9MMKyjtRFYd70d6IQVFIlJ0xHkB6gT6s23JRiJkAC0qjoAJoN4W0wsNtukL3EkcT+4s2mBZdzg9HroTGN42hOfn9PqxyTLwzy5t9GekuK2V4va/ROP+OnxNAHRFdGUp3AP2fodwUGnvUYtZL6QMl2l6yRDtEv2IZFogP3cOVYCl2yYqATXewdaMdeX92KO/ZOZQ2ns8kvnsrQfbN0cf3d2En21vW3hdbt5aIPSp2JC1jIGnHVwSzlZyT8aAClqteRxmOW9+KWEYgR+G2aDQey1n1DyD2iOlpYUc5McGsbmXG/H3PEUMXomHHRC2170mZCdqS2ntdidcD8UiE/vbOe5VXq+7BddjYjOU1kEKqu/rfQhwrYGMxBgzmxAHD92R7xzENcYqxbtokLEH7pT/BeqhDWC6iNhW9ENcVarz9MxzBEE6d4vEBdQDvqeJpx9QY5V0Nie9nW0XbK5hpJIBY8KH4FHXrBy9RrOlQ4kuli7uYx27AftHjvAvjswdc+ld+690+vP5a09+vvHKuv7b5GCYNqMPym/ty+YwkMj2Az3EInOoafLG23ayAyExWwAHDlz6ocY8aD+BP0T9n12Pbbp+t4RPNF4JOnCgsur8f1vC5UnQP2rt41JQ67aED5rsAkj6F/zMgChw9frEAshntvfNVx4Vk/r6T/Dy9eaYPX6plTFkBjZi9CH8Kk7YaaGzOmfrjHuCTjoBELY+kUBaxpLuEoUqB6K5Q5lV03I9JA3P0CvExbmXHpShcgbkz5/T5EuN728c7/6CJz28zipR9HIjOIXGUJ2BoA65SxGNGAmsx9LMitpuT0H8BpCN9O+ah5piOtl+h3NzodAi5Jnmh9ZTA/cAkDy7KXPat32kQqveuiL185T/9qT7M+nYYxxaltMnpFEc5cB4CexsBl96tOe1sSzqKFWxTyrzBNqm5DNonxike9dXdrY7uoq07zVEgEMcuNdYWwKx72o06VgfhMvBchHUmhUVNmPZHQFOq0xtOk+fTl0sI9azmXQF84neKL9ZHtJ28fycO+Ehy5BvaG9d08WCF9sk4IqxjLIASHm3JMQSf/bHP9eH/51f/wDnn3Ov/5Kv9tRc+/5LEB0Q1175GExlfdoHbX8wxBsJOrm0361K7e+JbOCDxh/cFZTzZkP77iYty7MLeHVmr/Km/+39IPFuCJHZXG6zx0b2b/aWjuThU9zbv9uE3fu2/led+UYzDF3/g0334X/riv9mH85H0g+1KynnY4otXOJ4mGcjfc86B4AtdrOWde/BzFP5U2fXjfUwdgxfog2zJGjPut9k6/ujhf8c4mp94XNfJitSxcUhf4JwR/nbBeV2W+uednfEt0ZfKQN5KHs+DMTIDephZ5m8xFeoiad+V8dgUdWSkiGsuqbK19I/xbOSbE9DP4PocfDJinwNrO/UJdso5+d2Ddpx+W6kGYI5XwNrWDPvf42t/kWpvnGtzbQt54MMqc4jF14fwI0GE32L4+4c+MQJ+qFqrpG/LNY02jlOMOWVg7Y/z29D6XNLmYxA8fiy0iOJfEyOCe4VnE/pobZhrzRnGEXU9tJj7gGyHrMlkMplMJpPJZDKZTCaTyWQymUwmk8lkMn1EOvEH2SiKfiGKoltRFH0N1/7zKIquR1H0h+1/fxp/+4+jKHoriqI3oij68Y8q4SaTyWQymUwmk8lkMplMJpPJZDKZTCaTyfRx12mQxf+jc+6/c879Tw9c/2/quv6veSGKok84537OOfeSc+6yc+5LURQ9X9d16R6qut8iHEVETfoxwHm7bTzNse0bW/BTta1a8BcKxxjawsxUcVu5B2/AbdpIqsYKBxBueps6trK3v5Fzu75GVPrRK8TnhVSiLLqt2jpu5EfvGZfHauIF/EiJFJizVSLojrLlxqUok4SvAUJkBczYPtAAn/nMJ/vw+lek+e6dlXi2qwY5cu3DDyRvn5e0Pn/+E334vflv9uGLpb87VIG2ooqoLaMK6IJYlZUf0aQwMAnqHFi9IuL9HfsWqDTUfYmy53PEODApaQH0Mdph1jVooT+6MbhI40LCRGgs0cbuFYKbuzma9eG9gbSJH9q80odHVVP+607inu5LHuZHgqkpYkFhZkR+EdW6ibwBGT0dNZnajIA+K/x1rBAWwC4UU+I3gOhGH1qW0ldXbTiEWCGuKp4DOaIQXfIs21kBFNe8ReXMZ1IP+wfCQVO4ROAd0hHxCsCZAX28BjThdA1YmxYlNNyQxpIQpUeuC0aCFDjkBDjVeIgGCjRQdQI6qnTsJ8hbzDEFD8Bo5x7zqZC9xH+ugERBeWoTLP9YpXJTkgHpPUS4xUcryhVsIDFsyk4np0Cv+TAeCrfPW0/B4AlgktWYhmT5qi2E2VRS7eZRsGEcTwMKYFtD+CLfszpfgeeYhwBSUt3O2kCd1y0OKg+4UjwaIR1jHEN4MIPvwCIfo38Mm/gLYo8zjNeIL16T5/adtPHsSCI/eyCY+VSGAFfPMb7nzbMHQPPdW4nNSq5JfKsbMqbMXhdc1wj49cEWUKRPCCLMPdmEywt+hLjCKKZ+P7Qipoh1yzbXhhOgoFj3Idytuop0aby337+IWkdKHZFB7BBsiSv87w/iGNMTfMvQERkozxpIyxIsrgRpGbJPFIyzSfuCuMQxxg7Y92EAualwWbHHHkL1lFgilBsR8+y+6KdEAhMDHLJfXXklR7DvwE8q/LnCOAaQVyfg19mSiGWk31QDY+lWjA9BZmdJdlZzUwb/wGXwm8DMLcWdc1M4mgxfSOQ4iPcO5XiRO6X4f/lBG/+v3+qvHVwSfOCF5wSDm12R+HL42xiiXXyAeRLCg7Zt1chamaFdox2OgGOmTVdIWB4VAP8vBxK5QylmQLKurwuikfU9W4ltjGG/UvTDCuMH81y0aYyAW43hk6X05zDWEd+7uic2ezGTtJxDeqdRU3h/eF3mZlP4+/Q9lxkQxE+LHV+dAc78PvCrmKvQn13sNxmt0E4nkwGek3B1D8himAEeD0DcYMVpXRsO0dkqzOlog2uMKXTnUqyFEFNMfGSH7YtmaG8KIy31wzlGAUtQK18E99fAVHZjICbsJcIV7LtaN0F7V9jawJEa/bP0t9F/ysAcYMAjSniUFdeIiALHs/071XFZfL9fwaMEMGf62pe/1YeHrzZI9Zd+5vv6a+yPDsfdJAmOppiKv1LMcA+OmeFRMBXafjlrCpdzxBGOrYlwJAxdG64MBv1zj+LYX1qP4L0fF8dO2kyPH040sXp/wK9Xc6nA632nr5zmOBeuoZ0OX/ydSdWPWlsK+Xnf2XsU6hjtMyJ7H8dRRR7Ma2i9sYSxHQCJe3gk4/wEmPkBxlp3KH2CGOLP/smmn732q1/pr929KVjfs5fEL1Dz1cCcNkf/XC3k+vbFJp6rT1zur928e68PX3vvRh9+5bOy9nj7SMbLn/15WV6/deWqJGZTjuxy99s4YQ/cJpwRjBfVK7Ku5nB8wD+88ZqE//p/2Ic/9+pn+vDnv0fs08aVx5xzzh3uyXie7spEjutqVYK05LBB6Ae0q1xX7doW10Njz/p7c6+/AfN+olXrQJ/orof7CdfXEbeiBPuf5f2unb/p3wi4PsWw3JMSeRqwoIWvj/FYEpW+wLwTZV46jpHwSYlt5e8BLSqWdl+VJ9KnjnIgbliNGVjv5Py1/X8dc5DiHJ1Hy/jnd6ruHbDobCvKoWuuF7QBymaxThgHwmzvXD/2VGepkMZyPVH9R1ShfAr+7oDjPbSjg2DndAV+N2IZMg91RN/SPx+O1f3H081iI7qa5ROrvue819UxoW2Z4+cxfZwIyxDvSYijRn9L4EfwnVwO6I7gSBzX1XD0DdHhpzya4MRf8eq6/jXn3L2T7mv1k865/7Wu62Vd1+84595yzn3/KZ81mUwmk8lkMplMJpPJZDKZTCaTyWQymUymf6703Zwh+xejKHqtRRp3n/Fccc69j3uutdeOKYqifzuKot+Pouj3d3fv+24xmUwmk8lkMplMJpPJZDKZTCaTyWQymUymf6Z1GmSxT/+9c+6vuGYT9F9xzv0159y/4fx74r177eu6/nnn3M8759yLn3i5jlsEBbe+cys78bhlu22cWIIIHAEF9cP25BJbmAfJyVlXMIDjJB2XERvGsAswi4jrwGUFFfBhxgKYD2IfyxDKMPCbe44t+z5FAcRapOLzvxNUMpeT6dmihFWdoCSqEujbQtK3NxM04bPf80wf3lkJCmsPmKD6fhPP4YH80H83kvheuvxCH/7WjT/owwXRrlEAwYBt6LynQ30q+gK2w+crKQeFdwD2iVgwIiIcEWktRion8grohjQl8gMojOXJW+bnA6Bv22g2l/Lyo0rK8CCW/BwBU5wDT7e9IWiV719/rA9fHW704QHaUzpqwjFQtsRJEBuWryStS2KKwIKIbwM1MZY0zjtkMlGuqLchUSFEzBKhnhEXAfwG6mIrItanxd2RAAgjkOMflcozsBBAI0YB7GKH0VBYF+DEVkdSDkSYqfKcH0cgO+fc7f0DCd92xzRIJb8ZEKLZUMpttC6YrbVtaR/joYSJuiSmuMMqEt9HPFdKxCsQXgqPq+hsRHoCw9L2wwj9sUa/L1CexIKr+BDOwDhU+BwgMIuoRVrj78Q4R8hnDEyQGpACGNwTFZ8Op3GSosCw5/MKYiKnTiFiYFQdPgrKmPGxrpJHy3/UtbMAOum7Sd8SGGCOwWlbiMMa5RZAINdwbYhZzyb4A9CUBXBhadu2UyBHI6Aj3QJ9DH1ifRfpZnmuIf8gbRHzur5s+tloX+JYwtavVn4MXcojE4gOvwW7dktsVvRHDSOVCM/ZMxIenxUsZn1OEltvoL8B2Vyhf8J16X20wRLpQ36D/ZT1GbAlCj3MONtk1Sh7ovaIsYziUEf14+F9mK+aGGV16kIAgURGE29RbjjSXh7vk2OMxbXCMUvcSx4lwLGWr2fcxfF6iRQ3DGGMaRXxl7DjFXD2MfoHsdMxXO9uLhOrMQrlDd+PRcv8RIol7B4uhdYmQgxRECEaBzCfyGc0ZONvMU5s4jT1W5KhdB1HYBziPfs49mFNrj8Zb/XhtSOJ50beIPTei4SBnHwg4TsLQeydvS2+5+NPnpdkg/5ZDPyF2NX+kMc+LInGg50cHy8T55xzwMazLnhMw2A4knu6vo846BMmQDROUmSC70T7VPaD85q2KpKxxMH5UIL0VRwD4CvmQOkm6GOLI8EdHtxvEJQpWtMS88i1KdrHp6W+S+KIme5zsGs87ogIzEsozy4++MGJZNOtVTIGHN2ReeeCiF+F3vNg64lVVYg11Df6RIUyHBLLiWdnaFpEFnf2o+YRJsD0OsxT6EPNDiXThxjrB5zTcxxv4yE+OKY/gbiJUczgKys7lRwfU5yTeVJwjAxcz8ZSbiW4dcSFK2Sx5yip7wqrC731j9/qw1t/+ok+vPkzrzrnnFsB5z2kPUDdc4ROiMueSFsmQnaO8hzBrmft8TzDoXSgciHvL4FHL+gj1JKWEPaRkuvoJxw7/S7cqY4I4XFLXP/qUKChGFjHPEIn5P04rCNEEdaTPIMqfatHxRereB4BZXyasjoNXprrVnWIr36CYrXeSeeBziDCrT1WWGzURIGyJ9Z2AB9776aAGsdrYqfLRJ4dTGRNsPPFXv7BV/prX/3qN/vwzvam5IepQlro5+boh4tDGRt2LjfnpV04J3jhg4Wglp+5Kijj/bdv9uE/+7//nT5862lZk3RjjFczDE7d0TIHcEAOsZmJfezzL0n46QsS/gb2Sx2KX/Q7f/DbEv7ga334sR/7Ueecc5/7ns/3165+SyqxxJEBC9im24lcXyv9fU8dBde229CqAPHXRIiGkMEhhfDF32kcp7qnDau1Hf7OgfXGAeY4CTHBtIE1UbFqIuCc035YiRINLs9Efh9Fd2WsqwLrm7RrnLSvrMNKFUMIQ4sHYr9t6uytOnGM057AGFUQB82lE0ymOKZU+ly49n88XgH3Ii0u9PsL26qy9af3NhTKmONroGzZzlQZco2orXP1e9Ijsux5BEUZ8gva8ud7eGcRaBNcLsgC+HG2hrr9XaRSxx5JsGT75YlEIbQ508u8Rcmx66qMkbq8ZN4e/ntbf9+p7npAdV3frOu6rJuU/A0nWOJrzjkA8N1jzrkPHnzeZDKZTCaTyWQymUwmk8lkMplMJpPJZDKZ/v+g7+gH2SiKLuGfP+Wc6z6p+UXn3M9FUTSMougp59xzzrnf/e6SaDKZTCaTyWQymUwmk8lkMplMJpPJZDKZTP9s6kRubxRF/4tz7ovOubNRFF1zzv1l59wXoyj6tGv2XX/bOfcXnHOuruuvR1H0t51zf+SaDcP/Xl0H9nJTtWxtJxKXyBFiWbst9klMhJmoBHIiBt6SKLACSEuntuz7t23XHqxjCjYg8YLc4cxt6iWxKdjbXAATVHW4HSCf1DZsbPguyU1BmBjgELJY0ud59wPi1vSU+Lzav5X7ADjkDMjbrH125oDvBRomAqY4G0rcd24LdvCFl9f78OPjV/vwGwe/14fnbZSjpSBEvvz+G334z/zov9iHy3/8v0neiAMC8mo1l/SuZYL+iYEO6/A5g+lU0pHLc1mOMkSxpUAPZwopwPrE1ve2OosYmCvUAxEeMbHGoC6WgW36aSHtediahg8SwZrUkeR3AxFeXpc6uTSV8FYsZTUA5qIGpim7DExkh7sDOml9In9PiRjOiReQvDng5hTqe3Uce8RyVSikgBS2FkyFLCaSBahNItfb+DX9gG0CdQVWSKawtQHbdAJqgsiltS1p4wrFAJyHig52rUKeq/x4eS2ANybScYnwaiF9/Pa7e324eFNwRFWAAbWdNmkncjTZAO5lC31zS9pnvCHXkwkYkEBqRSv25fb9VQBngTQNyXVBWdVLtLfYj79Q2Pr2csJxhmMK7yYGN4Qb/mPCEP9xxO1rnwGCV1AKIxrA1nX2IxR39IjY4xBNzOcLKF+FfRxRlyHfgjb4ELaebaUNqj5bBt5JXLYa/3E/EJQZMchdPtjXGQVw8jHuqQfE0yGftLsLlD98oS6fA6BPB7Dvq12xKzns9BI+XFH6fZdBQQR08x4iMqcHQNJvC4asvgBbdgFu8g7YmbClCbDGVTfA06YCS1XRb0D5JDQIAXzxAmU05PEJbb0p9K1iOjmvasXeQ1D1D9ivrn0E0lenJ9uGGAUTxA16sLG8VyGaeNxA5X8/8WglWMZRdvxoiihgX9Rl9J9IKHkKC8ojFqolEeEeTPJhAHmFvIXsUZyRxeW/KW/nRGrIJ2lQT1pwE3wuoolRzxzrujmBQsyzYXlQ1M4554Bqr0c8CgRHQAykj02AdpvMmvB7C5kn3K0E9ff+7f0+/OE96ePzm3LP0y9f7MPpE8Aeop0VHh+RSPgI9VDUUt88ikQdKaKQ0YFy8fS3GNj0el/slBprEPUC8zEiIDMw3Drke70nZZLy7yBuLe7KO/e+LWjoW7vAw8NkZrB9XR0d5IJN/cEfFlzj9mfkaJNyLvfAjLt0xGULKZc5ynwyAB+/W1vAeJEn8vdqhDko+uZ4tiN5eF3QkLs3JJ/uUN45Hja+ZQbbUMBvG43E95wDWztH1x+NcUTMXOpibYrjPWoZg44Omnju7ck8bb4vcY9wNFOKYy8O70sdXr8hGMsxjsMYws8etijpMZDSPHJk+5zM+7I1TDaJc8cxCWxb9EWi1k5WwJkvgdgdreEogZnkocRROW5CZKF0ihENKPphhyVlX3fASEdovxwvCnDZ3/ztt+Wef/3FPrzz3JU+3KEPs5jHHgTQeMRb4jr9HyTLjTjXRBsu2/6+WkpZ8ViDGHjLwQBzo8I/H06AVVZjcDe/RRmrOUtgXA4d+0HFKk4OYIl694NpciFMcenPG7GLiUIptmNawEbTt6g9KOzmppBfdHwuRxywcglxa6WaCuvBn39VyuoIiof7PKG1hRK2NKYPhX6dKOTocTC4wrmzvTOfuJ6tid27e/NuH17fEtsz2uCxVk2bj3F01rOffLoP37sv6w9nnhSs70ygNiwAACAASURBVN7XxR6ybZ15Vu5573felETuN3ji/Fk5DuHJ+Zk+/Pq1G334z/7SL8lzf+IHJcy11zvAEOc8ZqbFIGO8ckAnuyXjkHHZXQCy+LykSzmDX/iUhM/IvObah8266bVC4vveqz/Qh3/8UNY7o/viZ2XbGA+W4jzMUgmP4Nu5ebsml2L8STBelpLP5QjrZvBLqgC2NoQm7o7AqgLroTHWdtRRikTI8ln0Vt6ftguUCRYq04rzONh0olpxnev0NCw13tMdZRHj6LCc61owGvSg2MVpP3gERAQ/Ihvw2IsWG8/fOcgG5nvUWSion+CRUchb3R3twkkL7lR2V8JTzPULtUgCWx/xdyRygJt3JerYSz4nt3I5tETd6uMzMe6ibrt3pihvjgF5zfGNa0JyzyDi7zjySv7+pLpB3R2hhzbLIz84HQRnPla/ybF/BPpY+yzHba5HrxA3236KvlfCX4rh9BzkgoXvLXzFMsZRcfSh2N+wFlNhDSlGD6nQ9mOUV9q1SWK20RBWsOnqeKCH6MQfZOu6/vOey3/zIff/VefcXz3V200mk8lkMplMJpPJZDKZTCaTyWQymUwmk+mfY31HyGKTyWQymUwmk8lkMplMJpPJZDKZTCaTyWQynawTd8j+f6O6R0NwK3dJTBNRrCH+mkdETsT4/bkmppgIAMd3yvXudmJLFIKQ+/4VcgNbzIHryrGZPcc28H7Hde5HhYS4ZSWRI0RBnIRJJAGGzwW4j1EI14Ct3EnsRz0Iwubk7wBYbwwnG/L+F55+vg//9q1f7cNX15sjjg8TwWwcvXezD49fkjhe+bTgN25949ck3SjPyVBQKTXSQtRCt31/lQtDIwGOcDQWDEgBNHMBNLLGC/jDo3bL/gBoj3KBNglsbI70jYHCmgJ5Vc8ljfcqwV69FzW4rGcGm/21rZFgSM5vSHhjLPGNyA8kMpmoa4RvXt+V27v2gbY/AH5jBFxSBkTmeCTvX59IOJsCRQbE3qDFclVA8Ck8KLElAWxtCTQB6ydxAfvQdq0gThX9sPDggB92vw/JwjLmXwvw0VQcQHglbNfEgqC8osnxssuAiGAz2IyO95MmbpahB5v6gA6PmvZZET23IA5Z2r67Lpiz7AbQFkAdEpt2IM3cDdp2M0S7UvgnIqLYT4d+VIvCIQcUe+owiMxV+OQTUIcPxOPF93wUeGOFvvHE/xG8smvzbB8hX0Fh4AMosBBPtXNRHhW7zPdEugNLukhm9sQRQogRlUa6kfJ/4tC4C9vX9n2FoGGhEGGO7sEhPSLKWPH5kaOFhHtSPtId48iCAY4JyIBHjY+kvy+ARqyRxhUi7cZr/v0QxyeM94BEvSdjdPRNSRdx6tVFsSXJY0DBX2gBOjvAZk6BIxrKc+UAYwrtBMqQKGMWObGLPU6Vdv8EVJdzgmt88H6FPia2duC3cSdKtadTdBze70FaRYFwHRg7FZLvFJhEf5oCYc0DlMvwXeITkOv1EO2UtpNzg9x/jxoPcr/dzf5f9t4s1tLsuu/b33SmO98au3qqnkl2k2xSMqPJMi3Kih1ARhDEEJzhIQgCBA4CIw8JkqcEyFtg5ykPyUtgJwoiQ5Eii6IVREgoR7JIC7RENSmyyZ6rq7vmW3c+0zfk4RvWb9XZu8653V1SP6z/S+367nf2vNdee5+zf7vx/yr0sXnux3ynwELRZpQg5SkbS/xoi84GSs5lZOkqhrtoSqQ00GpTrJmAI3Qb4ms8dlqHH9sXn/QOUH6vz+U6hOsTWRN856agBF+/fbcLv/yUIP6ef+VKFy7PNRXAqyZoG08lfz34nqr/cuwFTCyvLWifK5TePUHZFpl/nLAN13py7QcnoQq+YNLY1QpX/By+L775veuCd/xwT5C9B8fiZz3/mYtd+IXPCaq1mElneOlCbRPLHbGXbgjE711Zg7CuekMgbJEm0fdrWB/M98TnmzV+5tpQ7DEJt9V96SszYMsK+LvDLwrq8cJ5qc/7P5Z+c3pcl3MDuLVBX/op2yTrASvI8Y72TAvMLxiHPfiZo7V6RtjckTydHEvZ79+Vss1PMUdi3hllkscBkMXTUubG0waJvH+Eer0t4+oxONDnr0h484ntLkyfYu++jMPNaoB3mnICGdzH+rIC9vgU/WAAX30KHPbxiYQ3Lghe0wH17ZqrTnB7kosGXF9L/41hP9/4zjtdeOvfe0XK85Xn5bPEizZ9i75nij5WEvfK6xiYvtoXwJqEeN7C4/PRjtOHATJQzSMKa/sR58sgpvejKyIe0IOQD/k8Iam1/kctJ9M/q5+zTJwv+HyFvIbak+rW3QqL6fehygBGWyGg0Q/ZP+Nm3V1V0pe5H8r9ywTsyjnQ2X0gtYku//DazS68ti3XDaSNbSxO6YyIzj8l81WJqwz2D8U2nXtM7H6JPYoMc03coOi3NgVZ/Ku/960u/F987zVJ9Bd+UcL3Ze5wa5gPrwq2352Kve1YpEDZO+zruX1gir/9pxKe4P0XnpIwEPoO85HDFXHuqSYvN8XW30q/14XvPfXXu/DlH2BdBd9iDrvWA764wBVck35tG/u42o24+XEi8Y3m0q9myq1fPibKM+x15PCPNXrW/z7HPv3mzv1dJWnuezv/vpHa28MYa8mqfEY0ckEka7Tos9ef9ZchjrnuW74/6VOsvqNYPr9Uyia131cgf5hfotDWhlueb+5Nc60dtXaISxY0Sbi/ST2X3AgN9NU2HKE8M1/ZHwiXK8wvy+ZD1s4c9VMG1pfcT9Ixr362M4r8/Y23m/Lrr5hpov5TPG/NRqL2quDbAHusFl7ESHNLDr56jwhu1YUa7DNR3IE1XbbihqedkDWZTCaTyWQymUwmk8lkMplMJpPJZDKZTKZHJPtC1mQymUwmk8lkMplMJpPJZDKZTCaTyWQymR6RPhXI4so5lzfH86NKjgfr4/M8Qt3gInB+OeJ3y6X/OHwo7NRJ+ocfpefp5NDX2TPikIDzyIkGxJHwHBloH8d56f17XAE9w/KozPhRBxXO9UdVi4gm/kDejQKFI26H8am6DaARu7pVVY/KQrsRNckqH4Ps8erLgiz+n94C2mSrRpUcOEFuHb93uwvf7gt+6yd/+he68O9e+/MuPLsnOLPNnuCQcqCEXG8RS1YCoTogvrbiUX+eZSfiRfq+QgOAy5E3vMwUOOB7ieCXttcFQ7INpmRyCkxwJWiTg54gnS6sCfbqX+vV2Of12I+zyojfvi/pg4rhkh4RXcBfAAewsbmIqyJKNkU6eQ6kAdBRR/fH3rDL2LeBQW4wUkNg0IbAYmUDoAaBcKtQhjRdjiCIiUYoHo6X4F+ZPk0QbU8Il9Gh1QM4iyyTuuVY1ohwxEdEVs4yAzHYovIyf50oa+TBT9aRl0vfGVypkYREfroeEZEYSyw/xw+QObOZdNYhkV5NBUxL+TuRYMTQEZlHRFU+l8+mHxHzGephoedFiKXDx02/SQI2WqHFQ2iaEIqMzI9PGt0FhVDOrSLMkaroBd/56Ciwdu5WYxBljAPVpnyLQFvF2cN/IxfCJIeynWAeD4Gz2W/auYlNXJG6E0goHcqYLOG7VLQJwFG5AeqiwZVWwPSWsJeZQgliHBLvyHn5BCgb+l8NljMHlygZy9icVzJmAflyCWxMjPkoeV/S7N2XebR6s54P8+cklngXOPfLgk5MtmjLEE6JoEYYdRt70FW8iqMkGog+F58TMcfuHLDlbZoKdcy+T7tC3B79nKm/J3IOoumpzoA+TDC/qTmX9ogIJmL4mjSrANasIN6QUzvNnlP/kSTTJeMa/VrN3fCnuCZQdQhMc4VxQBvTvk/cWQ/zWGjOLdgmbE/kN0Ye236RE5vJ5kabxBjvDr4VF1C0N0kcmEdb/uy6/H37UP78mSOJ+9JEkIbvHMj64L6T8fuH77/Xhb/77odd+LlzO8455770pauSv6fFZ6ZljNBWZQBzRjx9yrHPIdTUF/2J43Py7nqBOkEbsk8eROLzbA+AVkfDVQe1zbr7A8EoHr0h64QYvt/P/bUXunD+s5clfFF86Pk1aYD0utSta/CRxfV73nzz5oqUfh4scgYUWYr1QzWTdQixvr3WJuxJHLNjCRNomWzJmBgCi1kNsDZ7Utp8MBVMdvFBjXrMidXHmoXjmmUbor0nEz9GnOun/qi/8Pf1XcnTVi7zy7nzgtE8PZQyn4yB7CXmnNhF+EibTf8s1H6GhE9xfcDb1+504S88vdOFq8dl7G1wbQabUDT2S/mnCuEuj/v0qyd+v4So61OUeXgOGwnNWD1B/1F4a1yv8O0/fL0Ln/8PPt+F13/p5S5cYV1RYNzmjQPK63Mc5qs09vtqJMjyOpkicC2NWrM12MUI+PyoCDioAa2EL64WfeIqcO3SWRW63qN7FEReLscuhuQrZwgBfGa885K1UakWOMxrCDvs38ML5cR/hQzLEPggpOsT+7CBOmrHc5XRpgPtiQ7Pa78GuC5sfCrzyNqm2LsP35Fx+/7r17rw1VefrQOYL/obGPfwlQ6R5u1U8rUBu7uJ/bFkS+zDqPGj/uH/+pvds3/4juDM3ee+KOF7YhuVUuTrBNh+IonbfoH9M4f64TUn7h3xW9wP3/K/vyP2WLFaM1y10uLvMRdevyN1/Np5iXtn7ckunGIOnOH6mcpx/wk+UrPnNy+ANFZ32EiwUlhjPy402IWXjOsCYy9XY5O2BEnyWhA8Txhu+r5agqxgD2fA3Wb8roNX26k1YNLkD35GyjIQ24rH9DfVf1hQ/9qnLb+yQQE0cQjZWwauQWSDRs2HGTUtY6Lu5UJ7MrYA1zjUnu31c7wmIEU453VIZ5zrfHNGrvpYKHy2+cAF7HErrtd7qu65fkFb8To7NfT8KOW2f0aBfaheRf+IdgLpY+Ou4PpRXWlax889DLXlrrYckA4WHByzFfZ+9XzMNm+/Q/P3K850UfC6MC07IWsymUwmk8lkMplMJpPJZDKZTCaTyWQymUyPSPaFrMlkMplMJpPJZDKZTCaTyWQymUwmk8lkMj0ifTqQxZVzLeWlUowuYPAqHi2ujw3HCY9jO4Rx7Bx4hyiAIiMDsayW4UyIhHPesELM4TtvHuWeI1x5SG2kTziFOkY66h0e8Q7lndjcFjGD7+SJr3PLj+AH8YVELPMof1v/pT9uhctUqFbJ192ZIGmffeXxLrz1m4LOGic19mKIuppMBdf0g+tvd+G/+dLXuvClF36yC1/b+90uTDQTkUGsurZdEtRJPwYuCahUheQljxGKgJHiryaSWZ1+grra7AFrAv7Wh/lJF54Bw7IDPO+rW4914XMj4MyaMTE4Aq4Bx/5TpDPAGCMS1wHNNEeHnuWSl/tAXfUbBHQPmOAeUEsZyjwCmjkN/K6E+K8KTJzZpM786QSFuC+YGOIvIlKpMT421gThoiiN+A/bOW7QN0Rxsa4UFYEIN+cXh17swzghTNsUoR0ScO1CeOWgzfTZNWDtygBblTYwJmKYyQTSzG7VY7gkvobZBhqnBGIuXpO+kmxJ34+HgnaLjjjvtC8Tq0YjTW4KnqO/p8CZV1P/nBLCz0o+VsB84R0FdAxMAi2eln2Co0fhZkJYbn6g9M91Kp5VynEGRYFR0eJH4yyEtlQv++NeAa9ctli90t/fS8wXJCoR/xlKJ16SfginuoqSoDVRKTz0r6XCvcjzgkgj4k+JCeJzImxb5GjucYScczk5hZiDEmA+sxn8vAFwx8CfFuP6w0QqT4GUnKIMJzmQjhzXsFl9uM/xAd5pwtWRID/LDeTvMlDGl8U2VReAyNyA/YAtK4hPnnp8hNjvb7K/0e5HavyifXqB32o2rxO5VSo/CLhZxJeQCxpA9nHuZN9q5zdls1YZBwEMr/JtWf6m/UN2OVluGpaMniZNz3ydc5jQwKZsQ4w94jqJCMdVDsRKl42flSZAV2IM0q4oNCPXT5F//FZEJrdOMfNEf4L4K66TEuQb4y0H2jwllvR0cS016UscyY7k72IiWNmLY5nzn463uvCdXPy/t0/vd+EbpfjQf7x/0znn3Hf+n1vds89futiFf+rLz0nZzsn4VRh69PEZcF2zqeAYh1UPrzfXeMCOrs+lTU7mYksSXM0wjKSdd9Z57YZk5eStvS6894f1lS4D9L1zzwnScPtFQc8Wjwm6MX5NroKZ/ZnUW/GhtMUu8I7Vc7X/Nd47kvIAP0m0e4x+RcS9A+63OsEVFJhscROLc8f1OzOsB+aIb3gJ6MY1OAlI/uBQbPnWprw/eFyQwIOmjWY3ZI2aTyXNBOuBBMje2ZRjAlfvYIxHmHfo77cYXKLsaIN7aPsh1kw7GOO8uuMUWNChujagzsvRqfS38wNpt4MjGT+nRGEH9ghCSPwk6y0+zP3+M+f/2Ynkm2OlD+TnDHP9CfYD1gd1e26MgOp8XXDmf/D2u134xf/s57pw9tWXJO4jjEPMAtw7yBrUdJLxegfi+OA3OgjoyGIF9J3yEZso1dUECml8xvgCV+9UTZ8LoRZT7FF8HB/Wh8OMU6I4ua8G3w/Y2lCf1NeYLb5Dgmfo2pQQPpiLs6CL3/yBZP6S17axGUq/DxVS8Ioj396BQnv6+ySvetA96OF3uulr6Ngn0cd5dRnatizFrnLf8tLjMge/+8N3u3C6Xo+3xz57tXuWA5U/vSpz2nwolX5uIHbgdCx25dyzsld2+RnZb/z7/+S3nHPO/TNe6fTk0xLGnqWbYl2BfTj3zvsS3tmV8IHMk51ZIXaYWP8L2xKmzbwt87L77g8k/BzyeF58JLcmPpJr5wNcDeCAwf/WD77dha88L/l+Zk/yMoJPesj9iqnU+ahB8h6kkm/Sdoc57PgK1yGF9giobkwQL4y/89qHEMab1yOFSLUtFjVS13JJMOZVgtzb8i97NaIdd8S1Y0uhXJ3ffrB69AUy9P3laQrfivltx/AqCPcE3+cURMKugJBv96NzGGF9fWTlC6q1aRT8bidw9WIT1nMO/s65+IzXAFBVh5oGvje0LvZgnB/MN6UQyx58Mb8fYxx9fG7O9lQ3TErPUU2o8NYNslgNWflPkdCvRU8sORKxlkSj84rHdtKs0MfY3urqHUVmhq/G23mwHk2Rl7O4LmqcrtDHnbMTsiaTyWQymUwmk8lkMplMJpPJZDKZTCaTyfTIZF/Imkwmk8lkMplMJpPJZDKZTCaTyWQymUwm0yPSpwJZXFaVm+Y1VqgMHB+PI0E9tKecy0qyP0BJYjA/wshNkT7uTXxxsfgylBPVFULv4qTyPHA8ugRGtH2lCKRdhlgpUAgxzKP8vleKyo86cOpzfgRC5EMTO403aOsoUhkhEs1/7D5B3Md7gt94/POCKnk6ebILf5i/6Zxz7lIlGI79vqDHbrz7XhfufVVQHM+98pUufOuN73Th6Z4gytaBUCE+IK9aZI/km0jjDHWbsE6A7y0KP44hA+5n0CALExBW01zydBgDl7UtkTx+QfAszw8ELXJhBhTIoYyx+3mNYOpFxAFJWw2AwtpMpQ5TjL2CqAEgLyIgRTPgGOIl+CS+m7J/EiNN/AixPjB16RKzR/ymwvFh/B4dnDqfiBtUWMW0RTdgbAQwUiVYLWnkjy8FqoYYzaypf4UDSom8WAFd1F/BZuZEatT/5sBCK2w8kH1EiPDnQMSwlQEMTdlihRJ/HSoKGgkVh4K1q+4LgqgA0iLdAK67RcWh3thlFJqX9amoGChPCJ3pKSZN48dC/QY+22JrFfEqFEeIWBzIo6oLtjNsVZfmJ0sxbjLQoGI5F4VwXiHsUajOiZBpxh7tgaIBhXDEyr5zzgeuC3in2BdNABnHvhTEk+VnqHTWg0IgQbS7IXRUophB+CxeasYZcaaqTTLMHcByFhPYGyJfgTyNFEa8fklhiYawDWN87hRlQ5q0e6eJzJfTQuKJ+3U66ycyR86B5q/2JBy/izltS7CY2RXBppWPi22KgVyvBnQwmrKx7M4/yENYW74Tn4Ix7OsLsI2JYvYjHcQ9BxaT87hCBjMdtlGTVsg/0P72KtBgZFeluZg2tRQxv6p8OMQATox/UPVDF4Yo46F//dT6CwWuachnWFNhuZHhygiVPvOl1j7Me+PnwMeLYchKAtK4fiBKmShjNHk+wGdHQIFO65cy0AAVMrkv4Rm401OEL+aCX93AVSNPZOJPHzdj/N5Ynr11U7C/r31D1gk/++xTXfjyRUEj71yR8GgDGE/4fFz65U1WZkOprBE64howq6cgFk6Bp+3B3kx+73oXProj9ub8V+q11MYJ2ntH6mH2nrz73u9ck/SBjS2A3k0/IzYr/0VBPSb/sq6v7cekHmh4JmPJawRse9KXjpCjgiKg1XuplLkcw341fbW3K3nKECYe3s2BYUMf2uyJ3Y2mvLsFxWhsc3oMZC/ioB8+RZmPxuQri/q49oJ2qlDYtgblB5s+Br6X16z0R1hHDiTM8V7Ch5vCZrd4cV7nMkdb9YBj3rogSGeFecWcorGGHKt1PAWv+OlL3JxHI5Q5w7qzAtY/gR3qwcbkCebRps3vf/tm9+ztgewXfP6/+2VJ84oMsgiYYnXzE9brcU4MX10ZFeo1IsqOaEKuGabLcZCVB0dY56vdc2E6nC/98VGRWtc8XCvhgFe4DisYP91J38IlFF/x8L28B1Xi/aio+w1RwqruuaZHHCG/JOb1Jp51CNcDUeAaB+Xvu+U+FOVro1ArEF+sroVberXbA+O6TTOA9iQ6k/7C5FjG4RrQ9scH8nzznMwl55+80IXf+v47zjnnrjz3RPfsGq412PxXMo+NzgHPf1WuQhtg7fraP/+zLvzv/tPf7sK3dpv57SVJx90SlL+602odaGBcaeKAVnfHgktXC6XWX8Mc5bgNxat6doHhB27f7QOBfAsoY/rNj6GhB42dZJ/pI6+pxPcb4+934X9nQ/ZSrzAZ3AGWTIgnbq5m4Joyoo+JOUAtWc7o73MPfslH9TDhGMfah2/AOKWefQTaupT2Q6G7/UjvSjnZflvWIlL5/QevT0pj/9og5ljGOKRRSLGu1Fc1Le5rqjxFfnsUoz2JLybWmHsKhVu8Jmoecx0bQDOzaIpsDxuM9cYc9qnd0ye6mvmOOaeiDmO1188ywIdTNNv6s8QUE+Mcr3BNQajfENXr3fUm/Tqw98V+E2FenKH3x6X4a3P0z24fVG39sI/xiiP0W7Qts5Wp64awBuyuG2Laonnhr9uSQwm+2mDor3P9/dcirpsR8prEYsWzr3ZC1mQymUwmk8lkMplMJpPJZDKZTCaTyWQymR6RPhUnZJ2rXFEt/gKTlxAnjr9oqL/hTvDVOX9pxkN9+YqX6XafVb/0WPJ9NU914V3+2KjkryLwUb6T4zLn9gv+SfDnO/5fQvKXOupSb/66Qv2KookncOKWv9bgr+RSvo5fiyTqcmb/hdRdfkNtwrwETvxMDuWzG1eloV/audKFXx+/5pxz7lwml9PPEfcUv2ofJ/JLtnOXL3fhzUvyC/c7d+RX5QP8IpwXZqftD0TQEFNUfQ+fU7+u5FFp9ctI/6XW8iN06U0nPQk/tiu/FvzM5jl5nsov6af4FdDdSH5i18fJyKtF/Uu+I8TN06JT/ErvZCa/FI7xK3D+Umg4kl/GDVMJ8xevbb/NeII2858E5Qlu/pIqR9nWcepR/Sq4eb3kr6EQVvHhVzN8Jyv9toG/qpvjFzJtWvzFUhEYBzAHLucYxxib4dfhql6acsaBXzvxV/JRIO5U/dwb9cwuiV+ht0WOlRUShSxwNEc9B371R03a0+E80Ihf1MX4lb4+tcVTY6JM2WxJf35anzBQv0juSdxpj/0XNpV2H/0m6TGdh/8ss6ANqPxxKwX/wHcW+8Iqv8Qqlvzq/kEFT6f5vIwl9fBxpH4x7u+SWlGgngMnZ4sm/kjNef46CdWVC52unQXGgaAzJG7Yo4InMRBUp+RCp2gZZ/NcES8CYaU08PwM7az7GP6AEzKKtBCzf8LKsPw8adKUk/NYz8lY5omkaoB0TnEqdia/BD2dh34VWispPUfDnXPxMepzhja8h1O0tyTu3k0c/duVuphdlTk9HtZ556myaoiBx3rA8xJYAdqsHvKof0re9A9adRIYlO8pn+txvma18NfucaDvN32oCpyu4Gn7NAnMQSscxOlKETo9/wi10kkh/mI8SJrwz3tV0y0SthUcVHXq7+Oo7WdcG2HCVuOap6MZBX8FjVOXxQb6Pn9Z3TRucopTTScI44RZCZ9jcyBjpTiRTrkO/3P9VPyl05N6TF6KZNxdiuUkyofHchLl22/J6Zud98QPfTyTEzJXtuSzu1ty+md0SdYt2ZU6/fSCpOloV3blpN9gV+JI3jvowkd/Kid3oynWT1sS563mnXdynKY9knQu4MTNpVfklODmlU3J1hZOmsL0HP+ZpD84qeu/l0q+C9imdAR/DhSekqfK4HsP1qXMDicWi3WJJ2l83nIN+YOiI9hxvFKNJF/ZDH1oghMd8O1au5rABp/uy2nqBHPhHOsn0gPGJyA2YHxsbUs5M1Ca2pOxs0LiGA5BLMLJ4kKtd3jKGOsAzLUIuklzunV9U/rM5EhO4qbwj7d5Oitwkj7Beph+bns6PoIdn2HOpXmjD8O1VB+4NFIk6NslqP8/+/0f1XF/RchRL/7nf6cLH49ljdxDOacTKf8m1rTlHOPT4/8UPC2J51yzcKYjYSi4K8S1Cp77fHLu59BZKkHrijmPBk7oqDmreSe0rlC+XeCds6o7/av2qnjCbrnfGnruO0VKOp3qh3wHYTXVhaZ3D/Fm0dvyye8LsY+vMqN35TzjeizBcbOC6y2cFPP1vdCp7tDJaq612W95ojbHfHjhiUtd+MY79bzz4+/+uHv2zL/xV7rwn3//D7rwpTUpz+Unznfhf/K/fL0L/6fv/FAy9tzzyGWTryMcBeUp0nWZz91U5gN3Tqh1DntoV1nk/AAAIABJREFUylc/wfO1Zs4E5UT5p/SPMZbdNtLH3OWODwPvY05tfcihzNduD6dsL8seo9sXwsAfDYQw+OXe0134ihMbW+bStpOmHBso2kks/zmAOQKYSBGQKHUC9AynYhldqvbu1ZF0SZ97wAF70zYnRyxP8kUqHZw6DOQxRKls41en8VV5/dYptPTQJzP9NjZdsm4JUhdYP7H/ayiSNpPGoeQ+XczTsqSGBM77pzjqShpoAV+IdJp51RIL5FnQTpGcifVOjA435alcrEPavlVyzYRwvoKdDPWVJDB3t/uQOU626jkAtpbEyJjPcdIUPnnGfW1Pdiu1AcDT5tgzRRtmys9AsGIfrt/phfbbKjVoEeYeH/fWcLq1BE3Gs+dHkCL3P4pK7FtvRbyWnZA1mUwmk8lkMplMJpPJZDKZTCaTyWQymUymRyT7QtZkMplMJpPJZDKZTCaTyWQymUwmk8lkMpkekT4lyOKouyw5hBDRF93X/+Z4da4+BvRLABunjv3jGHIUOOLdHhVXmBwce2f+iCfhcfcZjkG7nMe9EW6OaueVHzgSxLMAcZv6T3jr91u0iLrcmn/3g1gqok0Dlxlnqlct1qdCyayASuFl6VkO9C7S/MIrz3Thr3+rxmscPiZ4kP5cjp0f3b7Xhd87vNGFz20+24Wff/mVLnzrzT+RNOcsJ+qiDaB+pkQ3s/8SKUEcNJCrRHRN0IdbHPcQWKYLlwSD9nwiOLGLTupqDCxWDkzOY6XgTFKgq06T+v3BjHhDHOlX+DyiZIg0kHAOdMPpiTBHhkQ5N2gmxl0RRUnMBcqfcvyi81d5YKy0WE6F95H/hDAPxGKVcz8ySON7Ht63V0KBQqH4QvjRVuxLOZCosbIfRFBKP4zYx9GeJY1Mw2SpAthDjSaS54pEEcK/AgExapA8RJWwvOUUth6YL4VdzhTzQoJAavfi2lZUAUNazImzkHAfhi8eir0hIlW1sg+HSewQMX2Lb9bpBFHGKyAwl4hIXqoKYTzPgDIOxf1JKIROJk5EIY3UfI3naWAibz+grixA+ixboE6ClmEUYCy36XP+RzjJPe8+GAXmgBD6uP0s+6wav/BhEgz3NAog+c+AQgvi+NgmeE7b5DaA9UO+oh7mqQYPTFxQD/irClQuhUkeyfsZCD9rJ2j/Y+Aoi4fD4pgO3VNi+MsTxHdN0IjxDbxzT55nm3Wk1QU4XzuSULUh9qhc89v3JCPqEUgt+Kp50y8KYBljOOIKN8t5NKWP7bxKAtcA+HpGCBWvMLgBMlFwrl2GJ/4YNnWpLxD6Q+kfS4ruzHwxSB+tvRIG9oW41WiIdNDeIUy0snEBtL0vf2rMBqSun4mIK0VfhY+SN4+n68CtYlynEyDKZ5LX40ri7u8BkXUin42GqAtX9/lZKs82cxkz22vie1+JBNu6PxPk6V4kCMK7d7A+uSN537gmY/V8XPvw24mM5XsDGfdbPXl+d18yfjSTCtjaxtUdQEDP4K/tNpjbc08KUnDjFSCQtySdCHhndwg7cEPyRTZgDwi3ssVOr7PvIZyw7THGgYodog9NjqXMgzWgeoE+LgZ1PPSDMw5HrHtS9D2ukyKUp6DBAf49bgflOclHdVOwkLwihddlcN1XOKnDgyPpH/SPeTNI+xx0R9cnth5jmfsPKXnEqPPBkIhQ4LqPmv7ENS3aZLCJz6E9HfpYxCsWYNPj4SJKmvaNWH+uQUgGVnsomAJnwPCfTGXsvfH23S688x+97Jxz7vy///Pds/zHH0pedmQdzXQ2BpjI6VtlqIts0Z9LUQ+00YybeGnuKSjyXeAqFkXX7LC++DvX6BXGCbClFfIS2hNTasYqUdMhDO4qa11eiVCd4dwI/YIocB3XStcDfAJSgFDP/kP9B/rWzecUGtlvDyPlk58NN+wvvx87HBL3G7kmUGsv9IWofYd2DGOTfZ8+zwC43/GRXAnQx3UDk7HMdQkQ7Veera8gu/6eIPNfuCUo/89+7ctd+Pvfeq0L/9df/0YX/voUhvXLPyVhYjfLxk7P0Pd5XcghHIohcMAOcQN56ugHgzbcrTcVcjO0XkR9Yo9N4cdPgUOeY+6+Juhhd7W5xq2Hv/eAYz5C2dbETr578F4XTtfhf+HagO1K9i3Tk7ocnH9TXvkVYd0ZI30oUcOAa/MA5rX1iX3X6rkHxi+vTwzs24X2YsqmHGXCdxUHFy8DeQqjrdPkFWXy0dYm5Mp2h/LnX6OqkU+sMheqEfybj3olUWDNQB8JX0d03zXE6O+lKgPaMNDeE3U1Avc3UOecg7urciQOpkk7HboaS13ZyHZZMgWxnHPVVP4P9nml50qw+ofPqdx35/cvqbqXjT4p0cNib+ZNj+KUQluf8A+oFG7Tqj6MeumhbtvbFtME19DARgfIxOoPVYRrJ0r/nEZfpB1vCfLEvNKrjUNXej0gOyFrMplMJpPJZDKZTCaTyWQymUwmk8lkMplMj0j2hazJZDKZTCaTyWQymUwmk8lkMplMJpPJZDI9In1KkMWVqxpcSsmDvsidOobeHCcm/WJOjKUThEXopHCEY8bxCmjIqjm3TpJMgTP1RB3OKj+ah2gRhehApGWHU/U3TaXQIuoPeA68EspGzEnZlCci3pnHxys/XoAIaJUX4BiIVyBLscXzMk3ii3nqX+Ne5C+jnjA8joAw+dwXn+7Cg2/WKIzbI+kHLx4JTuz+nR914XtHe134ha3PdeGXPivh737zQhcu9gTnEXvwfDmOuhM50QeWygHBRPRajOPu8/kcr0t4Y7su2/mL56RsuSA8pmjDG6XgRDZxHH8Tx/pJQJgAIdMixxKwA3rA1MQB5CjxE0nixwsQnxQrBECDpSCiAH8vgA6YHQrOK4QfH/SlnApr3MRPohHxyiWqhyRf4idYLxSrJSJ2q40H3SBIaFxBUYBK0aYTQonkRILQ7oCLMQYCqFSYDeBk0G+TBiGXElvGd9FvQmWOlTn0IxPjBv9Vsu6Br6uIYcM7VQCDF0RQNkwL/rXqiz1OkE4Cm05UDDkjIQS2T9EZfyMVAsaEsL2typVQMwHkFzv5Msyn0xixvwgF01OIN8xveEW1uQ9T7JyLfdjNxJ+m8idWaNqcJEFFc2nmzhD6LJgo4pj7fQoiaRsqp34GzHlEVDtRLsSVB2yTym9oTHqe0TaUnDxYP37yjWrQrt1AX6pA86wmkr/pKWwg5sU+8F+DDBjPAeqiQaROUCfTiczhU2SAdrwHG5OyswCzmqPQw7dQh+s1Uqy6LekUFyRcXkDHOj/E54D/ArqzAsKdvSxp2j+ZSF6jCXxChMmUVFiqQYDvxD6ReGw851b2Pc0cl3eIKMcroXHTvRJCfgfm/FUUBcZka4cVIok+FFFlccDuEsdM1Dg7f9O29KGUCwfToHCEwFWV6Huco/vgdZUeM8j1lQsgi0M2uxrJAI1gh1L/TTSiNaBngRwnvm44haN3Xt4/ORbf0h1LmptP7DjnnNu4JdjBoxuyBslTiXv3EFctxILmO59KfHOws06wZuUVJXfSOi+TbXn35Zcel/IA1X5h/UoXrnhvDOt8kQ7bZKZuz+hEbEY8lrweAk3Yw3UM6Qh+9Y4fG9+jjWneJz5X9XcPito5jbqOYCd7m0CxozgKad6aDzybEFUGe9CHP5fyTiS0bYW1wgS2PJ/XbbgJlC3X/yX6bwhztr0lfYtXu+ztST+bw64+8Uy9Ns178qxg3QK1TD88Rv+Yj4HOhHqbUo7WDiUwwutAM6dDv02n/x6hXqIC+wJAFs9O63msdyx/z7COq9A/T7AG3NmRMZajbd+9flvS7Es9P/ff/7LEf6Ee1/dfe6d7Njq/KeEEcx38ghw44jHqanCKMaT2TpoxRt8mC1z1wCmNOEDOby4g/sF3XUgAuVlxjb7CmqUKYTfbR2fFHqt5fPnrbfrqihsXcgT5ePl6RCE122s8QleyrOKTf0R9UnjlUDzdc1UGhzD3DAN7ibnf4U+B4Y0ajDdXINyL4D4Dr0KbjmWMp9hPYlv0Rn6E7c6V2jZOjnDlx1jsyr/8tmCK/+5v/67k5aLs97kRmMFvX5PweTzvMMSoB6TjhuJvq/s69on4R5j44gSfHTZl3kDaIWRxP4ApniKdEeI+kPnFXRfEs2v2G91l1MkYqGPuazLNDQm/ORdM9O7aURd+aSxz3cWmD5WYR7hfvoFrZk4yIJCJng34+IXypxcNC6uQmPOeox8MxH7INgXSz12LvoU9XLL+rfMCf4oId4UUX8Qtp8qm+5HFqn5cYE5RWGGsA1gOj02sAmuw4LwTsJlEUPvSUeseVYd+HLK6SYhfdbBeGE3z/U4JH4/fM5VwculzJWpviQhsrElyfrZcyMdDZnev1JWZoV1BtThrfBHaVNhghdRW9+Bwfz+w58UB0n6vh3GXwx4F1+Lcm4/93yPwu71+XNubBL5fEejvczS++v4L8Y2wt5Ok+B5BfV/Vtpt/LaH65Iqb/XZC1mQymUwmk8lkMplMJpPJZDKZTCaTyWQymR6R7AtZk8lkMplMJpPJZDKZTCaTyWQymUwmk8lkekT6VCCLKxe7MqqPCJc8QjwTPAyxV4Ner3kGVNYcmAsgXsrEf4Q4wRH4ouKxbRxtJjqzav/F0XBgZXkcnkefFX5Tff8dI7SIU02A9Akeg2b5EfMcuME44ZF5YBe6Y+g4bq2w0P6j5BXOiRPBoGiETlAUSQVsXVxXUhwDqUR8MdMBDiDCEfgiuteF8xNBbjz3+ee78G6+Vae9/2737D7qYX17pwvf+p7gi7O//UV5544gjnd/4qtd+Mb/9atd+DSRY+2jJv4EmAmiMvrgb81AWBmXQIjMyROT9198/FIXfqq37pxzLiql7Y9Rxxk+N0A4RackxjoFjkChLlo8XwDPkYDtQNxvhvhivBMTMUfUAZEWbR3y7wlfJTIXGCvFnJDgBMiv2IPO4DPilfmc/Z3YjAJ2JYSkjTy89CKAk9B4A+I6/Q3AWBRqvPloHMhTDNxuzMotZCroY+znQJ4VMzQiMJrzBs/TojoXhPZMkX4FdCWRZzEQRFVvEdOocCchFCWRq8QEBTAbVY99smXcwXYG7CHRTXEAyRKUD8PCvrcK/qr0zw3LMMGrAFFC6SusS6A+lXzYtADyPIgwOQsJLFCH5VnbinWIcuYNlpV/jokkUch1inMx00EywNkTEyTBFRDRah7HH/qB3995UKwKWEM8bBFoH2JrgZeqgO6uiD5GPB1Wkelw/KZ+X4lBfa0CwuQ0ZU39F0R4oQyw6X3M7a6PNpnRxjBu5KXFO8L+jzJ5oT+H3YVJZf/MgfiZg2uco3/M8Dw9rtPKxsD77OHvN2F3L6Fud6UCSuBHi3NS/ngkc0O5UdtmosVcAfzmXGx3PCa6CHi6e6eSF5Q5pb/guTKjyPB3YC6jNfgCsOPEbkfEVOOdAm1UZItpp6B5xoH5IISHV1j4AGK5tUOJ6sze6LxYyIVXQnbfk0ei/BXWVpVNHsfwbYl2A233AXxk97YEA+2gjSnqmY8HWK4yj/mi3xFC8tPPqxI/7m/Q+NjOOVdsAjHcpBNdkj4+eFbGyfxYOsvO2xLeO5D+fnhHcH8pcOlruayZykzyPpvWFZbfknxcvyPXpmTrwPcCf9qDre9hrGQ7sGsXMK6b6yaqXclU3sNVMQNZD1WZf82m+hjQ2bwaI2owcElgPJQZG1yCJ6dSb2sDP859JlXoHHDL/WZuZjrEX6vrg2JgNtGvJhvy2cEJsIYYB7PWB4AdXTsnmZq8K1jIkmswoJFzdPFxAeOD+XICbO+0WeNUmOcSoHQj5IUIwBmuJckyv+/SXiPlnHPDBsnL6XSANcYR+nJyCev/QxgHtHkM7DV9hF5TNPaDfIK8npe4B1PJ34/futGFb6Qy3p7+O7Km3/0br3Rh+nz5h/WeAlHTSQ9zCrGHmd9mrM/pcyxiJJ0T26NwrzPgjbl2hu/H+glheBWmEOm3c1bFq5FySZNlWwkrDGl0pkfKfw7dVUOfXB6XAXxx5EE2R7xqAUNGYXB76G+wr/NT8X8KoMD7a9LPOrtBm0WTkfhtGRXaw1PTsqeKIqAtq0DbKywnMqYQpZH/fXUHW/d3yUgOG5RhzyXu0a7I88n+sff9Yq3uf3Ni0zGuR9jLHGO+jC4JOrzCmJwfyzvDTNo2vy9o/fXnL9f5O5E8/Sf/g+zf/cZ9sRnusy9K+OmnJfyDtyW8ty9h2oH9Js2LMke6Pu+9glHHNWvuWPC9DvbYDWBMN5BO69tz176nuK0S5oY0scLwbVwfG5FrSNPJHqt7+7363ydkD9LtSpsoBDLGkuP6KZa5+48PpT5n29K3fqK66pxzLjuFT5Iif4XU2wacyCPg5Nfoq6NbTyLupcO3b+wDsbJ5nz6C4LK5V1bATpaBvQZe2dC62Qr7yz1/edWlqd9OhOx+rrDw7VoiMEfwsUKvYj5Se/rY+8P1jMGrvpb8vQx+j8E5CPaO3w1ULfYZH+P+Ja+d5JUA6spIP/a5LP1lbvdR+CzBZMTlU4QNgKKKvOEK3+noaxvbjPjRt/QF1B4Wr5BRVY56YRuqJV79vKdumiIOWBWuU876wVWKvFKUU/20yYrqe1gDJqo8vMZD3slC8x7ml7b5U0x6ym/jNTzw1VSZkZce9jeS2F/mWfOc3/nEvHGVVyzmy+7YaT6/0lsmk8lkMplMJpPJZDKZTCaTyWQymUwmk8lkOrPsC1mTyWQymUwmk8lkMplMJpPJZDKZTCaTyWR6RPpUIIvLsnSn0xprMAR2KQKSjafg8+YoMHGeRHTGFY+g+9PUlCvgi3CsnXjRsvmAOtIObCyPZPNYuT4CH0K8LB7ND2IUgfbgO3xb5xFH83mUP1p8twAPIHF+NI/CF6oyA3cHlLNCDydtXoGNiNgFifoBigHvz4GamsSSzsULF7rwc5cvOuec+9Ph7e5ZL8dZ8lwQGjdvyzslsG0lXv/pn/mJLvzrv/Pb8ocd5HHcYHCJv0DZj4AV3p4RmSeokOm6xPfUSNAiVzY2pBzDBu29L/GNAqghYrHGCdoh8r8/KBYxGhXiiAKYzxDBIq78fwghNVpx3FVE9gRQIYxPI6Ie/nuTUiEiYGvwOYXgI5ac6L0AvrjyDCGOxzxgJ3pIH0kqWxamrMYP/XvlwfvV7/txWaTaVEShCS280yzAlWWaTJ11MZuQpwb2DLgg2Vq/zazEB3RSBMSeQjBSCo3ox3x5PxbCsATeJ97aBTCvn4RC88Qy3PEqSGU1jwQxvCtoGeLmE9YqqGeNfllBwNOmDTpT9Wti5aCYuCj0ZfYPzqklbbOimDZ+wQqwaeKaqgD67SMrhPwGNtYpHDFsBmymwow2czrrUGH6gL+kTdfmxo+XjsnyaeuZyMA++sGc78InhG1IeKsA+kSV0l+p388msOMTlEdoa65Ao0TIK9H/Ka/xQJpzzI1l8z6beAJsJ69GKA8kjuE5MfAj4DWrY+CVgEWNNmq0WryBiWGEPg4MPXHzCvEH5CgR0NWp2P35BD5ki2kGAjmawp85FtxbdA4TE+aAWeqfa/vwxdImmirkNyDNkM1QaELaIQ+m2DkZn2dCsj9MAXzy0ndXMNEh/4/YvBb/RoRVCMtN+6mvIUCYfegM2fWjkzVitwpcZ0M/My498aA86ZqMg2QX9uu8vHRuf60Lb9yUwX/8AcL7gsebeQx1H0i0u5WM5fGpoPwiUA83gOgcVFhjvStBYrKztfqd3QzoQqA9kx1Jv/e4jLHygqAJq22EaRNGQIs1uF1eV1HCjhWw+9lAPrc2RL54rRAmuz7sKv25vBljMeaRPmx9BfSZAyq36nMeofNPFDneaed67CH0BtIOsup06mqkklRKXNPUS6XduDbPiaqr2muAUJ+Meyph1ifXGDPYWo6DyUT6ZL9BcBasB4zCzTn62L70T/oFbOdxgc4Ku77etAsx+T2kc/CW4DS//76gu3e+dLkLf/mXf0bSf/Gi5BaTUHEkecxGdX9mn6RKoGzVOolXY3nQr87554kgunEV0x1CZNIiqudNOoiiSrnOZ74X96EeJu4jePHFASQ8FbLTfK6unWCNBurcpyqwHuOeXKmuSSAKNG1fWDm9j6KocQJ4nVoVmHNVe8IG6is9AmhitR6r3ye2M+SL5EBupqeYG2DfS+4RIM2k8fMmGEvzdbGNB7BBl84JEvcGJtsh8ZIHYk2TizI3RM+c78K/9s0/cs459w++8c+7Zx+8elUKVMq77q6gjt13fijhHZm73WW56syNgeftN/PhkdhLh/1Qh3lEjYk+sL5EFh8jLyeY1No5EPOCG2FeTAPb+dgz1hhxPN/ZwnPMh7fu1P/eA655jXcDIL45sZzIC66Icx/Ifut3R9KGk6v1+1+98VT3bOum9J/pRekT42OJYzeXOpzAnzvK2J+xJ4vOPW360xD9dPsU81/mr89V1uDLNON+H8ZbgTGWJEx/EaXr3APzkcfYh65T0Qh5jFk+R15oH3zXroX2dINrhtA7xHtznmzjV9NcYL+R63teA6CunHF47vCc/aa9usz/d1UG7kE7/5xeBfZ7u7i5RlQbpcirwjGzPJzH/PXiyzmsjot5ZRKep6qP+euWUtflFYv7YqE+ob4Xiv3vM26Fmm4+q68IxZ4d93MiTxu7B7DKyDdvqUrZRlWLPMdcWCz6Xs6Fv4d8UHZC1mQymUwmk8lkMplMJpPJZDKZTCaTyWQymR6R7AtZk8lkMplMJpPJZDKZTCaTyWQymUwmk8lkekT6VCCLK+dc3hz/neGg74DoKHx13B4bDh59JkqF6fA/wBTw+HhOZDGOLfuOmFdAIZQrHKWnSGEhNqXNeQpcQUk0YgjxwnwF8lh5sAchmiaPfisMKzECpR8nNi8FP0KsdNZr8yKoklIhEIl7A/oOhctiHCUvgFTalnhefvpJ55xz/9/1P+2eDYG8ylDovT1Bcdy+JyiM9eyxLvz0RcEePf7Uz3fh63v/tAtvDWr8yeRUECNxXzK+DvzF8URAAWtgwr6wK1iO57fPdeH7QEcdN0irx2L5XAEkyYxoKxzNJ9prChBuGgEnBmRir2nbHKi/MF4J2Ef2FaIzVkCkdnEg7gTIzxDeSHV+cBn4WapF5bLPKswFbMAqSNqK2ANkPmH8zetEeyjMB4MBxGvIrJRVuRD2EaSccy7yIficHmMKy6FoN7H3eRfHiKgK1AOmGeKQIuYxgEIlYidv8hVnfmy7xhEvYiGdcy5S+KslaSb+OBQyJoQ6/gTwViuNGb6yQppnGYfVCqjhM8W3EgbNj2Q7iz5OHAonF6jP9h3Oi1EPrhTm61yhd2F3iQbqoz+nfsRw2+fKyu+3cFwlGKdBZNEnINU/OAxYhmyF8TGvyx/nfuxOdCQAHYV6ZN3C3sTFkjZM/PkryQmCjYnJrAEyWPHkMde0eWRbJgM6sLBHM6SJdCJQ26sTv82KgUJrMZbjqXwwA5JsOEX/HKL8QoB0k3viu/S35f0YyGJ3sWmLbWRwE77IOvB1Q9QtfKEU76g+DMxpMkGak7ps0RggpWMgjY8QPpRwsSHx9c4Leq7aQPqY66M2HfSDag1z1wn6IecUYqeJxaJtJGqbzz/p8Rn74+58DXVNw3IMWjBuyFeCKmf9hMajf74mSS9XWOWQ7xJ54l4u4tnoqyo8P+xDlw7QtyXGdZXIOJjl4uMPgFRMnhDc7/Yz0id3bsj7+9ePJHy3HpNHc8H7DeFPDemIgSIe0cZh2BBTTFz69LSOP8VEMsf6N72N/vuBYJKJH4+BNd56Qq5ZSS4J4rA8VyMGK+DU58h3hnk0wlhW/hww1lM42b0Z3wH+rO0X7D74e0T0/AmuxEHF9YbIJMQ+19qvEjY9BnstRzqcFtc2Bbt4eFPaeQ7M2hx2apRJPbe+MN89PpY41DxCVDvwxfTDU/gi+RSI0san6LF96LfANhMnXwDjPQMCe4g1a4zyuHbv4FQy9UfffaMLn56XivvZ/+oX5WNPbXfhgwMZP2vIy12sozeA92zxyBXKVuHaFC5TUs7zKyAYKZ8vqt4N+PJqjvTGHFabR43P54ZKYP8lhAPmPIZ32n2zOIDVVVJz5Arzjqq2RdxuSHpPUCIp1Nqdc1AAO918dhVA8kdds9TpNNjFFTCfvs8559S6nPFUGMsR5ql2Konm/n5AEd3NTZoyl3EzAqJ9el/Qu8lmPQcOduGHHcp43MF4v7sjcW+8e9CF+08LYjh6/pKEb8t89F/+b7/ehf9xi/599WXJ9yZszbrYDLcGTPDdPQlzHo3xWdXOTfgEyGK1VxYYe7wPClcMuKmUR6GRTxq7Tp7nANjjYQBfzDIE9sQc8byXdpF+k+YxyjZBntaRJtdGTP++tKHbQH5L8Xlev/mmc865u5syd/3c/EoXvnpb1ibpefEn0kP/Hjy3qrg2Hs2l/K1fwKvFDnCFDX0rXhOg1uWh6wnV/r7vuwPMiwrtjjkVczqvJKDNikMF9UjZw8r/nDGUmKND3zu06wrlMwfiDtkylj40p7YZi5LFZ81fJBS4Kq+Heiaql9udka6YJmY/MlfJf2NVUOpqvaYg7DOFws374yhdoO25l40+xFppvyNT+ymBuQs3Gep98gC+WfkrTTnTiN9X+K+AYD0Ti80mZ5qJ70oE+pVwbIuY4x51r8as2Ky5ug6V7zOtpg7V+GE/5PVaq12vYCdkTSaTyWQymUwmk8lkMplMJpPJZDKZTCaT6RHJvpA1mUwmk8lkMplMJpPJZDKZTCaTyWQymUymR6RPBbI4iuQoOI8hEzmaAicSN9iUCN8nK1QI6QIr4GN4DJqYYjIQyhZvoPATjNCbvJKi00T+48wtgqAKs4S7IJGJPKrtQyQ498CR8OaVEGIlCgBnEiKQgRhUqAMcMsdJcVc2Z98romGIjAuwZ0scqx8lPFYuR9+Jrvrc808455w7/p7yoJKcAAAgAElEQVSACa6syZF54qDHucTxxgfvdeGvXHmhCx8fvt+Ff/prX+vC/+gfCx5lOmjxF1I/fSBOiMXKgexb35Lwk31BFiucGlGXp3X8k3WJLyXZy/kREYrEoPoqUD6owzxexCgoIgYsB9HVbKskhKHlc0/3I3okRE2NQ38gYpdoSGJGmrFCvLCyB4HxozOJuiIWIibGiWiRqMm31FWCNla4leWpL1UUMEJ57udfMC9qViCakXjPdLGfZUSVMg6iBGnXAvQciijlDlUMZI/CYjMdouRgSyoie9iHPGjVEJKVtrFS6QQwyQsxn11lAMeo0PeaSSJB1pcH71gFULEhRPhZMMWfxOc+jphmHHhOqRmIbY76Khp7nGSB/sPBzOE2D9Qz80U+DOxkiypWiP+AfVfmC+OtCuCDz4L6LIheQdlWIbKE8DQt+rAahnBadCIw3oC9LGbAyQJTSGxN+1llG4msQTKqPom3pI2ba6+nCzV2P4n8ti5JgcxFn4imyMuxlKGk/WI/PJbng16dQNKTuAuVJ8xvs+WNVchNDq48lLwkB3U9V+tAn24DYXZOCprtCp61WpN8zUbSVjGvJEA7V8S5NfTTaIJ5FvFFh+LnJcAXJ4co56FgLKs1pHNOkGtl8zxHZ57tCz5uCNSfwiglyydvPT45HzZXDMSL82kd+SeENPbE80nZY98aIl5hQRQHbFYVuFYhCq2JziA176X0WzHGuK6hzWwm2BKGj3i0lNdRwM/LBygPEL8JUODRJUlz+4pg/QbX6v638T6Qihj3RBDnWLvuA3U4Bno3Q5mJNZ5P6zgP+hhLaAfAKp07IepY/pLvyfP9N2W8DYH9Xnt+3Tnn3PpPCHJygDV/CZRf6AoKXuGzDpTwbCpl5pqo7TecWnPQJ4mX7kWS10Ff2kHNkcwL1kxVM8gTIiWR10kumeqtcUJAO2AtUWB+qfB8Y0fWif0GxT4gThTzaHEgZTs9kvo5IdaY4xO0zHPb63i/jmeOiu3hOpsB1te0dTls9iiW+iSy0Z1KXn74zg3nnHNvzwRz+cqvfKkLb3z5ackq5osEewEbjwtyk3PGLtoz3hC73yLniCkusC+RYk6tFEp4cU/qQVWBq7E+aS215erKFRH3mUgALD/iWQ36tRn3p9RY9mOK80ARFCbQc+UMr/FQURCvrHw7jmXOxR9tPlSoxzPOqbwarK0L7uEE1wlB1CSvRsBeBNIhlr5o/S/MHQXnMSyCcsx7Jf2VEXzOApj3Hiu9aSv4eznzzb3efbEH65dlLBcYs6/9yY+68K/86q914YPPvCRx/uxP1v/Ch3Pc/wDa3G0IStltPyHhsaByacvdttjgDiU8lnwrNLFqH8RBH3cL6XMg9oEKbm0283GKv88x6REDT9vEuBk+hn9x9Unkq3G+Z9wX9+/fBvd5OCaAtHaw2e6otvd3N2TO+dNn5dqDeSqY4uePR3gu+cpg2VJE3YNhwa0GrmiuUSnR3zPmiWMJG1F5xHnZv4fIwVo2n00cfQX/3mQe2NDJMP9XAcy7z/TE6trHwBwV+g4AEfL6G6+/vwKmOLTdF7w6hd/vePZkgwhk+HC8DpJ7DllEu+Zvl7ZCY7UxIMFSbe746zBR04u/raQcsPXoV9xm4HJEzZ0lUb3cy3646G+H+kEJx5nvFIG1KTHALaq4RCdX+G31HR72bVCeWaAUPYzJovGh1dY1+jtuy3BT+NvsQfzsdM628Psu/eY5911pmlN1Bedqvp+dkDWZTCaTyWQymUwmk8lkMplMJpPJZDKZTKZHJPtC1mQymUwmk8lkMplMJpPJZDKZTCaTyWQymR6RPhXIYlfJSeDQcXcivbpTwaUfB1PFwNfFfuyARhZLVgoieYmHa/5VSFgWIYAWCZx2VhjNOFrECiQ8jg0MiKbt8Ug0mawoWwDZWHrwXwrvSMQMKqgE+6UI4BpS1H8EDEyRNKhHIgBYb5Ufy8Dj7qTKEG+9P5E/vPLFF51zzm39pmBA8gwYgynKgHq7dk2Qxb/0k4LOeP0twZZ8/qsvd+Gt//P5Lrw3ueWcc+7StmA2ij1BmNxDnTy3e74LP9YTDMs+kFbliXz2qUzy0mLEbqaCotqao0+i3QYVkGikwyg0zyKm2Dnniqhui0EOFIL76IoCiOGUCDUPgoIYtgioA8anMOeJf4yzy7WIsBBRuQig8VR8ud/2EJ/kw8wmlT9RZfeIPCNeAUM8zvz1FjfxVwE+SD+ALSVRgVjjHEiaYir904dq6QEFrtoSZYgx4yQ9/Kef+MNEI/kaDH8vVNHY4QN2jRgvhlu0KalDiyn/hSqI6IYiP43aK4XIZH8DHj3UhivJM4bUfLUC2ku9cwbc2ypouFBeQohj4ot7TSdW9mAsY4OolJS4XdomjKt8InNDwvEZc9y0z/3oROUrKTSwaBU0sQ9pvYqiFV6v6K+pz7ZpwqbR3wOCUfWaodiPZA6ELfFaE9jjaV3PJfp4Qh4Q8VskRxH3y+ahzYCNkemIXKIAEl5hr9EnabMyoOKmwHWWUuZpg2meO+mHtJcp+l62Aiv+BPgzlj+aNmigE4lveEh8MAp3G/U5kvd7lwVbVqENib5Dc7qq38zXmC/insRRAP2aHKL8Y/ihd4FwvSX+XHUsz4dP1Bi6bEvi7mXin82IqiXCS7nK/oFA3zbhGqLxI0qMe4Xt+kvAvFOhawAUJpE+XPs4MBcrO8HxFpiPYmLRmS9PvSjSMfIah2wT+nVMf472k+Vox1DgOoYChUsrvx3PsYI7JVUQ47N/Vfz93sUa+91/aUuiuyb9dwJcd3UqlbUdCVJxMpZ39u8IvnEGdPlmg3OdaDix5A/Yv7iP+Q1OF8s2jSSeu6eS370/qdc1u9cEkbjxkuR1+OXLkmgPdYsrX2LYDHcC24jnRMHPm35WoAdlmeBricRPgLuPZoo/JnGzf8pjN2vymAykYcfAb1L9NUn/YCzYyRjGRIWx9ukPUM7mihTi/tewBnUjafvN8/L8/i1BAp8cSB5n8PEnuM6nn9ZpHhxLW25toA6hw9vStuuXZA1eAt394R/f7MLvHNzvwpd+6apzzrkXX31F0vmZz3Xh4x9d78Kpg51+8mIXnt8TFGmJvt+7KGOIvliLB5zx+iRlA/x7QsScB5HF9BGb8FltehBhT/dimW8d2KtRJvMTmGpC15wQo0j7GsIUU3wnoS/iFn3VKoDlXKlsnCiIUf8k6sVPIlWqWj+Yn1N/D7ShKr+8z/1O9lU1d7f+Ppfc3ANF+gqRCdswPxH7NYSNyU/Etzq4ftc559zWle3u2RGuAjnui808n4vPlffF1v23//P/0YX/x/duSMZ+4Rck/AGev9HYiqtX5NlM7IHyP2a4dgN7hW4AGzfFZ9mIG02Zp7D1RMgTJcwNXF5/QsTwUMrvZkAZHzR2FWh+lSdet8c01caIf35XcW5h/lhr0mc9sBCqbCjPARDIwNm7IyCWR4jz4rn63/t73aP3MNaHzwBF/YaU+UtHUrajATCnuDoMNaQQsm12kTu3hro6ApJfba+HdoO4fk0W7VQFZ7JK/Ff1KX+XKFRuhWCuSZesFdQVaQjTfuSB71EYXwp7OM8X+9AqmOLQvoz67iT2o5HbOIkg1vNY4DqmFXatOWfxexef3dffuTDu5Ztv+n0g5Js8smy00RhhOj62DyaYGTZ/ia3nFQuV546p0vn7B2cBIvZztcYKTHDNOFBzV2AdGWMSKhW+ePF7OOecyyOpmWnT04irzlA/oatLQzshsVr3SqoztefWpKPWevyuTN7NQpP+g+mu9JbJZDKZTCaTyWQymUwmk8lkMplMJpPJZDKZziz7QtZkMplMJpPJZDKZTCaTyWQymUwmk8lkMpkekT4dyGLnXNV+N4yjvcRsKLRKd/Qex4Px9xxHrOM5/8L3eTwbrxBPR5Zx836hjlgrICDi4/FtBMnrUsf6F5E0ROCUODuflMT9Mu4QKpVILXz/nrfpAIsUQOCwPMQYqQP4bDeEI2Af8uZodwpUCHNaBlBhEepngrIlicAm7h8KgumxZy4455x7rvd49+y9qaAw1khsQXy3rgvuJF4XNFM+lfTXrghm48pTP92F33/rt+p3gaIo58BFPS4YssfWBUNSzYDIAJxgh4gw4KhOozrOQQ5UGI7Jh47G81h9Eji+nwNjEEcP/61GhD5JjGNa+dEVITHNrEEWpMDUZMCJKfyGQkQRbSFPOVTYoXx0KWKpIjBMQpigB/i4/nf4vKUeFP74aGuI9nSLZInFdDxY4ziAJg6JOBN+dpj4ER7ER3d5Iu4t1CYIExdeEdUCLKfCF6ZZEx8iSdmufI74Aphi1hsxGh0uNIB+XQWJS1Ur4IY/Ca2SSou3qgK45iTzQzzOWgY1X7dp4tlyaOpHV3nG9jnzr9I6rC+erYKho41BqkSrzHKiWvB+U6aEdofIK7oFRG2z3WbLcdTLUMVJaF4o/PZIKYB2jZrPFuQ18RoJlDPl9Q5EQBPHBKRmNEQ689ooqDIC8xnBflXz0HP6kPAFfbgfth/aJ1fziATVnAaUcTSAjQO6s7gNGFfzSoR66GFipn2dzMTP6AED3OsJNm0L5cnHwH82/XM8FT/wFNjU3r7EtzGSiTQGjjg59aOMyy2ppB6wwfNR/bwcycdK4O6insQx3wK+eEvSjLfEbxveleflXWDm3j5u3sXksSOf6w39yyVlSys/dsqF7GfzPITVDZKOzjqnLBnXqyDKVXnQt4lfb690qdj39UJBPqewi4G8KqoxuW3ENC6pi9KfbwdKYKySXLRNjId+aEQUJ2wD16ApjHOKcZUq7DPqk+Hm+obZGnwylGH8oYw90LrcsA+c61gKOpkAcbwvmMJe4/OVcJwSVgrwwSXR3aDX9WinYUuGM15HUadzclfysXf3Vhe+iutX1l4SvOXJRPI63xfsYQ/Dd/Q5uQqm2sDYb3CYJcsOnHmffiD8n5z9o/DvRVAtfpzI/OmxZHAEe5jBHqZjeYfrkCkwmmtrwHgSr33c2PI1YIwx2Si887rEPZoOu/BwXWzc5FTq6D7w1o9fqes2Bp5UcRxHsPu7YqiPDuX9773zXhfuX5U18JUvfqELX/7p+rqh40NJO/pQ1u5b54EdTiXN4r4gMtMNKZtDuET9F4dS52nT97MkgEss/XY85rVS6uol99EUsMHqOorA3tKy6z1C69g44Ctzecf9HI0ehK/aph9AN4eE7aEgvjj1F1nyF/BJaadL7r0F/GPuM0VnKAfnpcByXUld74U+12KdQ91HY0HleRnIahVAcPNatnb/q1Jl8PcVXg11iH3Adcx7CcZ7OZDxVjZ48wQY41363psyTt94/8Mu/K9//etd+HQAlO5f/ZKErwn+3A3pJDa27NoH8uzyBQmP1EaPhBVuGBUNn1e93+KG14EaBipd3YlHm4n6dPBn3RATD21CO6efyN6kOxA8u8qfSpODjO9IUK3fjoAb3mnmYO4LML4ZgaroiIyD94+ojouPtn1ois+h/74evdOFb+PKt3wkfeLqicxjOxOZGw7hl5ygb280a+kUdXzMdRd93MDIJoaWe+kKldtMCHo/1B+fuulJXQPI7wCwHqtwXUwTZ8hOcM+lDMwHGh/MqxSJwX04nvesmGIqhD7uELahdZKjfxZC755N7Z6LbpLAfnBAZ0o/sNjDTQ9qjgrNNZyPiMnW1122G8W4Mqj0zxfqOzmVEq6288wpdX4LnZ7TJi3sZ/lS0ZrzyojmA3P1MtpKzf+YC3nNDK8rS2VuyEtcR4Y8Tj3Xe7Hu1V5VutqOp52QNZlMJpPJZDKZTCaTyWQymUwmk8lkMplMpkck+0LWZDKZTCaTyWQymUwmk8lkMplMJpPJZDKZHpE+FcjiyAmWhMd/id4j4q5wLWZD/k4MHE8n5wFshya8EO9ATMHDj76Hjq8Hj+nzWD0Re/Hi9+LE3sSVNNO8zBfeXcyXhBVVMWYd1eVMNIfUm9cCdcjz4zym7ojxAh8vR/xZg7gp1Lvq/HoXTHgEnvkmYhlxn86AUrpQYza+dPnF7tF39//vLvw4UCVEiB3eFjTSD+9d68KPXbzcha/tCV7ryz/z8134/Xd/zznn3AkwUxd3BMv0wtpOF66AJ5mBUbE2l2PtG5m0+V4ueKV5g6u6EgviZeykT1Q4pj8nB440RAysjKRJ9vd8CWoBJ/CTAIpT451WQBk3cabA0GaoByLZiNgNIceTnmSS3bzFCijUjyoDnzvv8zjIEhQtw1XEqGMiRMpTP6ShIDyjCAzy9tHcD7RoEXgL7ytchTzPcz/mtKwWnydoN+LHVS1g/CbMS+bvN1VGm7T4dxfCFKf++Ji+QnhEi/VJW6PMJAvEvKI9o78gTPEqKj0otNAvsT4pvDLj6S4YUBV+xgiZryV4TYUQ+xjImlCcrkUG0mYkfl+hCmBg2D/YV9NAfuOO5+bHTzEOYr5Vf48DY5LIlWXtXwR8G/pfNF8BfDHTaWsoDsAgFTaUfknlt5PazyO+OGkfSr6BdCSamNhJN0P6eIdh2skWvxUDNRzRNsz9/hTbIaIfCrIanyd9QaRV+zUibXYkqDSihtME1wAAlTaGP3kInNwQKKMh0JDDBqc27CFTqJ8ToNoOjyQ+h/D6EVDGQ2B9tmHAL0jF9DcbZDGwnAWuceCclgAxPKWvLK6Y64/k+ohoXZBf1Qc1JvP0jiDhypuCzhxdEhxesobyIw76LsQAKoyWZ4ypNQgUc2lyBhu4ikKYYtrMGGMvDswaBSbHohmfSYijGFJoTg/ly+NDKrRnaIJh3LTTvBpBIY7xTjPelX0t/bY+CWEHOfZV/fv9lXlR9+E57F7/CemHm2vwoe7LOqGYALO+IZ/dvrzbhXeJS2/WBPlxjmfov3Q9T+WdKcb15ATjDTYhwRhvEWHjPcGAbWI9NrkG9CzQ5uvPy5h1lwRbW6LMt39f1mwbTwrKcPhCXeZsR+xlNAZqEXmtAuh94lR7gbVR1rwf3Zc6KY+lDOfPS54KcFhT4MxKXueDcbVJHCavVWrykgxgO9k/A/N1b0PqPMI6qX8i6YyBoyyyBocIf5zrK+JRv/e+IEL35tI+T/7tz3bh0Ree6ML7p2Jv27Xs5lDs+LwvY+kESMnRluQ1nkheE3Dr8oF89hhXCA3gO5UN4plIVrXW4TUSaKtItRvGG1HCDuEmztD6dxWMYxK0+x9xPkDcOfu1uu4He2+0XzTZzX98V9k494DtDsxpaaAIfJwo376NKLC3wH2jwNwQaotoNcLg4ucCeGmNCMX7nEraZ4G4gzekKPeYczfWHoGrAjolfl+Vb6bw+eYTGdf9LXGuCqIZL8CW3Kn31kogjaMr57rwb/0jQRP/vde/J3F84XMSXgeu/NZtCT8ue2tuHwz7u40dPg/nb29fwsOBP+z8PoIbiE3ifme3DtNMWOeV6p94znrz7AfX8ceLf2c6EfZA55jfuH+rcMxwABRNl5NduphvoP9VOlhjuFO0A9eARDljveFaX/0c2hgYfHdXMNZ7WzJffPOCXEv387nMr69ijdErJXyEJjxu7NqAW+qK9Ay7xy6hmKsuIO69Nt9XoF57nKLxqZDZUdO4MnGS+dY0Z8hUiXzM4sDXPYnf91VzYPlwTDF1Vkwxv+sgArqKFtdEZ5071bVBqAtVnQFMclfPK+whacSvP1/cY+VVAbNq0S9gPegNRxHbilekKJPADyj2cuR5wS+1l0vbQ7uiCs29sLrflIFxRYWuLAhdq6Dy2LRtiTX/lGtQXIfFvTf6fKznPvY8ErWsURs29TPkO4NR535bb8UrBO2ErMlkMplMJpPJZDKZTCaTyWQymUwmk8lkMj0ifSpOyDon35rzW3/+Go+nO6vmFzdl4v8FB391F6lfG/EEJn8twW/S8brn16V8V51i4KXF5eIvO5zTv9DgrxgK/MqlvTw7dOI28pwUdu7BXwAijw/kvkvH8zn+EEMd4ij8lzfzVxyhH1ipe+Ob9NVlzOoEkf90gbokHKdBeyhPird6zS9nX3ny+e7Z4b3fkXR68ou5ZCa/2JrnMhxee+f1Lvwfv/h3u/Dv/Mnvd+G/+bWvdeHf+NX6F9xRJnV14fKFLjw6Qn/blLKtj6TM+W3Jy9FIypbN5LO7eV22Qg7IuiFO1vJULE+I8BfZqm5x+rqPH6yl8yZf+KE/f1kS/FVR8IeBfF+eZxl+cdzEP5sh3zx1gLGc4ZfPGU9m4lSSwy+4Vf9c9jOU0GlZiDamKvzjnZ3f98uuStUb+vJw4dU6W6FfGasDHYt5iTGuitCpGHWax29XoqBdrZXzRBh/paV+Fbr8JIz6QRgNUXOajYeTgz/wQjnLwCm90ClW33P+ii/0e62/jFOxVc45cvlpxGUKnZpSaZ6xnO37qscETm58ElInCgK/WA+9v5rqeHhyQh92wq/+s+U/taf9iPpwyXJOwtXiM8bBX2I6/5yqTnPDTiR4x3uaeoWm0j7X8vpU/dYTh+qzwR/n4h2M8YK+HcL5fLEgZcY5Bfarz18N4wO0RxOUASdqy2k9f1WYtwuUN5kg3zNlvCWM8aEOQ8D4TTP5dXrvidovGB3IvDi/Kb9Sn41lTh31MOfjJB9/+T07kvfHOE3Uul+jQj4X4QTcaCQ/QY/4MZwmLlBv0wl83xMpT4aTevFWnd9yU8ZSvIG2WpO8zHDyrb+FiRQnCafoUNFlyW92oX5//QM5pRddl1/j738gp2U3tsWHVDYTJ64dTu4WEdcHiydnst5yO7GKbQ6pmwMDJ2X0CXdOsIHTGMoXZB+u31f2IJBvTfyQNkk59kMnSpYoDh4hEpGqlJJwgHeUPWx80VjjVpA9ZHDmd9AK/sC8xzqU51yU95r67GHcHyZSVxs4hcQT+dWhjIMKYyyhNWHZmlNRMX/JDZtWsK/gNGY6wlx3jAXEFKfzUS9Hh7VNuj8T27R9QU7txjjkc/wDGW/ZNXk/fUbG7OCnLnXhy1MZQwfXhHb04Rv3nXPObT672T1buwpi0S5sFn89z3Eq2VL9lvXZroeLPcm342kznPCf59I+oXVVHzZhfUNs2f59iX+vqdoL29IPChjeFPlTpxTRhiXWW+2JbOecu/zqFXn/qO4Lc5ywev/Nu1347gV5fuFrz3Thq+fkNPfuixLfjVMpw/qutEt/rX6fpw540m8N674CeVE+PteUKNu2vOFKkJfafSaSvao0cNIT61G1BlS+5aNbB6wyB/ioMLE65YKw8o8DezFq/wk+DfdumpMmPnJBnSn0QziUQQLEX4LUHprnVHJgla/pSR8nzaaeVX1HnF9Eq3gCOQk6ikRXLjwn4SfWi3d5F2uTEcly++Iv9S6LXT2+f9iFn3zpaeecc+N3hDD3H/7vv96Ff58T42dekjAOWrodUEnOyelad3CElzBuW0Idfeycm1yIr8LJTdZVGtgiT7EoWWvmj7n/VX3ilScnA36OGkMIt6d4aQNAMXCk9DAO7HHqjTDkhVQF2EbXnoqeoiGOML+dBE7Ccp06RR6jRX/KOedcO7/dlXlbhS/iFPQx6DlTORX7zW2J+91NsfZfuSFle2pfynY8qPM77sNXyf22rlS+KtaU6G9paFQ2w5DUSRLZWG3qZCQU0c/Adx05vw9oXkm5dFaEO+y7c7wnWMulfj+4COxxtvZD79Evl/JD1TYoT+d7YuIctUKaob3pSKUjUnS1JhirvRW/QlPXKt8LtdNhESI9BOqH8c1Ce1sIl565RPkzoZOoTN+zdm0i74I55ves8SM4p6hztSucfmW9xPDR5vw+q9kvmTj/uNLH0HFylUtajIleyrU76ScY+03eOUOUaozDx15x8WonZE0mk8lkMplMJpPJZDKZTCaTyWQymUwmk+kRyb6QNZlMJpPJZDKZTCaTyWQymUwmk8lkMplMpkekTwWyuIxiN8tq7MO8UgyTLtgHQmXWoOcSYJziWPATEc4nV0Cr8dg0kSykcvFIcpWQL9W9IH93/uPoIeSIi3gMGkfj3eJRchIx1DHxAHHKqTRZh0g+B7q0OWNfKuSS/0h9GTiyzkuYY4V5lcwn4MMWLR4XGAVWccJz/7hsmbnq4fj4PBEUR+9I0BW3Z/vOOee+8BVBFj/7TcEi3bosZdidCFJpJxL8xjs/fkfK81eBSf4DyWN29UDi/3yNL77x49/sng1OJX/5umCxToEP/OxQLrG/M5Ky3TuSz17dkjyeNFyUwUz69QA3xMdEN6MPzQse9SfSStRDnacNspFYghz9I6uIdgAmIPYjIsi0iFSjEy8aL7xLTHGMvjqfCAZlEkBB9AZiExKm08YJLEEFpDPzpwgicWjw+aXKeYbPsc7LgjYGeUw95XHORfEiaovxRQGoUroCtpXo0tKDL4w9SFDnNJ6F7c28VkClzNEpZ4mUf9Qg/hSqhHwWtE8J5GgEhBltGXEuaekpv0JySPDjgLWIHFOILk9XifIV+tgZMV8+JC2lUbF+nOqZ02xeV2iYAP5ScUYK/7znMv/vyNq5OwlwZc6OJoaIBmqSj2EvicBhu9FOMX0iMokJInrP1z9KTLoKdQyUS5ID7ZrTnwHiBWOiyhZxw+UcWCSkExOlSwSO8pU+Wr9VqHIibnvL2y1S45OIG7cQVuhGdXWF84ZL+jbMC5CShRrA9dzc3/ezlgvijY9lno8naENi1kj8Qt0O+uJTTOb1S9U59LGLgtV1+5LOvfcFw5udyvtbkWAv+0DvjgvBvE0bvOMc2OH+WN6N1jB3ZkCBYcz2gESL0c4lylwdALXVuGXJPfFbonXMc+vy7gAoYzeQMpdbkuZgW+rNjTAOGndhdkXqwSG8+YZ8bvqu4Piqm1Kfw6fXu3DxuGBGi1Ng1oAErhqs8QQYWtYPUbHEXvcw5xMlSMzXMa5C2SjrdCL/lKZ8CPpzhRrv8r5yi4pFmxWpgSfBQvGv0Fd5DwFxd7Cxmg3pR08dDOgAACAASURBVHr7pGwqXRHOxQrzznWlH2Mp8SEf6ON6no08IY0h1sw1j7+EMmwqvwD2C/ao3MQ7A9gpjDf60+1T4mvjUj6XY/3A+SpF+4wOxd+e3xObkU2BM5vXg3m0IeuX3U1Z3+yvyeeSZyW+g+/LeOt9X/KYPQu8+AWJc2P3fBeubtdIy/xDiTt/57akg7lrclnCw2cFe5iMYLMGvFZgca679eH9Lvzkk4JanO9L+rNjWWuu/cRFSQef3QRSc7Audmh8LIjO+bSO8wKylABJf3woDOi1XZkPyj15HuP9FP3DHcjE86P3btSPCsn38O+90oW/+NLVLnzr3Ztd+D6wpTTN58/LujfbFJsZNb4Gr0QpiVdE/0zQD4kaTIAypo/Eq5xi+DytP1n51mt15JI/XuFC/4uI38KPDm3tR9A7QvqJ2h8SqTVgCPfneaxcYnX1DbDtsAcV1nKhK7NSbpw1dkCZNKaTsh6wJ4RsRYF9M+Kjcw+yscR8QT+UWMwEbTXjNUjcI8B6NPHsuUXZsplGS603Ev8cQLX9PLR/yHCJPp7hOa+p4n6O2xMfJR6ILTlo/FncTOXWEV+ONTK2D92oL5+4fVts1oVnxJZtbghW+Du/9vvOOed+5V/8Qfds/LmXJcJXX5Tw9RsSfus9CfMOjCcFf66QvPfE3rgGf+4GqPEx3p0ijPpUm5K8roPo4Qp1O+42h/Eu0kQfU1hhhpl+H++jnjtksVpIw/BzL+QY7P/rqJMxkM20UzsAul+SudPdarD0xzLPKmEeIyreZcg3+qQS67PdEyUqHvOS2yOWWirgqLwjj4EpfvMl6U8HL0uf/Mo74sM/cbtOn3tfFRjqs5m8myJf0xR2fy5zZIz6HON6gkmzIbFzIn+fldLGPbRbltLuw+eif0osa8k9iKhJD3aX+8FxtfCuc04hmH1XkdV/8Nuh1lb5MPnO6br1fc65B1C+WLPovcpmXRH5v7KKnX++KrEv4nglQbVo3+tUMDe1aww1hxPZDx8lMKtH3M/iHhL6StXNO2rylCD2fHKif+H/JJ6rVR6Mk9dD+nYmQu3Dqwm4vmRXmUX+uk3zXvPMk6BDHT/wOWVKK77P7wSxfmnyOEcb8yqdDHN7zO8NudRE3GOg7blm5V523KLI1aKS7Y36nsPuPkR2QtZkMplMJpPJZDKZTCaTyWQymUwmk8lkMpkekewLWZPJZDKZTCaTyWQymUwmk8lkMplMJpPJZHpE+lQgi11Vurw50kvMCE5ku7JaPL4eExlMJAjOoCex//g2j55HK3wv7cMdpolgGdRRd6IoeAo7cPRb4W6afE2B51BoZIXYA26NR6kDR8/J9WtTJAJHI539qIGE58cdsQNADSxSU5VCcYfCVIz0C/Bkkx7Qug2W5NKTl7pnw75gsU4LwW/MgJwqgSM8fe96F743FeTH+Q1BLb1741YX/uV/828455z7B/+NIIurczK8QO9zg0SeH03lKHsfiI4d9JUpME1lg1cilikrcBwfHIGECGIe2Q8c0y9AFpk2R//7aEyFkEiWtxWlkBZAZBSevsV0VJ8gvpg4pABmYwpkdOR5JQ71PRgeHZbPJpm/kyvsQwB11aoIoJYV5ZxYigAu1C1ByCoEH7FHCt3p/6xCVhP/5Xk/htmLabyJelIkP9pgUYrxkQJFf9wEs57Y3QSYwBBaywG/SgQhkX2lsp8Nrjvx12ulMNLExuId5CUD3qjKQ22+iCZU6NclKNs6M96oVV204TKAleV8MB9yTLAvI/nA2F9my8upH+eqhmkSeZ9Xgf4eNfOhmiMDrJQqMNepd4i1QZr9Bq1KnHlK/CX9jzwwNudoLAy+eKCcHrxTx5MQ6URUOfvVDP1zCgTlmowl9mHigVvEjkLP03gGDMUck0oIfUP52lD1U9gML07cOT1WVqDJtfOKsqOBfkgpbH0ATeSbDcpzPc9TjbSONsWWlVN/u5VjwWLlQGCvHUucg1Edj3L3kE62IZi60UtA9t6V+G7ekCsY0plU6G4mn42bOq9QhzMgmOMT4IqGUitzOEAT2OMEbUu/kaSp2VFdF7RZ5X3g5ogCvwx8Mq5yiDaA9V0TzFoFdGq8VYfTTamfCkjj+auCH+09LnVy+oYg+/Z/LHW4cws4sy+L33gkQVce1v7f9h3JXxmDUb0leYnXgIFDHU5PpDyDWN7ZUmjkRbRYHPBV4sA8ojoXw/CbW5xaCGGm5stAMqGrIZTvolBc1eLnAiLGKoQiDeWlDXEpGl6nnA1veRaFbCpTjHkdB5HzfbzFOaMZW0QQV7D13Chg3PSROL8MMa7LqcSzM64x3uMj6bPx1x7vwrtz+OxAR+4OBbd781vADb8l8RRfBmKwkM9uvlAjGKPPADEHm8o5YA1zZ3xdsI9HQtV1azuylqwwJos/32vK4Lf7167fk/I8KVfslJckvgJo9Z0ISPoxEMclbEVrB3ANjjtF2Yjo3JZ02IbzQ3nnB298IHHvwg//Qo0ffflvfbF7VuEanvG+TEZvvSGY0WdeeKIL9y+K4ZsfC0K1BDq0WqvtaoT5j7aGyL4EXmEEo6UQv2otiShDeOIlWmXsuRXWwx9VQUwx5HPR6EKpq2doy0LXqQRUeWzjKgrVfKhkoTrv4iO6mj6xKmdoHsH7obX7Q1P/5NTWfwj7TCmkNRoxjfx7gmNg66sDGaubG7sLcU8OZWzyKqEE4726L3Fc+uyTXfjkTcGV//1vfKML/7NpY5O+JJhz1UAfyOfczpY/PCGaWHwuNe8PYXuLJk1i5bG3oJ1ldhbu39IXgV8GDL9ry7aGqy6Ii1YTM3p/FFqwB3pcizllHCOkqfqKWjFLkOjhp2XedRfEt3U5yjlp9ieBlXeXL0g4RX0eHvvDxD6zLbj/1dY5l2Ml151oV6KZgfJ3WBu5H/6oC965ImX+9hXZE341q8v8uZsS923WPdYP22P4rVibzrAP2CtkfGye4qqt5pVCbYn518sUv9+gzVbXuPHqo6bNS1xJR/uhrmOs/FZ4ma19WH59fw+Fg/PoI5w7Kdp3RTXm9zLN2A/tJ6n61Bub3jT1VSj8zqcOx7Djc1d436WpmyH9AuEeccPca0deunVY5c+rwvQGrrJU1zTxe4cl16LlgY3KUNvzaRVAU7ffIzDlTF3D499LxBJZXZfKdAp8t1XgA22/GAT7OHzSYvk+04N5M5lMJpPJZDKZTCaTyWQymUwmk8lkMplMJtMnKPtC1mQymUwmk8lkMplMJpPJZDKZTCaTyWQymR6RPh3IYkihs4hF9bxL5KSCNSQ8Yu5HFiuECRAVFb+jJnapO9otz3KgGAoewY/9R/MV7BdY46oC7rc58lzyaDbwBpU61k30qzxNV8ARZA3ClggxhSwOIGnVUXseTUc9p8i7Qsh0aDFv9h7AAfiRkmyfHEiLNBOcyfikrs+nn77YPbt8QfAcPx5/rwuXieAqxkgz3Rdsy+vX3u3CX3zumS78rTdf68L/9lf/lnPOuY3dz3TP7s8/7MKX1gRRlQKRNZkJsni4M+zCW5mE13LBYtwc1/iN8VCGbgKkcVbJ8z4Yu4kHxeCcc0lJpAFwpU0f7hO3+jF+vkEcQxxAwbaYuxTtSmxaqE+4QHxrQC36+lZR+FEUiiRTcPwCVUIUGKQw0UCexA3apEz9Y0n3cYxJUl0wPhX61oOIiGhHiTciW3MFioJC0gLPouJsihFtAIlK8i762Jy2FjYjRl25ARBMwF721+r+TNyaQhqiTkrY1xjEHBdAlanHbb9QeB30D9RtqpDaimXYBYl9ioCwJUqwi50k20C/pmYz4OkCaGqlFguu7HugTpAZTVcCNo7pEINcrt4/idsNITXVZxmfwtnW8VQDv1tD+6YoUkSEBdCdHDZliylEtQWoLhpkMw+8hPIQC54uw/ckxN5wnCLNNamLKfuK8/fVtIlT2VdO88R1o900epZ8PH/fKvPFPpGEHIPSb6eV08PXz0I9gj0O45qAyl0Bb90qPpE5QmOH/HNXBFtHLFbVg90doT0zac+qQVdGB7CvQAkPUqCR14H13Rabvf2MvNN/A/PbocQzm9TGtBD6pUswX0dC+XRz9Hf26x7ST53fn4xIOWtwYaTAxRjiIAq5+ND/TkU0NbDKOeqraDDI1YbgQVOg/hLgg8vHBaE6+CuX5Z2Lgmo7+ragVauvH3XhrVfPSZqfrf3C0gG3xutPjsU/VBhP5KU/lHAx98+prY09K0p3JXRjyfHRvMsJNV60L845F83QDriCQ9l3YqeQpLpuoL3CxoN4r4Ncx2F+UQuyAK4TcbbIuXgFiOUqyM9oCdqL4lUCoZgVSpnt1kdbzEJp1rXLdSyvoKhwNUToKgfashK2LIajuXWxHjc/fPNG92z+xl2J4rPbklVgvoZXxE6df0kwlu9ck88+D/+z3Ma65dlmjAFbPrsPlD/6ZG9H1gyF0A1dAsr76bHYxuF9sRW3b9e48ieB2Ty6LvaA81tvDfhP+IfbqTwf9YGK3wFyfS5pjvcau6/Gm4Q3YI9v/kCu2Ll+Kmj1vUzq4vJfF/xoui3p7zxTV0ZxTuxeDGx6b0MmhOGmhDfOS3vSvqdATbL888N6fauQrFIENY+W6gomYhzxAcwB9GkCroNXIb9A2YEqMD65F7R6kg+kIyoz/9pHv0+/vVp4l4hbVbbQGjhwdQfVLk2LgCOcVmxP/zo+iCxcglJWvtUKlRwF8IXE2Ssk/vIoP7Ii37UkgXYNuOTKJ2fZjrDwHfRlIBTwS6sGbx4Bw55tyxgf39jvwn0gYatLYuO+/f/+qy78b/3Rv5CMvfQcws2+2dtig9ytOxJek/0uN4CxvXhewjfFn3IH4k8pnC4Rvi0WnVfI/f/svdmPZ0l23xd3+a25Z+1dVd3VW3X1TE/PcIYczHAZcR3JhA0DfjAg2A8WbNiwYQH6N/xg6MGGnwwIhheZlikKFEULFHcNhyKHQ3K23rurqqu69so9f9vd/HCX8zmdEZ1ZzSmoQZzvS0XdvDdurCdOxO/GJwJHTWl8sb9fa/Qu/cmm/NlQepiE9WCE1HFD/jmYUuTxRRhfP/AejtHMM9D37sVn8R68cxnO/blTR9+TBGzQJvDSm6sSfixjjVsQh+xBI+d+VL3SAGlhHMPA9Y9uSFJ6EufvXarv3+vJ2uzVD7h+B5+U65CRfy5XYcFgQjJ1U7jrWPuZg8AcY8CKEq6bYJ2WNp2YdXd0DYBIY0Xfph3HnJprliGF7vfZ7BPZ9BPc8+OWXioKoGU1H9c551zBsQsLqBVYx0XAK6+AkI8Dg1Pbnkp6Oqg3Ls/lxPTy+BeMAZxJ8o2sw7z5C7tYqTDF/nlSroYrtAP1OxdRws01/t7GNhs60iqAk+e6FZev2+NAI7Uujf6j8kA/hwuuElTrU75G4Vx3xBKPvwghiwMnxB2R7ZA1mUwmk8lkMplMJpPJZDKZTCaTyWQymUympyT7QdZkMplMJpPJZDKZTCaTyWQymUwmk8lkMpmekj4byOJI8IwJeTPELikCVrPdmqg9hSEB1hbbhpOIm5zlPSXxAiQGcDuzp6hCuMgk5TZ1bnHHlnFFosB7mq3Nmdre7meVBCiSrnB+bAwVN5jkSvEIgWdDWBUK0kVUDBFDfeQ/Veiw5lkiAko/uqAMoHQKxJfh2TQVxPD0sEFXPCNRfOH5l7vw974niJWzZwVXkU2BeJkJ1uXG+x904V/+hZ/uwg//9A8lXb9ap/GnfvIXumu3vvtPuvABynkJWesjz4e5tKchMIVf2ZCMFG/edM45d31E/KTUQ48YS6CwB2jvA7TrEuwm4oBaSsOiIhZB0s09+DFwiGkQdY3rqR/54UOUhjAbCp2tyC/sh4zPgzpS+Am0sYLoCD+KYQQeIvFwxKIqVG7bJ1GGISRrBdRgqTu2P70Z+2SD76P9INKJaUUceQBXlRCFRiQdEHZu0OCYFSYH7+wLn6XPOkmVEZQg8jwHyrC/1WAX+dwAdUgcdB+IN+BhCsS3AHJ1XB3FtvCKImsQPct2zXtYzhEhIn617TZSaC++n7hqCQ9S/xCuUJMKldtcZ7uu/OzqKIAmTFRfQqZ5f+K3K921wUkwOQGcCfPmQzlO0PHw9yQ4LCKOgv3A//7DBmcf+f8cxPGwS1YB9EwfqKvcY/uIUSamMNUOkoRha/t9f1tR+fRglVV5o97iZUkr2xjxlkqxNyjPqUR9eowRbdxx6FDisnVi/JV7fKt1XccNtZ8qDdh95pl+E+5huEKZR80xDdEpYLYOxO6UCC8OgcEdwXdYFdxb+VXBwE0eH3bh/KMaFbe0B/t+IPmcAaNMdPaSEyN8CNy/QqvS5eRY11ynb6PQicQXA0ccj/zIeYfxsgecazpvylNcSecGsJN3JG/zD4SN3L8kZVU+J+Hh3xdkX/RXgufb+u5WF169Vb8s+6YcrzHcgm9HXBLs/t62IPvGG/LOZBXlPBE83Tg92nLVmFL6+wExjjQxPDqk4ljSsKHiEGYyJRdKKjllJeae8cq54KymtatEyUWB/NBZLAMIMX1MBK43yeWxD6o/+ulXJ1JorGttCC1GEUg3sfH0xZQ9DKDvWr81wXwghyOosHaw7zmwwuy/xGVnc2nPvbN1+7x0RvCGd94S7PBzVwR1GOMolgII9+ibgghfuy7t5oN3pI+lQkR2o7cfO+ecW3le4h5e3ZA8rAHzeSCM394EyHdgeN1AkJqTtwWjeWm5zlMBHPJ4JoUymct7RijPDHjnbFnKbWdX0nLuquT58kzu2ZrWdiB/JH39Xib2+u1dKdveacGCnvmpC5JGHJXz7E/JPHlnV2xcr0GB5kRewn6wfVx4Uearo4uCZ1dHdBCt7jljoAohgAPiHJDRqTE1gEHu/hw8soD38D8nSBjU1lrQjgWuK3yfOqaCfivm9Hi2y3LA9wyVcxDTjILmelabliTgtylUvLLpfnyxeqeOqAu28xB1jEQgb0QWcraj3hkHrp+gXXxalZ7XE+0dh9IBm15i3SgayPif4siqqJR7dibi4JwbbjrnnCu2xGZMUFgrL+M4hhvbXfgf/ua/6MK/NgcX/UWxH24NCNt7tQ12tKMzQSM7HsewBxwxEcSnNyW8DQxuxjMr4HR6fB6XBebinEcT8avOqsF/iN5t+96u4OndEIsORAATZRywTUqlWoyp/1Vr5Gi0TDffSaQzB+kzKM8BF0lQnoyn1RzHmdDYcP7Psl/H+/lsKvOQLp/8O/HFGDsd1+fgB7uLwFuvI92HcOgfApO9UqfrO+J6u7OVxHHhhrTrDHY3R1FxHlLxOAj4aFm/vucQddXHGQgJ7HiqUOn02/zHE/H+Fudaho4VPIE0cvV429wqCRy/FsMn1+NO4b0/JN94FBrHgkcPqSMoK99l1Z7LZqSoKpa9WoDpgnpcVKBguV2d+ffJv9Goe0/gZ7AdpgHaLu8pmj5e6lVO+Tver492YRDtNnCe4SL2HO0X+s0HI7O23IH1kidonyGF2s0CNlD9tgjb2zZ5PS9m+5DgCU6fq+M82W0mk8lkMplMJpPJZDKZTCaTyWQymUwmk8lkelLZD7Imk8lkMplMJpPJZDKZTCaTyWQymUwmk8n0lPSZQBaXlXPThgCRgvPZSyR5MXiDLQaXCNMSWelzG3LEbdjYblz6t9hXCgGAbe0NnqUENqzE79kRMSzYvt5D3DnuL5E3UrxaYlTKe+XPH9sOn3mvl9g+HkLIdElUfw/hDbg1H6gB0Dd6PclPD/WikHRNGRYBpEAJhFkc+eGALFuSK+bY7l5VNQ5iZyEYli+/dq0L/5NvIz6gNYpEMrR7KHiWnVu3uvB0VdrnKph87z267Zxz7qd/7me7a//79/8viW8heA7iOofA/SbAOO3tCxpq+bxgW159pkbI3Dz4sLt2gDYeowwXqKAVtiLgdvvEYrBAmz32GeuEfQO3psCWFWp7vztWir7StnmiCwP4z6rH96C9453ElSuUcXMTKWyK7EEcEOk1Cu8MjAUeVWgktvMGkxintAEhtEYAF8W+Snwj6qhs8IGsnyJif5TrCiFGG0SqYEJbiteTttO+E2g6oqhyorWIUIUNLIewMUO5PoRdaXEhtPv5DGMATRntTs/fhoi0Ludo523dxoG2F2jXyk4Du5gG8LxenCrjZtsP2MwQ5pRtqGJDb+NhYgP0lITtMIS1JaEDeSbKMGtuIu5t/lBsM8s2A6ZoArTpAqgptkPeP53V96TIbxRC1gYQ6mwrScCAFWdqexxC40TKHhHPTkyx3M94epnczzyXDdJLYdiYPtQPy4T+ypmJ393zodPjAIKIYlpGQxlryspvMzTK6Gjf0j4MsbISd6jM+R72qziAk281KP11XD4hps6XruHCbzMURgi2jGMt88O6SOGvTPpABjXjQQ9jdJIxTfARSKE/gP3cE7RXtCZtZbwCRtfna6RXtAOc6Jb4NiWobdEjiXsGZPLySHBdDpgvZVdxS4vdymBTWG4JEKrVEP0A98dTfxsmlj0d1vFwjHZ9tJ/zGJemcs/kzR25/64UQO8ZQfJVrwu6cxW41MW/qn3L6P8QH7P8hqDkMiCQ04fiE64KTdS5TK5nh1LO4yXUW5tchXtHHESvKZQx2hD7LFF6wD7HzRhQsu1lqIcA85v+VIQyd6QRqubsxzd2f+bcjAhI3MPjUmibS83lOvKeGIhmhS/2D4tK8TEI9Y/L5yNoiiX9LOKIkTfl6NK3VQ2giQ/vIduTRoPjJW3JwD8eMQvVrI70wsuCBrx/UxDeMXDdpChWA+l72UT8gvUr0lfWv3pZ4rkrtmzxbj2Xm07FTmV3geNdE2OzgvmYW5d5V3wP2MM9SWMylXxOsjr+pdPy3N2bMo+cplKgp4E5j2+JzbiwKVjl+VTeGd+RPn7/vuA6Dxok3JuPxQbll+X9G68+14WXrojdiTYF6Zgsyf1zlPn6OSAtGz+iwvhTApGZTwTvuHJKUKUVbSnQoiVsM3HpaYP0rODDqONp0JZDIzRtFttnwTHVh8ELYkM/GSd+5P0BP9xnp0JSc3Ha5tx/vIjys4g1buMhwlxNB5C+PHBdSfGgcX+bXh6PoyYzTK035hCCMOhnt/dwHsu/B5/zI4E5lyLekceY/LgVQmp36WAeiHrkOgfwuTzyZDiWcJGI7VuGjWvdr/jiendtFaj0f/0v/20X/gd/+afy0te+JOFNsSvu9n0JHwJvfq45GoxO3hgo210ZA1RbOQ3s8brYRoUpJiqYRThs7DrxwlOZdyocsOpvxABjzsRxlEje9lkcEaHSwTieFFPMdHXV5keYK8RvH+PY6gruR7ofocyvvSDhA5RRi6hXSGeE08BRE0RD8wibCI49+1XhsWusYzVhxj2Y37p7Mta6KVDXm2hnmDO56zfqf89Ivf2rz0kbu4a4f3JLyu3sVPK8k0ga9xMcOYcG0GvymcGhwjCrbJ06zYZ4VLSJKuBEt/4f1/xTOM08DiuO/XY6DrTPInAESHv/kyJjnxRT7FsjOImUf0w8vvOP0QUH0uY3JY4XdPizimvj8Evgh3OukLMM8Z6omS0QAaxPbMR4xfUfpls52ZifqPne0TLPQ8XJI7VwmWNqid9oQj8ktu2jIHKbx14iD1y7OAmmOaM/V7bJ9scdsrWl6nvoH5x3wtb3uJbc9EP2xghtgr8lVjF7fFi2Q9ZkMplMJpPJZDKZTCaTyWQymUwmk8lkMpmekuwHWZPJZDKZTCaTyWQymUwmk8lkMplMJpPJZHpK+mwgi8vKHS5q9A63svcS2f7bwzb9ftL+HehXxMct0QmQOVXFzcVqo7HcQ0wx2QhFi9vFlmW8vyRSAfvA586PmKFKYCfSBh+QBRABajs8t8lzKznzA2xr4tkSrpCweI+i6xAdgLLtI909hIk1Vlvfm7RHgf3oUXT89wGLghgFYI249bxJy+MDQZm8/srzXXglEjzLfCZ4jhHwG6OBIJ3u3RA88IeTh1346osvd+G//P7bzjnn/uOvfbO7Nvw/X+nC2f57XfgAaJEIcLMXxpKuvX25/s6de1341Wcu1P/elXS/NxFcFdESE/QfFnmCfCa5H+OQt5hR1mvGtieaE2ON+mGdsO2x52lkUJ2WHlAICntEvCD6ddoH1rbnb0MKGem7oSDqAHkO4IrKCfGSAbyDQt429+rMSxh5I+6W/VMTBuV6nxivJukl4qBtKIAPjMBH6aFNlCNy+Pxp9OE/Y6BFI9RDj9gyYCTyORBmh4JUKoA6Yvvrrdd9ku10QCwFkTlMH0a5ahhAEIGk4xXafoimofC4rPtdQdmwfxZA8szz+p58UXrvVZhm4t5m/nGigN0n9qponlVtovC3lUkUGINQhMR5sJxj9MmoQdvFxCudlraSjoG7H4ndjYEp7AG/2V8TFOhgJNfzJvr0DBBNCl8LlDDQXuQEEcPnEFbj5OIoPjiItSNaHNdDI10I29Y+G6GuYmBBqwUYKxTev9iW8VAd94BnWyQekS1EIM+ngjObAVE+mwIni74XOp7Aiyyiz4PyXNkLYPoUPkdFLsFjMIGHgb8rbOsJ8uDDF94r/HVS0tYTqVT6/TmFtAIuLJ7hqICmzDP6RBi7UrSV/hxtaBvo4X2gh3fl/o17PPqgDveW5FpvLOleHkr/jU6h/aKPVW8IinOCNlQA/9lDvbTHdxDR3SceFYjbCEXOMTDv0e7C3qGMssO6PAvOig6QppnkcwEzsbSK2ccE7eax+GjVLSnbGQh//f+k8UvfEXxc9gPBqQ7fk7Gw/KLYtQLI02hb7untoz5Jy2ztMfGXLLfA0RA0VIXCZcKf47jbvF6hrRQCOfDOIOT3BGr63kmgaUxLHEBk+RDuzrnOpSCS1EP9VWn6+P0hEWVcEvfrfRb3KhvoL8NQfApt2s7NiI4mj5l4NI4ddM/Rnir60AD0FQ3WrzcS+9HPxB7kKearyj9DeFvui52o2AAAIABJREFUTx5Kv1pMMa86NZJ7fu4Z55xzy/A348eCPXaBoxnKXaDAH8m4l/ThF8D2jRvbd++OoBM/OtjvwpeunZG4z0v6en8AzCfG9+sPxSa8d13Cp14V3PPLX79aB3Yfddc2vvhsF74IRGR8RmzGFOi1rbnk83Eu9ngVlLVBc3uKMs7hCNIPHI7xIHz5EvYjWZL8x8jzrEEfqz4YQCpyash5VcV1BDUHxT1PQD4ksVD5BYH7Ffbbg94NWQOF2+UfFHrvk1LqUXLU0wxZWmLoQ0hH6knxkRId7e7xOOhSrT8d9YmZQ4135DsDmGJPfEfSG7jexXfM3z9Jamxo8Z+MOzD/p2bEPpJciT6ZzKRf78FHPNOghMs3Puqu/Te/9htd+Dc5qfvC5yV8FvjgQ6RsFdcPgJB90Lzz2Yty7TQSS9xuJjbdzRAeE5vvOYbHuY8hwmP9r3MfO6eKfgt8G74zpOOQq3kgboZDZ3qFjrKaN+8cnAB/yXwS9bwBfO+7NyR88ayE+4i/tR8sY3VWHNDEFPOm1pDw7NCXD9yLIwYUdhprGw7HXrkJjhXAuOv2gLReR/7bo9uYt2Upt3cuXenCZ1DfS8AXJwXG/0rmAaWnylOUWzkkglhNXiVEO4X6jIE+LrBW2tpVYm2VLYm5noE3hnx/iHOvwnnWlUPHGqlw5Q2fgGbvjzt0fFFoLaY6OhY751ypjjs8ioMOYY9jd/TeOkL/7y/HiYjdSK3fEZMs9xeBeYVaL8D9GX2hpj6DZcUjTwI+j/qdJ1AWLdaYeGXlh6nx//i1mAh1FUX+9uy7FgX8wJO4UzHOoknjIcJN+gqu78pzCcttcJI32Q5Zk8lkMplMJpPJZDKZTCaTyWQymUwmk8lkemqyH2RNJpPJZDKZTCaTyWQymUwmk8lkMplMJpPpKekzgSyunEbRtpoDzdgD6mDQ4JBGilThR3gOsN2bBKao0pvpuxC2ipM60d5PDBjxgQXwdGUANxxSXAAH0GAFuJO8UuhTbNN23NYu93N7uMIAR7xex8kd9bw3AlaPW/P7pH9gw3cKRgO3u1ceZGSJre5EDcZ4v6odlG1V9nAPMRbA8FY16mJvLvF9/oJgni6cvtKF72ffk+cGgoQ7NRJ88NYDQUq9cf3dLvzzr3yxC//hb/+ozs8vCtrq5at/pws/+nNBFp+LJa0zUDv2S8FovXBO0vvBo8eSrvN1uq5unOquTYDz2Mrl/XvYSj/Ftvs+vsOIgLHoeZAOxE+WbCxsN7ycsC0TbUaktR/H6MNlVIp8EnmvE4dI/Kg7ASquiy8K5C1wf7wG5CmRcHiWaLcWQ0yMYsr+BnR0EShzoucSD37COcE0xMAE58DkVIsAEnWIegCSrRz6URQ+TNQUOIkEhkKh7IiNBe4tLaUjJEDFVsQdt8g5YheJkEf5ZDPpS4sd6QdzYHAy4HamqPQiavGfkp8M7SNn+01Y9qgf5HOCuBPaVWB9kwb33F8BCnQE3FzfXw+zs4J+I8apB9xvCjRQv3ln0pf3EDeXYuwcbRL9izZJ1CGRaL3Ee0/kwaZVRO8e+WvzHLGPuD8K4HmT5j1xdjzilv2aOLOE+F60D4V2adufwqqFLIU/LaGDDIpM3tln+2jyRtzqfAHsIvKcsm5RJ70La124Uhito8gvVlkJBOEyENEVUfFPYGs/rg7lF0LjAW+p6jB0/xOkhXEQ2ecCeKPjMMXUCtoP8XlMXxU92Xil8uZr50Rup/74oomkKzkgFgw27p4cg9C/K8iv7HEd3gcCb7YjqLD4poT7D+SeIXzcpc+LXYn3Yeu3pT1nO5KWrG3zcyCYc4kvnQJlvAS0F8YOYvN7PN+EWhy1+xFczGwCO475SvVYboqW5fphKvlZfiC2fLQqaTl8/7pzzrnxS+Jvxj8hTOPqkdRP/D3BsBVrgkOePC9xJ6vSV0YH8LMbvHVEDHtJxjx9KOcVj6MolW9ztB9oRBQ5iriJ2HzGh+scj0Jqu2qA2Kukxho1CKA+Q0eqxEftlOqPHA847XpizujJpZDGeClRYAoPB7+EvpNr5gGqJmkbZ8gb64pHAtGuYaLM4xNcc5QFqJlufEHsQbQi48sUuNs++ntvDbjb62Kb+ucxHuGYiHin7ofzHtoV+kmCtBQ3drvwwU1Bh29sSBo5do7AN1/cqvvkJhDN5ZIgEs8+J3O6W9+63oWvAxe6fFnuj78hc7xLn7/WhU89K3jJpXF9/+V35J1rI0nrAecpqN0B2Hej+2JXEiDx5ziCJD5f+w77S1IPoxnxcRgX6avhKBS1FgE/fAZcadr4ooXC1HLRwd/eYoUg5HwMuMHCP463UXItIoRuPBEWXdkHPuyZ34aOQ3ABP+MJ/SyfWxp6ZwInReF+1X8C5dKkMURhDWGPmR1lS5lG+mJqoau+TrMfnK9zrhsajgLvP67ET3IUSVAeZLEuFAQV2VTGxQLrP6zbgwPxxZafF1z6M4fia/z+b/yxc865/+y735G4z16S8DPnJDwBBvYRwrCNCpU7FHvX4YHvCFrdrQGly2MfdmCQ6VvA51S44RERu3h/a4fYKIc4m4htbI65lAv0N8atuOSev/M54phlSNO43VDchWdOwr/3/etQ6p5NlPPVKxK+I8evuYfi77tL5xFneTQ+ppvlpuwKF9GIJqafiXh8R0axvRNRXQY6xQjxETu9A2TxvqyPunOb9b8J/v4dWQ8ur0q9/fVU2t67K9LeLzvpH9f2ZexenUib22/mYTs4LquPtdmSfhMn3rBZg4hjLY4hYrU0v5FogjfGOc/6f31/5Q2HlDzBEHSS437+JvE8yXPqaDkMAiV+GCK+OGoG7wXHAgzoXJsNlWGJ+wtOUDz5DyKVEcYyrZup7u7HCqvjSjzrGElgwNZlhfWxwPifo7+zbvvts5xqIIGBg7Z0WrCoziIkjrm93AscV9V7wvY2VL9/IT+eIxZKjPoFfsNZ4HeewfEnlzbvMplMJpPJZDKZTCaTyWQymUwmk8lkMplMJtNTkf0gazKZTCaTyWQymUwmk8lkMplMJpPJZDKZTE9JnxlkcUvQCW1NLzVfyjmntz7H2Eo9BcotHgCFSSwVthDHnm3ITWK6YNFsJw9uTQ8gt0JIVt5TAM3cxQMkSczfzUnwwj19IiIClC99+Sjfi2mKgSfr9YCbBeKW5cZqS4lVxrbxFn2jyCtHq7UOAhun8JYKf4nt4ajbPKu5IFW81F1bXxUmxpnNZ7rwncd/Kc/1BSMx2QeOeVne+cG7giz+pV/86S48zmrkyvsHd7trr7/+9S78z/7gf+7Cv3ju2S58fyyb9t//UJ792pee78Ifbm934bu7NVLrS+uCrTo3lHxWUymrQ6BsZsA+E2KVJkDFsDLaYFYcueSccxXqh1WSA5jQI3o30MeCaLtGIZRdlaGNpejveJaYWWJZO0wDsASRQt0QR1P6r5PbgbBCgHswBRHiKJ2/TGKgKxbAgtFOEPWQEG3aq59VdofoSiCASuKAEHdEtnsuzxYBu9LmYwA8R0x8Xgjlw8I6kLZ6sCeouNlEGD9bRY2hIVJywTiGwCGvCtaufxqIu76099JJOIV9GIzq60sriAPxpctybwoEksL30dYvAbma+PFrLWq0CiDZQvjemBgnKAqgzdp4gggYYp+LAJKO4wSxqQgnnnGSuLEcZZUBE5ygB3PcqYDYWxwKiovo7nRY11s2OB5PEgdAZKreeD/6eOlBMCsyXen3EUL3U9F4LO8BGjFvyojI6/6ytEnlTyzkudlEyqpXHEVXO+dcxXMIGmztfF+QqPmWIJ1YPj1gtPtrY+89CjEYQiM1YSJoVBy9AK4KOgkayYcYXgz8cStfiMNBCGXoeX8CPP2CKGz2X2C7lG/De4pAuWF8b+MhUSijk0v85JLYrHxJ2sRiLO8cnhIfKb+KeB7WqLpkS9rHmOPPEuzrtrSbyQeCR3v4vmDrhgt5drQNX+CB+Hbxo7rsiHGczVmeUibLu5LPsk/sJdDIcIBok9qUEHWcEHuUI+5YymQC3yrF2L28L/cfOkGoTR5Kva0ndR/euSnHYuD0DTe8IHU1vihINPpWvTeBYRtLuZVriKg5NoBHIyhfhDYg9YeJ/4wCfaJt28TkhvoM23ISsBnB/q5c1ejE71QKxB18svFFS+KsQpjkwNgdQo5WsBW+KVF8AlQp7ylOgHjz+Rc5/O2UODPGjcuDPrGDmBuCSVyyP7VYdKDSh0sydhQY84Yc38bynoNMnl1el+vTO+I3jp4XPP+88QdSzGmTCdreW4Jr3P1Q4lhaE1sWLUtfXnwEHGImcR4e1H1vmksfvFUJ2vP69fe78OCKYEO/8D/+ahfeByq+WJK8rX/jc5LG79/owh+88UEd37KktTgNX3Zf0rqA3zxBOfdWZf5YAq+5viz1Eje4+BQ+IVtYOpL35xOxR70UNrP0c9vYztrjVXjMRoz5QwgRnuOoB84Zy0zyQ2TxcHDUJydeWSH2jqema3wyrjPHT4JdDB2v4eBHFJy/wt7F6ggbD9Y3hCkMzE3pK1eedaPPktQxPIH5dRTw8f99yzdmBQiRjjXK9k48/OiUoGqLt8W/+If/8re68D/fb+zTT8rxW24diNvHYg/dFKsOxMM+lDmG28B6krgrzrWuoBq4iZsF1nYvMDsiHlchi4f+660PzfWH5cR/L+PmcS5xAKpZKgeoudd/q8IOc+Um2JUSb1DShQcxB+AajvIzVlERr7wg4Qny/Ago6bOCyvcmdgwHOnQGBNeQFA46oLYMgcx3Y9TrkOhmIptx/yHeM5Yxza0gvAvU9nYzh+G6Ho/oev+NLriPOfD+mozd965e7cJ7ZwTRfTWXtK/M6vBKgTGylHrrca2MiGFFLyZynbZe7mld+6rgeugJBi+oDK1XPCHytdWPC1n8ad8TukcvP3CsJQ66+b0igCkm3rgIG2qJ+7jj+Qq/QcA0lu5m0M9was0c8atjIOqISAov1L3+6+rYyxPs50w9czOup3C9j+8paCeR5wVw3Yln/sb23mPyeHbECc626aHzxbF/DStt6lDNtWD3eLSdC/3G+DHZDlmTyWQymUwmk8lkMplMJpPJZDKZTCaTyWR6SvpM7JB1leu2rMb4hTlVBwXL7UVcf6Ezxa/u/LpggOszXE+465Obk9RHW9zBhV/Ju6TiAGj81K93v+IrisL/y3jJXaT8+qW5PUn467oEuYsk4acGga+9eZB3gi/FyqzdtcRTkqU5RNhRyN2DEesEeVNfZ/OserWzqglX8vVDzJ3Akf/ruQz1eZjKjrkltJWdA7m+Nqi/rL67/7i79tZpOXz9P/wJ2aH6J/9UvgK+8oJ8wXQ3kS8Dr+Gjqp13r3fh6a9KGj/3TH1A/Pvffqu79jO/9E3Jzj/7hS78cCEHx/dGckD8eCRfcn3v/kdd+OtfeaULv/mn9fvv9WSHyrlleS7lTmHsOtyJ5EtpbJRyOziEesVhB1XTb9h/Vri7MJXrB/gKOeHnxFPsXEkk7pU+EoCv5wfL7XV8pXQo6U7RJnPskInUzkT0PWxf6M0DW7G7lyNuWsU+duDlyBvy7Ob4PomfKmHH5mKltlkF2n6P9gjhHLse0wF2DKYBc40PAw8O6q/Tudt4hC9IC+Q9xddGbgFbtkD54Esh2gTuWGh37UW7kpD8kbTP7Q/lC9pt7G44qCSfc+xqHJyR9jy6JOH4Yr1ra/O0fKG4ckb6T7yCXXqoKrVzFXngzrtoyq9v67KIA1+sUWVgJ13OIsRX7SW+gCzU+NZ8pc/koQ65y4bv5Ff/tJ+R+sT/6D1lYMzL1A73o+NSE0kX5AfP6jou+0pR7SgN7KIsOB5gB1dvKHWezaUNHc7qMWAdu+7KIb7mRRylIjf4dzfQp8jm3C3c/uv/4pHtLfQlqNr5zy9eC3/f64/rbxkVlUN9mYfHsHN1qS99YrIv/ZC7b/u0x80Xwv0l6WM9pClHP8nw5fPwoXxBnOP9xRhxc2d5n5yGRugnMcJz7nwL7ApJAuWsdivHR3eH9wq/D8evkNWOQUi31aPXaS9TtkOUJ+uB7S0B1aAawi9Dm8gX8Odam4WO3YN/xJ2Rbhc7vBBfin4wTVC32K1UnVttHsPOsPuyq2uI8Xq4IV/mD776Yhce/Yrs9oom8B32xYeLtqWtzpqdb9Ob4s9l2MmW7ciOrOyHYg+m+Aq9nMOPmUtdDDAFau/O0Zm4m3Y9g/8D34I77wBdcPOh1G0Ky7LhQFtobSx27LElT/akHPbelj6WjqVul89LfEksdTVbwLdrfIAM/l6GyUSB+HrY5dJbQYbgC0UgZ+Twudo2n+Mr/QJ2gn7JALvn1O70CXZ9cOxm/+BXy01bTLjDiwST0fHT3CrwSTj7W9G8k+0DmxtcCh8yJbgiBKPgLfRX+BV2884QLSOkJPTFPsYdteu2sXcJCS+kj8ChGWIOHEpJiQl2gvIvs4ZudVra1QI7W9IV0n7g42/LPYNt6e/V1U25B3ZgF2SI1VFts6J9qZTotvSlaBv9FHZygF2UB38hO/wfLOQ9W2Oxd/vr9bOXfkF2zbz0+uUuPMGu4dVXL0ha37vXhZNzmA/Cn012xTaefvZ8F25du4OHYg+j22Inh+sSX8k5E+dsI6mr8ZrYbO4Ny6Z1ngs8t3padiEXU0kf/eAi8xNc2J5JF2tTEqGvqzUH+AWzqZT9FLty6ReNsMt3GTuuuEZTNTZJ+diqP0qYY7rKD+cB6HvsT1wvOk7KD6W/H/JFEFauUPMfXgqRSuiRBfs15oycq7R+xIlyiDUp5WchLRk3tCif72j+fTtl6nuP37VU6oIJ3NTExzTRJ6Yhh6/G+VDM3YiwMfmqjNfRoH52cF/68t556Y/Lu1jPmUt7P7sk9ywuiN/+57/5J1347//5t+WeZ8QmuXZX31h8CFUOoBeoxY0e9lZxLWQftI4Dzt+a1rXE51AmrKtQWlRH5IIw0sW5TLt2Aj/IgZiodpfuI+5D5IFNgrt4ueMpbuqctk5RMQLpVlvc1MB7NG7nnGvJC3QWdmQcc5h3qa2TzGeO8CXZ0enWxJYrz6QtL6aPO15DNBOsc6n64f2fdns6546h+qG49jdD2ufN+MH2O0b7ZHyr6Ae3ZLe5e3inC759BaSPVJ79xqDunzMndXU6lbLPKxk7lS+N3cIHM0njCoiIHMfjhtqTAbEzSPyFTMocdwByDqh2CaLN5Rybu/ElsPuT1X2SXaykKpLw5CGU5oFxjKOdWluBAa/QPrnDkbthJQ7/OiDvVXNGZacYjLz3tGGu3w1Q96VjPYBswmXnwl/+agikWWnKokpAd8KtGc0R7FHBORj8We7sZj4WzbMJ7RjXXfn7k9rZi/kD2xvuydg+G9szh9daYXI2SkiRxHoK12JIViEVVv0OiDXE5naumdJvyUnfygKkhY/JdsiaTCaTyWQymUwmk8lkMplMJpPJZDKZTCbTU5L9IGsymUwmk8lkMplMJpPJZDKZTCaTyWQymUxPSZ8JZHEVOZe328lJMCFPhLvAi3r7bw+/J+fcGs5t2nPB2nBrfoFwGZ8AadWhWGWfeBLYMl9hq3KGLeZ6K7sffdNuN6+wBT1V+Dzcy23dCbeMEyXsRyMXzZ50bvQnlSJXuCps78cTLLU05kHiwLkQedrWceVPq0MeUuIyEV8fLCEmMQaqbdogNXqJoC0OJ4KFOHv2YhdeSgSPkhXSVnqpXD+YCUImnQDF+lCwwhdffN4559zNH/55d228LGl67dkrXfi9O4Isfm1b0nXmOUFR3XzrZhc+BUTrF69ecs459/DxbndtCqQgEYgrA8FvFMA17JbyzgUwKxPiIppt/UTpLgrgdgP0iQXwJLw/ncn7V84KYmcJWLCywTRmxHAAAZQD2zFYAU4EeIEJkJrjVSAGiTFv+jCR2wNQalJyWEnVA39qDqrOAGgTIhjdvoSHs6a/bQD/uCp5mwEDMwIaWmNTpa4SIIZToIxX1xtsCvK2D7RXD7iGvUTii4HUXF4HtoWovB3ghrekHxw2sMf3Z9ImkyWJb3hZECvjMxtd+NwFwc0Nz6zKK9eASQRiqNfWLdHN4M2z7RP7zDIkgpAYyWhdKrTFpihQCY1jRSQI7H7it8dUzHEC72/RKhFRbhwM/cOF62eSZ4WwJea1PGpjiXJRNGKOiwHkVwh55gLYmqiJU+UN5anwbN43fuz9HpSvc871mn44A74vmRFziX6KPsuiVbYH6U1W5D3l3I/hkxv8YxrFcqZIzPEh19gm1V89+EnnNI55cEr6GBHdxP1Fs/r+/lD6YEwUJ8ot7Us/nA/gIxDPcgDDuov3AL2XNjjVCjajWpb3R0BuBRHQaIfEFxON2JWYQmsBxxNAKimsTYCCF6lO1PQxF7gZ2EO2AtZVgTRGCqeKfkN8YocsZr/Hn4tAWmL/9QQcvnyPCLc6/hQo26VTl+S5uzIGbD0EyhjY/KUdGTsUEpZ+zLPi8yTXzjrnnFsuBXscHWLsAorTAcU1/GBL8vCGYMaK62Ifdm8L2jR70PiND6UMx/BPbhXyXB/9mtjjdOLHWNGf7q9KnP0Gq7eRyRjJ/hMHSEeHyPPuTSnP6gPBojFdW6frOuwvS5tJgBCvShnb996VfBI/NQZmdrApeLYecMfVcp03+hOsY3JQOS4zTH8umRNjxfkT0W71/QUx3yTpoTznwGwt4RgNjk0Kve/B2Q8KRM4jKnDUQzUM2Hf0qwiIwcgR4+VBhGV+jDKljo1Rx9ng/ccgOpMxbDAx/TiiJCNeGpivAmlkXXCOl7Y+2hKPLZHgAv2XqLLprrRxGs1l4M+GQ6LIpW0nH9RnzhQfSByT22LT7u/KmTRbQxkXl9YkvPd5eenFL4odunpN0MPudN2Hy3MyzvK4ikffeacLL94R1OHaqsyH+gMiT2EbcdwAm9xS8+xSn31Zym1/F0hLtJvBEvpy3496JMKtnWOM6BcEjhhSRzaV/v4boSGq4waaNM7hv+cLyfsc8ySF+BtK/gdj+ijo4/RJMZCXTZtjWl3iOVLBybpJ/X6ss6hjN1BDnD81t+u1KpSDOiIEZYV20EN7V8dXhMq5VLOY+hr/wzhwmWVbqsW3T/bQo4A/oe7xYIeP3nPsLSi7T8s+1UeAUaqOmvFFjT89aR8px+gFbCZPb4KvPAGidHMi98/yegzOYQNW9oDoJvL8rMyjp5jv/Nf/+H/twr9DvPW1VyV8Qda/3O1b9b8PHsm1F8SfUwjgOWwJMbRsYwGb0LWzEII4gPkMHcXmcIzasY1lEEDZwma4JSzoYK1QYZWnsAks2zaJPK7Lgw2v7+W4rBYw/WlUx/b0jsYxR1rhE7s9pAXrgAoZ3OPiFtKSETFcHE0H309eN+MoAtcVshjxnBDpWccXQEDzPTlxt3iWSOKuDnHDFGXIKnkkY5AbYH3qAH3inozp907JUQE379Vt6BKQ+YdA/FdYOx9irX2ENtZD2+I4UcAPbo+XG/BYRf50QF+WYyHmkb3QMYwnOCajuzcwjw6vG/Eev7N6HO6YZOYifNuPVaEjq6iTYJp945g+OhP3YmIToe55hItCEweOAGvnGMQhV97DxZyLiEwmvphrVVWgXz+BmGeuzZaRv1zo87S39IioVihu9SJvfJXCTst1orHj8mjrKtFmiSlm+rKTODTOdsiaTCaTyWQymUwmk8lkMplMJpPJZDKZTCbTU5P9IGsymUwmk8lkMplMJpPJZDKZTCaTyWQymUxPSZ8JZHFZVm7SoIV7ags1sAvExjW3LIBFyrE9eRRJtiJQGWJs9ecv0ZNKMAHcYk7qU96gXYkAGAbQUaGt+dz6rXi7PhERQLQE6WxAHRBlM0ok/woJTNxwgy4tcj9SOQeKoiJ+itvaI26f92+xJxImaVF+eI7byon9Ib6v74AcYXmSrIHXLxrkRgJUye6eYKmeee65Lnx2tNaF9/JbXXiYCjJvQhTp1uMufOvO+134G1d/uX73t77dXZvOBXPxcz//1S78j/+33+3CX6qAYwQaMAbW96/elfe8/vpXnHPOXUqlTWwdCoqLW/ZXgZcqweAhSrgE9mAB1FKLKRoDD1sBK1KVUiYDsHnm7KfEe8fA7Z4TPN/skeS515ij3pg4M7QJIfO4ApYrWZay6BFf/EDKZYR3jjbqsi2B/Sv2gTZHuyJeiejIEdDZGcowXgK+EOihar/GlpR3gX9cQhmel/RlaBMpcSIoi3woicyAluuBsNO9BnjJKAUC+LG0z+2PpH/ceF/wRXcHgla5N5J0lacE8TNarcOXvnKlu3bq/OkuPFiVexWKi/YTCKKICEoi/hr0TkWqGzHs4Jb0EqBpAooQd+nBbFQBfHCE5CkSRuBZhQWFXedlH9qEeMEQ4lYBNND3EqIziBbxpLskVh7XI4VhI17K+cMBtbGUSFMSQlsFpMZRYks8Y3B/TXCaC6LvgBoesd2gn7K/UUQs+1HCIdxM4Lp6For87caHDKoC8cUBbFxJzBjQw2OEi1ltQOaHYqeqibx7OJayjYHkT4EY7gHT6KbAr07EOBVA5RcNvinGNXcg9xJ/rhCAxM2o9iRBL4aYRcx+jVsCp2XoaE6ALJIXBZBGaG8RscKRH0GojvRQqMc6XKA1qZZMP5DI0UDmBkRAwU62R2BkuzJ2KBt8QfyptbOC7dr9QJDBJdrB0hLaE1Bp2WO0lf26LfZwLxM+nwG/nUsbWvny5S4c/fxLkrcDGevH28BoN22u2pK83X0k/t76jwTHPL8v9+zeFGxZ/ljidnPYO9Rtgbbtmkc3gcaLB/A38VwEJzcZwc/ryVg3Q/1P4dP0Htd9aL4jZZxiMkHs8MpZ+C3AlR/eEn/q7o+kXLZ74iP0G2zsymmpq42zgnBdPSV+rUO/jnp+u1ut4D84pmF+IO9s2xOPYyDOu49OkwD9VsEecqzleFmiDtt7ErwnJX6TyGCeZornAAAgAElEQVTYPWUnUIc+zPnH1eHp4NcSe0xxjNCELiLs8UoPmrnAeBnj2IsE99IPpZ/To4/CJOYow/V6nDjYEn9zBbjIaIr5yC04/EDFLn8JmGBgwZK/lP45QR9+68Pa9sz78A/PyNi1/LNnuvCLPyd2YndF2srGpjTE8SXxbRfbko9ZcwzAGPYlRvtYASJzZSx57q9KX8kOiCZGW0H90x6343Qx9yMfiSZO4GMr3D3td+FfD2j9T2JYiVYnnq0kjli1N/96ATHA2awuu+ls5n1uSDQxENVpn4h0IBuBgORxFAMg9Lt8BnB3ClseOLqkQsEQI8lxqjoG58vjoNQxHsQKB9CeQV/EM76H8MY8ouQkPqnv/ZXnmnNOzU1C91QK7xw4PsLjZxU8WuQJ0JqfJK5bVc0a2Zzlhhri8Vp+0LVzI+Snj2NU5me5dlGPK7du3e2uXX5F1qqSZfGtfuf/+b0u/A/+TI7Jcq8CTfws0MOHQK4+ELSqmzX+zwoGWqxtuPsyzjseXdEPIIM5BvS4SJMc/btqSwHsMdZCNFPbv3agUMqteMQR7IGjP8nn9lBWxBezDGE/uiNIAuvB4Tly4P4QjrkN8+9cG+b8CWh3hyNpvOXjnHaA1Fy/KfR+oGVX/nmFSnfi9+2OVahdUcwP34Njv1TDydAW2rpl+eyzjtE+RvBbNxDeh4/yUOY4B1PYpOz1+t+pPLfoSbpHXF/OMUZmQLji94JsAd+XPpzHZsbqmh9TzGMN1bin5onwZ9WcuQmfxOyqZhVCFgceaJR/ShxuHfcJxpQqcL378/HrOU/6/lZlaGzl8ZVq4U7a8hA/Vs1gv7kulfD4zCbtiRro0fboypMsrt7PhXL/cRRtm2NZqfUCXnd+lQHf5uhbdP3wSNEc13vKF8GxHAEcMo+g4DGqbVoKrMISX1yUfj/wk2Q7ZE0mk8lkMplMJpPJZDKZTCaTyWQymUwmk+kpyX6QNZlMJpPJZDKZTCaTyWQymUwmk8lkMplMpqekzwSyuKoqVzS4spicYG7hxpborKp/R06IEayw3Rq56nF7fcUtyXyPHzGcFcQxHP17qPiSSgGj5HrsR8Uch75TKGHgZnNspSbHcwh0Q0J8MbZnl02ec6SpxNb4EnnPiVDFXvZKZV+u91FXPkxRFEAdq23tmh0g+cE2eW7xJxRj3uSNmK3ZVFAUly+92IWfP322C//FRNDAyyjDYiR4qcmuIKoe3BP0S/yT9f2nVwR/9d57b3fhn/maoLBG/+LrXfjm1u904Z93gsK6nQJhh/r/9vvXnXPO/eJPvd5dO/MIeDaU9xzoyGpKNJGUYUzEby6oraxBgRAFrogxoR34uIkIs1kpaSEyeXlD0CIHWzUSLy7kufGq/D0GJncK1OCI7QDoX0JWsn1pw9V2nc/+JuI+Lc8pfC1wwES4uYnkoY/2mfWlAHLwJTqscg+4BmIRgG52ZyVdRQYEA9BePeItid9ard+ZA1c4eSht9vZDabOHKxLf1jmgT54VxODSc4I9en5dkCvjgZRuvqjLqEdCA/K2vyVYF2LONtaAgVuV8md/J968o7ngWgmcukLsMhxAZzni2uVqF4+y4rDpFWymxn+yriTuAjjGKIAH7u4l4ixwnbhflWfcXxKzQfxo85/Y+3ansYshxEvsz0MQs9a0BSIaFfWYZRJCu6oi51kCyGf7LPG5fRmkSmAkc6IZGR/wvcQh58BB9XxpDBxTcJJxPg5g21T0Le7/BOQT5drwDwHsE+16NKzzPwJurIQNpP9RbssYNQIKPaKNGyEeII6J/ksalHQEmxoBQ5spf4J9CQlX+HPg5BL/+NUqiBF8AmReffvR+4k9Tk7Q3zQyiAzVAN7JGyXQlgG/tqLfHEL8oZwdbNl8Wo9TfRyHkABrWzwWrC3LavUFwYymtwSDV+wJfitFhvrAUbqmKeS7OxI3cLe983K8xABYveqe3J99CP9jBLzlkrTJ6lyNKEvPCqrsXCX+YfH3gPtnGS6AdAautNyWsljcFZxq9RBltFvnf35HsMeTHcnD/CGQyvvynuEufJ4dos26oOvBh53ldSHSBqdoK9M9HJ1xKPGNCymrzVUJn92UMioR6bRBp+59JPX64MaDLnzd3ZYEAAm7sim+3coZ8T/OwOeoVqX8Byvy/qrBv0VA0ufEQhM5ivqm6CNweCd9tEWKKmyp8/elaoA6ITJRnYODuZdCkeP2Bi1HO5X3A2gzHlOg+rsHQeici+Bnt2NQMhYkbAUfMifmC+leANcVo8/20cf4/qgZg8fAFBNpHAH5PTiQfB5uST/Y3rvZhe9el+M13BKO97gi7Wb5P7jmnHPupa+9LGm6KPjPCkcWRDPJz+yv3+3CO3fFZr0AdDaxbcvNXCqd+rGyowFsJsaDw8fiHxO7ncBvPNwTm7G3I/58r0FJrq9IfmOO3UQJI0w0MefofZSF75gMjiNF7vdtYoz/9BWVP4t5wHwqfbWdS4yXpX30gEdNU//xBcwP405hAwcD/zEmkQ8Fyr/Tc2BX4pjPYxro59H2NB2bx0hVaAchpKHyIUPoztD9nvFdr1rBrhyDVP5E+fyiyO/bUCc5DuI41CNVhNDvJ0AZh97TNq0BMd8cAuhjjmBTMR4V8At6dFwX0m73mnbx3MVz3bX9++I3/Lf/y2904d9jAl7/goTXxK65ffEp3OIQ9xDn2iYQ5QZb4x6LD6X6B5G4OBpMoYxZXm275TWeM5agX894JhDazcJzHpNzH2dgS7itOLYJ5oHpXieGFvlnm+B1vqeZMyl8cAhn6nfa9fwl+Gx1NE1ki/bo2/B6ACVM/mnuX9PgkQDeOEJ9k/XMuJUZQDwtEpkI4hmO/+B7gK1XOGp1ngviYRsihrhtc8wC+qODf6TysyHzDbeEtLC/3RU/97Cs719+9mfk1pn4xL0hjm3hojqHF44ZJdYycZxf3KyCE8/KMb/HqqfDGRhSypKoVvqqJ6h/b3wBVD6up4G270MV44QydbwDMbREyKp36kO7ulDouKnu72gGbGI0ZXnAR3iScYztoIr8/oc+pQnHOsT+tb8pUMZpk+cq4E/wyAAeD+iA1Ca+mG2lQFtNqnbdyj83+ZtoiDGjez/SsVDrHJjfYgxIldmVAl2UfNZ/HEd7/Ezx48mOc852yJpMJpPJZDKZTCaTyWQymUwmk8lkMplMJtNTk/0gazKZTCaTyWQymUwmk8lkMplMJpPJZDKZTE9JnwlksXORq5q94GUM7BH2gRP9UnXb0IGsIakC24oPF0ATYnt2j3FXvrh1PGXzLkXHAEI0wTZtbumPE6IG5NmU+SHWxrVYG2CHiWKImSb/dni1fdy/2x30C2xNJ/YHd0fAG5TkBCi0BbfMS9pLRasomywQ1+hHCoTCCe5PgKvIUM9pg9CrwBQoYuAQQa24+uzlLvwn3/ljeSfoI0UfeLxK4rlz+1YXPshqRNu1l1/prn3nzX/Xhb/6Vbn+9de+3IW//7u/1YWfOS24mf6H97pwDETHOwfbzjnnTn30YXftixcEK3sGiOpD4Pu4r564irQQLMgWMbPzBqXXl/wOwAIHyc7lOcqWlA9gLCdTqZ8Pb9zvwte+KvjoUdOH7t/a6q7NganZuCCokCGQaBnaewokXHlFkLjxfUFWt3jA6R3BAfX2pIyHp6WBREOgI9DeC5J5FizbAL+gwZnFsG8FUF3VAZCoD+WxGJjPah04OWBgsgeCSrnzuM7Th6nkd3td6vvsN1/owpvnN+T6JsqKmOpDIBiR3uFI0pKs1oURAy89WAVqEEZocSjpIqrkEEiJHtA7MVCGxPO2ykn2pLGBsVUIwgDu13nQv8peRgGkkEK4STvMyC0pOU7IZZZzOwYEUcIQ8S0KHc6y4PjiibJU1/w2vUr9CDe+kvhklRQP6agKAMoihVjD/Qo15cckKzxb82+JeoiBLI4ZB7CcC9iYBIWVjOGLEJPUxE97ED8hmiaMsgl8Ixe3uP/jkblqTGcUwIyXwKmxvJKmjCqUW4TwYAZkDeKogJcqwbIpiKsE2pY46DZdEdsbBpgEuDfihSqgZyKyWOmjpJK3Ln72jQBvJg6Us+r6RIT6bg9g90Loap50QV9RGQ2m0YfnC4w/qn2ifKJAuymByo83BSffz2obX+0LkjbblfpJC79tIoI6vyTjeLQv1+c7MjYUE4mz9f17Q2CxMaaUN2TAjDbg3GFMG6CN54fAGqNt9YdNH2NdIR3lfdhxovmWZNwrl8VORGsS7l/e7MLxBMdRNIjfAfyZFfSDGOPvHhDM1b7kYbXg/eKLHQB3OL9R+1Qlj0a4L/fG+x6D7ZzbxbicHcj9s10JX4xkrG8xTgOk6Vwq5TPN5foefJ75bcEBzp2EfzCV8DJ8oaUNKdv1C/X7L1yWIz8S+CIK2wka4swRYxVAanr6bY9HrsT+8S+ZEwEIK4x5kvMHlS3JPJjGlMjtyD9GKjvA8QXvV4jl5nLOfoc+luJok4oIWSaMdgr2gxjg6u26TR7gfIv7O9JOC5RbAezz/CWpz3Nfkjnbxb74s/mXnunCgzMyl5rt1m3o0a7YlzWgCSP4tfNHggNeXxF09oJzH8yTS8w7p5P6+mxb/HGuSwxXgfleFb823RFbOkG/XuRYu4BNWF3HUR9LDWYdZT9DfhRKmHg6tFs+m2CuyzGwxQBzPWEARHUUwP3maL9MV4Y5Y4J0DRoEZDomjk7a0qyQMknQa5g3HtMUxcf7sG3aOZpGwPRXIV8A4RJtIhkSbXt0AUaN+fRbAn1Z2Rj6DqyMQLhF7LF6ypDNCAKEP518vvmneTYYZ3cE1vF4Y6KMT4Ivpg6bcwBWafdh0yK08RxI/AzhBRy6HRxlsLYhfsH649o+/fpv/EF37b9/+weSkC/JupE7K3N3dwvHAOD4IkdE9yPBort1sZMdzpY8U7XGJ7ZJoWcH8LOIjeU8KQn0g1Zsh7RNPWJbA+MYx0WF3SSGt7ExQJir8uFjvH5m03lv2kEZwu67dn7EPqiO2zvBvidVFjziwIPNDaxzqHsx11Ni2bLeWEbsrG0dsi5D89sQ8pzpUu2gOnoPxgWH+aV6J9HQTCyOxnKPxadQ9bIJ3PDK0pFkqHrAMSPuAH0M47LbEB9BIbDRnP7ke7/nnHPuc6e+0l0bo79VOPKEdZKz2OBzcb7eR+KT5gEeqVU4rsXjuCE4mRGPAQzgdj8tQj6k0HqF/7AHURJ6tUI687eQUN+D/VaTeue/3v6ZeecEF1VIN9g/q/Irrn78P8cxD0P+RtU6/CgerhWpfBLZG7O94Rb1UkZ0NE36SIXSeyvTzWMyy4C/1M47iW72e37ORWRNO64hwd9FH6P/2ae/1PpzXMdFWtlW4xP6HLZD1mQymUwmk8lkMplMJpPJZDKZTCaTyWQymZ6S7AdZk8lkMplMJpPJZDKZTCaTyWQymUwmk8lkekr6TCCLo8i5pMExEAeVBDA4UbNXWGN6gcXEFvwYqCVuZ84dt+xzwzW3r2ObfnNLifQtiCwEGqePbdXEIfcibs0H5pRIiyYeEJ0Ujk/jjbHdGvHlBXEAwMkivS2+L2ZaiXEOYD412hNbyVGGGbbeJ8BFFM274sBG/sgxb6JY4aqBEgKaiPkYNriOxVzwTyzinUIwLF+4+pKk71tAIBP7sJAyXAba5P7dO1344VaNEH7uhee7a3/8xh924duHgr/48s9e6cJ//m/Od+Ef7gmq94vLp+SeR4Ivrk7XqKu/uinI4ufX5d7VNUFhLQXqMwH+qjjgVnpglxrk6nYlZVUREQ46R0mEKt5ZIFyiHdy/u92Fz7/7uAtvvFyjYs7Fkp+dW1Ju2zelfDYuCbInRX7mQBBWRAY+K1i94Zm6jKKbggCcfySYsWpbcDgjYIKjVeKDJVwqdIUfTbBo2m1K8gpxWiD9TA8FiTIC+m3vppTbj7YE0/jovJTzmb971Tnn3Cufu9JdWwUC+N6B5LMPBFGyDyzosrTxYl1wlW4FSGK0hdG8TuMM9rqYSLvJifdBXx6OgXBTeHrnVduGiDZNApicHPaIyK8k8SMq1HsaXEURQG5FHrzxx+NLUdEZ8HhVAWwM0ZRNWFlGvieAjyG2Pohj5rMtqj5AF6pCONUQCkzhRwJI4qjF8DPdItqPimNxCDXNMONp/sMxUuGLieMZia1PgQ/KF2RaAv2H93T1QjZNdbwNiE6CYaNPw2eb/zBvofbrAkcZ5FPp4z32A6Bg46aPFci7Sh+QV8lQ+i+x5BXwVynRncDTqjoa1OVZDCTuciRpGlYcx5AWYgVZtng/aaEdYodl2AuUJ7tPCFlIu4LrbZ9I4uO/d6xO0G6C8t0fsIckmxGNHCnOOcp2TbBg+aHY8rbdREsyYLGPadYyfOUDiaPMgJ0EWi3dkLGmPC3j9eygRvwdPpKxawM8rz7Qme6+3HMA5KnC6a9J3DFxpTv1e+Y9/3O9PsZ/oF0roFDdY0GepmjPCRD/FWxz0a/Dh7cfyTvR9kfAnK68cLYL5ziOYgc4wv6mPLvyutw/Rh/vhGMkZkC1VgjHcxwHMYYvNIb/A6zyQZOWR8S97QBpvZCeMgDqeCWVOhygfM5fQTsAJvvhh+ILvvVB7Qt9/wPxx1dwXMY5HAVyekPi23gG+DpS8IBWr2jjPejwyRztB7i9NcyByjmx6ZiP9mA1MB5x7O531EWJezGS+AaJJLxKkb5ewPaosfbon9N9jH8IT7akje/uS3gfc6xZwOciQi59sa6L6JT0q9Hlq1344hee68IlbEwFDCxx+jHsyvyh9INqJmnvNXjRiONfDw73Eo4/ISoX12Pg/g4XwJxjDrq0XPfVVfT7DP4Ebf3sPvCK6tgLuX80RhmtiG0kMvmwOQIkxVgzhP2ogCbsAXvI9YoMecvmhAZiftCM+wOuycCmFTiyYIY6yVDmCk0Me9QDgrt9D/NIxSE/MOCrZpn0zwI+ynAs8+R2fA/h+9Uoy7GBOGiwqdX9Je+p318CeakAnrANMWwDj9rIcEwW86yIoh7ccRCdSN8uhBz9MSg0TwnqCVwhzmXozzwpWjMO3N5v+kQ0DKBXWd6wuynG136Gee8zgtbf+v6NLvyPfv93nXPO/f4QvNNnZX3KnZVxzL17XcKnZL3E0RfjmDYl6hHxJ00+ZjjK4DbOTHosaw5uBSjfYWBcJE6Wc9DOJ2dlBZDFEZ32EFY38Cwdfl/9c4zk37nosCpIeIW7vR3Im+9eNkpFBX/CPVAqjU2cRA2zHIgjDiGGaVeJfWa98f42nwqTfII5C9GivCWEoG47nzpegkxUvB/zB7eHdastWc9z92Rd0WEtyj0Qv7GrZ6KGgcRXHQhrYu6G+JnqCIqzaDc4MsFl79Svfv/97tIrf/cnuvDBPfGV00Tek6vj/NA/MQYlOBoradoWk8QxjccgEuXLY9byADQ4RbvlbwpyLbAOdRJbHxCRr0VjN5RXwN9FVL/iMQ38jYhlwXECv2OoiXxd/sGjtk6QTx5lWQTGJh+qmEdnBnn/Aby0jueTx0C/lxXOW8LlOZRtFERDH/2t7mMJ9L4nlJZS1RvWmZpC6sM28rm+WpYAghh4+CoK+FbqmFD6f21jYR/kezCPO2E3sB2yJpPJZDKZTCaTyWQymUwmk8lkMplMJpPJ9JRkP8iaTCaTyWQymUwmk8lkMplMJpPJZDKZTCbTU9JnBFkcuX6D0CFRIsW27UwRIOrrudoGjW3nAWwatzvHREoQ70DsRMl9xpX6p76V262JuPGjhBXeMfEjLTq8oyM6ARhnhAtspQa5wEXAUiTIA7dTd1SlAAIxB8IjDmwlVxgclMWMyGiUS9LgV2MmBNvHU6IWgVRSyEBcJ/a5F6EpNwmLKqBsgRh5OBEk20vPvdiF13tn5J1AN4AQ4QqgsHb3BTt16+4N55xzr1wV/NYpoIRvvSOYi6+99gV550VBV/zZg9/rwv/leUHVfDDBexY1umJYCE7j7ZsS9xeuXenCfeBzxuuCaEqB/MpQV0Ns3x8WDZoQHW8B9GwFLHaZSksoUc77ueBEhsD95MDq/PX3BePx1QYxPL4suI9VYH/27kk5HABfuPSsoOdiIAV6wPTMJ4L8iMd1PvtXpX6GwCUevi9Yk52tQ7kH+LFkIunqrQB/hn49BVKhReUmy8CjRBLHdCL4mNsfCm7l/jKQeJ+Tcjn3n/5UF37xjOS/aPCSkx0pnwXyRvzCvA/UEvCf6zMJj2Z+XHoOHPTeal2e4ynQfGhj6RhYCNjXfAq0WU5EB5ASfWnn0XKDmoatIb4uUTgJ/7dGxGtWCjl61MaFEBohPIsLoIwTvhPjTsx8NG2LuEI1+iCtehxRfBoJE89yDBYkhGZ+UuRXFUKeNe+sPNec05jiSJGRAgi5EB6nuRwDFVLAF6C/kBL7BDxcj+VD3OAh0HcNyjBS/oQ8FkK/hfIWUuTB5mmCVQCZE2i3qr2hH0bEDbf3hnC79HlQPhnGmh5Q3AoxrLBH9AsaFHnCdCAPI47t7PvwUZCHEs4Q89wdq0DaHM1O4vetdJ9EHgL13JVdAOd1oro/AerJi7cORe1xZY/cgvxMZxy7ZcxqfYAUfaa6LONoBZTufEvGoHhNUFzjh3JPOSEmCAg1MH6WG3RpdEn8s+xQ4phsy3sSjCODPQn3bgHJS5u5KX7RoEnjgMeCbEmaDgYyXg/QPyLg3iL421Og6vMcWGPi0pvxbfzSBXnnntx7uCP+RxnBF1mVdK89L2jiDGPq9rbcX9ysMYTLy8jvJo5xeAG+78vnuvACyM9DoJlLHHFQnBO/ZPylOh8XTwm+rUBaaQ8ULhp5PgBibhUorFWU86oTXT2o44lvC/pt74MHXfjRW/e78I9uyfXh23J9BMzsqVXxl05vSj76p+t2WK5IOsZAWo+BHHU4duJE42jIVjRx9jBV79+Utl9FEibmdYKyPQR+fgLc7hz2u2jRYiOMhWinMXzc+LKUSe/y5S48fkaOERmck3tGK9LOOjobUOUZUMPbGEhHy0AGO9F0W/ry0gqQ3qvyHo5N1XpdR320wwzYw95U+uxoIPUZwZZEZyRvyn7wiIP22AnEnWKeNIPNSolgBAp8uCz5yTxoYuecS1F2axt1Oat1ARyLwTh4rJA67gk+EqiGrk+sc+/oUlEBWzNDe2PZJvDPh0Cx9oBVpv/VpiuBf0b/kEhnziNz5JnV0wOOsg9McanwovU7OUQq34p9c8LjRyRcYFCdYtxj2svG99dHVODvQEpHsd/PGKxL+2AZJYkfpxp70Kr099km/AeEPRl2MohODBwzElR81K8/0fufEF9cBeY+VL85NmCBeo0wjtJ2lxjHYo6pe9In/t//+//rwv/oL74r8bx+rf731efl2ls3JExS6ETGdndFxn/XR5/9QMY3B5/cAbPv9htbqpCweE8MVCvWPBzGRYcjkdR72G66thoH7uU7o+PDROxSJdLY5mnA9Rm8U/HC0T6I+1/GkU04psGp/tbkLYTvZdxESnOOFfIRngT5qo7eg2i7+4FyY5ugCk+cKp+BiUUoz1TuwUsTRxzKO9aq3D76ActzDe2TyWU+Wxw3xlzHoz16eM8KEMQTOV7EwRdRXFJltOo295eHP+iuTHPp4wc7st53bVXmARtcn+JvGn2sa+L6sOlPUcBgqt8/cD109COVBI4EiD1jpzpq6QRHDKR82oMpVjrBYHCSo5yIDte3f3L8xBerIxbV8XxyP4+GKENHWbmjfkGJGuIRj/zNo1TA4SdD9bcnLITGfB4zoo7UwD38GaeM/b5lHPtwzMePuaG2yuM9ifRuy5DrVmxXXFtKHX9b8mOKe2pOH/Cb238Df0+JTI5O9lOr7ZA1mUwmk8lkMplMJpPJZDKZTCaTyWQymUympyT7QdZkMplMJpPJZDKZTCaTyWQymUwmk8lkMpmekj4byGIXuaTZ2qyBCtxmTPRL/TtyhG3SRFTG2I4+B8omBj6owE/RScHt8/6t7HFznb9gZ0AKKMoHty2Tzsud+dwSjn3j7RbqPpE9xNcgUYqozPIBM6AHBlHS4/b5Bl2Fv3O7dxJAflLcnl3kwI9xyzoQA3GD34qBWSBCtSTeODqKRXDOuTSWFsJ8pkCIzJraSGPBT2RoE9tALb16VhAR60unu/A0FtzLEuKZbe/IO88IzuTB/fr+7BVpb6c2JL77NyS+3dde7cKv/ezPdeFv/9pvd+EB8Fovbm524ffuf1D/3QmG5cP7gtB49oXzXXgZDWsEHNIglWfXMsF1LPeAmmqC1UTK/tFUCnwGlAn7EvFXc2B4U2BBErSzWAhq7gd/Xefta8ufk+c25blTwK3cfuNuF145L8je3qrUVfSRIIZGxFGOa/BCsYY+c1qeG5+SNjG4Lhi86S1Bqy0OgOjakfa0vCHYtPESrNlB3S5uv/dRd+lGIfHtLwFL9Z8LRvu5C4I9On8WaEj0iUPgJaMGZzaYAtl2S9rsyjkpqxQ4rywBinsh+XlQET8m+Vkn2qzBeM+B+kmAnksGRET4kXgJWFNExRGZGDc45gjpTogqVfheCdKuqXtoe4DPadEVClUaQLaE8CAKzwIMTkzEnQcHdBKcB/Oj0GZEzynzjXx6sCk+rJlzzuWlH+cRROVCvjLyA1Y+hsfVLB3/5RAaqlEBRGMMvJ9C0iJv9AscEHsqjcB4Z1lTh6p90Aj603Ui+FQZqv8GDVSdIBYi69g+iXoKoXmaZ1lWCkHE+JDWPtDyCh2F8ifavkJ/i+f19XRP6o2YwIN16T8p4u7BnylQby6AY25tBXHN5RwIwsyPM6+AOSPSkahF50EMhmwG9SQ4wI/LiwE8SXx+QpRSfyg+Au1Ai4BkGRZAzDpgW1OgbAuU88EpIPS3BPE33JVxrDdDq9uvx/FpLm0sHwMbe1bew75MlNAMyPFsW965+EiOJyjer+8ph1KvKdCaQ1T+IfH0COc4c5PSZgsAACAASURBVKVC+xjinjGwl3FZl92DZUGvrW4Ibm18RXxINwe6ald8m+xAsGlE76+OgWI7WyNXS/gKW7vyzvkDwab14SuvAfc3GgH9typxxziqYPZuXZ7bf3aju7YopN76a0DMXhC/doS2MlqX/FewuwVwc7Tf1bhOb/J58ZX6XxOU7gXYhmeAVs3vAnH8jviTd//iZhd+703x16L3a7u/FPnxxhtAQOfA11VgmC1gYybIz2QuZcR5UNU/2p+zM9L26VulazJn6J0FmvqMlPPyWYE9nzkj4bSZb+yekjoeo+6VrVHIOklXBd9GIYNx0+NmPn56V/I7hEs0wpyhmgEzjiMyloHS3YftGWCO00+BHmzGkgq2KQY+l+REYtvpFlXwpyOU+RTz3rzxvwpM+pdgPyal3NvvS/2M06PIXuf0esEQeH7a5tbGTaeYA9CdGfiXeGgb+8R/wrdmeUX7NW75YB+2cyLvHC9JfpZPyRyjHAYQmfRFGG4wwIuAE0VfsYdyGGCM5tgdB5h8PCGlajDIdCtTogbRTw9gM6coixy+9xoQ3Zwz9Ru0aQ/tlDhRjiMse/a9uH/Uz3DuY/MaqK1nxqHLB+3DMwd6UoWOulBYvwCOkHqS41JO4meFFJ/g9rLxHUoc+5RhHFlCO4zWpO3/u299rwv/d3/0x134wQ6wqZ+7JuHzzVEBB/Clx0ClPgQqFXbSFbB1+/5jH9wykaviO7i9JszuNoc/x7a6jPGfGOABkcVoT2qu0L4AaQqhbENNj7hh1pvC43J+XRx9jv2E57xleI6IX2KVmU+iONs4ObenvOXwsfBJ2m3bb2mvVZkEkME0bGUgjey3PluiEO+4HjoKhQY2C7wTa/Nu3oT1mTz+8HzuD/NZnn2IIwG85cx5HH1c5vkO+t5Z8accjiXp8uCc9CvnuvK/9WXxOXa+960uvP+h9LeNa/An18WW9HF0xwLthgjbRfN7CHKgbaPzi7a5LPx3FZH/GMIubvV7xqef04ZUVT5/IATchTjX5RoN8qCOUVHNr76/DPSZsuJ4yd9RAnhnjtdloD918cm9rGOWgxrrVNdHm9AHMSDUrMnx6CjcmQfW3kJpTCKu8YaO/fToBHZP4YuJJFZIb1/U/mM5MtR9ynVnIoZhV/n+ipT1Bo+v+g/aEn3I6IR9wnbImkwmk8lkMplMJpPJZDKZTCaTyWQymUwm01OS/SBrMplMJpPJZDKZTCaTyWQymUwmk8lkMplMT0mfCWRxVVUub7b+F4oCRxyjbPldlEdRFynwxfyZeYRtwwW2/VfAVXAzfE5yg4d0obY1F1J83OlPrKCiUhI3jD3mKfAOaYO4iYhXAjajAN6nXABtgq3hBZ4FwMQtgAgZNtu5E+z1jhKg/rANe47MzQu8X/2eT+yzhIdA4qTto0hrBLxTCjxKwi3j4Ahk2Po9A+Zrjng6agmR0sBYDpCH3RfkPV945oUu/NvXb3Xh8RlB1STLgi3pPxLk7J2bNebsVu9hd+3aeUHv/tqPfr0L7xxImXz9tee78G/9lqCM/2hPUGm//MzFLvzWnXvOOecO+pL3/YHUw7vvSrp/5urLXTgHdolIlrXTgodbPJp24WqzjpP9p7+Q8ry3L0iO9ABtYknSMgAWbIEynwN/sTQGNnenRkDd/K4g4668KAhmB1TYpc8JVvghcCKb63K9fEmQbNVdQU0lj2pESLotuJNsEziaU1Lf6WlBiKyiux0C15UAr1gCGXTnlqTrrZ0H9b2vbUgefunLXfhl5LPYkrSSskE0MbFX/TFROjWwJFsWzEa2In9/uCsYuLETfOAYCMJTG5Ln2UxwKlPkebYnbaXX9NWlJalvhc8lfhy0HaKzFNAByJx0IHGWh/X7y5KYUXlMwTkCCK8op/0SlbCZSWOnqxD2h/ExTEwv/lD2/DgTYv1abBvI0S6vgP0jkhXhhJhAbwo1IsyLk2G6kU/a4CfVcVjjEPY59JwqfeTBhyiLUD7q7xiMT4JKI3KUWKO0QTBVLHEiaEIY58B1hdQu/ai+7llVVwGkNNF3xNQsS18iLiwnUqqLk8cHIA6F/w5gvNnckIcogAuv2rEbaULTd+ND+Htk08Dni+AjVClRMcBUt+0i0AeJLmLZJjmRNMDnzAM2rgkXwEVGAWQgFWofT6RjcN6fKKIM4WcqXLiHr5SmASwmwtEyUPXoh9UpwTvON4DBxfujBlubwIeLJmL4K2CPiQyK0A6GQGcPXjgrz16DrWjwpw8fCeJ/+7H4eKPrgjdmoRRA9adse0OJew5s2gTl1R7jsTyBj/8IyED4PH3gcd0p4IhPA8uO9jwHzm3W5KmHd49XxM/ZXBdfiWU/25dx/uChIH55HEV2RXCIq8/XmLVTrz0jaZpJXU3vb3fhPfhH5Vt35P2kn50T/3R9U9I4hI9StojwBTDaj+CfwokqeFzKRUHCbbwkbWLjP/oJuQfHUey8X6fx/g8/7K798E1BHe/eEb91PJCyXUJdnXte3nPmRfFVN+GHc9xpbUUK9GmFo1KUHaX94NjFPqHsNOZHbTvcR9vD0RXqOZjjnEcC0TTz/Xj2VNP+KrisxM3H8FVLzNFpa/miNcUVxpzec2QDSWpxHrCTAWQfNUefIL1v2OSN4+UCc9QlHF1B3yrjeIn58hDo9Jy4dsz726Lo9zyLFc65mOhd+qG8H+NbsSdzj8mh1H97pEcf7XDzWWnLSmyHPD6AzsCQbfzo+NHjkQmoN6LKSx6bwiOeeCTBIVDgmD8lwH5G7ZgO3OkE89v5IbCYQGFuXhKcfAx7RAdIIb2b9pk7+i1+7LDyFwLHR1BBrKDnmnIRAvbgU3sRJ0AQBv36gO+r/DUPnlgdcYN1hgj+Vy/zp6vEmKH6DV3/5pZ9tI9V4PbddVnz+R/+6W924f9pG/7Cy69IGAh/98YNCZ9v2hP8CbeCCfP79yS8CKCJiRI+wLPb4sc4rgW1fSULlP146A/jWAXFVicyWJ351uRJoUdDbcU/71LlRtQ2MOJuIrbZnWrWWnCMlGqfjI89hcvL+4h7GX2cc6Z2jYLnb6Uo+z1Zc9E45EA4Yz6Z/ybMRY8YiY3VQOK/TinMLB1aD0pZ4YPd0b87J4ho5zSOOuciTeC8lPY64yBGmbZhB215Kr6/w7F1bsHIUbYK4d/UIbH6fCfTuoR+hXmIuueD24ga6d2s/cz+H/1Zd+nS0je78AtXnuvCvX1Z931UyTzkygVZA86x3tjDvCZz9XjdC4wGESpOHx9F/LYEOaefsd/CeYubtljiwZjzO46Fsd/GlArlG2irjfOg13skXFQcU44/M0rN9ek3ct5ftUcs+o+UYGHRbSQetwq1YXUMZXPUBfHBKIfyJIddwdFIcaQKW7sPrRsarrlMqPKjjg4lmpjrH+zjdUvLUFdRxbzTV+IcQ2xGj/fA/yowZrVraAo5TT8rgD2uUh5phrzBZBWoXHUEWFO6HK4LTI64lrpfBbDtH5PtkDWZTCaTyWQymUwmk8lkMplMJpPJZDKZTKanpM/EDlnn+Au2/8sF/jDdbpIo1Jnfn/wVnXPORU5+pS7xVWbELyrVV3rcodvsKA19kayELx0DXzfE+LqgwBcD7ZewM3yVkQS+5mA455ff+LoiC9wfN4XIL3yxcdGV+OJkjvfzeuH8ZZ7iq2keiNzudE1O8MVHGfiapYj49Q0/S5Fg0XylV6B554Gvgw7m8hXwi89fkbjf+f0uzI8o+QXDMupt50H9leQBvtg6c/ZcF974gewiuH1PvqS//NyLXfgLL8j7f/TGv+nCv7J2Se65VO88+KNbN7prJb7yeHAgX/RtH0paNpbkK33uYMqwe2GAnaHucXMvdlquVvL3BQp8bypfBk6xQ0O1Ve5sQps4nMkXjRsr9ReI7z2UnRO9TXnnuXOyo2E+la/UuMv34CP5qmzlInbIbmJHyXL9tdv+Q/lycfcj+Zp1aVe+BN04K/VWXZQ4lq9LdG9O7nfhv96Xr1hPf+3ZLvzqN/5eHUC6F/jKtY8dP9ORtNv9R7IrJcXX6+M1+eqTO+j7wzpv4xXsIMEHoqunJD8HiPvxPcn/AF/CrqxJPL0VyX9WHf0KLcPXsUyT+vKp8u9oUPa79PfruEkX/057nS8CXyHha9EEnzPxS65I7YxobGPA1lekF+CxDF93coewMiAoFzeSLw2jYfPF2hy2E1/hVjOG8YUmdl0ctyu1TtfRT+LUh6qBncXHxfFxed/PL3VPsBPl0yqU9x+bmi/s1FtY9k8YnfJRWCyeHeTKO+HuC740sEuSXY/p5W6dqo209I+zZWBXLr+wVkkJxBO7o/2d8ZX4aDnidgUltQezCxXcJcEvM5u0KL8tsHuc/SBiWviVKb8kRzhrKwNfiXNnfFwFdsIwrU9zF21If5PdtU8Qtxo5lI3lzi7sCmptJr5kT8Z0VhEjbGYOO7mPcHUgflGKtj9qdrGeu4hdjC+L7+W+gfnAjvgtew9k1+f0IwnPSbrYkXdyc0Xb3w+GHKMQxo40NxDfprqJ3b+gW4zWZbweYgdsr9nNpncei8+xgF/iOI5irBtgN/PSptRb75bsJjtc1D7FFBSLeE3St3RefLjhl09JWtA+JvDJq1vio+zcFR+luA0fsdklMBzKLoYU6SZdgvWdPMTuF47FIynzclniXH+53tG6ek12K1ydIZ8oz4dvyC7avW0pn8lU8nbn/mOJG/7C2mnxW3trdR3G2AmR0zbB7iSwe9mB+OQV/PNiIfek6Df9Zg5Roo6pCvOucsCvzcVXVDvpA3PWdpwI+VYlx0LO+zju0D3EPTnypr6Ib9JO2gzHwugEdo87PXrchQa17yQBYTA4fokl5Q5IllUWKEPOtZudnmzj9E8r7tSZSNubYBf+fOHf8dPDPGC5sSURaDzF0SlAfQ8bAv3JkmMdLqt5fDNGY74YK9IE8gmbnu2gL6M+WVcR2naEne/TZofd4lBsOu3uBnbCFuto71w3msI/Z/ljHGt3CFdcVwr4TVRoV/vfBkXKxz263uZceD0vb/yr+Ri7XLDBfylH3NhhX6JLTrDoVWJ3C6lXw1O1Pd7EGPntf/7HXfi/+ta/7cJbLz0vkX9eCGUOY4BDuji+djsph0LRUr7NFnZagmjhsLbj7j6QMHZ5652WiLPdNc6dm6BSuRFs3TrSFQd8aOq4eWIcmGuGtoGr9wR2bNJf6vePvoc7eDkXZ1Ixjqgdm9z16tvL1CepLJA37hzFjn03wLO9E+zY7K75X6PKnuNbaLcs38Pdum3+SWPkDmv4k8qxZbkxP1iTdFPsZm79G+5Cht+inmMdT9A+sXZCiph7RnxONVF+3PiTrG+HfHJXLJKi2id3voEo4kDRiGd1Whbb0q/+zn/x9S58/oL4wQe74tfG2FlckBqXcjyEL9DsGo+ecG0ltJ7DNSw1d1e+yHFx++Og3xpaRznOLQvtig35c3nk70ucdyt6VbsUUvh9L6pke4fUsjc3k/vuRZj+NttsFHHtIOAfnkBtuykCFcgdspyXp3gnf9spQr+/NdlQb1HF6V83qwL3UFwjaMMJ1xCcv9work9lJBKSoMvEqDWso/K3go/vrA3LdsiaTCaTyWQymUwmk8lkMplMJpPJZDKZTCbTU5L9IGsymUwmk8lkMplMJpPJZDKZTCaTyWQymUxPSZ8ZZHGrk+AG44b9wl+TefBvqbZP++MmtUPhi4HaqhSCsn4bMcmDEP4B27ojdTqyBLndPkakebOFmpjgVB2MzQORgQVNccCxOoAbQWzPnjccPoXDUTRRbOVWZ7z7y7ZAupJckBYxy6JBD6aq3Igo8CMtefucB4Y7f1lkzcbxEIogQ4b2JoKWuPbKNUnVv5b4cjw7A1iA290fP6yRxQ8eCDLm2YuCI352fLkL3775fhc+ePWFLvyl11/vwr/9F38iaYxkK/3nn6mxaT+8e1fiy4SnsYX29qO7d7rwV1680oUTlDPxPcQr9NdqXMcQm/AT1U9i73PxVP4znRP3Qry2XO8BN7Q1r9FRKVAy333rRhf+O0uvduE1YPC2bgvK7tRpwerk28C2bQBJd6rO2/KS5Gf1ATA9eG7nTanP2zuCz9tdk/z0X5F3fvkrvyDXL8r1UYP+nW0JRujxO4I33AWS5SW0idVXBHu8e1cQd4/uS55XgXlZNNi8xZbgDZeBN+4Dh7iyLqjn8ZLk/3BP0rK7LZikMdCIg5HcnzcYoNAh6lUAQ0eMBJEjNAMknhWNLUFXVyjQqvCjTYnPK+d+qEQPtqLsHUVkUgqJovBxwKkh4RkQP+pwe+CTWoRLQpQscMQhacQ+RKMZwge276YhDzz3NPU3QQyH2tnTVJSGELpdQiRY+hEnoaMHVEl4UFMqDoTVl3UBxF1FTBBReQkRVQ3eESQmhR1W4y/eH0B0hVA1amyO2jwE2mEAzRMj18QHs3YKOl2edka/QGEu6WcxLSirOA3Uc5PGMvfbmlDd67ri8RJ/y76b7BFnL5cVGpv3t/mHOSyB9WfZR8DtJmuC7B2x3RBfCEzlfNogwu7KuKzw2ysy5g2B8lt7/kIXXnkViGO2yX0gkx/JmDptjiF4fOuhPMY+BsSt20annArObMbLRI4C9b1Yrsey/iqOIzgjxxcMiapdlntKdKYI+FOFevq8IJ57DUa0ALJtuiv+xN774pNSAyB5Rz2p6OFzgnNbQUZz4uy6/gbELY/OQFkVsN1jYs6Bu8v3JOqZEORc1GDwYvhKfeCNK4z/mz99VcJIVwS06vYD8dEe3RPf7saH4tsXje9A23TpOWlva6fEh1u+KGjVeAPHj6AfpCiXCLjltg8Vu+KfKjwqfZE+fH9iwYjepc0GqjZv5tdR5be7IYR7rMZ5/xkyyRC2mWNdE8TU/mPHYviPDNBH/CBvDvfwyIz86JEZCfGCxLCr4z38CMIS70zGUocRxpWswQ1n29LfcuAlZ+gnRKEPliS+tTNnJG7Mx2in2/JS/mZgjCTiLQmsyxynROGAgchEXyJ+vEKf5BEhC6Bi97alY09gn5aW67LgPGkEXDPbcgn0/FwhsCVvQzVB4ZjW3MPxPHQ0gfIh6bcd43v+e9aT+vL0257Uy2nnfssT2Hqu82DtIo/lPWOcQbEKe1gCUZqdlvo/ePMj55xzv/Ibv95d+zCCfb0MTPHzss7jJsBoD3B/hPZM/Hnbb1cwFt/AeInjqNxl6bMK4fpIxhT1/jFQsB47pbDHywgT/doPoHSp0BysvR46LuQk2GOidMuAX088bosBZn/kuWwKzUueKI9vAMI2MO/v0sj1giqQN/UeopGRnz7nQbi/PZLB9+6Ph6nA0W5KGfLJaNo00g+dB9DEnO+wfrDGqtDZp8W365DZxDgzDoYfAcX9GOERj4NCe8c8zcVsH0075zIP5/Zs+xM4hQ/FV3M7kt54Ku9MSpkH5IdNPB9IX96+IT7e5Q1ZJ0xQhhx3cmKiOWcF1rjXtDke8VN5jhb7JPH+ODBPzStJS9qMaXHkfw+f01TfEJL+CdIawBSreSSXs0JrZf5k+Y/3CpTJSe7J+XsN7o+a9XD+tsKxK+Qf/zjWzYaBOOZIYeDnGmWH4shfFu16p/LfT5Duk2CK1UkoSfubINZPT4ApLnC8ZlVJX+LvGzwuhU3Yl8ZY9RP4qiesq79lKz0mk8lkMplMJpPJZDKZTCaTyWQymUwmk8n02ZH9IGsymUwmk8lkMplMJpPJZDKZTCaTyWQymUxPSZ8NZHEkVImTbMNut4FrBDG2TyuOkR+jqbY+k7oQ2G4eN1uvSbzoxQX+DrxPAENDpCfjznC9jNIm2dh2T8QrEVGMO4SdBIc4io5u5edjRA0RHxzamq+IIwEWxnHb/llvCqlI5AewHRnRBMzn/8/em8VadqX3fWtPZ7rzvTWzWFVskt3N7qZ6bimyksiSbUFBEsMGEiMPiREEMALoIQESOLIfAyTwS/KQlwBJHCAKYggypMSCLWiwWg1NPbAldbObzXmqKtZcd75n3EMezt77+328a/GeS1ZJbOP7A0Qt7rvPmodvrXPW7ysYZ/0vcUnIxiySbr8HHNKVyxfa8Pm+YGPGjnUo6K6iFIxHcTDHw9y9cb19tnPxc234zNkn2vA778k7w5ng8S4/L8ji9OwX2vA3777ahn/xzBxh++kzgok7eigoDIBH3Js7wlvbuC0YmucuCfKsRB02uFvnnOvWuJfukpQ3DSJeiLmQ+DrAoBzmgvaY4Z3hCIjBzXlah1Npk3VwCv/8O6+34b/+M8+34TPL0lbDm4IV7gNBVBGNXeNRiLW7sy3tsLMtqJ/ZOeGZxF8TDMn5z1xqw5cuCCru4C1BHB/88D1J/9q8vVavybsr5zfb8O7L8u6PXni5DT/5rCCQ1q7IZ9fOrLfh7buCUBnV/bBpP+c08uvgQNoq604QlvcHK4JXmgFTWAD9l2NAZTV2qcoCqBSi311A6FpqXuckV/czNe4xj8dpdOxd5zSGjlhDIukjjPHZwRyDcwRMDLGYXfSrAXDRMXBvxM11gDIskHfSiJp1igiv903OkhdgbRR6NvT+CRyYEFL6kSOA/5IQyI9dvvWd9cZ2AEK+DOB+F4KZNPETV6TaDa8y7gBWT7VFcjwHLAMxMFyWlX1ExCAjCvVPj0rNC5LPYV7h8zJgCyQhTLSn/xEPy7WwBJyGdZEkxDTSzkQ563hoXIfKrvBG3jfeh+RFkicBmD4K0uiksf9R4g5hikPp5/HxzylckhqPqPUF0NBxV+bvzIPrjmjb7At6rTpE+AiYNRIl+7KmVsAdF58+L2nW+NfzqbhjiGGHxUOJOwKaMR7K2lQiXyPgkIeHgtd0u/N3doDtvAFs2hg2QgKs3ApsgXW4OOgvw0YYSJ0PVuZ25mBd6nXpSbE9aePPYE+UY6y12GPdevHtNpwBm8v+N60/O4HdyP1dgvWXzw+ApOsAdZgCzUi3CuVwnt8KNmueyt8z1Fu5IjYCUbUJsIabnxIbcvUr4qZC7VMfztvw6IHYtdsv32jDN1+V58MfviN5AUp57YLYipuwVQdr0kYNCjXtST/VdhbtfYaB/JKnLd7ZOefijIjj+t0A1p92o2++dk73j0phwWDDwUaK6zD7nkLpAkmmEMxEyAHZSHcURBk3cSaJ33UF6zNOAu4osCeZjmRcj4GJLGfYM9WIRfZx2qdL2DMoBTD4tP9mE4zP2kbgmqOppbRF/LYA61Yh+3yuBGgHA2ceddAndqVNhndl/3YENys5EYwYn2evyP65V8/TUQ/7RZ6/oI+zPD3M7+UA6FnMpb4erNY8jqWQC6wQHvavWKexAThOqsAeI+day7ES+23IZp2q0D7E6qeYg7IRcapAGW/KOnYf/ea3fuvrbfgffeuFeeAcxtKXPyvhd2U+VmjXB9InXRdIbbI7u/QZVffPfWBYH4hrIrWR3RLMqXuIdPakDG4V6GPlow3xNPt+vot1QfW9RfaDIZyut6+oWQDBQDrBccC5ouMPN+IZFufAKoDhDWFzfajgGFhqxhHC4KqDCcRNpLQ6B20M4QVQz1So3ZRLHNTFzFMXRA13kWZOg5doeTwm4hj2pCtxWtmsNXCL5nYxDl55S8JwM+IuYkxuyXmaQnQf8YAf46M5zF/m2ES+74gbEfc6UOAPgCg//5NtMDkvCObZkdjWbvja/O9wc/LG919pw1/4rNj+KdcdzA20yVOMlemU/XD+j56XP/zaUQXwq5xL8noMhb5ICn93EBj7/Kw7bhfS1WPorGrG+HgMWXpQ7c65qPrgOlIum06JLNbfS6FtfWs95oOsgrsZNdyJLCa+1+8eieI62pQptIZ3FfYZ5z+Ig981hNu5qbsPf/YXcoflswsi1ZdOTpOI4YlyXeJHalMNhjgPjBPG4e95nvws+J7JZDKZTCaTyWQymUwmk8lkMplMJpPJZDKZTin7QtZkMplMJpPJZDKZTCaTyWQymUwmk8lkMpkekz4eyGJoEUxiEh3P9oxXtgvFNGqD6so2kZq4Vl4qRASiqR+nuFYOOorLgEYm3SkOFEdfPT+OB54xGwWvyctF8QRX1mOFd0q8QafSmddRGbyuz/zhMeo5QQURVUsUCFGxTbPMgBYlogGUKYVgZCWOiaKKgYlOgRis65CIglKhDiQ8BhKutykYo8vnBF/8F7vvtOGNVcFOlBOgrur4b78rOOK9nxT07fr5tTa89Jbke3RHsMLnr326DV/51JU2/Ht/8ntt+HPZPJ6rXcHHbQ8ESfbmUBBmu2j7V2/fbcNPbQnmYwmIkCwVNFRT4ynwVwmQJBVRxqXgQbpAwuwALZKMpE+MCunDxVTCk8N5uLsscRyiffp9Qd/9wbd+2Iaf/5Lg3u50BNO3e1fKPMiBlt2fxz/rAK/8CanP9X//6Ta89Iz0g3RzVfL1iiCGb755sw2f3ZC2WANq60GNnNtEffY2Jc1NpNPfkHLefEvS2d4WbMpTn74q+X1KEIhljVse7QjuZQgUUwXE3mgI3BswfT2gVTpoT+Idigkw6jX6JeoAWbwIzYqIKswZClNMrFAdJlpdzbWFHy1CEWscEy03k/c7W/MxRuBRuSf1uXtf2uHghozfbgfY5yVB83TPSL+JFeZM0m/WgFzRVlBO1gkQrkkIWRTA/TXphOqHeJaQQmvXSaoWwIB8FD2OOL3y1W0IN6dws8Tz+xGqUQiD07yygH2kXBkEmrMMoFVa9IvCVWKdJQqcazcxirQziEoLYBJ9UtifQF4V5YxI+oRrfeV7vVXqsb2c0/OKthVZV0Azsmx13bFdQ60WhxBvjo+ZGfXhQKyez0GPYpx8lLiraQDgQ+wzHmeePlmye5La1QM2NoBiLxWqDX2lQeLPZG0rsJfIejKPs19XcM2QE4OPcI71ON4TG6UpcQRkrkI0dbFnWZG1I98SG6HsCKqtg/IoYN/e3HY7P0X+gEYmBq7YlvyNgTkfDgAAIABJREFUbstaN74jdsTBu7LuHRzI+7PxvG1zYCHp6qK7Kni4LvB1EcuJbA8S2KRd5B0YwKwucpbBVu36scMF8aOwhcbYK8RTojOBJK7LQc8IdCGTIuPTQ0FXRsDJlkTS7sn+gGjbLvDW1fK8TP2rYrNffF7cn0Sww3LgqnfeFdcZO9cFvbfzltjEXQyifjbvLZ1NsZOJ/OwuS3/rA8/aW0U/HMC2QStGyfF58qR52TmNuKWqmOsBnhNXSrpkHQ/n2li55JF3C8z1Cdu+CyStygsnonreR9kmRzI2ity/GCtXPQn7m4SXgFX0odq4F2ZfmhJ5jnGYZn77I+dK5bHzMuK36cqA6x/2EqrExP2xLrge1HUxwp5lciBjabwtz6dAxffQV/ur0ofXzsqc3VkDOp3o0HoMFXBRQju80yXOHGOZWL8j+Wya+NepZs1U+5cF8KN/aXZtQI8zfYVnD9iHp3GdEgHhub8jZyHdc7LXTrG//cN/8Ydt+H/8s++24R8uAeF7pTkPAI64hDsAuB5yM5QB50NuA6jWXWJTPfbfG+/IsyHSJKaY+XsNOFdqBe+gLhRCd6UeK3QLQtQv7BI39Z+rKkUn9ecFEMjK9Q6ee1yrzPOIsUzbqQkrnCfjZvqcv1B+zGUKvTsjsLMWXCYoRDTz10c/YBxqEeJBKMtW5z1Ux6FxGqpnDjfMfd6ypeogWYLTAOqZWSECmxvSVZmbXbNO/cWP5Nnr1/Eu4nha7B+3LudtCv/NtmA7w0Zs8dWHYoe5++L+K/r+z7Th/pOSZv55GYfdmaxBwzviXsPti33c1Fy5KmfA23cknR7cF5Q9uMqrgGZOeVYldd5NpGzN9yLlInuw0PlYwIWOwgN7nheBHW7ozCcJjGV1Zk9XgXW34c5RUcP5bmhvegKa+P06yd0iw/weJTTctGuw47Ygkcasz1hhj2FbONptHJ9MNGBT1PUVXlt59sg0RamyG/HJR+3qDFJ5iWiLHk+byOvQmSXHCrtksoCbiKb+VVuGznwWtKHshqzJZDKZTCaTyWQymUwmk8lkMplMJpPJZDI9JtkXsiaTyWQymUwmk8lkMplMJpPJZDKZTCaTyfSY9PFAFleCSgzhUXi1uKrvrxP9QkIEr6wPibhF1GkMTFB1HAH0/nAaN9gjYoLlonaEK86aQoP4nD8dSggEJyPhFOqYV9mZPq/VR8C5NZfMcd1aXYGvPNgK51zGa/UVr9ID4QYMbu7BxoFm5nLWvUI3oQyoUOILicXghf0G6ZQoLBYbX96eAbmRL0m+n7nyVBv+zruC0YiWBX1ToM0b1NX2rTvybCpoms4ZQWusdwRLce+tW21466c/1YY/93nB5v7FtwV18fZsjtd4Phf80pNLgv54MBb8xt5EwgfAsPzgLUGBfO1pKSeRs2XdFjFQNjGQIN0Z8GBEB6R+dAL7am8s73SBxNkdzhEdO0BRddcFMbKXSp+8NxYE4Euvf78Nf/nv/GQb/uwXBTkyfSjvRzV6Z7Ap7VCinNvA+zx45UYbXl6T99eBcFu6erEN37ojqDgivZbPzPtNCB/cvyzYoz7GwdM/If3g4S3BnLz6vdfa8Oq69Mnzz16e52ld8roMzNceMdIYSjlwREfb+234EOOt1xdsWqcn/WlUI1Qq4JiJToyA+VK/ACI6QmEu/MjRpr5IvSHWlzGkQRCeiDSPHAg3V5cnAQ8vWRXU0CbwOREwRtW+jLcJ+vDd16QPEVk8QH9q8NXZGnCFHf/yPMuBV0Q5FboTFR156oJPCqwBIWyrSdT0myDKLYCLVpAa4lnZx6MPV+khNJBqTyIG2Vc8yJUqgI8jUjFSeSUq1p+vtPAjG9unsd+2KejLACLuz9fHndNISWKi28+FMME04hZBEPnyGBi/Ko4T33j0yMDHiRRayOUI32f7hD5QdyiFIArEwbVBvYNwTgT19HifLMCkTWA3TYlnA98oxjtd9n12iRlRxkizXmtiriNs7ynyMgTOi2XOUIew0Yj1bZCEVQabdRlY37OyplVPyzs9DOY+ys/+fgn5imsM8gxY5uE9saeO7gkCefJQ1svZA3m/hG05nAl6bgbMKbGtvRrx2wfWNQU+N8Oam/XERulOuKekneFE6M95OS8b8VyTlC5UgJvNMe/1sK8B/rQPm5PItXIE1yCTeZp0JVDsws5CfNm6tOHZC59sw+e+8ozk8aHU8/j2dhveuzsPjx5Im0wfih2YT8Su5bTfQRkyoC6TlHUr4aWLc9xfCncRKfYdKexKPk+wT6jIFlNrRuD35fWaVSEO2ptJGfgc1wCM3xL2l9pr1+UsVPYwT/Qk/QQIwmIstqLCESt3Hegr3LM3GFxsqlk9KWx2fRZBprPURRY4U4iaMcnFHXWisO1AKo7RlycjKecY+5DxGKjg2oUNbaIe9lobW7LXXX76kuRvWcZEFdqDYt4lWj7pzt+PBjJ+Mrpd4rkEwqWymyUddebhjts0KeNeYG0P4fkftR4nmrgK2MTEFPMdjki6DSjo5qYen9lY/j4eSNsvb2614eGLcubxD3/nd9vwrw1ljnNPyTzpboirIHemzs0DlOEePndFXAa5m4KE59maA9ZfIYvZV+vzD+exU51zzl0SbL27jvw93ME74nZLIWRZoWtAxW7W5w6c1NlWComrGKH+d1zg+Ul2If9OXOQiWGPi5BO18Z0rhCbmHMg0gbR2BVC5Mx48eMKYx1Q+MNcrBDLWEVVOzPXqs81ztittSRaz8s/vqpzse3Ad5nX5xzj4LtHAOPd1sLMcbBSVx5eA2n7xVXdMn5GzL3cRfZ9lwHmnQkqzndeAiea59s25LRrfutw+KnfkzLC6Jm7j8g7wwdviAmII1xTFgfTJbIr1vTd/J16VcXrvptT9OzfkfOjcEzI2p6jnDib+GWzLHmyaJG72SYG98AJnBPyehXvjSp3BH7eX0sp/hhSSwhHzuwt+N+CdPgJzEL9/wNOK42CB64cq7/VBT+g7F4W+9R9RuErly28XNKhiVRy1APrjVghozM2h5cPXLnqqJY7ZHwdVBub3R3G+kC1gi6Se9EPIYp+bD+ecS/AVaBTBxi8fgS1E29+QxSaTyWQymUwmk8lkMplMJpPJZDKZTCaTyfRXK/tC1mQymUwmk8lkMplMJpPJZDKZTCaTyWQymR6TPhbI4soB8+K5Mu6cJlQIrovX6/1X5vOIV5WRaIBWkUX+NNtnAFYRM8X75upKNGkR4KlpxB7RVfMP8JtyXrdOiUZGmPicHPfnC+CYFPa5TofX24muJI6Y1+FzoAv6vEsfA3/BusXV72k8fz9S7YqXgfkgGjpDmkyG5ScetsFHJwo3BtQNEQmI40Eh+ItPPy3Ir+SPfq8NT4BNK4DdiqN5vzi8J2ive3cFX3P1quAvLpwVxM3L773dhq9NBHd8+TOfbcNLq5KXH+6+4pxz7qn+E+2zQSzYiidXBG/88A4QqmjDl+5Jvi6eE1Tu1VXBKjfVXKK8RIXFfeC/IkFrROC9LefASKFDT9GIGVBXac36GuSCLTsEJu/uVLA/oxXJy/pnBRn85kzQxOvXUc4NqZeG8nLzVcEYOWDt1q+cbcNrNWLNOeeqifT3OzuCLFraEGTwlU9dk/eBKZrUiKMJcCOHDwTlR6xLfxWYsT1J8+xlwRGtbEl5HgCTdPNH787fBd6ouyLxrQFlPN2V/pHvS731+oJ4Ia5rBuTYBJi1tMbwRIW0ZZFKeTrA12QdjHci+yKgV4jfQL/Ja0xirOYDok9EZQgbS9QQypYAE1TWcxKJQsS3ZDFQbV1k8IzUbX8LOOKJjKsjYI3He8AD7szrPwN2sbsmqLYU4Qz45IgYzQBOxSeFslVYKi60fgzJIkgSX/oKwRdonx8nhRBACnVYBt6hMK8+CtxLKIYogITj+w0CUbkPiP35LgNjT2GAEY9CI/P9Jk8cmkRRBupZE9SUoeVNx9XIc9ZxUvrrXhHZYv/vFjUO+vhzzjUh1FFIoXeiRRC/H3MpTPEC46b09JuEtqya0v0IWa41EcMl+8I8HEJrR0DZcV1kH1fofZDaXI/IUbbcPM4Z6UtqzHiz4hL8QdUFEcxAOTa2dUw0L+p7BpQxbfwSbhVK7BajTP5nCSjWPJqvU9EVsZsGTmzVJc4rRCATN4f27twRu2QPqMeD+2J/DR/On+89lL+P7wkejsjzDmz2PmwuonIHWGs7A2nzxmXHLOIeALYIEIB9oOTGhZQtgQ1FlxUx6l+hf+t8dZFOtAtMYIr96AFQx8ClV2ifcgX45k1pl7Ofm2P7kn1B88124P7kluCNh/fFbp0dSHk4TuMZyoZ+c/flOWqTpkCGuoqR76zDMSvPEyIQgUbuAB1O5H5W13OG8av2zpyC0IYdpFkBgR1niMdB7bjG+OaYCWDTItjyPP+IAjaSmnsm8zbn/ladBRwCtQgp9xbK9RP6NtCVDT6RyNiUCE9iD7ku8uwC8+4W9mOdATHV83CxLnZwcD3nGoG8xJwD0T9KjIO4PL7WK7sFqOUyV5UlURPLTXc/XK9ox9R1oda8gGsIjU788Vnpg7ZiaE1dAK/JvRz3fs2erUywXoBI+iu/86/b8D964c8lvk3gT8/IXt8dCU5fYWvTej1YQ1sNMAdNZA5024iDC2YBxHGB96sOntfjbR1IYSD7HVDg7o64L3Iry/7wZIznQO+ekbXZNThwheCl/c4zvsA+MRSm2ueBvy/S30PPsV6qw9zmIDJhOwQMKm4mFNYXn2U6PBxo2oV1lSq/BxIk7vcIGGug5RXul25PmvgxNzXz/7G4VbsRx4wy9AKoZ7ZzYzuxvBTWQtVvJsjLfYyJl4Am5mHuT39p/u8G+ilXV7bbPpDfh3i+zLIhbpxVuTelHOmrzzrnnIu6n2ufZVufkCJsyXmsy3HWuyNpTvdlHMZO8hUvY/6azs9r4vsy1xxFko9X3nizDV/5lCCT81jyrdwnwr1WpL7faNwK0DVB4EsPSKF31dcv/u9XOAc383QBH4NxIB01eovc+5zf1/jOnKrAhih0blIFbJGgPiSqVrtVxPPAdFOijtpQcGo83XlbTPcnJ9TXImcR4wCePqoCLGVPviL90P+uzuGxOJzTbZjTLmjqiPNe5G/7RcrsO3NwTlyXqncDccSBfH+Q7IasyWQymUwmk8lkMplMJpPJZDKZTCaTyWQyPSbZF7Imk8lkMplMJpPJZDKZTCaTyWQymUwmk8n0mPSxQBZTpSNu1495a79FVohb+XuOW8Vp5C9igSvRKW8hE8OnyDK5Tts5lwI1nKq/4Po+0AQhrHEErnFzk5/XoInS4XMfJs8556bAzE6JHCVSqiauFLj2nTvmAyg3YopRWVNcw+4qZJG04UyhUOp3gdiNUXaFYkLcBbppAjwuxfI3iKoc19cVmg540hh53Z4IHu3KJcF5rXcFo1FM5f0ShIymPYd7gqa5+94N+fulL7Xhi5cvteHv3BVk8dGRoMDWNgTDm06lzn9wY47Z/fmfALIYPOALmeBuLqwJcuyNA8GGDAaCR3ntDrC+q/LZTt272CYNss05jVuLFKoMKD1gjQXq69wMY/JwR5ArazW2ZRlo4PJIyrBBlC+oPkvAvey9+6ANf29bcF3jzz/bhi8/eWGe3ork7/Ch1P3RHamr6lDwdSubUorz5wX1XO4LGmj8htRnB9it3uX6fSDh0gfABL8u+T68KP1tZVMKSuR4D2Py0tPSF3brctx97377bADE2/I5wRX1VoHmAwZ3sgc09L6ESWAsgYbMh3O0Sk4MCVF6QAbmQAMSI5kAiVPinQR9rsETc+5cCBsLEfHCub4c5ceekzpEOtsI8wqqwWUoT8ww0hn0pD0HaNt4PJ/XcvSPg9uCXYy2pa/0V4H1uShxJLG/bJQPg6fqU6FiT8bDLIRT8bXbIsDVBVB1j/RzC8qHPDktvjiUxyqU9ybuBcoQQrJ4YF7NB9pg02sLtjEYPMxfHELvBbCLGoFE3EyTJzxDmkkAqcR0Kg9Gybn39bkmzPiSUF8JYGiZAX7Ug/UJYYoVIoof8+ckqGCfewR6nHHrvqcS9T5v2lZhNpX9DFsEdomDHVwCoUY3IpEHn8y+SbywolmR0kf0Pl8JrFO+eSgdS/4qzuMIqrGPzMQqUbQbbfX6OZGszB8oaK4D2z9ivgJ9Qo0hz3qg8LCqrSQvBeqQc88MCLssEVcfYn05t1UjSuOh2JLJLmyyO7KOHj4Q+3x6U2y+gwOxM29fF7cj3EN0arRuClxll7YKyrDbh22D/UYX2FSFJgYetxOLDZDV7iD49wR4VOJ7qxJh2GJljr4PNyJx57i9UNJuuSS24sZlqfHNI7iruCuYvj3YzcOHUs90dbGxNbeh1XiYALELjPV4CLwz10XuPVAvap7y4Of59xlmIeXOBojILsIp9kwra3BNsSTP0978fe6N2PYzuGeZjNkmftwww1VgDm7cAOSF/3N05ROrPRv2/chLDuxl5MF7Rph3ZgEeH+dJYpoz4Fk5D8UFdhZ1v+XeiO4LCqKBuZfo+m3flFks/fZCXJezzHleIB9TljTnY87vdH+CfsPk234Y+/upevfHCFPsXBhVfJKIMua6mwfQshxPRb03fPclOUP5n/6VuJf6jVuyF3dffF7C2He5l19D5OiHA+5T60YfYrMHVLtCsiJ/rgBO9iHQ4QNiWT3Yb7gPch3k6cZtCa+LGxx3FqshbYdlpDOQ/b3C4zZzxSJ7I5btUSuEdFQoYzznfIg1QMXTzGVpIG6K/Y1oaIXAxPusi6YOmVfijYkSHgEjPUSfUJhitDkRw3v1Wktk8aHYLSpuivFV6PssA8evQjbX//IcVx2MoH4eilsDdx/hl9+SMM6c3DNXkcc6L3Dz5bBGOLgjUHvNJZTtPpDBb2BefSjnrS6Wc9V8vXYBtoU44lttMLsj63y8/24bnu6jPPCzE2UyxkrYLi6ah7Mz0sblXWnD198WZPHfcIIsVq4XgUXPujgHxfl183pw37GAFjlbUy7FPLvWlO4DaXPRnqmI+KdrlZPyRzeNLPvpzqTC72BfE8DWtnEAuR3xvAJz+tTRDuWZB90Z1bZ3cJ99yjOfIPH9g+NR3//QblRHWOwTzADDeKc2mEJHJSGxLtJQvWBubvaMkXITRbcHfvdR7EPa9vYnmXvusIbqVWHGF7SP7IasyWQymUwmk8lkMplMJpPJZDKZTCaTyWQyPSbZF7Imk8lkMplMJpPJZDKZTCaTyWQymUwmk8n0mPSxQRY3CBleZU8SIGSIwYnmz3nTnZhiXh+PYnkp5hXziNfHed1b3u8CdVFFDTIBieKqcoEoiEMelUxH3ukgHiJ8BbeLK9byMQeqjpsCLTZG+AjpjPGBGctcIzqTVFAQEb6fL1i5M2KkkRlWBVBXXbRhhjqc1d1tj6gBtFUvk5Iuo25T4ExT4LeyVBAQCT5b1VhhZE+jqNEmg1iGwEMgiz976XIbfnZVMBffn9xsw3EiSItyNseinU8EW3H9PXm3eE4QFelTwM1+UzBs29cF83HxqqBIemelf7x8a14Xr40Fk/PT/XNtOFuW9vzaQ4n7rpOykUT65t7DNnxhe60NP3/hSeecc9HMj4jOEUmKNCNg4wboW5Mlqf9xKqiW5Rio3EndJ5HO+UoQJxv4+cgbO4Kbmz4UVEn3nLw/BIrrxRdebsN7+/O6/cznn5a4gZjZuyN1MhsLKmTvFpB4F6WulleAgQO+bwf4lX49vy1tSJ/Jl1A/I8nr8Laknx8IhmYV+L4Y2DQHDN5mPcf1u5KnHMi4A6CZi7GUp7csGJQ+UGAZEGHTiYzDyZG0YVmXLSVqOpe4iU1PiPZAXeVAE3cxZynEXoPARnmJWirRJ2NgjIjFYjglEifD/NAsNsScI5wCEZ6Qd086+wizT+HHZRCbVg7m+U2XBCm0MZU2LobSDwr0iRxonHQJdbUi46D04NwI2cgTtbjKq0RxVv66KIgCIRKOSNq6/NUCOJwg4ncRNTZEAHd2avTqKdDH6s1FMEGBsiVBNGHLIzox6hBCJYTE8bk+CP5ST2FTMd4TxfKTcGCsEoc4mR13B8G+FAXw20oBJCwxQU37qzEYQBYTs6rrE+EAbq+NI/f3Q/WUiPBQ27IfYv6MA4jONr4PiRF07oPwSR9dqj4Lf1/1uSgJ1U8VsJWpOIDEU6k38wdjwRLxUZDSOjPH27wkIjE07wVQysHxzjnbE0dwnuL4COD+1CeJjz7hXbVGAE8bx8fb2znnipmy4v2q06+ACp1dknU0fUJsNQD7XIL0LxyJ/VXeE9zu/nVx/bD/3tw+HxGnCncVdP9yhOYMiWUm5rSLvtCrUZMdrMVEZHeAOuz1JdyBPRsBTRz1xF6I2efq9PM1YPWIzGPDAtlcXduSx08K4njlQOy/Erbi0RtzHPThodjG3C/3V8XmWYJ9NgKOcQz8+AxrUCcBvhjjvXHlEGGPmNH2C6wv3K8fHCG/QFCO7sNtUjOXoV07QErHsKsr2LtlD22PduvQFJr6kcQNXjLCOlbQpcYQeUU7jIG9JEpZuw06PpppsxKjTbwk9wwJcJkx8dro71PY7dMaXx2tyX6E61yG/XqP8+GE8yGQo4G5tJwA+1mjO7lexrDr2Va0RTgzKfQ9E/KtWYF5XLl6UFFgfg3YtmqOXcReapNEmrTZiZnn+9yzsH/WzzP4dokxdx925eWVEmNGjWWJT2H4N4DbhUuXX/ln/8o559w/jtHexP0qlC0ivPke3qF9igzQdmtQsTiHUrjZSQBxS7Qr9mMOfd9lQNU28eMM0mWYo5++IuElxocyhFC+zIvab9VtEZ1sCwQVsiOUC4pmT50H3vXbXKpNZoF0iAROPEfaM6B8iSNm2ULrAeuWcwbtyQajSvd0zDfcmLl9hM/IeqlQvneB2sYZTds/2GeJOj4DjDXbnohq9gPVn1GHD4Dgfu/O/F+cibldlGEYqFtqRVx9JRtyVlnsArcc1fFj/Xcp2ps48YfigiJ+AeMjljPbuBJMcbkl56BuXWzBTq/ed+7LOe34rqCJZ3vShgX6Zw/fIxQDqfPJkrRn2pf6LMZz1Ph4H/OOkzI8uPsJSfNA+kHlBFG+gvO5g33pe70uMfzzOanExKy2t4pqG7AnwOqPSV9HNB2cfzXLF/fZPF+GNwrXoVvJBOlwwBd+e79obHzuC3mmH3CZqNY37iz4vkIpH19fSxc4C8BaTJRtUTEdlA1xM5XmjZirONYr5d4rop3jD/McNDw114hfdIpMueBk+hwH7Dd+nHwcwR1F8y/PDFUzsGyIA50vVu6w+BK+H6z7TRmh7SO2id/O4uO88PenCvP6pKS9Up+VVXCrh3VhoM47MY9/gOyGrMlkMplMJpPJZDKZTCaTyWQymUwmk8lkMj0m2ReyJpPJZDKZTCaTyWQymUwmk8lkMplMJpPJ9Jj0sUEWR/U1b4VN4QukFzT/E0Id4u6zfnoyypBXjlX0yTzNqmTcftxcCNFFBNSU1+CJ6KzLkbO8oEmUlR8LkeN6NjHA5MoQQ1zW18rzwl9XxB6w1tISGCn0nhLXvRNct+fzaZ33Ma69Rwo3J+92cU09ZT0TjaTyi2v6dZ3nqCuSfhKFFJBCML5sRRARW2cEyzW8eV3CTuLv1AkcOWms8T3BnUWFoGInU4n7zHnB0N57V9AZ5XNSzp/7j/9uG97dfsk559ybY0HzfCHblIzvSxvnPam3JwqBtd3e3cU7ks479wVLci2boz1WiEQhLhFIpwIVlwEVVz0UrE/nCO0JysmZgZR/ViNhHlSCB0ueFITHPWBTikLq/umrV9vwt7alDjeBTJ4BhXH7zTk6JMOYefbTEsfmVcGqjO4LnqUA1mX6ENiWJUEq9VekPOvA3YxqxNEu8MH9gXxuwDg+c03SeSDpPLwrmJMEzzeBvqnW5/XVSwUTMzuUNs73pW7HyEuO+llZF2xMDAzeQDFMgCGu8Th5CSTaRBqZeLAEuJ0oQb6A5hlhPiyBqOjX708PBVGdrUq9xX1p7xL4HKaTABs3Q/k1KrZGUWCuibhSEoFMjJKaZI5jgiXmOuyjmRF9BtRwHLGc0iYZyjkBgqjakzpyQMV1Vvp1HFIPpC4T1bUI5jP2U0uUWlxICFP8iPXI4j4tMvkRqArlPWlcOiySpwAaOvBRru+xJ/0QGkfHR+wR1mt0cpaNiOOkNkOjAEZoEfRupHhMJ2NwT1KoTkoWWmEKUea63xQw4mJ8rgBHKg6AcIkdZF6ij4L0/pjrpPYJYs4D75w6zb+K8R6cNT3vclypqXlxtHpIp8VbB+epD6lQTuPIP5d542D/IHKSmFXGx/pZghF7Vezp9UtiW23WuMz4QOyGCdxS5GOsxTuC48uxRk/hAmMCm4fv0N3B0eF833DAvAJxSxslxbySAX3bBTY+ge3QHcDlS20XrS+LvR0D1ZovA2VM1HEf6F3iXNdlj1MNJI+Ny47VQ6mH/buyHzmEjVvBPU1nIPEN1sTGJu54sidtMYIrhwZr3O1IvhMg82iHRV3sL2EjbS3LviYHIjOBbTmo8aMz2Lu7h9IPEpRnNZP4MpJSD4F3Bs5VrYe0S+s6nwI7PMLn+uwffekHK2dkf9Bf6uEd4C27PAup0eqFPx+Vcu9EbCrdRPlxt1RjTxJnrjC9Adu7xH4jhx2cK3yfvN9dlj7UIK3pfkS5YEAZysB8pPDwyv756GuKxi4G9CHdE7BNZkBNdzCXEZFO11TDiYyx5bw+v8Neo8S760fy7hCowSH2VRvEkqL+X/7Oj9rwf/nHf9KG31g/W7/LgygenGG/egiUsVIAT8u9z7juW2xKdSjGvoK8MD7sO9U7XMibd8gZ5btwQ6TiZjnZD4in5Tun0Wn7r0L5evpk5B/LSmRXE6da+N0A6XQmgee1Oqwr5pUbWboIQZrMC7HS7aSFz10HnpZo4EtkSxL/AAAgAElEQVQXJHzxnP8dcl5p5zWT5gh/HwGdHSPMsdTFgRvLcIQx8a0fShg2SlS7ClBzOs6t3NYZCa/DIcQy3rkq56fKBcUekMUNqpht/5Lgg5O7sl4VdzDHbH61Dcebkk52TpDFSz3Jy97OPYn/zXecc86ND+ScNqWbhvMSh4ux7mDMxgMglnGWWZVii6Tb9RpNHO6q2JXjO4Im/u6L32vDX/mqvDOaiU3RXxLs8gzpNKjazqM1zZ1zzqXKLQn2r3VdqLUQ2Niuyov8D4/TchwiKXwx3wl8d+NTpDZHJ3/uNPuKcJ5wbsYjwdB+g/EfC2jssgvYHKEwFdon+9w30cakK7IqUIc53Roo12W0rZvwh++UrLcIfYs9pclL8Iap+i7oZBsuU67l/Chj365VuZdgXhdcf+2GrMlkMplMJpPJZDKZTCaTyWQymUwmk8lkMj0m2ReyJpPJZDKZTCaTyWQymUwmk8lkMplMJpPJ9Jj0sUEWNygFYhKzKIBM9FzPTnkdnJ/D1e+SV+b5Cq+bKw4fUC2+6+aknRF7pDC8/qvajG6K2+njfFrHB7Qnr4ADocG6apDKzjlXIt+FQ/kRT9nghhQ7CNgh4DeI1ZuybknwwPXtFHzPGeLJ63bLgU6O8DmQmV2Brsmr8R1SRnALnGjTSY2zLdD2OcqmMNZAqHSADSuA+Xrm6jVJ5+0X2vAI5ezXV9XH7EsPBLF7b/9WG95Y/3QbfvJpwaO9+/VX2vDRVHAez/7Ul9rwc3/4N5xzzv3oT3+9fTbckjTXj4CBXZMyXCvWJW5gLg5Qhzf2BIP7TjbP+/PXnmifEUvFkRkBsVKB15ADPesy+URvVbBo47uCVk1W5kiecihlH+8IbuVgSeI78ws/IelcEGzIz178ZBv+0SuCPImBqc5qbO6NNwVvvLctSOnnvyzts3pe6u0QmOBsInkZHQkqhn2rC9xzM1Y7QBdwntgBjpm4uZVVwaCcW5e2yA+lXvb2UYc1wmYZWLdsXXAvG8DNjICMGY8kvuGRhPuca4GR6mB8dGrYd44xmI7l74dsTyDcFFYP2LQCuMHDB9IuDW45Rf9JRsDHERfRkbHJ9aLAGM+IgyKirG6XEv03DlBNogxpEjNa8bn/s8SCFDVqKnZ+bAbZL5ybHZF0pdR5AYQdgSP5aL6+RIUfp6HKsABlg+9HISRLXf+nxYmajis6BcLz/e8HUb4KvVv/S0wM3lVjCe+kakUASkexf/0Y72asVpgPK4WV8WY7qODrHnxPCJ0YckHBlS8KMaDrcRPFxP74YtDisK5KPyaI9akQto8aIfsIsM+P4nMhhfJ32jlmEQzyX4Y4jyqF5tTQ+xTn7xPwxeqvHxJ/+VhUntw+vjZXz+Bqg2/OgCjl2pVxv8UBV2ONcyKAz4rtyeruDwUxFwPT16y/zjk3A552Mpb1ekK3ErWri+lE7JYxUKF0TzObSl7zmdhwdM0QH0ia+2ppmMcz7sI1AjCb6bKE4xV5J10F7nZd7LJ0TcIl6sv15/02H8izwZa8u/T0ecn3LcEX79x80IZHB2JD9oFm3NgUlN/6WbjKqRGMu9tiJw+JEob9E8P/SgHbcgkIxi6wrBncohT1/ijKpE6W0SkmwLbeuSnoxLNPnJV0ULerW1KeHGvNCDjfWd0/l4COXgfeuaswrP71gitNFRj7TeoF58vAnKJOFND3FR4OtnXuQRJ3AmM2VmcOSBNt2AGqtUNkcsCebaIkpljZwaF1AXVVcp7i+Y/CzH/0eVXhtReYD1vUdCA+5imFfTYi2RV7hQ7SXI2lnhscZ4WzHfalLvbLPaDSM6Di07dlD/zf/u7vtOH/G/Od+8LzEm5cQtwX5KhCshLZuwc869IS3kFBsR9Vas6RQjhePmeY6cNVj3rOlmnGahrAHgfsZ4UjTgNIXsqHTzytkR1FHy6s6ioQN8+N1PuM7xT5DeUpVGb2IbZbz4/UbvHJh9J/Hd2i9eX8ZWUkaY6/86okc2e7Dac70t97+ziL2a3PyDHXJMo9DcLqnNh/zD8pgCbGulOVEp7WdRRzjzjEGSPWy9mR1FuawLZ5S85wsljGYVHIGpy6uc2zPRQEcjz+orx79nPy/MtX2nAPLhaSXNI5KqQtygd35LP3b0jZahsg7Qlqub91rQ0fYj7o0A0ffTzBXsq6su7GxOnHdTxwD9hZlj4xXZczxhHcGmQ9iS8/Io5a4p7i/cFqHecRxk9IPN+nOx28EgX2l8pVY70K87uVEJ22wgJMu1pPA/4PN24L1fkD3REoNwEsA9wN8Hxhgfmuaa5gbZJyrvDBeKfkXMYvLJBO/X4cOjfh8wCmuAgVJ6ItgKzU9aLQyEyR6fA7GtUncKbOc39f3SIfscJb+xcBvqMyrlyG4iy3PoOuEs6B/E7M3/ahflDSWOSS4fFbUKKHdLAL5L6imy2wX3d2Q9ZkMplMJpPJZDKZTCaTyWQymUwmk8lkMpkemz4eN2Srqr2xw1/8xIFvlZubnvyFpv6e2/88w7fk/B1Gon65KOEZfimVeH6RNcG3+xG+je8gjgS/TuKPHmZ4ZwKH7tO6HiYlfqHJ32jgl09ZIjEOcFtT/Xoe6fPHc0X9y7NCXRHhrZjjjrud07+K4K9lp4hmWOGXMPx1Rf2zD6aZIL6Ut1z5KzXUBes2YoWqvtD8coG/csWrkb9sS/hV26iSXx4999xn2nDv946Xxzn5pfQUbbWCX2S/eV9uY/7cUz/ZhpOzkk6/K7/c3MP7g8vyC6pPffFrzjnn/vQbX2+fXS/k11NnZvjFPvp1B7/YWscvuUZj+eyuk1/vv3r3rnPOuWvn5Rdry5uSvxn6bIr+luSSToZfzxd78ku/Er+a7j0pvxQb1TcGxpn8/bWp/Er+yt/5gsS3Jr9Mu/Hi2234P/h7f0vyhZuUP/z2y2143NwS6Ek/vcsbqj94sw1f/ZT8Gu/Sk/Lr/WJbfunHX+zPcJOBN9Lj+tcy/CVXjncL3JxwqMN7B3JbYnlN2ra3xVuv8ovjnYe7zjnn9nCzdGlF0umgTvoruNGA26Ljsfxycox8dbryTpIdv4Haxy2CVP2yV8pziF8qzyYSd5JIfFnH/yujo/15PUuunatwWyDGTRDWD+dDzkcVbjqUExmHvl+VF/jVrrpNk/EXyZhkMN74Y1n1Sz7ebm3+jjlVSuZcqn4whl/mo5oj3BZJHQgLyPu0volTDrGmpP66jzv+tUvdqMQfeKuA5WjmWPXLtCL0m/1HoNPeRDjh9thHjv80Kk/+9d6Hjjp0u8Jz00JBRgK3XJVNlAfak7dyKr/9VXreLWK/bbWIgtXmKSdvnCT8NX7AtuRYDl47aZT6r+Sou8SBX2uq20SB/hmn/MXx/B11s5e3dhbos3w/+EvNJp1TjoFFbgifGMcC4/QjjcwTxlvo9thjVSDN096UP5VYzwuU2XdT61Hl6VGXjXnNuE8q/b8UL9Cjmjf4Q/fQReViTWwy/mI8LsUmzpzY9RnqfMVz247EC7eNG7S4dUnbarovNmk+I2Hpg+fph6XYZNlY6iSdSjrpjuxrOAd1QDnpgNDS5c2iS/Nbn1lX6qeCHV7h5mz2qQtt+OxTsg+JHko5d+7J/mD71m4bLlHnTfrnLstNVN4y3gP5ZoqbKB38Sn6MNWj9quSrvyHlPKzpNDD93Mq5DckH7epbcuN354GUYYJ6XkHfGqyL7T/AvqpZj3kLuYCdznWZ85e6CUO7jX3PM/b4jLdfQ1K3WNXlRanbjLe86vLEiX/eUfNBaD1AOXn7p2I6nptyiiDGvRtuNtH+YX0mag4M2HCPwOQ9LcXBl2Ro7Y5xqz8byO2wGc+FOJeg3+T1XiHCfmxpR8ZSsYldG+ag3/y1323Dv/T26/LO00Kpckuyr1QGWFynNcXcyPpOMe8gX67nuZXqnNc+nD+vxxNvrtK2U6QldT8cwUCYt3Kb56Fbrovcyl3kfV85Q7dpF7n9Gnpfxd88583eQHwsP/cY6nngszw3bGhYappCfF3efpX1SLXzrqyj7r6sL+7VdyX83px2sHFP1uV0V+bx1RHO4Y4kPMXa3e/I/L4ywO1JLCZ79Xk4W6qbgFyBs+FZgXMRoK5i9NUOut50hPM8bP5W6rrgrdxyBBLHPm7pIf0C56c9nGT0YpAxIinzMJ/XRa8j53AFCBEuwxpZyVyy15P1tzoQuyDelngm+2g3hxutF2p7IJU1ehJLfJ2h3KwtU7/RN5vKHJfBppjlct6ZDOf9IiYdpY/vC/qSpycvnGvDvY48H+5hLoWN1sfcODycP18OjGW1FmExVhA8dfvVH8YFXZfX8ejh6N+bxKFbilxfksBnmzCpcqRVhYhJC6yXZexP0xsfzzPwvQRJpKRELrLmtwQ5deWWwZP3QJxKK3f8XCCYpoKTnM5AiTGuS57teCAEqo3xQqIKCruN9FeUgScqEeaStjxYL8rAjeQ08dt5EQmxPHNC+qm6CV5/hwabJEV54jiwjn2A7IasyWQymUwmk8lkMplMJpPJZDKZTCaTyWQyPSbZF7Imk8lkMplMJpPJZDKZTCaTyWQymUwmk8n0mPTxQBY7P3IthGdpnicK73jc2a5zGuvL+HidOApcJ1b4yOp4HAmv4ONzEyAiOohjhu+/J7jiPSTqoca5AMLiIiBzEjqpVphgXOuuAtf0gQVN62v1SYSr9nSYTOwPUT+O1739dT5G2UrVRs1zPyJgAlRrFAOLgbiJPegBZ9ohYrFGJvN6u7qMH/lRgivAOx+OBVVy9ROfaMNnU8Fs7MwEUeFqnEgJlG8CDMjrd99rw79QsE6kpc8+ebENH7wjyOKrTzzThp/6wiedc85dvCDPXt1/ow1/qS+4kw6aZwpUyRowF5M9af8JEAR3p3P8x41370naPclfB32pBE5tegQ8CRG3wKAMulL/D8eC3/jzG/M6eiDUDnf2Zz7bhiMgVM9UgivIz2xJHC++2oaf/5tfacNH+4KTeeuVOW6mmgD5DZTvg23B/Q6/K6hj4jIuXhSEWg8Ik6N9waaU7M/lvF7GY6krYmV6A2kToiP6QJFNgDwbviMIk8GKfHbjwrwuiKY7eCjlmTyU9Lsd4msknTgRJJpCOhBthvibYpLqUgGJ0kF/W0c6R8DqEbfXB4J5Y0uwfs3ce4jPxUNBw3T68jmio5fOCPomWZOyRSgDy9NgfZKeMH2iLgYTUW25H9tWZZhL8UoUwJnIuhJAtREDsgh+VOFp5P1uv3P876B5VUAkFZH8Qa3FiR9/pVZRTx6j0LuPWKfFurkAJuevWqcuR61QGeIQlswXh2pvootCH8i9jxXIjxhe2Dxl3RtirMsJJpMogBMN4lxPQtvic2mgjssU9g+j45xxQnWG8qFtEeIV/XlJ/OaKchlxkhbB/T5OhZBSHyediGH+kONxIS3SPqdAa71foS1Bo9PONSe9/1iRyqfMS0gVEHKqfyqEG9Bq9T6R47oM/aZ5GVjZAH6crgRoU+Rk3tb2VwX3Pd0zYuMvbcp+ZPmSoPfcVOIjivTwQOzG8ZHYxJPaDqcLhBQTVcYw7NoYRaj2geQ9lDSHmL/GN+auUNZg161srUqaqLcS2FS3IuHqCSnn2iWJZ/MTUrZ8V8q2+94cX3h/T9DES0CFXv7EE224OBJ78uC+2M0HwBG++8YNiQeuMS48M49nCRhjBzu0hz3G8jVxf1IdSr5HQyCoYefu70jeuQaVdR/iXoM2aY49WIw1jXupJOU+wP+8cVHCdbnnQeY7p+3qnBhgYuA4hogHrh8Tk0ssdgobJiWnD+/w/SLAFE8y6eiN64WIyDys0kXitwViIhORlZNBzqLTz+OPbw1S+7sZcIScEFE4IjiXpzX2eSB9ZnJF9uXbf/SjNvy3//QP2vD1lU2J8N/5tyWM8xe3L2PSHSIDSb2XxThRmGIaTrShiDgmqpbPqaZ/pki7j/ld+ZPBkSrtbdUP0YaZ5/3Q5/jc97n3h0Py7Q1DRqbCHhMNHHBrEOqfJxkgVI524KECDzzV2klktaeNloh4R70dyhrhXrsl4dfl7G3rJUETD94UVP8mpuPVYr6W3F7GejWWdLrwRtVP5Z3BqrwzxCHB7Ur6+yiR5+vFvK/OUD8l8LUp1oCSyM8uUPU51uVc1poM6OOSO5S6rxTEs8M1UtaX9unG3L8hfdgidIc1ooFRV8VKDNTv3itteHZHwnEsY7a4IPNHtyvzTRWLXbBfST3PgDlN6/E+PpT2rg4l/Qh9Kcs4r6D8DupyXNN12Xx+KpfgGgrnnqsbcP+Ffr3/AGdiiZyhTUtpf7rsWurWtuAMZVBnLsSzLuAKhfsNvoOx7LO9I4Xv5eeIcPXjcUNo26aGlBuvUv4vV2txoGxq/kKanL5U12/OJfyuHijOnswjz1xOsgtKhYgW0WyKFihnzPo/wSVSiFLMfFcV2wF9z31wP3DOubgeQ2XkX5cidJAYax0xxWnATRbTzD3liXh+ybgLrpfIDM6ZaH8meCmBAdjYf6yHjPYp4u4seOJpN2RNJpPJZDKZTCaTyWQymUwmk8lkMplMJpPpMcm+kDWZTCaTyWQymUwmk8lkMplMJpPJZDKZTKbHpI8Nsrisr5PPSMrD3zVuuEF78PowrjLzGnQIa6cwvMDj8WK5B7MR4eo1o54CK1zg6vM492NQcmB9K3wv7kNgRQoFind5fVuhhCV95vdEzBh5POoevwQLhRdCmohnVgXQL03UaKsSeeJ182Im/zNDm6g0Mz9eIanjJCJAobBLXt1Hu4FXcLAveJKz60+24WfOXGnDf7QvGI1RjYYSsITWe7dvS9xHggFe6gr04tI1QW58708ElftFoJH75+Zoka9+7Uvtsxf/4LU2vL0upT6bA7m6Jrisw0LiO5PJ8wP01aN4ft3/le37kvYDeffaxbMSN9ozBSKrOpK8PJwIluvGw4dt+AGeb/6tORr6wnOX2me33hKcCHEn94GROvuMvJ8fCIamvC7pXAIibFAjbN4GmmZnVxg0GcpwBLTID775kuTl84KxvnhJ4l4+I/i10Z7kJarRIkRkFsRZEI8CVG6lUOTyftaXPBZALe2/98A551wfGOPlJwSvXOxIv2bcs4JzBsYKUA8KX6zQZfM+XMz8qCHO4xkwaJxLGHeBvOwCHz3YnOPhBNLn3BRIuBHavjqSfjWbEK0l+OIO8HjxClDGNeKP+JiKCNUM2HhiQPA+6+d9wBfnkw/pyTk1OHdj3itzP6pEfdaHtMK8l2BunBFNiHdU3MSc4TnxIy2o/nEiPx+R/srzmHz09D9KDKdC6HEdDaABKfbx0pcO4mM/5NrO9imDQ+LD1UAoPj4n9ihAXWoVQhqHamqRmj8JPRwc96fUifjev0Q9atzyx6lsjRYad4X/HYWiCpQt9nxU9Y/TojMfxU95F2jXRzEfh+qW+FX2MbUWYy/V7CtKztGwBZSNQNsPacac17hBgauTjhfv6N9f0uYoxhJHAfRtDmQgjbF0WWzEbG2O2U1HgrurlEsHyXcGyidxXdyPcmrE1tidrbF1w3tih965+aANx3BXka6KTZYBzZwBCdxfk3CJvVR8Xuy8rXNzm/zMUOrn8N5OG965vS3lAS66v4U0p3Apgr4/HImd+dpfvO6cc64L1PLmednT0S1KDHR0vCJlXlqXNAdwtaFOargglccx2lQEpGEOFynsE5Op2Mc5+9BY+kJe9zOOpV3Y1UTcJcCfpnBR0kH7dICA7HawT02avwNBHIg7NDcQ5U/cbkUMH7HPTTwp7d0QYk/CnDN4phFypdC+e8q5NoSRpII2hadf8Bk/N8R5Sv9I9nIZ3ebgVGWK9wf1eBu9I+cF/+f//s/b8D+JwG3duCDhq+IGyXUwOU3ITse+EhjCFmWMvZ5C+bJ/8DnOloh2d8C5qlm78hh6Bc8JA2nSJk5DKGNiPBt8cOBzWeC4NrSOh/DFfN58NoQmDq6/gT4ccAfWvs9FT9kzyFMPp2hYj9xI1gzXxSK0KXhatcA9qOf1m4Ijvvibf9yG87tytpDelLg3DiSOQSzzcZRImnuoo+Y0b20HZ6OY03Jw/XfQxyIgg6fAzHYxN21gfRsX83di1iGaZ9bBmSn7LF0Sob+VwCTT7RjnmLxGkeeB9uZZSAeLFG3s1VjO51JMoF3YUUWDci7RrtDSkozx7kDyvXpntw0f9QVdvteXM9YEFTCBnTWqDZM4AgI5E5ujQl6nBXDUOeYmIlKnsCE5JdTtxXToUmtWSZ/od+SdzTPiSmEMvHY5k7PK8VTqZX0wz/uYrvTQbCkyxbNu717c6bVO7amxmWi+R1FnP8RlMz58TiWZ0z1hYM5qp6mAWx9F1Wf+GAe/84E9izakS5HmOylFeA/YWXEgTMTwQm5pmlcdz9UwgNFukQvMtYFkKu/5y8kukzgOIqx1RAK/r6LbUFGvB0y7qGjPyKcUjlh9hyfv0H0m/xDX58fqjBpxqO/1sEZFdNOJ9zk3cQl2/D6tToouLTp0uxVwhfpBshuyJpPJZDKZTCaTyWQymUwmk8lkMplMJpPJ9JhkX8iaTCaTyWQymUwmk8lkMplMJpPJZDKZTCbTY9LHAllcRVGLgeI3xCXRDB6eHHG8Ga8yR4rvI48919HnaeLKPK6vV8A+tNfwcd06L4F/AA6IV+ZJpSK6qVLlkfcbMMKM1+t5lZzBEBUz9j9XODt3XApVGgIfEg3Aq+e8qk1MEHFqdT3Hsf+qPeuN2OWqkPcnuAYeI9wBzqXFEbAIxCEzUeRvH6jlIdAAO7gG/7mnPtmGv/HdH8hn4znGYgDczAzh6a27bfjNwxtt+Kc6n5HyADc8doK+vX9bsBydi3OEyee++oX22be//s02/OLwThv+uViwwhXwQl302xnG0JLj83mZ3wEeY/1Q8rF+BJzXkfT9e0DM3poJZqP/7Iak/xOCgH72+ctt+MLaHEk7OhLkxoNVwdfc3pO8XAFuLQaWq9sX5MjL3xOU89Z5wdps1gjfBIik6y+924YPh4IBqYDZIgrrpRpP5pzG5l55RsrWQ95nB3PcTDEDms5J3ArFSXwv3idOg+8n2XHs0eFQEDgJ8HWr56Qd3Ay4O8xfCm1R+rmcscIuxfXn5FkKJBkRe8VExlg6kLZa6woSZgSc29HuoaQ5mqNdlvG5OBbcC+cMarIjccxQF+tn0SfxflmjemdAuSkkOsoWp5gzgSzMUW8KQV3650ZfPSs8Gv/AeRwfi0OIKvXR6ljaxAsVmLMiYLkqhfBCvguukVgPFOflBCyWqVUIm/so5MOWvl9NPw+heRZRCAlLihbxOG2PY5qY04lDrkL4mg8phVpS+M0FPnxCHw7ZUCEEL1GpoXni46jTIoUXQQY/akxxKO7T4IsfZzucdryF+mcwHg+OapHyBJHBjxojHcjLQth+j9S+IxB3gbVLucTh3ovuCZoyF377jLZNlzhkhRHnfohKve/76xk2R0c+l2H978LmoCsJtaWmnVnnZgNIwxnswxncYih3O2obe3yv55x20zGucaErFwTHuwkm2Bj22QT5TnaArsR+4+C6oIez87Jn6q8CZbxaW3cbYo8vITx46pyksyfp7G3LfqOADVlMpF6WV2QftLk+L9MR8IL33xBcpkNbrZxdkThGcMKBupqqcwl/H87q/UkaQPlmfeAVsY6my2LxduG2Rrko4VlDfTDC/nPa+SMKYA9pWzdjb8qDGIXshS0QShPhjBhtdf5Ctxs1mpB7sMC6EJx3A3OTwg2fYv1Q9bYAQpYxRx7bPmRP8HMTzGukIWaY15JzMm6XdmWf9s/+j//POefcP3xNXC25r3xZwk8CU3wgY8ndF1y4izclDHy02wOSGGcXbq9GlGKfpnC/IXouccPjof8duGtxQDa3igJtotInH54Y4sQfbvp2Evh7KM2QQu/79okLYYpDQnyhPu57ngRQz/voH+syp7s1cQ3lsO66N8T1lPuWuJXa+vZbzjnneu9IH4uJpMc5QpJJOsMNydcB1r1iJH0lS2X+XMvma8n0QNaLOJHPTVA900TynQF1meB8bog0D48EAd6cHyeY4egibIrDgBw4eY79HnGdOPsb8rwC7zQ9n0jYtGSYKG60IebvO6mcSQ4yOYfrzYDkr+2frAuU7kDyMYykrbbHkubVJVm7K4czr4m0VRJLnSfI+6ieIA4jsQX2O3ImdNSVs0ziTOmeUOGg4fItmqItajR3txKbbJbhrPn62234xm2xF5a3ZF3eviduHa48JXW4CjvnwYO5i7blPrGy/vU3w3ckJfHFgbP7kJoWQjUE18jQdExFIT9Adf0rt4qcd5AB9lVlniaB7x3g9kOdodVjIiIaF3ET4800S4yfEA6aXaiZ+yIekAS+u1BnhvgmIwrMwSe1Ycg+KdW5CMpJ9xGR//yaVkVejz3llpPnwdhAqDRjIoZxPolUEvVdUFx/LuBir8S5JtNRez0Zn100aJzys8fzTncu3Oswf1XkP5t+v+yGrMlkMplMJpPJZDKZTCaTyWQymUwmk8lkMj0m2ReyJpPJZDKZTCaTyWQymUwmk8lkMplMJpPJ9Jj0sUAWUwUuJU9L/5Xw5no2EXMa14hryMCw8Ep0pHC76v64BHkNvb43TsxDmRPpSDQO8SS44o1UZng/9aCziFEm/kldK+etboU28SOyWP6iat4nLghXs4kJBA6gCNSVuvruBMegsNOeMhBBUPIeP3AepHkCTuM6QAPw6ntalyNUbxQRbzPiRxO5vn5QSnk+celqGx4Da3NQN8ZZ5HWIa/eDoeT8zf17bfirvefacNKXDw8uXGvDt+8LCuXJC3N0x9bVJ9pna+uCyX1r+FYb/uvL6KtjKcM6cCujVJ6vOsGCTOq+XaAe3npPsMt3J4KVefrfEozz8i98Wp5fFATRyppguSqgu4Z3BTl2s8YXpX3J39PPCNI4+sE7bfj6a4KpKbzbEUMAACAASURBVJ+51IY3lgXh0etL3ns9KVtVY9E2V4EN+8nPSj5eu96G370uZa4wW1ZA7L780ptSniPBpjz3/Cfa8ODcHDMy3ZN6I+qYGLwcSCWFIuv6MXi+vk10ArFyu3cetuHlNamrFKhnpcKPEClzyfvoYI6H6QyAySNng0gyIKBjxF0BJTRYkrz08P5OjbqajqWOBz3pKyur0sdy5C+boW6Blbn3puBh1krBITVY52xL+kcKjPYE836EeiuBtuKcPlO0X8z7XNOqE4AuhX8uWwh1ifpvMKoBIopCmCUByEyl1hFil4kckfej9/07T+fjiSxeBFW7CPr3w+pxxq3RmR+M5yVGkH2sCvTDsiIexm8XxIn/938N9jpi3BhjHFe021wgvg+LU62UCRlAAwbqxYcsPBk9erIbiffH/ZeFL6ZNHMLJnhhH6HMBKtVJehyo49O8Xz3GKWsRnBerLTRPhOavD9tvQnMGdZpf9YbqO5S7KrB2ngZfHBw/A7EdCuJ7iTBjBhqcOzDGejekNowi2gLYyEYdjjHYdoyzPO5iIJ4EeouYXxr/BVReBJQgUcYNAjKCHRZhPxTD9s1Yh0SOATPfmRJiJzqqszIl/hEubJY6Yk+tLks4DXSQBPbx/r6gTcewreNx3c6IL16Sto+xvuR4vnRBMJYxUMrxvoTHd8WNy3hnjlAdLAkCcW1TsIxj2J77h0dteHcscWyclfe3Lsj+qUK+ysyz1tDGBa7SoS/TJp6NgLFGe2Zw45Jhj5PUeNEIf48Ck1DIngxhgH2fTTns1DLqXzyUjRLrUdmGOA+gHG2MAZcboeVK2VDc4zyCJZprXXVKhOxp1m6Wc+0AY3YVY2UsfegPf/0bbfg/+d4Lbbi8dm0e+Lv/ocQxlXHiSsSNvufQxxznI4XtxfPr4u7JjX0Y3JBNqLiPiANjBecSConb8cy3AVc+6lAuRdk6fnS463SOP1ebp4+AJl4Ecdz0s5C7GzXXIxway3zHd3bAdFgnPL/EPt69A+T7b/1JG9z6s1clyjdl/kz2cGaczOfheCDzaJThfJkuiXCmkKJN6HrACUHWFaX07eFsfi4RLcm74wJur6aSZo97I6AuK57ZZlijYS/0axthkku+pxPJdwwrsotz1w4Rw1O0D9bofIA9Pd5vz2TxcIg8pTiDzWEJ5liwNyY484nlvO8oFwxv1Zmvb9FYzqSqXPrBCjC8K8Da3umL27h0KutuliOeCnYe5pXG7FhxB+2zwUgwxW4o6R8gzX3YbTO4ypt1pYMUCr07T6iIpV+tTKUeDoZiC/yLX/3VNvz/Hkr9fOZv/mIb/nvXfl6iHks/W16Z2w5RLs+iyI8v5vDlWUwUPBnCU8zlzXcxGoN/so0fYf7M33cy5Mtvs46H0LgfRTyX0C645s9DsNk0YFukWAOmGBN6r//R867rnHuWwHcdHjdRFb7zKeiiTLkck6Am72P+jvxpNt/RER+cE5fN+laf9PcnnS2ub407TP86FipPgo0N9xL9FGhiFaW8355fR/40I4UpXsyGO3EvHUXRk1EU/UEURS9HUfRSFEX/Vf18M4qi34ui6PX63436eRRF0f8SRdEbURS9GEXRlxbKiclkMplMJpPJZDKZTCaTyWQymUwmk8lkMv0bpkV+3Jw75/6bqqqec879lHPul6Io+oxz7pedc79fVdWzzrnfr//fOed+0Tn3bP3fP3DO/a+PPNcmk8lkMplMJpPJZDKZTCaTyWQymUwmk8n0Y6ATkcVVVd12zt2uwwdRFL3snHvCOfe3nXM/W7/2fznnvuGc++/q579Sze8IfyuKovUoii7W8XgVV851yxpDjCvHvJLsQ3ROcU06AcomjgRxAqKCK8CkiwO4PaWIaKp5XnCr2yW8uh/AxPBqPrlPHd7w9lyzLok+IbIn4tV0/3V4YqSqyo8jKJOizivqG5iLCgWN8L19qhDIwAqSc5EAB4Uu1mCamSensH9AXiGvKdqzCyxHSqQCUdL18xhlKFGJRBQQoZoWwDUVgp/Yz99rw2c/90wbvvSrG214MJtjRG4DwfPsSPC0MfAgN98SJO7kguCId5wgNz67JPn65nuvtOGnf+KKc865ZEuwFF/90s+04X/+O/+yDb/XERTH+YHgt4qhfPbKkjyfHEoex7N5ORK08YtdwXlc/qrgeC//u59pw5sYMxO0LVG5K0D5zMDDZls0Yv8kzmsC3MxoR+o5A1NhbUvez4kIP5aKc33gip7+tGCpl1akH7zzhvSD6QTzDdA7t67facMHI6nnT37+aeeccxfOnZV8HMrfS6CT4tyPxOPcWAXQQA2uqwzgtzpAgY+B4Y2B1M76GBNEGQPfU3WBQunVbci5BvOewuoG5r0IdVgC9V2W8s5qtFw/A9IH4RGQcBlqLgH/rCylDERaH7wtGPHp7hwhs/LkluT1nPSlBOWZAFHdQzsUQMwlmG+IZc1D2CuP1NyN9LPI3ycS4tk8mNVK4aSIGsZaFMBSMS8cS6HStLETN8P01XM8Pi22ramXxP8ucZ4hrNwiuLkPjY39kCjdxyHieen6wYc8Lem+INAnsoeCoFTjPfejK4mqK+u1jij7Mew2YssVmjCAMK0y2gKiFjGDOMrMj/9MFkAMMx6N1amO5Skk7eoB6QR/KulHJj8KqfGGcAnkWtGEYQdmxAsGkM7E07uJf6aosHbTbm/6H810NXtxb4D0kwBSKoQ+bnC6IcxjcsrqDs0TvrlM4bwWQAOH5lrOX4u871NojFNRYH1pylwFXB2wbkNdXKG1AhRg56nbIK6Z5UHcCdx4hPLixbkH2pVxzLAGJRnmr1A6hd9eKk9YkJQ9gT1GAeRmAjRiTLRaAlxXk8eevEt7hghP4nFnmN8L2IR0u8HtXq/+LMdmMYI7CNr12KcUGCHdZbHJZ1Oxv5bwPAUGOa7TLPeA8gOa2S2jnFiDiM2fAluaXhJbMAXWeKW2BYkxHj0UHGECW/bcinwuhe17CJcm12++1oa5f82wJ1ndnLvVWD4DvDJcfpRnYIcG7KkohHmlPVuH2a7dsbT9IlhftddX66jnHbqHUeM3YIsEkMVF4B2l+p2QK47w2Q7GVWjygX0xbbDgwFxyTeEaSbtEuUbAnMV3RmiBQXTcphkNZZxUaO/eBenLHKgvfOPP2vB//81vt+HvATfoPvd5CW/U8ezLeYaa7FbkbMNtiisYhz2o25PzCvdQkJ5uW8aTO5RyKKzwieJ+A4/ZP3i4x+fNPCBDybmMuF1iePEScbccY6E9Vux51/nXriCCmHtKxpPzPJHxNHnEu4GzRM2uRHzE02NtcHAn5NbqNuc4eRdHwm+IC6pnfvuNNnx0+34bnuxst+GslH7Yw1lZvoaxX877SgF8cJTLu9wjdzEmI7goK4Emzk+wt8tC1i41AjFkOI9z/x/jLHkGQ7eCW7TDuu4i9mVUfZ5IvhO02xj9M+XZSR9tPvP3pwa9W9J9AT0dAK+cYvxwTznlfDT0773ivM5LIvWdjuTdMVykxUD/ppg+sh6QwWqzwHNq+UBWj4/ugO66gH0eSppbXenLw0r2ug8wHd0mFTWVOLNsPvcVOLufAVMcxzj768ncOH3iCxI+/3QbnuRYx7tSzqW6XUZ09YizNOJZ9f6J353496M8cysTzwlq4DsPeizM+Z0Lz/7on4DfL6jxcdzCoA1ZYQ86q/zo3SjwvAq4HmoQvso8UWGcM8xov9N9JOsWY0+Rl+f/k3Pch87yFjh7KgNrQ6kO1+p/0Cfp3pLzhLJ/YLDE2OPEPP/g9y5NOlzSuAdknbCPqXJi/6Rc8dEua84lEIfjOTLqluenWKNT2vix/3x05nPZFfn7T+L4fcbx7zZ8Oo37HxdF0TXn3Bedc992zp1vvmSt/z1Xv/aEcw6OHtzN+tn74/oHURR9N4qi7w4Pd9//Z5PJZDKZTCaTyWQymUwmk8lkMplMJpPJZPqx18JfyEZRtOyc+3Xn3H9dVdX+B73qeXbsa/2qqv63qqq+UlXVVwbL64tmw2QymUwmk8lkMplMJpPJZDKZTCaTyWQymX5sdCKy2DnnoijK3PzL2P+nqqrfqB/fbVDEURRddM41zMebzrkn8fHLzrlbH5yAc3F7bR3Xf/F9Ma8Ct9ePQ9QOhdw4+TvnOIiW4xXqeTwpEiUG1YfQmueR7LWTwWFlXWZiBPT1duB2+ZhX8HkzHZ+tUJ4GBZtF5CwAIcHHvJrPa+V4niMzROyAltXCIIifItpChYnEY75iP2JQqY5GX6knlpHcAV5rx2MnaItqInlZOS8Y08sXL7ThW9M36zQRB5AxRHvt3ZThsBMLTmW2L3lZvSBo296bgiw+qNG2GZA5n/4pydPGbz/Xhn80EiTMxXSpDXc2BKfx4EjQGatAd6Q1ReP1A8HEnL8oWKzxruCFbrwtKN/eExfb8BCdiDjKkjhZ9OcGHxBC9g2APVpZW5a8ABu7vyPlSVFH/YEgRzrL889GwBUQI9UFTvP8pXNtOME7r77yThsmHi4GgujoodTRO99/ax7HZ6VOzpyTdpsBRZUBYUb2TU4sBjCSRBMldZmIZJ8S35ISl4X2CdBkiwkQMpXkK0YddTrzsMIUAs/G+Tgi1oZodeKi2C7oH90ac1JiUplOwc/x4SScU5MQ8WwsT28g9dL0odGRoGnWgbvrAQ8XYf7YvSdI79lEMDTr5wRt3gX6JuoCv9b0/RBKhbi5lAwkzKUBnKpCIDZxIL4YuJdqATxbFarnE0iXBfNK/HUAD0ct8o4vf5Sqww/O6kfTxwhNfFo1UzbRPKpPBj5XrQH7BIRZNYa9NAZfCmMrmsz7QhdzdK8nY3OGuYEocq4pHCsF8Hycs6s6zLkmhCZeSCchvT9C3Ivgjk/qxSE070IayfyVohyNma7MXeLwgFArZzI3T9iGRF4RQZRznSCaaD6eiT1K0PY+lx/HFFgPFKaynje4hit8bshlgErm5Db35XaRz6m84HloVxHCOvviO63UfHzSxP8RpNPxqy3nAmvHIooU9tqTzgJSrndOuaaVak/mwVvD1QL7dYrnCvE2A5YMqN4StlMz708LuPsJzF8xEIgdjmXY22pccc84qLGLKNe0B5sUtgj3mjn2T3wnjoiaRH4xJzVuTEquBcSw78pa5GB7J8hXTPtnBJsTamzL/hNi1/fPyY/N4yEQv1gL93dkn5D1xbY8d0E+mwPrvAcXLTdfn++9Zj98W/KHus82Zd/X7Uj/4H6o25d9VYoyZ0CONji3DuIg3jkKIbfVeQH7O+xwuBiosnm/KKdE2cGeCLkpIA5Rcuhi2Mop0IjFROJMa1uDCM2UXZ/HPAn3JvgDxhhF1zGdpXk9V7CPIriq4V64nOH8AZPQUSbxZUDs9RNpl+G29KdRZx7ncu3qyDnnMuxLx7/9Uhv+5T/6gzb86x308ec+KeGnnpXwAcbNXo0Y7gNTizw54K3doezR3a70Zbezh+e48wF0ufYZVtdX7q97hRKmjRBa99Rehizp5kCJBgjiyFBOusDgPo1uHVwgLy1SlId2gY0502e+Mu4NI//zyte5/dh2x/0124HzwLKcxSiU8wOQD3//Beecc2vflbOs7BXBEZcPpL23+4KeBYXXrXKeAn6V+4MJ3EQ15e9jzz1jfStXRlgj6a6j4pkp5jKPETfNQ67vTkZrL7LfknWPfSnQ91lMZKtCxmN11o61DvE3rZxXPGOC24OCdg7XZZyD9aRtK57FAJeaVHW7oaqmBRDmPNMminu22QbHY5k/Oh0p9AYQ/i6WvnA0mc9f0wN0MrpT60p/q2grYbxd6sv6uoXD39sT6Yc7k/oMFfP1sIOCxoIpHvQkvikm/slE0pzCtd2ZRObgSb1mpph3FtkDxvyOAvOez03k/J0PjpNndtWprOb3oWXVPOWxg5V7HOCI6aqG7y+wD/C9UwXGYxSy31W+TkzSnw7CnD3UfiTwfVIc2A/H7vh3J1lgTxvcG7J/oHD5KfpKaE9dBvYbZeCMky47G/w7v/vSczfRzIxdxjVNiyqwB+R3BrO6zxU808a5RRFAGX+QTjzJiOYx/VPn3MtVVf3P+NNvOuf+fh3++865f4Hn/1k010855/Y+yH+syWQymUwmk8lkMplMJpPJZDKZTCaTyWQy/ZuqRW7I/jXn3H/qnPtBFEXfq5/9Y+fcP3HO/VoURf+Fc+66c+4/qv/2W865f88594Zzbuic+88faY5NJpPJZDKZTCaTyWQymUwmk8lkMplMJpPpx0QnfiFbVdUfuzAt6uc971fOuV86VS6iKHDN2n8NukE38PpyHrgbHoeuzIdwx8Er5vNryfr6uB+fuwjKmNhWXnGvmqvXgWvy6oq3Qn4SgwKMVYyr2rgQ3eYcuIIMGCGSDhQCmSQXomcRd6GuZxNfPH/eQToFWBQJMUaIg4SKNCKaAHWh0B019jlwdT+EMSBWWCE1gSNKzgtS4pknhcz94g/nKJYLwIZNkNAScDPjew/b8Hu54HuulYJ7yc6steEtICqu35pjXpauPNE+W31aEC/nt77chn90+Btt+K8BebXcAxJmXXAeyw/lnV5nnvmVdUn79lDwQjkwX7ffE/TMlSuCLCayuQ/c8PSeoEh8RHGiGCK0YYN8cs651bP0Oy1onCMgkPYPgVSCejWKKwPSKAnggPqrUlcXukCBAOtz/ZV32/B4AuQbcG73bz1wzjlXAJUWf1nSP/OEoJEn24Je6abSJxS6C3Xb6R1HxYFu7AZAKi2C7ShC8xcnRyLKmnICp0UcMVUWQNIRfZsQ8yHPE8ZTF1Ph0dB/ctQt3+GcnWI9qICYmQyl76+uzMf4NJe2PKjbzznnKrTxymWgxS+eacMzIL2Pbsh4n6LfdICE6w7qNgIK2nU5v4lYs+yHHG+qPolza8JEBhLtAaRQRtSR84v4IGKKFDau+TcOYE0g9RSRqDLH3ldO1EL4GC58P8bo4RPFsiXHx2ocKDqn6xwfy4FjUlQw1GfGsXooWOHyaI7ty4GCTIDPd+eARIPK3IOvc87FwOZVXEvqMPH0IdTgqTGnPrRoYNScNu6gToPxXqAvM1/pxI9Za2yuEJaSSHrOO0RDRxHnYCDPON8UHkwlcepAWhIjFNrRVIH64dOk7qsKwauWwtO1J5/HKk4PFuuUEPUQvjgkX+xloP+EULVVAH/mQ8QH4+NzxhFAXi2Cemre4N6ECMAkuH1dYEwwvyfh31hOIm4VodKPwy6BAVToUk+SOTCn3A8S462waexvHNdTpFMP22jmR2QWtGtZzJzlkecVMq72hjVOnjjcmGhczM2cmekCoge7mnYw0aUTvD+q15oE9mGlcKYYpznXC/RDot1S2lnIZFsxtI1R9hWx7aI1KfPqGVnfygNZF8f7gj3MOrLvvLQliMMnpnO3OTkw/eMjsWXvwW4tgBw92pXwKJH9BvPL8s9mx/Fs08B+mcjEMgn09xPGUg/7aIUxRBwZEdSMG2mmDANHvb4h++uorq+sj/03MKdUoZDe/r4yxVgeAFMdvzdHd844li5IPspM4ti5J3vaFe4JVsUuqu4A94vu3L8sGM9BPd7f/adfb5/98ovfacN/uCx7ave1z0mYZ1tALLu3bkiYnz1Tu2XBuHMPgayd+N1VuAPgi4nEZTyF4hBKuBm3IXwvJ6RFMMVelK9zrplviB0mmpf4XrV/gw2bnryOtWIZ6AMrCpST4mGdCvN8A3E2xaQLJJ6bsDwYM06mG+devS7hb/+wDW7++TtteOnmPM4S82sCfG4PZ1wPYok8JRsYmOIpdvUTzPslkJFpvVHknjbqcI+KNZouT/gca2BZ0R+HBBssK+0pdR4Lqe7JV2jPRXA9wO1oPSZjz1nnMVX+zW6pbCGcISkUKWz4ej1QQwz+6aqI+z6iakVZJS6btCkGtwL1B0qsxbMYcyf6co68DogtBRp6NJG58Wgk4R7OwnqDlTpLGMuwZ0Y4b6PNkaA/Fbs4qxtIPM8sy7nhqJp/9sFIzoRuJjhnWZKzP4c1qDOVvIDo7Q735fkqXA+8XXeWNfUlRsDGR1upvYTqlKX3Hd/+QI2lwJ5Jh73JuJJpon9Wgf58Gqk4fIb1QnEEMv4RdJqyzfAu94x0panGauSfH9pyYLx11PdZOKet/Gckof2Tb5/ItkwxfnNMiLTV8oJuAGG3Y15NMPeUzZwVsc9K+nSzwvpJ6O6PxwhqDoSrPticWT1X8HueWeEfe/GC7qMW2cubTCaTyWQymUwmk8lkMplMJpPJZDKZTCaT6UPIvpA1mUwmk8lkMplMJpPJZDKZTCaTyWQymUymx6RFfMg+dkWuctkJGLdcITqq+nOilPjeIIYEacb+oie4Tl3g+nMYZdy8eyx7x98JILVOQiOGMFcUr72zyDmQDrFCI8+vhKfoArxqzhwRQayvo/vzlaJwubru3jzHVXtcO09xfT7DvfIs9mMUkuB1/Ab7fDosgapboE2ymeRxWAl658qVy2149MIcQ5QC3TQBVm8FbKvZgfAn3r77Xht+7up5SScXZM/FC1fa8HffnONxn3rikuSvK8irp7/6dBv+xm9JmrdSQQNdFoqVW78s+KtoSerzrcNt55xzD2aCEbr6eUE07y9J3G++JsiasxcE23rt85KX6VDKswIc1BSYgPF4XrfEoyksBLADAyCQC6CziGcbz+T5+EgwOEc1UouYq67z970OpwngDc4DT9tFm7/1suCLiUxeWpojTHbu7LTPXvzOj9rw539W6mRzTdrkaFv6SieTdDp9QZiNDoE2q5EnvT7QVsCZRR3/vEd0ZEZEWAjHyAmxQVoBsZunfiRKlHASRIRAURAfxOSjOh1FMeoCM0ZsGSbbhBi+GChj4jWBZmqeJpHETYDZ8IFgakao243L0idiYMPWgLeaAcs12pExeXhv3i8SoHG6K9KGGcIKuQqaa9wJzOUl0SbH/66wJggS16RWX7oKyE9Gvja4Uqap0HjsH8RVIj4FAiGC6gSkJTGTIUSn0iPAFH8UJO0iiM5HLYUcbbCtC+QjJQmz9KNiKuJklzF/Kbz2fN6fANc4AbKvQ2rbhsx7dFlBfCJR4GoCGc+O5eNRtZWKp+5DUcj2RPi0KOHTvKNQbYt8juMD7VOquKPm4Yl5opLEX+dRaK1R+LcaNc11wc0QRu64viHNmOmHcKV1VkoPwvtY/hYQMcUnfValGJqnlBuT0+XFZwrHgbgVHn8BlDH3Mk11KrxvCNdU+sv5KJDeCrnOsimUMbKySKQfdm0I4IupODBCfej4GexA5rukPcNlmXhxYrQyjon582RJUHvtfOm0XVIAPzplPyTREbg/uo9Y6s3tmFkpGTyCDZXTXchAbPwuFgE13tmFl8SG6/Qkv3ltN84w16i9JvYjGoGMuYlm8wztiTJXjW2b+e0cClG4DG0fr0v991el/DH2RPmh1H+Rz8PpipRhGUjj5Stwo4E90BCo2HxKPJzUcx+2dVKv4xyn46ns6XK6YEI/JOKYLoFCW/MGwT2dSXk5TxFPn8KuJr6Yc08Qs865tLZhoxzrBTB5eWB/yZYtYAdnQ+k3e8CLd2oMczHAPgntsLomxvzW2mobPngo+40Bka9bMP4n8vxb//q7bfh/+P6fOeece4G5/cQzEoaLIYf2VCtSCpRw5EfyuZv35v/u7vvfhTsKNwLvNoQmZvoRBl+MeBr7JuNMHlDoAC80p7PfNGMYyGtHGxN7bYUvJqaYPEROWpkHjV1yUkGdpKwHf7bVQST3iThnc74926bMGS6Rvau7cVfCf/GiJP/177XhCzelfwzuS3+e0PTuz/OVAcer3A1h/7+KOShHXRxiTqjQbWKc5S53UJ91fdFdxrhgHxcpd1A4Sy2cf38be+pwhjUyTolmRt2r+Uie001BSrsVb0/adRRzHVGxONugO70IZ4/B+RBrlnKF17QFygCvU9qdHvxkRXC11YcrNkyrLqYtUhtmZYJ5F6jQGcrGpXh8IHNjBldsEcbeaCJ9cup4zjUPd3OM30r6Tx9rzdFIzvJGMHQy2CVdYqpx9reSzvv82a4gv892pexvYN47mEh5qiP0Zbge+NYbr7XhC30p82Bjfn48Q15jlFcRsoky5tqt9mPyfqX2MnynKX/p/TulXMEo5Df3AQE3g/Vzxk23htrNGsYv7EzaNqfdP/kU2qdEZQjx61dTNuVODVHPAu7HVBzc0tKNCeZGuu/M63iY1zjxI6rjyt/2qpRcrj1njxHmtwqfVPtb2AsJXYRg01bh/FihmZu5AhMM8ew8dqYbrZguLbBepjg7idV5AT+b1OXx93ftesf7yjHZDVmTyWQymUwmk8lkMplMJpPJZDKZTCaTyWR6TPqY3JB1Lo6Of/PPb88TfNtceH51yh8OFAvdjAx8qx3zFyX4BZMnf5UL5C/wa2/1w3v+QtNTHv6yhb+YCv2SPPSrFP1rFvnstM57GfjlIMuufgZMqVtO/Kyog58WNw6pKzoUR/7iwO1X9YsG/nJC/bqCv4JvyoZftkb+X404tjduxBVOfoXMW7yjqfza6uo1ubna/f/Ze9NYTbLzvu/U9m537dv7Nt0z05wZckiRFCmOKIqCLEu27Ci2ZcSWIjgIDAcyjNhWiACCkUTJlyByEgQJENsfBMgGZEdJtFiyYEmxaNJMRHFfhsPhcNZeprun13v7bu9aWz7U8vyeuXXUdyx3MAGe/5c+XbfeqlNnec5zTtX5PWH1NRN3jGUhvyqXL/PSsXzBdPeNq3Ltpz7cpid35EvTlfPyFev+v6m+TNyfybPNc/nq8MwnESD+t2UH790NuefTu/LlVXpDjkfn5Ivbl+udnOeeu9AeG1w6Jb/b2WrTe3ty/xdffE3yckl28S7j684EX55FCGLffK06Sbu/tlK7JSXpBghszy9rCuxkTFH+uzv7VYI79kLZeZUM8WUag37ja6IY/eMoR4GTQQAAIABJREFUdkZmaPxvvSK7n/f3qnLuY2cvv0z/2qe/2qY/9skPtemlNckXv/KZzeUr4wRl2Dx/gN0Nevdn9xdWLDcXdn+no774KQ8eLwraOvRHGD61OwlfPoUMxg6TxN1Zeb2tIKA9pP0aoBxSfL/FvKCCGNC9vyxfSU536j6Oaw+wcyRkW8JukaaOnXPuyFy+cC+Oog6XsOsW7W//TtVWJ9v77bHtTdkl6NBnQuQ7TCQ9XJH7DJalncV9fPk16NX/wtZ5vjAvQn6B2C3uAOFOS7UDtv6KNOB9pvhSmR077B7fQs8nZkXHF4NqjESbDD0EiHeqfxc7uN61asrLs0vQJ+7yUXWYd38NmWMnY1QPOzHOneSgG1y716aPwrvIjkgb78G3SXdljO7R12juvytf9JceYsBh5P3Ktn5+j0umd4F7drI/yjbWtZu3/kObzNQXrx3jAe0Rv34FTcSBUKF2Gamvb2Gbucsa2WrGPdqAPKdfICenIHHE6hNaPAPsUBgf9AWDsNse5fw6l+3dswuO8u00bfJ+mJ1ch9m17m03zc5V2kZP+/0T7ZwNmrb/8DZ+qFnaw9BEUHmI8lHTOLZDdVPW/0Puyd2nqrl5fujbZVx2t+cuRbSduF7GL/PVbvLufKl+WLfh8jZ2aHiKk4SOeAm7OOl7qw/fkce9yvaGA/FJR/ER+TvsfoacL9ha4NuVGccXKcNkSXz4sN5p2iMJAvZI7cvz+Rn0udCI1NfzzTVY4Av4r6TwsB9wqu3xVxx2qwaY78T1M0WYS8yRLifin/ZBl1hFerEvc4ndu0Lwub8tbaFXzyFGS/Bl4WPSg2R9s//mHhpCFwEsLbt3a3j7Buon9tAYSMRxaAtJ7R+HyPcCJBtaoD52U3NsyPBse9i5usp1jEl9/6nUyR52h2/OZU69gTll/7GLco3XxRf6vS9+s03/19+V3YvXI+xy/8D3VP+ePSrHFtihuiN17HpSt25/H8cxR4+wAxR+Vju+npF8uxy7WW8AyxV2jy/skz6/RKlpF2qux3HZuw0b53TvflHnNM+PebQbDA7+3TnnEs88mn4G77mYHzxfrWtxVxnHWS54crsZzucuzj6OYyd2e8033pJjfyjtavjlV9r00vW9Nj0ApmrG+TUGzDXsbB7NquP3+5gv43cD7C6NJ2xX2AUfc3xhHWLHKKu8Xv8rCs5RsatfY5+QfvgOtyI+OGdOuCuV6404NyA5rKAP7Zmbcndt/ZcS41yc83cYCzn/JlKMu+147QXX0LheUq+lIlcF/GD6ihHavtoN6aTdFOgGJXbuzuv8LkioxG7ZHMiPKR5naUX6ZInfxtjtt4qdq/NcbN/eg6rNjxOsm8SybhM5rAniaSL4P3xfMJuL/VqgX6dJlc4isRlH1uUaz8IBeA077PdBcsqPyLMNl0kOkTymRTVm9T3vC7hDlCrgNx5mjGa9tfMXz1yCuxS5Izr3EE2j7iy268DBv6M9hIFnvhV0zEr4jsI3wyAJhHn0zV+0n9mkOXbgXQhNPX6VwMZwl6a6fwD6CXKf1FfK1SJF925qzk00pQmHkV+eH9bvf1jH/Huu3mE9fD6qSXko82bo5O5gdT2ei3KAPWbbU0sHHN8wP8nrsVMtF7jucjgMCa36vclkMplMJpPJZDKZTCaTyWQymUwmk8lkMpkeieyFrMlkMplMJpPJZDKZTCaTyWQymUwmk8lkMj0ivTuQxUHg+vHBrc2UwgrVW4GJRSKqQ+FzuCWayDPPDuI86N5iXnYgqIhby4kxUpgvYkYkZzGpJF35UDUjT08sRqbuKWcTNZn5toE3W+mBMeC5cUAMDH7nQXFxGzi3iqdqK31Q/8s6wTO4h6MBiF1QeUGyrJEjObfgk0iiMApACgEXkSK4egqcbZoKyuixx8+36bMrFapnMb7bHiuWBQ1TIBA8A9vv3hBUzNZU7hnlgreYrQhGYzWpcER37t1ujw36ggk6+x5BEz3z7A+06c9/95fa9Mef/mibntwThMuL1y+36XM//r7q36cFy/z61ettmsScY6cEObZ5T57h5W8I7ubjz31Q7rkrOKQgEvxGg3dISN1Bd8yJKgMOgLjdaEnKLZvJs02B7pqnFUppf1/qMgBuJQFOrafwhkwLxKQAwvb0Yyfb9Ggkz/baNyqU8wSo4RjYo527Um4vfOk7bfrZj723TR89JfWcRMTdtElXLqpnWwBDkvQFYRVk3TgeH6Qn8iDuXEcySGmEfFfsRkQRdRQE3RiLsEEzF924E6KbfHmN4257OAZec1G3j3RP6iqLBb8V9aXsB0NpK+wT6Za0cSKLe2ifCTDJTR8qd+SeU+CLx8BvT3YFjVwCTb2/BxQaxyaSs2q81nBV2sQKUMe9gaCLijVgjGAbwx6QKEQ3AVtCnEhWt8kc/bHfgXyqLujB5HiQOF3jhBdxojCaOH4I1KXCmfmch678Heba70IRP63Q7p7nCWCoFZYc9tN3zRZfvIp2CGZMDIT95rU7bXq9OC7XOy5jbQIKHFGCvRpNmAMtFfrQRZ7nJFrW224egqfx/S5QnCDPb98BwlZHyOjGzTvfc3oQqlHQ+HCee3Lwhq8WJ56pBtpEmIotU6insAlB8fB+FypcJnCVLFDUfxGJTWrwRYHCGMKHBJpQYZyBMeJvfYjfrjoMfShb9T+PL995VCtvMNoKzefJ3ztEGau2UB8PPKhFX7vxzfveif18p5b2UFhw2PqHwZPZrwrP2VHQbT+6sK3VNWskXAf21zkd7qZHVCtDu7D84UOnGKOLuh8OaYQwRhc9jNcY/0uew3kv+jX7cnaystMJ8J/FmvjJVLJA2A2iZzEeFPDbBlPixGBX2rLAM+TAAS6kHEL4xz7EX8keB8pq41vnsGMax4frAWHKdqPasMJOwzZ2NHS2pWgEnxTo5mwu18hQP/1jMu5unJK5ZrCQc/Zr/3P7gYTSGWVyPaKbWbc9pPuxb6w56O+rOQ3bFeqHYWiIDHTAVarwHuyfuOZ8XDkMU2SvB1s/4pxSzWvkBwxFQ/9jsSe4zuaXPeCiV9bld0vwlYiR/uL//qU2/fNf/3qbvg50tbt0SdLnzkq6GZs2gSDm2EVsKTDNjqGE6M+hzt0qsL1Ne96W9uGuAoNLnxn9WmOKYTOJIVZ2+iAeX/1O9dluX0SJY72Ku4XjzfwI8yQ3IrKYrEOk1fWC7nPWgUFu7BNsmssfjs91ai6FNMIduV1gqr/0YpscfqYKlZR8/Up7bDST8hwWQMI6aavlOrCPwLMuUBf3MGce1Pji9YnU3yzA3DWUvhzhGQpicNmXUYbE9s/Rnoo61FqGthdhjkpDqkPf8D5YH6Tdx1puVK89FwjdEaIvx8pvwtgO3DDXXtXSK9Yr2jBZJefcOBfL+SrcAJtk1+DhnEsCKf8ypD2ufxd2+0o8mqG/BbDBe4GsNahwdSjDRXjQXyowMC4CzkcQziYT+xojXMoQPtJRhGdaScRmTmukeh7K9e4GEiZqNhWbuboma5yrwLZnU2nDM7SzMpJ7zur62p9Lnga3JX0OY+T78Aw3gSwOerL+s4GxZhGttelot8LZF0PFhW6TyicKutu+ChtD3LFnTaVLhTvERBZS4zvG1wJjU+M3e1wINS8PPTOBf9u1GOWP856HmD/43pewfzb4dRV+DWWYF7QB3c+gbFPJeTTrjXOM6vyQYXhUVjnnR165Hsuzc+WwIVnW+SCmmHMDj/OrpqnwyXEKfxrX4wvDfwQsZNjUrvCozul6ZlhF9hunnr/BdWOMgH1boO373sO9XbZD1mQymUwmk8lkMplMJpPJZDKZTCaTyWQymR6R7IWsyWQymUwmk8lkMplMJpPJZDKZTCaTyWQyPSK9O5DFzrles1+ZWGGcQ+JHs/1ZbQPmNmTsvSYWQqHCFDaXSAlJ4qcu6Nh6T+QCt5IXxEiobei450PQv/7N9dy+DilksAf/iRJttskTdhLyd8iBIripbe+sFORQIbewPb3jqbh9XOGIWfYe2gzrM8X+9bwuowDPwzwV2F4fEJEQC7oiAoYuAychmwuepb9xqk0/fepx55xzX752oz22NgIOGvW2hgayfVsQx1ubW216Y3hBzikEQXDyzAnnnHO33xR88Ps/frFNl5Hke+29kr8rLwja4vM7ksfeUPJy+scEK7xUY8Q2x4IEWVoVLCRRLtduyjMkPWmVb7x6rU0fWRUU1vGTgv/obxFfXF+T3VH1E7TlwtMOoaVlQXsQHREsqjxmwNvs7AgGlmicGGicAdAnU9QJcYwFsGBLy4Jqefp7KqTUay8KFvrBfcGjnDkpqOk7Ww/a9ItffqlNK3zxeUEjz+8JJiqs22qCukqBiCZOjNJ2SlR4jrNeGpxJoHCRuDZxxI72oBtfrOAOxMA0bYtoYiIFgYsgwoSouCAn9hp9cgnYvGmF79kHAk8hVoGUIgE66Uv76MP2LOZE+QoaKEC7aZ8N6NXBmmCxljak/0x3x216BkQ4cW6lB98c1hiPxb7k49596eMpcHtuTdpvH21/GeiuIc7p4XgJrGFYP2ePuMYFyhYqfQhZD/Gj7Djdh91Rv2P7JMGt+zYKrdI1cv//FU18KBGdSDIOUcY4nXSrnPXpwVQ3GM0gkdKPgeOLT0g/Gd+QsebBrftteoNI3CVpqyqsRJPus8KRWdogH0KVfo4H7dqe62nLPpWHQPIqfFLH9b3X8BwPPDhZInkVfrS1t+wPRPN1l2cQ+cqWYwOQwBibW2xrSFuPvOJqERBMCoWVFp3HHY5nNXaboQkixJcoYV9zz/hSEkWqHWc5rnmc1T+uW+GfwK4oXGr9mGo24mnvgWf28bD2/ij0KO1qFyr1jzvHeeZsjTT22XNPHzbf12/rvkekdUJbx98hZESYd/sC9J0ihoipx8w9+K8xZpi9HvCoCNehkPTMt2p76IcnVqp/b8hcJxgjjAd9aVxbYY2XunGVBbGc9IXqfk3sMfMdYs4SKIQ65oYT8ZcyIFdTIAub+m/Q+M45l7Cs4KxkM5lHMiyIGlOj7vEyIb66Ds9DfzzgwkBy0A9zzrkeEZFcaIHPy7ysnKzmj0tnZO42vyPzDvrExIbOxvB3cRv2lQh/aebuPSJh+Ts8wwCo2Bx2PMX9iTZNlqUuVPSEujgXKed0KHvMmQKcw/sQGRgksCvr4h83GLwSvk14S8rwN//wi236516XcD9FX+YE7gc/LuklubabiA/v7tyS9Er9Ww6YxASvrUgaqEPlWAMNrZHBKMQbFS7T3dqUY1xA29/BcTQ4H5rYgwnUiOE6nXCcfYdp9jFeG+O421iv/kUIItenDURa3ceDMmZPYNFmNcZUTSqRD4STcUCiMgSDG8s6Rvjb/49k9+uyjlC+KGtHvbrzxz2ZX05WpO+VU8lLD+G69sZiv3L4SwkGtR6eLa/nvZvwp2KsPo4wsUiWpE3OC7nPDG2vh3GKKhXytGpDxN2OQinDhOuHXDPGMxCfHKswUQdtc5JhLER/Cz3hAwr4xBxrtF8G+92B3S49M1Z2TYYsKjzo7qzP0Vvun9Z2LcUz5LANOcqB6y8Mm5e7DUmjregIGM3zw3YD0+/QDhgOq5jJGloKG5zCwCcx7C3QzNO9al1ssCJ9bIQ5SN6Ta2xPxK4tQvEzVvvSb3roq7NU8lvU9m6AMe1EKuF2bmYyp812pVDOpettejmQPvtgQ377wur72vRPHa/Whm+Esj6ULuR5OV4VnhAZap2U6O7DxNN5B9LzDbQtFQ4K59TnZ+9wCyER5UVHn/13Jb5fOEwIrEiF5jr4O74r6ZXS3oOYWHLUT4ExgOeXtCsd6624Ro7yhguj/Hq2FaLYc9/7lWZtWK1BErnuQfIrTDKOc84Gm13WBo9tie8HI9o935ogsjKHHdJhfrjmVb9Dg7Flv0r4Pssdru3ZDlmTyWQymUwmk8lkMplMJpPJZDKZTCaTyWR6RLIXsiaTyWQymUwmk8lkMplMJpPJZDKZTCaTyfSI9K5BFjcI4ZDb5LHFOgWmoNnanXi23RMbknmQm0plN65B5bFrm7MitSn+Qmde1KVJfuF293qbM7eacxc/EXxE1gW4P1EYxDQR09iv8RtEaxCdFHFruue1vQ/5xR3pCsFUHCxDUvcUUQBb89kOMmKIiU4ABqcpz0TluxuHQ4QI83IE9wRFwmUTwbaU6/KHCyfOOeec+9JlbHUHRWAHiJXjoSCQ7m8KCmOyLViflVXJ1wx4q6MbFdr29VfekDzhefYfCALp0o+8p00//6vPtOmt47fb9Id+9Hva9GYsZbhaUy8Gq4LpiXLB4WQo+iNHBDGz+UDwuOlCrvf664IvPvaE4HbLbcF/NO0vAEKsYL0CgdQDCizDOTlwP3FPzhkQgVA36Mm+PMR0KvWa7EtDJHa4B3RVhE6RAmFGmzToyfnJser8x58+3x7rX5Hn3Lor6JWVdeCDplI+3/2iYIcu7Ul+zzwreOtyVj3/ZEvawTJQS8Q0s78T05OV3RgJ1ceLg5iGRNkS4ixQP+SPA/UQ+r4Nig4eLz12TxEFyY0ncpXXYduaSR2ubVR4NqIobwOVmgPhtboubb+PZ5tuSz/oE+s3wPPHRDxXZZETs4E2lq9IW+qPgNgBanm6JdiyPdiBFDi5Xj2+9JcEn9NfkWvEGDuymfwuR32naHsl8c1AZw1w/bDuN6SG5D40MfkkUfc56vwOmog65g7iU5x7G4ZE4fZ9N3o4Iv3fWioew//3WFCqKZd3+owlbPai8GDo0Jcj5TxVaYX2AhKuXMg1NoC7fwCbufnmnTZ97ElB9RcYv7K630ZDaZvs9+p5FNMQvpUP4d6BPCVu7FGIaNnGj1H+nud3GsHjQ7XCrhINVPMdSd1ldRObynAVFHFmCsHM9hGg/ps2iWsQsc806y0suvs+6zDPOnxY4ONyjj/w4eh7lwh1UURyTgSEWUgEYkJsW3UdH3rONywepn92naOGSIUi9+CLVfgR+a3XTnZc42F5+uPk62/v5J4+eXH2RF0rVH2dF+U3dSPEQ99Yw/7pCTFQLuBb1cg5Iv5nuzL+zifiH873JJ3BRyG2dbCMMAjH1g4c7x8Xf4b+D9usEuwnx/8CaNcAk4XNL1co1q0bMu9ZAYpzEEk/2ce8JxzCl98QhGtvVfzzlceOtekY4UrKOtxCMZHrsTx9COgZ8c1Ic+7RW0UIkOa3KPt0LnWSwt/kVFiF1OC8G/5PjLkE66LBximUPvC9+QzIYPj4AdGRtD3EaLJ7FM36jJzbPynzlABtuUD7LTHfYJlnaBPFVPLY+OTbt6V9MK9DYB+HmNewbKd7Mk+VnuLcUgp88IaE10iOV/2gjzAeOwgnExEvjbaaoT3dvS5z6qMfuNimY4wfe5crH+Uf/uq/aI/9r/dkXuFOnpX0Rz4s6SdOSHoHHNgxni5C+wCa2TXzR/rSbO/b8pwOvrwajkZAI9PwvwU08p06fAQQmep6tLX0rYhPpseSdftfCg88qJ9ZhS7zjC+cHDJ0BjHARBInON5gn1luTB8GU+zD3Sv/ODmYpyXgqtGv3ctX2mTvX3+1TWdfebFND+5KP0iATBzE0m8HddlGWKya7gnydIw1oXtH5BondlEPcKEzGKJ9FkX9nL28G+O4QHESHU4fN0ToMDqgZSbnF5n0ybSek0SYSyh0JNphrNYmmUeODbSZDINU1n/m3yEwg5UPy37AdRFi5ulf5B1rIQwhh07LUxmKrvTMqe8FMmfS7bZXXw/1HaB9ohyKADYoRLll99okqzBDfnt5VYcLhHQqCmm/vVTWU1jHx9fEZp575qk2/fgHn23TH3zue9v0tddlDe13fuVXnHPOza+KHRugP4Y9+EII2TAPpb09yCVfcYKxCW0umFb5zTdlTeZKIjZ9LYEvEsl9bo4lJM/Z+5JeH4vf9mAoOOivfW+1/vP0Y1Im+1ivdljj5HpO5MEUFwz3g/MZZrB5N6HCj6k1F1wP9a3bbfd8Q+khvj3fl6hwlO9wTvAweec1nD/5pnJqDQm/beaAnHfhIvTfGfpHzT1gpzL+1nnmJ81au1rrffh6Reh5R6TW2ZCXsIjrvB58P+Pc20Lo+OpKvVvz4JgbG0c/FLE4Ek94PKKhOdfMMoRRUdh4pFvbF3Sey5Wlh0S7wTVNJpPJZDKZTCaTyWQymUwmk8lkMplMJpPJ9EhkL2RNJpPJZDKZTCaTyWQymUwmk8lkMplMJpPpEeldgSwuXeDyGgNEdBdRrNy1HHZsCS+4ZRoYshBbpbmtOifuDa+lI9eBqFJ5lSIj8rLw4EmIkCu43Rpb+SPgN6Igq+8j10sOQfkqUSgRt2rzt9iqHZUNKq17m7xChZTdiC6F/3Td/yGasEGbcpM87xN5dqwXOZAkHlYaUSQN2iRVGBK5qw/7PM4El7GWCApiOJH7vx4Dr7UvqIlnnrhY5e8zQCSuArVUrrfpG6FgLi4Ugk5689XX2vT60x9p08mWYIU2zle43+QFwWlMspttOk0eb9PHTgja49gHBCdy45Tc82PAfy2/IdjHB/2qnQ8zae9D4MEmwBFF+4K4OQnEzl0gi+9tCo75Oy9fbdPPfc/TbXpcIz3Wgewhym2GtpKWbO+iWLU39OWhXLNf139OlA3x6BNpB1v3Jd9EEC71pQyJRiZaY1FIGTXd5sjZo3Iu0GPEOM6AfT46kPa0B5TQG9+5KvcHhu7I6QrblgwkT7nrxj8RSUukAnHDC5YzbFwEFFeLpo66sXZEWxBfR8NbJrA9HtxfVh+OFSIKadiGAHWvyKHERfaABIatyGtE2eiE9NkLaJPXv3u1TT+4A+QXrr0EjPcQCMw0R5mjDMNhjfVFVlOiV4AxiokyBsqvtyZ5PHZMsFTlrrSbdLdCccyBGsxzjrlSDklf2jtRQ7TBRJvmQLjNUc+jpSpdAGPMcdZHbvLie5VfcBB5yiEiUIMU7IFi5WP8JTVNDTUH26QP7RkCiabOybtZNkTc5CgXooQapCiRzl58DgluxM167q9+24XP8WCEFLYWdZJ4wj6o2Ats2/WzEXv8tky1yRh9dg1j0PyBtPH9y4IBHByXfpAcrcYmloKvREJPuak6RH9PgRJK6761iortiNZwQGzLXah25/xhItpjSAee7qPO96DDI7QzVUZNHpkPdiUiLz3fexJvqdFNvnx1oHdVmA+GsQACkVg7PgQc0JjjRFO3HEdQDimxXQytAjZRBFtfIu0GtAPEKtXXQDgEJQ6XCkeN63nQzArt39hGT9iBUI2prFvWZ3deUjxng+gMPe2XylTd+1BcHnVg3oMOG/12qWuzrjzobOKwG4RbeQisPMcAYrTKqTSWEIjfAEhc+mXzcTWmpqn4pPsIkTFAXjaAFYyPix8eH5N0CR+eUR3SGm072hRMIH2EGdF3KLcEvi/LbQ7s5ITo4Tq755880x7rAefNZ+8Bx1yg3BY3xefaeUVQsXvfvNamiTVeOV1h7ocnBPXH+UAArC/rKkLd96ZAcfbl/L2JlNeQ9NVauxjSNvri/6zzerBBUR+VgvEwxTkxMK9Bx3xYkYYxB0l6HXjlt/2ihN/G8BlBPffBsoX2RYhAVjhkzLGICCXafpno7iq9si71twP/dRdzze2FtKvVIzLOHz1/XK6HuftsR+pq79YDuc61yl84+7igHlfOC/56766cO4ylDnvPnmvTS/A/vvN7X2nTv3T55Tb9a9s1hvno6faY+4CEDHKYjzrUm4M/42LUYeDxXjgPa/q78uHow6BClzA3Rd9zwDe7m9Lf3C1BkbqmXjiOcF5M1LAXQ488EttLv5DXaZ6TGFY2ayKTgUJ3CEPkVmQe71aRRntydRggt4y/Mx5VznEe+SZiGOhytwoMMcurWV8Akt594cttsvcHX5JHeP5Gm+4jLyFDOfWxvqCcNODv6/JSIWQQUoteybEdjIX03zlpQjLmskN9/QITvBx45xg44Dw6OOY651yRHrQTzun1xCSW9ZKBq+oiBiZ5Xog9KBEjrZfKk4YB1nij7jWajGjq5nRkhOf21Foz13oZ240/xgOhQMd12yoxcM9LyTeRwWnM9Slp7xnumdHHV/YB/k8e1/f0hCwoMHaGaOMcJ0oZd7N4itNlvXER1DjfVMIuhVg/fP/HfqRN/5W/+tfadHoMGPqR3GeMcewOfJfj7//Tbfpn//73O+ec++Yf/UF77HO//1ttevjaVbl2X/wVrh+XqWCIp06ePy8ltM5KWY0Z+yCiL2cYizBeZk7GtD7WiqaJ1G2+KVjyrd+TNeN//Onq36cel/B0n/xL/16bfuzJi5KBsaxrbu/I+BKui/2ajaWvHME69X4geWwnmWW3/057wLWiRK0d0GijHzCETW0nuVbFtRKGjNTvHORyGfOI3xYMF0JMc32dEusWEdcs1VyK70W61zK5iFZg7M7q9w4RfE89f2IIKKyFePDSkQe/Tqx0g6BOlBuIMlHhg7pnYXz+EP4K1wqD2t4VfDZGIADaXCGyYd85vEeYJ89m0t+any5UeCl5himeoc/3g765M7DsC861VWjMKp1gPZb+saqfQ4besR2yJpPJZDKZTCaTyWQymUwmk8lkMplMJpPJ9IhkL2RNJpPJZDKZTCaTyWQymUwmk8lkMplMJpPpEeldgSx2rmy3AhOT48OiuQ5koEbCAcWFPcS5H7LbKlDb5w9iGrjVfUFUidqmTfwHk0D5lMyjvoNzzvWx7zvz5LUsu7dBlz5UnEKBVb9VOFGFelQF/rbcHfxPgXJW+GRVncWBa5PYosqQqDQi6XwIt4A4ud6B67FZsR0QJ+KA2Rqnsh2eW+aXEmK5BNexfupE9W9PuBRELcconwUQWQugQLbu3W/T2ULuHyayfb7BvKwfE6TSrSuCnLj01Hskf5mgJS596Pva9L/+/D9q07sfeKJNrwLZs7NfITXCHcHnDtYFw7q2IUifMZBSe9u4wCFFAAAgAElEQVRy/nBJ8p0CJXjj1Tfb9ON1uTnn3JG16v6snwQ4MzZJInmnO3J/hdVjG+poTxFQIQUROEBULIBb29sWnMpwJM+mELoQEQzNOTGwYSsoz5MXT7bpTVxv89ZWm+7hmTNc+/nPC8Lk2Y885Zxz7vSzgq6e4RpUD4ZnCjwdEZ19ICImY8GspCivtRrPO0e7JtGnzBQPuU0GQFFFIdF3ZK4CRVIjQgugqIqs2zaSxMV7Klwp6ZbAw0QNdmouz5MMpRwuPnOxTV9+VTB5929I/10ZSV9aAEdE/Hs2letHdVmoNo52UKCsAtRVOAUOGfmNgNEITwt6Oalpacm21OUYiOwM106JmEVfCZPufkXMyHwK3GCNY0z2YVPXxE5GwJAFQJiUqFuF/MAYrVCbdbtl2ys8mF6O0aUH86mwtUV3m2z/Tl8kyw/83TnncroFHkQnx4miYzwkfpuhGQKFz+nAsDqnELtKHQjOwIfMZbl1X+0dK3zIhfKY/QChHIB+I059vCttewe4wcGi6h/DozJ2FbCpIZBoBXBzgceW5GPpb8QULdWYwAL924dh12XPcBk4hbfn8a5687Rl3zk+lco/PXj+YRDMmcc/Je7eH/aiG8nb3t+DpI3pLyhceDfijmFEitoXpC/A/hN5xvncgwHO0T9B5HcR2nDTJ3NiXdGWQxUKpRulzJJQ9cJ81TZY+dXs4x6EKe/DMmfZxkDbN0jvYtEdJiHEvIb9XqGBadcO8clw2KLqPahjXJt45RB2RVlG2m+ONXVmQrLAPW0i3BJMHvGKC2CKZ2M5ZwYMMcsrWar8juFA/IlkiFAoCGkRrWCeAH+B+MRwAbTYvtinfo1pnMTy9/4RuefqKfEhaOt81dNH2wL80xXzqixKYr5Q+AOG+6HdIf6bbQs+z/iO4AMnQAnvb1X+Tb4vfawcApOMCV5vIvdZRnq7L+eMN6SciyXxC5O0yvsyfLIloBNTXGNvVe6/DHyxwl7CP2XICjVlree97PfEiQ7oMBDhmjKcCvoBfQT6n3W/RgQoN4OfrpHj5LbBt2GIFpBnw+ggrr1EH1wFcnsdbXa+JX5rE4rDOedmQF0Gq0BTHxUk76mp5H1rXM0fb+wLxvHMkmRw6dIpucamzDV/7Tc+3aZ/48vfaNNf2BB0pjsODPDTT1b/KqwtkJ9cTwJ6lr63rmhP7+MA1/R31j0R3VjzcHdelfSelK3bln7laKeI2W8Qv0NwOZnvuec5gd9WY5CKWOCJa9DYGIydzhfOBvN1hQxeAr4YIYnUc67U5+/I/N+tLx38u3POYd7jVohGlnUOt4XrvC5rIe5L1Tz+2L/5tmTpjrTJLJA2UfTl2lOsffVg91yfy7vd/lLu8REbRR4/w0WSlxJGgVjyhP5C3RSUHwb7kWF9KER1coQh3tIlgg5POHqrsElBfW2EWkIzXGAMInI9H0i7JnY5gi2PsbYW1v5KgXksXd8UE9IF0hnXpiNpn3PgtRmGwYXVORntZYk2AXyxi6R8FkBQBxhsVc2jcnvA4y5cvQ44l3ZVwH4N8QwzhF1gnSwymYM5rImOUF6T3apdFAgX9md++j9q0z/913+2TV95S1DpO7BTix3peynyFQLzPoHvNqr7+w/80J9pj/3IDwka+R/+D/9tm779FeDCV8UXCkOxdwEw74u+9NuJq/y8pUDW+9h/Ys8aFuf0M4RyWPSkLjhnXa9twpe++Nn22Bf+6P9u0x/5/h9u0z/zU3+5TZ8+J+Pb5X0JfxeiHeZFRzwGJ/OAEuUalN2+ilpPgfMfAh2eMazBQ+apav7gm19z/SPszpe6EF/pFPU7KTX+SJLI8yDoXvNh2LzgIdjawhNGyzdf13hlEefrRJFHRBJ7gzXVfy/++Pn/26Xf1/A5ggN/94WT8YYhIhqZ6GHM9ZvnjzCfT4mO5pwWNjDUTO02ydJhmCquGzZrj+rZC45ph8MUU7ZD1mQymUwmk8lkMplMJpPJZDKZTCaTyWQymR6R7IWsyWQymUwmk8lkMplMJpPJZDKZTCaTyWQyPSK9O5DFJbBO3IbNrcrYCpx37KA+DEJN4dF47ZLbo3FS133UHnygJcruDMRdF3FOoe+4kz5qkBY4qMAjChvmuXbQvd1dbX2vy1MRYLCVm9hYhWMkyg5YitiDgNTn19chIgnnEtEZYru3olgr7qPrVJPfoDi4db76A5C0CisLJCxQOguglobABO0CT/PY2YoFemZFUMKXp4LW2AAahyi7AljQrTuCHh5vC+YjCAX6tVNjQdbPnG2PvXH5m3LtpwQJkgGpcOyDH2jT0e/L8Wuvv9Wmn3v2yTa9N6swGwvgn4otwXD01wTTs3ZUUBxzIJAKYIr6qWBOHuwIAunVVy7L/T/5vfU9peyHqOQBcL8TIJhGS4INmQGZHPa6zVtUo0p6RBPi73kh+c5QP+N9QczNgXaNlgQPEyu8NmxMjcQp0Jb6a4I9OjYAwgzP2cP5d25ttmkSMlaA2Hnz5evOOY1afgL1OgN2KWXdAlFBRAOxesSCBkDv7NcIph6RPcqowR4l7Ne0weifMbE6eNAaLxoA2aMARbSNRJWgHkgbJJ4tIEayRuIFeN4CeSqXpS2fLc616VuXpS9dfelKm770YcGIL3Cf4ZqgzZpsKQQvsG2Le9L3hj0p57170peSITA4K0BqwTbnNYp1QewgsHujVSAQt8W+KWQvScZE1Sfd/a2sEccxyjNDH3ce1CT7pDL1Hpxu0FwTOEIVPqADffp2KXoNyp+40s4QAmo8J46RY5rIh21huyX+tMGFJiihguUQd6OofP3Aq/AgYoZi/zmMz+W9TUdWfGWSAb1WqnADyFdPxqMhEJQ5cdwPKtRTOgNW7aIgBbNFN3YoSJEvnENUK3GMru43wcCDiIbow7GuiNpWuB/mq+N6IWwtCUmlzw9kXsLuttWFDFaOI7p9hFzF9NlJjgLGUuObu/tqg33yIaooX8gTns1xjOmiHpuKHLaeCGJgrNXcJOvGOym8NHBuiynQqfV1ekC4E7sXwKYSBVr6bCDLhViwumwVRCmnb87jkixVPXfbNQdfqEEwh6TqcVyewecqgBYltj7ptpmd7dA5aSs4WWHoke55fMLSZ+9YYk1bUPORbn+mhB/MKUvQk0z2h+I3D1VIAPhRTXgA2BfiFenzsHwi4NJVmAZimjHu57X/GaLsUasKw18y1APGugh+aIgxOEcbLmp0aMBwDfDl0ZVcPEUOgKrdQxiVaSbn3CoFJ3sJDfBYjWDcRx+8viXhJRYot1PHjsj9Lx1v00ur4uOvYE6gfM4aBTsdAHOOugKEVvXxvSX6wXIKceUJ/WPYpKQpOiJpUYaLoLt9UiHyGHHM6JhgLzAvHvT7B/7u3NvCKnCOQTvJMCJEhDdjENrMAn0pWYaPuyZz7d6u2NTtezJ3Lh8I3nE4l/vM8Mzrx6s6P4Zzv/hHL7TpX7v6Wpv+Z3dlju6WAeP+2EcljVA0ijvd1BvxvWq8gm2aEesLhutiijT6xxio3AnOaTCa+9Puv7PdIMSQAw7QreM5B55zmvZJfDBClLgcz6wQkJwnSlKt1xDpCeRpO+4gnIzCDi8DGbyKOuHzELusJofITFY/xzrGaAphp9zGhqSv35b0r3+uTZ741httevLdG3L7un1OYF8GAZDbsaQZii1GuB2eo0K0oTjzQyAoH6aS8xCsG5Yelzeu23kOA5N0LeQ6va4YYo01BKY4BPK1wPm0cWm99ligDyY9uQarLSQa2UOa5Bw4gC3La4dpMuJ6sFw8BWp6gfQsBPoeyGKH9Y0w4DWr3xbEmQNTnOCBQqxTzoE1LunbOoihgubSh6NetY4Q9+Ua87GsOUxp3wKgjjmO9cQOxPC/9q8LHjeon/M/+bv/ZXvs+/604INfuivj9R5DDCBEXIQ6jNhu2CbwbLu1f5FhTWZ5IO3jr/ydv9em/7f/UdL5t19q0xnHoETmoEul2LsbRTUenZjIvZPhmTZNWxdjDhTlGAPB2i4WMk5FEyn/hrJ/6smL7bFbd6WuvvlpwRd//TP/qk3/jU/9rTb9ib/wg2367gNZv56hnnshfcR6rR3DVYoJROl5h1MUXHuV50w8IUA6fRdP6JvA0389RGCvWvOkppTKm8ZN8Tti3vnMD8HDK7ww2kHpQd+mKmPd54eO86CD+QoOERNGrQ2/w7GjCSXJ2/B6vnkXQ1Cq0JhoWwnsQNj+He8LGP4DZU8UNsPP6DVw3F5FQcDctG5/oSc0E1Uc4hznbIesyWQymUwmk8lkMplMJpPJZDKZTCaTyWQyPTLZC1mTyWQymUwmk8lkMplMJpPJZDKZTCaTyWR6RHp3IIudc+VBYrHC96Tkr9WvkbkJmFupuT05UPgt3pFbvLGVW23xPsjf4CU8u+tbvKBzGk/L199EdGLnNZBvHtSQB8OmUJfAiQZqezby2GzVRj4KxSrrvo/av80t8GqLeTcyOQoOYhfVjnnFMST2mIg7bCsvmBdgCstu9ODDlMRErkpe5rjncCH3mQXA8KxX6MPHz1xoD30bOJp8CKwtYIs5nm26LXiJzduC8+ifE9zO1rjCcq0cF1RG+aI87/5EcE2JAwbltOBRT50WLMUbrz7fpt93/lSbHq1W+I0MqKPxjiDB2McGwBgtLQtChGjPIZEFQAXffvNOm75+pXrmJx4XDGxGNDAQNxGQMdFI7j/vE+fS3Q7jGmukUNzEAQJDR3Q10VopsVNAFofAOCUdiMFAWy05F/iv3hFBKpHqM0/l/nsPBD3M/M5qLMrN1wSfSyTZ+SekbHfH23IO0Bo9YJxyIK2IQIpVxz2InSB9UmHdQLghstBlwGhBrKOta1Vb6aO8l1cES5UAUUV0ElF+egyQcksz4jyqTPaWgbNim5gIgmdwTDA1TywLGvr6y2+26avfFnzx8adOt+n+CenXZc2bCXbk2gv0vdFQ2kcKTPEQbT9ekXIpgeFhuw1r7OYS0E2BA/IKWJ0xMJr5DBhvoNKISO1F3byqBgUySeXaIdBiMexrlBBf1422L2H3I+C9mrAHHH85LnCMVFi9kGOKB6Md8Rx3QEGEfMc4gWjPqHu84sDM9h6hjBqcLBE4Jeq1QD9VmGQfGpB578DGlB7bqY7TLXkIjufton1ohlrffdj3iJgte6xbYHo2pE+uA0E1r/HF8z0Zx8avyDh75IKMfyVww8VUyjYCbpd2ze1J/2hsva8MKZahKk/6u/nD/ZkGEU+iX6FQO+ibtI3EPqEvhR5Mcvs7/p2oY57kscHKP1e2GW1fObf1hQ6B3CZu33mwtUod7CqFniUaENeYz7vHRbbPXthtgwP4FGmdZhsrYGuKBexOgnKLVOXi2p52VudLtUnimHE88yCqkgK+FW0pb9T4KFm3fXMe26TKfN7tIz0U+ZV3Y6GUq0J7yLIlvlCFXPHMg5pj7L9E2a6LDYrQKxbMS8ybIl/q+jVajH4TZ+3wCScLHya5G30bqVAOVToGxlj1GaKziX0m9npXfJfpmxJe48F9mZN8/c1qTrS1KT7MzTuCI7y6I6EZXp2K//M6B901IEfX1yX9mNhvNxes38q8ytfPJ+Jv/fiGhHw5vyFzozHQfG++KT70Cdxnt4+5D3Cp6/MarY45SL4qoSPmMM59MB0HsAcM9aH8DPhZacc46Yko4ZIp7A6OB5yj56oR40IHbSNtYAoEtArTwP4DRLYO5YC2Xx4cd9IIaGTVgdkfYTNXpB5WT5yX62H+GCIEx3eBrP7sV77mnHPun14WP/0KO9kJtKuPXpQ05h6q18LPVQjfFnnPzolL7Itf4rZkbubgr7gFMMC+8VDZ27qcEYrEIcSQuj/dDOKIaafoi2BO4Jq+mnaPv8r3pZ3OUT5qjQ/nEys8En+uxSfDx3MIX+QQ+kddQzG9cX/lq+OZV2pbzrIawQa9tSU/+2XBgpaflbWVeE/sUYJl1yEwvEGNVnew1xGR+PT3MXfO4QdnmBsP9xE+qjuSgSvaMGI+/whjJNc1OWf0VHmiJuF1KAOGK6MfiHMThA4L1BosQ0lgPKKPUCAcRGPLMB+jTxzBR0loyxieCM+zQJeYjxDerF5n28UcnfjeIMT6EI6XTtpqiJBeak0W2NogrPHBGUL/YFE5B7KY6M4e1iwXsMcJ19dR5smSjIeTeTUeRxMpw9Gy2MNZJutQLpXxOl5Ff9tH6KUbMt9y67KG+alPfco559yHn/v+9tirt2X8pTvJUFOzGeZmDLOCsTbn+m0i+RrEVflnsKObu/IMJ4+fbNN/7j/7uTb9z//2323T8b7063BdxvoZEPpLo+qeeSbnulz8nAhjTQ94aYYISYma5isFhH6KNqvrH4F9maJZ7V6Q/A0jqcNf/p/+UZt+6+qtNv0f/s2fbtOXCzleIJRE439w/V+9FlGxYiTJ8IAUXRGiprPGD8a5scdmZeo9C+YYh8DtFjCOZb0mGBA3q2wgfqeWK2BvOMdSy0L0i6qC4dw158SCKO7O2bgufyKLE6C7c7UWVv0bePdkekKx+EJtOc4l5XizbqfCDfGenP+rdzu+uVz3/FGQxd1hB1RoFb5/wj1zPEPgWTcMO1768R1OUXa/cAxc99ro22U7ZE0mk8lkMplMJpPJZDKZTCaTyWQymUwmk+kRyV7Imkwmk8lkMplMJpPJZDKZTCaTyWQymUwm0yPSuwJZXJbO5TVTI1PoHWz9Jjui3hUcYB90ABSGQlio7cnd91c4D2wtzjvOV5jTovs4CTuK2uGI9SF+hHi46qJEtvm2iSsR9wYUCPFbAY/X5cJr5x5UGaWwx0Q9c6c4UAtdyEheW92HVawoSlJWJTBwEdtKx7Z6IviIpPU+G7avEzGXhUiTTdCX7jOusVNPPPmMXO/5z7fpWS5oiT6wJfOFIDKGczm+c0dwxyefeL/cf7fKy/IRYVEkiaBP7gLzsXpMsFyjVcEUnXriQ236lW9+qU1fe0vwwU8+9Vj1DEAtsxUSOzwF5pTqAxPENlkMpSymqWCPXvzay845506fFJTJCPfPgZUZjeSZ94A2I8429eQrqJ+ESNAE9Z0Tz+ZpKzMgQpc9SMmgA1HKNklkL7HpMZA5fSCYTp07LpdDeT64K0i4fnwQjfD6ty+3adAQ3fGzJ9p0CPuxvyUYGtpM1qdCQNeoHuI5WGoaP4o+CbxVxvJH2WbAeMzrfG1P77XHbuKeoxUpq6Moq7WTG5KvQTc6IumhroY1Phh9fY48hSgHom/dkrSbc9/zRJu+8+K1Nn3jdemfl4BW7dW4mwXabEwjCKRlgravkJ/Es+D4guVfYy+JMC2AewUB0SXA4XBsoN1NMKYliviFcbS+Zg7cxwK2Niu7xyuF28XzZAuxGQWR+HXbz4GJU/heIsw6/AnntI3jWKfGrA40ZqEQpshfyPzB3hApzedcFwxejsoI63umsDU+rAoxMCkQjFEndPPtD1L/1oNR/pPIhyQuOrIVEucOLJUbIKwA7HQR0EdAXa2gfUb1GIi+Hm0LRmr3yu02vXJSEJXhhqCeCvQJ2q+Y41tajVNlIHmlP6d8KIVhRVvNODZ0i0jtxvZqW8v7FPxP5zUUxpJjF33EvHkGIKqInj0EFsoXgkOdw3JpzlEoqu5rF2G3fWeoAGUz4e83d1Qwfp7LPMWCjswm6O8IpbAggirrRoE2/XZ/Z//AMeecC4mbxbjTRz8gQjYk0ps+cV1xRAYWvA/taM65CcIhzOSZOR6MlqR/tPdjH4y6K07P6Yj5Qr5T8fm0vcNzxk04iG77kmMczTK5HnFepFgqZHA3OQsqO1JODaRlH/YGuD0+D8dD1T/qsouH8rsxxr8RxpTekvgTtJOahQ6bQZxrnd+7L11vj93eBD74uqAGX7gmc5Pv3L7bpl/cFb9xTN+bc6aztV9GJGoPXL0hkKOYs6jnQZ8gStlNEPbizJk2uXe8uucvAKn4CzflOf/Gd95o0z8TH23Tz67JPOROJj72eixzjKUNyctOPdaMQbJdRoyOwax77OaCQUifj/NeMKg5T22qMwaKMYAfWpzBcYxd7G9BR2im6j6wA3Jye8y3eMT2G/rsOwZ9bY8rJfSJ2GfokwPxe+W+ILJfuCdt8itXJXTIS9dlfP9GjDbXYHDfJ3N3twEUNlHCe2Kn3Viw2w7zA0e7wnTjI+5KW3L7QH7CNoEI69wCY4cKddGNrVf89aa4eL2ZBxPMMDwZ0577E13e4IOBPFd5GuN6VIRrDJFeQidagx1YhY1r/Xk8Q492r8OHcE4jmGmHsNbgEP6mtSsXxKY4hKQ59j//RpsevSRzvXGAvB6XUDVL96QNgTLrirpfh6iTkGuGLB/Yhgx1VW6jnGMpN+0vYV7RjJleJ5P+AtYoaBtQzTHwqxHWucKoah9hgTUhZQOJ24XUBJs+KVHKmOMwdElQ9yfcJnXiw3D9JUU7IJo5w9g0g43dBareJVWbC3M5t0C7DoBXdoGcU5ZYw1N+s5zPEAeDuuzm7OrEFMPWEImaqXVf/NazHWsBFHncq9ZOIvT1SSZ2Lww5Rki7Xlx9WS44kjw+9xN/qU3/hZ/8y216eLSyty/fFTTuHHPXEu19AHxvMpT+nsJOMgxSiDAzCRp6O09DAxkNxJd9646MKecf+3Cb/sjPfapNf/EXf7FNH1/IOtP2UfEjNrar+2wOpNySuSDpewH7NcNOoa8kDIsm6SSFAZlW9TbEWkS2K35bvtbDqTLv7a2LXftXv/m7bfrYccEa/9B/IGHu7ixk/a0Nx0F74JkCcuzO1RSQxqfbhw8OEa6m856eNQcvhpfjYRvWsft69H+4Aqz8ehwPC89zhgdxzFSsQjx6zkJfCdQcz7O2VlcS0ffUIabxeg2HPinXjurC873z0e/TmEb/9cQGDTte6AWe+T/XZ9T14FcHXIcMu/NL5XWZE1PsQy13hT/tku2QNZlMJpPJZDKZTCaTyWQymUwmk8lkMplMpkckeyFrMplMJpPJZDKZTCaTyWQymUwmk8lkMplMj0jvGmTxvN7DrreS86yD24bLgJgJOR5h63NIRIHn/bNCHBOliK3fLQaXOAvPfUIiRxNBKoRgPYbY15+pXfI1TpUcEEWc6sYKKxyyZ4s9WSBxvbU7KzwYJYhb3VmGLE0iVwNiRhRhp0EWP/w7gLQksg/YQWLOPNvTG8wZsWrOu9Vfjk8y4KXU9n45PVcYBbn/7naFo1i/IJjgoRO0BIlBvUCOT3PBaK0Aybt1W9AdxDE2998fC+royCnBs968Lr879fgl3F/uc/oDglN94ZuCsbgLJN2p3QppMVyWvA6A8ZnuCcapRLnFqJN+zP4hGgwE1bIKFMnOg+qZXnzh1fbYR3/gg3LtQTdijijdORp/DOxVTtRn3Q4jtNmUSAP0X+INMjxnsZC6mk0FTEFUa4S+3xxlK8yJbiBdCc85xPMUR1fb9DGFOJbz97YrbMx0IViqBHbytRcFX0zU4Zlzgi/urUg9L3YEbUIFQMWltQ0hTsOLhwf+KoXtKcCqT1G2rLes7tcjYKmJ5p2O5ZmvviDPmQwF23LyrGDojpwQLFmwDAzwKDmQV7alsA9sKrB/s7ncv4dzTr7/glz7TWn7b35H8FZnJ9V1lk4L9qZMab+IXEebIIIZtinCb0fEqTbX4Dg7kjz1V6XuQzzbEMjkeF+eM0Xbn03l/DREHdZYoXgEZO+e/H0+EbszB3VwyHwB05wA5VMWRKVUZZQQP0V8CxGAZTceJQfKr08sZgYsaDNgd4QAcM65yBcGIEf5AAvFvNx86WqbXjm61qY3Th6prg17rJA+QGQWPK7wqN1jYGdX9SGCPNcgEs2HLHon6GNeI/AgCwPkPKf99OCWw7pfJ0Mp1wEwZBlQflv3BCkV7cpYd+S02I9gBP8QfaWx3wFRqUR+q77susVzcJh1S+RsW88c53g9FW+AKFs6n/Stys7z21AXRLyyvcHH9fmTRJ4rPCzHQ6f+cOAa2TtEKsX0SSN10oH7s40VHhR40hfbRBR5ibErhT2knSI2uEHSrnI8xTUyjn+8HvCjRBkHQDZGQLU1fqPqVx7UtHceEHbPMXYfCIqtX/sUzBN9IrYVzhkczmHIBjaQHGE/Uoy1ZVrlN6bvBWSgasq0H0W3zWRdqTAMdXnx2o44ZvS4BeYvboFrLLoRYT2ipoFUL+u2Raz9KsYitwOfZ0v8nJfuCW7vu3ckFMk3bkn6s/fuy3Uaf36PhYVZC+MREEt6BGjXS+clfVL8Sbcq9rZF27GOFUKMCFUgXHeAdmW+7wo+z2Ge5F4AMrFBBS+L/+yeutgmf/nS45J2wLneF//sv9uUuv3EWJ7/g7eBJjxdIUqXTwLhPfTgzoBd5nyDeOsCY30OPy9EewrvV/W2j7Al2Z48wxeuXG3T+/viy2djcbTUGEmMeRcqDv1nFCUH/+50f+9jLE4wH+rDTvVg+5q+FWGudf3+Vpt+bU+e87VcnvOrsJPXOO9fR50/IfNeNcI0PuxNtKUbgj1W4w9RvmyfbLcTYI3VxK7U/zqnUI9KIcoW5aawvspOe/C8LbIYfVlx2JFGe3MJ2jDxvUQJ0/Y1/g/76R6ceYb1YeiQFdyHdbUOm0E8rEISN8c8OECimRkLjQ5AH89MdDoRg0dqn+8zz7eHjv6Tf9mmiytiU2dDmb/1Y8lrAX9yhtA62Vj6ZFGj92Ou5aHekpShWiR7JeZV+SqeAURtn5p1Q+VjKuQ12wpQsRHaE/p74LjmgX5d43YDhfLtDteRRewTsE0Y/4lTL0OGi4H/1cbXkGv0FkD/ww/LMdcbI0xU0UNdRWwfQOvXqODeQtrSDOu3Bdsb/NAQ64cZx3+ua6Iupo3Ti/7dg31d0N+DT6rWwHm+3MUl8KfiZUFdZ/U8NZugMRVos7mENVh5TMbCD/3Yc236R3/gh9r06Scea9O3t2Qcv/GgsrfDkdiXBHjRxnAAACAASURBVAvjywj/kmO9YAvrDwoJC3+lH8E/xvOntf3m+Mc1wdUjUg6bV2Xcee7P/nSbnnz7tTb92r/8fcnv8sk2PV+q8t5H/81CrJugzcY5amWB9Q+a5r7Yxh6x4HV7ms6lfC6tiD16C2PnnZng++MTR9p06aQO/+k//idt+vgx8fOOvl/w610zNpZhrsIa0seW50kxXifwOdKO0Dacm2SHWE8oVSghrBWpdQT6OZinNwkVea47ZECC8SXzrJEsOAaq8G4H/Swe43wkJx7eM08rPOHFog4Mry8ii1pb8pyj3z91zx+jrnP5PsmD+FVzTb6LUe+OOpDFhXrgzuMlJq8K44x7xmrO2h3Cp2nDxBTnZXdpRc7j571NtkPWZDKZTCaTyWQymUwmk8lkMplMJpPJZDKZHpHeFTtki7J043r3k3qTjq+Joujgm/SQX1zw4wOck3l2oWl1f2lR4EvC5usb/U0Xvmry7VxVb/d99xf16zuk/Erfs2s4UoGKPQGwGWyZO3fq/B4iS64s+CUE8qU+yuRuEDmuv5ZozvHkCRVUqC9h5Hqx54sbKq+fSm3+YDnoLRJybXx9kXKnFL60mOMr7D6+2JtOq+PD0/Jl+JkV+Upqq5CvKIcRvsDjV8bYkbdzV77Q3dmXL5uOJtUXTJOpfIW7ek6Csr/+hRttOse2oTSTr1WPPiPnD9bkq+F7Y/kSeVrvkC3x7Am+ZHbYtdTjOXiG8RRfouCr/1Btm3ZQdfzK6/Kl/3HsSLrwmHyZVaDsB9jpmfGrZeRXfZ2lb1dlA1/H9FSVwLDgo9AMOx1mU+xG7cs9+2pneX0ffHnDdOD72gvnLK3K18QhOtl8X76Ia77giVN5iB3sYOEXY688L1/3TcZyjScvnWvT3H3LXdHtrgMnXxMFKEO1IQttYoF6K/AM6ssjT1kk2LnbCv00wdeCUYw+i91EN1+T/vEmdiMeQztbrncmrp6ULxFjfjW7L18x0r4NB9i5yfaGbnPisVOSR9TF9e++6Zxz7hS+Kj9ySfopv+gr0XAn+PKK7c0hLznaZDSvymJ8V77YvnVLvlTdQh3P0DeXcb0TS8tt+tiKfEW6kuCr4bmUeTmuyivfli9rpxgv87mU54K70Cf4InxNzh/gi3mOjc1uVO5szQt+Pd09dmT8cpJtVe00lUeLaruS9Lgji184c7wUkb5RpJKvBWzJqZGU7e496bfXrlbjQQ+7GI6cki9bh9jtzS8DQw6Cnl2vakzvPAPnlgdt2tvv6dsdr76MPIzjUauEfXfoyynJDNwdF/LrdF5I/eOccy5fl/IMFnKf9ZG0sRl23m+/JX1ltC72OF7DzvK6/kPsWg6yg+3UOe1z0EFkHjX9pPsL0LZu6W+6hytQO2uQJNKjYyduqPoSKSzccYrr8dnUV8bdvy07nOVSdybcH34Gd96xj7PcOnb8OudcXtdRwD7D8Z9jN3YjKGIC0sMBfou2kGEMbMouQb6HuP8cO+kX8DNy7KKdpzJ2Z6Gk1W63+vrqC2+0H/YZfuEdRx5yCHaWs52ns+rZJugz9CF66FckiHDnaIodEDHICKSvpBg/omYnes5GK9dTPhdtYL97nkY/JuL8sfEp2MY8SrDRIfC0ax5PsWPx5hXZ3XqlJt7cuiu++a/cE//4+Qz+Lide3O2FunIx0sfEz3PH62c7h51pqDc3hO+1gp1soN2oyWnOfCk+kDsg/o67MrHDTO2qwy4ad1zoQO61K5I+IuOo69Vljn7iXpLdbu6Fb0r6hPiB7rzQjv6LVRlr3TJ2/o3faJN/+2ZVXj9+X3alXDgp11t/TPIagcgy3hO/aPOy1PPl16636SuvCfnoyhVJv3m5Sm/eEV9hby5tbNdJvheF9MmZ2iWAsbMA0Qu2MasxUSFG1KSQui/R3wKOuuynmEDF3JUUcC5R7xLMpXw4RY5H+B12QZ0byPnPwC8bBjJel6XMd6bwORtyxrSQYzn8wH4sz5lgh18Ev2S0Lm2yWJLzd6dSt4vaF40w5tN2LpCnBHaiNxIfZYu74GDKZyjzGQbvaX2dXa5hwHwlsI2r2A2Yo8y3ZjInyG5jByzIIWfvVGsUg7vy996+PBt3S7K9DXryENFQnjPCjvASE/IMNjuv62J+VPo66TQZxs4MOwATtmt5Gkcg0YJziAeV3YheeUt+hx/Ga7IuEWL9YY7dr+Nlef5xJuU2wLwqqT02ki1CrIGOscgJ66p2UEW7fKLu5V3lT9b/FqHvXOQPDlgSwt9Vznz32Bh0XL9QO2FhP7gWANtQYFfuvASBCbfnnK2sx0DOl2c9yfcMv0sx1mSoExdKnwgLzO9z2IS8pligrHocCtVyLOcp6BMF/S/M3VFXcd1aM7RNbPhVxBNFfYSfEaGwcqwZpxgbsvuyNlCuVXOcix+92B57+pLscr3wmKx3njsjuyuPHJNxZ39LxrSrt96UvGAev1aP6eOZjK2kVWVca0c/HaDe9O5FOX8Gv4juRTOPp80oMimHxZ7Yj3go9b33XVmb/Ym/9Z+36b//re9Ifm8Koe34k+9xzjm3si1rP3uZjEtj7Iqd4f4hx0vUWzHHzu5AbF9et1v6xsup2NTzsfgf/YHY6fvbMi4OSnnOYSJrO3/46S+06Z946i+6tyvgGM53IZyDYKwhAULNwRZiM5XffOCOb/u7d/0Ua9OkpSGPnBvynU7nyxG+Z/HMpfheKgvZ97Crn/PkukHzXUDgeUeSlJhrBt27LjVlln4Z7EOdDD12X71QO8RO5MCz07TZgaqIdOpdDMo+OsyKBa7DXcbNfbgjGoM0aZT0PdUiBZJcN9Q0Pb5orNLeXbEkGR5y76vtkDWZTCaTyWQymUwmk8lkMplMJpPJZDKZTKZHJHshazKZTCaTyWQymUwmk8lkMplMJpPJZDKZTI9I7xpk8bTmhRCdlTAiMbYFN+cQyRoECPju2epeKMQvgvbiHLUNXeGOq3sqPBq2WBNtqnCEuFzM3c5qSzgxEvW/iuRGhAlRvsRyAWPgQTB3idvLHQKnq23aARFu3G7eHXg5Q4nyjX9zL25TL3C9lFvGibsD4kaVG0WUYn1Nbi8v0dQDPg/F+gQKbED8BZFNcyB5auRI/4RgO84cE0TElTvX2vTaEtA8xBQAXbG7Kwiq8b6kz61XmLF0IWiP0brccxQIRvHWLUFrnDomKIreOtCMJy+06Tubkkd3pkKRzICyTdYFj5H0gQ0FOoCByxMgz4itm+SC7BkBUzSvMXwxEKvf+ZbgNDZW5f4nEIh+uitl0QdCjUhLts+mbTOgdwS8scJCLpgEJgd9PAVqqsgEiVMmfzxSgwgPjf9GGQ6BXZ7KPXso/5NnpZ3du1vh7vK7O+2xlTVgUIFuyqfyPDdfFTxaACzo+fcKnmYVZb57T7A2052qPgfAsNFOZEQwol/5ArqzpMoO1CR/l/FsInuAwxkiHRFPy+vcEwT4gxrXPd2WfreMZx9usB8A2Uf8KDlFOFwC0bVxUVBX/Rq9cwUY5btv3WvTFz70Hjn3mNx/CMRKAIz0dWC/P/Pyq236d65WWL8vAnnpVoEpXAOaD9g2ty3YdLcjde9gY39yTbC5zx0XlNEz6xXC7/hA+sa5VcEergKpmAFNuGC7Ae64ABZsADxci1Q/BDJXYVWIuEUd5kCe0ZY0bW4B9EoYdNuaIOy+J/kotEM94Mo2lqWeR1FVLpOx2M77rwq6sHdDMJfsp8Mjgh0qht04MS/uRzIu56Jd8zlzhncIuhEu6pKHCpZQabwAOgp5iWEDlc+HdhN2PBtxQYsBxijWFXCEK7AfC+Dhx9tSFwls6ehE1baJWg6AWKPDmaENRcDTsXQ0vpcosoPInkDReDDmeeJleGteYXtxPGp8uO5vOVW4jKj7nhxf2Z4USpp+Zv0cfF4PfVuh2iJckeEWCoRPKOKDPqzy8TkFoU8M1GSE8ZJo4hRjbcoQB8DTNuEOONXpA5nXh3/UB7oygJ2kL6Lyzj5RY9vot0UIOxFEHttA1HTYXefxMaD9m9AuGDsCIONUO+S1gQGOBpiH8EY4HiYoi/qZgwls8Iz9jWMx7gk0smp7RFemcp3Gz5sCHT2dID2T6312IWPkg6kcv7ErfsZLU2kHr9NOEQ/cpNfked2FD0qaCGLWIX2rVPKomH0r8Nca37qkD+OZa1FEeOUezBnanGvs5Ax5AtrT7SON8lScQqLN+DwXBQnoNgWT6Cb1Nft43gsXJU1faE/qx730uqQxTrjjMt9yFySsxD84W93/H9yWe3/sc59v08/dkPEinsqY9oWXBLW8uyXlsoVJwTQUP4drAL3aZkUjGed7a9JPRpmU4RBtYh3I0X6MvgR/slD1WSOLadPJbcUc2ZVS32pdgH4RsaTyS1e4Zh0IYUEKyV+JUCzZVPI33ZXz92OGb4LvEsCWojrz/er82GGOjDmY8m2AhJ8j55vXpc5H8GdJ2l5r1nbYlLEusRRI+8wCoOpz8e3O4HyijwPUS2fILKIWPb7Xog8fG/a7wdA759wC9m6CcW9eL9jMgXUtiKQP5aF7yHcM/GZMk70DhCrWC1KuHdXPNJxLGJqECHX0HyJuwxw2A3hvLjoRj79ft6H7Q/HHJwPMQRDmJYY9xBDljhVSb/OsO0xE4xiWWHPIXfca34go2xzho4CgHHPx4h2IPnZJvHYGf6HAOgd+S9tEH79s50f0VWBfgN/MUQAMTVUEUuYL9MmU4WJiyde8X1cA7Fs5lHknEdUcL0MHXjfY3QU53ohDlNbrkyWdOC6tY0wlrjtFiCVXcOxGiAe04UXdhgfApi+Q12W0g12Ol1inDIHi5Dj62DMSuuxjn/hIm/7ghx53zjnXH7GvA8OOQpxhTL9583abTkbyDP0+cMtYw3Q1inWE9jZhqBR0pn3cP2b4Ec8cJwTWWK0f17/NgHhPlDmQa68Cjz/dkWts7cg5f/5T/2mb/p3/6ufb9Frt820V4jckfRmv46msM+2HUoY9x3cKUlbzGdo+2Nj9XuWH9zD+TO7JuSeOi3/EpZ3dzatteoj1rHBVwi1MB1hzWpK8B3V5FljXy0v41ehXOeYBKcIDsEo8Uwz9Xqb5nULJdvuHvFwUdb8DCGCzeZ3mKO/DMJracen2ZxIVUkvSc2S3mYIyrCJDQzHfCcZ5Io5DdOsc7ZldIsGY1mDxF7BTCnWswl4+HA2t1ho6/u6tK8i7Jsd5vypnjFP15em3+O6jQjBFnnsynJ7rvqY8U7fvVbyDNa42D+/4FyaTyWQymUwmk8lkMplMJpPJZDKZTCaTyWQ6lOyFrMlkMplMJpPJZDKZTCaTyWQymUwmk8lkMj0ivSuQxc4FLqxROSHeESvcHNAN7W5q/hnoBgVawl5uhWoByqYHNAG3GUekGwQHN2KXuWzTV3Q2IogX2PqM19/cPu6AsVg0z0mScPelXcxd5Wn3OdyyrlA2rsHA8T7AifJ32Kaf69zI+QrfCGwJUcoNeg75zkp5dmIUNCWPeBBssc+6t8EXdebDUtoE6yfglnXkdQE8Si8iqoRtQu457QOJU6PNjmGr+8lLj7fp8MbzbToD+mTcE0REEclv+w/22vTspiCt4hNPV/eeye9W9yTfG6cEFbq9KajSx49+ok1PMsFfvPfZp9v05/6Pz7bp+x8u6ueRmtjdFLTG6JigXxIgYwZAXpTAacyBkIuWBM3UBzZubanCLRMHuLMtCLGXX7napnvA464MgbgbC/Kj7Em+kiFRRjWqhJgatIkp8pQBRdlDx0qBOozw/BkwXgswuBt8c5J04/gCDyKigP1wRGCiY6NLtGhdohj2d4B8IjYESOUc2La3bgoqdw845otPnm/TR04JfiXvVe3ixr7U1cquXC8G1iYALnIMlN7efUEsD9Hfh8A3btZVOEQZDoGj6eGZ+7CvOep5p5C2T5Tgy6Hkvdisz7km566Gcp8zJ+XZH7sg2OHTpwXxEq4KOlwZYaBFiPgbPVH12wvrguZ55auvSP4+/0Kb/uiH39emv3FNMOO/9JWvtOnfBFbRXbok6ffVvz0CLGIEdNI2MIHM7EVB8ynm2t37bfK3rgsm+bdelry36smzfR+wy+eB5fzEmpThJ5eBf18SexMuYQxgiIN60Jxj9Ojh2g5teboDPBv6W38Z5bIm6f2ZtIVxjVUcga7YJzqaeKM+MPhA4yzBGVhBBybynTjuYLmqo5UT0q5WiLPak8ykW9Lfy/syjiwNxWYGFwRrnB6VumhRn7vSDiIifWBTI4z5BWxwzlABaPuxQmp2YERxjMjTpT5sZkYMTfd9Sthm2tgGd5ejvkfAwDsgXIlgIsw1BoNwVchNysbs3arw3sVJOWEEbCcpo+UE9yHalQigHp9NckNMUWNiS6AJidsl8jNGEYYYa0u0PSJsc+IQm3/pS3K8wviXo054jZxjJ8a0AuXP8bhB6OWqLRGjjXEcfkZAOzWW4/tT6R9vbQpa9urtaty7AtzpJrCy30UYiT2gbK/Db7ytmqfiSLlONaEcPGFBlFNM3Bz68hJCOawQxw3k68eOVP19GePlMtrSMrK3hra6Bsx8j3WOfDGkR6/2/2gD53ieMcpzCp+jVDh5+NXge+8Cibc9l2fbq+3NFtrhHsphG31zG0PxA1w7Qz9wQEC/jadaCxfpAWPYI6MS6H+yK88K1t8BQe04TvGaTb+hDwEEoZqOcY5KrK+DoaLIh0s7JtUq1gLboQcFxvk6fGiFHm7mEPC9HJCfjn4L+w+Q426JSGeUG3GlDMPQtAVeT4W+wfMMWIfii7gN3PMOwjd87ltt8vjdLzjnnFu/LeVw76Y8528+AMoPIQ4GfZQbnmEZI89KN1EcAgKQIVRwRlh0zz3mHAOJPGdYhbo/F8C9FgXqkAsGysnFpYl+w3EiA5vbpxGXpsRmRA7tg5TkqHtvAX2UMpHfEhnYLJhwPWVCvB/m/yVQpSFXKeBDs3uGY2Jwq3+x3ON6CuUn/SBADZVYf9lVOEZPSADYgah2AkqGRvAEKpiPEZoJ4ZNyPFCG+0cJ/MZ6XscwWtkca285fHaMDTnwrCHX+ICPzhQmkfO66vx9zGP14l+3EpyUjdDeGT4BazFpXrW/CGUyhK9UDjD/V40S6Eh2iUCeLQge2rHlGrwElwvgk6c4HgAf7VN7OtY2OBbHWJ/jkuUAWOEFfLsZnMuUIZ5q3DDDtg2mxEhjnWlVxsiMQxTHAITAyuDH8Hizlsv1vhLzrphhlUKUVchwXBiLM4RIKWUeVkSVL9YjDRg+RI5QcAusj/XoE2fob6XYqQUYunFWhf6Zxewz8I8WsobiYJuPHpe8PvechDv4yEclffTxk22a6OHJvFoX2X6A/DE8H/ysHuYMPYR5CeArc/04jsSHzeu13BT2Q2HtM7GNA5o9zlNQnxH8U047Y4bZqa+fo40viMbF+m6G+XCIZ7s1kfnDE89+vE0/9+f+ept+4V/8dvX3s/K7ByVCBoTIK55h8uCO5Au9P8+AFUaIo/263pZjCTN2dCRln0xk/rKCZ85TaR9zrKsOdmRtJ/yihF74EtrtD//Mv18lLkrYtNu3JPzZGgzSPiJG7OGFxakp/PYR1o+Br27wsAxDqJxf2lE1leI4ijAIKjQlLonxTYYV3lOux1BsDHXFUA8MvRhiHWNQcNxvroN1KzRadHeXqPdQkk4xXvG9WQL7ofpBvcaaAJVOH2ERcEyDTffgi0lrV+T2+j+c0wXK3eR6BcPZwRfgazuipjtCZgYKmd89fyk571PjpfwnZjgIjBmq+Ou8cN3ZQ01/eFiwNs8mk8lkMplMJpPJZDKZTCaTyWQymUwmk8lkeiSyF7Imk8lkMplMJpPJZDKZTCaTyWQymUwmk8n0iPQuQRaXrmi2a2O7OXbju5JblYuD75GLktuXgb7zbBUmYncBpAVxLmpbe1eu1Xbr7nPUJfBsixDPU/KeVV4iRa3CNmxuwUcx8P7cVq22ePM69ZZ030ZqXq/gWayTQ2zDZr24GsmnAADExKhnA1KhJP6D+CBunz+I0Qo1FPaheaUUAhlIyZj8ADAAyhpRwjydPndOzs2IA5ASIDJwTtQTMCy79wUdkdcYmABdN88FMbJ8XDBbd197uU2nHxQUV7ArmI0j7xOcaa8nqJjbt6p7bpwTVCnbFRG3AVhPsdqzDzzJALhdYhzQ9+Y17rAPvPAQ5XPnLSmHG+s32vQH3v9Um47I9iICMjzYEYkqLVDeEdA4IfBKhboGcL9EVBDnVhxsc/y7D52tMEYeFBfPj3tEYVTXz4BezYAMXgcKbPP2Zpsu8cwFcDuzfUGh3rgqZb5zV7COj7/3onPOuXMrwiS5XQr2mMjiHpA9GVAlR58+K882IfZZ2tl74+r6O/uCr7l+X57h+p4ge76zL238qzuS/tq+4M/cRBAmrsuWkdFE3sfr0q+e/ZqU24+fkWf42DnBO//g09LHwvOC4S378ttor8rL8oageT/6gx9q07/xu59r0//NL/z3bfora0Ajf0D6gfsE0kBQulldn1NY4SW001WcO/d9r4XjJwWR7o5tSHoiCGh3q24L91Enc6nXr44EqfjPgQt1l1+XNHCdPzmSZ/7hdUEtve9chY++eEzKeOykrSwDEdk/D7w0DduetIkESJr+KpDJ/apvEXGyUHglKdsNIscRVsERZUy8J8olgf1KZtU1cyBub02kb35l83ab/syNt+Q4kO9vhfLbHwFa7SfPXmjTf77GWA3ec6o9puCOQDdl6Ju9faDiiYeH0rIbJ98ghlOgkBJgoVieCo+rkDlow8iw8hHqf4mtmveBe4NNHxwXHN8Ez9YDyiZflvYe7YpdWarbTQgUZAH0ej6QdhAOpQyn29JW57vAeO5IOxhgDBr0pT0nDe4X5VYAV0TEfYHnV14TzomA/meZN8jkYkAHlVw5+DY5xzrULVGGM6S35Z4h2vnmToXdfm1HbP3LY8Fv3VhI2X8Z9uM62ufNBfHBjAcCf64Zj4nAA1LZ9cDcgs1yCDuh+FJoKwpDDPx5i1Htyodz2lkC4t/B/xpjvB4z7yviA/xfazVCd4RnIBY0xVg4Qf72YMcV5sszsXlQ1xGwdyqGCsINKAytQo7hepwIKdan9M8W/b/AM7CsQk+dnAaGn89DLBrz0tgs5hvoZIeQDQ5+jvIt5qxD5Hdb2rPqT01b4BgFRLXzzEfUNQI1aZM0n61pn2OWG20q+s8C5cN63qfNElS+akPNfI/1wLwSGTyCL8J2Ayy6G6P8p4ghwLJo0MMs7y1ghxmm4NhK9zlfEnzgBuYho2vic67er67fw20W7DJDec50Cc888aBnOZXwomob3D+OqGkKl3iAH+Vx+LkB8bxAKRbZwfm1yqBH7PqKEoy5bgnGXYPA1HhWhBJgmAI+KMcaRS8krhRzNrT9KK1+kOKmBfJEzKpC4sGuhAhPw5AI7Ldx/VvmY6F5ifIzH3q39LQVz+ni29IedK/b5IxlwOGS+ECUWwpMdnt5tB/6x1Gf/gdugzZUFt3pDJ0oQ7NtUM7ZIdohlSJfROUGinV5cG2JKEq25tITjkCZWpxPSHGg/lef66nMgnXPMGtcU0A4iAVCqpUMxQY/uwkjQpdDISc9beVuLPY9Blc4xrxyaYHf1nOcDD7HArh5rq3M4KOUai0EIVo4ptM2wq61odYYoiPHuMzQR8jqLO2esyV9GSdShB1r8Ps55tkFfMWy5JoU1jbITcdaAFG+RBIvXHWfCOFpcgyRF555ok1/8oc/1qafevY9bbqXSP3MJjJe7z6QufkCc+0WF46mxxBdIReK2d4R8iX0rROzuzXXp+n0rL+HnvmLD/6t2jPnjw3mlNdGOxxNEIaGtGzMGdf2pe1tvi6o3j/1H/9Um3798ovOOefeuiLrZ2dHsv4w24cvj7nB0XWZl+8XUueTXPypYEfm+mt1iL5dJ77kcvhsm14ayvUmOxJS6gza3gT+34VVWb8O4do9/9nfa9OXX6zCZH30Rz/ZHvvEX/yzbfr1+d02nWJacRQhqMbLWBdQdpc2Lj9wTL0v8L3n4ZzWE43jYe95AoZJLLvDMejzMddV2FxpT3l5EL2cwCeOYCeHnrd0tPv8bagwxd1hgFqErweBnMCm8h1OzPphZtTU8OA7mgR2PEBoIq4t5EV36AyWG32+4B280ymJN/a+9RIxXBiHXb5HaNoF3zeqeQ0UHCaWgrMdsiaTyWQymUwmk8lkMplMJpPJZDKZTCaTyfTIZC9kTSaTyWQymUwmk8lkMplMJpPJZDKZTCaT6RHpXYEsLp1zab39WpGWiCFWHI/ywN+5gboEyCAuuWWd+6rxS6KBgO8JOwghILKov79TRbgn89tkJikVm0XyQewwrhd4cCYxy0ihjOsyxDUKzxbwUjGQgRFAWSl8MxEhxAo0iAgfdoAZTIG7ARYj87GhoRZNcIj6UagDz/kZyx/b/jUJo/rfdCYYn/OXBFW63BPMJvE1MVBLRBnHaO97V95s0/NFhYoZhIJLnBWCsFg6cbxN958XnsnWWJAXG8BiuouCbVs7+UybfvPa551zzj15Uq5HXHMMTF4Px0Mg8w7VV4BcGS5VqBZiSNje790SVNjNa4IQO3tO8Jqr61LOpN3w/kVdtqEHVREBqUAc8ALYtiAlsggoCiAbix7OqfthDmRNBGSOwmb4MMUF2yrsAFA5wxpRQZum2viutIOTpwXtunVb8Gwpce5APe7itwNghV5+/lXnnHNPP/VYe+zsWUHJuqkgSa7fFezkhWXBwwXAe95HP7iayT1/7ZXvOuec+/qmXOML24KMU0jYIdGMOH4Ux8/QxhKHWKeJ5SSy7R7QyPel3L7z2mU555rgaXpf/cM2/WMnpFw+dkza7XpdnpdTQfD99rZgn68BU+S+92lJX5Zz3JuCrSUCiX3cNbhf4jdjPCfRGjE6J3F/e+DXwN65Pq5zZE3SVGPF8wAAIABJREFUDTaF6GTmdedW9++eAnYZduW3Xn5N0l//qpzzrfocIkSBl3wPsLFPDuSc80uCgFxfEixVCKxuBhTYKzUiLR0LgyffkTKJJ9LehyjbAWyJ71M4om1BwXN3atTlHxELCVSYWwJq8aj0a/fYaUkDJ/ZZ1Odn70sb+ju//n8655z7+Jpc72ff/4E2/aeekbbXOyJlpWw2fQT0IYVqm6Ld1ONHDNxuALtTeBDIEe1k3F2gtH1R7WOWRMUD+9MfA8N/R5BsOdrB3U3p79PrUm55Jvd543Y1Nr0BVPo9oE1fnsq1X8SYcn/k6ZOZMuaSZretx4OLcGLQ690xjNFHgVPdACJ0Cf1mjRh82M+oxg2XQL+rkkdd3cmkH9zeEYzWdeDMbiDcwjfpUSXEldZ5jNEOekCbDmAzNoBwR5gEt0IUajfurrVlQCq7jGOupx5S4lyJwYct5RjEimswiMBVE8+u+KMDYnBRPrw/sVRE6yZ1fkvkj712iDwRFUufI++eB3SWC8tHIZijg+c6p5+BaMiI8xqPE9kcV9eDj8trE9N7HeM1kPRuHe2J42hzHSDMFTL4mPjK7g7GZYXf8pQhUdO8ZnOcCN4UeGPWMccXorYPhSyuy5xkLZYhMdZMA53tPP6pw5jqlur+yXrl83ZNup3TAwzx3wNkmO2G88QTNa77SfFPFRf06y9J+vMvtMlnXhMfpbwmfWIG/xQ0fbfbhFLqc74u/S0KpB3GwCEGDu3No5BhmjDXLztAjSH+XoSYY6AfhlE34LFEAyhKqdsirPIeqJAswL16+mbp++QftrFEXTRZLxTSr/s+KnRVB43POecKlA/naRnQckVdn2ppgSbds84UIt/EwOboBwEy1kwNSw92OEKMrtizGBHNPHjcqPt485gaTNh9bligL7Nd0a+HTVDz0Xo+HCAfIco4nXPcERWeWFsBfNscZcF1rqKes5URkJcqTw9fKyIKnOjBUI1pdRgx5KMgIjJgn5Gf0T0nDZrjoVpzq20z0cQ0U3Hgsa9QCV9xCP8nUg76QYxmBts5Q7+e455sNyHQnWHG/su8i79S1AjOBeadM4xR04G0twV8UoUsVp4m0MSwAxHOyevjxP6GsYTlWmANh8+vbFkg+c0wIePwlddrDTl80t5M+gkRwD2s+TAsCxG/U4RbGiAMQjiq8vi+H/yB9tjHP/l9bfrseVlPKMFZ35vLekk6YR8X9T2ozQbR6bPvtAFc62WYu9Cz+Jerpv/wvtolRUxGHiPlcnWvn8s6MTMiyYTjEkzgLlDPpwaydjCGvWH4rL/2937eOefcb/zi/9Iem74pa5nlurSxIJB13QX81nQs9nMlEl91uir9YLfu5KOJzDV3SvFtrs5l3rkyklBT67mgidPJlTZdJHL/5aOCvT67I21ru26fn/7VX2mP7d8U3/djf/OvtuktDKr7W5KXYlXmbGHGUDkHUfQK93+I0JQ0yAz1QNytr+014RH1SzK+H0JYQzXd8a3fIlSS8sOr8mS4v4jPxrmjx+ciYpghLiPMKwL8tvFRYHZVOEgVeg9+SQr7mrmD9VPlEWVb21UVBtBTPhz/GYKS4TK8oTSb3x0CY00fVg3LGGvo8ulhF22oOSdgm+gO71AeEq9sO2RNJpPJZDKZTCaTyWQymUwmk8lkMplMJpPpEcleyJpMJpPJZDKZTCaTyWQymUwmk8lkMplMJtMj0rsCWeycc2X9bpjbjImKZUabbcMltowTcENMTK6QtMDXcTez2npOnG4HOsRD4qKCgBgUbB/3bFsOOjC83IIfEh9D3B7yrbAQpAopxDG3ah+et5wDocKsRkQA4f7EJCskcn0dIllCoEKishsDE3TVw9tExE+DE1HbyxWWgsgnFJYiVxCZgzZBbBu21ed1ne/MBBdx9rggzE4dEZzIm5ObbXqjJ/eZRtLKl4AgmNwRvMXudoVDXD8qyInZlIhMucbZE4Louv7GG236xBMCMxzngsI49+z3tulv/cHnqvsBNbRKLBMwAgXwkhnaZ1Z2owYUsgDPubpcoc0yYH1TIABX1wWjORtLOV9+9VqbvvD+x9v0BtCMRBN0taGQyIcCCALgmkLQXiLgvGizCjLM0D+ac4gxCHz44qIbteBDr7BwyxpR0QMOZ6kEEoT1gzJk/dy9s9WmZ3NpWyy3O8BHj2rU9FdeeLU99uxxQfMuX5R+sHRBEKq//Ou/26Y/uymYky8dAT5wAtRVWD/TEH8/K7gVdwqoVjy/m8pzOjyzW6CuNnDNBndMlB7Qmm7mwfdtAiW4JekFcOG/e1eO/+4VwRq3TCnYDPf/svcmMZpl153ffcP3fTFHZuQ8VlYVizWwOEoiRVFstdWiG4bRsA0bcNsrw1PDsL3wwuidvbYXXhqiG71pw7ABC41uN2B3t4YWKYmiKLEkUmKxWEXWkFWVlVNkzBHf8AYvvvve+Z2MeyoiW0ygFue/yZsv3rvvDueeO3zv/u4zgjwPn5b2HtbQH1wV2w8/kvIPP/gx0oi0v/jc/N8N4pqJiETbJDN3FThVli3QM4EodBrLasT6EIG8ivJ+930JbwkSNhBztgrs4TM3JHwNYNb3I2KQHBZgWN9Cv/zWFurqtmB6wj7yA/8R1vD+Dgm8KriisEJEM8p7C0jth3inhdgBrkphiLv4V3FtDeVJtGaFctsCe28V+SHi99Moz3xuc398V9L9x9/7gfz9h3/RB/82cMh/d1na3plV8TdLGLktwZeeXZN8dP3EPtppCztcBApqAuzOPsJ7wO1toc/YPBDk105EOU3x93eAnd6Bb/7RntTV3V2JI2wI8kxhddEHhnMRkUmE6DpQusvXcJ31CXtSiFK0K/YvwMx36NB3UYbvKpwoesAJwsBvhRr2eem8hI9gk12/z/QRKwf3GpaBCX4JCPuZgeRleRFv3vXefG5m5K2FjRNhWiFhW5wtcCzSIc+JQ0beJsY76etI2OM9OVG9fH28ZwPpZp+CMUIYEHlO7DLSxTqfkp8YfVIN9D0xuSu0T/g6ppt9oIUY7tKo7Bd/B7pb1SHF8SH7GpanOuJhoN8dgkbyc8zO9jPAe3bg9z+Q8bnyt+uxz1qEfRCfy3q7KOg5NfhkuVVWGGk8ivWlbCaBNA5Bl4k1ObXUle00jRZVcRNvSLtR5Y8wbaGLf0xbMuyAdpWysRBCWIKtXoRvZt/9UTze5F9+V64dSHzX/lSOQBh/TzDFwyB1+GAkY2JOFEvYUBXH7VnJuYTYSoU5bYs2sWhUVYv5lj5Zhxi6Dtsqf6c7ysBazNCnNijPFumqM2CKiTeP/WuNOd0Q8/WKpkf7MKh2itpLPF/q73xOLcBgfmnsLWiNBGSZlEs33atZiEp4D/CoGdY8GviYwjhypr8ngYwNIYRmKteNVhgGBlq05toWm01+PP/qiB0uLSEPJXxMjnomerDJ6LNinMQ1I+7DGbDCXDeq0vVTcp0L8zCiBItYdnXL8QQi4dqXYVCcR7eoz5ZreBG1qY9IS+MqZ0Qdq3k8MeKSnwXY3DSuYuZcb1K0f/p6w96JOUWZE0dJfHFnHjkczEANZ9DGUT6jKn2cywS44X0cE9HE4xYOgd+sC6LqGWbZ84gwjqGAl8S5VzUKrIkGyDrm8IhOK8slrdlA+pRRJnFXmIdUSFdRzPNWj7lAhHWjZemLppibTR9hnHEkY+8lzKte+tov9+Ff/cbXQgj6WK7BgqTpaIp1m30ZZ9VoiBn6ziID9plrou1xf6xUG07dENGmmfJ9H48pZjpUmtRxGMZPGOqYiHQ/2uWuMBDuewNJdzEWp3phQcp/cypjvmIkeVuYwlaLuW397f/iP+0v/dZvfrMPz7ZkDrZeSxwr8B9rKzhebOu+5IBTkljO9bL4gCl8+vZE1ofWMllvy4PMO9cWXu7D1b6saTxsxbbOrMr1Nq6DXt2Q+d1r3/6TPryLNvs3/t5/3If3F4Ee3pEyzNKnE/UWVJEVbq2T5mlbbgy7VcdAGn13WgVCeI+F94ZJDIhMPuFnOIVuRtxD9g2InOjjkmNIzOXK2E8NjXHjjB0Pulf+5sZuV69Ny/Ui+nIimEuj7yrQv/HIRjYldWxgnah/43gY67egQl2X+/m7YWGMRbsKZRwWJvm0SHbfIetyuVwul8vlcrlcLpfL5XK5XC6Xy+VyuVxPSf6DrMvlcrlcLpfL5XK5XC6Xy+VyuVwul8vlcj0lfWKQxR0zU2/3Bn5C82SPiduQCSQjhIZYBrV5nQhdhWY6Hn9NNA+2TFvPqWRn6S3UVIcOJapDpaMhzoQIovQWa26VroORxu5eIDwaomwMpEODNJKMk2P7fEtsbV/qxIqkccghS5tmBrxmoeoneTvSQeYTUBS8h6gwoDBoTy1QT5q6NM/T0RSYGGThmWuCD/7JXwgiqxoB3RiE17AKHkANROqju3PMyblrX5SkVsDAADl24abgXN/8/h/14eKzgvU93JO4L372lT48+L35s5tbgnIrgKYhmYcInBKFAvpGGJWSRuKI8gFsJcYzGAomJs8lfctA6e1OBPFy50NBeKxcFbTH8gUJD4H0BGxG3k1kD9AJM4V/kOtNCXQD8GPELVewlbKdv99s9wjXxBpb2G2KrInYiIhAHi6m/c4W8JYrQLKyLMYf3OvDFXBIQyDpjiIK9AKQm+8dCPL0x/9c8Ln/9R9/R9L6hS9I+Iufk/A28IHXgfHs2tYycIRrQOYRc8n2vg4OykVBh4cFxFPhnV0T2gdWbxcQMfqpJaB314CtfQaN4kOgRbcRPgLWsMOObwEP+ug1Cd8XjFF4Bpjml1+Q8IsIf/vPJPyHiKfD+n5d8OThGnDIBcqKuM5S8VEkvIj7iR4ECrbHKhI1eBbYxwLY4S3gYe+jrDZRLkDihnMowwvx/Q/EZsMY9UZUCnGzL4g/VMjmQ6RlG++/e2f+7xHqm+k4A3TiZSCoWW6HsLd9YGMnQLvuAiG7G5FBO+iNSqIbUSaLwDgSHVkhz0A5hwk70liG5Cg+/4yEj6Q8/8UdwZ/+iwMgsreBaeZRCsSPAj0TOn/Pes0Me2OYdbhEpDZsi9jxYSyXEd5zBba3QOQmygf4ccU8I5Z0iRjT7l/4gClQrUfAxioML8LE0zEPLJcbsK3OzlE/CvlNbOzUQCATu8x7LsEmz0R/1xo4Uaa7ILaUbU+C6tkx3g/UdKiiw2U5sO4xrla4biLSG6KM01ijvhMuObhB+kYc3EgwAOMYFpH/CnHPECfLvCsj4M6UHVYGGpj1w8E3y5ZIL+L5+3cTAch6gO9WOGjjvBb69a598l6+h313izbTGHWyBztQtsUJSkwjy6o0sL6LuN7AD5xFutQRB/DNB/GYBrZ1+hpOYCan+NaZaWR+BsReRhtmmbBPoy0ZuK5Tqas3dbQL/q7qh/hz+hL0aawLqsOYW/hvlicR7kDchyX2Ywi/h35/S3zsxmvzvmn2PTkiYhUufQFjnhwI5K1S2kEVJG+jVt5ZgPk6isjZfMbxtthVDTusS8zjszSgtgWWM8cYv4Yv7Sl0vJe4uZJrBJizADfboC9uMhwbgONsunm3mqcUxMqLGs75iXM7xSlJHT45M/HBuJcYWIXFPNn228Q9xGkaNMTQArNaIY0F/CEfLRTaNDueVuShRr+U1cwb8I6J463iTRLkEVwJZHOLOHLii7lWVOI4HeIQWYmww77MSatGIRKB3ICB2MA+uf4yZf3U4isKlEt391RhrOXvA3a/xDUiLTPix7m2xjgjrrvCERkN8ePETjfHyzuEoNezUG50pd3rDdqqWnukjbepMUwI4YhdCsYfangT/QqR3zkWbobERaN97GMtpkYd7i2jbBfErw5j/9bSN2GBLCOmmXZDLDrxxSjPAu2wxvUyXidqWWGsMW5psIbWjqWAplwXwniyIio3rn8MMQeZTqTvyDc/kjB8/dKLMu/8ta//23341VdlHr8KPPGDo3mcRzg7a+9Q+rkKx3IMYO9DoonV2X5SFlVj9NdRCkmK+uERWK2Faud6lnr98Q6Bx9PxqL7WWIOuWbcphGmwcaGp9/PeXSD7LwzF3hsc41UMidCV4AqQ+NPN+Rhy9ZLMNf+z//7v9eEffPsP+vCbwP1uvyfrmtfWZP3n1TMv9eGNBZmbFZH3+9u3/1l/7WAo+Vm8IPa7PZU5+hL6i6Va8rlanu3Da1jnmuSS/5vRD9zB+sj6kqR1/4d3+vD4xzL+mt2U8dwA/dHM6Hi7nyas49woq77pP7k2PUCcNfqgDl98mpG0OobP6APYj+YY79exJ5uif6kwJhuqU1Y4nsD4I90ta1QwfEL3+466l2lFHojk5RkHucJB8/cVCQ/jeCnjmn+bLh8ex8Axrprfo0OskvWc/vFNHfvJ4zCN9fW8TcyXg/5tSywD5cBhA8cL1rjg8fhPdZfL5XK5XC6Xy+VyuVwul8vlcrlcLpfL5XK5nlj+g6zL5XK5XC6Xy+VyuVwul8vlcrlcLpfL5XI9JX0ikMVtkG3mmYVMSvBueG+VQLPMbwq4B9u3A7cq85XcHi3Bbrt7q5DBsn2Z7x+keMBBb2cmBjhXqJQuTUD9WMgF0sRybuX+eBxyCCEUMWxQHoJVnHWWvom4n8zATndolxbPqS8C1H9Ork8L4dpdV5gN3GvBkBrj+wTiCIikzYmJirYwwTt3ZoIQuX5DMCTZ9367Dx/SbjJBSjTA07Wo6IcfzJHFz35RkChNJekbjwVh0q4I/msIHOG9fbknmwERdl4wEsuXPh1CCOHDDwR1PFwWDMdoAQgPoDOV6Rl4iayC3QD31yFxV1YlbuIS9oFPnuC5/UoQLvc/fNCHzy4KQmatEPzZICJ26PzYxIjGGQJRpdov6qcBv7AB8qJCmdcRp5unKV8KU0wflLFsVXrTeLqutEhWIL54CqzsCpBw0x1B861fEOQq0VEPHgqWZACU0WQ8R5i8MxObvPuzu334739HbCg8/5yEc6AOgd4Jl4CnOwBKp0OaEk9KtKjFemLBoX2EIyD2SmBeO/QP0EBhA2lt8X6i94iFZDu4KOjscA55axK4zj2w9Bi+C3zvjwVrE26+I+HnBYse/tZXJPzSLQn/84jH+afflmtfBb74M7h3HWUCiqXCK64jP0BUKcTwTswHEarLwEWWKM9zKGfgmsIu0JEPpY2HQ1y/FVHO7BeIn9zDvTPgqM8in1eBb6bdoH2Eu9G2t4HT/KngeMIC0ncJWNnzQBwr70NMNOx9QZBB4XwMH8HedmC/REQfIW+LKM8tvGd1MR3usN9D4mGN8DLiGwJrS3T15iOkEWVI2+/SS3TzBvIOf2SyBIm6XAbqEmi13j5HuHcEW1aIX9TDM8jb+4IfC+++J+HrQIp33H6WD9vGAsqQ9UmsLZCBCvW8gLTDtEOHjxzhOWDTAo5SUGcpWHjHnyKf79zG+6M94TgA5Y9n8K/0wUw3xs0KM0/EMYorlAl8ENsv66rBGG6YRneGklwhxNnZFqokTJGHVSQKYw6FEmYf1BArTPQx8ty1J/q3QsGjEB8Syw5+SPQw308cdoyfaC1imWZp9JrygXyWdUUcdwr1xOdKY8qp0o0EsKzY9muWfxcHMca8l1xIlAnGs6oOOS4JeH+Pica9rGOWySE7TChPz1lMLlpq7kcM/WkwxafBF3f3KExxkw6rtKDM6eOIEmadd0cyXIVPPQdfz/gwTwgPMBb64bt98Ow7H0oS34b/vidIvpXduU8aYVxfD4GlHIn91min2Z74mDV1ho/U4Qyu73Blfk+GNjuAnZY4hmaI9lYNT16GaTNj1hqzoUigXFvA+zmPbFvJW5PJPTX8aqbm910cmOefmOrTYYqpDqHanOI5Yk5PlRiIyObuuCG1LsEEEM2HvqOAr6tQPwMcD0BUbocvbuHfW4XVS/MDNbHPwHJm6fbZIYkVcRz3VmrJA5hk5HkGPH6OZzPgC7v1lQI4Qh5llHMeDRwhy7CBEbfE/aFeZvC9Zaz/FvjYEhlSx2GhPpucZS6qkP+C+MT+/Ww/6TLMrT0uiK9Eurhe0K0J1uyAUVZEjls7abgusDHGsVtcB8X7p/HIqAZ9dI0x/gxrBxWQ69WqzPsa2PhA4aMlnmnfN3P8wXULIi1hK7B3Xs/gjyvgYQcNbTKG2WTYdWOsSLR4PcC8s+Daljo7DlHG9ca7P5O/X5DjTF79G7/Uh7/0VTmm6dbzcvRQuyDxHRzK3PmjbUG+HnSnyYxkTjNC/SyWQO83bL8Y86AsRsDtzoy10v5a8/F/D0H3O7RDdcwb2yRsrrtOt1vQvRvvVChQNYSFnzbW9LNEn8p0rw9wfMGezLXXFsU+YCmhQV+bwfYHcVx0sCnrBWcXZC3g1/6dv9uHv/iNb/ThD3/weh9+63e+14f3PpR4qn2xlbXV+VrD33r2N/prb96ROO7ceShpxTENs0zGSnvLks/xRNYxri3LGtG5XMrl7HQevnZN5r937stzmx/J3HF2R9K6dFPyv4MjV7I27dnE/tLrempZwBoGs6/FA4R15wk7f9IxjKWcRwXgeufieGTAjBh8HMPTEiGv1qYT7PugTzjib0SjmDeFHOe4QB01IeFFFC5x/1meHp/Ko8iPgSzmb0jEK/P9LdjMeaL9FsZAMGc/gvldpgpIgup3LhgA/UN3IlFtHOtj/W73cfIdsi6Xy+VyuVwul8vlcrlcLpfL5XK5XC6Xy/WU5D/Iulwul8vlcrlcLpfL5XK5XC6Xy+VyuVwu11PSJwJZnAUhTLXGlt8ECCvkwJ0YO91D3RKPgutEJ5yAvg0h9NvAiUHhtuYSjJkZ0jXMuPWaW5iteE6/P14heQ2iFLepKxxE9y+uEV9M4peFkVAYJYUPSNWWoFgVZYuYCyPrFq7CQhL3WOlEfj9OA2xfHwOzwW396v2ByIA5+IDb/h8BW3btuqBa14cCujgAmme1FMxXTSIf2D8H9+6HEEJ4sA187KHgY46AwMkKQR0sr6z14Z++IxiU5668KHGXgtw4/8LLIYQQfvZHv99fmxDFNJBwDYzzkDZETDTbDRCDGfCJXR0uAeE1IroA6JXxRAqoHkvc2/cF7boJJG+GdnB2bV7+RCflMD7aSl2mcTwz4JrawkAWE2vcYw2KxDVdJuWCwTWGLKR5V+ZEEOVAggwWBVUyRNnS7xwCn3j+guDkjsZiT/c+uN+HX/rsHG/9oz//SX/t77/3hiT2ObGx8Ajo3aO3JHz9loQnaG/nUBZdWugPKmIZEeY9JbGY6PLocNjEOzvnNYVGxh+I1SO6gtjJBWJ1gFOlg+rSvgwG3joQtxtA/D0PNN8doEVffzN9/UuvSvg/+jvzf3//u3LtB3+ONAG1+MrLEgZGXGFrFV4L+SGedyniSg/p1IC5JOrxCPFViG8A5CmxvuwaOnzxhuCiwl3gg4l6vAg0MZHSaL/hPrDLxBOvxvuXgGteAVIRvjm887aEP4QNXb4sYeJfmX/a86QL4+/rKJN1xD1G2RJfTBbrLtCyEzy7FOuZ2F+WG/t81Q5hN+zgzwJHuQqb2BJMUshiGok6vgfU8etA5rK+OZ5aQBppq2eQj3MRfYx+IawhTQOWA9phhfc8Ayw40b/fF98Xbl2d/3sVdcxOhZjzBm15ZGA+J3j/HuqNTMDufoUQhX2SrUlM8hj2QV/6wrMSPsA7t2O93RH/H3A0QNgAXpr1QN+gmFJ4J/OcJ/z0NIGpffzeRbxnBJugP1bnEzAcI2W746B4nwhiDi4Rd2ngvRsDM9uJZUUxLbShxsoP7q9wz0qMf4K/oz8PQHiqdsC2z/5tCpvIUBnd+1lXRIFb6FuWG8NAIyocssIqd/k32IRqMoMHV9DeyC1j/s8gPI35II5Y5Y2TKR5fkKXvof+iX+V8owurc3U4nlAOEe837rEwWj2TlpxR9r8oh4GxbNC06TD9+nPRf+6jj/qrd/vg6tuC/l+7DezwPfFTQ4SzqZT/bpD+MIcfaFbnZTubyLiWKN8Cptwgb82KzNPqGkhLYsswXqib7tgljvsZN1BpC8CzsYsGdltT09L41aRgV5UybCmrGu29QR/U5Lwf74+D4Zxt02jK6jmFzzt5baOK9m7uFDCp3E/IFeTYsjN9lLiKDmWfoT/gUTU57GCq1gtQzrFuc84Z4NTrIp25Ar7eOmKKtPaWbT/e3xCXyCOyEG7QR2dYl6C9KzQkbKVb9mhQcFO+Ey6gVWMBIhiBBGaZt8R+49FYX5wL14P0wlXD7oVHCfH0Bton1nG6PCvXiXAZiF6V67m6H+2XYw5G2t1irDcFhYRN38EhYZih3nB8Q4XjIw7iWsMER360wM3nHEOpMRkXU4na5Nw4seqWH1/vCUH8SwghFIW8f4b2wVMfuK7Lyq2BIc6ibQ3RrqesKzxXZFgXwXjuCH1GNcEccCSJKeKc/Rv/5b/fX3vllVf68FUcg3N/V9Y/PtyRY53KA6DNB1yHlDSuL8/riO7j6EA6jxJlMhgyb1hzgs+aNehHM5Y/+qBu3dswSbW+jM6uSqxJhRBCjvtTSM9WYVuJh0+/v8J4xcQa4x61vm4d19L9GWPldcxjd/Zkfr+O45YWRxKe4CiLSYxndVHmnY9mMu/cfF/salTI9Ze+9m/14Rd+9Wty/3uypvDmt/+gD3/4xnz9p3pH1iJGxfk+fB3rFfmKjGE3j8QOp6WMeTYxzh3vv9aHq+xWH97O5ja5Uclc99y6zAGvPifpHsOXLA/hg4BdXikwl4Q686R9FMp/iFSfxqE3bZV4evR1jL+z5zaB1v44ab/Go+iwZsz3xDZZsL+EbRLnbvUN6nczVRqGvef63Y+rQFnpLPOYRvob/o4j90zjfJBr5zXHUGpAQQy8XOdpQ0Ra1ydUBYcZOda6FS6a4wweWYFx7gxGVDf87eL4wIDHDTB5Vf7xviaVNpfL5XK5XC6Xy+VyuVwul8vlcrlcLpfL5XLs4mwJAAAgAElEQVT9HPWJ2CHbBvlFPMOXqPpA9+OfY/Lv6s/qg+D0V2XWlw4nXz/+BUUIIcy4G5BfCeILhFL9NJ/es9n9GD/gYcvG53Dqy8CMXwrhi448fX/3VZv1xaUpfjpqfKFgpbe73vDT2vQZ3eqrEGsn7EnvtA54tu7hF5ItvqBmPfPrD3XAczx4u8AOvP0j+fT65obsglpblN0Qd4N8HdUG+YJoii9uS7znKB4u/3BHdhBtNPJV1SHKdlbL1xwr5+QLr7sfyrPXL8s7q1q+Wt+4dT2EEMKdP5G0Zvh6vMZXuEfY+ZZjd2eJr0yKIb+44c7UPhhGcffmZJL+cm+RceNrqyG+sjk4kDzsbMkB9YvLko+l+EXjAnbIFurLI8lbUabbaYEdEO0MPgvtva0SO2T59RYPbkdDpFM2d4Eb15v+utFOeC/semFRypZl8fCh2Mqly7LzcOOs7Lj+0fdfDyGE8J+/+2N5kdrhhS0I+HoubGIX3JuvS/h57EKb4P7uQ/5VfEW3gJ0b9CtTY6chd6Et4utf7tjsDn2nS5nwq3PuWuIOUeSZuz7VR2D8zBe7azpb4BfJ3J20zoYCm7yC3aAPsUvz/XsS/t0/kfC1+MXkr3xRrt25LuF/+UcS/vChhL/6BQm/LLv91U4gljN3+nZlzi/3+fkad+mxw4KfDMu4nzsct5Hnt+OXnl/Azt4bFyR8iOf25MvncFu+EFV2y/oZofx34s4d+A9VVxdQJ/A7/Q7eEEJ4gHc+wm7DK6gL7tJci/k/gp0eYKcWPwXN5SvXgK/h9U4x7mpDPrudq9zNzDwsIz7uxuSOPdr+lDvyECfb7WpMb4VtFNxhdw67WMe4vocv1ndQtvc/RLpgc6OYdvqAWyjvq+fTYZYhd4c9h13rF2Bb3//L+b/o8wL6/7CE+hmj3LiTrEVZYWdVGOH93BXctUM9yEUc9JPG7koOBrHzTNXVhVguiyjvfYTRX6idtbRlhmfcQob3s5y75A7Y3rgrlWWI+Lj9hR8Cg/Shdxt2cXNnLZ/j7kGkxSpDln+BMlQ7TWM9lxxXG89N8c6ZsQOV+eQuko4SwTxYOyfZp9GGWRbWTpgylh3tbcHoI9jGaSvcibKD8CLbYWLHMfui3PDN9O8z0DoY96JBKOnGBYybfvIQvnkJ+VflnP4iXV2vE/dw3mXt9qZdqV1yJ+yKpUZW3tXkVYK0J+4cVjQMqeebv/fDEEIIkzviJ0YfSR2vHUn9DIKU4S7euVlizoLd+RvZ+314eoQdftN5eTUj8btVIeEWdjjCzpZ12OqOQaMqMknvcj5Pb4G2wZ1CzQxf6ZMCU6a3mrZPQMvijsYWY6i2wFyKX/erndC4zl14nBu3x5eKcrynSazPPC61W5brKEViX8Ap1iWepHweV87kxnl/YexPULtZjFeqzfE5d6Rhx1cMl7g5Y5s9voElXkY5o6xI4yoqo30mdsCo3YWEKwTxXxzOldxZRD/ETfDxP4XqCxEH80m7Qd+dYxtegy21WIoJRTjevyqb5Xof1gdrbCtssN2uYJfBpKds0pCGFGAHj7J3aWOzqTzAdb5uLUpBFBC1bmHIA/0Rntg6J+P2CmsnLWhP/a61XP6eYbt13eA6uu5hLb6eXcOE63aE6UT/0ShiIHezSngGv6/Xg3k/1kIahtn25vcXLNAW60Yj9NHYMT/ZlXWjgB3XN16Ree9XflXmw6989oV51CtYN9mS/u2ND4RcNcBcYmFZ+qAZdjNPkOfFBVlnmY3ncS5gd+EiaHtq4z36gwrEhjoDGYKENGw347pQv0PWIJtk3HmGOX2pbP8UOwzj/akdivz74+L6+gC2lVlj28T7udOOprKAeWwNqtEy5m/jGftX7oYUFXFsOUE9rGTv9OF8CeSMQur2I6zhsJ6XV1/qw7/8H36mD0/j+u2jn/2wv/YGdtDe/s4P+nDzUN55/rzEcXdL6InnF7kjXuYY742FvrYT/eSraFcvNjIXPveCzK/PffXzfXgvSBtbHmCN2er3287X85Ix5oA/UlAhI+q65TgHddget0mVJGtcDanfYtQu1uPKFdVQyn7IONjGcs4DJFjCzgYkPOLZru1X6FzpU1X7QaWMDCIPdyuX3G2f2BlaYiw5w3w5w5xlgHdy2qv6lNnxGlU7qLnjFfdo4inJIXJ1gPUH+saKdJG4Dkz/kSG/CuJ1yr2vvkPW5XK5XC6Xy+VyuVwul8vlcrlcLpfL5XK5npL8B1mXy+VyuVwul8vlcrlcLpfL5XK5XC6Xy+V6SvrEIIunPUbFOPBebT+e71vmFutBza3E3L9NjABRMcLfKJ7g0GZuk6+BTiKqhQcIF+pwZiCGkc8MW+a7NJanwBRTubrcJIOMseri4XZrImMUmYZ4VNxv4LeqzPid/zj1WeEC1K28nNNM0+9kuXRb0gc2/wAhbI1HWspimLpdo1KAN8gjWq7mwfZAj4zXBMtw/ezVPvzenqBaZ0BHHiwLquTqoeAd8u05HnB3563+2rkrgrBYui8omQdBDktfOCf3jH70u314vxb8RL0taMiVZ2/Mnyu+JGn94E/78PA5QVE0wB7MHsg7LwDdWQHDVmNb/4CorYiZzYELUGheYOBWaymfppJ3ztAQJkeCE9nbljJcitjN4VlBa0xRl+qgb+JhB3J9BBOfwkDGxPAB17kSkbc1/FFttPES+JoGZTXD+3nQfA5WzbB/lggz+Emg/mji+0BUPhhIujcuC2rz/J7E+U+AGP4ff9YhOoE2feGWhIGOVry3DJjPu1KHPXo2hBCugpPU4WmRpnARYaI1LaQltQPE3irS3tsQnBBxfESvEp/L9+8DwUgEoXKgCeQIsa2U5kKJiBh8BgjVc6sS3kNaHkQM8Ws/kmtruPff/LqEf4h7fv97Et4GRvKXPivhReT/AInsMJFnpM2GzR0Ja1a9aMC2hz6AZcQ4uzCxqfz75YsSvoA6IaJqC+kiXpNpXI+2wrInRpKdMeuNGEliXnfw/kdI+z5Qmx02eAG41zPAedPGiDWmOZE5RsRdm0DfjoFBrRg3UbrIPzHi5MCxjGhnVOd7FHIL6RsBJ0ocMsPLaIdXUM/EXu1GuyXe+AdApb8J+91A2V6Aj7m0kQ5fwP2/8dX5v996Ta5x2HIJOGT6HRqZ0Y8EILICsJtJ0SYaGgLKlmjxFaRlH22c8XR43EUDXU1kb2Oku0G9EbvE6Qh9Y4fba4y42Y8uI24Dc6awtSnMq0IKE9/LdKuzQNJhSvUBuN7lrTKwauwviWzOBun7LZRxh6uy8L2898hAIK/C3vjOQ/jMrlzoM2jLfI5o4GU5UkOVP7H5M9gk4+n6d6t++P4KdsP+mj6Tts17Ol+m/k7fiba0iz73NChhhalmXxLzQZuZYCzC5zhP4pjHsk/6z+48Hb6bNkmf+f6DPrj2Mwkv3pZ+bGVL8rkMVO9OrMNl4NOyXMr4sCTKFghVtOUR5hvDI3nPPnB/RKh1hNJyApRbAxuHGtjNLvzxKJeyakuiEXkESfw7j1JiVeI9LRqWmlMqTDDn40R9Ip6Ip2sz+hfxtdMZxhaGOO/XfwC6tEPSwn5btbbxZCLKWfmKqBJ2qNYikHkLH2yJ9Lw2MfaukyDBx2TcQmxdgTltagmixUCHyN5SrUswrZwzpnHDtbGSV/ZJgV0NgRRkeU5R5sQUM714PRF/RZdGY6o1mbHwYUO12GprrAXlyHOdoY1H/7VcSRw10nqEcst5/BntFvjiIRCIOU/GiP9pMVbhCSZEJ9YK648yRHnWKP/FMRGHEWmN5yYG3nm8JOEK/XiDcLXK8bbEM2QdJiqsxhguD+In6RtnGcaKzCfH8JhXFFmHDwauEu9uuZaYY+2CNoF1jhbHJOQ1w1gXiXmu0S/ySLHZQxwVsyp90Gf+DUGrfvnrv9SHL1+V42+mOLZoK44dqgdyLcf4bAlzINWuUFg5nBPXVWc4SqkcRPQt0eYtEMRpmmigoygzIKiJTsf71fp5TG9uHCHHY7l4nR69wLyTfm2g6r+N6UCaaO8YP8/oX9HG6WLQrEN5AjI5J4YU/VuFdTCK09sC4wLj1ETVZ3aqS1lrVaeM4N4hjqepsehTYy41xqkbnS48+xsS/rQc3/Tg78iRYt/6R/9vH/7ge7f78GfOXevDdzdlHW4PbuKzl2SsPsvnNvnao7f7a1t7m334/D8VNPO5D97ow698/Rf7cPmszK8H0zQCumsrXKNXPz+06flgxaMRTtG9sx/vrIZjFeLPc1ozuPH6CDm5hfEQs98dlUCEuDqeDu2nwIAyg8UNcB6mGueod+J3qTi+Un2hMXcteYRfm57H5mi3nHqV0d83aLMKU8xjBVhuuGeBZ33Cl2cYgHTVMuExgEgrf5fhaLdEfCXew/lGDR/L3zG6fo8o6JbxJez3JPkOWZfL5XK5XC6Xy+VyuVwul8vlcrlcLpfL5XpK8h9kXS6Xy+VyuVwul8vlcrlcLpfL5XK5XC6X6ynpE4EsDu1j288TUtupe4oTthgTq4vt01O1ZV1eQkxxjb3XxIXUCgExj4cEjQFRBAW3OxPrA3QS8WPcV858xPsZB9E8Nn6B291P3h7dbTFvKwsTI+GGeKk2/Ru+2qZ/Avony4gVwXvaNhnOgacjPkehZbPj+AsiiIiwslCxeQZULvFBxv28pwsqnAdxBcBvnr98uQ+Xm4KRyIDrIt5ggvy3Edc52RRWxeyC4NFYPkuZINQyvH+0JNcP7gpeYvWcIBibyPw4c0MwLe/dk3Ts3hGU3OVbwBdP5J69A0kX0b+LI8HDFAlzKoAraIARWATiLiOW4lCwLrOx4AWOgNfcBRZ0eWWe/0Ug7oZA0xWGV2RSh8BLrLfywALCE2AaOsRNNpD3sB1UU7l3vCb3VEAQFkD2jNAO85k8exSRH9MSbQOo57UD4JWWpTyXgN57fkfi/uAdQVr/T6/9SR/+h9uCqguvfGr+718KtiRsA2N4/YqEb0t8CkV6E7jdTeCLiXPtUKTvI477QBryPZeAGSW+jwwRInEVpideV+hXIFFWgUclJpHYR/VOwx+nECHkffC5tk2HGQf7I6aLiNQO4Uuk8hj53EN5R2x5CCGED+5J+Hs/xLNAkX5N8ObhvCB5elQsWxBxrztIa4elDsFGPTMeIk+7+9GWVHzwRyo+IvOIbKR9KixqvG4hMq26Iud8EXjLs8B17qP84df6tNMmh0B+LiGty0a6D4i6DLiHaNN4P8tEoWfJyQPXTeFUaZOIh4hU4Jj6srPKk++nc0b2e/RrCCEMcQ9R1xvRJvdRDkC1q/Ihuvr2nZDUBnDY1+C/zkfb/tIr6fjuwWcReb4OJCzzz3xijKLabYeiZxmODP9GP1EZ6N91tF/6ig5nS99EVOqCwSxk3PtMN54lHniJ7SYWAPNGXDYR4YyDkwqFGjImG53PLk6BvlXzkVMgixlnyn8rX2f4D/IQK9Yhnh0jvfRlXVslgpd1eEQkPic5LAsJBoxtFNq2ew/tambUySH6DuWPEN8V9OMTlD/balcvUwP3b9UJ+y7216zzkPBrrB8iumvm2UgLVRp+SuHAY/mzLukzWFYco7AP5HELPEqAfUksu2fek3RPN9F3fiTzjRGOQFiCP+LYdoLjNR4OJS0L2fHBdZNzviz30jybkMYHtjlxanKdONX+8imoYRmPL8K8tybuzZjfds1TTfPxdzUv5kkGauiAcb06HggRoQ1lcV7R4GyCGRBrWZP2dS1xkZxTI2E53kNkcn8NY+knxQefpNrgCzbGugmxk8SCEo/L6s8T0Vvk5tNI4ahtduhcMGXaRMvlJK6/MHZ26adIb8rkc/T/NRCIg4H4nRyJIfaxxXEhFTGn04i0JhoZz+UjXk+35ZrHF3EdBfcUOO6gs4UDHAOUAwA6MMqTC3sz3L8P3zMuJI1nqrnPYqqPML9u1fqh3EMbG2KdbYQG/4jl0tstfCqOg5hi/aMlohLj3SnxjhxzQKrLimkfYi2CSPbGGDeqtsS2inho+VVsXKVaM0X6hujzDlDSqi+W+4l5bzAHbLjeOp7HU1cYv16Uce2v/M1f78Nf/vov9+EzQLLu70m/d/eRrHmUmO8sLkZ884T9GMoTOVDHnKHc2MZyhddMI45xUYLG/iqiTXO1ZprGjKoj2hJjJwtt2sLvsrfIWqPjTflgte7N4+HS67FEKWcK959+JdXlIzPek+VP1qm1Vj5Pg8L/OWoTx+CtL8gaztnRF/vwf/LfvtCH3/qL7/bhf/LN3+rD19ZlnfomENz3NmWN4rPX5/d87tUv9Nfeuyft5G6QMeY5HDX24O4HffjGJcGfT9RJAsfLU+O0aRPwAcpPEQt+coepuonu6EN1ZCP7Jf6mcPyIjPn99O/pd3bYYKaPbpxTvVod3cmjB+Qe/tYxZBtXc6x5X1eU6UTx+ASO85hnhSzG+DBnHxD7SU4HS+Cls8S4cv4HopaZh/RxYF2XOkTdT+mFeKRE4njLx9Nd4Ygn5ROU72uPXUN3Hto83f9+nHyHrMvlcrlcLpfL5XK5XC6Xy+VyuVwul8vlcj0l+Q+yLpfL5XK5XC6Xy+VyuVwul8vlcrlcLpfL9ZT0iUAWtyGEjrrZGJiAUmEKuq3CRO1wrzC3WwODorYkE0WFuNVlxtnhDfB3PFcAGzbDewq1hRlb0rndXb1zHmcD/IHCAWfpLfjEJLXG1nwiVFJ0BWKHiOPN8AeFNyKWQ2HYkq/v86FpRAYOGPHVbRoZYN3fv4c4C0WBS6MlcsP2mGc+qpAK0T6msBniN/ZrQTdcffbZPjz4/r+SNC4AYQJM4wH4W03EjI3u3O+vHb50IHkIgn5ZqmXLfLUg9rl6QTDEBx8IXuLCRXnPJG7933hZsIuv/+Qf9+F6XdJXAFlHRPcMhX4EPFw7kbQsrguuogMM1AWxLsABAeuWg/g5A+qRqKvtbUFrTA6k/HcezVFsS4vAFDNu4OHylrgEsaflI0EabAFfdLAq8RxOJS2zyfz9Zw6lTkYjQRDlUynPGfBwJVCk+aqEW6CMqkLyMRishhBCGCK+/FCwnC2QktkH8p6ffHC3D/+fb7/Rh7/5UOwsnL0o4edflXCHFb6Cv7+P5y7j+gXgWe/L+8MiuqISiN3tfQl3Nr8kNqOcze0PJUw8LXGiZ4AZpe8hlnN9XobBQpwo/gawGKRvsH85Dc62xyEaztN6bmhgMVTcCHdo6gJ41FU0pnXgENFmwgrueVtwMwpfTMTh3/xFCV+OCNcdlDFRsUQ00jU/EJx6OADKdxn1T9TjLPoYdnSsK9Z3YeFcGTaQp4OVj/8765vvAVpc4a2JzmwMXFeHDqVd76FtPGQdozyBIg+rZ9LppQ13GG+WG5GoRHESRToDkpcocCJPgU4PLdLY+UE+R5QOzFAZCOue7YYoUGKdu7ookaZHwKNfBB71KnwG62cXZc7y/xl8z48iuv27P5Brz91Ih1kPu2g/xJJeAN57Fe12DwXTjV2Uz0rjhQJwomHIBofy34JvXk+khRjUB4/wHOyA7Yp2UBqYIiLZiOvu7I9IVtZ9YeUT7xkSX2QgtevEeyzUM/NADCvPYMjSc5Ikip5xtJYPwnPkXxEXXhJjjvu3o52zuon45VxnAf5Vod15P9LI9taxszC2MdspfaCVz134O+PokL4uiIiycHOMY9Xod1j/OAKj94mWbySyGIg3xRybEissbegCjvrIcH9H+yXecGFf0l0A41zNUJ5Ad3O8nQNl3KAPbmLac+Cqh2izDVDX1arU7XYm76+RhxzlQoxp3T1KIj4Kv2EZKhxjmgNMLGptIgPjvda8GG2vQH+tkIWs5sLwX11a+Bhdk3VyBRcASOrXN+EttMlpfA/bJo64UfNltgki3E+BL+6ObCLK7uf0PX+dWgMg2lNRivPkPSpvJ9hBCH89PPGJcfPIHSS+W0cheb7EvSwHIqLpDzietOyJ2O82gQSsFV9aIhnUQOUStYh7CiwZqlMLYlvh8Va56q/gm/j2HD5DmSd55VhTYV/f30J0JeLglAnl3AI+TOxzRd5gIT6uPpy/iCW5WPG4NAVolecwRpgOGJa7D9EH1XHMW6BvL9G3jhEfsdiqjulKgKRvMA6u2U9GPz1F/5uBf5kXPAqExx2gTzfmui2ObxpGHzNjHWP+kCGtg3xV4sA9FW2Sx8IdYByOMjr7mZdDCCH84uc/31/73Fc/I3Hg3momY/zbD27LdRjUEo544nrj9u58rLywgHEy24xad8Uan7GW2RCjaR13lFCrjuIwGcTJZxVyVcUZn81Z9pxHc43VGJ/Rl3Etm5j5GK6IR2Udn+K8Aeu4OPbBREOnenH2/6fiHitZnUpzPH3mYODYY0+sIsdYbSp2ncO/38M65M1f/7U+/O9dlPW5P/3mb/fh54bSbt7dkvbx2pvz8Jefk3npyy/LvdfPyjtf/Q3Bgn9wKGs7BeaS7YqkneXVtRX2RQ1slu2qpj9s6Y9CWmw3qPOuC2KrKoz+RY350Cb4Axt/81G/r8Q2URo4YhMR3qYTkKNvKIFzL3PafjxigEfbqffAHzTAQbNN4v1sN5x2d9VCn9agP+fRCAV9SZa+n8eODuG/u3imamwl93LMxd9/lF/J0nmjiEzuTwpA+dRZut6sOjwW/6nucrlcLpfL5XK5XC6Xy+VyuVwul8vlcrlcLtcTy3+QdblcLpfL5XK5XC6Xy+VyuVwul8vlcrlcrqekTwSyOLSyFdyiBEy45Tfugy6tbf/QEFulK5IbEiiZPjFRScIR8T7E6mZp1kCLbfXckl6p38KPb1VviCSztsljMz23UhO1rBAReLKM8SuMAl+jrh/fXh9CCLXJzJGg2nreHo+7MbaGW1u8NTIaCABsQ+921Z+U92PJVnmWJ4j4sTABHaqYW/CZg82pYFUuXHumD69lgqxhveXAFBN3M+i25t8X5EM1lfBwJDjEFrS3w0xQgmcuC7L48M/vyHtmksY6og7OX39R3lOsSxwbgn49AFa2BiZgdE1Qi2Pg1IYwkIrYvIjnIYq7AfqM9UlEwiIQpqyfGfBn0wNBdxztzxEZh8DhLSh8seA3lKUAi7G/LK6T1LrFEsgNoO/KcUTCFVIOxFIcAa1+cUPKuV6X+Jj//IFgqt+/c68P/2R7jo9840Dwl++OBQf0f2yJrRCtFRaAJroCdOczwGtuwaCI+O1s4RKQqHceSvin70r4K1+QMLGUj4DIvHIZ6QJWcDOiMYkMHBJ1jPADoEgfAqN5E3G/JOhwxVHv8EnEARPBSIQp0ZXEiR7hHmIsFYKIqKd4nX9mmiwEo2o/xCcb6MyOw0I0D/O2gjwsIQ/0exfFfwT4ofAesK3/6rsS/twcHRVevCXX1gVLFfbFllV9ngfeegv1eV8w66rxdbYCzLeJHOVzRwY+2MJyHsZ7pgbCk4hOdhfEDe8Cwcx2wPckuykjTUBX9gjxEEJ4iLZSACNO7PMZtNsOlUv7IF56D6jaA4RpYzMDP9oY5d9dBxZT2S+vMw6WP5GnCguKcJcW+g/0Y0RradQ1RB7PmfV0uLOFCWzpI9jsu0B+07+toE6A4Q/rSOMS0OEvfkrCXf4bo7zpPuhLcsNP4CiBsA//2SFP+dwKEdmoK9oh8c7EaBtHjQT0o2EU7XwVaWKYfvoggXEOQftSZYe4p2u3LGPmkzZmIeRTdv24ygTCt0IbY10R0RgMPD1fo9obrq9Efzuepu8lmIvI3kP4LI6bz8JnEF3elSFR4cts10YbY3/Jcma5EN3JNHZhpmNq1BWL8w5sEvdfwnEUK/vy/qXx/J7RROIr8Ryxwg8P5Dke6ZEjXEzZNyGIfLZH8zCP4sgWxZdUnFMCTVyBrUYTV8hP+NiOLlmMMDerpC3VYxzJIzGEEmjmEkjLMgi+cYiObL+OYzhiZVHfek6Ncm7TZaVm0ZwyI59FnLOr6SqP+yEiErew624KY86YOp9HubQ0TlTfL20lawjIw9wHGOIGyNUmi2Fiivl3Y/Gg4JqH6htC8j8dnri0jvEw1NaGD4SKRBlmCqMsUscQ4TGi6nIWIZSjXWWJ+qyNIbYlE3sMtHtWHwdj5ngR8YYZluNKrkOxnTbGuMRKV8QXZ8oOiVSWm2dEjmP9oUA/OuB6DtpnGwGgDe0wN8YiUI7EEiusgKJ4Nk/kv0lgmY/dA3+gbAj3LAIdTmxw5zjU+gzmWg0QwMQKH2GsOMG8pi5Rt6WMY5po0FxLJKa34fyfZU/HxsrnMUxGeTYdrh1jEmKcMxLk9zGeW5Tx7oBrj+iD6on0H9N2XkbFgsz76qGMs4jObA/R1wBlnLXSrpo1ef8Lv/qVPvzFL/9CH7757NUQQgjDRXnPg0cyR81UOafHymVBNDN9JnDMC/Pxed2ksdwVccBqSs9xeEjewzFXmfCTlYE3bo0j78ww8cGIv4jtRuN2cQP769P4evoyooS7o/oQRw0/lTqSLgSNNaboJdDcNHI1xm8iYU/x+4KS6vcTY05eIkr3FO85LfI0hBDyRtbv8lLm6OOxHEuWr8ra7Nv35J5nPy3t59Z/dbMP/+E//P/68Fe+LO0t/DfPz+P4wev9pcFZWR/68ivP9eE7lazzPMSU9uoI80f0AcRLd0hiC0vN31Os3xdY5g3HViYWfH4Pjx1QUHC2GaDdc6w7Z/oHCwSRrmggyu/SNWREBqcHNxzWDzHHKuFXByHRf8D2uKbONXh1AgTGLmxLOX9Py9L9q/wd/hD9Jf0e+7oqT9e5clQxP7ka4yNo/J5F6fwQxZ5GTXcFw2NBBqqPdmSxy+VyuVwul8vlcrlcLpfL5XK5XC6Xy+VyfWLkP8i6XC6Xy+VyuVwul8vlcrlcLpfL5XK5XC7XU9InA1mchdBELAq3qSvsQDiOLyDhxNoSnBscGqKRaxU3MQ6MPz/2nhxsHL4lU6gfbL3mlmiFRuZ2++zYe/QWfCLREMoOnyYAACAASURBVMS2dtJ48iL9nqpNbNM3cNHqFgMZQBEJo5BSiXdaKIoiM7bAG7jhuj2O61DUCIXaMRA3bRqd1aot68gDr3cEgHTM4RD4luGG4CI2Vi/24XuNICUWwS+oiLSKe/Jz4C+nu4JhWVoXHHK1K3k4mAiW4vIZwbYWmeBcDrcFM1ucuRRCCGEClO3ieUEkVplgcouhlOfeA2Dg9gRRUQGfcxY4xpZ1Hu2TBIkaiAZA8EIOxPBgJHEvNJKfVaAztxGeHs7RMjs7ktbhEsoYaV1axFuJjUMjK+FjlhU3TcKTmKcp7HQVSKNl4Crv3REk3R/+wc/68D9+750+/Duoz7AgeLiwHMPrQGiuAi/4/PMSXgQqZALcDnGqRAaeB8pxBfns0HtEUT4P1PFtwWKHLUEph0tAI98D4phYxXPEdcb03gN6FSjssIL0EW31cDN9/wgoxeeQ3nEsW/pa4oBhewo/2RgOkffUaSSdIPQM1CI9C7GPxOPODFYbHXv3njKNsNI4aNTnQyCl6eSIIWb4HeCL34g2/Na7cu3SeQkDoR4uwyaINV6FrRLnehd126VxG/bLfA6QH6L3iL9kWVjl3GG0LGwp2xLDQIcrraH9NkYP0g1G+B6FpCW6G/kcwiZgtgrpeUf6nfB+jJ8Ya6aPWO4zqDfg3zVytEqHDxNoVQ7oiDwlQpZifc4A0pwZ7+w7adQrMH2Kd2MhqEuUxcBAyHb5P0BfSFsiFpuirbyPZ9/+4Pi9IYTw//wu4k+0a6ZbhYkvNOwNqNZATFKXj1YNjhEf4iCTjK8ZGUhxFQ8i6myROGRiyWkrV2GTtJtVw4aXE76c7+ZgujTGjeo4FTV4kXCVQOyq+xE3y83qUwwUlprRqeuxjBSqkzhzlCfzuQMb34VN7iN89YqEO9tX4wn4PbK1llD29DFqYsN2gzhxTEZ/3MGH0hdc+lAw22eBbV/YA2L4CEdd1Jw/EHMGRFcc5+3xOJOMmGBJ0gC+ZIK5TBPSfTSfZZYnq/WxNK0cYuzHtgyKt6Jec1wA+6w534l2todJbzaTdy5gLHs2l3oboe0dwfb2x9IH32nF363G8iosStwTYmOr03xSHn1cg7IiwpVrBJXCrXHeR75i+jUdfjY3MtEaaxREtbG11/SNOf0H8ebzfi9ruRZBpKPcyqlJkwNnijy3PC4GD2TlPKyQfa3hDynDZ1prB33c1nX4j8pCzxn44tpwmSfJRBMbKgrxmTW7kmisutjSR1fRkauyMo6sopi3DtfdwB+1CtmLNakBUIvWuIBp5HitmdthpdanEDbWbXTCjXtOwmTzPTmOdxoYtgeMdIWxagO2ez2VfA7jPHkG29sFgngyEB84RXdZoI21GJ8TAV0rBHdXnugvUCa5cZ5bQYMiNhU4eeITidDt+usBop7huIgGc9cFzMGmQNiTyl1g7lGUGH/FNM6ANM53pL+u0ae1SzLvW78l2NRf/AU57ugzX/qi3HNB1jf2sS6ysz/H40/2xK6XMeefwG5qNHKF7kTZTjBXICq3W7fMDF9H32yhdAv6KYXbT0YpcbDCYfv0jXlqrfeUak9w1A3Gp7yX7z8pD/N44pqtOu4vfW/WGGM1w6nzpIsMiZnG+h/m6bE3EerWurOlLIXhR5hIaeuIP8u/F+ZxfvOIqqnMxdnPL+CYkWn1qA+vtDL23r0v7ffGpVt9+OV/9zN9+NxA2uSdG/M2/rlXfr2/tr6LcSX6MR7HsI9jmo4Kef+MjPRE/VtHBlqYYmUfeJK4YUXBNbC16fefIl2IvVbrNWgf3buJXabtcaxGW0EemFL2L/wdpVAI3Tie4xEDbdrGS57ag+spG59HJMFuvqN+N1HjMKQVeHjeXxr1WWEe3R17oU6HQ8fE3/gUtrzmUR+inGkhKh/PdmXLNOWWzzrlxMZ3yLpcLpfL5XK5XC6Xy+VyuVwul8vlcrlcLtdTkv8g63K5XC6Xy+VyuVwul8vlcrlcLpfL5XK5XE9JnwhkcduGUEd0Rmtst67Dx/NmCItQuF8D+dVYWCFuXFaPdluV0zhihR3gY8hDSTwJt2HXxx+eIUd5RgRA+jd0Ikk09TBPhvMTmUEo+yfESHELd33Se/jKQAwI8q+Qzun4iInqqpx2kBl4A95TGbTQ1kB+THFPEY5vX+f2/haRz1YF5XLlkuAf3r59uw8PR5L/GTEa0Z6aiWyj37onz53b+OU+PB4IYmaYCaKiBqanXBd88qN7H/XhS2euhhBCmJaClrj0rCBj3vrp/96Hr3/55T68hC39zZHgAGYHgtl6hLo9Nzor6YplqFARiiKZrrcBsDpVCTzdsuR/CZjIcTPH2oyP5NrOruCVR8AHj4DuJApidIgyXBHMxz7x56jzs4vzOMszgkv8zh1B+f7e93/Yh3+TGFaiJpeB9Tsr2OkwIjY3Ftge0MBjIO4eMW54TWC0A+xGsfSIhhwAN3g/4oZncBSfErtWyKmfvSfhTz8n4RVgJIljbnB9LdZLZqBS9xCmzgHZTJzqD16XMMvieixb8i+IayTKl+EUHjUEjW0zUWBRxFnyXpYhrwOXFWYoN+ZzCpxrnxY8p/iGRTp8AfbBB1jmwLKHi7j/YsQQ3xcfpOrt0VsSfud9CV+7iPAlCRORyTZxLmK67+E9FMuE5czBAztP4tfYhrryJILGCtdpNJHCZRPFSrHOu7TDZ4WpgVomUpvvUQhu2ESDuuj8JNvgFu7dBw6ayN4h3qPQs8SpGd//TWPfoHDRyCdxxHwnscoWjlohZ5vj7wFWX5/1YIR5D+uTXKyjrq9Dmi7CTplu8oAWgHhT9YYXHSG9xLZ29UY/RbQp2yZtf2YMeko6hdQ0gZgvA91dz4zrDBtYXxXu0mggkDnGJapeIXuNfoxtr+v32Rfx789cSV9fw/3ErBPDy+MBML7ofSz7n8rwU7xu3VMb4+2lWIct6nKMd7KP4JjjEvraMzg+YB8+A/OTMOzQ2QaWeg82eRdjlIcSXtwUPP7obbHnEXCHo32Jc3gUw1PME8AtPQA6cReNdjiSPGRgi2awyRz9QTGch1v0I3VJRCdQlDn9K3FZMg5u0D5y+HLOewfdmBhVdbggZatwgGyG8Ec10kUsZ04UWsz+So64V+Tv9UCe22/EN29NBQ3djCU/I8yZLgL/NZnFF3GOjsY8MOb5rYEtVUcFtZw/ApXX+VjaPh6cwtcNyJhlc1N9QDIpSVRxe8Jwb54WjhGIHhZbqeoprks5t13b47AtpPOQ46bWwDRmOZCj7fF4atVHnozCNCirJjK4K4rcwk8Shanm9IjDOLmjBQo0T1TiqfDXp5BChCbw1swD8ZvEBDeoY5rViEd6qeqBz4I91ZHZnDdi+w3qMOd8Hb6MPrBC4RI1ziO4UnxR2kpRn7zUmKF9lsbtTXbc5o4WgAPGYlUG7LDGgmMND+jhGn5ghj7wwdK8TRREwmJuRLxi3g5wHVI4RtqhcSxNd8VAYRKlP1BrfxKeog9orfFsxBoTPavG20jfVLlmYLk5tpwCPYz+up3FtIykL774zLN9+OZzL/ThX/qVX+jD5y/KvG+4KM8+2tvuw3fu4nickeRtMJqncXkBCUfWCvYRRPkD1U8fVxYYN6oTf2I+4ez0sQcYl8B+NeJXRP+lMLeJfsfC9CpsKPxKbqyHP8kSb6PGM/ATFkKeZWu8qDs+wVp/VzhX9Zr0GnyuEKlML9dSuyPS4IMNZHLbpjsVs/xPUKNwyBwLEYmq3tSHiF8lhrY7Wm95SQxl+0jGzzXGmKtDmYMsox20tbSrnVrGghuf+VwfPjiQNl7EdYJNzKOnmMduwx8e4AifW2dl3XcXR0yVI64XHEf/6mMXcatxlCD7Yi7t0K/yKMU6Z7008V55johw4qUHaLTqWEt5VC1/ZBwDtI8HHj/JB5h3HkegIk/7HmKScx6zF/Oh7q3TZ3GwT8kMfHADrK8+lK37MYYIZsP21Ti4TN7DPOSJIyarlkcDhOS9nAM1PH6Ga/cGLpzq0kWbVMjixDGaJ8l3yLpcLpfL5XK5XC6Xy+VyuVwul8vlcrlcLtdTkv8g63K5XC6Xy+VyuVwul8vlcrlcLpfL5XK5XE9JnwxkcQhhFrccc8svMcXcqt109xq4AF7H7mSFS+CWcW5OHnELN7YiD2ICWmwBt2C8NRAVBbd4Gwjmtj2OLCiJktFgJuOt2Jpu4B1qYGhS9EBuDW/Ub/Unb7cmCqN+AowD8VwW/qE1tsmbccYyYqrVcw23prN+0vc3xFWougL6Jm5JbzKWPTGWggPYR/jSDUG77r8n7zlXC+qhgeHOItFhNhFs2P6mYGirqVw/LASldwZo04N9wUusXL7eh7d+JgjXJtrKLJc0Xbr56T78/p8BQXwg8Z07I5i+2Z6gbI6muH9TMGcF0D8bG3Mk3uIK0I1gwxCdVBLTBxzhEAhZhVcAVrAzuTGwz4eHktYxkBwLwH+2qNstsJsGQIEs4/3Dy+f68F/d/iCEEMJvfedb/bV/9NFDyUMOjOGnnpHwCOi/AghM4iXI1OhQS8RJEUdIbse6YEOUQyCCaBnpIl7yCMjCMxEVC5tUWMgXgC/+yzckTOTmgoFWBWq6R30S+bmMe4l9tLwz6jYcoFz+HPjiziavANdYKkZROmwhMgvjWXK5OlvNVEeHOALC+A/anka+Iu5BAhFK5CWfQ9GqTvcINsG6IoqT9Y+21SM9rwJjPCOeBOnbQX7efFfCP/qphImgvnge74m+5xYQokz3tvidcB/o7j3YoYX8ZBq79kFMbW3YgYWAJm6Y2Nwh7yGWdHY8boUMNoZybMtAiKm0rACzuhrLbib+OqBPUcjkA7Z3tCuyYojUJiZRYdPiddoMhx9j5GFg4MKJWVXI+5SdoS5xfICqz5mBH2eYZcjyX4jpInNKociRvjVgYOnXFGKYOGrY9gBp72xIIbdph9ZQ38Ci13h/nSgX+g+iwJUPHKSvW2VB288SyFsTz8brBmqoMZ5lP/owonLpG5j37/2lhBV6HjYxIlIbfpIoYyKLu3vOAW8MJG3YWJcwfR3jW4DdjIyjXbr8ryFNQ9jPI8EEK2ThEuztAmz1POL+9p8hnjl6ePn9B5LU98W/LW5JHY8mkm4ihtURHTPOtziGZx8cx/sl2WLy91FRPX5rCCGEwZHkuUU9N5i/Zeyip90YH3gy+GjV3APHjTiuhMzPBhitAduqBDssWgt0YjsVJP+Y81hFH5frPEkiH8n1vDiOMV0cS51U6DtbHNGRYf5ChCoRsjl8fQkEZB3HPA1Q7aw2NQ5F+lTrrU+ej7YKLZ+a7GKOzgKi+1RT4DSnmMjA+gk+b2cOcmLWgbRuW2CKiYRriSiPcSCxRK+FUuyQppc1xFUTp8o++nieiX7NjLUINV9P3qHTkowDN2RN2qdbSwFEexL/maOBVnWiPk9HlTtRTBZfk8exZUZsJts1niutskVdZbCDnPHQf8ZIG0BRiRyt2I8r7GOTvFwhXQqXHm0lY7tGG8vZX8IfNLC3UvXvWEfJ6dgkmMV5YolJS4MFxKOCfhztFGPICmOuerHA/RJuoi1mKDfWYVZLHAu4PuHao/KNHE/K9a7L4pqlWoczeK+1sYw75HhqAlQ+sfnx6KEMY5UB7p0dSt/dci7FI9WwRrFyRY5SevnlV/rwiy+9GkII4eoVWW9aOyPzuBHGPA+PBGF6MJW52eYWxihoB8MVSTvxs7M4zuS1hSLtpIlwn8EfEyndKNQ02+28vAqs2anRYZuu7zq3vGMaZbwQ7a8x8P2UXktNv4fpyk8R55OI6F2NaD+OGX083EljipFW6xhC+JgWx6JlbRon25ywTm1hhanW7OFOEPsAXFbvMZb91e8I6v54HQ6kyMSCBgOZdxSFjOUPD2RdZHVV7r+7JUfYlaUcH/Xgkaxb3tqYX8+Ajd+fyNpgVUm4xDxlUXWMGH8Q80o0djcOpi0hrKw3Z5slGhh9IMcInNIrVPC8HEdE5mbpcWBZpG2F4+BM/UbDcPy7QhqL9IlJ8p8hj/dU4122MV5W7OWYVsxXIaK9c+KQ1fQSfSCeZVvtf4ux0PtGOCgENMYRGMM14bjdZJgEVQ2PZkgcXRXCY+slGEMby5OpumXR8+88GtIYwh6T75B1uVwul8vlcrlcLpfL5XK5XC6Xy+VyuVyupyT/QdblcrlcLpfL5XK5XC6Xy+VyuVwul8vlcrmekj4RyGKKW/DLLI2L6JS3RDsAH0sqpEklANpC3cMtydhOHd+VEYuAF42wNb1V2GPGjC3U2JpPpEa35bkx0GsWOqFuiHfgs8Ze6YiTIzKYMnaYK1wE8zlRe9bT29376LjV/RR0Y4UPbtL4iSzFYDbiYOY0xvrkxHDXv8KWxDiJ6iD1h9SdCcrwwuUrcg/wjgtDQbjkY6Ib5niUGu8pgI+dAhdxUAiS9hKQjkd7gppcuXStD1c/AspmPE/wDDZ7aUMQvMvLN/rw7XcEbbF8U/KzDCTrYInIZMFbPrwv+LVRxAMvrQsmr4X91keCnCA8Z1GhiYDiQrtaBHq3wxGMJ9v9temhlMl4DGQP8D01EJVnNwT5UaKMtn4qZfG/fe9P+/D/shkxH2tAE94UfI/CERMZyAYygo0v4P4U+oYohgIIROLRiB0mhpYoTqJLl3DPAlCKHXqYPIsjIEzP4t5bYjcKIUveH0ioCre8H9NLHDAxnywGxZnAdSCoFXYzohZDCCG8/tb8XyKQb15F+lAmFcJosyqNFqKT6hgq+SkcIsV6I96ZSuFXydlgOSi8MuLYACZ4YiBsadt8Z4dIXwIiE/5AxQHkuUITH8BWb9+R8JvvSLhrw8R5sr7zNMJLYY2ZbrYVtskmUYYKk8u+xuDgsV0rVCzrIoE+Zh4qpG9s2I2FOLbwn911xVQkIhxh9rlT1A/zYCK1iRuO4aHhg4iVJda4NMr/SfBbKWz4x8XHqJlP/qErF/JOadfLRPJDwOaHPZTnNnzTIfyqQm3HsqUZ0H8Ra0u8smYNSXhapK93eWY7YTnQJivUFRlADBeJcgtB220XtOKoE/b7uCyb4PuH+fH4yFNlvak+lz5Trq9iTH5+R/zN6jYQeu28fYx+CNRRI8i+aS745Fn5Xh9ucSRAPcDYH+jbTPWTk/h3uVSvyX8eLkp8m6jPjUOpw+X3JV3Vu5KujU0ZZ87qeT4b4NFLpgNmWNXiG6aZvKfCYHmxlT61JYqsFDubRVxYBjwbMXVVTd8t90xzGZdUCk2I23MO4uO9QD7yeBjaUl5Ln6YwsGoyJe2wJmZ0ivlT7Jv592YI5DXsbajQWhL3Mk0VNkkEZxPnGFUudaK6KPRFWcBxKnhPDX88xcSqRZ4HEcM7UOgxYN2IBFNnyLAeMNfHe3Ly5hQlMrF2QGQgmy+73FbyVlrYR+StbI+/p+L8F5NHYgdzjL8qQCqJtGyJKVYJaOJzIqIeidsjlrMpiNLDdSD5iM3tMJlFBV+TGWn6OYhoy5plyO6lSNeJwv3yJAOFxHvCcfYTiO2DC2xtWR+/ZiBUSwPLyfkBMXzKP9C24vxZHZ+EvptLRVMkjLhhjeQz5gfd8QRoQFz7ou8m1jgjwhXRET1c8HQEoLu7cckIQ6IKmN4aY9XxitTJeBH+iz4bePwG5ZUfzN+T494ZUZQokiM1bDq+fhhCCCV8VlUdx9MSvTpEW54WaVwm64FteYpxM8s8oH/JtudrIA2O8mkwj7307LN9+DmEn3/lC334xg1Zx7h4Xeb3Bfr9STx25GAiadrFnGGyL2sxVQ60KPKfYX1MXWfXAOzkKJYFfW3FcQZ8zAydQDmUOAbwGbNG+vQpxhFdPstpeq6X6n9OqxR6WPllA8HLtXGFBX3CpHTvt46Ka9UaOZ4LbNfpNeMTj6Iz0sr1co6hrLG/woiyf0/8nX1EyzML/jXJxPN4jj9cGf5drccrH8z6RB+sMPPzf44amRc2tayllrm06+2pjN9LoNofHck9owWZ7+RwwlcvyBFks1gXD2YybryIYxKGmI9s4+is2aHMaRusa7bqhwQOQE/4HUEhxIkPxv04Qqcwyp/zhkEsfx6rN4CzJ868xsCE+O8SfjdX7fP470WaPi1xc9mXR2QUiHtkIIszxRiWYLeOVMDGrN+cTKl3pn9f6X2VMc45jfibW8k+mHjrmE+iljPjDIqc6wxcelNEZ/hVNfyUMup+2yp49IuqQx4LdzoH4jtkXS6Xy+VyuVwul8vlcrlcLpfL5XK5XC6X6ynJf5B1uVwul8vlcrlcLpfL5XK5XC6Xy+VyuVyup6RPBrI4E3SLShC2WxchEQauoDTQu7WBWqixbZk7uWdEPdREmMRriuOE+HAvsQPEHjTYQl0ingF/Fo+XKwPXwPIpDITJlPgr5gcIkSJyPmoLH6wwdQymkQIkuzUphGqQsuPW/SyBeZq/X4LEbxAR1hIBRZS0vBAvl5JrDTRAgzpswUHROCCiocmKyY6llWiJphSM5sFE8DAbzwn+4VON4H53J4KHC7ngHVa7+IkE+0iwv7Oj1/vwhTVBst092ujDg4HgKursQR++uvCc3P/op/P03fhif+3oUBAWgzOv9uH92bf68Pa+oCvObJzvwwtAlBJlc+eBpP3+nTnW98ySYDaGi1Jv2VCQEzWxS1MJLy1I3KNS3rm7J+W5HNvNykVBML9/X8rkzQdSJp+9JNjUTyFdt98WbOo/+IvX+vA33/+gD4d1iT/cemb+L9sGMahEPbJdK1ymgT1Q9MT4LHErvIH4QL6HaGDytZsyfT8RSEuxXhR2GEhYYjaJ2D0vNhkeCbIooJ4V6qFDyw6I3CSDxsCMEqlJROkZoG1ZXrfvxjhw7xIwgeeAYM4NbAfLkyLqU6EcY54PDX9IVO3AwKxOT4FG7sqImF5qoBhvIss+WZ9MC+uwi5OoIRYPkB8KkU3k6Qpwoa88L+FPC0arR7h+/8dybQd+VGGHDcwq25JpZ9nxOBg+xTEJGq+NgiZmlumqE/bEtkHUdW5wWOg/NIcOkeaJa0RH8rI6yyCdlhHsoDIwtx1qmnhjvnMFuF+FGEZZZUY+BymfgLTSTynsjlGeKs8so/Hx6/Qf2yxDot2B694HgphYcLZD+gxg8/t0MQ9EkVfMs+Gb+J5FYu5ptzH+WZ3+O9tYTd9AFDfypsbnVv+WQinRllGe9EcT8i0NdLhCine4bg5m8WfY1YVK3rPQXO7DWSV9Wol7MtjqNBBxNB+jbGawH7oAmuQMeFqEl1p5dgSk4yIwWosH80inqPv9wy1J61jiOFvj6ApjXjWAsewPZSyUxX6qXAImkGi6mjhCxdLtQwX84TRsp25R6qK3oFCt8nvAs85kXJ3Bhvh+Qt6btpujMj+4AfMHuolmIDc1qLc6T+efRK0mTqwUibyh38PcRJHIiQSGkOCWaO74zgH7ds6RB+nxhDrCBv5dTWmBVq0Gc79CLGfJI3uIDGSNkgvK5skJccb5G9Gu8V81F2chE0MnUkBe9G9NY4z5+rDqJCUIG+N6xUEjbZLtI8MYkm2FCLciWmgBnCfrcFhjjEub5BFHIZ1/1lF/JA/yULUyrtf4wLT4TqIj80TLzYy5Ts3jaRq2JbmH+FF1DBGPw2qkZaeWIDKkiUcTZai34njzmYdL6ce5XtLhvVvYW1Oll+AqjDmI7j6cHuE60lgCsavaeLQn5LfIZR5bYJw+Rd9Ro62o4gEmulRrLvNwPUA7wZPrR/ABKNsKKMwpyrlGez8CYjgP6N+j7p2V/GQLMm4pkL6a4xWM+TKgwNVqGq43HYIz57yU4ymuQylOs4R5QgzWJQLafjdWHiDuKceB8G+jkcyHpo303e2u9Ok5jmEKI6BIcfTUs5//UgghhM/Gf0MI4TOf/XwfvnRVjrQa4nignV155+FU3rOJ+da4Pt5hs62zbQ4xT6imLDdjLbOibxRVicbMo+dy2BXtQzkBYryVHwBCFiODLDqzGmPz1lhHztW6M9Cmak0UCSA6O84NC8RdqP5HgvSNXBulD+QaJ6evBXxslw+ub7P95gYDuVZjIeStKVK393E2erEZ6UCYvwXQ1xFjzbZHpjWR6rGNH3KsgHWWReJPFRoaUcP6GqRFnajSTStoh+p4HAmqMQfzxvmLqk6mfR7RoBjhGvrIVhDhQ+SzmKaPOKQNE63ewGfXMY08hId+nO1tEUjvKsM7uSaGtCsbjvbBox5LtYYB5DjuIZZ8iHv4WwzbQZbhuIF+KYR2QByyXF/AXH+KdzY43oR+qmDbz7t/Ez8EhRCWiuN1HEIIQzalnHlIj9XV8QBxbSAbpMdZaviV/slLNUrlB+hjEqhe+hdlv8Zck/nh/fwdYRr7A3VcpzoNCbh79K+066xhW0Z5ovyH+B2pGwo1ytfB9pGHgXXcwGPyHbIul8vlcrlcLpfL5XK5XC6Xy+VyuVwul8v1lPTJ2CHb4gtM4xZ8mNd/adKoL4lwLw9x58cx6qtYY0cFk8UvuxPffWbGt6D8KuSvdRr4CbIOWmdZcQcss1nX6luc+d/x1Uxu7bCCMuPrKEt9evnlixGH9T0Bv7jgblV+rdFZhd4jyF3Lp6gTfToznuVB0sd3wzbq8yUmj18eyXWeYX7h/MU+/HDzYR9eX8HXg2H+NWLFLzSxM26yJV9IZmfxJdOhfKkzQj0fYIfOwoULEs+jd+ZpvSFf+04Gslv00q1P9+Hb3/8duWddvlx8dCDPnlk924eHy/K15qdHV/vw+7c/mv97735/7cot2TU8QB0ucOcVvrjZ5aHs+KKzWsUO3WhDO5vyNSc+7A03p4Pk9d/89h/24f+Bu/Dw9Wm4fEPC2IEbuq+PuQuK2+AL7kjiTj46MNWAJay+yk1sI6HB8auyOrXz6PH4jB1XvKfbtTYYpf++K1/mqfjY9lfkK2e1e5O76jq/qraf8DN1a1covEmTKJ8QQljFDtjuW7atHbn0k7clKCdTOAAAIABJREFU/Mqn8BzSbaXFynMqbD2ndmAacVh5U/4usQPS8odWH6nqnjtXUrtFEI/auXmKtHJXcGPEzZ3aK7EO/4NvyDXW4T3xqeHuJq7Ljviwh12a1s7Z7os5a3d2kd7BpHf5JMonBL0rmOY8Gh1/D9sjdyYqH8CvT/Edq8ZhHH9nZtiyqntuS+FeMoh2w/6a20v6Xf1GHe+hDovEzusQtB1yZ+o0URfWTm6rHVSG/6TyxDgm4+5bXKftsw45cANRIgyYZ1IKEGe3A4Q7KiojP9yRzri5+3gb/VSd6I/U7v5hOkyb5A6VczIW0G0IaWRaundOUZ5jtk3k8xHaOG1lAemi+HV2124W+Jz491e3JN2TqfR1u2O5p55KPz7GV/rYwBQG/No89sEHA9nJVuNr5wrtZDGTtA4a8VNr6C+XJ9LX1lO5fiffjO+Td8/wlXo7ZN/OXSEi1WWAotFOStw/r6NaUXqOzzVC0Lsh6LEa5LNN7o5+TN0txtfelgp+JY+voLnTQr09poVzkNqYv3DnRGXsbjA3hCe+KjfFr9QJICiN/pXvLxO+jLsL0Y+ZJCPaBPwXdwCwXefRtq2dUkHNqdKqCQvhf9DeWmXD85i4s1TvoDl5HpvB2WYnrJpwXSLDrsNpjXEtxmo1/Ct3Y6oNdug7c/WHUbyGNggyQV2kaQgtt5QCV1Ib3VtXXWwPg7Y89vcQ9LoA58is89zom7oo6bsoVQ+8zi23GPM02NldknQ1kpzM8o/3MQXqinmYGeP6BuVSoECrLsVYTyBNTA2JWunrmLohd1fCr2QkoaAsym5niLFbpEV7v1SR3MA1D/jpKa/zld36XXq39UdLJDNhlw/GX7MSO4GZXrXLmLYf01tgV/mR9IsV14q4uxVllWGs3HAHVYmxclfOyk5g4/ArgyI9zuCQr+BUbkHmnbNo87NZ+j3hSHZHzzBPKbBuc/1VoQf9whe+0Iefe17oZ89+6oU+vH52TnuaTOSd+wcyhtjdl7F3tcvxOXaEYQzFMqcf6EySfy84riQNEeNTrtvVXK/gbiaD5tPv7myNfglrfNyx2HIHF2KucX+R6DKsdcUnXSe1nu3XyA1fa8lM12MrpKn7mycZizDuv0aeT44D/bya3sHvKZ/B8QWCiXJpsM6iW6ERh7WjFDf1Pqtl3wHfzenlsRQdV26MkfKEfVB6pyd3LRtjRfVSCard3HE9oEX7zYx1K17P2faQiwnSUiTG/kWRzsNQjVuw+1fRBnGd4wX0KSXmtWXKPrhjneXAXZS4f2aMmwf8rSUaAHfI6p3P8F/cZZ2n3692VtNWjJ2zKdXcNUxaBu1WkQeMnfKxHWSp9ZFg74qlTuNL+njgu+nrW1JO8JyiB5yiGVBNV7a5cgjynsTu9ZPkO2RdLpfL5XK5XC6Xy+VyuVwul8vlcrlcLpfrKcl/kHW5XC6Xy+VyuVwul8vlcrlcLpfL5XK5XK6npE8Gshgi3OqkxDVEURCzgG3QNRFMxmHYFhupPAENMeA2fWNLNkXcrcIXQvIe5o03IL7G2o4u1we43nJLfETpqG3VIY2oOk3eVPk0H48AYnYsnEZuVEpt4K1Sb6z5vUEK5RpCqAIRCUSspONmNI3CSMWt+cb2eh4c3k4F1dKsCl7q6vXrffi1+3/Vh8/XgtuZlHOU0QJQh8UYWKyP7vXh7AXBPrWIowXS8Ygo40vnJV3vvTGPY/qov3ZYSlo3PvVqH3732yvyfuB2tg4FsVNOBOt3aXVN4gGacGttfs8DYH2Xgc+5tiHI5DART3H/oWB1RucF/bcKpOU6cLoPIsa0HYm9X3/2ch/e35N3/s//1z/rw//3nTvy/mdvSXgBqN5FeK1K8t+b7SLRxBIM0zodroiotBDDCbyohbUlwoMISAtNo/AjTDCuL0ZIB02f7xmkcVUBdauRo0Z6U2myUKBERFj5p5Zw/8LG/N97wNq+9R7Sijr+/IsSZt0Su6zKAs8yXV2e+XcLj8p7WOgsQ4UbTmCQx6h7poPoSiKiVFoNhK2llI8HZl3ZlWW3FtmEdTGIdkg0MZGsNwSPHm5eQ1pQFvuwyV3gi+HLwp2IVGf5jIGKZXxTA63KPPP6AuqQzf0wxk/EKt9P9O4K8Nv0TWMe8WC0oa4PJC66NOqbTWlm4XkRDkbddrZvIWMGbMvsgFEWtGcmbACAUIdC49hLDTING2c+n8TerbqyfC1RwgorzOtAHW2KffZjYcWw4n9QbjyugmHWyVn4sgB76t5fGD6d0gM9CeMoAVUu7Pcmx1HCOSqrHaXReJfWpY3v7IgPPnoo7bqdyLNlJmnp4h9N8R70v2+sy7ilmgB/Bb7iUpUeb08HQGSiP5xF1taVGv4FdVLA7wxmMi5q612E5Z5pK3meAEk8bub+I0ODLIhbw3iX2NQa4QYYzRa4zEEmY7vu6oz2Zk0fePwH4svRjzdP8MmwPkLmZP5UPTAwdHkasdyZsMKzJWceeiiSWd89m7jj4yIVqxqm4yNRs7D6S8xZsvI4Zl7hydRxN+m0Ngo5dnKZlxHhq44AYjVwWDIguhI4QmBgiW0jXrFtpI3Js0Z5G4jdJ1WH4K6BKW4wB5gFtB+08QaVpXHEyCf6rBzHm+Rt7N8b+FTM7xaYFmsdge+0jjHpooa97xt94RT5GQKFSjwv+91UNCPkkfXTsExMx5JWA1tZGku9dKaSVWn7rY0jrYzL4TCX+bDCXibuH8AO6HcbjHOGSFeDcQG9VBakLWdA9XftmXlX3TL+dzAixlLCFWxvhroaJ3ChNZGBwCiOl1EmsLE9Ii2JYKRRoL9sOBjrfBIw/UQwK7/LMR/nBOhgWmIsFdJyXtLWsG3YMs9yE4fbBextxjZ2gFqM6xHl6np/6fqtm334hZde7sMvvSjzzmduyLrR2rqskRSYS0ynYkOHh1JeW3c+iukWuyIWm7jXGXxJheNcaEMcCxL9L+uJGFsYfYpaQ1OYUz4LX68eTkTIaRefs9Ye1dw5jeVMEddB3FZxKJQubKXi+AfxqFEM/V283+qiLH+UsV/M032deucJmGILT6reyXVnYsFZnj8XHPLJcbTGXLc94Vlih9W0ijhiHjGgbEvu7zC3bEvqtwvjCD+FJjZ+ryjwn65/aa3nIDXm4ZjQWCe3nu3C6ppab0qPJ6x0FWoectz22UcQS63LDa9H/ej+FeWPMEfEWdegLewyjlapjLMeSrWmwHoGQjc7/lsM20+Bdd8hyrZAv0j0b2Mdz6iW2eK7lKtlwXG8gN9CWFa0G7V0crwsmL7T0MyZfx7/ouwWE548m9fcMDf6F4RnGJVlHIfTN1bpds189CHrdJh/jXmF75B1uVwul8vlcrlcLpfL5XK5XC6Xy+VyuVyupyT/QdblcrlcLpfL5XK5XC6Xy+VyuVwul8vlcrmekj4ZyOIs9PvtiRnJFHpYbu82HBcKW4EtxkQhGGhg9XpsLS4M1EQfbhPXHkv3aTAKzE/Brfmpe7HzemC+U0S8kSIdIG9ElKSk8Av1yQgEJiU3yvxJcFAK9aNQD8b7if/oEADGu7ntXl9P398a78wT+clDOu+VIjpL7ipUw7nLFyUebNmfEaUUMTQzoKBGxMdsbst7MiDucsHKzYD1IV16Anzy0mCOzdlHfCtXBGlcr2/04cX1z0sc0+9LhECr7QH/eSEXJM50VdJ15fo8/5MP7/bXHnz0oA+fHQnGan1ZMIqrK4t9eAQc4tktQYTVF+Q9o4iWXdgVjNDrdwX1/N99+1t9eHskmMJw9ZaE2fSIhiSKdIZ7OvyaQtbSfoAsnKWRPSaSN4UCtdCaTB/9ZG3gTPlOYlGJ4+wxlngP87kE/OWEaFFoZqAzFco45gm4bo0CRXxkChVsvygXolh5S/f+c0Bk3xN0d3j3QwmfPyvhZwUdZXI5UvjgEKQuFArUwBcTuQX8uX4W71Q2GcuZSGWilkesYwNfd1L9hKDzlsJoA4+mOsPKsENVhaxDIszi/UNgevnOCcoKPlNhj4ElDRfF36ky/0p8P8uV9UAbt9qVpUPEQwxyFa8T0zuBz0B/0OONQwgB+PVwnjh1omITiOUa1w5pB0Tf4voqsLYG+kbXZwLNqHwTwqUVt3G/Kmeib7v00ibwd7pMtiUg3DS2HaIv7e8xEMjELqtyoB9nm4BNTKVumxb1nMIkU7TfJekLA/rfsCT9aNiVYwACkZaz+XuW9iRNI5C9h0dSbgMMbvJWwptjooHk2Ry437IWn9RO59dHwEKNaolvgGnM28DqhQx2k11CGONjtIMq5m3KuJH39gH6APiMGqy6PaCUR+CvLmMMtzqTe5bi5fxAjkOogRqeVdJ+xy3aMvwX8VtEyxJFNsSYqxPNkOgzopYLxfs7HkcIIdS55LPDvDXw6Q3QwKWaXyGSAecbQFRZOOyknhCBV1lo4gROPcicgG5Hv9E4JsFQY0xNk7hhXBsASct5SpNioh6LPD3v6+xGU8YxN1L4vpSv06qN7HftrdUDaCSPqENg6HBPi/ZbtSxEw/f18aXLp+VzHMojnxXaZKvQtrgefW/N42mAVSvYJojYyzFewcCtCMQU43rL42fm4RwFzvWPI5RPe6rv7/EepLcq53li+x02xC7L+0dTOhai33CZ3TjxjbHMJ/TdulJSQXNspZDizE9yiACcKPtlCwVq2PiomSWvn1T+xBgOOK1Buz4spM/PuM6CIyYUdjzWJ+Nu0OlOucYGBGIFv1dl8Blon6zzLNpnVqT7EdVmWG7GHIeoRzXFqST/PZIQxzHlmA/ULB/wg/MZMN6YK7QY57Gnm0a7yXH8RYO+o9qXAdB0IunLh3J/ef5CH75yScYiL7/8uT78yktzDPELLwuOeGFZxmdEPdcYtxxOZS730UMZo+QjKdsSeHoiJfNinsYK6Ma6kTywr1nC+stBJmVYG3Nw4j2rusO50z6kfhR+1EIJoz5boilPWAdtNac2HaYM9LBCV+LhPu2nQMVSao3ReH+hO+Qu8hPjVtERnflET6bjYCynQUD/PGSidzH+4PEWjVoP5tjl9GU3MwZ6RNwS8Us0cwWbbEI3tkofEcJRi4UvLtTc2VoD766n60Sto6PcciwCN6eoQ64Zd79B6OMtmAeO5+CDiTbH/QMLYx3jZ3ts4AMKNeDE/AFXZ5zLMR5lH+iDY95K/iaFBlnyCMgqvVZWGTxbjlrLeA+XKXmaCpcpS/yhYJhDJK7vo54zzFP7IwbguxWauE2PpXPrSBOMF/jbUjdXaE+Bwi7ytI8x8dYYE3d+oM74bsRWs23iOAj6DNjEzBiqaVz5x4/nCiCqrd/EjsfvcrlcLpfL5XK5XC6Xy+VyuVwul8vlcrlcrqci/0HW5XK5XC6Xy+VyuVwul8vlcrlcLpfL5XK5npI+GcjiFhgobB8fE1lE/Fa39V9RD4k0Ip4FW/Ot35+53d3A1lp44KQaiaTmlv3ALd5ye0VkTwxyW3WZpbeJE79gIzLSCIDUBvvWwgUY8WXYYk782aA4PRaiOg3mw0AdthYCsft7RqwJozPQVRYqhThsYlMS9zfEUhBpQAwJttpPgBhcv36jDw8ywQdOG0HStNHOGxoQMjfbF0xxebQpeSgEmdMADViXguzZAcrn7KVrIYQQPrr9Rn9t7QYwQuBWnLt5S+J4T3C/V9YF+dkCFzreE9RmeUbQVIujeVpunj/XX3v4QJDJe9uSt9FI0n0G2MXJrmD9Krg3ojOWI3r3H3z32/21//UQ+M+L1yQMTGIYEuULqBGRjiNgH5eBIutshZg8okIPgZAl7pdmbSI9iaqNYRqc9RxFWyZeisycmdE+O1zH+mo6TSPgx7bpKIDRJJ61MDC4XdqJMSwQBzEbKp8JfO7j8RAi0iHHllB/l8UmAxBV/z97bxZrWZbmd621p3POHWOOHCLHyqzKmkd3Nz2WG7u7RcuywALZZpIAwQOWQOIFjBA8IR4YnhCSLSwBAhksLGGDQXKjdrtKVFXX0DVlZVVmVlZkVmZEZERGxL1x7z3DHnk4e+/v9+VdK++JdodIm+8vpWLlvuusvcZvfWuds37Lvf4m0kb9EF9MpJOeYE5/VhsKCWeRfB/JmHDATjngtVSZB5wu62eKuOeA7AWuXOGLiRgmxpr5VYzF7HS+2T+IxS7xnBgYjgkihvnOZT+GNOMFWWJf5pjhZIx3HgMRSu1tn84Tca87RKVuMBcyX4dozxw47KGeGZfYabZJ7J337ks4Ng6G50TfKgQy8sf335C5RqO4Y6i6wBUPniwkzq0x7LELi36MQjPr1znnNBuQ45dMw4r2cDP0zDp/EYRpBP+l8h2rQ3XXBdlqfb6A8lc4Yo7TEmW+dzQGt64Ltn92/zF5ZQl/YdWjoypJrwVe+Jj4wBJYLoRXU4mToWwlEUjEN/V9Er3NVahb+kKzpdjmBXFRufRnNWXAxLdDGMi+qoFPVAEBiL66XYvvsAU/ws9lrDTIfdVI+mWP8ZoDEZ4CYpYA5Zt7XhMgQdfSz8Fzmuxkna82Cfu4Hn4OryhR+GCgsIgSrlop87DcqlP18jFYKgxb+KoYve4SdZHrQJjHh1EbwYnRNrK6zqRuJdH/CUePLLe6QBzQ2VxVfjCa93SCXChLf+Z72vFZuI59F0ay6asezl4/dgF0V6bYzWEMaxvhO7M/s5ga+3w67zWxfvBtOoX8Bs7ciy+gcHeBIifIa4a+72F4UtRD6cV+ejWN8zoGIonxst5+tj488GvYOoXyizClWZ91cbrDN2jwGepHLVNgsxLaD8QhytkF9kjyFa09PufDA5I2QF09hM8SMdgGit+i7xF/mdI2skliYwXzR5mdtiU1fIjGcT8hfOVIhzYpC2Br2T+QYY/CDThGhUdVZQeaGGvXQvkr7JTo22i3uh3eE7sqR9oz4R4WJ2NiBdW1NGhnzDtFjwSuGvF5OthGInPTHGXbAfIba91qLr5QuYDP26+rOtbPuf0xfO2zL47hlz7+8TH8wouCHn76muwpnD8v1z1xnVb2a7Ml+v7Be+JXc8+FFi0jihRXNnGfqYahSrjv0I+JCfaBPPpbiz2hEtd7dMQ3w4dTCH3aycFORa7/auDwEUuqUI8Z7SrywrmRfaWvJY9+qvYBI5hVZTQi+8EJXjpuXcf2aX3YIGUPiR7+k5DyZ5Kwv91utA/cp6GQxWf7YWzbWtXnOhyyy5u+nz6SwlRH2rCL7I0Pal24f9B32OSiwvGqC3d6PDj3vrkb4WITTPFDKDZOuwhuV/VhdJAMvuAQJ9bf1RZXBEvO/hbxMmU65JJXZfZsLLXvwu9np1Nt2PdnD7tTcP7JcYXO5OxrGivY7wT2Kx1wzKxjrpPUrUaY0ximv8JxGN2CWP9Pi3e2/N4KPmzse6FM5Sucx3EttQEKW10dGmvDmF1N+vpEHXcoD1HUxH8rXHWG+kyV4yyvCa1xMB701T/M62bfH9oJWZPJZDKZTCaTyWQymUwmk8lkMplMJpPJZHpEsi9kTSaTyWQymUwmk8lkMplMJpPJZDKZTCaT6RHpQ4Esbp1zi4FCjFPImQ8fvR5QxsQYJ8Dn8Mg6McWx485ZBLUUQuhmTJtIDvIS8E6m3UUxfDgqPtD7iDfA0WfieDIXxi/E0L88Pt+ETl5HoAsKIUbMB+sCz+uHQF4QgbPRpzY4+t709RyDC2qkwtnpqePzESzHcDydmAsfwwQVMuzmDwSxd/mqYIUvzwQdelALPsf3SJ4OOJoKKIp6Ifi48s47UobLgs9pV8B4A7WwWgjKZvrYOi/L6z+UfAM7XGdA9j0jeMOf/1ieXwE+JkGHW9SSTgokTtrjDaaF4HCuXjonf58JVucecKoVEKHn9wXTeGtb6vnn35Ry/Gdf+7Zzzrkf7QMJOoUpXKBPzIh6BKqWiApiiBdkLRK52udd4YUFVeZQZrcCLkmNpQjGkjoLbUImDHFAxF+iTdySeDzkK4TUJML0grSbuwLc724EJ0oUKsumUEJ9mHUSQ/xSbQTxx88S0brVtwvblflIgfVlvt8R5Ke7ekXC7CsxDM1QJsV4IYcE/VNhWKtw/CyGDuvrlhhloqO3gd49EISXRm3jnbF0VD/v3+mJ4g5gct+fRsRmOmC5lOb9e2hsOS+zvmdIg+mpukWZFWK5OZ1v4nYVoZp5ibQJ23wP5SQqdxiTnLhZTtbPjHhnxLm8I+ETjOX3Hkj4Vh9+F21/R9o7OUKdLIFA2nliDKcYbzXwq1Mv6VS52IrG92HlHxHJjscxlK9SJE4aqP98Eo7bRewUkDhqTNL2BG1wBKeu2tOFnxPJyiJjrhvtB9pkelt8gf37ktdiLri9g0bs1BH6eAkkMefusg8XddhvKlkImuMZ21Pqp8J8lKLetjD4V32/KNF/Uk/EPfC5qfTxrY79kONa+l59KCjSod+egznIt6UenjlmPYgvcOJl/Mxred4REYoxkQLfOPg/022ZI1Pku8C8lDjxzxqUf5VKeAFWawn3Iluty9k1RMISbUmfGOuNCPqNticnAqr3I5Rf3ZxGnDnnXEN7GMPdKYYZcYSnx1gS451FlCQR5CjT5msG3p8PL5s9fKg2goHbRAq5Org8zEfM7qn6jPiBUUxyj5RMIxGglBhaNQee/ftu363rjljVBug3rq9VTtC4tUL/IYrD2ocVNkRS2EFea0QEYXjuKFOxPezDOTGVfV0QR5zCCKYtMO+5PN9qI9swnK84nmA/B5R06sP9berL4PMoWTZS/i6wRxJD2Sl4Mvc/aCdKNdmNoaQfQxMHH1Otv8P5rlEnGfl53K/gzRjR3YE+LvZwWozrGlg72swM4+14Joa3go3JkvXEUuNZGdmfolS9JVUwjlOuC+s8sPbJJX+JuqZBJr4lse1cVsQ6Tv/OFH2GqOcS16K0XDOo6yC4PkA44vMN7rlPZP3fco0KPHu9lHm+vQ3fljcSPSk+7Euf+vQYfurFl5xzzj39tFwp9cLzz4/hi1dl/yODH7icyzvnJ+IXHB4ejuFVaC8K4z7F1UwTjJMV1ibKfuEalW4FlCKvzwrgGCvMV4nas5TyJFhjJC33W9lX5LOF2gtbh4ld7mK+fIe2D2A2nXOuRb5q9PE2MDd6lIeYb7rVKTG0ymacjeQdcJSb7Cv62DUmSuF3hmLHrj3YRJ72O4nlZXPF9oljV1D8SYv75GnERQohi9XtH4yLdiBeOe8+eF507n2I42FrZ4MdbrVHj9qihxCdJ/rcx7a09bzwcG2i3xlaE4S/o2Afz1CKtqVfgrEX88kHNLLa+8PnOEfGriTcoI+rPfs+yCsLc4XmxXoVey6x9mmwBsQNNeM7FbKYfVmFJX+ZWspx7KXh5yFfI2GbwCfG3BmyqWvxnXzMeaf/XqQN24NUfYd0ti9EeTh0YqdR9g77BSgDfdKccwrqOVe4YaKU+f7QU/z9j3He1U7Imkwmk8lkMplMJpPJZDKZTCaTyWQymUwm0yOSfSFrMplMJpPJZDKZTCaTyWQymUwmk8lkMplMj0gfCmRx13XjMfMG6BdFHsT/jHgefJ1MYA+PkqcRTGAMUxzTSHKK0Wsf8qttjU4AcrZdJ8ST+zwQzXK2bRgFliMzCn+FI+YDNUYfDY8dE8fx7QhqmciR2AH3UF47H44dQ36kGwAWhqZtHhLDEcM+x7DX6rN9ORRZTGE7pK1y4iVPcJR+Ji394mXB4/zBdUEPb/VYnxr1VhPfAryxu3VzDO48AQQgkEEpypYDRTo/v0aXTrYEz3rnzp0xfOmJS5L2VQnPppLvei4ovw6YpFUheTmHDl309VKX8nC2KwjVrT0gN4+ABsI4uI/u9D/9nd8bw3/9Rz+VPzzT53FCNA7SLu9LmKhJF8EoEWHnwQlsiCHuGRU1WBUK66pgCBKkXVGIsAi2dvxcBHcWQ+IqVjyxqcQxL8LPBztwLIgmN4/E3d+V8C6QmyXq5T6QUifAIGeB6WqT8tDWR1EYEbRtSFNgTol3ZjnvC1LbXRREaBRhO9hP4kFi/UNhivGcmGLGbwI4O+Yjj6CEgV5TaGamp/CrCBfAYg12uIj0Q+Y1Z5kjOGrmnQi1vB9v2xyDyNMCtpE4YmKkVuiHRIezzYl1HkREpWJhId+0N8QR8rP3mQ7Cw2d3Bc/mgHBXfeLd94Lh7KsYV3Ng+O4D83LUp98Khq3dEvve7l+QIuzIWM7uyjgtlWMm+Vp69lup58Kv7UaSAGMMZGGz9aZ8Dki6NoW9yVC2FPXGsT84cQrPTpQwwxFUK8Mc+0kgUmh8O+dcHRkznGqABE6AmW2BAbz4U8ENT1ZJXwTpE5WX8HvAcjeYr5ISeLwj+AVASnUYy+lQdxMgjRppk9Tzc8ABIZwsxe4nEczpEU1SX19pKXW1BeRljisQ7rVvyAdxxUAHTPAeMNWXJ/AveqxSU4nfUt+W8E20Q9difgMCOeG8nEvaLP8Sfl7dI6guHkteV6jDw0Q6xRK4ypJ9FX0oRb8tKvifq/U7M/qyEdpsp6YdxeiS8qghfhp/lvkwxkktmhpipMLRsw1uGxjTIOpxg+Wdj60Bgc7smogdGP7O+qQbloSX1vG1URghN05vsWyo8fPH/32171eZCeqwJZo4Nl8rbtrZ7+96++XRQMQEE2npgaJU+wLAF1d08xqJT5zucP1P0rL/0t9DsA37kBMvY1nftoB1d18vHe0r840XpehXaRrGCpNTrQjUdKP68cl+xZHXLcOIW+aFWFK1X0Ae5oBdxNw1bWVOUThR7j8wM7U853q45jq5b8K7W/JBot94JRCxfhXjqCYMr+OPi9PY1ph4NRRRqewfrTJ34XpJ+o7TdBvYRu6LEMtdy1xDnGmOcVNjzvB+Xc4W64SkYzsAtRjNF9DDkWu/hg7aECvPMpR4D/pNpzDF8Gc5KFvpwx3m+mEbsLv3c4mbYs19Sa4BeP4TnxjDL37sI2P4WaCHn7x2bQxfuIArBPp2IwoNiQCRAAAgAElEQVRzuZT5/9a7uKoGSmAoskz623Rb/B9fydgfcMNERJ7Ar6+qMDad+50ePlKC9XIbwZUG99nUrShhFDqGr7K1DQZfRlzpME9gPq/A7eRc0xFdGZkwW14XF0FqDmWjPeIVKtzvI1LT46W52vt0iEME9JBIOK8xqSv0FAocfhER4P70a/gp2skukplNUKB/XOkrASO2nnjtQD9U6NkNruHbJC9d5Pmwl91GbdrZ74lhmttQOuxj3KpBekkEI93BlugReTqTersrUjYXjkPRF3Rq/jj92dbRb8PHiEpXSF7uWSN+BFs7IotxZQDXD2fZAOf0lS8d/PMkgucv+jgprp5LsbdQIC+4dUNh631GP0bmgGZCn6e/doL+ocIUc44kWp0+pMThku2s9mcTt5j/25ZhXu9BrPHZBm+48kZjf8N5Yn9Lua/J+V+htjmW++/N1NWhOf5OxD6vvsF8yXZDmYnRZl8ZrljykTmS2uRqTOfshKzJZDKZTCaTyWQymUwmk8lkMplMJpPJZDI9MtkXsiaTyWQymUwmk8lkMplMJpPJZDKZTCaTyfSI9OFAFjvvVv3B/RRHeyviaXhUuj/WngGF0PLsNdKYJuGjwlXkBHGCI8xEQAzPM4XmEaUPiS9ugajwCjvQDg9H1fh7hqPU6jg+j+yTqkM0EeI3PeImdqRdIR8U8lSCsYPaOTJATMEQX9H9gGiI4YupLsUx9C6cgxFvEEtjg+PjCt6DPuTVkXkiQtafqEmqQFxFSURb7QE1cITnz10VfM7f/YngcR7fX+NP61qese83xIzdBTY1Zb+RxzWwmHso9WG1xkFeBPbnZ7dujeGdSx8fw/t7gmTdufinxvBi+X8G81VO5D05EDuTHpHa7nDcE80j+X7iaUFqfu+1n43h//5/+NsSZkEfe1rCA+6wAypsB6ijK+clfCIoQYVHDeFznRPmlnPOdcCFDYiKCXCqNL/EWLoIwowiLsIHuH5pxAjxc4rPAYRXgbogT+Q4jNFyA4Kb2NRbwKbePZTwC2iHxwW56Z6U9nQron+BIh3yuwmCmfjeJIKapoVQOOy+zVlGImuBE1XIPmBBVV0QScv3h7BpsfKw8xNlyzhpBDlGDfEZN4a3JspYIZDDuD/FkWyYZv+vwvFE8sf69JExFnv/8NlFZPwQCaewi3gPMcVsQzKGzgnGfRTHCeuQ/ZD1Q1TuClhuzqrngUbe7e3GXUGoum++LK95WXDy7TuCFW5PxDbXVz4tnwU2bXoZOMbJGlk8Z1stpT7zE5l3qkow1t1U8r2tEHtSzyVQdTVwMm03YJKlThJgYKrVFyXBHHU4gX+2Rayg1Gexuivvn6/nw7QD9rj6pqTn6YswLxJF+aFwhuqKY7yPuxKkc80+Cy6kb8SuZB0Q7rX0saqSOSOvpK/ez2RuGrA6Na9DwPyScIqgWSmkLmo0XAP0McftVl/OOcpQdMAhA3uUzIGkO4Gv7m5ImGgg1GGC+kp6X7XGvHiEvkKK5NOl5CXDmJ0BU1wQI3oi5V/1GMK5k35dJ4LFrivpVznw69k2sWVAcQHl3C3gl2F+m/To7rtAFxIhOnXS9rtO+scM7eMxv6VATbHfrkYHVN5dwn8ukdeqQp8AOpz+eQpcVwfM/HAFRka7TMI91yM04xEzuQk3bkAVK0yxYsKF55GkivCQ2/A72+70ikKt3YjfoquUcx0ZViDpdZKBrHjgbr1aWEQS52fVfPTBC1WiuqrQtQfOubQ+e7HbwG8ONUVDdCU6S4d3No7hCJ6OeDz01aG26oxrbqCGiUdDnRRcuzawzcQtE2ndo5SJRmYnz9HIbNe2wlqO81tyen3pnHMtwgqp3Yu9ejUVv1ZfFSRpE/fLcVsrhJw/lXHxODTKLUfaDeq5QjV3qIs2CfnBYax9i/U/8eu1XrBLvnlNE9dvmL8iW0TyTvS3lkY10vXV3MU/9O/hvgXDeUPbjDEOHLFbSfk7IuzR3wvM+93Yhug/qIcE4zdr0Q68SQFpe2VkT+MT9VYRx5L4Qp7jjW7wXObX9Eh8mxa+en7l8hh+4vH1mvHzv/vs+OwjH/vYGH72xY+O4dmujANizmv4HwtcV3LrgfjZs/79KcYPP5fCt5hOsD/laT+kDZeYX+lP+n5dqZYp3M9Ri500+LxD3RI3TDxvKKwQxMgAEebE0BJXWdEGqc+ezhfte61wr2H8KHG3RA97XtPA/SwJjvWvhjex9ZH9w9SF19EtEdT6YoFg/PGv6norCSbK0eF+a+yzH4zt7brIujiSF4XY5T5sYH/0HwV1HNtvDaKzH/I1eg883MfVlQQBZLFG1gLfX8d2uJGe2g/mHyQ4fGdQMa+c21WbnPnK983jRMGuFevXCh8cQfnrD4RRrUTljnmnS4b5Sm1PqWvEiHPHY6wBO8y1gw+g8op5IckiZYBWjazlUmSYiOEp9ryG745y+Nh5Dkwx/Xrs9WYodEGWsao3zLX9vQ4sQa4WRHScWD/0zyQK6znWz8akuabDc7pK/GqJYbZPHRrLzo0TiHpzZDwSU5w4xbEOvp99IQlcK6Buh+PrFc6c1zERWQxfBO3PONmw7k7CZd8UU0zZCVmTyWQymUwmk8lkMplMJpPJZDKZTCaTyWR6RLIvZE0mk8lkMplMJpPJZDKZTCaTyWQymUwmk+kR6UOBLPauc3mPIGtTHscHEo74k+FzOHqcKbIDscJnYweoTh33Pv2c2Aqen44RQmugeYjY0UerT+MdfS1N06p6AIInwkjIgBBJcdw9R95L12NTiFFAagWOjxPL0BKf04aPxleqV50+tt1EsBk+8vsAhcuIICIShRM5nU5NFDWPyROdBORHojABDnEiR+L7/5n6cHpEkiX4nznwiVuNYA92nxFk8VYH3E6Pd6qdIH1yD4xkIrjd/JZApXaO3x7D984Jymf7RNA893Lg/uY90hqIoMvffWUMl04+d4AxVjzxmTF8/IO/O4br8xLnCszO3nlBGeU9+m4L+bj989tjeOtpQdxevyMoyv/0//j7Y/ibHpjPbSBkkwB3gags4kkVvpfoRqRB3B3RrnxeEjvR50WNWQJ2IihhSnMXPjh+DJfQNJE4KPMU9baL+iTWlyjnAfVErO88C8e9Lv1Qlfkx6Wfu0jkJL4GQffden1WkrdDERBYTsYtXkk/GchJPM6CHY6wOYgLPA1/LfgP8lTsSBKbLEYf1P6AwYn+PYOMdEaUx3k0VmAOB8FK43QXwuRO05wzlYZvcR9mITHoC7Tmg2Cq0jxozGHuR+VW1D9uWDMQR+UZeEP5O3BzTK1EehbrEe9ieAy6eSOU2CYcPgNxmW3FcsU/uAmn+DrDf339z/e9P5ZFrnpNsz351DO899cQYzvaujuH3zgkG0M/vjeHlZcEau9u9XX1X7HtxQcZjuS/9YwvotelcwvdWGO/0F2B7iiWx2+t+lqRSJ0tiQ1P0sQT1cwi/5FDG8sVd6XvVTBDp7XTdP2ogXn39u2MYtF23BfR8XUvbeyCt69V9+cAJ7NrJGu3f0qZibndE2RKbDwNfdcDQKjMAH9IDZdz3eeJrPSBESSrlIYKxpnFcyfNZJdcd1CtBPS3qddsmqJMa81iBsVwCMZzAxiQLyWO9JWVoZ2jbnJjI9Wd30X+uVtLe52BXGuCqy0b8opWT50edlGdVAkncG9btTNptZyJ28nIlfWmSb41hvwS6qQTSCPMBr0KpSyKL1/G7mZSnQh+bpMAhoj2rWuq5gB+TbQELvpQ4J4PPiblrC6jF3W0pTzGROMuVjL2DA7FHR0u5huCtlfiFRz3i+bAFlhF2NMV1CDkWTXkqz5MMCOxc2i2BXW3Zn8brHriWIQoyjLhdZlI/KbGtXMxheAy14nEvSZ6EkVcN1kYeCzWFtMK6rkmJ5JWydcm6Hju0d56KvW4roCM5/6p7YYiJbsPP+3xpNCGvLyBODNhJooGJZYf9blG2eSljckwPeeXr2T+IU2NbMb9FG0ZN6rro88QU1RUIwL0ql4NzGm0w2nzIF6+QgT2e0x4TOdoCP04sKvsT3uPh88z7MNe//FzHazQgziMJ+XQxH7I9vcbgI66jFb5OfS6ctu9Ot1sHe6BGL9q47iI+PpRg3dc47h1gf2UYb2pDQV1INYYyjGV1DQEx+C2uicDGVNKv9dNE5sUGc2SFOdrDJVW2bopM0sZ42Ez2yQGNqOoH8wX84zKDL8LNJe5hwfZ19MX6Psd+xSVLeV/8TY8W7bYljctPPj6GP/mZF8fwF78gewpPv/DsGD53br130KQyd61OZD4/PpG54/578n72gwRjlUj+AmuMdLAJsNfEUnJ/rCk34MZDJX3/3lfm3lPKtU5L/xD+kZrfpKE5H+ntAPbV4fomh7jYb1RXz/BaEO6PwbfkFRSo23E+hj0seMMN+vKK+6TEK/P9XPe3nMdOX+mmnnnaAOxfcjniIMwdaluT2y9DHSbh+SeJYCxbXl0SupvA6b4wvIbXJBC/3blw2XwMqcy9X7Vnfjq/vJJP7bsr/mi4/No0y/hoAvtWai7AeKQ57hL28QginFea8IopXEWT97aPY0yVjWtXtgOv24HdbRVenNj6vg5RiEVkvqL9JG6f44pXZ+T0C/r6TLC+TJUdC/tN9IU81lg0TQrrzzHep0OsK7HpKa9soM9FzCvtgBoH3Gsf6vDsqwZieO3CiZ+VY42XY4Gd4s6GvG/DAmUrMvr78nyKdQ2XDxnyCxda+bBdb8vob2o7KmNGYadT1k/YBtKupAHEsUIQKzuFMnThrwkZv8J+mkona0/9nfh+/V0M8p2FbYlXa5xAXlrawDBeehKx06rf4Hqtllc2MNzvSxBzzqVGFD3/AbITsiaTyWQymUwmk8lkMplMJpPJZDKZTCaTyfSIZF/Imkwmk8lkMplMJpPJZDKZTCaTyWQymUwm0yPShwJZ3DmBd/Ib4oYYKR5l78+4N8Ab5BHSUgiZu3G+ePS6T6chphhxW+IvNkg7iWCVR5QRsk0iiU8VoyIojf4FxqHzkTin49aKh4zj8Cwn20Rhl8OIsBBKIHaUWx/BxzF0nOvvInG6UMWoo+RAQShsRxjp8DCKlafGUMtZP8Dz1isp2wSYyJ0dwfqu6jWSZ4q8tsA4VcAbLYHQmB8L+jc7JzigukY6QGrUfbjsgJFMgAa6J0jL6TnBDiUXBfFX4yj/5II8f/qaoIfzSuqr6PvkEv3qI599YQx/4yt/NIb//O8Lptg98REJk21yDDwaUb0D1oAoV7ZbEsb0vI9R7YJifKDDR5RxBMWgtEnfYx5V+IzPRhBmSkTYsq8S4cJ3DmhGskf4HmbpvvQb99rPJQy8osIXf+QpCd/qcarEf06lTzpgQxSLQyGOUf8n4ILtIZ2hrzRhO6bEtBkmvpgYa6bJPjmgw5hGrI3ZP5h2Gum3xDsN71F/J/aYKCrGwfM84jbMgTsm4jebnk4vNq5imOImwvgJCdgZ4mEFaez0OGEfYvuwDMRuu8EmIk81yk4EMzk1EyDeVij/TcGvu3/wPYmefFKSr357/cYdGQ/7wL0d7kg5D6Yo5xawx0C47W8DWf3qO/LZB2sMb5pK3Oa2oHn3z4ntPjwnOOTsgvT3rdsyxssDQZ7uocoX21L+hV/XlyemGM2wVQn2OfVE5Up4tZA6vFu+Kx8mDrOfj84VMqcdFIK4mzbSxvNawsVC4pRo2wzI5hyfXTTr+G0jiGhlG4G5yhNphwbzZYE4JfFjytQTLbfuiw37YQncayVlcEtpn6zFHNmiPmvEJ8KsRwnTDyRKb5kBv7kjdrzblasUknOC2p7AD720lPfvHkh7pgc3+0wJdrDupF/dzaW/l0CV1WiTZCV9aAof+kkv+To/WSMTt2pBJ/qF9JX9HWmfciF5JUKsK8LzL7Gs013geXubncJMzYCTL+d4D2zgbE+wmHRjStjPc49L2YoetbSYS3svgI8lVncnkTK/+MzFMfzkbzw5hq8+dmkM55XEv3F/bUt+8uZ3x2evvPn9MfzWvdfG8K3lrTH8bguEupO+tzcRu6KI98SsDb4G/XdgDLmO7BBnuyJ+CuuaKtyexdDPZ9LHiQw+xlzsc9Stmv6J1QvP7x4Y5Dyfvr9oboFrTmIcxRToXeLR8vCNMy7pP1vDBrS8UoNmhetVLE55LUzrJU4LP3iWy1pmzDWRkyyDur4INhD+jMfYO0Zbqatw+nAXQZVRHeqtBRNvham7JvqN6+u+3diX1DuTsN/EK3Zqtb7GHgHyxXVq26fvYzjghWJNSpCROtYncMtn7GRkDepK4e7CeWHbTrB30/jT76nZORXGUnGF5XFk3VN57tegPtUdQutw0YX9D6pUexHhMvuJzDUJjHPb+zfalUXZK14ThTHmxR50HVD1BbD5QNuvavbP9fMCvucS9VBy3aXqHOty2GBe41E9kGsNkptrn6uboI9fkrnjs1/+3Bj+2EsfH8Of/qw8v3YN826BubYS4zOfy9xw594wv9M3Z3GwP4jrQjIinVte5RBGyw4oY/qntEdO7T2FFdtPqqvT+MbGqQ0/ySu7LMYEzYra24IvENuXGvCWROMynLFOOCYUBhg2K3J324BYVi6+GuIYyygoU1MQcXWDD+ed2Cf6tBlmvrvw8xQ+NjHzoavwPBJh/ojO9MnZewoxuuWAxFVk4Ehk1gJjxPDF3MpNNsRrOrfZPikxqwrF2pwebwqxSsR/xjZhetwPxn4jBkUXwAc7J0jvXO2toL2L8F4Z99Fb4rXVfjR8zv79vBqgrsP7GZzHche2N8Tg8uuAoe7ah9y7VuMA/kqr3sOynf4shz3nVl5loPpKJItFFvaREhfw3SJ7+lSH9gmm4ZzrWOdIM+v3vIivzxEhV6hr9BuuJSIocg7ioVoYl30lQ9/vFD434mdFroRkG6V9O9PH5HdbHKcx35LiNS+8ymG4jpPX1hBzzrpP0fZJGm6rNnJVwNAZYmWnYt8tUZ26LoXfC6E/9XE06jiMY95UdkLWZDKZTCaTyWQymUwmk8lkMplMJpPJZDKZHpE+FCdk19/Br78brtSJRYlR8yLrPuwjv5Do8C160jK9Db5/Vl+648RoH87xHXaDm875q6KGB5KQXB355Sh/ATr8ukX9OhlSv7KJ/BpA//JL4mQ8fdRHif1CgL9wVlnlr3bQQLz4OPYzweCZXNWIzF7kpEGszfnLwP4XSV3kV7PqFxLqJ3OnfxX5fgVP3zr968pQ3I6//FniOX65Wc1xGfulC2P46gU5aXLj4A3nnHMFfkFad/h1LE7F+Fp+2Xr43ttjON/FSRj1Sy7RcKH5Ar8qKq7IyZY7N+Xk1ePX5MRtc0l+Vfan/8yfkzymb0l5rsgpq6N3JJ37/Sm0p1r5Ff3f+3v/cAz/ay//QDJ49RnkFjk/wukB/txpGTgNy9OFHKkdTsapm9j5a/eILVE/AeVpv0BfZP+MpUc9zC9uYicqm8ipYD7nkRs1KJEOT4C2gWmE6e3wpBji3D+U8Ktvht//3DUJf+zZ9b8/+ak8O8avo/f3JJxEysx64Y+wWLahnWNtEorrXPy0LE9MduhzPIGZ9/U5xa8yi/Av09VP3WLtHDuBOvyqj3+P/KpZ9WW+fwvHRfiL+AOUEycjx3JkGA8l4vL0Ld/JOJQ6IRwoZ+zEr0Pd8hQ47K76aXOGME7hueFkwETsrtvGKVv4Be7mHQl///UxmLwpYyK/KfYwe+qvSPyZnDBY+aFvS50sWtRxjRMNx5L2bC5j4rAVW7u6IcSExQ05Ieu2122VqBNokl5z5THJaynj6vgrYqfbC3Iyz12Ust3bknR4KqroTz14nLZqcSpj3oqt3y6lzGlyB/FRfszdJV2ek3V+H9zHacnVG5JGg/HIX7U7nlCRvuVraf8lTxll677QzXg0jn1cxk/V4EQpTsyV9C1TafM2lTRn9+SEyvj3WuIucTq8bXDitRWbWeKUMfttvi19L2tk3HTpuj8tL0g/cE89Pwb38Tyv5XP+CKfNDn5/DE/v44Tue9Iny7mcmEyLdZv7mcStcRK4KaUMFU4tX5jKKc6L04+N4Z1a6CPbFUgk1bpsey3mq1za/sF96XuXtiXtDjajXEq+OvofaP66pN/e/6q9kvcs4ZRmBegjkoQ+LbsrcSbw2x/MZXycT9ftOcUJxa1tsQ0lfJ57B/K5196W8dF87+vy2R05Ffuxy58aw/u76zSfvPDZ8dknf/GXxnCOujo6kTa+/q7QMt68fWMMv7z4iuRrLvbrcCmn9od+nmTS9jypw5NNar2RS/npqy8xR9ewccuhBdCufoKTXIQhNJgjuZbI8ct3zKn8VT1Px9XL9VitQAXZTcRm8NRUjXmPJ3jmKfwf5JGndYflVoUpLbY9UPMEL8J0Iyqe9sda7iCVfjPmQx/zQJAnr3gSNXyKlKeCqSTgx9WR36Knkfc36pQNT/TyRempZ16dBuA7sX4L5sS5NnJylS6Sq/sTsjzdoE5/htNOGvY35CW2RxLYu6iV33/257h3sVK+amBdEztNowguCGKIpZFTFDX6TaZoLet/uOKvu3CrFCwn8kXPIWnFDtWpjI9Jf9KlwgmSFsSCDidB3VTeszUDpaqUOq9XkraHTXC5EBbSZh2nApGF+yLJhHQY0D9WkpfqttjpLpF6ufCk+Haf/Z1fc84598Vf/ML47Pnnnx3Dj1+TebbC6bAHhzKn3nsgVIzVXalDnnxLM/Ep0mQdbkHz4Akvr0g5EmxRTp7sdmpZFejP3Ffk3hv7m4vMNRExzjBu1SmfyCk5ZVcip2Jb0uRiJymHZNRwow2U52o/S60vHSONUsSEvs83sT1QiKdS+c5EWdbwyUSO96FtmUahjvIhOZgyvS0QPj3pu9NtQfJdq/pKuN3ayP4lFaQKcnsmCX9uA7aXSxCr7iL2u5eqE/oqG5zSIwGiYh3ypOt4Uhv+kaIB4Z0kUKDOeUovVe/JIs/X8VkPzHfK/W2ULXFh35JVyG2EYRBlLK+CPsAeIz2e5PfIAeNrj2f92VIRYcLto/LHPglfke9Xp4yR92Hrhm2ZooPSb2Ff1adyJc4EYbW/P9AlkGv+vaFtoF+LfOeRfS7WBfMy7eePopBnBfb1eHLVYd0dOxSrhmrCej590pJziur7ER9XqYt8d6N8qnXDpYpMIHXVkHDThq0J/blYe45poNN02dn9IGpX0M+agI8W+x4spth3SA91VrWN1PcG9v39shOyJpPJZDKZTCaTyWQymUwmk8lkMplMJpPJ9IhkX8iaTCaTyWQymUwmk8lkMplMJpPJZDKZTCbTI9KHAlnsXacuRR5Uu/AR5uH4PtE9jTrKLHEnD3+vblDDkeMK+CkAJd+HVAYKwp99DFshE8ZnYVVtGF2gsSVEdEpQoYz6MA9bZ/g7W6MkASlCBkjUZeThI+7NeHE7jqkHYzrXxY7d8yLtCJJluIyctZ0pjAOO5rMPsdAbHDFviTPpo6s2YS2SFIucVcR1AeVT7QiC6NqVJ8fwmzd/vA7MgBEE/6KuBYFUAilwfO/WGH78GQEsLb2g1RSmaUAWAKOUnhN0cvuT747ho5MHY/gEaN7zj/3CGP7DPxTc3eyOIIaOTyS/x4drPNu/vxI03T+8CyxjIdgjx7qfy/vdVcmjOwamsQrgUiMoBsWBY/vkxPTiszG0bR3owzGsrBLRyIwfeWergSrr90SQtbF3RvEOYZyc4tMN6I4VELPEBE9Rb2xD6j3BYrnrQKiyDT/90fW/t/fl2RKwMFUPsXxHEMPECg/xWccxNHAsHBPrn/kdJjP2mQnCQJsrxG8SaduGaQf6zQT4XtYJ0CsuIfoX79nZCoeJ5+W4nfW2jPhv5ono3yYyJplHjn2229AnyY9TiEo1GUp4iTSIic6BV5wh/kFvb/YEDeduCm7NvSL4zeSnkl6bfXwMT5/64hief0kwr6tjzG8pUMqut4kKSUZ8ruSlgRk/BNY4uSuYz+ToXYmUCsLXrdb9wk8EEzx7WnCvhw9knCbfkTkg28NLr0h77qLeFktB5c6Bsy37es72pa7qbUljC3jaLSc45HIpyLzdY5lHjg5QtmNB5bvFOpzXqJNMsKV5DfQtkNYlmEZFByyqQpQBnVmsy5bMBGtbBoa6c87lwOY3eP+skjmtORG0e1mKPWyBPVr6dd0pSi7GTJMKhjdJgHaHXclgD8tC6r/4+JfG8NZzX+jzjTH7ptRx/vr3Jb13vzWGu8NXx/A1kBkrIM9XmZRnkUlfKR6sP1Bg3M9m0t/bqVzv8NkdCW8nUv+77ilJL5E4ucf49Ou2bRKp78aLHTv32ONj+O5tsXUT4CVnW7gm4gH8EswfOzOZv+reV8+3uZoQNZhTE+LWgNE6BuqxRh/ankmbL/oxlAP5uA188VN7MpZeuPSCpFeGfewCKM7bK0Gxv9XjLb//85clDZpglKEA/nKay3PecPC5x/7sGL5zIj7s2/cEpfzufO0vrJZS310TXj/kWOPUrdSVB+53C35eQ2xbj1Rv5gpQKmWAz5E6jI+CiF3YDNRtg7zQz/OTdfq7mVRK1QBVCtxsNeF1Orw+AehdzG9LXHsy4P7q/DRS+P0irrFl/RC/ibGK4e6yJRDlg2A7G4X4Pb2mW0cP+1ktOYB8HnjGPQKuIxmXqNSkiWyV8AOjYSdylDjTsBJepcDnan1JlJ+Eh2HTtGG/fpWE891F1vpqRR7BA8vfpS8VeH8ZWWKwr2C4uwrPh2uV2jTclsTkxSq0jv0BvlMISEwMbYLdHaJFSxcT1uAJDBhwuqt22b8HdmeKfRNg4HlZxxyVn/mrY7jZF/u95+WzD+DPlr0tIekwgf/THsha2zt5vvWEzHWf/a3fGMO//MviC3zik+IX7u6t9xFOSrHBx3PxK9+6Ic8V0pDjkEuzmdjPBH/g1lbdo4cnU9nDUAhgYm1bYOgxaFOuqdG3EoUF7U7MMqAAACAASURBVPetJKbCpmo95IajGmN936evSFRoBCHaYeOK/ZqYdaJDud/4MNcgVWo/NuwXECEbRhxv8D6iX5XxJu43vA9KrHHjB8zp6b3j9efC+zasZ42eZfg03pJ7lvxcbJ+W8Rvu6z4ULhNlx55MG9k/pVgvE/VcNNpEloFzTRKI63RV8VahVNn90/syWYz3ivHLIUtMscd6KMe8xyFW0N6MW2VsH4nbKTuBPVuu+xhHXZ8g6Qy2hHZvNzy9qbkmx5zSoWzsn0lg3u/a8BijyWLV0x6kjjaQ+G+Jn2GMpW7Ya2fiuDoDdoLobtpXVZ4kPFZGR6sN2zr1vUQSsjvaTnpegcF0UI6s70M59tu4ZZjCl+8UbpdXZsJOZrRTKGcfZGlTfDXXYE8sIfYZ70zVPmTYfrDMQ3TepsL+yRRi2Gsqtq1ZDyhyNV/G0guj6pVoMoJRiEPGx6JodQm3vNpG+dvhvHSBlUUMU2zIYpPJZDKZTCaTyWQymUwmk8lkMplMJpPJZPr/WPaFrMlkMplMJpPJZDKZTCaTyWQymUwmk8lkMj0ifSiQxRQRvw/zbbE6Eqzwxjx6jPgxzChEBMOAYCLyihgUJld3YTQPj++rvAeOmLcbHBNPFMKDuAgcx8dx9wYIhOEIN+uk9mEMCE+P18T6KFxmGDtFDWl6t8nx9bCIbE4VioTtMryP2VPMYAmiPDHIh8Jlq751WkyPcVdohwzPQSxUCOwjoDivPvaE/KGnABKlVhNV0rJPyMcWB4LeS1eCuEuLZyW/ncDFhj68PUH/aQUNdHFLUKXzI0ETbV98egz/6DVBzL3z5o0xfJwJJumrheCbvtr0ZSKz7qOC0nM3BLnpDoC4fVwwlq4BCyQjtg3PV/072eBEtQKjqBCyeQT1E7E9mt0Q+hzRTXgPO5ZCdPEPZyCTlbEjMybCSomVp44hZNWH1/8QExjDOzeo5y3pT+6yYCTdA0FnubeBHx3QIecE1aXQu3MgXleAi00B5PER28N2HurzYdHELD/fT9xwiJXmnNQzkb3AproV+zLCkzDqMojLdk7an8hp9h+Feoz0iRx1vouxWuD5fcF+upPeruwCb9wSyqbY93iM50UY6zfix52TOicim913FUE6k/HbcixxLOOzP+mRxLeQxn2x0em535HwS58Zw/lMsHKLSvrH/pHgWVt6ZK3Y45MeJz+rZeCdlBIuShkz5QK46LmgVf0BPpsBBT6TdsmL9ThsHxfEa3oo9t1/9ztjuKtlHplclXJWObDkK2m3JYzG7nnB5s76uaReCM6yuid1cnT/uhQHGDx3JOWclPLZWSdl863YhLTH+TfA/lalzCNz+ghAsiYzsTcNwuUE6PQtKXM2XcdJkKfsSOqquX97DNfHMhd2QDNXyItHvU1Sqc8mhf/Z4yM9MJINUZiJhFvgiFPY6ToXezx94ZNj+GQp9Vx95X9el+e6IIjP3RHE/J4DUrmQ8bGAH1ECi7oNu/ZEJX1iuxCMd/b4up4nmdT9FIjutJQ0zicXx7BbSv14oneBQ64w71a9Y1hhWZRMJL2klDH7xFMY70RKYa576opgv7e3xU5yaljM130kaeThpQvi80wwv50scX0E2vDq44KXbIEZu3HrppStW9vJg0Pph4cL9P2l9EPOO0RQ3p+L/0X8uMtkjD1YrfP4AAjelZe/L4DLXKJflR5zvsIxynjPUumf2YSo3B7LCXR00mH8AvHbYg7oMI81agrEtTT0rbN1OAUrK82AVp9I/ipgxmtgy1pgw6ZAodVAEtdYCdQ9/m2FcX2/AOY8AyoNmGIifnn1QIvyZFz+935mh+s6iO3Skue8Vkitl7nI4m0h/Twe8ULV87YJp8H3NDF/mun06+tEYcPQDzjpdmEfn1g9JYX+W4vI3Ij37LKOdci0gbCli0JsK3z4Yb2nrg9indQRZDGvGALqueSui6KsnfZ5k46f64JRk8gujrqOSl091b/ay9icRlfmYbHEdcRX9wHUYxXB5KWx5wrRLXmsV7Af8GeHOb0F+JiI1RLY4bwVu1LVsAcTzm/yzgP0tAx7B+18beO7RGzwtY9eG8Of/swXxvBnv/TSGH7uhRfH8NUrcg3QyQOxa4fwaR7091plmZRnhXmk4JUJkTWox5pgVUt+WbcpbOa0X9ctMLenag+LdlraagZsf4v5usOaiXt7gmw8+/qxh8cUYt+s30NrFfI8gmdXaHekFjZx7/ssUJeBSLEyaPtJ5Hk4fhArHMlTp1CtQMJib7RT9SLiVMfrEYYr2FjGGnminWSdKBRlBE0dsmop4rLvhfZ3T6kN1+dZiqOzw4r2SeJ2I8+D6cGO0kqzDG3sKqmHEDGwvGIghz+VJLzuRz47URPS6fJ7dR1C+FqjJnYlIdJhP+MebzogfOE3tpH9GY06ljDRzDn3oOH/DfET+K9dxOdhs2aRaxVjdoA4XRkIYWx5ErEfKd6ZYs7I+E6kOeCtiVFmP4Ur8j4/lOMK+GQ8L4go5xgObJWlvDamZXmAXUachJhg9rMzvn9q0D+I8U6JnqfLpbbNImNMdYWufxTxUFkG4pgj9qZFn/NERvfPo3n6R1AXyLr+/kX9JZhGjPTMPRc1DoipHtZMke/eeL/ChsRiOyFrMplMJpPJZDKZTCaTyWQymUwmk8lkMplMj0r2hazJZDKZTCaTyWQymUwmk8lkMplMJpPJZDI9In3okMVZFz76nEQhR0NkHmUnpjeMm3UboEU6Ygd6TAJRwi0wBqTd5an8DxFAMfyIDxwbJw5IxcX7Gx6ZR9pV5Hh0gvpsmw/GACVJpN40LCT8vCVy5DTilynEOmAdaZMC71QlAMZiQJGkQHg1OI/edmcjkGJH33X4dLtpvDHSQ9QWCAB0FVchvw+Wguy5cFXwfbvZGtVXov3ynOgkQR01wM0mx8BiPnhb3n9J0JQeHafqkW+LpSCKkqlgh1KMx6M7gsXcP/fcGL4utDtXlZKvrx0IsvGrxMl+6oX1v1NBN7mfS9quA+vvyiUJZ0DfzoHiJLqUaNtjQUmOIkqXvbIElMQLMlAhVDfAn4/2hqgSIEwUd4jPiXvhexTuOBA/iljbAB1B28D3K9RUevr5dgR9u2Id4nNADCq8NIc+0bJv9P32KRkP7gpQx/vA53YIn6DdlpE2JPp2ZL9EsL5kmCj+ORlzLATKlkb6ymCbK9SbQmrTUFThcBaxpsx7kZ6OG8NbA7kR7GPvT2eGcXgbCMzBlpHPzvTI8GQf45jdALU01tEy8nfWA1HPxLDcBRL3dUGxup+JHSqKLzvnnCuvfnp8tv/082P4yAFd6aV9ygppA5O84NUHc45PyeN2j508gg2cVoLzXgL3m5zIO6dHQOKlgphzqeBhXXFV3nhhjcTLb7w1Prv36k/kY4XkL/uUYG1TJyi9qpHyHwEVt41yuvd+PgZv31vnq7gnCNVyIfPfxElfWgFZlwPdXTYSPzuS+BXQdwPSs8Pnts4Jari6ICi/2RWZx5I9sTcnwN0VFeaRUtp2ternoFe+KXlqJG7aSbhLJX8F8FMrh3kRmGq3oj1GG/Z2qCTSiNghwLUUQhWotBzY60tf+Vvy/Fh8gOJk7UdkJMXvSv4elIK/PtdK+Pm5hPd3xGZPL0j9b88kPFmhHIfr+kJVOZcLsridSV2Vc+l7HnWeZ0BAAZ+cEV3VrOeMbEtQ1JOp5MmvBNk7Bap2Gyj2aiHjswGy8cKujLGLl2WsHB6vnaR6LnV491BszRRI+O0r8p7vv/HdMfz1H35tDG+dl3ydlOLzvXXjDeecc8cn0k+PVjLeFg2Q56n4UKVjXwVGm9NYBXR674vNEmmHyUr+voO5cL+QftC0Us8Dnt0556ZAE7dEYcEvG5B4CfDbU/jBxM12xA3vEKUsk0ZZynPii+f1um2XjNvCpkNFImMzhz9bJJLHKpH6PAIO+7iU9Aes8nQq/T0pJL2GjDuiOBXKLuwL1kSe9WvJokPZ4eMRz9oBgZx6aYcUyMBG+YcSrJJ1fXYBZKxzGnPJlWKC5yoGXRe4Qrlam67rmSg9zyt2uohfC9WR64ZCWOcUfkaTxNLDOrEkpk9U8bMdF56o5/5dvJpJrUq78FUPHfJd8g9trN8E/NYk/Nc0xmmmUJyKuL9+vHVAdC95mU9HSOQGHLgYdjuwdo8pgSNOtDmxti1qPZ+I/WzQKdPeF2GfbR1sQwo8PtDE3sscUJXiw/ljQb77pdih3adkbfyrf+63nHPO/fqvf2l89syzMhclsOkr2KaD+5L2q6+9PoanU9j1QmyS79utRl/OC1yfgGs5mti9LblULt/DvRj6c4vFeu6sPNYdkLpSi/uD3NdjexIv6bGu6T/LvR2iKGnLOrVk4j4kkqMtxXonGfpkzWvWaKTpz4VxqjERtZgTAzzUkdoPRb4j+wWtQsjSCMOfDKF6UV5PtCqiKERmBGGqt1LD72/HMgOJyvf4cJkVvjhyBRk17DfG/o5bANTVcuo99EvaD27PTfYvY3N+04XHXhXBKucBLmgMqazGgSpnZO5UtwOsy8x+yv1bjarFc3U1Aq5y4H444iRqP7p/F+bZVI3HMKqUeOnER/wYte2w/ixdtTKGikVyRCDnsEfEF9PXGEIRl0Mplu9NxP43jE+NNpe4emsJbZiEr0fsIuPd9/2wCQ91l0T6Xody5mxb+MfYUnC5et5fU6n6Hv2j8HyQRrjTWRL+7KA2UvaMDYrK9ZHvaJQdCiC6nZM6Srtw3fvInja/w2If4k1feqvu9J5kzE5Gn8ew7ODTD+u0h8G9v1/EN9N3aHitQbBvB2yK098fbrTv7uyErMlkMplMJpPJZDKZTCaTyWQymUwmk8lkMj0y2ReyJpPJZDKZTCaTyWQymUwmk8lkMplMJpPJ9Ij0oUEWD2S7SlFGcDQfyICyPyJcqFPA4SPBFY9kxzABEXni3AYsBd6T8ug+j93j/Dbjt0k4fghlXAMtkcTiomwRCIx6jzoSHznKPv6daSCcIA0e5VafjZFFAk+bSIzYyfOKBFeFvQKCqS9bplADsRIxBR5ND+MDEmK5FBlgHUejKtBX8Ic5fgaRgxe1mAAFtpQW3b8kCKKrPdbvegOsXQb8A9kBQIR2c8GgndwXZHF2VRBAFbC9Sb1GKc2AgUungvLL9gWpdPfBT6UMC0HfXXjm8TF8+K0nxvAf3H9N8gj0n/ten84UlXgRWEYgTNwBuKTPSr4c8InuBKMihBgmWmKOhiDDgihbYEZVQxdESqD+Q8gCDg5iaIl1IWUshs3l2FPIovZ03BhudhOMAuMQJ+sDcdBX3ArvJNaWcYg17tCeQIq682j/tsdo3RF0pJsDG0qUMVCYqp75zmkEiTuEWYcZw5FpM4b4rWLWGRrehepR+VYsu8jzmC1l3xre00XaJ4m0MfsNxwSf5/wsUcJ9+ZdlOC7Tm4TR9wprzP6RBcbefcGjKYw18IruumDT3Y+BJr5xWcLpr4zBYu8lef2ldbhLxNYdLgQfzDY83wFDfyJ9dQK8Up3Dt1kATYQ5bZmu7WQCfO3yAPU2Fz58C/Ts/ETQc9mujKVzM7HfJ4nY4Pk7a1Rx8saPx2dJhjn/OcE0N4mksQICOm1lLM+ACD86FKxe8q7UV9IjQss9zAVPSDusLn5Onr8jKOXqlmCPc8yXDfCwyRPPjuH2Wo/EBzK3PBBsqwO+f2db7MedY7D3b7w6BrNbP5R0bstzdzD0pyvjozqC7cpTsUEdUFQJsKAtsM8Z7GftiNnvsXq4duB8I2OmaKQdppzHiFSETdg5kvjHnbTbsndYptuS7330ny2g4s95mZf3C6mLbWCN0wMpjz8I48WbfN1vu5n8fcq1AZzCEy/tmdA2pPLOSSbh2UzCRd+HE4VrkrTPP/HMGM6Jrs4lnGIcLFsZ72+9e30M/+j45TF84cq6n90GMvidI+nXb78qvtJhLWVrM8FiHuP5/TcEaVm1YgeLdI2XnADvvLUNHDIw63ulYDSzpcQvOomT5xJnlcl7kr6vJg2xh9KXUjLHgDpWKDLU7QT2rkOaCZzvvJ8zEq4BVpKnVSvjV62rQHDnWrMAHs4Du/nY42uM+eWnxL7sXZFwAczm731H2u0O7NR7BzfHcAZYbAcfstuTdml7hO6iAnr9XtiHazLMkUA9J6mUoU3DPk3X+5BlRocC6westdoY9lAt/MK+qu/bNrb61B4M12AbYDlxfUMZ3EfgXkD4eo0kgv9s8xgHkM/Xn23RlzLisiO/f/eRaywaoEvzluhuIhsHf07GTK1QduGa5lhheqxnTSJdv5/bBm2kTdpNmIkRtX1W0kgHie4XbLC+V9elBFCcMTVqOpAxVvvT869zzvkKdhr+n/drmzkBEr/CYs8/EJtVHsuauj3BPP6szFef+o1PjeHf+U3xVT//OblKYmt/bZPm8A8fzDGf1ygP0N3EBE63BE3Mdikx7w7oTLW8Xcq4qtUyln4O+jWvUsCYbLF+8rArRe93NGhX4jSJlPa0ZYjPKwvSGIO7j8N8twoLiaiYyOjxqf0k4lxD116xm3LLgSly/6HjvhXsDTGixADTNg/2IYIW5fxCTHHOvVRlb2BLAmVmfesrkJAcPseZJoa0pIg4HuwTixNDMNPueay7Y3VB/3RAXXfwSRSmuBY7UfOau47zL/OCcYj+POJX0Q6JutKKWQ2XM+W6gmMlgkFu+jy2bOPIbrPCaKt5JIL1xWRSDJ1eXbUQuX4FYXXRGP2MhmOMCNvT9ZJ7jh+ME6wf0siY5Viij5QR6d1fd5Dh65YO67hW5Rs+LvwColA9Ef8ox/BKAtzZbhqTy+8XHm6+bgP7id1ZV0o657o63McyIuk9xz7ape8r7GP01YgmpokpUOYJfGK6XDnauYCfNyCOM6SRsT559SD3+mlruT2FPPr0dD9U2GW0bBbzVWLfs7B/RnH2PvDBsNTYU/hgYpoxB7P+6+G6ENqAMAY+bt4jOGqsa4brTds2/B1ONOWWeaEfEftu63SaemxG0NEbyk7Imkwmk8lkMplMJpPJZDKZTCaTyWQymUwm0yOSfSFrMplMJpPJZDKZTCaTyWQymUwmk8lkMplMj0gfGmRxUIniOIzK+zAxxkT5EksRO7QcQ4io1+Pr6ro/kp/yGDKwKinQKwQ6ZMCM8ACzwpbwnd6f+rvHseqGR+ajx9Gp8HfubfLBn+UxdZ7erolBiRwPzxUtNXw8PfT3mDoiWYBEIRaEaI9kwCegflrVJ4CFULgEZhxxiAUj2gThoV50G0uY2IOmlh6yDb5lhXxNatQnkEEXttfh15eCLK6BHWyA3GhLSTsr5Z3VsSCVcoWTI8qw6NOTfB8dCYLv+YuCaqtuC7qxrQSBtHVVELL3js8jbfIigI292IfPIy5Itm4CPO05gDmIcCUWg0gcomAHRIVCdeBFRLguBRWnBwLqiv0a+GiFWA718xgOR5UhEieCzxkNXhPGgxAvFE0vNiYVjwrlHNBQ5IkTTcx6IHqW6REpLd1dI4m3e0wiEcAPBN3oXnlDwk8LIluhjHcE+eXuH0o4iJcIY5lUmOwTxSliX0Fb+Eg6g+1hn1UTUKSPUzE0ddOefj4FHjaGxSYGhmOWfYvtybpgOYZ3LjCWUoxfxZQiXpq8Lo6JCD567HPI0w9uSRhUWXci+NHi0i+P4fKZJyUO5poS7ymTNc63yIBwX0m/mi6kPIucbYU5Bfa9XspY6bZ35T0rYJCXawzuNlDt8/tSnzm4egkwm8ttCe90gr5/UAHrfFMwwG6xHhPt84IMPgcs50EiabhC4hSV5LVEfztGXi5eE4T93ZdekOc7ayTtXXIm7wnC9eIbr8jjBnX1MUH2+WuCxN26IEji7VTaqOsRz90doKZ3r8k74Ss9uC3IZvfqt8dg/uaPxnCLuaEtpN3c5BPrfzN5T9IBUQWsXFXDnwPquWs58Ul/blMJn1sRt7fuZwV8xVkt+UuBWkzxvFmKfW2A+FvBTu5PpT638jVOdRv42p1SEKuTXMK5kzS6Flhfmhvgg7NWMLiTCjiiEYMLBCLsaIU598kL0g7n9qV/7m1JGRpgJGvMJXmfzu6evHu2I3Yy3ZL8EQN7spL6vAPf6p17gqp99Uh8pNdvSt+6+Z31uK4csOnAkxYJHReolDJPUYfXpjLXlUDET5t1OVbHUodLJ21/DP+nhV+UOil/BxZVtZL3X01kwl6s1unM4Vcm8JtSzqlNGH3nMSYO6dtiNZd7KfP2av1+IlRbzGPnL0idXH5S7MRTz39iDD/5rMwHT77w9BjeeUr60NbVtV+aX5I+tgBO/Gguvsjv1lJv792Stn3tR9IPvv/dPxrDP/jeD8bwzeuCNXbzofxS3uQ8cPchP8w5lywQB3Xo0J+KgJtXp+H+pq+hCeO89PqOYWA0s/VYIbpSoT3hN9DliKHAeEMLEYMdUYJDQq0C/Enu8KIG63h1PVAa3ipRVRhAI9ct6zNyVU4EF9rBDpSow6SS/NaDj8LKIu5uCpuJeYctOMX7l4qXCix4YK9h2p6NKSQ+uUS+tpHdE9Wd1ml2ndguYpdz1W8ieyiRvKSwQ9UZODkfw3kSswk/hyj0Zop5YiXtn6/Wz8sjiZstBSXc7UvcX/sznx3Dv/SLnxnDn/lT4vPs7sp7Uoyiuw/Eftw/Xo83PxH70XixTSXK1qhrsoCnTVA29AP226b3O2qsOxrad9idGpjkpg23VkaMNq416hTbfkgD+UZPyBRKN3yNWCzMsg3XTXREZDIbxLkTu7wBPrHCVRLuDHQoMawKsYuypcS51uF3Kjvth/TOlrLBvJYNzxPsV7DMdV9HRAp3tLUqbanDfIN9Wj7n3m8yYrS5Bylt0sJSJPBt1P7xBvuTY3rIt8oTp2jiP+mvqLmBVxJxXybkL2FeeEh8sZpHI9fPVX1eiD5NeKUDdrtrdcVAuO8rXDnm+rRHuBJ9qkZDZFzxCpfGcw+Y/Yyo7dPtSQxrRnxtSh9KylzwVjheW6hukpI8Fn6dR9Z3gXLSTjYJ9giQRzXG2CdDN5NhDKZqqIevTMwiUyG/0+g85zpeIzK8i+8MY8sVZR17WB6fzYAMThXS+zSS1j/keULepMAyZ6gk1W/7MekxF7FsKa8Y4l4ZJg+1xZfSZgfCkeJwPRTFfzv2/cjVGIF3xmxADDGs00P78HspxukR5DHbuNn3P5H4avu63yNITveZD0pP31yCOkTZ2giSWLLBOSc8h2+KL7YTsiaTyWQymUwmk8lkMplMJpPJZDKZTCaTyfSIZF/Imkwmk8lkMplMJpPJZDKZTCaTyWQymUwm0yPShwZZPNA1Cn5HDEJDHjjyW/LMMk8nAx2w4PH9Nnb0GmieSP6q/sg+j9dXPKatqKU4nq1QKYgTOak94C0qcBFIAmWDpT6MDYmRUCnfH0+PHaVuFRUzckxe0Y2IVZZcspxtX/8ZsTIufIxfoRgUDhqVQaKUwhvo951KW/E8mMFIHNZnG85v0uNmFLoAwQVJpMBL3vfSya80gvW7DeTb27nEufziS8455+p/8JokeEEa62hf0sgrQRo9OT+S9O6/OYY/Nrk7hrePPz2GvXvbOefcKhd88O5K8J+r6bkxnO4I4u2g+ckYfv5def/qve9LfgsgRU9Q58seh1nzGdCa1ATI0ztSBjcF+vY9wQe6K0Bt7vaIPSJrl0AHTZAGEMzuvQMJE2HWRowPsI4jCpb9MIZ4BTZFo2/rcHymOeCb1XuQJyJemdcskl4SYqK8L18jBjdiPTP+7oco4wjiN0G9EWU8vP7BEZ6hfYhoehu412Ngja8KutJdBBqbdbvo+wLRyPy7qpMw6sflkak1iobuTv+d71FGKIztiIKnGGeo50PBqboT1M8e0Kv7Mn5VHweyxhFxyLxvow2bHplIHDEnGGI+7mFMXsKYrTA+icOe4/krrzvnnCu+IojGcu+j8veLXxyD00uCrqStnwLnuiyaUBTn3BpjSSTodif5WDby/rqUNHbQhUqgDLfRhY7uvz2GPRCYWydrOzhfyLOukfeXClFNHLXU4YFHm1fon49LXexd+OS6DHuC+m2BjNOcGNRzhjbJ5bNXEgkvgfSeziUv9+6v55W8Enxf1Urad58TZLK78NQYvLgt4/cusPXlUuz0cXt/DF9eruvusJF3p6vbEv7hz8bw6ueCm02ApG23pC6aHSkbEbLDnLHVEI8meNglEIAJ4niUmc7vjpf3J3i+NZfn5/I1krAACqrBGOdVG+ezPfnchY+M4ekUuGF0j2aOcXCwHqt5KgjEPBGb0RXw/eAg0m/ewjyxPJY29xMpT7Yl/kXS418nyPf58/LOnR2ZI1ogpfYfuyhlSNk/ZAxtb0uZL1zs8bQwdcfvim/xh298fQy/dv3lMfzyW98cw++61+WdLcaqk7ZN4MWnfXjbST7OF5ijMP952L0OeEMPX2R7KvjguhT7MBB097bkPTOgNRXuFX2o5XUhsDG1wsnL8/N9OsSdZUB4pWj7yZbMEZMZ7Ad4Yuf2n0Qcye8+5u79y+t2np2TPrF9TsbmPsKzfelDLa4CIWqzqqWtKtTh/T5c3xSbEUWIAaO9f17q/Jd/80+P4S//1u/IB2Ab33pbEMff+vq3nHPOffePvjM++8F34NfS/wGDuOW1DyXm1JXYhBKL1mm+Dmct/G3M8wp3q9hz6Dd4pVoQ64tcnHPOVRF8r4tgNhW5Ud36ALRYLeMgoW/Z+8oeddwA/9lE8H1cd+bAwxOHXdJH6215VjNt4GmJU4PfVCvfl74V0qa/BNs82NXOhfHfNTDwBfs4r9BRvo3i0Mp7+nrmPF85sU0F7FvNq4KAdOQVUye8giqAwO6c2IYaSFoiP2M3NhWoiyVxpQpVR5+m3wuBP8W5mMjeGnsb7Act1jX+Lfls62U8pXvr+eBTX3xufPZrX/7NMfyFX/zCGN67KHNXDd/7zn3xsjNFXQAAIABJREFUbQ4PZb7UWFbi/tdtxCsyPNpqQlw1IaF0Z5rwuQ2NOBz+ZaMgHxibtB96xwUYTyJKedWHuuVl/dItzIX6/USoRvbKFKIbKHB8dsDZNujLNFNVG96TatUeAWwM3lM1xDcP6YQRiT4pgs9ZPwrnyusOkN8yduWNpD6GiEel70k0MaXwklw0pWMEvEXS88TGq/cQNxse8DX7E/HRw7to6/Q9Z/Kce7bsNwpnGt7/6FY90jqyv8w6pB9OxG4aMWYdyj+OG7V9ib7Cq0DUHBlrK8TJwqjNYQ81hoeNYkGJJm7DY3LCebdH9fK6O+K3O/iQ6pWIo7ewWEmMjvHR97kJ9+5Zn3hPhrkrQV44i3Rqq4z7xKf32lNkdhXBwGcKhYrPKiRxAAfNuld/F3uQxGwMbS3wySm/6yA63Q9XDLBRYlcZsqLhq8EG80pGhTzv944alTbGTxrrvxI/J9pdoepZn6fniQZt3yQyd6bw4TJey9EFbJDT3x2o7Han7XGnrktje4btRKKw9Wcji/kmSUNFxv9E0PJqLzP4Sld3H/w9k/7e6uzv59QYCsSNgZb1vBQOZ7C1JT9NO5mcrlvvw21PtRugmZ2zE7Imk8lkMplMJpPJZDKZTCaTyWQymUwmk8n0yGRfyJpMJpPJZDKZTCaTyWQymUwmk8lkMplMJtMj0ocGWSyooAgCMoCrSGPYI2gaS47ahPHbq2lPY3yccy7vwseqK5x3Ltrw998NDl+nPcaC2J9UHbfG53DUPVHHuk/je98vn5xdd0GBqdCoY/+x6ERNBLCckMbEAMOiEDPh9zT4bUEaKDTxBl3kfL2PlCKKO4ZG2EykvrsU+AfiZpCvlogoHI2vKsEk7Jxfo9qKTPA1CZAKHmjVlohM4FGypYRXB4J0TL3gc7q+T/q5oBanhaDX0lIK+ngh6IaTQzEpP3vnvTH83EcFh/z8A3nnG8fAaL59Y/3vMdDAVy9LmMjTA6KM0T6HgkBUDIaPCOrS3exxtg/w7h1BMKqKI26XqJ8V8JI5jEwMwzswKtJIB97EBrUbGDMfGGMKaUzscRgPH8UUu0icoWxtBBhRE+mEz2URxDERy0CRuu2t03GJnFoAX8u2uof+hLHkDoA+fgII2+E9rDeMAweMocJbs05WZfg5dVY9K+4QpmryTlgejg/FIyIOO9P/OqdxzMcYV7eAfX5e0JHuAtrhLt+PdxaA+Qx9nti9HPW2RBpsw22WE33l269I+HvStyb31nlsLgvutNh5fAzTfi0xZisg3Do1pxKvLZ8drH0L23DCfggU+H4NHDTw5yURu0S0Ay85XUldLKp1/1NoQiBMs1TqczIV3F8JhKnfEXwhkYl+Is/r7TXS0xOpCASzRxk85p22EsSeKyWPd2qgfxsgaYEf3b20RopWhaCJqxoY6QkQt0cydxwdC052a0vmidVMwt3hHcnLW99dB24IYnb3XWm3RUv8J8o2RV+ueAUGcHPsKzvr+EvgpVPiiCuiyuQ9O5jHtsC/SuE3pugrF/aln897/H67kL9/4qlPjuGXnn1hDC9O5J033pZrCMojabcSOOqsk7LNBjRyB9wtUEwdyuaByyqA70uOxO7u78n4bGaCoSWq7lx/DcEFoImJDiph67bBH3vje4IVvrAl2NrHnrs2hlel2PXf/9b/5pxz7iuvf3V8dn0lCHEME5dP5P07nxIM7pNXf3sMn78guPAJyjYrJC/TbG1XJi+Jfd3el7ieDDfMNcQRElm8MxPbTBLWqsdeF7C7rGPi9mLYpZiYzrAm43qE01iK8kwmMvYKjHFehTIhtqwLo9CG8BK2aY55cckrUoAfzd+T+S2G1ArVBV24BHMx+2SFuRAEZLdcwj+Fj5IATf30E2K/Pvov/QXnnHP/yr/6z4/PXv7JD8fwH/z+N8bw7/3f3x7D927IPJIAW+tmYss6L/ZpOaKPebcKyga/baLuigHWGI+bDthJdsS+v7f0FRBMIz5uE70uA8gx9I8WVwUkQ4dCXvOUa1egSom8xPUFxPZ3Cgl3Or9E2RLdWJFpSF8tk/ZJMAXpNImNk/E+lKKJYOoSlK2MXMNTEUkHBLXCPg/jgwtwoPRVtok3VHzNMAqVy4ahW+StpO2iexVhn2sJVC6vuqroN9fIcY9f500c+QzoQqyX/YH4EzUGdgrG/0d/5TNj+Eufl3Xvr/zyl5xzzj3z7GPjsxZI68O5+N63sGap4Z/H0IwxDfaLUEQf2pNxupo7+BwK8afip6fixPZW1PDlcw5l3wbjE7vJ9If9GmWjEbdFqWN7O9x/UfWilvTrukiQBluhVfhgiGXowvnqFDq0byt1F5gEFeJX4SIlzKV2hEIbneseRpzrOs7LvEpBYbRPpxHzM5j2JlhMKoS35HtS+jyqL4fbMIbUDOWdfpDay4vhOl14jKk0u0B/V4jsCMt/gyYmdXrFOZrI+f5dWQzF6SN7UkwPePgJbSzml7yf31IiRFn3eF579qswytirdXzYRxvelfKKPbRhgvsL2LaqPVvWFcZ1oL4yT18J/hFR08QU83sBxlF+mTIyp+ISp5pzzJ7K3ek/sAxVE67PUN9OIolv8p1DDC07bLUkkf33mM1QeHxuPaKe8wjeeujDHR0DpMfvglp+/5Nwtj17vg7bB66fzkYQJxsM/T8Ju6/feXZ6Ppj38DpuE3xxTGfFf1hk8gd7+Ju952HL8P73xl7wlPf+9733r3jvX/be/zv98//Ee/+O9/67/X//DD7zH3jvX/fe/8R7/9vx1E0mk8lkMplMJpPJZDKZTCaTyWQymUwmk+mfXG1yQrZ2zv17Xdd9x3u/65z7tvf+7/d/+6+6rvvPGdl7/wnn3F90zn3SOfeEc+73vPcf7brAzcUmk8lkMplMJpPJZDKZTCaTyWQymUwmk8n0T7DO/EK267qbzrmbffjIe/+Kc+7JD/jIn3fO/c2u61bOuZ957193zv2Cc+5r0Xc451Y99iJ6DJroqhGfE0ZOUHkEExx/D8I8+j4EfRL6swPQ0uU8ao/zzjWJRUxH0Up7PAqQF8xSHcP+IE6ywSHrpDvd9Oq4tY8ct44wg1meFHgD4ogGrECr2pJpIz0cvG8R7mJlQ5pNX44QunidNj8GnIkLH5/XCmN1wkfz8SmQJhXqEYmU+M0CaBluuZLnVx5fYx13ZrvyuVTwThP0G6LCFkAW53Pg3G7fGMPFk8A4lev+sTUVlNp8CexgKgV67KIg9n5+UzBozzwuyL6/9l//X2P43vl78h7EGdBR7gi4KvzZLcB+ewAM7RaRkijDR56R8AlQqPM+/V2g3NjcxMASEbULbOkCeWyIeUM/KIgX7euuJVsigmGLiYPJK7YIngc+p8bBQ76TEIVEdfjTUVlXm+AxYnFiz2c9ilXzW/B+hImjLtGe94AMvA9k8SHCQ39Gv3ZbgoFVuF/W7RJ9Asg8N0O9pBE7MbDaFNsLYfKnskh6xFGrNg9gtFnHrMMl4XN4fhf1w/JPgWq9LHhct8SMeNyPvQbpsX7O4XPA2rpv/FjC35N2mywEv9pdFDzc6tk16nErkX5dw04uc2lDoivLDihd4IBqYqIbhIu+bivk9VjsXgKsbgUEM5GaE0wIKw5DIItXDfFbfaQt2CyihmeCQa23BKHqgNv1xC4CSewmrJe+/MDkFbATC6CWdtH3FrWUs5zJnNGdvyDvAaKzAvq3XfTpEOnIPKFOPHCv5e4Tksdaxntx/SuSzo+/JXm8fds5p5FLRzmwwkAdbnt5fwc3uUK/WRJD3EjbJofr510u5SVyc6uTuKgdt0UsKE0t8J4dcXfvyRx4pUfiPn/tufHZ+YlMnm++KtcH3Lsl2EWfSFttAW+dTWWuy1H+qVv3ocwDOR5B0k5hJ6YThPeeHsN7e4JdJm9vhise9s6t30UM7byR9+9elvR2EukH6RcF3/u1t6Qf/Hff+Jtj+M1b3xvDXe8j/fpf+OfGZ3/5X/+PxnC1I1juFHavA3q/gX9Mv41U+MTJOBxwaStc45DCvq+ACyeOcAFcZgu7fwC70qHfTAesMfCbLfovEbtEEBKP1kXmrhQ2e/DxicPjeqSAD5EV8CdhjjLwtwqgs1vYIYVzG/x99MMJ5s6UmDpch5BMwsvfGJqwDfhLfKaQVy19ZXn/DJkk2rYFjvJkIf7xvFz3C17P85GnBXn60r/xl8bwv/iX/4Ux/JNX3xjDX/v6H43hH/xAMN7vvnN7DB8frt/jnYyrFvMPXZEVUP2aQof6IUIO/dP3WD9+jlfVNKqPsR9IexM9y6tdGszRHdZB7bgepd8ocdMAArj/g6QHKC9xiB3xov2cmhZAAxLrGlk7J7CvHVDPncovEOXqposATlVdiUO8ZeQ38Rz7Cecs1O0w3pBejrkwQ1/hXkiGfqOQyUTYo/4HxHBb0A9GfTcwpLErOogtRZ0nyO8MGRvn9BPxMavbMkd2ucR9/kWZX7/85V8dw1/4/OfH8HNf+MgYrkuxjfP+CoO3774j7yG6W6Gu0Yasqwi2nQphAPmsidgsx72yLrz/RMwq57q6G/Ln8HckHUGiEksZ26+h+P6sD/PKJu4PpbG1VkQdr1Q54zouhW7k/hTqzXPsYb7ing/rcBhvrWpj7uekwedRPWT5Q9oE9dgSy/kQmEbO4WqJir3JBGs5lRPUW4a9EHXtWeCqIPb3DOOgRlw+r2BsE/QPjd1ep+mJwcf45XUQreKCn8reRuIY4JjRSFiOMdSVuroNWWG7nZEvIrpDddz/ZQwVRNgr3O3pvGuPLLwfm3Nsqv4ZHm8KCayqqLcfxBTneI/azoKd4jvh6PK6Ax+4u85j/lVbabT1iJ8zr1gT0J/2gf3w3EeuAkMZFAaXtllddxjuCGyjkH3gONgEa0t7yLUu5/FhPuT48Rv0ww4+DOOwDomm1rc0DIhwjF/MNQn2fducdYWrLNXT8JyShOy0Wj/xOyeEWQY1H4UVmjEeFs27SXtSaeA7n9hbY/jiqM6wUzF88CZzGufuNJJOSO1DzH8hPdSM7b1/1jn3eefccHHNX/Hef997/ze898Pu9ZPOuZ/jY2+7wBe43vt/03v/Le/9t6qTw/f/2WQymUwmk8lkMplMJpPJZDKZTCaTyWQymf6x18ZfyHrvd5xz/6tz7t/tuu6Bc+6/cc59xDn3Obc+QftfDFEDHz/1tXHXdX+t67ovdV33pXx7P/ARk8lkMplMJpPJZDKZTCaTyWQymUwmk8lk+sdbm9wh67z3uVt/Gfs/dl33t51zruu6d/H3v+6c+9/7/33bOfcUPn7NOXfDfYA6J4hafWI9fLS4DnyPnAS/B3YujaBkmw2OFhOnOxwbZ/5I1ckixIc6IcZAnisEAo/h9yiOGAKXCOSOcVBXsct61RH/vvyxY90Un7NO2hAKc/0B5BEIiP45MU5E2bSxY+rEhqGuUvUeYhzSIRBJL/w4DKzRKGNK1V1/9L7eIHGSgYgfqYhPRjILIFenl68455w7vyf4vBuru5IPInOQCNEr2yUSvyd4tOR5IDjrtWk4Jo5uWxCZhyt5vrUjiMy0EwzaN37vb4zhNhME1KUnnx/DR++NZsS5nTXKr22BTb1xS8JkKpwQGQx0ZA5IxBs4qE+c64D93BOcqSuIYQUCGShSR8TdinWFtOcEdkEDqhg4T434RdwYtlaNDx9+PoyPJNL5k7DN2AgxzHw1ASvTKgMXfmcELabLHIFnDPXPtmJ7x1C+c7TVEujqFfrNu8BoH/TYy7uCkXSXZby5ffQbIL3dBOEZEMe14pVLmGUe2ku1twuLaC3gzKLtybYabAnnDv6duG5gY9V7VigPUIuOdiXDZ6cDjplIZbTxa4Jwc19/U4pwLHZi+/xvjOHjawLc2AEqdtbjKOeFtFUFF6foOM8CAYS8EskyQxarWvrQ7GRtE+pjwaP6+2KDBzSdc87NVX8P22M1ZSRiY1siPYd+tgVs+kwQs9OJPK8KKU8DNGMCnOk2ynkMDGDT978VkKgZ51mkfVRIfy9gMgvgFUvgk4irqoC9nPVY1NLJO3cXwAfuSDn3UYbk+nfH8L2XvzGG3bvXx2A+gc8z6RG2ZERvAa9cYj6fy3vmyFdbAKOJDlJiDmp7TPXjKyl7DvTaBLj/Lc7XxDEqXBcfy/88ewno38l6Dj66KX3y5oFginec9I/tQlDs2UTyeG5b6rni+Kjgw/XtWcAe5Ln02XwGNHEudZuj3vYaQSl3ncyXe1elE1W51MubD07W+dsXVOsTu1KG47viI3x18QMJv/H/jOHrN/5wDNeJ+Bwv/cI/NYZ/9z/8q8455y4+87nx2fwNGcvHJ4JtT1Np7wbjuoGdKNGGE+DKGuCYmz7OvAFOXF2/MQYdhoxaAWmcGvoTmGfJiMTH59SVL+F5h9dr1E3Et4UGtG4RuVolR38viD8lzhVzYAa7lilMI1Fk/bvxuS7hO5E/2KCGcxfklVtGFNj6D2mkGrgeSFNpzxZzVIUxnsFfyRTCFeudfuHQAsF77y6uNklPJANwPz760jNj+FOfexHvl3p7520ZNz99bY04/ua3Xh2fHbwn9uOtt2WOfgCfvT2W9yesGODKG+LxB+Q9MdKYCxvaHcxBJedR+FOc35zDfAz23IAAb9nHIuv1DnPXlEjpBKj8yHUQvu84NZGsbWSeJ/IzCdt9tWhMpQ/VqKO8Xj+vuKYmghFjtoisCUqijJFO0p3OC/c8ShinSvEdJTzhOxkfPn4Lv3DES3N9haSnGDNECdNHqdR1GeJHdPD9517s+oBin12Wdewv/argiP/pP/vr8vyLn5W84PqIB8dyfcBPfyZzUAHfMhvCrGP00wZ4+BZXQ9Aest42sUNnIfY0Zj0877B7cP+n4j1M/fo2hj1sY4hdNSSB5ca+ENG2xHsOSOKEfSzyGoX55F4ZxyonVYVePl2Hqt4YF3GImW8UXpIISpTHDftjrBTsDxHZH2lXhZPdhGocuJpsk/7TRPDrKo7aHkxP/T2EW32/EkW6hk8cwdaqfbv+fyoiP9vwfqPGHgM5ijpv1Pr6g/PeRcYSMfQJOhn37diH2PeHTxLDzv1Q1X0jPldMidqTDVzNoOqKiFciiJEv2K9MtRXHDef0dal5q5Hqm0l4zBSYd4in1chR7h9j7uwHSAZDSlPC6zqSyPvpQ6svU0IUWq6jseeSJrQNSII3obHrMc3AOGjRg9R3KLErEzZBuNIpDuzPsY51cpH5B1e3JWodwneGynHajnyQiBhOuW/IdmN/jqyxzpL6biWChmYVxvqTPJNw9r4WH+NEMM3qJrxIvxn/Ht1fDostH8WyB9qT7apw75Hv+2LXxlBqB/qsrD+ET+Scnru7yJ51KB1V91xjbEgyPrPP+XUt/bfOuVe6rvsv8fxxRPtnnXM/7MN/xzn3F733E+/9c865F51zf+hMJpPJZDKZTCaTyWQymUwmk8lkMplMJpPp/2fa5ITsrzjn/mXn3A+898ORhL/qnPtL3vvPufVX9tedc/+Wc851Xfey9/5/cc79yK2Pz/zbXdfFDm2OGr5VryMniCb8hU7/65cavz6IXaa7jPwKK/ZjAP1rBXxLH0inwy9OcK5InZZVP1FQv2ZBFOR9OGSUB3659v738Bfh+pcl4bA66drnxW/wSzf1i/kNvumP/aJg/Dsvcmb+zvjV2TptiR/+fTt+1R85Zczf2DT8FSN/gRiJ49Sv9E4r1tFxKMKVyAAvqOfp2tTLz90rnFJt+hM9Fy5cGZ9d/9krEpeHBwspxaqS8F6FMjyQk11ZK7/yPfbrUywNfv65XMhdz/s7W2P4jQfyi+RffPFjY/jW3/qPx/DJXTkhe6H4xBh+du+apLO46ZzTByrbu/ILZ3VKb4IjWUucqF3gl9Un+KX08zi0P5xePETaBX7FP4v8rIi/xsevo90S71whLzwZOZzQbaTe3A7SwGmi6OlS/Vt+BAO/2E/Vz7HcmdokDk5pBE+0xsY9f3bGeqYYn6dep/jscJqLPz2aoI5ZBp5WZT84xnOeZma/GcpxICcu3AOclN7HKcVLFyR88ZyEZ+ifsXoJnVbepN14opUnfnlCmHUYSoennXACX/Vfhs/xZCZOv76H+9/vor7Y97O+bDjx4r75E/nz23IyoU1/dwxPP/n5Mbw4EDtVzOXkzvEurjsYfgGZSb73cfpi1UidnKToB07Kw/m1rqRu24WcBDp+b31aqKvwK37MHVsYyyVOlNa52I824S+lcVoE8SdIJ+0/W+NEY5JJeMmf0KqDLTjJh1OHx+hDLU7cpMMv2THPntA28VQX399J2SboNpcUOUOC76Xy/tytx+F8JvZwZ0tOQB5c/5mEX/m2JPKzPxqDSSflnE2lTyxQtrbuM4BTnG7B8SMZPEJ3zyspUId+PUP7X8Sp12l/4ukC+8dU/u7x6/GqE7vT8lfTmK9zeCwT//+y9ybNkiXZfZ/fIaY3Zb6cKrvG7q7q6mpUz93VGBoNGEkABEVKlEQIRjPRtKRpMHEhLWSmhXb8APoUMi20IU2QiYRBxESAIAE0utFT9VRjVmZl5fCmeBFxJy3i3nt+J8NPRkRWJliAnf8mPe/z8PH4cfcb4T+Xsp+8L2U/WSzLeDAWf/TUJfnNZF7hRCv6LUfXzs7lBOhwKG04gi/ZzZcNMxxJX+VjmdOGOFWfZ6wD1qQXpZ4znKB+E21xYS5pfvJwuRY5r2R98n9/57f68O+98Xt9+P0zWQtdqSXtF/df6sNf/5/+tz782b/3K3343gfLMf7uD96S8h2KIQwW0t4pTtKlDce1NChPPXLNW8MPnhbLOu/u4HQwxmxm7GvUL4j562SsFfXpm9VflitSi/nraKxJuX8w6DRl69cydbIUn8OaPOfRIi65cGrs7FzmFJ4my2GTed3tZeI0gpIEIpxGbBY4xaH2TPj1On8x39aNuxR1ioMHPgqZF3n6ZIRjzmnG0x3y4fMFfHPkNEKdw37m6IdCbC89R/0Xss5NU/Fl1y5JG770q8uTf//g17/RPzs7kznv/j2hhdx+X9by777zTh9+8403EH6zD996X6g5N95bkkiKc1l7VfTBJeqOU7YBNIaUJ+/RG5y7kwHeDbQ+c8iTMjytid0eR9uMbQ+7ITGpwiuUzp7VSR3YD8uXwvH281IIIcORsEod1ZaEhur01bIPOUeok5YLnM6mXXOtWMfHeBUhcM3Uut5Yc2AXfIa1Za1Od4IYgT6cd8tgPCthEwtQSeqZ2OQcc3S4JKSHT3zmE334meeErPLSp2Xfef3acn558eUX+2fPfuypPkz/dvdY5qDpPTk1zr37/p4QWti33bDmM326E7aPtxsLzBcDzCnm+w+GW1s0T6goyhdPfiEOT5fCVhI1bh5+itR6D8UTgMHwpRXW8FlDn7lMM6Mf5fsZkoRMgh58gnqfKHHqsl4pt3qHRbIZ2oS551jv8wRmEnnnpV6B4sVRro4tG6fd+J8N3tXFTrrWxnszTdhb+0p3/SknVR3LlzDBNce9wgPv9tp0uL+qcOouZ3/jPW2OtEtSEjgd0G7aE5ZqTRTi9UmNytW0iWgMOUXLFNI6bvs8gVcgRXVaVp3mittzuuZEovWueYh9Sma8t1IHZLvT4QqCgrUiSYtYQ/HVUo13GqROcp1FUlHezq/qlQs6P8MI1idA8c5WvdrBfi9ZbTe9PE2iYY5r+mzOE43xHUXeGmiWxL/WUd9hKFfLfOibrHeCEZ9lEfmM/HX0eNuq70vatUZqnQo1/THeVxjHj0loifVzinmEp6ZzvA9W+wS1bmJ68bKnEZfAfJINvnRR8+t6N4mM4o+5p9ykb9epXjcXPOS5pUclgWybp5VP91w9U0SY7eoTwgZfyDZN8wch3q+/FXnWfeafhxD++dalcblcLpfL5XK5XC6Xy+VyuVwul8vlcrlcrr9B2gaT7XK5XC6Xy+VyuVwul8vlcrlcLpfL5XK5XK4ttAmy+K9UQ+O5hT9Zpy2iPjaVpG8acXjxdtrweHqL3yqNy+SZD/ECOMScG+TfVOHCOqzvekxwYlxwzAPZxOeMeGYe+KayPXqfGye5iasgKlddul2vP6beRW8MzEStjqDL59IkjgkwcSqR7CuiMozyLVDRHL+JKBSrl/0vz2+1aIYr156WfF6Xcp+jUDsKhQ1EFxAM2YlgChdn7/XhJluiDxOQXK/uCY7w5J6go3b2BdE0B1KquCfYts8890IfvvisoBSHmaCEf/LH/08IIYR6KIimEbBYcyJPh0SCoH+IL34e11wfAm160paRbBoieIgy3hH8VUiR/xiuk/ZRYCTMEL/DF9AmgFVTuNmhgS9WKFKUl3ylrPU45LAAlapvZTfwY9Zt5KkRp1Np4IOZD8tNrK66xd7A9nYIOwszQUwwsDaqPYky3jWw1/PW6FX/odzEF5/jc0cylsLFg3g4M/q8Cyt+jtHejAOcm0JKE5DHNuyQZwPjt1i031OMgymwgkCxhlPUeYQ8gdYNbyzjJN+V9Jrxz/Xh8uBKH97Prvbhk6kg6cJA8InVLm0bfVjvhxBCyIN8rqok7qwS/8V5pBoRgwb0DXDQu2dS9rxa9vkx0M0K2wos9xRo0wAEY0LbH6A+ldjnPJM4++34rJRP5ziFT68XCEuf5GQmQjNOO22zpMTUYl48QX0KXscA3Ox8KD6T1LjhXOIMx9J2p7vLOh++LWji97797T68846E01Q+VwPPmwykLOeJ1D8Hdjpt74OYHaHCe2LvHD1DjKUJKnEBfuCgkrT3ZpLOToucPeW4g28kgo9YmwyuZAL86AWgtg8SQQUXI6n/3t6yzdHdocacv7O/jz9gbQGk5eHhZTzHFQcD6c+9naUvy4DWTnIZg0P42tEgji+eJ7IuuJ7JvLw7FDzwW9O3+/D/8d0ljOeP3/jd/tl5I2uVA3TcV575Qh9+DjjiV//xP5byDgUt/+YK5RMCAAAgAElEQVRb4ivy0XJ81ryy4Exwq00qZSWWtABKkF1bY8Ie5NIWA9jw3nDZL/UMc4pCrwELqfZARIuJX6kq4rWITm1xu8a1HJbUGlvlz+Iqru8yH14FQlQZUFz0ZXNi08GBmxDbhn7OwVvuTKsmtoyYTYXiJJ6NSOmA+Kwz5+C6zQePECYacTBivwG/yjbE1SEF+pw43TRbji2isM4Xgk0lcjLHeoLTSw7Eb72QfGaYuovTJUK4SARHPALa/ALWSs+++nIf/vqXPt+HG1jUrJA6L4CtvX+yHPu33pdrB94B3vi9d2Tc37p5qw/fvHlT4ty40Yfv3ceVCZWss6pjONNqWTesYBRyvAFmnTah0J2NlLeifWDsFd3aCuOO1wplmM8r4pgbKTdtNQBfzM3xAu3cjYkKO/AaeU5QN+4NB7AbXqFD/zAsOCpaLCfssK5xRQWU1nCCC2wga+mBCs/PS+mrtC17hStpsosydz37WdkvfvYzf6sPf+azYpPPPidxLl6UuWuAPU6FybbH6WHyvHVf5heKV00UY9gQ2mV2AjQz1ur9+CTyEnh6ouqJSSZSkWuuFP3cGL45bd+j8J1Hstqt7efQt7APvtNQOFPMNVVXRJRPvTfhlWPG1V0ao2lcNYZxULdrtKQW/6a2yAoLGkfsNgotqmeBSOb4q4UMTqJxSsXnxbstNZ6W9Unx7kvNrdzGG32iZFCFY/E1jhhtnMTXH2Z6XAvRttrCWDbBvsKO7gE863bqMbyK8Yu01bokXk++IOeYVOXq4jeGMVvlC/H4Vjt3Y5JYVb7j1PYex2tz7lBjMuUe+OFlUb6Er21U0njXjLrpd6/EzLZ/N8YV02Nf8ZoXhTYnMpk3WfGdS/c+Wl1pIX8mftxC5fIVItcC0S8eNkGy8vVgsvq9QAj6VZC6qrB9p8PPqbVnbbXtdmMsFr9S62rENeqs11ASVN+XwLaztMNLo03QleqaCNQ54dVQ1rWO3CsQX9ylQ4y1QmFzjwEZ38tQGrGcrOSdrpmKHqyDvkblw3/pxWtjLG2LGF6b5xo08KafXZfGtmk/6nePGRxPE3tfHpGfkHW5XC6Xy+VyuVwul8vlcrlcLpfL5XK5XK4nJP9C1uVyuVwul8vlcrlcLpfL5XK5XC6Xy+VyuZ6QPhLI4iSEMOzOZRsne1OFiOgC63G75QbfOafGMeScR5Ujf7dyHyo8CTMysClrjn7bCAvix4gGlkwtZHJHlGLVB0Y7MPuyUTwChBm/joY7NHNhsVSgnOgbAxdBlYp307RFkjSGIY4kaQzUAmW1P9HUsaPsdQxrEjTeWaGrVZ7EK8kwvVsu8VtPXb/eP9ttgH/MziUf5JnBEuYJMJZnggIt7wsKrLm2RJGNgbw6vS+otHQBxAwY2T94T9Bi0wMp47XnPtGH37r5oz78C7/4n/ThK//u34YQQvhgLqiyRa5aRYJAzGYoY7Uj2EOFc/3JW3je9sDHBJWqDHgKzNaI2DCEycsYE7QOxPEZMIQdtm0q/aOQtBwSRJiSoWKxK4AZ68OWT2HalEIJbYBXWIe0MFCHCqsL5IcafOy3jH0ewT6z7oqfg6lNIXsR3hH8p0IS32/xtLmB6QV6NQDHF45lLKnRPAc+bwwgE/MfdihhlFvhdeK+RNWHcdiGwN+HDqereFL43J6gd8MM9XxH0J1hF+U+hL3fAD7wT78v4emXl1k+/Zv9o6cbwa3eWojPmI0kzwOMt2Pio4OM8QH6badFHB/tSbvNgc8bBEHsTYC1ndWS54JtAduaEgN0rfVrQLXuDKXf7sNfA5QejtiFufiMhCjjglgsCZ+0+Y9o+pgjAMVWmKBj+MwUGNoatlXDVhctprIGXvE0J1oc5as5lqQ+B1NhYU5z6auzw8M+vHdHkIDFH/3JMp83xWZ2KhlL07HkMyyJYJK+bWZoQ6wdFoifZMt+vjgB5utM7OpwKuldXIhdDYBDrocSno8l/hmQxGWPehS7qhrJJz3n+kzabQ/Izb1EMI27mN8G6NthKnHyukU6AfWYst9gV+ORjN90DMwn4lw9kPG5M5b449Z/ZbBx4vO44EyxzmhghxcaiXSvudOH/9/v/FYf/vc//ld9+Cy8u/xcKkjll7/xn/fhF/+WoIkvf/nVPjw8EF9261T6YnAi/oY4qqJYxkmBeB3mYrOVuiZA+jtNgAvNsZ6jfcKXlMkqRqsYiqeoFX9K2nkGpCVxlcSLz+dAXQJD1+N0MW9zfchrQfic+FNFU+WcCr5W1vopoiAXqM8AtlKwLAgT/VvCTw+Qp/LrbXvSJhU+j3hH1qeM70NqlCVDPdL2ORF3es0e3/ck2DNx9VVi7k6J9UN43qJdiwJYVyDERwPiUcU+FgvgYStpq1EuPiPNZFw3xbJk4yGeoY2n5whjXZunMqcSJ5difuP++vDicj64fknG1c9+4TN9eAfXTnCpyttK7p/I9QFT7F9uvAuU8T2J8/6t5X7i5i3BMd+7K3uZ+0eybjk9lfTm2GMczaTNC17NQWRiW80ZEPfzBVD1pbQbbbIErrzhep8bRa7hGGztM+X6FI01q5Ae+nMBJ5OEOBqxLCMYZHbKkA4BmFNgn9Ndmf+vX5U+f/55uXLn2eee78NXLy9x8i+8+Mn+2cFl+dzly4Kbp72dnIsdnp1Ke35wLP1MrHAFfPKwResTBVoBo5xjfTbakTklQRvOcHXJTiY2XNLvny/zbFDuDPNPijVZhZcLRLs3tcQpDLQot0wdRly/n9gETxrfs/GdE9W/KzOueiKCkbav9tHM3UDlarzkMp1K4V7RbgqLab1DQtoGcrabdhKjrCo11Vf4Qx2Po9mU7SNjS0vcv6US89vcwivGaKprU9bSVx9wL8HCI/3Y+wgVVfxXo7jCBgIbe0POL7zerYtfG7hqSyof7CVy2HYZaTGNBbdQrchng7Kw3frPKjuNX39W4wqEFOsMtkWOdUmzAaK0k8K9xgnUD7weok/gOJRwFbk6j3h8dXsTr1wBptga4bzdjNj6zm6Un0IPaawt2xBrNb7f5nt3daXIMsx1GN9N10Y+yk9Cqryqjdq1gMJvx8tUcX1q+kYR17OxKxQVIpvrltTo+yw+PhLl+9iGq32lbE/56/h6hsr0ZkaCfPfZf48Q99fqdrFstazL9PCcthepfh7xXW0BomqU3SD6Vld6PjremL6Jfj+NLxGMPONXuzxquR4VL/xhZOWj1gKbvFMPfkLW5XK5XC6Xy+VyuVwul8vlcrlcLpfL5XK5npj8C1mXy+VyuVwul8vlcrlcLpfL5XK5XC6Xy+V6QvpIIIubEELRrB77VSgKnPgdtMd/B6SqGDiR4QYnhQcqTvzIc4cY4BH0BY5pqzRQlQJn8IcbQCrSFinB+ijMhcJiyHPWvgk8+h7/zr0j4hDLTNTxtoahMDlNHO1RdbgMA2WSKpRLHOc1RH14Mp4t2xETWAdiJixE9Tp09Ep8pt+laaSRoj9VWdluKFdGJMxInp+0CKxPXRSM0/5AMEr3EkHz1QrnKq1REM20kPjl8T3J85ll/Pt3Bf+0cyDYruF9+dzpQpBfl158sQ+/9l//sz78vdff6cPPZPLZ51/+XB9+5fkluuyP3/xAykRW2R5QqcDGpsSGTQTvGN6/K+Exnne29RbQhftArxJBDExz2EMc4u6Ilt0DMplYv+MW40l87SnwxTSbPWBtiZ0cEB1qsGI6xTDGITxgn1siHYhQUcjCdPUZsW7Mn3EsrDGlsIIR9JCF3qUUlx1egTx39kVnC0NEIMYaWD3VbwXqDPRdOAe6ehdIYCIwO7slahk4M81HIYYObTuC3RJlzMmzi0/sMvsKuM6QoP6HCN8U9F/++9+S57MvSfSn/2fJ/rlrIYQQzoEaPE0kjWooY3OykPofc6xkMvbyc6BScqnH9PKybcdnQMYBm1oCU1ck6B/4mCQHHhYIzOFE8j/tEK5EbtIQ0FfH8PsHQLIcEzEINGIzBmYfPrtr/XOuk5DllCROoISzQuLPMtieYtxIGXfaMX6KujVqDQNkHuaRZirtc7wLLCbxsN/6/T54+hMgrYvl+EhR9wZzWnZKpDKwmA2RsIIsrIGQHQAhe7Ftlx2giS8RHYV5tpkArZoAjwZsbAaMJxGtZeuzh/zcGdoK6Oi9Suztwq5ggvcymd8TjMMCyLGdEv3WjqEBkMUZ0ImjVMZ1ic9llaR9YR+Y5AMJj4GAmrT8r2QMRHQudVtgjM3OBV09m0r//Ms3f68P/8WtP+7Dp434hGc//tk+/KW//RvLZz/3S/2zvecFaTnHvHQMXzu/LWVJM2m3M9pzxjZc4jAzoJvnc2DGwD4rK6LKOC9h3ZpK+yd6wPWhpu3bbCFtlQB5mgAvnRXi67hWHXEcAo2dce1dkSO21ITlIEYTK2uiqPRaHfUElrXDJA+MHYTCedFPYY5Se5wR1q11fA2ft6zYFAjVDP0wwOfodtUcCaXGuqirf4VFe0Ustdq/AJ8MfjKzL2BnJXF2RN+1KPzhSMZpCoxiMQcet5AxPsC6McHVEEWKuS6R+bgeLm2rLuG7Ue4hwmlGtBhxpqydjD3u005PlvaxwPxyNhXbu3+fa0L4T6x5RliXHVyUMfbUx17uwxnav0PbEuHNJRHxsNxv8J1EPcUcBHx0wTVcxJ5miDufx8fvopS1CK8hKBb4LLjfTb3KhDvHlQ7TE/ElxDvPZtInDRpgMpG5doS1GLHoVZsnseGjkex1mMYuribYxRUYOeamGn2xiPim43PZd5WllPvGnXclDa69U9g7kPgF1tNEKQ4ysfPzdv3LdyWTDO2AOhez1bKGoNdqixp7VvjmbjoosT6hT6tL4Pv4Rgdri9pADNeYM2gdwzb9xvB16l0NytIoBCGxvtxvIf82nBjYRQUqjRMLVfyaV4TwegD0Rdb1rdrexq/xspCBxBTzWgWNDm3rhrwtTGENf6DaCr5M3QLQGHu5TqrheDUA7JpXD6AximZ9nz+qND44HieWD/1uZrxrrWriiON1yBTLOd5v3ZRVKqRyHF9MhKhCTRprgSSsjkPWoeH7S/XuMY7ithS79kytNok0Ji4cg8zCJ/PqOGJGea1DrIz8e0U3ZRDCVRWQEbHk3XqybuLrzQTjild+qN6hSag1CvaM6rXZ8j/0dfSvXEPyGolg+GDlYiJmq1HD1v146zHFQb3fR5Ztmrzygz6Ndcgx/zYbvQ8nDpvpr/os7hkSrvHpvzjvpfE5I4YstsQ1kVriY1+TG75Eo/XZXg9XhZx4tYmqQxavW0bUdNOlwX0h5sINrnhU433N/kV97jFhfVU6fMXb9jP3axxjFr54EzWR6xM2qc9GdaaNP+J0ucnr7QflJ2RdLpfL5XK5XC6Xy+VyuVwul8vlcrlcLpfrCcm/kHW5XC6Xy+VyuVwul8vlcrlcLpfL5XK5XK4npI8EsjgEjTLolFtHi9tj/Q2O92cGN6NJiDqII1EqPJ+QrkkMXfcMaVeqfJL/gAiRingF4FQU/kRS6cuFo+6hIX7BQKUkcYxBY3y2O75eJvF8auOI9UaoknV4HOtzQApURAkS41QbyBEgGDpsS24c3VfYH9gH23Bg4F4okPpCR5RSbYx2qEtp233YVUFEAsbAORFy51LGK/mSe3T3sqDsLl18pg/fOr4lae+zTUQDID9PDoAsfFNwUMnnboQQQhjnkg/xSmUjyKeqEdzr7VRwWdcOX5M4E0FnvfjV/7EPf3vvQh/+8md+LYQQwhvf+0H/7J2JlEkhXmETk4L2ARTrPvDBCvna/jtEqwBREKaCyFImVABFRU9ADC2RyUTeTnZXyh2AMwv3ESZ6dh+Y5ouowy6wuUTldkygc6SnyCPIfwdpE4dMdBLb3MIkd/GJYSF6l3GBvlN9EkHzrKobZPgc4y7QPxy+bE/mA9Si6qu+zux85Enc7wzhHfT9JRkf4Qxx2LZHwOYet6hN2tIu+gdVCESisQ0XwC6z3yrabSurvSukcet9Cd+4g3I/1wfLSzKWdz8uGNG78APVYokOv7YjY/2I5cbYm6IPd4BsnmPsEfnGPto7OW3TlvYeYk4bqukAyEtwLKeVIE+JoZljPhgWy/YqgDSeAhGZYY6qKqJ0OH7ks/UQaNOafgpInDadhNw9YNDg6cIxno+Ae5tOgJlF/+/ivoGOHnkR5T7DGmYxBhJsiHApdjP/tuCI8+99U8pyJvjikx2Mg93WuOdAi51hfXRZ8IXDmdQhPZPwJdjNKEgfTlLx5UlbzwHs6vRU8jwEkv/8TDD8TQqkdJAxy+sedmrpw7xdDFQn0isXw7NSprH4hp2xfO7yocQ/OpI6c2U8aCT+lR1gnYfLcAUc8eWL1/twMZd2qIC13b8oee5OxMlc37nWh+8PZDzdDctxfXz37f7Zez+S+fru7bcknMqVAe8Hmf/Da69I8L/8p334Uz8r64Wd557uw6dtM09xvcL9mVxr0GD+202AbAYii6i4MdFVcH1FO/YLNXcgKrG68SS0kjoaR61L6+6KEsyXGTGbXL8PEZboc7UkFj+kpgDi57tnCLNuD3ASJYg8GX0EX96lybV0qlCQTEP6LQeGl75pVMWxl8SPZYMWo43ES9SubLgHZD2BUMPahWtl7iu7Wqaob4NSVbw6g7joMo45ZY1y9Dn3Jz2+Ee3DPLnHIH6zqLD+g3LMY8QqJi3ytQ7yOSKlQ8o1F1qI6GpipNWNFsTjlW0+xLPW+BzyyWjvxKJLOxen4teOz+CniUWLwOfUPg1lKVkuYhwVF3UluTbPdOXvKmcsQPh8vHsY1knj7thvq3tcIiVzrC0U4pZ1Rj9byMgsgs07n8mzBebfAvuau4XMxdWRrAkX3MqhMeZt2XOFMeQ+gQthiA1KbC1Rl3BaDcZb956JqMeK4403hyi7iUMNidglujypluFMtT0Qt7xhSKUYx3wqNDHqQ9/cIys5Huq4P07VS584/r1WeH765mU44zDBmM2xxlRbD6RHJLC62YZ+COrwwPTH9DXWu7LGQo5GY4eQR65Do38nppjXRCm6c4jXrQb+XvCWxE/GxbmTYpuP8/hY1ojnFoNLdLPhJ6i64dUhxKnzHdGqo8yNdVNjYCyJP+XcRfwqEf58bdphcNMUiHCisFP2IQsDhD3WluxzhYlufVVpvTSlON7xmL5HoXdhT0Uk+cRAI3NeVu+AjSujaE8x00r5Thftxqt6Uqyc+G6U+y327SLyCiJF2w/U+2hicPFeEx0+hh+Y4P3TSF3zx/AyzTrlWgTrSvV630CeE7XN6Mqguqv64mhcSl370KzOuSFoDG+SrH6FUxr+mmuoPCUGPn7dY4KJhH5tThx03X0Xg75SY5B9yGv70M6w1UUia4cMHdD5jRS2p2YrNQ54XRtR/vErMFQ9uWfsUMKD1esvQtDzoin6WjVuRN26meuMBGW1kNKWLF+q5sOuHlXcxqz0LFn5VMb3NdukbecZ93GPKrUuUITwzRHQjZ7016bxoPyErMvlcrlcLpfL5XK5XC6Xy+VyuVwul8vlcj0h+ReyLpfL5XK5XC6Xy+VyuVwul8vlcrlcLpfL9YT00UEWt0eOeQyZ6KZ0y2Pb/ed4lJ35EU+L54lCbcUwwHFsBaWOb4d4eJ1q4wg2n6fqyHa8LApJHCk7P8e2qiIopAeVP/pp8620yXH02FFx4jQsfHHSEJ3AP6wvl0IfRzhWxFUqNDHwD4oOQloF8MVMu2pxSCX4RhcvXpS4QgkkWUTlU4IpUQHJMgOKdXTWJpR/QZ4V9/rwvaHgTPdnxH9Lemf7gnD9eCW4quG9f9mHJ08JsjB7eolJfOaZT/XPbi0E3VhUgicbAbNxXAIJS3gnETKkcnQYQKJn2eETcAqJapkD/Uq0LFHGtENicDv08BjPjoBxPBW0V7gnuEzFTWGeREfRVjsMM8tNbMQAdSOmmRhYCz1MEb1bVqufM/yO4myZ8flRsm8GOr8QNB8FeLaQGIOZqNwDIIbnQPx1+LUZnpG1NEEflsAKnwJBfB99S7w0ywtcVY8OOcPn5sAHsx8U6hnhEeLkRAwizw6xTFzyHbG95ATooulXJM6Fz0v4Uy/2wb2hjMnhqZT3/OygDw+Gy/Y8OhCc+qK4KkWFLQ9Rzykwm4NUxmql0OFiUEetPaVV3L/WnNNgewvMARPMqQM4jXN0//582W8LpLcDezuDvQ1RgjP01ZgEbGLwEmlDYv0W7XgbYvwo9B1WMReAbSVyNZwJdrrakz+cpoIBTBfLdBYDeVYQww70bXrntA/P/vS3+3ByDjThQmxrscNySbib6nIiXoFbG9/G51Jpn8Nc5oZd2lAJrGEpZW86BBQm+slIxls5l7LuwneXcAPjocy11TE7iKjYZee+ePUF+TtQwxcmksbeRHz6j3743T585bKMjwzXBuxOBPtNpFfIlvk/83HJ895dYMNh49euCsp45yJw2Vgw/OHbf9KH56cyHx3dWmKnj6eyFrj0yif68Kf/4X/Wh8tPSz3Hn5L6PHX4VB+eYawcnYtPunFH+nbe+vsdzPkHsNkMtj9rjHlxA9UtGjFJDMzSlj9ftdBRZWStaKEBH0hxbT7byEI3bp0Owl09LXRTbJ3Mzz2oEsjmLImv57KySwPPuLYgnozrFuLruFY09j5dH7GnFF5xgz1T8xh+A233m7HHSdTON/7ZNqxWbeqKG+IvjbWdKmO8vN16JcE4ZZssENeA02rcsKJrE0PH8rbjmujXTfoB9qbMxhorXZ3QPgpjGGnvEEKYl7gixYhvjY9YXPbVdC7rD71f5XuW9XYbwz4PBjIvcU9bYX3OsvD9AjGwTQShOy+4GWaucd+s3rMgT4UpRv3LCrj0bnyYW5C43VjvaBpVltU2bxSWMj6WKsOG6jqOqtXvmfA8Yqr6Gqs4Opyy3r5wa9qZJxHa6v2U2q8+2ru8EAzfVxtpK+y14bM2mAPrSHE1bpbrdwPVj7LkKO9CXV8QySg1fI0hy0+kasKUYFfnhNesEHebrMYNIYSEY9woS75mPrTe6yURRPTqZ4lVVn+QYJf/mvd0D1OKOlT15v54W1n4TYWkr1bLXsIfEKeq2qfhvFhF4xBbW0euD1R5WlhOCDdN9FfIPfgBoqa7+GpPA9tn3fgqZgfvPIZoK1BmQwpHxXVed2WD3ZOPviaOfndh+BobMZtGn+vrDldLr643aCzftH79Y6JyEyKTu7LHr2AMxhUIaimUrLen2PcV7B/zuxXimOHj0oS2TxQ6EM/Zaprbfg+lkfiP2WdssN8wtQGquM8nctXlw+I8qjb5nkfvZf7m6W927Vwul8vlcrlcLpfL5XK5XC6Xy+VyuVwul+s/ovwLWZfL5XK5XC6Xy+VyuVwul8vlcrlcLpfL5XpC+kggi5PQhLxHJhGjiWPwOHpftOGBhaXk0xoIQiJWiCMwjlvzKH13UnsTlK+lhqgBIiUi+afGifJa4Q3lea4wAfFj/VT0uDsJeKi7VefK+D6fSBaV/BZtZx2Nb9I4ziQlpqgtF7FlJTBBFr54E5W1gfhpk6yAbmJ/nwPZk6zD1ASNlCDu+LTrl0awnZefeVrSfh1J10RESXgGw8nAxSymggyc3L0RQgihPAS2FHGzoeR/MD3sw7cXgjc82xO84jPJK5L/TwWHmL8q6cyvXQohhPCJlyXPn/75j/rw+/kNKSv50kS8nAO5WgFtugPcb4ejBDYzFOBSEpdFmyW6k/F3gUkmppjqcJzEyu7hc8TXTom+hb3nSPsA9dmN1I0qgbkiFaIy6qlwfxZDRPEB27QN5AQRuwqTTPQwnytOkoSnLSI1Qx3Zh2NA7vi50siHmGKy70Ytio3cG/Y30yDqcIh6TlGuD4Cgpti2WZsX6w7cXDiHLSt+HvIkyncGHPdUwsPFpM1aMKOz9NPy91R8Sd6OxxBCOM/3JXuUpTgVLOopGPbDi9J2dbpsi2R+uX+2k0lfTYFIGiE8RZwB+rzI0S6wp0GzfJ5n8fmvhJ8oYL8DIrLQnsfwmSPifibLOGPkc8YxxnGFrhpj/JYJULrEUcMmh2oOTNuyAoGDOpyqBYOEx7Cx2QR4JyB0L9USnrU2PB0BnXQqePrmB+KPk+//oA9nu4hT4hqAVNLeaYCWnWH9Uy3ts6oF3bgfxMauTYEvHostpzXHpIQHQF0NRuJju+E0A4J3PJHPNUhuMBA7SOGO0zPYwULqNqwln6+/+oshhBDevfNO/yzPBO+4PxSc95s/eaMPP3ddUOBETe3sy/yqcHJjSefZ/WX49MZN+dxA7GDnacEH//jGT/rw+Q2x2/NjQVCPhnL3wZ1MUM7NF6+EEEL46m/8Zv/s8hfFf9wEojrUgpc+BZbzzq3bfbiAfRbEiWFMTlo/TOxejXVTxvkaUwAxwFxvV2vWf1w3pSnxjhsgaa11awQ3p2SgAbfNZ5vPbYsstupPvGbW+lsL5UvXbBLR+FnsJTRCDevW1ic22M5qPCwTR38263+PHKtzoxCVcdxczXWBgWCsLVshuqu1c24T6spAPQZiJImnIzYO+RBf3K4peNMF25B+R6PfokV5gCW8Rk283AXWOQNePURsGdslMA4Rrsv0m0ZVrg9WSRz1qBC3bCsD+9yhd7mesFpB9UP26L+LF2wrn0p6Q1zjofsTtmrgpfX1Td1DiVuWcfzlRlg7w910+ORtEcQqHw0VRyjuV7pyJXncmDX+s4qGVfwQt7MY9rkM8X5g+RQC23q3QiwpkZWtf8o2QP2NNrBDjdRczcdCblbW3hBqjDjKJlV7LsW2Inr1cSEi03afaqHqG85v6J45t9RVfB7L4di72le0azp+o+2bJN5uClO8pinYbkWzOi+E8OA4iGOvgyruOmQxw/KfwkJXIpsYLvvBPDu0LvdJ9N16/rewsfEwP1l09YdvSj/EdRAWlrO7hYh+J1H4WGP80h3VWEPj/Qv7PFPrmPYqQb5OUS1c2r8AACAASURBVLho6Su+YxyocgWE+R/s0zrnp3wK5jGkNxzI8/FQ1nxEZGdxkwxJRv/R1f/xnEt71CsGTJ9KX2bEiaks8R6Ir/KsNUwdXxNru+W7ZMxHbXsmak26nb3XyvbifdEji9UeEeVWjieeT6rW6qpheuV4/9NFUddePl7qsJJ11eUmmeq11aOjtrfJZ6M9Y6zs6/bCD5F13UIX3gR7/FGWn5B1uVwul8vlcrlcLpfL5XK5XC6Xy+VyuVyuJyT/QtblcrlcLpfL5XK5XC6Xy+VyuVwul8vlcrmekD4SyGKKx6BT4xh6h+3T2EH5e2oc6VcYKTAvMh6DR/wKaIjum2ti1RTa05DGCxiY4sjRb4JpNkGlqc8S46RQvqIsrGK0chzpB/RA4So2QaUUBv6jiz3Ysj4Kp2GhjoiJavtN0VFxvL0x8lcUXIt7kKhIkmd7DL9RR/olvAB+goMus7Blxsn7ri1OYIfXr39M0m4EhblAGjlstUqkBGkpnMYZsKx7LW6xuiyWsADG8aC51oeTXHCNTXMfcYAXeOYZyedtwTfmQVCGx20ZD1/+Yv/s0p/+Th9+P7zXh2nXRMsm54K0bICuDOeCT+zHPnG3ChsqZVK42wFQudevSvhIsK3hGKjYPaCEB21exDLlGINXBO8cbiPPM5S7EtRjCMifKOXOnmjjLPcCI5tIXqAZ1UBg/RvlCFbTX4D5aYk+szQwJ4o3g3x293V+D+qM/YZ6ag4f4qBuGdqiwz7zc8QkM40Uzy9exHOk9+yxhO8jTJTxSYv6PEUbnhE7LHUbAm+9GLKtxA+E9PMSbF5E/KXdpLD9nTH8NSbSIpE4dfmupI1+nqeoM5DNJZCndYtJHp4LDnm6g3aAiENKMUfPgC8e50AJw8mf18s2H2LePsHfMyDMh8CcEWFfYEgSnzMngqkNlnTk7O8G/rWQWXeEfkungnYtz4F5TcU3cjQN27aYo+6TnGhk2HsCn85xXT4laWNc3d1h3doyvilo4uwvvilJHN3qw/MdrI8ywVsTGUzs5AlWFQOMz2GxrP/HGmmHK1itZHuS3mwO7OJc/N5oZ0/q0IjPPJsJwrfDxu6MxS+npdh4CqRyfQSsXCnPp7Xwi185FAz/qy/JeHv7+2+HEEK4+rT46KqQcr/+4+/14ZeeeVnKhzl9uCN2cLArY2wOjPmVC1f68KxY+ocEKPsrT0uffOcH3+7DxyeCl37hhWf78J2hjMmfCKE8XPrql/vwi//p10MIIdzblbb/0d03+/DFoawFiEolUnEAn0nM2WgIFBbcfmdDFbB/iq44AbrIuAJC4YsVDtO4G6T7XE0s0nbrVhNfHHmebID5+lAo4y3L/qjq2jkjEo2IKiCsNFrUQvyx34jKE3U9mNQl4lqIN2DwsM7JsT7P1FU4q+VS6Fe11+JeJ76/M5FaRFdyD9Hlz6UXEcTGb6oVnk41fxw32LWXZeMstcIxcl409rcJ/FqXvi63gb7F5wqUIDXQqsTm8ZqdHlVsYMGJ7OP23upbPcSYaL2SNpFtCkmHtc0meEuzX7rnbBJ0Fn0m25PI4tJCFmJ/n3X2oeoTR3FbaGILa8wylm25clSobOgz1qMRrbYy82/TjL0TWflcNMYD+Rtjslvb1obfY7CmTRrYWCo13lf0/kNhQ+PlyzKj/sZ7Hr676Mc1r/kyxjW1CQIxWTOPajwpbDnid5ZxmHg8TDsf9Bj++FqAYWKKR2p/i0LCTxFX3k1HKecChRk3rK8xfEMEkf1geSUu+8HAFMMO6RszExO5xdoJdUhhb7Uxlrhq4zaM14h1LlZdMaBeChJfux0WtDLafJ02QWqqd5WM3+afGuOXc641pzSGTVQKi8443XzN98i4QsZabnKeiLsV/b613TOmKAfRuAPg5MccM+orgvh4S9V1cavtYl1L0lTb9bE5R3f5bLAG3wSXbamrT413Dso34t1BZfj0hvsh+CGaHJuly9MqnbJlrluJZm42ryd9UEiNeVn5eqwbeWVkRjvDc9ht3XqZXM0vXJuv//5HrQWVjzXepW4hq62sOXXb/es2+ZvrkjRd+XsGo6wqY458xPwt32n61A+hfs3zGK8Y8hOyLpfL5XK5XC6Xy+VyuVwul8vlcrlcLpfL9YTkX8i6XC6Xy+VyuVwul8vlcrlcLpfL5XK5XC7XE9JHAlnchCRULeZvkMSP9taRI788hlwplC5xSXU8jkpv/RHvJgKrSdXx+Uf/bttCwkjpgIXa8th5uT7K2rj5lhilit/zE5fVtnNp4MTMY90G9khFURitdOVzRFUoSg3roKoDnBnLa+CGytZuFeWiWUV/hPBA+wC7kBDJh3Qq2HmHPSorYCmASj3YOezDp6VgQ8NI0iiALB4B3UmcS31/iVPdTQSVOkUd6kKwgyeZoA6zSnCZH6t/0oevPifhsyPBGk5PBXEc6iViMXn2uf7Rx58WLOTr770uUUdEEAM1mQjmdTAUHGVBnO7x6fLfA+JwBRGpOB8zYHBPTiUMpGQYAxmMoMITz+araU8Ew6qQycQ43APWlvhiom93IujlEXHEZG4gbZYPthfKDXwM0+zCfNY08TDzVCy9uM9Q/yliSGTwcIgRAuI2DNEWRBMTWQwkTo/knRKBjHLMgBK+LwjTcIzwHHHuAuMJplVdCl50kD2/rMJIMKRpBnztHsLAK4YTsf0xni8GUv8RsMbzbImKrRPxH9NK0h4C0TlJpQ6LIH4lGUueJDZXwOY2x8Rot3mP7vSPsjo+5xUKqRifJ2o4x3Ng1orWry4q9DHyyWuJOyTKGGmX4CtdQNpTPK+LZT136S9zqTvTO4JdzwZA0gKNk4KJMwReaYbJRCyfOGZ8TqFagZbHXANPG8YXJc7pifTL6NvfWuZ946f9szIXW8kvia8ZAjs8nYu9zTMZN1lG1LaErwGdfthieMdYgTRgYU3xuWwoaOJ0hP5ZiG9sSqlpmkkfDVufmANtmtVS7vKEGEtJexBknP7ci1/rw09fEUT4D78n89vHry7H8t37Uo6zmfiGn/mkzGmnwFVfvyxY//0LMqffP5J0LlwES3ggqPzj2TKd/X1B37/xA0EJj47Fgi4dSn3+9VtyJcC1X3ipDz//D/5JH965LmP/3WKZ5whXA1wbHvThgvj+XXEODfphAFst0BcVF6DA+WfteG8w7ptK8j+HKxnBIak1u1rLi9I1a2+l5sn9fnVTpNGjxl+nbTFXyh/zapdm2W8VfHdm7OmUYBPcD+k9WBw73eFkSUYmezZL4ugq+mm1RIpgaJf5L0WsviK8IftNsFh6z7LBPqgvK/FbQFpuYMocE1GcrsJyWjzCDVC1zHPN9TzWFTIWvrg21g4Zrg1oytV8EoVQR3qIWhK7THQo0uFnU2JRu70ZqjPYAIXJjmNsg76u1WHTeO0Sy0dbYZZc/6Tx10AKSbwG7a7RpthTGkhey8d07wiaCDbzwbjbYBwf9tksggDVmE+OGY6P+DjQW5wYJhr9o/4unyM6Wt+S9PB+2FbEaNZW2tymcRyqKMv/bYKL/jCYYhUnij+nb1QFjObPMNGU9HFpu1faxPYUKp/+VW11OQfJ2Ku7PTjHmtEMHGMmItuY93Jux7vxtkF71wYXvTQKmbGMbXtp7DNRofggmjZdXyzzPW033hIDwbwJQlaJWN9N1jR9ntshMq343bxnjzFpb+KtrWveVFvhvUiGfu5GAee8Id5h8arAMW99wvp9kMX9SlNzrC7DvOYEN6SFUcaxx3UgMbjxd7x8zsm+215n1rhWd/UhPYWhjfn3+JqX7Z1u4EssxP66+PQvqVrjSVzmrxDVxqKDPrZR65VmpXzmbX/qupLt5nS5LkQ9ROKsHL8vYZvjXRBsiFdgqL1MG0fV3cCF2/6Tc13cH9fNahsqM6zjaXM7ui2+eN3nttW6dNR+EfZGfLFa42+5v43hg62rGT4Mvnibffej7NH9hKzL5XK5XC6Xy+VyuVwul8vlcrlcLpfL5XI9IX0kTsiGIN9w8/TkIHIB9zJO92sa4zQtwnnDX4vI8wW+0OcP84fqFwXyvPtFCX/9mhu/YAnWrxLS+LfxVeQUb6ZOjOHkJLosN36UUG/wrf+6XyCkRh0+zK9S18W1flHAsm7yy0m54FmdhY3GVb+kUl2IU6lWPvx1VJsS275OrTaUNArEz1P+ygentiK/FOcJsylOa165Kqds7t2WE7L5CL8+wS+IygInv4YSp2hPyB6cv40iyem9D1I5tZQPxD4Pqqf78KUzOWX1VCMnOm8spEXfuXWzD188WJ6QPcfJp+c//8U+fHjzD/vwnUI+l7LNeXE9f8mFOve/xOHp1yGO+k1w+jXH83OcUH37XQk/IyelwrVLEi5hOd2pXBoZfziIk3Hq9K1l7zyt+wHKOGpPfOEkmRLryV/Gsax8PkD8PP6L8P40KE/5rjkVsZKPdaKWfnBvtPp3ttsEcXnid45+U64RdbtzW8K321PJt+S0V3oiJ9PS4ilJIZNTZfOBPN8Zywm3eiRlmeNXesOZhBfdhDTHr1NxsndnT061TSZS7ju7kk+1EHseFXLy7nwup/PyZtkWCcpRDeT03AIni/dwsjbUcvJuMsevo5EPreMyThW+ny/jT1LxAacNTnXj1+j0tVkV/2XtgqfM1a9l2zbET2t5crTA788W/AUx/AR/WXwX/v0CTvLN2/TP1MlvCZZq/o3bOM96j3ESdlTe68Mz1aLLPs9BA0gzOYW8GMspbBIDPsA4HDeS9tl33+jDwx/J6c76vO2jfdQNPqORg61hVoitDIdiY2UlNnFlKn7qcCH9uauOsy3LeJqJTSzQ93khtpSm0nJJ8oHEb2SsjpDOhSFOdrdln59J3ASn3QeptOGklrb96ud+vg8/c/2FPvz//Zvf78Ofe/kLffj47jL9e+8L3eClz7woeTZiS1cmMl9cfkrm19lcGnpnV8oyGMGvzsU/PDdattF7736/f/b929/pw3cuob1febYPfubv/w99+MInhEzx7qm0//RY+vBiS52oCmm3+VDsdHRJ/FFxJjZxgHXrbAenQgrJpwQBoSpwirltCv4yP8fY4C/Ca5xsbtL1p4n4q/Y+vRBfPz+200lrltAb/bJ228MdkdO9256K1enF5+u6nY+7k7LLBPlBBuOnFBXpgr8ZJj0hcuqBh53ViVeeGFAndHgyD9JH0lbEX3jz1/PcxyVWBxmnLs2jUH2C+NW/YZ96yWWcPFOnEfiH1bi1OvGB56Q7qJOE8ZO7LG0aLVf8VIqqpXG6smanY3jGbLg27K1orP6MFDWsP63Lkxic5tSpGLRhbq2rodqkUbWnYrJ42zcF9ka12nBE01t30mIT36ROJqw5Wftgml3TNlbn8+kmdAN12N3wcX3bxd9FqBOyBlFrk/E2bNPhnMPThY1aKhqno1Kjf8wTR9HovdS7FWUeOFlknUSC0s4/bXFy8GGyTs1H806NCYZPDSKeeldH8hBPgLZxUs5LnH4S9iHeofBEpbLxNe/EjLHMeZanYhueEmQ+rI91gK0bb4oMgLlGdT1PAzJ/2ApPICKbzj7pA5XXY9OmcX+YW+syNVbkef8uruaptziJrOG7OnVAGe+d6csxWLvtW6q66tHHQWOciHvU41PWCeaUa4oqvk9t2l7Ks7h/GYL6xPeXg8A2x16bFIuU46aNq/wY1vWcL9MqGkfVx/BDVWToNZH6hhBCgjps0p8WCSY2p25yKrZWJyrj30vETgFmPInKtdoGLrUy1kjKPujvukdWgiRAmlSKOA3jcUit8dXJ2fXrnzxZ9Vns4VQd33/0csvp3/iawxKXP9zeaft4+Onjbfd92yp+ctXIh9DF7Q6ubn2idp22OXG8iW/YdD7wE7Iul8vlcrlcLpfL5XK5XC6Xy+VyuVwul8v1hORfyLpcLpfL5XK5XC6Xy+VyuVwul8vlcrlcLtcT0kcGWRxTodAeEQQRMcakvTISMcXGhe6g8CkMMTEwVYsv0Bekb3LB88PxRiEIpniZ/jJ+GeJIEJIDSuM4esN22wTrE1EDtFalLkFGnmgfGpKFduv6a5NfAVhH0D8MCiSaHppqofo+bisaFUMkzbLO7AcicxUqw2iA0ogy4IXYbbES8FOOdwXRePna8334W7e+KZ+rxcpr8A3KKo74K06XuMHk5Ef9s8VlQfMOgBRMUbk9YB+Lu4IsXIwl7aup4HQXNwUVm7b0xuNzQSRee+WTffgTfybYx3s3BTtZZ4LIDECo1MB1EVfR9zkZNAt4ASKLJ4LlVIzwEXG3goYOp0AJf+yahK+06EyihoHLDA3yGWA07QFFSt0THGYAUrLHHY+BhN0jPjCOa4qyXELQWGHifhR6uY2TGWPTwhczXFbx+NS4RXcSjQx8r8IUH4nthbffl/B76KtjpHP6GsrV2hyQsDupYFOnmdhHhbIkQLtOgTOpB2IHF8bSF/ND4FRm7Xg7k76sTqWs0/ff6sOLCsDbpwQRmqZSrvNdoLMvSJxhO8gy4I1PZkgP/XC3vi91G8gYm2KMDxtpI84172VSj53W3yyAniUfLcvgJ1POuUQm01aA4Y1weGYLIJjxPAF2eE+hxYCNR/w58j8hTmZv2c5qKqo5h8vnJsCzn55jvC+A0UabVxOxjwnsKWntpszhJ0YS3sfjqpS0B/AxJ3/xu1KHI+n/ppD4xV5b9gFQUGjEEXzmFKj66+d3pNzwpbtA25ZAHZ2h7HW2rNsEE+DFBfJBm0xPxO8lqcwB1/bFJseNzC+z+5JoebZMc29wIM8w6z69JzjiV1/6Uh8eYez/0R/8UR/+2a9+rQ//9I03+/DRneW4+cbXf6l/dvdE5rkcfvRjT8sVA0en0m7TqfTJBD5jhvacAPX0f/7h/xVCCGH+MUn74j96uQ9f+zWpz+RZWSOURzJPHL0r/TnYk7R3MHfmra/fG0mb3EVZP8Bq+sK++KO7mBeJJs4zKW86kLLkmHe6dTPXRFXCv8tz4lyTDfDFsfVkhXWdhS/eRNsgoB7XutZKZxME1qOnDV/R+lLi1hprzWHlo1hpCnjbh2q1XKjbzxE3Z6C6uBRqiKRDHYgRZbk6RBWe1Sou9wnMJ76X20gthm8TJCpRuY1C+cfRdzG8Z23skRVONV1fB2I5E14pEi0HixTHaJt4WsSvVfuzXXouZzxtA1NMTHBdiF8jwrWKtReX1dz/o9h53KxNMYq6wqbNq67oD+nr4ojurd1Bt77ZAMuowgYe1symK7uFdLSwwxugchO1DYrhCx/dR7LNE6tD2zGZ0SYq2mEcvUr/aSKLDQxuZ+cVfYCFD1T2gXFIvKTCThJr3P0Zvo7I0Q1w/43xfmzd3GgRXnUa8f9o8j32ASh710WNcRVYo/wBfLDyJWgXFLhsZC1Ut3Zj+b1EEZUV45d/wPN4GWttXG052BCyJi6IKbbsU10nBzytgc6MybLDHHN0orichj3RH7dtoXqNmGL1PP6OVV1BZl2pVq9iOT+MOMZpK336ipq+HWY0TeI46FSNCV7zt7SFHD4tx/w/RPbDwDQMO8AYV+uLPmjMV5CFc7cx89FketU18yRG+dHX/uu0Gfo/Hn/dWMqAPI+N9WUiHO8bIN8570ZMSK19jSmFV8twSkkj16k8qK7OuqTbjbfEmkeTuO3H2iI11r5W/6jna8ZqZWCheR2Flae+G+PRzllussf4q5K1zqFiaHer7f+q9GHz9BOyLpfL5XK5XC6Xy+VyuVwul8vlcrlcLpfL9YTkX8i6XC6Xy+VyuVwul8vlcrlcLpfL5XK5XC7XE9JHAlmchEThCzqtw9YueBxe4THkTD1RMkQtWCSyBc7S5zwS3X6WH8se00nuLFJPjQEREVNXKsyWkTbqUK07Bl4rFsZaqXJvcazd6tdNlII5VjbA5q7Jn22Yow2JKrOOm2tTIeYs0kfE18CWMuAIcjRuaRR7YCCI8mqVF3GeCf7xwiXBk1ZsH1RikcqwXwBBWQL5VsyXKJ0UKMr7k8t9+MrZvT48GwoetgLfclr8tA+/88JhH74+E2RieFfQmeWgLeSRoCgX1wRF+fGnBFn8+g1BKZ+OpJ51BXzxWHCq9VzKlbYY0Zo4Yo4NsoaINSYSdxdYY9oNkcQ/FcxsuNoiZC8DJbsDhOs5EKbEiRCNHIAvJmL5WNor3D9e/nsBcQ/3JUxMMnCRISceFvVUKCO0C7EYeWs3bB/+3Rrvig1khNU4aPvwBDjiHwtWN31DsKD1HeJxP90HB+O/14fLHbHDvfTdPnwyau0mFfs4Zd0qafuihl1Nj/twXgDXnd+SdPalL6oDGav5wRKzWh1elWelhNNzsfEJbCW7814fPkO5wm1pizAQ9HHe4k+Pd2EfQ4SBfg21lK9ZEGss/bNI4VlzaaNdtNc0LFGkDVk3sLE9+O6jDHhUDkMDTzOqVp+P4F8L2N4U6Z3Cq+/R9FPBpu4D2zsGZvb8bNkWc/RDMZNwBZz7DIuE4UjSTjA+5/ADs7H42HxH/FfZjs+LpfjL+1MZ9/mdDySNd9/pw9ObNyTPmdjncCB+ZbEr+Q/b5lrAlnJg1ZpG/OtTZ+JLdgt5PkKXDDHXTND+FTpjkS3HSplInvcy+CnMNdcuCDZ/J31J0juR9p8Dj5vBPIfJsv2TQur+3IVX+/DXvvCzUqYjqfNbb4sf/8oXv9qHX//pX0p8jPdf/tUl/vze29JXeS59efGStPcxfFldS1vt7V9AHKn/+7ff6MP/YvF7Uq7/7u+HEEJ46euCUQ7wJfMzaYjxDbHJOeypHsmYfGoubVQNZUyeZsv4d4C5nkzElvcajJNjiZNjjbLDuYFXRixwZYKaa5YGNQcevoZdESW4U3K1RoMDyijl+u/ha1GNPttuwf8kkUnbpp20c22dEi22ARbKyCcldpE4TPlkH6qwxuZqpibq2NiQaRRYvIz9VSgmyg6oNM4XWP5kquSb7AMeTRvQ4RQTLtb+CmPZWIi/ODZWIb0iBVBoSzy39ldE1dk2uTqGTPy1lUZj1GGDK3l61LS6+mU7TJ9CIxvo0pgslC+Bm5nBXDXxtMRUd3XjuDZsoiavGyXYxA902PiamO8NkIFJEvf1xBdqDHG6UiYir/kOo4GFplEEsfYrqv1j9mRUR/chcZDSFryOKs/iWNDuGqQ6smYN4UGUMP6g8MEW6jv+uP+zdVVMWPvYFNH+fR+Ruoh5NjPKrfyhhVpchw413pXoOAhaaFPkQ1RvZ2eJOb9IWK1bEr6rksfqdiDEb9q3SHUTtx/KxLlin6L8FN9VodGTbh+GqAXRxPCvxLOrq7seA+pSzfPYGyo/qfKPS439DiWs5jyrAJzH4thn+73lamksvLX6VGKhSOGzeIVPtbSP1PBHVuV4zRyR2hnGG31Wquaj5fMBypFhT5vhnTrJqkPlg9cWse837vMHuGZEtxTmtDqOrmazVIij1jTtXsUy02oTvwJlG2DzH1XWHBQbY+qGDqtyeJzz3R+R0Xw/p26PWrN2UPP8+jZUmPstrtcw09O9bKS3XuuuWFRfJxl4actTqTGepCvPWIPkQ/jXbVDXT0L/MbDBf53lJ2RdLpfL5XK5XC6Xy+VyuVwul8vlcrlcLpfrCcm/kHW5XC6Xy+VyuVwul8vlcrlcLpfL5XK5XK4npI8EsrgJTajWYUmgDlWcJXG0B9MqgdzQaJz48W1iiGswGAYtBmhEPAnSHhDdxLQNjAGxQouwij9p8LkceS4UugDIHuNkeKlYA8j/EY+v10SVKcwr8c5bpI2Cr8MOhxBCWZVr43R1Yx2VoSv8VJw7oJqTVBADL9UlSaRSXUtZs4Eg+xZIkLgqlrEp4zjmDmFS4dnJVLCHV57+RB9+Jn2qD5+F9/vw1UTAcXf3JHz5WDCNdw+XxnL1huBWdz4vWMpzYCv20J4H1ZU+PADG8fBUEIzvzSSfw9HH+/CN+0vU5tNDoChPJe3LX/iVPvzid/9NH/5zYnihtAJmleiuDlVMrsk5cK8NkLjAhoYheghYUoV53UP8u0cSfrNFy74nCOjw/HUJXxdUqcIKz5FPgfpcAoYYSMnwbtvP16QfAvG0dAILYniJ8kM9x4AMclyX+GyXDtvKGsoL1gd5siw16t9IvyS/s8SvJos9ido8I38fvCZFvSi2H2qgYlHPQZD+me1JGx1myzrfRztMgIIK8LtTzEFEOlVA9l74QJCnZ0eCCB3cersPd3NZuSMo7BRY22xPMKdHl6VPhoeCYyZqivY5Am74eN627VzaOJ9KOAlin8VYynIBQ2WKsVTAl+0XUucz2MogXY6nHLjbppD2TCtgZYBtrYgVRtueKcQxCtZhlwo+giEOYJ8QcdTZTD6cnUq7nBVAPc2WZSkwNoYXBEW+uCB9Ve6JrY6RP01/gLG0e1/8dHVb0LvHx8vw8X3BT4cjQdlOZ4IvToH7zUbAXx5IfxYlcKGpPC8XS/tMp4JAHgzFZl/AHHnlWPzk+wNykqSeU6zFMmCSK4zrar60i72hpDFqgOG/8LKUG35idi7tMz0TPO4Qn93NZN4J1dK2Pn4oc+RrX/v1PvzOmz/sw3duCgr81Vdf6cN/8YNvS3JwWV//4t/pw+fvtei5M+nLw0893YfvlRgHwEJdxArg29//oz78zeQHffiZX5Gy/93/6n/vw0W7jjgjRvFc8slwfQFmt5AAWzbimoJsWYy9rFq27Qh/rgpiw4CzyjEv0TUpzJrYgcKPYl3Yr5XR4EO0G/F5dbIexVlzckKc2G6i4VMLE/gYsEypgbGsDazdtmqyFru45efSJo7P1aUFaqstL/Ft7IeStgRbqbjfyeOY15oINdhK3ubJliJClBg8UjHVXoZ2kNJusQ7vHnH9zj0oUW7WVSjqOoZ4GzVE9a3ZEyl8MbG1vJaF+0u11+T+sbuSh22PvjfQu7TPFOkp9PEabJqFd7Rwa8TdptjL1PAlvNqmRbTyawAAIABJREFUwypziBFZrPZ0wBsqBDZ8c2P8jr2OoE2ZnoWozBQGF3mWcXwf8cQdPlCjpjk6pdwZysI6lw33PvH3GE0/JnAdFLNh2lwHM0w8K2nySKbDaKq4ymbiONGEYw82nBsY3MFgdc6qq7iN0ZcsuO+Dz0ozTJj1w8dsAv9C5KfGttJPIumGvgE2Tp9ZM832XQj8Ua6w9URKY3+p1ESDWbM6j6o5ooqPX+WnGJ/v3qq4PSURBGVlNDfRq/r9GNHhcdxwrfDFq+VI4y4rpNgnVnzfyNwV4ph/WfanhTlX4wrvlnhLA8ttmaFqz84u1DDh+EW5ue/jdWnGO7EyXcXgzjnnEE+K/Efw6cRIV9Z8YJQx69cFkniZYc0BgyvL+FqEXqJUe32ikZfx9TvsDVCt5l+seWJ1hcp5rjLm0dpIjyjjvOYaWvxAjw3GlSOZ8U65yGgHYp97Ca4GM1DffWMoH0DfxP0l2wHXlSl8MWwPV08pOm+bJOcO/X6X73KJx8dalahn4xqVrp1TNZ9Kubme4PxPJHyKMJs55dq2rb+6mtD4/oHX5hErnPH7EuNqF5pZ3a6Plc/K4v4rsXDE2LOFJr6e7uuPwZ4Ha06Ljyz6evaneoWkvrtY/kFdgmP4upyPicvmVyRwyFlkSDZYc8Qt+YH41hWLxndpUZ+5wbUY+vm2+9HHcdFLXOuuXNlW5jUAa64q2OT6Fet7owflJ2RdLpfL5XK5XC6Xy+VyuVwul8vlcrlcLpfrCcm/kHW5XC6Xy+VyuVwul8vlcrlcLpfL5XK5XK4npI8EsnhbDdvTvxaqhNrkOLF1VHkQQWFsi/xKajlwrvAjOMrNfDpYRL5l+SzlxpHxOnIQ/lExxg9qpFBgq39X+eAYf2Xkn1rIIj4lCi2Cz9lEidG7mx43D0H3K+u5YFnAfCBRgjVLFYIKz9t/2XsLYJzTHYEJ7k4El3m7EgTlAiiKvI6XscNinJSCq9x7XxCrs6GgE++nN/vwJwtBZxbgOCwK+e1HsQv04ORqH56+/dMQQgjlFwVZXN8W/ObeUxf78NPPCkbyW+/d7sNVKRhahexJVjErCXFRBtpKoXnZWUDLKlw3cb9XgCHukC93BDMafvKOhO9Ju4UrwA0PgcICXpo4j7ALCzlocaGn91FuIMmAA9LmDlyV4okZqBhg9cKorf+pIETDEFDL3R2E8fyu2GR4SxChyZuCYx6fCJI3XH+5Tfqgf1SnkjbxT8T3ViOxoUUqaNMAWx0OxA7vddWkSTTSPlPYyhhjfEb8B9g4Ry99BnnKWB2cS1lmLV50MpNn57CJ/IbYeA7ccHpJ7G0EjNQM5Zqn6PN8GR4Af1RkwNrR107Fbk7RGBXsYBcmcQpcV67mujY5tg+QPedArAwMdOepQtwwGSK6lp8doj6hhB2kcdycwrZM5LM92jxoU8gOls8LcGfGyHNUSLudnwgCenRPxn76gfip6YlAZMtT6f8UqOnQ4t/rIfDGwNRNx5L/IDnsw8NS+r6cC8J2MSI290Yfvjxb+vvDQjp2p5QxljdieycD5IkWUkhJoNUS4D+HmBvS4TL9/QFwiMC2n9yXcVCjSRZzqf/OUHzCTiO+eVZIOl9+4YvLfz8naPPvv/UXfXh6V/rtK5/9ch/+s+//qWQKNOFnv/D1PnyOOeC4eCOEEMLB04JNz0CvvzyX9vz+3W/24X+dfKsP7/7dT/bh1371v+/DzcELffjoTHx8bP6y0HcjE1cFzCrGIbGo3VJIYYeZnkLSxTlORLslDdM2cGYRNJD2Elwr82PG2j/6VJ5vgi563HpcaOLUwNZtsleKRY5hoUJ4EEsq4zbPOvRtHPmZwO8O0ng+hepnpJ3EEWodBjkjUtKobwasXAV/lCjOGIFhRIG2eScsXwT/GPSexUItUs0GyLVYPjoRBJPtUGEdqpgYVLaJQuJiGk1zICUVotPCED8awixRlSPiLo4zjY1V+heFLDZQy1aYWtfOCm9Mf6zGTxxLSiuolJ0hyTb9SmH/8PeadV7vv1Rb0GeXq1cFpRmx0CK177KyTJjeKqbQRuMRWYunxEga857CENOGuqxZVu7L67gdJAZumO3CsZpE3ktkxChy/rWuugK2vdnmaiioVP6Ic/F6H6RRk6trfEvqPQfqUG3pp5Tf7/bxJqKSi4F4erVaMMSvQeheGPD9kLXOqCw/YSHcw+rY11h5ww5gKxnGvkbLswpEh0KRYcZrClI112FtxzHB6wkMX7ZOavwY6zyOWOvFtdXOnUoVN+73if5VmHu2HP7QXTmXbf12OK4nuc7c5B0v/WTT+jjtR+O2pJI2sOhNY6DII+VK1BoqPpY/zBcYHVm3sfpNvSLgpBp/p08Uex158V0bczvXSukG+4DEGIcSwZiv6K+N7yKSDc7osYh5EukBteSB3Zjv9zH21LWSmDv7zRnSVi+C2Cfx/HOmF7n2YZn/w+ejXNWN6wnOo9gHZPE1qaJ1Pwa3scl8nehJa+M0qEddv39UpX3TI+5NNunADbf3fkLW5XK5XC6Xy+VyuVwul8vlcrlcLpfL5XK5npD8C1mXy+VyuVwul8vlcrlcLpfL5XK5XC6Xy+V6QvpriSzeRoP1URSmsdoCO8Hj/YlCKsTxikoKDyOPOxxzugluBX8gDqDYoAqrwOInozxS9tKokFUmokoGGx2rX02/so7uQxbSaWh0IqkUVY9AiKeRAoVQKbSWxDFRehF8sQLqIO1yT3CIFy4LMvHmWz/sw7Nd4AuB/CyBYBq0z89Oj/tn1+bv9+Fi9DN9eJ4L2jN88OM+ONnd7cPTRlC1t4JgkFOUMXzvO8v0XhP07V4taS/2xF197KWf68PXbwrq8d0aqF4idhVCrUMDEWMMmE1joB3YQVOgb2lPRBYT23vxwurfj6Rtw/tAGR8DX9x9LoQQrgFlPEI6FwRRGsq2zreBA74n2M5wVdCe4VhQqQFoz1AhzCYcA9NcwLPOunZEehka6+5dCf/kFsKow1QQndnk2T58flFsKGnt5hwE5jST/+zmgjrOMmn7AgiRRYLxsSNI6SJIncts1RPN0BAce7NM+n5HYUMlPD2TtkoTsefRSJ5Xu8uy18C37ACduAsM7hmeT4+EhTqp0DBEbSOcTZd2XqC/80I4sGWBuBOgcTDGq4G07dlInmc52hwzb49AAo5mB38nQq0ERnIChAg8jEJTLyJesxmNJS4RqkC7J2gr4jwr4Gu4LriIfrl7o/3sTNrt+ETG8gB9UqJtj5B2Aoz0PtI+AXqnHokNDUZt2YdStxLlG88l7fORpDcHinxnLvW/WMhYnZxJeS+3OKYrA8lncV/iflAAdXxJ4uxOpZ3H8LU18PjEFBKLNezCKN9iKuU+OxFfe+UA8wXwxfkMyOhM/NQXXv5aH/6Zlz8bQgjhxz9+s39254a095d+XvzOv/3L3+7DzUDQ/7/wlb/dh2/fEtTzHHa7f/hcCCGEcS198q07/64Pf7eUuXjylef78Od/7b+V+rzwch9+r5SxelzJ3HCo0PLLcAr74ZUWNfxUhfGTE5moUHHxeW/R+TVjrTTHWmkIO2iwimuQ/yZ4vg4LSkRVTdQysVw1mVJbot+EWbz67EPKRkp15S2if99WNmJ4u1TWirQwIqtbm2+IMyUOEN0zx3yQGld9NI20i1qWYR3V7ZkUBhZlyon4RSLE1tZYB5NLlhCx10ZX6EIDc8l5PMk2WE8q83h4+1fGTknh6Zq4vWmtpqPQuOiTjPhajtkC/mODoZdF/mCOjehlLVqNwX7jNTPd/K4x6MRVxsvKcilsLTGvW7wvaFQa8jyGz12Wi+ODhSTadpmQwlgb6DXdzpavjSPcmmYVt8v9lRqbG2CSiUwMKeu5zN8iB1p+wkTzab4zgo+GVrVkoq5DHCUdKVLI2G4GEpc+zrpKif1WR56p/LkWsDDJJhJ4tYxRhGZ4AJEZ7xKN/8b6kH4VN5D07z02Qi1acTbo+ixi+8oHpvG5TpPV62hYIRPb3iLSWaNi46hUPs/RK7VyyCzLqq3WW/ixh4l+itdRlGuO/qTG+OHekLOVeifGtqB9RPq8gWOpzfEW95N8pbEKcN9M216HQYRqlj78rW2GMcPPpWodHrehwkAJ82qjTmw3vnfOMHwHg/X2RAxx1tmKgezNkrhd6esw4j5dty3jPBxRyjy55lJlibRPCLpdYnOgttOHFmOZZ4jbZCxRNR7UQj2+hmF8VRvlPrhgWY1jzsXW1RV4rm+pwme5XurKrrrSyEdhmlEJ44qUdXajrzqI71ms52qvq1DSLG43jxlrXGNOTYwrC8y1UCzOY7qmcp2eJIad2vbazU2uNF2Xl4kF3+CqmgflJ2RdLpfL5XK5XC6Xy+VyuVwul8vlcrlcLpfrCcm/kHW5XC6Xy+VyuVwul8vlcrlcLpfL5XK5XK4npL/WyOKcWKLM+G6ZuDUgEogUILp0GKcb9MeP1TFkItQUPtgoygbHoHuUQGPgKQyszMJAzPGoNLG9HX5jI9yLcfS6No7Sl1b9k1XsgHXEW30O4QJ9FcMhW2rSeDuo+iB+RtyK0YZUhwirgB3IDFzDRuVF2xJN0OElVMrA7R4PJP/Dq4JgLF6X6Is9iUPMaTlE286Xz6sjwQefTW/24VkmGMmDkWAkT27/iz781Cuf6cO3zwB5AeZjNhYc5IXBxWUa99/rn+0fvNKHj6ZSlisvfakPP/cnz/Th94vbfbjIVY+GVSluhIQXKCsxMQO6S34WvodMJWBww7D97KEgeBV2mJji+1LPcE9wouFMcKFhCGTwlYsS7lB+e/g72wH9GTLkvye43zADPvEuuKAfALG8g/QnLaqWGOfvvCXZvA3scpB+y0cv9OH5oZQlHwg+pwJ+tadez6Wtmlrw1ye5fG6YCpqY2KM9jM+jXJCroZL6jCO/UyqU3wfCBFioEs+JVr88Am4YY/kMKJQmXdZ/zrxzYHLQ3COOn+ufkDhApNInpMTztgjIYSnttgBWd4jPDe+K7VVAJhdz2Mcp+hx9kaHsVb5EyE6AuEvR9KOKmC0JE81MZPEC1SQKPrRI4mpG7LH023lNpLOEJwspN1HG5yjLMdCZ6VnrG4Fx3qcLoPmAWj5A309zKeMJ0UkNxviujJuiWvrJIfKclxibjYzrtBTEcD6TsXLhXDDmz5SCLt8vBHk+a3Hld3P53GQo5b4wkXE1A05+fyj1GeTEGxH3g3GNspetz6zPpR2KqcS9sn+1Dy9OJM7VXZl3mjOxrVde/HQf/trnXuvDP/zRT5d1uyt+7Ge//oU+/Ad/8h/68GhX5s5XXxU/dXT0kz68j+sBmloM+p333w4hhPC7t36nf5Z95eN9+Lnf+Cd9+NJnX+3DZ3eAnb4l6P0J5h3ST4fJKn5M4Ypgb4mxVqssNiRUKH/YtOUw0sMam/jiATFOaj25NvvoGlXhAxWia/2ikFjFtetfA8VpRn9EBNSjfi6EzZBJa0U3iqJkRhJ1xCaWoXzlGZFkGUn6QKhlinmKYBKfd1m3oquz6h/sx4yrBHhLRc2bJogvjm4rjUYhXjGJY84UolIhVK0kW4wlXWoVH0uWtkFn5cS6EatH8htKW8Jw0jJeFpLYOjRmqvoVabOsXHsrDCx9FvZmwUDoRvbuChuK1BqjJ1KFxIvlrsfNg3k/GFY2kYrxEZGtEPJqz8rPdmnHbaJR/Uk8KsaH4uehb3mtUtXhECVqVcXBnRammBhaDivWR8a7hfYEylb5fV6NwCzjiM4oHjCCww0hhCyLr2GsMlb1w4GmqtxEXsIfqvnawnIHRjEwuB1C3kK54g95ZMw8TDHbrozPJQa6kX4ghVUQua7zQaLdq7J0u7Jugo1VONNIfDX/mZji+Ds5hc1Xc1qLQGQ7AEG8FYrygbRT411U5495jRjXR3yvqdMD4tbCqas0V/NWeGOOx4bXRxELGh/LVL2mjXhNAV/bBAsLaqxzVJzHgP185HXbtvmoK3mkbvOazyV+1xNlTT8Bm2CY5q4XDPLcuBalu1qIVwxyXrRktRXfI6h34PBDaXRtF5e131F+ooonmEbsg2Xim8lSoZmtd/pMnGvO1gfzOhcVmfNOtKj6+wW1zonPL913IGos6wQluYRrlPX5ayTvMpwZcy4x1infM6Xx9cImWuc/1L4ncq3g8j+8piq+tu4+axVP4ZA38PubzBNb3mGzVtv4LCvutj6Q7dnNL+bacwOpdZNxjUisjJtgijdtHz8h63K5XC6Xy+VyuVwul8vlcrlcLpfL5XK5XE9I/oWsy+VyuVwul8vlcrlcLpfL5XK5XC6Xy+VyPSF9NJDFjRw1to5kU4s2SmagVyylxlHuAT9KNFQkTR5H57fZFXEAPKbPo/6P+ftvdQx6AwxLLM4mx8c3iU8VFoCrPe6fqqP7G2B9iacj/kJhElbzVIBZIgVIn0qAFADDhOhhHl4fGKi8ddL9sD5+bSC4Y0+JUZqicgfXBLtYA8lag0NXA8+WphKnaLnTF4CJuXnzzT48fFYQmdffE9ztrSPBGj+9/+uS9tuCg9z5BMqF1r10/ekQQghvvi1YyOpnBFlcHwEBfEXS+PjHfqYPf+/H8tmjWrCPDzCyuoA8U9hQhBUGFn2oSDZE3KmMVtMpkd4YgJadaxIeAdA6BcL0BOFzMlKR5sUWRTqY4HNot+tAJi/wnIgGcgUnAKrMUf87RCm32Npvg8+6/3OS3KVP9uG0FsznPAgqNowlnzwVjPWskrbohioRqufokxFQukUpddvZEZzodCjpDWF7dQIUbIs5GyjUDe0j7gMX8GuAyYYZMLQV2Yg1+r/9aE4EMvI/VXhjKcvuXbHxCqgW4n4uZFK302RpF4NccLgkcZ/jc4tDaZ8JsMYHc2nb47n0YQX072QB9G+LWKyQxnwm9kNMcF2SIwlUC/0UkVbAGndmWywkLoDKYYS5OAe++By2P2mkbgPYR4ExPrq47IsK/XBCmyjk+QCfm2bE09FPAE1doA8roGpb+5tXwCsX4oMnCL8wl/a5QP8xkHGwh3yyVOyj2FmO4RRz4TnG+i5m1WcPBHWcHkieVSVtmJQSv0S5KrRRz8WaSdz9XHxAPpdxsgPEfXoq8V/74s/34RefE4z366+/0YfffGOJUf/Zn/+F/tn3v/nnffgCUP6f/qL4rPKOlHV89HQfPiqkbX9/+tt9+O71ZZ4v/LN/2j975uNf7MOzQnDRb3//Vh+ejMRad/ZkrKSFtNthI3142qxZSJChSdQx16QGt2tmLMti6C6ubVKFqqU/xNpboZ6INbawYB0uk2tsEQGRFoorU8vgh7dbDD0awgMIMT7fElmkn9fts4cW6aHaJJ/ueg+FSIQdlAaSrQTyMzWwfnlsXxHiayWFouQyy9pvsCyKoYZrZlqcqsLn4nPzMo4QJYaN+zeyO4dktKar6Ftd2DiStlZR1u93mGVXLJ2ehS2NIze3w4nFsZCDJJ6/QvaqLkf+xHi29kQsIveDCjer1tvE8BGHyDrHcZl6B9dmE0PWPlAuin2i2xPIwC6ugdbWmDoJp8puDKwdGiZTbN3VuAoTaGFYLfRfEu/bbllKN1GE+N55W2em8mwbMTXelWi0KjGKBpo4lTJyTZNG2qhRNhnvwyx69c2DGG3juqmIdHtzfovjEItq/ViuIj6m3gCfV1o2UVs2tKrcSKNQ78H4Hg44aGOMKSooit69/yu3RQMaUWjbVQShr8neHIMbzPNE/3KsGEhz+Rxw5sb7S52npD2GM5vXGB8KW9vafpzIrtZNKT5H/GhirCnqLd53sg4lxk9qIJArYPtDFm/PmCrsF2lLJk7e9KWI04+P7d7v/lVhijcSil6gncddX3AtD/sdc4+c47o2XvmmrvYTxd6JcqbmulK9MzYw2okxR8YvrGA54ljf2LohBO0bGhhRijERQ+WSrM7rGNgOORHd9Ls0cWJ9Mcaz9v1CbvgJKjXW+5Q2SV7Fx/k1afOJ+wDKunJE5WJcMdD5Ke7B1LUXyD+FPxhkbGeuF4hvNuysuy7kMY1NXnkTv1IjjoV+ktrW71g+63H7r0fFF8fQ+A+T5Y82yb+Ls82VMOvkJ2RdLpfL5XK5XC6Xy+VyuVwul8vlcrlcLpfrCcm/kHW5XC6Xy+VyuVwul8vlcrlcLpfL5XK5XK4npI8EsrhJQigt1tiHTRvHiYdgBhBJa2EprHQ61dkgEjMo/kcKlE5uHOXnEf8OpEg0nMrbOL2d4Th8lcaRBRmPmCcPP9v9YQ6gZ4ZZpZE+Lo3fBJjoamJl0G/Ei2YRtJrCCytSBlFLiGLgAwR0qX/NsOi5Nvz7BkftiUXFc4XcYJxIGyZA5pzNgDe8IhjcK5NLffikvC3lJtYOWJtFy6iqgd5I79yTtK9Lac/+1b/vw3eB1DwaCBb14OSuxB9+tg8XM2BOn1rGH70urXy8EFzmzlDG20km9bz0kqS39/YfS/7zD/qwwtoMW/tUbUkmiMFIAjoyAJsbMMYDxxWHWPdR+owZcFoz+KCbr6IowPrOgbQcCNJyNr0jWd5r+3aC8t2Ttg+5IC/DLsI7wCQT0zwD1viMaBXBRJfpV5fJvfjV/llxR9q+PBG72duV+ox3Bas8hZ2dFkCIgJk0bJZ1nsJOL2NsnhCNA2bwFP2WAo28GApiORtKnKa1iwXwvSlwPMTkjOCnGZ+qwuU+fADUEvHie22bH7G/M+lvWiqRNdPRGM+lDkmzigwOIYSkWD6viNoBDniffnJM1DHsk8TAEfoqB542A3L19CyEEMIiwJaOxGaJJhzUxARLeEZXWhNTDJxb154VEZVStwXymRtz8Xktn63p4DHEq7YBMpKTYb8Z/EoBm9jDvHga4vPVGBjgaSq2kM6XbXjxVBDVV6fSnpcqYr5QTyCyd48E95tckPjToaRz69b7IYQQBjOpzzc++eU+/NLTz/Theycyxv/y5PU+XJ5LeiWQ1s1cbEIRx1p092Qg6PvLI2mHe0cnfXjnQOaUr339FyX+vsxvb7wlaP133327D//CLy6xxt/63nelTInU4dPACs/fBiouE8z6n5/8YR/+/vBbffj5/+bX+vCr3/hfQwgh/BS46Lfuig+enN/ow1dzGWMN8llU4huLRHDUs+asDw8Saa8+DYURgh/HsIaHMemSFoauimCSN6IEKvxoHKdaGujjpp1fuSbiOkyVyKgPMcQaXwxEfM//NJBbBuZLXZ1hYAo10ms1fqxdH02Plg6RlrXiOKGv1F5iTSngPInYL5N4W1Gp4Zs579aYAxYt5iw3tjRDC81MtBvmQPryKgfavWsYq+6oDs1d7x3je83a2J8Izgxp18Y+cgNMsfW8w7IRPZsD3UyUrkKOMhyh0IfwQD/32yS2axzlpvZ3iFOjXGkdH2+6nmlbjvU8M2IFue+qkbaFSJW+irdxZezjFbpb9WF8D8o9WYcPpL+sVZniNsGisFzWaxjJH9c+cF+qDPTRfVnarlsXQeZFoonNEwRY+3KByimwpu+J2sp6jDOlr0yKlyyG+M2JV7QQyIatcu1NN7nOsje5gqreAIfMNlIIzm4eM/KkXcfeA4XwADZ3E//Z7buNcRUHjtpifdT4bFuXuMxG2fh6X1spP6XuzFr5nIUmZhrpBr5soNDuQKEiy0W7lx7w78TNcp2uChl/b1YTN8z5oJtf1sxzIYSQwz441ynEMOcJ/EHd0hGx5wbvgVJjncd3tgpXTtuibXfY1m0NbgNlXItEfEzGtbmxLrBUKeQ7bU7idOt21ZLqnaWES8zRtJsamz197QSC3ZWFHGMGBr5JuNc2xh7f7xu+r5vTrNmqUkWlz46vM1jaHJ9Nu7IoMjLe1ShfwnKzLeLrZo6VDpPMV52WL1HXrxjvvfkHrj9iV7dol77+nF9t+ExiiNPYNRWcw4065OpdDNYCvFmO71/MNc/S5vQ8b4yxNTa2ifQ8Z+yB1PUJW2J9PyROd9N8YvEfR94P6nEg3/UaX/0F4Yfvqx4net5PyLpcLpfL5XK5XC6Xy+VyuVwul8vlcrlcLtcTkn8h63K5XC6Xy+VyuVwul8vlcrlcLpfL5XK5XE9IHwlkcQghZM3mvIe0x3xtcDS+iR9x55F565DxPIJXGOLIfEUoChkaOKaeK7TW2uL2SNrCOI7P+gwiyJgQHsAlWBl9yKPVD1NpWdWa495UbZSPR8I1Emf1KH8M7xuCRhAEow03Ib/VEZxJYiA0rM8pGI/RFqWi43QIkTgCqChw8B54x+evPNuH/8Pxe314dyII3boQWy0Hy05czAQzebiQ8Ojdn/ThH737O314/NoX+vDgVOJP96SM75W7fXgxE6zjaGeJkB0vBMU4PxakZDaUOlSz4z68//wLffjla5/qw7dvviX1AUQtLZf1bIBYJepG4ScqjHGiUFPgfgcGurxE/PmyX3bmkvbsVPqnPhF87v7ok334fCBpgEoahnPBWJaNID2LDvG8gI2dCkI0L4HBlSxDNZLEk+Qp+WyQNk+Hz8lzIELTvSVe8xxY6skE+Nqx4EdPKilLM5e+zwaCKBvmUjCib6ph2+aFACvvo42zARxPI/VMT8VWyhMkOEL8MfCfo2X+e0Mp0xwcmBpIozlsaAhm0SIDkk9SDsdE6AOPO23H8wV4hCMOZfBziIr7YCH1JFpjF+18Wkl7DYs2PpjO0wZ8Z8xp6bti18NC0pvNJTxZSPgcc10KTFFX3gXqlqbSKkO0yUzhhgPiAHuEubZS64Y2HUyMA2JqMHcTKVkQ95fBJhQakOuI1g4VKk3KMUb4HHmeZmgfuhjEOZ/flHxOZXw837bz3omM+wnw5zsHYr+kjE8Sqc/hZUEWzxKJdOdNQeh+cu9qCCGEf/Rf/MP+WQ57//0/+70+fPeefO50LOktTgWrm2ExkBQS3skEybszWfrB4ULG2yAIvvciMOu//NVf7sP7e+JX3nznnT781ps/7sMD0RM4AAAgAElEQVTf+OVv9OHXf/ijEEII0zPxB6/84mt9OD+RMv345rf78LcGf9mHp78kvvHl3/xf+vCskPZ/8+0ljntXmjvMOE73gRmfANt+Lv2dlBgfQ/G1i+pA4qTSzvmaZQfXTQrVZqxziJ7TSKsnt260lLTjideMVAojJSImj7gqipgiDYlajU+sW5bG8ZLbKrbOyyPXbGzyuU3VrU9Lte+Jr0OJobNqrOwgUi71dyyuFN4pjSPz2A/W1S0N0uwQ/oVCgeIaGMwXdc15FHGSOGoxJ9q/taemic9RVIM8rSGjsMZG/8fGWwyD+qAsjJb1vBsTNeZ/YrS5d+YoaRTWDvmQ96/Qe+1z4g0NlCxtr0RyGfYpdRLPPyp1TRHWJ4qdyOhEI8vzHG1BdPo6WdfjFFg3WXjWTGHTYM99/eNpr4fZPoCNN7HPD0ercn1UYlwlG7yjIZ63Q2An2HepUhg+wxL9gLqairbStqcaJya+GAjEhv1mYcRXscYc67XFOWUfV/GxUhm+nOrW3sStGmReE/FrzQGaTN20cdfj+1ifArxIjv1UvavDODRL83DVRu02sc+u32qr5YxhQsRw3cT9ak5/s2YeVWG8z9B+hfOVPM7UuJY/DFr7q5gE5taB8Q6Ndps28T7h3qzzsRbSWvkgjg91e1QcZVyyK4iJjuCgM9Xd8WuqEqNPOB8knBvbINt7k3Xyo+I/qVJdH7BetEONs+X6ZxVfXRL9yrUAsbKYx+Z4cTPKZZ/6/7P3ZkGXXdd93z7DHb6h50Y3GgAxkuAEkBAJQSRFSrZMWZJjRR4SO45jO3Ecp5KUq/LiVLlSeXCq8pan5CHlKqcqqShJxZGt2I4sRh5IDZQoaiBFEhQGAmgMDaDn/rq/4Q5nyMM956zf6rtX33O7v5bwsP4P6IXz7bPnvfY+55792xYitG3yksdlVXwWFzNju6p2iGPEzXfGTaLW8XgWhl4dIRdZQ1niHMF3OHWGub0impmofqyLSCJHu+SNL03UnCPKVP81Mol+wDUSi1ZF16o9+jLizoy6os/gEYtJ5yjVjyHR+BJjzic92MIUK9R1016Z8oGoH1y31u9Ukq7un/EbMf8lRprrbq1s07yHZ8p1/Jc1Bg9byZpHn1rtpvPYH198r/Idsi6Xy+VyuVwul8vlcrlcLpfL5XK5XC6Xy3Wf9IHYIVvXIcwiXzMNjc842h2GVY+D7blhcIBfvTewk3FufVuE5Nu88ItY9SUKP9wwvhbhvepLh2T5i5aCX0UYh7XPkeYwGkJ/TcuD6PMeX87erawvB1Z9AcgdreZXFPjymp2Xh3S339hU5kHk8a8cuPNtwC+Y1/gQYhDpxyHor536qFrzS49WKb5Mm2/Ll2nHjshuov0rspupQJj6QHpoOVrs4plNZPdlUch9t37jm2IP3uzsc8/8B529cUF2t75xQnpomckO2Rw7+ebDxc7Erfy45HUiu4DmI3wRNZPdRPNTUranHnmqs1+8IXm8USB8MQkhhFDzazzrkylLe9iGlmKH4baULYxk91O6t9jZtn8RX8kVUs7BsY93NnfloEuGDLv3bs7Ersay03YwXbTnBnZbTXLZbVahbuczuZ5NZddWWUpbbaGOiuyNzp5eOS8Za7KSHpH7ilq2hw0Gkr/htlwvx5Imd8Jyv+YmdiWVs6YvoFLoM8b48nqWIx3sHswPpD8V+1JH+VXZmViOF/1wdyQ7dRPshM1zlBO7aGvslD6CLxdvHZF+cBSfRCdDCb/T7LhOsftjdCD25BZ2qE7wFWEmu5JT7CrYQzzKgTVfhFUIO8QnxvhYM0wz2Uk45WfI/BJWza/wyDBnTbsM8PXjHH58wi9B+RUld47cti8nFj5vdhzPpvL1OOfcITd11cZXjwN8oarmFHwhPMDW8u5G7GTHDiruIhgXkptqKjsmZ9jx/THs3uRX4GePn1qkXUmfOZGKr3loeKaz97D7ebgheb06ll2kl14SSsKfOCe7SH/2hZ8IIYTw5mXZZfrPX/1aZ79fXursAXbvzydShhq71gfY3bqRiL21fbqzjzX+a7qP+plIY/2pH/uyxLEtY/nV18UfXQdJ4fkffb6zv//yi529e7AYQ5/97A9112Yvybj6p5f+cWdf+vSks5/+Kz8reX1KdtS+dP5qZ586Jm21O174mNlcxv0Yu3mnhbTP5Kb4oxQ7uxPspq5mUrYxBtYc/aMdH/qr9/iXnamxc5S7o+gf+nz8vI5y+AnugCzgEyy2Sff3ZHm9d7v07tb4F/5KyfJ9KvV7+CLW2g2yKu5V9/VVdysqtjB2zVgi2aUydvmsyiPJLsoH8zZ+ya52GWHnBvtCs6MnwRqOu2znSTwO5pu+Vu3MWLEhq8/uU0XEMWwz/iZfekdyvH9au8cSrKHUB+Gs/uYPpTHy9Ifk8XxzF4f+vhzrtXY3Incu1HweYxvHdzpY5ApLbbvUxi4oFZa7Hpg+fWbJctIHL0daqXXG3e+IKlV9Lfch7hTmSE4UVQD9ht3JIAbo/rycP8tP9pGVZpt5PuskKT18vI+n8F9pyjEZf8XFHZOdazR3j6+5K5O7trhjtBlE+k0E5jzO3WqXGu7gVtfS6MQRWe9TuKN1DjqNml/VTuh4nG19cdcuYWF8n6FJB3iWYZoYb2pmYpxtHd3lu5K+asvJfJSG7+auWPqP0pjrrN2tXVDOIxWfk+I7xVkVCYlFKlJer5p8k5AV8Pd4Oesk3scz9T5t2X/kai6ORh3m3BGO6wn6JylJ3EGtoEXNuFW717lmRgZS2NYuK7WznfNUEzw3fI2K44+BMGOl2ed6289JkeD7aj6DJCXny9Vzg95pqtMLQe+St3aVm+upJN6HBsoPNnOnIh2SHsSxqRKV8PRTTD7Sh+znjixmhlxRVrDm4fqYu2W7wHGqT2KsVVM1ZuhXjLlpjR2OvcKi0HUR92ttXjhfwWWp9/+parb48/DdjsLE+I0iMd4f3+1417vQe1BG1twt2+Z2nd9qPsiSNf7h+FdrF/z9lu+QdblcLpfL5XK5XC6Xy+VyuVwul8vlcrlcrvsk/0HW5XK5XC6Xy+VyuVwul8vlcrlcLpfL5XK57pM+EMjikNShTpfBY3O1rV6y2uKDiSsqjaIUSRG9rrY2V0DlGTiCebtlnghNIk+Ng38Jb8qNw7ZDBCuc1MtInRDsreQFUSXK5t111IypNtC7VKlQKSxnPF+rtpNz1/0A2AXGkStUiWgaqRcL9awqn/kDrmFuINxSA5DXomcKADIyohjIrkTUhe4IYiLrOdpQ6pwoKum/g0xQi5Op2BtPf6yzj333/+vs2RHgbMcS5251YRFfIejXozuCd3z//K93dvanf7qzT2x/StK59b9Lvs4KarKeSprjSuI8aOxjjzzcXbv6+jc6+9yXnpSwBxLf9T1BRx751Aud/cnflnu/uvmtzg6zRTpJEJRunQBBPAc0NxdEaJggDOot5OSzIszVnc6sbj3aWJ/orqXAec4nFzt7OpJ8KRg5+lB2VMLkBVCwDU51HoBVRZ7SVDC9aSm4zFAC3ws87UEN3J0aiKiXlp0+ARIkFfTqPJf2me4gX0Ap5yNpz+Hm0c7eH2AgjBZ52QxEi0uedkowTBTOU1RsSJ0nm4IUrTPJy3BvgZOd3ZL6qW/KGFPUMGCKh5mkv09/tCP96RZ4O9uZgmAt/ltLOsThFQib5qhnIsqJz0H6rKO8qZd9xXaS+9CqIZ9JXjTeUuwceaHPVP6u8atzOr6B+CYidqpa6opImhH7OJBWGSeNppzjDRkbk0LGYAG0eLUh4yqdon4y6RMzIGSHudw7rxZ9td4T7PAQ65NJkLGUwR+P53L9iQO5/vBA7t0YnO3ss4893tm7Owt0/Fvn3+quPfPsc5LOdRnj20NJ5zvl+c6+9LLUxc98XDDFX3xKfPa3X/2NEEIIX33v33TXboxQzqGM09kOyrkv7bM1kPGbzmVcnTr5SGdvAll86c0FBvnsCcH6fvZLghU+OZE0X35bUMvv7YrPfPwxifvyJUH8TnBmxUc/+lgIIYTvfE/K9i+Pv97Zz/2nf7azn/7SFzr76kTm9HdelTTPAF0eShkr89Gin29PsYabSx0q/HYqbZ/Gl6oKkTVX61OESdqgq9GmpbW2I9ES91YKSdfkNYmvj7huNQX0nMqhwmuKYkeX5MZSMoEPSsDiSokWtdaknS/BsRjE0FXxBiI+j/wvdSyJgbCVdAx8nLFQXxcptd80HDHB7B6Zaol421pIOPWE0QPbJ4GNDs/nB/UoRSyp2EWTdyL7OUcP4V+HRLgpBDbSQRuyaaum32aY5xOM3xnmqBT4PiL+SwOxR5+Qcq7vUOQS3dzAmbHqVf9AVogBrDGPtpy3HCNPoSgVjtjC1yUR67ZyNrh25rvOmHG5XqmjZXjUB9d2yFfOdSHx54vcEPnJuAsi4YiuVP0j7ktzHp+RtGNM/l4CK1si3+weBW7I2Z6K0sy1HTLQ3MqhWSgENMpQsV/HEe6qPiN+QGEM8c6FyLwYUvlOIhK49R8Zzs7Ieuwb6OMniZ3m0RztYwMxwYVCpeP4AC6bVdniyGiVl6bh2JNKvudRa1mEoUvFM1jaAzeYxeZpY+4Y1+uimVWki0sWBpUoTIUFpx83I0cyPGZo8U9aGvXAtZLps4xkEKZo5pXK+LvVP4gvpki35LqkXWcxPlKpa8xLPF6LOFmu1WZE1UeOtwhB3vNlxvqDqHSF0azjcRcGYnne9cP4c2cfv1+ovhX3N/p1WtXER/9uoI7RKBwFRBmXrKN6ea3Bo2pCj/enXPtTlfGsnTT90Oq/moodnyNVeciqxdqljIwVvs9IcajUkMcAIAPjQt4kpHBgdc6xz4VJ3sQt4hqOvi4lFlxhhWHyEYu+VD0/1c3fMZZ4ZBJyU/HoLmMtUCMhppk2Pmug1pU4mipDXWGOKvEejoh9jShHb20KXeO8vZpzHtcQVfw5LUfvT7O4jwnp8pxVGn3W8uO1WsSgbOzE6ijHdiwjDjVf0megDnlsjXFsT5rG571YK6u6N1DC5pqHR3AxSCSalM9XxjySGL+/qNq30PptHNbhQH2OU+mxzlt1TGWfuXjtel7x99pg5adGXnQeOXcujyHriIGqjPuMpTz0CuVyuVwul8vlcrlcLpfL5XK5XC6Xy+VyuVyuteU/yLpcLpfL5XK5XC6Xy+VyuVwul8vlcrlcLtd90gcDWQzl2E7MXe2Z2pK++LcXeiQQARRHzCiUIqLEzv9u+3ppbPU/bK2LJKP6bDcPxlb1D4rmiiX8R5QoURgWasHMTINNw5CqiPNYs76zsNzfF9cXUrjoDBhYIG73wbs5cXxLwm8DNzO7JenkgifeSBZo161KxsaVPcHQjk9K2HPPfF7ie/sNsYtrnb23+WxnTyeC60yHkt9k2qBNNyTfI+BObu3uSvq1YCzTsSA/ctTFgx8RpOeRt74v8WQLvGSaAiFGpABwvBnxFwQpAoUZKiCOS/iS6SmEeSCEEEICVMlMMSqlfcZIc6KwcTlsoomAmGkwqzVxH0AqVxNBayr8lULZEE0s9xLbVheCSB0Wi3LMa8GTIpWQABtfB9wXBAk8SwWnGogCBb4v2Vy0+f5Q2jgdC4L4+EjsW8DXlUOAeDFuQOgOg7lgVm826WwNpRR7MyBrD6QfZjNBke4BEU7kenlS8kt0VwHkRYtXnwNTszmVeisP2G7AC6EuiGkmLoMoxVnbz9HGJAbWwNQUFsEM984UZh42/OR+BDkymADTBxToDPWWYqyw3sgrLZHfsukreS1+KgylT1Rz8RkPFIIm3kulPSdj1DPrcF8qaRwWbT4/QnS0+NFwVRDd5/Ykfz9z7iOd/eQ5Qfbu7Un65999X66/LXEe5Iu+dfqU4Ji3UeE3TklevvU6fPAtQfz+5z/6Fzu73Bb//Quv/LPOfum974YQQihKGcubhdjF7qXOzoB8PzY+3tmntk52dg0c9IMjQRLfeO+GXN9ajL3nn/10d20IJNr3ppLmK69+p7Of/4z49xrhb16WeefDZ8919j99cYEqvvmcjJk/8zf+nuQJyLGXb13v7BIo9M0tYM4xVouJ9JWtbv4w1hBrInv6qF1rpAaKspcslG8sjyT9Gkd0KLT5H8Nys1L1TAysgRxr8V896s3CFPfJSzQ+A5t1aGqeW5I6XnaVvzWOGQnhdgT2MlbPjoNozfXQprGxZSFELfF5UKFYiTk17O4a+zgRXsTXEZNsPD8mK9BuxM3qPMWfb5M6/kxLriGrs43eairmus9LA31iAR9gGqxeD7+n/SSup9YzvYhHLHTPUqiS2ugfbAdiCrMsXmqi+qQO43maM33iGNEQlboeR8IpjGhTNjUyjPmlSuMZYPpE/JURJFtF3GwVz9+6806SRsaVavD49XWxemp9bKKH7y6d+yl1RAqu91k7lI2/J7q4NOaAbE004B93vcR0L3myjhWQ6/H3Q6U6ciyePjHFyn9H/JD27/G8WuOD6jUmW8y6kZA+Fu7+vZPT2PQ4ct0Kv+rdmsZCr+7jiuRroliXxXfN9ntCkbUmtNotVkq9bEyjNn16DVZ7YtShqoumHCXeIVTo4zO8QxvhOYnPBAqXzeMGFOJ3+b0VZzWFGWWZjaanz1TIZoVwb9JUzwM80gK4W74v4TtejmuE53u+tIlT+Vd0MpUlruEyBsexUlzaRTHaxNqHqCwMLOuH649URcQ1xVK2e81LBoVX30t307Q/1wpZDz9pyTo6ROUlcu2w1zkhSJl1vfVHAN8udXxEGh/Xh/XeIRbfYa8L7jY+K0+JsYa9n7La/nb5DlmXy+VyuVwul8vlcrlcLpfL5XK5XC6Xy+W6T/IfZF0ul8vlcrlcLpfL5XK5XC6Xy+VyuVwul+s+6QOBLE7qEPLl3fYKARGTRivMo2GG2EtPzCe3M2fmtm7kJVnx27XCNUJr7gzPmvQtpICFueD11NqqTXxRm46xdT1RuKS7394OuiQJqfGw2D5eGFu8S+N6vs7OcwvjEFbjqOdEWkcoDjUxxav6zB20aps+qR2lUGDDvAQOeCShDjYEtXjytOAyDw4Ei3n1uiBkT51Z4D1nuSBZw1zq5zjG5mguCMhHhxL+vaMS5r380c7emMpYrTfEBY0aRGu5LdeODwWteeGqYC4fOXK2syvgNArwPI4+9Uxnn31dwu/WizKXwIoE4CcTIHNTIIhLVvrM6CuFYFGT6ZNiVwt8MbG/JX0WcL+6g8YRHTPyTIBTq9t2UZhe9MmUyM0pbOk3YS7ozgx1VKKe6TM7mG8h9yWYWjgmQi3o3woYHMVnAc6WTrjeubIwiGAGsng2krKVG6jPTbk+Gsm9B8D9HgzOdPb2YFF3u0fkvlOllG1/JmkeHOx3djqTOpxjrAxvXpF8YVwDdB2qJs0wADJ4IG1Yon4G9OlTGbNFJv12CN8zUz6zQZgRTQfUzhiYvuIWxr7C3QErDJ89Rzxz5LGd0ziPDIB4naDMY3QDoqkzoJHYJxOFWF7ksZhK2idT8R9T9KXLibRbADp8MxcM7/5QMNbD48Bxf6gJ+4rggJ94R+rq6aGgys8ekb7y8eEDnT3blX54/oqUZwpE+7t75zu7avrZjzz9OckfOLC/+63f7OzjA0nz5778Nzs7HEge/9HXfl7SGV3s7OzYog8lN6QvZ/tS9iOJ+PHRWPK6MRD/OpzL9aeeeLyzz78q5RmiP3/hcwvkfYH2uXZLEOZvXf79zv7kM8AaT2TMTvcF+3xz9G5n//L1f97Zj/+tPx9CCOEzP/bnu2tv3BRE9Gwu/ljhKhUXDP2twjwGF5fNmjA5kfSHI67hcCJBNw4rA8fbRwrHZK0/2/lFrTdT/F3SJ6aYaz+ujy2EHMvZHl8x7IG1VWhzXjeQvFRsbV0FotqYwXvHFFu6nyhIE5OH8aiOL+ix9GecgjSl/+//PBJCCHlgGB4ZIYohWuuwjKO7PU2FpWQ6ar4Kd1bKvi+XK5UpovnksnqmVXMw08e9oUX8Ig4cI5IgDi5Qa6N/JgbSvC1SRaQxccgYNKUaSj06CJ+1I/kiUjGo53WRhVDnaE+xRkszVvqdn8Mq47mvUqxc1lv8OJk2jwphauBhKQubpvC0pB1GfJyeaSy0KJGsFnqYZVtuWxaHKMo+WoX/tlSrQXY4vnEdH8tHk6SM+zIVt/Fo2OHHedyQaqoe85uF219RnoqZsvK95suqPzKsc3XndIo+WFuFCY6HqdSRL1z/5W3g6N8L+GN1VJBxLNqQGOA1qtwaM1bdV2osG6jNSJRWOvRB9V0ubbm2qNZ9Ocq5yULOR/K+bt8sDpvHbCjFmFRYYTgcjdps1znM3+p3jJXCW/NdEZG08THWWsTxprhvqKbIePsUeOej1i6qqRrfGOJ9k+t6HneQ0wcRdY33BUTyD3C97SuDNB4H/UHOzo+1Bdcoccy54H4T3DfAkVrWe2K+m0+Mek4ja2j+zsF1UK7aG+t9oomZvpGO/t2lzVN8XWnOEWxb42iZKjaRcqmYxvuS5b8qI193q3uZ89ZJvxcC2lgf98EXH7YOG4d82Gl/EI9aaOU7ZF0ul8vlcrlcLpfL5XK5XC6Xy+VyuVwul+s+yX+QdblcLpfL5XK5XC6Xy+VyuVwul8vlcrlcrvukDwSyOIQkZO3mf+4mhk1QS9lswx/0wLMR9UgkC/FWiuiILc+kcrQIBmu78zDEt/dTxOqugyqhYoiCO6W5agt3nzgsTE5uoJHq5M7dqs+28oGxq7wgfvWQvyeYhdVIg0H0qsjCT5TEZSuEG+4lzYycpFg6rHtgQAYp8JdEex470dkbRz7U2TsXv9vZm5uCPM2yBWZkd3Kzu3YmEYTo5KYgP/fPv9TZDz4uGMnvnBR8740DQYE+Eq519k20Yd0MijnaePO44D/r9wStWZ0SpGYFBPItoEBOPiTlfPjIE5393s5bIYQQ9oj+Ip6DWCp2fSA6A9IMU0GEhlJw0HUNO2vQqTUwsEC5hFriK2rpZbnCB8axFIqJly7aMFWIVyDjxtIOSSlplsANz+bStuVM8psQ0UmuX1uPiIPDd2iM5ZJIEiKi6JNwfd4kkyeSTjGVOtwHfnt4A8heoHxz4I6LHEjg41clnhYBPZR2vQrscRhtibktWNtpKu1Nztn2ScG5lsBBT+aS92HTn4jfyoDFzoBAngOtmqeCag2lxDcryZYDSrrB8BCdTBzxDG2yOSRGW3Sg3D7TIQJc8pIWi/zOkaeDY+JLiEedcDIGVqdWODE6SqI2F/dWQIFfG4mfSLbEH4Xssc4cnnpYwmxIvsJMfN/86oXOHnzj9RBCCD+ZP9hde+70Rzt7r5I09zHGRidl7O2+Cx+4I0jrt/LXpWhTGXuf+/CnQgghjDclf7/xO7/d2Y9uS17+nT/50539jZfFv//6K7/a2Vvwn8enMg4uX1iU+eSG1NWxE+LTh/vS349uSB86kkvfzwYy3l55421J56T48uc+9Vxn7zf94sZN6cuvnn+zsz98Utrq4W2J4/K1Nzr7K+/8i86+9UVpz4//J/9dZ08alPMb78p8NZsCZ55J3zuSip+YELkFvHU1xHxArN5kGbWk140WOshYFyXxdQnvrCJHOaQAaiU98JKJyhdxqsBeNfnVGDQiznB8AOJWK0IO8bCMEAthPZydtSbOAtf+8B9cNyp+4SJMgvn0XhDQ62hdjNL6OOSmoNa6Ev23sqqnR5ptGNahmtOM+1KjP1ndQGHOOqxvvC9RCgNbxntopRCZyyg2tcaHmaN0U8StsJg1+2GIhuGzYVLVS38nulE/R2K9jzk1ZZor0G6JgSq3ZOHpLBWR4VQHrv3kOo9SyJEvha4mxtI4ziaWVyUD48x3BCTlKqwz/eRdHu1DRGZq+WkusyLPmOvjY9HfVNeKY7+r+4n4W+FiLcw4te6bgFheFPIcz0+1Oqtm9fuHaoUfujfUYRydfbeYQOV3enBozXSayxZ2udfxTVU8bgu329qpgXgN5toq/t6K6x+2bTuXlWrM0I/zuYcOlmhPHOeScF0G39eEj63lQrDrgcMnQR1mgWu4eDxtmTMLo2ygRc2JeYVU2Ygfpf9SWHDebfWtO+dF46oNNC/swsDM/1GhLhM8g6v1V8RRFtVqf2R5R/0swfdFSLNcXvPQv/FovQHsDMdoJXgPyfA80qQ9M4HzfKoQu8gT39PyvR3XrRhjOd063ikMGx+vjpRQiFfkD2OZ8amqNQZOd7yXOmqJKOG49JEB7MNo85rt1mCf+XzF46XQJjzRQR3lGF/aKsWOHqisvxOTW8X9px6/Fn6+avK0eh6xxnVm/UZCtPuKeUodL2EEXXcuPmzEr3l8Zey4h0Mqg6VV65/D8qnrzAEqL2vi6esVR5BYx3L0LafvkHW5XC6Xy+VyuVwul8vlcrlcLpfL5XK5XK77JP9B1uVyuVwul8vlcrlcLpfL5XK5XC6Xy+Vyue6TPiDI4jiCy0Lotpr3+D15oFAMwB4h6hzbkAuEiaHQcsSXmgAuxA2bJSSSd34I+GLK2jZNtego/r00d1XH4yBWrgSaIA/LyL4QBI1AbEi57vb+Nb4hyIxt4laaJqa4NsIo/Ff/fPUJmgEvUMTqP42jGKoU6FvgTKajc519dOOhzr5w5Xfk+ieOd/aVW++EEELYnkkcg4H098vb0rMfOHirs3feFhTn/IEnOzsvpNB746kUo5J4pg1uOJvJ3+cnT0r6b7/b2bNEsLppKcjNKTE9p6U8Tz71qc5++Q++tchHIajQMBR0ZTVHmRVWV/KaAyFbzAQHHUqx0wF8SVY2eRXk6IxItmRP4gjHw10raRFEwDhlQOmhT9S5oEXDSMo/roGqLaWcM6ByK+CJW67QoJQyEIk7I8oWCFeidFOgfEuFqpHrw2wZF5GBU5MAFzUnWQRp7k3RtgfSz8p9waW22JwC2JtqLPUzGAvONV/Xf7gAACAASURBVB9LXdW5II7rTPrktUekD6eZhM9ywb/Wg0XfmgOpsw1kzRD1PQD692ol/ekIfMYttNUJoJF3p4t4BmiTA9ich8eTdzp7B/jceh9jbyroW4XzABq63GjqRXGH5D5ihAJRR6jDAOz0IJcyzwdijxvM7EEOxOz2tmTpzKMSXyHtUIDROXtLkMGnL57v7CPvyfW/tvlsCCGErU1BEO+BtXjxqqCOxwXGAert5SuvdvYb1fudPZ1d6uzPnP2CxDNa5P23fv/Xu2uff+Ijnf3cx36ks3/h9/9VZ7926ZuS/jmp88l7Uv4t+LWPjBd44Gz0gJQNY+PkCemTm3PBBx/dkviuT6WcG0cE7/3kxz8u6cPHhsmir+5fvt5devZxQUBvjGScfPfCVzv767e+3tkP/51/t7Mf+/LPdvaVa9IXqp0bIYQQtrBWOX5U4i6mmJeAah+he05xJMAEYzLHYQaDUbPOqSweUPwyRSxYdpd4OIUGspA9BoGnNI9eWFzn+oTHMaRqUUQMnFy2qKhcK6cWYjgiC99LhK3CON0xNn2fhRrqhXQyEIy8t13DW8eCqOjWxDulRFRly6VO1RqTCSnmWWeqZwUEt9bZ0fuIEDNQpAnmAz5jaPQu0XZ3rjv2cTWuUM4E1zkfpFjntf05RWfGtBRK47mHyGY2icJOWs8kHWoadYg1GTGBiqZGxL8x4BS6svGJPYhspvrgi9vrDJsbYfm8zvj41L0qHaal0dFxrBtFv1Mq1CUC1fR9TVj0Nz5TKxQ6xlU9i/tJG3MG9OEhoOUUadFI8rBhnRa2ri1Pua6vI3axx/uPmOgbLOkxG0ddV/qGzrT6+d3KwhdbYUTGMQEGLnudOuyDilfhiYQP8T6h7Bh2sQfWvq7jYyZRPgZ+H9XW3qmRm4gD84XCF1uo2CpeG/PWsxmVxfnPHJAGbli9qYy00bxGiB7pV6reiEBmMsvjUI91o/+qY+Y43qxeFE8zptp+yRkPf5dITROR2efYB+uIuKaerXegfM9CjLe5PsKxLAHvCOrAe1ssOJG9QBMTR4w15gBR85goC/fbXmc6XNvw2YB47XwQH4c8mWOUxq/nzTozyeJtlXLuVj4TYRg3jktLIgNUIebVQgtrCNQhj+vimk/1IT5LNOVg2yufhrq1MMWJembs3/fNUVcZYZI7z/+357FtOHtuX51Xhe81wvBduvXMHFM/lHHv6HTc9/AMaj0zrvptbd2jSPrE88epPphk8z3CGmW4Vxyz75B1uVwul8vlcrlcLpfL5XK5XC6Xy+VyuVyu+yT/QdblcrlcLpfL5XK5XC6Xy+VyuVwul8vlcrnukz4wyOJWfTC8w9hOYPAFBurv8S3wB2E9tUA6Rm3l1arUVdvEVRw9djubW8kVUikeURSDa8javl4oYoDiO/TWKtxZJDPx68jXIB5ipQZm1HHEDVWuKDQxG+lqMtJa7aOwcoVgKTOgHi/d3OnsZz8GHOQbH+rs7117sbPnYYFvrIHyrYF4y0eCZw2X3+vMq8ee6uz308c7e7uWETcDNkYhPwaLliuBvDzYEnzvdip40v19QSMfzwTBPElk9B0MBcNy4rGPdfaplxb45vd3LkgZgOzVWGp0CvDEEmKK55LHFAjZ8UDS32/KmdWot1p4d0kKJGyIS+M0cJ1sleYPc4UQ55/Zr8qoOQHiOAylPEPgYXKGb3HDKE8FxEpWSD3k6PzTQrC6dRCbiGGSTUPbt1GGXGF6iFCXfrUFTs4M/YP1WQJlnDfoF4U2nx/AFITrvAKCWbNsJL43BedaDcU7zUfgHY4X9hD4nD3kuyCaEG0basGs3kKnkN4cwnX6zGbslXO5r55J+wSgo6+hzMrrDSTfOTDmM+CDB/AV8wbVk8zFNw2BfZ6OZUyMgYCebAsSOAEyuhwJBjegr+435cxuYC0wRHxg821cFl83ePN8Zz+/I/d+ukAeS8Edl41PQJcJ20Hq5CNz8bsVJvLXJ+Kz/mBH0tyb3OjsHzn+XGefPiZI4N/7zm+GEEL48qe/3F07e1L68v/61f+ps69sSDqzDemfg4uCFB8kUoejbSnb0eMPhhBC2L8hefr0Y4IavnZVsMJbaJ+DUvrTAdC/z37mM519BHNJcV361oUf/CCEEMIjj8pctD8V7PM/eeMXO/v6k9Ken/h7f7+zy4cF33ztXUHR57uCgz5xdOGzr0zFX9+qpZxci2xIV+7mpRBCqEoZK2lBjBT8V4foMlCcHI5r0oAUYk8h/u68qJgTCVuTURUPz/h4NEe7FlSIW/idHL6J621i2Cw0ENeTuUKENsjREF+H6nzLmKiQS4ULNRBuLea/qOW+Chi0QqH58Dxi4LcswF6mjj1Z5Lc28MZUss6aMOg1QovqI7qwVs9GSAflIUqX7cbwRLvGKGcmuomBE52z2L1qjZ3eGd9YsIkRNi2Bc8OcSkQq780UtnYxxlkndUHcP/wBVl1qXRJ4NIOohCPIVTmb+Ig/RzrEIefshynxeaK1EK78nx7I7xgm2ArDoyYy+i6sZVMgFRV2UfUVlcnOipEpeU09rtarv0ufoc4zom2r+BiSdIgAxLNzFe/jtAvjSWAVqk93fTy7rj5hyYynrbA+KLt1UW1RvLTKyGqULucOrutT89ii5WsKO6wCAGHPSlyznKuAq8oDmnEfLvZYpZ/d/evA2PrjXnCFxLLquBFn27fpGlesg25Xn/DiH+Jzjl6XxI9F49rSWse0Po7zKY9cY/85DFR5COITV2H/bxfxxfp14zp4x/XSVHhryw9FFiDavxpxc47ugwIvY9d7YD5NVCvmPeMdY+vXiEdlX8IJWfYczXcH6FHFEHMt4m/X8CnuI8o2h88Y4N3FAOjdnHO6uo65s3F+ubEWYJXwnaHC8KICBkl83humy30lZQ8mMpjr55rzPNYuEkQRoOmn2/ZS73RRx8QEK0xyD/Q+66JFMGfqPoTldQNTHF3Ah9vqwvTN/aX6IZtcZXj5uVP7S+bJSGdNBDGfA9IVwaP4/DtdZ91GBqjV3pavs5+r7g61nKwq8AdYh41G1nPGnY8wOsy0fYesy+VyuVwul8vlcrlcLpfL5XK5XC6Xy+Vy3Sf5D7Iul8vlcrlcLpfL5XK5XC6Xy+VyuVwul8t1n/SBQRa3OC6FKlmB0RhgC3gBnEURCxxCqIhW67HVnpiRpLmXKGGFDVXb/pNoII0qkSBE5c6b633QQJasLdTqesNxWHc7vIX/4L2ZsWW/XLVN30CSKBmfEKzCFJc96rAm2qwG8stAiKyMz8A4VwqLsB72KdYXkoz9FNjQbLuzZzPBVT7+iOA1B09IOX/7W4I1Pnf0TAghhByY2luVxDcA7mT+1sXOvvHCC2LnJzt7VAjqspoJLpPo21mDTamJBEslr6Pjgpq8Bkzy9uOPS3y70lY3Z4Kj3Dj9YGc/dvqZEEII5298v7u2VxAItIzKWGRQrpfzJyWLwOBWmXif/WoZCZwkco0IwnktdauJdVIXhfJZEs8ITJZJ2kZBfJuEzXPJK32mhQUbo/yTTEbZjDNHE2cVBNW6CaTPPrC+A2JBWeel1NuEzQ98cYuaHM0FGzorBI9aACcagEy+RVZdYoDD4NhbvDTxNYqYlxDXZKBkkE6RKThhZ42B5p7sL+IkGi8YaO8B0kxSzHYo86zAdfrjJp48lz6ToU8QAXywJShh+uYU6c/oeVPgmLfRnzcX6N9kQ+KrMrGPDWWM7wBffAYI5MvgAY3QVyczaf9wsN8UQdLemIoPIJr4k++909mPv3Opsz/37Gc7+1Yhfur714DqPbLo5ydyyd8R8MneH0k7fOPKK539g9ckzWPAr//shz8v8UzFT33jtW909r/9p35sYexKOv/zr/6Tzp4ffbezw03x9ePNJzr7aHm2szNQnx//8Ic7+40XF778Yw8JLnl2U/rP6S2Jb5YKuvsK6uf55z/X2Vs5kNGXBUP8Ltri3DMLZPL396V+vnH+2/L3vyzI5I/+2b/Z2W8Dxzi9KPV85EB8xrEtQRlfb/rHYBN9IpH8zeBf9zCW0imw5Ojj4wHw85WMt73pAs29hf5rifjiiscaAB/ENXEViEnujykmWrPugcIkppjxdKOwjvu9gmjVVLGoJB3km2lWCuuncraUjrVuJSZQo/pXr/e7MGsipefqmYVo19UoI0nz/uKipA/1qIc63iap0VbDSH1xxqtU+2Fewhq7MurNRHdF8q3Rs0BkV5yvET4hVhi4UpR/invTZj6u0JdSzJdcC5D+pXDItNG5KviPEtjttvgJMNrsY3weZZ0rPJpiV9+5T1bVKrBqCDXqOUnjcVv4ta7qDHwu/WFuoECJWZsjefXYQBx1Gw/dYR3vVxSvzxF5QaSogZ2UOLjGJ7Y97rOCeh6O54X3VpEH4tp4TqDZB+XXC48X+XsfhJv1TqO9bo1ZhSns0W7szalRn7Fr6pQPRblcXc7aYEPHQvdBEydcv2fxdyRJ1f8dhQIAK+R57yh6aRVa+/b0e8VZL8+16j2hckfWXBevKxNN2KJie7yTsTDjBY8pIHIW80f73ozP7ta7TEsqL8Z7OGpV/WscMG+Mx2HazQ0sewwrv7iPDGpej7enKsOK8nBkrp7pbpt3jPTbOYv+nUh+qs/am3Mq7bybO62BirWIud41xiH8Ctdz7boxTbhml/XJEGv8LEeaGddfEiGznhB33JSTa8wBHTaPOOBzCt+j8zqc2VA9S9FXNH0yja9ndFi0Q8Bl+uDS6FHNvXxH3cfrJXjnkXPtXcWfn9rwmYEd5oJCBeF19Pc0NfqKqpZFeBPt3WP8WFLvxtt1QZ/fNlT662GKeZzMOtntM4+psa/OlVj80yev91LO2G8NfTDFayOT71KHheFvZa7Pes2Ld8YU83qftW+fNEPwHbIul8vlcrlcLpfL5XK5XC6Xy+VyuVwul8t13+Q/yLpcLpfL5XK5XC6Xy+VyuVwul8vlcrlcLtd90gcGWdyqUjizeJh2a3MBhsYqZG0IGkvF3eMzhWTjfvwYDghoXgsrfMj4sT744j7YEG73T7JlrM7a+BjiUVT5V9xnIUnC6q3f5KbkdfTyelI4ojh6rk/UsfxWEWRLCBrjwDDlXRaiALYzSwT/ObspwJtTZzc6+8qF73b2a6/9YWc/cOKE5HG2QFYOK4n70kgQjEl1ubMfSQX7+M7ekc7eqGRUlrVgNHeHH+rsI/uCsWw1H0jfHAC1ODgOzuZFQWROhbgZ0rlgQ3ankubZY4929hMPfyKEEML33z3dXTuYCra0wtAASS6klbjLcfUQwgsCc5IBbwnW1aiJZz6QCBW2vES71ROJu5Y6zBOJm0ScA2JGIqga9rFCog456jnPJY5ZRh+H+GrgYYnzbfvtUPrHvkJoSb2VRCMT50Y871zqqKI/ni/KPwXiNlTok8Ab13PUFRDHVSHxDYFMLrMDubdJvgI7OUUZFKqUiN8QH9cZ0wEiZALE0ChrkSyoE2IX6cdxfQA0NHpeh5FeZACIoSa/5QhIP5ShIsJkQ5Dj5YaMvWNbgg7PxzL2D3Kpl33Y46ZfTAbigwLQ3rdQ5k30j0toq+2phCeaegQ87WyyCDPb+Vp37aH3b3X2h94WX/PCOXEalzYlXzfHj3T21RtXOjsdCc59vLfAuZ95SOrnB3tvd/YvXf+Dzt65Ln7yC9vigx5/SJDnr+xL3AcHv9fZf/lHf66zXz7/cgghhF9+7Z911zZPi2+obwgu/IFcML2bN6RfZyMp27mHH+7s11+W+eDZjyzyle5IGxfoY5tHJM0L74k/eOGzgilOg4zP3euC5d65fK2zzz4lc8CvXljgib8zEgz9T/z9v9TZex8TDP6Ft17u7ONAAk+yY519a2OO6xLneHORr+m+hD1RSZ8YDHLcB2woxnU6Iy6SiC4xk+GiPylSeA9UrCViijUyaDlsYaw9uVadpvE1lFrDKL7jva9nLZzsOkdzlFx7cy2PNQI/Ma0V+rU//I/31UDIpwpVbzBXDSVE0d/lERiWrGMvqG7eVc3K5x4DoYq6rQyEWUxEqbIOraxyfJQK14k52MBlteWwjjxJ1NyJ9TYWdzPM70nJNDGPN5cVctI8liQgDOZxrHNKIO7KknnH2qXBnxLly6NfahyNkJVEACIdq84j5eiHXkN7IjNq/BpdvMUXqkfxyFLyTnkhYi7FGoEoabqEFiFbK78Df8w+jv5GfHONNTHjoVdpUaN1aiBr2Q+NI0Is1UaFtuMmhi4OIYRiTjxqvK2ydLUPTiMIToUV7oFtW4Uppm2h8SKkv+V8WembiNQYeg5/14HjcWiYspGz/kp6Iu5iKiOsRdMfqjLHkZvWkU2q3VbkyfQrFl0zLPcJK6E+eEGrDMo3G/25ZaHHELwh3Ia0NmrCQmAH+Jg2dc5j+boYR85Bho9ZBy+eZmxj+A8kVFhjgn66sQv1Xm09/GWv95Mr0eqw1Ts5PAMbvsfGpR/u+16FzVV43sj76JTrU+YDc5Axrnl1gDS5zGuPF1HrQ/VeArHgXZX9PnrFvAcnreYc2Hkajy/BvJtH5pTFDZE0VTLo43yHo+ZLZJfLiMroz+kyGrkuVr/HV62N/pkY83hrZwmP0VBvhaL3cVFuYYrVvegrLYp1XTSxOv7EWitGxjLnReudWB/0bWL4CXXEQey+Xlhhw+9aeVnhP2rDjycGFv1+at3fiLr+0QONfBhSvqbHGmpdBPbd5qWvfIesy+VyuVwul8vlcrlcLpfL5XK5XC6Xy+Vy3Sd9IHbI1iGEeXuwMXe98msRdaj24ouBAr8n8zuQDF/Dl/jaPTW+9B/icokvi7Iq8mURwu4g1RHiLvGFyhDXuYuX5eQOXdn1G/91nQeu8xf4OfKlPr7h1174+qiOfJWRG2lyJzLbYYwvEHCGetjFl0opvozIuvDxdtVf+0jbst4q46uHWWSnhRU3Oz2/OuNXNtwppr40tL6wa9KfGwekFxW/ZMPXRAl3cYTe4leUezj8/VwtO35mW7JL7UO3ZBfnqQsXOvv9IxKmviy7ovY3F7uZpsjfOJUdUUPstAyFjLfxZdkdtv/MD3f25MIpSf+o7DwLQdK/3uxwHBdyrShkJ2z9kOxs2v6+7Ai7vic7zE5tyq6pU6Xs3ruWSjwPfXyxu/Whbz/RXXt7R+IIR2UH3tZcyr+Hrbj7iVRAVnBLLb+kk91h03ZHYCK78cYJyqnGHnq8tQtdjSvpn21O6kzi2ED/mGGH7hzZ5pioMN731Jd0/PIfPqGxuTl4jPzt40uuKrIzP4QQ0jG/YpR6GaFs7cZIfqFZY1wl2BXLr70r7FAN3HEDXzLbk/GRby3yWB1If69m0t7YlBHm2K25gR3MCXauzIfYaap2MEtbTIsmLexI50dlVSL9OmAHYpVJ+gG7IUKKXbybMq7DVrODHTtey+1t+fsR2eEets9Iihn9oeT7Kr6oHIzl3i3Mo/ODZpdmAf8xl3qYDLED8QC+BJNaclLG8oTxvP79zn7uzYVfG0ylTk4g38c2JX9TVNW5M7JbtEC+dndkd+mRodybpQtf8folifuXXvutzt6Zy67MP/XYZzr74dOSzr9+Vfzkw6dkt+iPP/cznf2Vb32ls39w4ZVFGUayqz9ckT555rjUz+xgt7Or49KGTz95rrNf/d6rnf25p/5kZ1+/tqAKTIL4ww99WHz369+X+z796Gc7O5mJPy6G0vev7UldpFsyN/2rC7/Z2Zd+aFEvP/M3/m537aCS+t57V3YfD3Lpt/Qr/Ap8i8SAQsZKu14a59KuuzXGlbE7iztUizz+tSpGW9hs1nz7xpey9LVqXYK1Azbpdf719jwO6uXvKbkTlqtXrpVHxhe33Dk7ws1ZdF3IHSLxhUuptquKmYTRcuCgaQwlw7dfmJtfj0tmB8Ya3/pWle3c7rxL4KP5bEC/nxi7DlhXNb9Uh82ylc3/ZBGyxZ3E3cJ9NmS1qfPZgH1vFuJSX/nGixwmkZ0brJ9MNUkWsfQOP72znF884yt4lL/ttiV3/OIZpEi5xua6hesFjHe15Ylr9SZO7GydT+S+IXdajLj7leMaeTF20c5KPkM0/YM0kzL+zMLdDXQ9eRrvWymfPZpKnM1IJ2HZuWuY/RplQF44ljMEanNYqj6DisD6WfkApJMZ/qtEmyfVcvy1SgbUFq4nVXsz9viulBr2tE2A7ZooRx69T+2K4fYbjjf0uSqypUSTsEA/wWyT4XoS2N+XogshhJDzGThZ3ombGr6kzy4SKraTgDtYcj4/qJ3k7PvLfTkEvUtiWmC8p7w3be7j1ieUU3VEMTkfcE3cZzdmTIrhYFSh1ffZV9W4rZb7vq5uvrfCVe4Is8oDu92Va+3EVT7D2Gmq+jCepVRdxB4fkfG0ht9XlAbmG1Qh7uoL8XwNuzHMv8MfG8QPPtOrNlHvjSJzJ3fg9yCIcH5VdUu/jzrSwz1dulap3ZIsm/TQPJLv25IJFSgzrV/njspCrWvFnsMhlUZ/t97t8Zm+pWukaKuKKx34WrYVNwmyXthWlRpvC9Uo7xR1xTwNMemPMKezPCxzBb+f5g3poeb6lO9a4bPUnMaxLPnm7uf5hO8uEL55X6NeA5XcFYvrrHu1izPehgVwbVlToeMB+lUmz26Kr4N2GGdYZ6C/V6RUKLINou/ICHx/hjWE0cfUK2i1MOH8Wi2FUYRKA9eQZvSBTMfYqc131s14smgZ1q5Yqqri11U8apqMhOf6RE2dcj0r4uOt5i7iCCGu5tyunhMMUguzpboh2pZraIZoCpqq9as1h3M9seb6p+lQirildmrH70srIzzC6N3hy7+73Ms+0D5rvsqsr2XdC6E1+nejHaydsxatayV9li9rLKLCHXMq8h2yLpfL5XK5XC6Xy+VyuVwul8vlcrlcLpfLdZ/kP8i6XC6Xy+VyuVwul8vlcrlcLpfL5XK5XC7XfdIHAllM5caxytzu3+IGkzTO2qmwxXzILdMKgaQ2dndWZqDIDlvqMOE1drgTb9wLDaR4AExy+bf4OcrOuIkM7vMLPsOHHgcrd9kztqzPiSThlvGEqAkiWdrt+KtRO0SylETMqF3o8TqMtRuRecTDEVPcBx2xavs+UQCjoaA9rhdA8EyBBT0uqMfBhx7r7KPn3+rsC+/sdfb2yQbCSDQxBeTENAXuZE/iCKWgIUe5lH+GITYcEDOmoE0hhBByuKgp0LOjU4KBvXlVcLPhnGA5p1O5t9qVgsyPnQghhHD0+EPdtQeKNzr7/SBI5bwUxPAAONOKfF5oDGbPjNiUlliMZp0k1lgmi4PoFXJyFK9DkmmwKUPiCIHPyYgGipbgNikkDrAtQGRsNRm4RZwZ/k6UoEJqomhDC19EjFiDNU6AmWKtVWOUE/VTovwDIFmmxEscEeRr0fSzdMC+LHHMUPXDifTx/UJsAsiyKa4rzIj05zwtmn8lfxx6OcZPkQN/GU5ImG1BgVbbgvfeOiLI4sFogSfeG4jPCPAf5Uj6+8mJ5G9/BIz1CMjRAmj5m8ArcRJoOPsnSkF4TxLB4IZdqR8iA+eJ1P/spW939pNvCDb3kWuS5qntsyGEEMZB/MHBTMq2B7BsfUxQvrtTwfO++aIgkI9uSphsW/zNS3uLlvnNCz/fXfvYSML+jc/+dYlvKHn5P37r/+3sv/zYT3b2Jx4Vn/V/fv2fdPbF65elbMcfCCGEcO3Gxe7aR8492dn7OzKaN2ppw08+/YnOfuubv9/Zn3ruJzp7B+y9nYN3QgghfPFLL3TXfvubr3T2ww//UGefPCF97OZYUGBX3nhZrs/Fl/5eKaj8U//elzv70z/9hRBCCD+4Ikjj8e77nR3y+DxOFFi1JibosKVQdZGsxI7cCEGjlhR30Fi39cHqROMjDlmtd+PrDPr3VVq35hX2SeGguLZDOdv1XEI8VxyfX1pYSHM5tQJ7pJ4HVpe0UtxrtvOd13NzIFQHqJ/SQDD3UXbnJHtpZR87JKVW3D2KL/0pjsW0pJ80JTyfNwZq7b+wU+J70/gzao31cVHF65DI01KNA6yJ27KZzyPEG/JoCAlSqPEu10mna7HoGnGGsIr3hnUgarFWa0XiPXFn5HmH9wVj/Gr/KuXMidRUJMVljChxd8RCKgwZcZFqSc58WUjaZQSiNS9Z/ZM4NYVYXvHkXat3JasxcerZ2HjupwT7effvR9byH/Q7jINzABHM9LVAJnLtX6r+vqyq5pxyOL4uhim+Fz86Vzjz/nNDH7yghdFcR8QUlxxXBprYsq3jI2LSmOIe6Si0Ov2KgSvteouE1XN0PF/E6td13N8oH9yiK4nLNnDIFKYaFZ6dXGFGebxaW9GWP1LXV68FFO5XM/mXw/IZXT3+K0BtNJ0qMi83f0BeGn9MHDHep5RE7PKII77HsNKMiL5GHV0Fn5kZRzbxuX+QxV/Lt32SaOCMxzTgOSlDOQf0QTy2DnjgjeTOaXIeS/DiZlYa7+Axj/J5KOe73FSezbNmYZKxDKirQWbMfxizXE/lal3CeongmI05el30fprEx0pnqbJbYymO8rXyOCAGeI1ntnuRhXzt/l4bz3fWs6ZC6eJYklUZMTDS1jMypZDn9Gt3Pafefd23bctnCet9MPtYYoTvU+bD0P18HlxX3dq7x+9Nlbn+WD3XRtcUvebOfvIdsi6Xy+VyuVwul8vlcrlcLpfL5XK5XC6Xy3Wf5D/Iulwul8vlcrlcLpfL5XK5XC6Xy+VyuVwu133SBwJZnIRaIUBiim3/JRaB27QLtZUdKBuFY1pGoq2rkcKCyvXsEHaGEyea98DUlYe8Hd1SrjB4NPnbfv+t2hpXEC8bbSJXLdxvTArNZ9yngLkGGjmp+3/DoLEIohL4iXTNXe3ztv6JTZ1KbynGgiYegQNzAWjVU0ef7uyzj0rZXn71a519q1jgRY+kgr9MgRQmBmZKnOvuLUlndq2z9weCxEM5FQAAIABJREFU5SzBUxvkkv6wXNhJLW4pBQB7txAs5qkHHpA4LgkKc/6oXA+lYEaLiaBD904sMK9nPvKZ7tqZGy919sVKEKZ7k6MSB/CsaS5lrqo4VjgHQm7eoFWUH8vZJ4nqIF8oju6yUJOt75kgvlAJvmWeDcNaoi8lbieTdtlrwxArjyjG8MGFKgXQc6w3A/9x0ISZY/wcwci6hX6jQDrI19zCSwwFZ3tsush9clSQrDcUt13Sme1KP9icCmJ3f4AcXBRsa5iiZgqgvhuPP8fkkQxR32NBKocGOxxCCIMp+tj2Ebl+HJjiTbl+rcUNowzkWQ2BOiqAVJ4GwRTXuyjDSOrz4Jjcu7UvfqC8urh+cyBY33EqvoGz3d5b5zv7U6/8oLOflaEf8uHpzr6SSzppeTWEEEJVStln+9ImDz8o9VBdFzzuAJPtE6ef6uxiW+roD98SbO+F3QXW9wtjwQH/W1/8qc7+/Tdf7OxvvvKtzv4vf/QvSRmAyPoff/Ufd/ZoeKmz61T65MGtBSb50x9+prv21g/e6eyTG4Iv/uHnP9/Zv/71X+nszz71uc7OwK68+Ib4vs//0PMhhBC+++t/2F176EPiuwcjqZODWvL3znu/J/k6L2jk609Iv/nY3/trnX3zQcHFX3l7Mdcch3+9dUL81GBP6opztBqSPVA17drJQuP1UWalg3iyZi1b4yIxxVzD0U8NFAr07nBAlYEctdaNRBOroyYMlSvqy8LkzpEZhZNX6C4r1kXdFUC5Do2FUxwIdw+Cbyx64INTAxdarehobJMZEbMrU9TYOrU+XQP72EdWH0ojz259UmPfzyxcJupc4R0jY1gdZ2KkqZ4rkCbRu0Q6YtoJebOmIqKyLom5Qrtx3YRBU5ZclxG3ZyB0GxPTvEYQwhxkHGMGKlcdH4EWaDGJwCUmxBQjqLmGU945voZrMWsWVq3C+iMzEGJ6rOBe4hgjfroo+RwX71d8rrFQ8SQD1kYYkfFMW8XLQ5V1/Jk6Fn51Pm571rZuVlpuozTwuAzjLgP/SSQcEX/EDbco+jQBcpLdHThivv8piRmt4pj5imhmzB8tqjgl5rLHXgX1viKJlzPeVnfvi/u0M9VhTvkugthORdjne5b19mq0ebFmOY08X77vdvsOi4ElFUm8vvnujzhTvS4Sm5hT4iM7B0EcrzHDcJ4vDNyw6p1qLbZce8kaR36FoPHFg7t8J6jxzhynGNfE/XKuC/H1Rzs3c45mXSXwzVkWj6Oq4s8BVB5ZA5Rce9dD2AwrcVvHXqj3eZF3yezjOdf+arzRBxNPG8fq1sSSNvETLZ5iAI85t8O/5ep1Ev4HZj6K+9Ui0odKzNEj1O0Eg2xaSAuN0/jPDEOOveZ9Uo7yjjLWSTSKkFq8cM511pE3LbJYPY/F58jEeH7LOD44pxnhu+wZRwZwvZsayG/2Q7qMNv0YJv/2/PWRFc9hyMJ/m88YLTrbQM/3wUurNSHGTbrO8TyGD6jv8nldxU3cehrvB39UmOI+6F+dUPxy9J3LIWnlsY49UMKcU8y1yKr01Zojfl/fdvAdsi6Xy+VyuVwul8vlcrlcLpfL5XK5XC6Xy3Wf5D/Iulwul8vlcrlcLpfL5XK5XC6Xy+VyuVwu133SBwJZHJIkurW5BEYiU6icsvkX14zt+MSQ9MHjzo3fqKNbjo3tyblC8IjmteS3VuiK5bgHihYQx9CprFhbxsFjIpo5hjxVRLYeiN/D1rxHMoPD3/neydym3gNVF0MGaLwx+jJxVYdQtcVccMT5piB701TQojtTCfNyIhje048JtvfYlqAmz++/u7g2krAhQ6csgK4EtrTcEdzvxkRQreVYcKX7E6LaBG2SNf2T435QYowD11CfEJzs+J23JC+TXbleA9s6lDj3J4s0H3ni4921ze9K/kYowyQRPOowAQq12u/soFAxOcIDJ9sFIbBIys7uU6UCj+zTPYjumLe4GbIOgRoeR7BIIYQwsVDgZMWwbMTdNOXcT4CURLtOgIUgpTkAjbOv0hfzKAoybjAj80TyIcDaEAIxGxhYRPwRH3RgID/avOQDQbKGTWmTTeCN99H36/0thAfK78HHxJ4IZC/ZE5zuZH+BpA3AcrMd0oGgX0OOfJ0WlHG2JelvbApqfJdcsmYMESM0wZxHBGBRC8u3rsWXHN8EsnkuYWaXpTXyXPDAx44uMFH7u+IPZt/6Tmc/PRd88U8fFX9z9rjU23cvvN/Zbxxc7OytobTLAwcLRPk7QCA/cvxUZz+IcTWbSv88/dDjnX3hoiCDX3tRsL1HtqWO/vZn/lwIIYTHHxK88c9/8//q7J1rEsd/8xP/WWf//lvip37+B78gcZ8UXzLekf5+Mhc09ekHHgkhhHDxrcvdtROjs539/Cef6+zf/fpvdfYnnhas8okzT3T2t3/vX3X2j//IZzv77QvXQwghpFsnumsPnBB790BQz+/ffF3K9oNvdPbWz8mc8vRf/dOd/W4hfmB0Sfp+Xiz6R4Y+vrEjdVIYq9RZHUcWKRL8Xa5diLvL4NcKYrZWrEVUPoi2CnFfx/Vpbi0MkjhWJ47TjYftUycK4Uo/tCKO2kiTONciXny1JlXxtDbmnFkd9919tOp4FEucUi1cpyULlZ83WS8xRw4UCktkIcesYzQs/NdhaBUua930SqO/K2SzgZktm+eqXCHeaBp4SdRnrsYh+j46XYuzS8i/hG8iojwAv14qLBYR2KuRvNMWBTqP9zhO7UQzEns9wBqOSHPiz+qybMqAPBHfx7BEM5MChzCpQqstH+mhWoTP/MR/GeOA66IMdVsqPO5yfSo0MXF87CsGGzGx0IgrZI0DE1MMJK9ChBqseEEfroFYC7qeeZ10Rxa5HR9qHjH8qIUp1nnB9dirFdKy2T7EaaqoiS+OS7kHYDdjNct+bR4HZawzavP6IWANrXl3nX7GuiUaEUFKtf65930b65a9z9FQbZyFQr+yjy9jZfsqhhfXlHz6KdxnxKdQvsY6p4ubx6+xn8IfsH9adcvxYWGFW3ejouB7UjxTFwq/jvU2b1VHUxj+u42bcw3XmKqeme/VmFGuW9u8EwXN8nBNpt4fK99koFWJmW3yPg5Ll0II2qdmBlZYHzuB55py2X8SU7zJU6SQzggdhOvGFO/w1BxdLa9zQgihbt7j6GO0EFbhczn2kF/z+ATJfNsXBkZ8PE5FHzthoVqR3RB/lmvHhKp7ri3YPuzl6jrzS1/K+aVFTWM8EL2v5iV5L6F/c8A4UNjveL+JaV0EseVX7vaZOvYc2Te8iEe7rZePdWffdo2UqDXP3b+wt+oza31pEg+bZvGDa8x2MK7H0dmHIxNxfJdLh7WRyY0qY12r4u4xDohtX4W0VuPROEa1729ovkPW5XK5XC6Xy+VyuVwul8vlcrlcLpfL5XK57pP8B1mXy+VyuVwul8vlcrlcLpfL5XK5XC6Xy+W6T/pgIIvrWrBCNXEAslW7UniJ+BbuVtzqPwMuYQg0QWVsZx4k8S3Hs0hwC+WSmLi5eBhug2+RvH3wvVpxHLOlWPnrNeNYV7Et5IVitcbbZIRqrkIcNaVQE006RHgVxJMhH7Mem/YzxlPHcR2DcGdZyMC1sRCR4JtjYND2BU08A7pzPBac6Y0DGfbbJwR5enosSN63Ji0+mGMGOBgAWiZIJ2vRqyGE7Na7Ym9+VIqQSG3tVxJ+OFigK4lpKYG+HWLcH4wljiMo27tXr8v1Y4IbTgaSx+rWAmtcnBK887Ezj3f2yfcFofre0YckjgPBsIbJDzqTaBX25ySZwl7kt1a+ASjfQEyxtE9JRBf7OBh7UkMhhKa+hkDSzoACnfRBN6Gec+AaKuV25fp+20foLxkWN+aJlLlA2cYYY9IjQrhJF5sPGwORV8qpiq3KGcecpajDJJf6mjcY3hz3pTNpy32gb1Pggw8SAH+nEn4K2nAYAWyU4Q/j9l5J8xjCFrCrZNjZyQAY6VzyNUHZtoHouNYiMtFWQ6Ig5ygzqExpJuNnb7KHPwjq+4GzT3b29ZuCFZ68+ushhBAee0swxX9h8+HOfu6xL0j6laCWv3b9NyXfAxnXjwJ/PkL4/WZ4PjyXdjg+EuzvtZsYPyPxe+cvv9PZVy5e6OxnHhWf9fzTguG9tLPwH//DV/5Bd+3MScnT3/7J/6Kzv/rNf9PZv3Lx65KvY5Kvo3vSV4aJIJbPPSS+58qVBUY9KwQf/CMvfLGzX3lZ6vbMAxL3Ex+SNvnGV3+ls//kCz/R2e9ckLZ6f7bASn/kwx/urh1cFwz8xbn49N+4Imjkzf9I0MTnfvanOvsPd+TeE3Ppq3UtXutge9G3KqB58muY03IiP/ug+fpjAhX218CTWWtFaq7QUYv0B8Y8r3BE8KNEuPHoDKJYuVbUGNwG38f5hVMNrlsIVyUihlOuc1p2Zfw25o8oQUXBV3hJ+UNJ/BqpQk1eiJFOsZ4j3ijtgSPmfJkSz7biuSJTSLb11sf5iuD8O9uVfYiYvFV5DUH3syzSt6tD+hw3RoDqgzXrg7G01s3ELrb9qVY4MyIIaeI4GeAgFQ5RYXuXscJ8lkhVOnGko0qf/qaKXy8j9xZEqNZxnPg4gqIMQa8hid/i81GWt3Vx5z4TQgjDNP6MTDQi7Tost6H2hwH2sk8LQSMIqTKNvyOIVX+v/mY8gx7G07AVt6b3AlOsvpc3UGxNxtRxTBYO2YqDYfB8mxp9VSJZ7UASAyOt+g3Ct6HnyB4xcDj1YH0MrkJdL7doir7UZ440EYzEYqrGbZ+pRewTfcpztwhkM6x6nRJvnz7qxjWuKcS/9TpDHSNGtPnqeqma/lejRpkOx0+arF4X6GdJrGOq5XsrNUfwOLUQtVkzRLGnYLvW6XI5VXsnTGcZmRuCrivOaRq1WUfNLizGNcupH69lFVWE+FqE/anPGrqVOk6OYzaT54fcKDPntI4Euub7tgHfNybx9Tm9Voe+Rf44d3L9ziOTcmKFEXNtHGUwaJ7vh2Agj5HZgeo/0j452iHHM1YKxnGJRTHbOWmOhyLifsD65sSMdyhDNUehnFh/sI7ad2gKL8z5kidncZ2hjkZAXgysMF/Zt0cLEgGdoX54HESu4qBf4bwr4dVaKDI++Cyjf0aQOtTrXXqTeP9o13mH9e7eGrPrPDYkazyL30ntOtwqm/rdyFi3zu8++ZVKrAUqw/AZI+Z3VxwDc6fr62CKQ9BT3d3KOgI0pnURxOvMFyqde+hjfY6DuFtcd1/5DlmXy+VyuVwul8vlcrlcLpfL5XK5XC6Xy+W6T/IfZF0ul8vlcrlcLpfL5XK5XC6Xy+VyuVwul+s+6YOBLA5JqJs91NzWXRGhEsH6FmtuX58xkIEcGxKTdFseb5e1lXlq4G6sX7+jObGQcCYNGfVmbCXnbu4iEg8REVNkdqziiOOq1FZxo27bPM5xLe0Bg5orUohRMbHLxB7hvjmRMapCibnogbhhHpt/iS5mHIrAp5CFQFT1wNANmnLMiRkFainZF/xlDTrqVi5ozxuVtMA+eNAnHhSMaPraIvx8AJYJ8MF5IpjgWX2jszcnSP+aoEDL07dQiqOSDjpi1eSXfYztNiqB4UUdHjkhGM/q8hudPT4l+a0yaZlhg829kcnfTz/1yc4++d3znf3uWCpxWksdhrkgT2sgluu5tOc0lzy2mLcZ+ntWAMtJtFUucbPnpEQJKU4g+k2DzpjhGpHfU7AqxqhDYoKpAn1yiDhnCi9VtRmUa2irYSr1PGG+YU5K4JuJShtIfjcaVMwBPSnG7zYi3DUQGRvg0EyIpRov1/kU2OHqQFDgm7n0/cFxwQ7vlTKuigMpMxE/R4AbvMb6qhez07CUlqhSsfcGgssejiSO2Uz6dVbIDFcCq7MLNFLaYoVywR7PgOQaogyzE1K2/JKEOTI81tnXMfav/I7gec+9famz/8KJkyGEED7+5OflvqmUZ3dfcMQb5X5nn50KUvzinmCSL20KUvwksM/Hry7G5/Yp8QfXbkrc45GkOQLSO7kpZf7pz/y4xHdO0v/OKy919i997/8JIYTwE58QTO+nH/1sZ/8vv/x/d/ZL1Tc7+xPHpI+Vt6Rtb2482tkPHj3X2devCEq47XOf+PTnumtvvyF45SGQOS88/0Od/Tu/+2JnP/OCXJ+gD12+JW340acXmOYtTIsv7bwi8Y3e6+yH/+5f7OzjL3xJ8v32Tbm+j3reAJJ4E0inG4v2zI9L2J0N+A8eI2Ggf6nCwAe17tjCG/cR7+U6Zq2FtIFQLY0jMPqoiK25FL74cHhNLZp50KPeGGau1tUKZgjbQDY1da5xfPH1mUmOUmtBIvlEsdWXhSm2SqBkUAJja28sFUx88ahHVzWRTfeTtBRDLWKtchiossX/EB/Iyy0uE77G6B8KZYy1UEHEHfHaCtPYopFlzmWfGBAZTD+F66UaB3jeMlC9ZXMrlg2hMo67mWAdmqVct7FscdRl6yuSjM8j8ueBgQZMjWeWuuRYRZx1u+7Auh/rj0QfwNFJeYkeaLeY+iDJLNzvH4sMpDX7U1sitgLRfKovEw+v3hfwSACiWAe43hpxXPa6UuhuhXps8lcBQ6tQ4MqRr04oxgYMt/W5DqMtfy/VuF+NrNPvnBAP2yrGdof6oFWtow/6xHmna31VGxNs1jDSFTJW3xm9T6OrUX6Fu7XWRXWTdjxP5rzMGNgPDZTvvCkT5w6utypjbcU5sFRxG/2gvcx+YPTfYL0rqvm+BpeZ/qplpvEuT09RxuIGintykcJYG8fJsX/kxns7Pr/mWNsVTQXkHIMoe6aOPRBVKszqZ4XWrzLffD9TAvGfB2KX43OqxtBKLx40jmWcS24HwBdnCY4OQ4nY3MQUh1rykhr9rJ0PK64/eASCcUwAsb4jLKLGyO8QlT5q8pXhWY9o4kytP+Q++hsLJUxPwDmwXbsMFJYa6+08PsYsNLFaLK6Ym3od6aEw63HfdNjqg4otI3OnpTTEx7Ud3tKd01Hj1Pr9wYiiVHN3smSbuHcVdw/cMN9Jcqw04VPVx7nGi/+O0OtoSi7xq+U+1Ae1bKlP+qtQxVafuNtnxnrFGutetWr91Wd9eCf5DlmXy+VyuVwul8vlcrlcLpfL5XK5XC6Xy+W6T/IfZF0ul8vlcrlcLpfL5XK5XC6Xy+VyuVwul+s+6QOBLK5CHSaRLb1jA2HSbgvOsR26NLYq1wZOxNpBrFAp/ENkJ/JQxd0DH2Nsuy9iv4sbpAwr34yhDw4hj2wlJ1YlJ+6E2DZsq88UWkTCz9fgo1l45cwoaGXUs8IgR7bhM39EiBJXELvvdpUrwjAfgzW33adERyX9h+b+DHCYoSA8N4Hl3N0HQjURFOsEiJvjjz7R2fmLi3urDSlRTSRKApQv+tJxVMDsmuBC53NBvoZM0KFpEAzwQb3AeI5qyV86ADYV5byxKTiRU8cEIbvxrtThLZRzs5R0stEiv1fq3e7aRx4SbOhDxwVVen4q+M29DUGOJpNTnV3VglkdFGLPFQNrUTEpUHIlmT0cj6nkm2hZoldS3psBrTJY5DHFtbKQ+4Y5+hUwwaZjgcYY+zNwuQYN4ycHoukAPoP3FaXkq0Lf20Qe94EpHhL12KJIUPRN/M+eiSIX3QRuJQAJk08E9ztu+JH7QLYNr0k/2Ef7bJ1G2bbQVhjLRBbRfR1F3g/Gi3vridx3AE7QkGjTsYyJFGGyQvIF8mDYQJ23o5DILSLpZ8D0nNyVMXsNaOKdV9/u7E++JQjbP7Mh9fWpT3xM8psukMWXLkj+Ls8FQVxhjL91UzDn39t5vbPnI/E3D6QyVgcHkq9yayeEEMLeLUEqHx1td/aDJ+T66a3TnX12fFbSAY/ol772FcnL9e939l/9sT8XQghhe/hId+0ffuW/7+z9zSud/fD8jFzfER80Gkq/eeJhCXPwjqCMT2xIvh5+ZJHWwb6Ud7In/utHXhAc9CuvvNnZx44Lvvn4cUnnm7/7a5397LOf6uwwX/ipX/yDf91dGnxJ7vvUX/kPO/v6A4K4Pzgvvl6hLo9I225hGMyvwTc3bXTt+k537ejR4xIWfZkYtFQdnxD/tpB+oEXSpfC1ColqYMPWJfy1eRzARys0kBHfusjCeCSr0U2WiFfMMQ5WE+5Wzx1czdTwh1wT5+stlzqlKocGTsugTjFMe8SEwk/VmEctTHIPTFIMU3xYuhckcEy9UFgr0lS4NQM5qpCFRhWyO+cKq3fnPFbkhppxY4zDaZWk+in/0GD1OLcTzYx6G6hjN1Y/wKkTIIgra9ipJY59KJFBhfHmfYWkP0XcQ6OcRbooEw7luG380B/GMaxEKRdlGb2un5Ai6WAs12kcOqpanrg5FQuOcYn0FY207vHctwYnsA8S/7DH7L1I4/bu7O2JD+ZxQ70QjArpaZV/cb1mPlZg724XkZpsZjwOK0xyW6Q6WPMvxy+vAt/MOaDH0UMx9ekTVphV9d+nfdRcmHAc3t3kpftVjxtI/FSYYvgeXu/qAphkAz9uoQarHhmbN3WhseGwgYpP1FFSq9dwZTR5oOet95RmX+FxDESxxsdE+25Po8DF5HMin+/nQU2S8TyueeyX5Kng/0i2iOrnusBABbdP4+wyithbE8+veLsBf0B49qHlspUljsjCmMmQb+JeSzUFATHMd6x4XzNqguTW+gSyMMXE3dcVUfV8D5rhetXEJ3+fw3lWZBkj3zneI2wOJI/jgVzfALN42LzzIcY4M9qNqg1/zC7J97o51oWj5mwQxs05LVMM5hC3KfSVdMURMQXWx7U1gFTyBo6Z77yadlNtYsiaD/rs0CsNXxqT9b7eDG/EF3smsY4lseLIstXzMtcdLbJYnSyWxNO0kMVqCjDm0Q5ZTJw2/n4vEN5VyODD0jroY+aJ7doX6xuNsz1OZs04rHWB9S5G2WvUbd98+Q5Zl8vlcrlcLpfL5XK5XC6Xy+VyuVwul8vluk/yH2RdLpfL5XK5XC6Xy+VyuVwul8vlcrlcLpfrPukDgSxOQtKhSLhteYptw6Nkedswt/oPjG3lRYhvU08t7kDFredkGTTbytXW+fhm8ln0ajBxVWkkniwR/KPa7kx8sMKtIQjKNgevY4AwZVjGGiQKhSDmFOmPDUTUYcjCFFOl8Q2BuhprFqILDVzDEP2J6WT3BA04XM3rFqMAXFImoLFZBgxrKZjPyVyQq0c2pWz7c0FHlqcF1budHV1cy+W+BCiMJJXeNGezgcNS7AmWNAVOdQAO7eZAMK83ygUilSjwDBTYZFdGVpLKH+YjcWMbc+mV1yaCD96sgEYetnmU8oy2BZH54BnBEZ947UJn7548J2XYBVJzToQccMMVPEEM6VDFERWhANYNPJUKPiEpiX6TukiHC3sbf70FHG8xkDi2FEpvOXu36wDhj8BB3GoRN1V8nMxTYpTIIJY49hVHScIQmRTzN9OUdQ/UDnDVGfrTJtpEekcIKZHJR9q+Ah/wnqBisz3Byu4VwCuRJTSS/laVkuZ1ojAGEqZF9cwywdAOd2TsFTKUwjZwt+WmtOf+VPrEYCrl35vJ9WJeNOlhLAGLXWUS37WXvt3Zj1+ScfBlIIiee0zwwUkhSOC3Lkgeb+y+H0II4crO5e7azUpq/8YECMQBEE3Do52dDaQMB/uCTL45kTbPGsTvR9GtP3xO0MlZKeXMh2L/YCpl+9o3/mVnD7GO+I9/5t/v7CvnF+3/v33/v+2ubRyRfG+VgmTPSuBZgJN/8PRjnV2+KfVy/KSU+ZGHJO+3Gl/63puvddd+7PNf6uydK4KXvnld+vIzPywY+nd+73c6+2OPfVrSLyXv/+x3/tGiPH/u6e7ayb/1Fzr7jan02aPvSB+7DhTU0bG057SUcXML4yM7Jvj34Wxx77GjEvfugSCQBwOCNEUl1md9FrKrsDEZEDREzK6L/YmtY4iyo7O30DgaKdUDCdz4OLU+6oHZ0lg70YDlj5SnD4JH4e7gg4mdtjDFaaQuiA9ODCTYXB27Ya234/Ne159wLSMWO7JmXgRfjWs6LDRTl5eaeQHubk0c493qsMtjSeOi5PqqoiUVMX3WcTZcc2Ac1HH0HWKP5o/JlFysWPhxhddm30b8Ld6bZED4vYLjxMAXp1yT85gGoqQbdmY6jOcjBTszNR6HTCxoxefxejlu4hoNtGaIPP/fbucJ1jERdHkfbGsfrYOT59xh5TsoVB2O9LB6XwyPZ5StNhDE+pk2jt2OzU1qjkrjca+L3if+s72e5vG41XkIPP4FfYxoU679FX4U42AV4tGal4nx1O9o7hhdL62LJl6nb1txZ3yWWoFXXIqzvVWdgnM484KKJzKG4hhjjaQ1fZPRtuo0oRZZjDxVxrx0G3d5qSy3a1W7FcQ7Ro5t66s4GlnmDD0GMX7UPBpHNlOr2pw07zrio0O4HYvOfOE9whp9i1MxUboFysBjJxRKmMxR9O1sxSBPFM4d15VvrKJhskyeZoZ8ZmryQmQt6ydTccQRyCxboarQwKU2ecm4bsBRAnwHzTU+0x/i/KScx1ENUc4m+ADrjAQFom+q1JwfX2fwyKgh6mU4YN0u7FxxrDl3rEb/8nnLQuhKWI5fvrfiepPPG6vnV/UbRVsOvqdd00+si7ZfJfN3Fkj5UsNntm7IOk7F8gcKj5sbmGbjNWg7B7IMlTGP2Oscsc25sw1kPVPdv8c4U0QQW22yDqZ47bh7rCHvVtazSS9kMfLbtpF1XGif/nG7fIesy+VyuVwul8vlcrlcLpfL5XK5XC6Xy+Vy3Sf5D7Iul8vlcrlcLpfL5XK5XC6Xy+VyuVwul8t1n/SBQBaHug5Zs22feAmiZffqZXyAtX2d+84HVhjjcont1ESUtfHM8Rt2geqrFDIH2+QNBJCVmTZ8oZC55MAAqaBoGkBXAO+QAzVBJF8d+y2eWD0DCcet13OUZ8Ct3ClRMXKqXcp2AAAgAElEQVRvrL2IUZ4beCUqMeJLIvdWkT6zyFN8a/oMdThE/RBLwfxS88i1GTpiBiwGEWLzOt4nMiOPg7YCiGucAfeyIUDAcgjMKuI4mAsCskQ6+6fl+qnhwyGEEN6eX+uubYeTnT3JEXchqLBpLTVxdW+ns8/sCv704AHBaE4mgqY82yB5p7UAd3eB6Q2bUm/HdySdGiiKwVOCUB28825nD58VnGp+fVGOKrzZXXv9uOBEBx/7bGdvvSn5DnuC6Kxy4IOB2qx2BcU5BidoUjbtQsTtFso2ETxtDlRLHaQ8YSgo1PmtS529gTqvTi1wy7Ma+UOaya60WzIUpPVoQES6jJvZTMpMhMxeLvemTR+eA30bCkHiHgDbehT9cDKQOp/NUS9A7yap+Nh5gxUmKm2AfJcDYHIwrmZwA3MMtwHG+6wGXnq2KNsWCDR7wFgHYGPP7Uib3BxuSfijgrce777R2dmeoHr3RmijBsuaIY6wAUzP/q3O3n3/LYn7jKBvj5yTPl7euNrZB1PB4B5p6nO3kr/nb/9uZ3/qzdc7+ycziXv72OOd/dYFQfz+2nvvSF6GEufNPUEvl42/o7/e2JYxPkN/GxRA/8IPTCbCbL6xJ33/6BEJU1eLOnrg2Ie7a6Nj0q6jQvrbi5ekDn/xtV/o7B966EOd/ZeeFVTvv/m24H5/991fCyGEsD2S/j5Axypnks6pscR39KhcT4CQnwOj9cWPfKGzv/Wq9LOd3VdCCCF89tnPSDoDifsPL/5yZ7/ww+IzLr0j7XD2k3L9D2+82Nm/ceHVzn74v/qpEEIIp7/8J7prb1yUOWBjIrhuEoBODLAuIl6zFt+Yq+mY2KtF/yCFfZyJH1VYzhBfTxEWpSg4ETRkaaB2TOxQQoxU/F4WrcM7gsdLJNpAIU+ZuzhmlYhfKobxsvCLjIP1NqrisVdcTgHbljaVmxI7hEIQjZcBEVmwznmdiRqIY1lGxfGwVIZ0LOBY2mOd2SWD+FILIdYjHq7n0kg3s5FGEvsUQUasTpY0iR8kUkeuG0t81Sf7oJbqSETEDiZ1vI8ly0NzOQyQfWzyOtY/eJwKxkbKZyY1ZhgfkIUIT+xzW4Nlguc+ZLzE2BuhkVn3hTpyBrisQmwiBtu1Tk7sIObLvEdfVkhg4g5RtmETRiO6oVLS4bMOEV6lahL0N57809Qtn5eJUayx3svR9sxrgfUs45nguBaiHNMGdc75Kor9DbfNI0QgKiqqgdWLXVdzl4jPY6y3wsDgKhRaJI+VgX6rDcwpUcapgVkrynIpDMdPL7yhUX51L1D0ZRPKoggr5GmJ5xqjrRS2HWaeLb/6WheNp3D/eXxuIka06DKAMabm0fixLcxXaryBsNZFrV/LEh26FTGaxP1bmHWF8484bT6bqf7O8YO2VX6gjl8nkljhBpt5b0IXSAShQuyyzpkZvrfDvXBKSfMOQvVf2Po0CmP+reMLlipSNoU6JJJVYd7jfp/3EktuodPbYyWIA1bxYW2RsQjo72xPjeHF+GjrXKHnER/WoUO+R0B9cj3JIxtKY+y346BWcwH6Z0XfJPbAWNsW6j0s3qs2QYZDGZv0nczfgH6H72nxznQrkRl2E/Nh6/u4PsiBBqZvVMh+hYaW8uDUnpDClxJXPmqw8AnyPUOHH0bqO4QQRnge3MJRPQPM6WP0obbJB8Z5CKk6swHrGeJ5M46P+NELQa3L2rkzXgauRVRe1BpKrlfsn9VyOspNcU1En1mtnlOtY/vahVSOd2KJsS4o15zrlIzfN7o0V6F5g40ptjC47bv8uqJPQT6MKuFzaplivaDZ6XJdnTuyCM/1boqJjHnNEuOnNLXmtPC86XJ8nC+y+JxiyXyPEekLvdZw2eow6+TFwhSbOGojvlVHTVBqHDBPnOd1LuW6uRZb1r3ilX2HrMvlcrlcLpfL5XK5XC6Xy+VyuVwul8vlct0n+Q+yLpfL5XK5XC6Xy+VyuVwul8vlcrlcLpfLdZ/0wUAW91BsOzMRtwMDCWLJwgqvCj9IqqVrt9vrSm1zbvLCLfh5Jc1UGPgvhWgAUoK4DuI6LVzZ3UpjAO+MdGJ9K9SvgTtRQRSyRpRaDLvIfYmBaGIJZlZ8CpncHyVATDHjtjB464hYhhyYjRLYWBBJFL5I9T3ce+SBBaI1vQikkVAkVWWNSFpiJRbAvewKcjR9EIhdIouae4khIUonIeINuIosFfZKsikI0/0LggWd7En6SbEoCDEGxb7k6fSJ4529fVSQtMMJMDRA9hJ5EoALUdjFahpu1ybS30fdz+bAyqSCCK1GkpfxVDAwBwfA7c4XSNzk2APdpeQWUMtAws5m0ilIipkOyPUlqgboHfBFk4Y3M8Tg2Admg77xgFGjfoi0HKLfVLODzi43FnWe55y2JE9H0CkPgMbZroBEK8SWmIPmSO4u6nACrO6Jo2Jf3xKs8Hs3BMudPSjtk8+lv41LQX3fSKV/gFIUpnuL3GwSoXVK+vVwBLzzLYyP977T2Xvh4519bPuhzp6ngqm+9drXQwghHAd2+XMTSef5/MnOvhjkvouXBVs7nRNlBzwOmGPHN6S+kgY7NdyQMuy+L2PzAP54mgnSOS8vd3aYSTonjzzT2TeuCpb8sdOLunvqGanvg8uCa/7F8/+is7/9zlc7+28++dc7+yMf/Whn/4Pf/oedfeUaMMmjRd9KE/ET6UzKvjkSR3nu7JnOns+AXb4uqPYvf+nnOvt7b0iZ92aCjz7zoUV7njoruPcXv/6Vzn7yMcERX58KXvvklrThr732W539nU3xK1/8r/9OZ1cPLVDbl16S9v7o9onOfnvyfmffPCvtOdyVManRROjPIa4WCUPqXx2W10T3Q/eKmImpXV/Q7ynsjZ2bzsruEOqPQlwjKYpYpCkYlmheIvbyPsU5hEWp1Z4KS4o+SfRfi5WukmWM4CKSw8nLKmmcp5j6+JU4Evcwus39GBN/FCLASqFSifuNE0xNpZFnM4XTJPoW94FArNatClvHZxyFckTeq2TpGjHadbm6rWpl35kTPcXaS9FejcqqDZxXv9ysCMlngx7hywrHmGi2bQjhNjw616HEWKv42M6r0++Qo9V6iLmQxGfGXkcctf+Swop+Ncdzp0LvJ/EyUyxFrNVqYEajRyDdQSyZHpPlUoLW8zpF7KOZE4XTJf50uQZKhXqOzwdqTkGb59b7hRah2mMIWG1vHZnA9zx1pO6KOu6zVBwW6lCtY3hk1/LY1/4wfgSDhRJWGMvQw26PaeArDBInVSk4QOLX6etThXXW6d1uJ/XqSUX3of7vKlnf1hxhSeN2+d6M77wiyFE9S3VWSXwy643P8bhTrefb/oG/88i1uscYJx82BeZ8CJxuveI9INt4oNx0HMVO37TBdxqxI+ow5/ANBX0jkacZjqoZWGsKrqEbO1djDM/iPArF4GvndTzuLB+FO4kuY6hwwEifR0kN8Q6L7+mJ6uVRYy3Wlz7a8kewswh6PgTdJ4nZV8evNOhj1ps+LsJc9EQva9wxrsecgtHFaytNKF33QWQNxebC25VF+MB95hT1TIkw1RpLB7YJ7dS6rnyMEadVnVX79/iYYV+xnl1jx9OEoFHXbUKJkUGrDi2Zv2/06FuHLVnzxPNh4aotrPEqmXPH2s8pfzzyHbIul8vlcrlcLpfL5XK5XC6Xy+VyuVwul8t1n/SB2CGbJLJrss9O07mxe7IVv3qvedC29bmClQ4+c2m/4FH5uw8fHLTxZ/hiqjB24nKnaYHf1nN+JWZ8dbEy6zxcHNXNHa0DY7eqtbujWKPCrK8I1VeX1m7ZFV+RWF+c9NrFAZUrvvZm3LNaviRjOoXRninC19aB4W3c/PqU7VZyZ7WE4Q7ZCl/Ylxg3W2ceXuT1PL4WPIK6wpd5Gb6lnvPry6ns3Kyuyk7C4dOyC26KHYN1s0u0qLH7EjvCK3yFxN2tB0hzuCW7FLexG7TYk/2QG8NFfssSaR9I/Ww9ILvazpyTnYZnvn+1s9/Zll2S+NAvFCPZOXvAr7aL/5+9d42xJbvu+/au13n0u/s+596ZuTOc4cxwZjgkJZoiJZqxZFiRIikGIkUKIsNwAgQw9MFKbAeCky9xgiDJlyRGEjsGCElJ4CiSrEQMYymSJUowJUEM3+TwOe+ZO3Pf/e4+59QrH6pqr//qs1dXVd9u8kpaf2Aw+1bv2s+1H1Wn1m9ndbnBy5Z5W8PXiuS8ZvKI2iow4Ok6As/dnTsuPNutPO/sOnnvWfDoDA8o/2xKbRJNKe0htHOAjgbguXsIHr2L9ZeeezA2B+xLMmrbQ5jXRvClZcEOrqc+n6VkC0laXw/p2iQi784JfqUGX6LuDaifcQoapWSf0xxstc5mCcbSbED5mHXyGDTXyWNwcYU8M9MB1Wdrmb4+tVtUlmIK3r22qtMM6h5MqQ6jiPowO3/OhSc75I1ZTskO7m295MKPfuM1F/7+2pyeWX/CXdsekE189lXyOF1bgi94oZ3zKZUR55JLazRuhsnIhe/erbwtb70BbbVMbbi2RGNmf5M8OsOC8lw8R+l9402q28UFSudHn/1xY4wxm4fkffrPv/irLvzGPnmc/q33/awLv2uDvE7/h98hr9i9RSrLyhi+nK3NLzRUvo3lqxReobE3nZGn6dY7NAd+9CM/7MKTKQ34118lj+fLD1P6T177oDHGmFfuUd2Cq2Tvj61cc+GXbuy68K9t/5oL59/3/S78Iz/zEy781pg68eaNqo/WwRt/OqE56NwSeRzf3iJv3jikfkAPRFxrg9Yvnv3rdnjCryW7KO3hsWXM0a/nj99nBPjVO369LuYJez64KsUPe3z1ibSG3LTXIZIIMr74mDXsFdEDAvetXbzdTir03GAeXoKHUMH2mbXnu/SV+Bl6anf58rmL0KODeaB8h74KzqXP0E+oQmgX7NumzqHHq8kYed7hZt1ebvKA9NsSevng2I9gX53hs2uHLiHPInzm9Y8gyYMrQw9QHAfoVVBfZ7aP2ylhbmaehIXwzOZ5XmeeBsIX/Xkh9Um7JwH3pGuuYQpgKwJRCtNLc3+ezIOtpUzsukGvIb9N8PpgPizSXFzRabqDBwbzMIP9efNMz+dOfI7u4IGJdWDPuvh+o5mD8T7BQ0TyKmeeSrgegL0LtuqLmwvkLqlv/Qyz0yEmSO9FSsHL+qQvqaSyFib3xgnqGZnbkj8uhqfCmC3AA5ITA+a95nFOyzvsiSSPJxzip7Fa5hLxo2XO6CvRDq3/PSCfb6v/F2wtwPmQufo55bhXZa8K/Z7AQf0OC/esEYzNkq3d/vogBZF5YwZ4L9lNM6/kOZYDn2n9YwPfycWhf14BOIAp6vcSONfge9IQ7CAJ8D0tvE9DJ070FLP43q6KZNENHN/VQJ6M/ILvoeC9SISehJKt1mswW6/hob+AgmOcGMhqEbzLDMFFNoFNXFPGwGB9/OOEecSHWM/5/YwxsldlU15GSwj84wTF1iAojLRX9ZmztJ+S1MVz1icLmeO4CoXlIu/go9e2VWZtj3OG8NtJwJrz+DUdxxLauK9f60Qo/vHFrqKjx2aH+BQX33MIcaR9UVN2fF5maUPc+/CWfRB1ll67bF1UD1mVSqVSqVQqlUqlUqlUKpVKpVKpVCqVSqX6iy39QValUqlUKpVKpVKpVCqVSqVSqVQqlUqlUqnOSA8Esrgwxsxqz+W+2NhGeTCPqjiqCcN2ALqh9COgEGXQ4IvxvnDujtPTYX48UscYYxJE+QDa1XgO3TaGHwZeeDgKXQ4LR6RAKqEBwA097OEe7kNbVUlTW0jI5pOqi/u6jO+ZL4uECDipXR/NP/N8QxFasF/A4RRoq3BbgZiPnOAqaUrtvHjhojHGmCQnnOgOjpnAj06Y5JDRhMqV3iWcapQSxnM/ItRnVKeDk1IIiF/M5xCaeVYAbhbwtGtLhNHcurfjwovXqhwODqluEXC+JouU+MZjhHZdepGQq0FJiN8c2txGlH+MfRHXSNoZjdM8A4QI9jGgpkvACpsJoUiDBUIplyPC2QabVT3jNcKtposUd1BQndMc8MlTsoMcMMGItwS6tBkCNnivrpuxhFgdghlsC+i5HcAeJzFhfScZ2DO0V1ajUwtE3SR0X4EFhHIvgd3mgEYe5BQ+TAnLOqpRtLszsqtwRmkMNwAZfJNseXuTbNysUFmgiGYW7rvwGJDFe3Wk2ADy+gDuC6hNkpBsD6f65HNfdeGP7VJZriYwJi5UeN69GRVqZ4tQ3CtjaJOM2n44XHTh6QHZ1lNP0vh44pF3ufCf/slnXDidVDb8/meed9cy6PsRjPHpkNr2NcDz7sL88d6L5134A89+wIVf36/Gx//9B5901+6UhCn+hR/7ey689waNq3/0B/+9C++Hey586eASlTcmrPBiXGF7FxLqq0FEKN9RSG114/rXXfhD7/+rLry2Tm31iU/8E8rzItntE9f+LRdO96sxtvPON+jvD3/Qhd/ZfceFf+vGr1O5/sZfceF3/ci/68Iv3SU0dT6hup1fqhDYk5yu3din8HBKc82FkOaVw5Li5IgiN91RMYWArwmKs4PcBj13cQxH2GNNTz0ITWM47l6S7YLobGlbRFHFEj4Z9seI30KcXFjDlBiCGXFnEqWP4S/bkasi/qtWJvwZ91kcW9uOjC4cHk7YP0so4zNULLRDZv1260P5GnPyB71OeKczpGJJCOTAzPdFLqEoGXoX8JZIPzV+9J6Ey/SlgYi9DNGaDAcoPWv6bc56nisiaBM+r/jtE4ttoSwFzKtZg4QT0LxGQhqiSn/7t+HapWemogUrW6UN/SNg6+yR/xtjTIDvC/DoH9izM4Rq3v3bddthzOQeVLoxR8cb4oH9KOWmz8W1oKQ9OUOVimBdiANFbLbKeByRhH6NJHwgSEIsN4+VBRv3EibZj7VF8aXpZDjCkL03aZevf/B6l3VbRA0KPMSg5RgvSX3xfbhfKnvs7RDVXpR+lDHivy3ESdleA8pS4yVxnjhLHCHDk5f+dQQtxBbS+yy0w3kUudj3HdDqqJDhmIU8a3apBUQ0W6EkbCvbE5LQPPE9YFJjdvGIm0B4T4mJ4LELFm4O4RivSEgmd+83YNQCkjQKYG6EsiQlAofhHRqieqEeWZ08Hh0Ws321v3zYP2EI70IQywrlalDFYYn3wVwL7zZiwBrjsVOh9e9zohDXQKiHrdYJRD1jg7NZmq0BdB2fH2KGnMVwXT4BkY1i9tYTeeqde3FdRAQxYqRPG/3a8/hE2+Fhs2l/nKML2PizI27w/S3UWXo2si3HBuXCHCRdlxSwPYXnXun5UqgDm12lezscadJ2n/TbCaKmMRfElZ8KH19QG7L4QcL3lqdwNJW8D35w6nmc1ENWpVKpVCqVSqVSqVQqlUqlUqlUKpVKpVKpzkj6g6xKpVKpVCqVSqVSqVQqlUqlUqlUKpVKpVKdkR4IZLEtjYlqd+Us8GM50h5IlrQDXqAL+pYjbmqcKiINwKU+Etyti7C9LH638ZMjEhgSBeqG+MDQg+rLBPwDQz2JbXUynJuEKZbiSHXjqIOgjns6qMM2t39JCFDFkiBurwsmOoB6BB6+AbsCOJMEEDu7lvpnDLgqBFelkNDw4gVjjDGjZMVd20kJmWsjutNaqmlqCAOTZsRcTXfp3tH+TSrjgJDFtsjqcsDYxDBylxFvCMgiDI9XV1347o2XXXj50QpXmiHRAMbyvZSwpUuPPOrCq0ufd+FBRujZGaBv43DswpMIkDhRhTdNABE9KwBfjFNxhKww6PttKtdkiaKYDfjHGxXatQCUbvEkoVcXB1S+LWxDQ+WyM8KPGkCnIwJ7AuVKZjVCd0B12EZ8MA5xNk/CuA6RqwM4uZDasJhW5YoiyicbgAWjfUDae4hQB1RuhlydgtrW1n0UZlT3GdQ3jqGvVmh8mG1C7C5vEwY4Dy9QqUaEsz2YAI56p0Zar1Ldx+cAi3WDcNmTr7zmwt9z/U0Kr19z4auX/5ILv3mbxtvmVtX+FwFLncLktAvzUQ59tbNF7XPtwsMuvDKm+n/181+ksgNS6r0f+miVxs62uzaCfrixSWPp1i7hkI2h9nnPucdd+ANPEvr4T175Exf+59/+DWOMMU8uPuWu/fy//p+78J9+iTDKv/3Kb7twVlK5np5ddOE4Gbnw2zHZ80JZ1XkF8MrLy4QsfunbX3bhF579fhd+/BrhlT/1qd9z4WSB2uKZZyh+mkK7bFb29Pw5QkTffOubLvyL+7/vwo/9w3/bhS8//VEXfv1tsoMFQGSFAaGXyxoRHsE8Gg2pHcqQUNd39mieGA38OLeA7T+6Y/jwvvzPwHeDvj2ciD5lOFXEfLVjzlgTMqzj8fkzTHHPYxoYNq7ZW8F+IhSKgSg/RMVKO8WT7rNQ4vESuFdkVNB5xFEBdQtOyfZOjIYS2hbxybguyzveU8hfTPrsmMVSPVOG4J7HtqLN4nMNpoF7Mbb/aBFHAwPCE+ymYHhLvFfqB7A5wBQ28yBiYI/pZK+kI19SbJf6GQNx8wwLLfQxjllEkVvP81hVlipOFwRgIeDHWJ4SYdl6sIrC8yJrTpy/EMHcCUNcl0lIQ1LKEJnt8mHZGO6VIaJJDPfboT7YRU07szkagxIuXKo+m4+pB4p6XIdoegzxiqhjf54SMhhVeOb1Lu8wpOMD2HuWHkcsSGtel7VQGmO+e9lxAIUfGYxYUnYaFb7zEjDiZc1FlVqwFO7DI5jw3QbDFCMeGPo881yTzFpCqMvLIo79es+DtodJCNhljJ+xLOG9oYAoJ7Vj6BlmnO1dYD1k79nwub8eb7j+4DomvSIWbDyCyS9m16t8Eth8lYi4xeO1IiFttE/g8DI8Lh79VOeVwnpazOA5HrC+MSz/JfQhrsVxiHZG4VndRpNDbG//epUgxhniJHgME7zHiKG9HOY0xL0CopsBlw3tifvd0OLESsGIxS/moljc7yPKF9on4qsNlKUdYd8gcQu2h/D3w2kfkYFzGssHSdeY/XcBf9pnnWB7K/Z7hYTVpTCuuzki6fEYggLX4Gb/Ucxd66pQ2FOwvXXzbIbl9vw+Y8yRoyuwKB3K5Xvasx2w2IgwP43nWBSuv1gWaU/cR9K+6SzVBU0s7f1xL/DdKPtZ68F/06VSqVQqlUqlUqlUKpVKpVKpVCqVSqVSqVR/RqU/yKpUKpVKpVKpVCqVSqVSqVQqlUqlUqlUKtUZ6YFAFqOYq7JB/MXJ8MWF4Mo8BF929KBmCFkPlmTKynTy37PbXKyHgpt8IeBRrAf7dzQfhmmu07c965B3wQAjIgMu9/GqZ6ghdp/gpu5J/Lvijo9IMMQyCfFje//lKoHZEuZ+bBritTPAr0Z4HTAwdnnBGGPMeINwt8XejgsHRLE0M0SSFQSqyaAtJjmhZTc2Cb9aXqbyTrJ5PE+OPI2CyjcENM5hRsivIp+6cLJOSNHg+ktU3v2qHuGAcLgR5L0zI1ToaGXNhVeuXHbhhVe+5cLTGU2jsyHhP0PA9gY1ZjcyhPw0VFQzQ/xGQH+IU0BhHUA9J4SQHS4TNnYyrNCp+TbgcPcJn3s72HDh8YjKkgaE0g22YIwDzzaeUR+mIeFKZ3ZmjDFmKab0Ilha0ggRnX6ssMmobweAUy0iWA+mNWp6Bu0zhTDgZiyMiX0OXYe0KbxgyKD3t+q6DaEdYCynM+qH88vUbntTspudO4DnvUiY2XSH+g2Z2ecXqvS3D267awdf/boLv+sepfdCRuUejqitEijj5m2KH+7T9UFUtfOdIdVhc3/mwnlO7ZBAs033YEysX6E/TOjelSFhey9cITtrME15RvZz55AQ5jsppXGwScjiRy8SzvziFZqHfu3Lv+XCL75NGPGPPPpeY4wxP/4DP+mu/fbvEpr4/7vzaRcOhpTn49ljVJ8Z4D/H1ABPLD7iwtlBde/6yjV37c23CIf89BMPufDVC8+58MvffsWF375HWOMf+Mhfo/z3AWl9QH24ce68McaY33vzD9y1Ly99g9L4L/9jF56sv9uF794kTPFqApj5KaCmIpo/sr2qbiVisRZgLE1oDbBge2Xu30oWrUg2Q7yfwL9XeZB02vsIRBCJ+GKxMJCOabB6PY+O6IDUzCCjBofF9nW4JxSQU52K0rKfQ0VC80itJvUb7n9LD/oW8cX2FBBRfdUFSxVIWE7EWPY4vqO0/frtuyEsYYNdRMRu2WHeyQpsH0hbfPZq4uOelA1Cp1zAKOIRHEYoohcLGvTsE9E8wbbz422rRIyk8cftYlelgC9sE8fdt0tCm7nLsPfMhGKk0PY5PCeVwlyGeOJmLsUW4bhd2HtCPjgFd8HjMTyfdRf9gmNReNoCvhD7CjGNdUaIdMwLPPCGhI9xkTSWzDymGIUo6gyx8jg2ynmkoTEcH4jjkyHNoR50HTsCcY24RkAZhTYMYKwi9tHWZe+7diC6swsO2bfW8fHgbxMRR8yOtkE8PuQj3Ev3wfMThHHtShmm2o8pbsN1G2EtZHulYN7e5qKX/nnd+3cwuEyY9xHTyBHpbes72B7sRdjSwe4D5HwBxxAhytizlvBjtNhfvPlgHIaQR8QuHg9QP09YOG4ogYZFnCrWJsI8Ea3K6uPHROf1GE7gOd/CxBLCe4mIvVeEAjBEOtgkHpNV9yieehDhkQowlyDWPwH2bxRgW1E6iAeO6vciQei3GezWgJkvlJW90kDMOqKuSXTMnR87zMaSNDeF/v0Sw0u75wqoj4A6DgL/dVSXOdY374vPd/g6usP0zfO3c9e6PEf2xdY3KnAfjBvb0h/GFDC+jGaGMWSbPQ/uFfs9g+I+Ew3X9zzIjs8J0Cb8czrilSUMfyjYWVMWTBvT423o3y+wcSiimbtLwheL8VvsTMKJn9Z7jj7pSO98pL3Ln0eph6xKpVKpVCqVSqVSqVQqlUqlUqlUKpVKpVKdkfQHWc6SA18AACAASURBVJVKpVKpVCqVSqVSqVQqlUqlUqlUKpVKpTojPTDIYueK3MFNv6hdmANEuQiuzAMJydbBZXwGKJTE44bPEMDtyXVS0w4Sei5gHKF29+0MShaY43E3EbjDZz3d4VOIHwO6AlEkg7osCDoKhHoWAlJB6jjeFzV6TgDYya7xAtauk0167i0F/IOQXgGouEBAgRUenFxgCduaA9YXkQYRYENsTigbxMpMAFsyS6qpYeES4UnDF7/mwoMhYjEABWYIA3wA+RcFIULt7euU/xVEwlTlCsMR3GcoDE0SAR8miADBXFJbFAuELL68SOjhdOtOVbeHCVUa5oSSPQDszyYgmM89TtjSxTcIJ3swQ+wTlSWIqf6HdXumIWCSU+oHA/1q8wOoG8WfAb7YbN2j+Itjur5eoWLtTcIUmxuEiDYXF6jcA6qbCSiNApljO4Q+toCdNlO6Pqox2fvRkruG9mZCymcc0JKzh9QnxHxYil/EsERFdbsASi49pLZKIc8A8jGWwkBGNquITCoJNW2iql9GKdXxcIo8IgqnkM/hAqFf7Sa1f/oq2fv6pVUX3lqg9Pde+7YxxpgLr7ztrj13h2z5oTGhbGcJ1X8zuOjCi7uAqJoRqvZgiep2K6/yLN+htEMamiZaBHTzXcLTjmK6fn6N6rAKmGIzoDIuLtP1/f0Kd5wBTn0/R9sn/PXlaxdceBdw1L/5mX/hwt+YfcmFf/y5H3bhjz36V4wxxvz2J/8fd+3zu4QSHg7IPi6mj9L1MfXbbJ2KtRCTPZc3Cdm8ca269/btN921oCRc9yMPv+DChaV6fu0VKssL73u/C9uQ+mdyQGN1fP5dLvyJb/6qMcaYG89tumsf+k/+Oxe+sQnzO6CRB0s0B05CQiAvRjD2ASUdJVU9ipiMYm8KmG0Ys2swT+9lFJ9tKovubB7E8SBC7Sw3qb0RONJ20rOm5xCZ16Ed6ZRBu3XCFx9Tjq5ix0SUfoyUD0eVCYhbxBFy1KGglrJ3gbZOcScOe//QtqMeg7LqpcL6UZyoLnvF08Yr9d2fSnvrNvXBGxtz+ojjUtgHMzCjpykKdvYM4MzgesGwpGAfkA7iCEMfCg2eu3LW9DBOoAkRuZmXfoQsIg4L1v5VmimS0hClKzzfSjizPMcxMY+HY+hCHEqYtoA5Y+g7RLUKGMI2dUFk2g44ZPdMLeBMsbVZXzHcHdohPu9APt53BCGLMR8y7CHHlkLbQn/iOun7u3RdQkcjEjeAvTLiQss6jDXEtmLHFEGeGUMDUpyAzRnz8w1rV4bVBUyxxfUFEofxUWTCWG17d8Lq5rcbLKPtcIxW6ZlLeizt8+kxfK9/zvatGeyoK4yLeNbCP0+yPMEa8pajDyyiwBmCEOyQIcLxPRckVMzbXIHzlIA3RhVsHCC6Go97onBUp8nrjm1vhLCEKcb3IjCv1GXpi5HscqwB1hPjNDTfBPsEj6iA9yy4XkSWnncCmBsDeK6IIZ0mH5ymEAWKc00OcxCOD5wzYjZw2OrkQkWNR2bH4MUcOu6uC0cc4HqIR+7keTkXZzSENoHksG4xzFkxoJQHiE+GhwWcM8v6Hwxxj+9ZpHfGUE9ENvP11W9bDc6V4YOFt925dKwCw/36j0EI6kr5MPlHZdlxdkIf4pgIhDFkPdcwn57PUuJc7pn37+c5LWhZa/IOWHtJnVDPnooGwvjpnQ/aO74fbOyDLUsn758uy26TvvXst6ry+deAsPDPx62llZ4Xe+G3+6kL8rtv2t4jE/AZrEN6p5HnaaX9nZR6yKpUKpVKpVKpVCqVSqVSqVQqlUqlUqlUKtUZSX+QValUKpVKpVKpVCqVSqVSqVQqlUqlUqlUqjPSA4MsblQIWBAf6gixIm1u/MZwrG7E7kV05TzS4LshxAdPmYO9HzsUCtiwyCAeBrBYdZoSbKwvvhglolVMg2MmSVC1yPj5AghjwL4KW9z6+7rJSy77bVgslie0IdBJTNSB7uBDE6NiAZuWQwsx3BqgXxHZE0EHZAUhWWY19mJhnRiegxxxI5TpFLApJbDVpgVifyifdJtQqFEAmOQGjwJYlSkiqjJALVNyLO0MkHATuL4OyNc3NivsZ/AY9jGVYxRTfQ5Tuv7QpYdceDUGrHFIcQ4A8TOBNhrUfWFhxE0QIw1jMwDkyCwixDB2dLSzS2UEfHC4eqmKukltHNy6RfetUx2KBOaDGDDBI0KRRodgE4fAti2pLyZ125UpIWaDhOqZA7K4gPZJgL0zA5wtIn5mgAdO6jLOZoBImlE5EE/GKCMWZxlKeysEK8oovLFYoWrv7lEbmy3CvQ4vEFZ3qyTcbhITejYZkb3thdQud1/9pgsvvfayCz9TY30vl4BXXiAE0nZB6OrhhPDSDwFWOdmgsXowJLsZA0Y836xQ1xbyCUbUx4fbhEweAn7q/c8+68LnlyifdJfqNkio/nlGfbQ7qdro4JCwv4uHVKbru4TpvbNMGODXblP7BDNq55//8M+58KV1Qqr/+h/9ljHGmJe2f99dG1lCOi8X1G+j84QjvgMI9Wc3qJ5b24TDthcJwRwWVb/c2/mcu/avffgnXTgxVKYXv02o5dU1ssPlMeHPDSC/0pWHXfhXPvcPXPjqT1U45g/99H/jrr30yh1KIqayRucIzx7OyD6inOxpF7DgZUJjKDFVOmVB/boEc1YUkl3t0ZBAKrmI2JFQVw36Dv+O+48uRzOcWBLyU6gDEs/yln0Rokcz3Ksxshbs56T2EfYuAcPtedCEPZFOQE3jCHkfDrFD0oWAySt7IrWae32oznn5902YP64GDCharxP3h30+ma3eDzatS56Fp8MkTN1pqC/2WFIJyFdpR9xaf8b4o2DAbNL/XNWWNv6d42tJBWP20ZiIEdPI0oToHpSwYai0ns+rfbltbcnhPwScnB/aC9c6PF8FPnS0OYpD9luIS1/AiZasv71JHLGD7g1nwSoQX8wxvNBWgb8tcO7z2iQzMT+mOACkJD4bSm1esDLOP6l3eV4ubTtSM7Tzr6GygvYkiMNlmGLE3UL5GB4f9laIoA57sIIZxlucjyGOZEMeG2brf4d3WFI7YxnxeuCZNRlOHNODp2qLOHOoGyMGl9hvVTsj3jFDPCrgiENE+eKzO5YLbYvhDufbn9sv7ona16Cy9Lcbj1PO/V1CI4vLhbDP5Hk2+w//PIH7w8Ig6lh6VwXof7C9GPrFPWvDNUT8xwHOHxFcpw1/CM/0UYBzGdh2nX7SATlqIZ8Q+ieUkLgg3HP70p/h+wI4NqeAPPH4gBmkgdZewCY+rMfBANHAwvrHwoiDhrZCTHHraRCwl2YmJuDucd5Hmwjg3R9HZte1Fp7Byi6bDni3w97pwzu0Zl+ESOUAyo1HE+QMdYxzII4ViAPLTm6wne38fYhxFvYcqKDLu/EGfXuGx5lg+n2fX04D2dw3T3HPgXFwV+wpYintgzGNtn1Tx3L1SaOL2K7ou4DQdfvJU3LJFNfOlmd2ec1tX5f7pXfy33++k1IPWZVKpVKpVCqVSqVSqVQqlUqlUqlUKpVKpToj6Q+yKpVKpVKpVCqVSqVSqVQqlUqlUqlUKpVKdUZ6IJDFhTXmIJz/bRjxJECjNIO5mMbYwu9iPAFewQjwChlDVIB7NKQTAP7U+HAzcN8MskcUJ3NHR5QMw0LMh6cFd973xoXrpYADQlReAW0xLKr6TwW+DrYJEj+xlXNIe4joKMCvIuqiQUwjUsjXl0cz2se2LfxIksKDauE0r3YX9ExABjH3dcbsOT59pI1ModyhRWwIok38mKAU619jHFJAuZqU0hsB8mMSEHYyBlNGS9mFKi9bwoju5RXq8tJFQmvOkhWqTwY3BoSyLWOqZ1QS5nNwQPjXTWBdDg8/78IL9mPGGGN2ZoC+BWxFAAjVfXuX0jaEH12eUp73YsL2rm5cpfBbFbJ4mhPyMxyQJc52qQ1XAmq4m1dXXfipC0+58Bf3vubCZpBBkFo6q/E0ZUK4WQNtGOwRzjWINyjKlMqSWGrnWUHx7fZtF85XLlf1OU+o1vx1aofZ9a+48OLDz7nw3jIgVCNCz5bLlP+opH4pDgghm4YVnrcE3O1sQGhkA/heOyMbmyFyDFigM0BAj6eEFSrD6t54TOUoJ9Qmo+1NFz6MaH5fiin/CJa8uxGOQ+qXu5N3qrxTatcDsI8sIHtbPKSyTlMq6xQmttWv/Y4Lf4+55MJ/eeVJF3577y1jjDG3DrfctY0x4WEXI7CbAvBTCWF4UQkO8pxsMl6o2gIRbxbwUxeH5134cRj7yQqV5R6M5RjaGefy3Tt7Lry/m9b3UZ63ohdd+M0JIYO398lWN0aE3v2Jj/wsXQ/Jtv+vf/nPXPjVtLLt9YCQwSH096NXqW7vXKex/8yj73fhnXuU/yCkGl1cpHs/88oXjTHG/OjzP+SunY8o7tc3aT64u0d1/sBzz7jwyjLZ8De/Snb7id2Pu/C7f+HnqSzf/0FjjDFffvtVdy2C+SNZpP6ZAiJ7BvP+CDDFiALjOKAqTgE4uhLWqBRWj2QEGCnIR0K/2NC/R3FIOIYp9qeHkpFnftSjT5mAiJT2C2HhX6NDM79Jiko/cilE9JwHWXdUpbD/ywEz5vCniABkKC7c27RjmoMQ1/H5OEJXMuxgwTBjkEbhR7uJx0EU80ddSOW2AaKO/DYuYWYbhQLSMe+wh+yLtGrii4gkITmOxIP6CPFjT/I+jPFJdNpwJ8Qd4/gtmK3g8RnNRbBxRItjAQXEL6YdsDjztcNHMzZlwYNSDs+XUgNlwOvEZ4UInw/qZykLaz4+gjA0n8X5Bg0ebAVxmFDepp2TBPGT/nJjM+M0wBB/2G4MwexpjJ5IeivMkwbXLECkTup9OB4LgmsEy1+YJ/De0vjb1jeGcR2xAtQ6jvxzsw8TbEw7SpGvefiOAFGxfpQxywfXujo6tkkI2E62RuF8BP3Axy8r8VzeOdo7Iu6hvbELESGbQ7ul2J74jgnujeq+LQU+KLsKRUU8asCe1wXEcV2PUJgQ2LgW+p7ZG75zYbxwCjZrlrQPYijsAOZdfBdR+svC3rl40g/h+XeGe0iYkAuGJmSpu1AgQM/dvlEgE+OYZRKxwnAvNGJe7ylYM0jrspQnjgm86kGeRgy7i3tFsDdorAjHOHuPigsV7FXhfJFhHQwYJhjz92OPF+HdUgjo2WhAz/clw0dX+UcC+h2LHaNdIbY2FGzYSvY5v7uzbO7EhQxsEuYsZGoHEB7iOKzTzBFjzNYXKkcAaw1iwWOhnfEdODUzrOcwNHCcYHuGsC/gGGCcy1tw/2xyQpv1tz3bNwsDtMhx7qnbEPLBbsU2Qawxe66CSudgQylDzkOadZQYbQLf3bMX34wHTXFwnmpBzuf47lqYQNgzWAdsKjvisTw+bX7cIWbqjy0hgU9Kcw3Y/OpXKhxn0xynw+cU3J/464y/NeD+3LK28BgFlhKuBQLeOuxw3ACOFB+mWHp2jKX3HEI386Eq3FuPoftBMJ/0XnZEqJj2yfLvctSkZNfSEZhsTEJeTfwu6OyuUg9ZlUqlUqlUKpVKpVKpVCqVSqVSqVQqlUqlOiPpD7IqlUqlUqlUKpVKpVKpVCqVSqVSqVQqlUp1RnogkMUonyu3MQKmWMSDCOkJOIDMIKYJsSCnDePyq4+bM3OPRmSe4DIfCS7Z7u/ggh8ynAe1SW4EJgwI0y6AC5H4XOY7YNhmiHdGzEaHLmnK0gVTjO0ZSdiDLjiCOh0JM8FRIYDzENzhUYhJbJgbQQ59j39mOA9AVAnliiGMbTGrk4+XAQc8JhxwnhG2FDslKslu0oIQrjNAoiwAR7PcJURrsVxdzxlO1W/vRQ4lB3TnBLC+YU7X96BdklGF5N3bJKzqYJ2QsENozzQBLAVwOUcXCN988VWq2+09Qp5OobzxqJrBUqSgQx/mMfYE4YCGQJKZZH50tj2getj9CgedJyOKu7pOeR7edOGDgwOKM6B+MBHhT/Mxtct0SujfAitS99cwRaTxoQvPIkCoJlBPxEikNMeMoF1KRHOHFTI6TamN4+k9F94nWhJjdGchtc92BunFhKBeBozWVl7Z7QFMe8uW2nD3kNrWltSexZ1vuvCzbxG+eW1A914Buy0OqF0Wa1z4TgDo7GC+TMYYMxpQn4xhDUTcSwm4sACwwsvjqg8TsLfhgMJBQI2YwfjNd6g/x4AGjEPAnEN93t6ndrm+X6Gf7x0SmvftGgttjDExsFceXyK0+F//wE9QHEBq/fof/i+Udva6C0dhNSYTQA0/cY2w0K+9RnGvXHnchRPAbG3vkG295wnCkm/eobJ/8PKzxhhjRg8RlvvOhMbSm9cpn6vXqO9XArK3f/VZspU/vvBZF/6hv/+fuvDuJZpjtjYrRHgEc8BoRPU8TAkhnkE/rEHfz3D+bNlzMFToKX2215bnaakNU8z3UP64UYeysn1by1bDCjjVLlgqCevbtnm3HfYtkcA94pjC+XTyLlvjnt0tIYb63Cf1p7THRpvs0hd90j6t+K1pdCh2WseX8FcPqrjtB97rjaUGPdsVn2ussPtme1HbHfMlxcG9OkMGI5bTMyalI2lCFldiDPvTsT5cppAEIgMRcRta/5i1uIeDdLzNwojBAu4VJNK9EUXuwYiViC7EtmKYup5jk7W/p2CIxC/887ikNjRxX7F1EZLOcx+4nWPmTcu7EAvrRS7YYcF50MemlyM2HvKW6sALA/hP6B/+dsNjH9LaIWTDcHem33zsk4gp7iAJb90gT3E9F0734lju0r9XLOC4gcAzJ2E5+NEA2Ppntw+U5t3TWHMlMRxiz3t95eJXELNpvbHwfRs7Co29Q4NjIjB+fX0ECxNDYcMcFME7nDj0x8G3GCk7AqQuK1wbQBox7lVzYY0SkMXS2u3dDwh7YmxD1ieIeoYNNzuqoA5j++C+OoAjgXDPgWstHiUQAHqX1aEOBohexT0RjFl2NAB7JYhtAmNcWGua2Ow+1j5+zGcXjGfLY5qcBptqpT2C37bYelDbPtpkKKFssdzYtGwNOB5fzK912ef4r5fCM4t77y3uLfruJ9rbwlcmMQ7DJCOaGvtEQBK34GmlqgXs+MjWInr3F3i0SyjM8H2eV41pb6+25++jafTN/yzV9v5Feg90Gvjk78b6f5pSD1mVSqVSqVQqlUqlUqlUKpVKpVKpVCqVSqU6I+kPsiqVSqVSqVQqlUqlUqlUKpVKpVKpVCqVSnVGemCQxY0bsw9NfFRlzQyQvLQlBIDkKi3iizugen3KPCio48oSeFAPhYCoQgVmHldwVIjzsJ74PuTB0eshtAlDSkGWWQeP+axOc8BoGu24hqT0X5dE7v79vjeQEABhB/Qv3YgJwuUSkV+nixdAHA2SDhD3i3UAOBpTCniHuEa1lIuEZ11bPefCb7wNqNAx3Tc0fvTMIXTi2oRQqPG925T/RoXOmuZUwpEhVCoyXoY5zRQJYJQOE8J1hoCHPQCWzupqhQ69eYOwqubieRdch36bgL1nKSCIH7vgwpe/RCjfzTt3Kf4Qil5zP1OG5oH5JcReAQSzgPgNCsKshhNqo3y3as/BucfctfIc1W32OqFXg00KL0D+6TnAnMbU/8NFQqgeZIAYrnGtU8Rc7REmOLbbkDZwhWNooAngUSDtDHCytqj6PBkROntmCZ093oN2AHzy/jIgfrcoTnibcMdba4B4bpC3CeFzBwtU953b33Dh4itfduEXbt9x4fVzhH1evUl5DpaozgXY88piZZNbgL7d3iMMbVoSivvcAtneGBDHBSCLwyH1YRQBkri2LUSLFSmMe8QyIS06I6xdWFIdtu9S314/pPrfymlc35y+YYwx5t7+DUrQUrmvrDziwj/z0Z924cmtfRf+5Gd+w4VvGJp7khHZx3pZ2fmTj5Dt33jnlguvrV904Y01msu++SXCBz//zPMufLBJ+OKDCZXlg8992BhjzO6U+vUzL36V0l6hfn3PuWdd+P/9yh+58JevvezCH/17f9+F34xprAaA/c73K3uOAEGcjWDfAIjqQYlzFtlEHravh16EWt4FjSPglXAf07KlkfYQAqmsN7KnHRPUD3eDiEMf7jDGtbDDHuY0sDp8f8L4qC4oYYpRrM0ReVbMY7FKAduFWGPWV0a43hN55pVgBjnsufAICHwA8pnn/fRJLmI+569LNu7D1x5VBlEQqYXt2cRJe9anC+LYlid7TuqkDqTLpp4M8tUXIw0YQKnf3FVsE7iPE1kFTJ+EoCxpT4zI1cJWbRvgrh2P8UAcn4AKY2MMx4FnTvJdqxLH52LEpguYU8ifPZu2ocXwTitgnAFrx+eMwhtu2k56psZnZAkNXXjQ1UfD3jIZf9u3Yd26qilXX7xxgUhpYQ5m4Tp5jrXFfgD8N8MX+1GTbUKkdCHZNVwvhWdqtOciENbGWjiPFZB/DvZuO7wTCkr/ut8MW7a09nwXINkNrrU5HjdReuxZZDDDkSfC+ovDsPDEYZhiLIewF5DmAWZnHrw0K3aHfVuXdbxtD1nAfGSluYS9S4T8EZeO7enhR2cwv8dzf62EczD2CSLkB4iWh6N/4NHQjKMqnTiCdQFsErG6eBzWEI6qKdiYgL0Vtn9drggRyGj7rBkgU4Z59aPVUdj+7r0Y4oALfxp8WFEDMXtGPD/r/rpuuFxBufGxK4K08ZVPLD6bwfvZ2oY4phjfK/ruOhJf2CDnuI3BddSUc9ck5aGwdpQ4f/rXHZo//GmzOShHg8e6AV4ab2aI7vmjCqR35PeDofXhi5ltdjhOBvHKRSm17fxzFY5G9luIUJ9cwN1LR4RYz7wuHyPRbjds7e6xLxLXDtx/YcGgYUr2bN4DzSzc10Xc3rvf2+VYHX6EjYBfNxjlZL9BiGutdNzjCd+53E9ZfH8Xn8SFIyO7HHHUitE+gdRDVqVSqVQqlUqlUqlUKpVKpVKpVCqVSqVSqc5ID4SHrDV+z9jS8/WYJOnLARQeMj+AL6Uy+IIqaXHjKOALsED43T2CrwX6ess2yq3kx4hlAS9SuI5fTaHwq4yormcGv8mHXb6GF74mjoQvJGZQjbT5kgy+9oHvwk0ifNlx0q8OunhEo6zg0cI+ZGdfXeBXS94E4e/SF7z+L1tQrLx19AjMFD1usc4Ffklm/fFZ/+OXT/X/DxPqwI1z5GH28mv0uVEMXnp2Bl568Akgeu4U4GkabG1B/O26fOtUWKhCBl9IJjl5pQ7Ao3YnovyHKZVrivU8t1b9/xvkpVbmYIkhfZdqwf3kIKQ4xSXysLsG3nZv3iEvwbsleWlOm69e2biGdoD+RG8eE9PIRu/jLCCPzRw8D+125Zlo1y+7a+l4yYXDhLxL8wPyACy2KI1ogbxF0xXK/3BEnqYmxS8d63BG7R0dkHdnZKmP81XyHC3GMGvBF/YH8LnmEniOHJRV/HIA9rZA6U0PKG54m7wLk5UNF56Ax+/aXfLiXbpA9rQXV/0fb5EH9eSrX3HhJ196yYWvZdTHa8vk3bg4pXK9+12Pu3C6Su0fQ98WO1V5R7fp2t4BecuOEvJKvTqkvp+A52oK470AL+MUPp9vvsiPwP01SsiuYsgHx9sspfbcO6B2e3X3bRd+c4+8YndK8pw9SKv+H0O/ve/Ke134h57+YRe+d5PS/tXP/u8ufMtSPosR9eH6IbXnC089ZYwx5vpN8opF561nn3iPC3/+s19y4Y0L1G8xuAhvHVL7v//591Pdoqpdtm+QN/xySe3zvnf9oAv/yqf+Nxe+/TFq2+/9u//Qha/vUFvt7VL9z5FTtFkNKpvchc88NzMav/jl9XBA7TNBr5wUV1sS/7rSGwVje6/G9/FhYBtdowt9o5P7jS+d03FU8mcn7TN67nNEj6we5A72QXaLp2EXSV+DywXonLSoTPI4ZW47QpxA+OKVkWAqoYckepxY4ftV6WtaaQfvjS9+Yk7X8cv3UPCczc38XrFK/mQd0O6Twr11+qiLty7SdArhWcr3EFt0GEsF8+70z4E+z+XS9vsy/jSEeaInLHeAQC94fCZAy5nfCxhjTBhUrRiAlTFKEnNQbbfVNnXxhmfeNFJfnaHQm0bK0vq8LpnjlzDXw3043wTCXI9eLKy96nYpBc8eiYDFiA44ZcD8iWUPm3cKrN/QoxLays57WB2rcH6mlIYYeiqjdxR6EInzMXPUnrdVbnt+T1j2WoB5QndYYH3pSZ4loksHxME1uPTYIV5hXq7COgaNXsDzQdDi1WaMMc2jB87pgWBv4vgtsD3hHVrL/sIKcwPbo3SYM7BV2NjztBeuRfL7Nn9ZpPeaTZxAeCeEHmvoPRczL1b6xwheEoXgvbgANyT1xj1Bb03YK2E9MZ8YXlik7J0TUhI8dsj6EshuwtxYMqJEPzVjEvcnhUASQE9DXF8D8ByOYDOEXszN3ItOriHuN5EuYf3eeCGuE2hbOD/UfY70ALavhwJE2M4d1uVp5n82dPkIY5C9m2TbDPQ8Q0/p7j5g3IvQ7/4bCPvgkEXyX3dFZI8PuBbhXCaUscM73tOWtNI0+VsYg4HgtcznJkiPeYuilzduiuefmdhaIJbWrz7eonweFbw1GbmK3eyNz73GoY2a9PFnAdbg/fak0hrYx266/KYhtQubV79De2ifZKKFf58hSbLnk0rab38npR6yKpVKpVKpVCqVSqVSqVQqlUqlUqlUKpVKdUZq/UHWWju01n7GWvsla+2L1tr/rL7+mLX2T62137bW/h/W2qS+Pqj//VL992tnWwWVSqVSqVQqlUqlUqlUKpVKpVKpVCqVSqV6MNUFWTw1xvxgWZZ71trYGPNpa+1vGWP+I2PMf1uW5a9Ya/+JMebfN8b84/r/m2VZPmGt/RljzH9tjPnpY3Mo++GJfZIOPg4lnCvcm4GrNMPaMLxE839/etJh6V3kw/3m2DMSLgHynyG+GHk/pNyTRwAAIABJREFUgud1VrvbIx4VuwAR0lOhAJGAb2YIGUQt1XnNILkQERZQVtbOkEaXw9BdfuxgdT8Oh8uftoRty0t/+t6yCLaHJeHX/fbssBTQDsyui9x7nWPG2tHIzb2bUKilDUIW2wKwvpbCZQGczSEZ8Sz3l7Hc2aXwrEKNxnbNXcsAR5wD4LqAMTMtqYcOoEEHCM8oCAU7W6sQvgswyPJ9Qo7ujwn5OTqgtKHYZm+RELfrlx5y4fNvvO7Cd3NK0+T1zRHlGQMOZ5pTPtZSHLSPSUjXgxDwwPvU/mavzvMQcMQrhCwejgl3G0wIlTrdp/jhHiGG4xEhYWcRhUdDwEFPq3A0JKRxuke412xK+OJguk/hguIXgIo1E7KhXUDvmlEVJ84pvXhMGNjBMpVvc4vsKr5HeRYr1G93l2GWuwMtff2LxhhjLr79irv04UMab9Phqgvf3CWbPJdR/ssrVLedXcp/cwbtghjt/apOA7CPJajP4ojKnRjq7wNoC8RFoRDCE0XVOEB8SQbz6/4hIXO3C7Lfne17FN4nLPftKdnKZkB1O9yncq2Yqr2+78nn3bWPPfEhF77+FqGhf+cLv+vCd4N3XHiwQHVeCwgR/vRD73bhyWbVFxMYs+994QOQD2G544jmg2sPPeLCr738mgs//PBVF15aojF042ZV3jdvfdtde+Gpj7jwL/7R/+jC+U9T+T787/1dF/7Wm9ddeGoJb30RkOvRDObS2izyMSC0ckCYTXC9oNv2gTPmOxbCmNNHv0jCtBFDfD97J1/aktrQQBwH7L8uoYb4rfNl6Ysv7qIp4uTqNuySBuKNQwkfBI8GeUuSOL/gXinjfCcX6vLQwWyl4YIJeDKU2J6wuc0RYQb7iCY+O7oDkcEiRvJ4BGGX+EGHfsNyMcypsMk/jXHdBaflQw/H94FvQ5ucgt3gfq4EtFzmQcXy9ISMBDwrPvdhnzdVkp5AGIKQEQPhORLwliHUh6FvJT6eR5Hn2cCYI6hHhjKGNQPxjfXYsjFgJDEj+AeOawb4Yxg8f9s2QQlTJ86Tpb8NjfBc5RXsnzk4sx0fhyhQaSz1Qr7jvAPXBUijfG9TFuHGvuA1EY9/ND/DMblB4Ef8Sph3lmaP8hUMu+fH9IpIPLDWwM7j8frOl9JeIBfR+j3eEZT+6932OTDGawvI2XE3kDZkFJfz9x2Xf+4pY+CzTSO/c8GxjGj1rEP8kyJCu+Aiedlb0pP42sIespDie4qC9Y1gssXjvRJYLxhWGG4YAmZ0iMji+t6I4XYhDYY8peudENCe/RpWsRDWALR9XK9yCUUuDbfG9vGoOqG/pyW2IeZDbZjCeh35MNXSdg8rxE6sst7rMbzPwnFTOGy8P58YEfJwvW3/3kXsyACcOy2P1QgRxwFjvmJ0fN9YY5/Z+DYQ9tshinUba1phb1U0uP/S+/cuz6XifsHznprPne3vjvFIwtNGmbJjDfA3gCLwXu8z1+L+XXp33nf/51v3Oq2FYIfSfMNT8QCh8TYJ+yxgglk+J3wk6rLflH7bakMZ2w5Haorlko5b6NFXfTHFqLb9Kf97v7RP4z3YSdJoHedlpeYtbVz/VxpjftAY8+v19V82xvz1Ovxv1v829d9/yH6n4OoqlUqlUqlUKpVKpVKpVCqVSqVSqVQqlUr1AKnThxfW2tBa+0VjzC1jzO8aY142xmyVpfuU5y1jzJU6fMUY86YxxtR/3zbGbHjS/A+stZ+11n42P9g++meVSqVSqVQqlUqlUqlUKpVKpVKpVCqVSqX6M68u9DBTlmVujHmftXbVGPN/GmOe8UWr/+/zhp3z3S3L8p8aY/6pMcYML7+79GI/BIxx43ArYYq74DQwTgjIxoJxEgCT5PntmuXPS+hCiCPO+riHC1WQ6izhiyXqQoM1RoIDYocRNYCUDSbB8TkHtAfiwtI6/RnclpQYFxFaEhq6HTfTqA0jfFQzxGIx7E+7ihoUwPDCPqyJ4X2VQvwY7bal6JKrP7YV4qilOkQAOEihzk2/TYF3cn6DUKHDRcIKFzPCnKaAqYkQWQOcJAK4GrMMqGC7W+F+R6tPuGu7M0KLhoD1zSBtG5INjXICcyICyaR07/5ileZoifC9h7cJcZteo3qO9ui+BBoxTaFtr15y4bWvEVo2uEeY12JapW8toWynCaCGp2B7ISGTByUhcWeAICrLBbi+TvfOqjzLXaqPXSH06WyJylfsUT7BbOrC4R60xRg+llkGxDCUJawxu0FCfw8GgM8BTG+wQ+llI8LABhGVheOLybbGo6qNDmbUJylgn4MlwhcHYFdD6Le8BHzxNiFsB6+/5sIfzar83xNfdtf2CkLwZlOq+zimcu9B/maXyr0KCKL9fShvRP0/adDMA7L3KXBdy5T65xs336I0gI2YMKQ1pZ2n1BZpbc85oKBxnkK80WZBddifEdJ6Z0J2vQtxBgmNvUeWaUw8ffFpY4wx3/vY+9y1t14j7PG/+tbvu/CN4FUXXikpvcvRFRe+eJ76JQWmZDar++3p91D5tqm/dwCP/sxTtIW5A+P03AUa+xvnaVzdukvlTdPKhq899l537X/+xv/kwg//nR9z4eW//KMu/KXXXnLhQUo46gQWyUlGZURGelFjzLMA5sOC7HAJEZHQJtOc5o9uu73usi04nKNxcD3ybhJ7Il7OOv6J024Iu6cFhmGsI9zbwT6i3hfFElJJwisKZRwI/enbp7MriEfF5V+kOHZoo7qeDGUr7qX9eyisT86eK2DvVJdFxAf3RRML8j6fSOgzoQ9xP1d4EJVSufraZJe6+ZCvpbBPx/Rg6faOH2NkfHGMKLK6/tJzCmKHQ7RfiSGG9tGGD+5w1E6AqFSD9cf58PijWwKLSFj/HFAAazIuhGcPnjiVq8YXB4G/r3LIB3HMEkayTZYh/bBPEA0sPLVIeDh8fETEYp1+Kdo+Pl/O32cMf3aPenCAJawdmk3O+bTtaXrnOKgDJgfvNkLhoVLCZWM+eYud53n7UzK3Ycjfcw1bITVok1IsUiHYTcye7yHNusGwf0Loe5w/SuFJmuVZ4vEzkI+L7G/vXJjrGSof9oRd3m8UdXkt2AE7DUtA80p7hwLqn8Nc2lQDkdIWHiYCYXZmNiYQBnM+sP2RfH+3kt14+sTI84Ot+0vsE1FgT8J7Nkyn2RdwTDGseWArA8QKexDEVRx4NoTndUQfN2HEFIcYF48igzkb38MZHFeYOPa5nbvCnjUR64vzEYtj/Mq54bpg016WoXyPf6dsDEf587HSgk9mRwb554kcOjxk2HS/jfN5qmguYgQXxKPdRGw6KEZ6rxDde9wDtoPxz+ls/sZ9ibDna5olwnkH+wSPg8BxxcYyruO4pwCrK+bjW2amMGeV/jmLIX7Z0XLS2jC/YcB8JMSs7YFNR4XQ3tIRBNLzYBj647PnBrDz8oTIW7RVVJ/nk95HsiAiG4/0wCgwV7j0MZ/A325dsMJSm/uOTGDFbrnPk6kLSr+FNXYmvrfB54AOOOYuv7m59Hpiik96RAhrt45lu1/d7zumXmjysiy3jDF/YIz5PmPMqqXDDq8aY96uw28ZYx42xpj67yvGmHtGpVKpVCqVSqVSqVQqlUqlUqlUKpVKpVKp/oKp9QdZa+352jPWWGtHxpi/aoz5ujHmU8aYn6yj/U1jzG/W4U/U/zb133+/PEvXBJVKpVKpVCqVSqVSqVQqlUqlUqlUKpVKpXpA1QVid9kY88vW2tBUP+D+almWn7TWfs0Y8yvW2v/CGPMFY8zH6/gfN8b8r9bal0zlGfszbRmURnD1tYKrdu3Az9z7O/gkt7lvG2NMCq7aAwFB4MrBMFvoJg4ol5Y07kdd8MWSZh4n7qQXGOEoNs0fR0LiuTTw75B9iG7yAaEjJEz0aeABGUYLUWAMzyLk01zHhuhQJAlfjNWJhDr7lHdASMwgvQQRgwzRVeU0ywnhEC8TYvbCKqE937lLDvDZMvXVBBDDEUw1U8BVTA4IpxpsvmOMMWZxnf5+YAgDGxrCdRYRoThLQEQNC0DyGkLl7iOqblrVaX2DsMs7t9+kvz9CaU+gwZMScLITQF5cIbTp6gohbBfvUtvt1NjeuAR8LEU1UYAY3lUXnuWEik0ATTQpCQ88pm4xBzt1nvuEal3MCbe7O6DI4SJhU/MtijPdpTKWg01KPEHcMqUTj6s2n6DRFtSGcUplSXcpHCxRnsUaIZhxVUpSsIWyQi+PAT+dAVz9YEyI2wDaNp0SBnYBbNV8ixCyHykI67wwuGiMMWZzh9JLZ4DcTgjTaxKqQ3QIZQ2prRB9v5ATSjic0Tg8qMfk7e277hrOdXFItnfPAF4acMQBoGoKwMpMU+oLm9Vo0zGNq7j0bwNupbddGEzfGEA6rVvCfl9OaE547tGnXfjqxsNVue9uuWv/8mv/gupT3nThgaWMHl9/0oXPDQmBPNmj+gQjKvtovapTNqO6337nHRd+6hlCGe/vA0Y7oTnr/PnzLnw4obbNYY55dVbZ8Oev/6K7du3v/C0XHn7w+1z4nTfeoLTXrrrwvR1qi4sR9cU2YuOHgACv/78HdR/CuQJ5QHYVA1MREWapsLyf9Hu5LvdJqNqTSsqzCzLHh/iT9hO9UTqnzcTB7HukncKNffHFqEJAkRWewkhp4HWA83faZbI06/IWAeuhDqmQEHGMKOUcsGRhjdTEY0sQGSzacl+Usc8OBQZiBFWWUMp4vRCeNxqUcRe7vp+9tA+/1R8t7seZ4ZEmAGJ3+GI2ZDo8d/ls2Zgjx6KU/mcCVyYh7TAQ+oGl4Y/D2r+evxEVGgJHEBGhOL9lgJ6Lcn979kFal2wczOOijyqQUGievu1rHxKOUbIb2xzlIOSDGNoSnncYnj3A40J64NmEdsgLxLbhWIG27fC+wpunULwc9xaC7ctzVsOkRXuD/abQ9oh9RgSlRfSu7zgoTBvilsKxQpJCvJe1GyKGm+v91vzSoE1APVku88cAIWI1gH/keGQUzBNoQ7hTl/c8FKuo72XvagRcJEraL2S+o8WkNKx42FW7EC3qmXeNMca66+120GU96oOG7ItRZEdgIRYT0ZB5c43uw2OfYgH9OoA4CaQXwxlLSUh9McBjfprjIAA1HEO/BcI6hvNkjHOjD7Fr/O0VsabyYzb5EO/5LrVeO7FMM6HfQktjJmfvnQH1DW2LKN+iPh4gF+yUHROA2FSoHK5B0j4z8ByfEAnzrqRYmDICYaw2SGIvutgYE8IcKOKLcX+Kkx9sbm1tT7jPidhYakfpsvWavZoX9nBB8zsCPAOCvQc9H+qkNdD/G4AQt1eO/ESNpp1L4diJk6Jfj97LeqVo9qfQx7jnYY9x7ajaLuU9qfh6CVj0woMpNviaC/oKjolCfPFpPP9LdQ867D27oJFRTVtIe8nTwhSf5bulPmlY4TqqD3a5U/4d9llH1fqDbFmWXzbGvN9z/RVjzF/yXJ8YY36qd0lUKpVKpVKpVCqVSqVSqVQqlUqlUqlUKpXqz5nOzn1TpVKpVCqVSqVSqVQqlUqlUqlUKpVKpVKp/oKrC7L4gRC6Gc9qN+uAR3BBCYPL0MRwKyI/EC/gc/fu5u582vy6fipNu8u6D/uMbSJ5byf3UbUGMWMZLoiCBSBZInCZRxAGXs8Q58byOQ1+gB8FVlg/fqRNQB2QXeOF9BiG2IMSwL/Hc3+dF+KggcTqxRfPAKWXJ4TWXFgkVGl2HdiZa4QcnU0JrToG5OoMcLZTiGN2KjzuMiB9TAYNB5wexKNMAkpvPMUK0b1TQLKMDqvyxmuAN36JMLQxtM+mpbpdLKh1oxnlX5wjtO3KArFyB4ABskVVz+GU0LizEf09LQFFWiI+h6qTQlMMA2rPgwJ4sgc14nhCSNTphJC94wXCNB+MqD+HO5Tn5BAwuLtw7xLhhqcDart4VNU5nFHdJkMsE8yph9Tf0T7hfmerOFEDvgfwxHE99qZwDXHAxSqguqDfkldfceGLt2+48HPbVJZ9wMNO0+r6FiBrB0NqqwTsIy4AozgjDO4C5H9vidIeAvt3bAEzO67acLJDbRgfUvuYjOwjzajcMwvjBydw0HBINrm2XuG1ByMq084W2crNm7dcOF8gG88Br7wSEer6sdXLLvz44kUXfnT1YReeplWd/vQLn3bXbkTfdOF4SmW5ukSY4vNXH3XhvVvUtvEh4a0vrm9Q2ScVnnhri9r+2rsovTyj+uDctLpCc9nulPJZHFO7vfwtQg+/vPwZY4wxT//CP3DX9h8lHLGBsl6whHG+uUP479GI+n7r4I4LZzGwtqFrGwrxhiU7nMJ8uAedn+KNgNUZ5mR7bUiYLtib+4n/nU6vi6R1WbwOm5eSgQrr8BkcV4HtEkLYd1QB4ouljb7Uzrjnamt/KQ0JsSthTiX16X/c23Q5vsGHoX2QJCG1u8Rn6tPmEp7uu9BW/FgWREDh3qmKwxHd7WhThPT5YXtH4jfUVjaaBNyZ2A2CTeJJJ57jeVhUhlULvddLNjf4cXKxB5HWF2sXQpcI1G2GhrY1xuss5nSGLIZnKalcjbLSP0+yeQ2wz2iFFtpT7NsmH2FgSZhi8V0DhFsx/BKyDi7fB1jWyTLkKGCCcY3McZ2AMQloN4fgzhFv6G8foHJzG+tSYEQ9OuS5hFr09wlDXQvHF/D4NR4W7zPHxzXmCLK4wzEEqQcNmaNNCIj7wPiRkti2Eoq8ESLec8ZJFuIjfhSRzfz8CEoTLp/05WUXLDtDRpbzeUtGJu5bBftgbe5JWsKz4vAJ8ZUHzPUDxK8iphhucMhiYf1hSGXoe0Ses/nQsoTmrrM2RjQyOyZAWjwz/3UU1Llo3jdie7P52m9BHOeOOGZ/3zbvM3M2f0DaRTvKlwnxwaV/f0F5S8cuSNeFLIVjDSLTtGH7rCodz4d7DmYrbJ7yvGuH+/D9qYgFx77FfoNcIzM/92FyIWaEawTOhwXacPf9kjTXtd13NP+261JZUUGXZyMhTe/etkNyEiqfzQlCed3+VFhzpeMqCuGpidkWSxP2GnUQqe0lNwoKdxgfffv2NPTdeI/Spj623DdNyZYw5S57bNRp9FvXuOohq1KpVCqVSqVSqVQqlUqlUqlUKpVKpVKpVGck/UFWpVKpVCqVSqVSqVQqlUqlUqlUKpVKpVKpzkgPCLK4dFgBjvkAF39AoSQNThVSGCEOAHg8aU7IhxB8z3MPtsMYYyJARPi85xEBFABaFLEIh5B2DNctQ8gBrgFd4mvX5qLE8gn4XMTUFH6cRwQIhgIQqlGND5IQtxmiSjAfiMMcuSEOwEoZDimsi4iYFsynKKkOWBvsexsh5gTTYYUxR5Uw0gAgfuH6zArgMsRYiKya6n8RpIfInqID74bhEMCGOUrQcy/QGrB/YgGnMQNUKt57OB/VZIBHvXGR0KLn1q5Q+QD3ilSZIARkMCBRckDFbAFu+D016nPbvkT5D5934dhSPgPA405HhBzNY6pFNKXw0pAwq5OiwrJuLRNudXF43oUP3iLE7eolyv/gkJC92NE30ksufPE9FP/qG19x4dlWFX8WwnyUA4Y1IQzrBGblAP5RFDDfFHSviel6uF4hUsMd+nN2/TalcREwuBNqE7v0GFx/3QXHgHY9uPcm5b9G9xamwqjmA+oHk1P/pEOq2wDGePAG4YOjFYqTXSAccrgD+JV3qjoPHyHs8v6Nr1NZXyYM7qWXqM7v3qf2SSzlc3tM9nShBMRNjSEeRIBOzmbwd0rPRjSWCrCJHbD3xW2y8dH6qgsPAfucp1X8R0dkh/kY6g7pbQDyO08Ilz0DHPZ4QOjb1aUlFz6YVDb82uuE4N08uOfCMWDJH1qi/lzZu+DCj6ytU9orhAxeWSGbQPTvp1/6vDHGmC9kn3PX1gKq+/nxIy78/me/14Wvv/ltqtshjZuNhx5y4cMpTKy7la3mMNk/epnK9/LXyd5G61SHIKE0roQ0ln/zxd9z4S++m8byC//hPzLGGDOFvYXZpvoewPU8oH5LEPMF5c4jssMQFoopzN+zeqEqYZ2PGH6SimIBeZXBWpdB2oGAQnN/DwQcnyARDyvcG5fz3wLyqIicxLJSjNQfnefjucawtoBR4rg1CrJjHdiRBRTMPccwHEooX0B7DRBNKCELYU+aQblixNYV82kgFisK/O3J93ZgT2BDbdijEtokEvCCTPCHLhilsEkf9kQlw7pCnwBPK2QYPOwfC3EYRM0YY0wm2CE+V2RCsUOBzYj2MWDHcdTYNKG18DkAn3cQ31t0wI8FddkDiR0piD9VCEdq+K4LU0a3/KGvEEt6QuQWtmwOfZ9AIXE2Cti+eR7/ZvF5Eeb3Eva7DOuG00op2Cpu/aE/o/rmnD0Lz//dGF5Pju4qvPGRjGjDeaQkis0BiCUVcJAZ9HMfzCnHnOM8TZZYwvN1yfKB/TGMj7C2YstwlpB/Pj8ejeHPiVgHxLyW7Hm8uQ/ncSgTw48jxtGP+GV2g20IwTTyfFOPawQON9YNiF2cT8IYP+qbYbHB9nOGgaP4RdD+zb9FI6qTzGGMhYLfQCHMRzj2JCwp1j+oBwLWDfcWiFrM4fnFCu9cSnx3An1LT1Ltew6cDyxrTwhjGeFdVOyxpxkkngp9wojfkCeOZZyHfPMxzm9B6d9DoKS0sX9wvkWEbrPuhDMBCRu22x4ri1DG0DNAGO5eGD8MR4x1gGywK5L6iKUB9FUCdRgCdjjGtQPCQUJ2MITnmhiPtQLOvPW8d7UBO7CCQvgeKvRX2sK868WlM4ozviyiYMbWOrBlaT8NyfO1u46Dl6DBLdoepBLAs7Zl6x7OmThY6vUF1rEQxmAQ+fNkKGXjnz99rRwJeNYuSqXHNOGMhdA1of/vbD7ANRLmzBjqHzE7BDuv80/ANiP4ewDvZpGubOFdpjSXMoQvvMtt7kRkLXarZTaO6x4zKG8+XjH79d+XsefRwBtmSXp+O8DiBdJGvBD/AXkiYhlie2woE4yWHVMAhS2EfU4uraku/fbDRTiSFvaNwvM1n82xX45eMSbDI0rA9g9L3G/60dShsF9protI5w7PTGzWwzlOwOY318Ujbk5JEkq6XxpCGfP5DQvO0aHwnoOtS8J7MDZntLQRqyHbH2N6xyZBZesWTaVSqVQqlUqlUqlUKpVKpVKpVCqVSqVSqVR9pT/IqlQqlUqlUqlUKpVKpVKpVCqVSqVSqVQq1RnpAUEWkyTkGmrWA12F7slAlGJosRaikqiQoeQAI4WYDXYHxUGETOxxSffiPjoqEPAGcTGPCciEfCQ38YJhlwT1KDtiF0WcBiJ4BLd+xMpkHoQbr/rxuEZjePuj272EjmiSZMhgRHghhU3Iswu+z6dCcMdPEc0s4IvbhJjvEjCb8SrhSSOAVJeWWiAAXIVBzBhezyjNyayCOtn9Xfp7Am2fEX5iBmwRREcx3A0iT7APg6q8h1PC9y6cI5RsvnWd0rsMmAtEQSB6F8Z7tE4o1vV1ws++vV1hYfcywh6XBaFkLWPWURtKyK8kIVTLBMGcdT1nEU3tQQp9sgPI4giQuSuURjgjrO/B4TYlvU/QrXKX+ihfrxDCFljl4R5NtouLlN5WQChhs0dtOL5HyNdkiWzrYEYI3dGwQlDvb+1RGtdvuuCzGdX53UNC7BYA4763R/ksTcg+FgHrmzUoDMRJgS2ViMSfUttmuR/DMhpT/ePIj9gJ63sRgYd4wRS6OMjpH9Mdsqe1DUI5JwF1xu0bt1z4zt2q/QPAKz9y8WEXXlihdliEBfPcI1QHc49wv8MB4XZLmO8+/zrhhl+9V6GKlwpARC9fdOEPPvthF37jFRp7m3fJxtYeprG0eI7q/80XKZ+wnpvf8whhw2+/Tu1zsHSH0limNM7lj7vwJ776Sy78ygcIEvpv/NzHXfjlvaoNEU8vrZds/mSkFMSP0fVpilgdUrNOpjhNMKwKXIf7pFlfWsebcnVBV96PTiudtvQQ89rMDqEv4hkIy5Sz/SGg7IR7pb0ARzDD/qKOjnMGbu4ZCEpEEEv44uP3JYiiymw7oihkXLCT73N9wvU/QuwlQykj9hARVceXHdOQ9s2ovMP3rk2eDAkm8bcxDkN+nx12itmQsM/sM55s2e+Rs7B+5JgVUFM+BUK/5hIGDsKhp2kDYa7B/W4Ba2eIdojHnwiYQCxVQ7/HOiLiFvf4+FxTMnSoH+UXeHqOobr4ygDpgR1AFXD7g4sdewwwzfoCKUNcjmrHSFhWfxwe38xdR/Q7w5MxarnflnKeoDdOE4M1g1A+CS/N0hNeTGThfFmkMZB2mEuk9yzeq1DWCJBxhTAHFR1ernjHJ4xNtB+xv9mtMKcL7wsCDzY4D9pnsgDssAja8YmnrVzCGkJbzHA8OeyiH8/aBSnI54Hj25/tJnC9FLCLpbCHReGajgOnuTeC8jGMcgdaYs6mRmmszBeM1QenHWa3fuQpFgzfIQb1mo6tHcH6l4S0+8NnBkTCDhNAskKkGGw78uGGsRz4zsG/PTSlcGYD4jXbjrpg90HcGKc3XNOEewMBB+17lpGejXDdweNX2DssjO/B84YwNyBaGzHFgYATLQXbY+3SY58nzo0999u5xLN3GSFS2h8lCuFILbRbmG7j+h8J2Gzkw/EfEe4dmH12eGfb7GH7tomENu2jAo4PwjWSjxnYZ3U4loSO1ID5sMP8jmM2ElDKLB/fZaF4UludRhvyMrXvCU/eV3Af4uERc459KP6O0f267VDWHI9dwOi4R2Dvnzx7+FN+/j4tnfb7ofuRdExoY8PSnudEed3X3SqVSqVSqVQqlUqlUqlUKpVKpVKpVCqVSqUSpT/IqlQqlUqlUqlUKpVKpVKpVCqVSqVSqVQq1RnpgUEW57Wrb4goP3C3zzy/HUtYX3Qr5r7c/dyzmXtyjROZADoAEWbo+j0Bn/WAoepy7/UpomVrfEDEcLcndyvLJDaLAAAgAElEQVQvGFoFsDY1mmDUwcNawg7h1URy0/e4eCPeKO/pMo/ppaxdsK8aDBziFyhmADaRIYqrg320I378mK82RGRXFafgyo+I3cIej2kqATcynRA+Z3CJkKPDmFCks2LLhRNEGQL7zQIGJgfG8/a0QssONjcpnyuAyd0HHBDgTALAHiPaLGWYZIJXDuo4BxNKe+nyOSrrl16lNGaE+A0hzzAFdNWM0s6WCe26dv4Kpf9WhU69OSF8rskIxztDqOQAwoBwGSOiAm0V8Hh5XKFqwzEhmMN9wOsABtasEbJ4NoZ5ah3uvU71zw4I/xrcuUtFXK/wwOnaBuXz6lsuvDMgTLBZojxX96jdDm8TTjbZWHHh8QLhiyc3PmOMMWbjHrXh85biPp1Q2pMDSm9/l/JfGQFXeUgIqAhQwtmsNsoZGWcU0n02QCwUcncoGAxo3KwmVMbhYERxgJeV1fNKDpiaAsI5ooHgejIAez+gdkkB0xwB5+vK5UvGGGMWAaOcLJIdMhTkIbXb4SHlubJEc2CSUP98/c0vu/DnbnzKheN6fXtiTOPh2sUPurA5pPLt7hBeOQIc8pPves6Fv/Hy11y4CKmPLl68aowx5kJCSOUXoxddeGQIzXw1IgTyL33lv6Ky/MjTLvj+n/zblOc+zWtBPo8ZDXogNI3h69gEpi/EXuFKk9VjH7FqsbAWxHC5YGggmlesgGH5Tn2h12cdC6Eh8FiDk66EmMZp1dd3bAD2cQAYIUQHIYIaUVOhwNtDnBre69vII6Y4F0wyhHJJO4Ei8BypIcTuguxhqFgBMexLU0KyMkE9M4EdFQltm7ZY1FQ4PgDVBVPsUxdMMQoRe33uRPxklzGIfSLhi33YKwnrWxo/5tOW/nbD/XmbfZSs7yksIbfRhgocezg34lxRR+dPHTAOEInrzfHI+oq2AsEiA7xoU2dmsoBGtJAntCE+9+FesZCeJZvoAhoZVQp9xdCQhR9dSdngcxfkgw2OR8vAbGYLqQ2Ptw/pGn9ObEdUoqynPUPWD8eXYy69Dphib1mkaUdA3KKkUom20tyHexURC+6/F/vfiw4XXtuEAkIUVQjzO7Yt4iCzOn/reVdxnBBfLKFa+4jZpMTvLfzlwvHGjuepozPss7S3wL0V5uPBf1fpeNLA9yyA5RSmDHGNZnsnbE/P/MBmqZ6o1k591WOB7YKAztmaAqWvg0GEeyvAvYLNxjAfDOHdyhDeFwzgfQViigNvf1I+Ek60xGOipGO3YG0qOxxf4UsPsb6sf0r/ex5UaI5fv3BtL2HSxKM+EAVawDskm/vr77C5iDq2wlyC5WZ7AZB45N39q4u9+45pQHE8rMC0BnXZETdN51tPjTlmPu7ZQH2OuuirPhjePPevFyImWJj3fUoRdSzEkere5Zmg9DW6dJRfB3U5prJ5bpFQvrjHRaw/S0+aj4QqN7aIJikezSAcHSKG2ZEZ9fMLW6MhrnTsQhd7w7ZgKPr5dxRnqdM6AouvB/df9i7HR/YpI7+vf3nUQ1alUqlUKpVKpVKpVCqVSqVSqVQqlUqlUqnOSPqDrEqlUqlUKpVKpVKpVCqVSqVSqVQqlUqlUp2RHghkcWGMmdWuvqPjo4o6BP/gAbgKT8EjOYU4ow64Agmj1ShD7LCAE0VMMSJ2JdxgXiM/pI5BpADH5PlxVZI7flMuRAbPII2BcN9AQEog+jYQkDiN6ze2G/p143UJd8IwQYj1CRD7UP3fInoE64N4H2YHiBSQ0ATH+6ED4cQAjZdhghBPF4CN3Q9GwhcX65YiUgGROS344hAxB1OKmwGednWREKFv7hJydAWM6BD6J0ZsHqA49qYVHne8SWkkDxM2NSwHLrwL6Y2gDllJ3Ngc0D9JQcizIKhHV0lY171FwqOOSsK5TrYJnzw+D0jeGYzQGaWzOaD6rAOyeHFcIXxtQXFtSjjgMof0hoA2ByTubAo2hKgjHCv1GI4XAd+Lk8DWPSg3oIShXMXykgtnm4QpNvuEGDZ72y64uFvhXIuY0LwDwPruTqluY0AG74wBOx1R/vtTwiGHd+n6o9ffMcYYc3VCiN13jSjP6SGVNR9SnCKjkZgDtjVJqIyH+5RPVnO3Qhwz0NwxDHJER8WQZwyI48SSTYYF4KVzKkvWzA8Cqg0VQKSlReqrKfC/k4DafPEc4biTpCrXBHDM+RSQ2zDelyyNA2son/Pn6fobb7/mwp9/449duLB7Lnxl5XljjDGPrTzqrp1bfcyFv/iVT7pwGVM/fO/3/oALb21RebdvU5wL69T/D12oMOqv3XvZXRvnhFS+ep7mqV/6o3/swvnPfsCFH/6pv+nC1+8CGjInm7RBNVcgIbEv/giRRRn0Z9gBi3pSdSljs35Ix0F8N4RrGsNpMXxvB9RSsy+4nyMgeqzFuObinjCG6ynM3fyIDlLOGHMU7LN5D6VjJ4T6ZEh6QqxwQ1AN/DhTFOJ7A+G4DsRfYZ2RP9uUMTZ+YR3CDlSq1B+lVVIbonLBtgIY7778JVQXyosKM5zkxzOFtvWiIYWyWr8dYr+1zVKFMH+IKGNhv88xyf7x1KAcEVMcsSHT3m/4zJICdjGB54CyXus5+hQHCpUW64NVzmG/H2K5oA9xPWj6tmD7V9xDCHhHsEOkyUWwL8hhrbF1/TkOV8B8YrmZXQEusvSXq6grFOGziZkf61VqAt4aw3jEkTA+m/bCZzAJU8z6s8D6sNkJ4mC5gjofP9aVI50hzGxIQKWxpvCg79jJRHRf2j6tyGpZ62KwScyG5SkkwZDrgac+ghDdjIqQlVsIqG0Iz0pcm46vZyfUNNqTYLenIaks+EyAndE0i4SOZir8HYc4ZI4HPr58OI/lRfu+VqobvofrMpe3pd2pLVqEx0uUwr4NFQpzDB4hkNXrxwzGMnt/WNK8j+lJyFMeZqWH9OfXXdyL4NyMTZ9Ad0rWnnvWD2v82F8WRyhraBGrLKXDHhCqK+wdo4Tbh6M7wN5yvthAqWAvEjY4VWwrf1yeKbWcrx+OKhfw3j6JhN9OR4pQuA1fjIqwbXEZhXry9DzYadgnG9jniOXmC6w3Sp9H2S743L7yYsxF++hQzzYxxK5fbM3rgOQNhD1am6T5iP2OkftLmffIR3ouL4V6dkFX0/OO/3cWFEcTwx5f6mcfnpj9LIIRpKND/GtKF3yxCeb3ql1ke6KpT8NWTiOfvu/nTuPYiZNIPWRVKpVKpVKpVCqVSqVSqVQqlUqlUqlUKpXqjKQ/yKpUKpVKpVKpVCqVSqVSqVQqlUqlUqlUKtUZ6YFAFndSgG7jlfsx4jxmwm/LCTrtA5JlH1yYEV9cQhykjzV5jsCv/FDA2nJMMZSL4RUg7EEGzBjFwO/qLyGYJEk42zaJKF1A3DIMi4SO8qSTSWlLaB7EDjA83Hw6iLBixGKWD0FmEOfVCYGAudf1YHgKK+DEMH9Er5TtGIU+kuoQoq2ADfvwxZFB9BqFDyJCsi5ceMiFZ7dfpPhjggzO8qkLI87WZoR5nWYVOrXYJjxokhEaNw8IPxoBwLA0lHYMuJkpIvYQ+Vb3C+JBD3Oq+4W1Cy68c/eOC69cWnPhrER8DiFfp2BzyYWHXXi8+JUqb8Dx5geAmI2gfNBWRUyo2NxDeDHGmGFJ+U9qrFERUvsMh4BgTgjNHE0JWZztUDvHFwjtmq5QnYuSkMDBZMeFD29VGOTgHNnBZInsI7hHbZUkq5Snue3CsxmlvfEaYaIX7my58IdM1f9vHdDfp6vUh+MpNdBkj3DQaUw2ZiKy4d2bVAczgDKGVdgGVAfGUQIkWpAApphimBQwyYH140y8yBFEvwPfJ4L7IuBF2QJw0DG0Odp2QWU52K/CeUb2VsJ4jKGaIYy3R86RTdy8SdjrP3zxN1x4KyDU+OPnCQN8ZVwhkzfWCVN8b/NVF949ILzxc+97nuoA+PEbr33dhdeG1J6PXCAseLFbxZ/AvLOyR/bzy5//Zy48/Nt/zYUv/8DfoHJdpzExM2+58DqMm/1Z1Ui5gIwJOuBwQsBes03YfSJP7lcn3Rf0RbX48umDAzbmCF6zQ7EbDG8kIUdPSW3Y5xRxjYj1ReQnguCE/RTHvwV12u3ieDah/kLfNvu1CPGGgbTPwL2QgKcT8vFhvlK2F+nX96kA7/LVv0u/xUKmiDXuMiacrbTGPKLeCMruklBY0vgsPJjmQLBZEcwn2qEfj4uITh8aUWK8ISYYsaUDPPJEwH82dhEI9i6JYQ8BG1aKtk/R3RznQXhXl5FVC+sO9H2XOa7BId7X8sPK6B+rTT65MNYZ6hlsCBHHAdhbCPulFObMCAaU6zfrf91RMnQivFNgR+vMz7X1zZR/HV1Cr9me2Pgu62tznc+HjId3ZpoJY9Z2wBuKaOh6X5QwlH1PNN8pqK29j+qk+4jTqgPOMQXDJ7ejUNvSY3hFAenps0MW7otGLP34U586rbOIxe55r62f9xAtzkmp0CZSep3m4Pr/UMIMUM8poD0RpT+D91ZJBnhpfFcG+SDyvukXtp1DDDzUBw4sYvaOsyo7PgJyBWgtRDZexcL6iu/78D2tdASJb0ziTM8QqrDdnsI7wRLGEmtDTMl6Igj54NEVAZ6DxJ4ZhWPMPCh2CZ0tSRqHEg65sSFEDbP9Me4PBfR8BOeI4HuJIJqPz1CyRXt9itI/riXJGO8mvQ5juVPa82UvhOdOca0RniVYG3lsv8sahaXr8uyBKGNfWSTbY0czIPqehXHf5t+j+fqi9/sCYW0KBMvJTfMcj8bvzxOPJety7BiqaQnsB+yrHBLs8ujRB1/cg4Le3Nj3hmPVBVMs48q/M+/KipYy8r2A/7mn6z5PPWRVKpVKpVKpVCqVSqVSqVQqlUqlUqlUKpXqjPRAe8hKX0BEnkOOE4yLH7CyNMB7Db7Aw9/82w7yxjIl1v+1QMq+rPXXYQrhQcuXOixP4QsF/BouEDwg2zxkR8xDQ/h1H79URo9K+GIshegJfuBVp4M1QANEb9kuHr9tSuHrobiD5wJ+tWMF72dUhun3+Fij72Hcp+3FIx5c76kz89SBLyv3oa2WL15y4YUv0pdCE+adDomiZzXYTZZV3mmTvV13bemAvPHSmDxOY/hyNMMv7TKyKP51MHlgTszIGGNMFFLe24f0/WewQR6y5rW3XfBwAp6rZkBlASMuDXhVri9SPS5sGGOMubz9jrv2FnyJyTzic/CcBe/GHDwgxW9p6q8uY+ifffBmHqySp2O+ddOFwy3ykC3OQ3Jj8tA1E6pzkVGBZ/cqT9NV8D7dAqfU5JC8Dndm9Icio34279xwwac2qV3Og6vD1qiyz2g4ctcOUvhuN6V6LsXkFVzskSfsrjl0YTuGsqTUzmU9DrIAvuycUd+X4Dk7hk9Hw5hsHz2vQlhrQlwa8EvYum/Ra9viHAxrTRySwUE3mBS+NCzBAzb3fBUbRZTGCDxHwoDqsLhEbbi5Q334x1/4lAvfCq678KPnH3Xhh8cXXXhjfLUqB3ghf+0Lf+jCj1x7huKuPuHCt98hD+rtLRo33/MCxRkMySYn0yo8u0Nl+vjupymfn/t3qHwf+zEXfv2VVyn/BbKJmaGxsrtPNhQOqnyE5Z+vs/iHDvM4+yqWRS/Z/4zp9tVd348I27w7/zwIx0x0hh9ZIq0BhfaRwyevKWty8KAW+jyX6CutovtyoS1KwSPMeYAKHk7SJ7w58wT2K4S6pb4KCV8eS/taySs2t/76h3Wdcb6MpX4QvLa4c6V/DJUt+3BR/kcZtldH+dLu4qlUGr9dWYHQ4XkcE7xW25+v5uIzO6TrGcRpSsufF6Wv3v3XM7g1Zp7Y814FKdhPjOXrQimC/bQt/PFzbPO60bHfMtgTxrB/Rg+VkNkH5ZPAdXzecR5uktdu3nOiZN6ykGezjDFPFCgHjllIIw+wH7BySDiC+Lj/6mFyzDMPvbAF71pUUWRz19AmcJj49mRHJXoMeOY1Nq6Z/ZzOOu71DIBLuG9FSflLHr2NJ8wMSTFoEsJ7nkzo5AjstgT7CMD2i3ocClXopBD33vb+312IHkkQB/cLpbDX8Kct9BWje+F1fCbBsVrOxcf9ax8vV2MEr0PTYZ/bwSNJIjbkXYZHMU9GwBZkHtzQPmiS3KMU7BDeQTTUnBD7ASZyC2OiFN5P4V4tgIFjgegVsPdPte1DnriFwzEzwPeDOAyhLKVEc/H0oURzKZi3KLQVXmeNK+x/6n7hlA//+pYL461Eb1mBOtGEpRForWeDdEQ4JmN8P4akh7ZE4D5cIfj4EUgxLetRm4ekMdy7kXnCQsFDnIN9NsTGY4e1Q4iDXuDSGtTsfzqtUfehxkuUeWRDo7BsYL3CNkf7ZF7eEG7aPGDvsTu8c8B3Tp494bH3OjLC/LXjrqNXLCeodG/zgI3r9nfnIuFH8O5t7i2EZxD27t762xzXSGa1nn6RZglc2zn1ANYaFt8/PvEx3bbYvqx+v1H4PHD72NVx18/yDVVf7+vTknrIqlQqlUqlUqlUKpVKpVKpVCqVSqVSqVQq1RlJf5BVqVQqlUqlUqlUKpVKpVKpVCqVSqVSqVSqM9IDjSxGJCwiL3zYLQmFJSFhJayg5AbdhvJDBDEeXs0wGwLJeAp/iOs/5D4O2JF8MO1AuM7QIogcKebjHgL6I2Gu4RRnCgkOGH7CX94Z5u85gBwVdXATj3M4DFxAm/iEKUso4wjCKeJpOrj1N7aa9PR0ZzZp/DaJ6oMYENEAPXz9wwyQsIBqPcyov5fXz7nwajR24bsFYXBHAFUoDY5J6MO6byeHhBde3iZs6RRQuklKdjBhjQ54RaQtg31mDdoFGA5LwAyeLlIdNiC93X1C7A4GhDONS4LvFDm10U5CONW1hyoM8qU36O93A8B25NTOWUbY2GxCqNhgRNcLQBnNAJUW1MjZfZzfYmr7aIn6arpzy4XN4Z4LhtC3OWBokHaTDKiNZvtV/J171FcbVHVz11J/Lr1MaOJBRnk+tE9teGFEqOdoSvXYTaq6ZbeoTdKcEMTlKmV6MKX2HKK9A775TjZx4TEOigYbk1GZAkD5jgBNPI4oz2FIaVvACiPSia1H/z97bxJrWbbeea3dnXOb6JuMyHzZvc7Pfn7uylaVXdhVA4xkRKEShgIVolOVEPIAKBkJIRAlMYAZYg4SA4YMsQQ2A1dZNlUu96/x8/NrMl/2GRl9d+895+yGwdl7fb8vzvru3ufGvZlh+P6TWLHP2qv9Vnv3+i0Q7gZ0VYH3FPqlBjK5xvgChklnIJ1K1P+qR3Mvgd+e74rfSxcuRfcu2tU/+8s/je5PwlvR/ZVrPxfdr+y+Gt3nKrGPqlxjr9/+6HuSppnk86Wb8h7RPO/deie6v/T5L0R3HQRZ3aINvXf03RBCCL/98W/HZ2/841+XdHxN0voRUOTnZxLGYSm21dSSh71daTerbm23xC9ZcwuFpyU+D8+J0C2IsZbHYdX3kxWeccQlGpFIwymI0NQ4YdCY1Vho5XmKTgMJk3E+8RkgZizccZ0ocuaXYEvWG+uKdUh8LyfsGeZCA640N7iLUzBBGr0LVO8W79VbgoSI17KUmnurdpVx3mTgySZgJAc/RAayLok9PC2k95CPDvOjwmKhM8oJ5s4yKvr00sYaA9VFqfbODifnmLZZtjZu1UBeGfXWKsxoehyNz5CmCWalrn9puTYC+q9GQEVvZ53CgAGNix65TLG6QtDXdShUW9r7UI5EGtYKdSxxFpirEaFG5NkSqDhVb733Nkuj5Gy31Tuk/bftCL4x4ziWRoG2HQBtpKbiMfHnbV+4mbH+bFvWZzpZKUxwCM/g9gZsq8ri8Ti8dfwTjNXAckb7SKQjhBAKA4u9vTYLRo3hap2Pvgz+1ZUaCtOIWPrnJe0XXlW/YuBRKWJ99VVXROiv42pbYjZZP+l4ZhOuNTqpzPbGed4UpHWfjaYdHzyIp+3qk+WNfSfboIUMzolZNTDFRALnY32mkWwLW95NGANjv889DNjnXF0tI+/NMBcjTr1QmGKM0cWAHMX+VCXuHVzNNAOOeF7gOhviYYFZL1EAReJaCc5D88JC6RvrWPYNilJ9/DpkZthEZ+zr2VO49JpkKHK9TBjvjzXmlJ0T/ITN+xv0Xm/62gOi9BlPlacxxXqNk5jzTEHSqr4kXVZj7SNPd/WqXgvOhYgsRlmwX81VGQ2hnnxezXHHWgdRQ5wWFtu2FWuNRQz+Zv+t50HpsLkH3BrzJr5ZYXU2XHGlb5AZR8yqfBrjzpjs+WHaj6XMmC9Z17LEsFUfPJ6HTifs+DQZJpmrvRqWId81J5RbyLA3NRcwkMnssxNFa9nhqV2TeAp/r5iELz7lK7am4LDPQn5C1uVyuVwul8vlcrlcLpfL5XK5XC6Xy+Vyuc5I/gdZl8vlcrlcLpfL5XK5XC6Xy+VyuVwul8vlOiO9EMjiPIQQqYnG6eBWHU8+WTz6WLMGL8SnnTpvvhF/hd8fJ9AfIdjHnYlTq9TzTakj+BNOTJNsYR2xbolUSGDgQEEJbUbkhDwnooI44hn9GPWTQhJv/UWAwjvLY4WWSyRgAhQqLFDmxKnUJHsB57LNMXnLrz6OT9TQJhKFIrpyBfcULEQKZWf73cQihhDCErygbF/QnueBKn2/uxfd+8C5do2UIdNSNmssR70CJhn44obYHRIiYLjEJNVgdxFvPfBXulrgkTPY+wK94iUgbm8fSFryfeCAEE63ktp4CBzR515aI46vzKR8ykry+XgB7DAwORmeF3PJ55I4k4xs5iFd8l47EwTw05ooXeIIBdW6bADVBD55DpRxsbsT3c3hOs/NU8EH30UY2epRdL96V9w/B/TcByvBB398+UJ0V43Ef+XhOv/Lc/vxGVFQGTC8Ddrvg0zCbsBH2ydyZEHkx9o9mwuO+Dwwyhd3Lkr8wFLnsOuMKBD2H0TZsFPqH4NmpfrLVasCkdcQZwPs9RL5VGNQX+f7O5LuK+ckP1f2pezf+uZ3ovvr9wUDfPXaa9H96pXXo3v3oeCOL156OboPyjXK+r0fvh+f/eSPCz74+k3x+41v/WF0n78gNjTfF2RwVgku/L3734/uP37nN0MIIfz4//g/xGflnrS3Dz4AMnlH2sE8SJ4fHEn7zeZSnueW0j7avi9rJiDzLGlM0omDObHGxonSGFtTtnQW8VPPhaMhVrDHdWk079nhaGqgQjPwyVWM6AOWaOLlBKaRLsNs81m28fPazwj69Vk1xJKNpMuyG8qq+5XxfLAzC1NMHHE1oTrHUGQM70wWSIllCDGTNZhjpbHGoNRVJBaOMjn3Hn/vpLKwWZY0nnYcX4yplaxlONBiTthZHFpDys4S68TcwIO1RKVhjC5NxF16DUp85ND2LHxdAyxlruaExlyEaErg/geUIvOmcLxNnnzOeSZRfq1Rh8PUVl1fY9i4Rkci3US1qzeAFFU4/XbDM8u4xQ+NgTrUWHYiZEXSr54W7m16mySmWKFcDSRdN7K+nKLMsBWN2E2L9kxE6bB+m4KJYz9eWutr1K0KMYG7y4nFNlDPlbK4NH70RdIwg51S29vMyZ6VtM90GFb9TNmXYbpW3ea6pkDurHpgm+isKwGMOAcUKjGoRMmqaxLQrkqY0AwLuwro4RITjCH8DHmcIT8zVOIOwwaqtSrYv2MewyQmTNtC9iqpMpmycwc/qSvNjCAydcUPn6etWOE61TUE6wjU3rG6doJh8z/p+THHt8y6kiAhhdLt0s9VnJznJCbxrZVu+uRjRaQ15v4m2nad5y6MXDVwjArumbKu2IZ6e1LXBxrzJiZbXcmXp22f2qaP415Nrq4nmtJrHR8n7ZBzTD7nPK8zrkFUfvo0ZmoeiDK28q7GYqTRwA2fdKyz0NBWaW6Dit0W3a1tf3rYhWVjxpWNlr2d9t8O2CdsM7OzymTbK45s/8fnc1tM8Vg4Zz0PS4avypD9znb9RAh+QtblcrlcLpfL5XK5XC6Xy+VyuVwul8vlcrnOTP4HWZfL5XK5XC6Xy+VyuVwul8vlcrlcLpfL5TojvRDI4izLQtEf9V3yCD6O/JbAOwxIq5rYVJxwJrajNVAL1pH1BZgSu0CbFD0OYIWz4ZmBPqkNpMEM8awyYlbkeQoDaJ7CxvMaR+ZNlCCzXK7jb4EhJaJhhjJcAtewS+wygq6s09mJP/nXE466s35mSR8hrBRKWZRCHZTIm2X0KxgRMcDE+uYGynhIb01MjMJMpOt7W7rVUF4rE1Uyjjdgu2oUBpDYtLVdNLnU8qwRJO05IMxWlwUn2l57Q9x3BVHaXhA7W2SClq0qKZdH9fkQQgjXHgsG7cEnP4juvS9/HN33S8GmthJcqNvH0X04hw01grmdL9b40Rp4gWYmVpE9+UTS+obEU3xb8Kj5TUHvHix2o/tSKSjYh7Ugm8tX1mjX/PIr8dk+EL9Pjh5IfsAfK0vgblpB74ZcUKznVhL/YsAAn4eVl1Lfs5XE+fTyDcnb2+9I/AdS5t0Vqc/FW9ISs32Js7u2Ls/dDwUJu3dX8M6fX4iNXdoTe/oETKd7n4j75qGkdw99/IO+r9oD/nqG8m7QT63QTitgp+crYJdbYGsLSdfe7m7/r9hMNZPfK45FYLywq+vQyxCBqXBZJCz2wTRAm64wjqyIFwQO+igXO7wYBD3cLaWemx208XptN5cLwfS+du5mdL/z3pPo/r/u/a/RfSP72ej+pevi/sGH347uy6+KPe3Mzkf317+9xhBf/Lxgn2++9MXoPrh3N7rv37kd3T/9Iz8T3btzsbcf3JU4f+PuH0f3T/zP/+U6jE7KIV9KT34+k/okZmSBdrXD7nMp/1lkguiu+nGiUwh1IhLHcStLTjqIXYIf9uVVfIY+C1jOFQIhNpb5bCZ8fzfEuRzxF8IzuCiMdVPGIEDRk/7pN3XVQQga+W0hVzkvKfo5ksLKWCg9I84S7b2xxjYbW6kAACAASURBVOD+1RXbOvsAi5GksI+YIyEcVS9EnnXP/PuMcmPSQTwsZ8oF5kKc5w0YYtYJ0cRW3Recy3P+R1xXl34+SF2voa7/ED8YIUMV0qg4E+o01FtI2+nOlGsntqQ+Sj6IR5PfLXyvhR/L9MuSrARe3eynJsxJW96SkECrboMbW4eRrvvWIOWllhtllu6DrPVQx36A6W2B4YX/Yc1WpNpd0HVVIOFc77Tog0uUmy6vzdwVGP+zSlpkQ0RjI36qBA4wBI2ka9jeIio2jf2dYtitUVkKbRb9srzT4WVstKjb1kAZLhB9iXKue1xoYWSHfVmOuqcfhW0fQQJPuULGWo8Rzaz5gclgoh8LU0ccMFGodDcT8JvDeEDUcYa0suqJV2wnXOtUc0ztA+qMHGncbBp7TRy1GncT8ylLuWGUysIN1CPnJXniPorOCFvhVGF8y8zIm0JKck2POu/rYhKSnlf84LHaQzNMJe/rRbVMVGGTcZ+JOHnx03XAr+PlinWI8qz78spz9g0SXkW8pMKfk3mabh/qaqzZ+nmOtVmJgpiDB5zl2EfIcA0Ryr8Cvninkxld2b9blmKdeYF9PfRNvKqnmmFMAde4YnsP6fwPfXPB9muMo7zWiXmzpPq44doJ/J5qGyGEUJkbntZAQR8jaxyu2RgEywp7n7yWpkb8hcLc9yGpfpT71YhHcZK5gOJ4kN6TG9ow53IWcrSE7ROzGgyU7xH2FFLXI3S8cgW/sx/NjflCiUbOuQjnKENb5X6XhURVa0PDhlQfwzIiJbqvGbblHHWvOkFOV9R1COjXDLNNDa/cd+0ahmf09XBy/sE1U1av85xV6Xp45u7BUan8qL3hxBxRXcWFNqP6eqYrvZZT66DE1Y/WXL417EPVfZe2fXs9Pth+esxlxbbGHMrGv4/vl4iHdH7U+g7/WRl9QmoOb64jt0RAK5w/221f53qNzDoxno/Grq+wkYfb5Scz/DeG7esrSNcqrH7Kugr1GPkJWZfL5XK5XC6Xy+VyuVwul8vlcrlcLpfL5Toj+R9kXS6Xy+VyuVwul8vlcrlcLpfL5XK5XC6X64z0QiCLQ9eFrMdREq0ydmpaIcwm/Gl5yjFsKondIsrNOIZcmCiw8fjHjuZPyYOFC0uFaR2lbhV2ebxwa4UBJKp3M06FIpiQFoo4KJa/QTbbStvaR0p5k8beEIsw5fR6bhyDH9I4BZNHPMqUvKUwb0QHNQWQOSDWEBOzc1lwoTu38S7iId5zVWyiDogtr46ER5wfCpCwy8USiKXMiaRpgElMICVaA51QAl/bEieCtC5qQbvu1oJifTQX/zPEebtHvpx76aX47OK7gga+dUEQxDm4i8VK/nO0I9jUAGzdE9TFTrXG866ARWoeCsZ5RSRbJfmZ7wnCtjmQtCzmUhc7leCVlrWka/fpGll8/p5gl88/Fr8v7UvY3Urq7Qi49ID0LhQCCrjl3haLIo3KKBRZS8JrgRgs5+KfCKYLc6nD2XxdhkUFRDPbhoEnAe1P4ftqheJI40QGPIzCvdRLuKXeiCzOgOJ+VEg9s73Na7GVVy6u/V8or8RnD48kvN//7v8R3atwNbq/+jM/Ht23HwFdfvGN6D5//rL4efh2dJd9W331nPidZZKmP31X0Oafu/p6dO9ckLz9i+/+XnT/2XlBHP/8//SfRnd2b12HhxfExhogcwqjHghIgemFml4wvKXG12wikiQGZ6Js4Ez2+2lsF9FRW1JT/3+jzEBdpsSyV2jiLeYIU+YzNkoQNkl2FOaf9RbTFYXaGZlbHKcBkUWvFdI6DrLTcSrU1Eh6J2Fw8/SciyqNYIbwiwSCtw98PP7jCVHPJcueFF5py/rcRttiiD9tcR5ahLSN0fZXnDeiX7VuXyn7UZV4MqstWXWVY21E3HCSaxfY73OpLmETu1iwzzCgX2N90pQ8bCsdTmI9aGAHrfbbKdwb1g/AB65gC1V/vUob0hhDjbkkmhiYRhMKfLws7CLVGig9qjGqokvYDZG4uTFfmIIpTvo32gn7TEX169LlphChid+J0muNfkzPocZtNVe2nUjTBCT9FPQdUXWtwhD3SMnRlNraGgXfr4+sdm0iT4mUpu2jnpsEo5Ntltc7hQooX+aBaHWs1zk/Z/1rLGv/rCDe2KgftLGiTaOEFXof1+nsDetB2KzCnJZpXGODy7aIT56p9YaUS9mX0aziXhpwxGhLJdfFvNZIbYQSb0lEaLvhR9HR1R1qaURmMWHDdWz8YL+rUcajQZsaezXjGMD42U/DDrmwwq0BCuc69Cu5sb4wl3psewiwM67CG/zr9ssxDemz4rESg31LNRoOr6o2KL+r/Re0w8K4MiHndU+JpGy7HpnUN7P7Mq4qjI+sKzKseRGxtUZAyXpDKW87z+K6L4Xe3zY8s9yMuUvTbBaSPbdJ+0ldoRKCbfvy+/gYbY5vxshrY4WPTcq0ME7B/5RrHa3nU67MOA1Z7XCbeLZ9L+X/eerhpGVymmXpJ2RdLpfL5XK5XC6Xy+VyuVwul8vlcrlcLpfrjOR/kHW5XC6Xy+VyuVwul8vlcrlcLpfL5XK5XK4z0ouBLIY0hkbchzgVvBvPkhvH1zOiT6zj6OnnMwOh1iSOJdcGW6M0ALpL/P1bgUXSZJGktkU6UMQu1D3KkYgX5n0KAnipCC/juKxUOiyVCikVku6VwrAcL6IBG+uo/2iqbKWOrStUmglCS0thtLawDwpUG41rBJrHwkdXvReiV5+ADbzbSnhHQHvt3bwR3bO/EFbIqhGMaIGIliXC7NN4CAxL/kjQwMWjexL2xVckO610YwcKOXY8rkH9CoRGmQlqqAGyJ98/H92HTyUtVzN5/hAo5RXi/2i1TteXX5N0X/o6cEQ54jwQEMlieRDd832gh8V7CLXkf1WsMa8VYCbNY0lr3gkCuirnEsa+4GlXS/RTDwVDvGoeif+Hgq19/d4arbuzkLDPrSTvL1WCnn1wJGE8PpAwihnyT7w3eqKqWCObqwpoHPTjM+BwiIQpcymLHbhnhZTbuT1JY6pfbWAfjdGUNSoFP+iGKH7YxHsMcQ2M83IJRDTaT42WunMk+VnuAx+0I3nba6WeLxVrfPSlS5fis9/8/d+K7veyb0f3L//ov40ESl3dffQ0un/klb8e3Xkmaf/mW/8suj//6hdDCCG8fuMr8dmHn7wV3fuL3ei+9rXPRfcffU/S9bv7H0b3z/x3/3V0P6ml7YXddRrrFe1Dyoo41RTCPAS7DtkPpsYahs1+xxprlNAfIxqFcjwNLIrC5xmYyBdRbI8WEndmjd54PBStqh+WcZseaFn2qwnFFsfUCVVGvGQGy1riZWKpaLdEBTeJ+rTKivbL8Z9XCbBvWqm0DAjVdOZAk1dpatgfq3kR/aTnJdtII8kwpk+iHR9fb+0ppG8jzCGNJjVrAqb4DPVZY4rV/HSLtFjrJAs9V3fp9j7j+NFfWVECeVkbdlDwsYFNKzTjTpw5/W8iXxV+E2HrONP+GX+n8MlD1Kdf3xpLvo5TIS+trhvp5tUh1th1hGsdeB1F09fbSq2/0Tc06Z5SPx1fEcex4TmK0LJxmgrHiSzBWFTr5dZABsNtXYMwKlShiUA2wx7d6Ej7TG8PPTNnTyMlG5aVGuqPT8u2yEAqte6fMpdbbmlECt2diGsKms/KT6nG6DS6dAiTVxx13GdQ6yHEicVUhz6BV41kqjo38bxZJ2ujrE3vBBVYm7CfrHBHyayUmRYxp7s9Qrhr0O8iUSXTjbUeN1dpBxXrKmHDrIcMfTRuTAoFUMcFMc6cW6mmzz6Y868hIniFuzSuvapY90Z/TJscMP+0vdwYi61rfXTY420v5SfDVTlc07G/qVDQRO+uOC7DPofHGfqabMv2q9pkol1Nea8w2viU/qZQ/cdmm8yztB2UaAeFQhMTZYw5D3H6qh1s2kfbjo9LXN9zjWHaB9DQTd8+1HVlCsk/XobEBzO9nK9kfZgqP7lRJ8Y8VA92KCOW/7A2U7fmITzGY7R3Wyg3XpmV6LNSfysJQa+vp2Dz08mw9u7Z9kStut5iPKNt4D7P6S6yzDnKiKzysa4kVHYDk6P9nTaymJrSbsd0GijhbePRQhuzcNhnkB4/IetyuVwul8vlcrlcLpfL5XK5XC6Xy+VyuVxnJP+DrMvlcrlcLpfL5XK5XC6Xy+VyuVwul8vlcp2RXghkcRey0PR8jV0cMV/iNPFMIR3WP/AoscLDEmVr/ck5G0cGjMnCCy2Nv3ObSUlESUSmhUfrjDyrOI3n8/gqyiqB95sq4u6OjMPc21Delkb11ChEpjdVtqS6Eh25wos7yP/z4NnKIf9GJom3Licc6SdGioiqKpHE5QTEiw6cmGLgOpCsRb7pt0EeaHsHK0FYXLkhyOLd/Jz4aR9Gd4EyPwL+4kIf1yHwrLuPj6J79uDj6K6ufFHysNyTdKFuC+CLcuJE+qQXBfBKwKPVCi8kfnYuXJF03/5+dD994wvRPUd+FginrdfhdNevxWdXLl2I7ot3bkX3nR3BB4dG8t8BCbwD3MsBkMllvc7c7kpasIQQQnckzxcz4KL3diStrSCOdx4IsvjKIZDER+K+3mNzFzCgalfKjRSpthB8btcKkrdaybsXgAzaAcK32Vs/n3UybM1RhznqagbQZ1FI3nYq6RV2c8JAkcbeVhoLsWL05Mynps0YyGJgbQZU8XIltbUCgq8jwgtj1yoTjHVXSHur0A5u7IvNnS9fDiGE8OfvfyM++8bR70T3T778M9H9RnZd/Lz3h9F9/fqPRPcloK7f+fgPorvcl7K9/saXQgghPH4s2OPbtwVB/PkvC8r4T775T6L7j9+QPuOv/7f/VXQ/vCd4adDSw91qXRbnWsExW8hPC4PCfpdIrRa4sqYsjg3DwljqiOBfoRTRZ7RnAUU5XinEXer3T1MKx3sKZcK5AK8GIMJTobMYpRG9wmhukUQi9rKC/c24Dak+KTGlMIMwEK5EdynsVc7+Jj6V3zm28uqKJl0QiyLdfxbGtCjiECfga4lEI3Gqxn8sfPGp43lPRqiaFJ6V1vxTQj19WmI/ZCH5hrJQ60Gua5Qb9sEGwrKCc4U5xYDQzSe0zdYyMhVN2k9FVO+A+2M5oG0SE5h16Y7KHOtOeBeKuv5EKd1/WteijIVnpbs1OuQW4Sx5FU8fq0J4Al1YG3ZFbKnVl9XAMUZisbF4noJhs/q4MUyxQgZbexuGWP71yNU6ql4TOO0Q9FrrxDLMkTnXRZgefzU6NI31HbyY11spHGLanRtzFDW/GK7KUXM/q65OF5doSc3zLLtBW8nVmijAvf7PCqDvAvZB+y2IzDX2FCrOgzkvAXp4mGvkbToPqj/EnIO43dlMnu/CD9M1XEGW8/oidT0O5z/pxl+yLLBoUXuVYVh3SnhzpEmPhQFuYEs5ETS66WKkeyCmtyxo4ygTYw5nrZOzOEaPY3VVHtQQlUZ0bqUtUcecc+Qo55pXGUTn+FqT60tr/M+M+cWwv5FETodnkLDmHqyBfM3bpJ+qGJC0aD+GTRJfrMowpMPW14v07SbjntyW+5oTpNZ4PW+YV9/xd0vEFKv5HOcInEP27Zn5sa5MIla/M8Z/65qXYZ+JKO4sgYVeu/Ea4j9pObML5l6q9ZcE5R/P8y3qPDNQ6V07Pr6otGzx1w7r2gPm+LRsdVBhtBk1XBtXPKhtyAS+2gT2btn2zDVGqo7UPHg06GCm8jNe347i5E8wD/YTsi6Xy+VyuVwul8vlcrlcLpfL5XK5XC6Xy3VG8j/Iulwul8vlcrlcLpfL5XK5XC6Xy+VyuVwu1xnphUAWb6sB56YpMWl8MfFGxSRcRfp5CkO8a3heJJ9Oi2fQFHzatpjinGiorNt4RhIUYUQlfjhEEHP4Xxi4P0US6jbTR3xwhXhmRvlk8LNSnABxDkiHJX4mvvi0VI7gE7Pn+N5BYbxO4WQ+USkW04AH7PMev1F0YgnEo4EIG5bAeXYXBRd6bkeQvE8bIItL4nuIYxiwR1JbTS344u6hYH1nnaBanwRBmDK8Eplb4Xnel0UF3G0DzEcAaoCo6f0rQKF+S6zr/pcOovu1paR9CTbQxZ7R8WRfuty9z31O3O8JwrW8tCtpQd6WRxJPB0x02Ad+bbnufe7TZvYF6Zw1QMnkKNv8ifg5uBPd1WOpty91Ek44lHzk7RpD3JQSRgMc8P2nT+U58VdA33S1JHheCWJ43koa297oZoXEPWulDkvgkAvEP0M972TyblGKuwPiecDAZKpDVGAXSZNq4kTF4DHaXoN23TTif9WjipdL5Jc8XgaHOBeFII7nQOZcmQum+JX9V6L71sG63fzf3/+N+OzNK29E95dv/mx0f/TDH0rYc8EhX70mWPLF0d3ovv3uD6L7K1/9anTPurUNP34kfovzUvZ/+Nb/Gd3fe03y9jf/8X8f3d//6FF0X2zFXV8SW7n4aI0U70opQ0tLtOtCzRFQPxy7iAEyUH2DtkUN56fCMzXCVgh3iWcM0rMt7nSl6HAGjskol5R/+lWItedAKSfROynW7wnUKkzSOh5SS2tjPqNRx0QKpZFBY/W2VAwtxMM5l0JnIY0IhxaedZvzRkph94xqsBBmFNGhFvE1pSZL51nFf8oISOuKFFMTcMOnITNdW2R/Sn7OMg+WxjCvVposlHFpIDo1Sm/zd6stqzQZuCqFpGW7Qf9Ro8Mb2qHuu8bTPQnVP5KP7dFrnAyZ/PEThr2dOF2L2NjWQOwaSEXaSm3w1JP5MAlrBgbOsFvd76bDHMTrOjhGZBPmFo3qJoj4S+RZJTtdJo2RVguVmkJWZ0bbJNKwYbtW4wv8G3bWJMOf0KcpZDPWri3jPx7LqrGull1tt3eg6+L4d7e+jiJjetE3NUD19mHuKEQmyqoFppdz7zzdJrqQRpfStmIbx1rPssnKQJHvEPdL3DLnSMU6fNZ3x7Ue4zEQocQkE0mv7lTLhz25NIKZU8WiwlU9BcuTV/gYuNBUZ8JyUMlD2Fh35+wPYftskw2ubxrqsN3yKg5TE6btqXCULTVpPKw1dlIZymWw7bpJl3et+owp6w2r/a7DVzMBxSxGHjCf0FcZcL+NSGlc1cNrEPqyKHPsmyBOjrOqTJjsLaaKGrfLtGKfh323MVfT17mk96aH8HltDPHFweqb1FbhZv/+rHtY12XGuKCkkN5IN/PAcmGnkA3/pOMhJphjsRo7J0zLaMGxKrD31BrpbpXhIgxjLnRSZDXLpFPXB6Rta9Q+83T7YT75d5RpexGjXuD35Hseo2Ge0jrOTssIdvqUrtgZwmknrI0otSc1vsR65irJ6ZU4NW9+QtblcrlcLpfL5XK5XC6Xy+VyuVwul8vlcrnOSP4HWZfL5XK5XC6Xy+VyuVwul8vlcrlcLpfL5TojvRDI4ix0Ie/xFjw+P4ZnU6g0ooYUokrcT3DWfpeIDuv8eLeJA3geTUKbnaHUEfvhb/EkNBhlaKmz8Hh5OpwhfGKKGSfRhbkR/2oSUmH97szA8VqVaR0rP4L3nXB83ixMcWkgzCzpo/ES5oAktI7gaxKDde5+m3RIgDMwJ46IrAHu9eicYGP3Ll4VP7fejc7FOfE/y8V/E1kggv3NgIE5enJb3msEW7osruG5IEwVrgvYiVX/HNRlhZijHayAzK3OCbZ1pxOU8LuPJV2vF69KOAvE0JfXA4R99dU3o/tm9WfR/UEFfO4eMcFAKi2Qxl15Xi7X2OCuFqRyd/myhLEAEvdIyjAcCJr4xp0Hkp+nEs7NK1Kfd2YS5+M+zHkNNPBM8r5cShgFsMI7M0Ezr4KkKy+BoAIfp2rXw9UsA464ElupCnHnxCsBU6xxLrDhEhiYgYtVEt0jUt0EEDsKK0PiOPLQAvO1qg+je7Fao6Yb2GlONA7wU81S3OVM7H2vFFj+G1fEDh+D7f573/ytEIJGPf/Uj/5SdD95V/DSD4H+vfayYI2JNPrg1neie4Y6v7H/cnQvl2us8nt3/iI+u3dBsNjvflFs/Cf/m/8iuj98WxDYF1Cgy5fEf3frXnRf2fl8CCGE252gkSuFjU2jcRqOV0AjWWjV1FMLU9wB5a8QhJYmUB9HgzCQwZTCF0/wn5KZ5y3RMydF1Xxa8VjlaeU/PlfIre3mHMTjNZwjWVisGFEyOHM+pwimxnxa450GLhbsR2Fg0/ErzKuBrbMQz6mUc07EJrMiUpHzXZ3RZPxj6Nsz0ZCUNBXrubQ1VnnkvRcJU5zS86TVRGex2KLNT2jLROYqDK5IYY0VQl8lbP1eeqml7Jr0y5Nel3JaKGELuVrFzAFlZ6AGrTy0VtgZ30V9DhhPwyRaIx61JiBCPk/bSsSmcR074foC5tMaU7IuvRvSJbZwpuCtVRgWtj9lCsoOjbQa7WNbDG+MB3Ooxhg7eO2Dmp7Tzxnuv2jkafp53f9iYYrPIi3biDaWGeM/+5tOEcD7vIGFScvU/ZS4K6yNFCpVrdnStj8s0zq1J5O2MaI4saxTCFnuB6h5e+9H7ROq/h1p4q1OyA/7pqI1+uwhfANTzCuW5soPbY/9qjG3TLQD7pXouk+XZ8d1LKJpatkXaIExHdrtlNtcKuPeC/YrVh8zhinugKdlWrguZ6+RF2nMfZfYzyOaWLUl+Gkm1Um6f+j6ccLe++N+RcMfkv4pZpOo8bJHh9PGuDZRzs7qedNimKk8MT/liN91UjjPwn4JbDJ0m/2aQqtj/c+2RAw9q56I5bY12l6/16KuQyBO3EBNK3wxrwQUHyHjdXF9+LnRftTWglFXqwm2kqmxbjMutqXGmCPYyObjOwg1TyeW28AUW+9Oem7dv5OQlRbT/xY45il7B5/WHsqU9YHGdW+GP6Uetr2Casy/9Xs2wY/5fMu/6UyRn5B1uVwul8vlcrlcLpfL5XK5XC6Xy+VyuVyuM9ILcUK2DSEcDJeHG389n+ELhFX/d21ebp2rLyfkL9dLfBq3i681lvA/w1/A+T0Uv7iZh01ZX6BN+Spz7AMA6/TvFE35Onz4iEN9dcY44bdRX9Bul5ZU2iuezkH9qJPN1pdkefobgjLxVYxVDzv8gsc4fUKtJuQ59dUHT2cttzmW+oxyfq3ZfzXGL5P4hTM+Spz0RXKtTitv/t7i889yKV+a1Yizxlday1xO7F2+/kp0v//h16P7EF+kXWsk/MN8Hf5sJa1wUcgpvccP7kf3lUM50bnYlbTs1dKlHXSS3hx2NvQbPP3Kk45VId/KtvjScdWI/52rN6N7/vHb0f30C58TPwspiyd769N+eY2vGC/LKcYr13HK94nkrUN5NqWcDFw2choyNHKqMQwnLQs5wbtfi/vwSE4UhodySvHmgYRxBZ+87rXybt7ICdRZI2XbFQchhBDKTE68FjzFCsPil7g7M5yEnkkPW8ImZsh/1Z+u3ckl7HkuYRSluIPRT6g+oUYbgvemt0/ry6iWXyHDJhr15STi4WmyVsptVbMf6oYAkSYphwUCP1odRfcbO2I3L5+/FN0lTh//6Tu/H90ftm+FEEL4pa/9bfH7WMrz3kM5yT6/9FJ0Xzsn9n60lHZ459GH0f3maz8S3cVc6vMHd74RQgjhz9vvxWfhx74QnV/8j/9hdH/wnuRtb1fK7ahC33NbymhnT05tP1ncCiGEkKtjeukvnFvzK3Vx47va0PGL4+Fr7wmnYq3nn9Zp2W1Py4zJyvNZasrXksWEdA0tdcoJ4ilfgtJuUuWiv2BNh0GCC+s4N05h0SZTX74rk5lQJtbpaM6FGOZYuVh1hYMzYRU25zPr5wyIYbZ9Ogr4TZ846XKWOfrdLZpBk1l5ME5KTziJus2JTd03pefHTCNP4VlzvqHeTvol9Wclnr7OrJN8vaask9QpWqMLZhElTzhmaRvj2mjBkxh4PuPcAS2rUzQm1Gc/keC6h+NIm6VtvDBs2FJ6lEzreWwoniLFBKkxvjTnqTbVH6rTKiTboMy5rukXRY1a307oG9WJLNR5w/bGRIrvlMz5pGHWqv9S7QBriJFpRDvhdAVP6KrTmzz5NgTD03NWwtUBKvmPss+R4q/VAGC0a8PGO5xy4iGXjG15C4O3ThCbJ6vhrk9hzjUlLScPLz12VTCsArQhllsFWxnsxjpZW6DCab+cq3Mzkmbb8NRat9k38pRaYZgK+0+6SxyXLdRJXMQ5ZLMwGlubPlnMfrqCVWQZjyNu1idP41W5+C2RuQbP2ZdxPZrzxOToqaR0GTdc56PeOG9tFCVKwu548r9LrKmxt9SqPiOVPn0y09q3TJ3Y4zOe5uU8y5oqW4QDVbYxfelTqdb4RrXGfJt9WRzTUUClMX/v8nR9Uiy3km1c9atd75djDto1184T1julWmujbvv0Mq2lgY2ZcjJOn9JDXSRO7xXKftA2O/Zv6TjVPIb7yupQ/7oN5Xn69K3u0yacetSDGtI77A2n+ynuDVunSKfsEWQjmxFsy2p5O6UdGGuZob13ao2MeYsKOl1XudV/UwYlIvVM96/jQVvhbKMpc+8p7f1F17anZbcRbZ8hqzX6Z1RWfkLW5XK5XC6Xy+VyuVwul8vlcrlcLpfL5XK5zkj+B1mXy+VyuVwul8vlcrlcLpfL5XK5XC6Xy+U6I70QyOIQBJdSmGgN/CdxglnjbtOXay+f4xjyQOXIDSSJ0gRs2WzkIu0qT1eNiUne8lh3MWRoyjF+Q+oIPJF0QFoQT3yYqLjdhlgI0VKRJYCxMDBFCkXW+y8NDMjzHEcnfqQwsKgSDcuHWIxxdEOWyE8IIeSJd028M/zWRlqtkhjirxQaT3w/KYhugK2WguXYvSY40d1CcLJL4EeLIwlnwCCXYMk14GwcLg6juzsSxC6RxQX8E+fG9jTUYQZ8bA073duV+I+OxM/RSjDBF64LzrX8zjei+8FX5d3rDwUFe1it3907FARwOT8f3bvXLkT3+Ts/7WJqIAAAIABJREFUiO7H8yuS7pngewughELzKDq7vp4v5oKMPTwUDGz7+JPo/sqdJ9H9Ug5bmQvu9n6QertcS5j7tbx7mK/DP2iBF66kXvfmUg5hIUiQ853Yyrm5lMvioZTz/p68u5yt/RdAFuel1CvxTq2B8iHtpS2BroDNdQm8kkZRSR5a4tRgT8R8rRTWhu8u8a5i3GyE3S6kDldoBxcuSv28tPfj0f3+HcED//mt343uL732lbXfnTfis4/efju6qx1Jx5df+mJ079dSt9/7c8GPF/I4XH5ZwvzwycfR/U+++09DCCG8+a/9THxW/+f/KLoP/vK96M5yKcPbRJUdiPvC7Fx0t7X0A4f76zIqFmK/FqZF4enRZ3Qj+KsQBKtjI62JkcRYmPT9DJb0hIi7KRjek+qzwBRP0RRMcUoWEtYS0UlTkIGDXTQT5lZEqNE+rDIfS++2dTWlLDjnGdqTwrDzPYXvS+dft6vpCEYLU8z5D/GbrVFUFhJvUBPS/X5xyrjIbWWhlDUKNI2DPqm2XVecthT2GzU3hpzd9poXsy8nnq873i/n9ZmBTVvwGhyih4GDVNeRhAHLKfGQeNmOLYzDdjhiSxq/PmX9Yqw3hvIkac+yMWIsjbWmJfZrRb9WySfUm60pka7/oW2adjUB76htn30c/PT5zCaMY7oOrbKwEJBhI54a5aYRxOOo1DGZ2D0DeWlhGhXuX+Ewx+KXvFnY0ja39n+Ob3FT5hOd0Y8T+1gS3c1rYRJlbtW9Kmfi/gugclG0s4IoVGCAB7shbh3pmOP+Jtq+viYqPY5zrF9xndSXhYVnVVhQxFIo/Dn3C8QP14kDGtOyZaIwc7xYoawKlhX7clWHPUK1TGOKiZWliXVYU9bE2ZLAyPSONEmuO3lNAHGqLeMn8pxzFEWAzDb8BmOt1fEqKeM+mROjO9VVAuN3wrSJuW8IQcGthwK12nVqb3IjWZy3KjSzaDAzztMzY1+vU3hYw24ZdnW8UXBfXuG/M1XJ8tzEpiL+fLOf1MjzY5P03BrqIoMxZ5iTFRn7j839IYYRgt7bIbI46/ceVZ/ObsywPSKgTwM3203BIU/QSZMyBUM7tmYx0evs09t0uU0pQ92Gx8pIXYBmhGfFvxm2mb6G6wqEoNa96od0OKd8fYKV3tT84qxxyWNX8liI7taYC03J2+i9oyeQn5B1uVwul8vlcrlcLpfL5XK5XC6Xy+VyuVyuM5L/QdblcrlcLpfL5XK5XC6Xy+VyuVwul8vlcrnOSC8EsrgLQKoCtbCLg9gN8AbVcITbIMbkQHvsBUEgEmO0UkfjiYiwsCRMbf/MOIU9A5qgbohAkBeWQKjmIYG0WKWRFx3wKLMJqCUeySYaecAKV43gQRqmiag2ICoASlUn4OcojJVxPHyoz9ZAPlji8fGZ5SkVzoRj50RrgIoZ8hHsUAgh5KjbVR9VhxbF8q6BMyUWgXXPfJYGXmIxEL+I/UH98L0lKV9ECaKuGH8FhGzRf6tRl4JKLTJBge4DPZvPBL168Fhws+XnvhzdbXUtupunfxndT8tXJfzZwfr3VsJ43F6P7hvtw+jevfVWdL95/Zej+24ufhpge1dA/A7lRWxIhnZ1sEJdAR9E7MHBvuCGr5fifnD/g+heVoJwvfFkjeR9WklZ3a8kn1eufy26X373O9G9ePxY4t8XrG+3lHqZtxJ/vVyDLx828vv5R38R3V++K+VDnHg3F2Ty/CCInyUw0bvizi5JWqp76z5klkneLhQX5fdOYJxtRrySlPlT9EPZXMp8BZuct+tw5hwLDLR7YXQrndG/p5B4RDd1QOk24IzWxCsRsUesIGCkDxb3o3uOzqyYrcvi6LH0KQcHgoVeNVIp5y9IXb1248ei+3YnOOpvvP170X2zuBHdP3bj50MIIXz8ROzgQX0nun/iqrTZWSd1/L3Vt6L77vLD6P651//l6H50X8L5vXf/aXTv/7s/uU73v/OfxGf3fyBI44MZe3Vx73CwwXC9Ckd4jj5ruW4HFfrlVrHHyPNK9+82YpCDQ/SM3w3ELHFzJrIHKD1jSB8syIwH763UL2jjxoRlDHM7BeWyTXghBFWfJ0UirxBGbXuLsso2JY3d2cSJhxCe4cCJsxl+aAwUFVF+eWLu94xMlHCziVObUldTMM2tStfm7zUzj2wug2LZSZxEN6krGNLznyqBfK3U/FXCLhB/26bbtbq6hOXMKxmyTfQc7aqcgANujbwRJdwkvoPlHE5jkeCnS9ebNYUm6rHZAg29rVJ2a6E4zXJDWln3rYFpTuGjU+X6rBTKuKWNGS/g+WALam1EXDRRgrXM7VYJNF8IISwUMZH9NFB5kQQqv+/wegWUJ2dCGcYrC4nH4sq7Af8J3Cz6F+JpVR+DPJfELubp/mFARnboJ4o8Xfh6XOB6h2tT8VF36frP+v6bvbhC/CrkdzIIhZRWUljQYRHIPpgoarJKYePoZRQO0Vq/qnAGA6EtA8HIK4EMrC3Da4z8p5DIFft6Y0ixsHpthp4V9Z/15ZwZfV3BAicuMqTHaK7ruP/SJa4IsURbnoKsWwau9bHW7t216nemYBw5z5T5MXOQY46i0bvdRtgawy9+Z6pdiU3MStoN5qp0J65poPmWaAcZrzsy5n7ES1sIyqHxZ8Ycwjpv0qJNVPAzB5u5rIAHrtcz6sbAMWdc7MGW2R+ukKwZBw3G2Zf/DMlW5YY9jAyVzPIsgEkmhVaN0Wo+O8x5rL5BwuNbbU3cPt30RMTv8APHDvGqkLiIU43XRvlzrkFS75CWDH13ZvRH2RSwP/LWtptjKtOhsbbpsNV+H3Hh7GtRV0OQDJtzJYUP5sCowrDmU+n6H7DCBcaIHP1bEYz6wTyiwsyEfRPTEpObs09Po++Jzl6FdD/BNt42LAvW/zofDa6O0tcQ7oaUWPfYpg811h7c58r6lpOpa+swL1DrF+77b46LIYRQgEU+w986YmduzJkVh30Cwt7qExQMO4XHb9ke024rbGvbffDC6yA4b2qbhC0FjdemchONTHR4e6xfNY5iPsE4Vfellh7Tz0IaU6Fjrrqwnp9sn8XKg+7LUYdY72wDKjZxw1vg6dVcQaXJmEurKXl6L0bVM9pb17cntYxr0n3t1LL3E7Iul8vlcrlcLpfL5XK5XC6Xy+VyuVwul8t1RvI/yLpcLpfL5XK5XC6Xy+VyuVwul8vlcrlcLtcZ6YVAFuchhFl/pNcCaxHFOpybXihcA5EXopXCzTDObQ5Tp8VjzXWWxveUTExnpDfhJl2AedghOsI4Ym0p5d/CBytMMp7PiO2Ae9kx7HFUnzykc7xOFibWZ3p95qbfdNhEuxYsL/gZaBFHCZTJOuQ0MqaFte4Q04d36wmIwZTYZqaEQazOgHYhKmOhUCkh+VwhCCtpE7vnBGH7+BH8lIJ2awYMDvAPbScAzsWBoEqfHAnCtVndje6uFZwrkUopfHVtfI8CIkhojGJbAlVbnL8c3at7ghguXpOXjx6v89QBebDsJD/ZlSvRPc8FFbsqxf/iydPo7krBMS8KpOXJGnN79VBwHrsBqGGFfBq3iQzxd8AUrRKIm51crIIomwJ0MmJbKtXviZ8cONmqlDDLvuwy4KQ0HmRKO0n3a6sG2Jq+3RBv3ClDIBpInqN4Qg50xVEr5T+foT4P5flO2Fm/J9Uabj+8Fd2XSrGJn7n5k9G9uycvfOMH/yK6Hx88iO6vfk5w2JeyNfLsndvvx2cXrwtOPLsg7qdzqbg7//wb0f3mT0j8e5duRvdv/8FvRPfRr56L7p//N349hBDCn/9QkMrZzvOPvyGM424tJFpjfIpWKBySFen6n0z1H2kEnkJrqn4FaBw1XqYTNmBWrQnb0kCsqLRMyVtC24ytk3VCgqqq7wmfExaJsuXYZYELGY+J+LVQsTFOCwO2XXlaaTlpvUzJ25T55FZxEk9m+FH9sebJDT6S79UK0ZiOk9IUqwRyqzt+3jBVbUjnmfi3ActmIo0mRT9eLlPm1qchC1Wc+t3CF+vyP5VkRU2x6xQOOYQ0EpmIV/VWRmwX8HT5Ji4yhKAMt8bglPfouzzj3EteqxBcw6tLVN0z/pH6QYYU4pbI3jxdh8xZYYy7ESk2wTZzsOemIL+IX9VY3/6fE66jpmpIY6bmmMZ60MKzcT5rxENs71DmGg1s3PVgaBISrq+3UuFMTy4ioHOsmaN9tul5fWPx+yiF+EUfrLCLWyADVflMWDN1QCl2xHVmG+GpepuAxW559ZC6EgnxI4nD9QlEkhLLqbChGTC9RjbVegttbECRKvsgO9LodjJjn8lCWioEZf+4s/qaU0AghiD9oLVvxPKc1PbVfR3Alfflz+QRk8y5v3WtQWfsT+k9xm3XzJuaMo6e5ThuSSOON/HnTZfGw2dmf2yspRLPWtQQbdK2N2MvU61x2A76RwWRzpzLp9smU5sZDdGai52Gmm2uvCGKW5UP5kfEyhLHzDIHPrgx8PQDLp4YdrUGqdOrZI2jZuNDv0q0bj++dQrBzDgliAbzrxL9SqGw8Zxzof77bDYWslgJY6HqP9F/tel5Hm0ohQQ+CapV4knbR3zepf1acU65wsfcLxm5ttAao6aEPSaFzzX+pkBNKeckXvoU/p7yPDopRnlS2Aa+eNK7W6RLX+GSnr93E+owBD8h63K5XC6Xy+VyuVwul8vlcrlcLpfL5XK5XGcm/4Osy+VyuVwul8vlcrlcLpfL5XK5XC6Xy+VynZFeCGRxCHKEX2EKiFlJoBZmRLPkwDjkRFSk42N42YS/Sw9gVSIxiDad2UwWuBF/lvYyIBBWOPq8QyzFlkfJmwRSYJ2AzUcWvjiVvrUb6AIiTC0+SRc9yHtbHvU/QJy7Fn40cTx9SrnpY+qCuVjBtljNKWyLhc9p8GJB4Amq5wiVQnxxmQhzqcqQiDNghLbEAdD/gPkg/UKFnRGLlU5XV82i+9zVq9H9yV1AI3eABeltKC935FEteVvB68FC8L1V/W50z7KfE/9A9Z5URK8RAXjUCjJ579JL0Z2/913x9CVJcP2wx+cAyXLYSR7qm4J0vrYv4V2sJZ6jheCdd+cSzsFK0Md7T9fI4uviNZwL8h/acgE3qjZ0QHXMgcdh+2gWUv9VjxKez6W+58BvERfBOHPgiImarOCnquCnt/NyS+RSN4GX1NSbKDA2nzpP42ioDGicFZDFqyD1TMRLATRh0w8mHz+9HZ8tgTp+/caPivvC69H97be/Fd3fe++PovurX/hqdL9y/gvR/cn7b4cQQtgD5vrC7ivRvXv15eh+570/ju7yksT51RuCLP5f/uB/i+7q730+un/s3/z16P6zB99fhz27EZ814VE4qdoRHFQ7AU+SNenxekk/22DwDdycQpgRQUR05xb9dLrXnablCfEwnxa+xtIYljqEYyayqJfK8pMQ/a4mxK/jzDbSNA63nqZ2BBRp1ZWFbrLwxZWFTzwFrdDZK8ypuvrgZLLmPNkkjNem9LxSxqWZukJlPBwiytn2B3xxZ+CxrPxYOMTGmKtXIyjhz0IKX4war7csz5SmzPczA2VnKaKm1RI1PT9SscP2iCVNrWnX73ItNSCt5XdiS1e8KQeY1y5Pt3dLSYQrkkfrbAxMMcW8cU1UJtJCHF6r8p7Og2X7eUE/m8xz9i/6ChmVmPRzlr+FQh/mjRP6GpZba6DvzH2JLjVXNZB96sqm7WyCGup/W9yrsvfcKH8W+YB95nok37bvTudT7QWdISqv7dhaNuNRaOIJqMWO7UNhJNN202abfgyypsK5Uh1Qy7kyfqJvEU7fDyocLq+xSqA1QwihyTbbqXY9c9VWBtsfUMJEshs2rvtmlhtbIpDNCnk+oE2NNkMcMNcm8DIjXhr1w3lm1ldMhjGlUohO4prT+3OUwhRz3ZnoVhSGtR1f69o4aP4v1ddvInjXbuxhWXup3A824kmNY7kxvigVaVuxlEIZs9vvFGp6Ql/LsiisH4Y9Odom9/5oE0Rn8vnJtvzV9U3p7kDtAVO0J7bV1PBGBC/RzXoJhn1IhN3A3Ta057F5HvsGzG2aNB6+U1f/sW9CCsGQr4fE4/q1LCfemoh7tA80VGUSHeecuMpiyCexz5lhWEQ9G+NOq+oT/XdBP0OfxTEtjcSnpuB+k++pdmfMm7bcrhiLf1vs8Wnvl5wl1ndKWj/r/Z/TlvU3mm3/XjK0vSnXAWXW3+GekZ+QdblcLpfL5XK5XC6Xy+VyuVwul8vlcrlcrjOS/0HW5XK5XC6Xy+VyuVwul8vlcrlcLpfL5XK5zkgvBLI4DyHs9kfeaxylbwD2Iea17o+tNzhiXABj0BhH8C1NwRcPSOIa6SAShMhk4sGsY9Bzxq/QDF0fNrEd40eiVyc8Vr4MRIWIFLJYPT8F9BmRF0QhIA9LIztzIhUMnErRJ7GegK5WOBzTVgx8MTEeI1jDIqSRdBXeI2r5aARNqBFaBsJrCqpMYQI3cTsskgaFWNJYgHMtwMxbzgXIs3v5enRnK0HbNplgPAbcTzmT99geu1reWxwJpnf/6XvRvbP3N8QPEj8nfjbRnogOsvqMFiiQJTDA++cuR/fugZTFwcE9eblcI5ubWvAkOdhNT3YlBVcuXYvuaw/fie5b8yeSh0MJ5/pjcd9cru1sVknYM3DtOvAAy4JYG+BRiNspiK4ChqWROGd9fZ2fCWq6APJKdWVoPyVxaooQhXfZ3gbyC/vLLG37XRhHmLCeiXQasCiqXdXEOKUROA2AsnUjdk28d/tU4pztyyhwu17byq17H8ZnP3btR6L7a69+Lbpv3Xs/ur93+9vRfeMq7Obiq5KfVsrzoye31r+/LAjxly6+Ed0P3vtA3A+/H92v//jfiu7//Xd+I7p3/oPXovvc3/2PovuHH34U3W29RnAvLwiOebaQtkw1Bm7YwtZaWLJkGMbvFgZ4DFWzLUomMzCw6ZHhmXcTaMLU76elbcPrjHZo5flUNGEqksIU6zne2eGAJo2/hl1b5cnkEv8+hnU28X1GGsfQ2JnRTsfmQSGE0HCsUXhLCRO3E8SrQYiytcrWwt1NwQqlxGtJGMQS+X8efHHEHm3ZlxBN3Fh9oIVf/RTUTCgHkM80vpfYthP2a5PwUwZGmhpDIxddei5AlHEKIdq/HV25geGv+4oj6rdRWFDMSxAP29g2i/yK62wYjV4PpnGZKt3GnTzlCQ1RI+HSmGjLf8T6pQl8Ws/RTmTtPt7uiFTWOEKiao13kf88YX+se01j5lr3ecD5x0thipkJ2jjWGI3C4CYybRJMjXEMceZqv0B0licRcmtGN6xfjP0pvUfBtdH4RMdC8g7I2ZW1R6DiL4znsFWs9Zt8M58WFjrHepF4y3IC6pF4WM4RhjWbQsVynQ9745o2qDj5OJ2WsXm+2Qcpi8NVQfBeYQ1e5ptX8pTovJmm3Eg3yLt6TWvgiwc1zXaXodAmMyOeVDlbZUx3jf6DGF6NUw3J59yry/t+ssWzSvWNadztFJx5qs65P0aUbN6m7TorWJ/Is5rDpRHY8RnG/E6VG4JQuF0Dea767FSZp9PBPbGgrqkCErflFW2oH7SJ4QYhXcfj+/grYopxZQMxxcbtRKGIuHLe+0BM8fiVAdNW74kgDEwxZdl406EvVba1Tq8a2VV/bI35HC/4qrE2VX93GZ6Nhz3hJimFoKZin2X0GaqvC2kbzydcdTbW72+952ONKeF42z5LTPEUfdYo49PO/7aY4gL2NNYPTZmfTZWfkHW5XC6Xy+VyuVwul8vlcrlcLpfL5XK5XK4zkv9B1uVyuVwul8vlcrlcLpfL5XK5XC6Xy+Vyuc5ILwSyuMuyUGcDfiSNn9AItxQqZfMY/cbzCUesiUzOFc53YG6IXx5lrgwkTJGlkQYprEwIgrBtirM7Dh6CIJOPjN9VUQGboRC/E/B0Y+IR8EPNRo7O+ZYcqXoKGyFGAzwr4qzxqUKuUANpvHUK4VcZ5UM08Srp4+RSCGID19AaDKgl3OWA0kMeiX9kfgmrWAK/cUBsy1VBFuf5rvhvHkf3PCI3iCRD6CjP2dMDefzoTnQX54HegXMRaE8DfhyVDBtfWaywHH0JMAXdrqB6L++dj+47n3wiz6+scbKPUcjzmSBrH7byw5UblyRZ3/1WdO+0gkkubj+I7ovZheh+qTfcB4Wkr+4ED0tMcpFL918ozJeksVRYKtQnqqXs+ziF6gJKpUIYXUV8DdF77L/T5R/TaGDyuklMuvS7eUFERY8sJlYG3Bu2H4vI2sCe2hoYnEZeeHT0MLo/PPphCCGEK/tX4rOfu/kL0V0+ldb3R7f+n+iud6QHefPKF6N7t5Nw3v0E+ODL6/jPX309Ppu1e9G9BKb46b60029+/zfl+d+Xdy/9nV+L7o/vfie6d8JF8VMehhBCOGQZWpivxhhrkr6febf3T+xx0abDWz4HEmWoCeuaAAtJNwXxYuLSh/nPhKEtfw5M8BgaOZmmEEKDhKUwwVPCPEsETgjEgkp7bI0CbSz73BL9e1JZ7YN42iwxv+A82cTxGHNStpWlMf+RiIy6NIpBIU8VkhVBch5sjcGJ8Ji+2nwt7b/cohsojPnc0phvVu10LGjbpecixNfpeIjyT+MqqbNtWaIhjVZZUc1IHYegkcAmQm5EnbE2Y3jEAKt5c+I92p6FNGa6idKz+olG1Tme9xjRXGGcMS9B/EQMs2hLFTZRypv2qdGvaXxgrfDSG0EcqwFlXRjvaVxj2o+Jqms5HqlQQwjaDk6KMA9hwjU3Rt6Icc6UfUidZArPKvXcGX328JzhEc9qNcMpSNZUjNaVTpQVJ/HF6ioaziN6P8WE8Zf4Wo4d9KNwuyOYwNOSRuymkNIG1lVRU9PpS+Fmj9UQZpeub6ZliXVKhfXjIpMZ3T7iH0MtWvhJrp1bhFcaqMmQpeMUd7otm9cXTMEkb4ORVIRyiXNGtDjx2lyfoDoHt0LZ0i8j4nvZhLZi5rPt/zXWLMbcpizTW8et0T+k8Kfsj/VNC5tr8Y00GoRhdZ1RP7tUfWqR7jMUYd/EIYtS1+KpdsX9oS69z5GrPtAq8829R7MccqYJIWy57tRtuNl4xuSVaL+8YjDHPgfnGezjuF80jAEqHeg6ibXnurNtmNYl/Mu7Zh325VJwM8sqN7ZxdbuGMRfi1Vx9uTS4xovI4txovyyABa4dq7BoKVDn24wN7JunXDOj2lBg++zDQL9n/Z1FXSM2IY0pm1RpzdPpNsfOdHXqtCSuapxy/Umrij49h9W3KrBf68Mw2NpnuXbbdt/irPdottGpY40tu6Ef5e73GyeMv1PlJ2RdLpfL5XK5XC6Xy+VyuVwul8vlcrlcLpfrjOR/kHW5XC6Xy+VyuVwul8vlcrlcLpfL5XK5XK4z0guBLM5CCPP+dG/No9xtGuNV9QeHTdyYOnZOBDGwB8B1mphAHMOvs7IPQ0QkbavwsGmkURL99szz1DFnhmFhEqeI+JO6x2jsKLgTUTbErVj5SaO4tjlKzvBmBpeSoTXl2R2ZJ0LEQlppTOHm7xam+Cw1pbxLICqWBq+hBIuj7vEXCnsDvqBBFAo7jdjTE+BEzl+8HN3zfXEfhsPoHpBSHTmGS/l9RYTFU8GTtA8Ee7zzhqB8Qy1IYJbRYsCmAXmxAhKlNFBHNQqLuJUF2tC16zei+/adH0Z3c3MNBy9qwT/lnaBi65Xks31F8M6rUpC0P/JICqY6lP7r3lVxH/WImfZIyqecCdI4rwV7XBKlU0kYmaIhplE6RPwOSOIGdV+CAdRimCmIVUExZ3hOpCb77KLHJKm+RvOL0+lWmDPgVoAIaXKiPvsyJForpPGTDaCbywaGu5J3n7ZSh7tzwUd/cO/D6F7U6/r/Wz/x0/HZS7tiB9/8/h9F9/1wL7qv7IufnexqdNco81tPPojuz335lRBCCOd2pQ2+/8F70X23eTe6b9cST/evCKb487/6n0X3n979i+jeWwqu+9IlsfODB/dDCCEUq3PxWZtAuYWg66rV3KWk/5QsXOa2eHgLObJNOM+DuCWaaXi3Md4j4o/vWfjibVBtqXSs/6MCjE6WzyykxYlnbfg5DTEt29wCMaV+xvwsrfp+jjlCMaGPi78Dm1V0BlprgqbMYcfes2ShKSkbQzw9Hss/r2mYnRAOxf6GuPQVyj83+rtBpVE/Fg6ZcY6Vz3HhnJWmpKlUCNEpWD0iLY//ltjCFI/N30PY3p5SYp/GaKy21LWc03AdspmWKWS6XNkk51YoQzVHG67xMPB+RjzbI/nLPh5R2aVHAAuPm6trY9L4z4641N5LQ0TkBIy1VnoMTNYh9irqlkhHpA/oaHUNDufkGa8UMZLVx0WkcQqTe5ym+B7qluXNORzrahTpHI5BPZ6wm8oUc3SC/zNE73HfiFY22I2Jy1b2m55nKbTphD4zpcZoVy3Wbyv4KXNpnwvY84w42RRy1Ogb1By23dxzCCGEArh/ZR4soyF8eGj53oS+if2AslU0iqLYhHfTfktrr4jzcIRRKoTuJqZZI4g3yziEEAoaFia2k9YViTLaFv9o4VE7AyOeiqcz9lkKY/+hVch3PG/SfXPsjjG20j0tz0Z5dptulj3HoqbluIN9bMaPomgQZZEoZtosmqxq1ZkaD7gfzgaEOFUjIk5/s11zAqLqRLVxpAXpIkI+R9vPo1/MnxElr0loayLucX0D5zPEYTfsBzBO9cMr95CID2abZd+obTgkn3PeFtdh6vo1vKg23FD27N+Rn9UKaalkj7OM1w0Z63WmFXbQGPMFrpfpX4UY30Xdw0OR6q9DUJPv07j6R5d9WtuGfRpIXBtzz3njph9rjnna+iwQxGd5XcQUTUJQG9ctpKSvBni+M65+QtblcrlcLpfL5XK5XC6Xy+VyuVwul8vlcrnOSP4HWZfL5XK5XC6Xy+VyuVwul8vlcrlcLpfL5TojvRi5yPIwAAAgAElEQVTI4q4LeY+dWAFBkCsMziYSh5gFohh4JJn4S57O1rgsec7T4zXQIrMeZUDyF08nl2CcrAyUTKNO7Eu6KvALFn2YRDcIZDSEfMJxax5xJ6ZY4ZVGgmkVQs1AFiONJQpuNXIKnigT6zi+hVjbbacfsV9tjWkDPlnZhIVnEU9l796E26xFTA+xxlYas4z2eXw+WPasVh66ZznXMFyF51VUxf45sB0zZK4G5mIOdw0U1wEwH5fOCc703CXBrD55cEviLBd93EhfC+snrvoQeKO7gixug4SX54JZJdolhc+pUHILwz5ZC0QWh+ZJdC6vCpZ15wNgaxdrlHIze0l+B3a4qY6ie3VR0LOXL18T/wsBcO6BBXKnlucDfiQHbyTvLLdkoWS7atj2pT8mQr7oNpEbXU6bRd88I3peyq0GyrdiP10a3wn1dmthYiwURma035CztYqBDOhlopAyo53Sz2q5SroPAcZ81N0XP43Y9tcu/kQIIYQvnf98fPb+vbej+4NDwQ5fQ/t55dKb0X1xT57/5fe+Gd1XLgsa+/Xzr4UQQnj6ye347J3Fd6L7e5Xgiy/84peie/9f/3Xxf1v8XwWUdnZpN7rr+4LgXubrNrGXSRkvt6SWbIM5WY57OfU4KYVuMtAnyiLZENmuEL+FKk79PgUD+2lhY04b+/M8iJ0UGNNCkVPWHIV4GoXAjOTKk3/vSNS0QlCznoklfSbuZ9VwzFcMVSMBeM45pIlbTIi5b5FWXhVAVUbYqatJpiBxx8J4NpxlP7JY6GLObVTY2bgNtcSStZuWOAUpbKHYzatbqDNs78Q0j7V3onSnYOhr9IdldrI81Gr+jPkPnloI23pk7t0ZbZNzds6x2Wes8LwwbG644qFjfwB+LW2iRRhED7dc65okruGKEsyDEkjSdVoMDJ5aSBtr4D4c1Y/TaSC/dL9/Mjsg6pgt1oqz5JpJ92aSEq6H+3bQTUgf+1HuBVAW4k+Fk8ANauxxGiFKpzW3ZXOz8NHpeCzB+GgfGA+GcmH5WGjT51GTaNfFCfuXZ6XmFIl4rPywjNXVHcb4kmENOtYmWyInszR+s1Z7O9ijIBKWqOliM73qRguur4v0GNESU7wtNrcd8pZGBlrDC5u7bvvE40oZzfIqPCteUZYZzZRUX2KKc3Ud2OYaUyEQOXYYmOIpIoIxG2lP09DzVl1NT5c1r7dwkSpKjntqrCH+ff1vMwHzPWXcsfYaVoMdcj+BWUD7USRyJIX7T+paEtVu1uHQ9jgnUhhaNcLh6hKjG2efpNasibpQ7TcZyzP+aU8KQb2J69bxIBnYwKuxkd4ZdtPUaRvK1RhUbiScZUh0M1HCCu9s2LvaA0hNuiZgim3crTh5TdgwZo5defGs2JXwbxQKPUzMuWorvbtNj1HqJoEJmGLz6sOhjCa0023WqMcpZZN233i8LYfwTLtp0n3JeDzj+iwwxC+ipqCJzXkTx8uRO2KeF1NM+QlZl8vlcrlcLpfL5XK5XC6Xy+VyuVwul8vlOiP5H2RdLpfL5XK5XC6Xy+VyuVwul8vlcrlcLpfrjPRCIIu7kMaIErWUAUux7M/YV2kSgkZHhTSuYskj7jiSXOLoPbG1w1Oik4leWxETLK8pVJulFd6o+piWBq5IIYNNJstolKPKDZQLpbDGp3Bsm0ft50axHU7ACu32BTAFDUwRTEOoXDsB+zDUi+XTwnmQoME06noWPwMKbQeVfGSglkuFwjoZjmmBuGd43ir0CNBEiIbI4vaC4Ex3LlyO7tXHwCHt9qVOxAzMqiqBzah3ort5JLjfo+UdpFKQxTUxLwPGqUu3X6uoiAVtG2JJJf5yR/CwM/i5u1pjlc/t3JQ0PQRaRLITmmw/ul+9cCO67zx+FN2LfcEkZ08eRve857UuLgAleyQQ17pKZ85Cjq2AUyHuWEGCBrwDkD0Z3LmBfCASpaS9d+n+O4UymoRENZo+EWU1ED8Dhpioo8JAqRAZs1oQWSzI3hUGqvceC3r4lV3BV//Cm78YQgghP5Ry+4t7X5c4z0kdXp+JXZ9vBZF9/96D6H60knbw0298NbrLB+u8Hd0RtPdbyz+P7gt/56eje+dXfy26n37yreheFPPo3sMYuPNQ8nwvSHsvZuue9aCV9FWniPmI8YzYwhj291lZyJPUuDsFbaWwj8SsdUbfcwrj+BRsSyo/bZZGPlk4HF5TYHQx5mRzeE7o0WkhlYnuSqEkGxSyZT8W+p9K4YsZt0LfG6hjC3FMfLFCORJXOVzjMQX5+Rxluxr3EmXVt4XUZMkmbdKYZyjsooFDXqHuiUYm7jeFQdYovXF0NhGyFla5S7xr9YYWpliFN4LVDeFssJ+i4+PPjTzovonY0rP7Ttjsmy03UZ/9c4Mwq/NDu6K9KUxxOp/tCQcBhaXEayXCGLcCzGsNnDuRiWqFYZRhjnR1RaLwkNY2Z388mthnxle0ccw5l00C6zsJjZyWfpfXe6z/abr0uot23RkYa4r9e2e1oT69xQST0Xkz8rCFtrOraZL65LgwvhdBqfnUFnOoFMY4hO1RxuzvUij01kAT0yY4V7FQ07q9GzjIkb6UaWG/k2O/bcW5YJu2mzzFQp2Cl8RcgO1XYYjTSZff0dyy1sgvsdhqLsb2m+6/Un0C92RyY25FFKiF1OTaeMDTa5w5ImWaYGP6SgmRtW+1DSLTsnzrKhZtq8fXnIUqpV1z/GV56mvEtuh9rCQZbdxqh0Rax+Ikmhh5WMFtXdnAebXupYEh7uPUbR1pLSSUnUz2f/RabgLOHtpmHWaOnYYN04bifrO6Rip9NYDaB+I1WW26/bKD6MJmP7kt4tYqfyv/Q4mzFrQtpW3fjJN9Otc+vUkWRNJzT27LUVrj7OV5lShzC41co06q1NzvlMTy0ddUjmOSx8Q+2nxvwjUeFup7LGzzKjaj/5wS5jb6q3C9lTU/3i5+9EfGnnUSrW6EocOelj4/IetyuVwul8vlcrlcLpfL5XK5XC6Xy+VyuVxnpBfkhGwWlv0XT1U2S/rJ8AVT/Kqdf63mR2o82YSPY1vzK7D0X7V5YnG3d/JLVPXdLZ7v4L08lyI+7PjFj/hfMln91x07PHELz/TLr2yskxvqJCNPjA6njJF1nkpd4WuvGcvH+HJggbSUTTpdTeIrys78Yir99QdPMFt+Ul8GFpM+DsLXovziIufXSfgqNfE9A8tbnQSZyVc7R8aXdkz22JctLKuyxBdg/OJUfZUBW0b9LJhNfMA0nMerVnIy7+lMTsa1S5yM6+Q03CqTr/SeVE+j+3Et+bx6/cvR/d43fzu6Dy/N+jjlJOheIadFFzXOLVcH0fkQ+fncR29Jel//GxL20SK6X+5b7lOUz0FxMbp3j+T0aTeTOOuV5HO3lecH6G8eLC5E95Vrchp29uE6Xfuf/6Kk76Kkaeep9HvvX5Ey/NKNN4P88A1Jy0U5z33jSOrl1s76JO6Vp3IKuZlJfvL2vISnThlJPZdFiefiZ4W2V9FYenfVSJqyGdoSbJyn6nkivchK+EF7rySculuXufoaim2sYNuT9LXWSQ+0oY86Od15pf86/FyQcr2Ty+8fPfw4ui/g9Ov+efH/4QPx/7AV/5c6OUH9i1/4l6J7Z2f97ls/lNOq+aG0g9duvirPOzlOXe5LPj/++AfR/cZLb0R3O5eTuG8frU/o/unD34nPdv/BT0V39Xd/PboP3pXwmkLSLblUHwWHhzCJojiCp7U7x3ma2vii0vzSL/lU93FDq+EpOU5wcusEhPX1mkGmaMu1zRXod5gOhtcgLS1ODOh0YRwpODZkG/6tcd76Yp1fEFc49aBO++MLanmejqdKPg1hDkNQYzFPoY9+rckBEM4JJ0qtLxD5hXlInJ5kqamTX5ZNqDJM9yvyO0+biaoJp2LNr2X5tXvBr5/XKtWBj/QJRD6dTfiClnOhfBvShpoHs9yMeDBO8Kv1Yb6v2piah1FSJjz9yhMIC+Mr1nlvK+qkEH636qTujC+/rW4lwUspRmzpOGUTTnANRWed2rU05YQu20Sq2fAU+pT42cfR3nQJYa0wRIp0qC/jM375zLRKL5yzXZn2ORhi+nfmLbe+lA4cJzAvwlf9BdJSN5vhzGqcmiGxiSdK8HzFdaeKh2PTZqYL2GmGtBaqvnkaL326JWQyarTtuiVmOO5UY1QpeKKUdpBj3cd4ePJNFRVPZqzD4QnIjKc/YONqjawoRQw8fQJjSEvJvlaFx1NVGHNbnsAwTk2bhKd1WlaGUTZ5+4zPPqmYu1TGKQ4Vfz8vYd9dPnMeb1BdpsOzTg9kal7U15VxKpRxcp+HJ8/4Lk/LNonTUev4R9baxrzRKquSa6PEq9Y5IWWfNCuM800j684OdbtCmywS7UOlFU6OuQv0DTVtv8Fpczyf8UR6n5QS81fms0LYmv6Fkblgf4z8IMxUv9oZ+zNUBj+cexfGHCXHejTPyUs7XjyZP0PfNMM6tsQ+2Ay0obKPP+f+JboD9pmcyqq6BQ1gkTZPbVy9zak5NkltGH9onzXsMMMeZ67mmZij9fbJZUqGzDWYBzNvqofhyVnVfuEp0eBY36ta7M3aP8wNBIZqE4G2un5et+zTsW/UsazSJx1p1g3acsn678fJnOUKu+Lh8CZL9/ukLjQc0zEGq7PHI32jGsdgHwxD9Yf4Qa0NhzypZ9zT5VwJ9cYTvwXbmMTDtXGLPcSBLFNhflLgxQacRK4JrFOsrXUivB36YDzjWodzOPT1KTrL8Iu83CSepv+sw7lI3cjeI9PNvkehB5DeFbrD2G44FmRsy+xLuM+RPjXeqHLhJsA6LXocM+YqxtyB4r6AGmtO4UTpFCVnedYehvF3AUXLsk5nW+PE8GwCOdQ6ZfwiaehXaeO5sX+n3lNjwPgJ7jYxnz3NMvETsi6Xy+VyuVwul8vlcrlcLpfL5XK5XC6Xy3VG8j/Iulwul8vlcrlcLpfL5XK5XC6Xy+VyuVwu1xnphUAWh9DFo8AaI/HiHY/mkeVDuHfxp+0jRb9K4w14NL/C0fNVAlm0UsfRjWP6CqcxrniyG8Et1TH+0SgnqWZAfRr1hebbBU7UwBLlsptAlRxumfC58bwgtgVYDCJZ6h5VM2N1w36PJtQbpbAhDHLkAnqF1iSW69i3hhck7AG3Q5xXVhM9C8yEgfAg/mGJ/O+cF2xuVQou5Gi1xmgQi9kpbAncNTAkwPQcHTyW+JHrBdgNq4Etl6fLaobSZ9tT6SIuC6jephNUa31BEMf7H67DeVoKarl6Ir83xEU3wDhdEvRwWQqqdjETxHBYwYZ6+zwEMnYX3XypcEXibHihOepzyqXwXY8vqnMph5I2AQwLsVCKEkjsEdoYcS5tHw+RMSSod0CiEBmUzwUHTXTWAhjrPZT5skcCdnvy3tOHYlfdUynbi2++HN2379+O7k+e3ovuh0H8//IrfzO6f+raG9H9J299N4QQwkdB7OOl1z4f3e1jCeP6yzckngeCNZ7j3fkVwWW3Hz+I7n/+3hoRnv+Hfy0++9rf/kfR/e3v/1F0z2Zie8W2fckJtQ1KLoRnESLd5nsTwiMK03qXfUUe0d1ADVnYPwRXqDE6jUdJ5Uf9nnxLy0aofDo4HqsONaru00kLlZpjfhZiOWic2ASsjoE4fhGlUMfo94nB1VdNiFLXLWTG2LUtMmib+lfzsy3nwVP6r09bxDhPwQdbeeAcYXWKyKYQnmkfBsI1bzftg/2bJnERvSZOzltNYPQJ16AplG0IGs2oruGB9RNPW4xEr658YVmxfpCWOdF/CRSawpMhHgXsJQeNN64YSNoVPfUTNqKJG/yeKfQsxHGRzxl0cbL2ppH4liWM48wkjHGb0ei5s+vTNTI4/XybcBQ40QiCJcW5onX1wGlIo+dONeitZSGOt9GpYfCGNX1GO7D2HLjuk+fE5rJuWeYD/pzryxyoUlXfyg/6w5z7T5gjcO6duB5AYVWJeDWQtJkKmyhjzOe5vu+tXuEdsY5U148gDxVx4Xheop8qR5CRGmF+cpvQqM/NzT2NAwbmm7hXNRUibpfXBzBOzO36NZN6r+HYJe9lhn1adms/P76PaYm75d7ShOtPWC4DJpMIcR1RekytYWMzjoFoN9w/HmzSwmzTlpgf1a45t4DlEu0+tgbXbWl87OqMNW3WbrbbNjHvfzZO9g2dsaY1cfLAoifnPFyj5um5Gp8T95sFo4/t67PAlV81+g/7ukGGbeC6eUVNRGcDkW2M+fomDOyDmnNo0ahNqD3/dJ/+oorF8ldnpW3Lanui7eYqZ4kv/quARqak70u3zZPo/ws253K5XC6Xy+VyuVwul8vlcrlcLpfL5XK5XC+k/A+yLpfL5XK5XC6Xy+VyuVwul8vlcrlcLpfLdUZ6QZDFopNiihseNieKKd/ub86rEYTIEumrgNw4hB9itiw8L58TWTQ8XSVQv884TbUG2oTvDjDOimQF8A80vhgIEytOI2Gp542JhWJa0oioJcolhSl+HhEHOENZACBr1uFAoakN/EQF3ssy6cNGV2iEyObvLYszJ6pMhZKMh3kmknfArBCDljfEqgHru5IElEjrTki/W166GN17exei++Do4xBCCMWu1H3Nb0ZyQcjWy4eSFiCLV/fuR/f55qnE00pXV3frnBLPISFrVTlxxJKHRSlWsbsUlPAqF2xse1XytvvWOoZPVoKYfb0WZPFqDkzNCr3JtZckDzMJ70nxXnTnmeRt3q3dK+Br83Jf3MHog4CPqdGXEvFrIl/7PjEz+h0Lg1cAZVzBDguFz5mOg2hatFT0zUW+g8cS3tMFEL8raZXN/rq8DjoJr4X9Xt6T8Opa6uou6vZ+J+6v3PhydH/pqrjv3roT3Z8c3gohhHDu5asS9iOJ//KeYIrDjljr7VvvRPe1N8XPBZThb37nt6J7/g9+cv37r/zD+Oyb978j8ZSCOj4KgnSmrEmDhTIuEvW2Svh7Vif9Wkyhgbv0WGyJNtZiDGhowz2uin26GbLCMhkYJbgXI4gZqw1+WoiXbbHDU/DFY8oNUPNp5HlbRPZJw1ZYu+ewSeo00julHW6jyvpB8VHFqcqfSDjONPt8rvTEPhle9RwmMSB8SyOMbgIwXI91BvouUW/bXt1xGrLyaYoIQmN+/pkKazOaG8ubmOYS65DGaksjZaSwz5ZfIgtzY11B1CX6h7YfM1Tf2chIa11BwXUI8dLW+mRARlZER3LuH2jXaAfqbpVx5NiQj25LFGcLVClNbwzpvK0UGnGCf7bxYYrYGcja3EBoWr3KafTvVvlsH3Z3bHjbiralwkwky8Q7Y36mXxsf088SJ/8i4vY6tM3x3Rdtwyxzbqflasaf979jTYc6rrFJUTIQdZ0N5kVqrpxO8VCH2ibT/SHHAPaZvFYpyxs8B5K4tzONVyb6FW7iZLEun5WIvyRanvPpTv0bQggdbLwM4/NGLjc6xRg+fu7Nvq42MMX6qiDix9EHsvx5bVFfnmx1RLLqqwQ2kjcEIq6M+wLT1wd67pXeM6Y47tCGUyjQTqFsgSAmGlm1A6KHJc6Zah7w0yelyo2xUI3drG/YZ5v2o8Z6dfPB86Pl9bUf6b3s4aqCKb2yRpuO+ycunN1KagxQ+aWNmW0vvV5n22v79qzQ6hyjFKqde7MIo2GeOc/dRLHzWQ58cWtgqa01sPWcYaba9bbSa8CzG5fPUp/WmG/j2c0XziwtU/aiUteIPc8e1os4t6Ked3/OT8i6XC6Xy+VyuVwul8vlcrlcLpfL5XK5XC7XGcn/IOtyuVwul8vlcrlcLpfL5XK5XC6Xy+VyuVxnpBcGWSzH7eWZhcRrJqDDxkTcoKKfIc5F4pRxBdTAEdERTB9wFYxHYUFY9MBOzPt/lwrVKb9baLN8AsZBvduqf0IIGl/LxK6IvyD6Frkm/qvO02aVRKVkxHyM12vZpDGSqaPiswnHxBWigchmhbYQt0IPo4yGOl8QhxPSWDeWIXEmzL+FFR6KfIX3mM8l3YhzDgzOEcLbyYhtIaukxwFV8qwEBrYDK6XLBGGh8SziftJJarLzgt49d1Ewq3dufRRCeMYm4J6hzdT0g/JcPnwc3fsrwRfP82vRvVit/ZcF0towD8S9GPieXIBzWXsuurtc4j+aCZr52t4aRdvc+kT8Xn9N0t2gtlYS9sGFS9E9uyT44qP734vuCzOJP1+toZGHlSBzm1bQyHNgfQsglTrwbopmO2xIxFIAwVOSnwMkC3HEeUjjkBXyogZypa8Aoo4b4KpruHdnc/GDMA4WghiuF4LknWXybj5bl8sSfi/u70X3g0dPovuwFT/vPHg/ul+5+HJ0/8LNn5N4CoF6fudj8V9cWKd3vhL7Obe6HN2v3RTU8V9+/JbkbVfQ3ZfnX4zu3/3ub4uff//z4udf/bUQQgi3H74dn9WZ2McRuoBt8SBjEEtVrwa+lyKozLQPhTEdXmT/sV0eOAYQv0WUURH7yS3DVihljO8TMKdjmoTms1Csqjynh70tZnXMnraNJz8h3sgKbwrGaRsVI+V6nKZMzKegBwdNQemcJcaRytt0ylvMpzl3Wky44mIQr2moJtgH8zwgfJ8Hi3RSvHRzxt/GFqewZtpGVjmURp3URvGwrW6NWE6EwVIwMcWGhjxNwRSbKHC94MLzNAa46ufQDeaqOXoHrlOIEuYcdmZcm0MNWPiac0K00zny3Bj4YtYtp5BMS9IuGHYLVGie7ptYbSaC8pRlXtXDfYS+4jKjv2oslLGR7mKLUaMx2lXLq4/AM8XSTCFfWZy8umQYazk/IZbR6t/Ksbo/5t2TygqvQHuz6iKlbceDM82n0a7ykXmeRt/yvYaeonOGfoDXiPHKGyJ0U/jgnH0WbK8w9m008hN9mcK/Ivx+vpAb15JNKm+ErctFvFQ9YjjHupN+GU/BLTSGwTJEmRNXOlz5k2HtXGb8HWXCPtPEVU63t0aNI+MDHNHUCs/K/ZI8sSJEV9cg7Jp7f6x7A+Gq65b7sJsX52zT1jfEa2mM9UGcF6zSbaliPwoDIbp7Box1jj0Chboe2nCRtj0qU7hq1qHa7Ba3sXi32lZKY+vIEJ5pv3og34zbrG+OuemxM88NG1bd5PH9ukZnG9cN8DqIxrDn/l3LlinryoRuQl/W9YO6vjaF/Wv6+q9t171Ec0d0uHFdSGE8p02yLLi3l9KUK2FOS0NpqXp4wZG5L4KsMX2b96jTwKafpYh7t/D5U+d+fkLW5XK5XC6Xy+VyuVwul8vlcrlcLpfL5XK5zkj+B1mXy+VyuVwul8vlcrlcLpfL5XK5XC6Xy+U6I70wyOJtNGAxiDad9l4a3VSYWB15ftift5+TfkDCK95TWFuFmOFR/3Q8QziFcfSZ8dTAxvK5hXqeAbuwHLCLRDTjtRlQLivrKLlRnpafAWtshVemECcb4bFc8oRrXNbx8aVxut4q2xL1XCeQG00gasfC6hAXkY4/JaZjqVA/sEMgvw4R9i7wRW3H4/ZEgfQIoow4GHlvjuwsQWrJDERoXaNN7AmSZf/SzejOP56FEJ5BlQJLURHn0QJfXMsb7VNByJZP3xP3RcG/Ps7W+Nm9DvheA0q2DGm0Bm2CuMESZfQU6epeXudz790/ic9Wb4rf6kHaJg8Lyef+VcHgBiHOhnIX6JvDdX0tSwn7sBWMD7G+RbUjYWQzCRCY6rxhmYuXrNxEq3SqDKWOScVmX0vkKFE+FHEVg2nPSimTxVJQz8r25+Ln6PAoup88eoA8iJ+2kvSuVmsburgr2OMP35MCX+5Imj76RMJjL/Szr/1odL+8I/X23Y+/LvHsSNt66dz1EEIIjz76Vnx245WvSLofo685FOz11VevR/effOf3ovvev/WF6J79yt+P7tu3fxBCCKEKgtM+Vwi6eVUcRHe3StvkFPxGEtloYIemaAoGbvDTWRj2KfEQ72h56vvVrB0vByvHtUKloo/JT4Z7mSKGp/L26ZBqR/VZ4HOn6KT1kFm2NyFrBK9NmaSPpdEq28+inE1UbEdUHTD3PU+t2QrSHMJqQh9jzfdTYllNCZuq4F4m3j3rhVjTJebWFs7dQPwRe6yv0XjxMF6dWifxB3FOwUSrOk/ks2jTc0LOz/l8hbEpM3BymInFKUVFGuKWaN4l6t58t69zWgnxpAsDgcx2WhttQuGL+3yy2dWIletermtKlH2B1tKiPElXPO2x01rfVok5DfOjcKudgTYjPvgU2tI2fdpxmoJiSydgu3jUvCTfRN9aYlnp9fXJyvC0bOYsx9QpV1OwjQ/lyLWWmh/DVtnvcLhgOeu+CW0yMWY0ncxiCjRO7pWURpkrNLaaH6evuUmGYYTdkJ3JfoX2xPz0OFliYDOsV6tiw2sIIYRchY05F/LPeAYsqUIgj+wTrp+OYxLHrwshGpli/yp+GhPli7ypsbH/F+v5FfHFzSZq+Nl0qfJM+g4hELkf037ydQWv1uGVCSkiMOuSY1GBPRxucxRsB9iLoA2p9Pb5Zzmon1ne6lqBPOkmLrvr0uU/JnNcMPbmc4yBtKesL2c1FqhmyvAwpnJPUKF007av9pMSKFSzzWRpiyMOu8ZYn7q1gH2awo9jT87au6dyhQHe9M9tCb3mRztVftLxKNsyyuU0xrqz3OeYkr6x+K1Vp7LwM9y7eJ7wRt89hfJ5rvhPWWr/jNeFGuuxrcM/IY55qvyErMvlcrlcLpfL5XK5XC6Xy+VyuVwul8vlcp2R/A+yLpfL5XK5XC6Xy+VyuVwul8vlcrlcLpfLdUZ6IZDFWQihShz/7Yj7UQiz9bFh66/JR8RCdemjyp2BbeXRZqKZIplhwtFnC1O8NI5v7yaeHSWerdMkKlE+tYFUsDTk85CYLRzOX+LodwrtwDBCCGFJbGsCUxyClJcODUgUA8G8LcVpmcAHU7sGxolxLowg5gYeZsAX1yal0EBuGs81klqep5MAACAASURBVAZ1FO3Q8Mt0g10xz8fjWeL57oCXRhhlQ1QG7M2wd+JriD4+RBnuXhOca56vUcJN8xjPBKcaOqLK0K4aAaSujsSdP3gnuudXfyy6n/aFtEDed8HjXSFDS+R/lostN61ACMuc7VBaaIm0HFxdI2IvfUfK4ai+K+nLBCFLPMti8VTCu/mKpBe44e5cED8P1/GXKKuulZpdAulTGTCOKVisjK/2QRLhQJSL1TMVSIuF3CL2Ks/6Mm/Zp8jvxFUEuGkfC5TFuT1BEh8gQ+f21z3ynXu34rNPFneiu5zJe08PHkb3z3/ur0X3G7uvRvfHj+9H993HEub1y4Lrru+ve/yLF+W95Z6UzycfvR/dq1bax91bghj+5O9die7dX/n3ovvwicTfrtZtLK+kTGq05bqT8skB2qy3RT1hfE2hPTKjD56CJh7zr3DARAPRfokPNDCSlgbkKse/wkKvIewaYfNag9PWZ4EUahX+6oSIXyOtuTH/OKk0iurskDoaDShqjTgL9JRTyvCk5azeM+YFYQTHbdVVElX+jIg3/H/Ze7NYW5I1vysiM9dae+8z16n51u073x7dfRvaTIJGtBHGGAlejGSpacuAGwtkCRCjLB6QDC9GQuIFiReGR2MBwhY8WLQsQHLbakP79mA3d75VdWs+daY9rLVy4GFl5vf7zopvZ+QeTp1rvr9Uqji5IiNj+OKLiNwZvygMv5+8D/Vj4YsrI4km43iTaSxnBmrR9AMSruI+Wq1NMc6uUiNXj9fMyOk4xJwp/37JvAWNA6RqE6UIDZXL4z84Z8ad647rjXRyC+NJqetbZVZYM9WYTyqEPoNp9O+W/rs3iwbzkzbDlqPCO2b4kj6PbStp00+t0N9aYEMLsx/APog17tcBKwOHF4y60mmnjdLqv+NRBmZ6589Vdk/B+jaeP75WyHiNebhqtpbvHK6v73cNy5MumwWr7C44RzGxblZyCcSi6VOuaLhOHicwB8t8jrorRrjr+Uo6jsLcJnyMmosYfa/kO7aY9k2sNcapUtUJs25xxI0agnLmIuC8dgX7zS68bSxkbxq5TRR7xLpfjTVYtHY9UlS/8kjPYQo1zqM8Jf0HEbL79cx6teaQBVpirtV2CSPK6Vbq3U7LNVM67S7hm/lewMK284yBDu3TErer6t9AU4Z9BPQKDWvVLWWNB3q+lhgDMEayvTXmWy4TZdwVukafDWpEtIX8BrY8puuK2NymNdbJifEtb23C9NLvCqnBH/PYK4U3VkcTGMesGfm26mvAN1vIbzoBjVLGey6MrzSJqTZSeUXd17WMxtXEe+xnNTynMfyhylPG2G7ioBUKttuLq+dz1ts/vLe7IA75MjjiVvWPeevuQfQABevTQo7/mGrOu7fLyOozOfZxHfjgXE2tO+bId8i6XC6Xy+VyuVwul8vlcrlcLpfL5XK5XC7XNcn/IOtyuVwul8vlcrlcLpfL5XK5XC6Xy+VyuVzXpBcCWUxNYcssnVl4OBM5weu8N40vHnG7vK9MoxOIaiWCaUkUqsJ/7G+9Xi+A2TDwAhammHlcomwpZHNh4K+allvDk1F0XRB93AqOoMb17ZAQ4xoI6FZhpIhDSOeFWk7gGE6NzxBYV0tFNczHDlTGs7cKp0Z8zjQCm0+venRENPDbVskL2NgaKAwisIkBPCnPx4J3W8AJEalF+VfAyRLX/XQrWNR7LwmyuDrokcWdIFYb9kekF0rJ+Wkj+b4TBbN6+lDwsCWwYCN9o5H0iNxsCkm7UVhwIAuJ10a9xZZ9Uq5ve1TNrRuClX34kSCVizuCuw1n8vzjrSCLF/fl3vs3XpV0Tt8fw8tyh9uttkQkAfsMO2jAd2yIn6rT/lDhrRAjDNgW2IHCWam+lPZZxA23QK4Ql171o9W6ToMxiVU5OxWU7xbI4uVC6nYBrBBRhnWPU/mD9/5gvHb0miClP/pA6vvnXvnaGP6FV78+hrsTec533//WGH79pdckTjgdwx8+3KGPv/LVX5A8bQVc/3D5wzH8QZTrxz8r+Vr9sX99DG/OPhzDN3pMcQghfFzt0MsvreS+x5KNEEqMURlIJwsbUmsu2t7v9DvXiWdVfVah36YxI5wcMZ0B76QIhIantBCu9NnbFD7Pum8mKlUfN3D57+9ykEJXjZKxntka84jrlBqjJx5p5ZuISIWFIl4bbVUbNjlHrYm+Sxdi6jmXgWw27EvP5GYUsrVImNCyS+c7B+FmzbOGp1t2zXx36mgG4iAN+0Q6MREur9l+x/k0it5gzLUwvZ3Cr8p1hcG9xrxz7mD6ntid+/vaQEpZdrAOF/MrJea+fGKFOVcNZCH7+BbPPCJOf7w+jfZWaFGg9IhVtsvTR8J8tyBCnc9nOQ2sntU/BpRji/Q4I2S7VYY/tGTihvv8zh2JrKNg6LOSpjVjPM9Vh3lzvAK8+VWMyxamsFRJ025FW1Vx3V5Inyow7zgmS8SlzvFYV30EhJW2vj7vPVgx8c5Do4nlegkk7KKQUb/A84lIrxC/wJEzRQI3rN+JpfNFdGTR0lFNz3Ob/uiapk2cn9OnPiiqI8okhhqLsWZdEIs6om/T/ZrYdkWrzjAVjXrex0ub6NWMtZlKWTOY99Lk8XBMmX6XawkLeUqzVevBdv8aFdFuDWysVO9Sk7dOqqKfok1wbmHNj4v0uJuaNxNRvaiA9Scm2KgfNb6w7zEvifty/HiDtPleNfK9s4Es5juVlHIQop0xV0zGMY4YDOqYhOkjBnLqyEQV92qUvRPvLHFUn+D763bf3/AUmKVRD7yv5rs39AmFUubxXcO9xru0q8K66jFwIk3OVTiHKZTBp2+9xnHXes5FpdZ6qqk+23ck11mHOSjjiyLPr1Nz3xVZ68SULls23yHrcrlcLpfL5XK5XC6Xy+VyuVwul8vlcrlc1yT/g6zL5XK5XC6Xy+VyuVwul8vlcrlcLpfL5XJdk144ZPEcnRIVelGeRcjDFz8vpbZHlwprd/H0uJ36pE/yCPiHRQovHEIQaGoIR6RIGAiXPEx06hpQJUA3EO9cKvZbPj5QYZwN3J2FQLyKbf9tw7SlEGsgQYhMZpDxu54/0lkMPMjCES6TV0PY8B99mY+MuiLOIxhYExUHDfcEyOLXbwuGt1jtcLs1MlKGfbxOCCHEUlwX0R4NMEqnx0/H8DIKKPKsx2ysmJ7Vs1riW+TyGvFXgFA+CivJL4Cl2+2uHIf37km+P/odecwrwAeeAi+0FZ7s2a2Xx/Cbh7fG8Afl98bw3fL2LnAq9bBYpcGpxKMoNDP7ITF4RLQjndjbdqzSCLMstCkxeMS2wD+t+vjbjSCYreecIk4LrMvhkeB76b4OF4dj+Ju//3dCCCFUt6WOPzx9MIaPFlK3P/PqW2P4XpT4P3ogyOTlQvJy51AQ3d/96Lfl+T+xQxm3naCou4ffHcPf+vBvjeHFP/ZPjOHy3/mjkvbvyTM/WYudPX5Z0Ngv9W37eJP29QvUQ9gCdQ3Vlg/MQJiMSfP3dGoXRtIqoA7HNFxfzESLVIl0VAomTiydb9ZhCsl6GX0WKF+OUe1M3N5Uet2lALmiq0blzJkXNBnt0KDMJScAxhhcEt930XmJYSuVUVX1eOpERtmtyerlzWO2rHlwCoGtplYcX4jZUui59HOs5xfJNcbz6aeNgZjdGl5YLRAVZSw/vwpdSBT1cyrzXFk+M9W2yqcQ+2cc9VAQ5ZsB0ZV0phF8xE52MW2rrYEClecRU5xegx3Ei/vRuj8mRNUPbJJz7LqlP6SfIuowjTmPEwhXSzl4MuVL2v12iUbfsJCnlrorQPXymcTg5iDzpsa0HPu9Cmm05fMZPK4Tq5eDKZ77fGvOO0ghjQ2MIjG9NWx4GdJ2Q5xp2ffhNoHDfVYWzpTXC4V/J1t2v45aE1NMG09ja1t1HQh5XL/Zr3tLlLdQ42jaJhseNYHy1GBaMudDfq3Zbh6Kch7CNd1G6bk8fd0ZjomSQ6JCaPC+hLjU4Qg09Tz6N9ikmpOhaMUF/Q2HvA7HXqm5XWfdgMsW+ri/vmRxirQdcrLYZsx/ONaUZV/TGX1MpYGwwt2rV6/AMRPXPYxpGeOFvp7xjhXXB0yzToPHB9LecVwYUdspfG/QuOGg3helcoj2IT4ZSTRN+jkUj/wbjpxh2VYrlgHZU8efiK0W3fnIcYajisuFSjKr9nFHOLqsqNLzwsGGC8On8yingu9yeSRiOltXLrOcRJFf8D2GNVObc8TT3OOoVBzzh6n5/tVrDqZ49jznOb3PylGX9Fn8ff545TtkXS6Xy+VyuVwul8vlcrlcLpfL5XK5XC6X65rkf5B1uVwul8vlcrlcLpfL5XK5XC6Xy+VyuVyua9ILgSzuArGJ+ZgebuO3UDbNTNwdkQrEITQJLOsSSI41qRREKYMtSyTsEugM4uYG1NRLnTTNupa4G2JQSuS1AMIV+T5jhvGcG91+eYgT48bwO226Dmv1L2BGDSxaTGzhbro0PqZVeBCg+YiyIT4nEU5dO09bI9/E3ZANsEReUukrvA+QLLTVGnWi6hPJHQJdMWB1ikausb6tMkerbCjDIvH7iWpXuV6hPxAXruC4Zfp7DyI93wUW9s2D+7trTwTV2lTACC1QhxUwtCcSfozrNz4UZHFxImne7e6EEEI4XRo4r1Zqols+kow3ggy+WQrO9XgrbVHeO5D8noh/Wp/uwN/xVUnj3t++IUl/450xfNDeGcObSmr0uBV4ePPql8Zw++Hfk/j3dl5meSz1egbPsy0EgdwC+xzhy241Ui+HC5QBdVSsBHx9sN3FrwDDXsCaFMGVKB/YFigwCgOzKCWdsz7OAZ799PhTSaOWvK4Obo/hGuUJndQnkg7f+v43x/CHi93zibW9/URs6Rtf/iclfzf+8Bj+4PiTMfz9k/9jDL/21T80hrcPxZ6OT6T+f/qNHbJ4efz+eO1/evevj+Hln/zFMXz4R/+ElO0PnozhhwvA5VfSVw43dyX+gM9Bo5TAATXbaUzLXBRHCgO4bOmb0vdtDZ9tYQWLBPrFimulnfKBIehxXBv0Tl3iWgghlBnTj4jxdT2RryxEFXwzc1UrLtf5Y1dhoJiCga5qjDkC65/YZ9bniOxBHUZ1HIExdiG+Vc0a5Xv+HKCci8+hTSRurQ1UGaWxXZhv8jmIxPGVtpXqQq1hkxbeWNXhDDKQ6m9sEwPdeWCYVmscfbDtkycmsAG2jPOspsnATKWncwqPl1K3NWGCSCPdr2grajgcbB+1b/msVQbydBvSvq8w5n9TMhFRyrT3sWlWGcppEvfsvKR8Iq9ZSHgT7W7lvf9/E9I+hesRy5dwfFFUXVQG14nDFLrBWrfgHCqxjtulJ8GCKMWO/nu/ryg0oPIqRPAxPeLziANM2+G4fjHXWhhTFIMYzyRSEz9wjdOi0FMI10JhApPZCi3nK0hO+bhEfSpkMP0xscv0Zd00DjFFnLUwpIWB3ZvGlobANk/1vcpoQ3pJ6znRGJdTqHzl34lN53EyGShj1m1MvGdijtSSwXgnZCGoozGQTM3dFMbbiEM0JE5BChuj/Is+SdbhEaeyJZ8p69iF6Zv5XoZj1vnvP1ihqg75Dgtl0Mj18xHgFd6PtPSTRl4YrtT7JyBFEeegHO4DPhZt3yi0OOe4SBv+SB+7JWvAATlv2U9U5yTgOnyZgjerJYvU+YZV2w3/Z19KY1srhDmObQykNFHTbbn3c6CnUEd6sTy0T3VkBLxMyfEAOOi+Dfk+lD4rZ7av7Ybj2L49daW0caPew+G+gv0nrQoNR//dtjs7n43CJL7XiFJwHgH76+I+slgnnfY76sgZvuvmvayjanRU4zVrSqbGlCbtD5kt4te71FEGalhO11DdsgxsZ/R91BvXw0N+ScI+2dCXSHgJGypb6c3s17XCvEu+tmPZ0vhpSmGcFUY8JMMtWo7lKHr/vYiGf0O9cb5Zwu9F5LGC3ai+N2dBah71kH6nMLU00oh9I396sJkMl6oNB6R1+pnqnYv1txX1eOSrOn/NeJ1HM1zmOTmIdCv+KGtpxL8hXWP5L4JX9h2yLpfL5XK5XC6Xy+VyuVwul8vlcrlcLpfLdU16IXbIztX4FXZMfzE2J43zpA6XH75yeU6HCltfb+f8Rb+cGf8qdNFqKdSXENNxtjx8HnHyj9+2ZadhfTU+I23j0POF8QWzrhd55vI5tefzEvvYwb3dTr7uAylviS/G+HGQuSMKWy1r1NvRY9lJWd3Zxdm0K/mdX2sGfnUmLnLJHUz46o5frBfYzc4dYV3/Fdgan5ctb94cw6cfPR7Dm6NX5Dlb+Rb1APnqXr4n11eyG3bR7+6sDiTtp91DKQ92iHZqR5axKwSffpX8gnmNFlicTzVojZ15jfqa2Ppif//r23UtZVisVvhd8rpeCxtgVUkbNktprO+9/8Mx/IOt7IA97L8qq5/KLuivvPJzY/jLB2+O4e3mvTH87U+/N4Zfv/PFMfwTZ6+O4b/x5P8cw19/TeIUD3e2/5un/7uU7Y/LfTf/yJ8ew90nUrYt3BH7x5Q7tsY/7rixdn3maGrcydmhcRU+/arUWl+RTigW0/66zkhvsHhrB2/9nOYlc6Xya3zxmrKzjWETVvnniG15Feldt+y5amKel2FvOTuBrd0/5s5piYEwxgtu0yMZQdlEMopcMmgeTcaUbM4Xuhf5sjUl2pk1Qo5litP54+7XhaKSXN+c0Ep7kdghEoL4stIwkwaD1CLDkebt5LuYOnzKn8NRKoctGBnmYe0GtMZFUnPUrsohvjEWc+cCd2ioXYUt51yi1G5E7YvTO7y3qmzpuVrXpicjshuA6yEmgbKrX6a/mOecnH4q1VyXsSXlH9RGhoutDaOxrrhwniijmNaOQUvPayfFRZ/d5fhA7JxRBIpU+XOe2aX77IuoErvquVuzUht45u1KmSITsH6sXUgt5gucl7Td/g6zEPT7l2H3l7Ubnp5sifbhjsUS965QGYvq/DVtw/dz6jptAvXZkH8m69FtpzlzIeixgLJ2lYeIumKMJt2GinuQmndwV6xFM8kgSnRX/oZOZPmsFD2ANtaiWYscmkrG84sr7vvqXYw1Ts5QTr/ujJ3DVYLAkTN2RGNeb83n2qEtCu5wv/oxp0vMBkhgVDvzSR5sJF9b7H5tgQtR5sRdt0OaSLrGOyzWfYG0I3xQy7GLO4FT8wXmD5dz2ipnbhsLUiJ2vqzgTnaLsmL0mYJtbnSlVN5t4sY8tRkUkanf1euhlBN6Ruzjc7zHVZX5s9R175ado7l/W6OGOR/fo186P1eWksvlcrlcLpfL5XK5XC6Xy+VyuVwul8vlcrmU/A+yLpfL5XK5XC6Xy+VyuVwul8vlcrlcLpfLdU16YZDFc7YitzNQijysvMkAU01tA9fbmp//lnGFTDbwRgsDlbaZKJtFIanNQ7LTuigmOQcHPQcZbWGfrXqzpLHCYkObYr9eDjIO5ibGQeEyiC0jmoeohzG554Oss9QayJ5Zh6+HEBrgNY5efj2EEMIGXJkD2N4aeJ8CSDQii1rwPNZngpwtHrwveXx598x2XeE+yccpWG5VsxzDi0LS28Ik6pJoE8njAnlpe6zvGUzmxr07Y/jknY/H8NnPSeJVLUjeev1E4rx8fwyvirtStrgr52ol17pTYFUaoOyWRLVI+UuU56CU5zetlH8NPks8GBKRsploDfJWOiItDSwFcBCDnbE3dkCfRJSt26Kftqdj+JOzT8bwdx6/M4afHErD3Gt3+OLPHb40XvvK/Z8Zwy8fvDyGv/nBb0lmmpMxeP+1XxzDDz74cAyvFtIuq/tfGsO/+//8lRBCCA//+OfHa7d+VTDFZ28Ldro6lLYPtVy3+iQ1ovcRt1YomXn998JI/Ay06lw8yYARy0G5mGODIaKHB1zqNh01S2a9TeTLfOYlMDCpfBFJVhmYKQvFaWGAS8xGmrg/F2PZnheaZ66NdcYcMibQXtc9PUwixdWUIyMDrREHxZlTR6VqN6IEp+fsU23O3ze4vkTSTUZeLWTzgE/OKS/TaGba51XY9nXO+Uoibg3W5FU8PyeNPLz21LomPbewkMlWvlLtbCKI546Lau0FvGjfERVmUrkgA/3O9UZLnBzx0vt9cqFweMRvpsuzTvm9EMKS/p0+qc8vyecRnDrLT/DYlhpzvorHXtSst3zlzGE4/hPHHC0Wa0JEMKq6N+rwOjUfsbvLb6f8nvxatKzD5/NeRGOvc1oca2q1Bk/UBe1QUbmNentOxW8iy8z3PBY2dpcZCzOqaJVWnK6ZjDM+D3bdtarjI4h/oJrbkn46/fxGVW7vGw30bIc+23Q8Sgj+Q+GLMedVpM39OlRHUNFnEkUZGQbyFEcPcT2cek5UKNl0G/MoB9U/EUe/i5Jg2dehTjk9pui0Ob7Ar7E9W6KUz++f6iSMmC5D2apRELklnp9r2abPN9HRiEtcNvPXKWNFOH181kXncFlHkVyBL7kM5nNAq/I9esxAajPf1lKfWPKhoSNxu3zvbLhd66gthUO23smO19KV3AFHvMVtDa5vGvo7idPCoMuED645x1MvUNNzVcu/E3g+IsItf811hzbg5HX2axUG2j3VtgrnzeegnGWsEGfatq5aeg2Wvp6yldZA0vPYnJixvtNpJzDaFqbXuJ7jg6bW1D9u+qzxxanx+rJ58h2yLpfL5XK5XC6Xy+VyuVwul8vlcrlcLpfLdU3yP8i6XC6Xy+VyuVwul8vlcrlcLpfL5XK5XC7XNemFQBZ3oZvECV8ntm6ONPo2HWcL1MLS2MJcXrA8Fl6xBiKhBY5oCeQI85JCYcymbBlFsNK5iibcGIiow8S2fwtTbNVh06Vt0EIwVsBr1D0298woY5WFY5buuDCwcUO4IDKmI7gC2+6Jz5lJgpiD4uL2/miFjfJvN2fyj5df3aVXHI2XukYwufVCCnFA1HOUFiLeaNMIBLP9UFC11U/ukLRFK+jXrpV8dAVQO0AGx+6ppNfJM1siPGra0L7NPUH+7r8k+NrF7/xoDD8Okpej7aE8B9c3dwWnWy0FfbwNP9jdt5L8LY4lfFZInZREPYE9UsB/HFQHY3grTRFOtseSr973WEglza9J489b+P82pLEgA/KtKyV/xxu5r+qk/xwcSPiTJ9L23z8WTPHJQuriZiF1VHU7+/vpV39qvPZGIZji984ejeFHjz8aw59//c0xvAWH5u2zH4zhr/7UPzWGf/M7/+MYfvDP3Ng950/82njtU0la+awG2OVtla5PE1nc/58tRcQ9nffWYA1ZrmQK15GD9rgMBviiov+CiSu/z/pfXwEqxRqDWoVamodVvqim8CxsE9YJ21BNJBUmSSyx1ezKvfRzcC9WXiwReXqdtpXCBxcGFtJq47lK9UPaiYV7TeKVr0EKqQSPRERXjlVP2QXrMAdxa+ky9w6yMFJWGYbrxOEujGxUM7NXo3an7rXyVzbTD22Amizby9ch07D6RzFRt3PXiyY+mRi6JO4ubeMF8OydMZ/R6Uh4ztybigormGYGco6W8gM1EZ4G6q8meg5tRfznJqTnJYs4rF/Ss4iaYwoRf4i/wFqugY/l8SdUauxU7aDWifMWSkQJNilvphCzrBN5Tq3sKm1PpYGMTilmvKPoFHovPR6k8NGWTyO+OFyBD5jbfxsDO6mQjcbaeMAkWvZ+GQzdc0MCMu/sK73ddB1sD7bEti+NKo9F+jWhmvO0Q7+G34PfUT6NOGLaU0v8J8eAdPzhHVqr1tlp/8X+UyrQZ4lQTIZTtsh3G8rrsM8U9E1EmOK6ss+2/z+fw7QR5BzSQBZbIq576Ad8H0ksp3o8y0xUK6+3dfJ6Kl+6z/JoIiKIWZ97SYQQ9LsyxmkS4xt9Gp/PrFQcGoyHso6G+ozETxPDGq/Il0wdmTCB5j3vuulu+7xzraV9arpsCufapfty8ug4lgEvLaPBbrZsjG1LdDbfRUn8dP74/pCY4i37m7KPNnm9rrf981CeUnwqq4FrVHUMEFxWNN75DFKUYPyjKNO2XFqrMDyGdcvjrob0C+Wo0phizjcLjg0XxBTbtjxv7mDZ0BDWRyMUybhlQZ+aTputpj1ft3fRwnw/r6OcPgtdJfr33OfwGICZc9U5WOOLlMF3yLpcLpfL5XK5XC6Xy+VyuVwul8vlcrlcLtc1yf8g63K5XC6Xy+VyuVwul8vlcrlcLpfL5XK5XNekFwJZnKPUVu0iA71mIWt0nOl7iwm4moUg5nWN0E1vPR/y2Bq/z90GvcHf3CtiQft0clCIFTCrNXDMCrM1Y/e8xo1Np6G2hmfEGdJX10J6qznzInDW+RrwxdsMTKGZBhGyMypU2UpIl03hizNAgZsZz6QKlReRZbfHxD7fuRdCCGF1JHjYeiso3zYKt2MFZHBH1lItcYjxPnv8ZAwv1x/v7ivekvtANdkCaVREQQYT1cb4NeqZaEDi4co+/hn60vaGoJkXUawvnjwew20pWGWQlMPJSvJ1cEviDPjgUErZby5uj+H1Wlp2TXwPWTFAxVSLpeQRPJV2K9jeuq/zrpyJaCC+uM3AlvS2UteIC0xQU0kFncGCP62lPk82gloubsnwd3QsaX7h1a+HEEJ45c5XJb1G0v7u+z8cw8ub98bw3QOx2w8//VDSvvf6GP7BR78xht/9BcFhv/Frfy6EEMKjj+Q5sft0DD++Je3w8kNpiPUiPb7Q9lIkP/bfreFrbLSpgYox/Eo1QFyMMY2YnquAsFTEKwaio+alTrDZguY5Ax9IXQY7PLTXykK/T9y3dy/rKJFmDlKa9Wnhg010FlFXifR+3JSq/3iN2J3rlkItfQblmDPPTQMI56d9Ufuz5qcmBlihPvOfORuBRGxcYl6qkKSX6HtzMMWlcRSHhSlOYVNDCKFNfEs8hTF+Vls1P8N4iDjJdBRqLz3m6jVdiTDn5E0yfnJ4xc8NauyWEAAAIABJREFUkZMKiUaMIm4Fpk+tJROY9W3LcZkIT865JKhw/xXWmtb6tU+HU5IO9VlhTtjAJogcJUVbr/HS85XhqAtrHa3xxcach/GJgE6gFDVWVepta9ZJ+l6TNwwNaEZrrlbHNFpUyTiqh0r5xsJAcVqYz89aUxhPhQTNwAdSc/D0OWlYstIoaCuKxr37B5fIOWOk9Uzl12hzw2VUVkVsqOEndXHSPlDhMhOI1JK4W/RfvKrSLzqZR1TMAr6HFlx3w/vGdD9RtG7eSSQuMcUK25oYA3LeiXEc5diJdWpZWa93OffePUAhkNluGH/pa/Ga5Rlkchrp2V0QS0oDaVC2gjho1tfEe4QO99EOQKQNZcm0OQ9GOglUPlGYLfLBIeVK5p7Kfs7HrYag25PTKZWXMm2TA852g/dJ7CfROo6h47tmw+PE/eucE1lls8TXp+wHusw4KiBh+x3yvcZxWI2BKY4h3cc1vrh/H43fF7AxHtFVGuhfeh7OlWMCSVwZR15UMMSimH4v0in8ONLB8V6Dv41qfFGcYgle4u1Osv2N5K4K65tGFk+P7Tz6sOR8FvGriWzxfeyLOZvK00XRw88LX2zps0JD/zi3tcvlcrlcLpfL5XK5XC6Xy+VyuVwul8vlcr3Q8j/Iulwul8vlcrlcLpfL5XK5XC6Xy+VyuVwu1zXpBUEWx1mYm6LL30LMdAlIOFVMFMTnFnvgNwb08JK4pAyk0EXVAHlBFNcG4SW2VS8DUQz5UJoclC5l4YutNFN44svU2tLAo/HqgBnhVnOiMDS+GDdmmJWFJJZnp5EpiyZ9vQbSQOO3RGWzbwtrE7OdRr9Z+GIqhTJeKFSH8UyiWrp0v7JwnUQD1DduhBBCeOkVQQl/9M67Y3iLNmwKIH5boDi6M8lLK3X75FhQtXce79K8d/dnx2tnG4l70AjuVmHlWqJsJP4SBa3QD0+ABTloB/yF1MNTtP3h7ZfGcPjoY0nvlc+N4XUUVMgC2N7iVUHldt/boYyb5nS8dh8o3ZP1wzG8qaWcdSFhIvvYP1YLQezGCiiO7e4OojoaYI8LYI9Zhx2RZ0SrgYdEm6sXu3s3J5LXgwNBN59Fafu3P3lnDH+yFvQvKVvFmeT3tYM3xvDP394hixfLG+O1P/jgW1KG7ukYfvmG1O2ThQynJ/UHY7ispC1+95UHY/hLf+YvjOEP399hlQ+DoKAf3pX6Dmux3yeLNFzd8uVdArFLpCCxmQoVYtCfZiNMEy5zk5HGRVEhtTGXuAz6ZArhnqO5Yy1loYoHERnM/pt3JAF88AXrnDZUEBvGPq7QmRJlyDvRs2q8ysAn5yCTh945t4z1Z4zPsVQl8pJTMvpaC3XZ8HgLorbys6fRvPwBqLhoIO5SyvEHFnxTY4XPT8fqM5dBN2u07H6ajRH3MphzykL/pp5pycrLNnE5C/mk7CON3KwsbH5qbjm3eVAlFqb4KlCsVvkLWMLWQMsO9xLLWBoFJXaRdVvFaXsa2r80cHcb1BXTYF4Kw8RqRbDblZkISx6ls1VrbiSCcKsweKLSeC8w+K+lgYi+KjxZZVVAQvqZabvSCEgDdTlxbNNF8bmWclByDXG/GTjzInINvO/Bc545t93aBCo2hZ8OwT6hwkQ9ZhznM+Zj5tyCY4fCFMMM2G8GjOUiA1HZNDiqh1hS03/t23tEH+RxXbVCmJItipuN/mtaeLePiqX/KlERFXizVSnrtIPFAvGlzBXqa8DP1kbzLLmmxHVVO8p/i2r1vqQPxzTinmK3alUSWJcb75z0OLZfqI4IZMzluWaj3fIprTF2lr2P60w8q6hOm7W9JuDYwLlTu/8esGZukcQSPniNOCugZVW9RL6TSxZD7svo16obFPQJwNYm+gfLq1DTqg15xkA6XzzqTOFX+zFzAbva4mgohcHlMUnE6sLiiblnuwzzP/qP2ZjijLFOxe9tm7/zGK9O4YhRt5iM6SbBGpg/9OjwBbJHf2yh8vkut1RzONRhUSF+j6c35jnEFFcJ1HEIQZ1vpbHcQFYv99fxxBTrPwtwPAhJWfPtKVn4YCvt81K6rKw5ZNOm8cVb2Fn1nJC4nxWG9yp1FSjjbsYRO88qNb7l2G9uXn2HrMvlcrlcLpfL5XK5XC6Xy+VyuVwul8vlcl2T/A+yLpfL5XK5XC6Xy+VyuVwul8vlcrlcLpfLdU16QZDF00rhVIlss1BMdfKqFjEamoSRQMwYO48b3LhAeg3+5t0a8bnDf7jcBiIxJA3iUdWWfQSJgCoMtEiVQAPNRRBTrDcrTup6DpqQmrPT3tyib6QxhSPeSyfxrJKYB2AJzhCXwFHmcQOMxAGqQuOJh23y03islP1O3DBqkU/fUgiAGKbb07KPs/76vZdeH6998F1glA7RZ4AEqYHTWCoEooSPgcG99XCHkz24JyjZx0HwsEeNAOyaKPc1hrvcboGfIL4AaJfQ7PrWqpE+9mgjz7n96n0pw7vfkbRfXUt6wJNUJ5L38Jpgc6ses7s5fjxee7X8mjynkHI+2Z5I2mjwhuVHPS+BLF5F4Iv7dIi5bJZAE6F9ygycbK2wRhLnrLfnLTAgRSM96+mJ4H4/firY5yeF4H7LIPjku6UgiX/6cz8l15c7DPLHTz4ar336SBDEn797ewwfHUpvfu/kkzH8cCl1+8Gb74/hN/7cXxzD774nad7reTafVMDBAM28CK+N4bPuR2O4am6FlCKwoCX654CXVHQ2Ay26zACgWn7IwvDN0YWxelng1ovrKtCqOSIe1sLpJe9D22/PiZfS4L80tjw9/isUlGFDLEO0ULU9/kuhk2fm+3lpDjJnrv3OtRvW4YhdTGAEn01bIXZiOj7bXyFF+9lqDrpY2V4KzRfSGMdnNaKmL4GrzJlnzsEDq7bNQWoa907l3UId5+gyiPSL6iqQ3npMebG/GTbXA8ZCUeETFZH2fNRVTRRnxtyc4y/9sUYf72OSayJH1RqUmQWSDc+JBvqeLmY4AoT1gOmzwvSFDkdXEOOJOBXRkSGNZR3Ktgk8ZoQIVfijkFaB57QTmOAcEffKob1QeEciE/cRqrsfEtjYyDXQ1foA7buuNOk+zf1E55YhJz5RoMN8kc/m2MojfvR4RRsLRpzzlROXeFjGJ6qX2MMKy9QBdblQrz/SmFPLl/G1kDqOIhUXdh3TVaXbh4hMrK9LIpbZKxOJct5YIeqSWE5cX2BR2RFJi/hqrtFYByH0RUAfJP6TXoK+sTXCY9yYfl5UPgBpwKnTNzSwYbWWUNza/XmjeielaLfwWeSSt+l7qeG6XheeX68hPIswT/tGfUwWscJ9XF4zxuWamFfYB9/hkUIbsU5vezssmLTiGGdgLFkecHWJik1lvVW/x+T1johdVVeIz/cOvLcvW03EKgYsddRESdQ2/IA6/kTiWDaXLEPGPLAz4ke1xtmvi63Rf9SYizbZMquwTwtXPszX6K9pY+pvGwpTjMscm+DMyo71HPeeQ+k24fgH8V708VKNQUxzyNNMezd00SMJ5mKPdXpz3uek80G7KYzjAYgvZnWlsmu2YcakK6cOX6Sjly6qOTaRo5z1sraz8+dCF6njF3u163K5XC6Xy+VyuVwul8vlcrlcLpfL5XK5XD/G8j/Iulwul8vlcrlcLpfL5XK5XC6Xy+VyuVwu1zXphUYWpzDFIQiixEKMKSSI2o6evr5CeKMwQQo8sPecTj2HT0F6KMMhrp926etjcCYOiMjAysB5pLZQc9t3CmP8rJgeUXYW7ngKU5zzHKoqLvYNAZ9pPb9s0qhnnc75zydemPhi4l62BoKHaW+MKhpskvWzRd2vsI2eyIuFgWrZGmiEiyoH/0XVwDg8qnf3fv7mbfyOtIEeIUIldkZbdVIvZ8CSxKc7hO1hFCTsNhyO4bIWTPB6JeDFthF3qexDYZdE7Ps34oBXklo528rz4w3B5y6fAHBdSPisuCmXTwD1vCPY2sXBru7q6sl47ebiaAwfAlnMWmtKKcOmhM9AIxYLwfNWS6mLtmfvNQpBgzBsr4tpf6RQaGirBvGHmlgiveaJoIGfrj8dw9tDlAfxb7ZSoC+98hNj+I2bnxvDj5udfXz47rfHa2/dlTrspArDrUOBQf3+2z8Ywz+8I+Vf/Nv/6hg+/kTwxTXGlEcHu3IcHku7rlrBWG+i2EFc3hnDjYEQ04jb88cA4gWtPnvV+MvyEuk118HKu0JZSNIczCsVE2jEykibeFi2/aK42nazRDtU+coo/1BO4nMVvvgSmJ6UrDq8aHqWco56uIxSeVc2Y7R9a8yhlD9Ge9aqDXfXmxyArjX3NOrW9AkveH+/jKRe5s2Jc9Y+z6veXkT8VdZ4lVE/MTEiWj6D41KRcaSIhm9irYB12Igqzmr7IhnHqgsep1P0azm9drbwxcnkVHqVMeeo+ygsAqaboUDZLcQwcXtbhEFdnLTJWvU33phutyteJinFGe8ccsRVvDUXueixChqzOR2nMdp51nOgnHxb7zxahbGk7Xf7zzSeb61vOdS2EwhES+Y7h4w2JKq3BDZ3OOLKPEIEc0WiMAt0JrYbUcKN8km7cEkUJp5Z8jgbPF7bE+eQaTwtceWDT+KrJ2UfaJQFy4bnF0T/ou8T/1qVQ7757PTcm2vTi253UfMwJKLW1IatdqoMcn3N8qh1RdfHlSuNsmWMRcTj0m4UEtjALSfsr+H4Eqf7jHWQgTXWDesg2oROg+XB+Ias1HiJplDXeI8w4Gc18lxlUO6bQDrvysDrbPO4F1fd16qGSz/TeFemENjs7/14XCgMPm7M8cdqbch3S/uI5aYx3iEZxxHQZzFMI9ZzOLyr6wtCLDX7eLuFz2rov/guWZwP0fLEAzdDhaLiVp0cnaXswxg7iJmPnKPA1w/l7BTGmPWpIOrp56hjcIiaZr3t92Vz7ISf6Iw+zrQLY84jyPOLY3etey0TTs81zBfzo3LwxVTd31zxCAQeA4g0LrPSmvr7z3XqRVwjhmCvjXLsbLg+F5d9nnyHrMvlcrlcLpfL5XK5XC6Xy+VyuVwul8vlcl2T/A+yLpfL5XK5XC6Xy+VyuVwul8vlcrlcLpfLdU16MZDFXTfiMIifWFrxe20QJiaG6DuyG7gN+UhtzZdqYIWcIs2BpHASKOAsiMBBemVLdIHceQguRslt431wizRMZB8u5+CG1fb0EV0h+SCueZmx9Zo4whPU+SudwAmJwhjaOBbA9yKNEuiGMgO5RU1tFSdeh2gJhTI2uFSF9d0CEAxDHmsDLcYyrGCTFRANRB1skBeF6ekxvEvELVW2iUOW4NZAFhVEmKAKj/v2pF0pdBDxZJF9iewGIptxGQ86iIIHrs52SNynrwtK9t5SULIP6h9KIrX0xOWRoHzrUurz6Yl4kHtH8pz6gw9CCCEcbR5LGot7Y/hxI0jYTSGo2nvbj8fwkwKYYGBLnqCODlG3x10PNgKR41YlffzBAvV88+tj+EcPf28Mf+n2r4zhhwfvjOG3ujfG8NMbu3wVn0jZuoXgbu+EL4/hbf2tMXzWCXjpK+svjOGjI2nDJ4VgkG9Uglh+2D0MIYTQgm0Vt8djeHUD/gAM6m0NFAeMeFNIXSyCIHyH/rFBX3pcSbv+vyfSPvG2VHT3kYwUX73x1TH8tbs/Lc85k+f/6PEnIYQQPrwlCOSv3nxzDL9ZSB3+/ttSh998Tdrk6//hfzaGH3wk+T2mH0Cbt2c7W92UYrPrQmy8BD5G4YgMVDxFpNaA+6O/rBT2CO0DHA6xZUTibDl0GT4m6VWVD06XYUGMFv1dm37+iGozyafTeJaSuEgDW7Ls5w5rPGhp4Hhq+lfEWbTpvFhj/VBOou+tuCsrjeTV6fGVZSc+j2jkWKbHVOv5i2IfHaUEU2obC18nYaIRq3Z/XA5B28qg0rBZ9omFUT3r9GXkNX19LibZil9NtFutcFFEshEpmZ6jTGJZc+abBmaMaMKW/n2ie1YZWN+IRFT/5ZoAySjMbAK3R4RXbaSh+2E6jwvi8eDvRkwz8k0kGtcjylKNpmcdqly1u3pW7V3O/B4X/aqAD64m/epcjNO8fA12m3MsibJxjimIo/xdIi+dcfxHiXJuFS58ul8pDB/XlYlHpfxYCPp4iSnfEMIzfSIRPRb0+2m/S8y45REYvxgXwUTJAqun/DHWpmihir5MzVfSzxwQnWqWYaEbLWReTLdnm8DCW+OptsmptxvPPF/VEea21e66tknEBctW4XZbIqCNeRvfkRQDlhNPUUjJbi9uCBoLqoT6b1M4ai5L1fEnTBv1YCGGFfKVuEz49W7/99JCjiu0qzVep1+rDW3YqaN3MA9H3ApJE0fMOl8VQHoj0qLaH48UNhTrcrYPseBEshYGFpTj8XBczaZlW8nYzm6iEbIonMK2Sl6qgkcFsWS7f1R4sbZc4B0WcbPq1Vfa9ohl1Qj5XXzWQ1D+WrShrWKtOwcNGRNI4V2+08hijeXGXNlwyOuwn06LOiR2uO7Yx9LrIdPfzTh3TaVNlH5MzyEVGRr3EiU9+OymTeNmW66p4VPZ35Ttcz2M68s4xGV/4DpJ0uuU/6AdGqKvH6aKxFIbqGGFvu2ssQu+FLaqR4OiT5uOH/mG0+I8sFP9h/1A4seET+AYSXQ2+71aVxlHh9VIvOZ7fK6f+2CN078ahM/YTwLFtsUNcHIanT7ExXP4ICKi8f6yLOH3qvQ41iTmX6XCutNnwZbYD9C2BXwM18a07aKTfI3Y5zbdxhqpnPZfTU2bTPeEsT6V30tGtYVj2aK1ZsOYOjQn820fXTH9Hq5SY93+75YPmFoXP3tvnPEewcTxGgWNxtonGrkfjh6YgwC+KpmI6sIYL4yyNcrm9suZM7bnls13yLpcLpfL5XK5XC6Xy+VyuVwul8vlcrlcLtc1yf8g63K5XC6Xy+VyuVwul8vlcrlcLpfL5XK5XNekFwNZbGijdv3vbwtWmGIb+iBxsG34TCVn4G4M1MMgC/VzFVoSrWBsh8/BFM9Ra2BQ0qhjjY4kmuBUoRyBMugZAET9Ebd7FWhiK53C2L7eGnF0ekQWXL7N17RrhX4BBg4Z2xJfPKCRkZ6JjEuTb2apNHCiCseMxNlPc/pkrbCG/X3EdtwQZHC3IVpjGoFAHMF6DRz0ZmeBBycfjdcWt96SuOhWh7X848zAjCnUFey9AfZpEfZFTFANVMftW6sxfPCptPT2jqCHSUpZH8q9h/deDiGE8OR9efYauJM7N2+P4VutoJnrVnplU0t4s5VnboBQqRaS5o3tDl98moPiJFavlXauDROuYUPHZ7tCx0YQxMetoJnjQqCopw8fjeEv3RLc8Bfe+Irk+/DuGP7w7R+N4Qcf/0EIIYSf/UlBR4d4MAY/evjuGP6bB//3GP7iv/8Xx3BTPZXwGerNQKENVlaZeEOgzcME7nXvXtGU/1TYx/Z8VMd+2sTWAFk0pGO08QLlaeBvNvQrXRp3ExJ+oGwsfArRaxnjiErmfCzJxkAgWogbc3w14qRya6Wh0IQz0f8pRQPPplCUagwQWZjkyfJfLb3GVNOe3x9DCGFltL11fdDG7MtXI6udL5rGVYuIPWL4Nl16HKfKRL7qjig7o79lzDkoVYeJ3/XxJ2nl+GA95yRSbD8fnCvolKfbmKhLa0y9Cl2HPb8o0uudid+vSHNwXSbySyHh5Lp1lADVDANVm05D0bw4LilkIILs+6o+E+vomdVZkuGmTmgx2q0f6xuFtpwnjQlMx5nypXP9tZVeCldq28TV+PcUzo342q5Lz0k74yiHYOBPh3cqXUy/27AwxerdhSqzsabnuJ+oO6sp4wwM6969fZszaWvtrvG0sFsiVDm3sxCDfZxlSMeNQNIeVkYchSJNt9uAjVXYVAPPWqHuW6P8Cruojk0Ke+FqgSPCMAAWwE8GY/1ioX+Zq6EtLGx7UO88MtJW82bJ44C5VesoVGhj9GX9HLx/SMbWfbnpfWlL+2jZr3PqbQIzirAquzG3Yv4s76VsH+mkjrUgdrhrOC7x9fc0ilPZvjp2Y5d+ba1RIbbJ1Dr2WbXdPj7YoGxmSY1BeBEbw37b2scRyXWupRR6uE3jx1PzqKh8U3q+zzgpZO8u3+m+dxVYVIVttdYvgbbfH5kAd8S+HBUOWoJFgzHVwJVHvpse/l+qSdGkisj0cG9prH1qrOqHfl2wjlH2RuKaR1qwfxrr8an3H5assavAGVx6XohjxLp9nxUVR3t63ccw32VmvH6SfDRp2zeRvPlJm6KNd8YztTjW5v9d6qoxxXNlYYqv4r3IRcrmO2RdLpfL5XK5XC6Xy+VyuVwul8vlcrlcLpfrmuR/kHW5XC6Xy+VyuVwul8vlcrlcLpfL5XK5XK5r0guNLKbaGegdayu3Si9jO/EKW8wf9VV1kIFEy0m7NLZ+DwgGomyuGk0cQggh7qOOjos0CkOgsbZuAu3aIJ3TRFyNm0WWzidb7fJ1QQST2SYKp5r+PoEY3nYC3WmhqM5w/Sa+gyC+mK2sEHbASAyo7QoNxLhnBqb4yETP7CODd7f2/zCQU1Z9KnyxQvNMgxTqnsNbrgTad3jvFcnTO9+SyCuiUoTfG4FOqMCFOG0EA3zzbIfkLR7+YLy2vPUzY3gLaOAyCB53A2Qx+ySROco9sO4SSFNe6oAgrl4WlPDhd8VFb1vB4LbI48MoWOE3Xnk9hBDC478rCX5ayH1vhdfG8K365hj+qAOmuJQyd4Bjxxq4GaCuVuXOQ6wL3AfMxqaRNJbASCm0x1bQJvVW8rJtCTg/3JWt+XS88qB6ID9HiXtYS1t98dZPjOGXbrwq+Xok9faj7odj+Pat3XNW9aGU50TK/pfLvzaG3/i3/rw8fynxv/foPUmvkPYkwjU1Nq2VzViIO+CAjX54FV9adRkIJgv5znvHPHbpuBv4hoWBrDH9jeIq7v5XW2ME0WctMSxAi+PWFGZ8l98+OWMuwPRKhX6RMMu8NNDEWxKl+nQ2CsGzjyva3Yf6vAL0ivbjIuIq1fACeo1Vh1ukNGC8a4vv/BlrjVaZwhSHIDa5ZG0lEJoh6H51YbyzcW9ObVZIu75GDG2rZjfTGO0icZ25u4zfs+p5KH91RRglEyOa6O+cQ2w5h6F9oAIWM/HFmytu2wbppfDS1Fysfo5SfWIuqr1OXtW6aBavqi+l6shE8sP6a2IcjaMEFJ6uF8cU/XvGuKzqGceO8IiFFPoWxxR0BfGkcn3JAUYdl0LcHWyCY0m7X4fKfjLGnTmY4qxjdRBO+bpdxtLvMVLzMhNNrNbUM/HrU7h2oE1pewrnmbCxZ59TTACkVdozfbPCGiuM5j7alS/D1JFACklLNGB6Djmlwjh+hP6abF6FSa5w75xJfsE5Lo/uwNyuSs/z1OSlTa8JRuyj4Q7WxtEAFdaD6rgBrINKHOdTAse56DGrqyXQpjiehyhOzlWJoaU7UlaIe6s+vABztI18/0DEMEqn3tGQtZye7w9Hu9AmGqyjW7Pu0/PJnPF1QJ6yp1u+hr4252iIhkdw9b5c55uWID2uVWNEGpdZqHd16ZeIKUxyZfRTmE1YIu0S2NYK14tiv69YaFxr7GiMsbMzZrEDxrtt03j4nDkxUeSlqk/mHfeOdqtGLEkPcxH2MSJ5Oeyo9XDct1WWfS5uPwdNrHDdqbFb1Q/mJTXxwenna1Qt1rcJO+R7ZDVvwYtAzn94RFnJvwco7HT+gKBQ3A3HA458sPf91yx9On0aKj3UsVFXCumMfmVh2Yfn57Sx5ffoV1o1neTxBRgFevu05mexRruR2Gv4YP13qWSSSdXEWOPGUqGpp319Kl85ec36wwyVOObws0ATX8czU2nmPCc3L75D1uVyuVwul8vlcrlcLpfL5XK5XC6Xy+Vyua5JL8QO2S7wC4v015Kd+qpt/6/NhfE16WXEr8qP+i83TvBlxyG/GjG+zk59hZOjuWWwvgqZ+oqEO1gPM06IZ50sEV19DWfs6B3qpbbamB+MGV/gcWdoHbnbbv85OWqNL27010zptp3Sml+gqa9wJL0FysOdBtaOhsVQz/iUokFdLYwPF0/wxdaRsUMl4uukg/4BHb4uVzuyMr4I3pT8WjUmwyXspolNf5/sqypeflkS/D72W61oY/iqrKNNyPWzVnbINvXO6punH0hy8XgMn8R7kr+GO2Flr3gXTgL+MWqBfzCHQ5n5tTc+vgxP0WfObsruzruNPPPDk0/G8I3DN8fwJsjO0IM7w45ice2fbB6N4S8evDWGb0bZuVmcyE7T+g52q5b8qoxfvEr6Rb9zeKHOdZc01tghWxTShjHyS2AJr1vZabuuZRfrab2r809byeuTILt/N2tJ4w/d/ekx/MWXvzKGD7Fn7+2PZYf0x+W7Y/itl3f3Hjy9NV77n0/+0hi+8x//a2O4fVXSfvzd98fw8iXZfdxZn8hCQz80d9aYScyLP8s3qi+Ps2/LS1t9MS92tUlFDslNLqasL2ujUQi9c2Tarw271jbPcUPn9jk+6yJSX3/y69Ni2vbroc6nP7pXdsMvvKuMuUtKakdYRttbu2VTc4TSmDfU3BnAuYDaJWnkV+2oTXyljzRUjWRUT9bO0CHOzPnm3Dgs/+CxuXMktbsvBNt/6p1fz6czxblfFvfSu4nTu8PmWntqF2B5wT7zbF4u8vuzcaz1S2Ot6xLxmUajf0imcR07dwctjAErh56UGqOj8h/TO2Gs3bIWsWBQWVjr7/T1qHZrpNNkXtp+t5va9cjdFYHzSqyHEJ+7ZbF5ThEWSpa/T3+B9SLtw3wJwh12xraYImPX6fjMjnbI56Tjd6mtKM/GGXbIWnZVGrs4jXxfhe1b/XqeT0jvSlVtYvQxPTbk+7jO2ElO4gp3y6rdx8bkhePxsDOW19SclLvaObZzFynWTNxN1mCnGv1D2e/qVIQqzMk4Ltg0OfQW9oM2Nb4hPe7y3WAdjfe9NXYiAAAgAElEQVQCJXcakixjbPw6XHA3bD/PQgeOMT1G0HupXbGqLnBdNfOwi5TtwJ1+6Z2BXC9zh2xEuE6812wa+p30rljVVmqXZL4/CkHvek1J+730etCym6KThqnD/jtBXQaOI2U6DnfSkYpWcCzZ9z2FMn2QG2K6H3BQ4Q5uRQxAPY9rM6Pqrd3MrTGmdCYRsc8L+x12y+bsripg/CxyqTrI+USCxtg5maJfhCC7sEMIoem4Ix73Ds8xdoFjM6Iar9uQ9ketGmvZbqnr6XbgLs6Ou+ONPHINqnZdlvtzJw05gQ/k+21EYgqcF8XETm2Vcs54HtN+Re1+5jrZ6G+pZxaGz1LvllCf9cSLJgVEM9cv0+uKhapD+hX0j3LY1Y8buZOcSbfJKNq0+C6Vu1En1mGWDywUEQbxjXun5mLW71OglOvQRf+GlzXHnLnutcgyF90te558h6zL5XK5XC6Xy+VyuVwul8vlcrlcLpfL5XJdk/wPsi6Xy+VyuVwul8vlcrlcLpfL5XK5XC6Xy3VNeiGQxRS3xpP0OIVaNLGy1m0zdxaf9PvTj7i9PyMvczXcSxxfDvaYSIMsTMG4334mYi4j6TOEFZ42gRChWoW2SOeLGMAKGBRikIcYOXZgfZGgtuxfkNe5QhpnJGsYZdsQtRTzbagxttSviQAKFkdBRGTQUHcKf5Dx/QbLaR2GThF/0rUDGkjatbwnyOJlvDGG1+2ncl1hLAX320UBHxbsIT3/pH7yRNKoH8rP8SVJjyQd8N6sopkHyo/9On0fbeIU+N4bN26P4e3Hgiy++UVBFn+EU9+7Pv79m6+M18LHgjQ+vCMI5FcfvTaGy7N35DlRwLHbDfDFPKx9IZWxWO6GkSXabQ3oJNNYLQQdTW06YIq3Ev9pJ3k/7Xao4roSXFG7Fvt5pZUyf+VlQRbfKqQOP/nkvTF8fCaY4vuvCWL4jbirl//hwV8Zr735F351DH/88jfG8MMfSb3dfen+GF5sxbbWaPSt5Qd6u7F8w8LgIW2NPmmNl5cZm+Y85yp0Ubyjlac8Ius0n6Xp+8ESdX8ZpDAxq1Y6y3482ICTk1P3RH5a3nuqnluFGoKU+c6rgDl2aI2/Fqb4ojbOuSfxvU1M4zoptsXo64085eTOKgOfQxy0hem+Ll0GzXPRfq2eT+xjdz5ibRfJSCcRP4VLzpXVD3g9at7f/u8ZyM0tMZqIUhvjS9VbY8pOz5NZn2o6aaAUZygHX3zRNObmiT54cQms8yCrnucckdIlrp33HAtfvFX44v0RIed4FoWNT8YIoQ1pDF01HIXCdT7uK7v0mq6CjRFfzGM/SuBcOVDFET138TVdNDGS+2oMFOVl4ivq4gx7Lo2oDdB3sZ1e16VsuCKGNdL2gHe0ji8yjy3apUmbKSwWKNfIwFUSMdwafiBl213cf4cQgl7HMm3z1ZJhZ6n3HvTdkUf8cF1sMAPblsfpyPVaoZx3cRbEHvPoIR67UKT9OJ+u38vsvxdqjJ+pCnUPAvGIiNzdK2Vb4jL9QBX3fYlm6fL9D99twPYNvCWR1anxSL8LoS/rknE6hZrGnQk8rJ5jG23CMb9jdJYh3w9ZR44ElTb7lWGTxGiHfX9cEcGsaMhsB1xW78HSqG+Nct5HGat2AOq4gb1XrET0Q07FFII6YdxFmZ6H1igoMasWjtrCtgo6m41i4HaNOVlBv69snAMpntnbp65j+Z11YvV31mGtBrIEypfrrjY9dvCdYTTs0+orVKp/EAdcG+VUZYasNdhwHBfrvmHd40gvZqnFe6MS7dzAl6fe+6vlKrHc/JsCrvOdOq8v1LEB8J8lfcWuLqy5rJrXsl/XOK4M9Wm9z4qJI/LMpYkxRhENzHJWSHpRJvxKhWM0jGMS1JGaRPXzfbie6OKH/TQtjLG26zS+2FISL20cWZCzjr2qo0GvKz2V9hWs456HfIesy+VyuVwul8vlcrlcLpfL5XK5XC6Xy+VyXZP8D7Iul8vlcrlcLpfL5XK5XC6Xy+VyuVwul8t1TXrhkMUmJimBRzk1diEfIm5xQdxsCBr/MaCK1/gb9tJCFMzcep2Kz2unBpZihW3yZQaehGlWffRD/P7AYAkfYrv30sDD8PmlQvaIhpprFFYtjSk+MYsjPxxYUca0p/FbV6U2gZvhM6uGuBOxoY3CdkzbzXbA9ACdsDSKlmMTpdHmm/76AWyPyIO1gcaLhn0sYUMbfAZSAb+x7XEzT2tBeNy6LfjgmytBzz6qP5Q0VkBkNajbQvKyBAZ4Xe/ir4+fShpnkl6x/LrEBeImdIBxEx2KJmTbBoWXGMJAdZTk4UiwAXcwvibI5u4HgthtayBxG8EAn612z7l3W5DGjx58dwwfd4/H8GEpCOjDKJ6AaJVC2a1os5R6GRBYFcp+BsTIZiP1tgKepKqkLra1IIubVqCRm1LC6+p0V4ZjuW9VC2r453/i58fwm7deH8OffPzBGH7v47fH8P274kGWhcT/zbd/I4QQwp0//0fGa+987pfG8NG7YjcL1OHJQjDap2eCzj6aJp6mhT6+NRBvi8JA6SmM5cW+u8rB+lk4xmXissK2Fph6dOk41vNr+KwqEadTuCZgrq5xCFigDDn4YuJmLexU8j4DQZSDe7lqXLVCVxooXSt+fAG/Baxm1s8ahrtI3LrdvxRCeAYPxvRmtuEa11PzmxzcLvG4qn2MNpxSnWGTOTho3jqMDCv0dfoAugBirIl6zMlXSmyTVQbGiVJtMvFMjSmeJwtTrOIk8mEt/qz6mXv9olLouYw4SaTkJfJKG7pq0tXcukq1pz7p4Hwk6rPPtPDFAxKuBHO0VVNZA9OXgQhX69txbpn2O0Gh9IBkRWbom4jkb7CWWuD5w3qUOFUe4YIZvsKpXqdy8HBW3ZJ2N+TdmguY7YawNRanbS+NEO3MI3asuUB63ppCE3JNxbLn9CXGId66mXC35jENOvExSF9vHoPU9zdiikNBeycqlX2T44gES6Nu9Ro8gfXlmIt2U3hnpKDm7bi3JiJ8mMMa3Qcn3AQsLxXmtVRzW8RR+UK9DM7ZQMUqcbqg+lsac8rnDOhSheJsiSBOp8G2ZfUTn9gk7o3G+KdIwugnlcLDz9Pg7zQ2fbpf8R2eNXdJ+biOOE91m8xGiOu08KeUaouEH1Qnl6FNCtxHdKc6agvvK2IlcVqFvd7FIZq4M/xUHnY67XHK/h1Aq1Dc/H1eG6pjP5gZ5R9SNyKIerNQvmWb9isNxoAR163QwMbYEdLtppC4qi2AxFVxho6dfEyo63RvsnCyc5a0xBTniDVbGtebIV8dbVN11DFYqPpJ2w3nS0SUE9s7+C81hzD6aY13sEy75jACm+DYcM4ovPsV7ymt/qbe2Racf2JdiawvettqaAcZ/qhD4SKfQ99j4Yv3s2raW2sgz61aS+WXPuOqjnyZ0tz0rhNlnPNOjHNS2uc4pl1hvU26kBjjQYzxb8UY/06M8fdijP9Jf/2/jTF+L8b42/1/3+ivxxjjfxlj/HaM8Zsxxn9gdq5cLpfL5XK5XC6Xy+VyuVwul8vlcrlcLpfr7wPl7JBdhxB+peu6pzHGRQjh/4ox/m/9b/9e13V/+Zn4fyyE8LX+v384hPBf9f93uVwul8vlcrlcLpfL5XK5XC6Xy+VyuVyu/19p8g+y3W7f7cBoXPT/nbcX918IIfz3/X2/GWO8G2N8o+u693IypPFFElzjH0OcBbYPb4FZUChjY9twkYF0ICpl1W/TJ26Fu87nYootDWWzELt8zhpbqXPwdCqdPvPErd4wirBmPajt2RLHxEuiXcYy4TmNQnhI+ABxziwWl6EkasnY9m/Vs4UJmtribqF5iWVYlfu2HIKuC2IpzlC3Ay5ioXAfyDftEz8cMT3EOQD2oCAGp0dAtBZ+QtmBhVTQYKyUIrlofTo1MMHFLcEU37xxbwx/8EjyvYIRl1uplxqd4ghpnm13zzw9Ph6vvXTy8RhuDiVPJ2yJKFjd2CBxFg08qqom7rfv13C5ROas4FhubiSN0/uC1b3/HXnm2cmDMVwefnkMf1Lu8MBfuHF3vPakEbzxJ+1HY/hOFNzvqgO+9wDDghQ5tLVAOLfAVRU9ZmZZAnvMduik7psmff10K+E1wEtnwBc/2e4gnacgiHzl9ufG8NfuCKa5XEuZH9VS5sVLgndeHEmv+BsfCMq4/LM/syvPW78sz/5UcMRle2sMv1oKOPR7x6dj+O6tO2O4OzsZwwX8A/EUm8GG2nm+Lgd9N0cV/EGLftUZPtA8YmDCT1q/K6QTMTnqOWUy/lB+4mOtbKyN8X8KAxtCCMs+0c7A6OiU02hGpq3nPOnrm97JRIVjzqhD4/oc5SBZLcQtka9TmGLVlkQqGZjmq1AOprg08Io1jx5IRbAwjhnNMLdfp+aNRCZb80OrHxJD1xmI5ZRybIz44DmtWc+cB1JXgfQ2fRbC0ei/CoOXmPNe1dkxLRFZWKEsEzg54v0qo+hEeF0Ux2TFvaq+LGjCeejXkIHlbtoZHDrItKUcvPVEeguznEDJYdqqMN6WP+72fzdOH1FH0lhqeJwNesimD5cGlpL2pvCsxCsSXd7xOUATtvs+hmt+hdhVaD7WD/synmPiefd/b7rpPlMYa9Mmo3sMRzbUIV2frYG/tOYZVGp+QzzrlvZjDhHz+o+F65Tfrevp90bEFG+KtE1O+f2pPIXwDFaZS9oERpTtU2aMgAq7jLSJOOa6v2L5q50jwCuH0CrcvyymyhazBIXNxXNQVRXn4X3ZrOVLhXGJ7kthipHJCv1mgbKteNTJYngnx7aUn+nfCq7jlYuTf9RbaecF0ozjM6ex7QzXyu/imQqJv4+dzBpbMSdtrHcrxH92QALT345lYnun39tYc5tglH9yfN8na+/dp5D8RdqXRDWmnY8Upa2o9NgncZtCahfG8Rr9M7s2jRDl2EH75KrCGpfVO8FEdXbKv9L4Ja8xpNcviqiNPEZjLJHH8N3jtP9q4Kca9dL8fNvP6QYl3iFZvqcz+uGzzw5Bt4myPd6nsNuIYyzsUnZr//3BKoQEUW0K8Tw8J+L9GW22wDs7HjFUGPOZBj6T6/t0t0U+thwX2MZIGxPUpk1PNNuadpjMYjJtXYdsw/RcjFP8otsvUTTsozDGSNZn2+4jbp/N72Cf5nsWpM25iGp7vhfSfP50mgNulw5JHVFysXdFu0fmr+uu8xgc628+l1FqDZyzLs6tk6zZcoyxjDH+dgjhwxDCX+u67m/2P/2nPZb4v4gxDm+6PxdCeBu3v9NfezbNX48x/laM8bfa08fP/uxyuVwul8vlcrlcLpfL5XK5XC6Xy+VyuVw/9sr6g2zXdU3Xdd8IIbwVQviHYow/F0L4j0IIPxVC+MMhhJdCCP9BHz31p+C9Pxt3Xfdfd133S13X/VJxeDtxi8vlcrlcLpfL5XK5XC6Xy+VyuVwul8vlcv14axYpq+u6hzHGvx5C+Ge7rvvP+8vrGON/E0L4d/t/vxNC+DxueyuE8KPz0o0hjWxKYYpDAFYoY0fywsDNbQw0wA2FqpUHnPXBwsA4XaeIragVwmJmBhJ4CSIniiJd3zlSCEYiFdBIQ5wKbQL6aJZKo32oReL61mgs5q80kCgXlYWxrlFBRAPmaLBns30MvMIW1yu0T61sKB9NqPCBRLwQhWHUObHODXEZffQtURU3BKV7eCCI3fgp6hDPVEQUsJsWQOI+3e6ubzcATW4FX3yzEpzGQyA/jgA03SgEkLShRqVJHgfMWw2L74hfApJtdSrh91+VKG+1yzH8EZC85S2poyfl7no8lLo66wSl2ywEZHl0IMje1QFwwwVQ8MA4bYAsXgTJS9ujo0qDsdYQX0xkMeqqPpO6PQYG+KQ9G8PrHsNzf/HyeO0f/No3JE9PpT0/fvLBGD4NUlf37r8yhr/9O9+TtP+MVPStb/zzIYQQvvWJpPETheCQNyuxlQ9Qnle3L43hT08FgX0QpG4tpMWA8GtiGoukRARSJGYsHX2CsKfUGHgUhTImUqlN98M50ninNDqLnklhZhO4EBMlbGDtzHwZ6KYRhZKTBpFkHGuQFfrmEvycVg11bZ/GtAoDoWKhJom2nUJnWtpORzE1IjVV9oBGvMZ5ltXfWG+VYU/W9UFbqz/ORavOUA5OvJuJRb8ovvgyWsJpbXp/l4PDa1Wcq81TzvPnoqaH+AoDNjPjnMOxfVrMS4j/Gp+j8iHhnHxbR3pctSxMdaqr2G0i4UqhctNzb/rsq8A05yDfLc1dhw2qMnBdqfJYeVUYxQwfwLrlPHgwQy5F+cgKvkmNKfAHbLVSIfHSMD2ZF1hYzrAX91nFDhi+Gf2TuLtgom/ntfEUNk2lbNrBtP9S9ZWsl6vv+FPlsaSWHkY1EzHYGO+FLirtMzCnwAujEYd4RdVGFCYxxRXWrwOyMpZsV8kT6w3LPuUzFZpRoVX3ZSFjq4XRrwwsaFlKGRbAxlbgtpb99S1W/fQ1Vj2zrfg+rcNajijSoT55BIA9FmBtpvpPg+v0WSWuN88mYb4fYrsxbfZZhaqHN+UxVFW3Wz/Whk+nrcQkoNS2j45I7T593qfQ71ynlDjWCXEU3pr54lij5jE9wpU2ho4SUT8lccO04Yb1z7kVs74/vjBCzlhj1S3VTuCBc+YTes6H53PdmYHhHe/Th+IYsaQ9lX0kUcJ8f5YxRtGnWzasxjS+O0nFxTs7+CDWm0ZqE4s+hdtnPow4kb4h/V4zJjDnIYg9R8z1myqNzF0w3+r9Lf/OgvIgA3xPPhyhR/Q+jyJTiG7+XaBTCUp5agvxe7VzDYWwNzTORUK6L6s2Ue+q0v1H97H9drO2R6p+Yh0PyGeyPZlOOvn0M2fW91UfJXWdyllT0Zde9DjSi9jv5F+DYoyvxBjv9uHDEMI/HUL4ezHGN/prMYTwL4YQfre/5X8JIfxa3OkfCSE8yj0/1uVyuVwul8vlcrlcLpfL5XK5XC6Xy+Vyuf5+Us4O2TdCCP9d3H32V4QQ/lLXdX81xvgbMcZXwu6Tlt8OIfzZPv7/GkL450II3w4hnIQQ/vTVZ9vlcrlcLpfL5XK5XC6Xy+VyuVwul8vlcrlefE3+Qbbrum+GEH4xcf1XjPhdCOHfnJOJLsg2YmJzO4UpkuuH/eUTZJ9b5rEDPpRbIEGwbXhVEHkh10/UdnNsze/jc5u6wvQaW5IVwjVjG3TV4wCeEuNYpBEFzMu6AaqEyByi31C3A2oSBJggYNOgsCmH2DL/AGncQiSBpoawhVUd4N623aEMCHZYo7FK5LvGfUct7YDoF6BXiJMZ8oH6PsvYUn/TwIwpdCbisL5WPd6CmIkDMBo2LfJdprvdkjYBljNttexRC8zHyQL1gGceEV+H55DUdqbwBvt1RFzQFliXQiESiKYhFkoBaiQO220tyNXV4a5Gz4KgZx8Ugqe98foXxvDL3xfc7tlWsLZlJ+ndFLJs2BywLnYI2dXJyXht/Z5Q1W+9JuF1EPRvF4HSQRcrGyKQiDMhjmgXrmBLpAgWwFk8uillO3z6SJ7/+lfkhvd+bwzeu//DMfz07IshhBCeHEoZlkd35PdTsdqyE+zwl47ujuGPm0/H8Ml2JfHRJ47rh2O4OrsVQgjhcQWkc5S0O9h71zyVOI3Uz0kLpDTa6tPywRhePb4XQgjhH/3az47XXj+VNB6vpa5+EKQMXzwUHPEPvvPtMfz9X701hm//4786hh8+3uXxbiftQOzxohAbI0XoQZTyH0Spt4Z4lATqKASNtxqvmZgLub40MEb1FSBEiFghytjEaqTdV1ItfYkxRtJntMScE/ml8EG78CYY6RHrNhv3L8FtufPlFmpZkavUGInxDUlbOSHlLYXutOyD2EeWf2MgnVaJa8TaRuB1+MQtfH1VY25RsE3EWlieTQJJXCF/lv1ayKAkf+oZVX1+icKMhjVbSNbatNV9FbW0MtNrL9E3NY76/HRoHmv0mZyTGRYzAEcWrjpnThyMuRWPmBjmFGz7RZsuhAJR0SYKpp3Wqs8XpmoKj95W6Wda1Ukql8Lq0WdVu7GxaM/HnZ0nlUckU85owzP02YURRyEo2ZcT9qzx8FibWfjLHAQ0EYjEiA1xVP5Y9pgMV3DCNbu7QnQTF7bfRhb++ybam76O5SGqXvE66Xv7MrFN6iJdJ7puLf9pYP0GpKTyU9KbuI4rlQ+2+oQyfrl3wOpZNqESYV2x/zBp/IN8PHS+IXSmnilRF+yPnL+zbLzBQFOmotJmLEhek4E203MN1q36355ime7NXJqZCMhEv2F5ojLfeX2ZKhOXawPvnDOvjWU6Di21wDkIQ3+ij+4MLCRtX/lxjldonxJ2Wwx9DOv5FvZD+6j47gv9sIhIm+9ZlrLeWqpjg3bxuXZvVFtJ/uo6PTJ26lgHps05/O7/i8h5BtNGHRI9W0p5VnjXwPcOS4y7xGV2fY2VkbNpol8lL9vOwA1j7a6w7C3WrH29WAhCHkGl+qkyQ6aNq2rc7/sYbK9pgRou9seFXThd5hbIVavvjZhkY6qgyyxpL2EHDc0DLGW9JtrlseiIJE37nQVsvKqkHRaV2DiR0vWWiFQcidSHaYfEuS5Cug45wHCdqibOieGgNeZwaihu02MQjwHi2pTvw9fNrpx8h6SOWcN4yemEelll4K1VHpmvcWqFfJdcl7eTYS5ENKYYY83E/Ndca8E3VSGdry3HEk7uRyQt3qegqlq852ka2hjrme+jcS/fbyTqkOhk1ie1xVFffH7DBir350UHSC9inFM4Yk5tEF7QnGB76qjA7T5eu+b7d+OYBIX5Loz2NuYiRWLR2jZpv0sRf85OoeZlnO+r9cb+uoLieNGhfTq2SUGbhO/rErbAZqUPUhMkzjPkKo8s0GNDug3nrDbNY0wy5nkXRU1fBa6aYwRtMufvdq05n91H2Fvr2LnHFz2busvlcrlcLpfL5XK5XC6Xy+VyuVwul8vlcrmuUP4HWZfL5XK5XC6Xy+VyuVwul8vlcrlcLpfL5bom5Zwh+1x1qjAOQOIloDxl5jbgQdyqfIrwAZ5ziCTXF9sprWRjJyfiE1uBLfVLlW9IYWq4Nf385y8VfgFIUtTDKbZ+E1+ssHZACrDMG2Ik+vhLbJhfNMTeyH3HREopvJRZlFF1j7FIUB4vLTZnlcAosD5r4muATjgykH2nBniKWM5tX3eNqh8D+XUF2ir0iAQrXAdVJpwZGaBNsN8Sd9M2O6RDU0iCbS344sM7gpjtFoKvKaLEYdodcBGxI45ph5fY4MrBmfyr2Aj6tl28IuFWkLSrjIpWaJM+X1uiJYy4J53gLw7B+WjuCEJ39aHY3vGZYIi7G33gntRVAdRyfSDlbID6OWgP5ZmNoJxDlHprwCncIo9n6129LGAHJzUw0ofApgEV8nQrTOknC0ECH589lvIABfLLd78aQgjhzTtflHw8kTS+fyx446PFvTH8/tnbY/h7vyz18vqv/Mtj+FOgnLe9HVqIOaJHGgOtRpm4qAuiOHJ0nWl/FprCw86Na7VJLlrkIiLyqyz2x8UcXXe7DuUnpY6PtHCvOdIYUwkOGMtr+TywuNr6IgqVuE7i1wa1RKXNtCs1dvA6wtEEVc5Ie2a+ptr/wvPdc67PzeOg/RE/L77l9y2ZaGY0nCLfIc6Aj8zBWFcZdXvRuqJYb3xmp+b1ohQa2arvZib+qkysH57VMLtQyDzj+c88NSvWGLtfh6XQxc9qY+RVIVetdOiz+jWZxqyL1Lx6MlfPPCZ1PMD5NN49lUZNE3dbXnDM0ug72mE6vvKNCg+4+0Vjj4G2xPxYJa7Qs+m0U5nRpxdM59tC4llSKLapujWx9ul+baHGp0T/ZSLujOekfMVlsP45srB+U+JxDFWGWRfqHUn/vJZ4UqAOMelSuGwifokgxHNUG/J6/69CHfmx//t5srxdarrWqvdQogUw0lyjc55ZAbVJyqo5po1reiIIDWws7ZrHRykEJHGVEmdAnlp20hrIYn1MRTovXBMobO7wO3miJs48jYotE+k9+/xUXueK2Hwi8fX8tD/mBf3HalcTSQ9ZWNSU/1Jtgrit0Zfo95UfslCsY1wjH03aPhV6VvUyyU0J/z2gigvDd3WGTw+qSgx88cR62BojcnCirYFJbhO+0ew/hp+y+jsbWuHkE2M3kfAKOW6hyI15ZmyNOMOaWiHu02mrcZG20sAmuZjgxLBfcJSVvG8jvl/9DYWDF+cIfK+MpLmYabby0C7RP6M5J5y2FfX+dsLOrN9N3K3h4lqMiCX+JDZc1fNXPocZz/C1c45rYRnUOZnp+aTyh8aZRKpVJvx9zvuxz+Id2metNL54evzPxS77DlmXy+VyuVwul8vlcrlcLpfL5XK5XC6Xy+W6JvkfZF0ul8vlcrlcLpfL5XK5XC6Xy+VyuVwul+ua9MIhixfYn70GcqPGtuDDfks2EbtEq7bYvk3kVSiI80gjfgvj+qp//voSf8POwbl1fZmIUa6NLegb5PXIyhdxx8Q79LeyHvTWfGI25PoygQQ5L07EMzeJrexEIxPRcAuPeQo7IF1hpa4DRzVcQxoCZD0Hk4cqZG3mUJya3uaIV17h99q6kejGDITaUMwOmIWuFRuvcd2ya2pl4BgGbVETVUP7QduTn5zBiWb9R7DABkT4EdJoNwLHW925I/cdCno2NoKbZVZCKVjjshXMxqLd9M8DquTp0zF8cPyeXL//kxLepO1mbWLBRIvef9RhGmPQFUDigue1uSn5vV2IRf/wieT9xt1dOU9uy+9FKajjT+pPJG34w5eOXh7DJB0dn0oGTgKwvvDTm2ooj7TVaSsI4kUjeYlooCeN4IYfFYIbbjaChv7azS+P4S+89JUQQghvHEuefreW8HEtaX/uUPL6V+9I/dz9l/7kGP60Extan308hqvBZxp9Zgt8TEGUjWH7dWtBvy4mhY/YZfkAACAASURBVI68TsRuBprxoiLm6jo1F6HKXJnolT7JnKSZhMJOZuDHqNGEzGEESCFiwSwE0QxZmNocNE0uqiWEEDYdx6vpNNTVBDL42Ujpckznr4lpGGhJllAimWb/0v7T6T9y8L367nPTzmkf65nr5NWr0XVit4nEjTP915Av0qdqcOi2yHdOX1LzHGM+Pf5u5JV+kvbLuXoOpnjRP7+eOVzkIMqLBKaJC0sLU1wb42VnrCUsROdFpfrenPsyWL4KPTcToUbF3oHzmSBuqvHlMgixoS0qrJ0ZJlZWTbGNZ7KtdPsn4qeXnToK5zyoiwr9hjhEdSxK//8FxgiNoqyT1xdqrp7OI5859HHWVQnDqo0xqkB5TAw9CZgZa4hBlq/N6T+pOFy/WD7QPKLDCKd0mdnhJA5w7/p+fhv+rN4JGfVGRGbHNTiRszuvuKRRdPCUsI/KwJLS3k2cq8Ki9teUzbD2idkEDpEYT6PMnWahnpvvEmUr8D6LR1AVCs2cfhnT8T3fOF6nx0I9twoIp+M0RJRK9NB0OTO5/vkt2ydtxQXbp2PfH+7jUUtp5GW0fADLZiFsE5rrD1qgULvGeg7Xybv/L9isRFQTiQqcPOcRNjY37U2GI8MWWQMt0lMOPv3MJu5jKmujHVQfQ16JGSXKOXLlAFtYGu+BU+rUAsqYWypUb4Pr+ThTy27YnspP6I6VyBPSyJmrEi8NR2H1/WQSxjyQ766D+vvCNG44hYwujPbrMtJWx99ZBeonhhVmXwXrGH2WqPaOfVn5D9ECk866hn32HZs2Y61HupjuB1RZpmcVk/5LIXslyOPFCgvhTj+pxsA+bKHqOc5bbUubMN4DjsdEKTq9PLNGGUr8kYLxafvmUWs6Y7t8c7xE2XOOxbDnH9e3vn9eYr1Mva/Q4/w0vvjc5+Zlz+VyuVwul8vlcrlcLpfL5XK5XC6Xy+VyuVxz5X+QdblcLpfL5XK5XC6Xy+VyuVwul8vlcrlcrmvSC4cstkQ88RSBwtpizG3IhwofZOBciRFLJHmisBTYYo7nV5lblcd7+wdV+Fv5EdEFxtb4uRi4ciJfRNk2M3EmNbbyE8M7AmQzquQUW+bv4DpxUDpf0lYDmiCmySPKDkoiZhBuCuI85N4S+Vol6qXGtv8Gbajax6j7BVAlZ0DVMb9NAvVQZ8ERRUyjtDAOfZSjKDW+QXkWCt9iIR2IApFnVoRdATc0YHgiEMxrQPPqoxuSxtH9Mfzw4ftj+M5C4rdR4oeWdrhD6246yUd3LIjb8umPJE+voi+jmtdZmEAFQNllI6MvwfRCDUxyAbTa4a27Y7h7KPl9+PkdKvj+QhI5OnxpDH+0FTTwcSllvtUJYPsI9XYaH0oJgJcuFd9796yz9cl4qV1KZZ3WZ1IeDDmnC4nzaCvPub+4N4a/8eYvyDOXO/Tyk1ra+N2P3pX77kqefnv59hj+3K//K2P4va3U28sfC7755EjyVfY+VoDXNn6ypI/B9bWJcUprDiaIuk785zXSkK9VG+S7UsSv6bpij7XwxQM+knZgVRVxlSvOEYz4xH+yHCN+3ioCCYxIY6vGunQuFWIokT5Rj0SYWogm+obG4E6VExwphXsxvhu06jAnzUGVgX7dZth+TZw/LGdAL1v1qsvOZ2KMihxf0xCiORg6Czto6aI4Iuu+OQigZzXEt9Lg9c01YtY7o19RBG6p9le4LvIT9zGnKj0iKp8T5l2h6nOQuAl8Yi6iaVBpYCG7jOMgBuXYGI8Uyenj1JTd0pc06LJd4qiY2c/ketVAbtI3z8XTD3jiYga6MAQ999c+OyTDU2mUIe33Lf/FNdYysK8QF7ZrDJxoEVYqubSfbhXGskjGqXjrEB+/q7JZtpyBaW4mKlGjsFm4Mh3nglLoaLZVzvEFiF8YyMJBrTHm5+DZ1TPN44mIId6pUSzw6bSZRoUbaBONspV+XlAYRyCg3RiDRV4Wsk7h0j1aLzvGS0Qxpm2iMJDa1vEaCtM8lq3YuxZCCIXC19LX89gpyZd1fBPxgMPay8JIt9HwZXjnQIok+xiRmgMi1LJx5pVlsMcLvNuhHfZlU1jbmchxVW9d2q8RTTk8KW9mwfF1Oo8R/ngx4IlLlh1hvp9D/1BHfREnqtYeyFdBG+p/R54Uzlv5d/S9fdrsnmjBQzs3mgmavE9dNdZG0Zg3DvWv1qIJdDLzFEIIhbGqVX2f7zt1bvbiaueYnrcpXLlCsSIOw8XwzhZr6ow1CI9Lo5/iWK+x5Oz7u3rh2G4dv9aZtsf3vXgmwoKk3X+HsMsTjkww1sWcC5UT6GpijwNR4LxMG2K+eQwgj1uAfTRcrfRxVDelq41GZzLmQo119NCYXvp6NNoqEses2fe4DpvgmNEN72zlNo7RXQZTW/Ub653HcAwh/3ZAW+bfKBSePz0/1uU/f/5nzcIK84f05TnrvYsel/E8dZ3vVc+T75B1uVwul8vlcrlcLpfL5XK5XC6Xy+VyuVyua9ILsUM2BvliY+oA7hDC+KXFAS61+As9v4IuyukE9Vc5SDPxV/IFvu47wxcKdcZf1Kd2pVIHid11z+Zpya8oELswP2OQYM6u1ylZaTCP3EE21DNvu4EvOx4ZzznhF6LqgxM+Z79urV2x1u6KNSpogc+JKnxltOVXXQlbUV+z4iucwvwM2riML99q9XnjfhkOjDTqcrrM3C1bJHZgtKW4iAPUCXdFWPtzF/wasZMvdWLBr5Ak/Xr4kr2G7eNT4dOl5G91/9UxvP3478pzSukJUX0lKBq6LfPUnskuzu74Y7mv+RRlkH0HC7aJ8VXXRjX5/tfz1tfeZZ02sm6DL+nuyq7XO9/+wRj+uN7tkG0Xt8ZrR7dkN3F5+p0xfPz0ieRlI22yqTdjuA4SXsLfrVvZP1pvd/l6eiY7ZONN7D5GMddo2senskO3QkN/4f7nx/D98uUxfNjs9oD87ql4ijvV8Rj+2yjbq7/+b4zh00OxldunksfVQkaQEjY5jkX4Mq0yBqa2TPta82vVC+48s3QVu2//fpPVVpfRnN2I6utgzBfWxk5HjmmbiaZaGNnYcncQ+il3blpf/Vm7USRtfmWa/nQyXTK9G9T66HL8at2gNVjpUXN3u6VkUSxy+thmYiff1I7gEJ5p24zypNK0diTPlfoi29i9mJKah/4Y+J3JL2ETBI/zxB1xWV+79um3GfMCzgmbYGw7YNKc2w59DFEbY6dFbZUT8bkblDt3xxiqK6XTq7AboY7ppWhsp3dspurLqkN9dbpPztkVO+e+61ZttJXVtEPtz91fnrODS9GTervl/Fnv7kMiXDtigInwtWznohUb4iaSsi9UxZ1xkbuz0qVWl2M6vxw7x3SMOrZ2uZbWTtiMnbPjeBzTv19GMTEGqrKrccHKrLUT5vxnWy+mcuhnz0ulYautQU4Z6CfR2CFZqTkcxxGs0QvuiknbbQ3bjn0bceegGi+wnWlr7ZDN8KVjHO6OwjPVLlbYjdoRVmMNWsm9JBUVJXY29eUojXm12sle0G7T7/vUVj6+g+jrXDW32hmH91AzEQitspu2z19691ZhjKnmTkLu6puYh8/1+w3eBXHKqXdG0gnvwhVsQu8ETZeZc4vaqIvOmLenZJaTu2xxOSrqAuZfasdkf1+b7r85stpT+eAw7OhkviWo3jOYFJ70fIr0JPX8xNhokXeUz4ppH0iV1b6Xn7tDlnG4kzC0FnGFeR92pBs7XjE/ZdKsEosOqNqo98cNySaIwfforVE2+n2VGT5miG+Up2VfMuyjqWUFt0T7kB6h67/f2azGPPQlq/Gt9XVj2OdQfvj6QpEO0N7Gwku3PfNr7DIf6lntHpffK9pETNe5sueJtblqe7aP8Xebin22SLezIsXwWWM5DOKqkUe1czZjt+xnudO1s97ZXvEO3S6DFpEr3yHrcrlcLpfL5XK5XC6Xy+VyuVwul8vlcrlc1yT/g6zL5XK5XC6Xy+VyuVwul8vlcrlcLpfL5XJdk14IZHEXZBsxcbsrbM3fYqv6gCZYGIdbnyGNG7iuD7ImMoC4DCIqgJZJgBdyMMVzNaJ3DRQFkXAME7lxSITKxJ/cTydQeyGEcDhx0Paz2uKhq8TvG4V5kLTvoI4fzaxbjU/u7UPVWxprszUQTFuFtJpGogyYGYUjysGWEDWVplSr9t/2eWQ/OYWd5rRVDkJ10NJA3XQa4DOGahSCWDBW4ZFCq6zHcLncpRM3bBOJ+wjp3b7/5hheRKJnBYMbmhrX5fJ2sbPKeCYX2620/emTx2P4xubdMfw0fFnKg9qQEjyjRFOwvpdGUxEZvDyUHhSBEzk9kDIfANV25/EOQ1zeeW28VgJZ3L2zHcOftp9IvlZSnnJJe5NnNmfAcgDnclbs0iSSZQnn1IJz8TgIYvjx9ukY/uLtL4zhn3/9F+TeU0nzR08ehBBCqNffHa995/DBGH7lT/2pMfzg7itjuHoqmOKbsM8Hh8wk8B89NmVLXGKXwKcEbZ8cTAnMyfEDKYyGiV2ciQSxECqT96FOrLxY11Pl0Tie9PU56T0bfyhnGw3gCnFqCTw70wjhHGzLeLyCgWu0ng9Vll8lGpEI/Ylm5u/EF3N8Kww76Axk4/g7/2GiEdPpRQNDnHqmvo84rXThiSmOqLd5uNB0/q4CjbxknRj2bqlGvloDUTX1NaXu6xfHCDWYew/3VkbvIB61MXN4tfNmjZq+eDojZN/ibBXT+WZeOC9Y7EfVSfPIlcmnPIMYZj+AX1NA0d6GiLIlJlChjGfMD0PQ9jT0D3XfJRBR0YhzUQx/rRJMx9mmLydl5ZtpmO1pYAJTUkiyS+SLKlW/ya/PTTD6m9FvOC8a1g3E4C+MhlDtjbS59jAx+Cp+b/vMn6pPYmNxnWOQQhZLMpr8t+t7JdJQ6yQDOZo6kuY8dQZiL3Wtm+lrp+wwB1FtoyanLXeYL9TGHCLjBKosEemZQvXyd5anspCaGOAbvGuoiJnvkyQNd6GwjNJT6N+jmkek50hmu6TG4DbtBFUbYhzpioy2HW0SSMlIjCTSw5E8RBZrDCwQmVi8s28NealmrodypLGtcS9tIi+JKa5V389Je2LureZTosqY6GjEbY6f3M/lFFrz2Xyp4+LQl0ocd1UNyGKVNOfsclVh4Pk+lnNiNefJz6s+uozPFHHu36hWNMb6/j1Tpd4LpDHj1rF1yibUL9NHzuzH1Eh41Se4EMHlkmMK0/n/2HuXXtm2LL9rrldE7Nc595z7ysyqLGOSLLvKVS6XAUt2IUDIdEEIEELlRgFuGFnVo4vFV0DiA0CPHjSRoIElhNwBWZVGlMtJVWVVPu7N+zqP/YiI9aIRa635GyfG2Guu2Hunj6zx75x51l4xn2OO+YiYvznYQm5YkDW+cM1ilfnkfQkxb6G/YR2yH84gflu9DDvst3UGAlkM3VY5h/2kvMA6CvUj1nfEXhuY4rl663P6F5GRKQgysJzv0+/3cRYrkMm5MK5DOkim4L5Zl3DmD+OLtQc+5jET+yO6UuYfnFPImymO+35mrC/p60txnR/SRPHFalzLI/2R8FmF+lKrjIUhyHm9he0d3UAh6nieR8w3BLL5X4CjnY8xd3gorvlfgGp0uVwul8vlcrlcLpfL5XK5XC6Xy+VyuVyu91P+hazL5XK5XC6Xy+VyuVwul8vlcrlcLpfL5XI9kd4LZHEWslAMx7JbHKsvc+AIBM5kwCgAfXIOFsaWmD6kw7glukJH/PCg+M3wztlsaaROxRqXQEtkBpODqJaNgcSzcLbb4d81DqHfEsuZgJDYG3VIyWPbh/CKLyAZxnfFo/aI44yoEpnQUXgrkELAEec6vpiIvQ2O7xOXzSP+N8QHDM8viH4jpqfTkQYU65A4233OdjnESbxAbuEFjDYxnwOKUw111CUgU4j8WodjGwvhHWQw8nvWRSzIbuhxl2ifrAG6aIMyP3sR81qdx8jziMTN+oj+zXP6hwMGuOwjVLBpo1Xub2Mcz25/NIVfnf36FO56oJFP1M7AhefkcoHNw/a5rmIdPX9+FeP87PMQQgjbT35tenZ1+UGMo4518ln94yn8pn89hc/ziEneoxXXfQTA0/7q4lCPxCuvwcy5zSOa+Ov6yyn8bBXf/40Pvj+FP+xifr9o4mc/3x3K9rM25rv8T//DmM73I+o4v4lt+PU2hj8+fzmFt3efTeHVKtpTPyJXiOw1ME6lQJ/F5ykInjmkxRK0+H2ay0tl5GOPsICZJPh9anzHwgGnxJeSzhgP822VLUUWGmgkqpeim9Ifz9uKlU4QNsSX5vOrxSGuOyCxEeFlOGRdj4ETpWR7z8e3BFNsYkYfkG1rjrZEreFjWP8C+2jgoOeUgtWxbGLsW40x57DafoX62T0SdvJUEelUWHjiBUrCxiOs1VEKptiS6JMGLn2azwMPtgTNG4KdR63fLMOGB+NCEYlcp3JjjacpbW0CnYhtTRFRoKXg3d0fZyPwxkZecjEgTUG2cynGmuNyinEMeV3q07uZdIR65hWoQ4Hmja8T4UY0ZEeEG8aMeqgX2pjEUmL+gTqUCETgBomHC8eMPV7dkRt4Z16Pk/cLt2EU7KfYw6BZLUQWSyxr1BS/0ZQWvjdFAkM8tKdEbgL7a+CLU+bKuVFH+dAWwmZz2n7CNUQC/YcwkI3r4ZKpIovt3fGqBXgyUgp7/CczkKPECs/6JyMOgWbEWrM32pO2NX6UbdUTf4lKafHcuo5BkPU5t8LrxVBmxtGJvAIl3OvIUWHvZnjMuJ7Xxpi3tUbZ5JU3yO1QaDGEG/OTjntCxnUUJq6ym7GVBCZ+n3NPDHmh/8yJ7h4CxlUG7FdsKfYJgR7GO9bcIX4QazeUvRBY8BhjA1vNDP9JzOs4fqyE+4h9nNN0iRbVs8s9NyY/7oGz7ZeuxS21Rh8vpjSJXY5/Z9+0+k9nXL8i14yHf4nGzQy7JuZcIM/RPxkWSybmRdmXICq/NcZCysbjomxKOpJrC19rIs91HDP3GkbkfRY67WPyWr+eWGG9DE2mt3nAnuzks2iHzDX8QWFcScQO34uBjyjn4Z/uOO1TJPHFfC4mI/fGIa6dsK5cEfPW0/Lbi7UO+wRsvEW9Zfp4yLntWLSecxvOg02UvnBm8SmjfviSOknW+PaLViauZlx2pcS78hOyLpfL5XK5XC6Xy+VyuVwul8vlcrlcLpfL9UTyL2RdLpfL5XK5XC6Xy+VyuVwul8vlcrlcLpfrifReIIspcawbp3wrHE/eK0e/exy7L4EvDgY2JAXvcDfzSplwZJ1a8s4acRO9mxlnw1knAglsYH2ad/4NIYQNYAPbnkfTY1Cr+3dFdJTEJBziF7gxRLfF0W8i7kiKKQseA0eaCi5DYDHx24MK2INtAvaPce9RGa2Bt9DUwA7L3ML9IRxYR0QWH8I52t6g8QiloEA1pAL/biOLj9Ej74ZZPys0eg1k8YgyqoqIX9jvI1a4BDC8rCLutihiuG1bPEcmRV85/GHVRJhbU0RX2OxjnvL911O4uwBqqtHroofVSeTZoWzE2hAlJ9CqK+CT6xjfPo/5OgfaY/3iWUzzj/80hBDC7W/FeujOImr42VUM/+irn03h2y//dApfbiIC+XIdw9+tYrhCfd5mh5Js2tgOKzCqm7uIHb7rX03hX/1uRAx/d/PtKfzmpxGffL2Jn73Z/SCEEEL7d39velb8xm/Gz332kym8v/x4CreXH07ht7u3U/hFfhnjDsfaEA1k9FkieIi7CbCnJVihEnE0JyJJl8pEv5gIoigLw6L5Y0uPhWbWsHpEXrKPWWhGSyxDOXy0z3S01FPKwqOoiLV3VGb6dI94wHKmrSwcs5xJPLKQpYY+lVlN6CtjfTWAnBm0OYkGpkxi4fEfBDbLqFdea1Aa8DXaKq8HIPJ0xB0/Bi46BNtnaSjjFNSzRBwnTFgeWcTtdgaia872OV6zPYuEeb2ci0aN7dUbeRLzfSMvIh0LQT3MmwWGzIjDlMCwsRTHaS7F+lp2y/JnBkJX8zxWWz4EN7xEtDcxfzcwWynoO028fUVEbeCLl4h+p33Ab7clqi8zn4Ug7TcTr3D+QZxqfH6Xc74dNdoC++A+0+fpOXpFi0+wPQUqTWCI+6P4KGtMsdpYIM8yfSzRsIsSP/m49i6RbDpekkGrbOIKKvUFA83bW550mYjhjRhLrB3FnHRp3Pq8cBwDc9gy1xUNXl71QGQLBKWFp7XQv8peGfsY9zMMWykYdXG/n5JoUc5b9OubLDVi/wlzb8aTjfmbx0xa+RLm2XFNAJ/UjvNGw5aNLmatmUSf4FVWSlulWLiFij1VKdeP5FyHwCYy+KkiO/YJAnErHYWaZtJ1EEYH1XxjjTl5R/+VsU+IhYWaL4mcHfw+84H9j0KgX/Wxg/69MKbHczXxkGuSJEb7uD+JvSyxx8f+qI9RbYs9PmNNNOa9KObtQKCJsT9m7sWI0qCcQzymz2L6amz2HDo7sR+yzBwbBJace4xEhw8bniaqPGFOnJkrlahWQd4L/LfY92S+9WsA2N8y9KEeuP/pKgNM9jOD+b10DWxd0zBGI/dZDH+Qkg7aJSuO48mD3scSCPImdps+WO7T35/3jPOzGf/6bjqn6he1NkvRkraVfmweX3yf/ISsy+VyuVwul8vlcrlcLpfL5XK5XC6Xy+VyPZH8C1mXy+VyuVwul8vlcrlcLpfL5XK5XC6Xy+V6Ir0XyOI+9GHf3o8xIxpgxEvsMn4GYcGwiseG1zjeT5RhLvA1wJIqp4y/wPnxD5HnPfGWAmUc3zk32CY8qj7GUyK+Oxx9lijI+M65gUfZ89g08tIVx9/Fb/H9/DmOt98BH3OG58QXC+wTcDt71OHZFNbxilfgEYgj3sjqW5Rnk0WQFI/pV4MtiHZAeYkavmpiml+sY9uXKDORlhdEniDv1wMu4hbohi3KeaHU9yEO1GevYx+rNuZrLBJpDTWOyTdAIdwYWLCrBIRqPWKd0Wd649S9iAPdcGP0iRx2WBWxDcuhw93mEVO8Ogee4zaC+t5+HBG336k+ncI/uf2TmIEiony7/XYKrwcURr2K8d0Ah/zB61jf25/9ND7/pfj+N6/2Md85MQXkNMfgiGDawZFVRYxjn8e4i11E/27y5zGOLuJ2i9vbKfzq5b8yhbs//IeHf29im1y//CSWB77m5bOI9X39xT+ewm/qG4RjmruLz6fwWRnr6PzsgB5edx9Nzz6/i/X2TfPNFP6Vi+9M4d8qgRV+G1HGn11Gm/izz//XKfyz3/u9EEIIn34a4wg3sd768nwKZ7dvpvCmjPVZwr8LRFeLeIZ/79iAnT4+NQbOIyNWr5vv+9Mz9Dfr11IC7WHxsqC2nUFxGnifrmCfpY3rY42lsUg7PCuM+rSymhtjTY82HOuzshwVhcG9s1BkcxhJBd1ziE8XUXUCmWz4STbzbkhgzbkAmOxEyWao2xwIpjsgz0sMXiLNbETf6tZXwHfvUOhzILr3oi7i+xyniFoakZI1PlfCEIjENVsWlW6NaY2CHWd5JGpJL/8eCbXAxhMlPGLpm0JHIIr0UT9tpr9DGy84d8I7oxto7RrS07dQypxbM0oleoGHtVwNnlfEEcJ/WRjeUWLuS8Qc4ttwzBVzSPS9kn0M/WAoHF0Ty0Zs6R7hzsDZU72BdyqHtJrCQKwJpCLQt0Y6hYHYWw99b4V+vwQrfyxepXDcFhbi37I3C7tIzBn7QTDa5Th3dtlWqCv6GPpDom3H+iIqvDPwcGct1ppGn6UNsTxMv3rn3xBC2BPfZ1ydkRsGQp/F1cZk+33040yzzPQ+wz7b0Wf0+vu9Ml8hupJlb/FuaQyqHEcshP/Utjn7OsYitEpNrBzHQGN/4q7EODbGw76Odwsit2nXubH3Ycw/WqVPiL7BMOYIxDG2BjZWoimJcj5ohRKJcdYcR9THswg3ukNrLmLJXNMiybW87yCEEEIvEKbxr8Ku6OtE/WD/oUfPwZU8I3aR41XP+5jQZxoY/KqK8fXcx4BN9oZ9jn5Y1jf6GPJX4EqLDvMiUoorYVucdB7CHdZRxOPnuEirJhoY9UaMY1notpU1MV/lsK7qDN/Uc5zleJTHcvYY7MV4KJrl8J/SuNqEV5ERxc0+Ltwxmor+eKxaIjxZNqKbczGmsLMgnVyvF87JxyrPrQEDUYvroIQZwGeseB0I59b5UT5a0cR6ewscpNG27MrEa4423BpjR90a+21YyxjbdqIfrMeXON/POAYAIWrMz7nXLEitHA+Vda11DZ41nyqN+R/3QirMj7PBLjjfttG3MbzDvmon/GEMFtlxfQk/hUppm1gpNfrhHn6q5x1lGHj23Nvhem+oC4E6FvnG1yNEixvX+XHOK9ZmYfT7SJt7K7RZjsu0T+KLc45T9FnNkG9j38LyRxT9F+qir/ndAbM12Ae/SsI+dttwMcX7NVCfNArsKwZlPSyuXTTX1Pq1CtbaNMv0NLNpbsXvDjgxwPcFmeFkhLCWaI/nFKJdy/m24vjC1DOxLxFViDn54d8W7Zob1xGIa6qEzwjqc+GPjfXRnLKEeyK0d3rDv6WosK6lm/Gx5vVWJ8hPyLpcLpfL5XK5XC6Xy+VyuVwul8vlcrlcLtcTyb+QdblcLpfL5XK5XC6Xy+VyuVwul8vlcrlcrifSe4EspjYm8+xYFlJw6VFlvr8z0t8Px8CfAbNgYxSBqFCwPyEEgTrYAYEwIgl5HP8CWXq7jEgn0heEzhHviAPxpZHXM6NOVsTt4rMrC1+k5WmhSh7TN9KZwyFdBiIf0FY4vr8G6mCLM/hEXWsH1YnCYrXd4Z21kW/Lnhd0CYkhMdKxkZr3o4wtclQh0G9EPetxU7uW0LMD2mSNDxKjvSLyEyyZzYuIJu7vIhpJZoB4pTFPRJUBxVkjT9uIu613X8R08sv4ClAkG8YJhMpmxiflwF8QYdYEonRjGVMVFAAAIABJREFU2YoiAmAbIEI2H/9qCCGE11/8wfTs4sVfn8I32dUUXpURJbwC/mGP9Gtgkr/eAX0DhEzZ/GEIIYT2xcX07Oevfj6Fu/MXU/iv//JfmcLh9lem4I/riBj+gz//H6fwq3/jl6fwd3/t+yGEEBqwjl7fxJ7VkO5U6ZgcotoECuR0l6RKIKIWjEcp75p+gvHcfwOAENFipYXfYP/RWP73qB/eZ7/WYVGPr97Ia8oQZLVFSv0/lQRiFQixznDObYqtCGzr9HQ2fTGHsVCoRHf1+txJS30WF/2OeDVCeRolR6KoEkScbUo9z0ng2RbGd2r6/JyFk9W0HHELJWDWl6jHHK4W148Y7y/Iu8Aeo0usYCr7hPhWCqY4BLZzQp4MH5xiKxaidFTzEPsVvKzTo5miSMiLwGQr76e0cW0k0xv4MS1Ojp0r8ZwfnM1KyNi2RJee2C7Cl6BRJA46ag66Zc1nRNEee1jsFlbiIgFDh7jF2lW0N+fH9AlAzw2Pab+chnG+yT0CDUU5vGToGB9J9Cux9blxvcQ/jzmMxAc+HuYtVYKwi/LXIy5T7HoYSGfOc0i0Zp3jfSKG85leRryzNRMh0vLUMdhC7Mkx4n7/GoJEdI7I0dyoY8uWG/yBPl1c/cOgcr1GPrMnE4K9ZBFI7d7wNyMCkrhMzlphEyK+hLbqVVSwjty0fHev+IMQ3kFaEm+txMP9xtJob3mNGOKAP5R48XnMrRY3bdyyd+458Toy7dYPEXerI6qt/Vv2RK6NM4GNHa9pQP7EvFH3wUJiDkW8NvJeH6+aRX9I8Ae8YonXAGTEsvPai6GcRIGK+hFXGQFF3mXqc8uXjFhYC+Eu1pfY/6HPyrpldTHaLX0NEdEscyvsEHh6tBXXT2zC8UqkPOOcIzv6+yF9A5sqxheuk4/f79u5y1+C8KnsSwL5zX4lvusICBdDdMAUG2uNipNi6wo/47Nj8uJaIXMKQ79DX6rDfy37jEhafV1u7YXIfOtjIHG7/czc1ryyYeH4r5VD1LdxXUUw2oS20gpfon8vtiivRGcn4Is1PeT7wTlM8VPJT8i6XC6Xy+VyuVwul8vlcrlcLpfL5XK5XC7XE8m/kHW5XC6Xy+VyuVwul8vlcrlcLpfL5XK5XK4n0nuBLM7CPKq4zh9+DJoq+nh8vTMAimeCfzG+o6OLsozH5PU4UlBcu+E78sw4Gl3jKHdpRHeLI+MlvnJv8tjcVTiWwDUl5HXL/yw4yk2U7kPwxUvUAkuAKhQYqcsGeFjgDS6AJ2kR3uXHv2foWr08PXAmnYVrMrEHx8+W9oEzA121QV00xXGcrZHXwkRrADdsYC6oEjY5onJuiJboY5t0WeyndRfDq08+jq//ecxX00es7w7x9PkhnKH1e6BsaiCL13cRiXu2/ekU3ua/PoUr4lwQXoFNWA/ZIh6l64geAYIn30/hF00sw76PULxtFZ+3+9dT+INP//Ih8KP/Kf79b/z2FC7yD2Nei4hg3qxjXmrki3mpYStb2EXT/2kIIYTrnwIHdB7L80tXEZP8Ov8q5ussRvhHn/+/U/jzX4+I4+//7t+fwjfl5pDO9XVMJ2YpVKtNfA5WXLtnv475WpfR9vYz3WlluDficyytDQTiEhGNKHAaC9DES9MhY0XgnU4kz/XMq0XpewC2dfpcT9TOSVEcqRS4stMk0cA62l5w9ZTPcsxdwdfkGqvrHhFdVYA3M4asX+qxnwg7NAyB48GSMYvpWH1vqcqhvogH7WDMuWHLEml0f9whxDosHoDZFHg26wqIR547Mb7M8CvZDG44AZYVKmuu+AjlkX5Kn5NXc+kYaGDhA/C84jUFiEbMsWfwq+bnUvJoIU+hZg4TbTAdUxBNp/rpFJUp6LmZdyzsr2hP2j7e0dBVbKsVpqqNZSvGVSBmX6LdDrayFKdOmfgthod3GgPJRgz8Phj2zjmswOrFd8Z1rYWFtvKqY/VD4Awwx7qh6xUHRqRhxviIa2ReudbDczWHIdTDpyujWXmtD1HCFkKWyowRWcPgFrzahfW29Conpp+NeMdlcRjTmdmR0cT0ibh1tGs3c/VOCCG0+jQ3PYNBomrlH+ib5+OZXhU2Tlvm+hLXPnDdOeOCrXYjLnsOqRyC9PVEXeZDJ88MdGEr7B32SRwilzU5x1fM57nnNiFHdWY+99A6znGNPkFsL9PPhs8SU5whPnFVTsJ1Lp14/7hdemOBJYd84anic+5ztfpKRQN35sb+mHwJQQVX/a467LHmykJVLB+IVxbIYh21bPlD2kc3w9Dn3miB66VKlI14XqL/OaaN9NWcGFb2TYEnPV0T1rfX/UtuXE1gjVjcyywx4c+K468FMlEPavLmHFLYOOs8p48b+xjar4l5arHP0qC7N9yz5XcEsHLaCv3kWEf0TdzO6WCzLcIC34w5B9cbJf3aUM9i/cv1ovCZMSz3yflRYpqP90ukOzTmTbQP4rf52JgTcz1aFIfEMrRl1lp2yPTFvS1TkH2fexojRpt+R8wrhSWePleW+e2PnqVgii1Z6N3Hvj4iZQ9Ns33aZC6Q7I+7LrdkXlO1AF9s/b0Xe2Wno4xFnMq8/aFIYz8h63K5XC6Xy+VyuVwul8vlcrlcLpfL5XK5XE8k/0LW5XK5XC6Xy+VyuVwul8vlcrlcLpfL5XK5nkjvBbK4DxFJbB0bPvmbY2AUmpywDj2dShylV5C0QDeUxF/i+c7APgpUC8IbYA8EBlhRaRy3ftPxnRgmhpgAk/OZdKx22CccXyeOsZvB4NwhzKPka+PYvSjPgpP0K6JfiJwgogHY2q4gtiS+9BbhK8R5M/ALLgyOAY/MV4ijJbZjAX90K5KJ+SCCYEMUF5EXaJ+tgdGaUJPmCXy9XdfBYEEZ8dRZdEEjYoYYZWKHbhFJVUeUbvZRxPCGcDGFtm1E+WbhGIWxapE22qcGKqW7i0iUi+ufTeFXH/xafKfR+7VAJg0spxwInrKLbb8rIo64IGKli2jirIhI3raL7zd1LOfu+S8fyvZV7FlvX//TKby+iDjguzexDgswUbIm5mtdASlNHBSJLMXt4e9VzNMd+tJnX0Yc8Y8//+MpXHWvYhwffTKF/9W/+99P4br5NMZz/Xl4V883Z8hfhD3u9rH8Fdu+wjtBx1hN7y5EdZh4xRlsiCX6vXIJG/gBqo3umxkYuHwpt0XRUsyHiRYZxvpcQa/f+zkoBZE5xvPYqJkQQugN5L1az0TpJLRDZqGrlHJY7wqsTUKaOVGbArnGedn98bDdrHdLg7NG1NTYXiwb466RJws7KfBFiJv9oxq6qmVLFgLIRPkaMkzlF64UTHHSZxf4QwvxmxmYYtN/zeEtEd9eULb0sYMrDHrsVgyYmf7SIKs+LZSxhX+ldiOum3aKvyu3bxzitnC3eF71Ct7qgeimUUTlLpnvW+hdtmct+XX6+0uEuIkv5nPOCa12ZjHHNmIbd08wFZjDkkm/JzrWSenwuhCuSzugE9n2HdbI8jofrln09dOYd9vvEmmoV24tBi99bVoMnbnG/L0yMJLMaWcsjgqRJPG8gtV3JOIaaSwp6LlWmO1xnxA479nYbKUgiTVZmGKK+c7wfmtd+6HEbanr9X0BK32938yvBwTKF74kE+XX86i1cyYQmZi3wAdmxBSKPj6PaRzjF8jcjvbOtTYxvPNoVUrU55gm53OGc+RVQczjvtf7NdmlI6pYxG11BA4pRN8izR64Y44B475EyfgWdhNi1nNjfqrJwnLyc3aY8QDljHIUg19tgTGWeaKtGG0CdZnWr+QeRT79PWZkXekozpLIYlFVuNZKIGTJbx7tIwHLaaHD+R+xWXd/nLRJ7v0Rby3aKtfHo7ww2mXYD5fzZwORzbx2ep9kPJwjTX1M7JGjnxhXrhF1TV9Gm+BUjPuw7YgiFzhz5IljB9exHa/Aoh0Sm08cdHaUp7bW1w/CT5j9UF+/jB2xDHp9t8yrMeFnHYqr9YQZ4juQcNjzK0usJvCtUl/H/cuUtQRRxvTrcV2hfz9j+Tdpy+orQoKuPV2vYYznBorbkumDs/v/bl1pYe7RJCheQaHnz6xPzhEMG5pdUxuy1uVUP+MPLWSx8HsJfvqfl/yErMvlcrlcLpfL5XK5XC6Xy+VyuVwul8vlcj2R/AtZl8vlcrlcLpfL5XK5XC6Xy+VyuVwul8vleiK9F8hiS4+BBNwTHSAQAPqx5R2xaDi+fza8Lw6P4/j8Hb7bXgNAkYL1uVWOdZfiOH78+zNB8zCQhXj+Bu+XpGwM5bxDGXdAS5wj53cCyxS1MjlnDBOpcPhDCvbY0h71vOrvR/wK1CHeJbI4Q3yFwGLF9xu8v0LZXuEYfJWxZoZ0iE1D+zSsxQRiz7ViRURBniGOrYmem0/nMdQuRKv2fURa7MP6EAftVKBHYnhLu335cgqfn380hW9bALFhq/ng9fI6xkE/IRAat0AGv/5JfOdDoDXyGN42sE+41360JwNvSJX8XAbkRxHTqboPYjrZV3jngFP5sPre9OzLn/xgCn/0IiKdmy9imhnQ2YKuCLBht0P6wD33Q36bcDM9u2oiSnj3PIZXX0VMcncV2+q3/qv/egrfXHwr5v3nsc4vz69CCCHUfYTc5Xv05S4C3zMgk7M1cFkoZ1Nv8Rz2ofgnC7dSGv7Y0m4BwmOd/OZy1Y/0U6wlSBIhQdrRMUq95KkYGUh3ZtZ84tQypHzusdKccLsCQaTXWymwT8DAlKX6fImstrJxO/PvjLKww0vfaWfQ/xYaR+Ki4vv1ieOl9bnHIl0XRGA+QqSMb44o+RBM8akykVcI222r26HWD/guy8n5Rwr+imJ1bolsnFBc83Hs518JG6N/jBR39gzGp2Fy75PAWy2YUJ6MAw7L8MUWpphKuR5nLr9EXq5ob5mOe0vpN+q4J8a50+swF+3GZO5HTae0d4v1UN7r6Wh5F32T13XMrO9CCKHB+7wORJ3DmfXGfHNeS7Sqjv8UKEOlWmojTa5Bc8PZipUU4hbrhu54XmCXU5fALhtXHL2PKhKKSUzxHJLY6uvWvCVX1vwhSNRlKWoxH9LhPIMovfhmjTUlr9axxuXcQlAOdmZhYDlcFES/ij2fBNTkjD8WmGJiQ8U+V3x/ZaC+NSysVXYrfzX9CoLMY8+2HcZ9OW9gBpCmyICO77UQy9M1Hhivyo79GihSgebV10m8oq0wcJT1kH5m+NoUzGiTMb/EpWqYWT0d4b8EGvoYQXx4rONKJT36uL9zD7QCpjcvDQNumRfEI9avh0jrhCvH+IbE7RrrXmjE6UqCOGtFv6KMV8jZmFfsWYs2HH2WjtUVaGJxFYyO3u15vRfsfIxG9BNBhC34n5i/gr6BVoY0iR9Hxx39tMirSF+fizQoZ9lh/mHtvY5zQTRK2833N3MvhFdtKf2a47+4oqTQ8dvmMIoscj7bG9+dTGka/TdFs/sIYhpMfDH6MlHxyHfW6eO1hQQ+SvsecVzKc93XBqNdxvay1qj2upfvL8M3j+Gl37HJfEc99vVd5tpsDr3P73ZmrsJKTcd6J/rGx7tDxk/Iulwul8vlcrlcLpfL5XK5XC6Xy+VyuVwu1xPJv5B1uVwul8vlcrlcLpfL5XK5XC6Xy+VyuVyuJ9J7hyxeC9ytflRYwy1K1FF8vsJx4ppYPxzxBthU5gXH3bVDyfzcmYGo6vCf3EI9iXwdjtV3AuOk18NWYJJPw1gx7UsiRhKiW+GzJoZYwRtYn1uMUVRwyBQRc+tWj3tFmAoQFbUgUQl2xqQL8fgQzxbH5M8Wlofl3xqolrG9iJQmOkl2jfi/ljgTZmvmVP9jowje1Y6Ys6EcWRcxT2d4900B/AZQMm9Xqyl8fvHpFN5+HXG3BfA9ZdEM6cW4cyCiBP5xG/PSv/l6Cq/7t1O4yWL6eU4sKJFBh/hr2GSfGdiShnZIFGl8n/0mLyNksG0OXunTT38t5uNn/3P8++X3YxxFhOJWxXnMANC/5G4SR12hvrJ2c/g3j3X1RXs7hV/cbqbwbfhmCv87//l/N4W/Xv+tKfzlq9huz16ibneHvHTg2uyQpw0pU6v4n5YIlT6CGmuLMTOI/dH0TQldfAmm2Prc2kK5nOj3S1TJ3ogiL2bwMWEZrjJFFqpFoEh7vd3Gd07GKIcQGqOeSxMfdNAcjjdVFnJVk1U/Am1q4AhNLFZ2PNMpTLh6VANnSqxwSr2M7y9FBlJzmOIQYh2xXmvjN4lMsRO4ytlkjtJ7N01LKWgkqy4K5bMWxlh7913N9aF5i7DTZ9yMx8K5ztUdP2fFRwzvXD1b+UsBE/VK/wlBosVygVIafNa8+QpZWOE5vLaFuaZ/W4qHP3UMSrF3vtLOIKhMxD2xj6J95sc31nOhLIrm8nSKmGa0CwsdqdvbY4/LFBG7czjidzU3dnKu1sE3l1ynsS+xnbnunvO9eJdz8gz2UYlrZqJkX2Gcx8hAS61ASi5Tr/Zh+Kxef5ey5lntsWtarDk08Ltq5/j4ENF88mokIy/if1hXJeCwT1Uu9hQw/xpsi1dhySuLgBTsdEQk4854xZK1PhiLTEywyBNsH3XSZ2IDBO+gf3JZNSEQdQRxMOaEFeeNRMgieeaRfWtElApkLfOK1m+4/yHsAD1bdGuu0/Pxof53ook5xybZteX+C9qCWOFx/ULEamFduTaPpaxYL6hnmlw52EJn+IPOSEf4QNpWmPG7hoiItj7V57QtOjmOB5y7ZeLfw+daPWysKQvLNXF6MfQbcb1Wwvhrrd9Ynkz02+bocyKvAklKbKs+XrJe9pY7HHyWhc/NaePCIcRgazhnvj6NO+jA1hyGN1AIu4WNtzX28xRMcQghdAM+2V476tchlLAVgcdlu8EOxzlNMbPfdPic3g8XXfXBORTqhOuhkn0CftfyMTnRzBX62Lh2r+PVamLfjKh60X9pk0F9LjQ1um7j4nM5fRDnqsa1dGxnxa+k7D9IrH58TjvIF6wVktreuG7Jmhdo/clCKlvt1uEquAC7WTLje8g+x9y+hLimyPgSK2V/MOWdsc7T1rFp/ddPyLpcLpfL5XK5XC6Xy+VyuVwul8vlcrlcLtcT6b04IZuFEKqZI5l7/NJhPGmacvHuLb715y9eO+NXO5X45eTxOQD+yiLlVCzVZrwYPFY9DyLdDB89R3nOEF+T678Q5S8x+EsdaoM44y/59O/k90iHtXB+/GoIIYR2/ofnMW602yrh1x/iMnT+ioO/1EKiY9ZZrzyJ+YwnIHCK8Ran/hhfjV+cnBk/jh5PJVUdf2XKcjI+nkxo8TzGx7biSezxV3A79IfzhB9fFEr/CUGeQN0hPJ02M2x56clZnmrjj2950nc1NNwNfqZdG7+KvEa22M7fvvh4Cn/1WTwr1q3wq+Xu8Fuxdh9/M9bBE+6RvwaVcv36VcxXE8NZ90F8PzvD85ix8TR7ibj3sImKJz3xU7ab82h7Kzy/Lb6awhfhagq3u8NLrz/9KP79n8VfAe/O48nVAp+7PHs5hX9+HU+odsI93EyhvowVtm0uQgghnPfxNGt5Gcv21fX1FP43/8vfj2X4zb82hb/8SazoCqdi334ZTyJvVsOv8Yxfw9XFsQ8IIYR+H+1giwKdr+JZFPmrvuNfTD7k2vbS8MdLtLP+YPykiv2zVMZW61QsJT+HX07K84PzEQ0SZAsxdum/Cj1V4hevxqkuS9Yv83jqdDxFKn+NNx+HpSUnes1fVRvKrV++8xeYxjxmFOct1ulkzcbeTbM08qudSpZje9TSX6tS42dFejz1L45XPKDPDhnuMSniaa9OjP/zv+K02lAT6yflJKx5Upq/ilXesU5o4sfToRInQTj3XiYtfWv+YZ3KTdH4a2/rF/0pi6Va/EreOAmlHC9OWcuIdBC22kKQDBYd7dbftdKZ00N8eiNOJZ0m6/SJpd4of631A55g4amuTrd9S3N1W5L0NBubTL8Jum1prcKTqIUgA+l+hX1CnhrjqSloeMzTAo8x5ocQQod1WjnjZXjSjvXDlmrwziqkqzCKw9OnPNHQGZM4y8d1M75iz7WEEXdrmKR1MkM9KZdy0sGYL1gkgUeXub1wf5+06kHOVY3T6dYhn8Em+xS+BHxQA4OinxCnXwRRiyd0FeIJF0c8CNvrp2L4eod3Ck4bh5cyfo5zEdKLMp7mwTtc1vHkGRtROdlcI09sq0L4PR7HC+r74kTNDBqDp7OYI5FMg70gppMbNjTEKU5XtvT7Mc2KJ345nzzOagghhJyEOGNaEvNnERCQLTE/18cUrXfwZF4t/K6+vhR+qmPbIkxD5Gm3oRxFwfLENqnE4bB5fyROivFE2pAv0oU6Y8+Sp7PFPgOS5/4cT8o3AxmM9sP6FI5HtDHGuibuBZH6sMc7ZX/cPy1/zRO8nTW3EqdIeXI0vjIGs5xlN3ywoGignnF6jyfSxZwHaTbj6Xj4Wq57cqSzlKcg+vWQvCC1PUBz8yWub0V9ijEtqM95ypqnS3P0oRX2A7qhZrjXmXQCMuh5oXp0inLoN2KcE+MYI9Ht0BovRX4FDev4hKxJojh1rfUEsupf1JBStt6Yv1unZaXPNEhjJ9bFqbS0h9DxUtLvlbmG/e7yvPgJWZfL5XK5XC6Xy+VyuVwul8vlcrlcLpfL5Xoi+ReyLpfL5XK5XC6Xy+VyuVwul8vlcrlcLpfL9UR6L5DFfZBI4odK4BrBHtnp9xe/gynWlWnfXRuYYhOnxo8Cv5oB9TAiTVsgRhh3Z+AFiAZi8pc49s98fT3EX/ISa3yutI6GI/1rnFjfoHRZDt7LiSfI5QXp8fk64Rh4M6CrthnxJEDM8NJv2McWHE8QV8M5MtAAi7UGxmM87k+US4OsrtDVBB5VoL30thXtPASFjQmy2DwiIBc8k/sRmBYCwHq+weM9cBlW766BQygGZPQKqJI1sroSGKVYn0TFXV59OIUzkUfgg5oDtrerI7TljriZLrbx9R51//qbKVzVEcPb9+tYBmCAc5R6TIn4a9bhtosgulW+ielXMY4Pd7HMTfnzWLL8ezH9/aFsb5+H+Lku5ulNs435yy6n8PkZ8o183faxjvarCM/ugTDZ1Qeg27r/cnr24m2M49P/4Hfju7/5H0/hH76KdfjJxxGl3H8R435xFRHQdwNuuKhiHd41wBHXEey7AVI5LxAmtoU8pPx+v2LZu9XfiHt5DCSfNVDvjb6/BN2RguOTiGP2z3l/M6KKLUzMQ+pHK2cKGshC6dEfmr40O047XwjUTLEnLX1r7LDiYJ2zXiS6MoZHnD7jWIJrDMFGI1sYXu3vSenMoJbf1YRyshAzGfNKlt+ibCE9Hd8nsJgWOol92bBDDXecgk5a2t80v5KCzBVpChz0fPpz9mHhmJcii4uZq1JEmgZ6jRJ1YSG62+M+nhnzvRRfZrWF6PtDmPW2MbC6LLPo+4ZfEXjcqYtZ88Zl2LY8YV2opVUKvwPsH+IrF+alV2yf2EXr2h1hYwn4YvYVLY+ZmFvMl8F6Rzwds4jsJYBVk8S2uBsSYF3lCXUi1996Pa8Efm0GSWvh2cIxsu4+lQblVBNRxo392qzE2D20LcvAOW5b6PsCYivEwEtL+zi8s/SqmseWwEE/YFq9tA/Fd40+zscCz3uMgOzFXGDertuEclp4/JgvzifwOaLI6csKrrWxd4L1Vi/WzMMz9mWOEeLqIWPNRNws/RD7jTYvAPqV8/q90cuInu+AOSVCVeI9B9vn+M8tLgN7bGGKrbZqBjtkeSUFdn7N1KIOC2OeVWtzCvQHq4druMb7PtAb+Fk9bn2/kzbUi3kG2raNq+OSC+UJWUyUfXzBssMuYc5F+xyvyGkNfC/Ls4etChQox/yg+4cRyctrY9oylk34d671iN5t9fQ77Nmy10zlxP5IaU3JRLPp9i7w4goa2xy3OUaxzxJZ3On2KcOIc6hzljdTxtYQQui6+XmopbGeRZ0sXFQuwaJyf+ydlxFGXuj4Slw7ZvksaA7rK30dEe7MFueC96+780KPu0+YDFj7T7Jsp7WR9I2nYY1PxfSeogm3m59uk6ek95jxLKlDS2lXYN3vVx6rbCH4CVmXy+VyuVwul8vlcrlcLpfL5XK5XC6Xy+V6MvkXsi6Xy+VyuVwul8vlcrlcLpfL5XK5XC6Xy/VEem+Qxc1wnP0cx6ZrHKcm4mg7HAkvc/37ZIHcwnHjFXg8Al9sHNVu8NkRu3hGVAXi48nnG6BCNgD/vAFm9RyUgDfdMbbmGSLcIX+EEawAWyCC5xZH5s/FMf0YfqlQDYgHq/HuWaYjRFbEnBnApj3fH9plZRzx3gu8T3y+AY4gM9AERBaMCIbnBoogoL4b4qDz2KBb2NYzgd4hfiOWuWoObVEhnR0+9zYH+hX1XBg2vEYxicXaDZ/dwH7eAjRVAGdyhs/VQKVskX5DrLBAEx4SKLNlLqIxMMUdAVjCnCLud7s7IGfzdazXG+Tp7AZ42k0Ex+Xb+M72029N4Ys6cnt/vvnhFL7aHeriOtJ7Q9nEOPa3r6bw5+cxL7/0ZxHZe/4n/3AKf/Mbvz+Fv34b87Ut38b3B2zuJ038+11PvHEs23WI6N2X+wghvIMNbdoPEM/nU/iD1QE5cnUd6/Wr7/1bU/jjn/4vU7g8izbxx22sjLMsxpcV357CdRfjbHaw/eyQ37d1rMNPfuffn8Lf/ff+3hT+w69iOi8QX/Eqlq0tYr7e9hFZ3LWHOuqa+K5EqwOwSBwxEfawzxb9pml0tHt8Fq1ZYMYNVEkNnNeF0ccpotBHVegzFlljpXIHpfhKrfwGqws6oqk1/FRpoav42ZI+9hBu4IMYh8DjChKWAOsx9ph3BWlpYtYx/lqEmw5jHZH0zOO6OU4TZHOJAMz16xAYXyGuTIg23CjoLAtpbKKBLbQqMF4ihxN7jpjN+XnWnvhg1EUlcMj89HG+MoGsm8f+ELuUgowulDR/NZbJAAAgAElEQVS3xMaLv8RaWeOpqBYDPTeWIxOIOcaB9jEwVlUCmpHz4yX4YgvdRBSrhd8c80tfJ5BfxucoCytMK1MxyMbnmkDfjGsqjM8SCdsE1sXBhok+Zb9mW+2R5hLkZQjSzmP1640s/cTD0Uhs7z2eE1cp7Xoek7hDnefK+ELMZIe/Z8Y1AQLzCefUdrovbWawxjlwfFx78GoVlq0x/OpYRZnR3jVeXRt5yvFRG998f18uDV9r5cUS+/voP9hnllpbIZpH9yvj1TYWtjOzxm6mQ/wl4rmB01rjnUKZW1nY9AxrQ67B+irOHZjFBm3R9iOSVm/XIuN8DjZuIO6oOZy/8OnZsU87hPm+jpDlfEHsSoxoZNRrmRujBHHAxtySKpR+YCGd64U+MDdGsqaNKZyKYRZzLpFmffxyCGHfjvtWmFfiOhVe/1GgbsXaA+uUzOw3xJwOGFxsVuW8LgtjoVzqo/V5rRALKq5kGOKkTwdWtsqiZ2lwDQ7nh4XAJOtXPAlW8PioIQpT9w0t+xjGkRaFbnviXOPro/9ogfbMDKxtJjCfwMASDwvb2yj7KyxDIcZO/R3zagoDn8wa1LCLJp4UbdsWsT1bMc+FrfDDQ9tucY+XheLOuO7CflZBFDjWSUyHeR/7E22Me7oFbCwTV7vNz0skkviQxx3svUHh2PYZ7LfHaMshjUhx0Z0GW+G8oYPt0+sIBLSB8hV9wvAlI0K2wP4Yb3Ph3KoQ/Qf2VmJdQ1/GOhrT5PUS3NNlovCZ9T6WmmNaDmxvV8d3OjEeHsJs7xzts8UgJFClnCujbksYKP16Fo7nrUSlC0wvp3Ycl401uOirwys96jWnD2AUKHO5inZIVH3HeQzy22P8WvXlmMH4dxYXE/hMm4cF2X9bjsuwrfGaQXHlmFx0x+fiHfR35eq/EOz52tgpZV/Cnxm3uKYANsz5EnHIHCdGOzSu7hBbAcb1EqJpO+OLKW3Ox/7AOFL2Xxqmo9dzm3AdSUxz/loDqjPWg0vSMa/WMeJ+TDyxJj8h63K5XC6Xy+VyuVwul8vlcrlcLpfL5XK5XE8k/0LW5XK5XC6Xy+VyuVwul8vlcrlcLpfL5XK5nkjvBbKYqhOOOI8I272BfrPis7A/LXEeJ35FzePrAnuA49ErgTmJz6/CsTYIE6VH5NY+5Vg3USQzQDlZP/HdO6At1ignAKEiLzsDeZaSX00CJWjEsX6Eo+TrgkfZ9fSJ9Gp6om8O+bpG9tY5217HK1CtUf83RFYPr4DSG66AMeqIjkBsa4F3jKpEO8fnZ0OUdT7fxx6iVRbrcD9gNCSiKAY7IifA36jRx9pN7HubVexZRK6sBhRGu4kwyhIsphx2sK7i5y6q2PpZHdEaZ1mE/12sgSVvgWkasa3EoAPdtEbV7oiiBCqkBDJpV8SKWQGPMsKOVwBarD54Fsv2I9Th/s9i3EX0OM35X5jCd29imtsuol8ungMl9PrLEEIIl3/1352e/dv/yX82hf/R//ezGN+LiEBeodCtgJQBd1tHfPNof0vt0MK5zr0vSDKia+r2KfCjCFv+m++Xgy8RKEykw2xzTNsYziSlnDFu/V2JNwJ6JgFjSXzhiHXuFrqPXUIZOB6N1wqksBYtbKslgQFWcZTzyFFLLVA+c3VrQi4TbDw3ytzPVNhTY1pGPcX4IrBLv5hiLELYyus1EAfeScH3zOdpHklH5QaSb04pn+oMR0CU0F75u8D3EomG2moTqoroPeKLx6FeYg9jcJ+AFk0R7WMs82PgiJeKWGxBojTm76eKOG22K+tetMnC8XpOVhwCLGphtBV8cTaDSD68e1r/CcHAJyMfKs77BAlE2GQB8/WtA1mlmhkbWuqPqNaYZ83lPQWfa4nYR84FibubsPkJxTFRaQvtfWzDpdj0lLzMf05P81HmCwv3NlKuOLDsTKtz6zqIFGFpJnCMnbJ+sfLUIM3KQiMbiNBemUNK9H7s9wLnyqkS1poVFkIZ1sbE9vbjNQ2CZ4r4kPOKWE6sZYpCR1qKq4/IwxyzjnGZmN5GsHkRNPZZ7Gsdju3csqve2OcRWUlAJo4SyMt8vo/nAslLrK6RR0Xm+CuND/ERGQ0/yfF9+HDbGXFjDZRjXySDTfQIF8AD00CIBB7LXHOuKOJgp0jY+DUw++O+XQvcfdc1CAOlK9oba2oJHY3JYHzZj1c1GVc9pEhgcDnfbhr1+dTo9AGkoBrrVabT1LxiSF+DTnupsJmee5nGcJAb1070xEQLFDyvzBj2AcVaRy9DZ/iPzhjsZV0cP7Pe5Vpc+B2jAoTPGt4pBI4XYV7PhzK32GNsxdUl8207PeP1WoX8i5pX60oPugRSqpV6ltcXGfljBaSsDZVxVLabXidivkAENuyN+F6uX7UpQJYw/xDf7cgNAzWPwp6GfHVGP7FkjZFiDBS+VKtDPb4ULZlbmmP0A+bKTy0/IetyuVwul8vlcrlcLpfL5XK5XC6Xy+VyuVxPJP9C1uVyuVwul8vlcrlcLpfL5XK5XC6Xy+VyuZ5I7wWyOAt9yEZcadCP6d/iqPiIfSQylwiJPc66p+BmMpz3JppAw+AQ69qLI9s6boVad8QbIR5x9HxAv+DY9znO8d8i/TWOXn8Tjo+JHyLiU9bt8XfxrAeiIHeIeyc5NJPO8B8NNxdCbDeiQlqjfaw4qJMRhwI5SrQo2hBRE7n2GsicjUB6HurrirZH/Daq/lwQEIBTQXlq2MoGz0f0cQN7I+bU6tAl0Ql68uEM2W36Y3tOQUSlvGNpQiO1Rp9FGbYinfjK7ip6hbMXn0zh9psIeus3AzoqBxgc7VoBg9LRJGA3d69exXfqr2I6+cspXG7j+5uhPps8omFo46z7ir4EyF4yPM6QsbdgZJ0P9nwNvPDzD85jXl99PYU/fxvLcH71vSn8qrmbwrdFxDp/cH4Rs/X685jfb/2lEEIIv/p3/t707Advgdx6/q0pfIH4fvRNjOP7Ly6ncLONNVPCFvarQxuWCTjNFMwHlQvU1jFmwzLlPYwvE1hw2KoxvmyUvJTonQJvbfiSLsyPOxqCs2IkBuKEWPQzomcEtoXR3I/VYXlJLWWbEGvP8d1ClWhXHCz1Qcz3Wqmrd7VXnufETP2i2LgQy1zCbhrBajNsZYGbtvDfj4EWtdSKESvqZJQvje8B+C8RpYHBewxZtl+SJjdT/xaumipkZ07P4EJZ/bMU+CTlt6IPsDGmWYlons5u05CaQ5mfrrpDCBFzS3OvudYRfWJh3D3HhoMaozz0TQKJb45jevs0Avt4iBO3S0xXRLwrzrmyTJ9HCL+CehnbsBR+bxn+KgW51cz01TSLtcbi036DzXxYa4y5fB9ypfVr/n0e1SaQr6Kc+jihoooNd91xHYv1BhHuNfHRmDd2w/UrnAdmYq2Laz5gezXSnJ/N6TLbBGETE5gyR+rHOObb+DFkxa1fbHKfrRCrm66l8xkLQ1yIOs+Gv+txtLCbkvYB810hOiKGiS8W+ZpsX2/7mvN6+rJWx6lyjyLLS7x+aBn61JW4iqPG52J8mxIIWQMbS6QoEanjnksv1kNRPdaOFqawRPm5lsiJrlQ+R/SseY2I8VzgizU7E5RNo7+J4Zo5QJ2LNeP99mzOpVlOYttxZVMvlpJoK6VmrH6d4oNKIkyzaHsl7scpidQegqxv0RuJ78VzgdUVV97Fd2pgmpv2eL+gAaY4AP/NORfRsmwq2cyYQ1blkA8dm0pZ+6oWwrSjMxHboKPPwjjWcg4HHDH6r1iDIizyBf8wIs/FNU20N8N/tcZ8MhNzNLSz2C84vCPKRl9DfC/nFig/93g77MnJtdTgp1hX8tsLPI/v5LAhzmEKa59lMKhMYJ9jfEV/XPYQQugMZHFfchzjnAuI8gnDb+DmaeOcT1m+nsh1A3c8pW0gi6mU+YqF3T4Vj9uJMVX3n/zuqBzaJRdfPsXg0rkI+xhrWVznM/ivQjieGCywULTGhpTrIObqUP5dv9IzRcvSeXh8p8SZIj8h63K5XC6Xy+VyuVwul8vlcrlcLpfL5XK5XE8k/0LW5XK5XC6Xy+VyuVwul8vlcrlcLpfL5XK5nkjvBbLYFBG6RBMMR8KJMT7HMfEV3t3xJHVmHDHmSXHj6HU14AZqYliM+CriY8QpdGK2Yjo7pHnWK0fzic3CV+g7IJAu8P4NwlukuTHhKsd5svDFFPHFdz3xBvGdFY51a6gFC18MKkQ4Q15eA0lyhiP+rMO1cpTcPl7O/KGuDMQLn98Q6TmkL/CbwJrUAn+hx32Fx1ugBD5AmiOemG3ZFrBJA1VW8z8Cy6BjLMZqFp+DHgtffI1yvBheadD4RDOvUM4GmI0cyN7tJqKJX370nSm8/jJie/sBudGX8V3BoykjTqSrYw00RI7cXMd83f14Cldnz6fwDnyai6Fub9cx7p7oD8H9AfoG5T8TfQVIa/iHEbl200ek0ObsKuZv9WIK5xVxUREZ/NHzsyn85TefxTxev42fvXo2hX/l7/+3IYQQ3jyPcX/1k4hx/vgs1vP+zZv4OSCQX20jJnndAgNXRqx03xNYlq4UfLH2y6RM+OtY38QUr1H3Gsr2Pm0RXil53Emu/RTMDcSOJb5fKb6cqMEUVCnRXpXxTkP81zBOtew/SThPvd3EmJ5Q/jmtEdbBb++gbBT/3QHVlSvXAaQqAyqG04hsQgMZdQViUKPMIUJ4BxFKXOci9K1+pURlfW4B+tZKm+3N8lt1UVp56Y7ft/Jdm2OajtVR0XIJRS8x7oiYE+qtId5z7uUkuk6M72Lm/foBiN0V4zYwyfS3SzCrpeinuoitrWbKyb8T+WQhEJPGmjn8VoKW4rrHNUSdkEzxAJ86loMoyH3QsXIyTWDT8hQMf4yzUqqiRJpWma0qF1hDyTKczVeMe76irbm1lrFK2N7j4MQW5SlFCZjE0a9a84YUPJs1b+Nahui9oPTVlnVCVJuRJt8vLB8zvJL1OmrQwhcTPc/5R260YalWkeEjiew1fGoSEk/xwcX8qGNqrn/kC/2hpRTs9RIkoPDdRrdaGf4rn/Cf+ud6tBWRp6znNlPmGUHuKYj+PmwYWfMJYmU7ww6JKC2wZswbYI0HZHHRA2MMpDH3cIhJLLCmr7C51XNeRHywgpTs8uhN2q65990QIh41BNkWEjUdn9eKfYh1wsLrcU5VnrGNiUrX0aIS1d6pz3ttLsIraeg/aJ/WtVJIslKukwmGnXJfM+v18pToV9y6qYq4p8JxshzSz42OaiGgma+OpFri7GGT28HmmobXubEvG3Yoyqb70hqLwFW5fjfq0AM1LJDSYk2njwECs4p9JomCH/5FX2elsIlL1hv6dW/gacV6dGhz2dcD/q736wB0NttNXllhzEuG5zbKFvsVxnWDIj7J7j76bMt9On53kLFuMUdAQqV1xwJv2hrqjqjygghz4Q/0tZacr0T/naE9uTEx+WCinolxRjolyswhsqA/RqHFNTtDnER400A457K+50n5DmCJJHZZ778CH8zvQlAv45jeYu+n4GJT9aNpErlS5s0cO8T8lL4p6P7LxEETzbygbmV883PLU5HBD0ENL/nsKVdq+QlZl8vlcrlcLpfL5XK5XC6Xy+VyuVwul8vleiL5F7Iul8vlcrlcLpfL5XK5XC6Xy+VyuVwul8v1RHovkMV9iHiPFJTMzfC8wrsCo2jgZoOB8nvAifCYZq/DDrdgCZ7jKP3OwIyM+NXcBiOoT4kYvsTzLY7GE198OR6TF0fQ5/E+1BnywrZqHvl7fsa9bg0sxCJMcRTL/xxxt8ZnG2AKiPUbP0n06Dns8Au0Q4N3yoRj7az/ckTVwN6IS9wa0XVoK6a/AeKnLo7b7QzVvTc6ylJ8MUVk5O1QDoGcRHRbZG/dsPJjXXx1Fsvz4sXHMV99xPDW4fYQKIhUAroBCORc4MdiX97AlzzffTOF317E9G+KyNUZ8QW0yRJoh4ZwiY5oXiJMgGwmSrkF9qk4RpveArD0yV/8nSn85if/W0zmIsa3ev7JFO5/8v9M4dcXH03hv/0P/ocp/Gf5Lx/+/tkPYzoffjqF928i6njVxrKVIbZJDtRVqGK9VeiT9YCxsGAWKZhPS9K2D+GVQLzFv67Qr29hhjlsomMuTxxgUsqT1PeQl0KB8lmIV+I6OXQKXyLwRcDwEbM++CqiMJuFQ4TwHydicAtgzgsgmix7ssaPesAnFUSsCfyTjgOWGdPnLmt+VNB5hnmBgX9iAxHRRdxvtSBfYh5m1ZB1BQSjS7DPJe+mIAiX5Mn6GMel7kSkEVVac1JDj41afF9lYX2WYIpTZOKwER7r1sIYL8UUp+RlTHOpXZuYNfP9dLxok2BjbJ21+sbpsrB6QhYuS42PH9M/x+fE9tIPjPNsIq+5gGZ8zcJ207DLfN8q4lI08SwK3CJRPpKvGbNoopET2lWg1fBcIkrFJw7PBKqTf9XxxZJjifEAYzDXUtWAme2JZyWW0XBpVl3QthgP39fxxVGtgjQ86OFXPbQZ5z8L45ux1ewXOLbNzR0Eds9AdMq+p2OqT51G0MYL9l/rfZHOaEWwXyIFee0EOL3ErPKain6P9atgp47r24QrVNB/iLaXGG0gSrl+4jUeQx47C8Mq0Ik6pjhJGoKa6bTHCM931RppCjz+YDfMq3W9VUH8pzFXku2cjvEUdcj46JFYHu5F0X8DeZqHsT25l0VkMcIwYNoKt6dKYlnR/lyTjT5EwF4XjstiTOf+IPYxumEvag98MPHSHQebXvcNln0Q3f3m7u7o722D/mNcf1IxL9alPESN8+q6od0EDhlx5NhP6Er2a1HrapKNwJIf0uE2upWmsE9slQkbyo1+iL7amhcUDekgf7TVFn6S9pYLP3HsB4XtAVMsryaK4Yp4byKg2T84pg/lV7Zxh7iBpYb9BjGf0ucuVC/6+PG+Zt/pc0zOiSsYfFewnNxvjRqbNmVakAf9Cj/r+41Tx2U599afi+ugxPyTfWUMx2ct3rWQ6xT9R2GUp1P8unnVFCTWMjDWUoypM3OohLn80qtYlsi6vsCSiWM+Mc1UfLGfkHW5XC6Xy+VyuVwul8vlcrlcLpfL5XK5XK4nkn8h63K5XC6Xy+VyuVwul8vlcrlcLpfL5XK5XE+k9wJZbCmX58Cn4EV2jI6yMMVr47QxUX4C92ccLd4pzy+AVdkTGwtMsXVMXuCL8dn9kM4GR9a3agwyr4tRdkP6mYEdtuqBeGVifXf4bl8BvAj1BjoaJAiBQ7bhPKeJ+d6zPIIyoad5aRxDb5Q6B7khXOWs5/hc/CLCKOZroDjOB+RJjbS3qKtWYEsMNBFwFT9nnXcxN/WA8z1DXldGHyPudQmi8pAxhEecGdAaEgIyj+B53UWvsH/x4RRebz6YwrftAf2Sw/sVRKzmLEN8ad9EWBhx1MWbz6bw6kWEIN4CiXyVHfLVthHHmwuMdCzbNwi/ANoiB5+FdU5f0Q6I5TUQJ3fId5tfxTh28flV/+Mp/Oabn8Ty/IW/MYV/5/f/wRT+QfdsCp9ffxVCCKHcRFj69evXU/hltYnpr1ZT+Pb6egoXZ+dTOAMG5m4XMT158bh+gNLsln53ZZC4VmjDPcJb2P4lbIV2O4d65JhWG9jj0kDYWphZrd9Y48WaaD4+J4aF9rkIG8v8GWWw8I5GvczhPyVKxmKIAVNEn4DXR7tYAX9UGvhiKuuJZAOOSTyP7xMJt+9HjHb8O/NErJ5lKxTzWJGWrtkT8MpdvtC/M5qZeQnxQuKaAisZyXSOQTOB4S9EcvW67fWZPtasxZwUfpcI7OH9OZzkfUqpW9rCmObeMmsjPgulXBvvT/E/hCgpoqY/JCZoBq1q6CFo1fGzxBgzTwLhbqSTkr62rukeaWgzkbjj342GyzFeNLymwcI0z/yWd5+ARGVdtcR/Gu83FkZqpu6IA66NzzE+zjkl/uvg74kEFbjZBMyWhSa23h/Ffr1aaOIWOktDQ6eghC0bL410rLzoeeLiyBjHDRtugVMr+mP0HRG7AudJBKHiUw95RPqdYXtDuOB8nOvibr5PUCxlk/COJol9jBJ7Bwtw+myrrrsf+ZiqXLEJK+a5vYXHEstpXSuUAzv5DgN7Ui3QvwreUSTK6DD+wZZbq6mQfsG9hqEm2cS03x5ryryL61Vigjk2VTnRofH5esCVllWJd3V0I9XwD8TAcn4MG675+hQGzlOUU0fClhZe8pGXl63R39n3uD/YP8I1DRnnrUSeBt3Hju+0re4nGtERsd7B3kaD+i+MvtIOe6Lc88i4dsO7xSrukazRWCX2a4jEBSlXoIKzIdalKEwio8VVPfiPwMwO7wt/aKzLbXRlrEPuTzbYk9vv90eZaol+7fX6bDi+sa9wVOmI8sXjyYb1mQGL2XPfDu3QNDpuuIXvGdMRf8e1ZBz/xFxNrBME5F/NLzWlScQuEcSFbjeF8bWJ3OsnPnmwffy9RCdrhH3CH2ODUvRfLixnxm6Rb5oe9ysMtHnd6qPweoV8jYhh+jT4ccveW7FnHdMv4QPlZ4/j6RP2kKicOOROb6t5tK1e3w0x0pnu4+Rn6aezd3Ih+2lnYM4ttQnj23QVCtqKwzXR0WXO77OIVcY8A3nMs+O9sF8UJphaGod9fdLj4ovvk5+QdblcLpfL5XK5XC6Xy+VyuVwul8vlcrlcrieSfyHrcrlcLpfL5XK5XC6Xy+VyuVwul8vlcrlcT6T3AlmchxBGqKWF5iESdzx6fZ7AGNninQ3xaCb6RUf/rRccVRY4Yhx3/goo42dAixDPezeE3xp0IyJBzpiOgd7TULohhHA3vL8zju7zdP0a9SDySnQG0jkzqmp8J1/IhhFYYQI1UOal+MRRK2KXibQy6u1r1MUF62hI/w7vWtjlO9YnEcMCeaG359sRMYP8XcFWbpEm0Qms85tcsAvUdK4eTgxYjC8esb1nRDSBPHILxMkL1A+RTm9bgMyvnk/By7OI6r3Z/jyEEELf6EiOBojfqo/4nB3Ls0M6X381BbtvA+1SxPjfDO38DAXqULYdECIvgKl5i/bcAS9xVsZ8kZ9TNIc63AMNHJr4ufY8hu/235nCt19EZHFzEcvwV/6L/2YK/7Ps45h+HXHDI8vxeR8hvPsqFu7rJvaKqjqbwudon6/fvJnCmyzmfQs8Szm0+cqw2aX2Rr9C5PxmiGdl4EmYjogD4XO83wDJwrx3CnKettwDiUZMb1skgNuM/juH1OTfy17Hx9TArXACwahr8fzw2b3wafoAJ64eSPBBREmPyKCd0fREKjYCsUIsKVHCRL9Frad0gHVhOmwrYJyIIL7JOdako3cs3F2JHHIuIMhZj+DTqVrU2+MiZlj3xQN+N5gp2EvxzEBXy36oI50EvvHE8p86b0lRiXGByCvapKWdcdXGnLIHcP92wfLfh/qvHmBixFs17LcnopEfWyl28BAc89hXW6O8RAmu4EtMhK2IOz1fAjuM50T5GjfVCGnoX9qPhfWln84sbP0M/jxl0SzwVwuRV41xBYga90LNobYrA3fPz+3VN2TblmY5NfQcx0uU3eDWcj0qr42Jc1uB3hvfEXkiYg++AXEXyIBlKxqSmFj/jHMOovEyY4G/UHP9szDmWaSp8o3CaLaxnh+CktPQxEtFk1iKL+5mHEsufJOBn7QwxVBjFHMsP+MWiF2mSDuEf20tnwW1HW34fguRiFDMiTk/hcPbY05xVsYWyAdubJXTmvQxl3aQEamNcEOEKlGxiL5XkLRUu9BNEt3dsH8MZc4MDC2V0j+ET+cwMRROunfue+p206FNNFzk8L8YDe28GzH8KDtNPHCdhH0ZtA/LU8+Un+sUYjHXRdzPKDG4r2BjK3T4Ao6qCPp4MPXPjEhrHZ8rhfkP9+c6fW0Yk+PcCpkFhpao405cnRL/sAUqttmjnodxqsPGUYexizhzrl9yvMM1W4G+2jf0MTG/4/4x95HRJKGir0H573qWP84YLCRsPcTTGdc7WW3VIx2xnZfRbvW5WDHso3TGfEq2J/eamT7zqKNlx88W8B8Z9rXyPX00fCqR3vTHnd6HxmuT8kB/QNws8sT4kDp9Sdvq4TyPV5AVgw2XKE8PxC2R0r3lm9i0xqCuoW9lHJirKW0cwjuofuO6I2J41cUHxy5jrizQ4eJ+QvK94UuGxynzmaXzr7k+1MFp9ALLzbEYZS6IJee86OHz2RS0fMpn5/SQ9dNTy0/Iulwul8vlcrlcLpfL5XK5XC6Xy+VyuVwu1xPpvTgh2wfj19/i14D89fMQFqeT9NON/HXM3vj1vvxlZMLJnTE+XDjPj/FU7LU4FaufALnjr3yV9M8QlqdLrV8z81fD+i8Hng3pWL+gpWgkdzy9KE4c6b8oVePjLxGNX5nIX1/oJ3cfW9f4ZfOFOOUU62iNur0RJ00Oz8+MUx4dnl/0fK6L79NWxtN7b1EPJX4xdclTS8jfjr8qFz+v7NT3q/HXPO28faxQV3vzV0NGn0SaxXAClicNd4iDNpbnrBPkBb/k2m/iic1qHX/V1WwPH8AZ0rBCmuyPFX65mXfbGAd+jtffxROgBX5BvYF/WNeHX8E1dYxvjTZ+ixOlJX71dtbGX891DKM8e/4kuz3+RXQN7ED96Ysp/LL9cAr/5E/+8RT++V+KJ2F/pXk9hT/o42f325jft88P5a+u8WvFDdr1LJ4XbdpYtpt9bN2Xz57F9LcxzTM4v7YdPBHsYKX45RBC2Kf81AjtvFb6e/dIzsY60Ss0/tJUDHni59NTsOIvdRfmZex71mkrMRbyV7HiRAV/lavHU4hxd/iFKH/Nu3DmkfKrtnqqPOvXtLpPZZl5Ch5n0IVuB/soLCqF8LV6HGxDnugtxMnZ419ayhOIeuQ84dac+Js7+Uvzxx909fneoycTevyCWzstm6LV/CsyzaFsRcKJioeoRtuWY+VxboWZW27QT/mZ4MUAACAASURBVKwTrX1/v2fJDdtPUZ/rcYv5kmIfu6MnB4nTkMJs9RM6lHZa1jopO3e6MFVLSQ6PoXqw/a4/Lm8IQZwioUoYS805J496zJRB1H3P+ab+vn0aQj9ZND3Hsz3C1mlZS0t+bc102JZLfUb9Hv5o26oHnnIyTwkmnZZN1yrBVjL4Q9bnSG+w5hB7rs0Mt0dfUohTr5gjDeEMc1xOAB7yy/wcdb7olIRVbzypFvSTK8zveKqRp4lSyiPmXEvK/0hzjkVpPkBi38jI+jg0i9PRCbSKVgzdhoFintPypOlkADwxZsz9jbU+T6oXhbVfc4iTU54ca/EeRCee5OvxTtfppxd70a95gn7s12qWkpQZ6x32t2nfgSfTjLldyrxZjvnpdi7Hv3mSgThJJ+ZWAeH+6N1erDv1vDSgbvHkmTj1GY7Tz0vDf2DPI8fakN2j5IlB5CUTY0BUN5w54ynBxjghm1lzO+OELPvbeMp7qT/kKWPu+9Z77A2DxDa+zdOKPLCfB56GZL6R14LHn7GXy5NyPCU55JdkQvbHoozPa4x7Pfsyp3+immGTQx1aY5tVtzwhLE+Roi8X3FvD6eKpEPFZ2xnjrLGuEFup9J9Ya5b5wfcVsH1uf9TFcT2EILqEaE86We6zjKcXM2sMR5rCfzBusTWs95Xtze0UrqpD2ZoqlkgA3Hiqn3vawk+C8JdzzXpMaBM0MbPP6qdlzfeNMXX8pKhDa01vPBbJi71K1MtgK5k4TauPS0s1d0KWrj435mqCbMLxOpsfJ5bMeZ/yVOxD0rfmxI+dfgh+QtblcrlcLpfL5XK5XC6Xy+VyuVwul8vlcrmeTP6FrMvlcrlcLpfL5XK5XC6Xy+VyuVwul8vlcj2R3gtkcQghNNOF1BCOu/Pi9nY8Nozj/RYi6g1OIRP9SyxHSSYLVOPY+H64tJqIxrwzMApEavYRIXqDI+lEDTQFjvsPTfISWDfG1wnkBRLlHeqotxL1do6j+TsFT7M3UAg8sr4DMuBS4JjiZxu0yxYtejkELUwxxXom8irrLFQMLpQfysH2vkOY8TGv531shz7waDqR0lFrpDl9MtM/R6wu80J83y0RDbCtS3z2eoi/AhJjJ+oEtiLQovGdc6Ln8M5tH0vXDeFCXAofZkU8ygXSJH5DID3biGQZbegt8nQJM12hfliHd8QE1/Gdr69i+F9++b0p/Eef/d8hhBCen8X2/jyP1nLextjLs+uY793lFK7OYr/evvkmprP9fAr/6dnzKVznVyGEED6CXW1zIIg72F4f60RALoBPboD7PUec+wEhEoAUinDjEF598J0pvLuMCOK3X8b3v//b/9EUfpZ/dwr/MI9l+3b+K1P44u6AGM7L6IXbfWyTFViHXRnLmQHVUtexzj/IYzn34LleFIf6Ikp4C/skzmsNztcWdlsSz0YkDNA74+M9bDk3frvEp5ug9+U1+qpAAtMFD75kTcwT+w/Q90TpNiHaEDGBxKXuRL8d4hcoFaAWOb610SaI6mgM9Gst6Gt855AmMcUN8eidPr6xrogSyi0s+vA459huYL5y+N2e4xgq5sZAqD4bfEwnUEMGuhkGssdz4txWaKt9hr6PNNeDPW3pO5E/4kT3AmULFJgxj6hRF7sBTUXEbSUQd5z/EJ09/9u+WiBuYngEyxMDVxGRBFwWbYL9Iwn9quA1S8PeqAY9rsYYWQLzledAuE14JSO+XLcrkVUxh4zP2eYtHIg+g42y0ikN6s5uhqRYZI36vDbsgH18z7LxJZKRFJQjr7qw2ioXdQ5sfgJdaMT50o+ylLyOQLQP2rPBXIyY1R0RiMQ+ju7YsBWp09mM3XCtwYZ5BR6sE3N2lI2ofCIDOY4pxseLEyqUfW/g0VJUGL586k9Gn2lQb4xDIAgha3wZ+x5xuJbX61Rs6D3IKzEnp58+xNM8Af6c/ntMMYdtsosX6HtbzEWIMmQWeQUI/fqEaTTsnWMUSyyuj2BQINmIBCQW9vCc4wXXXRfcWzDaPoevZ3uKddiQ43O2MdaImYF9JGrSQsx1uTGOD/mtkKcGRbCulKD42c7AyY85z8XaTUeiWmoWdPjWGvNRb3Q7uTH/sjCF3CPJh3UnbYL7JkQtsk0KEirxzg5tzlGsH+yPc7Ig8KCc7+vpE5nI+jR9WTjGqfbGOHK3Yvrxubjah4huzD+G24ZE3+D8OPBanUCkJBnH+iUhDdYhLW1h2DdrGsyDMK9uiK5kG6JVSjGfIob2OB8SWavbfgrGULxPtPs4bxT2jjru2PZRnKv3sI9MrI2RdYb7ca7Kq1IQOz+IfN0ItCn6BK5yWoFder46tC22XMI5MKdnuL8gZ/+xxlq2VYkyi6s0Dvna1rjsQow7bAfibhVcdQihJhacdjN8tOI+IW0F42XDcbTGvAiLwz3sucdnt8NnO8PeuQdKPyFm0piYrXLgewvsw3GPeajDHDhi7k0KO8S9Ri3anpRka+we3bF1hYqllGul2J6an+xFDXFcxljDK8rEuu/42roQ3h3HuyG+6EnzPNb3Cn43dMXR58ZcaiL2umsOcVYr9mUikNmGHP/ElwdqOkGsNRFuDn2r6rD+XWFdwXkLrlOjfVZlTH+PfcsK+4njFTkd6p6YbbEuRhHoj4pCf18sK1DOfNi8KbJjnxJCCA3fJRad18YRQV1xbXiMY6bkvFr3TXM44hDk+KHhuImIZjcV1xRw/YT5ruxJGPebY7sVczhr/67T/Rfrh3kJSjxLx9+lUrHPBtKYSr0ty0/Iulwul8vlcrlcLpfL5XK5XC6Xy+VyuVwu1xPJv5B1uVwul8vlcrlcLpfL5XK5XC6Xy+VyuVyuJ9J7gSzOQkQlCqzfzPfFe+OY+lNoOp2OdGoFqxZCCGc4wnyXcDz6TKCMx8/Fv/MA+BphYneIa7rBO8QKa1Sfu5zHwaOIOpK4Ox3JS8ZLbh0xn8FLMM07xE2MZ5PriFIScUYMIeu+IzqKKGyYGI/sZyei1ViGQtRJTOiWuFA8ZzVfGWlOWBtiRVhvKA+xS2zbGzxfA/FyiXxtByzJFT53i3DKqX+BiSZpQGDJjst/KagECxEmxFGjResPYkku8wPEtykiHiMXCAnkCW3Ygd1ELEULIs7+NuKLzzdEhA/vAxFRo1UuSHcSPNkYbA1D3IoudoxkEXjSXczsd/7m34r53vx4Cn/rL//rU/izi4iRer49n8LX+9dT+OrygGbO9jHtM435FEJYEV1JcpeBmljTDyrvSB8YnwvcLZF5aioS26upVer13TzRVPdoq3VhvI92nlDBRjaIfSQWw0K4Ek/SKWgPvrvP9cGGaBHWWxH0/mFhN1da2+Yxxq1Awih1cog8ZtHEkhwqujT+ThvjxIfYJdatnc6QP4QtNKBlN3sFVXZIk4hD+sZD/KBChYakI+B7KrRJm1AeZnHCExt4UOaJNklEqaXKqs8h/t6acxh9IgMHRmAFZ/qyNaZYuGzrOet/rURp+TSbrjg/0ehFXu6fH8/Zbwgh7FBvlYETU8XxCvnIjcZila+WTKgMWWVLaVtLc1dpWHWS90RRzSYj0MvNQkTbQ9UZPpBeqiSO0Zhvi6tbMI8Z/QAIhLLeHqm4wlfMvCv6r+mD9DWOluZcevemn/BOJ9Y7x5/YWQ5kobS81EAgyutKMOfAB2uiLo3CWVcCPbaEz6ZPGuqWcxXaz15Mso0+jrDEkt2PMEuxd8uvVKxnPNfmc7WBdCbKV/tcCPYcVn2XWDkTB2wgXI25/NwaLzN6jYkpXqhxzpV3nNeyP2JtGOb9RCbmS0hneC7HyPkrgdhuTatj8y1NSM+EOXEnJ//xnRmEuxVf3yWsuzj7xks1P8urU7hfNaAuiROVSEdESN9A5KpAu6IfAG854qMFYV7UJ/eTiD3W12xWO4943Az+ktc7CJQsr5kxdnHFzQidPnaP8TBPZcGrDHQsZsF1N68yAD64BJJ4NYTXuEtgBQdXAHFLLHppzcnQtj0Y7UTYjmUW18lkBh6e9UMsqbhOB3hxgbA/lGNHtDbakLfD0SS3yHeN/aRdQ4x5fH+8k6cB1pX5E2hPJMr1LeuzJbbd8KVTHQk8Kl5ABmvD7/eZHrfEqB/U9bq9WbLmU/QZndHhsuy4X4urmVDPPfsBMbxYgwrcMvz06O97YH15XZe4SkFcA2jdG8O52DHOtjD2D7lJLptQX70zL+IaD14VNMSUgoG1ELstbY/7t0SnD/VMHC59GtG8Gb4M4laAQDPzujLObeUlA0d/t2yyJh6f1w2wXpCZnujf4bP0O1xTCh+c0pdYzygokdWjIxL7ekYbyn2Z47YfMqB+Vo3PuLqT24cWBri3/NACpSCGU3DQc/hi+Twtb35C1uVyuVwul8vlcrlcLpfL5XK5XC6Xy+VyuZ5I/oWsy+VyuVwul8vlcrlcLpfL5XK5XC6Xy+VyPZHeC2RxCBF/2/O4/RK8lXGUuycOYGGeNGxejnPVAk8m8soj8FFWZRP9O5Y/M8pDDCxRP9fI6zMDU3wt8ntcuRYSlejfS7xz3fO5ni8tSgsf1yXggLYgCqwNDs5uRDfwqHuuYxzPkU5mlL8z8KsNbOtuaGmr7ETSXgqz0sspkKuor4sxiL/XaG8ihu+CHoeVDlHXI0aTOAnW1Z3AC8TwBQpNWxUIbKOex/ayEFYWRpKirWb7CFnuX76Ywuv8YK03/dfTs0siCoDnuDNwRD2RNHco8+ufTuHqw4jc+LIZkD1FhLKfN9EjfLGK2JCrftnvZLS6sOq73sb0/7yMnen8W391Cv/Rj342hb/+bszjXyw+msL7CuiyOj9KkxjlptcxZzkQHkTVU0R3FDOIzjO8u9VNyJSK1YV2Qbc9lplJMj4L5ZepyAuOf7HetoGoEOSLfQV+oGz18Jj3Gh8jXnIHG7fqhH1sP4P5DCGE7fD+ysBfVYH44miTHLs2qBei1QQef8AE9Qm/M5MovWWIvVE7IrwM3C6RNbRJonSIG1yJuUB8vhseWwgvYpqJqGrgp84MExfXRMygZyTqUUc3piB+qKk18arlD1LQs9ZEb8yXwNovxBdTGgJoaRyl8rkQQtjR3lGeJQj/lPFStmfUEqTk0rxY+MKa/fZEHlGSfZz4WQlWZ90a80NhH0ENt0P75yaebF5VAkS3He2JdkXkd6/jXInHJSK7zPX3Nfx4bfhR3PQQ1o+MbmablAZK31ozPnb6K9RbI97BGL0Ac2sh+R9bEjvIv8T/rDEebQ1fJvFf4/p23mYFTsxoQ2v9RLSbhgXnWrww6pPrxBQk32OoNGyyQhk4XxhRkw2rSmBOA941El1wTQNFf5iCdbOS18YaYoqzVke/psiGPh7PEQWSllcgGPsSosyctwHz3iml5vVahUiT63U8R/nb1qjFTPfT2lyYOFVxBUJu2DvudWqJ2sTzcajrYGQdsbad1fqxJ7ZAetZNnI0I1Ceu/Ik0Zn3uuXRM5fKSuPaxLYhG5niZGevSNIynMo7yuplWH2dztomRDNemAr2rtIXM6/F+ZAhyTMvRzmeo5hLo4U0Z22oz4IlXQBoTWVwWbDfiXNn3dBuSPkZcPHb0rrU2EeuxVkdgN6xPeJZ2eH9PTC7wsDXasKYf5/VN6JP07wKV2x/qs0PaHOdYUznG4iQ7RN8XKNjB+CUKXPeN3NvZYe5b5fQxBkJVibszkd+wFSWO++LUnx9fDRTCO+sU1E/FcGX0feytjV11hX4iMMUJ30xYfk36oeP1bUH/YrQh+wx9GdHHRDPLfnVsW8yTdDV6v2Y7Cyw4cdyhO36X8wKi7HmVE9cBGDqKoOOLtWl40lVCBnbZGhskOv1QZl6xJ3D3XIPlRLvrcfeGnxR+YEhfXBnIdwPHcTw39jW1vcxDPIP/wDNrPyFlDslXOgWzbvm6pfPGtLxo+7f0h/F56jU3fkLW5XK5XC6Xy+VyuVwul8vlcrlcLpfL5XK5nkj+hazL5XK5XC6Xy+VyuVwul8vlcrlcLpfL5XI9kd4bZPEoYhJLHHHf4cTxiOLIDDSviA+QKCIIeFR7Z51mFvEfwkQ6fkAUBdFNgVgGPWqSZ86J6stkeveJ75wL1EIM3yUgJUc1VpqI4gb/uUT9iDIbeKkxv2YyRlZ3iPsMDb3CO9uZI+kZztcTZcxPtcBoWYhfqkQ8I5bVQmh1xNAKbEoMEylNhG6hlQ2fuyWiAYfjnwPXcAd0ArHCzAuoMbGNkM6NiZLRdQ77IL74DcKfKLYPYkw4Qxx7oy/d6I9Ds48Y4P3LD6bws80BX/ymjsjilUByADEnWAv4D5ASLZh8u9efTeGPwjXyeLBWUpRuUKAqi3lte1q2rnbGPohXFtiy/XYK/+a/9ttT+A9++H9O4bs/+D+m8K//zb8zhd9+BhzRRQz/9PrQuh8LJoue78VISaLtFPYv8Re3sOsS/W1t4GSFinQ/aSE3iIYWPoY4M4P8MuYrN3xDEL4pPqbP5pjGchLPNmKfo7WF0MCWieO5zqowq1QWRwiCibIzUC7rXo7So7Z4uhL44uP2zJV6fVcSJ2pgAkV+8frAcCFeUOLBUClIh1VFVO0KGLbGmMhoNkdSKtG7AlcuotPtVnibIU4Lo2QiIvF+Y/hpC4M7Yl4qox1qo8uapme8P2aL5SWWsjNwNGIIMOZTGgqN/a4WnT0GG0zBZZ/V87gEwpfia1sixAysoNZurJ8SBWoTMIF7Cz9quOBqMOKFI0eS6gXzY+tGjdqKAo66Rj1bmOo5EU1cd7Ge6xSrGMYPgVkS2WAhOI4S0xe1ByeRVVgOTmkeNCgl0Nn4MEcg9oNyxhpqJU+HdPR8p2jEn5UJhpgb49upSG2BgXukjqARz+hrK8w5ONbUvFbAaIcUzNucLFQZxXGEVwhURD2G0R9nR8+GP0wSvlagGfG6gb3sJzwb52S6kQkEMeq51l5+R+LKjInbqr9rtYOFcJvD3Fttwvg0JOrw0my+xrmL1cdS7Ep4wxNR0y2vSqEHS4hOYBWZr2G+2GBesMdYUCyZS7+jTMz98XzBkQv6LPoGa2nEtceEt+TcXLS3HkfWA1Ns4Hm73uhv2tVURpotBzs853UutBwigfth5OsztiuQktZ1HdYVWChzhvlfPzxvOEZZ/QT45Jp9jz6ORTb67YiqzY0y5Nw84JU4qIsK9VaCwb3GRLsaipmhYzNuYae0AzxO6crsB+OaiLhV4p25T1rX0fPympeui+1Tw1aaBvs1A6p4T7Q4EdHiyiBkVlQt7A3o45bo0mnfGzjcTO8zcosP+0zY8a+A1Q3AgtP3jbhS6wq9nOMssekco5Sx+J0sxnctRHdOmwTO3rSJdCyqNV4R1825Yk/aLbe8xPwUfWL4cCaqGzYhUMI6qjYDCjw3r2cc5x+GP2C9cdwR12HRD6jJqKhcovHRfUKW6+jspmOaiJt5R7/JhzqqETltjHtsYr+TfhzNzPGAfU/MiwZn0RgDszUXkVe08S+YN3c1nh5XtKALiy0xjB0WxhsVUIj2V/DWRhuLPImrbXQfY61rxnRoV2I/he+KcQlxs38yTdbRgnleypVaS5DFph2csFDzE7Iul8vlcrlcLpfL5XK5XC6Xy+VyuVwul8v1RPIvZF0ul8vlcrlcLpfL5XK5XC6Xy+VyuVwul+uJ9N4hi8sFjJVVAr5mb+IlcazcekeJf41jyES21Dg/vUERdkS4GLzKPXgIqyH+OxwTz8Vx9PuRQktlYooTJOotIZqYX71s1JmBZZDn1JE86vl8LjMo8zXbh3XeJ9ghsWgzR+Z3xt/Xhk1ci9fjO5da0RLwsI3F20M9XykRCQfR6+iAncF+uxOUxvjZhtiBnrZ/HLlAUVv4HoQv8bpAyJw/m8Lnl5+EEELIv/zR9CzLiYaJcZTIbEZMEZ7vWc63b6fw8/rVFH5WHjDJTR8hfGukQ1QZfYxVtyrGOgBXKpA1MdxsYouet/sp/Oaf/u/xnZsvpvD1/3UZ4/7O707h/c16Cl+cH8JboHaI7aBoByQ6lMTgGYjhjYbDRBwSWw5kDuK4IMZqDgsOrfHbpbv7X01WLn4PdbBi06eb7lBnINGvFj0Rg/dz0W7gXyv0iU2Cf78zUKTT3xG23hToJiJW8Jxj+op4muH5nvVqJaR87l2xLWRfHRBEqCsi9mKvknhlNm2T097xHBnbEN8z4oiA8UnBtIh6w/MedrBW4iHekSjItZGkRMzNZkuoHD5AfGwFM93h3TXCTFNgaIhTE3jgQ13QfjIFQRPCO5he5rU/xv6EIDG8Y/mZ16fQ3PxP4GYTbKXNj/3RY+WpFRxF/bMCg0zk20k5sdUI/tj9dVgZqaegMwXdSfiPWM+rIf7awqYTU9zryzWBusYcNlPmsHuj7lfCN6EfCjQ155NAjgF/Nua20Xi4J6hNsNtyQFoxzUxg7dhn59PsjLmLJtMOrHrm/FRMydOd5kPWgNaabfQPlbgiIgZb1KdIU3QlY2xS8mhiy4lH41xEfVuqNPM15mk+DmKKW6sMAuGu4BgXzg8FvphzOKIeBUL/uD6XINueQmmIt9PitrCtZl4S3tHqy7Jf6Zt1nGybsBcyouVz+BfigFvzuqPoX8si9gQ5X9HRkEV7/ExgCoUvwdoML7XCN8V56w5ptgPeseTUG2GOBpat1AJNyD2KmGaPPlEPdxtlmEszr12u214v2i2mKeYcyMuE6GTFcYhgVsVVKDp+lXPrVgyT43+QNpCbnUD5xue8/oxjHRGlbOdMvN8P/8JmDPuQfFZecwMkLtCqFSLKhvDK2M8gqrYw9w70q+D6oJczTFddAGPcxD2KfR3td4t1FfOya+Lqg/Xf4LPZ8LxFY3acP8NuaNY57Ql3Y3FNUrAfjrjWXO8/Yh4oUPo6JJQ+Q9gH8zi8L5CoQbdromyJK2d2W66TlPEtE02PdznfhF33xvUfAvlqoF01VDHbmDGz3YhFb1A4+r5etNHx7MXCFIt1p7E2pUQy4zsJ1+qIODhv5h6nUW9ZQcx6P2ZczWuPPpEL9C/HGhRBtA/WFUM8ok6ET4O90e/Qp6MReR2mdQ3T9Hfju4AeFiKaB+nw+r1WXH0A9HB/3MdK+NHCqFtONOjqS45BNBBOjwc7b4I+b+jhYEtcjyO/I4HPRK5Y56NtdaK+o6wrT3IxRqlFeGfJdDzJzwyfljJDtK4b0JDFHC+sd1PlJ2RdLpfL5XK5XC6Xy+VyuVwul8vlcrlcLpfrieRfyLpcLpfL5XK5XC6Xy+VyuVwul8vlcrlcLtcT6b1AFnchmzByexwVJkaSeMkRVdzzGLSBfCLW2MQXG0eL96ieVkGXWTiz257Hs4H5IooCeS9xrr1f8B25RFcFhON/zpDFOwNlMOXDqB/m9QLPWc5z1P8t8rJ5ZOBcA0RFjnxtiCUb6vAaSTMf1wKXpSMAugyYoF5BpQbZnmPdXRvI7Su2ifqGbLcL5OVrhM8HvAHj2AJRcCMQDfGdc9o4EdkGimvsK6VgfxEhArSH6D7L0Flv2d+Vv1/Sfo2oWRe0NvqMXQNU78efhhBCqD4DDrCICAnicMr4OLTgKDRMKAPW5u11jOf6xzH88l8KIYRws4v4kgaRFwbCbQ6lG4Isp+bLhA8Ae/Wf/KMfxHe2Ea98WcU8Xv/gn0zhl38t1vT2x0xnO6QdW9DC6hEtfot3niM2YuuJ/NAMhPbTGaxUgZbP2A/1fI2ifyFmmwCaLfrShqhtpo/+SRx1C1TNiLbtjHHMGqM6MaYQ5UNfduyDiUu+BZLlDD2o1JOcRRNbIoa+IaKKqBS8v4U9mQh7aKqLJ6D3CXzxkMsa+b5LaJ9gzGfYV86Qd153MHVbAxFJ+82NCtiK/wFTJKg2h3YhxjiTwDmE9DJXxMoZcw7NnomME8Anzm3wvMh1ey+FH7jfGJZiZTpjvOyUeRsR0Sm8RisvLDPnsK2C3FoxPoQL4QMTOsjMK1Y99AlzbMuvPIZoqxamuV/A1N5j0FnlOh6tNubswpdba4zBxxHVKpD9QX/O9+nLBf4rHL+T43IExrfP4/xI9Hcxb4zhysAxTrhjC9coMFLE53HcwbgbUxe43yWy8Ml9Apq4OtFWiYZeGXGUBvqPyOh+wLYJ3BzsKjPRWssqq5zxTznwcSXsw0JtW3mZykk7MGxf0D8FXREoY87LOG/UUIYCv43HFjZNYB91CeTakK0G5d1wTEO71cZ8hpjiOmGsfQxpGDZLcyjqlDjuUzFhRqNqo90eIiIj5/DFOZC5tYH5pK3w+hmqUubhLXGmwl/r13UQ65sZuE4iUushzf+fvTeJtaXJ9rsim92e5t6vqapXzTNV4DI2lhkgCyGZAWIICCYgITxgYIkp0hvQzJgwYGQGSEhIHjBEYgJiAgNjiRHCCMnGMvZ7KoFdfX3NvafZTbYMdmTGb5291snc597z3n2w/pObN09ktCtWROTO+EUp/IGFrtTnTcI34Vgaus8uZrEBLpJo0TV9PVtXzCOIdtXnn0SUDr6ianTsoiDCor+xj3XwMawV8b4xcp+J0LTUG+OeHZ7+IeZDlCFZfM7RkPhiUR4gQi10acHx+BS+5PszEi+N8TrDKrgAXnO5AGoTNboY0cjT7zcbYz7FdTffk3ZAKRND3MQXUz3e5fHvLV4uNOi0R4EmRr4a4lTP51ziVI7eWJvQT4hXj8Ss8kUH2qo/tX/en7ffKSRsIme7Gf1dvCMwbCVGX4guayCADVxoMMYX4WPjtemX2ZcYpjDyTQS3QG3zflzHN0Y/NVCk9B+0oVwcW4N1SGzDPOhHR0nkNrNqYOhFoHAWhr6T/kjQa622CnpdiRq6YHwXGFzhxxHGqGeBdY7XvdJ+Z+lwzjXj6BTah8QXP+/v2cfF0RVco3OuTj/dnv8GQX/Na66BOIXgHCHnEW0WlpwpDv1N9OX094K/swiTYD0jQh4PIJYq57Yi4tBfj5nvF/h7RMN0Yn1JVLl+PUe92wgTsAAAIABJREFUheAWv6/053+31r0z3zn4DlmXy+VyuVwul8vlcrlcLpfL5XK5XC6Xy+V6JfkPsi6Xy+VyuVwul8vlcrlcLpfL5XK5XC6Xy/VK+iSQxXnow0pB2x77+b8XE6NArBsRt0QtWYhjKpMsvxBCCGtjuz7D8roxwhOBnANLMkUDEHhWBN7jvogDW7U3ynZrwWeFLEwxcb/XAsFDdKeBeojtcjS+A6ANWIhOS7m2DR7t8Ci2xqf/EPO5R/1Y+GaKz76LcRL12BlIsj2eK4FlEMgPIAhuMuItTnok1s1ER+k4glZwAtIl+81Q/zWQKI/IU2UgCAlIoK3uBaqGWJJzPN8CiCja9RwRA1siyf0xgR82X34ZQgghBxrmPsPfEd+KZWsThLID2qMNCVm8OKYwzftfjtfL75xq5vGY6vjzJaCWve6KW9PfpGsioLTwPfzoCuV88/2/MF7fgYvxbZ/gpt9/9zhe73cJa7xbf2+8LiMMlelUaO+N0ZXeEPkFQ8wRz0KgsU9lI6bYsn3pj/X0DwbuZtCVQDq+nIO7AJJFeszz/kYMyhL9/mgU4gp2Uxl9WRN749b4y4PuxsN6BurxoGHgBKqM+F79OdE8koPybNqXjh1z4uH10BaNsF9dZjsIVB3xjRgbMHc5Rp+4Uo5uCCGEysgBEbYHNYSs88HmjyIEyo6qJX7LKuZiDqplqE+rjxl45zlIuJo0qMFuLDQOJHBvRPMZ4VkXQzk0pHAIT3DunEOx+J1uW1bPG9Kfc0CEWWsGOlRTZrTJHLT6a0qSoF6W5hy7OprHXkyLPn4xYBcvzGtvoi4NPG/Enx3x3ILHRRhHgXAcN33whX0yhZ221lKsCfjseToFEYQC2Wchi625g14eDf0nkH1GcTguF62OEKs4V1fncEAdGiwui6i50G+LvA99uCWa+EMw68iLfuALws46jkEfGyTajIjM87ASn/fH44/E0RHEBxrlqQWl8ePmcVZ8L8URXpjXqWflMSewfYSZ6pshyCGV41ShxN+J+RyPQCIuEnMuOCSuE7Nct/gp5G0bdN9MTmHdEfvIfInDesarMo41ooZnvPuiiJC1MOt1rIsCa3eiKPmaSRxFhnTEVFHgwnGkl8AHZmdxsKC5YRMtA2HxccR9HntxHDDaJno/qNfWETrC9nPFzs109PJYaMTeaGdGM6CKyzK1W2msi2U/xRyGmGrczwvggWOi7BmyfQzfjHlJLd4RpCBtTSRxepFRx7YllrPHIF2hy1Rdeq4FC7OudXvvxbR9OA4CqOMAifkx4sa5V3Wr2EEIIcd6MIvPcm3SEwUu5h/PI9lDCKHlfA71WWSK/Zl9Cc/xD8baWZvbPA2TokA9sN3EvEBXnuuTMQ1fbKG9F7Q3oqOBEibCtOWxH5xzjkhrnicy7YNzoMB5jJfVnkNfkThiIq1pY8yK4ScMP9TzvLZonxnn24KjjLbikRLAzBNNLDDeylx5URDhTjw66odtwocFvpe/uQj2Lh84y5+IThwtAxy1gbDlu2nh42I5exzRxfpumka9L+bv/O0ix3tlHm2jIJY7Cz9urGWYTlGmOmQ/lKjx8ziEvV04hxTZUjDVFsL80vnpFKaYYdjGtJV8Rh97Kt8h63K5XC6Xy+VyuVwul8vlcrlcLpfL5XK5XK8k/0HW5XK5XC6Xy+VyuVwul8vlcrlcLpfL5XK5XkmfBLK470No4lZfYixWRDbit+MBA7g0tgFvsWX+DveJL14YGKtjzm3bz28zbvPzLeAfS8SmBnOLt749e4vbB4QhwnXYek2McYXyFGLbObbDC1wCt28Tf6Vmy0QVa39f9DreR+CGkdBeyVYNYMFGIAWT2ZcCE5guNwJfrOP5iHV82yv5MDQH39dmRB2cb5PfIAqiKN/ivoVzZRkExvKFiKzGsE9LxG88oNKH+4VAe132zQjDHxdAbjykMO3bNyGEEJZAguwXCQtBIkcGjAQRQAXQUQKPB3zO7jElOqCBCjA5unVKs+sTWO4d+xsQg7R3SV06R4df9UScAL/08M14fdj8xfH67Zs/N17/Jvzj8fr+11+N119kCYVxRLO8P+xOeS3epjSJ6IZNVAKTmOKgP2YbEi1WRx/TGGDOLe7vBQY2hbkz7PONEmcN/Bb9x8HAzVn3Ley0gKPEsjF7xMMSq0P/wb4sELYm1mZAEKVbGwsHGHQfvJyF+2P9n8ILPwFcONuHRwKInj/Drwx18RrIYu0+65uIqqOYw0zjXOekOdgQpyTEFJvoXSP9NQMRxxzbbTWjjecgAz+GcgPTY2FgJK70+Xx9SBl6ydgbr8oRUWXUIX23MbwthG3RN87XUswRiE03YjEwkdQQCxFFLOcczOmftF6KApXtqdtKaawZ2IaLC3CpFrrTstXOwAAPIzfbjZhc+nSJ9iQyUMefXaJL+9ucthrKsTTWYHPQyC+Wse5prXbo9boV7UIi3IDVm+H3BF2608MzV1zjDTRViWo1gIAC0amnU4rrFL5+vWFCpMNuOOTRMjeWoTUCEZkoUc8pjDZbknWvo+xEeGPxfMk4NkdWeCI9iWxsP+DIjkGXjK9m/ub4QOR1Yc1tlfYUtEQidgU+l0g64EeNuEWaMS+ZBJqm+MQ6CcfMkHRp+LgS670+Zx+OZeOcqOX6WsemWuIxTEQpDzjVFr2AiMQGbxrFsQJon4b1xvYxji4bbCHHOo32URl9rBZtqJe5RvrrZcRyWmxisSzXsaAi38Sfsl0UNDIl0LvsB8Jy9broW2Iv4ZMWp/cOqMJQAF/cwVZ6WHnf8cgmjGkGztVCSU6pM7C6nBchi+LdTRP/UBPLCQwqaMShxX+qBushDiQYUwXONdpnizoUKwMMDC3a4QiEedtac5TUcRbRnnmsjZyH4Z0h7hbwNzxWiu8l2IdaA9Guif3HXO90ettrY6B5vAQKRHuv21oJHcRCqSD6t0Dfj/XYdXqaElNs9D3xmtxCmw5+H3ky/HhhjGlizpFzoof+NowvojjWpAghjDWLPEIPD3So82xx9nfmtTDmDT0aiEf7tECHcw47/u4AOy34+wuZ+MbRAKJ9rPmc1m4G/pprrZrHknXGdatjmodrYrZ7ETfWCYYd0E02yEtp/F7SKv3M6ns55wUIQnxxMN659MpcyJ4Hso/p7dMa4+swd5pzDA1lz4Pnz6cFWr3X7zuy2OVyuVwul8vlcrlcLpfL5XK5XC6Xy+Vyuf6E5T/Iulwul8vlcrlcLpfL5XK5XC6Xy+VyuVwu1yvpk0AWh5C2+HOrf40t2RtAGNYRu1ALdBC3Naewt1kqYg/Eyo7IC245xg7rBfG0cav8AfduBPoVCEaU6wZp3iOdLfaYE3M7oIr3iKMUiAJs4weiYtESx4yHUaA9aTPxt3huuy8RR0Y8GdInyrBHSYm3LAzU1YCgJprYwnmuLHQUttUfkf4S2/R3MY9E5uxRDwXaJEFYJY5ZooeJuElxXqHMA650Y+ASqJZoVaIGiElG2XJcP0Q0AHGqN8RS5CwzEAC01RnovW3MS7ck1gw4IuNbjkcDd5K1rLekZX9uQwfku0S7PaLtGwNH9AbXRZV60W6zTWmG74QQQtiWf2a8dzj8vfTcKtUt/UQBJtoxS4jhLepie5/u7/cJmF4cfx5CCCG/uhnv5U3KbRW+Hq+vs9V4XQosKewWdiaceHn633uBf0DdZ8vx+n65G6/fXP2FVIaHPxyvH4F7+ew3fyc9e/Pj8fomAlAzYjE73b9uDdzbItP7RAem+FBzNXF8eO4dzPqKGBQgNzboH9sCY0PPsWZ4lvyJlOZW7zKhApbpPfL1JeriEHRfOnRnCwVJO8zAxWgEth5joIFNS2VK+ahhS/SvB1yvka/K8BkUbXU9Rg8kG9zHwfD1mxxIJxE36gJ1O8wBHoxpzbXx+dnB+izNQC0NuF/mg4hojn7EsC3787yGIDE5eyBmUk8NYRVtsjLKJjBG0JHzGWB99gaebhFteG8gxhZ8DugionE4vrO/E6FbKbTfJdrSQry0hV5OC+PdK2gxcqauGtok+pVxNMPaYAxX2XnemxmYNitEQ/wZ+hL7ATE8lRJRJf6nl4fifHoFdFQumXxnMWS57o8tWQhCSwOC2sIBizZGvhti8Gegw4e8W3ijo8WXhugbidRijMSiDmku0MYSN0u/gtZnEXK93xwQaNOcz8lFOZFOK6awXG9gTGfySn3Z+GADISpDjVf1rLHmFP4g6H3TiKjGwKnR3ivDf2lifS5I3zSQwY1xDIEmztlXPI4CbS/iQP0TE8x8lcLfnv6tOMc2/IREZOqoskZULXxzfnYrFNNLptDnwuLGK/o9M5qsOUtTrJG5LjaPHsJ6WGBRU4gy4jqJ+qswG7DWtA18Foifocv1NKmhzksj25ei2qgaFbbQ3LoxLlnvYuhYiM3n0SUjkg9lZz74fsasE8xR6Gvpj/cYp4b3PMzTAj64Fv0KOFejblvbEk/56PQ+E4x3SMLGUQFLzC3Z34gvzmIbkYgqjiKBva9xPA8RjMT38V1Ux5lufv7OpcJ42QHVyrmqVf5WtDPxhfnZddbrcQs75KBGVC2blnnBureJ09xykebeOed2yF/H9z+wFc55iNWlQRftMP/APENgLqdxjB0QpqS5imkz1r1FMbRb+nNn4HOLkN5t8F2IwKaiQvMyrWDGI4mQUGsdS4ZyCsw7+iexnMwvTowKVcwL20S8l8iYlxLPAZva6uFlOU6Hl7Vtqh9xOg/TZ3sCjWzZOBHpoYjvhcScEH9m30T+iN9uhM/GOkgsD7AOis9avjbPmQPYIcqckdCOOszEGie2FYxWHh2mz72bUh9HFii/eMeIRJeDHyQqFnVlrakttCtZ7LSzfMgL6rhq8M6F7YZxSWDwMTEoFsD2su/HvBMfTN/NPtOi3TK8Y7Owvj3aZUkfPOB2kde80P0ecbN8tdKyDXkWGse06MBy5DXHJK4Uyxukj75cLmhwGN9haD19mWLzmZgssv8aqHiiiWmHuG6GZ4lKhyNj2ViHGW0VeeEYzeMZO/ahGHyR68cnCP9mvAfLxJiu/+YzvhugnfI3D4He51EK0+u+wngXpMk8BoDjiPEOyTo2SEOui6oSc5vp8oTgO2RdLpfL5XK5XC6Xy+VyuVwul8vlcrlcLpfr1fRJ7JDNQh8W8Zfn2vhles9fm4cv2YP+JdEBcW8z/Rdw6krsdNW11p7ljgIj7h13LYlf1NP9NXeWxWj45QB30GyMr9Q7fhFtfNmzRZi9kt1HfLF9bXzhzS8HHvGsdei5ULx9ja99Kj1kuDeiWIbzrzxCkIZcKl+usua5m3ZvfCVPyV2xz6syvo7NjS+85A5h2IRRh2U/7AJLf39vfNXNXYIP+KrJOjh+q3yBeURdXeHPj0hTfu3Tq+FzsSsZX2jifqbsnmD9NGjFa8vGULZ72ErJL7/iF6Lr27Rbtf4GOxe5FaLjF6dMM90/1slr3DMvv/12vFzs353SXOhfFeX8YotfG3GXD9qzNHYLD7us96irG37VAzPk7ufNl5+n6zv4LIRvHt8hPL7srU97Brtw/sXQU1k74vkVZ2nE02XPD1cr+L3HTv/ScIFr+uONsouFvo67treG6bFsN/yAmnZtuJthd2Bl7Zrh7hO4GH4k1hq7xvW8oj+i3vjVPT9hnRN3YX05OiHL1/Uwvqygn8DuiXkfnp3iM9Lhrk+OYxwjNwiv7ehdzrB97j5aGnmx7msEkTm7/mhwTafPP1bIexU/8cOHqOHIXSZiRxDH/HRf7Jgz5hFBqUOxaxb5W2CsK/iV74zdstQyfv3KceaIcYzpFyio2BFl2FvND3tj2ebsQvpY0tLirqba6Jq099LYVd8ZO+VSANjknC9Bc70vi52uIl/n6YsvuUm7yfQvdUXy4mtd5EXJu7DlWf1NzyPVchfx8PG8sbtRfpGLr8ONORx3K69FMt3Z3+nSxe7GXK97qzx9fn6f67je+ML6QzSn/v+4JdoqcP5xviM6hHllGMMIH5wmAI2149hqK/Tlo+Fj1edE39TD0Fa4U5x5aS7cHa+lz4WftQOUO4ez6BO4e6wxdn4zfwujbqlC7Nw9Dy9tguk899R8pfg/fh+bkrG3Qqi78Jv/YTdqe2FxrLFDxM0dvwgzpLlAHBwvc9GGSZmRJvOu+cym123PouMwjjzo/qPHuFdouzjEejHFTYpVTVoa/bfYDZieLfPzMnNXW4+tcY1oUO4GxP3caEPuNGV9xXJ+iOWbO8g7vc2fph3Ck3bg/JR+yprncBd87CtiXw2fwzsH7hZlnXB85xyB6ZSY2xbxXQN36ZVGl+3EOK7bKusz74ShPStRn9xJx/ciIAlwKxI3Pwv7G9ZMxq7H3qg3yyYYD3egDs3ScEuyfFDNtzB97ljM9LykLqTXPeu7EfaLHYCcf+DZI+ysUDx7Z42Fnb6jUNQVohMb6ZiBODYzHcZHP8n3/m17Ppc+hdf9F/M1RCN27GN3Z9fo6yE5J8e1sX7SiAlimULbYz1jvnJk2fACqFR2U5ed/m6QeW1b/T21JatPTEn6SVLrMBfDTkvuvpU+IeaD7b3QSQvcaZnBmdF9ca0n/Y1hK1F85SD8h0ldYnlYZvTVWH4xLtDGBQUu4Jo7hLF+Y36FrZ7TJToxFuvjL+ukCHr/bMU7tOm5mBZHMOZC8rUR6nOCgmTNpyhr92urzaGexh/DmOviF6xRfYesy+VyuVwul8vlcrlcLpfL5XK5XC6Xy+VyvZL8B1mXy+VyuVwul8vlcrlcLpfL5XK5XC6Xy+V6JX0SyOIuhHAU/zupJa4B4Vfj1mvcxe7gJfZ1N8a25gzMgApbrK1fqLXdxw22oOcCIZKuiToknvce5dxiL30ZnyU6sjMwwUfBHEuXK5SH6e+I6hvPkU73rjp9y7jFG7lGOszX1sA3DtjpR/WvUqteRyo0RgsRDb0dOXCwH2AcdkT84vIa1xYSbkoWkjUAFWLhi68N9LBAZMb4r3odEWCJbfuI5G8mHiXemWgPluAN8U+djuxhfebAjx5hf1XM4wZ2zbITU7xGefbE+uL6C9jtgejhiHe4+u7vjff6X8FWlgk9w4PLO2AZiK6oj0BDL/cpj79OPf7tu1+f4vsesG4N8MU96xYoOYEcAX7DQGMPfuPGQAZ26Af3QErlP/r+eL36B2gT2NbuN/9ovN78OPXiMrJ0joWePyKy2T8eZ/Qx2nmtoCMYBZG5K7QPcdWNgaV4UNIWVBkDLU4RW79D85TI9yqwjpJ2Yzpq1AInKsZFxH0JxjE34tijaAvDB1vNJvAnKMhBQVZaGBAr7pxx0GcomOSrzEAHiSMQ0v2VQK7ChnTybljGPnHA33nUAdOh7a/gg1jQg+jvxnwl9n1rfLHGK7Zhw/5hYcFHzJeO91sQR4N8p/lbEJOlGvGwPxVKOUy8jWVvE3jnpxraiP2U5SSrjcjzNeKoZxxxUEXbX1xGhbpYxDePaaM4bJOlQdRujAlv3k+jf1+qutMTLQ18UKP0cYYVqGHDgVrY5SmsEKttHo5ZR++JNJU1SccjJUS7EsWFeRZnYCKTnMTiMnLjci4ZDPxWabSPdSwJsXED+s9Cq1+q18AdXyJieLWjDCwd2fbieA8i7qbH66E+xRzG8EFcX3Jh3ytlCOHJGKwcc2P1jQrj73JGGajcwPpNpSn6gYGEbUUZFLymwLq2CEne/GXl0fIruiPmIg1smffDC496EGka9VYYffZSDbjfxYWA2IXwWdM+ePAx+YV2NRXfpSIakXVbibmQXrcawl2EgY0JhDeRwWa+gAg1jhsQfTwG6cTcM13W4hUafTbHXyI1sQ4hTjdykIlHJd742KQ1tdU+C85PF6kGcpyfwTizGGdecK6CsMT3cvaJda+JIyTGshvmxDhiSLIrRxEH3bX0MTo6lH1/CFHgaJ48NyaRxnqQ74K4Hpb36Ycm+pk4JgH3GbcxFyOlOu+VY+aMtXgLVCzfIcnlKNcY6S7RmQMWlUddsd6Ix5XPNbim/yael/GcrtmXi87wDYbtC0QoOyiap47vVDKxXtXjlmx1XBqIcCJkOwUbK7DpRp8h4rVBfBWHOhhFIdaSMRCRxRivLbw0scK5NNAURsxPU4g2thFH34JzCMMJC7vFOzzaGatIG3fF8U6wa9okEb+5mG/j0ZK+YogT+YBd8+iMzugH7GR830t3p42pAvFqzPGITxbjEdTlqTwZEOBD+JLtw7zSH/E9NW2M/V24hE69DgrWWdxCVlg/nLpYGO9G+JhTvnoRuY4ZF2h5cWQT2gr10rMN2Ydj3+fvKTRJHnckzqkSR5FgbBBoar44687yLSSOg9DnGSI4O0uujyWXqDeQ3tmctdmTf+0Q8+U7ZF0ul8vlcrlcLpfL5XK5XC6Xy+VyuVwul+uV5D/Iulwul8vlcrlcLpfL5XK5XC6Xy+VyuVwu1yvpE0EWZ2EXfxu+Bpqg6J/f8nswfk8mQmOLMNUMfE3fE6kA3OCYJpAKFjYU26CJVLxCGGJ7iXkZNrJnRtmI3MwMNA7D7ImEwVb2x1jOawN7/EAMLJJ5g3SI8mln7M6+mvg78bRHIGY6bNm/Ic7WwhfHsm2JYcPfuRud9UPscTlnuzlRZEMeZ+ycZ3kKlsHYdk8cREqH+GkdO92I+HqEEfyJ8XKnoNC+QHxHxHeFoPcIz/6WGai2EryIA+qiim1L9NqK/Q1lZrtdoZgH2iSQDk1znpf+OwlZ3HXLdF2nHCxYftJMuoScqItFyleZ7r95ABL4m1+envthgps+VgmGWROnhrgXAmWj20epIM/W8ClEIB3blE7ZJi9Uf+87KU2gmYj4+e3vfjNef5GlVq+b6BWAtsiIs6K9X4gpZjdsFYxE9kJURQghrFC2KXwyMbidgRwXaHGjrQSGRmm3OdhhIlcPBtqD0up8TjrsY/SlO6Ou2A8FsjIWU6CzLTSvkZcHBL8VGGAlHpgvfeeR/m1G+a08Pg73jSjY9w6wlRph2K/Xgm+k21bCqej47zma0+aDR2p7wbIbVQEpdMO65TzDwL3sJjCmAh2Fvxeiz1yGgdHQqUdiuTM9LMdFC79KnGkl4hkjUcN+iIgkruxgs8V8EYWqYYLNOGb4oFrgkKYxgeK+giC3EEWPKM/SaLfcaFvNbon5IrNPy1MIT/DJMzTUP48G6HPdbgRW2KjzhnM7TNw1TPSq19vbqh+Rb2LJi/MyL3F9CUr/qS6tz4+hqb46pzzWXI0i/py2l01g0c02wTV9wwLXYgwiXjReWm0vj0XBcT8Ta3RLcxBjC+IaLT/NXFlZiXnkernlJAHxLY01ZW6s9c0zFhQRLcpxPjd8ySUy0asvbB9LxA5/CNTeQhK/FD33UjRxCCEsYltYaFGK92s1xBNYtoarFGU30I28tsYxtECL/rkQWMEhT3gO628iYUOZPAXHo7U4gkLHv45oUwPVySOjeJxN1gPdiPSZxyXRpRwno23zKJsl+5WRF2G3xjxHQ2oy34JsSeRle14np3TSZZ6nHBCDO7QR3w/1FyLUBUYS63GibeXRCzEvmO+3GEms9XUuyqMjLRlnH4/AEAhP+Foem9OKduM17RBzF2BZBRZ0RE3TDlkK3FeO/wghhEagq9n+5+1cwLIsVCnVGk3LdFox7p3uy5MGiCRN94kDzjPdU5c8AitDWyHMMOfksQfWurMlEpbvJ4liF+sXoISjX+NxHYKkK95Ho8+gaBZ+m/Mp4fvi7azWffCcMYV43Exg42n7w78oLxq2NtdDCE//VRDljLVCrKOi1e2HDSvQyERxGyhhEU1x7h9o40ejPOKdOt4jiOM1BJMeCNuY+Q64ea4y6MYFyRdpVjXbxBjreRkj7S3cvOFLJNIabWFM84b4W6LCOz1PnIf3xtpIQwaHEOSxJANKWKDn4Y9R90vaiviNhGVG1EQvR1sVPstaOxtHqyyMbpjJwUEPNCWR8en5n5qPD5h7PpXvkHW5XC6Xy+VyuVwul8vlcrlcLpfL5XK5XK5Xkv8g63K5XC6Xy+VyuVwul8vlcrlcLpfL5XK5XK+kTwJZnAUi6tJW4XfmVuXz35G3M9Aeq2DuGR91xJbsAtu9D5GNQGRMg63cq6CrBwriIHAeBgZPQag0omgzcFnYEt6grl7a2Nte30pu7dTe4Xd+YoqHaDKrrQQumvdTfBammBpQvXcimRThNeK+QSEsBABF7DXL/zHwgQeBsQSiQmBrh8R1TAz7zLVRzY856/n5MpNyIOhGQEusEcWO6Ai0G3HZRHQcDez2+ByZJKxvA4tB7fpk8VdI/z7ik968/SKls7gdr9sOEGbwL7ISuF+QM7rtJoXJEwZ4hfD9/d0pTaB+3/fJa9B/sUqInSbytUa+1opfoy0RA78EvvibJuGTv/jss/F6s0xg8r64S+ncp7wvAap+yE6444rw6lkIcx1vbT07oHr3uEdUyiE0QRMRyKXASGVqmCF9gn4eifxC/ojpJcpnJXBNhs9CPAcFU7idQ82YUc9TaFvLBWxYNtjQxuh69Ctb3B+Ra8SqAVnTWrg9Y6y7Q/gbpW4t3Ajxxk1BBBIZWeqjk1qivVmaJdBFFXwZ20T6fWRFKUdrjAuWxLEC/IOBcB3TNtCVli1ZmGI+WxkozqEczAdxgJtW9w3EXzUCscPYMV9TOgvvrPCcyCrrqiGWKkmij+O/HK+ISTbqykLfVIZNasdaLGfMg825CgpUwp618KVhV5ZJFoKADYwUwizQ+Yhz7Ua8Ep4z65Nxp+sN5pY0YYkEPom21Au0F8fRFAePcmD561z3+8zv0LYHPMe5XzMDX0wVRI3jckAW0sZqkT3YtZgT6+nQNy3VENPS1nFn6VyAc70UZ14aUV8CkG0snzZjHBH1NoEppi5da1j4ZOK4B3wx+6Yg7BKFOQMhT79P5FuYQOguZtSbpUz02/OIeFyEdSTQnLiF+uw8jHBH0wXzNkCRAAAgAElEQVSycMMWTvVTkXlMkYEDzPpzXxvCy5FvU+39JyYO/Mp8TpuHPBXXHsQNd8JW9HGP/nvoxFmnI0mpTMEBhxDCDk8QK8j3Y0N/b3u9TTLM94VVA7+Z88gEInaZJssW19dZm9Z9crwwjjS7FEU6XOIe1+WC4szKRXkYH10gMbfjPDiwTqx5NZPB+xwYDlH1xNYS3Z7qAvXd6uvonnEANZ0BwSyPGDj3A8ImGLLnvJqTRaJdYR8GprhuaZOZ+NfKUwghND173HT5e2WORFfPJUun+ICneWmNeSYxuPs4jpZ8ByneIyNN48g5gWrN9PSpIS8W0ln6YB3tyrilfeBYupgOUa0ZjzNDXjlvWuBFMW2cKOdMTmSQ5in+RgxkaeVZlPobc8bH61wcO0Icd3sW1kJaC6wx2xDlFDh7Yft9DEsbB5aaSGnR9nz3CKQzF3a0obw4u92IKtb7WM166wwfLGzlXAKryzoUmF5mNhWiqfR+TaS12rY8fs1478xxmb6pYSW2tMnz6xy/FbVEXvNdTK5j0UUfYxsij1zTD/aZKXOFEELIebyYdCAIrvvVjFjw/nzd2XPMz6bjbsQ65fk5nzmXNtRfeHTGJXPVl8xJP+0Zv8vlcrlcLpfL5XK5XC6Xy+VyuVwul8vlcv0plv8g63K5XC6Xy+VyuVwul8vlcrlcLpfL5XK5XK+kTwJZnIcQruNW5P6F+JqdgVy4NpEfBtYQmIQjtpWvIsYiJ7pScnf0jBH1hAcEDgAacK4LIA82+Psev6G3xnZrC2VolXkQMSwC4WkgdhruDgfxY2MgjgeJOiSuUaCt0uUd/nOTEVNgtG0Mf4e6J+ZDYI8RBet5jlj+fLAVA7FmoSaJl86JZjbacHwW+a4FeiVdE1/8FuGvsa1/TyQwtI22VRVEBBArw3YAohp1/oiylXzWyPuQx8cL8G2ndPAfw24b4CDyiDKurhJQ++rqy/H64fCLlFfE1i3XKQ4yaVbJctYNOvY21Uu9O4F2P6++Hu/9LP9+Sh9wiQORQqhbtlWG+qc9D+jUlNMQHhD2mmjPKiGL9+vr8fqzmx+N1+8f/l4Kf/eQilb/LiWQ/ZOndIDzYL+mLRcZkSN6fz/muk0OPrbtiOSwfNZleofrwQ4Z9xF5XRH7CGPuDLvd4TbrZQPrWipZJ3boYPhgonKpyujXg9YsmxE3fRbDN4Zv2qAuiMQZfBaR27TPg4XmQxzXJkJEuWnMBUApDgXzaqRpja/aeLib8W0bJ1srgWFL960UU1tMt9W20H3tRqDvOEYDDRVtmEcwWFjKPfx7ATw84+ZYv4TPJPp/mPNZc7879CsinVnjqxl9v5wIwz9bWGEBHBNoJvyhGFBpehzE8TIdKz7aDfteJxA/p+ujUcRL8Y7Eomr1Zk13BWrYSIdtSEzxnrXbKbYi/FHS0ciLsFsD22b5Mi0O4oA5/LMyWIYC/Yr9SauVpYHSt8QysPxWXx1QsHyOyF6id+fYB8MvX8p5/8iaWt+c6YXZZl8qLT/xsmXseTxK/AXxkjPwpwKhj+iImdPQy7Js8DWBGLwPb/uFMH2rPCnQYjLE0/uxBgTWLeHrxDE0Bh7tpeL8vSBijn7FsKEWmNnCmhP/CSq/eIz8cFv5EExxLuZ8RP8NPYQY0oC/G5g+I/nSwKLmE8fsdPk0GlGgb42jJLQjoax+SjRxL17oAJdJfCKPoBBHwZzPf/k+oyZpmMeCccgnflPNbQilmDud4ieukkUosOYXaFHEJ+wJ81kuSXIFXSqWrr2OwszFGsx4V8d0YvmLkm2s2wFRj5I6iWOisLAoeEQL3y9EeyqMdaRIEyOJQHuKo4dQn+xvsWxEqPI4BLZ9xxkv8Zuo547HN/G4GCJaByStMccWaZrzcL6zRT9QqkvgZi2/R1sVYVBOuhgeWaFMKth/BOKWx+Og3UT5gRa1joYY+hPHoly899Rxr23HPo5yWk5ztI/U9kSv8v0y16t5p/tD6qXjTtske8uL6fFX4m7P71vjyBw8qjhigejhhuFP/yHitePLBZ0wKyRGAIGgRn9rz8shMPliHGX/sXD7SRw7iYgfzEkimjEW1ESoI0KErzA40G5zo4rGnIp+arUb1pQt/ZReZvrBbDguxOqbRCqz/Kif0vhBKRN9H++PYzxyvo06FPZJrD6OHhS+HpUuxlEFjcz8sbFgq+IEO/oVzpt5vMrgvy9deH2EpevH9Du+Q9blcrlcLpfL5XK5XC6Xy+VyuVwul8vlcrleSf6DrMvlcrlcLpfL5XK5XC6Xy+VyuVwul8vlcr2SPglkcQhpK/gjtiG/NfYTD2hb4oC4lZzIll2n/+bcY+s1EbJEoRFffIhRLom5ECgGIicSVIloUWIKD9yTreBeLBGrqyEsQgihB56Eeaywxf0q5qX5SLixVXu+TT0EiQ2+UZ7LBNoyPfdABCNwGfczMFJDHd0i7rsZxXweKHQS8X1H3L+O9Xg/oz6XqKs9cASWFRBrPKCJGLb5ABRUazx7H7N1DRQCMQ+VgW6q0T+WjBDBielZiHiGsgG7g7o6zEAZb3oiLVLej0CobMto+1nK4du33xmv738NvwI/0eSpXxOtQezhVZ0wyNX6cbwuqhOE6fbhl+ne9T83XudVwgHnRXLLD6jbLX0MXPe3sI9N9CVb1MPawNEUXUJU7Ncp39/77PfH68Pd3xmvF/f7dP/+N+P14yLW14wO1BoIpjXtsNPxG11EZ7RGeahHtomBC+f48XYiToFDFoiqhPMgPvgB6VwbKPZHA+NxHnMIawMpJfCwRHsYZdZk+YBr+G50n1AaOLUj0tni/q4b8pHuMcklbIJjlEAG53qarWJ0xOeKsAhK7NHR8Csro9pWCqqvMcISlS/Hf7QuorPaahGeR4oRU0xJVBvtA/hV5GsxtLlBaFoQD4b7a8SxN8bAPa4LYNNG/L0xD2LZiTXuBP7sZRIoP8wXaoH/0hHDQmi2IU4LHytw0Ub/tVQamKThkmPRQUSXwnKOa8VdYwy2bFtTBp9RGHM1gfsjeg/hieEd8lsRhYV2IO43z3Un81L7WBJhzupG3AcD38sjTegbOS8a6ryFvbFsnOJXiK8U/jNds60q1sXUEsOwScqyTw3NlBk+NZux1hHxfST070ul9c85KCoLj66hgUPQ0cQhJN9I392JcZGXetzSPuZXKPNaGkjHJdKsRdfT23DAEwuE2YwsWZhiSuRRmc9lQMmxbERAd8wMOnBBpKTRmTS76IzrxYVrttaYE0+hjC8dX6aUG3ZweTw6onNQZh1jAX1I+p0yn54T35wwxAqyaPXEKLQw5tXiOcMOzLxc0OQN3+HwOAoZ43hVIu46zmclahlzzy4dgsDVE6+Jt1yY6EHB+D3lw8DDNhi7OV6yUsT8ONffm41Jcv2AcrLMVny9WANiPptzrRLnAliXF0Y1dIHvZYiLJKYY+Fesn3h/wBDP6UkWkpXlFJMeBe/ZtzremfVJ1HWFeutazEkD1y+IB+98BlSxhSmu0JU6rOlbImEN/CjH60wZDwSqHGu9TmBgMbfkcMh32fQgik/k+2UTCyqOGEjlEShWMQaeI7OzlmGTOBZ21hzG6B8F54Lx3Q7r59K5XyYQzLgvuOC4H/Ni41Sn/YSlHn56qBXxewHnJ/BTjFusZcQRcfr7pOHZirZptDcx78GYIwjbM/DiCVnM6Lhm4til2wFFxDLXEEMVMd81FkT0E8Ta09tY8+OpMd06Sog+oIHPFsZnII4bgUs/XbeNfjQA50Jtg7zkeBfDubrlE5S5Q2uYctZi1MfYkRvH6fE3ip7+LuaFaHVzfdcJJ6hnjHlU5qIf7YgMc/7xvFMybWVmXnyHrMvlcrlcLpfL5XK5XC6Xy+VyuVwul8vlcr2S/AdZl8vlcrlcLpfL5XK5XC6Xy+VyuVwul8vleiV9IsjibNxOfoVt0I8GA7OKW6ItfFwuuATp8h5h3hBBQBQrwhA/Nmy9J3ZvMQMH1Iqt52oQiTKY2NncAh2xFriCFPlDz7IhHWA+igswyWu0QwYE9N4oD7GTrKMsXh+xBX+JDO4FIishAA5sn1a3CaIh9/F6g7QtfPFWoGn0OukMBAPxXyN20agTCyu8IfbAaBILKTroxsIoUobxXRnPDmlWwCIs+4QioL2vYB97Y6v/Itf72xuU7X0sv2WZxGK+F4gVHZe9MvA4RcwLsaFvb96M1/1viFzQUQxlkSBqLfLSd+n+HfAONxEzku/ep3u3q/H60NQpzTKlQ0ziEWWj4yb2eewHhkkUJFGAk/PNMsHQf3r9eSoD8Eqf79J1jXIsbk736TslClRHeFBEM5cv5BQ+avUQpD3NwTEOYVrJ1lSfk8ggPV976w+MRzH6FliTg4FwI7J3Y6BA6D+u4v2dkQ+iRzr4evrg9QzAlazn07NLC9mC+yXs7QifvUXff5zASxfGtIbtKfBorV6ex1y3p2UMz2bdWHMRQQ1N9bk25g7E4H9siXkO8ksE9YCip78m+tbC3dJWO8vcWYdKfVXEUiOSivVM7BLyyLHB6uOaaIctGXwCrQ40jzEnJeL4EG1rbWRjDso4m+EDNQyOgBIJTG4Ky77MOTSfJX59qrvL4wtS4NrAs94QPcz2ZPqct/bn9yo5sU3PGdhHC5E1JfbHYoZdHXBNj83+LtYQ8d8V8n0JVvZpePbVQvieiBabgSa2xLIRrb5S4rGQfv0sOKIRz4wjKy4RUZfVM+Geal69GX0c3SoTSE3khaY9lN+YFC9FVvS1CfHjAnH3PO1W1H3V05foWiDuS+rTUiswbOfzs+fUY/wo47Ej9AylsEOGJUoQfgp1kcNTEhE+INzoayR6Ti9DZ+HRZmDbLtGH4ItzZbwm9pdYTvGc0VYV0e4Cy3n6h4hmmVcLF23NCa3wRvDx7y+veyKGL4mnNfybOGpixvimYvNmNHeBeXCGwaMlZpQIf9ZtzFehpR2CPA4CReBMvUYPXRhnZnAMGPDiFqYwN96tkKprYXizjnV+skVOiTqBS0T9YI0u5xxsH/X2iByVPiP9nZhTriWI6MxL3Gd4HokQzpWJdd802lOULdfvM53hWR4zwveRog0NW+V7lg7vAbtWt7khzhrr2ILrBIGV1eMQiN0sWSvXyYvo+w7sm7QlA31LZdb7BfFsHF+Q76xnP9Ftn+skgS9Wn9TFfLQG7pYIU77v7GvklxhvpS7yXh9/c75nQZjMGHcsTPXU8U09jx8RqGP93acl2oeGRibmnPFZ1wJ3a/TDPPpYq+y9gqIOQb7Dsu02qBr6JHG7fM8i3u0I7HPqSwVfShpHcw19r2vTe1KO7HWjt5V8N8y+nIKz7/XK+l76fSLH0/0WqPQCZZNzPvQhHp9Rn7+ntvHj+vs59g9xDJCR/hCPNXb21iBl5DG3fNyQpjGXFW9ZmH6h2/7UOv7SedsHYY2VOObVpy3fIetyuVwul8vlcrlcLpfL5XK5XC6Xy+VyuVyvJP9B1uVyuVwul8vlcrlcLpfL5XK5XC6Xy+VyuV5JnwiyuA9NdtqKzq3PpbE9uezitnXgD44IuwUugIg9Xu+53dzYTlzjWkMdVMAlLIhUMrB2RDZ+h3/gdu54fQA2ZIFyFtzKDQxJg/BrJE9c5ipLONVFxAocDRQmMWSMYwG6gMDNIM0C2/cP+M1/G9NaEM8G3MgS9UB8cYE4VmiGlcDqnT/7aCAlrwXOM10TBcH2rgtiYNAWfUINvI/PXiHC90jnDdK5R9kWfarFFcr5NREyQIF8Hq/vYG9LoleA0n1LFCYR0KiLFXEmqP9jMWA2Uv7ugIl5y6qHfe6KFMca7fMVyrACjojo8KGO3qP//BZtsiIyWOA/Uh73MMRtnnp8uU7lfziegK3H9fV47wc/+KfH6+z/+nK8frf6erz+rErQvq5M4DbiJ3bLb8brTf3ZeF18fUL8fv3w2/HecvV/jtf3D392vL5pHsbrW/S3OyB+Klzfsi2iHzii3Y7ETy3S9Y/uElhu85ggttV3fzJel+/T/V/+IGGdf/+br8brN29P5f9/gA3Zog0r9PfPCt1nN7AV2jvRVffdKb9se/bTK8krGi9rYqwQt0BUCdTj6T/vgAR5i783QJIsBYojBSKyT+Cl0A9r1EsZy9nnRCGl51o8t0L//RZ4FvrMjYF+aQb8J+4JpDKK81AA9cOyIZ0dysa2IA57DGFghwvEx7Jt2JxIfwubOBJ5H9NfZjpWxhLrjXa7IVoNPraJ/o5Y2dLA3ZO/1RpYPY5BC1Ee3Fee4zhKG+8NpHPPNiHCrGB/Oj27gPksMLc4lujXyGuTJ/sU2CX0t40gXZ0jTVthshhH0CcqtH2BfB1QhyvUOZFJh6FegFi7LjF2iLBqVgT2ifPJJdiVywGlZ7QDkaQatisEOVfMjOMlKu1ZgVFK13sDO7Sw0Kqw1UvxlikOA1cp4gMKjPVPcllsL9qvRGezvQ105Qxc5xQOycJC5vDNxH8xnVbMw9Gf4ni4ghMoiNGGX6mMYx+4TiGymVi/KQwy4yuMY0E492aa2nEcEmGl24GJuYJaUc9qkFEW9lfEZxz7QIm2JZWzP/+7wMBirlbTJo180wcTK5gLHGZEi4n5NuaBmBPnM7ikAjeMOMuY5k5gU/X4BI544viApxrWZESoL4wxOkefEHhFw56GdwghSFsYqlNiF4HEFUjndF0TRWp8u67hdmlXvTEnpd00lm8majMD9lHMm081k9EOiQINxOdNf3/PsUbkUevjAoFotInxLoTHv3DYT2ho+nTkj3kVE3iOI8AndsY8WEEmE34phn+2m+VHxbkoRh4nZOGIqRcj9hSU61n6sI+sIYKROEjiHeGnYiPJEvDlCuJmEK67ONahDUus6XmkySq+68jwzoMl63g8T66nTwxurptKGGffeN/TZHSeKENIYXgsGG2LeSkwaGh9jPbGuINxLBnnczWPKGMYXA9jkMAuFwZKGPMcVm5bneNZT5HnZ9cyvhRHH4gZxbq3oR+AD0QYlv8ApGkXF7s81ufYpDIQP0rDrYWf1N8X8J3XgF/PjbGwE2MEEK7CHWP+h7tM8zisKzjRgH9rW0SI93AcLlvyumn7+ule47O9mMtijOC73K5W73c5xy6+3+D7hSEj5+PpKRJc8r0Ig5c6qrbCdc53ucWp4xaYWLI/tihPBttjXXRARnct32ERlTvEjXrDBJrvEQS6umMf5zF/6DfsT9He2d58r9bTN9FUcvYl9smkHrbV5FwbxnchPCWSLzRo4xzzxbstrPWJehav1sqzOGr447ZJh8t0+JFiyd+TiBJGxmoiwHlEijJ2cz7R0JfgPX5njLVEE7N/TM4RsB6TQxTsFml2fJ8T9HTyJ/+GIOeQbWsNhvCH4jwu2KGcbJz+zN9NxNwL6RtHqPA9CvtYpT3AIw2M+ZQ1/5k3Vzt/VsyDDPz33Fmb75B1uVwul8vlcrlcLpfL5XK5XC6Xy+VyuVyuV5L/IOtyuVwul8vlcrlcLpfL5XK5XC6Xy+VyuVyvpE8EWRxCEaEFRAkFgQZ4GarFwpNdGeEPxn01jhei3D6WWCfEHkhUnv6b+yGGzwWSA8jaGelbqGeiK8sZGK1Bso2BeDPwm9SOzIQYDTGbO5RtS5wE7j8SFoKsvDWwUwJ1FWECj9gy/wbsgiMYEUugbK6Q/gO22N8YWK4Bv9IgjhLtfQNEQTej7tmGJZF08f5yho3fG5SROWpEfk/XV0B1sD4FhkQ3FVFvHREZ6BKriPao0cjVVcIeXa8Syvi+TQjiDvXcIJ2NQJ6lNDW8VrFPwLcb4Bcy4GFbBbd2FqHhDodnW2BF1sSf7xK07usiITSu3wJXcfOD8fq7Nz8ar+92vxmvH37xi5SVvxgBkvfJewrUINrhDgUisqdEvfHZdyjzgNdmv9ZQ8iE8xXwCJYM2fI9nb4i3iNiYGzUGiR3+xhpfiCqBW7lHGGI3B59NPL2FIDwSDwM7JCmGGOKNgp9nHV9bxiSIH8CJsv5RbwUxNAizTsxA5JvJsM9Oj/ONgR8bnq0F8jH9fYvrY67XLRHMvCS2V5s02fMTHVNIcY6y61lH5+HXFm4l18tMEYO7JyJLqQqRV+SDCOIVxlFinPpOHxAsVMyYFm0WabI912gTYlOZ30erjpR7FqZ4xXFJ4KBToHv4tSvOKWIdWe3NblXz+IJOD39kvia6h2y36dGY892l8NnPP6vikoMsj2WIVr0wL/TT43wObc8jPehHH4vpb0ytek54Jb0M7PfEG3W5vozimEEMrcSPD/E8j8oK4Ql+m7h0A9NMpHlbGDwoJe7nQ57royCtDdvrRW/Rc9Yp41eH+s4NXy+YaPC7PIbAwsmqcRhhic+10NESg/w8ulTMbRBdg/Zei3SwDkE5aYcD4nkOEpX2WfUva3tijzUcfwg28t1SafXrCyR8Pe8HfQ0qcYOndmmE/RoyfMylKpQyd0Ffg/Q911rTfrJX7PBSZC7RgK2xgNHiNOdKM9IUbWjlVzHbOWXTfE0IIeTddL+e0otxxE+etdD60+nwfVISUcq5mJ+epzMH+8f5Zm6sCcRRCuwqAnsZ05xR9t7o15mYqxrvXOI6nbhKgVMv2d91CxW4SDFHAppZfU78b7ziNCcXRzmlWDjkS1w7olTHGmuNMd22veHXBv8pkOjwXS0xvEZ7FrC9RqyruGbGcTYR0SqxuimZrjP8xAy0u7ZmIsZY5BtheIwEcdQS8avHMxSZfpnXZcbyGHNIND6P0RCkYGJZY/QNqqcXSHjkxXhNK/HSnLvw/vP+Q9wVeFyelaejfHO+E+zO67wRcy+i2okdTu/NshlvOXsF5y/R9zpKds619GXn17nR9qJuYcCiX6Odi5y+hO9hdaS5do8I4E4w4fWysWrLHCj6mMeGRxAgnUWR8ppbx0eBb90Uuo/T1iQco8QwDyfc17Qx9s+XjemZlaa1dOURj5nuP3P42Dyuq8y6EpHj/Sm6WwsENu2dfm3oK3xnm8Ou6L/axvD7gvePeMJ5n7Dq+9J2eOm87UPT9x2yLpfL5XK5XC6Xy+VyuVwul8vlcrlcLpfL9Ur6JHbIZiGEMv70znPJra8kH+IXIPxK6QpfUu/59bjxm/Mq6F/frtW7SXL3Bb4UnvFlIMMsjbINYbgrIpuxQ1R8zYqo+XVFLr5UOv1hhzxtRZamd0vs8bUCv6DiFzpvLviAmrshb1Ee7sBc5PwqQs1uuO7Pbz4gDsZ3JbZY6fl6h/u3YmckFL9SbLmTTHzInu5zd/aD8TUTv3Dj11TDDqXv8csSsXMUX3gFvX0a8QUiv2JM14MtHHq9/3B34zXy8g5h2JeY5lvk8R7tWQ9lFl/KIs0ZfewOX7VtMv3rvVX8sGeBPO1uU26/XL4dr7+p0k7QDDtaj4h73eDrIDiwBjtQh6/Dy2/THsmr3fvx+qFABnG5xBdmW27EFR9y4cB0pYqW/Aq32SHNVLtFm+6/3ybLLrMvEOZX4/XuH/1yvL4t38f4UppVKnq4xleMhfhyVPeBj7i+QUGr86BC7AfiK0HuIuHB9dhV2AgXe7pv2ZvYVd7xS0c9r0vEzQH3HeIfLG7fn/voEEJYGTs0LDGPD/zD8CU7bIn1TbEOBQ2h1duNDtT6UnxKxzm7rcSX1ynNtHtwOm2WZwP/znHimj4Tz+6VL8U3xu6cORSJTNhnysw1v0YcdgnO2D1naQ/7PCCetZg7nO4fjL5ZwO/tEGRj7BCxys+5yOB5OIdj/q7b5FgO3PmGPiFsHOKO4sE3rpDXCnWyFPOm6S9oS6R/hy9NF3GcWBl5ogr4xgNpENwVzC+SBTXmvM4F4WXODjPUBZ+15sFjGNSDtSt2adhQg7JxTiz6pFL/Fbs1aS4X7tCc2nm3M/wHu3gtvtTVtUZ4sdDibvsYpikNX8uvwPn1OorMrsfdv7QPzT+8dGfrU83ZFTVozpfCovxcDyrzYGqOD2T9NNyd3s7oK0M61kLBUCV24qbLzJiHB9IOYn5b7LMRO2469jfcN+qiNHbLDrYwh+Jw8S5JPLuIdVejYWva78s2FLy6auO+3MB2bhelvUcWcegeRO7a4h9mbJmYkLb79SzNCeWdHkdn7LqwdhJoNtcq7ypOYbFL0chXi/oprJ248B/DmNqK90ZJNecQ9B8MI3YQoV4ucLFzqr544Y6bObs4xDyUBBXOi2Sk42Wp/F30e2N3JXfz5AYlwtzpGi97q42NvtEZ6YScO8u5lbI9i1tslNJfCQrJnUrw1D12GQ3+w6AuiJ3FCLIAXSsTu/qs17t8dxTDir7MvOp1xZ2uvbETV7RFnKQcrbVji3oQbaxXKGkQ3KVJctoQT1tjhyz9jjBmlNnacc33SYoNlXgPxN2ytPG6nx5Hrd3u+dhu0+9mKfHOw3jf2eOFAPt+E2lgrGO2vew/rHz6bITnDvvAHa1DfHh/KaaB9EesN9KyUG/GmoQ7NocNm53YWYzdgLQJrMG405BqSaDgday7vseO00vXLDNsZUina2mzKC93dBq0ig71VqKYws46xhPLhjSt9QAJanw3LeY/LCe2Rg7p9z3erAm6AcJiZ22HUZrrTi7m2N8bZawR61uxPVvvTGIXvHg/qNeR1rYyrH6flAR6erZzgetSZL08i8+StDG+iwi4z3e8KTdlHLS4E9fqm2yejMQx9LcC19J9D/bBPPXqtSXWRHbBPGveDtl5a0bfIetyuVwul8vlcrlcLpfL5XK5XC6Xy+VyuVyvJP9B1uVyuVwul8vlcrlcLpfL5XK5XC6Xy+VyuV5JnwSyOISErSG+ZkEEJX47XsW9xfsZPBgLDfxg7EjeEuGqPCswdB+H+KXijontIlLy6izkSfdGeRYC23K+bXo74zd51oNEjgKJa+FhJrZ+E5lcCoqCgbtTkDVP8zJgTnKRV2A7RP5SnSxQFUQPM00ieSXS9BQmM1CHRKx1ApGQwhDZeO1+BToAACAASURBVMyIKCNe8vTAnshJyxB7o26hK5RzpwdR9RWes9Cu3xrIvN/i2SXqRcOL18ZWf6bJtrpFmIqIO1GHp39/wf6wTa7wn7r9Xrr/6384XjblMd0Hr2qZJ68AOk6osgQ628U89t8mTPGbu9+m/H2Wav/QJeQG7alhmxvYxUOsQzr2HZHGV8mbXHU/HK/3d3cpzbf0tcTmpnxVX6WekH/1d0MIISzXf2m8t8yIoyG2A7gTYCSOAkVOLNj5NX0QkaTEf28BmWP5V0DSEKtM5Mmge8OuN8BzEE/GfkoU9w0xH8gjkefvItLjbZcyVQLpQz+xwvUeDd3MwGzcToydR9TPJlyG2CGSZss/KNmyULZb9a4U/RSzNfikG9S9QAnjknj+PVGpuG9BopcRScM62VtpzlBnpC8hYhGr1xMNc+HYjfvsN0S4jf2Q/R7lORAliPjoX+egQ5nmOvo4zgWIwOHYuUSrVEQtTaYIm+OcA+kQ2VtYKC5DS8HbifMP/N2qE2LQiOsk1ucOMS0Nex7mkEuB2kuXBxRnLbKS/rOHb2J45r2K+WI+SmOMttpkbyCqNEwxtTT6VXXhZ6VtpyPHVvnzWHjaSqfgXp9eC7Qa7hOBNWCyDwb+0xLXNQKvaKA+LxHnxPkMH3MpwvYSEau7FMVE+aN/II6PLcx5hqwp+DUT1atcf0BxOV8Q5C6GUex8ARTlcgJF/dx9ainMYwiv20yF+C61Kw29y7V9JTBw6XLWywkDB31UGslcJ0HMa8kxzXhWq+bFhB97KvoJC2XXABNYIv5FrLsa4wjrzfJor9lniTKuON83MMWiziOGEKcUiLA55undjKOcGoE8fb79LXvj/Vm1ZhzfMF3nM3CmRg6mEIhzwtbGXLHmWr/TbdXCVKthYZVcD9IfwtwDXJ+w5zLmtw/G+lLBeYYg53n0Q1ynLhDPeFwI3RhwmqI+ia4kVrfQ+69E2J/C9Nm0XQt8Lt8tYa1ZWCh0gXmNmFPxrowS50SMV3znkguELXGmKS9tPMYDpz6pR248LQPjq3G/A/q4BSKUKNYBhd/QT3Duh346B91Z9sb8T5vpivlZ8iAZ39vMGEZpwwOyOtenz+J9Hy1IotrTpYVTbdFII6pYnH1HH8C2Z5rKeTtP4xGo69N7D/b1Ag4hK1jfSeUy1e0SOFP2D2Lm+/y8zelTC4GyN3xwz76nj2NtSz90PnEs9CWIpOAavl62J1o65qvhRBj10MGvlF2qtxptuGCfFfVmzNHiswKxyzku2pvYWo4XRGA3XXpvlzU4KCKO+/RdHEeqNoXNa/imkmMdi4DxiKYN+zjG8vfGuk/85hA4XqAOcV/g+VH+Xlv7YbygvRdircl8Y/4nMMV4h1ecpz8Hzct0ylz3GcQU0z9oeO9erG/0/sOOINZvxnvvsS+bxzHo75ZEvuizZ9TLVJoy7LyXFL5D1uVyuVwul8vlcrlcLpfL5XK5XC6Xy+VyuV5J/oOsy+VyuVwul8vlcrlcLpfL5XK5XC6Xy+VyvZI+GWTxgEFaAgfwLuj7+q8VlECFohAp8HghX2oO6ulji/gxDV9MEV+8wXM3eM7CF1OLWEfFjPo5WuhOgRoiVgioFgVLYuEvC4PhYeFpRV7ENvhTeIGCDKxjNYpQAYFwhfgsFCjz9Tjs6zeq8wYYg7s+2fUNwrCuOqABiITZZ+dpm00o0DjEF+towhycoIeYxQo4GAtVNgeVauWrAEJmQDYznR2QBxsgax6JNMJ3JTtkcQl0wjUZWBHpsASapUbY4uazlNVfLsfrFnbdoAwromyKEmESfraJvqw6VOO9xcOv0vX30v1dm+LYCDtMRTgAgbAGImSpYLwa1E9VpXSuGuI/E/Kj/OLNeH37xQ/G68+Ab363AaL18XenfGyJnyLa4ixLZ2K+G4H/QBvGOA/CTxBTDFSawKahrfAkMXySXn2e4RuBUdbFvN4YBEoiqIkvHuJ/Jyor1ckbhN0jxDroOGRTF+AGLaywwNZnuXofcO+win2LqGGid4nhf0TbXxluhbjuR4T5LD66FFhI+gY9QuJ7rbGOt6voh5bCN+l5ZZ2wPq1riUrDmDr8K+JDojN8cGugZVk2zZcvMx3ZI/w0wq9npDkHt5zSZD2gftDO7JPXwj1wnDxdN8gTseACA0+Un4EglCXTUX5TYtkkmjHFQZSxgP3gP6MXENgwAwFk2gqxPvr9Mg5CD/wz6ufaaFbOM6z53x7Z0vDFzPdR8F51fB4lfRnnhUlZnIusDT+RCXS2biucv9Mm25z9BuUY4sbgXhFpjPGf/cponhcfo2KhzTvRf+HrabcTab4UnRxCCAXmnwfUy/aFBWU52Z659W0yCeBxHDPXiHpVmcpRto5HJmjRo5Ir8Qf0zVng9qRKubdU7oUgj66ojTAiHqMPaXUnMKycQ8zBqQmM5vPl19DJpzzp8wWJL56vOfMwMY7TN1qoWqIRiXlT7l0yx/sQEWVbwH6t+TG1QN+req6rnn/OwhdnPefB03bDeh6e5JEwbG9RHoFmvExT8wKBzDPCajjzEJ6AZS9of4maxNglXqdwTMNclfmKebd8PfGSRIGz3QrhA6ftuRnmazz2iDhRC4cIVajPAhhJHnc0ZIv2Zp4SJTDjCI61tqxbXp4eyOA/er4HErhVpNnRlpO15sCmsp0FLjMMyFEew5Mk0P/WfJKYZs7R+O4iFr9u9H5qIXPJdm3FlAvtbNjwiJQsUQ+1Xg/UnO6Ta/PTTK85cd9wTaIfCiwpfNzYtvocsxf4bcTH41+M45O6qUITU2y8l7fE/t7j3Uqu+PK8JO40xbEu9HZbLFJeSq4JMKg2eHapdFz6HfaxUEwbQm+OO3p7qunwKdqBgbW1UNPDNSmxXMc1MJZc+BUdRywRzOmNTpbhSLVY/1zTLbI0i+RpP5w38nSY1kAC7w8pzQF9K/HwwJlXwJzD7/CYNTG+oP/SbnpxVOApXzUcNl+vtjP8hBD7W8e+eorfOkqgRPvkzADv81r4eh3nr0n6HSaDdR/+QExxL973sj9FDD/XizTETB8DxHjA8Q3+i3kcwmdGv7JEPD41Zy6WvcJ+Vt8h63K5XC6Xy+VyuVwul8vlcrlcLpfL5XK5XK8k/0HW5XK5XC6Xy+VyuVwul8vlcrlcLpfL5XK5XkmfBLK4CwlX1mNb9aJLW5sP2Ab9EPfVr3MdnUA8mYVH2xpIpSkQDXGR3NZM7KKFHV7OQOkMYTYIamFgHnH/RrIGJtM5xGdLI+6SrAOEuTNwTGskeY+f+a+AFhm2eN8zHYG/TPd3Aluqo6hukOYdnr2OW9x3xhZ8PvctEZnYmv9IHCLCXxnIIE0MyxJ02N7/HvcFvpgIRHAfEpIPaIdcRx30wJyRwirQoh235qd8vYn4vortijg+Q//5FjbxpdF/viIiDGW7FnjRib6H/s4vSSTKOMVxgA0TKVpEzAYxvVs08v673x2vF/+AUMOkDAimjsgeIIuLnhiNMj6XfFr9kFp/myU8x6pPYF3iAEuQHhaw1RrtNrQRsZxXqJ9tfjte77t343W+TDD0b+pkiTdf/GS8rn72P43XhyLV1x/FaFZf6u1n4QCJnWx69ncL23b6l4gRolIXRt+UeO8U5i3C1ETyxeraAPdhYdissrEIlo/VusqNUfbOGK9yEQYYlI5+lf5h+Ht6jr6GyM81hwD4II6B9NkSw5se3inuGxSp8B5/v0VeHo26vRL3icUaImI9pOsF5hBbVCfHCTYJ621HBFHs+wv0qzZP/Z5+zMJbWnUlcdDnBmJhbdnebKtZzyqkJeK/ORZzTCMu8mCYuFV+jQbFsEQnN8jLMeh1Sy/9gDC3Sic74Hqb6XMLanEhkn9AH1plt9CZ1vhHW+EcsoE9r+L9B85VEN3K8I2PYj6XwjycBxVaG3jQR5Plly7nfAW6V+aZa0TC8nAcWbTp/gEJrQzb19tIxwQ3QDS1Fr4Yop/cgLdXKVilBexw2ek1RLulHdQ8vuECYpNln/axLZiroRU7ZX5O9Kvld+aoNgpEdOeA5coMXLXEgvMokGk/LWwlpmn5A+a0Jhadc0+EaQQyEe3PuXJMU8wzzLWrnm9LFp5Yk0COWfFlrGc9zFDPPJZiyfkH8WQzHIXE2X+4pH1YKL/5aGgLE2f2PSMe4mEb+sZssEmkg6h7Yy7wUkl0st7H7Wcxx77wKClNMk3ix3UMHSXm80reiVcsxFwkiSi7RZjuH3NQylNhibO1cMOSXv28HxDtacyFJOad7X+ejpVeLo69wH0ix3ls0Iyq0upI4L8NBCSRluzLDcboAu8aVjGPDZx3ifl2z2NoWj3uyuD6sz5HBCXxsMb8bFnqiHC+tyP618LzjkhJ9J9MvPsyxkWBUKVNBtxnm5/yIsYR5pVHzjEvbaaG7xiG7jCwT0ZhsdlgUOk6s6eqd62jGUbb5zhmIKC1PhPCU4y0HmZ4nSRwzQhLnLjAF8M+aQUFjw6j/+L9+IA4Ts3wcNYYUC6AuBXr2/M5HI9GKIAjXrLvlfjZgnEULB3efbZMByHiIjQ3/GVh9BnhSwRzPOUrE6jYmA7Wa8tcr0OJbUWaOesfPpN48/hAjTlHhfea1ryVRwXy95cg3l8CW4uXyYMvLVH3Bd6Bso+VwJULnLmBjaX/OsY2XKHt2d+qJo3YxA4vcCReL7DbhlCOPB4tyDGq5hFhzLZoB6TZT5dTw58LX8fxhUeEMXm2LfNiziPiukKgjpEn3C8F3lp/z5XR9hW/JhDNzAfKkxnYZaoV40ca+UYfbMyPNET002tq3lztvA9PYaGn5DtkXS6Xy+VyuVwul8vlcrlcLpfL5XK5XC6X65XkP8i6XC6Xy+VyuVwul8vlcrlcLpfL5XK5XC7XK+mTQBaHkLAKRKVtseWYCL1ayfYSW+Ar3scWc4kq0/NxECiMl2F1TDQxcR4TGK8M+RCEO+IkiJ5F5G/xM/ujlZUxHn1rOOOuEceNsde/JAIS94mQTThOC3ustyExiQ/YEn6nZyUc4l7+3ECP3BFpSHSnTsAOb+Qe+5QOsDZDGLGlHs/dEceD6ASyWdzX8zJgSTeIvEbYjTBsIDUFbi+FEXWBR9/Hai5JWZjx+UZvIK2JKCUG+WugXb4Ta2AHm7HwtdSDwDikZx/7hLH4BsiCzyJCZQPmRA2UzfE7n43X18V1CoO6LZEmi9wB6bCuABlsIlKB6Nd3CRm8rhMyOISEFZbl19EZRK6O2Fqj2vI25e9+kTDJyzIBfIsaaOh/4a+M1z+5/7/H67c3P0tp/jP/UgghhG8fU56IOiIO+CpPYWgHtBv6+iPxH5EZRD9xQNwNcSIp6rBB3ETLZnUKf0WfOTwn/E76u4XB/9hiHe4y3TndEptrYHCX8CwD+j8zMMUsM+uz6FnPyGOb/mehmYfbG+RvL9AiKewdxxqEPyLQXjgi5DHeZ9kFEg3xEZtP/GUB30MM/mcIP6BIieWkm7RRtertUHBMQ5q3M45eUNPp9DLP+fpuaP97Mfdi6ZItSRtLqo3J1V4g/s5FDC3xSjwCwkLJMO5bAxuzj76XRxAsMS5wHnbpsRMifIyTs1RhEwYKi2IbzjnqYhB9o4kPnvGsKWVOfLSwshau2xicVkb4IR4e0XGFfNBuDkZeOCelJ10jnn2sL+KviQmuCh051Rv2zvpk0Rh86J8Lo6mIN+axIJwftx3XOMByKSi//AORSnMl0K8fgC820VUtcYinMNb4I+OYLn+B+hT4rXg5C2Yl0J5EpRHVq+fxgDVJqaQ2Bw/7UnEd3czwUxcrRl9ijse1Y4CtlOI4lWlbKYx6aRSfILCDM+K2MMW9mOee/z0z8I45EYSG/1jQTwgbIr7wPO1FmB4vRR6N8mvPCuTohXZI3J6F8RzzZETdz+h9LfHFvYFDFO95TuU37Qe3BeqYvhbz2SLoeLxLZJXT8of2cRT92d9FOlwzEDmOOR9R8K1xvEcZw+fG+l/0H+JPsf4vlDZ5Tn1fxrymViEWlFjbQrxPQytaiMOe4SMSv8LatWTcRp/gOIL0K/CwBTIyhhE2i8lK06f/lD3HJcyVkfwCa7O+Z92m2beG7ZX4y1a9nwmE/rRvHLDGtAOBKRZrV65f9L5k2UeLth0Q3JwX8HgnsmplmdOlQAYba/BhotXiZVku0NUpT53oNdM2zvYZ1umNeK+HwNb6Uiw9YDeB2Guuo7Oz8DxKwMJ/ZrleV0sibuEbC4EozeM9rHvQx4jE5RR2gesCzUO8dIf3tGWu+BijGXKBfU5xSKww8b0I356HETjkQrclK27L9nk9IH5Zhwse/UfTF8cNIF+ie7DdONbxOqZJR4V6yKxxh7aCjOVF8k20ycHmjk3qSysaAtqY49UR2ONSQn71fCm+p+Y7NkwGWpYTaORM4KgRX6P70sXi3D6kX4aBok+wL2WGbxLrF9wfxh3aimnXYg1kveODDSlhxD1rvolr672/ODJBjA1D1BZm/OVzMqvv6fPj6eMynpPvkHW5XC6Xy+VyuVwul8vlcrlcLpfL5XK5XK5Xkv8g63K5XC6Xy+VyuVwul8vlcrlcLpfL5XK5XK+kTwZZPGiNLb/3And7Hvaq1VEZW1w/cLv3jJ3K1xm2HCN8PYFvesT25asZWBnr/rAlnBg2IuFqbE0vicxBOROIVOLZqGNEQLBeia+dZAo9ERGDt7i/wxby/RC93myiHhokWjO8VSBoQH1aCDOKSOVbRN4H4hoM7BTQCAMSb4N8Vx1wngWRRnq+9iK/qAvFbh6ICEA+7oFkuQa3g3EQ43mLdNj+ZYxmS7TCjHYgamCBPkMkX2XYUx9xtkQGPsJ+VujvxEVTRJG+Yb016dlqHS9QnjW6/fGzm3S/WI3XxB5uDHQBUSkl8tseT9c9KrF69368XtynnFebHyJuoiuJqAjP6nMiQdCuFbzDYn01Xt/eJa+5axNK+ed/5vPx+sc/+RfH6/0vfjVe/yZyZt/Ad+9Q9W+RVyLpVwj/GNiX0OYo6CoGb+D3DrheCpxFSoe2t0Q7E8OzLzhOnO4LbIZR4fQx9Aet8GWGw4Om0NzExs7xa8QDt0pw2hXzXcB/0G4ejTRrgfNI9zUfV8EfHIBxIlaHzXBPrCFxLmpOwoiQ+xa3vsSw3bV6HbeIkVOKNeroWyCGvoj/HlDGLWxJHo2Q7u9YPzPakHjzoKDgGPfKwKZxglcbaUrk6/N5YtwFEGpsK+ZFEteNMo9lI7aMKKx0zfncFeIW9k4sFsaPRunXx5ztFtRr4oOJsKUy9Juh/TuDXsP0C+ObSAvrS9siwvYwbU6qLsUUD3bLOSlH4lpB4D3Vwggz9aSFY74yjvEQcaN9OtTtg5ivnK5rztvgs46dnk5Du0F7rg10KMhVqQ3RUYkpFuUx2oo20WBMbbBWSHU33T5sz1zgqojLumxdpWkOvpjrHY7vlUBWx/5GOzDWa4WYN9Pvvww1Jfwh4l7qBMTQo/4bNLqoz0BfcipHZmAc5yDETDGPI9o03cuBeyP213ppMG1ZM7I0Aw2cGVjyl6c5vS5vcz0MkdJDvdRqyKdppmsxb+SxG2Ls1OMZPFVpoJOtsk2h187ze46+FZhRojCJu+v1fsgxvVCQzcSWMp05yGLKxJwSVxpNTuCIGQeuiSPmJdck1lFJl6DyrHdF1ruDqWettInbr8E2JbrcmouIu9l52pe+XMyF8/nwPp6J8SqpJ7aU2EkDqzjgI4UdYhBvrTmzsFuML7CbokAtDTYp/DKxqRgDiFA1+qR1LTC4sS6ssMFCBhvvPMS8WaC7T39g3bNKOL418BlNk7wp0y8Loy+1TPPUo8vAMR+oVuL50Sakf87yjcpYS3/APsZrgQLnwxh3RZgBH4wZmujrmW7LXFNzHS0QqXR+Ki+eOWR5sXZn28KucxwdJvsYfGYsG482y2h7InURCHGw/KhnPou2HbLSWT4A7wsKJsmxkyh0HmOm2KfEwFr39WvTf3MOHeu/RHk6tklv1Anv0wezXwMlzDnPuH4V+F74BnMdi3yXQKizr+Kdy9BGLfrGAWP4GoaTG3N/+hKakMADo6GHdXoF9LtAFhMDz6O7SqDY0W8avn/COq0sT+U0fbAx5mvHqYQQQo5346wKgcePYYpCj1u8eqKvZxlEN+RYl9TFcVLzkU9l4a2p3vBrY3rGOm7OPPjS/vaSv09p9g7ZLMuKLMv+jyzL/of4/59kWfa/Zln2h1mW/TdZli3j/VX8/x/Fv//4g3LocrlcLpfL5XK5XC6Xy+VyuVwul8vlcrlcf0p1CbL43w8h/H38/z8LIfz1vu9/Gk6bUv5avP/XQgjf9n3/Z0MIfz2Gc7lcLpfL5XK5XC6Xy+VyuVwul8vlcrlcrv/faRZVJMuyH4UQ/tUQwn8aQviD7LS3918OIfw7Mch/HUL4T0II/2UI4d+I1yGE8N+GEP6LLMuy/pm9vF1IKMsiT1n6HNvaiaobtio/TmCEQwhh06Zt6kQmEi9FhNyDkcsByXvAlvYCLN1bkgGMLeaHfpq3O+Bk10Xaer3G33sD97YH3qFQkRMS9XCIW//foezrnAgN7kdPl9ixH7ZI5xHIgBJIjWvk6yHGk2M//ArlIf4ywVRDAAkilMAhEDdMFMd2SNMwuTujfY7dOWLlFLeOCCFy9T4Gv0Yca2zez4FfoL2tgQBgvhjPCuXfDeXMgcxpU9wrVFaJej4AZ1IhfbbPRsEEfVWme7do729hy29RzexXRM/WQAksUZ8VytlEtipxxFdo7/co2waIiEd0q2vE/b5PPWcDT7eoT96mzZKV/abdj9dfFwlM+dMf/vnxevX3/7cU920qz/X6TSob+IVVcT1eF7cnP3QPfuw13O/v/zrF/fDn/9J4vf7qcbz+3RZIhSyV/6ZN5cj6UznaRFoOu91yvF4sUzmvvkl1/x6c6O/nCTr+h1WCDP/+P/vnxuuf/sMU5vH93w0hhFDepLoqgaypiFcC3+g9XFkL2/o8R9v2tOcyxhFUtfBfFRGu6FccMbbwWa3A/Zz+3RMTiHzTNxHQ8Yh834MBtKT/IuIH10P8zMeReB2OLxiDvgSFhTizd/A3NwI7boHZTmrQf4+oT6Kj6SdXQA+TarTCOH6MmedzRNKzQQuMHcQOlQaKhCjlAU31JfwYfeoC7X2L5CtETbT7Eb7xGnF+HetW+CbguYjSLfAcjzLoEJ5jym2f6k1gtOJRCkSiiuEN1weRDjB0mAtdoU8K5Gkc4Gmz95y2EInPcQxtdYT/JoHyCn1ooaCMKo5dGIpqVEROnCvy+DUSuhVo26Sh7y1Q3gcAJnP09w3GZYF3ImpK4I7hm2M5S4FhJwMoXVbGfI6o5Ur4L9Qh7G+APh1RJ0T8tgYKVDgWSIQX9KRT+s1584UQQtgoaO2n8R2QJudItNu10j84N2cfe+T8DE6oNQaKpfBrqb8NRwx0mNsc0IY5ce5G+VfEO6EuaDdELA84SB5vQF9L7DD7R1awbdmvIPjMPJ8PkKzRx1ZGGPbfXKkM4tEb5gP3ecwJcVHE/XYdEIMC9X2OSBUIPgvXKNLU06ck6rE/i0MGhp8ylnoCt4exWJQ/sMznNmxiij8AIz1ggGtzmT4jQrabEU8d80i7IqK7MY6rKDqifPV26wvdxoemOBIT1xl1mJ3bVQhy/SIfOPefog8SJYwqIQa25NpdZma8JBad8Y9jEMpDWmINn8Ux1URaW20Yr9nX+Y5AYocFtG68YhnEfEWxlZJcVyOrc/ossYJMs8S8eYimtTC5gmKJNa0RvIKdrUW1KGhTZI8zc77PKFEVxCsyv1OI8t54J0SD6422lTZB9H9SHcMvkQ7XEsuKeeWaLsWRzXifR5bi4LOWbeoRPHKkwtqkE8hg9HGB8WQfIq49hs25jmWl6FntMZcveYQQiln36V1DEeecGRCefB9KP9FjAkafmYkjzXQkfi/euSnjC30WOi3LnBt2w9gEMjqGz4w5UQOsLd9niTgQXqGcn6mP9cl1Z5XxOAr0MWONTkIn12NiehxthXUflL+f4sM7BWKNjWNMiOfPoodgHOwxpeEo2Wd5/ArjJpKf48dQohy21OFYv1pghdGXMLeR78P1QaCNDUp/yLY335xjzD+igYhWZXmIRR261qLgHJ9zC7wTYglQFxwyMvGSBv4j+h6B3OY7MQubijL04ggy5ouGFu0QM4QlRpUcEwB5hF4S13Ut+x6PtcI0q45t2DbG/Ihx852cQByn6y3CHNlWMb+Z8RsK4yPWdpUvtOAS/477GQaQZihThzjY3hwLu+THefwJx2hmvUM/rGOaG9o7KnmRXt+GrMAaA22Vi2OasN4yek4f+2durP/FOCteeiCImCvDVukHhjHdQgaLudq0U5elOfd3LE+vzF+f3pezVuSF/dMY4LU5V24cbTJXc3fI/uchhP8gpGHmixDCu74fZzw/DyEMBx/+MITwj0MIIf79fUjHro3Ksuzfy7Lsb2dZ9rf7/d0Ls+9yuVwul8vlcrlcLpfL5XK5XC6Xy+VyuVyfriZ/kM2y7F8LIfy27/v/nbeVoP2Mv6Ubff9f9X3/l/u+/8vZ5lZ5xOVyuVwul8vlcrlcLpfL5XK5XC6Xy+Vyuf50aw7H6q+EEP71LMv+lXCi596G047Zt1mWlXEX7I9CCL+M4X8eQvj9EMLPs9Pe/jchhG9ekrlW8C9wP245vsLW471BbCE66xpbj/e9/lv0tYF2qeNW6C1YGUf8nWiza4HW0OO7xzVRsM3AAumnEQBEbgmUIXFiAuN1vvV6bWBiuH1c4J1Zh0Hfst4JhAnRKuciGphYlQds/b5CtomEe7RYRlEWDpC8FSJ+iai8IfbJwPAdgH0YtsQfBX4ipVPUqT257Z45vDawYA3RFTHNTuAf9fztxZZ64jLSfSI/BUI15uyGMZDSI3CARLygfwCdsAHG4T4/r7dTmicRG/r++SY+5QXtlt39JQAAIABJREFUcyBaLCe+5zzvDPs500EfL6636XZJ0BqYV6JigGpRcHeMu4OD2x+TN/kO4q5hY0QJ7WETrehDJ7Fdb8Dj+aZMGOdqncrT9AlN/BURauiH/GzmFz/9vfF6+XsnlPH7xxR2SzugP5ros89pwLw+0NeiB31tcIyWxJnTf8EOl2iLweaaXu8z9FOMgxjFLfzqDkicdafXxUAYZq/i+NKzbGJs0P33jTHuNBNYEPH3XO/Xt2jCwwQqjTLcUTjgNvH81KORDttlGKe+xd+JSr3CdRt0ZC/xJERAETE4oIpNDKxIn6gUjMUIw6KthP8kXirGITDG6XqH+IiB5X3qgGfXEzYhxgCMO8LtwT5XOfGSRLVhfDfmF5okJhh5EbimdFkDQtQRXzQeZYCwsHFicK1jJ1qUsxeYILRVnFvujPH8Q8S51U5B8rIdWG8WDqg38kiklqYpm3mqwsB5sUGteWPKk44wKwx7Z5ktFCvbWUPvUszfBkGPRL+JJtF9fWbhI5V0GmJwEebYnfu9ECTSm0eHrJQkLaxvb2D1FpzjG312HLN63Q4prs1A5QqVEV6uZc4LZJ2KI+wK14cZ/ZNo5qG/W+WphK/R69Pqb2zbg4LIEkelmLRZ1PmMeZbIy8d3VarGGadYAmCehbITF8n+3s+wW01l0O2AYjvI1w/6PKsJ537fkvXXvtePkZArLI67GDujv2dxLJQucYTlhbYy5gPjSzuXrzYhHiHwzMlWZ5oVFusXYixrjCWjy2R8hn3W4n6nhvmAJc6LNVkXRnkovkew/BTVijlP/+xzFgJZzO2ItmdfFmtzRBPnPxXnoUZbZZwTdlzfAgnMZDAvHHCQApUedPXi6DCkL96zYF6gIVrFvBr5FvMJIBWNqVrNchpzjkZBVpZizsHxb1qWbx6ebsDttOzQ7Fcz1Cnv/BgHj0PIBepZb1HeLTDfbhQL6MXiLF3yuCPmrzPsw7oecJxsscxAjlZAyDYCJ4v3kOxjeEch/F309xaJs+ARfpwf0peQ9SxefsK28+EW8mHY7DKwPnV7Y9/LBZKYWNhYn+K9RMrTgkfvaOPFk/sU/cqw9ml7+jfd9oR9EE3cTvvmIZ4CTqUvgb7lO+BCz3fecv6FurXm5MO7kE7vs504u0NfJ7ENm8B48GSsL/p60a/Zf5Ek39EQA1wWz6N8Q0ho7g5HPTXA0FsLATFvo4Pno8r6LStoM4iDGF76Nzl46PehjHO+GJ756zN9XLT90Xl8Z2GU/Il3ERf6d0p7+2Yd6ck+o71bCME+CuaPU5NT6r7v/+O+73/U9/2PQwj/dgjhb/Z9/1dDCP9zCOHfjMH+3RDCfxev//v4/xD//jefOz/W5XK5XC6Xy+VyuVwul8vlcrlcLpfL5XK5/r+qD/nG8T8MIfxBlmV/FE5nxP6NeP9vhBC+iPf/IITwH31YFl0ul8vlcrlcLpfL5XK5XC6Xy+VyuVwul+tPp+Ygi0f1ff+3Qgh/K17/LITwzythDiGEf+uSePMQwnWKYLy/xr7aLcJ/HXcWPxjIOmtL8gP23V9je3auYCFCeIr0itvKsU37CyTzDmEfsB19i13QxBRTTL9SN2InMf1Dr2+7t7ZeE2FbTuzOnsIIhvAEbymwU3odDvvwrwRaVE+HyGCBuEX1CFwl4rmL1wuB3kDk+AyB5bzGdvd72MGVgaZsYE+30eaIJ71GGZoutdWOiArYYTmjzgdcRwHkRSswDymOOkv4hRtjj/qO5YTd7rOTa2gyInjTc8RYVsRCoB2WxFshPOvzHnEOVA7ijfe5buPEK98YmIL3ORAzqJdjfJa0kQXqs24SomLx2Wfjdb4cvVQo2JszYoUoIFRi5REPlh2qlKf7FN+2T9dfLzcpfTz7lphi1OfQnivguSoic4/p+naVkMWH7m68flcnWO4PlglU/Kv/5X9M+fpxyte+/yJeJTI9sRQbopbRJq2BpOGzRJgMmETa0tdE6RoIUaJ/KeKLj8SmxCpiv2K7dQK/Mf1N0213Po7ESM90l+s+YNvqeT0ayU9jYNE3UYdMf4V+tcj0fFvp0OYGzOsK/bpC/10jwirXUf2F8e0Y+/Aw7l+jP7xHXe3xHC1vSbQ5yk+8NFHjbcTaEFF5i+s98rpBXogg6gxcZIN4iIUlonTQgn4Sae4ECmsapUd88ZCXNfJ9AEaKKJ0ton5A5CRkZRjfWJ2FgnktDKxNBl7Wok++mRi8A/J7zbykJEdsTcOMGHgfysJbEt+8RD3vYl6m5lghPEH5Xiit6x0M/2E1/sbAvP9x6Q7txnGC5j6FEiKWKkdf5lyEyGI5NiULuVPqqMSALlHgqd2206eLSBvC5SG2/5JrjRl4Jc5tWT9EMHPMajSuYYdjFwz74Hgl8MlIsxa4KjUa5I9jYbpPX7rop30WZfVP7e+8ttDRLBvXbEMzr4wjYYgaXmJe0M9A23c8cgZlLmN+2XqVUSmlsInJJGX6E3U4B+c1FUcIYbI9ib7LjfHAyosF4hoQaq11hA1kLBPNfM/BmE49J48b0tF/JuUtJkp8bGE8R5RczSHQqE+BqYzXPedK+DPH2ULM3xkHatRiYH4EFcaYxrlLzTl5vM/6sTDFRMhStP0F7ivUViHxesQIOqdbTUPoLqtvqy6sNPvxXx0h2uS6jWddut9hLrSAz7Rcz4BbFNhWA5lLamomXhYmC83LBM5nibUZmpifGFUrMMUG3rEsFuGpSqOzt+xMue7LJJ5VP/Ot4fwi+kSiOukbmDtpE/q8tVeO0TjF38fnaDPTc18bgTwdfpCFIw4c/w0mq2VDHNOHOmTd9wZK10IW83gcy01m5TlmVOBuG6OfGn0ydFw8J7/War4CfayEo+KxbOxLLGffwmdybQiHXESfQNwu/fUKExrWc4Z3b5zPySkk3mMAVTsc75GLeSDGNyzgeGSBhuI+pa/jXIemXef6zy2t4kdDCKEnPrijPyQS9nwtu8yZJ7YbfIOBLG6xeM+N+RLrc/DlfTCOKbJsH53pwHQ4CMIWhvf3Tct+B2MqeTwdjiFEP1zzNx8i6QuUB1lpoj23sGv6DMZBNLPA9/a0Z3ZstGH05VwD8HcB+klzdW8hg0U5lQf5DhxjUVno8VFi7psZ/XM83ksf03rxG86F4tE6Y5zWvCUzrpM4bfwY9GJz3HlGH+kUEJfL5XK5XC6Xy+VyuVwul8vlcrlcLpfL5XI9lf8g63K5XC6Xy+VyuVwul8vlcrlcLpfL5XK5XK+ki5DFr6U8SDzxlAa02ZG4BmzdF7g7bDGfg4QV+WL4GM2C2+6R57fY6v5OwSiGEMK6T1vsiefruPU6/ntAPta4tjDFlg7WlnAD0TGmiTp8nJHOHMTxJZJoT904mv4cC0ERBbVCmxBhSlvZ5+ftHUIIj7hP3PIayITfxSBfIL53QBS8wfWWeGsk2RhIFolmzs/CSlJJ+s8VwnxLPMoMTMCAdGIcrAdiTYjSVXEnQeJf9xfAvYgffUAdPiAv153+Xck1fYKSJjGwB1REWQEX8fbz9IfFm3TdJZhdBXLGAugO1suAZsjAqcmIJHlIvWx9/PV4fVP8E+P1r5uElHgLVEwPXEdRn+ri0CTMRgUs43aZ4tjtU09YAduxXSd0081uN14//vpnKb+JZByKzSnNLYx5B2zKDs3zBv0nxWzrCn71GG1ha/iDewutQSRKrvdDPjuQalpjTKLP2M3AERLPukKbs08m/5TyB8sLj/CHX+B+MPBsewPLPvR99lNi1j8XiKhkyzt4CtYVxyaBmka+hnr+GuUl7p/jy42C5n0ahqrRSEPZ3qNsxH+R+LWCP9opeQ1BoqlzMV7HMIa9ibF9BhI2h30UQAZ1dM6xvwv0C/GOaKsjbPwe6JnvIzrik/OJ7/KWGOeO8DuPwPFw6FwiLwfidojJ7vTxYxCLKeZtRPUjjgSWl8dbECW8iEXeojw72FtvjEtq2z/RI+IZ2t8KK1GcxKwbGCnDx1TFeX6tCf3KsEOrzJasvFwi1suG99FvebzGUMwbgfnW24R9b4msrsSYwfkXj2w4r6MOY+fBQI5xjr022lwIebkaHp2DpUR5avjsJfGO/y9779JjSbOlafl13yJ2RGTmd05Xn2qqmqpSAQUCBENugjEjGPADmPEXmDBm1lN+ASN60MNGCAkEUoOqL7Sgi1aXSqdUXXXO+TLjunfsi196EGZuz4q9Vrjv/DJaOVjvJD09zO26bJmZb7fHEA99xUwbM4UdYt5i+LUjWXqITtRtuGwmrAfk8irFcRBTf71iJuFxx9In0rrQ7YnJRD+5N47KoQ7iPlCcxpE0B/4HiR5OQr7KFMQ6r75B/VDn1reJaQ7jx5T4KnGMBJHWevhihNM8JQ5LU3x5F+b++YRjLKhW9BXM64Gt41w0RzlS18PYynmLIMXpiDmrbGzBsbcO5YT2ZJjWmOfFYpRGPzlX5nEDxLaGsaTl+GtgiqfYLW1fvMdQHsWyK2v4rkpgH0eT/DYy3wlNz8BBoIZFJQ6XBddPsPEV6kLaMFGTp3nMjXm6VRqiIYn8JFKzBNo09puf8opLICW5HlTK03J4EX6UNou4OV7hDx2P48C8XcAbw7jf8R0Kcd0IK1C5GescdosZqMAXh/7OeQbV5zoKnRMaMYMzfBkbKa5Be9TxsSNalfWm32e9dAKXSiRvTJrvoPW8duIdY6+GyRm3Mg+2Gd5oBzRnS1y44UzatlPDDFhfvk9A3xAYWub7eMR92A0GklnPfvDS6jUyPq/Su6oa761I26U95VwT8Cg41HlP5Gy4pl334jlrHJ8yt+W6twv/6ihZ0d6i7lMYMScmOhz9PfqBSiCdYT98T4h2EKh8ti2wwhz3xDgZba5NzxErLHwW7tJWiElm3KVAY4f3p8bxI7LP0sekSNoireXKU9cU8ogxINQ/+09h+N2iSl5LLuMxjjBuZUzNYcsdHEgHh5jn6T+1wOAzDO0MdYTwZexvKFtNhHhJBDN8oECbJ3EMsNZsX6ve8Hed0m9E+xjxdUZdfWvlX3Ecle+QdblcLpfL5XK5XC6Xy+VyuVwul8vlcrlcrnfSd7FD1pK5M2HYwYSdLfzq3YiPuwqf8Fv0lfEj+RZf3MRdH9zVhf1yYvcPvziRX3GM7ySMOwa4c2H/E37FnxtfvpcjTX/El3nccZIbu9P4tVejf7CmaoGvRvhl8Qb3uUtuY3wFzbYddtTgqxVR3wi7F19fpiBrhHkwvrW4x+0PoV7uEfaqYxxJS/HVo7UbAbsoEE/cl4kNinInFYVkuMtoLb76T9ogL9G2tzm+TEOE3CnTii9/CvU+7YD9rTvDtlmGiwkncO/wNU+OL7iuQha5+0DsIsRnoceL9XC9XKa9ifunXw/XRcevkPglLLIY6rbELpu+SwkddmlP/PXTPx+uH2/+leF6jjLMsXOnRJ88hk+EVvjC6oiu3vbPqTyLy+H6C3beH+q0Q/bxz/7BcP3Lu38yXP+rT7+fnq0/Z6+1Qp3M0ffujV3oVCu+gkv301dY+ArW2AFJfUBCpfj6N9nnGuW/C0Fob9xdcTdh1yOf3fLLa35piPDDLk2k8wVxzBGWY1dZjOdFk0U0+ILrK+R1LcZX/WtelvkofMVL+IbPwddfoggNfQn7O57dGHmPtrAQn4BjVwzqjeO4ltcsy7INRvIFvx7UP/LWdebQzTGaJIGvnaj9gDh28EcLYcPTd8tSC/FVN+PDLnSUf2/EHduZu6qFP25ThVv1IHYV4Nmlslsphy1xWsldM9bck6Z3wIRh0Z4+24idMnq+rd2ylpiXWtnCb9Wh+ZUp4uMu2ruRLVHLM7+C5Y7X5Rvh3lIDX7Nlx0Lc16iTHgPw3tpUQHiCEqY1fL2YS+NakG24E4gPYx0Q1y1Nwb6UKp+7bwtlR/RpftN1J3xmd5LvAn0jx7ykyXU7tHaHiR26oc4FmWDCHM/ceWbsqPlacYcVwRkl2rky1jgpj8b4w13LwseM9+ua8+kCuxRCmp0RR8Gv18d21r5K5xxZX3tPKRultbO1o/BAW0V4zsVY/uKMvBzQPtwta+0cPaLJ04rIslvu2hkfT60d6Xy2N/rkEJY0nnfYUqnNrafsihU7v94xj+ZOWOM++8dQy93X+xoxX+B60Hj/E5UbO4jM595xR0fZ6TZ25ELNSF6zDwaV4wHm+Nj+s4PfJXmHu1grBXa0xw4r7qgU794y/brp6WPggxFlXGOJtYmYN+p5FcO1mC9grsiduF3cscd+Qrsat0+xU0zsFoaPpX3GXaRihxkrmaVDvrFe7rge544rrgfjLkHuoEWeRJrw9rIfnOczYv2TjmbtiCINijv8jkpdZVmWdc2pnbWtnteW3Rd5KUVxkMc+V8MP9d+l3tZyJz3S533utBQ7E2HkY28kLd/EXaQtdmByutDBVjgvytFB6roM/2IOhfiKXO+/nEsX3H2L3bViBzd3hoakWvij3HgpJXe4Iw78pxfvO7l2z0/udZy3WO8zEN+so58iRYPvs8I1dw2Xuu3n2Kos/BFfz5VYbcP3NBzHQ/vvseV0Bjd16PR267Dw4nzK6u91aOcj8yreJ8H2W323Ow2EfZLv0NhXFvVL+atC3zUsdjOjPsWu8SnvGsJ1jvlrZ/zOUXCk5W5i2hPDc3cv1idx5yxtme8ICnYmrk0Zph2fb8f3abnRruK+NQ/me4yvnDdau2Kt96DtGXNbsdvdmB9N3YnrO2RdLpfL5XK5XC6Xy+VyuVwul8vlcrlcLpfrneQ/yLpcLpfL5XK5XC6Xy+VyuVwul8vlcrlcLtc76btGFlNyW//0bcsWgq/AtvuNTuV4hZ14iYcYlFuBLgASFve3wDXkAmcyHT0jscfpvoU6mAN1sFND6DoayBpKw+6caCQIscPEbKyIZUI550QMY499Y2wrXwZMQi22/afrB+IKgLupidJF1BcCaZX+80mJv6Jd4e/XzCrwBiTCFAZ+dINkIt7gAXvwl0aF74EoWKNAz8jXGu1JxMyAdCKWAQit1kBoSXQ0eQgIA/vcIsw63O8MjBPReJ/x3A8ChaXjbD+w34YwF4hboCWQ6BPwvaurnw3XxcOfpPBAZDQ1eB1EGURXK0w8hT0eEr745iEhi+tP6T4xNMQ3HoA+jmVeIZ1PaIbmOYUtE7E4u+pQzn26v/17f3e4/u0/+kXK1y49XD68IIu3xQ+ZrlTOGfI1U0JmmUQgUbFsszOpXY+Gn7wQODXifuIV7Ad+6oHIYOKFJnze9CiYMEp/pw/mmGIg1+/A4GEfnyGePRA3sQ5ZXuKl2Wd6lJO44SXqYt/rz2qYyiuBGU+XFtb/FnVFv0vEzQLljPj7O+A3mY0K8XH8XQE/dUDnvxB4nFSHj8H3cfLEMswyHQXVCcSNjkakz7xA3reKrZQGeqUnbiajTRB5BowVwhxCHXX4+wEIpEtc74Czn+fjOLVaMfcsy7JSGTtp48/GHG5hIIYXSIco0mOIn2HZVrS944RvFZcCx/S2rOmeZRNWGErgjidg1KNK4agEjGy4GvNlm+nJZVkmj8CYGc/uDCTvLvRxzmXXBpp5z2MKMJ9qjfKU8Al7BS9aEwkm5qd6hAJziryUqFvOYbfBzmrYIbF/xNd1hpURazwjek+gUwNeCX3sgOq+JIrK8E2WfcqhKaAJidLluGREQYQosbpWPzyg3WYjtn8o9LKVxnPWGkfDBjO+Cgivg6hDY502ikbWEcN7ERa4+SkTkK/Ut0ATZ5n0t5qOY4vHk3Q4zzHSDLctJPyO2Hajrbg2moofe1MT+jVFjPZB0D3D2Gn1AQsxa9y3+oSmo9HGlJjbmWPgabtY6MhJ+TIQuywbcaHW2DAm0x++oyTeu1DvnyPLlo8/of6jxPuzgnnluhjzL7zTOPC4Dk4LMQZ3gTu5QNn5HPHFrSim/s6DaNWaKNZ4PJDwtXznoEYtVAic6SmmWIQldpmI20IfU7hmYWa6A44rw/pFQ0ByzOO6j/MPgXHkPMsYd47W8WYxPjSKqIcJxxTwtI7SsNUYhghRy94FIrQjEhb2yXdEbKPw6LHV8y0wnwJvCRsv9PGFrwT7YDcC74z3l2juV6h42DJxzCR9l1wzck308m/HNS2Sr+u0Cl7N0hsdIk/bVj9Miikuqpc8CqyqwI8byG1ifbHun9U43gtx0lTjMXZte/r+LMuyrMPAUBKfjLJVWLPQJ8jxqwz3jHc/dFn4D/ts2+s/1Yh2Dn1S3DMR3ajDQrdP1r8YUukrgnMm7v7Yob4broHw7gBhCmEJSAfXbegIc9S3fM+RJI5SQJ/MZ8ClG8cGssyxzdk1miLZ8hETsXqW3oXQ3nvDJwhEeTBK8fof/ykL1GGp23VdpeuKfQj1NSOFONQd3zcRlZ8Zv0UI32ROf07r1kIA98a8mmt661ltHGuMd0KW3zVHqG9wpEb+FWsG3yHrcrlcLpfL5XK5XC6Xy+VyuVwul8vlcrlc7yT/QdblcrlcLpfL5XK5XC6Xy+VyuVwul8vlcrneSd8FsrjLsmwXdvQuJuwUfg7bf0ts+94SYYHdwUfgDapcsAEGiR3u+M8KG5qfwuUOW5+JvFwSw9rrW+kppjOGL34AImCN+8QBLQQy0MDQACvQZjpGYkxTMD19puNzLkJbbIy97ruMuIR0/wu2z18BNfAwgreysFlzAwt66FKdEM9bCqRBun5EnMNtJFmZCIukK/4HQZ64ZV+pz6sSqK6cOCB9q//WwAdvEGdJxI+GsinGsUjVBPtg3X5k/Ye0tPKeyEiGZf5gfG4SsRRMpyVWF2HvwbH+8OHTcN38MrlOYuVy9H2iQLrAtSGeg5SeY5Ns73B/l/ICHDHxShVQGM/zlP463CbGegMU1EWdLO7h7j7FcZEq649+ndL/5T/+P4br/+Jv/ffD9f/4d25TnIcX+POT0fYWWnyKOrRRxM/fwiaJ31wDdURMsZW+wNniPx8CFotx0AffkBiEtida9VDQ+FIbfsDdB+T9Q4j+DlklfiO1iES/EXe3F/i+pFIZa0rklSgm4p84LlXCH6UwF0hzw7aAcT8G1BJR/sRYss8Shb6iLyW6K90WGNGHEA9RejdsemPM5TiywP0a5bkkJknBtR/pdzG+1MCTSZtIYvnXRAkRS648p7XrS3xEdCE8niUGn0j+iAHeqjlNc68sy7Jr2MEDirYQ+LF0WRhOO9kTEVVEgqWcz1CHe4FKTdfEa5G8E+eWNAmWk0c9zBCK8xKLcbNUqHGNMQ0Uc0zEtz/z80i2YcwvMc471r1hH+z7Hcb/WTthDFYk+jLSkUC0VFBilyxMUZw3Mr4u1+dnnK9wzkW89Ge08wrYK625aO/zlmNRr4bhmuE2Z19Occ6IUg6+RKB5e6IG6WtTkCfDDo/Chogp7MMdjFHADnb0TR3bId3ODYyVwDTH+A3U8QFREF8sMMXGXPVgM7JO8kHxmIQD68dAI1rI5lz5fjk31yDjdbXHs8QXq5hiHi1izI/bt6vnTcV+Y63dpqz7rPo/R7nAFBqBDNtqex2jGVHnxYT8EXtMzNjsG5RNCukQPWvUPxF7PE4gourZNWmTjTWmGOVpphxJFDRluGL7HA2sbq0kKU5PmpAlIhgtTLGlczDNr1IdroQdfmVsU3QUdkN8sT53GsLy1deEvlxb75C+EmVM39n1QDryVQz8+5EGTexjCexkyMuzwOca7SCmpKgrvnMy5mtxDOZYKN4ZirB6OgJTnLPd3m6LHu/pGvHugLxZ5gtzi5bzJc5ddHyxdo9zaR4v1uMla9kTcYuyMeo8Ylt1yf7LY95aNQzf8cp2QdsGJyLwrGjj3vD1WcG6Si16REJ8XxSPkipavW/0lV5qkSaPx+Eclm0Rjtbh2MZ3WB36QW+sr4m6FkcptHofSkmxz+hhywpH2ABf3HEtwXc3Yn0S5qeoK7aPeCEs1pd4RwGjWAAxTHyx6DfxHaeY+bP/6P4ddFiaqpQ21NHEjMdon3xPaoXnvL0Lgz2Rubl4N8yy8TgTpIm6EshXBKqYZqj/Es6z4G8uKPQz0rnIk30c0Va0W6K5h7wXenm6CcctVmItk64L2CfnToM9sd1gh1WdIgGxWKDaQWbOSh62hff38aiRAsZUcjmGslWoqxpjYSXQxMRrw2eyzKEeSxjzlHkB7aAv9bag4pFu5rjMuNm2/IMRd6dg9ukzhDsW7wVOUcevr0eWmqbY3xxZ7HK5XC6Xy+VyuVwul8vlcrlcLpfL5XK5XN+R/AdZl8vlcrlcLpfL5XK5XC6Xy+VyuVwul8vleid9F8hi6hZ7hT99Y0oQkWhEXRKFRrwl0YylghskCuIJ26AvjU3Zj52xbVn5Wbz4Cb+Vd6IMup6VLdTLM7FMO2Mb9grxEIkbd/hfgC5ABICglhCRwHSMPGphDkAREOVHfs8e2+5n2NZOvKKFYrUwxFG0pabXMTUWvplRX6IuHgOC4Jbb61Gf3MZPxG1j5JX3iZcYUChgaOSwXyI0iZWdI81LhH8qrPY8Lf+B9pEbuALkm/DtBsF3tC2kuQ7PbgRXJF3vYBMFUT+ry+GadSGwR7mOTWtC3QJakREp2LSpRruHhBLOOg1WmmX7gmiElMe7gI0pj0AdA9OyTbez49VquN4tUy1u//j/H65/62I5XP9ff/L/pJz/J/91yuLdL1/uLXTkJNv7YGECz/B3P8BOb98IN6Y72NC8oH28XN8gLP3Br4leQb9eAi1yhbh/hBe+BZaEfSVix2ewwwZdg9fEnG6BKaK/YR/6AeHrYDctEDMV7MdCjhPfvDTGMdZFj/ijH3oEgmeNNDnOPqMOZ0jzCSifK2O8jtdrxLefMF5c0AcT8UN0J/1QuG3hWZnkDlFXJiYw3d8yPOpiHv4lunqOa+KNWoF7S5czvdkkRjPWBe5d4rkn5hVd9oh+TeS78O9MX6kKIniXwjenxn9CmMuMfgXoLmETQL4ptt1VoNGCAAAgAElEQVQiDhO5KfBoFj4nXY9No8RchNjSTmmHN1QBTXUIzz4j8SsipxB3g7HjQNRTT1+is7jGjtcQZUfb08ZnZ05tY9+SdU8seIqwRtl4pASPW2jAMip5VEBYDRGjSPx5jvrh+mGFa9onh7pLtPkGxXgI9XlDXDRRXbj+jHSuEAfbxJqTxvFrh3uXuD5i4rTg8Q2MGzZkIWzrEIb4SatDHGD7nBc1HNOIQlNjST62moAeZZBzkaudilzV+8kz5+EGqlVg2dFuRyVn9KkspcDKWdjnbyDm1UI6WyIKbK/8fT4B52WlI5DSwuSI7Z9eF0SLFca608KzTcWSncaBuI1jYZoOOLucyNeXshE3Tzxsfi5q2VhvDX9WEJpTVRv1M2pD+nBpY/IMP9CLfsg122m+OqO9NWz5S3g16m8uYhe5drfyO9wjXtnM4Fdy+gwJpGRLxCuP+EF4HgUiTuBC2fhOLsx5iSJnnRB/KXCEXD9gPcZ4OC/s6zCm8ZgXE2+o4xAtCdsKdtgZmN7eOGqCl514h4M1mKhn+geZ9ksczGC6f8SRXheVXs7O7GPZ22I7EPmpHLvwOk3ii+mSYhiBPjXyceT7FK77aE9cs3JZE2y7w1ylQ4ELE0N/uqZ8rULU7SlCVfh6getMbSXnPMgj+xvmwUWVfhaIY6dEnutlEOUx5jysi552nkfkKN7RA8lKJn8HJGuJd7ylQLXqRzJR0eb5HOetOeahmXFcRyaOEuAaFO9U+vh3o2yQeJeLNHmsgZijZKfhW+OlvzgKzsJII0LmsFfefzA8o6Mdsi/P2SZwSIsyzf55pEkDm4xrj8JAFjdNerHZGLZHsT7pm/h7REyLNlEaeOWCb6GJ8iXimHVbpRl9HhwYj6cpEMdxf8Rzqa5qRMj3WaVYknA+W5xclyKkjvWVtq/Xv3UdbZXv3wUgXPwmp78/puR89u1BZdLxmhzz0d9Z/99C+UQGsu+QdblcLpfL5XK5XC6Xy+VyuVwul8vlcrlcrneS/yDrcrlcLpfL5XK5XC6Xy+VyuVwul8vlcrlc76TvBlmch23zxDFusJ14yR2/YSsydyRbqMUP3AaO+EDuFGjTZ+z3vsWW9OuABvoZcABtkbapP2P79NbYSl0Z25a5VbsK6I498SCibOk39KWgCKSmFJhEIAOID46IQ+LzNka+iWIQu+HFNvX07F1BiCyCZ3FrPr4DIIpB4F503N0DwlwITlC6fgz1XGFLfytQLkQaEneT6vAC93m9KfQ8zpqXOqId7sFSeUKZaQfEbz6i+lm2BtfrgFPZFSmvW1ozkY6o272xBX8HnAuxj5cBqdEQoUF8r0AgsW5TmA3KvwNq4hpcjgNMhbjSqDlQNiXxjkBUEE1Q16iXY3r2EpivvC1jhCkfaPuiTvm4ePxxuH747d9L8S3/2nD9pfnzFB4YlvyAfAXsQ98/pfIAf9F2i3T/LxOm+NPz3x+uf3n514fr5iGls98keOnH8iWd+1VCYlTPCYE8nycQ7/KwHq6vdglTfPz9Pxiun3/rbw3Xd7OU9+b2V8P1YvYCQuyyVIbMwMoWQGESYfJo+MYVuI/RDz33qe2JZXo0EHNrInYFzjU9u4Gf/BLs7Er4FMRXAAGd68hCaoYx44ByXjNQyO9n8aSOXlmxnCjb1kC1/Yh++0Mo0x5BL5HMZ8QxR/8lMvFANI9VfvTliBlhHD8a4/XaQJhcog53Rr1EHeEba4yje+aJGHjYJLF6lxx3kGQZxhVJ5QSSDXZzJYqZ7h+AR1kBdfVM34j+sQztQvQYx3OO8yZWFuPVgjg3BImYf/pxQtM55j2DjVTDl7HtORe6kqytQV9C+Auiq4n9IToK18kbSbWi/G+jYtYYIznPYaVYmHVia4lv7gK2ftlw/MMYKbJnoHmI9kKd026OQItV4T6L3qIf8NiFPcuJfN3XqYcun1OrM52IG+a8YW0gzCsOsALPCoQ7sbWoiiXsM+ZkVui+5g51eE1bQZkXwBTPMBe7K07T+UQGHuf7wIwtaCrI90ek8yiOyVCznl0E23rCc8TuLeEDLkvOF4CiQpl7GFdNhF4Yj8U6qteRcFwn9bAVzs/ZVxg+dQkD/WqIiF3QELMS5aTPPijzhQY+w0Tcwm6txa/1bExzIWiRqAeUcy7sXdeuEBExBynOYKvErRfo1x2w5QKjyXazeINQLEdhzMM4X6jPxOAWOe22C9k47XcxJ1EV+kSBduPxQTtjXUNfUg39A2MXUXIG0pBx7HK9FYmMbIMNV8o6JsvkkQUSvZpqgDhR4vnY91rOucLtBn8nunve6/Vj4n5H5lZsHzOkYR6dgrLLsld4vHiv08fcVqy/9YR6MXbqYSS2tz/JH9Mpha8ft4PaKH8+goOujDnZkf9DtllvAlvfnY6TneHTWT1b9kRgJGf0++iTNWyrD/2QY1EDjmWOdbnwuxxqUX6OAQJrzHdEwfdtgXG0fDf9B32jONaJPhvtP+teciyR5JxDYT3EeXAFhDyPbEI5d0p+c3P+iv5joJEl8hTvCDCHrGDQefQxaEseY9GL6RSOZtjzaCbUFeZOOcrcB7vh3EbYB3G7tHEemWWMXQ3zCPsb3sVh3sSuwaMrikN67hl57I7Il9EWMb8r+GW+syOqlu9FiOs8ogwN37PxqLzw3qMB9/+I+FphSmhPvr/tjkqILHvmWIM5xWL2YvtzHnEEPKu4jwj3+3Q4RlmzDlHnqK86nGe3KNjeKT7i8XlEV1miX7Gu8A6aY20NZ1IrcwfxGwH58HiPwGTqPK2Ziko4s3QZkdboTOZOOJR/xiPN+B6M833mN0Saow926Bwd+lKHvszpSo41K30tpxx1Y8wth/j47ge+ViwH0T/yZJMl4i7Qtl3E+tImBDJYR44zfwL5zvlcyUsi7MOamljsHO+JYUtHzrnQEexjLLh+ekmTGGv+RlDPcVQObQ8DaYk0Lbq2nGbF9zz6Ok0sGQxrZb/qzbXuS9tWhsH3xsKYvy+IE0dgiDzOJ9qCXL7w9ynYpN70r47Z4XoLoYQ/bkPcsNNO7xv96Lw6RD8plMvlcrlcLpfL5XK5XC6Xy+VyuVwul8vlcrnOlv8g63K5XC6Xy+VyuVwul8vlcrlcLpfL5XK5XO+k7wZZrGlp7fYOarFV+NLAwfxIhKvABAGpid3Ec+Jsle3m3DJOXKXYVT2CyXstIunuQ/oLI6zYVj4hbiJcZriOiOXFhEiIA7BoVUTmdAYiNCJhSkSyQn0TRUmU8gXi2xhILU1E0LCyeJ9o4HPizrLXeOKXOgJNJJsj0cbAJBPBXOH6CfZ8qWx3Zxwl2kdgnEUzAFGBPfsMX8G4tyF+lrEzMFONYRS8vyReoJ9ez+WZfYk+gficOyBPbsLlNezqkXXCugUvoQf6Zr66TGHu2YZAR+DZOjzbdeTx6GiLQ5nQUfXDY8rXMllXLRClKfyvw/2LBvjtImFVdgCd5rCJdZuwIbSD+1lKc/PhQ0pzQ1TbS108oakSRNkW7WNtEh2I3lEwZvQlhh0+AjOxVtDmWSYxHx/D7Vu0SWs5vikyxqbPCtvtCn39Vviv8X5QGfgtC+cfxXa7wfUzwhBhy/geBF1LT+dKRSkbSMsJ9UyUj2YTrUA+AgkP8shH5gSNf4Hkb4lCVbCx9A20j3NtheE5F6E9x1Iyfxujva22J+6Wea/6UwQidYl7T5xDEddooPyYl82IHW4Fo4rpjNu+iWkeUWfkuzP6HttH8OGgGPyB+E1hEuO2UmHsKgw0IY+seB7BIc4ERgoYKz53HF8OaGM9kcE3BtaWODEeaCHnX8gKmvMif/u70SXKQ+wQ7fZoVA/LM4v9utftcCbsXY9vq1PtRP84Iv7Y82pRxnGkIjFJT7i+QizPSHOljDW0K9q7RItm6v3C6JMxX2y/mWHj7D1cd3EOnRPbRtzwyBzSQldaYaZglcfiturQinvW6T6GqkMtHTFXqzmXHs+umUf5h5f0ny3eLGRhYM3wGVF9RbgH3BuPHLGQo5yLGXVVGTYUvZq2np+qEnXOeOTUpQtpc82d/s5jknIimBFHSdSlYLVyPAQWVvmmviGO2UD/WuLarDQwzaOyqlkU520b6gvD59M3EdsqcK66L6XkuNuf5EliimGrht+pJ+DpNVn1INIReG/dtqhGSb/MYQcibqITUW84jqJB+DnHKeQr4oMbzsd5jMMEO+S8XaIM0d84J463gRMVSMMJfqoV/ZDvsIgkHj+WRlPPIwGADj0auP/4fsVarwn8Jd5d9IotZ5lEpEqlfEWMNuuhRdvzOjfw58QAVwjToA+nS6Io2ck496R/Q/uIdRLLqR/vUY7MiS2JNsF91jMxptGXtwaStbeODzBkIzD7kCe9rTrR4Ti349xfT5P4YIn3frl/MYfNsI4FQp0oYZSHrodzYrZz6MIHsE2JOS2IZyXqGBmQaFPdZxREuyoc1RwT+3x28ueX5+g+uXQWiFLcD8lUwN0ay04J0ufxTcbROrSPaDdsS5Enzjc73cbF0Rhot5KPsnTldN/IMZ3zH2K5K4ttG+NADQkfnelYX9FAfHeBfFe8zumfQv6IQzbe2S4Kw1iYOo2fa9YQzUz0paQCSH6WTRxpYfwu1Bvz+ThX5fpqynh57ty/MI4UieJ8k/Yp/KdYV03PH+ukEKb/deu+l4c5RxmZw7KuurfrYcjPeblxuVwul8vlcrlcLpfL5XK5XC6Xy+VyuVwu11T5D7Iul8vlcrlcLpfL5XK5XC6Xy+VyuVwul8v1TvoukMVFlpBVAv2HMEdwApYhzDO2G99j9/oC28FXCPMk0K7pAW42t+hotwHt8ogAFwKPoSMFiANsBZ4E2AmEn/fxnoFuIuKXqCcifjqDh6CI27eJkrOwKRdWRKLdsJVe2eJOBMDGQPlZiOGPQErsrTyGfe3zM7fX70XjGyhBYiQUlKDVblO0FBiWdE10akTYXQJJsgNyoQGhoUZ8S8T3REwy+xCyvjwT3xxFBCH7ygFxN7D9OfEjIS9HYUs6urIpk+silot9bI18LRX8LMPOgTS+Rdn/mkBEACV4laCnx98Ak7AgjhI4mT7iZlJ5j+BfEk+yASvk5se74fr657vheluuhut7IIvnAYxWwxD6Mnm4dv80XC/zbYqjTuE3AL5t8+QVHrKU5vyQ8nK3ekFqXAEd1cJ82gnuiH3cRL6GtqB9aCjGt2T1X15Gf7zuTm0my7KszZlXek198JBQl878S5Zl2a0aw6swGHd+EPlOujN8Y8TCrmCbe/RB0LezNcIQJ0tMscBE41oNL5Bb6fLKGPNZ5xaSdgxfvBXImvT3L7Cbjxgv7zGO0vekHpZQOUTMWDZr3T9w/oF45rQ55TnWw8WU8Q1h7mCfN3h0VzDNl3zNwVS6z/Q+U+K5A/0+kr9Cs22N/F6Eet4arL9S8d3vIQvnSdwvEZG8z7lobLhCoKB1//aMOIinLbvTNskyOf/ajWEfjTj2HeMj4idBNYkyImpzHp6tEd8dcFp3qAZivhsFW5plEmG2aPSB4in0yWvELVDpxC4BDVgb2MsWtvpB8J3ivCDdmqMT7g3sI7FHlp/i+oDtfAz9bC7mW0a+eQQEseQCga2Hr0I6OzFnZdun5wSyGHGznFZfiZgozj3JeKMfpQ09G6bcn4GIsmTllXjDzoj7wHYJ8exwqzImN8TqWVj0mWS4Dpes53i35npxjNs1URKr+C9HvYLBZfv0oh6wjjTiI5bzQLQp+tCACDVQlNImx+uEdnMQ97uQ79T2e/g9ImZZHuK92Q9r2FYL5lrbprKVYX7e5To68ICC8miGcoIN8eShSgmuoXHf0pSXTdF/9Fb+RHd8G8f3dkKnNifwjtZRArSc/rSfvvXsmCwcMtVirXvo9RrNFUxzzvJyZincNCe0aV1DVG0PQ6jRGDsFjzsHrvDY6n2cQx3bTeBXBSL8tG5b8b4L2FRlffU6fXSlYSzOsiyricaM/VrMW/TxzUQtMn3UBY8yiMcddcIf6Fhuy8aZ5gHF51jPY1zakBiPGWtwfNGexQQetycWFXb7XCS7IVJzWVXhOQPfi/cMxpJSzFslDvJtJHAn+rUeR4c+Qf8umtnAvI5hiDn+EwvO51rDr3H+E2muLfIn+iYyJdPU3ysy/YrpwFbqwNOfz9MhVLXgfxIXjvGF/QpMayKWtb4icbyYY4Prz3dlhTHHJyLd2nUWx2mJ9U3lmdU6zlXiYWFPxlw1HlcmjiXDeyPLfjj3pmtmO4v5efhDY4wLPKbRPDYOfrztWM6krqT9nY6dufH7gyinYFrjPWxt+Nh4j8esdON2wCNs2FeI0hXoX2XWx3ceuWF7i5rjBdIXNk4fd5rfstDzBGKxKaKUxfoh1/2dSbNXZI1pdl70+hqLw/LN8vrtfMljdZCn0Vy/knhfo6cZRwFZ35Y/mvabnO+QdblcLpfL5XK5XC6Xy+VyuVwul8vlcrlcrneS/yDrcrlcLpfL5XK5XC6Xy+VyuVwul8vlcrlc76TvAlncZn22iVvFrb3FyjbnGvuuS2zB3xFhUaciLjru09ZxJg+CppL+s47RI81ll37PbrA1vjDinqJN2PI8IwpCCEg2YuUELsHCaL2NOyTidWPsTCeOcG201RXxq0qDVgqS67W+AItwKVgcenixbTzYwgZttSD6FmGJPb5CXhO0VaKPiS2pFazvA66JvLQQ0JRlNR/5nxClwMcZdSLqHhV9gfokVvga9/cj3fEZ1xZRoTbKfGSjK0GWREgAHUB05gLtsCtSzdEP3AIxfC3yErBYAgGU/r5G3A9VimMDTPLvfvh5iq5N98s2Qcx2gIDPA6KCSIMj/l61wE7Tf32+H65nfcIN/1WVeusMz84C7ngBm7idpfxdwpqKQ8Ihb5af0v1jsuLN6sNwTTtju7TBx94eUq+hL7E++7FQxt+IyJfygghvgdv5AJwHkcmxVYj5nMa8AAoU9SP6IexwpXBD6F8Zdi1wwCkIsaT7gvgivXIjivY2Mxg4Iv10eRCskHSZoNcThDhujAplOjMDVbsi6pLYpRDnHmGPAmECxAzwMV/gxz8KLFbKF4jmQ7M84bkG/XptGHA7AaXH9qQibnBj+tTxTnODa9rKpcDPvsQzR9hnznmAKns25yi6iBffCnTqy/VK2Lje9t8aX7zhfxA3kbDbCd8t0n+UIfwF6vVJsZ8sy7IbXDMvrRLf6zCcI8Y5SoVZxK7Q22cukJpE5ul4pxWYPTE0sWEfULZHA7/5zCM9DFwWfdwj+lZEI7IO1+hLcs41PldkW7HMcU5FP1FgjNhj/cA2IeItE0i6dHuD8lwh+EOc72Mw5BEq1gxZot2BaUQ9rwTOLPQxPLc/pfFmWZZlB2R8Ify0npcxZJ9AwgqUcbqcIQM7hJeIKB0xXCjpS+yy3n+Lwoh7yvEJQZMwrKb/0A1UYLciwvVMX2e1iYkLC3mZTcCmWgjoKYrlYRwzIyyPKWJVieMDOG9DmWecW4U+uScu2ShCDjsQY7Gw1XS9JVYwpEP8ZS7QdETfExeJ9Ik1RH7rVs9wE7D4FY454bEoApXGS9qHgTIuiDGNfxdI5/PsoJ9gW6N2bvx5EqZ4JB0bpXdeOaegh89KR0y9Wf8GtpYYzT6udTnf0tNk6gL3i8sZkXywm4swp6AvbtF/92I+Y8jAbne5OEzr5O+sE/bfVj30IzOx17TtI+qwDn2oz0/9cpZJpGFptL1AMPcJCUz87NDd6BsNVOo0XLeBthUI22gfui1xfnREexdg7DInRBzP+Y4mHPdAFKdA30It8toZmOJccEF1RGan3OORFixyIdZs7Cucr+i44TyMNZwrEqWfG2tdE1N8pC9PaiKzGEd78JQPC/1v4XZrMS0BWn+WRuSL2Uv4BQbpWUVbGuep9mDyEyFLLH1V9if5s6aVvTi+QcfNMm6BJWdnDfEwTzwqJuvYhsyAemn2yfg+r6yA+Z7wPthSRbQt/WGIvsfLCr5vzOH4C+MdRYVs1cD60u0L0riGpLX6iYVm5jsc5LFTsL6if6OtSrzrJUKdKN8WdiNxtsROn9YLh6VCYIVxnyhj8zes03fQL3kM685St/0S750tG5N1i7owfE9unc05ko7lSyzlI+sX1reNKeYcOz3biXGsPwkrRjT2WSuMcfRQI+bQp+NEVzB/8DtiXp9Nku+QdblcLpfL5XK5XC6Xy+VyuVwul8vlcrlcrneS/yDrcrlcLpfL5XK5XC6Xy+VyuVwul8vlcrlc76TvAlmcZToyIxeIwXQ/ooyItlgAuUCkUYO9ysTwUUQAWPjGY9iq3AlIATCFxpbsg7FXueh1HMBV+Lcrxn8rPwosU7rcYY/9Va7nS5OGF34tC1NMdWhL1mbcBn5AHV9YcQBH8AVbwmfYvr9G0TZoi4hq47bzHcIyTaLkeqLqUKF7A3VARZQgcXgX2N7OdCx8sYVHe1SCXxPfZ+SJ+NOV2KZv8BOhWI6SyL6euOzTsC95LdQwtPcLpPkgsNKn8RGZs0ZeEvTnNW42XbPMB+AiZkP/SPfuiF+CfbZEIOUpr8Wn3xqu57PL4brvEsS1AepiwOfA5bbwVLSJdpfuPz8nOHTefE7h61+kMPtUt/vqhS3z2KfED23K9xVwNNVTqsU8T2jibPfrFPfPfme4XnQ/Dtd9tRyuf3F4gQw+TuP6JhFZhP4uSHVKl6gFuindL2FjtAlmizZxm+n31TggthURkMSs0pcSXboxcIjxWYaVeDbd8xDbsTUwNEQjR/jXysB5sWwPHVDgSL48jw4n0MNRFr6OiKg5+iHr9o59WbE5jsVfcF/UlYLDybIsa0xe9mk6ln1QzPf8TNJjXtCvhniIfUaWEnxcinVxh7zcAMPSKu1zLzCs6fIR9rmGTQrE25mI34ic5VEHHNMevgGaOMv08fUSRScS93ECdpAoY8L2Is79lrQzg3NVArdfo845DRXjIeqI47s2j7KeozhHoj/8G7jG8DHMReRxDOnvxBu3Gcf8FOYLyv9xQtNqOO5W4AWTCoG31uOrBF4KPlvzwcZzpYLcfi3O+TgX5NEL1+Hfg4EdpgTyvGcZUvgn45iKRpkTE/HG+3OUf4c2FEd3jDGY4LvqTHSElL0J/To31i9j6XN8mRvptDBcC8M7Hzk/YY82Hgv7NRrDA4+2Q3Y+cvVr8vFTRET1AtfEPh7hJ3tj3Tsz8hjzXsMmBL4YIsabKHIiPw9ifso+0Z3cIwqSMy5imq02JDJ5x6OK2J1CHptOxyFOQVfnSId4R+Y3psn1UHPmfL85I/i8M3CzEzTN3k/ryHoOxE1R94KfB9uy8K+qLMSttfbAdTvl3U4Iw7BcdjE+4uRrHPUl12kJH0y7nc9fDKfFujNrU9gph3hpqPYsk+8BtXrh0VG0mgp1SzwscZ1HwyZpC3EeZR3BROX0TQ3yjToU+GKBUI0ZxHsLzjmIE7dw1QbiX/qBUxwknyOWk+Mo5zw2Ajnl64C64LFKw3NGdZadvgYW+E0eEVfoSMmhbLiXizkc8k20KzC4PVDwFfMi6jnaPtPR5/uUsDHm0QgT+cRWG4txhHNc9lniebGor9Df16v05m61qMNzWOvwXSYRs2w38Dp7MPkrA9sa4y8FFly/Jn69RZpVcRrf6ziFrYZnBeKW7WDYjYVT7YxjouKzLRZSPwVZzHYuy9N+VYq+zDkM832av5e4ieRFP+BagXP4UOesK647c+HTdZSx8D2ii5/WvziaME822xn4cxleb7deYOPfHlOF/xAddbxtc+M3nSJUKI/ByY2+TMnjBvAbxQTbGuxiBF38U6X1iSloYhNZfMacszfs/VzRtLR3SKUxFlp5eTOt87LmcrlcLpfL5XK5XC6Xy+VyuVwul8vlcrlcrqn6LnbI9lkudnVG/cAvQfHpRPx+5zPuPeMrhwV2sm0yXdwVu+UXkMbXBfHLvGuks8FXI9ytIL+k19Xl+ldg8SufFl8Ez4wvb6wdlQt8rXFAkC3q63rkS4MpO2F3Rhzc2bTkH0J++QWH9SUov3S85E5HJPksdiDgiywlX/x66otx6ja/7Jnn+tcV3ElA29qHMs/xZVij/P3lGvlCfPw6nHlZKFV0izJeIu5doe+OPiLMHYr/wdgRHnd0PCGOTuzKGP/i4xJfXrOPWbbPL+WHOHDNL5laWIi1+2dv7Fi4D/+uiuT+bpAl7qYVu2/xhdvm6ma4vlil/Vzt9i+G6w7bJ4/9izXQvzT4sob9pDuiPY9pt+z84c+G6y+f/mi4nqGYz/1LmT4Vad/QAl8qfzwmT7WqU3n2x/vhukEeZ/Bg3Sbt1uXe0If+peXaLpVCtEmh+0lqPWW3bPj3KPopP9fT4xZf7HE318hXS5ZdUfw6yvqSbYP7K/gpPruKpUMUG4yJFoFB7gQez69V/5q4i4Nu4tyP6g4hj9wp2xk7VA709fwD7s+MjwdjXXzGV/rX+HKQu0i5A/ORg40SX5bJXYDazlhrtyx3jlZGGO6Ia40vPdchnid0iHv8nfVwKfxe+gNt6Bbf4l2hceMY9ISJS2PY1fGcnSDZ6/kKvrIO8W/xV9antkMyy16RIYwwz/mpL79Cce6MIqzhTLgTttD6bJZlG6XdWIYPiG9j1GfBHVxoE5EXpC92eoZ/n9SYX/tA/ev9D2gTtsUBfXUX5pbcnd3QfpWdJVkmFxprjN3cocLx/ULZPiHmjaj7KxFIHw+sOSevlyHOA2yCPrCGP2YbWv6Qu2K5u7XmXCPE84ywS9iS+NrZmJewbk3ijNI/aD9P4mtv7IpFPe8NYtFZO8JG8pRlmXBm3B01lk5njPNbI5m5sX55xm1SDaLNFcZ3zHK3rL7DT+z2yox2hjTC0sywX7Eb4MxPwuOzjbHWfE+J/mjct9YbVr/WdtU1hR62RqpH2P4e9tEb85VzJkM15rWVQZGyxF08R9RFHcpRIX9TdhGYO2dhtnwlY0BnAL8AACAASURBVO0kPEelsR7Tds42Z+4VsHaNfa0O1mLi7LyMhsZz4zthBABhwo78PNg8d/ZaL/1m2Po0x465Gk1xaOl7krGUYS3NnZv9kWFHsyrEnaacF7GK4g527mSXO4jxHs4AD4nweHfD3YNRnRjzETepRx37IbfWMP30n66BzwpxFmJNmS4bsUYmnYVvmpKKdkKjhwrN6YXE7izULfxXX4GOg/cLvbAP2ELYet+jDA06fqnshssyuy/JnZSpcIy/D+lzl1ZBp8ZdbTDQCu+PSeprBDEBmeljWFCHRF+GfeB2iboi2YVkGdHfQ37FjkJll+nLfdghqILcUTmv0v0FOsh6lViS9TABRl2V7AdpN22F9ibh8QI7ZC0/ELsT/47umDWNPkrOYIei/DXfwadIhd2E4HIoZBtzktsrIV61OfsB563KLvQcTpW7hqfsnKUf4vvoPlxXiu/KMrn7Lj93zk47hO+LV/x9pqIrYX0auRG/kRjzrGhyOV/EtBwjdMOSO00NJ0iCXHfabtwJK3bIoi/lxnt0S7nyG0TLPiveOehjrogv032m2FmOPA5UEMYxhaZi7f4dJRYhHwrF4PX1FH3tLnNzTOH6mmPGSDxinULazFdkz3fIulwul8vlcrlcLpfL5XK5XC6Xy+VyuVwu1zvJf5B1uVwul8vlcrlcLpfL5XK5XC6Xy+VyuVyud9J3gSymlgZ6ZsMD7cNW5U8IScTaE7AUF0BHEYtcC0QEUuSOeOLMwnZ3bk1fYzv4AeiiI5EkPICc6ATcJ7pqFuJ/RDWUZ27ltsSD4zVsHjHFhXHQNTHFF8RrIp4HbNu+UlBTFlqKukCd7IBwYXwPiLrGFvOYR3mIuF6HxP2yRiycmkC7IY8RT3cAdoA4ibWFiEAyRNhaOOohPqAdGkRCFOg9ynyBa4E/Nbb9RyTeShxsn/5u5W977jceCqqcCIknopsRZI7nWqNu8y6F4eH2EYFNPCpRzwuwBp6AlSHWplslOOBilaCJjw/o+0RkxD6B6rFQnF2ekDEt/NfN518N1z/7IeFRtqiLMnBemioBX/8NJPPz+z8erpuf/evD9frunw7Xf3LzB8P18nCb0u9Tmf9ylsq2DUyPNViPFZr1QCgJ2oHI4L3AwwK/AV+yDGVLtZNlO8RXKhjU16IPlrhfBek4xZaR/o2BHGOaxEG+p67QJ24F9lKxuVyvt9bCtp05HMU42d/WBkpYYMmNNpwhAw+izsM1+mxPHwzfaKGbRXxg1XxEmF1A5VyhLTm20paJIhfzCc4/MAY1wjWn/zzGckyYC7QCA5PuP6AuruBjjx3H+pAXA3tkYfXXKP8MOB5S01rhy+l7X9IigviI8Zxpst161D+RksRYMo8X4ZrzPWLIiHr+gr7/AXHwmAqrf8Q0L+D/HzrivIDbN9rzomdekj6inM/wdxHNTFt6MvwXj4BgF5sDC7YnFpOo/uDvfkVcMuJYCSaZ7vc6Yy5GNJRWt61h+qXwbwYniOg5oqGQlzh+gIKWPWFqwbYiGrhr9fnHweyrb7OMaL+cpy+NMbLi+IokOYdtBwxfeu4B84ZLzDM6NOgT2nOFntOgnksL5/qVqkS+9UNftPm5NWe35q0Hw6A4v+C8IOEB0725UXR7/p7qkEirhTUXjP8aiGoLdczw2lEgr59dfAMk7RTFfFn5JipsJqoE8zbYJ1F5+cjcyrKPo0BEIh3O/Ut2LDyMYmxDHmdGOpUY21OaByAya8N/5eJoDiCWQ36JV2QtEP1b5mnNMFZXWSbRbpVSpCmIuSlYOQ1l3BjHCmn5eJ3Ouei7GN7CFFdE7NmxDFd7I1St3oU4LnZ6+QUeF36fOHeJ0w3YVpEO5/vp9hxrYB7ZRCRwwaMsOKZHnCowtGKMMBDuxFXn4n0N5xfEW55iF4mVp09ldTai+3B+rL//Ib44YnAL4jeRJ2JLsyPX/xwj9TzSUmI/IOq3wDw873Qbb2AHRNXOBO4f6RSnr32JFu3QrsS585iorED9oPzHjtjWpIhyrloYEF8LvMpNVCXqCvVS8N2Ojj+N7cx3sI2Bh53ipwprmqM8SuxxYxxcxzXO0ZiLsK065TgBzlWrkn0G74RQPwxD3O9qnu7XOKejDL6kwwFCOd5PMU9cj9XAJNc4GkvgT5WKE1PpBihugcHl+I/+YQxpnGuI+UJ5mj6PozCPKeB7QDYb6pxpxjLR15RcczMKPcVX4xuzcrreKun/USelqAfYBxLlepn5pfculXVlz+M3ZMaRDtDZhd5YPfDrrMM4ponXEkRUG0hrqijpv1nTGEeJBzbWdUMcHA+qNLoLDC8x1uI+x9RCyVNSC596LqZX8xmWLDTxlLnVFKzxOTLxyeghDFEM7z/G8zdFhdnH3o5b1DYes9Y7J+lOCuVyuVwul8vlcrlcLpfL5XK5XC6Xy+VyuVyus+U/yLpcLpfL5XK5XC6Xy+VyuVwul8vlcrlcLtc76btAFudZny0GhF76jfgeW8ZLZcvvRhBeiMM7D6G1wt5iYuBKgQsLeSWGjhv5gaiwuDadwIIAlYZ0ngJSo2pSfAkWIcPOjG3/loj/0PJYWLg3Q3sDhUms8NhW7crgTDyL/wH3h3TmRDAz+IDFQnyFnleqNrb3fwEngR2mERixt23uyagHlr/p9TiIGHwM/WOO+IgUXKBOiLVrjDKLMih55K0N6vAIPMnayPfXakkUOKLeITOXCD+lnAd0zxj+aKATLeoiEeWbVYKR/myVYJv36EM9kDBd6MRErNRAZVR9ut4b/uP6MVk5fdwX4DLKkNCxPA73/iYQM4+f/9lw/elTArHefP4nw/WfrhPK+LD/9XC9mf9iuCbO5LI5tZtb1APxjsQUs62OxnUt0C9voyPoG++QpbXxXC3ZKid/LyyADHFixGUZjp+IFytMRDMLNB5kIZhZTh2MdJ6IM38YQWu+JYECVaIRbWn5RtOnpvArhIl11Ig6JnoFYxRCPDB5kZcUnthYEJ1UEVVK/KbEFFt4zXT/Fln5GMJ/McpGpPIXw/ZrzheM9Ivg19k3F5wHYU42w3i5J0Le6G+Wb454XiKvCoG4PW98EYgZxbaI9aU/+hFhfiCGhqha5IV2U2gYYMNdCVS9Meeg3RDlzPLMUY6N1lctG4MZsPwdMeKwlY/dKbqKfYCoxwb1Q9x8VRiVAWlz/CxLdsZ24LySc8UFUFCc8xVGP9zBacZ6od9bc20A2+e4RBTWlKkQffnY/PhCtE+S6B8WIhPtdoh1geQu0E9/FLjMdH2NVIk259hopf8tRPwrj6XRjiDZo73nhg+ijR2NvlePrKsECtpIZwt7v0AQIvmXmd62Iq03cyJxxMw1nxtDbr3EE9adoyF/miL+tdMmBVmWHbiuMdqHCNMD7FAgYTt9HH+dj5c0MzVsTxvDJdO0seQvmlnoWfipI+0N/tPCF3+t2h7IwCn4YuR9Hzx/LYbW8fydi4ob8mf0q2/ladR8oTiVkf6UvmQdQ3AM/mkUXfxGmq3xviQ3EM9RAv9oHOU0w3uOwnjnUpVpwCQO8RDeV7U4c6MhetbIF4+sysVcXc87Ea7xqsO7N8tuBILY8KoWdrEN71d64xgPYUuIWhyjQVSqGF8wjoa2mLKOI8m/12nQogw13lsyL/FYnl74PYyRDW1Fxxd3uO5lBaQwii9jOQWS3fArhbCVJLE2ZmWE+wK5KXDV+rUl2qEWmgjcHmhm2jXfm7D/NAYetTOO2RvyRFw1/RfxsJifznCW1AIvhDk/J4q1DfVJmyngM7hmYPYKIlw5S8l5yby/XEtUKjxlna45XvVEZLN6gEgnrpxzhyJXvJLxTjAX+O8Ut8gvwmgo5RbvaftC9zWWFYpXkixoyz75cn/G9UWvc8Fr+jLkZYYGOopJJNd1p/njkQk90c3IKjHFhivNegtbHx4QeHKioycctcXjDoQdIE5O17rAKO9gS701L8np65gv5HdkcWgh+zsjTQsl3BsDgjZfm4IaPhdTLLHk0/VTjp3INV//E/DKU+Z58VkrHTabsQw4ke+QdblcLpfL5XK5XC6Xy+VyuVwul8vlcrlcrneS/yDrcrlcLpfL5XK5XC6Xy+VyuVwul8vlcrlc76TvA1ncJzTVAViMXa1jhy7C9nkiAtbY7n1XAJ+H7cSXYls9UGTGtuUjkbhh+/oMWIpSbBNP9xfEbBG/WujVvcZO9nl49tdARBALQYRag63p+1wH4Vzg2RXKs1DQmMSWPAMLsWAgVNUeGAOib1qUc4+62CsIqkV5ipzMMokWE8hPREEE80ZB9uyJLjB2oD8RlTKBFTNHBjSk5pOFDoJ9EL1yKegCKQM72HAH7kMR6pDIuhkQEXuwIHYCdZTyeo26IJaCqM8ipLlFcS6JqMQ189cDH7Qx+tUz0ixRh20IT2x4TVyloHUSywEMMOr5gLzM0C5P4XKdJdzJY4fGRx1+RPKPwIjP+wQxrT/+0XD9mz/7R8P17z3+5XC9vQgo0DwBfGu0/WYO1MIs9Z/rh4Qpvvt5whBfzB+H66tD6vubx4csy7Ls3/nDvz7cq/7X/yEl9K/9x8Pl/s/+wXB9uPrd4fpP89Tjf6dMwMxdk0CVV8eU+bv1S8OsgP74GXzNLfBolfENUG3YSom2PRqYu6gDUDIrUl2sLglb2aIPfQi+jDZu4ZWZ7znKz/iIjX2EHa7gv2P/BMkuW/VMP8W9En0mXW/Rb24zXbE1H4365nPEolu4WUus21koFMfiBzJrjKgvDRSX9cBjiDKHvdFPVKifB+SPeMt9rie6QjzrYMN3wLPNUZybUh+L2y7130f0A2Jjn1EvV/A30e//gPgOsDcic25QNuJ7aLd7xDPHQHoT89ERiZpEPAsxxWL8F8irdF0a43sbUqBJdLB9jqkzA//13LLNMzX8wHkDP4ZpcnbGOdfnIl3PMV+o2CdhNl9CkT81qZYL4usF+h84QNiE5SdbOIi2Qo4VTNEPGN++cFzsWPcpnQ+Yf1zv4LMxn4tTcqKrj6ifa5RtD/u0/Me2ZL2k9InTjahaooaJzGXMbcFJXKqTI3xCo1dtdjdERORU+ntT0wejH6BNDhYen/5WILhf7s9o+/TvRr21Bsab/Yprj+hjnukbYDM3xJKLI1xSxva45tEYe4U/VuXjk2niDTsDI5kjjzOD+LULyRNxu0F1L1GFnHvP2G6cWxjYul3Av81ph0Y7rIxp67laaDeBQ1zBxg/oh3uikbkGtdBq4fo9XghILPdLOgX8x9KwcQsnlhObj+uGay9cxhqyMLQzwQNkmkRhIjxC1Mp8ITdw4nu0z45jlIXXFghXCycXswd/iXGRR1A8E/fHok04EqAKfYU5PVrjrMjfeVjQKIlxPO/IAuJUrbwQX9gGu6k6WD/6DN8jVFwvF3oe6bNyZf7JWmA+iP6fibkSwyfr64W5c62PsTuUmS6N65RZnY6zKUvMoQxtMScV7w7CXPjQc+xKfop5XYj+li75Poc4yhqZr4gBDnW+64lRhk8DalIcd8BjCoiJrDifRbuFMjXHVD974Edr4Fk5oewRRh6ZlOzsIBC7IQqWF2sG3p8TQYx8t8SFstEFIjWFibbVwa5azKVLIGGJH20btAPfyXFNIo6leYmH86MO80q+wynbdEhbWSJMqc8pePSAoMz3sTx8T0mbRHsXDJPiKGCUXG/0qVkSepgvJ/l+ivhalL9lvlG0jnOuY8L9VsHfzGbJ3vCqSKwYKvTl+TxFPi9P+0+WZVnbJz+Qw7FXYc47Qz8hflog7IniPqSDRLoabYg89qKiX/JYox7oJyTeGTaJ8pQl+6/O9Oa8dBbWZETpdvBvDW2CvgR5qdB920yv24jbnWG91jS6r+X8nfVj7ZzjOjnazRwDRl0RXa33n67Vx+Wa/QP9cJ8n4491IRDMiEP0R3GMlY7nFe/JBV46XuM5/hZDMrMxzyiNeT0zKRHU8V8OTMZ8hmM+36MLvHem3k8JKfeyLKvQhrQ9E5Wb6+OYiuFlfD9hpWI9m45SyNWwuTH3FIhw4zeVTulDfMfHmFvjtC7+hnZEfF97HIc8doEY/tHosizzHbIul8vlcrlcLpfL5XK5XC6Xy+VyuVwul8v1bvIfZF0ul8vlcrlcLpfL5XK5XC6Xy+VyuVwul+ud9F0giy0dz0DcbIl7IRYCcRwMfF5v7Ce+4DbsgCzYGVuziV26x/0rBH800DsNtulrIIOKW/fVEFJrXFuwn6OCD2adzAX25+t/t7eQa2N/p2FWyGtroNAuFOyThjF+S1ocUxXLcW3YEnGqtcDGpTCs/xXa+ak/rf8OW/0b5PtZadcsyzKrKoiD/MD4FTs/F1tKEWFKEvk5fZx6wvUl80rcD9qC+K+EbE71ek1MIRAmT+hBS+CIaLf59Wq4vlqm62Mm2EgvcSPfeV3jz0CCPCfUZbMCYuUp3b++SzjkPwWy6HD9B1mWZdnf+Pv/03Dvz9cJRzPLk3e4gY39o8ufp4w1Kfwj8Ff3wLNdVtvhum5e8r4AsudWoK5TXT1Z2BBDrYWsVmSYflZMcF9EuzXF19kkbaI1Mkt8sYpSRj8pC91+RZq4Jvp2OwG58S9LEdO8tgYjQ88KCvO11orPJu5tizq8MppVoGyMetviOs4j6Lp4AkBhtP1BoHnSJe2GPpZoxIg4FjgzNZUse0A6F4Z/JUaSaO7oYVbZuCqBYU2XJmZ1dC5gMaqJ+U5xbATaXsc0i/gVWyGi+wpxf2EgYgVhw5fw5neYo12HeB5hvjP4sWOv21iD+Iiruu31el4DobcIPmsHZ7fDXGlluIMFUFy/wXh4wzEQfSjaHPvmz2GTm/w0bJbZ4/wKY8ac9SwQ8eFflIFzFdohEYCXiO9+gjvUfAln2xwXaB+rt806y7LxeY41t5oy52L5rT4WDziYsuDjkRFEiy2ARzuAETYzEKHpOSMdo02I1jrm4+iqOKtifLLe9Po5d/E7/wnz3yj63WdEtzTmRRpmjKNiIRBrxBQD5048P9qK+OZCGfdUxNlPVMS1C1yy5Nqla65xiBrkGEnk6U9Yv30L5co6jTq3OgVmdSTM0egavF8Rb3gmSjjOVYmo5HMHI3398AZbzYAPRv4E4m7ckZdYdzX9+PuSAY/L6ZnwE7ovIXa7FWMkSi2wm3HeiHpjzPB1Lfs1xzeiMDlfoi8hKS9gYWvkm+MF42jEUktHIxLhTyRttP2cx0H0ehz00zOjzkVb0A8IXOpLeOLuiXS0bFyauwBJquH3YY5EHymwkK2OqBZWg3nWEaxn8T4gPpsr9zJzaWKGEX5VHC/Go85Cf+P7DL4LEWMEbI8YXqaP9u+VMW1K/80N26dMXCfjUfLai7nN6XFZWSbHRb6f69k/uNYPbdvB73CtUeIdCvHOfJPJeVYGlHMr8tuflIfXNa9Lva0K+KmCOGiiYIvTfkPsc2f0Ga7B5LxE999FoaFVDfQpKovo39KIryNCFsfvyCNqBl638Rzqgf6dxwMaqFzax+AbEUc9Gx8ZOe6Uhf7eu69Z5ji+wN6A3C5xbA7LJtD7ol+xXug/TvsnX5mJsk9ltWpxc74fyl9NeZlnHXWRvV2GLJPjW6HMujrDltvGsFsLXa7EYx3vMMVnTpEYm+JRBmf+RtKfOcfWwvfGvMCym1wcNZqr17EXEE1MV8L3p2LtId5J6i8orbFGu8970lSn/YbmO2RdLpfL5XK5XC6Xy+VyuVwul8vlcrlcLpfrneQ/yLpcLpfL5XK5XC6Xy+VyuVwul8vlcrlcLtc76btAFvd5wvkRKbW2dkeHsMQV8DniVp4EcgPXwAtZOMhHBU93zIgxSAFmQKlcIV8CrWqigU7TX2eCH5PyhDJUxE+QToJnz8EH8h7rdoMMTDGYNtPxFvrueL0NZ8QUE+lsoL1KZVv/T0EQUxY2jjiTmLxV3w0bsdexYRS31e+BGYv4V4ERFPjLdH2DNB9Qb8T+fDAwbxFJRxzyjrhEE7FGZI/er4hMGkP5dQbecYr2qOc5mCex77O8zFNDAh+SfyRyBHyn+4+Xw/XlLCGBnw7ArAWkRVsAXQ0KCVEHdZ9wJvtmM1w/H4/D9dXdr1J+f/GHw/Xvff7TLMuy7Dd/738e7u3+q/9muP7dDRIFZ/X/vvqd4fr6Hsgv2NCiSMjkffmQ8t58zLIsyw5Zyh+xcsRyHYjqMHA3liwk8dc+R6REIxAz/ck9S5b9LjsdhyTSYZGDnQsMLPkpuLTGK2pl5f0M/AkRTUSE3n5ll2T/acX4hn6IRlmPMaqzLGtz1meMP6Wzgv/aw5esUQZ296tMb6ut4ifXqKBnzCcY9oZ5Rfoz2fgpv0BDcUxbRtSjgVURbYIyPxIhW+jpPBChr8TNOOaF3md3eFJAAhHmCvkasyGGPSBTd3iuFn0CmDHkRZJLQ79GFRJvLDHF6f4PqKtHhP8MtNg10ox4x23BsZPYsHG7vqOtwE8t4FeOiCa24Sf8/XFCXyeK+wrj5R3GS875YpsX6Hd7zkkRlscnEIut4VGzLDMddWwjYuXvYYdzpH8kiivT6ypH3mtl/kWboX9f9Z16P416Ugwzw7DLMTX2lWu0dxrxzz/SoRoZa2jvpTH3pt8hpphaiLllChPTX4m5N/wEp8G4P0N8OzVF2W5ULEdj5JVzaaKwLDtsDDtUkz9zLFzgulUBi7qIHb5E0L3AW+pYzrlAevL+qX0QPfseyOK4zq8yjp2wN2LlUCc8Yof9jTU4lt/lhMY6Gw9nzNE0zYzsEWdKEcnWGetEDVW86/U6JB62/crJ9J7/QXmYO4E1/qpUXuGa4d/3aHGrPiniizkvyJX6lGt34v2IwWXd4h0S8b25fj9iTDWU60v+kgrj/Q/tk3FzjjAH3nJZvhx8MRN4VsaHcbzhvEl/n8b3XwXrNq5f8HceO7BHvc2JBmY5LWQz0+xPy9ERpzoBxW2hwHvjyIyEMeW7DRwNgb40J/LSwIx2wFt2eHkTsdIVnqPtZ0b+JOo5ZWCPeqsZBojlOKi1Bq5ZHu2GfOHdp1nP3WkYC1HJsJYf1eJ7SzGEsAmio1s9/a6nfep9gnO4aAutUbZWvMNiW+n13BHPS1+SnYpxC+wx+xUx0sbao+YEVVk/iXZDf8tLHclaEhNNn4l3AGKsDbYtTqjiqyoe31TyxZmFhE0igpnYWs0Psx24ji1hEyZGm2nSNyrpzCegdwVWl3UhSnfab1v0byKaxfv3kuNIus1uJccAjDVstpAX3XqkGCYX720QH+tFwaLbx5aMq+gN20MlEY8bqzanjcEopQ8axyGXRt7HfKMW9q10zsHCcw00Kc13RhxHWetRtk8+MgZY9WB4SaEpdaG1m4aFfjslO28ul8vlcrlcLpfL5XK5XC6Xy+VyuVwul8vl+obyH2RdLpfL5XK5XC6Xy+VyuVwul8vlcrlcLpfrnfRdIIspYrY22HG8wo7fKiALFtgR/ESsCsLWKCFICyriNsvkVmniv7bheoet/nOkvyNZxNhJ3RkAn8sciIHwG/lWDZllVyJCxkcMiV42lvk2sCGugLOw6uQCdbtXwRlZ1mNb/wHl0RDDc8RBnMQKeSGKg9vq1xO2zG8HzMZoUJPgOQVXKuvrbaTkFEnbS/cFvrqI91JYYtCekO0D6v4S9XmPfF+zvxWn978IFAPSMbgybO5qAjqBiuWwkHXEGF0aYUR42i3yVYa6Iy6aea2ABmqBWzmgzIt9gnc1lwlMOl+k678Cn++HIU8JhDKHzyDGaA5k8RL4oh/blObvPv5muP73u9lw/fnv/rdZlmXZ47/9Hwz3ttW/NVx/2v8vw/VjldIpulSjz33CEV/2yYFuqgQfnsH3xHokDvFpQtsLXJXhV6g6P/1+aGVgCtmXrLwIaltBbstYPoDSM/wE/RpxXQI93BE/H+4Jfku6lEh+JvR2Xl/LQqprEj6Q/ohI3An+uNXqX/B9vh5Do2mLfj0nZooYKaLvDMwnsc9bBb0icMC4vxbp4D7SfAQCiWh5C9WyD8wi65gGDnZXoh+mfmVRCllHB+Xva1xviGrF9Q0cv4X+fTijmR9gV6s2+cwVMMHWAD+DL7lDP7wJ84tK5KNXrwXqGnU4Q+hZr8+5HsL1lTg6I6nr9Iogypj+g1iuB9j2DdxhxDcT27o37IN55dzqmbgoBGefiDZ8h3wfDZsgKm4t5vW6/7SeHf6O51a43xr9mnmkNExxlqUqYj6Inn9A+lMQ+7PxIW3Q5if4QGsMusD9X4X+uUbZ2a5Efs+I6DRshesT1vmyj3GnvzcC1Z7S6QTWH20P2297va0k0jTETySrgR8ljniG+9Le9PosQhgTuX2mcoGb08OkORLGAtRPhbZiHM8Ck4g1K47M2Is0e/HPW5qCMmYdMXz0nxyKlrjeMN9a/l6JeO+5ZhPQ84TC0drmwiSwvsXYRNR2RJQRW0ZUaG+kP8WaiH1sFNwhMcXEplbi6BsmqqdaWW0b++eEI2QaonwF4k2fgDTE+YexUeBMEbYWR+IkHcC6rDNd7G9c+2lr9klIVCOMLLNmkzpesMB7kyNRpOK9QJoLVZjnXCKeC6zr6uF9FY6hQV3RB9NPdzwyotPLkyO/cW1mtXFFZDLuE/1Ly+KRVb2Ylmjocn2Mst7ENMZ8uzDa8xjKVJVp7lnz2Clk8ACc6pJti2dbYHMFOTM8O8Oav0e9obqFT22Rl7xjXaAMAjF8innNe3HQSEpHvSv7koXLFH041KHod8aCpEH52Tet4xjG+mrOY7dw7BNt9djRp6b67AqOYyybgk+2xi7ctuqqQxvWyItAywe0qoVuLpHvY8m+nFZ1eU8cNhHUrM+31+ti3mL4MmEHuV4ZzHvsHR2PvxAZoE3g/Rz6BF/hCHwy2ooU8YRt5ViDd3xFWu2ZqG2eESfsMGVsFvOC+s5L+p3TPL1WYaxThe0r848pKFui1XtjvBZ2xnchoX9wbmPt8jNxcgjZOwAAIABJREFU1Qba/RwM7xQ0rjhdgtdnoG/PRQaXVpkVFfABnXHkWa68A/1WsnG7PyGeYBeWLdmYZuM9FzT2LtNqK2v9cg6mmNfC9vhOn8c0TUCUv3rc5XK5XC6Xy+VyuVwul8vlcrlcLpfL5XK5XN9S/oOsy+VyuVwul8vlcrlcLpfL5XK5XC6Xy+VyvZO+D2RxL3EQUXNsBSaSJW6Zb/EI0UFfgCCYE6lgbINeGVuVt0izDlvP50hnayA3p+CQl8QhYht6JE1UwJo8C1QaUhTbsMe3eGt6AC/hI+4Xxm/1KwPDVxgoNKqKaBfSCoB72eH+3Njd3xATaCgPaIhcwSW/JaI6LDyKpRi+QXnYDocSeFJupTfi7oy8x3SIPSQ+jihjImRZhksDX8gwX8KzDGuhX1lvq4lb84c8oj3XIZ6FFRjZbqvU34gOJWJwIVAc6dkyGGBp9CUp2AT6StGinecJbXJxlXrR4ss8xRKpeujrxJkRUSXgQUe0Z5P+ku8SVvjhf/vbw/XVzQvU/Mu/+Z8P97rnFN2H/V8O1/9s+QuESXEvqwR7LPYJDlnRl7YXKYshx8+i6VO+rw1EJ/WY60glSgOb0HcSX7xH2xNhdiS+ZsRULeQ2+8kUdOXRCC/ij5dGXUkfRBTHaPJfrQUscWu4wNZC2GkZE+XFdaf7qf2Z2JSYW47Re44XAu+DBw1D2FrI16DKeO5gYJIr+mPDT5tjd376d2tcIi70EuikB4G+VWzPkEAdwr8SZSwwxdDcKM5eEDXfzoA1Flv9kwjVFZBSEdw1AzqqzHSbJGKvyIw+Cx2IG4phjLLTv10TsUskHZK5RJg5kXTC/t7uK2yrR1wT33PEfZoW8/irsS5p2CTHaMvtMi9XCizvAXOrLexwig+ekMVBxCvrID/bpwvU9FfKsjELTWyFEUdghOsj7PpSHOGSwrKtLjqOqWRHJmO9x9z2IvhyloDz+oWBtNwTgYggjRGeGuwGEwTO53oD42h1mXORVposZC9OsRDrAB4BQSRuRH7VxCgiHc6fN5wXoK/MgdFsBPoPfT+088U3mlBYdRjHA1K+nlmiCekTTcx0qnI6I9zKH+9j2pwtYdFsK9ZhbPPeyJ9VtNZ4DdNa5oZx4hj8TYF5MP24lSbzaCF+VXFdasz9WGbxhoR+VRzNATxffxo1g1YGmpB9aUov7SSD81T044YLIgavQqBGBhouW8WX1UR0om4rY/3P+cqKxzrUaQ26qpI9FSFfz3if1IDzSTtoiTVmWzVYm4kjjDAvC3nhcRAcFzuBKk1h2JdzGDbrsGZTYKwpQn3mpW6HrKsO5a+AhBXlN3x2EYyR93q8fGwNrG5vrA96sFUrtGG87jmOiXc15yEVOT8suMZitkK9cG1PTDKV48y3qtTLZmJGlayb42mrj3XHCWODVhdERx47YkFpB0yJdgv7aGlPeP8TrJUI4J4YaeNYn9J4P2WNTRFp3aJ+CvZHY/yXvGHihlEvQDlraNVC+GN9PkW7YRlK0T+5HmYCL/cr1AnLQ6RzL96J4bg/jP9EoZcG5jWiivlOPaNdz9LISP/B48VylrnV+01EAguMcj5uH3KhZA7kw2UVku/gx/leXpyCY7zbEC1lvP5QEctEe1tZFesktPOEfh3rqDfw+ZPm5jn7B2zY8GUxrSlxy/4xnhXxbLTt3MhTyz6uj7/8bWvSBEiJozfsYEqEsg3fDn92uxnPTrl/jqagqcfSpH1yXjI1f75D1uVyuVwul8vlcrlcLpfL5XK5XC6Xy+Vyud5J/oOsy+VyuVwul8vlcrlcLpfL5XK5XC6Xy+VyvZO+D2RxnvABRGdwu/2BWNIBe5S2AW8Eeg4oJuB9Zggi8KzGduJPiOc5bHF/BP6gA6JiZuxILgXegSg04i9Ot4pLNIyOX3gSuM7xLdEb1GdE4lxZ1BBRt+m5K5ThUjyR8rtrmQ7L/3JdZOPb24kbthCmliJCphpjMb7SBtyBeUuMEvAbFnJ0RGyfEjgR2jjL3Bn1chvq4iNRFMgG8ZePxHKbCCTmBRqC69A+PmdVM/uYjdtL8TyeUZ9L2AQxzTumif6xRJjngLBZAiFC5CTL1gpsChBNZXKd97D3m08/DNfzP03w5b58AWYKyyeKIk/xHRD3pklxfOxTWzz884QePj790+H6+r/877Isy7LbLymO/+iHv0hx94fh+i/nf5Ce2yVA236Z0ulQh/M+xTnvEiJrX+6yLMuyZ4S9NBgnhYH0XsMH3puo8beRdMQXW2hiiw4zpinY8m8tprmEfd6iDEvjmyoTGz/gVMfLQxQ6cSr0Zbxm+AuMB5t8OkqQ+ToHvc887jvdZ1l5OrttQzo3uMXjDfYGVo/+7QP8yh3CMOcrgfwKaDHcIxpZovE4RqUgxNaKfPE/I/ZBxNyB9424pyCGxyTwo8jWlLgZJvr1Hw1sFo8BKDJ9DmNJYPuDX3+As1kDmyZ8IHwdj4PYFvSTyCOe/aIgEJnXH3D/kU6Q2Gm2J+73JUCWSD+GN4+DQFU9oA7nBr6P84JC2LsSWCCNk+5R97MJn5hauOF4n36MNcyoP4ryj+MtqaeRQWiKP7LKYOlyGD4sn5HuL4xSM18X5twy4B0RhziagTEbR64URr7S4QmGjLqnO64Evi79QWBwjbn3Qb3LdIi54rxRDy/RtjyygXkMdUGkNPLH/jujTWDORVshUpvhDwG9tzcAtvWEo2IkZ1YvdDdg9ZBXMVdMl3vDri2k4+Yr52jzCc91Ezp2zBftl2jeknNSgfa0MGx6+aVtvVzPLUycgWtkK9fGoy0xhCNVJBCvHGqUIwOyLDPnFzG7oo2JuDNsou71cvI9iowzXQ5tVKIPosB72qqaisTaEUdZYEyNR1a0HGcRR4eKI367wnrwqsKYSsRxjTk24jmGcjQoz5HXqJ8W85+D6O8d7iMZMZS8zFy5dn4malpgyXmp12ipjClZJtGy0X8S72ihAXMx1rD8sC3DyCPKWCA/jXGUcbQt19Gc2/B9Urpdhts8xqpCfRomLuqzE7MU1DmzCwR1fHXRTXhXxnchpRjriCvVkcURqU5sq3iuO23XLBs9TeUkvERwv1xzrOmNMwvyjjaGIKhC5rFR3guxL7ENa9gEbVUcOYI060ovdRWYtLQDhiyAgS2Rzgw+o8ZRXyWu21ZHFg9xFjXu6b6elFW+664NJCxVhohyY63HcYQI10n4U+Q3Z4ZjHnkL42XB8ZrxVfQl9LsY98Xa7MWX9uLYCa572Ce47hyvt54WUMbndPStqKuW9TZh0TIiUW88csNa3wl8sTXPOR/5+pYsDK3l97XnCuv+mUf1FURwK3+30O+sqymo5zF9KwSwVbcDanrC8kH4HeN4UeuIx3PqgnYo55PG2GnFE9q8zyf4oKl5+0lPu1wul8vlcrlcLpfL5XK5XC6Xy+VyuVwul8uU/yDrcrlcLpfL5XK5XC6Xy+VyuVwul8vlcrlc76TvA1nc63jCUmBg0vU2bDFfYbcxEQlEmJJ7MEMYEGEEqo0ifiOGILppXxBvMI7VI7lBYslOt2cT5EIEwR3KfNVxq7RaBKGVQKu9XPfGb/LElhVn/m7/AfklDvEi/LvDvZlR99kEpNOYpqDfWLcXqE8deintdAxlyPR36GqXRr5aYbe67RcTMBZRa9jVY8/7um4QJtrZA0lDREvg8hrP7XCfqLQ1sBhEQ9cC0XFan5PwfYYJ0d6Zl4gLIUWByAMLlboiWpz48X2K6fDheri+AMjzISCLZ/AfTZMwMf0i9fj5cT9cV/NkN/0hQb9+vP/VcP2H/9l/OFz/7/nHLMuy7OfLBF78/cd/PFz/RZXiuys+DNc18EpHwFj7IlXuRZ8wxVmR8r4JiNguS3+/g4HQPr6g3j4KNLTeiGvc3+fT0SrsS6TdWL7kBsiiiJSchtweV27gt547oM3UB9PlLW5foS89n4lzP0czgSpLOSTSkxjJmaivdP8i9DSJLqZdGQjCM3zdSzwhHdYJxuiNibzW87KRLKOTp26RDhHEewO01cDvbVlkYjkN9E30jefilR8E2l0X7z8q8YvnDGTyzLhvjZEizpEy0Qy2wFXNjLiJg9oiyDz471mRfGCD+QeRZHeI++ZMjHZ7Rp9cYkz5tTDPdP8WeVnDB14qWWkM21v2tM/zxDLHtt2XRhkNLCQlxmKBIR7x76iHex6jgTqskS32lQfDVsb8OvNEjPSdFjiT2GtTmHgM6GP4dKLNp4w7U/DF2+B7WR6OuY8FfVkSjw+wyGbrFnOnSNjFc7zeE2dmIoaJdNRRjyrO1iLWoU/MOt32WBe9wMm93Z6d5RtEXjDfRaFbVgBsi2GOob7SgRJZVuAcHqLyVwLtma4rlPkZ1xXa5SI821tsMcOniTJkevl5zE4T4rfQXqTHWRh8y0uYWOWQ97G2fEnfMCLj2TbjUSflSRxM8yCiGO/Xs0y3VbGMD3E+s97QroVRW7TxPc2Q5cTEuVLyexQEQqxX2cfU1F/h/pSxhDbbCHSyXrdmuxnHIxEb3IQg9BN7I+dH0d/Y9moyAhmZh/gXRL+inMT01kQTI47FLKVkFZlHdnShT3AsFNcYr4jY5YtBrun5novtX4X63GG9KN5hCTorakvYaolrvf5zHvMT6nEKdpHv+BizQOUaac4ClrQSywH4V7xMJALRQoHSbokkbgNaVfY12A/6CeuKfVmcYoJnO6w1WeZY/eJdp3mkAuPjkUD6sVfaWmUKWpJenMhvC2HaGr40hpEIZAVZm2VZJ17O4h0N+oewFWJz49/plwUGVe8TZh3ymmvm/OX9T1kTcZv+zmMK5sCc1zjHg/hg1ufhmMLn2QS+qBIH3w+WoqCtGp5li/ctBLG8JlJZLw/9bsX3jQgf14/Mt4WeNe9zLSP84WnexZjHMYLXRv/IC7QJj9YplPpX6vV1+sT0EnVtSfgPgaw+rUN7msOxG32y0PuvVAhD/PSEp6T0uUBuvGeKdWRhijPjvuXjiincXkXnYoqtdtbi6VprhjaelynpW3X7XppyZMEUWfmWy9GXuuuMMepr5DtkXS6Xy+VyuVwul8vlcrlcLpfL5XK5XC6X6530feyQhcQX0fiKYYGvYp7Cv538HGyQ+AINv3Qf8JUL00n7zt7IS0hriY8c+CUbv7zmV4TMy5ZfLSPqEl+fxK+sd9jFsTB+dX/A1yL8Sn2BvGzEo/hKMAS5zI2vNsTuYHzJ1VtfDljlT2HiLk3uYD53x88ULcK/G+PvbFexg9k4SNrKY6nsBDJ30OBDlCdWCrfvod5Wxm7AuLu2wWNrxPc4oTpZ/kd8k7GecJB11PWZzbYxvqzhDqpy+Eof9mN92Qvbl7tI2MfQzrDPKoSp+UUfwu7w1VCJ+qF9PKMDN9gOmK8vhutVnj4TvA9ftD6XKe71AV951insev80XO+xi/YB6V+u0k7cdvEp5bH9iyzLsuzT1WK4d/UnaTftH9/8fLj+K+4eq1jPH9MfsvRs26cv6S4q9K6QRWvnd2bslj1X5+xS5ZdS1/A3j+ILTd1utHSmHNY+5euoS/jmL4jyKvgB2uwtosNHsdk9voCcnfeBm6qZUbaG4xv80QF9Yor/HnasiqFd77+H4swpyTnjB3d0GF+Vb0Qb6r5kHR54mJ7yibbwPSukXxljk1bP3CE6EzuScB/hW3xZW076KvVUjHtpUAWs3bKUtrvWCvvIXV1oN36FPMPcjlQOfnMYd+ddI+x9m+Y/3LXLHRXcncYxkmOntVt3TJ/Zx3r2MdgH2m2L/s7d1EPdTegPa4M8w/a8RzzWTrUxrfBF8O4n7OR/CPV8g3sldyOgrjhGHlG316hba3drnKt38HWij0/xNRhTrjo9/APs5scQ5IY71s6cE1tf1bNtb0KR7rAeujJoEfdcSxlpVtihs+/JkzkdxzYo2wXsd89dU+24fRxh71VGPzl9EKx/wk7xMXG3aC7sHfM8pL9AiF1v7KIJ4VeoK/pJ7uqrxG487LLBjrkCc9sG4buwy6sybLadUMfW7kU+G+fzz0Zzc5fgbsLn4hXK0xp5j/1AjH9n+mt752y6jLtlS4PEwZ2re9gH7zOdndhZradfh9tHzCdE3MZ4yU2ppJkURjraxn9aBJuK71O+xfK+EmQi3b+P7/GROii76pjvijvmuSOJr4RID+Cz2DG5rLFTLdCJuO6k/RaCSpbimKNwPeYlB7w3MilvIS1sqs8OeOfwzHcY8BOHwthlhXkj10RxlUo7JX1klumDSo37chMafBniof+Mu3/7Tn+HJXek0QfrYUprp2UW37lg1zLnUGhvsbuxNThr8Lvc4ZZ85td3GpanEj44hSHFYwifY4wARcvaGdi247u9etFWL23I94fWennKLknuSmqM91aRJsf5QQt7y5X8vaSDSLjb3Nj5fwzPtlwX850uwvY9O7NVhykMx8NjCE9KXoXoxDtlLKNnCERbFTt+UTaWI97Ou/QeipvH+h4EN76zFPNzkMBY/pL+sw/5wHMN85eNSuzWNaiCwpeF/Ba5bu/WjnixO9uwZ8ajvjui3+cu30LfTZxzhOOmae19FqmGIlHEN5a/VxIcFKVexE7dTI/b2q3J9rEoBZqm7Ia02s2yDxFnEfM9OUtvpmNJ2x3Od5PdmXuBe2MerIb9RjtKxyR3nH6Dl5aZvuPcKk+bj48pluy6eClTIfzheXHrMbpcLpfL5XK5XC6Xy+VyuVwul8vlcrlcLpfrm8t/kHW5XC6Xy+VyuVwul8vlcrlcLpfL5XK5XK530neBLO6zPmFxsR9+iTAtsAfLEOSg4E5fRNRPeo64F3m4O/C82GW87E9RKVuEnROrAvSv2N4PjMMKWdzh2SMwjRFBJdCeyMfa2AW9wpZsInHXAkumIaVYduKSWDYyXvT0BaagAKoGdR4REEdyNo46jqYERqIViIi3sVTMywp/3wl0gV4GYiGviFybsH0/Pst88HqNengEqWQBdhQRM8eOaJPT9FrcfGpT3T+hRxN1sDYoAYc8gZo+4/5N6IcV2qoB94aYqz0QPC3625r2lOtQqQvgczaBO7AAAo/ITXbxJ+NbEuK1n1u9bqsiIiLSczBDgSmm7lHnqz2woEUCG97Oktf6+MMfDNfXP/6fWZZl2R1QNg+rBGFc7hJo87napUR3CWx3Waf75Tzl8f/75f87XP/23/xPsyzLsn/vz//hcO83VUrzH9b/bkpTHOiOMrcJ6jgDHyXv0/0NmNkRC7818EaWKuGzgeHF3T3u9waWa0z3TIdIHNy/HeniFvqE4v3DBGyJsMnwL3030YX0AcTTLmlPwILUFg4q9DdiS/cYWzuMY0v02Y2BHK0m+MZYti3bD0i0A6Mw2nil3pXahPLPUB6JwUUb4q4Yo9APthj3BM42uKdVmdL5USQDRCfSX3bJOd8Rt4f0N6jzD4jnRwX5Ptc4gpkcG4i8atnmnX5f09bAoBHT+8ixW1zrcXeYIwwYcQQlprCCSTSoh22HtkL9y2MI0sNX4boEhoxzOPvoihTflplEmhpuedUAo0xENAq0wlyASPg5aHecR7SGi9Wwz6WBpKV95AYOib5MIKBjXkxinY7Jq4G4w9CVPaA9Hyw0k+ISWmKFRd9IiV5bk1W2FaYlnYLb7bAeWQBByDAPxnzhAckIPHBx2p/SIQVZdoVxeY+yi/6G8JeooCcU6B5lWwQfcyXsF0hjo6p2GNOJCN0AYZcBcTgP6Twh7ivUD2Y22bxhv8LaBMc6dDD4CmNdibEuFnOrFyGriM7OjQ6E8rNPFMj7IgRqkQ/GxsX0Fv5rSTw+whCFTn1B+vH4GR7jsajSzIDz7RJ2syNylakK5irGgONLewrkpmHXREBybdiW+uuEGuPbfYi/BK6QCE36ax4DRFvl+PoMe+8q+HU823dxPYjxn8f6GH7iAuH3LBryUguc7ct1h/ie4ae4rqgRZkd8P5IRiGMiAXn8Sni2NjGn8GVYp1m47h5+ulFxqkm1mEOk+3yPUIk5cQpTCB+LcsbyGMWZGX1pO2Eeyt5a9mm0r8NcdIa/t1x/cwCC76Y/rnnMDhbHcwyUlwELK46ggu/sy9T6HF7Z3rsD/oK+2jXJ9o+47mMYvk9hu2J82xFDa8zDOS+olb/zPVAOf8Ajlqz5XC7WZvBr9M2w4T4iA41jtATWFu1zMBDHOeZfNcaJLrRbjfpeWOtBzC15TFINGxLz9hrr2xBcvClB4fmOk8cqEKlJ7DVG6KxHW+Ri/hHixnqMdU9/UJU1wiBuCyuMjMX4p6AwD4gdJymJPtER99vTN8Jnx/vsMhgju4L9PYXZo8wdDJd20ytrL2LOiehsYRPPsMk5zQD1zzoXppK/vAuivRP5PecYRdTx8YDrk2wHMf3TQHmdfBOnsnRHJdYsVZXeWxUdVlb0+xg04hFCPdHRWCNmxhFuRKTDNWQ11tE12MPVDAj5uOzMrXFOT5PhZ8SVFqflybL0m4LoJ+jX4v26uUdOHxC17lTQYRrPFajPrudYbPhGZktZ0wu/TzQxHxO+u9Ovjfdmmt8o0Mal8e6xM95dNOxjHRfbyGOce9PXI26+0ubRA2I8GP/pxMj3uJ+0cNCNEUYsyIM4pgissLBlHW1u5YVzpF5Jk21J/yZCcv7OMQX5YtTH4FdNTDDnELQlYzzquMbLOUYr8Ru+nvOPqpr2U6vvkHW5XC6Xy+VyuVwul8vlcrlcLpfL5XK5XK53kv8g63K5XC6Xy+VyuVwul8vlcrlcLpfL5XK5XO+k7wJZXGRZtghbgQ/GTu1O2Sq8xHZj4p9m1rblf9He3cVIUpVhHH/e7pnZb3ZhQWNYFIgE4UIWQgwGQxCMWZWIF5hgNBJCwg0XmGgMemM04cIbUaMhMYCi8YusosQLIwGM3oiCIKD4gQRlA7Losst+OTvd/XrRp6ffmj1nu2d2uqvt+f+SzXZX13SdPlX1VlXXzHNGKLavFAM3SXoRlJsKsXb/D5pDxRSNRy9KudSm/4Q/wd9YifgtxArGFJzMLDEWa3N4j/2V94uxg/3HMfZ6YyFIoReRti9EiJxyEtv1Qow6qkQz96MBepFwBwqL2RQ7ohLlEmIMwgvDxKkux+b4pJHvt4UQDdTc2P+Jdiq1MSokRt9ZiGluxNgw64eLvR7irdeFz7n1SD8S5vwDf+2+3u4HUD+1ZXu2raulF3sRo18PDdH3C8sK8cC4xX12rrSqlrGPxePybCEa53ChxsQ4ylJ88cb0/jGyJS7z2AQdL1ZDa4jznFAyhps/zTMoxljKx/RiCMvst9jP6+ILYR2tdF20CpFO60a4bluFSKdKLcnNU4oXKp5D5afHzzafmSXWj+zJ11JxOcusMb2+GOZcpXy+G88F+3V1LkR6z2f6YphlxmNAHIIixgrmIko3hfcopVu3Y9ZijIhc5ra3+D6lOOIaxGPUkUqMd1hXQ2wqvaFW1se+b7ey88Z1FVdtdSiY/EJ702Pfe2EdV9dPiK0trLdGjEZO/2/o5GtAp3g90n9shWWO8ujeKdSsSpzaoJ8LmpV+PvF7dIXrmhXW5tiWUmRwFIcN6KXvx5+rxpOuqEnHLefoYg/k9+UYe1xJ/i1te4V42mLifu/nKjGF4bhYiLecsxjVG+YPub69tMw4DFDst6Phui9eG5Zi+CpRmyGycaYZIvbSdw3tTv7YWokIHWKYleWoDOESplfiLUvDv4R9Ila7RrjG7KQ2znh+rxmm3yrTV6GCeLVQ5ZdZ2Ff686zOuVcrDgNQHGans2TZS/ohRpGP6fop9uFC4ToxxkEWVv9ipHWctx33sXb/u5oY09yOQ3PF7S2mJGcWWoxNrQytV23hIHEdKrU9xtPH2OU4rMEwa6qyzkMUaCfsn43M98Nx/cT+bIV4Z5vvf281E+PHm/mhy0rDqyy2I0Q6VyODw2cIbz0bIkJL+3tvu6hEqFaWGYfFGFwbS/t4fyiDvmZjcPsiL5x/5YYSOJnyMczQXKX5B/HCOU9pnsGvl85J8/O34r7cyR/3vH38fj1MPyAv13elY2Qx6rmy3Qx672GGtRt8nRjjm2NtjDvxKLaLybmCBQAAAAAAAAAAAIApww1ZAAAAAAAAAAAAABiRiYgsjjaExwP/NL/wcwuFPyWei/OEt1sfYjGOqBSpkOJRYjxqjGA8YeuO1/H859k45r+OPxzasWmVEkkGrauVzisNjtyqWykebEv4W/cYO3goJpLE7T38rkQuxituh/tD7tFcJwT8xBiQsJ7jvnKo0G3zKdLBG8vr161hkflgtaq42nrLbOd3QR0OESLrViF2KEYnNpcZV9SxGHnRn94IkSzrtmxbfHy4F1MdXm+GutNs90Od2mEdNsLjdghNbrf7oXhbj/bjYc48+GK3TZ2FxWlPb76o38D/Fj5QcCzGHhbmidtfLgo1xmgfKi2o0OVEhEyGuF5XY5XE4/Ixz/8uWGm4gRg3PEx88SjNpppYKUGh3ZsKn+FgqOmtsI8dDPPE0leNgLTjljNMMNWRUPebhZigZqa9uWlSOeJ2tS13OTHyqlXYVg+m99mWf3mkKjG5hXniZz41fIaDhWPwoJjiI6VzzEI8WGuZ29Zq2BjOXY408tN7CXKlmMkt4bGFz/Z6jJos9H91+d35N4bYqrbHutN/XB3qoRC1HKy0b+dOYh/bF9o+m6KcSsfzkti37XAOGz9PrFP56NB8n3Qqx4P+2o0xeRN3gboC8Rh1sDhX34Zcf1XS8EpRnP3HpfjgQarXIH1x/ymd15eWGY8lvbXcKZxblCKLq5ML216hXf3lLK9PjsUYR8+f73cy/VWJVKzEsOWjiWPkqhf299nYX2H/mM18pFal3cuLKY6RwHOZpuQ+71KVqNoVnjc2C1Gl7ZBLWYojXgiPS8eM3DlFoxRdaTHCM77HTHb6+jBszWz4Ymh9L7I4zDwfGtgJx53WQv+FTuiLmUIUZ6MQl9od3GV3AAAHF0lEQVSLLG7FOPdwTVnaJ0rxxSuNqGyG4+x8OMmN66cRipwV1lxlanr/OHpQqX1x3Za+c6pEKWfnWB0r7s/G4POMqFEY4qkUGZltU2V7D9f8A5e+OuK6bYe6H5MpPXzOThz6IG3nMZ601QofqNGvFPF8phXe71h4XOryRqYSDhNdHbu+GBUb636ru/UvhPO6uWY86p3E2VLlnCu//nPtq0TCtsP+Y/0tJKYUx4jj6n7gx00r9VsjDPk2FwpsLHFxnvidYK7tw0Sbx/OSuLY7inUl/7O5n2vOFL7kDLwwDkDdf0WXq1/Vaf15hzm+LOe8rLhvFK5pK1HP7fwwAJXHmc9WbN8Uf00Zt73SSDDDrdsBP1ese/n54/l+pe6nc8HhtqXBscYxIn05itvVkNt43fs2AAAAAAAAAAAAAEwtbsgCAAAAAAAAAAAAwIjYJMRDmtmrkv4h6XRJ/665OQDWLmoQgDpRgwDUjToEoE7UIAB1ogYBqBt1aDq8xd3PyL0wETdke8zsMXe/tO52AFibqEEA6kQNAlA36hCAOlGDANSJGgSgbtSh6UdkMQAAAAAAAAAAAACMCDdkAQAAAAAAAAAAAGBEJu2G7DfqbgCANY0aBKBO1CAAdaMOAagTNQhAnahBAOpGHZpyEzWGLAAAAAAAAAAAAABMk0n7C1kAAAAAAAAAAAAAmBrckAUAAAAAAAAAAACAEZmIG7JmtsvM/mJmz5nZbXW3B8B0MrN7zGyvmT0Tpp1mZg+a2d/S/6em6WZmX0116Skzu6S+lgOYBmZ2lpk9YmbPmtkfzezWNJ06BGDkzGy9mf3WzP6QatDn0/RzzOzRVIN+aGZzafq69Py59PrZdbYfwHQws6aZPWFmP0vPqUEAxsbMXjCzp83sSTN7LE3jegzAWJjZNjPbbWZ/Tt8NvZMatLbUfkPWzJqSvi7pfZIulPQRM7uw3lYBmFLfkrRrybTbJD3k7udJeig9l7o16bz072ZJd46pjQCmV0vSJ939AkmXSbolnfNQhwCMw7ykq9z9Ikk7Je0ys8skfVHSHakGvSbppjT/TZJec/e3SrojzQcAJ+tWSc+G59QgAOP2bnff6e6XpudcjwEYl69I+rm7v03SReqeE1GD1pDab8hKeoek59z9eXc/JukHkq6tuU0AppC7/0rSviWTr5V0b3p8r6QPhenf9q7fSNpmZm8aT0sBTCN3f9ndf58eH1T3xPtMUYcAjEGqJYfS09n0zyVdJWl3mr60BvVq025JV5uZjam5AKaQme2Q9AFJd6XnJmoQgPpxPQZg5MzsFElXSLpbktz9mLvvFzVoTZmEG7JnSnoxPN+TpgHAOLzR3V+WujdLJL0hTac2ARiZFLt3saRHRR0CMCYpKvRJSXslPSjp75L2u3srzRLrzGINSq8fkLR9vC0GMGW+LOnTkjrp+XZRgwCMl0v6hZk9bmY3p2lcjwEYh3MlvSrpm2n4hrvMbJOoQWvKJNyQzf2Go4+9FQBQRW0CMBJmtlnSjyR9wt1fP9GsmWnUIQAr5u5td98paYe6SUUX5GZL/1ODAKwaM7tG0l53fzxOzsxKDQIwSpe7+yXqRoHeYmZXnGBe6hCA1TQj6RJJd7r7xZIOqx9PnEMNmkKTcEN2j6SzwvMdkl6qqS0A1p5XenEP6f+9aTq1CcCqM7NZdW/Gftfdf5wmU4cAjFWKxvqluuNZbzOzmfRSrDOLNSi9vlXHD/0AAMO6XNIHzewFdYequkrdv5ilBgEYG3d/Kf2/V9L96v6CGtdjAMZhj6Q97v5oer5b3Ru01KA1ZBJuyP5O0nlmdo6ZzUm6XtIDNbcJwNrxgKQb0uMbJP00TP+4dV0m6UAvPgIAViKNe3a3pGfd/UvhJeoQgJEzszPMbFt6vEHSe9Qdy/oRSdel2ZbWoF5tuk7Sw+7Ob2QDWBF3/4y773D3s9X93udhd/+oqEEAxsTMNpnZlt5jSe+V9Iy4HgMwBu7+L0kvmtn5adLVkv4katCaYpNwPmtm71f3NyObku5x99trbhKAKWRm35d0paTTJb0i6XOSfiLpPklvlvRPSR92933pxsnXJO2SdETSje7+WB3tBjAdzOxdkn4t6Wn1x077rLrjyFKHAIyUmb1d0r3qXnM1JN3n7l8ws3PV/Wu10yQ9Ielj7j5vZuslfUfd8a73Sbre3Z+vp/UApomZXSnpU+5+DTUIwLikenN/ejoj6XvufruZbRfXYwDGwMx2SrpL0pyk5yXdqHRtJmrQmjARN2QBAAAAAAAAAAAAYBpNQmQxAAAAAAAAAAAAAEwlbsgCAAAAAAAAAAAAwIhwQxYAAAAAAAAAAAAARoQbsgAAAAAAAAAAAAAwItyQBQAAAAAAAAAAAIAR4YYsAAAAAAAAAAAAAIwIN2QBAAAAAAAAAAAAYET+B0/scZjSJaiDAAAAAElFTkSuQmC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Feathering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	Near object boundary pixel values come partly from foreground and partly from background</a:t>
            </a:r>
            <a:endParaRPr lang="en-US" dirty="0"/>
          </a:p>
        </p:txBody>
      </p:sp>
      <p:pic>
        <p:nvPicPr>
          <p:cNvPr id="37990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62200" y="2819400"/>
            <a:ext cx="1600200" cy="303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990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10200" y="2743200"/>
            <a:ext cx="1879600" cy="330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ight Arrow 7"/>
          <p:cNvSpPr/>
          <p:nvPr/>
        </p:nvSpPr>
        <p:spPr>
          <a:xfrm>
            <a:off x="4267200" y="4267200"/>
            <a:ext cx="914400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Method 1: Cut and Paste (with feathering)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66594" name="Picture 2"/>
          <p:cNvPicPr>
            <a:picLocks noChangeAspect="1" noChangeArrowheads="1"/>
          </p:cNvPicPr>
          <p:nvPr/>
        </p:nvPicPr>
        <p:blipFill>
          <a:blip r:embed="rId2" cstate="print"/>
          <a:srcRect l="27600" t="18133" r="26200" b="20000"/>
          <a:stretch>
            <a:fillRect/>
          </a:stretch>
        </p:blipFill>
        <p:spPr bwMode="auto">
          <a:xfrm>
            <a:off x="619125" y="990600"/>
            <a:ext cx="7620000" cy="57397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 l="45156" t="59200" r="46990" b="20000"/>
          <a:stretch>
            <a:fillRect/>
          </a:stretch>
        </p:blipFill>
        <p:spPr bwMode="auto">
          <a:xfrm>
            <a:off x="7075297" y="1026066"/>
            <a:ext cx="1773428" cy="2641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Alpha compositing</a:t>
            </a:r>
            <a:endParaRPr lang="en-US" dirty="0"/>
          </a:p>
        </p:txBody>
      </p:sp>
      <p:grpSp>
        <p:nvGrpSpPr>
          <p:cNvPr id="11" name="Group 10"/>
          <p:cNvGrpSpPr>
            <a:grpSpLocks noChangeAspect="1"/>
          </p:cNvGrpSpPr>
          <p:nvPr/>
        </p:nvGrpSpPr>
        <p:grpSpPr>
          <a:xfrm>
            <a:off x="1762125" y="1244600"/>
            <a:ext cx="3200400" cy="4267200"/>
            <a:chOff x="1524000" y="381000"/>
            <a:chExt cx="3643798" cy="4858397"/>
          </a:xfrm>
        </p:grpSpPr>
        <p:pic>
          <p:nvPicPr>
            <p:cNvPr id="411653" name="Picture 5" descr="C:\Users\Hoiem\Documents\Classes\Computational Photography - Fall 2010\projects\cloning\illus_mask_nf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524000" y="381000"/>
              <a:ext cx="3643798" cy="4858397"/>
            </a:xfrm>
            <a:prstGeom prst="rect">
              <a:avLst/>
            </a:prstGeom>
            <a:noFill/>
          </p:spPr>
        </p:pic>
        <p:sp>
          <p:nvSpPr>
            <p:cNvPr id="10" name="Rectangle 9"/>
            <p:cNvSpPr/>
            <p:nvPr/>
          </p:nvSpPr>
          <p:spPr>
            <a:xfrm>
              <a:off x="2000843" y="3429000"/>
              <a:ext cx="1066800" cy="137160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384355" y="2844801"/>
            <a:ext cx="4539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+</a:t>
            </a:r>
            <a:endParaRPr lang="en-US" sz="3600" dirty="0"/>
          </a:p>
        </p:txBody>
      </p:sp>
      <p:sp>
        <p:nvSpPr>
          <p:cNvPr id="13" name="Right Arrow 12"/>
          <p:cNvSpPr/>
          <p:nvPr/>
        </p:nvSpPr>
        <p:spPr>
          <a:xfrm>
            <a:off x="5021472" y="3378200"/>
            <a:ext cx="5334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1656" name="Picture 8" descr="C:\Users\Hoiem\Documents\Classes\Computational Photography - Fall 2010\projects\cloning\samples\im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525" y="3378200"/>
            <a:ext cx="1428750" cy="1905000"/>
          </a:xfrm>
          <a:prstGeom prst="rect">
            <a:avLst/>
          </a:prstGeom>
          <a:noFill/>
        </p:spPr>
      </p:pic>
      <p:pic>
        <p:nvPicPr>
          <p:cNvPr id="411657" name="Picture 9" descr="C:\Users\Hoiem\Documents\Classes\Computational Photography - Fall 2010\projects\cloning\illus_nofeather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48325" y="1143000"/>
            <a:ext cx="3505200" cy="4673600"/>
          </a:xfrm>
          <a:prstGeom prst="rect">
            <a:avLst/>
          </a:prstGeom>
          <a:noFill/>
        </p:spPr>
      </p:pic>
      <p:pic>
        <p:nvPicPr>
          <p:cNvPr id="411655" name="Picture 7" descr="C:\Users\Hoiem\Documents\Classes\Computational Photography - Fall 2010\projects\cloning\samples\penguin-chick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8125" y="1778000"/>
            <a:ext cx="990600" cy="1225990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1914526" y="6273800"/>
            <a:ext cx="5365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Output = foreground*mask + background*(1-mask)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Alpha compositing with feathering</a:t>
            </a:r>
            <a:endParaRPr lang="en-US" dirty="0"/>
          </a:p>
        </p:txBody>
      </p:sp>
      <p:pic>
        <p:nvPicPr>
          <p:cNvPr id="411652" name="Picture 4" descr="C:\Users\Hoiem\Documents\Classes\Computational Photography - Fall 2010\projects\cloning\illus_mask_f.png"/>
          <p:cNvPicPr>
            <a:picLocks noChangeAspect="1" noChangeArrowheads="1"/>
          </p:cNvPicPr>
          <p:nvPr/>
        </p:nvPicPr>
        <p:blipFill>
          <a:blip r:embed="rId2" cstate="print"/>
          <a:srcRect l="16730" t="65873" r="60267" b="12168"/>
          <a:stretch>
            <a:fillRect/>
          </a:stretch>
        </p:blipFill>
        <p:spPr bwMode="auto">
          <a:xfrm>
            <a:off x="5334001" y="914400"/>
            <a:ext cx="2035629" cy="2590800"/>
          </a:xfrm>
          <a:prstGeom prst="rect">
            <a:avLst/>
          </a:prstGeom>
          <a:noFill/>
        </p:spPr>
      </p:pic>
      <p:pic>
        <p:nvPicPr>
          <p:cNvPr id="411653" name="Picture 5" descr="C:\Users\Hoiem\Documents\Classes\Computational Photography - Fall 2010\projects\cloning\illus_mask_nf.png"/>
          <p:cNvPicPr>
            <a:picLocks noChangeAspect="1" noChangeArrowheads="1"/>
          </p:cNvPicPr>
          <p:nvPr/>
        </p:nvPicPr>
        <p:blipFill>
          <a:blip r:embed="rId3" cstate="print"/>
          <a:srcRect l="18821" t="67442" r="62358" b="12169"/>
          <a:stretch>
            <a:fillRect/>
          </a:stretch>
        </p:blipFill>
        <p:spPr bwMode="auto">
          <a:xfrm>
            <a:off x="2819400" y="990601"/>
            <a:ext cx="1752600" cy="2531533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1981201" y="6248400"/>
            <a:ext cx="5365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Output = foreground*mask + background*(1-mask)</a:t>
            </a:r>
            <a:endParaRPr lang="en-US" dirty="0"/>
          </a:p>
        </p:txBody>
      </p:sp>
      <p:pic>
        <p:nvPicPr>
          <p:cNvPr id="412674" name="Picture 2" descr="C:\Users\Hoiem\Documents\Classes\Computational Photography - Fall 2010\projects\cloning\illus_feather.jpg"/>
          <p:cNvPicPr>
            <a:picLocks noChangeAspect="1" noChangeArrowheads="1"/>
          </p:cNvPicPr>
          <p:nvPr/>
        </p:nvPicPr>
        <p:blipFill>
          <a:blip r:embed="rId4" cstate="print"/>
          <a:srcRect l="16410" t="67811" r="62604" b="12308"/>
          <a:stretch>
            <a:fillRect/>
          </a:stretch>
        </p:blipFill>
        <p:spPr bwMode="auto">
          <a:xfrm>
            <a:off x="5334000" y="3657600"/>
            <a:ext cx="1828800" cy="2310062"/>
          </a:xfrm>
          <a:prstGeom prst="rect">
            <a:avLst/>
          </a:prstGeom>
          <a:noFill/>
        </p:spPr>
      </p:pic>
      <p:sp>
        <p:nvSpPr>
          <p:cNvPr id="12" name="Right Arrow 11"/>
          <p:cNvSpPr/>
          <p:nvPr/>
        </p:nvSpPr>
        <p:spPr>
          <a:xfrm>
            <a:off x="4648200" y="2057400"/>
            <a:ext cx="457200" cy="457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9" descr="C:\Users\Hoiem\Documents\Classes\Computational Photography - Fall 2010\projects\cloning\illus_nofeather.jpg"/>
          <p:cNvPicPr>
            <a:picLocks noChangeAspect="1" noChangeArrowheads="1"/>
          </p:cNvPicPr>
          <p:nvPr/>
        </p:nvPicPr>
        <p:blipFill>
          <a:blip r:embed="rId5" cstate="print"/>
          <a:srcRect l="16720" t="67097" r="61216" b="13597"/>
          <a:stretch>
            <a:fillRect/>
          </a:stretch>
        </p:blipFill>
        <p:spPr bwMode="auto">
          <a:xfrm>
            <a:off x="2819400" y="3810000"/>
            <a:ext cx="1763486" cy="2057400"/>
          </a:xfrm>
          <a:prstGeom prst="rect">
            <a:avLst/>
          </a:prstGeom>
          <a:noFill/>
        </p:spPr>
      </p:pic>
      <p:sp>
        <p:nvSpPr>
          <p:cNvPr id="14" name="Right Arrow 13"/>
          <p:cNvSpPr/>
          <p:nvPr/>
        </p:nvSpPr>
        <p:spPr>
          <a:xfrm>
            <a:off x="4724400" y="4572000"/>
            <a:ext cx="457200" cy="457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Another example (without feathering)</a:t>
            </a:r>
            <a:endParaRPr lang="en-US" i="1" dirty="0" smtClean="0"/>
          </a:p>
        </p:txBody>
      </p:sp>
      <p:sp>
        <p:nvSpPr>
          <p:cNvPr id="470023" name="Text Box 7"/>
          <p:cNvSpPr txBox="1">
            <a:spLocks noChangeArrowheads="1"/>
          </p:cNvSpPr>
          <p:nvPr/>
        </p:nvSpPr>
        <p:spPr bwMode="auto">
          <a:xfrm>
            <a:off x="4133851" y="895350"/>
            <a:ext cx="95250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/>
              <a:t>Mattes</a:t>
            </a:r>
            <a:endParaRPr lang="en-US" sz="2000" dirty="0"/>
          </a:p>
        </p:txBody>
      </p:sp>
      <p:pic>
        <p:nvPicPr>
          <p:cNvPr id="470024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8650" y="1290638"/>
            <a:ext cx="2381250" cy="1585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0025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10250" y="1581150"/>
            <a:ext cx="1562100" cy="108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0026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24200" y="1290638"/>
            <a:ext cx="2381250" cy="1585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0027" name="Picture 1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86650" y="1562100"/>
            <a:ext cx="1562100" cy="108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0028" name="Picture 1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381250" y="3641726"/>
            <a:ext cx="4572000" cy="304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0029" name="Text Box 13"/>
          <p:cNvSpPr txBox="1">
            <a:spLocks noChangeArrowheads="1"/>
          </p:cNvSpPr>
          <p:nvPr/>
        </p:nvSpPr>
        <p:spPr bwMode="auto">
          <a:xfrm>
            <a:off x="7029451" y="6181726"/>
            <a:ext cx="148272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Composite by </a:t>
            </a:r>
          </a:p>
          <a:p>
            <a:r>
              <a:rPr lang="en-US" sz="1600"/>
              <a:t>David Dewey</a:t>
            </a:r>
          </a:p>
        </p:txBody>
      </p:sp>
      <p:sp>
        <p:nvSpPr>
          <p:cNvPr id="470030" name="Text Box 14"/>
          <p:cNvSpPr txBox="1">
            <a:spLocks noChangeArrowheads="1"/>
          </p:cNvSpPr>
          <p:nvPr/>
        </p:nvSpPr>
        <p:spPr bwMode="auto">
          <a:xfrm>
            <a:off x="3981450" y="3257550"/>
            <a:ext cx="141096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/>
              <a:t>Composite</a:t>
            </a:r>
            <a:endParaRPr lang="en-US" sz="20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Proper blending is key</a:t>
            </a:r>
          </a:p>
        </p:txBody>
      </p:sp>
      <p:pic>
        <p:nvPicPr>
          <p:cNvPr id="8195" name="Picture 3" descr="lef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295400"/>
            <a:ext cx="2925763" cy="292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6" name="Picture 4" descr="righ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1600" y="1295400"/>
            <a:ext cx="2925763" cy="292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3397" name="Picture 5" descr="til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24200" y="3505200"/>
            <a:ext cx="2925763" cy="2925763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Alpha Blending / Feathering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143000" y="914400"/>
            <a:ext cx="6775450" cy="3059113"/>
            <a:chOff x="388" y="624"/>
            <a:chExt cx="4700" cy="2137"/>
          </a:xfrm>
        </p:grpSpPr>
        <p:pic>
          <p:nvPicPr>
            <p:cNvPr id="9224" name="Picture 4" descr="lfade31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72" y="624"/>
              <a:ext cx="1810" cy="18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225" name="Picture 5" descr="rfade3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271" y="624"/>
              <a:ext cx="1817" cy="18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" name="Group 6"/>
            <p:cNvGrpSpPr>
              <a:grpSpLocks/>
            </p:cNvGrpSpPr>
            <p:nvPr/>
          </p:nvGrpSpPr>
          <p:grpSpPr bwMode="auto">
            <a:xfrm>
              <a:off x="388" y="2361"/>
              <a:ext cx="2108" cy="400"/>
              <a:chOff x="388" y="2361"/>
              <a:chExt cx="2108" cy="400"/>
            </a:xfrm>
          </p:grpSpPr>
          <p:grpSp>
            <p:nvGrpSpPr>
              <p:cNvPr id="4" name="Group 7"/>
              <p:cNvGrpSpPr>
                <a:grpSpLocks/>
              </p:cNvGrpSpPr>
              <p:nvPr/>
            </p:nvGrpSpPr>
            <p:grpSpPr bwMode="auto">
              <a:xfrm>
                <a:off x="388" y="2505"/>
                <a:ext cx="236" cy="256"/>
                <a:chOff x="484" y="3273"/>
                <a:chExt cx="236" cy="256"/>
              </a:xfrm>
            </p:grpSpPr>
            <p:sp>
              <p:nvSpPr>
                <p:cNvPr id="9245" name="Line 8"/>
                <p:cNvSpPr>
                  <a:spLocks noChangeShapeType="1"/>
                </p:cNvSpPr>
                <p:nvPr/>
              </p:nvSpPr>
              <p:spPr bwMode="auto">
                <a:xfrm>
                  <a:off x="624" y="3408"/>
                  <a:ext cx="9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246" name="Text Box 9"/>
                <p:cNvSpPr txBox="1">
                  <a:spLocks noChangeArrowheads="1"/>
                </p:cNvSpPr>
                <p:nvPr/>
              </p:nvSpPr>
              <p:spPr bwMode="auto">
                <a:xfrm>
                  <a:off x="484" y="3273"/>
                  <a:ext cx="207" cy="25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>
                      <a:latin typeface="Times New Roman" pitchFamily="18" charset="0"/>
                    </a:rPr>
                    <a:t>0</a:t>
                  </a:r>
                </a:p>
              </p:txBody>
            </p:sp>
          </p:grpSp>
          <p:sp>
            <p:nvSpPr>
              <p:cNvPr id="9239" name="Line 10"/>
              <p:cNvSpPr>
                <a:spLocks noChangeShapeType="1"/>
              </p:cNvSpPr>
              <p:nvPr/>
            </p:nvSpPr>
            <p:spPr bwMode="auto">
              <a:xfrm>
                <a:off x="672" y="2496"/>
                <a:ext cx="816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40" name="Line 11"/>
              <p:cNvSpPr>
                <a:spLocks noChangeShapeType="1"/>
              </p:cNvSpPr>
              <p:nvPr/>
            </p:nvSpPr>
            <p:spPr bwMode="auto">
              <a:xfrm>
                <a:off x="1680" y="2640"/>
                <a:ext cx="816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41" name="Line 12"/>
              <p:cNvSpPr>
                <a:spLocks noChangeShapeType="1"/>
              </p:cNvSpPr>
              <p:nvPr/>
            </p:nvSpPr>
            <p:spPr bwMode="auto">
              <a:xfrm>
                <a:off x="1488" y="2496"/>
                <a:ext cx="192" cy="144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5" name="Group 13"/>
              <p:cNvGrpSpPr>
                <a:grpSpLocks/>
              </p:cNvGrpSpPr>
              <p:nvPr/>
            </p:nvGrpSpPr>
            <p:grpSpPr bwMode="auto">
              <a:xfrm>
                <a:off x="388" y="2361"/>
                <a:ext cx="236" cy="256"/>
                <a:chOff x="484" y="3273"/>
                <a:chExt cx="236" cy="256"/>
              </a:xfrm>
            </p:grpSpPr>
            <p:sp>
              <p:nvSpPr>
                <p:cNvPr id="9243" name="Line 14"/>
                <p:cNvSpPr>
                  <a:spLocks noChangeShapeType="1"/>
                </p:cNvSpPr>
                <p:nvPr/>
              </p:nvSpPr>
              <p:spPr bwMode="auto">
                <a:xfrm>
                  <a:off x="624" y="3408"/>
                  <a:ext cx="9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244" name="Text Box 15"/>
                <p:cNvSpPr txBox="1">
                  <a:spLocks noChangeArrowheads="1"/>
                </p:cNvSpPr>
                <p:nvPr/>
              </p:nvSpPr>
              <p:spPr bwMode="auto">
                <a:xfrm>
                  <a:off x="484" y="3273"/>
                  <a:ext cx="207" cy="25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>
                      <a:latin typeface="Times New Roman" pitchFamily="18" charset="0"/>
                    </a:rPr>
                    <a:t>1</a:t>
                  </a:r>
                </a:p>
              </p:txBody>
            </p:sp>
          </p:grpSp>
        </p:grpSp>
        <p:grpSp>
          <p:nvGrpSpPr>
            <p:cNvPr id="6" name="Group 16"/>
            <p:cNvGrpSpPr>
              <a:grpSpLocks/>
            </p:cNvGrpSpPr>
            <p:nvPr/>
          </p:nvGrpSpPr>
          <p:grpSpPr bwMode="auto">
            <a:xfrm>
              <a:off x="2980" y="2505"/>
              <a:ext cx="236" cy="256"/>
              <a:chOff x="484" y="3273"/>
              <a:chExt cx="236" cy="256"/>
            </a:xfrm>
          </p:grpSpPr>
          <p:sp>
            <p:nvSpPr>
              <p:cNvPr id="9236" name="Line 17"/>
              <p:cNvSpPr>
                <a:spLocks noChangeShapeType="1"/>
              </p:cNvSpPr>
              <p:nvPr/>
            </p:nvSpPr>
            <p:spPr bwMode="auto">
              <a:xfrm>
                <a:off x="624" y="3408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37" name="Text Box 18"/>
              <p:cNvSpPr txBox="1">
                <a:spLocks noChangeArrowheads="1"/>
              </p:cNvSpPr>
              <p:nvPr/>
            </p:nvSpPr>
            <p:spPr bwMode="auto">
              <a:xfrm>
                <a:off x="484" y="3273"/>
                <a:ext cx="207" cy="25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>
                    <a:latin typeface="Times New Roman" pitchFamily="18" charset="0"/>
                  </a:rPr>
                  <a:t>0</a:t>
                </a:r>
              </a:p>
            </p:txBody>
          </p:sp>
        </p:grpSp>
        <p:grpSp>
          <p:nvGrpSpPr>
            <p:cNvPr id="7" name="Group 19"/>
            <p:cNvGrpSpPr>
              <a:grpSpLocks/>
            </p:cNvGrpSpPr>
            <p:nvPr/>
          </p:nvGrpSpPr>
          <p:grpSpPr bwMode="auto">
            <a:xfrm flipH="1">
              <a:off x="3264" y="2496"/>
              <a:ext cx="1824" cy="144"/>
              <a:chOff x="3264" y="2496"/>
              <a:chExt cx="1824" cy="144"/>
            </a:xfrm>
          </p:grpSpPr>
          <p:sp>
            <p:nvSpPr>
              <p:cNvPr id="9233" name="Line 20"/>
              <p:cNvSpPr>
                <a:spLocks noChangeShapeType="1"/>
              </p:cNvSpPr>
              <p:nvPr/>
            </p:nvSpPr>
            <p:spPr bwMode="auto">
              <a:xfrm>
                <a:off x="3264" y="2496"/>
                <a:ext cx="816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34" name="Line 21"/>
              <p:cNvSpPr>
                <a:spLocks noChangeShapeType="1"/>
              </p:cNvSpPr>
              <p:nvPr/>
            </p:nvSpPr>
            <p:spPr bwMode="auto">
              <a:xfrm>
                <a:off x="4272" y="2640"/>
                <a:ext cx="816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35" name="Line 22"/>
              <p:cNvSpPr>
                <a:spLocks noChangeShapeType="1"/>
              </p:cNvSpPr>
              <p:nvPr/>
            </p:nvSpPr>
            <p:spPr bwMode="auto">
              <a:xfrm>
                <a:off x="4080" y="2496"/>
                <a:ext cx="192" cy="144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" name="Group 23"/>
            <p:cNvGrpSpPr>
              <a:grpSpLocks/>
            </p:cNvGrpSpPr>
            <p:nvPr/>
          </p:nvGrpSpPr>
          <p:grpSpPr bwMode="auto">
            <a:xfrm>
              <a:off x="2980" y="2360"/>
              <a:ext cx="236" cy="257"/>
              <a:chOff x="484" y="3272"/>
              <a:chExt cx="236" cy="257"/>
            </a:xfrm>
          </p:grpSpPr>
          <p:sp>
            <p:nvSpPr>
              <p:cNvPr id="9231" name="Line 24"/>
              <p:cNvSpPr>
                <a:spLocks noChangeShapeType="1"/>
              </p:cNvSpPr>
              <p:nvPr/>
            </p:nvSpPr>
            <p:spPr bwMode="auto">
              <a:xfrm>
                <a:off x="624" y="3408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32" name="Text Box 25"/>
              <p:cNvSpPr txBox="1">
                <a:spLocks noChangeArrowheads="1"/>
              </p:cNvSpPr>
              <p:nvPr/>
            </p:nvSpPr>
            <p:spPr bwMode="auto">
              <a:xfrm>
                <a:off x="484" y="3272"/>
                <a:ext cx="207" cy="2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>
                    <a:latin typeface="Times New Roman" pitchFamily="18" charset="0"/>
                  </a:rPr>
                  <a:t>1</a:t>
                </a:r>
              </a:p>
            </p:txBody>
          </p:sp>
        </p:grpSp>
        <p:sp>
          <p:nvSpPr>
            <p:cNvPr id="9230" name="Text Box 26"/>
            <p:cNvSpPr txBox="1">
              <a:spLocks noChangeArrowheads="1"/>
            </p:cNvSpPr>
            <p:nvPr/>
          </p:nvSpPr>
          <p:spPr bwMode="auto">
            <a:xfrm>
              <a:off x="2688" y="1142"/>
              <a:ext cx="430" cy="7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6000" b="1">
                  <a:solidFill>
                    <a:srgbClr val="FF0000"/>
                  </a:solidFill>
                  <a:latin typeface="Times New Roman" pitchFamily="18" charset="0"/>
                </a:rPr>
                <a:t>+</a:t>
              </a:r>
            </a:p>
          </p:txBody>
        </p:sp>
      </p:grpSp>
      <p:grpSp>
        <p:nvGrpSpPr>
          <p:cNvPr id="9" name="Group 27"/>
          <p:cNvGrpSpPr>
            <a:grpSpLocks/>
          </p:cNvGrpSpPr>
          <p:nvPr/>
        </p:nvGrpSpPr>
        <p:grpSpPr bwMode="auto">
          <a:xfrm>
            <a:off x="1295401" y="4038599"/>
            <a:ext cx="3571875" cy="2514600"/>
            <a:chOff x="720" y="2592"/>
            <a:chExt cx="2250" cy="1584"/>
          </a:xfrm>
        </p:grpSpPr>
        <p:pic>
          <p:nvPicPr>
            <p:cNvPr id="9222" name="Picture 28" descr="win3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398" y="2592"/>
              <a:ext cx="1572" cy="15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223" name="Text Box 29"/>
            <p:cNvSpPr txBox="1">
              <a:spLocks noChangeArrowheads="1"/>
            </p:cNvSpPr>
            <p:nvPr/>
          </p:nvSpPr>
          <p:spPr bwMode="auto">
            <a:xfrm>
              <a:off x="720" y="3024"/>
              <a:ext cx="390" cy="6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6000" b="1">
                  <a:solidFill>
                    <a:srgbClr val="FF0000"/>
                  </a:solidFill>
                  <a:latin typeface="Times New Roman" pitchFamily="18" charset="0"/>
                </a:rPr>
                <a:t>=</a:t>
              </a:r>
            </a:p>
          </p:txBody>
        </p:sp>
      </p:grpSp>
      <p:sp>
        <p:nvSpPr>
          <p:cNvPr id="444446" name="Text Box 30"/>
          <p:cNvSpPr txBox="1">
            <a:spLocks noChangeArrowheads="1"/>
          </p:cNvSpPr>
          <p:nvPr/>
        </p:nvSpPr>
        <p:spPr bwMode="auto">
          <a:xfrm>
            <a:off x="5334000" y="4114800"/>
            <a:ext cx="3657600" cy="931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>
                <a:latin typeface="Times New Roman" pitchFamily="18" charset="0"/>
              </a:rPr>
              <a:t>I</a:t>
            </a:r>
            <a:r>
              <a:rPr lang="en-US" sz="2800" baseline="-25000">
                <a:latin typeface="Times New Roman" pitchFamily="18" charset="0"/>
              </a:rPr>
              <a:t>blend</a:t>
            </a:r>
            <a:r>
              <a:rPr lang="en-US" sz="2800">
                <a:latin typeface="Times New Roman" pitchFamily="18" charset="0"/>
              </a:rPr>
              <a:t> = </a:t>
            </a:r>
            <a:r>
              <a:rPr lang="en-US" sz="2800">
                <a:latin typeface="Symbol" pitchFamily="18" charset="2"/>
              </a:rPr>
              <a:t>a</a:t>
            </a:r>
            <a:r>
              <a:rPr lang="en-US" sz="2800">
                <a:latin typeface="Times New Roman" pitchFamily="18" charset="0"/>
              </a:rPr>
              <a:t>I</a:t>
            </a:r>
            <a:r>
              <a:rPr lang="en-US" sz="2800" baseline="-25000">
                <a:latin typeface="Times New Roman" pitchFamily="18" charset="0"/>
              </a:rPr>
              <a:t>left</a:t>
            </a:r>
            <a:r>
              <a:rPr lang="en-US" sz="2800">
                <a:latin typeface="Times New Roman" pitchFamily="18" charset="0"/>
              </a:rPr>
              <a:t> + (1-</a:t>
            </a:r>
            <a:r>
              <a:rPr lang="en-US" sz="2800">
                <a:latin typeface="Symbol" pitchFamily="18" charset="2"/>
              </a:rPr>
              <a:t>a</a:t>
            </a:r>
            <a:r>
              <a:rPr lang="en-US" sz="2800">
                <a:latin typeface="Times New Roman" pitchFamily="18" charset="0"/>
              </a:rPr>
              <a:t>)I</a:t>
            </a:r>
            <a:r>
              <a:rPr lang="en-US" sz="2800" baseline="-25000">
                <a:latin typeface="Times New Roman" pitchFamily="18" charset="0"/>
              </a:rPr>
              <a:t>right</a:t>
            </a:r>
            <a:endParaRPr lang="en-US">
              <a:latin typeface="Times New Roman" pitchFamily="18" charset="0"/>
            </a:endParaRPr>
          </a:p>
          <a:p>
            <a:pPr>
              <a:spcBef>
                <a:spcPct val="50000"/>
              </a:spcBef>
            </a:pPr>
            <a:endParaRPr lang="en-US"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</a:t>
            </a:r>
            <a:r>
              <a:rPr lang="en-US" dirty="0" smtClean="0"/>
              <a:t>ffect of Window Size</a:t>
            </a:r>
          </a:p>
        </p:txBody>
      </p:sp>
      <p:pic>
        <p:nvPicPr>
          <p:cNvPr id="14339" name="Picture 3" descr="win25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20800" y="1371600"/>
            <a:ext cx="3225800" cy="325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0" name="Picture 4" descr="win12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5400" y="1371600"/>
            <a:ext cx="3225800" cy="325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1" name="Line 5"/>
          <p:cNvSpPr>
            <a:spLocks noChangeShapeType="1"/>
          </p:cNvSpPr>
          <p:nvPr/>
        </p:nvSpPr>
        <p:spPr bwMode="auto">
          <a:xfrm flipV="1">
            <a:off x="1320800" y="4876800"/>
            <a:ext cx="3200400" cy="762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342" name="Line 6"/>
          <p:cNvSpPr>
            <a:spLocks noChangeShapeType="1"/>
          </p:cNvSpPr>
          <p:nvPr/>
        </p:nvSpPr>
        <p:spPr bwMode="auto">
          <a:xfrm flipH="1" flipV="1">
            <a:off x="1320800" y="4876800"/>
            <a:ext cx="3200400" cy="762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343" name="Line 7"/>
          <p:cNvSpPr>
            <a:spLocks noChangeShapeType="1"/>
          </p:cNvSpPr>
          <p:nvPr/>
        </p:nvSpPr>
        <p:spPr bwMode="auto">
          <a:xfrm flipV="1">
            <a:off x="1168400" y="4724400"/>
            <a:ext cx="0" cy="99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344" name="Line 8"/>
          <p:cNvSpPr>
            <a:spLocks noChangeShapeType="1"/>
          </p:cNvSpPr>
          <p:nvPr/>
        </p:nvSpPr>
        <p:spPr bwMode="auto">
          <a:xfrm>
            <a:off x="1320800" y="5715000"/>
            <a:ext cx="3200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869950" y="5424488"/>
            <a:ext cx="374650" cy="366712"/>
            <a:chOff x="484" y="3273"/>
            <a:chExt cx="236" cy="231"/>
          </a:xfrm>
        </p:grpSpPr>
        <p:sp>
          <p:nvSpPr>
            <p:cNvPr id="14362" name="Line 10"/>
            <p:cNvSpPr>
              <a:spLocks noChangeShapeType="1"/>
            </p:cNvSpPr>
            <p:nvPr/>
          </p:nvSpPr>
          <p:spPr bwMode="auto">
            <a:xfrm>
              <a:off x="624" y="3408"/>
              <a:ext cx="9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63" name="Text Box 11"/>
            <p:cNvSpPr txBox="1">
              <a:spLocks noChangeArrowheads="1"/>
            </p:cNvSpPr>
            <p:nvPr/>
          </p:nvSpPr>
          <p:spPr bwMode="auto">
            <a:xfrm>
              <a:off x="484" y="3273"/>
              <a:ext cx="18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latin typeface="Times New Roman" pitchFamily="18" charset="0"/>
                </a:rPr>
                <a:t>0</a:t>
              </a:r>
            </a:p>
          </p:txBody>
        </p:sp>
      </p:grpSp>
      <p:grpSp>
        <p:nvGrpSpPr>
          <p:cNvPr id="3" name="Group 12"/>
          <p:cNvGrpSpPr>
            <a:grpSpLocks/>
          </p:cNvGrpSpPr>
          <p:nvPr/>
        </p:nvGrpSpPr>
        <p:grpSpPr bwMode="auto">
          <a:xfrm>
            <a:off x="863600" y="4662488"/>
            <a:ext cx="374650" cy="366712"/>
            <a:chOff x="484" y="3273"/>
            <a:chExt cx="236" cy="231"/>
          </a:xfrm>
        </p:grpSpPr>
        <p:sp>
          <p:nvSpPr>
            <p:cNvPr id="14360" name="Line 13"/>
            <p:cNvSpPr>
              <a:spLocks noChangeShapeType="1"/>
            </p:cNvSpPr>
            <p:nvPr/>
          </p:nvSpPr>
          <p:spPr bwMode="auto">
            <a:xfrm>
              <a:off x="624" y="3408"/>
              <a:ext cx="9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61" name="Text Box 14"/>
            <p:cNvSpPr txBox="1">
              <a:spLocks noChangeArrowheads="1"/>
            </p:cNvSpPr>
            <p:nvPr/>
          </p:nvSpPr>
          <p:spPr bwMode="auto">
            <a:xfrm>
              <a:off x="484" y="3273"/>
              <a:ext cx="18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latin typeface="Times New Roman" pitchFamily="18" charset="0"/>
                </a:rPr>
                <a:t>1</a:t>
              </a:r>
            </a:p>
          </p:txBody>
        </p:sp>
      </p:grpSp>
      <p:sp>
        <p:nvSpPr>
          <p:cNvPr id="14347" name="Text Box 15"/>
          <p:cNvSpPr txBox="1">
            <a:spLocks noChangeArrowheads="1"/>
          </p:cNvSpPr>
          <p:nvPr/>
        </p:nvSpPr>
        <p:spPr bwMode="auto">
          <a:xfrm>
            <a:off x="1625600" y="4692650"/>
            <a:ext cx="457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latin typeface="Times New Roman" pitchFamily="18" charset="0"/>
              </a:rPr>
              <a:t>left</a:t>
            </a:r>
          </a:p>
        </p:txBody>
      </p:sp>
      <p:sp>
        <p:nvSpPr>
          <p:cNvPr id="14348" name="Text Box 16"/>
          <p:cNvSpPr txBox="1">
            <a:spLocks noChangeArrowheads="1"/>
          </p:cNvSpPr>
          <p:nvPr/>
        </p:nvSpPr>
        <p:spPr bwMode="auto">
          <a:xfrm>
            <a:off x="1589088" y="5181600"/>
            <a:ext cx="56991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latin typeface="Times New Roman" pitchFamily="18" charset="0"/>
              </a:rPr>
              <a:t>right</a:t>
            </a:r>
          </a:p>
        </p:txBody>
      </p:sp>
      <p:sp>
        <p:nvSpPr>
          <p:cNvPr id="14349" name="Line 17"/>
          <p:cNvSpPr>
            <a:spLocks noChangeShapeType="1"/>
          </p:cNvSpPr>
          <p:nvPr/>
        </p:nvSpPr>
        <p:spPr bwMode="auto">
          <a:xfrm flipV="1">
            <a:off x="5886450" y="4724400"/>
            <a:ext cx="0" cy="99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4" name="Group 18"/>
          <p:cNvGrpSpPr>
            <a:grpSpLocks/>
          </p:cNvGrpSpPr>
          <p:nvPr/>
        </p:nvGrpSpPr>
        <p:grpSpPr bwMode="auto">
          <a:xfrm>
            <a:off x="6038850" y="4876800"/>
            <a:ext cx="1600200" cy="838200"/>
            <a:chOff x="3168" y="2928"/>
            <a:chExt cx="2016" cy="528"/>
          </a:xfrm>
        </p:grpSpPr>
        <p:sp>
          <p:nvSpPr>
            <p:cNvPr id="14357" name="Line 19"/>
            <p:cNvSpPr>
              <a:spLocks noChangeShapeType="1"/>
            </p:cNvSpPr>
            <p:nvPr/>
          </p:nvSpPr>
          <p:spPr bwMode="auto">
            <a:xfrm flipV="1">
              <a:off x="3168" y="2928"/>
              <a:ext cx="2016" cy="48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58" name="Line 20"/>
            <p:cNvSpPr>
              <a:spLocks noChangeShapeType="1"/>
            </p:cNvSpPr>
            <p:nvPr/>
          </p:nvSpPr>
          <p:spPr bwMode="auto">
            <a:xfrm flipH="1" flipV="1">
              <a:off x="3168" y="2928"/>
              <a:ext cx="2016" cy="48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59" name="Line 21"/>
            <p:cNvSpPr>
              <a:spLocks noChangeShapeType="1"/>
            </p:cNvSpPr>
            <p:nvPr/>
          </p:nvSpPr>
          <p:spPr bwMode="auto">
            <a:xfrm>
              <a:off x="3168" y="3456"/>
              <a:ext cx="201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22"/>
          <p:cNvGrpSpPr>
            <a:grpSpLocks/>
          </p:cNvGrpSpPr>
          <p:nvPr/>
        </p:nvGrpSpPr>
        <p:grpSpPr bwMode="auto">
          <a:xfrm>
            <a:off x="5588000" y="5424488"/>
            <a:ext cx="374650" cy="366712"/>
            <a:chOff x="484" y="3273"/>
            <a:chExt cx="236" cy="231"/>
          </a:xfrm>
        </p:grpSpPr>
        <p:sp>
          <p:nvSpPr>
            <p:cNvPr id="14355" name="Line 23"/>
            <p:cNvSpPr>
              <a:spLocks noChangeShapeType="1"/>
            </p:cNvSpPr>
            <p:nvPr/>
          </p:nvSpPr>
          <p:spPr bwMode="auto">
            <a:xfrm>
              <a:off x="624" y="3408"/>
              <a:ext cx="9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56" name="Text Box 24"/>
            <p:cNvSpPr txBox="1">
              <a:spLocks noChangeArrowheads="1"/>
            </p:cNvSpPr>
            <p:nvPr/>
          </p:nvSpPr>
          <p:spPr bwMode="auto">
            <a:xfrm>
              <a:off x="484" y="3273"/>
              <a:ext cx="18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latin typeface="Times New Roman" pitchFamily="18" charset="0"/>
                </a:rPr>
                <a:t>0</a:t>
              </a:r>
            </a:p>
          </p:txBody>
        </p:sp>
      </p:grpSp>
      <p:grpSp>
        <p:nvGrpSpPr>
          <p:cNvPr id="6" name="Group 25"/>
          <p:cNvGrpSpPr>
            <a:grpSpLocks/>
          </p:cNvGrpSpPr>
          <p:nvPr/>
        </p:nvGrpSpPr>
        <p:grpSpPr bwMode="auto">
          <a:xfrm>
            <a:off x="5588000" y="4662488"/>
            <a:ext cx="374650" cy="366712"/>
            <a:chOff x="484" y="3273"/>
            <a:chExt cx="236" cy="231"/>
          </a:xfrm>
        </p:grpSpPr>
        <p:sp>
          <p:nvSpPr>
            <p:cNvPr id="14353" name="Line 26"/>
            <p:cNvSpPr>
              <a:spLocks noChangeShapeType="1"/>
            </p:cNvSpPr>
            <p:nvPr/>
          </p:nvSpPr>
          <p:spPr bwMode="auto">
            <a:xfrm>
              <a:off x="624" y="3408"/>
              <a:ext cx="9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54" name="Text Box 27"/>
            <p:cNvSpPr txBox="1">
              <a:spLocks noChangeArrowheads="1"/>
            </p:cNvSpPr>
            <p:nvPr/>
          </p:nvSpPr>
          <p:spPr bwMode="auto">
            <a:xfrm>
              <a:off x="484" y="3273"/>
              <a:ext cx="18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latin typeface="Times New Roman" pitchFamily="18" charset="0"/>
                </a:rPr>
                <a:t>1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</a:t>
            </a:r>
            <a:r>
              <a:rPr lang="en-US" dirty="0" smtClean="0"/>
              <a:t>ffect of Window Size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2414588" y="4662488"/>
            <a:ext cx="557212" cy="1128712"/>
            <a:chOff x="384" y="2793"/>
            <a:chExt cx="351" cy="711"/>
          </a:xfrm>
        </p:grpSpPr>
        <p:sp>
          <p:nvSpPr>
            <p:cNvPr id="15377" name="Line 4"/>
            <p:cNvSpPr>
              <a:spLocks noChangeShapeType="1"/>
            </p:cNvSpPr>
            <p:nvPr/>
          </p:nvSpPr>
          <p:spPr bwMode="auto">
            <a:xfrm flipV="1">
              <a:off x="576" y="2832"/>
              <a:ext cx="0" cy="6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3" name="Group 5"/>
            <p:cNvGrpSpPr>
              <a:grpSpLocks/>
            </p:cNvGrpSpPr>
            <p:nvPr/>
          </p:nvGrpSpPr>
          <p:grpSpPr bwMode="auto">
            <a:xfrm>
              <a:off x="672" y="2928"/>
              <a:ext cx="63" cy="528"/>
              <a:chOff x="672" y="2928"/>
              <a:chExt cx="2016" cy="528"/>
            </a:xfrm>
          </p:grpSpPr>
          <p:sp>
            <p:nvSpPr>
              <p:cNvPr id="15385" name="Line 6"/>
              <p:cNvSpPr>
                <a:spLocks noChangeShapeType="1"/>
              </p:cNvSpPr>
              <p:nvPr/>
            </p:nvSpPr>
            <p:spPr bwMode="auto">
              <a:xfrm flipV="1">
                <a:off x="672" y="2928"/>
                <a:ext cx="2016" cy="48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386" name="Line 7"/>
              <p:cNvSpPr>
                <a:spLocks noChangeShapeType="1"/>
              </p:cNvSpPr>
              <p:nvPr/>
            </p:nvSpPr>
            <p:spPr bwMode="auto">
              <a:xfrm flipH="1" flipV="1">
                <a:off x="672" y="2928"/>
                <a:ext cx="2016" cy="48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387" name="Line 8"/>
              <p:cNvSpPr>
                <a:spLocks noChangeShapeType="1"/>
              </p:cNvSpPr>
              <p:nvPr/>
            </p:nvSpPr>
            <p:spPr bwMode="auto">
              <a:xfrm>
                <a:off x="672" y="3456"/>
                <a:ext cx="201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" name="Group 9"/>
            <p:cNvGrpSpPr>
              <a:grpSpLocks/>
            </p:cNvGrpSpPr>
            <p:nvPr/>
          </p:nvGrpSpPr>
          <p:grpSpPr bwMode="auto">
            <a:xfrm>
              <a:off x="388" y="3273"/>
              <a:ext cx="236" cy="231"/>
              <a:chOff x="484" y="3273"/>
              <a:chExt cx="236" cy="231"/>
            </a:xfrm>
          </p:grpSpPr>
          <p:sp>
            <p:nvSpPr>
              <p:cNvPr id="15383" name="Line 10"/>
              <p:cNvSpPr>
                <a:spLocks noChangeShapeType="1"/>
              </p:cNvSpPr>
              <p:nvPr/>
            </p:nvSpPr>
            <p:spPr bwMode="auto">
              <a:xfrm>
                <a:off x="624" y="3408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384" name="Text Box 11"/>
              <p:cNvSpPr txBox="1">
                <a:spLocks noChangeArrowheads="1"/>
              </p:cNvSpPr>
              <p:nvPr/>
            </p:nvSpPr>
            <p:spPr bwMode="auto">
              <a:xfrm>
                <a:off x="484" y="3273"/>
                <a:ext cx="188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>
                    <a:latin typeface="Times New Roman" pitchFamily="18" charset="0"/>
                  </a:rPr>
                  <a:t>0</a:t>
                </a:r>
              </a:p>
            </p:txBody>
          </p:sp>
        </p:grpSp>
        <p:grpSp>
          <p:nvGrpSpPr>
            <p:cNvPr id="5" name="Group 12"/>
            <p:cNvGrpSpPr>
              <a:grpSpLocks/>
            </p:cNvGrpSpPr>
            <p:nvPr/>
          </p:nvGrpSpPr>
          <p:grpSpPr bwMode="auto">
            <a:xfrm>
              <a:off x="384" y="2793"/>
              <a:ext cx="236" cy="231"/>
              <a:chOff x="484" y="3273"/>
              <a:chExt cx="236" cy="231"/>
            </a:xfrm>
          </p:grpSpPr>
          <p:sp>
            <p:nvSpPr>
              <p:cNvPr id="15381" name="Line 13"/>
              <p:cNvSpPr>
                <a:spLocks noChangeShapeType="1"/>
              </p:cNvSpPr>
              <p:nvPr/>
            </p:nvSpPr>
            <p:spPr bwMode="auto">
              <a:xfrm>
                <a:off x="624" y="3408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382" name="Text Box 14"/>
              <p:cNvSpPr txBox="1">
                <a:spLocks noChangeArrowheads="1"/>
              </p:cNvSpPr>
              <p:nvPr/>
            </p:nvSpPr>
            <p:spPr bwMode="auto">
              <a:xfrm>
                <a:off x="484" y="3273"/>
                <a:ext cx="188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>
                    <a:latin typeface="Times New Roman" pitchFamily="18" charset="0"/>
                  </a:rPr>
                  <a:t>1</a:t>
                </a:r>
              </a:p>
            </p:txBody>
          </p:sp>
        </p:grpSp>
      </p:grpSp>
      <p:sp>
        <p:nvSpPr>
          <p:cNvPr id="15364" name="Line 15"/>
          <p:cNvSpPr>
            <a:spLocks noChangeShapeType="1"/>
          </p:cNvSpPr>
          <p:nvPr/>
        </p:nvSpPr>
        <p:spPr bwMode="auto">
          <a:xfrm flipV="1">
            <a:off x="6546850" y="4724400"/>
            <a:ext cx="0" cy="99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6" name="Group 16"/>
          <p:cNvGrpSpPr>
            <a:grpSpLocks/>
          </p:cNvGrpSpPr>
          <p:nvPr/>
        </p:nvGrpSpPr>
        <p:grpSpPr bwMode="auto">
          <a:xfrm>
            <a:off x="6699250" y="4876800"/>
            <a:ext cx="19050" cy="838200"/>
            <a:chOff x="3168" y="2928"/>
            <a:chExt cx="2016" cy="528"/>
          </a:xfrm>
        </p:grpSpPr>
        <p:sp>
          <p:nvSpPr>
            <p:cNvPr id="15374" name="Line 17"/>
            <p:cNvSpPr>
              <a:spLocks noChangeShapeType="1"/>
            </p:cNvSpPr>
            <p:nvPr/>
          </p:nvSpPr>
          <p:spPr bwMode="auto">
            <a:xfrm flipV="1">
              <a:off x="3168" y="2928"/>
              <a:ext cx="2016" cy="48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375" name="Line 18"/>
            <p:cNvSpPr>
              <a:spLocks noChangeShapeType="1"/>
            </p:cNvSpPr>
            <p:nvPr/>
          </p:nvSpPr>
          <p:spPr bwMode="auto">
            <a:xfrm flipH="1" flipV="1">
              <a:off x="3168" y="2928"/>
              <a:ext cx="2016" cy="48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376" name="Line 19"/>
            <p:cNvSpPr>
              <a:spLocks noChangeShapeType="1"/>
            </p:cNvSpPr>
            <p:nvPr/>
          </p:nvSpPr>
          <p:spPr bwMode="auto">
            <a:xfrm>
              <a:off x="3168" y="3456"/>
              <a:ext cx="201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20"/>
          <p:cNvGrpSpPr>
            <a:grpSpLocks/>
          </p:cNvGrpSpPr>
          <p:nvPr/>
        </p:nvGrpSpPr>
        <p:grpSpPr bwMode="auto">
          <a:xfrm>
            <a:off x="6248400" y="5424488"/>
            <a:ext cx="374650" cy="366712"/>
            <a:chOff x="484" y="3273"/>
            <a:chExt cx="236" cy="231"/>
          </a:xfrm>
        </p:grpSpPr>
        <p:sp>
          <p:nvSpPr>
            <p:cNvPr id="15372" name="Line 21"/>
            <p:cNvSpPr>
              <a:spLocks noChangeShapeType="1"/>
            </p:cNvSpPr>
            <p:nvPr/>
          </p:nvSpPr>
          <p:spPr bwMode="auto">
            <a:xfrm>
              <a:off x="624" y="3408"/>
              <a:ext cx="9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373" name="Text Box 22"/>
            <p:cNvSpPr txBox="1">
              <a:spLocks noChangeArrowheads="1"/>
            </p:cNvSpPr>
            <p:nvPr/>
          </p:nvSpPr>
          <p:spPr bwMode="auto">
            <a:xfrm>
              <a:off x="484" y="3273"/>
              <a:ext cx="18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latin typeface="Times New Roman" pitchFamily="18" charset="0"/>
                </a:rPr>
                <a:t>0</a:t>
              </a:r>
            </a:p>
          </p:txBody>
        </p:sp>
      </p:grpSp>
      <p:grpSp>
        <p:nvGrpSpPr>
          <p:cNvPr id="8" name="Group 23"/>
          <p:cNvGrpSpPr>
            <a:grpSpLocks/>
          </p:cNvGrpSpPr>
          <p:nvPr/>
        </p:nvGrpSpPr>
        <p:grpSpPr bwMode="auto">
          <a:xfrm>
            <a:off x="6248400" y="4662488"/>
            <a:ext cx="374650" cy="366712"/>
            <a:chOff x="484" y="3273"/>
            <a:chExt cx="236" cy="231"/>
          </a:xfrm>
        </p:grpSpPr>
        <p:sp>
          <p:nvSpPr>
            <p:cNvPr id="15370" name="Line 24"/>
            <p:cNvSpPr>
              <a:spLocks noChangeShapeType="1"/>
            </p:cNvSpPr>
            <p:nvPr/>
          </p:nvSpPr>
          <p:spPr bwMode="auto">
            <a:xfrm>
              <a:off x="624" y="3408"/>
              <a:ext cx="9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371" name="Text Box 25"/>
            <p:cNvSpPr txBox="1">
              <a:spLocks noChangeArrowheads="1"/>
            </p:cNvSpPr>
            <p:nvPr/>
          </p:nvSpPr>
          <p:spPr bwMode="auto">
            <a:xfrm>
              <a:off x="484" y="3273"/>
              <a:ext cx="18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latin typeface="Times New Roman" pitchFamily="18" charset="0"/>
                </a:rPr>
                <a:t>1</a:t>
              </a:r>
            </a:p>
          </p:txBody>
        </p:sp>
      </p:grpSp>
      <p:pic>
        <p:nvPicPr>
          <p:cNvPr id="15368" name="Picture 26" descr="win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1371600"/>
            <a:ext cx="3225800" cy="325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9" name="Picture 27" descr="win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5400" y="1371600"/>
            <a:ext cx="3225800" cy="325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Good Window Size</a:t>
            </a:r>
          </a:p>
        </p:txBody>
      </p:sp>
      <p:pic>
        <p:nvPicPr>
          <p:cNvPr id="16387" name="Picture 3" descr="win1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43275" y="1371600"/>
            <a:ext cx="3225800" cy="325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4410076" y="4648201"/>
            <a:ext cx="658813" cy="1128713"/>
            <a:chOff x="2481" y="2793"/>
            <a:chExt cx="415" cy="711"/>
          </a:xfrm>
        </p:grpSpPr>
        <p:sp>
          <p:nvSpPr>
            <p:cNvPr id="16390" name="Line 5"/>
            <p:cNvSpPr>
              <a:spLocks noChangeShapeType="1"/>
            </p:cNvSpPr>
            <p:nvPr/>
          </p:nvSpPr>
          <p:spPr bwMode="auto">
            <a:xfrm flipV="1">
              <a:off x="2673" y="2832"/>
              <a:ext cx="0" cy="6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3" name="Group 6"/>
            <p:cNvGrpSpPr>
              <a:grpSpLocks/>
            </p:cNvGrpSpPr>
            <p:nvPr/>
          </p:nvGrpSpPr>
          <p:grpSpPr bwMode="auto">
            <a:xfrm>
              <a:off x="2769" y="2928"/>
              <a:ext cx="127" cy="528"/>
              <a:chOff x="672" y="2928"/>
              <a:chExt cx="2016" cy="528"/>
            </a:xfrm>
          </p:grpSpPr>
          <p:sp>
            <p:nvSpPr>
              <p:cNvPr id="16398" name="Line 7"/>
              <p:cNvSpPr>
                <a:spLocks noChangeShapeType="1"/>
              </p:cNvSpPr>
              <p:nvPr/>
            </p:nvSpPr>
            <p:spPr bwMode="auto">
              <a:xfrm flipV="1">
                <a:off x="672" y="2928"/>
                <a:ext cx="2016" cy="48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399" name="Line 8"/>
              <p:cNvSpPr>
                <a:spLocks noChangeShapeType="1"/>
              </p:cNvSpPr>
              <p:nvPr/>
            </p:nvSpPr>
            <p:spPr bwMode="auto">
              <a:xfrm flipH="1" flipV="1">
                <a:off x="672" y="2928"/>
                <a:ext cx="2016" cy="48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00" name="Line 9"/>
              <p:cNvSpPr>
                <a:spLocks noChangeShapeType="1"/>
              </p:cNvSpPr>
              <p:nvPr/>
            </p:nvSpPr>
            <p:spPr bwMode="auto">
              <a:xfrm>
                <a:off x="672" y="3456"/>
                <a:ext cx="201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" name="Group 10"/>
            <p:cNvGrpSpPr>
              <a:grpSpLocks/>
            </p:cNvGrpSpPr>
            <p:nvPr/>
          </p:nvGrpSpPr>
          <p:grpSpPr bwMode="auto">
            <a:xfrm>
              <a:off x="2485" y="3273"/>
              <a:ext cx="236" cy="231"/>
              <a:chOff x="484" y="3273"/>
              <a:chExt cx="236" cy="231"/>
            </a:xfrm>
          </p:grpSpPr>
          <p:sp>
            <p:nvSpPr>
              <p:cNvPr id="16396" name="Line 11"/>
              <p:cNvSpPr>
                <a:spLocks noChangeShapeType="1"/>
              </p:cNvSpPr>
              <p:nvPr/>
            </p:nvSpPr>
            <p:spPr bwMode="auto">
              <a:xfrm>
                <a:off x="624" y="3408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397" name="Text Box 12"/>
              <p:cNvSpPr txBox="1">
                <a:spLocks noChangeArrowheads="1"/>
              </p:cNvSpPr>
              <p:nvPr/>
            </p:nvSpPr>
            <p:spPr bwMode="auto">
              <a:xfrm>
                <a:off x="484" y="3273"/>
                <a:ext cx="188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>
                    <a:latin typeface="Times New Roman" pitchFamily="18" charset="0"/>
                  </a:rPr>
                  <a:t>0</a:t>
                </a:r>
              </a:p>
            </p:txBody>
          </p:sp>
        </p:grpSp>
        <p:grpSp>
          <p:nvGrpSpPr>
            <p:cNvPr id="5" name="Group 13"/>
            <p:cNvGrpSpPr>
              <a:grpSpLocks/>
            </p:cNvGrpSpPr>
            <p:nvPr/>
          </p:nvGrpSpPr>
          <p:grpSpPr bwMode="auto">
            <a:xfrm>
              <a:off x="2481" y="2793"/>
              <a:ext cx="236" cy="231"/>
              <a:chOff x="484" y="3273"/>
              <a:chExt cx="236" cy="231"/>
            </a:xfrm>
          </p:grpSpPr>
          <p:sp>
            <p:nvSpPr>
              <p:cNvPr id="16394" name="Line 14"/>
              <p:cNvSpPr>
                <a:spLocks noChangeShapeType="1"/>
              </p:cNvSpPr>
              <p:nvPr/>
            </p:nvSpPr>
            <p:spPr bwMode="auto">
              <a:xfrm>
                <a:off x="624" y="3408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395" name="Text Box 15"/>
              <p:cNvSpPr txBox="1">
                <a:spLocks noChangeArrowheads="1"/>
              </p:cNvSpPr>
              <p:nvPr/>
            </p:nvSpPr>
            <p:spPr bwMode="auto">
              <a:xfrm>
                <a:off x="484" y="3273"/>
                <a:ext cx="188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>
                    <a:latin typeface="Times New Roman" pitchFamily="18" charset="0"/>
                  </a:rPr>
                  <a:t>1</a:t>
                </a:r>
              </a:p>
            </p:txBody>
          </p:sp>
        </p:grpSp>
      </p:grpSp>
      <p:sp>
        <p:nvSpPr>
          <p:cNvPr id="16389" name="Rectangle 16"/>
          <p:cNvSpPr>
            <a:spLocks noChangeArrowheads="1"/>
          </p:cNvSpPr>
          <p:nvPr/>
        </p:nvSpPr>
        <p:spPr bwMode="auto">
          <a:xfrm>
            <a:off x="1362075" y="5867400"/>
            <a:ext cx="77724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lang="en-US" sz="2800"/>
              <a:t>“Optimal” Window:  smooth but not ghosted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Color shift: Less yellow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90600"/>
            <a:ext cx="7696200" cy="5135563"/>
          </a:xfrm>
        </p:spPr>
        <p:txBody>
          <a:bodyPr/>
          <a:lstStyle/>
          <a:p>
            <a:pPr marL="971550" lvl="1" indent="-457200">
              <a:buAutoNum type="arabicPeriod"/>
            </a:pPr>
            <a:r>
              <a:rPr lang="en-US" dirty="0"/>
              <a:t>Convert to LAB</a:t>
            </a:r>
          </a:p>
          <a:p>
            <a:pPr marL="971550" lvl="1" indent="-457200">
              <a:buAutoNum type="arabicPeriod"/>
            </a:pPr>
            <a:r>
              <a:rPr lang="en-US" dirty="0"/>
              <a:t>Select yellowish pixels</a:t>
            </a:r>
          </a:p>
          <a:p>
            <a:pPr marL="971550" lvl="1" indent="-457200">
              <a:buAutoNum type="arabicPeriod"/>
            </a:pPr>
            <a:r>
              <a:rPr lang="en-US" dirty="0"/>
              <a:t>Make them less yellow</a:t>
            </a:r>
          </a:p>
          <a:p>
            <a:pPr marL="514350" lvl="1" indent="0">
              <a:buNone/>
            </a:pP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mid = 125</a:t>
            </a:r>
          </a:p>
          <a:p>
            <a:pPr marL="514350" lvl="1" indent="0">
              <a:buNone/>
            </a:pP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b[b&gt;mid] = (b[b&gt;mid]-mid)*0.25+mid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4047011"/>
            <a:ext cx="4064000" cy="27114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0272" y="4037283"/>
            <a:ext cx="4040206" cy="2695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791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much should we blend?</a:t>
            </a:r>
          </a:p>
        </p:txBody>
      </p:sp>
      <p:pic>
        <p:nvPicPr>
          <p:cNvPr id="21507" name="Picture 3" descr="appl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1" y="1219201"/>
            <a:ext cx="3490913" cy="252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4" descr="oran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1219201"/>
            <a:ext cx="3429000" cy="2487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297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95600" y="3810000"/>
            <a:ext cx="4209552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Method 2: Pyramid Blending</a:t>
            </a:r>
          </a:p>
        </p:txBody>
      </p:sp>
      <p:pic>
        <p:nvPicPr>
          <p:cNvPr id="21507" name="Picture 3" descr="appl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9801" y="1295401"/>
            <a:ext cx="3490913" cy="252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4" descr="oran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0" y="1295401"/>
            <a:ext cx="3429000" cy="2487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297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38600" y="3929062"/>
            <a:ext cx="4105172" cy="292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Method 2: Pyramid Blending</a:t>
            </a:r>
          </a:p>
        </p:txBody>
      </p:sp>
      <p:graphicFrame>
        <p:nvGraphicFramePr>
          <p:cNvPr id="2050" name="Object 6"/>
          <p:cNvGraphicFramePr>
            <a:graphicFrameLocks noGrp="1" noChangeAspect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890059541"/>
              </p:ext>
            </p:extLst>
          </p:nvPr>
        </p:nvGraphicFramePr>
        <p:xfrm>
          <a:off x="0" y="2286000"/>
          <a:ext cx="3733800" cy="3506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2612" name="Photo Editor Photo" r:id="rId3" imgW="4896533" imgH="3419952" progId="MSPhotoEd.3">
                  <p:embed/>
                </p:oleObj>
              </mc:Choice>
              <mc:Fallback>
                <p:oleObj name="Photo Editor Photo" r:id="rId3" imgW="4896533" imgH="3419952" progId="MSPhotoEd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17688" r="32880" b="22145"/>
                      <a:stretch>
                        <a:fillRect/>
                      </a:stretch>
                    </p:blipFill>
                    <p:spPr bwMode="auto">
                      <a:xfrm>
                        <a:off x="0" y="2286000"/>
                        <a:ext cx="3733800" cy="3506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1" name="Object 11"/>
          <p:cNvGraphicFramePr>
            <a:graphicFrameLocks noGrp="1" noChangeAspect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226114131"/>
              </p:ext>
            </p:extLst>
          </p:nvPr>
        </p:nvGraphicFramePr>
        <p:xfrm>
          <a:off x="5486400" y="2286000"/>
          <a:ext cx="3657600" cy="3511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2613" name="Photo Editor Photo" r:id="rId5" imgW="4896533" imgH="3419952" progId="MSPhotoEd.3">
                  <p:embed/>
                </p:oleObj>
              </mc:Choice>
              <mc:Fallback>
                <p:oleObj name="Photo Editor Photo" r:id="rId5" imgW="4896533" imgH="3419952" progId="MSPhotoEd.3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17688" r="32880" b="22145"/>
                      <a:stretch>
                        <a:fillRect/>
                      </a:stretch>
                    </p:blipFill>
                    <p:spPr bwMode="auto">
                      <a:xfrm>
                        <a:off x="5486400" y="2286000"/>
                        <a:ext cx="3657600" cy="3511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41"/>
          <p:cNvGrpSpPr>
            <a:grpSpLocks/>
          </p:cNvGrpSpPr>
          <p:nvPr/>
        </p:nvGrpSpPr>
        <p:grpSpPr bwMode="auto">
          <a:xfrm>
            <a:off x="4114800" y="2057401"/>
            <a:ext cx="838200" cy="1128713"/>
            <a:chOff x="384" y="2793"/>
            <a:chExt cx="351" cy="711"/>
          </a:xfrm>
        </p:grpSpPr>
        <p:sp>
          <p:nvSpPr>
            <p:cNvPr id="2081" name="Line 42"/>
            <p:cNvSpPr>
              <a:spLocks noChangeShapeType="1"/>
            </p:cNvSpPr>
            <p:nvPr/>
          </p:nvSpPr>
          <p:spPr bwMode="auto">
            <a:xfrm flipV="1">
              <a:off x="576" y="2832"/>
              <a:ext cx="0" cy="6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3" name="Group 43"/>
            <p:cNvGrpSpPr>
              <a:grpSpLocks/>
            </p:cNvGrpSpPr>
            <p:nvPr/>
          </p:nvGrpSpPr>
          <p:grpSpPr bwMode="auto">
            <a:xfrm>
              <a:off x="672" y="2928"/>
              <a:ext cx="63" cy="528"/>
              <a:chOff x="672" y="2928"/>
              <a:chExt cx="2016" cy="528"/>
            </a:xfrm>
          </p:grpSpPr>
          <p:sp>
            <p:nvSpPr>
              <p:cNvPr id="2089" name="Line 44"/>
              <p:cNvSpPr>
                <a:spLocks noChangeShapeType="1"/>
              </p:cNvSpPr>
              <p:nvPr/>
            </p:nvSpPr>
            <p:spPr bwMode="auto">
              <a:xfrm flipV="1">
                <a:off x="672" y="2928"/>
                <a:ext cx="2016" cy="48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90" name="Line 45"/>
              <p:cNvSpPr>
                <a:spLocks noChangeShapeType="1"/>
              </p:cNvSpPr>
              <p:nvPr/>
            </p:nvSpPr>
            <p:spPr bwMode="auto">
              <a:xfrm flipH="1" flipV="1">
                <a:off x="672" y="2928"/>
                <a:ext cx="2016" cy="48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91" name="Line 46"/>
              <p:cNvSpPr>
                <a:spLocks noChangeShapeType="1"/>
              </p:cNvSpPr>
              <p:nvPr/>
            </p:nvSpPr>
            <p:spPr bwMode="auto">
              <a:xfrm>
                <a:off x="672" y="3456"/>
                <a:ext cx="201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" name="Group 47"/>
            <p:cNvGrpSpPr>
              <a:grpSpLocks/>
            </p:cNvGrpSpPr>
            <p:nvPr/>
          </p:nvGrpSpPr>
          <p:grpSpPr bwMode="auto">
            <a:xfrm>
              <a:off x="388" y="3273"/>
              <a:ext cx="236" cy="231"/>
              <a:chOff x="484" y="3273"/>
              <a:chExt cx="236" cy="231"/>
            </a:xfrm>
          </p:grpSpPr>
          <p:sp>
            <p:nvSpPr>
              <p:cNvPr id="2087" name="Line 48"/>
              <p:cNvSpPr>
                <a:spLocks noChangeShapeType="1"/>
              </p:cNvSpPr>
              <p:nvPr/>
            </p:nvSpPr>
            <p:spPr bwMode="auto">
              <a:xfrm>
                <a:off x="624" y="3408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88" name="Text Box 49"/>
              <p:cNvSpPr txBox="1">
                <a:spLocks noChangeArrowheads="1"/>
              </p:cNvSpPr>
              <p:nvPr/>
            </p:nvSpPr>
            <p:spPr bwMode="auto">
              <a:xfrm>
                <a:off x="484" y="3273"/>
                <a:ext cx="125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>
                    <a:latin typeface="Times New Roman" pitchFamily="18" charset="0"/>
                  </a:rPr>
                  <a:t>0</a:t>
                </a:r>
              </a:p>
            </p:txBody>
          </p:sp>
        </p:grpSp>
        <p:grpSp>
          <p:nvGrpSpPr>
            <p:cNvPr id="5" name="Group 50"/>
            <p:cNvGrpSpPr>
              <a:grpSpLocks/>
            </p:cNvGrpSpPr>
            <p:nvPr/>
          </p:nvGrpSpPr>
          <p:grpSpPr bwMode="auto">
            <a:xfrm>
              <a:off x="384" y="2793"/>
              <a:ext cx="236" cy="231"/>
              <a:chOff x="484" y="3273"/>
              <a:chExt cx="236" cy="231"/>
            </a:xfrm>
          </p:grpSpPr>
          <p:sp>
            <p:nvSpPr>
              <p:cNvPr id="2085" name="Line 51"/>
              <p:cNvSpPr>
                <a:spLocks noChangeShapeType="1"/>
              </p:cNvSpPr>
              <p:nvPr/>
            </p:nvSpPr>
            <p:spPr bwMode="auto">
              <a:xfrm>
                <a:off x="624" y="3408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86" name="Text Box 52"/>
              <p:cNvSpPr txBox="1">
                <a:spLocks noChangeArrowheads="1"/>
              </p:cNvSpPr>
              <p:nvPr/>
            </p:nvSpPr>
            <p:spPr bwMode="auto">
              <a:xfrm>
                <a:off x="484" y="3273"/>
                <a:ext cx="125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>
                    <a:latin typeface="Times New Roman" pitchFamily="18" charset="0"/>
                  </a:rPr>
                  <a:t>1</a:t>
                </a:r>
              </a:p>
            </p:txBody>
          </p:sp>
        </p:grpSp>
      </p:grpSp>
      <p:grpSp>
        <p:nvGrpSpPr>
          <p:cNvPr id="6" name="Group 53"/>
          <p:cNvGrpSpPr>
            <a:grpSpLocks/>
          </p:cNvGrpSpPr>
          <p:nvPr/>
        </p:nvGrpSpPr>
        <p:grpSpPr bwMode="auto">
          <a:xfrm>
            <a:off x="4114800" y="3062288"/>
            <a:ext cx="838200" cy="1128712"/>
            <a:chOff x="384" y="2793"/>
            <a:chExt cx="351" cy="711"/>
          </a:xfrm>
        </p:grpSpPr>
        <p:sp>
          <p:nvSpPr>
            <p:cNvPr id="2070" name="Line 54"/>
            <p:cNvSpPr>
              <a:spLocks noChangeShapeType="1"/>
            </p:cNvSpPr>
            <p:nvPr/>
          </p:nvSpPr>
          <p:spPr bwMode="auto">
            <a:xfrm flipV="1">
              <a:off x="576" y="2832"/>
              <a:ext cx="0" cy="6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7" name="Group 55"/>
            <p:cNvGrpSpPr>
              <a:grpSpLocks/>
            </p:cNvGrpSpPr>
            <p:nvPr/>
          </p:nvGrpSpPr>
          <p:grpSpPr bwMode="auto">
            <a:xfrm>
              <a:off x="672" y="2928"/>
              <a:ext cx="63" cy="528"/>
              <a:chOff x="672" y="2928"/>
              <a:chExt cx="2016" cy="528"/>
            </a:xfrm>
          </p:grpSpPr>
          <p:sp>
            <p:nvSpPr>
              <p:cNvPr id="2078" name="Line 56"/>
              <p:cNvSpPr>
                <a:spLocks noChangeShapeType="1"/>
              </p:cNvSpPr>
              <p:nvPr/>
            </p:nvSpPr>
            <p:spPr bwMode="auto">
              <a:xfrm flipV="1">
                <a:off x="672" y="2928"/>
                <a:ext cx="2016" cy="48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9" name="Line 57"/>
              <p:cNvSpPr>
                <a:spLocks noChangeShapeType="1"/>
              </p:cNvSpPr>
              <p:nvPr/>
            </p:nvSpPr>
            <p:spPr bwMode="auto">
              <a:xfrm flipH="1" flipV="1">
                <a:off x="672" y="2928"/>
                <a:ext cx="2016" cy="48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80" name="Line 58"/>
              <p:cNvSpPr>
                <a:spLocks noChangeShapeType="1"/>
              </p:cNvSpPr>
              <p:nvPr/>
            </p:nvSpPr>
            <p:spPr bwMode="auto">
              <a:xfrm>
                <a:off x="672" y="3456"/>
                <a:ext cx="201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" name="Group 59"/>
            <p:cNvGrpSpPr>
              <a:grpSpLocks/>
            </p:cNvGrpSpPr>
            <p:nvPr/>
          </p:nvGrpSpPr>
          <p:grpSpPr bwMode="auto">
            <a:xfrm>
              <a:off x="388" y="3273"/>
              <a:ext cx="236" cy="231"/>
              <a:chOff x="484" y="3273"/>
              <a:chExt cx="236" cy="231"/>
            </a:xfrm>
          </p:grpSpPr>
          <p:sp>
            <p:nvSpPr>
              <p:cNvPr id="2076" name="Line 60"/>
              <p:cNvSpPr>
                <a:spLocks noChangeShapeType="1"/>
              </p:cNvSpPr>
              <p:nvPr/>
            </p:nvSpPr>
            <p:spPr bwMode="auto">
              <a:xfrm>
                <a:off x="624" y="3408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7" name="Text Box 61"/>
              <p:cNvSpPr txBox="1">
                <a:spLocks noChangeArrowheads="1"/>
              </p:cNvSpPr>
              <p:nvPr/>
            </p:nvSpPr>
            <p:spPr bwMode="auto">
              <a:xfrm>
                <a:off x="484" y="3273"/>
                <a:ext cx="125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>
                    <a:latin typeface="Times New Roman" pitchFamily="18" charset="0"/>
                  </a:rPr>
                  <a:t>0</a:t>
                </a:r>
              </a:p>
            </p:txBody>
          </p:sp>
        </p:grpSp>
        <p:grpSp>
          <p:nvGrpSpPr>
            <p:cNvPr id="9" name="Group 62"/>
            <p:cNvGrpSpPr>
              <a:grpSpLocks/>
            </p:cNvGrpSpPr>
            <p:nvPr/>
          </p:nvGrpSpPr>
          <p:grpSpPr bwMode="auto">
            <a:xfrm>
              <a:off x="384" y="2793"/>
              <a:ext cx="236" cy="231"/>
              <a:chOff x="484" y="3273"/>
              <a:chExt cx="236" cy="231"/>
            </a:xfrm>
          </p:grpSpPr>
          <p:sp>
            <p:nvSpPr>
              <p:cNvPr id="2074" name="Line 63"/>
              <p:cNvSpPr>
                <a:spLocks noChangeShapeType="1"/>
              </p:cNvSpPr>
              <p:nvPr/>
            </p:nvSpPr>
            <p:spPr bwMode="auto">
              <a:xfrm>
                <a:off x="624" y="3408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5" name="Text Box 64"/>
              <p:cNvSpPr txBox="1">
                <a:spLocks noChangeArrowheads="1"/>
              </p:cNvSpPr>
              <p:nvPr/>
            </p:nvSpPr>
            <p:spPr bwMode="auto">
              <a:xfrm>
                <a:off x="484" y="3273"/>
                <a:ext cx="125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>
                    <a:latin typeface="Times New Roman" pitchFamily="18" charset="0"/>
                  </a:rPr>
                  <a:t>1</a:t>
                </a:r>
              </a:p>
            </p:txBody>
          </p:sp>
        </p:grpSp>
      </p:grpSp>
      <p:grpSp>
        <p:nvGrpSpPr>
          <p:cNvPr id="10" name="Group 65"/>
          <p:cNvGrpSpPr>
            <a:grpSpLocks/>
          </p:cNvGrpSpPr>
          <p:nvPr/>
        </p:nvGrpSpPr>
        <p:grpSpPr bwMode="auto">
          <a:xfrm>
            <a:off x="4114800" y="4510088"/>
            <a:ext cx="838200" cy="1128712"/>
            <a:chOff x="384" y="2793"/>
            <a:chExt cx="351" cy="711"/>
          </a:xfrm>
        </p:grpSpPr>
        <p:sp>
          <p:nvSpPr>
            <p:cNvPr id="2059" name="Line 66"/>
            <p:cNvSpPr>
              <a:spLocks noChangeShapeType="1"/>
            </p:cNvSpPr>
            <p:nvPr/>
          </p:nvSpPr>
          <p:spPr bwMode="auto">
            <a:xfrm flipV="1">
              <a:off x="576" y="2832"/>
              <a:ext cx="0" cy="6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11" name="Group 67"/>
            <p:cNvGrpSpPr>
              <a:grpSpLocks/>
            </p:cNvGrpSpPr>
            <p:nvPr/>
          </p:nvGrpSpPr>
          <p:grpSpPr bwMode="auto">
            <a:xfrm>
              <a:off x="672" y="2928"/>
              <a:ext cx="63" cy="528"/>
              <a:chOff x="672" y="2928"/>
              <a:chExt cx="2016" cy="528"/>
            </a:xfrm>
          </p:grpSpPr>
          <p:sp>
            <p:nvSpPr>
              <p:cNvPr id="2067" name="Line 68"/>
              <p:cNvSpPr>
                <a:spLocks noChangeShapeType="1"/>
              </p:cNvSpPr>
              <p:nvPr/>
            </p:nvSpPr>
            <p:spPr bwMode="auto">
              <a:xfrm flipV="1">
                <a:off x="672" y="2928"/>
                <a:ext cx="2016" cy="48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8" name="Line 69"/>
              <p:cNvSpPr>
                <a:spLocks noChangeShapeType="1"/>
              </p:cNvSpPr>
              <p:nvPr/>
            </p:nvSpPr>
            <p:spPr bwMode="auto">
              <a:xfrm flipH="1" flipV="1">
                <a:off x="672" y="2928"/>
                <a:ext cx="2016" cy="48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9" name="Line 70"/>
              <p:cNvSpPr>
                <a:spLocks noChangeShapeType="1"/>
              </p:cNvSpPr>
              <p:nvPr/>
            </p:nvSpPr>
            <p:spPr bwMode="auto">
              <a:xfrm>
                <a:off x="672" y="3456"/>
                <a:ext cx="201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2" name="Group 71"/>
            <p:cNvGrpSpPr>
              <a:grpSpLocks/>
            </p:cNvGrpSpPr>
            <p:nvPr/>
          </p:nvGrpSpPr>
          <p:grpSpPr bwMode="auto">
            <a:xfrm>
              <a:off x="388" y="3273"/>
              <a:ext cx="236" cy="231"/>
              <a:chOff x="484" y="3273"/>
              <a:chExt cx="236" cy="231"/>
            </a:xfrm>
          </p:grpSpPr>
          <p:sp>
            <p:nvSpPr>
              <p:cNvPr id="2065" name="Line 72"/>
              <p:cNvSpPr>
                <a:spLocks noChangeShapeType="1"/>
              </p:cNvSpPr>
              <p:nvPr/>
            </p:nvSpPr>
            <p:spPr bwMode="auto">
              <a:xfrm>
                <a:off x="624" y="3408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6" name="Text Box 73"/>
              <p:cNvSpPr txBox="1">
                <a:spLocks noChangeArrowheads="1"/>
              </p:cNvSpPr>
              <p:nvPr/>
            </p:nvSpPr>
            <p:spPr bwMode="auto">
              <a:xfrm>
                <a:off x="484" y="3273"/>
                <a:ext cx="125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>
                    <a:latin typeface="Times New Roman" pitchFamily="18" charset="0"/>
                  </a:rPr>
                  <a:t>0</a:t>
                </a:r>
              </a:p>
            </p:txBody>
          </p:sp>
        </p:grpSp>
        <p:grpSp>
          <p:nvGrpSpPr>
            <p:cNvPr id="13" name="Group 74"/>
            <p:cNvGrpSpPr>
              <a:grpSpLocks/>
            </p:cNvGrpSpPr>
            <p:nvPr/>
          </p:nvGrpSpPr>
          <p:grpSpPr bwMode="auto">
            <a:xfrm>
              <a:off x="384" y="2793"/>
              <a:ext cx="236" cy="231"/>
              <a:chOff x="484" y="3273"/>
              <a:chExt cx="236" cy="231"/>
            </a:xfrm>
          </p:grpSpPr>
          <p:sp>
            <p:nvSpPr>
              <p:cNvPr id="2063" name="Line 75"/>
              <p:cNvSpPr>
                <a:spLocks noChangeShapeType="1"/>
              </p:cNvSpPr>
              <p:nvPr/>
            </p:nvSpPr>
            <p:spPr bwMode="auto">
              <a:xfrm>
                <a:off x="624" y="3408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4" name="Text Box 76"/>
              <p:cNvSpPr txBox="1">
                <a:spLocks noChangeArrowheads="1"/>
              </p:cNvSpPr>
              <p:nvPr/>
            </p:nvSpPr>
            <p:spPr bwMode="auto">
              <a:xfrm>
                <a:off x="484" y="3273"/>
                <a:ext cx="125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>
                    <a:latin typeface="Times New Roman" pitchFamily="18" charset="0"/>
                  </a:rPr>
                  <a:t>1</a:t>
                </a:r>
              </a:p>
            </p:txBody>
          </p:sp>
        </p:grpSp>
      </p:grpSp>
      <p:sp>
        <p:nvSpPr>
          <p:cNvPr id="2056" name="Text Box 77"/>
          <p:cNvSpPr txBox="1">
            <a:spLocks noChangeArrowheads="1"/>
          </p:cNvSpPr>
          <p:nvPr/>
        </p:nvSpPr>
        <p:spPr bwMode="auto">
          <a:xfrm>
            <a:off x="974725" y="6248400"/>
            <a:ext cx="14542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Left pyramid</a:t>
            </a:r>
          </a:p>
        </p:txBody>
      </p:sp>
      <p:sp>
        <p:nvSpPr>
          <p:cNvPr id="2057" name="Text Box 78"/>
          <p:cNvSpPr txBox="1">
            <a:spLocks noChangeArrowheads="1"/>
          </p:cNvSpPr>
          <p:nvPr/>
        </p:nvSpPr>
        <p:spPr bwMode="auto">
          <a:xfrm>
            <a:off x="6248401" y="6248400"/>
            <a:ext cx="160813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Right pyramid</a:t>
            </a:r>
          </a:p>
        </p:txBody>
      </p:sp>
      <p:sp>
        <p:nvSpPr>
          <p:cNvPr id="2058" name="Text Box 79"/>
          <p:cNvSpPr txBox="1">
            <a:spLocks noChangeArrowheads="1"/>
          </p:cNvSpPr>
          <p:nvPr/>
        </p:nvSpPr>
        <p:spPr bwMode="auto">
          <a:xfrm>
            <a:off x="4175126" y="6248400"/>
            <a:ext cx="74892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blend</a:t>
            </a:r>
          </a:p>
        </p:txBody>
      </p:sp>
      <p:sp>
        <p:nvSpPr>
          <p:cNvPr id="44" name="Content Placeholder 3"/>
          <p:cNvSpPr txBox="1">
            <a:spLocks/>
          </p:cNvSpPr>
          <p:nvPr/>
        </p:nvSpPr>
        <p:spPr bwMode="auto">
          <a:xfrm>
            <a:off x="609694" y="914400"/>
            <a:ext cx="8229600" cy="513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sz="2800" dirty="0">
                <a:latin typeface="+mn-lt"/>
              </a:rPr>
              <a:t>At low frequencies, blend slowly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sz="2800" dirty="0">
                <a:latin typeface="+mn-lt"/>
              </a:rPr>
              <a:t>At high frequencies, blend quickly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  <a:defRPr/>
            </a:pPr>
            <a:endParaRPr lang="en-US" sz="280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ChangeArrowheads="1"/>
          </p:cNvSpPr>
          <p:nvPr/>
        </p:nvSpPr>
        <p:spPr bwMode="auto">
          <a:xfrm>
            <a:off x="608012" y="612774"/>
            <a:ext cx="8001000" cy="228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22531" name="Picture 3" descr="level0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4267200"/>
            <a:ext cx="7466012" cy="206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247649" y="182562"/>
            <a:ext cx="8512175" cy="2068512"/>
            <a:chOff x="157" y="161"/>
            <a:chExt cx="5362" cy="1303"/>
          </a:xfrm>
        </p:grpSpPr>
        <p:pic>
          <p:nvPicPr>
            <p:cNvPr id="22541" name="Picture 5" descr="level4R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816" y="161"/>
              <a:ext cx="4703" cy="13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542" name="Text Box 6"/>
            <p:cNvSpPr txBox="1">
              <a:spLocks noChangeArrowheads="1"/>
            </p:cNvSpPr>
            <p:nvPr/>
          </p:nvSpPr>
          <p:spPr bwMode="auto">
            <a:xfrm>
              <a:off x="157" y="432"/>
              <a:ext cx="641" cy="5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>
                  <a:latin typeface="Times New Roman" pitchFamily="18" charset="0"/>
                </a:rPr>
                <a:t>laplacian</a:t>
              </a:r>
            </a:p>
            <a:p>
              <a:pPr algn="ctr"/>
              <a:r>
                <a:rPr lang="en-US">
                  <a:latin typeface="Times New Roman" pitchFamily="18" charset="0"/>
                </a:rPr>
                <a:t>level</a:t>
              </a:r>
            </a:p>
            <a:p>
              <a:pPr algn="ctr"/>
              <a:r>
                <a:rPr lang="en-US">
                  <a:latin typeface="Times New Roman" pitchFamily="18" charset="0"/>
                </a:rPr>
                <a:t>4</a:t>
              </a:r>
            </a:p>
          </p:txBody>
        </p:sp>
      </p:grp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247651" y="2232025"/>
            <a:ext cx="8513763" cy="2062163"/>
            <a:chOff x="157" y="1452"/>
            <a:chExt cx="5363" cy="1299"/>
          </a:xfrm>
        </p:grpSpPr>
        <p:pic>
          <p:nvPicPr>
            <p:cNvPr id="22539" name="Picture 8" descr="level2R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816" y="1452"/>
              <a:ext cx="4704" cy="12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540" name="Text Box 9"/>
            <p:cNvSpPr txBox="1">
              <a:spLocks noChangeArrowheads="1"/>
            </p:cNvSpPr>
            <p:nvPr/>
          </p:nvSpPr>
          <p:spPr bwMode="auto">
            <a:xfrm>
              <a:off x="157" y="1728"/>
              <a:ext cx="641" cy="5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>
                  <a:latin typeface="Times New Roman" pitchFamily="18" charset="0"/>
                </a:rPr>
                <a:t>laplacian</a:t>
              </a:r>
            </a:p>
            <a:p>
              <a:pPr algn="ctr"/>
              <a:r>
                <a:rPr lang="en-US">
                  <a:latin typeface="Times New Roman" pitchFamily="18" charset="0"/>
                </a:rPr>
                <a:t>level</a:t>
              </a:r>
            </a:p>
            <a:p>
              <a:pPr algn="ctr"/>
              <a:r>
                <a:rPr lang="en-US">
                  <a:latin typeface="Times New Roman" pitchFamily="18" charset="0"/>
                </a:rPr>
                <a:t>2</a:t>
              </a:r>
            </a:p>
          </p:txBody>
        </p:sp>
      </p:grpSp>
      <p:sp>
        <p:nvSpPr>
          <p:cNvPr id="22534" name="Text Box 10"/>
          <p:cNvSpPr txBox="1">
            <a:spLocks noChangeArrowheads="1"/>
          </p:cNvSpPr>
          <p:nvPr/>
        </p:nvSpPr>
        <p:spPr bwMode="auto">
          <a:xfrm>
            <a:off x="247331" y="4683124"/>
            <a:ext cx="1018227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>
                <a:latin typeface="Times New Roman" pitchFamily="18" charset="0"/>
              </a:rPr>
              <a:t>laplacian</a:t>
            </a:r>
          </a:p>
          <a:p>
            <a:pPr algn="ctr"/>
            <a:r>
              <a:rPr lang="en-US">
                <a:latin typeface="Times New Roman" pitchFamily="18" charset="0"/>
              </a:rPr>
              <a:t>level</a:t>
            </a:r>
          </a:p>
          <a:p>
            <a:pPr algn="ctr"/>
            <a:r>
              <a:rPr lang="en-US">
                <a:latin typeface="Times New Roman" pitchFamily="18" charset="0"/>
              </a:rPr>
              <a:t>0</a:t>
            </a:r>
          </a:p>
        </p:txBody>
      </p:sp>
      <p:sp>
        <p:nvSpPr>
          <p:cNvPr id="22535" name="Text Box 11"/>
          <p:cNvSpPr txBox="1">
            <a:spLocks noChangeArrowheads="1"/>
          </p:cNvSpPr>
          <p:nvPr/>
        </p:nvSpPr>
        <p:spPr bwMode="auto">
          <a:xfrm>
            <a:off x="1810354" y="6251574"/>
            <a:ext cx="131959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>
                <a:latin typeface="Times New Roman" pitchFamily="18" charset="0"/>
              </a:rPr>
              <a:t>left pyramid</a:t>
            </a:r>
          </a:p>
        </p:txBody>
      </p:sp>
      <p:sp>
        <p:nvSpPr>
          <p:cNvPr id="22536" name="Text Box 12"/>
          <p:cNvSpPr txBox="1">
            <a:spLocks noChangeArrowheads="1"/>
          </p:cNvSpPr>
          <p:nvPr/>
        </p:nvSpPr>
        <p:spPr bwMode="auto">
          <a:xfrm>
            <a:off x="4150503" y="6251574"/>
            <a:ext cx="144783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>
                <a:latin typeface="Times New Roman" pitchFamily="18" charset="0"/>
              </a:rPr>
              <a:t>right pyramid</a:t>
            </a:r>
          </a:p>
        </p:txBody>
      </p:sp>
      <p:sp>
        <p:nvSpPr>
          <p:cNvPr id="22537" name="Text Box 13"/>
          <p:cNvSpPr txBox="1">
            <a:spLocks noChangeArrowheads="1"/>
          </p:cNvSpPr>
          <p:nvPr/>
        </p:nvSpPr>
        <p:spPr bwMode="auto">
          <a:xfrm>
            <a:off x="6747021" y="6251574"/>
            <a:ext cx="174278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>
                <a:latin typeface="Times New Roman" pitchFamily="18" charset="0"/>
              </a:rPr>
              <a:t>blended pyramid</a:t>
            </a:r>
          </a:p>
        </p:txBody>
      </p:sp>
      <p:sp>
        <p:nvSpPr>
          <p:cNvPr id="22538" name="Line 14"/>
          <p:cNvSpPr>
            <a:spLocks noChangeShapeType="1"/>
          </p:cNvSpPr>
          <p:nvPr/>
        </p:nvSpPr>
        <p:spPr bwMode="auto">
          <a:xfrm flipV="1">
            <a:off x="2513012" y="231774"/>
            <a:ext cx="0" cy="59436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Method 2: Pyramid Blending</a:t>
            </a:r>
          </a:p>
        </p:txBody>
      </p:sp>
      <p:pic>
        <p:nvPicPr>
          <p:cNvPr id="21507" name="Picture 3" descr="appl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5325" y="1276351"/>
            <a:ext cx="3490913" cy="252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4" descr="oran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81524" y="1276351"/>
            <a:ext cx="3429000" cy="2487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9" name="Picture 5" descr="contrib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1924" y="4019550"/>
            <a:ext cx="8763000" cy="242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49488" y="4019550"/>
            <a:ext cx="3204036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6634822" y="6469618"/>
            <a:ext cx="25187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Burt and </a:t>
            </a:r>
            <a:r>
              <a:rPr lang="en-US" dirty="0" err="1" smtClean="0"/>
              <a:t>Adelson</a:t>
            </a:r>
            <a:r>
              <a:rPr lang="en-US" dirty="0" smtClean="0"/>
              <a:t> 1983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Laplacian</a:t>
            </a:r>
            <a:r>
              <a:rPr lang="en-US" dirty="0" smtClean="0"/>
              <a:t> Pyramid Blending</a:t>
            </a:r>
          </a:p>
        </p:txBody>
      </p:sp>
      <p:sp>
        <p:nvSpPr>
          <p:cNvPr id="453646" name="Rectangle 14"/>
          <p:cNvSpPr>
            <a:spLocks noGrp="1" noChangeArrowheads="1"/>
          </p:cNvSpPr>
          <p:nvPr>
            <p:ph type="body" idx="1"/>
          </p:nvPr>
        </p:nvSpPr>
        <p:spPr>
          <a:xfrm>
            <a:off x="609600" y="990599"/>
            <a:ext cx="8229600" cy="5486400"/>
          </a:xfrm>
        </p:spPr>
        <p:txBody>
          <a:bodyPr>
            <a:normAutofit lnSpcReduction="10000"/>
          </a:bodyPr>
          <a:lstStyle/>
          <a:p>
            <a:pPr marL="533400" indent="-533400">
              <a:buNone/>
            </a:pPr>
            <a:r>
              <a:rPr lang="en-US" dirty="0" smtClean="0"/>
              <a:t>Implementation:</a:t>
            </a:r>
          </a:p>
          <a:p>
            <a:pPr marL="438150" indent="-381000">
              <a:buFontTx/>
              <a:buAutoNum type="arabicPeriod"/>
            </a:pPr>
            <a:r>
              <a:rPr lang="en-US" dirty="0" smtClean="0"/>
              <a:t>Build </a:t>
            </a:r>
            <a:r>
              <a:rPr lang="en-US" dirty="0" err="1" smtClean="0"/>
              <a:t>Laplacian</a:t>
            </a:r>
            <a:r>
              <a:rPr lang="en-US" dirty="0" smtClean="0"/>
              <a:t> pyramids for each image</a:t>
            </a:r>
            <a:endParaRPr lang="en-US" i="1" dirty="0" smtClean="0"/>
          </a:p>
          <a:p>
            <a:pPr marL="438150" indent="-381000">
              <a:buFontTx/>
              <a:buAutoNum type="arabicPeriod"/>
            </a:pPr>
            <a:r>
              <a:rPr lang="en-US" dirty="0" smtClean="0"/>
              <a:t>Build a Gaussian pyramid of region mask</a:t>
            </a:r>
            <a:endParaRPr lang="en-US" i="1" dirty="0" smtClean="0"/>
          </a:p>
          <a:p>
            <a:pPr marL="438150" indent="-381000">
              <a:buFontTx/>
              <a:buAutoNum type="arabicPeriod"/>
            </a:pPr>
            <a:r>
              <a:rPr lang="en-US" dirty="0" smtClean="0"/>
              <a:t>Blend each level of pyramid using region mask from the same level</a:t>
            </a:r>
          </a:p>
          <a:p>
            <a:pPr marL="438150" indent="-381000">
              <a:buFontTx/>
              <a:buAutoNum type="arabicPeriod"/>
            </a:pPr>
            <a:endParaRPr lang="en-US" dirty="0" smtClean="0"/>
          </a:p>
          <a:p>
            <a:pPr marL="438150" indent="-381000">
              <a:buFontTx/>
              <a:buAutoNum type="arabicPeriod"/>
            </a:pPr>
            <a:endParaRPr lang="en-US" dirty="0" smtClean="0"/>
          </a:p>
          <a:p>
            <a:pPr marL="438150" indent="-381000">
              <a:buFontTx/>
              <a:buAutoNum type="arabicPeriod"/>
            </a:pPr>
            <a:endParaRPr lang="en-US" dirty="0" smtClean="0"/>
          </a:p>
          <a:p>
            <a:pPr marL="438150" indent="-381000">
              <a:buFontTx/>
              <a:buAutoNum type="arabicPeriod"/>
            </a:pPr>
            <a:r>
              <a:rPr lang="en-US" dirty="0" smtClean="0"/>
              <a:t>Collapse the pyramid to get the final blended image</a:t>
            </a: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10945598"/>
              </p:ext>
            </p:extLst>
          </p:nvPr>
        </p:nvGraphicFramePr>
        <p:xfrm>
          <a:off x="2487614" y="3581399"/>
          <a:ext cx="4827587" cy="723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5867" name="Equation" r:id="rId3" imgW="1523880" imgH="228600" progId="Equation.3">
                  <p:embed/>
                </p:oleObj>
              </mc:Choice>
              <mc:Fallback>
                <p:oleObj name="Equation" r:id="rId3" imgW="1523880" imgH="228600" progId="Equation.3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87614" y="3581399"/>
                        <a:ext cx="4827587" cy="723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4673600" y="4379912"/>
            <a:ext cx="2438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Region mask at level </a:t>
            </a:r>
            <a:r>
              <a:rPr lang="en-US" dirty="0" err="1" smtClean="0"/>
              <a:t>i</a:t>
            </a:r>
            <a:r>
              <a:rPr lang="en-US" dirty="0" smtClean="0"/>
              <a:t> of Gaussian pyramid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 rot="10800000">
            <a:off x="4445000" y="4151311"/>
            <a:ext cx="304800" cy="228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549400" y="4303712"/>
            <a:ext cx="236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Image 1 at level </a:t>
            </a:r>
            <a:r>
              <a:rPr lang="en-US" dirty="0" err="1" smtClean="0"/>
              <a:t>i</a:t>
            </a:r>
            <a:r>
              <a:rPr lang="en-US" dirty="0" smtClean="0"/>
              <a:t> of </a:t>
            </a:r>
            <a:r>
              <a:rPr lang="en-US" dirty="0" err="1" smtClean="0"/>
              <a:t>Laplacian</a:t>
            </a:r>
            <a:r>
              <a:rPr lang="en-US" dirty="0" smtClean="0"/>
              <a:t> pyramid</a:t>
            </a:r>
            <a:endParaRPr lang="en-US" dirty="0"/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3302000" y="4227511"/>
            <a:ext cx="457200" cy="228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 flipV="1">
            <a:off x="4140200" y="4303712"/>
            <a:ext cx="76201" cy="51366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110875" y="4893357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Pointwise</a:t>
            </a:r>
            <a:r>
              <a:rPr lang="en-US" dirty="0" smtClean="0"/>
              <a:t> multiply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6634822" y="6469618"/>
            <a:ext cx="25187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Burt and </a:t>
            </a:r>
            <a:r>
              <a:rPr lang="en-US" dirty="0" err="1" smtClean="0"/>
              <a:t>Adelson</a:t>
            </a:r>
            <a:r>
              <a:rPr lang="en-US" dirty="0" smtClean="0"/>
              <a:t> 1983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Simplification: Two-band Blending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Brown &amp; Lowe, 2003</a:t>
            </a:r>
          </a:p>
          <a:p>
            <a:pPr lvl="1"/>
            <a:r>
              <a:rPr lang="en-US" smtClean="0"/>
              <a:t>Only use two bands: high freq. and low freq.</a:t>
            </a:r>
          </a:p>
          <a:p>
            <a:pPr lvl="1"/>
            <a:r>
              <a:rPr lang="en-US" smtClean="0"/>
              <a:t>Blends low freq. smoothly</a:t>
            </a:r>
          </a:p>
          <a:p>
            <a:pPr lvl="1"/>
            <a:r>
              <a:rPr lang="en-US" smtClean="0"/>
              <a:t>Blend high freq. with no smoothing: use binary alpha</a:t>
            </a:r>
          </a:p>
          <a:p>
            <a:pPr lvl="1"/>
            <a:endParaRPr lang="en-US" smtClean="0"/>
          </a:p>
        </p:txBody>
      </p:sp>
      <p:pic>
        <p:nvPicPr>
          <p:cNvPr id="26628" name="Picture 4" descr="7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9050" y="3733800"/>
            <a:ext cx="9144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2309" name="Picture 5" descr="pan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9050" y="3733800"/>
            <a:ext cx="9144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82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low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43000"/>
            <a:ext cx="9144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1" name="Picture 3" descr="high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064001"/>
            <a:ext cx="9144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2" name="Text Box 4"/>
          <p:cNvSpPr txBox="1">
            <a:spLocks noChangeArrowheads="1"/>
          </p:cNvSpPr>
          <p:nvPr/>
        </p:nvSpPr>
        <p:spPr bwMode="auto">
          <a:xfrm>
            <a:off x="3474770" y="3422651"/>
            <a:ext cx="2621230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2600" dirty="0">
                <a:latin typeface="Verdana" pitchFamily="34" charset="0"/>
              </a:rPr>
              <a:t>Low </a:t>
            </a:r>
            <a:r>
              <a:rPr lang="en-US" sz="2600" dirty="0">
                <a:latin typeface="Verdana" pitchFamily="34" charset="0"/>
              </a:rPr>
              <a:t>frequency</a:t>
            </a:r>
            <a:endParaRPr lang="en-US" sz="2600" dirty="0">
              <a:latin typeface="Verdana" pitchFamily="34" charset="0"/>
            </a:endParaRPr>
          </a:p>
        </p:txBody>
      </p:sp>
      <p:sp>
        <p:nvSpPr>
          <p:cNvPr id="27653" name="Text Box 5"/>
          <p:cNvSpPr txBox="1">
            <a:spLocks noChangeArrowheads="1"/>
          </p:cNvSpPr>
          <p:nvPr/>
        </p:nvSpPr>
        <p:spPr bwMode="auto">
          <a:xfrm>
            <a:off x="3373780" y="6337302"/>
            <a:ext cx="2722220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2600" dirty="0">
                <a:latin typeface="Verdana" pitchFamily="34" charset="0"/>
              </a:rPr>
              <a:t>High </a:t>
            </a:r>
            <a:r>
              <a:rPr lang="en-US" sz="2600" dirty="0">
                <a:latin typeface="Verdana" pitchFamily="34" charset="0"/>
              </a:rPr>
              <a:t>frequency</a:t>
            </a:r>
            <a:endParaRPr lang="en-US" sz="2600" dirty="0">
              <a:latin typeface="Verdana" pitchFamily="34" charset="0"/>
            </a:endParaRPr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2-band Blending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linear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47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Linear Blending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2band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47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2-band Blending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1 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800" dirty="0"/>
              <a:t>Incomplete list of great project pages</a:t>
            </a:r>
          </a:p>
          <a:p>
            <a:pPr marL="457200" lvl="1" indent="0">
              <a:buNone/>
            </a:pPr>
            <a:r>
              <a:rPr lang="en-US" dirty="0">
                <a:hlinkClick r:id="rId2"/>
              </a:rPr>
              <a:t>https://byhsieh2.web.illinois.edu/cs445/proj1/</a:t>
            </a:r>
            <a:r>
              <a:rPr lang="en-US" sz="1800" dirty="0"/>
              <a:t/>
            </a:r>
            <a:br>
              <a:rPr lang="en-US" sz="1800" dirty="0"/>
            </a:br>
            <a:endParaRPr lang="en-US" sz="1800" dirty="0" smtClean="0"/>
          </a:p>
          <a:p>
            <a:pPr marL="457200" lvl="1" indent="0">
              <a:buNone/>
            </a:pPr>
            <a:r>
              <a:rPr lang="en-US" dirty="0" smtClean="0">
                <a:hlinkClick r:id="rId3"/>
              </a:rPr>
              <a:t>https</a:t>
            </a:r>
            <a:r>
              <a:rPr lang="en-US" dirty="0">
                <a:hlinkClick r:id="rId3"/>
              </a:rPr>
              <a:t>://mkumar10.web.illinois.edu/cs445/proj1/</a:t>
            </a:r>
            <a:r>
              <a:rPr lang="en-US" sz="1800" dirty="0"/>
              <a:t/>
            </a:r>
            <a:br>
              <a:rPr lang="en-US" sz="1800" dirty="0"/>
            </a:br>
            <a:endParaRPr lang="en-US" sz="1800" dirty="0" smtClean="0"/>
          </a:p>
          <a:p>
            <a:pPr marL="457200" lvl="1" indent="0">
              <a:buNone/>
            </a:pPr>
            <a:r>
              <a:rPr lang="en-US" dirty="0" smtClean="0">
                <a:hlinkClick r:id="rId4"/>
              </a:rPr>
              <a:t>https</a:t>
            </a:r>
            <a:r>
              <a:rPr lang="en-US" dirty="0">
                <a:hlinkClick r:id="rId4"/>
              </a:rPr>
              <a:t>://amberg4.web.illinois.edu/cs445/proj1</a:t>
            </a:r>
            <a:r>
              <a:rPr lang="en-US" dirty="0" smtClean="0">
                <a:hlinkClick r:id="rId4"/>
              </a:rPr>
              <a:t>/</a:t>
            </a:r>
            <a:r>
              <a:rPr lang="en-US" dirty="0" smtClean="0"/>
              <a:t> </a:t>
            </a:r>
          </a:p>
          <a:p>
            <a:pPr marL="457200" lvl="1" indent="0">
              <a:buNone/>
            </a:pPr>
            <a:r>
              <a:rPr lang="en-US" dirty="0" smtClean="0"/>
              <a:t>- nice layout/format</a:t>
            </a:r>
          </a:p>
          <a:p>
            <a:pPr marL="457200" lvl="1" indent="0">
              <a:buNone/>
            </a:pPr>
            <a:endParaRPr lang="en-US" dirty="0" smtClean="0">
              <a:hlinkClick r:id="rId5"/>
            </a:endParaRPr>
          </a:p>
          <a:p>
            <a:pPr marL="457200" lvl="1" indent="0">
              <a:buNone/>
            </a:pPr>
            <a:r>
              <a:rPr lang="en-US" dirty="0" smtClean="0">
                <a:hlinkClick r:id="rId5"/>
              </a:rPr>
              <a:t>https</a:t>
            </a:r>
            <a:r>
              <a:rPr lang="en-US" dirty="0">
                <a:hlinkClick r:id="rId5"/>
              </a:rPr>
              <a:t>://kazukis2.web.illinois.edu/cs445/proj1/</a:t>
            </a:r>
            <a:endParaRPr lang="en-US" dirty="0"/>
          </a:p>
          <a:p>
            <a:pPr lvl="1"/>
            <a:endParaRPr lang="en-US" sz="1800" dirty="0"/>
          </a:p>
          <a:p>
            <a:pPr lvl="1"/>
            <a:endParaRPr lang="en-US" sz="1800" dirty="0"/>
          </a:p>
          <a:p>
            <a:pPr lvl="1"/>
            <a:endParaRPr lang="en-US" sz="1800" dirty="0"/>
          </a:p>
          <a:p>
            <a:pPr lvl="1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271719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Blending Regions</a:t>
            </a:r>
          </a:p>
        </p:txBody>
      </p:sp>
      <p:graphicFrame>
        <p:nvGraphicFramePr>
          <p:cNvPr id="307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44574180"/>
              </p:ext>
            </p:extLst>
          </p:nvPr>
        </p:nvGraphicFramePr>
        <p:xfrm>
          <a:off x="1828800" y="1143000"/>
          <a:ext cx="5337810" cy="502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3580" name="Photo Editor Photo" r:id="rId3" imgW="4447619" imgH="4191585" progId="MSPhotoEd.3">
                  <p:embed/>
                </p:oleObj>
              </mc:Choice>
              <mc:Fallback>
                <p:oleObj name="Photo Editor Photo" r:id="rId3" imgW="4447619" imgH="4191585" progId="MSPhotoEd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8800" y="1143000"/>
                        <a:ext cx="5337810" cy="5029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5603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219200"/>
            <a:ext cx="79248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4" name="Text Box 6"/>
          <p:cNvSpPr txBox="1">
            <a:spLocks noChangeArrowheads="1"/>
          </p:cNvSpPr>
          <p:nvPr/>
        </p:nvSpPr>
        <p:spPr bwMode="auto">
          <a:xfrm>
            <a:off x="1050926" y="6362700"/>
            <a:ext cx="197041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© Chris Cameron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Related idea: Poisson Blending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sz="2800" dirty="0"/>
              <a:t>	A good blend should preserve gradients of source region without changing the background</a:t>
            </a:r>
            <a:endParaRPr lang="en-US" sz="2800" dirty="0"/>
          </a:p>
        </p:txBody>
      </p:sp>
      <p:pic>
        <p:nvPicPr>
          <p:cNvPr id="384002" name="Picture 2"/>
          <p:cNvPicPr>
            <a:picLocks noChangeAspect="1" noChangeArrowheads="1"/>
          </p:cNvPicPr>
          <p:nvPr/>
        </p:nvPicPr>
        <p:blipFill>
          <a:blip r:embed="rId2" cstate="print"/>
          <a:srcRect l="54600" t="16000" r="17800" b="17867"/>
          <a:stretch>
            <a:fillRect/>
          </a:stretch>
        </p:blipFill>
        <p:spPr bwMode="auto">
          <a:xfrm>
            <a:off x="2743200" y="2057400"/>
            <a:ext cx="3335594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7139068" y="6564868"/>
            <a:ext cx="1928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Perez et al. 2003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Related idea: Poisson Blending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sz="2800" dirty="0"/>
              <a:t>	A good blend should preserve gradients of source region without changing the background</a:t>
            </a:r>
            <a:endParaRPr lang="en-US" sz="28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 l="9600" t="11733" r="58000" b="11467"/>
          <a:stretch>
            <a:fillRect/>
          </a:stretch>
        </p:blipFill>
        <p:spPr bwMode="auto">
          <a:xfrm>
            <a:off x="5181600" y="2223052"/>
            <a:ext cx="325755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 l="54600" t="16000" r="17800" b="17867"/>
          <a:stretch>
            <a:fillRect/>
          </a:stretch>
        </p:blipFill>
        <p:spPr bwMode="auto">
          <a:xfrm>
            <a:off x="838200" y="2209800"/>
            <a:ext cx="3200400" cy="4313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ight Arrow 7"/>
          <p:cNvSpPr/>
          <p:nvPr/>
        </p:nvSpPr>
        <p:spPr>
          <a:xfrm>
            <a:off x="4267200" y="4280452"/>
            <a:ext cx="6096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Explosion 1 10"/>
          <p:cNvSpPr/>
          <p:nvPr/>
        </p:nvSpPr>
        <p:spPr>
          <a:xfrm>
            <a:off x="2819400" y="1613452"/>
            <a:ext cx="3505200" cy="2438400"/>
          </a:xfrm>
          <a:prstGeom prst="irregularSeal1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Project 3!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139068" y="6564868"/>
            <a:ext cx="1928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Perez et al. 2003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Method 3: Poisson Blending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09600" y="990600"/>
            <a:ext cx="8001000" cy="51355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800" dirty="0"/>
              <a:t>	A good blend should preserve gradients of source region without changing the background</a:t>
            </a:r>
          </a:p>
          <a:p>
            <a:pPr>
              <a:buNone/>
            </a:pPr>
            <a:endParaRPr lang="en-US" sz="2800" dirty="0"/>
          </a:p>
          <a:p>
            <a:pPr>
              <a:buNone/>
            </a:pPr>
            <a:r>
              <a:rPr lang="en-US" sz="2800" dirty="0"/>
              <a:t>	Treat pixels as variables to be solved</a:t>
            </a:r>
          </a:p>
          <a:p>
            <a:pPr lvl="1"/>
            <a:r>
              <a:rPr lang="en-US" sz="2400" dirty="0"/>
              <a:t>Minimize squared difference between gradients of foreground region and gradients of target region</a:t>
            </a:r>
          </a:p>
          <a:p>
            <a:pPr lvl="1"/>
            <a:r>
              <a:rPr lang="en-US" sz="2400" dirty="0"/>
              <a:t>Keep background pixels constant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7215267" y="6488668"/>
            <a:ext cx="1928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Perez et al. 2003</a:t>
            </a:r>
            <a:endParaRPr lang="en-US" dirty="0"/>
          </a:p>
        </p:txBody>
      </p:sp>
      <p:pic>
        <p:nvPicPr>
          <p:cNvPr id="385026" name="Picture 2" descr="http://www.cs.illinois.edu/class/fa10/cs498dwh/projects/gradient/poissonblend_eq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66893" y="4191000"/>
            <a:ext cx="7572375" cy="7334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</a:t>
            </a:r>
            <a:endParaRPr lang="en-US" dirty="0"/>
          </a:p>
        </p:txBody>
      </p:sp>
      <p:pic>
        <p:nvPicPr>
          <p:cNvPr id="407554" name="Picture 2" descr="http://www.cs.brown.edu/courses/csci1950-g/results/proj2/edwallac/mona-leber-source.jpg"/>
          <p:cNvPicPr>
            <a:picLocks noChangeAspect="1" noChangeArrowheads="1"/>
          </p:cNvPicPr>
          <p:nvPr/>
        </p:nvPicPr>
        <p:blipFill>
          <a:blip r:embed="rId2" cstate="print"/>
          <a:srcRect b="42667"/>
          <a:stretch>
            <a:fillRect/>
          </a:stretch>
        </p:blipFill>
        <p:spPr bwMode="auto">
          <a:xfrm>
            <a:off x="533400" y="1600200"/>
            <a:ext cx="3676650" cy="3276600"/>
          </a:xfrm>
          <a:prstGeom prst="rect">
            <a:avLst/>
          </a:prstGeom>
          <a:noFill/>
        </p:spPr>
      </p:pic>
      <p:pic>
        <p:nvPicPr>
          <p:cNvPr id="407560" name="Picture 8" descr="http://www.cs.brown.edu/courses/csci1950-g/results/proj2/edwallac/mona-leber-gradient.jpg"/>
          <p:cNvPicPr>
            <a:picLocks noChangeAspect="1" noChangeArrowheads="1"/>
          </p:cNvPicPr>
          <p:nvPr/>
        </p:nvPicPr>
        <p:blipFill>
          <a:blip r:embed="rId3" cstate="print"/>
          <a:srcRect b="42667"/>
          <a:stretch>
            <a:fillRect/>
          </a:stretch>
        </p:blipFill>
        <p:spPr bwMode="auto">
          <a:xfrm>
            <a:off x="4953000" y="1676400"/>
            <a:ext cx="3676650" cy="3276600"/>
          </a:xfrm>
          <a:prstGeom prst="rect">
            <a:avLst/>
          </a:prstGeom>
          <a:noFill/>
        </p:spPr>
      </p:pic>
      <p:sp>
        <p:nvSpPr>
          <p:cNvPr id="8" name="Right Arrow 7"/>
          <p:cNvSpPr/>
          <p:nvPr/>
        </p:nvSpPr>
        <p:spPr>
          <a:xfrm>
            <a:off x="4267200" y="3200400"/>
            <a:ext cx="5334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486401" y="5029200"/>
            <a:ext cx="24247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Gradient Visualization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086600" y="6550223"/>
            <a:ext cx="19413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Source: Evan Wallace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7086600" y="6550223"/>
            <a:ext cx="19413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Source: Evan Wallace</a:t>
            </a:r>
            <a:endParaRPr lang="en-US" sz="1400" dirty="0"/>
          </a:p>
        </p:txBody>
      </p:sp>
      <p:pic>
        <p:nvPicPr>
          <p:cNvPr id="407556" name="Picture 4" descr="http://www.cs.brown.edu/courses/csci1950-g/results/proj2/edwallac/mona-leber-target.jpg"/>
          <p:cNvPicPr>
            <a:picLocks noChangeAspect="1" noChangeArrowheads="1"/>
          </p:cNvPicPr>
          <p:nvPr/>
        </p:nvPicPr>
        <p:blipFill>
          <a:blip r:embed="rId2" cstate="print"/>
          <a:srcRect b="42667"/>
          <a:stretch>
            <a:fillRect/>
          </a:stretch>
        </p:blipFill>
        <p:spPr bwMode="auto">
          <a:xfrm>
            <a:off x="0" y="3371850"/>
            <a:ext cx="3200400" cy="2852170"/>
          </a:xfrm>
          <a:prstGeom prst="rect">
            <a:avLst/>
          </a:prstGeom>
          <a:noFill/>
        </p:spPr>
      </p:pic>
      <p:pic>
        <p:nvPicPr>
          <p:cNvPr id="407558" name="Picture 6" descr="http://www.cs.brown.edu/courses/csci1950-g/results/proj2/edwallac/mona-leber-mask.jpg"/>
          <p:cNvPicPr>
            <a:picLocks noChangeAspect="1" noChangeArrowheads="1"/>
          </p:cNvPicPr>
          <p:nvPr/>
        </p:nvPicPr>
        <p:blipFill>
          <a:blip r:embed="rId3" cstate="print"/>
          <a:srcRect b="41333"/>
          <a:stretch>
            <a:fillRect/>
          </a:stretch>
        </p:blipFill>
        <p:spPr bwMode="auto">
          <a:xfrm>
            <a:off x="3429000" y="2609850"/>
            <a:ext cx="1420524" cy="1295400"/>
          </a:xfrm>
          <a:prstGeom prst="rect">
            <a:avLst/>
          </a:prstGeom>
          <a:noFill/>
        </p:spPr>
      </p:pic>
      <p:pic>
        <p:nvPicPr>
          <p:cNvPr id="8" name="Picture 8" descr="http://www.cs.brown.edu/courses/csci1950-g/results/proj2/edwallac/mona-leber-gradient.jpg"/>
          <p:cNvPicPr>
            <a:picLocks noChangeAspect="1" noChangeArrowheads="1"/>
          </p:cNvPicPr>
          <p:nvPr/>
        </p:nvPicPr>
        <p:blipFill>
          <a:blip r:embed="rId4" cstate="print"/>
          <a:srcRect b="42667"/>
          <a:stretch>
            <a:fillRect/>
          </a:stretch>
        </p:blipFill>
        <p:spPr bwMode="auto">
          <a:xfrm>
            <a:off x="0" y="291080"/>
            <a:ext cx="3200400" cy="285217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3048000" y="2914651"/>
            <a:ext cx="4539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+</a:t>
            </a:r>
            <a:endParaRPr lang="en-US" sz="3600" dirty="0"/>
          </a:p>
        </p:txBody>
      </p:sp>
      <p:sp>
        <p:nvSpPr>
          <p:cNvPr id="10" name="TextBox 9"/>
          <p:cNvSpPr txBox="1"/>
          <p:nvPr/>
        </p:nvSpPr>
        <p:spPr>
          <a:xfrm>
            <a:off x="3278535" y="3905250"/>
            <a:ext cx="20874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Specify object region</a:t>
            </a:r>
            <a:endParaRPr lang="en-US" sz="1600" dirty="0"/>
          </a:p>
        </p:txBody>
      </p:sp>
      <p:pic>
        <p:nvPicPr>
          <p:cNvPr id="409602" name="Picture 2" descr="http://www.cs.brown.edu/courses/csci1950-g/results/proj2/edwallac/mona-leber-fina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67350" y="518545"/>
            <a:ext cx="3676650" cy="5715000"/>
          </a:xfrm>
          <a:prstGeom prst="rect">
            <a:avLst/>
          </a:prstGeom>
          <a:noFill/>
        </p:spPr>
      </p:pic>
      <p:sp>
        <p:nvSpPr>
          <p:cNvPr id="13" name="Right Arrow 12"/>
          <p:cNvSpPr/>
          <p:nvPr/>
        </p:nvSpPr>
        <p:spPr>
          <a:xfrm>
            <a:off x="4876800" y="3143250"/>
            <a:ext cx="3048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Gradient-domain editing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90600"/>
            <a:ext cx="8458200" cy="5135563"/>
          </a:xfrm>
        </p:spPr>
        <p:txBody>
          <a:bodyPr/>
          <a:lstStyle/>
          <a:p>
            <a:endParaRPr lang="en-US" dirty="0" smtClean="0"/>
          </a:p>
          <a:p>
            <a:pPr>
              <a:buNone/>
            </a:pPr>
            <a:r>
              <a:rPr lang="en-US" dirty="0" smtClean="0"/>
              <a:t>	Creation of image = least squares problem in terms of: 1) pixel intensities; 2) differences of pixel intensities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	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366594" name="Picture 2" descr="LeastSquaresFitting"/>
          <p:cNvPicPr>
            <a:picLocks noChangeAspect="1" noChangeArrowheads="1"/>
          </p:cNvPicPr>
          <p:nvPr/>
        </p:nvPicPr>
        <p:blipFill>
          <a:blip r:embed="rId4" cstate="print"/>
          <a:srcRect r="47955"/>
          <a:stretch>
            <a:fillRect/>
          </a:stretch>
        </p:blipFill>
        <p:spPr bwMode="auto">
          <a:xfrm>
            <a:off x="-58738" y="3429000"/>
            <a:ext cx="4591288" cy="25908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69863" y="5943600"/>
            <a:ext cx="41985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Least Squares Line Fit in 2 Dimensions</a:t>
            </a:r>
            <a:endParaRPr lang="en-US" dirty="0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33371937"/>
              </p:ext>
            </p:extLst>
          </p:nvPr>
        </p:nvGraphicFramePr>
        <p:xfrm>
          <a:off x="5105400" y="3429000"/>
          <a:ext cx="3979862" cy="1827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7898" name="Equation" r:id="rId5" imgW="1549080" imgH="711000" progId="Equation.3">
                  <p:embed/>
                </p:oleObj>
              </mc:Choice>
              <mc:Fallback>
                <p:oleObj name="Equation" r:id="rId5" imgW="1549080" imgH="711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05400" y="3429000"/>
                        <a:ext cx="3979862" cy="18272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4648200" y="5486401"/>
            <a:ext cx="4419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Use </a:t>
            </a:r>
            <a:r>
              <a:rPr lang="en-US" dirty="0" smtClean="0"/>
              <a:t>Python </a:t>
            </a:r>
            <a:r>
              <a:rPr lang="en-US" dirty="0" smtClean="0"/>
              <a:t>least-squares solvers for numerically stable solution with sparse </a:t>
            </a:r>
            <a:r>
              <a:rPr lang="en-US" dirty="0" smtClean="0"/>
              <a:t>A</a:t>
            </a:r>
          </a:p>
          <a:p>
            <a:r>
              <a:rPr lang="en-US" dirty="0" smtClean="0"/>
              <a:t>(e.g</a:t>
            </a:r>
            <a:r>
              <a:rPr lang="en-US" dirty="0"/>
              <a:t>. </a:t>
            </a:r>
            <a:r>
              <a:rPr lang="en-US" dirty="0" err="1" smtClean="0"/>
              <a:t>scipy.sparse.linalg.lsqr</a:t>
            </a:r>
            <a:r>
              <a:rPr lang="en-US" dirty="0" smtClean="0"/>
              <a:t>)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9347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90601"/>
            <a:ext cx="7924800" cy="685800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Line-fitting: y=</a:t>
            </a:r>
            <a:r>
              <a:rPr lang="en-US" dirty="0" err="1" smtClean="0"/>
              <a:t>mx+b</a:t>
            </a: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  <p:pic>
        <p:nvPicPr>
          <p:cNvPr id="5" name="Picture 2" descr="LeastSquaresFitting"/>
          <p:cNvPicPr>
            <a:picLocks noChangeAspect="1" noChangeArrowheads="1"/>
          </p:cNvPicPr>
          <p:nvPr/>
        </p:nvPicPr>
        <p:blipFill>
          <a:blip r:embed="rId2" cstate="print"/>
          <a:srcRect r="47955"/>
          <a:stretch>
            <a:fillRect/>
          </a:stretch>
        </p:blipFill>
        <p:spPr bwMode="auto">
          <a:xfrm>
            <a:off x="5638800" y="457200"/>
            <a:ext cx="3240909" cy="1828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83404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2.   Gradient domain processing</a:t>
            </a:r>
            <a:endParaRPr lang="en-US" dirty="0"/>
          </a:p>
        </p:txBody>
      </p:sp>
      <p:pic>
        <p:nvPicPr>
          <p:cNvPr id="4" name="Picture 2" descr="http://www.cs.illinois.edu/class/fa10/cs498dwh/projects/gradient/poissonblend_eq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1" y="1752600"/>
            <a:ext cx="7572375" cy="733426"/>
          </a:xfrm>
          <a:prstGeom prst="rect">
            <a:avLst/>
          </a:prstGeom>
          <a:noFill/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8793126"/>
              </p:ext>
            </p:extLst>
          </p:nvPr>
        </p:nvGraphicFramePr>
        <p:xfrm>
          <a:off x="762000" y="3124200"/>
          <a:ext cx="2209800" cy="175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2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24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524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524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3815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20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20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20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20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815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20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80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20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20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815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20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20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80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20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815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20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20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20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20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710241" y="3081010"/>
            <a:ext cx="26321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</a:t>
            </a:r>
            <a:endParaRPr lang="en-US" sz="105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10241" y="3530642"/>
            <a:ext cx="26000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</a:t>
            </a:r>
            <a:endParaRPr lang="en-US" sz="105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10241" y="3963275"/>
            <a:ext cx="26000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3</a:t>
            </a:r>
            <a:endParaRPr lang="en-US" sz="105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8367" y="4394344"/>
            <a:ext cx="26000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4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255866" y="3082506"/>
            <a:ext cx="26000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5</a:t>
            </a:r>
            <a:endParaRPr lang="en-US" sz="105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55866" y="3532138"/>
            <a:ext cx="26000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6</a:t>
            </a:r>
            <a:endParaRPr lang="en-US" sz="105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255866" y="3964771"/>
            <a:ext cx="26000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7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263992" y="4395840"/>
            <a:ext cx="26000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8</a:t>
            </a:r>
            <a:endParaRPr lang="en-US" sz="105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808449" y="3089755"/>
            <a:ext cx="26000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9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808449" y="3539387"/>
            <a:ext cx="33534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10</a:t>
            </a:r>
            <a:endParaRPr lang="en-US" sz="105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808449" y="3972020"/>
            <a:ext cx="33534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11</a:t>
            </a:r>
            <a:endParaRPr lang="en-US" sz="105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816575" y="4403089"/>
            <a:ext cx="33534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12</a:t>
            </a:r>
            <a:endParaRPr lang="en-US" sz="105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336821" y="3073998"/>
            <a:ext cx="33534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13</a:t>
            </a:r>
            <a:endParaRPr lang="en-US" sz="105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336821" y="3523630"/>
            <a:ext cx="33534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14</a:t>
            </a:r>
            <a:endParaRPr lang="en-US" sz="105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336821" y="3956263"/>
            <a:ext cx="33534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15</a:t>
            </a:r>
            <a:endParaRPr lang="en-US" sz="105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344947" y="4387332"/>
            <a:ext cx="33534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16</a:t>
            </a:r>
            <a:endParaRPr lang="en-US" sz="105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aphicFrame>
        <p:nvGraphicFramePr>
          <p:cNvPr id="22" name="Table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9934487"/>
              </p:ext>
            </p:extLst>
          </p:nvPr>
        </p:nvGraphicFramePr>
        <p:xfrm>
          <a:off x="3657600" y="3124142"/>
          <a:ext cx="2209800" cy="175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2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24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524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524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3815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815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815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815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3" name="TextBox 22"/>
          <p:cNvSpPr txBox="1"/>
          <p:nvPr/>
        </p:nvSpPr>
        <p:spPr>
          <a:xfrm>
            <a:off x="3605841" y="3080952"/>
            <a:ext cx="26321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</a:t>
            </a:r>
            <a:endParaRPr lang="en-US" sz="105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605841" y="3530584"/>
            <a:ext cx="26000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</a:t>
            </a:r>
            <a:endParaRPr lang="en-US" sz="105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605841" y="3963217"/>
            <a:ext cx="26000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3</a:t>
            </a:r>
            <a:endParaRPr lang="en-US" sz="105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613967" y="4394286"/>
            <a:ext cx="26000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4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151466" y="3082448"/>
            <a:ext cx="26000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5</a:t>
            </a:r>
            <a:endParaRPr lang="en-US" sz="105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151466" y="3532080"/>
            <a:ext cx="26000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6</a:t>
            </a:r>
            <a:endParaRPr lang="en-US" sz="105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151466" y="3964713"/>
            <a:ext cx="26000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7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159592" y="4395782"/>
            <a:ext cx="26000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8</a:t>
            </a:r>
            <a:endParaRPr lang="en-US" sz="105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704049" y="3089697"/>
            <a:ext cx="26000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9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704049" y="3539329"/>
            <a:ext cx="33534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10</a:t>
            </a:r>
            <a:endParaRPr lang="en-US" sz="105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704049" y="3971962"/>
            <a:ext cx="33534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11</a:t>
            </a:r>
            <a:endParaRPr lang="en-US" sz="105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712175" y="4403031"/>
            <a:ext cx="33534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12</a:t>
            </a:r>
            <a:endParaRPr lang="en-US" sz="105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232421" y="3073940"/>
            <a:ext cx="33534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13</a:t>
            </a:r>
            <a:endParaRPr lang="en-US" sz="105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232421" y="3523572"/>
            <a:ext cx="33534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14</a:t>
            </a:r>
            <a:endParaRPr lang="en-US" sz="105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232421" y="3956205"/>
            <a:ext cx="33534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15</a:t>
            </a:r>
            <a:endParaRPr lang="en-US" sz="105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5240547" y="4387274"/>
            <a:ext cx="33534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16</a:t>
            </a:r>
            <a:endParaRPr lang="en-US" sz="105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153623" y="2708745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</a:t>
            </a:r>
            <a:r>
              <a:rPr lang="en-US" dirty="0" smtClean="0"/>
              <a:t>ource image</a:t>
            </a:r>
            <a:endParaRPr lang="en-US" dirty="0"/>
          </a:p>
        </p:txBody>
      </p:sp>
      <p:sp>
        <p:nvSpPr>
          <p:cNvPr id="40" name="TextBox 39"/>
          <p:cNvSpPr txBox="1"/>
          <p:nvPr/>
        </p:nvSpPr>
        <p:spPr>
          <a:xfrm>
            <a:off x="3733801" y="2732423"/>
            <a:ext cx="2082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background image</a:t>
            </a:r>
            <a:endParaRPr lang="en-US" dirty="0"/>
          </a:p>
        </p:txBody>
      </p:sp>
      <p:sp>
        <p:nvSpPr>
          <p:cNvPr id="41" name="TextBox 40"/>
          <p:cNvSpPr txBox="1"/>
          <p:nvPr/>
        </p:nvSpPr>
        <p:spPr>
          <a:xfrm>
            <a:off x="6858000" y="2754868"/>
            <a:ext cx="1467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target image</a:t>
            </a:r>
            <a:endParaRPr lang="en-US" dirty="0"/>
          </a:p>
        </p:txBody>
      </p:sp>
      <p:graphicFrame>
        <p:nvGraphicFramePr>
          <p:cNvPr id="42" name="Table 4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599011"/>
              </p:ext>
            </p:extLst>
          </p:nvPr>
        </p:nvGraphicFramePr>
        <p:xfrm>
          <a:off x="6520453" y="3132220"/>
          <a:ext cx="2209800" cy="175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2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24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524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524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3815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815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v</a:t>
                      </a:r>
                      <a:r>
                        <a:rPr lang="en-US" b="1" baseline="-25000" dirty="0" smtClean="0">
                          <a:solidFill>
                            <a:schemeClr val="tx1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1</a:t>
                      </a:r>
                      <a:endParaRPr lang="en-US" b="1" baseline="-25000" dirty="0">
                        <a:solidFill>
                          <a:schemeClr val="tx1"/>
                        </a:solidFill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v</a:t>
                      </a:r>
                      <a:r>
                        <a:rPr lang="en-US" b="1" baseline="-25000" dirty="0" smtClean="0">
                          <a:solidFill>
                            <a:schemeClr val="tx1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815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v</a:t>
                      </a:r>
                      <a:r>
                        <a:rPr lang="en-US" b="1" baseline="-25000" dirty="0" smtClean="0">
                          <a:solidFill>
                            <a:schemeClr val="tx1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v</a:t>
                      </a:r>
                      <a:r>
                        <a:rPr lang="en-US" b="1" baseline="-25000" dirty="0" smtClean="0">
                          <a:solidFill>
                            <a:schemeClr val="tx1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815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3" name="TextBox 42"/>
          <p:cNvSpPr txBox="1"/>
          <p:nvPr/>
        </p:nvSpPr>
        <p:spPr>
          <a:xfrm>
            <a:off x="6468694" y="3089030"/>
            <a:ext cx="26321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</a:t>
            </a:r>
            <a:endParaRPr lang="en-US" sz="105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6468694" y="3538662"/>
            <a:ext cx="26000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</a:t>
            </a:r>
            <a:endParaRPr lang="en-US" sz="105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6468694" y="3971295"/>
            <a:ext cx="26000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3</a:t>
            </a:r>
            <a:endParaRPr lang="en-US" sz="105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6476820" y="4402364"/>
            <a:ext cx="26000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4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7014319" y="3090526"/>
            <a:ext cx="26000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5</a:t>
            </a:r>
            <a:endParaRPr lang="en-US" sz="105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7014319" y="3540158"/>
            <a:ext cx="26000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6</a:t>
            </a:r>
            <a:endParaRPr lang="en-US" sz="105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7014319" y="3972791"/>
            <a:ext cx="26000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7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7022445" y="4403860"/>
            <a:ext cx="26000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8</a:t>
            </a:r>
            <a:endParaRPr lang="en-US" sz="105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7566902" y="3097775"/>
            <a:ext cx="26000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9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7566902" y="3547407"/>
            <a:ext cx="33534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10</a:t>
            </a:r>
            <a:endParaRPr lang="en-US" sz="105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7566902" y="3980040"/>
            <a:ext cx="33534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11</a:t>
            </a:r>
            <a:endParaRPr lang="en-US" sz="105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7575028" y="4411109"/>
            <a:ext cx="33534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12</a:t>
            </a:r>
            <a:endParaRPr lang="en-US" sz="105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8095274" y="3082018"/>
            <a:ext cx="33534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13</a:t>
            </a:r>
            <a:endParaRPr lang="en-US" sz="105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8095274" y="3531650"/>
            <a:ext cx="33534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14</a:t>
            </a:r>
            <a:endParaRPr lang="en-US" sz="105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8095274" y="3964283"/>
            <a:ext cx="33534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15</a:t>
            </a:r>
            <a:endParaRPr lang="en-US" sz="105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8103400" y="4395352"/>
            <a:ext cx="33534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16</a:t>
            </a:r>
            <a:endParaRPr lang="en-US" sz="105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1308602" y="3558016"/>
            <a:ext cx="1106424" cy="870952"/>
          </a:xfrm>
          <a:prstGeom prst="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/>
          <p:cNvSpPr/>
          <p:nvPr/>
        </p:nvSpPr>
        <p:spPr>
          <a:xfrm>
            <a:off x="4204646" y="3562627"/>
            <a:ext cx="1106424" cy="870952"/>
          </a:xfrm>
          <a:prstGeom prst="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/>
          <p:cNvSpPr/>
          <p:nvPr/>
        </p:nvSpPr>
        <p:spPr>
          <a:xfrm>
            <a:off x="7066688" y="3568769"/>
            <a:ext cx="1106424" cy="870952"/>
          </a:xfrm>
          <a:prstGeom prst="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405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Hybrid image 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79908" name="Picture 4" descr="Description: M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251" y="914400"/>
            <a:ext cx="4904638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Description: M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4267200"/>
            <a:ext cx="2335542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Description: M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6130" y="4293140"/>
            <a:ext cx="2335542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Description: M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6202363"/>
            <a:ext cx="537660" cy="350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543800" y="6377781"/>
            <a:ext cx="1402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Kazuki</a:t>
            </a:r>
            <a:r>
              <a:rPr lang="en-US" dirty="0" smtClean="0"/>
              <a:t> Shin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0390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results</a:t>
            </a:r>
          </a:p>
        </p:txBody>
      </p:sp>
      <p:pic>
        <p:nvPicPr>
          <p:cNvPr id="41987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901700"/>
            <a:ext cx="60960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8" name="Picture 6"/>
          <p:cNvPicPr>
            <a:picLocks noChangeAspect="1" noChangeArrowheads="1"/>
          </p:cNvPicPr>
          <p:nvPr/>
        </p:nvPicPr>
        <p:blipFill>
          <a:blip r:embed="rId3" cstate="print"/>
          <a:srcRect l="4286" t="22571" r="3143" b="16476"/>
          <a:stretch>
            <a:fillRect/>
          </a:stretch>
        </p:blipFill>
        <p:spPr bwMode="auto">
          <a:xfrm>
            <a:off x="1143000" y="3721100"/>
            <a:ext cx="61722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7062868" y="6475968"/>
            <a:ext cx="1928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Perez et al. 2003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do we lose?</a:t>
            </a:r>
          </a:p>
        </p:txBody>
      </p:sp>
      <p:pic>
        <p:nvPicPr>
          <p:cNvPr id="41988" name="Picture 6"/>
          <p:cNvPicPr>
            <a:picLocks noChangeAspect="1" noChangeArrowheads="1"/>
          </p:cNvPicPr>
          <p:nvPr/>
        </p:nvPicPr>
        <p:blipFill>
          <a:blip r:embed="rId3" cstate="print"/>
          <a:srcRect l="4286" t="22571" r="3143" b="16476"/>
          <a:stretch>
            <a:fillRect/>
          </a:stretch>
        </p:blipFill>
        <p:spPr bwMode="auto">
          <a:xfrm>
            <a:off x="609600" y="2540000"/>
            <a:ext cx="7869555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6910467" y="6514068"/>
            <a:ext cx="1928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Perez et al. 2003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Foreground color changes</a:t>
            </a:r>
          </a:p>
          <a:p>
            <a:r>
              <a:rPr lang="en-US" sz="2800" dirty="0"/>
              <a:t>Background pixels in target region are replaced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Blending with Mixed Gradients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Use foreground or background gradient with larger magnitude as the guiding gradient</a:t>
            </a:r>
            <a:endParaRPr lang="en-US" dirty="0"/>
          </a:p>
        </p:txBody>
      </p:sp>
      <p:pic>
        <p:nvPicPr>
          <p:cNvPr id="401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2192338"/>
            <a:ext cx="5067300" cy="401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6681868" y="6318805"/>
            <a:ext cx="1928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Perez et al. 2003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3: Gradient Domain Editing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90600"/>
            <a:ext cx="8153400" cy="5135563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	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	General concept: Solve for pixels of new image that satisfy constraints on the gradient and the intensity</a:t>
            </a:r>
          </a:p>
          <a:p>
            <a:pPr lvl="1"/>
            <a:r>
              <a:rPr lang="en-US" dirty="0" smtClean="0"/>
              <a:t>Constraints can be from one image (for filtering) or more (for blending)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Project 3: Reconstruction from Gradients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None/>
            </a:pPr>
            <a:endParaRPr lang="en-US" dirty="0" smtClean="0"/>
          </a:p>
          <a:p>
            <a:pPr marL="514350" indent="-514350">
              <a:buAutoNum type="arabicPeriod"/>
            </a:pPr>
            <a:r>
              <a:rPr lang="en-US" dirty="0" smtClean="0"/>
              <a:t>Preserve x-y gradients</a:t>
            </a:r>
          </a:p>
          <a:p>
            <a:pPr marL="514350" indent="-514350">
              <a:buAutoNum type="arabicPeriod"/>
            </a:pPr>
            <a:r>
              <a:rPr lang="en-US" dirty="0" smtClean="0"/>
              <a:t>Preserve intensity of one pixel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Source pixels: s</a:t>
            </a:r>
          </a:p>
          <a:p>
            <a:pPr>
              <a:buNone/>
            </a:pPr>
            <a:r>
              <a:rPr lang="en-US" dirty="0" smtClean="0"/>
              <a:t>Variable pixels: v</a:t>
            </a:r>
          </a:p>
          <a:p>
            <a:pPr marL="514350" indent="-514350">
              <a:buAutoNum type="arabicPeriod"/>
            </a:pPr>
            <a:r>
              <a:rPr lang="en-US" dirty="0" smtClean="0"/>
              <a:t>minimize (v(x+1,y)-v(</a:t>
            </a:r>
            <a:r>
              <a:rPr lang="en-US" dirty="0" err="1" smtClean="0"/>
              <a:t>x,y</a:t>
            </a:r>
            <a:r>
              <a:rPr lang="en-US" dirty="0" smtClean="0"/>
              <a:t>) - (s(x+1,y)-s(</a:t>
            </a:r>
            <a:r>
              <a:rPr lang="en-US" dirty="0" err="1" smtClean="0"/>
              <a:t>x,y</a:t>
            </a:r>
            <a:r>
              <a:rPr lang="en-US" dirty="0" smtClean="0"/>
              <a:t>))^2 </a:t>
            </a:r>
          </a:p>
          <a:p>
            <a:pPr marL="514350" indent="-514350">
              <a:buAutoNum type="arabicPeriod"/>
            </a:pPr>
            <a:r>
              <a:rPr lang="en-US" dirty="0" smtClean="0"/>
              <a:t>minimize (v(x,y+1)-v(</a:t>
            </a:r>
            <a:r>
              <a:rPr lang="en-US" dirty="0" err="1" smtClean="0"/>
              <a:t>x,y</a:t>
            </a:r>
            <a:r>
              <a:rPr lang="en-US" dirty="0" smtClean="0"/>
              <a:t>) - (s(x,y+1)-s(</a:t>
            </a:r>
            <a:r>
              <a:rPr lang="en-US" dirty="0" err="1" smtClean="0"/>
              <a:t>x,y</a:t>
            </a:r>
            <a:r>
              <a:rPr lang="en-US" dirty="0" smtClean="0"/>
              <a:t>))^2 </a:t>
            </a:r>
          </a:p>
          <a:p>
            <a:pPr marL="514350" indent="-514350">
              <a:buAutoNum type="arabicPeriod"/>
            </a:pPr>
            <a:r>
              <a:rPr lang="en-US" dirty="0" smtClean="0"/>
              <a:t>minimize (v(1,1)-s(1,1))^2</a:t>
            </a:r>
            <a:endParaRPr lang="en-US" dirty="0"/>
          </a:p>
        </p:txBody>
      </p:sp>
      <p:pic>
        <p:nvPicPr>
          <p:cNvPr id="370690" name="Picture 2" descr="http://www.cs.illinois.edu/class/fa10/cs498dwh/projects/gradient/toy_problem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53200" y="1067335"/>
            <a:ext cx="2302646" cy="249104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3 (extra): Color2Gray</a:t>
            </a:r>
            <a:endParaRPr lang="en-US" dirty="0"/>
          </a:p>
        </p:txBody>
      </p:sp>
      <p:pic>
        <p:nvPicPr>
          <p:cNvPr id="372738" name="Picture 2" descr="http://www.cs.illinois.edu/class/fa10/cs498dwh/projects/gradient/colorBlindTest35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0" y="1447800"/>
            <a:ext cx="2574950" cy="2514600"/>
          </a:xfrm>
          <a:prstGeom prst="rect">
            <a:avLst/>
          </a:prstGeom>
          <a:noFill/>
        </p:spPr>
      </p:pic>
      <p:pic>
        <p:nvPicPr>
          <p:cNvPr id="372740" name="Picture 4" descr="http://www.cs.illinois.edu/class/fa10/cs498dwh/projects/gradient/colorBlindTest35_gray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0" y="1524000"/>
            <a:ext cx="2514600" cy="2455664"/>
          </a:xfrm>
          <a:prstGeom prst="rect">
            <a:avLst/>
          </a:prstGeom>
          <a:noFill/>
        </p:spPr>
      </p:pic>
      <p:sp>
        <p:nvSpPr>
          <p:cNvPr id="6" name="Right Arrow 5"/>
          <p:cNvSpPr/>
          <p:nvPr/>
        </p:nvSpPr>
        <p:spPr>
          <a:xfrm>
            <a:off x="4495800" y="2667000"/>
            <a:ext cx="6858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343400" y="914400"/>
            <a:ext cx="1095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rgb2gray</a:t>
            </a:r>
            <a:endParaRPr lang="en-US" dirty="0"/>
          </a:p>
        </p:txBody>
      </p:sp>
      <p:pic>
        <p:nvPicPr>
          <p:cNvPr id="8" name="Picture 2" descr="http://www.cs.illinois.edu/class/fa10/cs498dwh/projects/gradient/colorBlindTest35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0" y="4343400"/>
            <a:ext cx="2574950" cy="2514600"/>
          </a:xfrm>
          <a:prstGeom prst="rect">
            <a:avLst/>
          </a:prstGeom>
          <a:noFill/>
        </p:spPr>
      </p:pic>
      <p:sp>
        <p:nvSpPr>
          <p:cNvPr id="9" name="Right Arrow 8"/>
          <p:cNvSpPr/>
          <p:nvPr/>
        </p:nvSpPr>
        <p:spPr>
          <a:xfrm>
            <a:off x="4495800" y="5562600"/>
            <a:ext cx="6858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6172200" y="5257800"/>
            <a:ext cx="914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/>
              <a:t>?</a:t>
            </a:r>
            <a:endParaRPr lang="en-US" sz="54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4191000" y="4495801"/>
            <a:ext cx="213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Gradient-domain editing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3 (extra): NPR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Preserve gradients on edges</a:t>
            </a:r>
          </a:p>
          <a:p>
            <a:pPr lvl="1"/>
            <a:r>
              <a:rPr lang="en-US" sz="2400" dirty="0"/>
              <a:t>e.g., get canny edges with edge(</a:t>
            </a:r>
            <a:r>
              <a:rPr lang="en-US" sz="2400" dirty="0" err="1"/>
              <a:t>im</a:t>
            </a:r>
            <a:r>
              <a:rPr lang="en-US" sz="2400" dirty="0"/>
              <a:t>, ‘canny’)</a:t>
            </a:r>
          </a:p>
          <a:p>
            <a:r>
              <a:rPr lang="en-US" sz="2800" dirty="0"/>
              <a:t>Reduce gradients not on edges</a:t>
            </a:r>
          </a:p>
          <a:p>
            <a:r>
              <a:rPr lang="en-US" sz="2800" dirty="0"/>
              <a:t>Preserve original intensity</a:t>
            </a:r>
            <a:endParaRPr lang="en-US" sz="2800" dirty="0"/>
          </a:p>
        </p:txBody>
      </p:sp>
      <p:pic>
        <p:nvPicPr>
          <p:cNvPr id="4065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2984500"/>
            <a:ext cx="5838982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6758068" y="6501368"/>
            <a:ext cx="1928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Perez et al. 2003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Colorization using optimization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599" y="1930400"/>
            <a:ext cx="2931902" cy="5135563"/>
          </a:xfrm>
        </p:spPr>
        <p:txBody>
          <a:bodyPr>
            <a:normAutofit/>
          </a:bodyPr>
          <a:lstStyle/>
          <a:p>
            <a:r>
              <a:rPr lang="en-US" sz="2400" dirty="0"/>
              <a:t>Minimize squared color difference, weighted by intensity similarity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Solve with sparse linear system of equations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4426349" y="6121399"/>
            <a:ext cx="46795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2"/>
              </a:rPr>
              <a:t>http://www.cs.huji.ac.il/~yweiss/Colorization</a:t>
            </a:r>
            <a:r>
              <a:rPr lang="en-US" dirty="0" smtClean="0">
                <a:hlinkClick r:id="rId2"/>
              </a:rPr>
              <a:t>/</a:t>
            </a:r>
            <a:endParaRPr lang="en-US" dirty="0"/>
          </a:p>
        </p:txBody>
      </p:sp>
      <p:pic>
        <p:nvPicPr>
          <p:cNvPr id="378882" name="Picture 2" descr="http://www.cs.huji.ac.il/~yweiss/Colorization/gray/gili_m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7612" y="1701799"/>
            <a:ext cx="2560426" cy="2120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884" name="Picture 4" descr="http://www.cs.huji.ac.il/~yweiss/Colorization/gray/gili_res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701799"/>
            <a:ext cx="2560427" cy="2120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886" name="Picture 6" descr="http://www.cs.huji.ac.il/~yweiss/Colorization/gray/cats_low_m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1042" y="3978346"/>
            <a:ext cx="2556996" cy="2140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888" name="Picture 8" descr="http://www.cs.huji.ac.il/~yweiss/Colorization/gray/cats_res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3978347"/>
            <a:ext cx="2560427" cy="2143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609599" y="939800"/>
            <a:ext cx="8229600" cy="1123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Solve for </a:t>
            </a:r>
            <a:r>
              <a:rPr lang="en-US" sz="2400" dirty="0" err="1"/>
              <a:t>uv</a:t>
            </a:r>
            <a:r>
              <a:rPr lang="en-US" sz="2400" dirty="0"/>
              <a:t> channels such that similar intensities have similar colors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2194" y="3444085"/>
            <a:ext cx="2646712" cy="756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861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Things to remember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14400"/>
            <a:ext cx="8229600" cy="58674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Three ways to blend/composite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Alpha compositing</a:t>
            </a:r>
          </a:p>
          <a:p>
            <a:pPr marL="1371600" lvl="2" indent="-514350"/>
            <a:r>
              <a:rPr lang="en-US" dirty="0" smtClean="0"/>
              <a:t>Need nice cut (intelligent scissors)</a:t>
            </a:r>
          </a:p>
          <a:p>
            <a:pPr marL="1371600" lvl="2" indent="-514350"/>
            <a:r>
              <a:rPr lang="en-US" dirty="0" smtClean="0"/>
              <a:t>Should </a:t>
            </a:r>
            <a:r>
              <a:rPr lang="en-US" b="1" dirty="0" smtClean="0"/>
              <a:t>feather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err="1" smtClean="0"/>
              <a:t>Laplacian</a:t>
            </a:r>
            <a:r>
              <a:rPr lang="en-US" dirty="0" smtClean="0"/>
              <a:t> pyramid blending</a:t>
            </a:r>
          </a:p>
          <a:p>
            <a:pPr marL="1371600" lvl="2" indent="-514350"/>
            <a:r>
              <a:rPr lang="en-US" b="1" dirty="0" smtClean="0"/>
              <a:t>Smooth blending at low frequencies, sharp at high frequencies</a:t>
            </a:r>
          </a:p>
          <a:p>
            <a:pPr marL="1371600" lvl="2" indent="-514350"/>
            <a:r>
              <a:rPr lang="en-US" dirty="0" smtClean="0"/>
              <a:t>Usually used for stitching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Gradient domain editing</a:t>
            </a:r>
          </a:p>
          <a:p>
            <a:pPr marL="1371600" lvl="2" indent="-514350"/>
            <a:r>
              <a:rPr lang="en-US" dirty="0" smtClean="0"/>
              <a:t>Also called </a:t>
            </a:r>
            <a:r>
              <a:rPr lang="en-US" b="1" dirty="0" smtClean="0"/>
              <a:t>Poisson Editing</a:t>
            </a:r>
          </a:p>
          <a:p>
            <a:pPr marL="1371600" lvl="2" indent="-514350"/>
            <a:r>
              <a:rPr lang="en-US" dirty="0" smtClean="0"/>
              <a:t>Explicit control over what to preserve</a:t>
            </a:r>
          </a:p>
          <a:p>
            <a:pPr marL="1371600" lvl="2" indent="-514350"/>
            <a:r>
              <a:rPr lang="en-US" dirty="0" smtClean="0"/>
              <a:t>Changes foreground color (for better or worse)</a:t>
            </a:r>
          </a:p>
          <a:p>
            <a:pPr marL="1371600" lvl="2" indent="-514350"/>
            <a:r>
              <a:rPr lang="en-US" dirty="0" smtClean="0"/>
              <a:t>Applicable for many things besides blending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Take-home questions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None/>
            </a:pPr>
            <a:r>
              <a:rPr lang="en-US" dirty="0" smtClean="0"/>
              <a:t>1)  I am trying to blend this bear into this pool.  What problems will I have if I use:</a:t>
            </a:r>
          </a:p>
          <a:p>
            <a:pPr marL="914400" lvl="1" indent="-514350">
              <a:buFont typeface="+mj-lt"/>
              <a:buAutoNum type="alphaLcParenR"/>
            </a:pPr>
            <a:r>
              <a:rPr lang="en-US" dirty="0" smtClean="0"/>
              <a:t>Alpha compositing with feathering</a:t>
            </a:r>
          </a:p>
          <a:p>
            <a:pPr marL="914400" lvl="1" indent="-514350">
              <a:buFont typeface="+mj-lt"/>
              <a:buAutoNum type="alphaLcParenR"/>
            </a:pPr>
            <a:r>
              <a:rPr lang="en-US" dirty="0" err="1" smtClean="0"/>
              <a:t>Laplacian</a:t>
            </a:r>
            <a:r>
              <a:rPr lang="en-US" dirty="0" smtClean="0"/>
              <a:t> pyramid blending</a:t>
            </a:r>
          </a:p>
          <a:p>
            <a:pPr marL="914400" lvl="1" indent="-514350">
              <a:buFont typeface="+mj-lt"/>
              <a:buAutoNum type="alphaLcParenR"/>
            </a:pPr>
            <a:r>
              <a:rPr lang="en-US" dirty="0" smtClean="0"/>
              <a:t>Poisson editing?</a:t>
            </a:r>
          </a:p>
        </p:txBody>
      </p:sp>
      <p:pic>
        <p:nvPicPr>
          <p:cNvPr id="410626" name="Picture 2" descr="http://www.cs.brown.edu/courses/csci1950-g/results/proj2/steveg/image/res_img02-dum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91200" y="2628900"/>
            <a:ext cx="3146395" cy="4191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Hybrid image results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82978" name="Picture 2" descr="https://mkumar10.web.illinois.edu/cs445/proj1/pablo_derek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50" t="10278" r="26250" b="9722"/>
          <a:stretch/>
        </p:blipFill>
        <p:spPr bwMode="auto">
          <a:xfrm>
            <a:off x="609600" y="889000"/>
            <a:ext cx="27432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s://mkumar10.web.illinois.edu/cs445/proj1/pablo_derek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50" t="10278" r="26250" b="9722"/>
          <a:stretch/>
        </p:blipFill>
        <p:spPr bwMode="auto">
          <a:xfrm>
            <a:off x="4038600" y="3860800"/>
            <a:ext cx="10287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mkumar10.web.illinois.edu/cs445/proj1/pablo_derek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50" t="10278" r="26250" b="9722"/>
          <a:stretch/>
        </p:blipFill>
        <p:spPr bwMode="auto">
          <a:xfrm>
            <a:off x="5429250" y="5482837"/>
            <a:ext cx="361950" cy="48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2980" name="Picture 4" descr="https://mkumar10.web.illinois.edu/cs445/proj1/pabl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0" y="209234"/>
            <a:ext cx="1627275" cy="2332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2982" name="Picture 6" descr="https://mkumar10.web.illinois.edu/cs445/proj1/DerekPicture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196534"/>
            <a:ext cx="1676400" cy="2345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7315200" y="6400800"/>
            <a:ext cx="1749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Maghav</a:t>
            </a:r>
            <a:r>
              <a:rPr lang="en-US" dirty="0" smtClean="0"/>
              <a:t> Kumar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7986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Take-home questions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90600"/>
            <a:ext cx="8001000" cy="5135563"/>
          </a:xfrm>
        </p:spPr>
        <p:txBody>
          <a:bodyPr/>
          <a:lstStyle/>
          <a:p>
            <a:pPr marL="514350" indent="-514350">
              <a:buNone/>
            </a:pPr>
            <a:r>
              <a:rPr lang="en-US" dirty="0" smtClean="0"/>
              <a:t>2)  How would you make a sharpening filter using gradient domain processing?  What are the constraints on the gradients and the intensities?</a:t>
            </a:r>
          </a:p>
          <a:p>
            <a:pPr marL="514350" indent="-514350">
              <a:buAutoNum type="arabicParenR"/>
            </a:pP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 class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Image warping: affine, projective, rotation, etc.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Saturation boost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2" descr="https://byhsieh2.web.illinois.edu/cs445/proj1/img/krumlov_origina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057400"/>
            <a:ext cx="3962400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1956" name="Picture 4" descr="https://byhsieh2.web.illinois.edu/cs445/proj1/img/krumlov_saturation_enhanced_av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2057400"/>
            <a:ext cx="3962400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162800" y="6489978"/>
            <a:ext cx="19031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Bing-Yuan Hsieh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85800" y="6266141"/>
            <a:ext cx="50385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+ nice page for showing hybrid at multiple scale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4590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28" name="Picture 4" descr="http://4.bp.blogspot.com/_7RvRi0nbMCc/S9X8B0wlKUI/AAAAAAAAAAs/FRPvL6N5Q20/s1600/magritte_mas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-820808"/>
            <a:ext cx="5571601" cy="7678808"/>
          </a:xfrm>
          <a:prstGeom prst="rect">
            <a:avLst/>
          </a:prstGeom>
          <a:noFill/>
        </p:spPr>
      </p:pic>
      <p:sp>
        <p:nvSpPr>
          <p:cNvPr id="4099" name="Title 1"/>
          <p:cNvSpPr>
            <a:spLocks noGrp="1"/>
          </p:cNvSpPr>
          <p:nvPr>
            <p:ph type="ctrTitle"/>
          </p:nvPr>
        </p:nvSpPr>
        <p:spPr>
          <a:xfrm>
            <a:off x="-1" y="2057400"/>
            <a:ext cx="9144000" cy="1143000"/>
          </a:xfrm>
          <a:solidFill>
            <a:schemeClr val="bg1">
              <a:alpha val="95000"/>
            </a:schemeClr>
          </a:solidFill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dirty="0" smtClean="0"/>
              <a:t>Blending and Compositing</a:t>
            </a:r>
          </a:p>
        </p:txBody>
      </p:sp>
      <p:sp>
        <p:nvSpPr>
          <p:cNvPr id="13315" name="Subtitle 2"/>
          <p:cNvSpPr>
            <a:spLocks noGrp="1"/>
          </p:cNvSpPr>
          <p:nvPr>
            <p:ph type="subTitle" idx="1"/>
          </p:nvPr>
        </p:nvSpPr>
        <p:spPr>
          <a:xfrm>
            <a:off x="1752600" y="4495800"/>
            <a:ext cx="5579853" cy="1066800"/>
          </a:xfrm>
          <a:solidFill>
            <a:schemeClr val="bg1">
              <a:alpha val="95000"/>
            </a:schemeClr>
          </a:solidFill>
        </p:spPr>
        <p:txBody>
          <a:bodyPr/>
          <a:lstStyle/>
          <a:p>
            <a:pPr eaLnBrk="1" hangingPunct="1"/>
            <a:r>
              <a:rPr lang="en-US" dirty="0" smtClean="0">
                <a:solidFill>
                  <a:schemeClr val="tx1"/>
                </a:solidFill>
              </a:rPr>
              <a:t>Computational Photography</a:t>
            </a:r>
          </a:p>
          <a:p>
            <a:pPr eaLnBrk="1" hangingPunct="1"/>
            <a:r>
              <a:rPr lang="en-US" dirty="0" smtClean="0">
                <a:solidFill>
                  <a:schemeClr val="tx1"/>
                </a:solidFill>
              </a:rPr>
              <a:t>Derek Hoiem, University of Illinois</a:t>
            </a:r>
          </a:p>
          <a:p>
            <a:pPr eaLnBrk="1" hangingPunct="1"/>
            <a:endParaRPr lang="en-US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6338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Last class: finding boundaries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95400"/>
            <a:ext cx="8458200" cy="513556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Intelligent scissors</a:t>
            </a:r>
          </a:p>
          <a:p>
            <a:pPr lvl="1"/>
            <a:r>
              <a:rPr lang="en-US" dirty="0" smtClean="0"/>
              <a:t>Good boundary has a low-cost path from seed to cursor</a:t>
            </a:r>
          </a:p>
          <a:p>
            <a:pPr lvl="1"/>
            <a:r>
              <a:rPr lang="en-US" dirty="0" smtClean="0"/>
              <a:t>Low cost = edge, high gradient, right orientation</a:t>
            </a:r>
          </a:p>
          <a:p>
            <a:endParaRPr lang="en-US" dirty="0"/>
          </a:p>
          <a:p>
            <a:r>
              <a:rPr lang="en-US" dirty="0" err="1" smtClean="0"/>
              <a:t>GrabCut</a:t>
            </a:r>
            <a:endParaRPr lang="en-US" dirty="0" smtClean="0"/>
          </a:p>
          <a:p>
            <a:pPr lvl="1"/>
            <a:r>
              <a:rPr lang="en-US" dirty="0" smtClean="0"/>
              <a:t>Good region is similar to foreground color model and dissimilar from background color</a:t>
            </a:r>
          </a:p>
          <a:p>
            <a:pPr lvl="1"/>
            <a:r>
              <a:rPr lang="en-US" dirty="0" smtClean="0"/>
              <a:t>Good boundaries have a high gradient</a:t>
            </a:r>
          </a:p>
          <a:p>
            <a:pPr lvl="1"/>
            <a:r>
              <a:rPr lang="en-US" dirty="0" smtClean="0"/>
              <a:t>Optimize over both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8719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ecture1 - Introduction - CP Fall 2010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Custom Design 2">
      <a:dk1>
        <a:srgbClr val="737373"/>
      </a:dk1>
      <a:lt1>
        <a:srgbClr val="FFFFFF"/>
      </a:lt1>
      <a:dk2>
        <a:srgbClr val="4D59AB"/>
      </a:dk2>
      <a:lt2>
        <a:srgbClr val="FFFFFF"/>
      </a:lt2>
      <a:accent1>
        <a:srgbClr val="8A8F05"/>
      </a:accent1>
      <a:accent2>
        <a:srgbClr val="E0AD12"/>
      </a:accent2>
      <a:accent3>
        <a:srgbClr val="B2B5D2"/>
      </a:accent3>
      <a:accent4>
        <a:srgbClr val="DADADA"/>
      </a:accent4>
      <a:accent5>
        <a:srgbClr val="C4C6AA"/>
      </a:accent5>
      <a:accent6>
        <a:srgbClr val="CB9C0F"/>
      </a:accent6>
      <a:hlink>
        <a:srgbClr val="C27D05"/>
      </a:hlink>
      <a:folHlink>
        <a:srgbClr val="732466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ustom Design 1">
        <a:dk1>
          <a:srgbClr val="000000"/>
        </a:dk1>
        <a:lt1>
          <a:srgbClr val="4D59AB"/>
        </a:lt1>
        <a:dk2>
          <a:srgbClr val="000000"/>
        </a:dk2>
        <a:lt2>
          <a:srgbClr val="737373"/>
        </a:lt2>
        <a:accent1>
          <a:srgbClr val="8A8F05"/>
        </a:accent1>
        <a:accent2>
          <a:srgbClr val="E0AD12"/>
        </a:accent2>
        <a:accent3>
          <a:srgbClr val="B2B5D2"/>
        </a:accent3>
        <a:accent4>
          <a:srgbClr val="000000"/>
        </a:accent4>
        <a:accent5>
          <a:srgbClr val="C4C6AA"/>
        </a:accent5>
        <a:accent6>
          <a:srgbClr val="CB9C0F"/>
        </a:accent6>
        <a:hlink>
          <a:srgbClr val="C27D05"/>
        </a:hlink>
        <a:folHlink>
          <a:srgbClr val="7324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737373"/>
        </a:dk1>
        <a:lt1>
          <a:srgbClr val="FFFFFF"/>
        </a:lt1>
        <a:dk2>
          <a:srgbClr val="4D59AB"/>
        </a:dk2>
        <a:lt2>
          <a:srgbClr val="FFFFFF"/>
        </a:lt2>
        <a:accent1>
          <a:srgbClr val="8A8F05"/>
        </a:accent1>
        <a:accent2>
          <a:srgbClr val="E0AD12"/>
        </a:accent2>
        <a:accent3>
          <a:srgbClr val="B2B5D2"/>
        </a:accent3>
        <a:accent4>
          <a:srgbClr val="DADADA"/>
        </a:accent4>
        <a:accent5>
          <a:srgbClr val="C4C6AA"/>
        </a:accent5>
        <a:accent6>
          <a:srgbClr val="CB9C0F"/>
        </a:accent6>
        <a:hlink>
          <a:srgbClr val="C27D05"/>
        </a:hlink>
        <a:folHlink>
          <a:srgbClr val="7324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Lecture1 - Introduction - CP Fall 2010</Template>
  <TotalTime>36106</TotalTime>
  <Words>1033</Words>
  <Application>Microsoft Office PowerPoint</Application>
  <PresentationFormat>Widescreen</PresentationFormat>
  <Paragraphs>369</Paragraphs>
  <Slides>61</Slides>
  <Notes>3</Notes>
  <HiddenSlides>1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61</vt:i4>
      </vt:variant>
    </vt:vector>
  </HeadingPairs>
  <TitlesOfParts>
    <vt:vector size="71" baseType="lpstr">
      <vt:lpstr>Arial</vt:lpstr>
      <vt:lpstr>Calibri</vt:lpstr>
      <vt:lpstr>Courier New</vt:lpstr>
      <vt:lpstr>Symbol</vt:lpstr>
      <vt:lpstr>Times New Roman</vt:lpstr>
      <vt:lpstr>Verdana</vt:lpstr>
      <vt:lpstr>Lecture1 - Introduction - CP Fall 2010</vt:lpstr>
      <vt:lpstr>Custom Design</vt:lpstr>
      <vt:lpstr>Photo Editor Photo</vt:lpstr>
      <vt:lpstr>Equation</vt:lpstr>
      <vt:lpstr>Blending and Compositing</vt:lpstr>
      <vt:lpstr>Project 1: issues</vt:lpstr>
      <vt:lpstr>Color shift: Less yellow</vt:lpstr>
      <vt:lpstr>Project 1 Results</vt:lpstr>
      <vt:lpstr>Hybrid image results</vt:lpstr>
      <vt:lpstr>Hybrid image results</vt:lpstr>
      <vt:lpstr>Saturation boost</vt:lpstr>
      <vt:lpstr>Blending and Compositing</vt:lpstr>
      <vt:lpstr>Last class: finding boundaries</vt:lpstr>
      <vt:lpstr>Take-home questions</vt:lpstr>
      <vt:lpstr>Last Class: cutting out objects</vt:lpstr>
      <vt:lpstr>This Class</vt:lpstr>
      <vt:lpstr>Image Compositing</vt:lpstr>
      <vt:lpstr>News Composites</vt:lpstr>
      <vt:lpstr>News Composites</vt:lpstr>
      <vt:lpstr>Three methods</vt:lpstr>
      <vt:lpstr>Method 1: Cut and Paste</vt:lpstr>
      <vt:lpstr>Method 1: Cut and Paste</vt:lpstr>
      <vt:lpstr>Method 1: Cut and Paste</vt:lpstr>
      <vt:lpstr>Feathering</vt:lpstr>
      <vt:lpstr>Method 1: Cut and Paste (with feathering)</vt:lpstr>
      <vt:lpstr>Alpha compositing</vt:lpstr>
      <vt:lpstr>Alpha compositing with feathering</vt:lpstr>
      <vt:lpstr>Another example (without feathering)</vt:lpstr>
      <vt:lpstr>Proper blending is key</vt:lpstr>
      <vt:lpstr>Alpha Blending / Feathering</vt:lpstr>
      <vt:lpstr>Effect of Window Size</vt:lpstr>
      <vt:lpstr>Effect of Window Size</vt:lpstr>
      <vt:lpstr>Good Window Size</vt:lpstr>
      <vt:lpstr>How much should we blend?</vt:lpstr>
      <vt:lpstr>Method 2: Pyramid Blending</vt:lpstr>
      <vt:lpstr>Method 2: Pyramid Blending</vt:lpstr>
      <vt:lpstr>PowerPoint Presentation</vt:lpstr>
      <vt:lpstr>Method 2: Pyramid Blending</vt:lpstr>
      <vt:lpstr>Laplacian Pyramid Blending</vt:lpstr>
      <vt:lpstr>Simplification: Two-band Blending</vt:lpstr>
      <vt:lpstr>2-band Blending</vt:lpstr>
      <vt:lpstr>Linear Blending</vt:lpstr>
      <vt:lpstr>2-band Blending</vt:lpstr>
      <vt:lpstr>Blending Regions</vt:lpstr>
      <vt:lpstr>PowerPoint Presentation</vt:lpstr>
      <vt:lpstr>Related idea: Poisson Blending</vt:lpstr>
      <vt:lpstr>Related idea: Poisson Blending</vt:lpstr>
      <vt:lpstr>Method 3: Poisson Blending</vt:lpstr>
      <vt:lpstr>Example</vt:lpstr>
      <vt:lpstr>PowerPoint Presentation</vt:lpstr>
      <vt:lpstr>Gradient-domain editing</vt:lpstr>
      <vt:lpstr>Examples</vt:lpstr>
      <vt:lpstr>Examples</vt:lpstr>
      <vt:lpstr>Other results</vt:lpstr>
      <vt:lpstr>What do we lose?</vt:lpstr>
      <vt:lpstr>Blending with Mixed Gradients</vt:lpstr>
      <vt:lpstr>Project 3: Gradient Domain Editing</vt:lpstr>
      <vt:lpstr>Project 3: Reconstruction from Gradients</vt:lpstr>
      <vt:lpstr>Project 3 (extra): Color2Gray</vt:lpstr>
      <vt:lpstr>Project 3 (extra): NPR</vt:lpstr>
      <vt:lpstr>Colorization using optimization</vt:lpstr>
      <vt:lpstr>Things to remember</vt:lpstr>
      <vt:lpstr>Take-home questions</vt:lpstr>
      <vt:lpstr>Take-home questions</vt:lpstr>
      <vt:lpstr>Next class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Computational Photography CS498dwh</dc:title>
  <dc:creator>Derek Hoiem</dc:creator>
  <cp:lastModifiedBy>Hoiem, Derek W</cp:lastModifiedBy>
  <cp:revision>97</cp:revision>
  <cp:lastPrinted>2017-09-26T13:59:48Z</cp:lastPrinted>
  <dcterms:created xsi:type="dcterms:W3CDTF">2010-08-30T03:58:01Z</dcterms:created>
  <dcterms:modified xsi:type="dcterms:W3CDTF">2019-09-25T14:54:27Z</dcterms:modified>
</cp:coreProperties>
</file>