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6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511" r:id="rId24"/>
    <p:sldId id="477" r:id="rId25"/>
    <p:sldId id="478" r:id="rId26"/>
    <p:sldId id="479" r:id="rId27"/>
    <p:sldId id="481" r:id="rId28"/>
    <p:sldId id="454" r:id="rId29"/>
    <p:sldId id="455" r:id="rId30"/>
    <p:sldId id="487" r:id="rId31"/>
    <p:sldId id="482" r:id="rId32"/>
    <p:sldId id="483" r:id="rId33"/>
    <p:sldId id="490" r:id="rId34"/>
    <p:sldId id="485" r:id="rId35"/>
    <p:sldId id="486" r:id="rId36"/>
    <p:sldId id="508" r:id="rId37"/>
    <p:sldId id="496" r:id="rId38"/>
    <p:sldId id="492" r:id="rId39"/>
    <p:sldId id="493" r:id="rId40"/>
    <p:sldId id="494" r:id="rId41"/>
    <p:sldId id="497" r:id="rId42"/>
    <p:sldId id="505" r:id="rId43"/>
    <p:sldId id="504" r:id="rId44"/>
    <p:sldId id="506" r:id="rId4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4462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</a:t>
            </a:r>
            <a:r>
              <a:rPr lang="en-GB" dirty="0" err="1" smtClean="0"/>
              <a:t>snapps</a:t>
            </a:r>
            <a:r>
              <a:rPr lang="en-GB" dirty="0" smtClean="0"/>
              <a:t> 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18810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290576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8233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366756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18785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parashuram.com/seamcarving/" TargetMode="External"/><Relationship Id="rId4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NcIJXTlugc" TargetMode="External"/><Relationship Id="rId2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09/21/17</a:t>
            </a:r>
            <a:endParaRPr lang="en-US" dirty="0"/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6344" y="5715000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“The Double Secret”, Magritte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080959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842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558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42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946275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3366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558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82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46275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624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724400" y="2947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41155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4871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243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842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3366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558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082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6275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624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41155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340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4871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24400" y="5486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5338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35338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5338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289675" y="2057400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Node: pixel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099175" y="25527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908675" y="3200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670675" y="2819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Edge: cost of path or cut between two pixels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0224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940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224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84475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1748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940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464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4475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006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722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06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562600" y="3481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9537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722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3253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4776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224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1748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940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5464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84475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06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9537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1722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3253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6019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3538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3538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3538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571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548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971800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14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84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057400" y="3276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76800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570672" y="3329796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Formulation: find good boundary between seed points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Minimize interaction time</a:t>
            </a:r>
          </a:p>
          <a:p>
            <a:pPr lvl="1"/>
            <a:r>
              <a:rPr lang="en-US" sz="2400" dirty="0" smtClean="0"/>
              <a:t>Define what makes a good boundary</a:t>
            </a:r>
          </a:p>
          <a:p>
            <a:pPr lvl="1"/>
            <a:r>
              <a:rPr lang="en-US" sz="2400" dirty="0" smtClean="0"/>
              <a:t>Efficiently find it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edge is present (e.g.,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628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914400" lvl="1" indent="-514350"/>
            <a:r>
              <a:rPr lang="en-US" sz="2400" dirty="0" smtClean="0"/>
              <a:t>Snapping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343400" y="3429000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914400" lvl="1" indent="-514350"/>
            <a:r>
              <a:rPr lang="en-US" sz="2400" dirty="0" err="1" smtClean="0"/>
              <a:t>Djikstra’s</a:t>
            </a:r>
            <a:r>
              <a:rPr lang="en-US" sz="2400" dirty="0" smtClean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class: texture synthesis and transfer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81400" y="3805796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73267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given seed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Compute cost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(q, r) % cost for boundary from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to neighboring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0  %  total cost from seed to this 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 %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set to be expanded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(q) % pointer to pixel that leads to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q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Loop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pixel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Add q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each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in neighborhood of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that is not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cost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is not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OR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Djikstra’s</a:t>
            </a:r>
            <a:r>
              <a:rPr lang="en-US" dirty="0" smtClean="0"/>
              <a:t> algorithm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58011" y="1447800"/>
            <a:ext cx="7427978" cy="4955187"/>
            <a:chOff x="2022475" y="3048000"/>
            <a:chExt cx="4911725" cy="3276600"/>
          </a:xfrm>
        </p:grpSpPr>
        <p:sp>
          <p:nvSpPr>
            <p:cNvPr id="5" name="Oval 4"/>
            <p:cNvSpPr/>
            <p:nvPr/>
          </p:nvSpPr>
          <p:spPr>
            <a:xfrm>
              <a:off x="20224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3940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224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2784475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rot="5400000">
              <a:off x="21748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940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5464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84475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8006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6" name="Straight Connector 15"/>
            <p:cNvCxnSpPr>
              <a:stCxn id="13" idx="6"/>
              <a:endCxn id="14" idx="2"/>
            </p:cNvCxnSpPr>
            <p:nvPr/>
          </p:nvCxnSpPr>
          <p:spPr>
            <a:xfrm>
              <a:off x="5562600" y="34813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4"/>
              <a:endCxn id="15" idx="0"/>
            </p:cNvCxnSpPr>
            <p:nvPr/>
          </p:nvCxnSpPr>
          <p:spPr>
            <a:xfrm rot="5400000">
              <a:off x="49537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1722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9" name="Straight Connector 18"/>
            <p:cNvCxnSpPr>
              <a:stCxn id="14" idx="4"/>
              <a:endCxn id="18" idx="0"/>
            </p:cNvCxnSpPr>
            <p:nvPr/>
          </p:nvCxnSpPr>
          <p:spPr>
            <a:xfrm rot="5400000">
              <a:off x="63253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4776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0224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>
            <a:xfrm rot="5400000">
              <a:off x="21748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3940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5464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84475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8006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7" name="Straight Connector 26"/>
            <p:cNvCxnSpPr>
              <a:endCxn id="26" idx="0"/>
            </p:cNvCxnSpPr>
            <p:nvPr/>
          </p:nvCxnSpPr>
          <p:spPr>
            <a:xfrm rot="5400000">
              <a:off x="49537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1722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9" name="Straight Connector 28"/>
            <p:cNvCxnSpPr>
              <a:endCxn id="28" idx="0"/>
            </p:cNvCxnSpPr>
            <p:nvPr/>
          </p:nvCxnSpPr>
          <p:spPr>
            <a:xfrm rot="5400000">
              <a:off x="63253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62600" y="6019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73538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73538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73538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91246" y="309035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11348" y="310999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46965" y="31467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47785" y="444131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38862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0150" y="5218328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0" y="391671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1200" y="5715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26" y="5179757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1992" y="3856973"/>
              <a:ext cx="206023" cy="31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400" y="4343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03970" y="561867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9659" y="565549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992" y="513136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4600" y="3810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38400" y="5105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80510" y="44143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8954" y="4493957"/>
              <a:ext cx="595599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Start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3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will intelligent scissors work well, or have problems?</a:t>
            </a:r>
            <a:endParaRPr lang="en-US" sz="2800" dirty="0"/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192662" y="21566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12192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973433" y="1940943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2743200" y="42672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3605841" y="56215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619336" y="2225457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(attraction to 0)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5151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0" y="41910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0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29718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1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in-painting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1066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Seam Carving – </a:t>
            </a:r>
            <a:r>
              <a:rPr lang="en-US" dirty="0" err="1" smtClean="0">
                <a:hlinkClick r:id="rId4"/>
              </a:rPr>
              <a:t>Avidan</a:t>
            </a:r>
            <a:r>
              <a:rPr lang="en-US" dirty="0" smtClean="0">
                <a:hlinkClick r:id="rId4"/>
              </a:rPr>
              <a:t> and Shamir (2007)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04983" y="6516950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Demo: http</a:t>
            </a:r>
            <a:r>
              <a:rPr lang="en-US" dirty="0">
                <a:hlinkClick r:id="rId5"/>
              </a:rPr>
              <a:t>://nparashuram.com/seamcarving</a:t>
            </a:r>
            <a:r>
              <a:rPr lang="en-US" dirty="0" smtClean="0">
                <a:hlinkClick r:id="rId5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Seam Carving – </a:t>
            </a:r>
            <a:r>
              <a:rPr lang="en-US" dirty="0" err="1" smtClean="0">
                <a:hlinkClick r:id="rId2"/>
              </a:rPr>
              <a:t>Avidan</a:t>
            </a:r>
            <a:r>
              <a:rPr lang="en-US" dirty="0" smtClean="0">
                <a:hlinkClick r:id="rId2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31398" y="24384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410200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866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High gradient in both images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447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What would be the result in “Intelligent Scissors” if all of the edge costs were set to 1?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048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How could you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change boundary costs for graph cuts to work better for objects with many thin parts?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Compositing and blending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Retargeting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Stitching</a:t>
            </a:r>
            <a:endParaRPr lang="en-US" sz="2800" dirty="0"/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 smtClean="0"/>
              <a:t>Intelligent Scissors: Good boundary = short path</a:t>
            </a:r>
          </a:p>
          <a:p>
            <a:r>
              <a:rPr lang="en-US" sz="2800" dirty="0" smtClean="0"/>
              <a:t>Graph cuts: Good region has 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provides imprecise and incomplete specification of region – your algorithm has to read his/her mind.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433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953000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22276</TotalTime>
  <Words>1247</Words>
  <Application>Microsoft Office PowerPoint</Application>
  <PresentationFormat>On-screen Show (4:3)</PresentationFormat>
  <Paragraphs>268</Paragraphs>
  <Slides>42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Wingdings</vt:lpstr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Example of Djikstra’s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44</cp:revision>
  <cp:lastPrinted>2017-09-21T14:03:33Z</cp:lastPrinted>
  <dcterms:created xsi:type="dcterms:W3CDTF">2010-08-30T03:58:01Z</dcterms:created>
  <dcterms:modified xsi:type="dcterms:W3CDTF">2017-09-21T14:14:32Z</dcterms:modified>
</cp:coreProperties>
</file>