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462" autoAdjust="0"/>
  </p:normalViewPr>
  <p:slideViewPr>
    <p:cSldViewPr>
      <p:cViewPr varScale="1">
        <p:scale>
          <a:sx n="66" d="100"/>
          <a:sy n="66" d="100"/>
        </p:scale>
        <p:origin x="6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err="1" smtClean="0"/>
              <a:t>snapps</a:t>
            </a:r>
            <a:r>
              <a:rPr lang="en-GB" dirty="0" smtClean="0"/>
              <a:t> 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9.png"/><Relationship Id="rId10" Type="http://schemas.openxmlformats.org/officeDocument/2006/relationships/image" Target="../media/image51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4" Type="http://schemas.openxmlformats.org/officeDocument/2006/relationships/hyperlink" Target="http://swieskowski.net/carv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2" Type="http://schemas.openxmlformats.org/officeDocument/2006/relationships/hyperlink" Target="http://swieskowski.net/car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://www.youtube.com/watch?v=6NcIJXTlugc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wieskowski.net/carv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09/17/15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6344" y="5715000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080959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842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55875" y="2514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842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946275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3366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55875" y="3733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708276" y="35052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46275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624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566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9624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724400" y="2947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41155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334000" y="37861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487194" y="35583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243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842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3366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55875" y="49768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08276" y="47466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46275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62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41155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3340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487194" y="48013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24400" y="5486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5338" y="2895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5338" y="4191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5338" y="54340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289675" y="2057400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099175" y="25527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908675" y="3200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70675" y="28194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Mortenson</a:t>
            </a:r>
            <a:r>
              <a:rPr lang="en-US" sz="2000" dirty="0" smtClean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0224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94075" y="3048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0224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84475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1748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94075" y="4267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546476" y="40386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84475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8006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172200" y="31003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8006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562600" y="34813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9537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72200" y="4319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325394" y="40917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4776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0224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1748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94075" y="55102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546476" y="52800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84475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006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9537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172200" y="5562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325394" y="53347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6019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73538" y="3429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73538" y="4724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3538" y="59674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50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150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2578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29400" y="5181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05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91200" y="5715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10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548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71800" y="5410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146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84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9718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057400" y="3276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76800" y="57912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570672" y="3329796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Formulation: find good boundary between seed points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Minimize interaction time</a:t>
            </a:r>
          </a:p>
          <a:p>
            <a:pPr lvl="1"/>
            <a:r>
              <a:rPr lang="en-US" sz="2400" dirty="0" smtClean="0"/>
              <a:t>Define what makes a good boundary</a:t>
            </a:r>
          </a:p>
          <a:p>
            <a:pPr lvl="1"/>
            <a:r>
              <a:rPr lang="en-US" sz="2400" dirty="0" smtClean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edge is present (e.g.,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81400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86200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280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8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914400" lvl="1" indent="-514350"/>
            <a:r>
              <a:rPr lang="en-US" sz="2400" dirty="0" smtClean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343400" y="3429000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914400" lvl="1" indent="-514350"/>
            <a:r>
              <a:rPr lang="en-US" sz="2400" dirty="0" err="1" smtClean="0"/>
              <a:t>Djikstra’s</a:t>
            </a:r>
            <a:r>
              <a:rPr lang="en-US" sz="2400" dirty="0" smtClean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81400" y="3805796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73267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Djikstra’s</a:t>
            </a:r>
            <a:r>
              <a:rPr lang="en-US" dirty="0" smtClean="0"/>
              <a:t> algorithm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58011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6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9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Start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42952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will intelligent scissors work well, or have problems?</a:t>
            </a:r>
            <a:endParaRPr lang="en-US" sz="2800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192662" y="21566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12192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5973433" y="1940943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2743200" y="42672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3605841" y="56215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3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619336" y="2225457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61483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1483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5151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86000" y="41910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6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910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29718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7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066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Seam Carving – </a:t>
            </a:r>
            <a:r>
              <a:rPr lang="en-US" dirty="0" err="1" smtClean="0">
                <a:hlinkClick r:id="rId5"/>
              </a:rPr>
              <a:t>Avidan</a:t>
            </a:r>
            <a:r>
              <a:rPr lang="en-US" dirty="0" smtClean="0">
                <a:hlinkClick r:id="rId5"/>
              </a:rPr>
              <a:t> and Shamir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488668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Demo: http://swieskowski.net/carve/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Seam Carving – </a:t>
            </a:r>
            <a:r>
              <a:rPr lang="en-US" dirty="0" err="1" smtClean="0">
                <a:hlinkClick r:id="rId3"/>
              </a:rPr>
              <a:t>Avidan</a:t>
            </a:r>
            <a:r>
              <a:rPr lang="en-US" dirty="0" smtClean="0">
                <a:hlinkClick r:id="rId3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31398" y="243840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410200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866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295400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447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048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could you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 boundary costs for graph cuts to work better for objects with many thin parts?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Compositing </a:t>
            </a:r>
            <a:r>
              <a:rPr lang="en-US" dirty="0" smtClean="0"/>
              <a:t>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7911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1816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Retargeting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http://swieskowski.net/carve/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2192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 smtClean="0"/>
              <a:t>Intelligent Scissors: Good boundary = short path</a:t>
            </a:r>
          </a:p>
          <a:p>
            <a:r>
              <a:rPr lang="en-US" sz="2800" dirty="0" smtClean="0"/>
              <a:t>Graph cuts: Good region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2555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338755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1000" y="3024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433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953000" y="40069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22260</TotalTime>
  <Words>1257</Words>
  <Application>Microsoft Office PowerPoint</Application>
  <PresentationFormat>On-screen Show (4:3)</PresentationFormat>
  <Paragraphs>270</Paragraphs>
  <Slides>42</Slides>
  <Notes>8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42</cp:revision>
  <cp:lastPrinted>2015-09-16T21:28:04Z</cp:lastPrinted>
  <dcterms:created xsi:type="dcterms:W3CDTF">2010-08-30T03:58:01Z</dcterms:created>
  <dcterms:modified xsi:type="dcterms:W3CDTF">2015-09-17T14:15:19Z</dcterms:modified>
</cp:coreProperties>
</file>