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9" r:id="rId4"/>
    <p:sldMasterId id="2147483721" r:id="rId5"/>
  </p:sldMasterIdLst>
  <p:notesMasterIdLst>
    <p:notesMasterId r:id="rId47"/>
  </p:notesMasterIdLst>
  <p:sldIdLst>
    <p:sldId id="398" r:id="rId6"/>
    <p:sldId id="651" r:id="rId7"/>
    <p:sldId id="615" r:id="rId8"/>
    <p:sldId id="555" r:id="rId9"/>
    <p:sldId id="612" r:id="rId10"/>
    <p:sldId id="626" r:id="rId11"/>
    <p:sldId id="613" r:id="rId12"/>
    <p:sldId id="614" r:id="rId13"/>
    <p:sldId id="625" r:id="rId14"/>
    <p:sldId id="604" r:id="rId15"/>
    <p:sldId id="627" r:id="rId16"/>
    <p:sldId id="628" r:id="rId17"/>
    <p:sldId id="629" r:id="rId18"/>
    <p:sldId id="630" r:id="rId19"/>
    <p:sldId id="631" r:id="rId20"/>
    <p:sldId id="602" r:id="rId21"/>
    <p:sldId id="603" r:id="rId22"/>
    <p:sldId id="632" r:id="rId23"/>
    <p:sldId id="619" r:id="rId24"/>
    <p:sldId id="646" r:id="rId25"/>
    <p:sldId id="616" r:id="rId26"/>
    <p:sldId id="617" r:id="rId27"/>
    <p:sldId id="634" r:id="rId28"/>
    <p:sldId id="633" r:id="rId29"/>
    <p:sldId id="622" r:id="rId30"/>
    <p:sldId id="635" r:id="rId31"/>
    <p:sldId id="636" r:id="rId32"/>
    <p:sldId id="637" r:id="rId33"/>
    <p:sldId id="638" r:id="rId34"/>
    <p:sldId id="639" r:id="rId35"/>
    <p:sldId id="652" r:id="rId36"/>
    <p:sldId id="640" r:id="rId37"/>
    <p:sldId id="623" r:id="rId38"/>
    <p:sldId id="641" r:id="rId39"/>
    <p:sldId id="642" r:id="rId40"/>
    <p:sldId id="643" r:id="rId41"/>
    <p:sldId id="644" r:id="rId42"/>
    <p:sldId id="645" r:id="rId43"/>
    <p:sldId id="648" r:id="rId44"/>
    <p:sldId id="649" r:id="rId45"/>
    <p:sldId id="6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60" d="100"/>
          <a:sy n="60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0</a:t>
            </a:r>
            <a:r>
              <a:rPr lang="en-US" baseline="0" dirty="0" smtClean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9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413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72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5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63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7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89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rockwell.com/tech/whitebalanc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09/10/15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</a:t>
            </a:r>
            <a:r>
              <a:rPr lang="en-US" sz="2800" dirty="0" smtClean="0"/>
              <a:t>uniform</a:t>
            </a:r>
            <a:r>
              <a:rPr lang="en-US" sz="2800" dirty="0"/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enhancement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24" y="256698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249" y="64770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08546" name="Picture 2" descr="Stool auto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tool cloudy whit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806" y="6577757"/>
            <a:ext cx="487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www.kenrockwell.com/tech/whitebalance.htm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1: due Monday</a:t>
            </a:r>
            <a:endParaRPr lang="en-US" dirty="0"/>
          </a:p>
          <a:p>
            <a:pPr lvl="1"/>
            <a:r>
              <a:rPr lang="en-US" dirty="0" smtClean="0"/>
              <a:t>Part I: Hybrid Image</a:t>
            </a:r>
          </a:p>
          <a:p>
            <a:pPr lvl="1"/>
            <a:r>
              <a:rPr lang="en-US" dirty="0" smtClean="0"/>
              <a:t>Part II: Enhance Contrast/Color</a:t>
            </a:r>
          </a:p>
        </p:txBody>
      </p:sp>
    </p:spTree>
    <p:extLst>
      <p:ext uri="{BB962C8B-B14F-4D97-AF65-F5344CB8AC3E}">
        <p14:creationId xmlns:p14="http://schemas.microsoft.com/office/powerpoint/2010/main" val="2417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1781" r="-170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7293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6062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4720" y="62196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392" y="626506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Point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1986" y="6550223"/>
            <a:ext cx="26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figs from A. Efros’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48550" cy="3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92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113"/>
            <a:ext cx="8401106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351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311"/>
            <a:ext cx="5799137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𝑟</m:t>
                      </m:r>
                      <m:r>
                        <a:rPr lang="en-US" sz="4000" b="0" i="1" baseline="30000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86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3284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838200"/>
            <a:ext cx="681295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Stretching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038600" y="3581400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49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Cumulative Histograms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209800"/>
            <a:ext cx="4240755" cy="32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6464" y="2189671"/>
            <a:ext cx="4257536" cy="32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≤255, 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=0..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i="1">
                        <a:latin typeface="Cambria Math"/>
                      </a:rPr>
                      <m:t>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 smtClean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uniform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  <a:blipFill rotWithShape="0">
                <a:blip r:embed="rId3"/>
                <a:stretch>
                  <a:fillRect l="-1873" t="-1188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38120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473130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Matlab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rgb2hsv, hsv2rgb, </a:t>
            </a:r>
            <a:r>
              <a:rPr lang="en-US" dirty="0" err="1" smtClean="0"/>
              <a:t>hist</a:t>
            </a:r>
            <a:r>
              <a:rPr lang="en-US" dirty="0" smtClean="0"/>
              <a:t>, </a:t>
            </a:r>
            <a:r>
              <a:rPr lang="en-US" dirty="0" err="1" smtClean="0"/>
              <a:t>cumsum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623" y="1295400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3581400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4646412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synthesis and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1309688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828800" y="2782888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5810"/>
              </p:ext>
            </p:extLst>
          </p:nvPr>
        </p:nvGraphicFramePr>
        <p:xfrm>
          <a:off x="4191000" y="147796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7796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5888"/>
              </p:ext>
            </p:extLst>
          </p:nvPr>
        </p:nvGraphicFramePr>
        <p:xfrm>
          <a:off x="4191000" y="426720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1822"/>
              </p:ext>
            </p:extLst>
          </p:nvPr>
        </p:nvGraphicFramePr>
        <p:xfrm>
          <a:off x="6781800" y="272415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2415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00800" y="3962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3182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32396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20379</TotalTime>
  <Words>768</Words>
  <Application>Microsoft Office PowerPoint</Application>
  <PresentationFormat>On-screen Show (4:3)</PresentationFormat>
  <Paragraphs>170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Calibri</vt:lpstr>
      <vt:lpstr>Cambria Math</vt:lpstr>
      <vt:lpstr>EngraversGothic BT Regular</vt:lpstr>
      <vt:lpstr>Helvetica</vt:lpstr>
      <vt:lpstr>Times</vt:lpstr>
      <vt:lpstr>Times New Roman</vt:lpstr>
      <vt:lpstr>Lecture1 - Introduction - CP Fall 2010</vt:lpstr>
      <vt:lpstr>Custom Design</vt:lpstr>
      <vt:lpstr>1_Blank Presentation</vt:lpstr>
      <vt:lpstr>1_Lecture1 - Introduction - CP Fall 2010</vt:lpstr>
      <vt:lpstr>2_Blank Presentation</vt:lpstr>
      <vt:lpstr>Equation</vt:lpstr>
      <vt:lpstr>PhotoSuite Image</vt:lpstr>
      <vt:lpstr>Histograms and Color Balancing</vt:lpstr>
      <vt:lpstr>Administrative stuff</vt:lpstr>
      <vt:lpstr>Review of last class</vt:lpstr>
      <vt:lpstr>Today’s class</vt:lpstr>
      <vt:lpstr>PowerPoint Presentation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Contrast enhancement</vt:lpstr>
      <vt:lpstr>Color balancing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Simple Point Processing</vt:lpstr>
      <vt:lpstr>Negative</vt:lpstr>
      <vt:lpstr>Log</vt:lpstr>
      <vt:lpstr>Power-law transformations</vt:lpstr>
      <vt:lpstr>Image Enhancement</vt:lpstr>
      <vt:lpstr>Matlab example</vt:lpstr>
      <vt:lpstr>Contrast Stretching</vt:lpstr>
      <vt:lpstr>Histogram equalization</vt:lpstr>
      <vt:lpstr>Image Histograms</vt:lpstr>
      <vt:lpstr>Histogram Equalization</vt:lpstr>
      <vt:lpstr>Algorithm for global histogram equalization </vt:lpstr>
      <vt:lpstr>Locally weighted histograms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58</cp:revision>
  <dcterms:created xsi:type="dcterms:W3CDTF">2010-08-30T03:58:01Z</dcterms:created>
  <dcterms:modified xsi:type="dcterms:W3CDTF">2015-09-10T13:19:52Z</dcterms:modified>
</cp:coreProperties>
</file>