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796" r:id="rId3"/>
    <p:sldId id="421" r:id="rId4"/>
    <p:sldId id="759" r:id="rId5"/>
    <p:sldId id="758" r:id="rId6"/>
    <p:sldId id="761" r:id="rId7"/>
    <p:sldId id="793" r:id="rId8"/>
    <p:sldId id="762" r:id="rId9"/>
    <p:sldId id="763" r:id="rId10"/>
    <p:sldId id="764" r:id="rId11"/>
    <p:sldId id="767" r:id="rId12"/>
    <p:sldId id="760" r:id="rId13"/>
    <p:sldId id="766" r:id="rId14"/>
    <p:sldId id="768" r:id="rId15"/>
    <p:sldId id="769" r:id="rId16"/>
    <p:sldId id="770" r:id="rId17"/>
    <p:sldId id="771" r:id="rId18"/>
    <p:sldId id="775" r:id="rId19"/>
    <p:sldId id="772" r:id="rId20"/>
    <p:sldId id="773" r:id="rId21"/>
    <p:sldId id="776" r:id="rId22"/>
    <p:sldId id="777" r:id="rId23"/>
    <p:sldId id="765" r:id="rId24"/>
    <p:sldId id="794" r:id="rId25"/>
    <p:sldId id="778" r:id="rId26"/>
    <p:sldId id="774" r:id="rId27"/>
    <p:sldId id="779" r:id="rId28"/>
    <p:sldId id="797" r:id="rId29"/>
    <p:sldId id="798" r:id="rId30"/>
    <p:sldId id="799" r:id="rId31"/>
    <p:sldId id="800" r:id="rId32"/>
    <p:sldId id="801" r:id="rId33"/>
    <p:sldId id="780" r:id="rId34"/>
    <p:sldId id="783" r:id="rId35"/>
    <p:sldId id="784" r:id="rId36"/>
    <p:sldId id="347" r:id="rId37"/>
    <p:sldId id="786" r:id="rId38"/>
    <p:sldId id="1339" r:id="rId39"/>
    <p:sldId id="1341" r:id="rId40"/>
    <p:sldId id="795" r:id="rId41"/>
    <p:sldId id="782" r:id="rId42"/>
    <p:sldId id="792" r:id="rId43"/>
    <p:sldId id="1340" r:id="rId44"/>
    <p:sldId id="787" r:id="rId45"/>
    <p:sldId id="790" r:id="rId46"/>
    <p:sldId id="791" r:id="rId47"/>
    <p:sldId id="788" r:id="rId48"/>
    <p:sldId id="789" r:id="rId4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FF323-D635-491D-A125-F3EBA21EBA2A}" v="502" dt="2025-10-28T03:26:13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88601" autoAdjust="0"/>
  </p:normalViewPr>
  <p:slideViewPr>
    <p:cSldViewPr>
      <p:cViewPr varScale="1">
        <p:scale>
          <a:sx n="85" d="100"/>
          <a:sy n="85" d="100"/>
        </p:scale>
        <p:origin x="120" y="10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DCF534F9-DA66-4190-8C96-B95960081952}"/>
    <pc:docChg chg="addSld modSld">
      <pc:chgData name="Hoiem, Derek W" userId="08a2a5d7-ecbe-4300-b3e9-ea7b21108f06" providerId="ADAL" clId="{DCF534F9-DA66-4190-8C96-B95960081952}" dt="2024-10-29T13:58:03.411" v="78" actId="20577"/>
      <pc:docMkLst>
        <pc:docMk/>
      </pc:docMkLst>
      <pc:sldChg chg="modSp mod">
        <pc:chgData name="Hoiem, Derek W" userId="08a2a5d7-ecbe-4300-b3e9-ea7b21108f06" providerId="ADAL" clId="{DCF534F9-DA66-4190-8C96-B95960081952}" dt="2024-10-29T13:42:29.156" v="21" actId="207"/>
        <pc:sldMkLst>
          <pc:docMk/>
          <pc:sldMk cId="4260957606" sldId="765"/>
        </pc:sldMkLst>
      </pc:sldChg>
      <pc:sldChg chg="modSp new mod">
        <pc:chgData name="Hoiem, Derek W" userId="08a2a5d7-ecbe-4300-b3e9-ea7b21108f06" providerId="ADAL" clId="{DCF534F9-DA66-4190-8C96-B95960081952}" dt="2024-10-29T13:58:03.411" v="78" actId="20577"/>
        <pc:sldMkLst>
          <pc:docMk/>
          <pc:sldMk cId="1357711562" sldId="796"/>
        </pc:sldMkLst>
      </pc:sldChg>
    </pc:docChg>
  </pc:docChgLst>
  <pc:docChgLst>
    <pc:chgData name="Hoiem, Derek W" userId="08a2a5d7-ecbe-4300-b3e9-ea7b21108f06" providerId="ADAL" clId="{6CC41A9D-89EB-4651-9513-605650527C0C}"/>
    <pc:docChg chg="custSel addSld modSld">
      <pc:chgData name="Hoiem, Derek W" userId="08a2a5d7-ecbe-4300-b3e9-ea7b21108f06" providerId="ADAL" clId="{6CC41A9D-89EB-4651-9513-605650527C0C}" dt="2024-10-28T20:24:44.386" v="941" actId="20577"/>
      <pc:docMkLst>
        <pc:docMk/>
      </pc:docMkLst>
      <pc:sldChg chg="addSp modSp mod modAnim">
        <pc:chgData name="Hoiem, Derek W" userId="08a2a5d7-ecbe-4300-b3e9-ea7b21108f06" providerId="ADAL" clId="{6CC41A9D-89EB-4651-9513-605650527C0C}" dt="2024-10-25T22:09:41.636" v="59" actId="1076"/>
        <pc:sldMkLst>
          <pc:docMk/>
          <pc:sldMk cId="849005635" sldId="780"/>
        </pc:sldMkLst>
      </pc:sldChg>
      <pc:sldChg chg="addSp modSp new mod modNotesTx">
        <pc:chgData name="Hoiem, Derek W" userId="08a2a5d7-ecbe-4300-b3e9-ea7b21108f06" providerId="ADAL" clId="{6CC41A9D-89EB-4651-9513-605650527C0C}" dt="2024-10-25T22:05:04.869" v="45" actId="20577"/>
        <pc:sldMkLst>
          <pc:docMk/>
          <pc:sldMk cId="2179240178" sldId="793"/>
        </pc:sldMkLst>
      </pc:sldChg>
      <pc:sldChg chg="addSp delSp modSp new mod">
        <pc:chgData name="Hoiem, Derek W" userId="08a2a5d7-ecbe-4300-b3e9-ea7b21108f06" providerId="ADAL" clId="{6CC41A9D-89EB-4651-9513-605650527C0C}" dt="2024-10-28T20:24:22.744" v="938" actId="1076"/>
        <pc:sldMkLst>
          <pc:docMk/>
          <pc:sldMk cId="1183745163" sldId="794"/>
        </pc:sldMkLst>
      </pc:sldChg>
      <pc:sldChg chg="modSp add mod">
        <pc:chgData name="Hoiem, Derek W" userId="08a2a5d7-ecbe-4300-b3e9-ea7b21108f06" providerId="ADAL" clId="{6CC41A9D-89EB-4651-9513-605650527C0C}" dt="2024-10-28T20:24:44.386" v="941" actId="20577"/>
        <pc:sldMkLst>
          <pc:docMk/>
          <pc:sldMk cId="2690943348" sldId="795"/>
        </pc:sldMkLst>
      </pc:sldChg>
    </pc:docChg>
  </pc:docChgLst>
  <pc:docChgLst>
    <pc:chgData name="Hoiem, Derek W" userId="08a2a5d7-ecbe-4300-b3e9-ea7b21108f06" providerId="ADAL" clId="{56B97E5F-FBF2-4CA1-AC83-62102CBE087E}"/>
    <pc:docChg chg="undo custSel addSld delSld modSld sldOrd">
      <pc:chgData name="Hoiem, Derek W" userId="08a2a5d7-ecbe-4300-b3e9-ea7b21108f06" providerId="ADAL" clId="{56B97E5F-FBF2-4CA1-AC83-62102CBE087E}" dt="2025-10-28T03:26:13.054" v="2762" actId="1076"/>
      <pc:docMkLst>
        <pc:docMk/>
      </pc:docMkLst>
      <pc:sldChg chg="modSp mod">
        <pc:chgData name="Hoiem, Derek W" userId="08a2a5d7-ecbe-4300-b3e9-ea7b21108f06" providerId="ADAL" clId="{56B97E5F-FBF2-4CA1-AC83-62102CBE087E}" dt="2025-10-27T02:03:26.534" v="14" actId="20577"/>
        <pc:sldMkLst>
          <pc:docMk/>
          <pc:sldMk cId="1826871546" sldId="762"/>
        </pc:sldMkLst>
        <pc:spChg chg="mod">
          <ac:chgData name="Hoiem, Derek W" userId="08a2a5d7-ecbe-4300-b3e9-ea7b21108f06" providerId="ADAL" clId="{56B97E5F-FBF2-4CA1-AC83-62102CBE087E}" dt="2025-10-27T02:03:26.534" v="14" actId="20577"/>
          <ac:spMkLst>
            <pc:docMk/>
            <pc:sldMk cId="1826871546" sldId="762"/>
            <ac:spMk id="6" creationId="{08E6490E-62A1-011C-DF02-B541594C2DDF}"/>
          </ac:spMkLst>
        </pc:spChg>
      </pc:sldChg>
      <pc:sldChg chg="modSp mod">
        <pc:chgData name="Hoiem, Derek W" userId="08a2a5d7-ecbe-4300-b3e9-ea7b21108f06" providerId="ADAL" clId="{56B97E5F-FBF2-4CA1-AC83-62102CBE087E}" dt="2025-10-27T02:03:46.894" v="20" actId="14100"/>
        <pc:sldMkLst>
          <pc:docMk/>
          <pc:sldMk cId="2123537132" sldId="763"/>
        </pc:sldMkLst>
        <pc:spChg chg="mod">
          <ac:chgData name="Hoiem, Derek W" userId="08a2a5d7-ecbe-4300-b3e9-ea7b21108f06" providerId="ADAL" clId="{56B97E5F-FBF2-4CA1-AC83-62102CBE087E}" dt="2025-10-27T02:03:46.894" v="20" actId="14100"/>
          <ac:spMkLst>
            <pc:docMk/>
            <pc:sldMk cId="2123537132" sldId="763"/>
            <ac:spMk id="5" creationId="{0CCF16A0-A8A8-404C-EE20-58AC1BCDE209}"/>
          </ac:spMkLst>
        </pc:spChg>
        <pc:spChg chg="mod">
          <ac:chgData name="Hoiem, Derek W" userId="08a2a5d7-ecbe-4300-b3e9-ea7b21108f06" providerId="ADAL" clId="{56B97E5F-FBF2-4CA1-AC83-62102CBE087E}" dt="2025-10-27T02:03:34.528" v="19" actId="14100"/>
          <ac:spMkLst>
            <pc:docMk/>
            <pc:sldMk cId="2123537132" sldId="763"/>
            <ac:spMk id="6" creationId="{08E6490E-62A1-011C-DF02-B541594C2DDF}"/>
          </ac:spMkLst>
        </pc:spChg>
      </pc:sldChg>
      <pc:sldChg chg="modSp mod">
        <pc:chgData name="Hoiem, Derek W" userId="08a2a5d7-ecbe-4300-b3e9-ea7b21108f06" providerId="ADAL" clId="{56B97E5F-FBF2-4CA1-AC83-62102CBE087E}" dt="2025-10-27T02:04:33.012" v="37" actId="20577"/>
        <pc:sldMkLst>
          <pc:docMk/>
          <pc:sldMk cId="1570023720" sldId="764"/>
        </pc:sldMkLst>
        <pc:spChg chg="mod">
          <ac:chgData name="Hoiem, Derek W" userId="08a2a5d7-ecbe-4300-b3e9-ea7b21108f06" providerId="ADAL" clId="{56B97E5F-FBF2-4CA1-AC83-62102CBE087E}" dt="2025-10-27T02:04:33.012" v="37" actId="20577"/>
          <ac:spMkLst>
            <pc:docMk/>
            <pc:sldMk cId="1570023720" sldId="764"/>
            <ac:spMk id="3" creationId="{DA0E7955-29F1-8AE5-6BD2-248B25DB0C03}"/>
          </ac:spMkLst>
        </pc:spChg>
      </pc:sldChg>
      <pc:sldChg chg="modSp mod">
        <pc:chgData name="Hoiem, Derek W" userId="08a2a5d7-ecbe-4300-b3e9-ea7b21108f06" providerId="ADAL" clId="{56B97E5F-FBF2-4CA1-AC83-62102CBE087E}" dt="2025-10-27T02:21:04.978" v="68" actId="1076"/>
        <pc:sldMkLst>
          <pc:docMk/>
          <pc:sldMk cId="4260957606" sldId="765"/>
        </pc:sldMkLst>
        <pc:spChg chg="mod">
          <ac:chgData name="Hoiem, Derek W" userId="08a2a5d7-ecbe-4300-b3e9-ea7b21108f06" providerId="ADAL" clId="{56B97E5F-FBF2-4CA1-AC83-62102CBE087E}" dt="2025-10-27T02:21:04.978" v="68" actId="1076"/>
          <ac:spMkLst>
            <pc:docMk/>
            <pc:sldMk cId="4260957606" sldId="765"/>
            <ac:spMk id="5" creationId="{ADCC99E6-C8B5-A4D7-86DB-5E9E3AB0E930}"/>
          </ac:spMkLst>
        </pc:spChg>
      </pc:sldChg>
      <pc:sldChg chg="delSp modSp mod delAnim">
        <pc:chgData name="Hoiem, Derek W" userId="08a2a5d7-ecbe-4300-b3e9-ea7b21108f06" providerId="ADAL" clId="{56B97E5F-FBF2-4CA1-AC83-62102CBE087E}" dt="2025-10-27T19:09:39.610" v="1668" actId="1035"/>
        <pc:sldMkLst>
          <pc:docMk/>
          <pc:sldMk cId="3422829417" sldId="769"/>
        </pc:sldMkLst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8" creationId="{B0D02332-51ED-AC01-0A9B-B0365F5FAA01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9" creationId="{E30D4540-8992-088A-5D2E-478515678F39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14" creationId="{F1CD6582-6919-7A0A-5F23-A2B990F96F34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16" creationId="{402826D1-A0BD-EE25-84D4-B4ED861CEE84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17" creationId="{C2AC3B3A-B6D1-7BF3-000A-36706E7F5FFD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18" creationId="{895CC06D-052F-9C2E-6F0A-A1F8DA276847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22" creationId="{84FFE255-2760-4C3A-EDAC-763D5893989A}"/>
          </ac:spMkLst>
        </pc:spChg>
        <pc:spChg chg="del">
          <ac:chgData name="Hoiem, Derek W" userId="08a2a5d7-ecbe-4300-b3e9-ea7b21108f06" providerId="ADAL" clId="{56B97E5F-FBF2-4CA1-AC83-62102CBE087E}" dt="2025-10-27T19:08:57.269" v="1660" actId="478"/>
          <ac:spMkLst>
            <pc:docMk/>
            <pc:sldMk cId="3422829417" sldId="769"/>
            <ac:spMk id="23" creationId="{291B99BA-0CE7-0519-5878-8B5BF14FF11B}"/>
          </ac:spMkLst>
        </pc:spChg>
        <pc:spChg chg="del">
          <ac:chgData name="Hoiem, Derek W" userId="08a2a5d7-ecbe-4300-b3e9-ea7b21108f06" providerId="ADAL" clId="{56B97E5F-FBF2-4CA1-AC83-62102CBE087E}" dt="2025-10-27T19:08:57.269" v="1660" actId="478"/>
          <ac:spMkLst>
            <pc:docMk/>
            <pc:sldMk cId="3422829417" sldId="769"/>
            <ac:spMk id="24" creationId="{7C794C92-F344-1C0B-034F-D7B7CBC805E6}"/>
          </ac:spMkLst>
        </pc:spChg>
        <pc:spChg chg="del">
          <ac:chgData name="Hoiem, Derek W" userId="08a2a5d7-ecbe-4300-b3e9-ea7b21108f06" providerId="ADAL" clId="{56B97E5F-FBF2-4CA1-AC83-62102CBE087E}" dt="2025-10-27T19:08:57.269" v="1660" actId="478"/>
          <ac:spMkLst>
            <pc:docMk/>
            <pc:sldMk cId="3422829417" sldId="769"/>
            <ac:spMk id="25" creationId="{A248656A-130A-C40D-73EF-60386449CEB0}"/>
          </ac:spMkLst>
        </pc:spChg>
        <pc:spChg chg="del">
          <ac:chgData name="Hoiem, Derek W" userId="08a2a5d7-ecbe-4300-b3e9-ea7b21108f06" providerId="ADAL" clId="{56B97E5F-FBF2-4CA1-AC83-62102CBE087E}" dt="2025-10-27T19:08:57.269" v="1660" actId="478"/>
          <ac:spMkLst>
            <pc:docMk/>
            <pc:sldMk cId="3422829417" sldId="769"/>
            <ac:spMk id="26" creationId="{8785D74A-7E32-AEE2-10EA-02D3DC3E3847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27" creationId="{EDA09481-CD87-FD86-24A8-AFDF1ECEC43B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28" creationId="{4A595482-F40D-3F66-AE9A-09B00429CD62}"/>
          </ac:spMkLst>
        </pc:spChg>
        <pc:spChg chg="mod">
          <ac:chgData name="Hoiem, Derek W" userId="08a2a5d7-ecbe-4300-b3e9-ea7b21108f06" providerId="ADAL" clId="{56B97E5F-FBF2-4CA1-AC83-62102CBE087E}" dt="2025-10-27T19:09:39.610" v="1668" actId="1035"/>
          <ac:spMkLst>
            <pc:docMk/>
            <pc:sldMk cId="3422829417" sldId="769"/>
            <ac:spMk id="29" creationId="{AF182126-1B23-F06B-AFFE-526BEC23D301}"/>
          </ac:spMkLst>
        </pc:spChg>
      </pc:sldChg>
      <pc:sldChg chg="addSp modSp mod">
        <pc:chgData name="Hoiem, Derek W" userId="08a2a5d7-ecbe-4300-b3e9-ea7b21108f06" providerId="ADAL" clId="{56B97E5F-FBF2-4CA1-AC83-62102CBE087E}" dt="2025-10-28T03:25:46.564" v="2716" actId="1076"/>
        <pc:sldMkLst>
          <pc:docMk/>
          <pc:sldMk cId="12362006" sldId="773"/>
        </pc:sldMkLst>
        <pc:spChg chg="add mod">
          <ac:chgData name="Hoiem, Derek W" userId="08a2a5d7-ecbe-4300-b3e9-ea7b21108f06" providerId="ADAL" clId="{56B97E5F-FBF2-4CA1-AC83-62102CBE087E}" dt="2025-10-28T03:25:46.564" v="2716" actId="1076"/>
          <ac:spMkLst>
            <pc:docMk/>
            <pc:sldMk cId="12362006" sldId="773"/>
            <ac:spMk id="6" creationId="{074B1A28-D1FB-898E-5B65-4C1F170AD76E}"/>
          </ac:spMkLst>
        </pc:spChg>
      </pc:sldChg>
      <pc:sldChg chg="modSp mod">
        <pc:chgData name="Hoiem, Derek W" userId="08a2a5d7-ecbe-4300-b3e9-ea7b21108f06" providerId="ADAL" clId="{56B97E5F-FBF2-4CA1-AC83-62102CBE087E}" dt="2025-10-27T19:56:21.596" v="1686" actId="20577"/>
        <pc:sldMkLst>
          <pc:docMk/>
          <pc:sldMk cId="4212410713" sldId="774"/>
        </pc:sldMkLst>
        <pc:spChg chg="mod">
          <ac:chgData name="Hoiem, Derek W" userId="08a2a5d7-ecbe-4300-b3e9-ea7b21108f06" providerId="ADAL" clId="{56B97E5F-FBF2-4CA1-AC83-62102CBE087E}" dt="2025-10-27T19:56:21.596" v="1686" actId="20577"/>
          <ac:spMkLst>
            <pc:docMk/>
            <pc:sldMk cId="4212410713" sldId="774"/>
            <ac:spMk id="2" creationId="{664629EC-50B2-EFE9-613D-8114A80168F6}"/>
          </ac:spMkLst>
        </pc:spChg>
        <pc:spChg chg="mod">
          <ac:chgData name="Hoiem, Derek W" userId="08a2a5d7-ecbe-4300-b3e9-ea7b21108f06" providerId="ADAL" clId="{56B97E5F-FBF2-4CA1-AC83-62102CBE087E}" dt="2025-10-27T19:55:36.151" v="1684" actId="20577"/>
          <ac:spMkLst>
            <pc:docMk/>
            <pc:sldMk cId="4212410713" sldId="774"/>
            <ac:spMk id="3" creationId="{D81FB551-F1E9-2E8B-BEEB-3676106CE9B1}"/>
          </ac:spMkLst>
        </pc:spChg>
      </pc:sldChg>
      <pc:sldChg chg="addSp delSp modSp mod">
        <pc:chgData name="Hoiem, Derek W" userId="08a2a5d7-ecbe-4300-b3e9-ea7b21108f06" providerId="ADAL" clId="{56B97E5F-FBF2-4CA1-AC83-62102CBE087E}" dt="2025-10-28T03:26:13.054" v="2762" actId="1076"/>
        <pc:sldMkLst>
          <pc:docMk/>
          <pc:sldMk cId="18717460" sldId="776"/>
        </pc:sldMkLst>
        <pc:spChg chg="mod">
          <ac:chgData name="Hoiem, Derek W" userId="08a2a5d7-ecbe-4300-b3e9-ea7b21108f06" providerId="ADAL" clId="{56B97E5F-FBF2-4CA1-AC83-62102CBE087E}" dt="2025-10-28T03:26:13.054" v="2762" actId="1076"/>
          <ac:spMkLst>
            <pc:docMk/>
            <pc:sldMk cId="18717460" sldId="776"/>
            <ac:spMk id="2" creationId="{255F854D-3AEE-79D7-BA60-873B5015CE2A}"/>
          </ac:spMkLst>
        </pc:spChg>
        <pc:spChg chg="del">
          <ac:chgData name="Hoiem, Derek W" userId="08a2a5d7-ecbe-4300-b3e9-ea7b21108f06" providerId="ADAL" clId="{56B97E5F-FBF2-4CA1-AC83-62102CBE087E}" dt="2025-10-28T03:26:07.677" v="2760" actId="478"/>
          <ac:spMkLst>
            <pc:docMk/>
            <pc:sldMk cId="18717460" sldId="776"/>
            <ac:spMk id="3" creationId="{1E42711F-6AE1-8FF5-B4BF-9ACC5AE61C7B}"/>
          </ac:spMkLst>
        </pc:spChg>
        <pc:spChg chg="add del mod">
          <ac:chgData name="Hoiem, Derek W" userId="08a2a5d7-ecbe-4300-b3e9-ea7b21108f06" providerId="ADAL" clId="{56B97E5F-FBF2-4CA1-AC83-62102CBE087E}" dt="2025-10-28T03:26:09.915" v="2761" actId="478"/>
          <ac:spMkLst>
            <pc:docMk/>
            <pc:sldMk cId="18717460" sldId="776"/>
            <ac:spMk id="4" creationId="{4F3C59E6-97E6-B390-55C3-4679742C7286}"/>
          </ac:spMkLst>
        </pc:spChg>
      </pc:sldChg>
      <pc:sldChg chg="modSp mod">
        <pc:chgData name="Hoiem, Derek W" userId="08a2a5d7-ecbe-4300-b3e9-ea7b21108f06" providerId="ADAL" clId="{56B97E5F-FBF2-4CA1-AC83-62102CBE087E}" dt="2025-10-27T19:57:23.891" v="1708" actId="20577"/>
        <pc:sldMkLst>
          <pc:docMk/>
          <pc:sldMk cId="109016351" sldId="778"/>
        </pc:sldMkLst>
        <pc:spChg chg="mod">
          <ac:chgData name="Hoiem, Derek W" userId="08a2a5d7-ecbe-4300-b3e9-ea7b21108f06" providerId="ADAL" clId="{56B97E5F-FBF2-4CA1-AC83-62102CBE087E}" dt="2025-10-27T19:57:23.891" v="1708" actId="20577"/>
          <ac:spMkLst>
            <pc:docMk/>
            <pc:sldMk cId="109016351" sldId="778"/>
            <ac:spMk id="3" creationId="{8C10CA67-3259-523E-2E98-84DA8E2B4CA1}"/>
          </ac:spMkLst>
        </pc:spChg>
      </pc:sldChg>
      <pc:sldChg chg="modSp mod">
        <pc:chgData name="Hoiem, Derek W" userId="08a2a5d7-ecbe-4300-b3e9-ea7b21108f06" providerId="ADAL" clId="{56B97E5F-FBF2-4CA1-AC83-62102CBE087E}" dt="2025-10-27T19:56:32.699" v="1689" actId="20577"/>
        <pc:sldMkLst>
          <pc:docMk/>
          <pc:sldMk cId="3551872220" sldId="779"/>
        </pc:sldMkLst>
        <pc:spChg chg="mod">
          <ac:chgData name="Hoiem, Derek W" userId="08a2a5d7-ecbe-4300-b3e9-ea7b21108f06" providerId="ADAL" clId="{56B97E5F-FBF2-4CA1-AC83-62102CBE087E}" dt="2025-10-27T19:56:32.699" v="1689" actId="20577"/>
          <ac:spMkLst>
            <pc:docMk/>
            <pc:sldMk cId="3551872220" sldId="779"/>
            <ac:spMk id="2" creationId="{DDD6E15B-3DBF-125F-5C9D-75AA21FDBE02}"/>
          </ac:spMkLst>
        </pc:spChg>
      </pc:sldChg>
      <pc:sldChg chg="delSp modSp mod delAnim">
        <pc:chgData name="Hoiem, Derek W" userId="08a2a5d7-ecbe-4300-b3e9-ea7b21108f06" providerId="ADAL" clId="{56B97E5F-FBF2-4CA1-AC83-62102CBE087E}" dt="2025-10-27T03:21:28.092" v="1592" actId="478"/>
        <pc:sldMkLst>
          <pc:docMk/>
          <pc:sldMk cId="849005635" sldId="780"/>
        </pc:sldMkLst>
        <pc:spChg chg="mod">
          <ac:chgData name="Hoiem, Derek W" userId="08a2a5d7-ecbe-4300-b3e9-ea7b21108f06" providerId="ADAL" clId="{56B97E5F-FBF2-4CA1-AC83-62102CBE087E}" dt="2025-10-27T03:21:03.113" v="1590" actId="20577"/>
          <ac:spMkLst>
            <pc:docMk/>
            <pc:sldMk cId="849005635" sldId="780"/>
            <ac:spMk id="3" creationId="{2460B11B-122E-BDE3-5A8A-BF80714CD413}"/>
          </ac:spMkLst>
        </pc:spChg>
        <pc:spChg chg="del">
          <ac:chgData name="Hoiem, Derek W" userId="08a2a5d7-ecbe-4300-b3e9-ea7b21108f06" providerId="ADAL" clId="{56B97E5F-FBF2-4CA1-AC83-62102CBE087E}" dt="2025-10-27T03:21:28.092" v="1592" actId="478"/>
          <ac:spMkLst>
            <pc:docMk/>
            <pc:sldMk cId="849005635" sldId="780"/>
            <ac:spMk id="5" creationId="{81A1A5BC-AC54-890B-1B2B-8834921C74B7}"/>
          </ac:spMkLst>
        </pc:spChg>
        <pc:picChg chg="del">
          <ac:chgData name="Hoiem, Derek W" userId="08a2a5d7-ecbe-4300-b3e9-ea7b21108f06" providerId="ADAL" clId="{56B97E5F-FBF2-4CA1-AC83-62102CBE087E}" dt="2025-10-27T03:21:19.532" v="1591" actId="478"/>
          <ac:picMkLst>
            <pc:docMk/>
            <pc:sldMk cId="849005635" sldId="780"/>
            <ac:picMk id="7" creationId="{500F32C0-89F4-8EDA-4103-AE0316846516}"/>
          </ac:picMkLst>
        </pc:picChg>
        <pc:picChg chg="del">
          <ac:chgData name="Hoiem, Derek W" userId="08a2a5d7-ecbe-4300-b3e9-ea7b21108f06" providerId="ADAL" clId="{56B97E5F-FBF2-4CA1-AC83-62102CBE087E}" dt="2025-10-27T03:21:28.092" v="1592" actId="478"/>
          <ac:picMkLst>
            <pc:docMk/>
            <pc:sldMk cId="849005635" sldId="780"/>
            <ac:picMk id="7170" creationId="{5DF77DE3-7504-A09A-3A9F-24C2076E9527}"/>
          </ac:picMkLst>
        </pc:picChg>
      </pc:sldChg>
      <pc:sldChg chg="del">
        <pc:chgData name="Hoiem, Derek W" userId="08a2a5d7-ecbe-4300-b3e9-ea7b21108f06" providerId="ADAL" clId="{56B97E5F-FBF2-4CA1-AC83-62102CBE087E}" dt="2025-10-27T03:11:03.109" v="1207" actId="47"/>
        <pc:sldMkLst>
          <pc:docMk/>
          <pc:sldMk cId="1774358488" sldId="781"/>
        </pc:sldMkLst>
      </pc:sldChg>
      <pc:sldChg chg="addSp delSp modSp mod ord">
        <pc:chgData name="Hoiem, Derek W" userId="08a2a5d7-ecbe-4300-b3e9-ea7b21108f06" providerId="ADAL" clId="{56B97E5F-FBF2-4CA1-AC83-62102CBE087E}" dt="2025-10-27T03:26:50.731" v="1655"/>
        <pc:sldMkLst>
          <pc:docMk/>
          <pc:sldMk cId="1019652661" sldId="782"/>
        </pc:sldMkLst>
        <pc:spChg chg="mod">
          <ac:chgData name="Hoiem, Derek W" userId="08a2a5d7-ecbe-4300-b3e9-ea7b21108f06" providerId="ADAL" clId="{56B97E5F-FBF2-4CA1-AC83-62102CBE087E}" dt="2025-10-27T03:23:48.358" v="1620" actId="6549"/>
          <ac:spMkLst>
            <pc:docMk/>
            <pc:sldMk cId="1019652661" sldId="782"/>
            <ac:spMk id="3" creationId="{31E0964D-FF33-059F-7BB0-643D6471D7D8}"/>
          </ac:spMkLst>
        </pc:spChg>
        <pc:graphicFrameChg chg="del">
          <ac:chgData name="Hoiem, Derek W" userId="08a2a5d7-ecbe-4300-b3e9-ea7b21108f06" providerId="ADAL" clId="{56B97E5F-FBF2-4CA1-AC83-62102CBE087E}" dt="2025-10-27T03:22:51.005" v="1593" actId="478"/>
          <ac:graphicFrameMkLst>
            <pc:docMk/>
            <pc:sldMk cId="1019652661" sldId="782"/>
            <ac:graphicFrameMk id="5" creationId="{0A3B3173-F7CA-A9C3-E744-027D790F4BA1}"/>
          </ac:graphicFrameMkLst>
        </pc:graphicFrameChg>
        <pc:picChg chg="mod">
          <ac:chgData name="Hoiem, Derek W" userId="08a2a5d7-ecbe-4300-b3e9-ea7b21108f06" providerId="ADAL" clId="{56B97E5F-FBF2-4CA1-AC83-62102CBE087E}" dt="2025-10-27T03:23:08.411" v="1595" actId="1076"/>
          <ac:picMkLst>
            <pc:docMk/>
            <pc:sldMk cId="1019652661" sldId="782"/>
            <ac:picMk id="4" creationId="{72ACC258-4F6E-F416-12E4-6A84D6690B96}"/>
          </ac:picMkLst>
        </pc:picChg>
        <pc:picChg chg="add mod">
          <ac:chgData name="Hoiem, Derek W" userId="08a2a5d7-ecbe-4300-b3e9-ea7b21108f06" providerId="ADAL" clId="{56B97E5F-FBF2-4CA1-AC83-62102CBE087E}" dt="2025-10-27T03:23:27.655" v="1601" actId="1076"/>
          <ac:picMkLst>
            <pc:docMk/>
            <pc:sldMk cId="1019652661" sldId="782"/>
            <ac:picMk id="10" creationId="{AA6C13BD-DFAB-427E-AD04-3ED8AF4E8B28}"/>
          </ac:picMkLst>
        </pc:picChg>
      </pc:sldChg>
      <pc:sldChg chg="modSp mod">
        <pc:chgData name="Hoiem, Derek W" userId="08a2a5d7-ecbe-4300-b3e9-ea7b21108f06" providerId="ADAL" clId="{56B97E5F-FBF2-4CA1-AC83-62102CBE087E}" dt="2025-10-27T20:10:29.657" v="1757" actId="20577"/>
        <pc:sldMkLst>
          <pc:docMk/>
          <pc:sldMk cId="2618744337" sldId="784"/>
        </pc:sldMkLst>
        <pc:spChg chg="mod">
          <ac:chgData name="Hoiem, Derek W" userId="08a2a5d7-ecbe-4300-b3e9-ea7b21108f06" providerId="ADAL" clId="{56B97E5F-FBF2-4CA1-AC83-62102CBE087E}" dt="2025-10-27T20:10:29.657" v="1757" actId="20577"/>
          <ac:spMkLst>
            <pc:docMk/>
            <pc:sldMk cId="2618744337" sldId="784"/>
            <ac:spMk id="3" creationId="{6FF9882B-F024-44C0-7366-5E2D768560BC}"/>
          </ac:spMkLst>
        </pc:spChg>
      </pc:sldChg>
      <pc:sldChg chg="del">
        <pc:chgData name="Hoiem, Derek W" userId="08a2a5d7-ecbe-4300-b3e9-ea7b21108f06" providerId="ADAL" clId="{56B97E5F-FBF2-4CA1-AC83-62102CBE087E}" dt="2025-10-27T03:11:03.109" v="1207" actId="47"/>
        <pc:sldMkLst>
          <pc:docMk/>
          <pc:sldMk cId="155681499" sldId="785"/>
        </pc:sldMkLst>
      </pc:sldChg>
      <pc:sldChg chg="modSp mod">
        <pc:chgData name="Hoiem, Derek W" userId="08a2a5d7-ecbe-4300-b3e9-ea7b21108f06" providerId="ADAL" clId="{56B97E5F-FBF2-4CA1-AC83-62102CBE087E}" dt="2025-10-27T03:25:48.010" v="1651" actId="27636"/>
        <pc:sldMkLst>
          <pc:docMk/>
          <pc:sldMk cId="3145361733" sldId="786"/>
        </pc:sldMkLst>
        <pc:spChg chg="mod">
          <ac:chgData name="Hoiem, Derek W" userId="08a2a5d7-ecbe-4300-b3e9-ea7b21108f06" providerId="ADAL" clId="{56B97E5F-FBF2-4CA1-AC83-62102CBE087E}" dt="2025-10-27T03:25:48.010" v="1651" actId="27636"/>
          <ac:spMkLst>
            <pc:docMk/>
            <pc:sldMk cId="3145361733" sldId="786"/>
            <ac:spMk id="3" creationId="{9AAE6C4D-DD5B-B6DD-527F-497A379B2975}"/>
          </ac:spMkLst>
        </pc:spChg>
      </pc:sldChg>
      <pc:sldChg chg="ord">
        <pc:chgData name="Hoiem, Derek W" userId="08a2a5d7-ecbe-4300-b3e9-ea7b21108f06" providerId="ADAL" clId="{56B97E5F-FBF2-4CA1-AC83-62102CBE087E}" dt="2025-10-27T03:26:59.913" v="1659"/>
        <pc:sldMkLst>
          <pc:docMk/>
          <pc:sldMk cId="3750688032" sldId="787"/>
        </pc:sldMkLst>
      </pc:sldChg>
      <pc:sldChg chg="ord">
        <pc:chgData name="Hoiem, Derek W" userId="08a2a5d7-ecbe-4300-b3e9-ea7b21108f06" providerId="ADAL" clId="{56B97E5F-FBF2-4CA1-AC83-62102CBE087E}" dt="2025-10-27T03:26:53.838" v="1657"/>
        <pc:sldMkLst>
          <pc:docMk/>
          <pc:sldMk cId="2708049076" sldId="792"/>
        </pc:sldMkLst>
      </pc:sldChg>
      <pc:sldChg chg="modNotesTx">
        <pc:chgData name="Hoiem, Derek W" userId="08a2a5d7-ecbe-4300-b3e9-ea7b21108f06" providerId="ADAL" clId="{56B97E5F-FBF2-4CA1-AC83-62102CBE087E}" dt="2025-10-27T02:02:38.002" v="10" actId="20577"/>
        <pc:sldMkLst>
          <pc:docMk/>
          <pc:sldMk cId="2179240178" sldId="793"/>
        </pc:sldMkLst>
      </pc:sldChg>
      <pc:sldChg chg="addSp delSp modSp mod">
        <pc:chgData name="Hoiem, Derek W" userId="08a2a5d7-ecbe-4300-b3e9-ea7b21108f06" providerId="ADAL" clId="{56B97E5F-FBF2-4CA1-AC83-62102CBE087E}" dt="2025-10-28T03:23:59.887" v="2701" actId="14100"/>
        <pc:sldMkLst>
          <pc:docMk/>
          <pc:sldMk cId="1183745163" sldId="794"/>
        </pc:sldMkLst>
        <pc:spChg chg="mod">
          <ac:chgData name="Hoiem, Derek W" userId="08a2a5d7-ecbe-4300-b3e9-ea7b21108f06" providerId="ADAL" clId="{56B97E5F-FBF2-4CA1-AC83-62102CBE087E}" dt="2025-10-28T03:23:37.745" v="2694" actId="20577"/>
          <ac:spMkLst>
            <pc:docMk/>
            <pc:sldMk cId="1183745163" sldId="794"/>
            <ac:spMk id="6" creationId="{8B97BC48-BE9F-A523-701A-32DCD17EE15E}"/>
          </ac:spMkLst>
        </pc:spChg>
        <pc:picChg chg="add mod">
          <ac:chgData name="Hoiem, Derek W" userId="08a2a5d7-ecbe-4300-b3e9-ea7b21108f06" providerId="ADAL" clId="{56B97E5F-FBF2-4CA1-AC83-62102CBE087E}" dt="2025-10-28T03:23:59.887" v="2701" actId="14100"/>
          <ac:picMkLst>
            <pc:docMk/>
            <pc:sldMk cId="1183745163" sldId="794"/>
            <ac:picMk id="4" creationId="{B8ACE40C-B0F4-62AE-4AC5-E75973BFD2B3}"/>
          </ac:picMkLst>
        </pc:picChg>
        <pc:picChg chg="del">
          <ac:chgData name="Hoiem, Derek W" userId="08a2a5d7-ecbe-4300-b3e9-ea7b21108f06" providerId="ADAL" clId="{56B97E5F-FBF2-4CA1-AC83-62102CBE087E}" dt="2025-10-28T03:23:40.096" v="2695" actId="478"/>
          <ac:picMkLst>
            <pc:docMk/>
            <pc:sldMk cId="1183745163" sldId="794"/>
            <ac:picMk id="8" creationId="{AC3DC2C7-7E7E-C581-86E5-26F093D3678C}"/>
          </ac:picMkLst>
        </pc:picChg>
      </pc:sldChg>
      <pc:sldChg chg="addSp delSp modSp mod">
        <pc:chgData name="Hoiem, Derek W" userId="08a2a5d7-ecbe-4300-b3e9-ea7b21108f06" providerId="ADAL" clId="{56B97E5F-FBF2-4CA1-AC83-62102CBE087E}" dt="2025-10-28T03:24:09.492" v="2703"/>
        <pc:sldMkLst>
          <pc:docMk/>
          <pc:sldMk cId="2690943348" sldId="795"/>
        </pc:sldMkLst>
        <pc:spChg chg="add mod">
          <ac:chgData name="Hoiem, Derek W" userId="08a2a5d7-ecbe-4300-b3e9-ea7b21108f06" providerId="ADAL" clId="{56B97E5F-FBF2-4CA1-AC83-62102CBE087E}" dt="2025-10-28T03:24:09.492" v="2703"/>
          <ac:spMkLst>
            <pc:docMk/>
            <pc:sldMk cId="2690943348" sldId="795"/>
            <ac:spMk id="3" creationId="{61A099DD-6A3D-E490-4628-5B078351564F}"/>
          </ac:spMkLst>
        </pc:spChg>
        <pc:spChg chg="del">
          <ac:chgData name="Hoiem, Derek W" userId="08a2a5d7-ecbe-4300-b3e9-ea7b21108f06" providerId="ADAL" clId="{56B97E5F-FBF2-4CA1-AC83-62102CBE087E}" dt="2025-10-28T03:24:09.202" v="2702" actId="478"/>
          <ac:spMkLst>
            <pc:docMk/>
            <pc:sldMk cId="2690943348" sldId="795"/>
            <ac:spMk id="6" creationId="{C95CC24C-7D3E-2CF3-1D11-64602AEDF15B}"/>
          </ac:spMkLst>
        </pc:spChg>
        <pc:picChg chg="add mod">
          <ac:chgData name="Hoiem, Derek W" userId="08a2a5d7-ecbe-4300-b3e9-ea7b21108f06" providerId="ADAL" clId="{56B97E5F-FBF2-4CA1-AC83-62102CBE087E}" dt="2025-10-28T03:24:09.492" v="2703"/>
          <ac:picMkLst>
            <pc:docMk/>
            <pc:sldMk cId="2690943348" sldId="795"/>
            <ac:picMk id="4" creationId="{BE11C358-64EA-B7C0-1308-4B6EB7A1419B}"/>
          </ac:picMkLst>
        </pc:picChg>
        <pc:picChg chg="del">
          <ac:chgData name="Hoiem, Derek W" userId="08a2a5d7-ecbe-4300-b3e9-ea7b21108f06" providerId="ADAL" clId="{56B97E5F-FBF2-4CA1-AC83-62102CBE087E}" dt="2025-10-28T03:24:09.202" v="2702" actId="478"/>
          <ac:picMkLst>
            <pc:docMk/>
            <pc:sldMk cId="2690943348" sldId="795"/>
            <ac:picMk id="8" creationId="{FD9E610C-0BEA-2388-9A9E-1C5AE4B7E222}"/>
          </ac:picMkLst>
        </pc:picChg>
      </pc:sldChg>
      <pc:sldChg chg="modSp mod">
        <pc:chgData name="Hoiem, Derek W" userId="08a2a5d7-ecbe-4300-b3e9-ea7b21108f06" providerId="ADAL" clId="{56B97E5F-FBF2-4CA1-AC83-62102CBE087E}" dt="2025-10-27T02:01:08.090" v="1" actId="20577"/>
        <pc:sldMkLst>
          <pc:docMk/>
          <pc:sldMk cId="1357711562" sldId="796"/>
        </pc:sldMkLst>
        <pc:spChg chg="mod">
          <ac:chgData name="Hoiem, Derek W" userId="08a2a5d7-ecbe-4300-b3e9-ea7b21108f06" providerId="ADAL" clId="{56B97E5F-FBF2-4CA1-AC83-62102CBE087E}" dt="2025-10-27T02:01:08.090" v="1" actId="20577"/>
          <ac:spMkLst>
            <pc:docMk/>
            <pc:sldMk cId="1357711562" sldId="796"/>
            <ac:spMk id="2" creationId="{9EB16C23-846A-5B4D-92E6-3BD35F839002}"/>
          </ac:spMkLst>
        </pc:spChg>
      </pc:sldChg>
      <pc:sldChg chg="addSp delSp modSp add mod">
        <pc:chgData name="Hoiem, Derek W" userId="08a2a5d7-ecbe-4300-b3e9-ea7b21108f06" providerId="ADAL" clId="{56B97E5F-FBF2-4CA1-AC83-62102CBE087E}" dt="2025-10-27T20:05:58.865" v="1737" actId="6549"/>
        <pc:sldMkLst>
          <pc:docMk/>
          <pc:sldMk cId="404492181" sldId="797"/>
        </pc:sldMkLst>
        <pc:spChg chg="add mod">
          <ac:chgData name="Hoiem, Derek W" userId="08a2a5d7-ecbe-4300-b3e9-ea7b21108f06" providerId="ADAL" clId="{56B97E5F-FBF2-4CA1-AC83-62102CBE087E}" dt="2025-10-27T03:12:09.880" v="1224" actId="571"/>
          <ac:spMkLst>
            <pc:docMk/>
            <pc:sldMk cId="404492181" sldId="797"/>
            <ac:spMk id="3" creationId="{0140E87A-630B-DFFA-82BE-3E10599D3801}"/>
          </ac:spMkLst>
        </pc:spChg>
        <pc:spChg chg="mod">
          <ac:chgData name="Hoiem, Derek W" userId="08a2a5d7-ecbe-4300-b3e9-ea7b21108f06" providerId="ADAL" clId="{56B97E5F-FBF2-4CA1-AC83-62102CBE087E}" dt="2025-10-27T20:02:37.821" v="1718" actId="6549"/>
          <ac:spMkLst>
            <pc:docMk/>
            <pc:sldMk cId="404492181" sldId="797"/>
            <ac:spMk id="16" creationId="{18CA39B5-3727-76A2-DEAE-EB1A7D63CC5F}"/>
          </ac:spMkLst>
        </pc:spChg>
        <pc:spChg chg="add mod">
          <ac:chgData name="Hoiem, Derek W" userId="08a2a5d7-ecbe-4300-b3e9-ea7b21108f06" providerId="ADAL" clId="{56B97E5F-FBF2-4CA1-AC83-62102CBE087E}" dt="2025-10-27T20:05:49.176" v="1733"/>
          <ac:spMkLst>
            <pc:docMk/>
            <pc:sldMk cId="404492181" sldId="797"/>
            <ac:spMk id="19" creationId="{E7B7A3A6-E66F-7CC6-9CCF-175C189F2A28}"/>
          </ac:spMkLst>
        </pc:spChg>
        <pc:spChg chg="mod">
          <ac:chgData name="Hoiem, Derek W" userId="08a2a5d7-ecbe-4300-b3e9-ea7b21108f06" providerId="ADAL" clId="{56B97E5F-FBF2-4CA1-AC83-62102CBE087E}" dt="2025-10-27T20:05:58.865" v="1737" actId="6549"/>
          <ac:spMkLst>
            <pc:docMk/>
            <pc:sldMk cId="404492181" sldId="797"/>
            <ac:spMk id="20" creationId="{D21DD195-154C-3D85-BBEC-97BE72F95678}"/>
          </ac:spMkLst>
        </pc:spChg>
        <pc:spChg chg="del">
          <ac:chgData name="Hoiem, Derek W" userId="08a2a5d7-ecbe-4300-b3e9-ea7b21108f06" providerId="ADAL" clId="{56B97E5F-FBF2-4CA1-AC83-62102CBE087E}" dt="2025-10-27T03:12:14.666" v="1226" actId="478"/>
          <ac:spMkLst>
            <pc:docMk/>
            <pc:sldMk cId="404492181" sldId="797"/>
            <ac:spMk id="21" creationId="{15410416-3ADA-467C-992F-12AAE7A6FEB4}"/>
          </ac:spMkLst>
        </pc:spChg>
        <pc:spChg chg="del">
          <ac:chgData name="Hoiem, Derek W" userId="08a2a5d7-ecbe-4300-b3e9-ea7b21108f06" providerId="ADAL" clId="{56B97E5F-FBF2-4CA1-AC83-62102CBE087E}" dt="2025-10-27T03:12:12.149" v="1225" actId="478"/>
          <ac:spMkLst>
            <pc:docMk/>
            <pc:sldMk cId="404492181" sldId="797"/>
            <ac:spMk id="23" creationId="{04504AE0-AB25-2964-57E5-21E76958173E}"/>
          </ac:spMkLst>
        </pc:spChg>
        <pc:spChg chg="del">
          <ac:chgData name="Hoiem, Derek W" userId="08a2a5d7-ecbe-4300-b3e9-ea7b21108f06" providerId="ADAL" clId="{56B97E5F-FBF2-4CA1-AC83-62102CBE087E}" dt="2025-10-27T03:12:18.087" v="1227" actId="478"/>
          <ac:spMkLst>
            <pc:docMk/>
            <pc:sldMk cId="404492181" sldId="797"/>
            <ac:spMk id="27" creationId="{20E06CFD-7120-F4A7-3F58-DE6CA8BC6E05}"/>
          </ac:spMkLst>
        </pc:spChg>
        <pc:cxnChg chg="add mod">
          <ac:chgData name="Hoiem, Derek W" userId="08a2a5d7-ecbe-4300-b3e9-ea7b21108f06" providerId="ADAL" clId="{56B97E5F-FBF2-4CA1-AC83-62102CBE087E}" dt="2025-10-27T03:12:09.880" v="1224" actId="571"/>
          <ac:cxnSpMkLst>
            <pc:docMk/>
            <pc:sldMk cId="404492181" sldId="797"/>
            <ac:cxnSpMk id="9" creationId="{CF1A4D8F-1953-FD20-70D6-A3117C562636}"/>
          </ac:cxnSpMkLst>
        </pc:cxnChg>
        <pc:cxnChg chg="del mod">
          <ac:chgData name="Hoiem, Derek W" userId="08a2a5d7-ecbe-4300-b3e9-ea7b21108f06" providerId="ADAL" clId="{56B97E5F-FBF2-4CA1-AC83-62102CBE087E}" dt="2025-10-27T03:12:12.149" v="1225" actId="478"/>
          <ac:cxnSpMkLst>
            <pc:docMk/>
            <pc:sldMk cId="404492181" sldId="797"/>
            <ac:cxnSpMk id="25" creationId="{3A6B9E68-3759-C50C-9E7A-E73D19F2F753}"/>
          </ac:cxnSpMkLst>
        </pc:cxnChg>
        <pc:cxnChg chg="del">
          <ac:chgData name="Hoiem, Derek W" userId="08a2a5d7-ecbe-4300-b3e9-ea7b21108f06" providerId="ADAL" clId="{56B97E5F-FBF2-4CA1-AC83-62102CBE087E}" dt="2025-10-27T03:12:14.666" v="1226" actId="478"/>
          <ac:cxnSpMkLst>
            <pc:docMk/>
            <pc:sldMk cId="404492181" sldId="797"/>
            <ac:cxnSpMk id="26" creationId="{F457231F-3B8E-BCDA-93BC-C8271192A1EE}"/>
          </ac:cxnSpMkLst>
        </pc:cxnChg>
        <pc:cxnChg chg="del">
          <ac:chgData name="Hoiem, Derek W" userId="08a2a5d7-ecbe-4300-b3e9-ea7b21108f06" providerId="ADAL" clId="{56B97E5F-FBF2-4CA1-AC83-62102CBE087E}" dt="2025-10-27T03:12:18.087" v="1227" actId="478"/>
          <ac:cxnSpMkLst>
            <pc:docMk/>
            <pc:sldMk cId="404492181" sldId="797"/>
            <ac:cxnSpMk id="28" creationId="{07DE5B2B-A9C0-EE70-11B4-B7E645F0BEFE}"/>
          </ac:cxnSpMkLst>
        </pc:cxnChg>
        <pc:cxnChg chg="del mod">
          <ac:chgData name="Hoiem, Derek W" userId="08a2a5d7-ecbe-4300-b3e9-ea7b21108f06" providerId="ADAL" clId="{56B97E5F-FBF2-4CA1-AC83-62102CBE087E}" dt="2025-10-27T03:12:12.149" v="1225" actId="478"/>
          <ac:cxnSpMkLst>
            <pc:docMk/>
            <pc:sldMk cId="404492181" sldId="797"/>
            <ac:cxnSpMk id="30" creationId="{F854930C-6F7F-878B-4DA6-0A4D6FFAA4AB}"/>
          </ac:cxnSpMkLst>
        </pc:cxnChg>
      </pc:sldChg>
      <pc:sldChg chg="addSp delSp modSp new del mod">
        <pc:chgData name="Hoiem, Derek W" userId="08a2a5d7-ecbe-4300-b3e9-ea7b21108f06" providerId="ADAL" clId="{56B97E5F-FBF2-4CA1-AC83-62102CBE087E}" dt="2025-10-27T03:06:45.264" v="1090" actId="2696"/>
        <pc:sldMkLst>
          <pc:docMk/>
          <pc:sldMk cId="3926118572" sldId="797"/>
        </pc:sldMkLst>
        <pc:spChg chg="mod">
          <ac:chgData name="Hoiem, Derek W" userId="08a2a5d7-ecbe-4300-b3e9-ea7b21108f06" providerId="ADAL" clId="{56B97E5F-FBF2-4CA1-AC83-62102CBE087E}" dt="2025-10-27T03:01:45.602" v="1051" actId="404"/>
          <ac:spMkLst>
            <pc:docMk/>
            <pc:sldMk cId="3926118572" sldId="797"/>
            <ac:spMk id="2" creationId="{E5234B35-0F63-78CE-920E-2CC12C2B8B0A}"/>
          </ac:spMkLst>
        </pc:spChg>
        <pc:spChg chg="del">
          <ac:chgData name="Hoiem, Derek W" userId="08a2a5d7-ecbe-4300-b3e9-ea7b21108f06" providerId="ADAL" clId="{56B97E5F-FBF2-4CA1-AC83-62102CBE087E}" dt="2025-10-27T02:30:58.938" v="353" actId="478"/>
          <ac:spMkLst>
            <pc:docMk/>
            <pc:sldMk cId="3926118572" sldId="797"/>
            <ac:spMk id="3" creationId="{2D1848C3-3DDF-4A82-C852-0CDC5F272D9B}"/>
          </ac:spMkLst>
        </pc:spChg>
        <pc:spChg chg="add mod">
          <ac:chgData name="Hoiem, Derek W" userId="08a2a5d7-ecbe-4300-b3e9-ea7b21108f06" providerId="ADAL" clId="{56B97E5F-FBF2-4CA1-AC83-62102CBE087E}" dt="2025-10-27T03:02:07.163" v="1055" actId="1076"/>
          <ac:spMkLst>
            <pc:docMk/>
            <pc:sldMk cId="3926118572" sldId="797"/>
            <ac:spMk id="4" creationId="{A907E578-338E-02A3-30E6-A8C6E75F752F}"/>
          </ac:spMkLst>
        </pc:spChg>
        <pc:spChg chg="add mod">
          <ac:chgData name="Hoiem, Derek W" userId="08a2a5d7-ecbe-4300-b3e9-ea7b21108f06" providerId="ADAL" clId="{56B97E5F-FBF2-4CA1-AC83-62102CBE087E}" dt="2025-10-27T03:02:07.163" v="1055" actId="1076"/>
          <ac:spMkLst>
            <pc:docMk/>
            <pc:sldMk cId="3926118572" sldId="797"/>
            <ac:spMk id="5" creationId="{CEACA5CC-65C8-10D5-00A7-69F811DFEAB2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6" creationId="{BE52A72D-857C-D83D-E898-02839B65B4B8}"/>
          </ac:spMkLst>
        </pc:spChg>
        <pc:spChg chg="add mod">
          <ac:chgData name="Hoiem, Derek W" userId="08a2a5d7-ecbe-4300-b3e9-ea7b21108f06" providerId="ADAL" clId="{56B97E5F-FBF2-4CA1-AC83-62102CBE087E}" dt="2025-10-27T02:59:52.522" v="921" actId="255"/>
          <ac:spMkLst>
            <pc:docMk/>
            <pc:sldMk cId="3926118572" sldId="797"/>
            <ac:spMk id="7" creationId="{AFE48B7D-3496-3381-EB6E-E67413F877AA}"/>
          </ac:spMkLst>
        </pc:spChg>
        <pc:spChg chg="add mod">
          <ac:chgData name="Hoiem, Derek W" userId="08a2a5d7-ecbe-4300-b3e9-ea7b21108f06" providerId="ADAL" clId="{56B97E5F-FBF2-4CA1-AC83-62102CBE087E}" dt="2025-10-27T02:59:52.522" v="921" actId="255"/>
          <ac:spMkLst>
            <pc:docMk/>
            <pc:sldMk cId="3926118572" sldId="797"/>
            <ac:spMk id="8" creationId="{F2DBFDCD-D149-84B2-6F1C-035CBE499148}"/>
          </ac:spMkLst>
        </pc:spChg>
        <pc:spChg chg="add del mod">
          <ac:chgData name="Hoiem, Derek W" userId="08a2a5d7-ecbe-4300-b3e9-ea7b21108f06" providerId="ADAL" clId="{56B97E5F-FBF2-4CA1-AC83-62102CBE087E}" dt="2025-10-27T02:43:21.359" v="655" actId="478"/>
          <ac:spMkLst>
            <pc:docMk/>
            <pc:sldMk cId="3926118572" sldId="797"/>
            <ac:spMk id="9" creationId="{E94C8B42-6FF2-2298-B292-9239B88B5159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10" creationId="{08E26FCA-51B8-461F-D539-B05AD5DE3A72}"/>
          </ac:spMkLst>
        </pc:spChg>
        <pc:spChg chg="add del mod">
          <ac:chgData name="Hoiem, Derek W" userId="08a2a5d7-ecbe-4300-b3e9-ea7b21108f06" providerId="ADAL" clId="{56B97E5F-FBF2-4CA1-AC83-62102CBE087E}" dt="2025-10-27T02:37:19.847" v="534" actId="478"/>
          <ac:spMkLst>
            <pc:docMk/>
            <pc:sldMk cId="3926118572" sldId="797"/>
            <ac:spMk id="11" creationId="{60E8EAC1-E229-0A2E-DC8C-B57B992DE792}"/>
          </ac:spMkLst>
        </pc:spChg>
        <pc:spChg chg="add del mod">
          <ac:chgData name="Hoiem, Derek W" userId="08a2a5d7-ecbe-4300-b3e9-ea7b21108f06" providerId="ADAL" clId="{56B97E5F-FBF2-4CA1-AC83-62102CBE087E}" dt="2025-10-27T02:34:25.651" v="421" actId="478"/>
          <ac:spMkLst>
            <pc:docMk/>
            <pc:sldMk cId="3926118572" sldId="797"/>
            <ac:spMk id="12" creationId="{CFA847E3-E84E-046E-E656-A7DE8B5929D8}"/>
          </ac:spMkLst>
        </pc:spChg>
        <pc:spChg chg="add mod">
          <ac:chgData name="Hoiem, Derek W" userId="08a2a5d7-ecbe-4300-b3e9-ea7b21108f06" providerId="ADAL" clId="{56B97E5F-FBF2-4CA1-AC83-62102CBE087E}" dt="2025-10-27T02:59:03.830" v="912" actId="1035"/>
          <ac:spMkLst>
            <pc:docMk/>
            <pc:sldMk cId="3926118572" sldId="797"/>
            <ac:spMk id="13" creationId="{D2F7E665-4CB3-CC67-FCC6-1BA0BDDB8FD9}"/>
          </ac:spMkLst>
        </pc:spChg>
        <pc:spChg chg="add mod">
          <ac:chgData name="Hoiem, Derek W" userId="08a2a5d7-ecbe-4300-b3e9-ea7b21108f06" providerId="ADAL" clId="{56B97E5F-FBF2-4CA1-AC83-62102CBE087E}" dt="2025-10-27T02:59:03.830" v="912" actId="1035"/>
          <ac:spMkLst>
            <pc:docMk/>
            <pc:sldMk cId="3926118572" sldId="797"/>
            <ac:spMk id="14" creationId="{E2C383E7-98B7-A208-DB25-77137CC1D488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15" creationId="{E6B334DC-5727-65BB-ACFB-696D18AFF8E7}"/>
          </ac:spMkLst>
        </pc:spChg>
        <pc:spChg chg="add mod">
          <ac:chgData name="Hoiem, Derek W" userId="08a2a5d7-ecbe-4300-b3e9-ea7b21108f06" providerId="ADAL" clId="{56B97E5F-FBF2-4CA1-AC83-62102CBE087E}" dt="2025-10-27T02:58:46.657" v="903" actId="1076"/>
          <ac:spMkLst>
            <pc:docMk/>
            <pc:sldMk cId="3926118572" sldId="797"/>
            <ac:spMk id="16" creationId="{18CA39B5-3727-76A2-DEAE-EB1A7D63CC5F}"/>
          </ac:spMkLst>
        </pc:spChg>
        <pc:spChg chg="add mod">
          <ac:chgData name="Hoiem, Derek W" userId="08a2a5d7-ecbe-4300-b3e9-ea7b21108f06" providerId="ADAL" clId="{56B97E5F-FBF2-4CA1-AC83-62102CBE087E}" dt="2025-10-27T02:58:46.657" v="903" actId="1076"/>
          <ac:spMkLst>
            <pc:docMk/>
            <pc:sldMk cId="3926118572" sldId="797"/>
            <ac:spMk id="17" creationId="{FEB3C4F9-8BFB-3738-58D1-966D7E834114}"/>
          </ac:spMkLst>
        </pc:spChg>
        <pc:spChg chg="add mod">
          <ac:chgData name="Hoiem, Derek W" userId="08a2a5d7-ecbe-4300-b3e9-ea7b21108f06" providerId="ADAL" clId="{56B97E5F-FBF2-4CA1-AC83-62102CBE087E}" dt="2025-10-27T02:58:46.657" v="903" actId="1076"/>
          <ac:spMkLst>
            <pc:docMk/>
            <pc:sldMk cId="3926118572" sldId="797"/>
            <ac:spMk id="18" creationId="{42338856-4844-6855-0965-5CB647337A4E}"/>
          </ac:spMkLst>
        </pc:spChg>
        <pc:spChg chg="add del mod">
          <ac:chgData name="Hoiem, Derek W" userId="08a2a5d7-ecbe-4300-b3e9-ea7b21108f06" providerId="ADAL" clId="{56B97E5F-FBF2-4CA1-AC83-62102CBE087E}" dt="2025-10-27T02:38:21.598" v="550"/>
          <ac:spMkLst>
            <pc:docMk/>
            <pc:sldMk cId="3926118572" sldId="797"/>
            <ac:spMk id="19" creationId="{6D56C7B4-0C6D-5AFC-EA4F-511EF8A22661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20" creationId="{D21DD195-154C-3D85-BBEC-97BE72F95678}"/>
          </ac:spMkLst>
        </pc:spChg>
        <pc:spChg chg="add mod">
          <ac:chgData name="Hoiem, Derek W" userId="08a2a5d7-ecbe-4300-b3e9-ea7b21108f06" providerId="ADAL" clId="{56B97E5F-FBF2-4CA1-AC83-62102CBE087E}" dt="2025-10-27T02:59:57.616" v="922" actId="1076"/>
          <ac:spMkLst>
            <pc:docMk/>
            <pc:sldMk cId="3926118572" sldId="797"/>
            <ac:spMk id="21" creationId="{15410416-3ADA-467C-992F-12AAE7A6FEB4}"/>
          </ac:spMkLst>
        </pc:spChg>
        <pc:spChg chg="add del mod">
          <ac:chgData name="Hoiem, Derek W" userId="08a2a5d7-ecbe-4300-b3e9-ea7b21108f06" providerId="ADAL" clId="{56B97E5F-FBF2-4CA1-AC83-62102CBE087E}" dt="2025-10-27T02:51:15.950" v="762" actId="478"/>
          <ac:spMkLst>
            <pc:docMk/>
            <pc:sldMk cId="3926118572" sldId="797"/>
            <ac:spMk id="22" creationId="{7713BA4E-8B6E-1449-24F5-D52C6A684FD7}"/>
          </ac:spMkLst>
        </pc:spChg>
        <pc:spChg chg="add mod">
          <ac:chgData name="Hoiem, Derek W" userId="08a2a5d7-ecbe-4300-b3e9-ea7b21108f06" providerId="ADAL" clId="{56B97E5F-FBF2-4CA1-AC83-62102CBE087E}" dt="2025-10-27T02:58:46.657" v="903" actId="1076"/>
          <ac:spMkLst>
            <pc:docMk/>
            <pc:sldMk cId="3926118572" sldId="797"/>
            <ac:spMk id="23" creationId="{04504AE0-AB25-2964-57E5-21E76958173E}"/>
          </ac:spMkLst>
        </pc:spChg>
        <pc:spChg chg="add mod">
          <ac:chgData name="Hoiem, Derek W" userId="08a2a5d7-ecbe-4300-b3e9-ea7b21108f06" providerId="ADAL" clId="{56B97E5F-FBF2-4CA1-AC83-62102CBE087E}" dt="2025-10-27T03:02:40.936" v="1063" actId="1076"/>
          <ac:spMkLst>
            <pc:docMk/>
            <pc:sldMk cId="3926118572" sldId="797"/>
            <ac:spMk id="27" creationId="{20E06CFD-7120-F4A7-3F58-DE6CA8BC6E05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34" creationId="{08CE7856-8423-D6AD-C835-CBC5D55FAF97}"/>
          </ac:spMkLst>
        </pc:spChg>
        <pc:spChg chg="add mod">
          <ac:chgData name="Hoiem, Derek W" userId="08a2a5d7-ecbe-4300-b3e9-ea7b21108f06" providerId="ADAL" clId="{56B97E5F-FBF2-4CA1-AC83-62102CBE087E}" dt="2025-10-27T02:59:03.830" v="912" actId="1035"/>
          <ac:spMkLst>
            <pc:docMk/>
            <pc:sldMk cId="3926118572" sldId="797"/>
            <ac:spMk id="35" creationId="{9B3ECB7C-D669-EC72-4EE3-FA988D533C3C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37" creationId="{A7BDC71A-57D0-41B6-DAEE-A506E122ED01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38" creationId="{590B519A-E256-B53E-766C-3161F4EBFF01}"/>
          </ac:spMkLst>
        </pc:spChg>
        <pc:spChg chg="add mod">
          <ac:chgData name="Hoiem, Derek W" userId="08a2a5d7-ecbe-4300-b3e9-ea7b21108f06" providerId="ADAL" clId="{56B97E5F-FBF2-4CA1-AC83-62102CBE087E}" dt="2025-10-27T03:01:53.859" v="1052" actId="1076"/>
          <ac:spMkLst>
            <pc:docMk/>
            <pc:sldMk cId="3926118572" sldId="797"/>
            <ac:spMk id="39" creationId="{394126D5-2B6B-0AF3-CEB0-DE2C119C01F1}"/>
          </ac:spMkLst>
        </pc:spChg>
        <pc:spChg chg="add mod">
          <ac:chgData name="Hoiem, Derek W" userId="08a2a5d7-ecbe-4300-b3e9-ea7b21108f06" providerId="ADAL" clId="{56B97E5F-FBF2-4CA1-AC83-62102CBE087E}" dt="2025-10-27T03:00:39.686" v="926" actId="1076"/>
          <ac:spMkLst>
            <pc:docMk/>
            <pc:sldMk cId="3926118572" sldId="797"/>
            <ac:spMk id="40" creationId="{B26ED384-CDAF-579E-B599-5D432D083E41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41" creationId="{A450E3C2-9A9F-F87C-3AA1-0AE41F0881E3}"/>
          </ac:spMkLst>
        </pc:spChg>
        <pc:spChg chg="add mod">
          <ac:chgData name="Hoiem, Derek W" userId="08a2a5d7-ecbe-4300-b3e9-ea7b21108f06" providerId="ADAL" clId="{56B97E5F-FBF2-4CA1-AC83-62102CBE087E}" dt="2025-10-27T02:58:46.657" v="903" actId="1076"/>
          <ac:spMkLst>
            <pc:docMk/>
            <pc:sldMk cId="3926118572" sldId="797"/>
            <ac:spMk id="42" creationId="{B23C5786-6650-2E56-7D02-D6D7C31F1BCF}"/>
          </ac:spMkLst>
        </pc:spChg>
        <pc:spChg chg="add mod">
          <ac:chgData name="Hoiem, Derek W" userId="08a2a5d7-ecbe-4300-b3e9-ea7b21108f06" providerId="ADAL" clId="{56B97E5F-FBF2-4CA1-AC83-62102CBE087E}" dt="2025-10-27T02:58:53.408" v="905" actId="1076"/>
          <ac:spMkLst>
            <pc:docMk/>
            <pc:sldMk cId="3926118572" sldId="797"/>
            <ac:spMk id="43" creationId="{951A2E77-E5A8-6309-1896-E9F9DE9596FD}"/>
          </ac:spMkLst>
        </pc:spChg>
        <pc:spChg chg="add mod">
          <ac:chgData name="Hoiem, Derek W" userId="08a2a5d7-ecbe-4300-b3e9-ea7b21108f06" providerId="ADAL" clId="{56B97E5F-FBF2-4CA1-AC83-62102CBE087E}" dt="2025-10-27T03:02:24.922" v="1057" actId="1076"/>
          <ac:spMkLst>
            <pc:docMk/>
            <pc:sldMk cId="3926118572" sldId="797"/>
            <ac:spMk id="44" creationId="{1445CCFD-A66C-0AD1-4D60-435FB02391DB}"/>
          </ac:spMkLst>
        </pc:spChg>
        <pc:cxnChg chg="add mod">
          <ac:chgData name="Hoiem, Derek W" userId="08a2a5d7-ecbe-4300-b3e9-ea7b21108f06" providerId="ADAL" clId="{56B97E5F-FBF2-4CA1-AC83-62102CBE087E}" dt="2025-10-27T02:58:46.657" v="903" actId="1076"/>
          <ac:cxnSpMkLst>
            <pc:docMk/>
            <pc:sldMk cId="3926118572" sldId="797"/>
            <ac:cxnSpMk id="25" creationId="{3A6B9E68-3759-C50C-9E7A-E73D19F2F753}"/>
          </ac:cxnSpMkLst>
        </pc:cxnChg>
        <pc:cxnChg chg="add mod">
          <ac:chgData name="Hoiem, Derek W" userId="08a2a5d7-ecbe-4300-b3e9-ea7b21108f06" providerId="ADAL" clId="{56B97E5F-FBF2-4CA1-AC83-62102CBE087E}" dt="2025-10-27T02:59:59.391" v="923" actId="1076"/>
          <ac:cxnSpMkLst>
            <pc:docMk/>
            <pc:sldMk cId="3926118572" sldId="797"/>
            <ac:cxnSpMk id="26" creationId="{F457231F-3B8E-BCDA-93BC-C8271192A1EE}"/>
          </ac:cxnSpMkLst>
        </pc:cxnChg>
        <pc:cxnChg chg="add mod">
          <ac:chgData name="Hoiem, Derek W" userId="08a2a5d7-ecbe-4300-b3e9-ea7b21108f06" providerId="ADAL" clId="{56B97E5F-FBF2-4CA1-AC83-62102CBE087E}" dt="2025-10-27T03:02:33.045" v="1060" actId="14100"/>
          <ac:cxnSpMkLst>
            <pc:docMk/>
            <pc:sldMk cId="3926118572" sldId="797"/>
            <ac:cxnSpMk id="28" creationId="{07DE5B2B-A9C0-EE70-11B4-B7E645F0BEFE}"/>
          </ac:cxnSpMkLst>
        </pc:cxnChg>
        <pc:cxnChg chg="add mod">
          <ac:chgData name="Hoiem, Derek W" userId="08a2a5d7-ecbe-4300-b3e9-ea7b21108f06" providerId="ADAL" clId="{56B97E5F-FBF2-4CA1-AC83-62102CBE087E}" dt="2025-10-27T02:51:22.909" v="763" actId="404"/>
          <ac:cxnSpMkLst>
            <pc:docMk/>
            <pc:sldMk cId="3926118572" sldId="797"/>
            <ac:cxnSpMk id="30" creationId="{F854930C-6F7F-878B-4DA6-0A4D6FFAA4AB}"/>
          </ac:cxnSpMkLst>
        </pc:cxnChg>
      </pc:sldChg>
      <pc:sldChg chg="addSp delSp modSp add del mod">
        <pc:chgData name="Hoiem, Derek W" userId="08a2a5d7-ecbe-4300-b3e9-ea7b21108f06" providerId="ADAL" clId="{56B97E5F-FBF2-4CA1-AC83-62102CBE087E}" dt="2025-10-27T03:06:45.264" v="1090" actId="2696"/>
        <pc:sldMkLst>
          <pc:docMk/>
          <pc:sldMk cId="1928008185" sldId="798"/>
        </pc:sldMkLst>
        <pc:spChg chg="add del">
          <ac:chgData name="Hoiem, Derek W" userId="08a2a5d7-ecbe-4300-b3e9-ea7b21108f06" providerId="ADAL" clId="{56B97E5F-FBF2-4CA1-AC83-62102CBE087E}" dt="2025-10-27T03:03:17.476" v="1066" actId="478"/>
          <ac:spMkLst>
            <pc:docMk/>
            <pc:sldMk cId="1928008185" sldId="798"/>
            <ac:spMk id="3" creationId="{F17F6869-D0C6-D7A6-7BE1-671992C2E64E}"/>
          </ac:spMkLst>
        </pc:spChg>
        <pc:spChg chg="add del mod">
          <ac:chgData name="Hoiem, Derek W" userId="08a2a5d7-ecbe-4300-b3e9-ea7b21108f06" providerId="ADAL" clId="{56B97E5F-FBF2-4CA1-AC83-62102CBE087E}" dt="2025-10-27T03:04:01.215" v="1072" actId="478"/>
          <ac:spMkLst>
            <pc:docMk/>
            <pc:sldMk cId="1928008185" sldId="798"/>
            <ac:spMk id="9" creationId="{4D6E2BFC-A166-5507-511F-8CA7A05496CE}"/>
          </ac:spMkLst>
        </pc:spChg>
        <pc:spChg chg="add del mod">
          <ac:chgData name="Hoiem, Derek W" userId="08a2a5d7-ecbe-4300-b3e9-ea7b21108f06" providerId="ADAL" clId="{56B97E5F-FBF2-4CA1-AC83-62102CBE087E}" dt="2025-10-27T03:04:01.217" v="1074"/>
          <ac:spMkLst>
            <pc:docMk/>
            <pc:sldMk cId="1928008185" sldId="798"/>
            <ac:spMk id="11" creationId="{8A4D53B3-F3F5-23D4-17EA-312492C1971D}"/>
          </ac:spMkLst>
        </pc:spChg>
        <pc:spChg chg="add mod">
          <ac:chgData name="Hoiem, Derek W" userId="08a2a5d7-ecbe-4300-b3e9-ea7b21108f06" providerId="ADAL" clId="{56B97E5F-FBF2-4CA1-AC83-62102CBE087E}" dt="2025-10-27T03:04:34" v="1079" actId="207"/>
          <ac:spMkLst>
            <pc:docMk/>
            <pc:sldMk cId="1928008185" sldId="798"/>
            <ac:spMk id="12" creationId="{322E03F7-8800-CDAE-FB75-4F3ECE99B0CD}"/>
          </ac:spMkLst>
        </pc:spChg>
        <pc:spChg chg="add mod">
          <ac:chgData name="Hoiem, Derek W" userId="08a2a5d7-ecbe-4300-b3e9-ea7b21108f06" providerId="ADAL" clId="{56B97E5F-FBF2-4CA1-AC83-62102CBE087E}" dt="2025-10-27T03:04:50.155" v="1085" actId="14100"/>
          <ac:spMkLst>
            <pc:docMk/>
            <pc:sldMk cId="1928008185" sldId="798"/>
            <ac:spMk id="19" creationId="{4A11DE2C-7DAA-17A9-342C-C391F3607B7F}"/>
          </ac:spMkLst>
        </pc:spChg>
      </pc:sldChg>
      <pc:sldChg chg="addSp delSp modSp add mod modTransition">
        <pc:chgData name="Hoiem, Derek W" userId="08a2a5d7-ecbe-4300-b3e9-ea7b21108f06" providerId="ADAL" clId="{56B97E5F-FBF2-4CA1-AC83-62102CBE087E}" dt="2025-10-27T20:06:21.863" v="1745"/>
        <pc:sldMkLst>
          <pc:docMk/>
          <pc:sldMk cId="4105863093" sldId="798"/>
        </pc:sldMkLst>
        <pc:spChg chg="add mod">
          <ac:chgData name="Hoiem, Derek W" userId="08a2a5d7-ecbe-4300-b3e9-ea7b21108f06" providerId="ADAL" clId="{56B97E5F-FBF2-4CA1-AC83-62102CBE087E}" dt="2025-10-27T03:09:31.691" v="1186" actId="1076"/>
          <ac:spMkLst>
            <pc:docMk/>
            <pc:sldMk cId="4105863093" sldId="798"/>
            <ac:spMk id="3" creationId="{89935300-B822-ADBF-DFBB-5A799DD3256E}"/>
          </ac:spMkLst>
        </pc:spChg>
        <pc:spChg chg="add mod">
          <ac:chgData name="Hoiem, Derek W" userId="08a2a5d7-ecbe-4300-b3e9-ea7b21108f06" providerId="ADAL" clId="{56B97E5F-FBF2-4CA1-AC83-62102CBE087E}" dt="2025-10-27T03:10:31.842" v="1206" actId="1076"/>
          <ac:spMkLst>
            <pc:docMk/>
            <pc:sldMk cId="4105863093" sldId="798"/>
            <ac:spMk id="9" creationId="{0B1450C0-45AA-6AB3-AC08-E34C48643A06}"/>
          </ac:spMkLst>
        </pc:spChg>
        <pc:spChg chg="add del">
          <ac:chgData name="Hoiem, Derek W" userId="08a2a5d7-ecbe-4300-b3e9-ea7b21108f06" providerId="ADAL" clId="{56B97E5F-FBF2-4CA1-AC83-62102CBE087E}" dt="2025-10-27T20:02:26.583" v="1713" actId="478"/>
          <ac:spMkLst>
            <pc:docMk/>
            <pc:sldMk cId="4105863093" sldId="798"/>
            <ac:spMk id="12" creationId="{322E03F7-8800-CDAE-FB75-4F3ECE99B0CD}"/>
          </ac:spMkLst>
        </pc:spChg>
        <pc:spChg chg="mod">
          <ac:chgData name="Hoiem, Derek W" userId="08a2a5d7-ecbe-4300-b3e9-ea7b21108f06" providerId="ADAL" clId="{56B97E5F-FBF2-4CA1-AC83-62102CBE087E}" dt="2025-10-27T20:02:30.809" v="1715" actId="6549"/>
          <ac:spMkLst>
            <pc:docMk/>
            <pc:sldMk cId="4105863093" sldId="798"/>
            <ac:spMk id="16" creationId="{5B1C9DEF-924A-53DA-51C7-123EDC9DC5EE}"/>
          </ac:spMkLst>
        </pc:spChg>
        <pc:spChg chg="del mod">
          <ac:chgData name="Hoiem, Derek W" userId="08a2a5d7-ecbe-4300-b3e9-ea7b21108f06" providerId="ADAL" clId="{56B97E5F-FBF2-4CA1-AC83-62102CBE087E}" dt="2025-10-27T20:06:10.481" v="1740" actId="478"/>
          <ac:spMkLst>
            <pc:docMk/>
            <pc:sldMk cId="4105863093" sldId="798"/>
            <ac:spMk id="19" creationId="{4A11DE2C-7DAA-17A9-342C-C391F3607B7F}"/>
          </ac:spMkLst>
        </pc:spChg>
        <pc:spChg chg="mod">
          <ac:chgData name="Hoiem, Derek W" userId="08a2a5d7-ecbe-4300-b3e9-ea7b21108f06" providerId="ADAL" clId="{56B97E5F-FBF2-4CA1-AC83-62102CBE087E}" dt="2025-10-27T20:06:18.056" v="1744"/>
          <ac:spMkLst>
            <pc:docMk/>
            <pc:sldMk cId="4105863093" sldId="798"/>
            <ac:spMk id="20" creationId="{00F96BA1-2F20-C85E-298C-6228E0DA32BA}"/>
          </ac:spMkLst>
        </pc:spChg>
        <pc:spChg chg="add mod">
          <ac:chgData name="Hoiem, Derek W" userId="08a2a5d7-ecbe-4300-b3e9-ea7b21108f06" providerId="ADAL" clId="{56B97E5F-FBF2-4CA1-AC83-62102CBE087E}" dt="2025-10-27T20:02:32.978" v="1716"/>
          <ac:spMkLst>
            <pc:docMk/>
            <pc:sldMk cId="4105863093" sldId="798"/>
            <ac:spMk id="22" creationId="{032A086F-9A0D-5285-9DD8-6655E237EA0E}"/>
          </ac:spMkLst>
        </pc:spChg>
        <pc:spChg chg="add mod">
          <ac:chgData name="Hoiem, Derek W" userId="08a2a5d7-ecbe-4300-b3e9-ea7b21108f06" providerId="ADAL" clId="{56B97E5F-FBF2-4CA1-AC83-62102CBE087E}" dt="2025-10-27T20:06:21.863" v="1745"/>
          <ac:spMkLst>
            <pc:docMk/>
            <pc:sldMk cId="4105863093" sldId="798"/>
            <ac:spMk id="24" creationId="{608A5311-6562-3942-8294-6ED9287DA867}"/>
          </ac:spMkLst>
        </pc:spChg>
        <pc:cxnChg chg="add mod">
          <ac:chgData name="Hoiem, Derek W" userId="08a2a5d7-ecbe-4300-b3e9-ea7b21108f06" providerId="ADAL" clId="{56B97E5F-FBF2-4CA1-AC83-62102CBE087E}" dt="2025-10-27T03:10:31.842" v="1206" actId="1076"/>
          <ac:cxnSpMkLst>
            <pc:docMk/>
            <pc:sldMk cId="4105863093" sldId="798"/>
            <ac:cxnSpMk id="11" creationId="{A4509021-17D8-4AF4-16DA-0F7204B67371}"/>
          </ac:cxnSpMkLst>
        </pc:cxnChg>
      </pc:sldChg>
      <pc:sldChg chg="delSp add del mod">
        <pc:chgData name="Hoiem, Derek W" userId="08a2a5d7-ecbe-4300-b3e9-ea7b21108f06" providerId="ADAL" clId="{56B97E5F-FBF2-4CA1-AC83-62102CBE087E}" dt="2025-10-27T03:06:45.264" v="1090" actId="2696"/>
        <pc:sldMkLst>
          <pc:docMk/>
          <pc:sldMk cId="783543246" sldId="799"/>
        </pc:sldMkLst>
        <pc:spChg chg="del">
          <ac:chgData name="Hoiem, Derek W" userId="08a2a5d7-ecbe-4300-b3e9-ea7b21108f06" providerId="ADAL" clId="{56B97E5F-FBF2-4CA1-AC83-62102CBE087E}" dt="2025-10-27T03:04:58.899" v="1087" actId="478"/>
          <ac:spMkLst>
            <pc:docMk/>
            <pc:sldMk cId="783543246" sldId="799"/>
            <ac:spMk id="12" creationId="{6502FBD6-D8E0-490B-9A85-675052F1807D}"/>
          </ac:spMkLst>
        </pc:spChg>
      </pc:sldChg>
      <pc:sldChg chg="addSp delSp modSp add mod modTransition">
        <pc:chgData name="Hoiem, Derek W" userId="08a2a5d7-ecbe-4300-b3e9-ea7b21108f06" providerId="ADAL" clId="{56B97E5F-FBF2-4CA1-AC83-62102CBE087E}" dt="2025-10-27T20:06:37.087" v="1751"/>
        <pc:sldMkLst>
          <pc:docMk/>
          <pc:sldMk cId="1104578419" sldId="799"/>
        </pc:sldMkLst>
        <pc:spChg chg="add mod">
          <ac:chgData name="Hoiem, Derek W" userId="08a2a5d7-ecbe-4300-b3e9-ea7b21108f06" providerId="ADAL" clId="{56B97E5F-FBF2-4CA1-AC83-62102CBE087E}" dt="2025-10-27T03:09:50.361" v="1196" actId="20577"/>
          <ac:spMkLst>
            <pc:docMk/>
            <pc:sldMk cId="1104578419" sldId="799"/>
            <ac:spMk id="3" creationId="{0917A0F5-3326-0E33-EEDA-CAD7A9CC63F1}"/>
          </ac:spMkLst>
        </pc:spChg>
        <pc:spChg chg="add mod">
          <ac:chgData name="Hoiem, Derek W" userId="08a2a5d7-ecbe-4300-b3e9-ea7b21108f06" providerId="ADAL" clId="{56B97E5F-FBF2-4CA1-AC83-62102CBE087E}" dt="2025-10-27T20:06:37.087" v="1751"/>
          <ac:spMkLst>
            <pc:docMk/>
            <pc:sldMk cId="1104578419" sldId="799"/>
            <ac:spMk id="9" creationId="{46891A5E-B7A1-9661-C73C-32E96CD14BD4}"/>
          </ac:spMkLst>
        </pc:spChg>
        <pc:spChg chg="mod">
          <ac:chgData name="Hoiem, Derek W" userId="08a2a5d7-ecbe-4300-b3e9-ea7b21108f06" providerId="ADAL" clId="{56B97E5F-FBF2-4CA1-AC83-62102CBE087E}" dt="2025-10-27T20:02:16.977" v="1710" actId="6549"/>
          <ac:spMkLst>
            <pc:docMk/>
            <pc:sldMk cId="1104578419" sldId="799"/>
            <ac:spMk id="16" creationId="{3202898C-E4C8-04AA-F409-19DFE1ED825F}"/>
          </ac:spMkLst>
        </pc:spChg>
        <pc:spChg chg="add del">
          <ac:chgData name="Hoiem, Derek W" userId="08a2a5d7-ecbe-4300-b3e9-ea7b21108f06" providerId="ADAL" clId="{56B97E5F-FBF2-4CA1-AC83-62102CBE087E}" dt="2025-10-27T20:06:24.492" v="1746" actId="478"/>
          <ac:spMkLst>
            <pc:docMk/>
            <pc:sldMk cId="1104578419" sldId="799"/>
            <ac:spMk id="19" creationId="{E7B7A3A6-E66F-7CC6-9CCF-175C189F2A28}"/>
          </ac:spMkLst>
        </pc:spChg>
        <pc:spChg chg="mod">
          <ac:chgData name="Hoiem, Derek W" userId="08a2a5d7-ecbe-4300-b3e9-ea7b21108f06" providerId="ADAL" clId="{56B97E5F-FBF2-4CA1-AC83-62102CBE087E}" dt="2025-10-27T20:06:33.340" v="1750"/>
          <ac:spMkLst>
            <pc:docMk/>
            <pc:sldMk cId="1104578419" sldId="799"/>
            <ac:spMk id="20" creationId="{F52AE9CB-A56D-4946-0EB5-E07A227AE3D0}"/>
          </ac:spMkLst>
        </pc:spChg>
        <pc:spChg chg="del">
          <ac:chgData name="Hoiem, Derek W" userId="08a2a5d7-ecbe-4300-b3e9-ea7b21108f06" providerId="ADAL" clId="{56B97E5F-FBF2-4CA1-AC83-62102CBE087E}" dt="2025-10-27T03:09:56.182" v="1197" actId="478"/>
          <ac:spMkLst>
            <pc:docMk/>
            <pc:sldMk cId="1104578419" sldId="799"/>
            <ac:spMk id="27" creationId="{BB2B894E-AD1F-A777-DD9E-9CA73BB775DC}"/>
          </ac:spMkLst>
        </pc:spChg>
        <pc:cxnChg chg="del">
          <ac:chgData name="Hoiem, Derek W" userId="08a2a5d7-ecbe-4300-b3e9-ea7b21108f06" providerId="ADAL" clId="{56B97E5F-FBF2-4CA1-AC83-62102CBE087E}" dt="2025-10-27T03:09:56.182" v="1197" actId="478"/>
          <ac:cxnSpMkLst>
            <pc:docMk/>
            <pc:sldMk cId="1104578419" sldId="799"/>
            <ac:cxnSpMk id="28" creationId="{BA0A0D3B-CD7C-7602-14D4-B028F5EBD31D}"/>
          </ac:cxnSpMkLst>
        </pc:cxnChg>
      </pc:sldChg>
      <pc:sldChg chg="addSp delSp modSp add mod modTransition">
        <pc:chgData name="Hoiem, Derek W" userId="08a2a5d7-ecbe-4300-b3e9-ea7b21108f06" providerId="ADAL" clId="{56B97E5F-FBF2-4CA1-AC83-62102CBE087E}" dt="2025-10-27T20:05:14.256" v="1726"/>
        <pc:sldMkLst>
          <pc:docMk/>
          <pc:sldMk cId="154735067" sldId="800"/>
        </pc:sldMkLst>
        <pc:spChg chg="add del mod">
          <ac:chgData name="Hoiem, Derek W" userId="08a2a5d7-ecbe-4300-b3e9-ea7b21108f06" providerId="ADAL" clId="{56B97E5F-FBF2-4CA1-AC83-62102CBE087E}" dt="2025-10-27T03:10:25.237" v="1204" actId="21"/>
          <ac:spMkLst>
            <pc:docMk/>
            <pc:sldMk cId="154735067" sldId="800"/>
            <ac:spMk id="3" creationId="{0B1450C0-45AA-6AB3-AC08-E34C48643A06}"/>
          </ac:spMkLst>
        </pc:spChg>
        <pc:spChg chg="mod">
          <ac:chgData name="Hoiem, Derek W" userId="08a2a5d7-ecbe-4300-b3e9-ea7b21108f06" providerId="ADAL" clId="{56B97E5F-FBF2-4CA1-AC83-62102CBE087E}" dt="2025-10-27T20:02:45.848" v="1722" actId="6549"/>
          <ac:spMkLst>
            <pc:docMk/>
            <pc:sldMk cId="154735067" sldId="800"/>
            <ac:spMk id="16" creationId="{D38C139E-DFB3-2FEE-3716-8E60BFD367AC}"/>
          </ac:spMkLst>
        </pc:spChg>
        <pc:spChg chg="add mod">
          <ac:chgData name="Hoiem, Derek W" userId="08a2a5d7-ecbe-4300-b3e9-ea7b21108f06" providerId="ADAL" clId="{56B97E5F-FBF2-4CA1-AC83-62102CBE087E}" dt="2025-10-27T03:18:02.016" v="1379"/>
          <ac:spMkLst>
            <pc:docMk/>
            <pc:sldMk cId="154735067" sldId="800"/>
            <ac:spMk id="19" creationId="{A40C40A0-3252-DBC0-FC82-CE9ABCE4B8A2}"/>
          </ac:spMkLst>
        </pc:spChg>
        <pc:spChg chg="mod">
          <ac:chgData name="Hoiem, Derek W" userId="08a2a5d7-ecbe-4300-b3e9-ea7b21108f06" providerId="ADAL" clId="{56B97E5F-FBF2-4CA1-AC83-62102CBE087E}" dt="2025-10-27T20:05:14.256" v="1726"/>
          <ac:spMkLst>
            <pc:docMk/>
            <pc:sldMk cId="154735067" sldId="800"/>
            <ac:spMk id="20" creationId="{87CFCE47-E781-D5CF-BFAE-D3C87470A34B}"/>
          </ac:spMkLst>
        </pc:spChg>
        <pc:spChg chg="del">
          <ac:chgData name="Hoiem, Derek W" userId="08a2a5d7-ecbe-4300-b3e9-ea7b21108f06" providerId="ADAL" clId="{56B97E5F-FBF2-4CA1-AC83-62102CBE087E}" dt="2025-10-27T03:12:33.842" v="1231" actId="478"/>
          <ac:spMkLst>
            <pc:docMk/>
            <pc:sldMk cId="154735067" sldId="800"/>
            <ac:spMk id="21" creationId="{88864B81-A371-8619-A9D0-183A11756772}"/>
          </ac:spMkLst>
        </pc:spChg>
        <pc:spChg chg="del">
          <ac:chgData name="Hoiem, Derek W" userId="08a2a5d7-ecbe-4300-b3e9-ea7b21108f06" providerId="ADAL" clId="{56B97E5F-FBF2-4CA1-AC83-62102CBE087E}" dt="2025-10-27T03:12:32.139" v="1230" actId="478"/>
          <ac:spMkLst>
            <pc:docMk/>
            <pc:sldMk cId="154735067" sldId="800"/>
            <ac:spMk id="23" creationId="{2FD85C54-2E69-4FDC-A4B7-D000967F8E49}"/>
          </ac:spMkLst>
        </pc:spChg>
        <pc:spChg chg="del">
          <ac:chgData name="Hoiem, Derek W" userId="08a2a5d7-ecbe-4300-b3e9-ea7b21108f06" providerId="ADAL" clId="{56B97E5F-FBF2-4CA1-AC83-62102CBE087E}" dt="2025-10-27T03:12:28.173" v="1228" actId="478"/>
          <ac:spMkLst>
            <pc:docMk/>
            <pc:sldMk cId="154735067" sldId="800"/>
            <ac:spMk id="27" creationId="{DA47DAFC-7283-4CDC-3BAB-C61DE6EB7513}"/>
          </ac:spMkLst>
        </pc:spChg>
        <pc:cxnChg chg="add del mod">
          <ac:chgData name="Hoiem, Derek W" userId="08a2a5d7-ecbe-4300-b3e9-ea7b21108f06" providerId="ADAL" clId="{56B97E5F-FBF2-4CA1-AC83-62102CBE087E}" dt="2025-10-27T03:10:25.237" v="1204" actId="21"/>
          <ac:cxnSpMkLst>
            <pc:docMk/>
            <pc:sldMk cId="154735067" sldId="800"/>
            <ac:cxnSpMk id="9" creationId="{A4509021-17D8-4AF4-16DA-0F7204B67371}"/>
          </ac:cxnSpMkLst>
        </pc:cxnChg>
        <pc:cxnChg chg="add mod">
          <ac:chgData name="Hoiem, Derek W" userId="08a2a5d7-ecbe-4300-b3e9-ea7b21108f06" providerId="ADAL" clId="{56B97E5F-FBF2-4CA1-AC83-62102CBE087E}" dt="2025-10-27T03:17:47.750" v="1377" actId="14100"/>
          <ac:cxnSpMkLst>
            <pc:docMk/>
            <pc:sldMk cId="154735067" sldId="800"/>
            <ac:cxnSpMk id="24" creationId="{9FE43863-D608-FB96-9E97-AC34F249B524}"/>
          </ac:cxnSpMkLst>
        </pc:cxnChg>
        <pc:cxnChg chg="del mod">
          <ac:chgData name="Hoiem, Derek W" userId="08a2a5d7-ecbe-4300-b3e9-ea7b21108f06" providerId="ADAL" clId="{56B97E5F-FBF2-4CA1-AC83-62102CBE087E}" dt="2025-10-27T03:12:30.555" v="1229" actId="478"/>
          <ac:cxnSpMkLst>
            <pc:docMk/>
            <pc:sldMk cId="154735067" sldId="800"/>
            <ac:cxnSpMk id="25" creationId="{CD3C6F12-ABEA-6EF2-3CA9-B6BF55AA193A}"/>
          </ac:cxnSpMkLst>
        </pc:cxnChg>
        <pc:cxnChg chg="del">
          <ac:chgData name="Hoiem, Derek W" userId="08a2a5d7-ecbe-4300-b3e9-ea7b21108f06" providerId="ADAL" clId="{56B97E5F-FBF2-4CA1-AC83-62102CBE087E}" dt="2025-10-27T03:12:33.842" v="1231" actId="478"/>
          <ac:cxnSpMkLst>
            <pc:docMk/>
            <pc:sldMk cId="154735067" sldId="800"/>
            <ac:cxnSpMk id="26" creationId="{2C0E440B-DB26-33D6-B7A3-12344C3145D7}"/>
          </ac:cxnSpMkLst>
        </pc:cxnChg>
        <pc:cxnChg chg="del">
          <ac:chgData name="Hoiem, Derek W" userId="08a2a5d7-ecbe-4300-b3e9-ea7b21108f06" providerId="ADAL" clId="{56B97E5F-FBF2-4CA1-AC83-62102CBE087E}" dt="2025-10-27T03:12:28.173" v="1228" actId="478"/>
          <ac:cxnSpMkLst>
            <pc:docMk/>
            <pc:sldMk cId="154735067" sldId="800"/>
            <ac:cxnSpMk id="28" creationId="{90090A0A-E979-4DAE-B680-E1C9940C096B}"/>
          </ac:cxnSpMkLst>
        </pc:cxnChg>
        <pc:cxnChg chg="del mod">
          <ac:chgData name="Hoiem, Derek W" userId="08a2a5d7-ecbe-4300-b3e9-ea7b21108f06" providerId="ADAL" clId="{56B97E5F-FBF2-4CA1-AC83-62102CBE087E}" dt="2025-10-27T03:12:30.555" v="1229" actId="478"/>
          <ac:cxnSpMkLst>
            <pc:docMk/>
            <pc:sldMk cId="154735067" sldId="800"/>
            <ac:cxnSpMk id="30" creationId="{4254A4A4-B0D7-9237-8AF0-63C1FFF7ED79}"/>
          </ac:cxnSpMkLst>
        </pc:cxnChg>
      </pc:sldChg>
      <pc:sldChg chg="delSp add del mod">
        <pc:chgData name="Hoiem, Derek W" userId="08a2a5d7-ecbe-4300-b3e9-ea7b21108f06" providerId="ADAL" clId="{56B97E5F-FBF2-4CA1-AC83-62102CBE087E}" dt="2025-10-27T03:06:45.264" v="1090" actId="2696"/>
        <pc:sldMkLst>
          <pc:docMk/>
          <pc:sldMk cId="3677642128" sldId="800"/>
        </pc:sldMkLst>
        <pc:spChg chg="del">
          <ac:chgData name="Hoiem, Derek W" userId="08a2a5d7-ecbe-4300-b3e9-ea7b21108f06" providerId="ADAL" clId="{56B97E5F-FBF2-4CA1-AC83-62102CBE087E}" dt="2025-10-27T03:05:08.392" v="1089" actId="478"/>
          <ac:spMkLst>
            <pc:docMk/>
            <pc:sldMk cId="3677642128" sldId="800"/>
            <ac:spMk id="19" creationId="{57D49263-0F51-7FCD-43ED-E50B830E145B}"/>
          </ac:spMkLst>
        </pc:spChg>
      </pc:sldChg>
      <pc:sldChg chg="addSp delSp modSp add mod modTransition">
        <pc:chgData name="Hoiem, Derek W" userId="08a2a5d7-ecbe-4300-b3e9-ea7b21108f06" providerId="ADAL" clId="{56B97E5F-FBF2-4CA1-AC83-62102CBE087E}" dt="2025-10-27T20:05:29.893" v="1730" actId="6549"/>
        <pc:sldMkLst>
          <pc:docMk/>
          <pc:sldMk cId="3569112507" sldId="801"/>
        </pc:sldMkLst>
        <pc:spChg chg="mod">
          <ac:chgData name="Hoiem, Derek W" userId="08a2a5d7-ecbe-4300-b3e9-ea7b21108f06" providerId="ADAL" clId="{56B97E5F-FBF2-4CA1-AC83-62102CBE087E}" dt="2025-10-27T03:11:51.321" v="1220" actId="113"/>
          <ac:spMkLst>
            <pc:docMk/>
            <pc:sldMk cId="3569112507" sldId="801"/>
            <ac:spMk id="2" creationId="{5D437DFB-C023-10DD-2652-0690D40D6AB5}"/>
          </ac:spMkLst>
        </pc:spChg>
        <pc:spChg chg="add mod">
          <ac:chgData name="Hoiem, Derek W" userId="08a2a5d7-ecbe-4300-b3e9-ea7b21108f06" providerId="ADAL" clId="{56B97E5F-FBF2-4CA1-AC83-62102CBE087E}" dt="2025-10-27T03:19:34.364" v="1522" actId="20577"/>
          <ac:spMkLst>
            <pc:docMk/>
            <pc:sldMk cId="3569112507" sldId="801"/>
            <ac:spMk id="3" creationId="{B56D335F-7A33-033F-7E89-D3206B6AB43D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7" creationId="{495A1967-C2F9-B505-F59E-A771C9E1E7F9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8" creationId="{DD358A2F-565D-A581-6B45-94B48CE7E30E}"/>
          </ac:spMkLst>
        </pc:spChg>
        <pc:spChg chg="add mod">
          <ac:chgData name="Hoiem, Derek W" userId="08a2a5d7-ecbe-4300-b3e9-ea7b21108f06" providerId="ADAL" clId="{56B97E5F-FBF2-4CA1-AC83-62102CBE087E}" dt="2025-10-27T19:52:37.474" v="1672" actId="208"/>
          <ac:spMkLst>
            <pc:docMk/>
            <pc:sldMk cId="3569112507" sldId="801"/>
            <ac:spMk id="9" creationId="{A2EE70DE-6AAF-9E33-3291-50373ABB5A9B}"/>
          </ac:spMkLst>
        </pc:spChg>
        <pc:spChg chg="mod">
          <ac:chgData name="Hoiem, Derek W" userId="08a2a5d7-ecbe-4300-b3e9-ea7b21108f06" providerId="ADAL" clId="{56B97E5F-FBF2-4CA1-AC83-62102CBE087E}" dt="2025-10-27T03:12:57.271" v="1249" actId="20577"/>
          <ac:spMkLst>
            <pc:docMk/>
            <pc:sldMk cId="3569112507" sldId="801"/>
            <ac:spMk id="10" creationId="{64CE5ECC-34D4-D829-2F5F-1D895E30C98B}"/>
          </ac:spMkLst>
        </pc:spChg>
        <pc:spChg chg="add mod">
          <ac:chgData name="Hoiem, Derek W" userId="08a2a5d7-ecbe-4300-b3e9-ea7b21108f06" providerId="ADAL" clId="{56B97E5F-FBF2-4CA1-AC83-62102CBE087E}" dt="2025-10-27T19:52:45.329" v="1674" actId="1076"/>
          <ac:spMkLst>
            <pc:docMk/>
            <pc:sldMk cId="3569112507" sldId="801"/>
            <ac:spMk id="11" creationId="{32929536-B048-B026-9D11-2E4C24AA01A9}"/>
          </ac:spMkLst>
        </pc:spChg>
        <pc:spChg chg="add mod">
          <ac:chgData name="Hoiem, Derek W" userId="08a2a5d7-ecbe-4300-b3e9-ea7b21108f06" providerId="ADAL" clId="{56B97E5F-FBF2-4CA1-AC83-62102CBE087E}" dt="2025-10-27T19:52:50.929" v="1676" actId="1076"/>
          <ac:spMkLst>
            <pc:docMk/>
            <pc:sldMk cId="3569112507" sldId="801"/>
            <ac:spMk id="12" creationId="{4987B906-3D58-BB2E-5E71-128B2A98BEFB}"/>
          </ac:spMkLst>
        </pc:spChg>
        <pc:spChg chg="mod">
          <ac:chgData name="Hoiem, Derek W" userId="08a2a5d7-ecbe-4300-b3e9-ea7b21108f06" providerId="ADAL" clId="{56B97E5F-FBF2-4CA1-AC83-62102CBE087E}" dt="2025-10-27T03:13:36.925" v="1264" actId="1076"/>
          <ac:spMkLst>
            <pc:docMk/>
            <pc:sldMk cId="3569112507" sldId="801"/>
            <ac:spMk id="13" creationId="{B94CDF89-5C2E-6CA9-BA34-3BB475DE6E82}"/>
          </ac:spMkLst>
        </pc:spChg>
        <pc:spChg chg="del">
          <ac:chgData name="Hoiem, Derek W" userId="08a2a5d7-ecbe-4300-b3e9-ea7b21108f06" providerId="ADAL" clId="{56B97E5F-FBF2-4CA1-AC83-62102CBE087E}" dt="2025-10-27T03:13:44.004" v="1265" actId="478"/>
          <ac:spMkLst>
            <pc:docMk/>
            <pc:sldMk cId="3569112507" sldId="801"/>
            <ac:spMk id="14" creationId="{6801255C-3B3A-A67E-42FC-E0C204DEC78F}"/>
          </ac:spMkLst>
        </pc:spChg>
        <pc:spChg chg="del">
          <ac:chgData name="Hoiem, Derek W" userId="08a2a5d7-ecbe-4300-b3e9-ea7b21108f06" providerId="ADAL" clId="{56B97E5F-FBF2-4CA1-AC83-62102CBE087E}" dt="2025-10-27T03:13:44.004" v="1265" actId="478"/>
          <ac:spMkLst>
            <pc:docMk/>
            <pc:sldMk cId="3569112507" sldId="801"/>
            <ac:spMk id="15" creationId="{AAC8768F-8A24-F6F1-D43E-D7D9E3BF5A6D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16" creationId="{109C1F24-062A-379D-FB2E-475E8BF43A8F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17" creationId="{0E41902D-6C8B-2A60-03D2-7593B518F806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18" creationId="{2B9CE74D-64BC-CEF4-D730-A2C952E58D61}"/>
          </ac:spMkLst>
        </pc:spChg>
        <pc:spChg chg="mod">
          <ac:chgData name="Hoiem, Derek W" userId="08a2a5d7-ecbe-4300-b3e9-ea7b21108f06" providerId="ADAL" clId="{56B97E5F-FBF2-4CA1-AC83-62102CBE087E}" dt="2025-10-27T20:05:29.893" v="1730" actId="6549"/>
          <ac:spMkLst>
            <pc:docMk/>
            <pc:sldMk cId="3569112507" sldId="801"/>
            <ac:spMk id="20" creationId="{E8A336B0-7C9C-FECB-F7EE-848BBBBA4B11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21" creationId="{2E6E23E6-5E58-28DB-B9A7-B69E4649C731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23" creationId="{BC99CA13-8120-C986-B07C-2B45B5FCE02C}"/>
          </ac:spMkLst>
        </pc:spChg>
        <pc:spChg chg="del">
          <ac:chgData name="Hoiem, Derek W" userId="08a2a5d7-ecbe-4300-b3e9-ea7b21108f06" providerId="ADAL" clId="{56B97E5F-FBF2-4CA1-AC83-62102CBE087E}" dt="2025-10-27T03:12:04.591" v="1222" actId="478"/>
          <ac:spMkLst>
            <pc:docMk/>
            <pc:sldMk cId="3569112507" sldId="801"/>
            <ac:spMk id="27" creationId="{3AF311A1-24D9-6440-8B72-C43CF007FF61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42" creationId="{B32611EA-DF5D-9922-ADD0-90D8EF808CEE}"/>
          </ac:spMkLst>
        </pc:spChg>
        <pc:spChg chg="del">
          <ac:chgData name="Hoiem, Derek W" userId="08a2a5d7-ecbe-4300-b3e9-ea7b21108f06" providerId="ADAL" clId="{56B97E5F-FBF2-4CA1-AC83-62102CBE087E}" dt="2025-10-27T03:12:01.198" v="1221" actId="478"/>
          <ac:spMkLst>
            <pc:docMk/>
            <pc:sldMk cId="3569112507" sldId="801"/>
            <ac:spMk id="43" creationId="{294F41A5-007A-82A6-CFA8-43ABD1A463B2}"/>
          </ac:spMkLst>
        </pc:spChg>
        <pc:cxnChg chg="del">
          <ac:chgData name="Hoiem, Derek W" userId="08a2a5d7-ecbe-4300-b3e9-ea7b21108f06" providerId="ADAL" clId="{56B97E5F-FBF2-4CA1-AC83-62102CBE087E}" dt="2025-10-27T03:12:01.198" v="1221" actId="478"/>
          <ac:cxnSpMkLst>
            <pc:docMk/>
            <pc:sldMk cId="3569112507" sldId="801"/>
            <ac:cxnSpMk id="26" creationId="{6CA14A76-DC45-9924-A412-03E24714BFED}"/>
          </ac:cxnSpMkLst>
        </pc:cxnChg>
        <pc:cxnChg chg="del">
          <ac:chgData name="Hoiem, Derek W" userId="08a2a5d7-ecbe-4300-b3e9-ea7b21108f06" providerId="ADAL" clId="{56B97E5F-FBF2-4CA1-AC83-62102CBE087E}" dt="2025-10-27T03:12:04.591" v="1222" actId="478"/>
          <ac:cxnSpMkLst>
            <pc:docMk/>
            <pc:sldMk cId="3569112507" sldId="801"/>
            <ac:cxnSpMk id="28" creationId="{CAE5B4F3-0957-B581-6DC7-D0D978511A51}"/>
          </ac:cxnSpMkLst>
        </pc:cxnChg>
      </pc:sldChg>
      <pc:sldChg chg="addSp delSp modSp add mod ord">
        <pc:chgData name="Hoiem, Derek W" userId="08a2a5d7-ecbe-4300-b3e9-ea7b21108f06" providerId="ADAL" clId="{56B97E5F-FBF2-4CA1-AC83-62102CBE087E}" dt="2025-10-27T03:26:28.578" v="1653"/>
        <pc:sldMkLst>
          <pc:docMk/>
          <pc:sldMk cId="2614639444" sldId="1339"/>
        </pc:sldMkLst>
        <pc:spChg chg="add del mod">
          <ac:chgData name="Hoiem, Derek W" userId="08a2a5d7-ecbe-4300-b3e9-ea7b21108f06" providerId="ADAL" clId="{56B97E5F-FBF2-4CA1-AC83-62102CBE087E}" dt="2025-10-27T03:25:13.356" v="1645" actId="478"/>
          <ac:spMkLst>
            <pc:docMk/>
            <pc:sldMk cId="2614639444" sldId="1339"/>
            <ac:spMk id="3" creationId="{0CE2C4A0-5C91-B8E1-F684-E15E503C1484}"/>
          </ac:spMkLst>
        </pc:spChg>
      </pc:sldChg>
      <pc:sldChg chg="new">
        <pc:chgData name="Hoiem, Derek W" userId="08a2a5d7-ecbe-4300-b3e9-ea7b21108f06" providerId="ADAL" clId="{56B97E5F-FBF2-4CA1-AC83-62102CBE087E}" dt="2025-10-28T02:43:18.014" v="1758" actId="680"/>
        <pc:sldMkLst>
          <pc:docMk/>
          <pc:sldMk cId="4153089683" sldId="1340"/>
        </pc:sldMkLst>
      </pc:sldChg>
      <pc:sldChg chg="addSp delSp modSp new mod chgLayout">
        <pc:chgData name="Hoiem, Derek W" userId="08a2a5d7-ecbe-4300-b3e9-ea7b21108f06" providerId="ADAL" clId="{56B97E5F-FBF2-4CA1-AC83-62102CBE087E}" dt="2025-10-28T02:56:55.896" v="2689" actId="113"/>
        <pc:sldMkLst>
          <pc:docMk/>
          <pc:sldMk cId="859229946" sldId="1341"/>
        </pc:sldMkLst>
        <pc:spChg chg="mod ord">
          <ac:chgData name="Hoiem, Derek W" userId="08a2a5d7-ecbe-4300-b3e9-ea7b21108f06" providerId="ADAL" clId="{56B97E5F-FBF2-4CA1-AC83-62102CBE087E}" dt="2025-10-28T02:48:55.473" v="1818" actId="700"/>
          <ac:spMkLst>
            <pc:docMk/>
            <pc:sldMk cId="859229946" sldId="1341"/>
            <ac:spMk id="2" creationId="{A4CD8DD9-75CA-A96D-0492-39DED4D4EA67}"/>
          </ac:spMkLst>
        </pc:spChg>
        <pc:spChg chg="mod ord">
          <ac:chgData name="Hoiem, Derek W" userId="08a2a5d7-ecbe-4300-b3e9-ea7b21108f06" providerId="ADAL" clId="{56B97E5F-FBF2-4CA1-AC83-62102CBE087E}" dt="2025-10-28T02:56:10.736" v="2655" actId="1076"/>
          <ac:spMkLst>
            <pc:docMk/>
            <pc:sldMk cId="859229946" sldId="1341"/>
            <ac:spMk id="3" creationId="{5D73F59E-8CD3-CFD6-D9E4-D1B47830865D}"/>
          </ac:spMkLst>
        </pc:spChg>
        <pc:spChg chg="add mod">
          <ac:chgData name="Hoiem, Derek W" userId="08a2a5d7-ecbe-4300-b3e9-ea7b21108f06" providerId="ADAL" clId="{56B97E5F-FBF2-4CA1-AC83-62102CBE087E}" dt="2025-10-28T02:56:55.896" v="2689" actId="113"/>
          <ac:spMkLst>
            <pc:docMk/>
            <pc:sldMk cId="859229946" sldId="1341"/>
            <ac:spMk id="5" creationId="{78A8AA14-6502-713F-ED68-370CB4C8F559}"/>
          </ac:spMkLst>
        </pc:spChg>
        <pc:spChg chg="add mod">
          <ac:chgData name="Hoiem, Derek W" userId="08a2a5d7-ecbe-4300-b3e9-ea7b21108f06" providerId="ADAL" clId="{56B97E5F-FBF2-4CA1-AC83-62102CBE087E}" dt="2025-10-28T02:56:50.833" v="2687" actId="1076"/>
          <ac:spMkLst>
            <pc:docMk/>
            <pc:sldMk cId="859229946" sldId="1341"/>
            <ac:spMk id="6" creationId="{B2A57312-E52C-845C-B9D0-C14856A1F535}"/>
          </ac:spMkLst>
        </pc:spChg>
        <pc:picChg chg="add del mod">
          <ac:chgData name="Hoiem, Derek W" userId="08a2a5d7-ecbe-4300-b3e9-ea7b21108f06" providerId="ADAL" clId="{56B97E5F-FBF2-4CA1-AC83-62102CBE087E}" dt="2025-10-28T02:48:04.255" v="1799" actId="478"/>
          <ac:picMkLst>
            <pc:docMk/>
            <pc:sldMk cId="859229946" sldId="1341"/>
            <ac:picMk id="4" creationId="{6C0CBEE1-D854-635C-C776-2FA3A28D5498}"/>
          </ac:picMkLst>
        </pc:picChg>
        <pc:picChg chg="add mod">
          <ac:chgData name="Hoiem, Derek W" userId="08a2a5d7-ecbe-4300-b3e9-ea7b21108f06" providerId="ADAL" clId="{56B97E5F-FBF2-4CA1-AC83-62102CBE087E}" dt="2025-10-28T02:48:32.707" v="1803" actId="14100"/>
          <ac:picMkLst>
            <pc:docMk/>
            <pc:sldMk cId="859229946" sldId="1341"/>
            <ac:picMk id="1026" creationId="{4E196DC0-2B4C-0172-A4CF-6A9BE23C2D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sat on a cactus (Polish)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yte_pair_encod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8.079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arxiv.org/pdf/1609.08144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rxiv.org/pdf/1301.3781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" TargetMode="External"/><Relationship Id="rId2" Type="http://schemas.openxmlformats.org/officeDocument/2006/relationships/hyperlink" Target="https://turbomaze.github.io/word2vecj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mykarem.github.io/word2vec-dem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inyurl.com/441AML-L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18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29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inyurl.com/441AML-L1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5422418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  <p:pic>
        <p:nvPicPr>
          <p:cNvPr id="1026" name="Picture 2" descr="Small girl writing words in chalk on a chalkboard.">
            <a:extLst>
              <a:ext uri="{FF2B5EF4-FFF2-40B4-BE49-F238E27FC236}">
                <a16:creationId xmlns:a16="http://schemas.microsoft.com/office/drawing/2014/main" id="{42BD17F6-6923-83C7-6972-69AC50CB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43F735-59B8-E30A-D0E9-F36A49CDCE36}"/>
              </a:ext>
            </a:extLst>
          </p:cNvPr>
          <p:cNvSpPr/>
          <p:nvPr/>
        </p:nvSpPr>
        <p:spPr>
          <a:xfrm>
            <a:off x="6858000" y="0"/>
            <a:ext cx="5333999" cy="68579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818" y="1219200"/>
            <a:ext cx="4087306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/>
              <a:t>Word Representations </a:t>
            </a:r>
            <a:r>
              <a:rPr lang="en-US" sz="4600"/>
              <a:t>and Transformers</a:t>
            </a:r>
            <a:endParaRPr lang="en-US" sz="4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Applied Machine Learning</a:t>
            </a:r>
            <a:br>
              <a:rPr lang="en-US" sz="2000"/>
            </a:br>
            <a:r>
              <a:rPr lang="en-US" sz="2000"/>
              <a:t>Derek Hoiem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E7955-29F1-8AE5-6BD2-248B25DB0C03}"/>
              </a:ext>
            </a:extLst>
          </p:cNvPr>
          <p:cNvSpPr txBox="1"/>
          <p:nvPr/>
        </p:nvSpPr>
        <p:spPr>
          <a:xfrm>
            <a:off x="780288" y="1371600"/>
            <a:ext cx="48082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Same word (character sequence) may mean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Different words may mean similar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Word meaning depends on associations and surrounding words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777E39-08D1-AB78-7E07-DFC7652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EBF-D736-06D1-65F3-45CFC23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/>
          <a:lstStyle/>
          <a:p>
            <a:r>
              <a:rPr lang="en-US" dirty="0"/>
              <a:t>To analyze text, need to convert text to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7500-7D4E-C5C4-818A-87E0F9AC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Token</a:t>
            </a:r>
            <a:r>
              <a:rPr lang="en-US" dirty="0"/>
              <a:t>”: an integer or vector that represents a data element, a unit of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integer tokens, the values are not continuous (e.g. 5 is no closer to 10 than 5000)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vector tokens, similarity/distance (typically L2, dot product or cosine) is meaningful</a:t>
            </a:r>
          </a:p>
        </p:txBody>
      </p:sp>
    </p:spTree>
    <p:extLst>
      <p:ext uri="{BB962C8B-B14F-4D97-AF65-F5344CB8AC3E}">
        <p14:creationId xmlns:p14="http://schemas.microsoft.com/office/powerpoint/2010/main" val="52900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unique space-delimited character string is assigned to a different integer</a:t>
            </a:r>
          </a:p>
          <a:p>
            <a:pPr lvl="1"/>
            <a:r>
              <a:rPr lang="en-US" dirty="0"/>
              <a:t>To limit vocabulary size, assign only the most frequent words to integers</a:t>
            </a:r>
          </a:p>
          <a:p>
            <a:pPr lvl="1"/>
            <a:r>
              <a:rPr lang="en-US" dirty="0"/>
              <a:t>Others are &lt;</a:t>
            </a:r>
            <a:r>
              <a:rPr lang="en-US" dirty="0" err="1"/>
              <a:t>unk</a:t>
            </a:r>
            <a:r>
              <a:rPr lang="en-US" dirty="0"/>
              <a:t>&gt; (unknown)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Possible to compare/retrieve documents based on count of tokens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Many words map to unknown </a:t>
            </a:r>
            <a:r>
              <a:rPr lang="en-US" dirty="0"/>
              <a:t>(e.g. 1298, Bart’s, Area-52, anachronism, …)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 vocabulary needed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 not model similarity of related words like broke/broken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1C20-124D-D5C2-ADEB-57B691622D23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283B7-194E-C31F-B41E-E177D53B98C4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D63FC-9F87-B552-FD2B-6AF806FA2CC4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786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character is assigned to a unique integer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Small vocabulary (&lt; 100 integers needed for English)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 of tokens is not meaningful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Character sequences are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sequences of characters are assigned to unique integers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Vocabulary size is flexible (e.g. 30K for BERT, 50K for GPT-3)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solve for good </a:t>
            </a:r>
            <a:r>
              <a:rPr lang="en-US" dirty="0" err="1">
                <a:solidFill>
                  <a:srgbClr val="FF0000"/>
                </a:solidFill>
              </a:rPr>
              <a:t>subword</a:t>
            </a:r>
            <a:r>
              <a:rPr lang="en-US" dirty="0">
                <a:solidFill>
                  <a:srgbClr val="FF0000"/>
                </a:solidFill>
              </a:rPr>
              <a:t> tokenization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2827-FACE-24F3-0C69-94A0101A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589F-4F2E-6875-6E58-04FBA5249AE6}"/>
              </a:ext>
            </a:extLst>
          </p:cNvPr>
          <p:cNvSpPr txBox="1"/>
          <p:nvPr/>
        </p:nvSpPr>
        <p:spPr>
          <a:xfrm>
            <a:off x="2895600" y="914400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Character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DE6E-3D68-C7C0-C488-FDCA954C7D91}"/>
              </a:ext>
            </a:extLst>
          </p:cNvPr>
          <p:cNvSpPr txBox="1"/>
          <p:nvPr/>
        </p:nvSpPr>
        <p:spPr>
          <a:xfrm>
            <a:off x="10058400" y="914400"/>
            <a:ext cx="133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01532-71CE-351A-E425-D769ECBAD6C6}"/>
              </a:ext>
            </a:extLst>
          </p:cNvPr>
          <p:cNvSpPr txBox="1"/>
          <p:nvPr/>
        </p:nvSpPr>
        <p:spPr>
          <a:xfrm>
            <a:off x="5922256" y="914400"/>
            <a:ext cx="2031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Subword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02FB-42DD-DE6C-FC67-8AFAD295A094}"/>
              </a:ext>
            </a:extLst>
          </p:cNvPr>
          <p:cNvSpPr txBox="1"/>
          <p:nvPr/>
        </p:nvSpPr>
        <p:spPr>
          <a:xfrm>
            <a:off x="605928" y="222514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“Chair is broken”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02332-51ED-AC01-0A9B-B0365F5FAA01}"/>
              </a:ext>
            </a:extLst>
          </p:cNvPr>
          <p:cNvSpPr txBox="1"/>
          <p:nvPr/>
        </p:nvSpPr>
        <p:spPr>
          <a:xfrm>
            <a:off x="2971800" y="2216493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c, h, a, </a:t>
            </a:r>
            <a:r>
              <a:rPr lang="en-US" dirty="0" err="1"/>
              <a:t>i</a:t>
            </a:r>
            <a:r>
              <a:rPr lang="en-US" dirty="0"/>
              <a:t>, r,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D4540-8992-088A-5D2E-478515678F39}"/>
              </a:ext>
            </a:extLst>
          </p:cNvPr>
          <p:cNvSpPr txBox="1"/>
          <p:nvPr/>
        </p:nvSpPr>
        <p:spPr>
          <a:xfrm>
            <a:off x="5486400" y="222514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55F86-2D7C-6DB1-DAF8-25D0F45B8066}"/>
              </a:ext>
            </a:extLst>
          </p:cNvPr>
          <p:cNvSpPr txBox="1"/>
          <p:nvPr/>
        </p:nvSpPr>
        <p:spPr>
          <a:xfrm>
            <a:off x="9793906" y="2209800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chair, is, broken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9D49C-7D85-A19A-9032-79E3D611C40C}"/>
              </a:ext>
            </a:extLst>
          </p:cNvPr>
          <p:cNvSpPr txBox="1"/>
          <p:nvPr/>
        </p:nvSpPr>
        <p:spPr>
          <a:xfrm>
            <a:off x="568287" y="306334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7768E-C6CA-677E-6A5D-224F7CC03FB1}"/>
              </a:ext>
            </a:extLst>
          </p:cNvPr>
          <p:cNvSpPr txBox="1"/>
          <p:nvPr/>
        </p:nvSpPr>
        <p:spPr>
          <a:xfrm>
            <a:off x="3412790" y="308825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264EB-252A-2052-A18E-E0E3A25B9543}"/>
              </a:ext>
            </a:extLst>
          </p:cNvPr>
          <p:cNvSpPr txBox="1"/>
          <p:nvPr/>
        </p:nvSpPr>
        <p:spPr>
          <a:xfrm>
            <a:off x="6324600" y="300922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4K-50K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D6582-6919-7A0A-5F23-A2B990F96F34}"/>
              </a:ext>
            </a:extLst>
          </p:cNvPr>
          <p:cNvSpPr txBox="1"/>
          <p:nvPr/>
        </p:nvSpPr>
        <p:spPr>
          <a:xfrm>
            <a:off x="10190006" y="300922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30K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17B3B-DFB9-5AB5-4073-9D2BCD487304}"/>
              </a:ext>
            </a:extLst>
          </p:cNvPr>
          <p:cNvSpPr txBox="1"/>
          <p:nvPr/>
        </p:nvSpPr>
        <p:spPr>
          <a:xfrm>
            <a:off x="605928" y="39015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826D1-A0BD-EE25-84D4-B4ED861CEE84}"/>
              </a:ext>
            </a:extLst>
          </p:cNvPr>
          <p:cNvSpPr txBox="1"/>
          <p:nvPr/>
        </p:nvSpPr>
        <p:spPr>
          <a:xfrm>
            <a:off x="3229666" y="39015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C3B3A-B6D1-7BF3-000A-36706E7F5FFD}"/>
              </a:ext>
            </a:extLst>
          </p:cNvPr>
          <p:cNvSpPr txBox="1"/>
          <p:nvPr/>
        </p:nvSpPr>
        <p:spPr>
          <a:xfrm>
            <a:off x="6427193" y="39015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CC06D-052F-9C2E-6F0A-A1F8DA276847}"/>
              </a:ext>
            </a:extLst>
          </p:cNvPr>
          <p:cNvSpPr txBox="1"/>
          <p:nvPr/>
        </p:nvSpPr>
        <p:spPr>
          <a:xfrm>
            <a:off x="9891845" y="39015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07D3B-5E46-A902-957B-59DD0041DF8F}"/>
              </a:ext>
            </a:extLst>
          </p:cNvPr>
          <p:cNvSpPr txBox="1"/>
          <p:nvPr/>
        </p:nvSpPr>
        <p:spPr>
          <a:xfrm>
            <a:off x="605928" y="4725925"/>
            <a:ext cx="29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Meaningfulness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C74EB-EEA9-29A8-C41E-D7F3AE9DA86E}"/>
              </a:ext>
            </a:extLst>
          </p:cNvPr>
          <p:cNvSpPr txBox="1"/>
          <p:nvPr/>
        </p:nvSpPr>
        <p:spPr>
          <a:xfrm>
            <a:off x="3340795" y="48224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08869-E5C3-A89E-5911-90454D785FBF}"/>
              </a:ext>
            </a:extLst>
          </p:cNvPr>
          <p:cNvSpPr txBox="1"/>
          <p:nvPr/>
        </p:nvSpPr>
        <p:spPr>
          <a:xfrm>
            <a:off x="6522613" y="47850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FFE255-2760-4C3A-EDAC-763D5893989A}"/>
              </a:ext>
            </a:extLst>
          </p:cNvPr>
          <p:cNvSpPr txBox="1"/>
          <p:nvPr/>
        </p:nvSpPr>
        <p:spPr>
          <a:xfrm>
            <a:off x="10190006" y="48224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09481-CD87-FD86-24A8-AFDF1ECEC43B}"/>
              </a:ext>
            </a:extLst>
          </p:cNvPr>
          <p:cNvSpPr txBox="1"/>
          <p:nvPr/>
        </p:nvSpPr>
        <p:spPr>
          <a:xfrm>
            <a:off x="568287" y="5621531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595482-F40D-3F66-AE9A-09B00429CD62}"/>
              </a:ext>
            </a:extLst>
          </p:cNvPr>
          <p:cNvSpPr txBox="1"/>
          <p:nvPr/>
        </p:nvSpPr>
        <p:spPr>
          <a:xfrm>
            <a:off x="3301154" y="562153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82126-1B23-F06B-AFFE-526BEC23D301}"/>
              </a:ext>
            </a:extLst>
          </p:cNvPr>
          <p:cNvSpPr txBox="1"/>
          <p:nvPr/>
        </p:nvSpPr>
        <p:spPr>
          <a:xfrm>
            <a:off x="5411450" y="5455640"/>
            <a:ext cx="28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Medium </a:t>
            </a:r>
          </a:p>
          <a:p>
            <a:pPr algn="ctr"/>
            <a:r>
              <a:rPr lang="en-US" dirty="0"/>
              <a:t>(e.g., 1.4 tokens per word)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B6A4C-5862-1D38-57AF-BB715657992F}"/>
              </a:ext>
            </a:extLst>
          </p:cNvPr>
          <p:cNvSpPr txBox="1"/>
          <p:nvPr/>
        </p:nvSpPr>
        <p:spPr>
          <a:xfrm>
            <a:off x="9650532" y="5621531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 little shorter</a:t>
            </a:r>
          </a:p>
        </p:txBody>
      </p:sp>
    </p:spTree>
    <p:extLst>
      <p:ext uri="{BB962C8B-B14F-4D97-AF65-F5344CB8AC3E}">
        <p14:creationId xmlns:p14="http://schemas.microsoft.com/office/powerpoint/2010/main" val="3422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64AD-EA11-2EEA-E21A-3983718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Subword</a:t>
            </a:r>
            <a:r>
              <a:rPr lang="en-US" dirty="0"/>
              <a:t> Tokenizers: Byte 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A625-2018-8375-5B08-36E6FBE1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each character assigned to a unique token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assign a new token to the most common pair of consecutive tokens, until </a:t>
            </a:r>
            <a:r>
              <a:rPr lang="en-US" dirty="0" err="1"/>
              <a:t>max_tokens</a:t>
            </a:r>
            <a:r>
              <a:rPr lang="en-US" dirty="0"/>
              <a:t> is reached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B1293C-1837-D9DC-FA92-7237F05D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3491544"/>
            <a:ext cx="1418978" cy="5847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ZabdZabac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CF990DB-417E-3C41-1755-9832F1FF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2919585"/>
            <a:ext cx="2834319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aaabdaaabac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A376052-FE97-690D-B31B-0FEEB63C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21151"/>
            <a:ext cx="1172116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ZYdZYac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ED53267-079A-C85E-B74F-1BD2E98F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58458"/>
            <a:ext cx="925253" cy="10772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XdXac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X=ZY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6C823-F957-2910-1FE5-9DC4A47343E5}"/>
              </a:ext>
            </a:extLst>
          </p:cNvPr>
          <p:cNvSpPr txBox="1"/>
          <p:nvPr/>
        </p:nvSpPr>
        <p:spPr>
          <a:xfrm>
            <a:off x="9601200" y="6400297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97E4F-6D1F-823A-ADAE-7399346B60DF}"/>
              </a:ext>
            </a:extLst>
          </p:cNvPr>
          <p:cNvSpPr txBox="1"/>
          <p:nvPr/>
        </p:nvSpPr>
        <p:spPr>
          <a:xfrm>
            <a:off x="609600" y="292050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array of 4 characters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E59EE-2122-3DD2-77D2-E3821E5EE9B4}"/>
              </a:ext>
            </a:extLst>
          </p:cNvPr>
          <p:cNvSpPr txBox="1"/>
          <p:nvPr/>
        </p:nvSpPr>
        <p:spPr>
          <a:xfrm>
            <a:off x="1626312" y="34915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aa by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FC431-8CFB-582B-829B-C5363346A280}"/>
              </a:ext>
            </a:extLst>
          </p:cNvPr>
          <p:cNvSpPr txBox="1"/>
          <p:nvPr/>
        </p:nvSpPr>
        <p:spPr>
          <a:xfrm>
            <a:off x="1669462" y="4551983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ab by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05F32-12D9-0DDC-C236-7CAB0AA66819}"/>
              </a:ext>
            </a:extLst>
          </p:cNvPr>
          <p:cNvSpPr txBox="1"/>
          <p:nvPr/>
        </p:nvSpPr>
        <p:spPr>
          <a:xfrm>
            <a:off x="1579183" y="566965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ZY by X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7F83440-2E18-C2C5-D780-491915FD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2706"/>
            <a:ext cx="100219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XZd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C510BD1-BB43-9A65-1BD5-16DAD802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884" y="4391455"/>
            <a:ext cx="198964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ZYZd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aaabaad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28EC-FD24-7A71-E062-D29E6AD5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Tokenizer (</a:t>
            </a:r>
            <a:r>
              <a:rPr lang="en-US" dirty="0" err="1"/>
              <a:t>Sennrich</a:t>
            </a:r>
            <a:r>
              <a:rPr lang="en-US" dirty="0"/>
              <a:t> et al., Wu et al.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DC40-A934-1DFF-919B-D3A6BF6D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LMRoman10-Bold"/>
              </a:rPr>
              <a:t>Word</a:t>
            </a:r>
            <a:r>
              <a:rPr lang="en-US" sz="1800" b="0" i="0" u="none" strike="noStrike" baseline="0" dirty="0">
                <a:latin typeface="LMRoman10-Regular"/>
              </a:rPr>
              <a:t>: Jet makers feud over seat width with big orders at stake</a:t>
            </a:r>
          </a:p>
          <a:p>
            <a:r>
              <a:rPr lang="en-US" sz="1800" b="1" i="0" u="none" strike="noStrike" baseline="0" dirty="0" err="1">
                <a:latin typeface="LMRoman10-Bold"/>
              </a:rPr>
              <a:t>wordpieces</a:t>
            </a:r>
            <a:r>
              <a:rPr lang="en-US" sz="1800" b="0" i="0" u="none" strike="noStrike" baseline="0" dirty="0">
                <a:latin typeface="LMRoman10-Regular"/>
              </a:rPr>
              <a:t>: _J et _makers _</a:t>
            </a:r>
            <a:r>
              <a:rPr lang="en-US" sz="1800" b="0" i="0" u="none" strike="noStrike" baseline="0" dirty="0" err="1">
                <a:latin typeface="LMRoman10-Regular"/>
              </a:rPr>
              <a:t>fe</a:t>
            </a:r>
            <a:r>
              <a:rPr lang="en-US" sz="1800" b="0" i="0" u="none" strike="noStrike" baseline="0" dirty="0">
                <a:latin typeface="LMRoman10-Regular"/>
              </a:rPr>
              <a:t> </a:t>
            </a:r>
            <a:r>
              <a:rPr lang="en-US" sz="1800" b="0" i="0" u="none" strike="noStrike" baseline="0" dirty="0" err="1">
                <a:latin typeface="LMRoman10-Regular"/>
              </a:rPr>
              <a:t>ud</a:t>
            </a:r>
            <a:r>
              <a:rPr lang="en-US" sz="1800" b="0" i="0" u="none" strike="noStrike" baseline="0" dirty="0">
                <a:latin typeface="LMRoman10-Regular"/>
              </a:rPr>
              <a:t> _over _seat _width _with _big _orders _at _stake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02C8-6A46-712B-8C00-65712DAC95AE}"/>
              </a:ext>
            </a:extLst>
          </p:cNvPr>
          <p:cNvSpPr txBox="1"/>
          <p:nvPr/>
        </p:nvSpPr>
        <p:spPr>
          <a:xfrm>
            <a:off x="8151564" y="6137180"/>
            <a:ext cx="404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https://arxiv.org/abs/1508.07909</a:t>
            </a:r>
            <a:r>
              <a:rPr lang="en-US" dirty="0"/>
              <a:t> 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https://arxiv.org/pdf/1609.08144.pdf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42BE5-9418-0941-5873-F8F8F463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3" y="1979489"/>
            <a:ext cx="3363216" cy="487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9B167-BBFE-D85E-71A1-D5A3FDC983AA}"/>
              </a:ext>
            </a:extLst>
          </p:cNvPr>
          <p:cNvSpPr txBox="1"/>
          <p:nvPr/>
        </p:nvSpPr>
        <p:spPr>
          <a:xfrm>
            <a:off x="4339268" y="3048000"/>
            <a:ext cx="6994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2324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2B92-28D5-1BBD-ADE4-B60B9B0D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14BB-7315-5621-0024-22D59757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first two merges of: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Your cat cannot do the can-can, can 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_cat _cannot _do _the _can-can, _can 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_the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Xn-Xn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the _Z-Z, _Z,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F61FF-764B-9B07-15C1-CB0FE4A731B8}"/>
              </a:ext>
            </a:extLst>
          </p:cNvPr>
          <p:cNvSpPr txBox="1"/>
          <p:nvPr/>
        </p:nvSpPr>
        <p:spPr>
          <a:xfrm>
            <a:off x="7716510" y="152400"/>
            <a:ext cx="3865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16371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F23-5947-60FE-B566-C262ECC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better encode word similarity?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B95-0D8F-565F-3B9E-61CFA7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words are related to each other</a:t>
            </a:r>
          </a:p>
          <a:p>
            <a:endParaRPr lang="en-US" dirty="0"/>
          </a:p>
          <a:p>
            <a:r>
              <a:rPr lang="en-US" dirty="0"/>
              <a:t>Encode “meaning” in a continuous vector</a:t>
            </a:r>
          </a:p>
          <a:p>
            <a:endParaRPr lang="en-US" dirty="0"/>
          </a:p>
          <a:p>
            <a:r>
              <a:rPr lang="en-US" dirty="0"/>
              <a:t>Learn these vectors based on surrounding words</a:t>
            </a:r>
          </a:p>
        </p:txBody>
      </p:sp>
    </p:spTree>
    <p:extLst>
      <p:ext uri="{BB962C8B-B14F-4D97-AF65-F5344CB8AC3E}">
        <p14:creationId xmlns:p14="http://schemas.microsoft.com/office/powerpoint/2010/main" val="420093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6C23-846A-5B4D-92E6-3BD35F83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Exam 2 next Thurs-Sun (Nov 6-9)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35C6-A0B4-E318-A687-588E02E4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1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7873-9E25-C672-A3CB-707E6AA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D3A2-FB65-E890-98AC-5C79F4FF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each word, solve for a continuous vector representation:</a:t>
            </a:r>
          </a:p>
          <a:p>
            <a:r>
              <a:rPr lang="en-US" sz="2000" dirty="0"/>
              <a:t>CBOW: predict center word as average of surrounding words (after projecting each word to a vector)</a:t>
            </a:r>
          </a:p>
          <a:p>
            <a:r>
              <a:rPr lang="en-US" sz="2000" dirty="0"/>
              <a:t>Skip-Gram: each word (after projecting to a vector) predicts each surrounding word with a linear model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A4275-4073-C5E3-9E24-928CCB1F1D12}"/>
              </a:ext>
            </a:extLst>
          </p:cNvPr>
          <p:cNvSpPr txBox="1"/>
          <p:nvPr/>
        </p:nvSpPr>
        <p:spPr>
          <a:xfrm>
            <a:off x="8534400" y="6324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https://arxiv.org/pdf/1301.3781.pdf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103E-4F77-4FF5-500D-BC4D0CA8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969"/>
            <a:ext cx="6831385" cy="3960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B1A28-D1FB-898E-5B65-4C1F170AD76E}"/>
              </a:ext>
            </a:extLst>
          </p:cNvPr>
          <p:cNvSpPr txBox="1"/>
          <p:nvPr/>
        </p:nvSpPr>
        <p:spPr>
          <a:xfrm>
            <a:off x="7772400" y="3124200"/>
            <a:ext cx="342900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Train by gradient descent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end, each word integer can be replaced by a fixed-length continuous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854D-3AEE-79D7-BA60-873B501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5181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Word vectors predict word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128B1-9222-F30E-647C-66534C35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00694"/>
            <a:ext cx="8086987" cy="235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CB18-1E74-CE76-CEED-2464E425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44" y="228600"/>
            <a:ext cx="6520343" cy="3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FFB0-4BD7-C426-D2DF-E481D2A6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predicted relationship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612A-CF56-EFC3-D7BF-70CD889B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D56D8-20E0-AB9A-8B4D-62A98841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3580"/>
            <a:ext cx="10670796" cy="515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4999E-439E-1639-96AF-8BBD7E2431A1}"/>
              </a:ext>
            </a:extLst>
          </p:cNvPr>
          <p:cNvSpPr txBox="1"/>
          <p:nvPr/>
        </p:nvSpPr>
        <p:spPr>
          <a:xfrm>
            <a:off x="609600" y="600442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E.g., Paris – France + Italy = Rome</a:t>
            </a:r>
          </a:p>
        </p:txBody>
      </p:sp>
    </p:spTree>
    <p:extLst>
      <p:ext uri="{BB962C8B-B14F-4D97-AF65-F5344CB8AC3E}">
        <p14:creationId xmlns:p14="http://schemas.microsoft.com/office/powerpoint/2010/main" val="99141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75E5-A774-E36A-87E7-52196E91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demos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C99E6-C8B5-A4D7-86DB-5E9E3AB0E930}"/>
              </a:ext>
            </a:extLst>
          </p:cNvPr>
          <p:cNvSpPr txBox="1"/>
          <p:nvPr/>
        </p:nvSpPr>
        <p:spPr>
          <a:xfrm>
            <a:off x="914400" y="1828800"/>
            <a:ext cx="9829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https://turbomaze.github.io/word2vecjson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/>
              <a:t>(fastest)</a:t>
            </a:r>
          </a:p>
          <a:p>
            <a:endParaRPr lang="en-US" sz="2800" dirty="0">
              <a:solidFill>
                <a:srgbClr val="80008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solidFill>
                <a:srgbClr val="80008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https://www.cs.cmu.edu/~dst/WordEmbeddingDemo/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/>
              <a:t>(best)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hlinkClick r:id="rId4"/>
            </a:endParaRPr>
          </a:p>
          <a:p>
            <a:endParaRPr lang="en-US" sz="2800" dirty="0">
              <a:hlinkClick r:id="rId4"/>
            </a:endParaRPr>
          </a:p>
          <a:p>
            <a:r>
              <a:rPr lang="en-US" sz="2800" dirty="0">
                <a:hlinkClick r:id="rId4"/>
              </a:rPr>
              <a:t>https://remykarem.github.io/word2vec-demo/</a:t>
            </a:r>
            <a:r>
              <a:rPr lang="en-US" sz="2800" dirty="0"/>
              <a:t>  (training)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95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0101-1CB2-01DA-8ED9-51E8997C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7BC48-BE9F-A523-701A-32DCD17EE15E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https://tinyurl.com/441AML-L18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8ACE40C-B0F4-62AE-4AC5-E75973BF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E60-BDE7-E33A-6C1C-7747FDE0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type of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CA67-3259-523E-2E98-84DA8E2B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Linear: output is sum of weights times features</a:t>
            </a:r>
          </a:p>
          <a:p>
            <a:endParaRPr lang="en-US" dirty="0"/>
          </a:p>
          <a:p>
            <a:r>
              <a:rPr lang="en-US" dirty="0"/>
              <a:t>Convolution: output at each position is sum of weights times features within a sliding window</a:t>
            </a:r>
          </a:p>
          <a:p>
            <a:endParaRPr lang="en-US" dirty="0"/>
          </a:p>
          <a:p>
            <a:r>
              <a:rPr lang="en-US" b="1" dirty="0"/>
              <a:t>Attention</a:t>
            </a:r>
            <a:r>
              <a:rPr lang="en-US" dirty="0"/>
              <a:t>: average of values, weighted by key-query similarity</a:t>
            </a:r>
          </a:p>
        </p:txBody>
      </p:sp>
    </p:spTree>
    <p:extLst>
      <p:ext uri="{BB962C8B-B14F-4D97-AF65-F5344CB8AC3E}">
        <p14:creationId xmlns:p14="http://schemas.microsoft.com/office/powerpoint/2010/main" val="10901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29EC-50B2-EFE9-613D-8114A801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B551-F1E9-2E8B-BEEB-3676106C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&lt;key </a:t>
            </a:r>
            <a:r>
              <a:rPr lang="en-US" i="1" dirty="0"/>
              <a:t>k</a:t>
            </a:r>
            <a:r>
              <a:rPr lang="en-US" dirty="0"/>
              <a:t>, value </a:t>
            </a:r>
            <a:r>
              <a:rPr lang="en-US" i="1" dirty="0"/>
              <a:t>v</a:t>
            </a:r>
            <a:r>
              <a:rPr lang="en-US" dirty="0"/>
              <a:t>&gt;: a data pair, in which </a:t>
            </a:r>
            <a:r>
              <a:rPr lang="en-US" b="1" dirty="0"/>
              <a:t>key</a:t>
            </a:r>
            <a:r>
              <a:rPr lang="en-US" dirty="0"/>
              <a:t> is used for matching and </a:t>
            </a:r>
            <a:r>
              <a:rPr lang="en-US" b="1" dirty="0"/>
              <a:t>value</a:t>
            </a:r>
            <a:r>
              <a:rPr lang="en-US" dirty="0"/>
              <a:t> is used to output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&gt;: used to match keys and accumulate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/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42DFCD-6E4F-A7E5-D2BD-1E5E729A2118}"/>
              </a:ext>
            </a:extLst>
          </p:cNvPr>
          <p:cNvSpPr txBox="1"/>
          <p:nvPr/>
        </p:nvSpPr>
        <p:spPr>
          <a:xfrm>
            <a:off x="2565442" y="461615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of </a:t>
            </a:r>
            <a:r>
              <a:rPr lang="en-US" dirty="0" err="1"/>
              <a:t>ith</a:t>
            </a:r>
            <a:r>
              <a:rPr lang="en-US" dirty="0"/>
              <a:t> key and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2F0DE-2F11-7A00-06E1-CD0FD2A10842}"/>
              </a:ext>
            </a:extLst>
          </p:cNvPr>
          <p:cNvSpPr txBox="1"/>
          <p:nvPr/>
        </p:nvSpPr>
        <p:spPr>
          <a:xfrm>
            <a:off x="5906311" y="46161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ith</a:t>
            </a:r>
            <a:r>
              <a:rPr lang="en-US" dirty="0"/>
              <a:t>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FFE73-811D-C40B-B408-5C61A56F0511}"/>
              </a:ext>
            </a:extLst>
          </p:cNvPr>
          <p:cNvCxnSpPr/>
          <p:nvPr/>
        </p:nvCxnSpPr>
        <p:spPr>
          <a:xfrm flipV="1">
            <a:off x="4343400" y="3962400"/>
            <a:ext cx="762000" cy="65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84165D-30D1-9FA1-C5BA-B144045E67A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287311" y="3803848"/>
            <a:ext cx="140938" cy="81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AE854-BEA9-2139-2713-C2A2A9541F48}"/>
              </a:ext>
            </a:extLst>
          </p:cNvPr>
          <p:cNvCxnSpPr>
            <a:cxnSpLocks/>
          </p:cNvCxnSpPr>
          <p:nvPr/>
        </p:nvCxnSpPr>
        <p:spPr>
          <a:xfrm flipH="1" flipV="1">
            <a:off x="7149782" y="4292525"/>
            <a:ext cx="391929" cy="32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34FDE2-4F3F-73F2-92BF-BE90F527D959}"/>
              </a:ext>
            </a:extLst>
          </p:cNvPr>
          <p:cNvSpPr txBox="1"/>
          <p:nvPr/>
        </p:nvSpPr>
        <p:spPr>
          <a:xfrm>
            <a:off x="7487452" y="46161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similarities sum to 1</a:t>
            </a:r>
          </a:p>
        </p:txBody>
      </p:sp>
    </p:spTree>
    <p:extLst>
      <p:ext uri="{BB962C8B-B14F-4D97-AF65-F5344CB8AC3E}">
        <p14:creationId xmlns:p14="http://schemas.microsoft.com/office/powerpoint/2010/main" val="421241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E15B-3DBF-125F-5C9D-75AA21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/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/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&lt;key, value&gt; pairs: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&lt;1,1&gt;, &lt;7, −1&gt;, &lt;5,−1&gt;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query: 4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=−0.71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/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query = 0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=0.79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blipFill>
                <a:blip r:embed="rId4"/>
                <a:stretch>
                  <a:fillRect l="-900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72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4B35-0F63-78CE-920E-2CC12C2B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Cross-Attention: each input token acquires the values of the cross-attended tokens, weighted by key-query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07E578-338E-02A3-30E6-A8C6E75F752F}"/>
                  </a:ext>
                </a:extLst>
              </p:cNvPr>
              <p:cNvSpPr txBox="1"/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07E578-338E-02A3-30E6-A8C6E75F7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ACA5CC-65C8-10D5-00A7-69F811DFEAB2}"/>
                  </a:ext>
                </a:extLst>
              </p:cNvPr>
              <p:cNvSpPr txBox="1"/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ACA5CC-65C8-10D5-00A7-69F811DFE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52A72D-857C-D83D-E898-02839B65B4B8}"/>
                  </a:ext>
                </a:extLst>
              </p:cNvPr>
              <p:cNvSpPr txBox="1"/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52A72D-857C-D83D-E898-02839B65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E48B7D-3496-3381-EB6E-E67413F877AA}"/>
                  </a:ext>
                </a:extLst>
              </p:cNvPr>
              <p:cNvSpPr txBox="1"/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E48B7D-3496-3381-EB6E-E67413F87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BFDCD-D149-84B2-6F1C-035CBE499148}"/>
                  </a:ext>
                </a:extLst>
              </p:cNvPr>
              <p:cNvSpPr txBox="1"/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DBFDCD-D149-84B2-6F1C-035CBE49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8E26FCA-51B8-461F-D539-B05AD5DE3A72}"/>
              </a:ext>
            </a:extLst>
          </p:cNvPr>
          <p:cNvSpPr/>
          <p:nvPr/>
        </p:nvSpPr>
        <p:spPr>
          <a:xfrm>
            <a:off x="4456444" y="5545963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query per token (multiply by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F7E665-4CB3-CC67-FCC6-1BA0BDDB8FD9}"/>
                  </a:ext>
                </a:extLst>
              </p:cNvPr>
              <p:cNvSpPr txBox="1"/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F7E665-4CB3-CC67-FCC6-1BA0BDDB8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C383E7-98B7-A208-DB25-77137CC1D488}"/>
                  </a:ext>
                </a:extLst>
              </p:cNvPr>
              <p:cNvSpPr txBox="1"/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C383E7-98B7-A208-DB25-77137CC1D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B334DC-5727-65BB-ACFB-696D18AFF8E7}"/>
                  </a:ext>
                </a:extLst>
              </p:cNvPr>
              <p:cNvSpPr txBox="1"/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B334DC-5727-65BB-ACFB-696D18AFF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A39B5-3727-76A2-DEAE-EB1A7D63CC5F}"/>
                  </a:ext>
                </a:extLst>
              </p:cNvPr>
              <p:cNvSpPr txBox="1"/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A39B5-3727-76A2-DEAE-EB1A7D6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EB3C4F9-8BFB-3738-58D1-966D7E834114}"/>
              </a:ext>
            </a:extLst>
          </p:cNvPr>
          <p:cNvSpPr/>
          <p:nvPr/>
        </p:nvSpPr>
        <p:spPr>
          <a:xfrm rot="5400000">
            <a:off x="-648249" y="3492818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key, value per token (multiply by K, 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338856-4844-6855-0965-5CB647337A4E}"/>
                  </a:ext>
                </a:extLst>
              </p:cNvPr>
              <p:cNvSpPr txBox="1"/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338856-4844-6855-0965-5CB64733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1DD195-154C-3D85-BBEC-97BE72F95678}"/>
                  </a:ext>
                </a:extLst>
              </p:cNvPr>
              <p:cNvSpPr txBox="1"/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1DD195-154C-3D85-BBEC-97BE72F9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8CE7856-8423-D6AD-C835-CBC5D55FAF97}"/>
              </a:ext>
            </a:extLst>
          </p:cNvPr>
          <p:cNvSpPr/>
          <p:nvPr/>
        </p:nvSpPr>
        <p:spPr>
          <a:xfrm>
            <a:off x="3932540" y="2150237"/>
            <a:ext cx="5476904" cy="25575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ECB7C-D669-EC72-4EE3-FA988D533C3C}"/>
                  </a:ext>
                </a:extLst>
              </p:cNvPr>
              <p:cNvSpPr txBox="1"/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3ECB7C-D669-EC72-4EE3-FA988D53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BDC71A-57D0-41B6-DAEE-A506E122ED01}"/>
                  </a:ext>
                </a:extLst>
              </p:cNvPr>
              <p:cNvSpPr txBox="1"/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BDC71A-57D0-41B6-DAEE-A506E122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blipFill>
                <a:blip r:embed="rId15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90B519A-E256-B53E-766C-3161F4EBFF01}"/>
                  </a:ext>
                </a:extLst>
              </p:cNvPr>
              <p:cNvSpPr txBox="1"/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90B519A-E256-B53E-766C-3161F4EBF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blipFill>
                <a:blip r:embed="rId16"/>
                <a:stretch>
                  <a:fillRect t="-3077" r="-1076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94126D5-2B6B-0AF3-CEB0-DE2C119C01F1}"/>
                  </a:ext>
                </a:extLst>
              </p:cNvPr>
              <p:cNvSpPr txBox="1"/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94126D5-2B6B-0AF3-CEB0-DE2C119C0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blipFill>
                <a:blip r:embed="rId17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 39">
            <a:extLst>
              <a:ext uri="{FF2B5EF4-FFF2-40B4-BE49-F238E27FC236}">
                <a16:creationId xmlns:a16="http://schemas.microsoft.com/office/drawing/2014/main" id="{B26ED384-CDAF-579E-B599-5D432D083E41}"/>
              </a:ext>
            </a:extLst>
          </p:cNvPr>
          <p:cNvSpPr/>
          <p:nvPr/>
        </p:nvSpPr>
        <p:spPr>
          <a:xfrm>
            <a:off x="6530777" y="1723052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A450E3C2-9A9F-F87C-3AA1-0AE41F0881E3}"/>
              </a:ext>
            </a:extLst>
          </p:cNvPr>
          <p:cNvSpPr/>
          <p:nvPr/>
        </p:nvSpPr>
        <p:spPr>
          <a:xfrm>
            <a:off x="6496063" y="489737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23C5786-6650-2E56-7D02-D6D7C31F1BCF}"/>
              </a:ext>
            </a:extLst>
          </p:cNvPr>
          <p:cNvSpPr/>
          <p:nvPr/>
        </p:nvSpPr>
        <p:spPr>
          <a:xfrm>
            <a:off x="3599238" y="3320063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51A2E77-E5A8-6309-1896-E9F9DE9596FD}"/>
              </a:ext>
            </a:extLst>
          </p:cNvPr>
          <p:cNvSpPr/>
          <p:nvPr/>
        </p:nvSpPr>
        <p:spPr>
          <a:xfrm>
            <a:off x="2042889" y="3285357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1445CCFD-A66C-0AD1-4D60-435FB02391DB}"/>
              </a:ext>
            </a:extLst>
          </p:cNvPr>
          <p:cNvSpPr/>
          <p:nvPr/>
        </p:nvSpPr>
        <p:spPr>
          <a:xfrm>
            <a:off x="6526543" y="6024940"/>
            <a:ext cx="304800" cy="2124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4492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92A26-AB64-8B10-22C4-C307429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5161-B10C-948D-C4F6-41568F17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Cross-Attention: each input token acquires the values of the cross-attended tokens, weighted by key-query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164877-B98A-A3D7-46B3-88EBC8FFD642}"/>
                  </a:ext>
                </a:extLst>
              </p:cNvPr>
              <p:cNvSpPr txBox="1"/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164877-B98A-A3D7-46B3-88EBC8FF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4085ED-6BDF-5E94-2588-C0A7F87DC01C}"/>
                  </a:ext>
                </a:extLst>
              </p:cNvPr>
              <p:cNvSpPr txBox="1"/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4085ED-6BDF-5E94-2588-C0A7F87D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A1CF1-CD37-9852-C41A-87BF470148EF}"/>
                  </a:ext>
                </a:extLst>
              </p:cNvPr>
              <p:cNvSpPr txBox="1"/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A1CF1-CD37-9852-C41A-87BF4701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B8346-2C65-580A-545E-A0E0D4621909}"/>
                  </a:ext>
                </a:extLst>
              </p:cNvPr>
              <p:cNvSpPr txBox="1"/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B8346-2C65-580A-545E-A0E0D4621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FDD033-659D-60C0-695D-87E01E45899E}"/>
                  </a:ext>
                </a:extLst>
              </p:cNvPr>
              <p:cNvSpPr txBox="1"/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FDD033-659D-60C0-695D-87E01E458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51542F5-09BA-2AA4-D5FE-55019C88CC5D}"/>
              </a:ext>
            </a:extLst>
          </p:cNvPr>
          <p:cNvSpPr/>
          <p:nvPr/>
        </p:nvSpPr>
        <p:spPr>
          <a:xfrm>
            <a:off x="4456444" y="5545963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query per token (multiply by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8838A-61E9-FC96-A01C-ACE29836C320}"/>
                  </a:ext>
                </a:extLst>
              </p:cNvPr>
              <p:cNvSpPr txBox="1"/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8838A-61E9-FC96-A01C-ACE29836C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911BAD-8C13-105B-4F4E-4859F6F05F4F}"/>
                  </a:ext>
                </a:extLst>
              </p:cNvPr>
              <p:cNvSpPr txBox="1"/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911BAD-8C13-105B-4F4E-4859F6F05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1F331-4DCD-A0C7-49C3-CA01041A5EC8}"/>
                  </a:ext>
                </a:extLst>
              </p:cNvPr>
              <p:cNvSpPr txBox="1"/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1F331-4DCD-A0C7-49C3-CA01041A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C9DEF-924A-53DA-51C7-123EDC9DC5EE}"/>
                  </a:ext>
                </a:extLst>
              </p:cNvPr>
              <p:cNvSpPr txBox="1"/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C9DEF-924A-53DA-51C7-123EDC9DC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EBB8C4B-DD0A-0B12-6D08-A90F33F331A8}"/>
              </a:ext>
            </a:extLst>
          </p:cNvPr>
          <p:cNvSpPr/>
          <p:nvPr/>
        </p:nvSpPr>
        <p:spPr>
          <a:xfrm rot="5400000">
            <a:off x="-648249" y="3492818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key, value per token (multiply by K, 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7318E2-0AC7-95AC-E544-887A1346A4BD}"/>
                  </a:ext>
                </a:extLst>
              </p:cNvPr>
              <p:cNvSpPr txBox="1"/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7318E2-0AC7-95AC-E544-887A1346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F96BA1-2F20-C85E-298C-6228E0DA32BA}"/>
                  </a:ext>
                </a:extLst>
              </p:cNvPr>
              <p:cNvSpPr txBox="1"/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F96BA1-2F20-C85E-298C-6228E0DA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9CECC3-F668-CCB2-8416-D30DE65C7CCE}"/>
                  </a:ext>
                </a:extLst>
              </p:cNvPr>
              <p:cNvSpPr txBox="1"/>
              <p:nvPr/>
            </p:nvSpPr>
            <p:spPr>
              <a:xfrm>
                <a:off x="476046" y="2552481"/>
                <a:ext cx="718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9CECC3-F668-CCB2-8416-D30DE65C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6" y="2552481"/>
                <a:ext cx="71840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61F591-18DA-6EBB-6B4B-90C42DE4E66B}"/>
                  </a:ext>
                </a:extLst>
              </p:cNvPr>
              <p:cNvSpPr txBox="1"/>
              <p:nvPr/>
            </p:nvSpPr>
            <p:spPr>
              <a:xfrm>
                <a:off x="2254687" y="2721758"/>
                <a:ext cx="7297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61F591-18DA-6EBB-6B4B-90C42DE4E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87" y="2721758"/>
                <a:ext cx="72975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487628-F61E-A211-5420-215002FCA42C}"/>
              </a:ext>
            </a:extLst>
          </p:cNvPr>
          <p:cNvCxnSpPr>
            <a:stCxn id="23" idx="2"/>
          </p:cNvCxnSpPr>
          <p:nvPr/>
        </p:nvCxnSpPr>
        <p:spPr>
          <a:xfrm>
            <a:off x="2619563" y="3060312"/>
            <a:ext cx="49528" cy="21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897475-E5C4-B45F-3357-F43C7E6C045A}"/>
              </a:ext>
            </a:extLst>
          </p:cNvPr>
          <p:cNvCxnSpPr/>
          <p:nvPr/>
        </p:nvCxnSpPr>
        <p:spPr>
          <a:xfrm>
            <a:off x="818091" y="2949949"/>
            <a:ext cx="15801" cy="18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6ACBF1-86F9-71E5-9E75-50278E2AF804}"/>
                  </a:ext>
                </a:extLst>
              </p:cNvPr>
              <p:cNvSpPr txBox="1"/>
              <p:nvPr/>
            </p:nvSpPr>
            <p:spPr>
              <a:xfrm>
                <a:off x="3932540" y="6422136"/>
                <a:ext cx="651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6ACBF1-86F9-71E5-9E75-50278E2A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40" y="6422136"/>
                <a:ext cx="65165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15C0BF-40FC-CA29-FC02-2D22482730F4}"/>
              </a:ext>
            </a:extLst>
          </p:cNvPr>
          <p:cNvCxnSpPr>
            <a:cxnSpLocks/>
          </p:cNvCxnSpPr>
          <p:nvPr/>
        </p:nvCxnSpPr>
        <p:spPr>
          <a:xfrm flipV="1">
            <a:off x="4522310" y="6477000"/>
            <a:ext cx="256314" cy="99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CB832C-2554-D661-F145-590F75476FC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619563" y="3060312"/>
            <a:ext cx="597866" cy="25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25D9213-A239-92F5-165F-9391A3177219}"/>
              </a:ext>
            </a:extLst>
          </p:cNvPr>
          <p:cNvSpPr/>
          <p:nvPr/>
        </p:nvSpPr>
        <p:spPr>
          <a:xfrm>
            <a:off x="3932540" y="2150237"/>
            <a:ext cx="5476904" cy="25575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6D62FC-FC81-2F45-B813-6BCAAB48594C}"/>
                  </a:ext>
                </a:extLst>
              </p:cNvPr>
              <p:cNvSpPr txBox="1"/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6D62FC-FC81-2F45-B813-6BCAAB48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8CE267-6D07-9CD5-A96F-DECA0B72CE32}"/>
                  </a:ext>
                </a:extLst>
              </p:cNvPr>
              <p:cNvSpPr txBox="1"/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8CE267-6D07-9CD5-A96F-DECA0B72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blipFill>
                <a:blip r:embed="rId17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142E49-5ED8-2344-A1EB-E4F19A971FB0}"/>
                  </a:ext>
                </a:extLst>
              </p:cNvPr>
              <p:cNvSpPr txBox="1"/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142E49-5ED8-2344-A1EB-E4F19A971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blipFill>
                <a:blip r:embed="rId18"/>
                <a:stretch>
                  <a:fillRect t="-3077" r="-1076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4DC2A0-F7AA-DDD8-6BF3-D9488DEA98FE}"/>
                  </a:ext>
                </a:extLst>
              </p:cNvPr>
              <p:cNvSpPr txBox="1"/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4DC2A0-F7AA-DDD8-6BF3-D9488DEA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blipFill>
                <a:blip r:embed="rId19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 39">
            <a:extLst>
              <a:ext uri="{FF2B5EF4-FFF2-40B4-BE49-F238E27FC236}">
                <a16:creationId xmlns:a16="http://schemas.microsoft.com/office/drawing/2014/main" id="{2BEDA293-B7AE-C9E7-E08B-134C623CB5F8}"/>
              </a:ext>
            </a:extLst>
          </p:cNvPr>
          <p:cNvSpPr/>
          <p:nvPr/>
        </p:nvSpPr>
        <p:spPr>
          <a:xfrm>
            <a:off x="6530777" y="1723052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535579B5-F645-013C-558D-C46473C68EDA}"/>
              </a:ext>
            </a:extLst>
          </p:cNvPr>
          <p:cNvSpPr/>
          <p:nvPr/>
        </p:nvSpPr>
        <p:spPr>
          <a:xfrm>
            <a:off x="6496063" y="489737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30B9854-E445-A705-D6D8-147E094A14FF}"/>
              </a:ext>
            </a:extLst>
          </p:cNvPr>
          <p:cNvSpPr/>
          <p:nvPr/>
        </p:nvSpPr>
        <p:spPr>
          <a:xfrm>
            <a:off x="3599238" y="3320063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E18B66E-E58C-15B6-6614-67B3110B5E21}"/>
              </a:ext>
            </a:extLst>
          </p:cNvPr>
          <p:cNvSpPr/>
          <p:nvPr/>
        </p:nvSpPr>
        <p:spPr>
          <a:xfrm>
            <a:off x="2042889" y="3285357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32C24F6A-A2F6-4C3D-0AC2-B9EF7032B895}"/>
              </a:ext>
            </a:extLst>
          </p:cNvPr>
          <p:cNvSpPr/>
          <p:nvPr/>
        </p:nvSpPr>
        <p:spPr>
          <a:xfrm>
            <a:off x="6526543" y="6024940"/>
            <a:ext cx="304800" cy="2124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935300-B822-ADBF-DFBB-5A799DD3256E}"/>
                  </a:ext>
                </a:extLst>
              </p:cNvPr>
              <p:cNvSpPr txBox="1"/>
              <p:nvPr/>
            </p:nvSpPr>
            <p:spPr>
              <a:xfrm>
                <a:off x="9394642" y="5926963"/>
                <a:ext cx="254781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projection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935300-B822-ADBF-DFBB-5A799DD32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642" y="5926963"/>
                <a:ext cx="2547813" cy="390748"/>
              </a:xfrm>
              <a:prstGeom prst="rect">
                <a:avLst/>
              </a:prstGeom>
              <a:blipFill>
                <a:blip r:embed="rId20"/>
                <a:stretch>
                  <a:fillRect l="-1914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450C0-45AA-6AB3-AC08-E34C48643A06}"/>
                  </a:ext>
                </a:extLst>
              </p:cNvPr>
              <p:cNvSpPr txBox="1"/>
              <p:nvPr/>
            </p:nvSpPr>
            <p:spPr>
              <a:xfrm>
                <a:off x="5407548" y="4749330"/>
                <a:ext cx="729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1450C0-45AA-6AB3-AC08-E34C48643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48" y="4749330"/>
                <a:ext cx="729752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509021-17D8-4AF4-16DA-0F7204B6737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308889" y="5087884"/>
            <a:ext cx="463535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32A086F-9A0D-5285-9DD8-6655E237EA0E}"/>
              </a:ext>
            </a:extLst>
          </p:cNvPr>
          <p:cNvSpPr/>
          <p:nvPr/>
        </p:nvSpPr>
        <p:spPr>
          <a:xfrm>
            <a:off x="381000" y="990600"/>
            <a:ext cx="3452699" cy="543153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8A5311-6562-3942-8294-6ED9287DA867}"/>
              </a:ext>
            </a:extLst>
          </p:cNvPr>
          <p:cNvSpPr/>
          <p:nvPr/>
        </p:nvSpPr>
        <p:spPr>
          <a:xfrm>
            <a:off x="3873545" y="1202891"/>
            <a:ext cx="6337255" cy="35965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3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Representing natural language text as integers</a:t>
            </a:r>
          </a:p>
          <a:p>
            <a:pPr lvl="1"/>
            <a:r>
              <a:rPr lang="en-US" dirty="0"/>
              <a:t>Byte pair encoding</a:t>
            </a:r>
          </a:p>
          <a:p>
            <a:pPr lvl="1"/>
            <a:r>
              <a:rPr lang="en-US" dirty="0" err="1"/>
              <a:t>WordPiece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Representing text tokens with continuous vectors</a:t>
            </a:r>
          </a:p>
          <a:p>
            <a:pPr lvl="1"/>
            <a:r>
              <a:rPr lang="en-US" dirty="0"/>
              <a:t>Word2Vec</a:t>
            </a:r>
          </a:p>
          <a:p>
            <a:pPr lvl="1"/>
            <a:endParaRPr lang="en-US" dirty="0"/>
          </a:p>
          <a:p>
            <a:r>
              <a:rPr lang="en-US" dirty="0"/>
              <a:t>Attention and Transformers</a:t>
            </a:r>
          </a:p>
          <a:p>
            <a:pPr lvl="1"/>
            <a:r>
              <a:rPr lang="en-US" dirty="0"/>
              <a:t>“Attention is all you need” transformers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C39FD-90F6-3130-A13D-06268B8C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E626-1429-0342-9FBA-F845219E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Cross-Attention: each input token acquires the values of the cross-attended tokens, weighted by key-query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E8292-5BC9-D8A4-6684-36F8AFC672A0}"/>
                  </a:ext>
                </a:extLst>
              </p:cNvPr>
              <p:cNvSpPr txBox="1"/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2E8292-5BC9-D8A4-6684-36F8AFC67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28928A-7323-B66A-08FD-A634AAFDC926}"/>
                  </a:ext>
                </a:extLst>
              </p:cNvPr>
              <p:cNvSpPr txBox="1"/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28928A-7323-B66A-08FD-A634AAFDC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78045-7F5C-DAE5-C682-09B9C2D3CEEB}"/>
                  </a:ext>
                </a:extLst>
              </p:cNvPr>
              <p:cNvSpPr txBox="1"/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78045-7F5C-DAE5-C682-09B9C2D3C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F6DA4-B71D-6CAE-57C0-3869AA4EB93B}"/>
                  </a:ext>
                </a:extLst>
              </p:cNvPr>
              <p:cNvSpPr txBox="1"/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BF6DA4-B71D-6CAE-57C0-3869AA4E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16CE5E-D899-563C-80B4-7DB2C055C9EC}"/>
                  </a:ext>
                </a:extLst>
              </p:cNvPr>
              <p:cNvSpPr txBox="1"/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16CE5E-D899-563C-80B4-7DB2C055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246339B-EA83-9237-C5B2-8CFD45E0E915}"/>
              </a:ext>
            </a:extLst>
          </p:cNvPr>
          <p:cNvSpPr/>
          <p:nvPr/>
        </p:nvSpPr>
        <p:spPr>
          <a:xfrm>
            <a:off x="4456444" y="5545963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query per token (multiply by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F84D18-F0B1-6B6E-CF52-202A7B62A654}"/>
                  </a:ext>
                </a:extLst>
              </p:cNvPr>
              <p:cNvSpPr txBox="1"/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F84D18-F0B1-6B6E-CF52-202A7B62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5EC8E8-939E-343C-7744-D6CB938609B1}"/>
                  </a:ext>
                </a:extLst>
              </p:cNvPr>
              <p:cNvSpPr txBox="1"/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5EC8E8-939E-343C-7744-D6CB9386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DDE650-0268-B9BF-88BD-31667B79B935}"/>
                  </a:ext>
                </a:extLst>
              </p:cNvPr>
              <p:cNvSpPr txBox="1"/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DDE650-0268-B9BF-88BD-31667B79B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2898C-E4C8-04AA-F409-19DFE1ED825F}"/>
                  </a:ext>
                </a:extLst>
              </p:cNvPr>
              <p:cNvSpPr txBox="1"/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2898C-E4C8-04AA-F409-19DFE1ED8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D78CA79-111F-905C-0AE7-575CFF0C928C}"/>
              </a:ext>
            </a:extLst>
          </p:cNvPr>
          <p:cNvSpPr/>
          <p:nvPr/>
        </p:nvSpPr>
        <p:spPr>
          <a:xfrm rot="5400000">
            <a:off x="-648249" y="3492818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key, value per token (multiply by K, 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A967D5-7A15-8894-37A6-08C3B5FF8198}"/>
                  </a:ext>
                </a:extLst>
              </p:cNvPr>
              <p:cNvSpPr txBox="1"/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A967D5-7A15-8894-37A6-08C3B5FF8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2AE9CB-A56D-4946-0EB5-E07A227AE3D0}"/>
                  </a:ext>
                </a:extLst>
              </p:cNvPr>
              <p:cNvSpPr txBox="1"/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2AE9CB-A56D-4946-0EB5-E07A227A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C6A941-199D-B989-239F-8FEFE9F8F110}"/>
                  </a:ext>
                </a:extLst>
              </p:cNvPr>
              <p:cNvSpPr txBox="1"/>
              <p:nvPr/>
            </p:nvSpPr>
            <p:spPr>
              <a:xfrm>
                <a:off x="476046" y="2552481"/>
                <a:ext cx="718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C6A941-199D-B989-239F-8FEFE9F8F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6" y="2552481"/>
                <a:ext cx="71840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E0B076-6677-2301-25FA-333B81DB289D}"/>
                  </a:ext>
                </a:extLst>
              </p:cNvPr>
              <p:cNvSpPr txBox="1"/>
              <p:nvPr/>
            </p:nvSpPr>
            <p:spPr>
              <a:xfrm>
                <a:off x="2254687" y="2721758"/>
                <a:ext cx="7297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E0B076-6677-2301-25FA-333B81DB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87" y="2721758"/>
                <a:ext cx="72975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69F14F-2752-EDDC-0F43-A095823AEF0F}"/>
              </a:ext>
            </a:extLst>
          </p:cNvPr>
          <p:cNvCxnSpPr>
            <a:stCxn id="23" idx="2"/>
          </p:cNvCxnSpPr>
          <p:nvPr/>
        </p:nvCxnSpPr>
        <p:spPr>
          <a:xfrm>
            <a:off x="2619563" y="3060312"/>
            <a:ext cx="49528" cy="21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672437-EA0E-B69F-C53F-14962B585B70}"/>
              </a:ext>
            </a:extLst>
          </p:cNvPr>
          <p:cNvCxnSpPr/>
          <p:nvPr/>
        </p:nvCxnSpPr>
        <p:spPr>
          <a:xfrm>
            <a:off x="818091" y="2949949"/>
            <a:ext cx="15801" cy="18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FED86F-8F04-CC12-E896-43FB7864A91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619563" y="3060312"/>
            <a:ext cx="597866" cy="25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BDB22EA-48A5-C90A-08DF-CE52ECE91E27}"/>
              </a:ext>
            </a:extLst>
          </p:cNvPr>
          <p:cNvSpPr/>
          <p:nvPr/>
        </p:nvSpPr>
        <p:spPr>
          <a:xfrm>
            <a:off x="3932540" y="2150237"/>
            <a:ext cx="5476904" cy="25575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6222A5-CDF7-9241-D34B-126F8753B0C8}"/>
                  </a:ext>
                </a:extLst>
              </p:cNvPr>
              <p:cNvSpPr txBox="1"/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6222A5-CDF7-9241-D34B-126F8753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CC79460-2633-D200-D83F-6C1F645F99A8}"/>
                  </a:ext>
                </a:extLst>
              </p:cNvPr>
              <p:cNvSpPr txBox="1"/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CC79460-2633-D200-D83F-6C1F645F9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blipFill>
                <a:blip r:embed="rId16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78DFC2-D133-ECB2-8EA6-0D7760071139}"/>
                  </a:ext>
                </a:extLst>
              </p:cNvPr>
              <p:cNvSpPr txBox="1"/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78DFC2-D133-ECB2-8EA6-0D7760071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blipFill>
                <a:blip r:embed="rId17"/>
                <a:stretch>
                  <a:fillRect t="-3077" r="-1076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CFE4B9-70D6-7163-8552-CBB34B4D97DE}"/>
                  </a:ext>
                </a:extLst>
              </p:cNvPr>
              <p:cNvSpPr txBox="1"/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CFE4B9-70D6-7163-8552-CBB34B4D9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blipFill>
                <a:blip r:embed="rId18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 39">
            <a:extLst>
              <a:ext uri="{FF2B5EF4-FFF2-40B4-BE49-F238E27FC236}">
                <a16:creationId xmlns:a16="http://schemas.microsoft.com/office/drawing/2014/main" id="{6252BC1A-3F6C-D2DC-CE26-67F565403007}"/>
              </a:ext>
            </a:extLst>
          </p:cNvPr>
          <p:cNvSpPr/>
          <p:nvPr/>
        </p:nvSpPr>
        <p:spPr>
          <a:xfrm>
            <a:off x="6530777" y="1723052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D9F7A7E6-37B1-66C3-1177-914E54BEE224}"/>
              </a:ext>
            </a:extLst>
          </p:cNvPr>
          <p:cNvSpPr/>
          <p:nvPr/>
        </p:nvSpPr>
        <p:spPr>
          <a:xfrm>
            <a:off x="6496063" y="489737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E628983-768D-668D-F127-53F91FC46669}"/>
              </a:ext>
            </a:extLst>
          </p:cNvPr>
          <p:cNvSpPr/>
          <p:nvPr/>
        </p:nvSpPr>
        <p:spPr>
          <a:xfrm>
            <a:off x="3599238" y="3320063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E0B58D0-9E67-FD17-84C7-B7C0559C0DB2}"/>
              </a:ext>
            </a:extLst>
          </p:cNvPr>
          <p:cNvSpPr/>
          <p:nvPr/>
        </p:nvSpPr>
        <p:spPr>
          <a:xfrm>
            <a:off x="2042889" y="3285357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4F5A10F6-F47B-664D-3EF9-36CD5D5970D7}"/>
              </a:ext>
            </a:extLst>
          </p:cNvPr>
          <p:cNvSpPr/>
          <p:nvPr/>
        </p:nvSpPr>
        <p:spPr>
          <a:xfrm>
            <a:off x="6526543" y="6024940"/>
            <a:ext cx="304800" cy="2124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7A0F5-3326-0E33-EEDA-CAD7A9CC63F1}"/>
                  </a:ext>
                </a:extLst>
              </p:cNvPr>
              <p:cNvSpPr txBox="1"/>
              <p:nvPr/>
            </p:nvSpPr>
            <p:spPr>
              <a:xfrm>
                <a:off x="476046" y="6259855"/>
                <a:ext cx="2933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projection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7A0F5-3326-0E33-EEDA-CAD7A9CC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6" y="6259855"/>
                <a:ext cx="2933239" cy="369332"/>
              </a:xfrm>
              <a:prstGeom prst="rect">
                <a:avLst/>
              </a:prstGeom>
              <a:blipFill>
                <a:blip r:embed="rId19"/>
                <a:stretch>
                  <a:fillRect l="-166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6891A5E-B7A1-9661-C73C-32E96CD14BD4}"/>
              </a:ext>
            </a:extLst>
          </p:cNvPr>
          <p:cNvSpPr/>
          <p:nvPr/>
        </p:nvSpPr>
        <p:spPr>
          <a:xfrm>
            <a:off x="3873545" y="1202891"/>
            <a:ext cx="6337255" cy="35965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8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FC85-C8E6-5A16-D1A1-1B13EDFF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3918-0D18-A9C8-2141-79147A7E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Cross-Attention: each input token acquires the values of the cross-attended tokens, weighted by key-query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2F0E3E-3200-26BA-5B8E-71BAC684E2F6}"/>
                  </a:ext>
                </a:extLst>
              </p:cNvPr>
              <p:cNvSpPr txBox="1"/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2F0E3E-3200-26BA-5B8E-71BAC684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F4761-A516-DEF0-21F4-800F0C321A12}"/>
                  </a:ext>
                </a:extLst>
              </p:cNvPr>
              <p:cNvSpPr txBox="1"/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7F4761-A516-DEF0-21F4-800F0C321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BFC22-832D-ECDF-8D17-0DBB46517087}"/>
                  </a:ext>
                </a:extLst>
              </p:cNvPr>
              <p:cNvSpPr txBox="1"/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BFC22-832D-ECDF-8D17-0DBB4651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87982-0FF9-AC06-15ED-CA89C210B0C1}"/>
                  </a:ext>
                </a:extLst>
              </p:cNvPr>
              <p:cNvSpPr txBox="1"/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87982-0FF9-AC06-15ED-CA89C210B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44" y="3042273"/>
                <a:ext cx="511357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2A6AAA-5CB6-A095-ED54-1D0625372B6F}"/>
                  </a:ext>
                </a:extLst>
              </p:cNvPr>
              <p:cNvSpPr txBox="1"/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2A6AAA-5CB6-A095-ED54-1D0625372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4" y="4020815"/>
                <a:ext cx="505395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E765E9F-740C-B856-5687-7372124262E1}"/>
              </a:ext>
            </a:extLst>
          </p:cNvPr>
          <p:cNvSpPr/>
          <p:nvPr/>
        </p:nvSpPr>
        <p:spPr>
          <a:xfrm>
            <a:off x="4456444" y="5545963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query per token (multiply by Q)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7AA90F-FB40-3718-4D59-116BF860DC37}"/>
                  </a:ext>
                </a:extLst>
              </p:cNvPr>
              <p:cNvSpPr txBox="1"/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7AA90F-FB40-3718-4D59-116BF860D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3" y="5156311"/>
                <a:ext cx="762966" cy="390748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5A080-1751-7516-BABA-4AB347D8B8A8}"/>
                  </a:ext>
                </a:extLst>
              </p:cNvPr>
              <p:cNvSpPr txBox="1"/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5A080-1751-7516-BABA-4AB347D8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77" y="5156311"/>
                <a:ext cx="757643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FF927D-CAB9-EC49-FB68-103846EEB9C7}"/>
                  </a:ext>
                </a:extLst>
              </p:cNvPr>
              <p:cNvSpPr txBox="1"/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FF927D-CAB9-EC49-FB68-103846EEB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444" y="5156311"/>
                <a:ext cx="762966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8C139E-DFB3-2FEE-3716-8E60BFD367AC}"/>
                  </a:ext>
                </a:extLst>
              </p:cNvPr>
              <p:cNvSpPr txBox="1"/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8C139E-DFB3-2FEE-3716-8E60BFD3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381" y="3274649"/>
                <a:ext cx="1357808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C814D66-CA23-FE40-6C7B-6B842E2EE6D3}"/>
              </a:ext>
            </a:extLst>
          </p:cNvPr>
          <p:cNvSpPr/>
          <p:nvPr/>
        </p:nvSpPr>
        <p:spPr>
          <a:xfrm rot="5400000">
            <a:off x="-648249" y="3492818"/>
            <a:ext cx="472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key, value per token (multiply by K, 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49F7A-B6EA-0ED7-1E11-B255D1980161}"/>
                  </a:ext>
                </a:extLst>
              </p:cNvPr>
              <p:cNvSpPr txBox="1"/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49F7A-B6EA-0ED7-1E11-B255D198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14" y="4163947"/>
                <a:ext cx="1347164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FCE47-E781-D5CF-BFAE-D3C87470A34B}"/>
                  </a:ext>
                </a:extLst>
              </p:cNvPr>
              <p:cNvSpPr txBox="1"/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FCE47-E781-D5CF-BFAE-D3C87470A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8AEE0F14-F064-3BF1-AEF5-B3C0EDD34964}"/>
              </a:ext>
            </a:extLst>
          </p:cNvPr>
          <p:cNvSpPr/>
          <p:nvPr/>
        </p:nvSpPr>
        <p:spPr>
          <a:xfrm>
            <a:off x="3932540" y="2150237"/>
            <a:ext cx="5476904" cy="25575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D15B1-4624-3094-E8DE-95AF26815F02}"/>
                  </a:ext>
                </a:extLst>
              </p:cNvPr>
              <p:cNvSpPr txBox="1"/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D15B1-4624-3094-E8DE-95AF2681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29680A-29C0-9E3C-1C70-AA603C87849C}"/>
                  </a:ext>
                </a:extLst>
              </p:cNvPr>
              <p:cNvSpPr txBox="1"/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29680A-29C0-9E3C-1C70-AA603C87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blipFill>
                <a:blip r:embed="rId14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9A1257-FC91-1B78-35EC-A8B3B24D39F9}"/>
                  </a:ext>
                </a:extLst>
              </p:cNvPr>
              <p:cNvSpPr txBox="1"/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9A1257-FC91-1B78-35EC-A8B3B24D3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blipFill>
                <a:blip r:embed="rId15"/>
                <a:stretch>
                  <a:fillRect t="-3077" r="-1076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51245D-78FF-E084-166E-03EE60327FAA}"/>
                  </a:ext>
                </a:extLst>
              </p:cNvPr>
              <p:cNvSpPr txBox="1"/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51245D-78FF-E084-166E-03EE60327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blipFill>
                <a:blip r:embed="rId16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 39">
            <a:extLst>
              <a:ext uri="{FF2B5EF4-FFF2-40B4-BE49-F238E27FC236}">
                <a16:creationId xmlns:a16="http://schemas.microsoft.com/office/drawing/2014/main" id="{FEC77954-4E75-378F-4E58-81C185BDF23E}"/>
              </a:ext>
            </a:extLst>
          </p:cNvPr>
          <p:cNvSpPr/>
          <p:nvPr/>
        </p:nvSpPr>
        <p:spPr>
          <a:xfrm>
            <a:off x="6530777" y="1723052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C2C53DC-5797-0ED5-6315-51CB5C269C10}"/>
              </a:ext>
            </a:extLst>
          </p:cNvPr>
          <p:cNvSpPr/>
          <p:nvPr/>
        </p:nvSpPr>
        <p:spPr>
          <a:xfrm>
            <a:off x="6496063" y="489737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DABD3648-4BBD-CFB0-C4B4-13E6FB5FEA2F}"/>
              </a:ext>
            </a:extLst>
          </p:cNvPr>
          <p:cNvSpPr/>
          <p:nvPr/>
        </p:nvSpPr>
        <p:spPr>
          <a:xfrm>
            <a:off x="3599238" y="3320063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A443C9C-6C1B-8466-30E1-F3C891C455A7}"/>
              </a:ext>
            </a:extLst>
          </p:cNvPr>
          <p:cNvSpPr/>
          <p:nvPr/>
        </p:nvSpPr>
        <p:spPr>
          <a:xfrm>
            <a:off x="2042889" y="3285357"/>
            <a:ext cx="20064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632F177B-D31B-87B2-A4AE-93D7FA4DD7C4}"/>
              </a:ext>
            </a:extLst>
          </p:cNvPr>
          <p:cNvSpPr/>
          <p:nvPr/>
        </p:nvSpPr>
        <p:spPr>
          <a:xfrm>
            <a:off x="6526543" y="6024940"/>
            <a:ext cx="304800" cy="2124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0C40A0-3252-DBC0-FC82-CE9ABCE4B8A2}"/>
                  </a:ext>
                </a:extLst>
              </p:cNvPr>
              <p:cNvSpPr txBox="1"/>
              <p:nvPr/>
            </p:nvSpPr>
            <p:spPr>
              <a:xfrm>
                <a:off x="9542100" y="2209800"/>
                <a:ext cx="2573700" cy="14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Expressed in matrix form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are stacked projected vectors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0C40A0-3252-DBC0-FC82-CE9ABCE4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00" y="2209800"/>
                <a:ext cx="2573700" cy="1482265"/>
              </a:xfrm>
              <a:prstGeom prst="rect">
                <a:avLst/>
              </a:prstGeom>
              <a:blipFill>
                <a:blip r:embed="rId17"/>
                <a:stretch>
                  <a:fillRect l="-1891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43863-D608-FB96-9E97-AC34F249B524}"/>
              </a:ext>
            </a:extLst>
          </p:cNvPr>
          <p:cNvCxnSpPr>
            <a:cxnSpLocks/>
            <a:stCxn id="19" idx="1"/>
            <a:endCxn id="35" idx="3"/>
          </p:cNvCxnSpPr>
          <p:nvPr/>
        </p:nvCxnSpPr>
        <p:spPr>
          <a:xfrm flipH="1" flipV="1">
            <a:off x="8648410" y="2812097"/>
            <a:ext cx="893690" cy="13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5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F799-F65E-678A-8BC3-87095BE9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7DFB-C023-10DD-2652-0690D40D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Self-Attention: each input token acquires the values of the </a:t>
            </a:r>
            <a:r>
              <a:rPr lang="en-US" sz="3200" b="1" dirty="0"/>
              <a:t>input</a:t>
            </a:r>
            <a:r>
              <a:rPr lang="en-US" sz="3200" dirty="0"/>
              <a:t> tokens, weighted by key-query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5DF530-1049-68FB-4C3C-0E1B8295D6CA}"/>
                  </a:ext>
                </a:extLst>
              </p:cNvPr>
              <p:cNvSpPr txBox="1"/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5DF530-1049-68FB-4C3C-0E1B8295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51" y="6215455"/>
                <a:ext cx="508601" cy="40011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5E63D8-032B-FF27-CF98-A470BAB7B29B}"/>
                  </a:ext>
                </a:extLst>
              </p:cNvPr>
              <p:cNvSpPr txBox="1"/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5E63D8-032B-FF27-CF98-A470BAB7B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51" y="6199579"/>
                <a:ext cx="702692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C5AFF4-09CB-E66E-0DE5-5807800C8EF1}"/>
                  </a:ext>
                </a:extLst>
              </p:cNvPr>
              <p:cNvSpPr txBox="1"/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C5AFF4-09CB-E66E-0DE5-5807800C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51" y="6215454"/>
                <a:ext cx="702692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4CE5ECC-34D4-D829-2F5F-1D895E30C98B}"/>
              </a:ext>
            </a:extLst>
          </p:cNvPr>
          <p:cNvSpPr/>
          <p:nvPr/>
        </p:nvSpPr>
        <p:spPr>
          <a:xfrm>
            <a:off x="3276600" y="5545963"/>
            <a:ext cx="6705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query/key/value per token (multiply by Q, K, V)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CDF89-5C2E-6CA9-BA34-3BB475DE6E82}"/>
                  </a:ext>
                </a:extLst>
              </p:cNvPr>
              <p:cNvSpPr txBox="1"/>
              <p:nvPr/>
            </p:nvSpPr>
            <p:spPr>
              <a:xfrm>
                <a:off x="4023859" y="5129842"/>
                <a:ext cx="197765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CDF89-5C2E-6CA9-BA34-3BB475DE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859" y="5129842"/>
                <a:ext cx="1977656" cy="390748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A336B0-7C9C-FECB-F7EE-848BBBBA4B11}"/>
                  </a:ext>
                </a:extLst>
              </p:cNvPr>
              <p:cNvSpPr txBox="1"/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/√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A336B0-7C9C-FECB-F7EE-848BBBBA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89" y="3520148"/>
                <a:ext cx="5017348" cy="966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873CB45-A235-4588-6803-07520872F13B}"/>
              </a:ext>
            </a:extLst>
          </p:cNvPr>
          <p:cNvSpPr/>
          <p:nvPr/>
        </p:nvSpPr>
        <p:spPr>
          <a:xfrm>
            <a:off x="3932540" y="2150237"/>
            <a:ext cx="5476904" cy="25575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2DD775-0A16-ED56-45EB-445EDE91A7BE}"/>
                  </a:ext>
                </a:extLst>
              </p:cNvPr>
              <p:cNvSpPr txBox="1"/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Attention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2DD775-0A16-ED56-45EB-445EDE91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86" y="2451870"/>
                <a:ext cx="4067524" cy="720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59F6F9-6369-0E41-7879-6FFBAC6EA679}"/>
                  </a:ext>
                </a:extLst>
              </p:cNvPr>
              <p:cNvSpPr txBox="1"/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59F6F9-6369-0E41-7879-6FFBAC6EA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33" y="1273943"/>
                <a:ext cx="398783" cy="400110"/>
              </a:xfrm>
              <a:prstGeom prst="rect">
                <a:avLst/>
              </a:prstGeom>
              <a:blipFill>
                <a:blip r:embed="rId8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64ABB5-73F9-D63E-BB5B-3C20C5BA5002}"/>
                  </a:ext>
                </a:extLst>
              </p:cNvPr>
              <p:cNvSpPr txBox="1"/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64ABB5-73F9-D63E-BB5B-3C20C5BA5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63" y="1284697"/>
                <a:ext cx="398782" cy="400110"/>
              </a:xfrm>
              <a:prstGeom prst="rect">
                <a:avLst/>
              </a:prstGeom>
              <a:blipFill>
                <a:blip r:embed="rId9"/>
                <a:stretch>
                  <a:fillRect t="-3077" r="-1076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79C846-4A2D-E40D-5020-E82713D93734}"/>
                  </a:ext>
                </a:extLst>
              </p:cNvPr>
              <p:cNvSpPr txBox="1"/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79C846-4A2D-E40D-5020-E82713D93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27" y="1273943"/>
                <a:ext cx="398783" cy="400110"/>
              </a:xfrm>
              <a:prstGeom prst="rect">
                <a:avLst/>
              </a:prstGeom>
              <a:blipFill>
                <a:blip r:embed="rId10"/>
                <a:stretch>
                  <a:fillRect t="-3030" r="-10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 39">
            <a:extLst>
              <a:ext uri="{FF2B5EF4-FFF2-40B4-BE49-F238E27FC236}">
                <a16:creationId xmlns:a16="http://schemas.microsoft.com/office/drawing/2014/main" id="{6FD81D3C-8FE5-927A-2183-13FC6B791D9D}"/>
              </a:ext>
            </a:extLst>
          </p:cNvPr>
          <p:cNvSpPr/>
          <p:nvPr/>
        </p:nvSpPr>
        <p:spPr>
          <a:xfrm>
            <a:off x="6530777" y="1723052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F1211849-77FC-4C56-1FBC-288F37E804F4}"/>
              </a:ext>
            </a:extLst>
          </p:cNvPr>
          <p:cNvSpPr/>
          <p:nvPr/>
        </p:nvSpPr>
        <p:spPr>
          <a:xfrm>
            <a:off x="6496063" y="4897370"/>
            <a:ext cx="304800" cy="2286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241D6407-B675-49C5-39A2-4D4ADCED4A16}"/>
              </a:ext>
            </a:extLst>
          </p:cNvPr>
          <p:cNvSpPr/>
          <p:nvPr/>
        </p:nvSpPr>
        <p:spPr>
          <a:xfrm>
            <a:off x="6526543" y="6024940"/>
            <a:ext cx="304800" cy="2124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335F-7A33-033F-7E89-D3206B6AB43D}"/>
              </a:ext>
            </a:extLst>
          </p:cNvPr>
          <p:cNvSpPr txBox="1"/>
          <p:nvPr/>
        </p:nvSpPr>
        <p:spPr>
          <a:xfrm>
            <a:off x="275906" y="2690336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difference is that each input token attends to all the input tokens, instead of a separate pool of cross-attention tokens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EE70DE-6AAF-9E33-3291-50373ABB5A9B}"/>
              </a:ext>
            </a:extLst>
          </p:cNvPr>
          <p:cNvSpPr/>
          <p:nvPr/>
        </p:nvSpPr>
        <p:spPr>
          <a:xfrm>
            <a:off x="5410200" y="3520148"/>
            <a:ext cx="381000" cy="490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29536-B048-B026-9D11-2E4C24AA01A9}"/>
              </a:ext>
            </a:extLst>
          </p:cNvPr>
          <p:cNvSpPr/>
          <p:nvPr/>
        </p:nvSpPr>
        <p:spPr>
          <a:xfrm>
            <a:off x="6552234" y="3505665"/>
            <a:ext cx="381000" cy="490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87B906-3D58-BB2E-5E71-128B2A98BEFB}"/>
              </a:ext>
            </a:extLst>
          </p:cNvPr>
          <p:cNvSpPr/>
          <p:nvPr/>
        </p:nvSpPr>
        <p:spPr>
          <a:xfrm>
            <a:off x="6233648" y="4027550"/>
            <a:ext cx="381000" cy="490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2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FF75-4927-838C-AD25-2BE28AD9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B11B-122E-BDE3-5A8A-BF80714C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239000" cy="55596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Cross-Attention</a:t>
            </a:r>
            <a:r>
              <a:rPr lang="en-US" dirty="0"/>
              <a:t>: query tokens are separate from &lt;key, value&gt; tokens</a:t>
            </a:r>
          </a:p>
          <a:p>
            <a:pPr lvl="1"/>
            <a:r>
              <a:rPr lang="en-US" dirty="0"/>
              <a:t>Performs instance-based regression</a:t>
            </a:r>
          </a:p>
          <a:p>
            <a:r>
              <a:rPr lang="en-US" b="1" dirty="0"/>
              <a:t>Self-Attention</a:t>
            </a:r>
            <a:r>
              <a:rPr lang="en-US" dirty="0"/>
              <a:t>: query tokens are the same as the key and value tokens</a:t>
            </a:r>
          </a:p>
          <a:p>
            <a:pPr lvl="1"/>
            <a:r>
              <a:rPr lang="en-US" dirty="0"/>
              <a:t>Performs soft clustering/aggregation</a:t>
            </a:r>
          </a:p>
          <a:p>
            <a:pPr lvl="1"/>
            <a:r>
              <a:rPr lang="en-US" dirty="0"/>
              <a:t>Adding multi-dimensional vectors can overlay multiple types of information, not just blend or replace</a:t>
            </a:r>
          </a:p>
          <a:p>
            <a:endParaRPr lang="en-US" dirty="0"/>
          </a:p>
          <a:p>
            <a:r>
              <a:rPr lang="en-US" b="1" dirty="0"/>
              <a:t>Attention is extremely powerful and general when combined with learned similarity and MLPs</a:t>
            </a:r>
          </a:p>
        </p:txBody>
      </p:sp>
      <p:sp>
        <p:nvSpPr>
          <p:cNvPr id="4" name="AutoShape 2" descr="A cartoon-style dragon inspired by 'Trogdor the Burninator' with a robotic, AI-transformer twist. The dragon has a single beefy arm, a long scaly body, small wings, and a fierce, exaggerated expression. Elements of AI transformer models are incorporated, with glowing circuits, matrix-like patterns on its scales, and a digital glow around it. The background is a smoky landscape with a medieval village partially on fire, evoking both a classic and futuristic vibe. The dragon embodies a fusion of myth and tech, with a humorous yet powerful look.">
            <a:extLst>
              <a:ext uri="{FF2B5EF4-FFF2-40B4-BE49-F238E27FC236}">
                <a16:creationId xmlns:a16="http://schemas.microsoft.com/office/drawing/2014/main" id="{AA438AF5-A2A6-C17E-19D5-A00AD4BFF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similarity via linear projection with </a:t>
                </a:r>
                <a:r>
                  <a:rPr lang="en-US" dirty="0" err="1"/>
                  <a:t>softmax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664EF-249D-4C7D-C753-E8318568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38400"/>
            <a:ext cx="3154261" cy="360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9C954-84DE-8E2A-6221-AADEC758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33800"/>
            <a:ext cx="5662114" cy="1145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ED5525-BFBA-B7A4-45A0-C6EBF00914B6}"/>
              </a:ext>
            </a:extLst>
          </p:cNvPr>
          <p:cNvSpPr txBox="1"/>
          <p:nvPr/>
        </p:nvSpPr>
        <p:spPr>
          <a:xfrm>
            <a:off x="1371600" y="513360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by sqrt of dimensionality of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B172FC-B3A7-9B2E-7FE4-A401CAE6738E}"/>
              </a:ext>
            </a:extLst>
          </p:cNvPr>
          <p:cNvCxnSpPr/>
          <p:nvPr/>
        </p:nvCxnSpPr>
        <p:spPr>
          <a:xfrm flipV="1">
            <a:off x="5410200" y="47244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/>
          <a:lstStyle/>
          <a:p>
            <a:r>
              <a:rPr lang="en-US" dirty="0"/>
              <a:t>One or more similarity functions can be learned with linear layers</a:t>
            </a:r>
          </a:p>
          <a:p>
            <a:pPr lvl="1"/>
            <a:r>
              <a:rPr lang="en-US" dirty="0"/>
              <a:t>If there are h similarities and D dimensions to input, each parallel linear layer outputs D/h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E754C-6A60-F88C-A9B5-E027D374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24000"/>
            <a:ext cx="3523376" cy="4194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115DA-577A-35A4-2F90-B27ED296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1491"/>
            <a:ext cx="7781753" cy="1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4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Transformer processing </a:t>
            </a:r>
            <a:r>
              <a:rPr lang="en-US" i="1" dirty="0"/>
              <a:t>does not depend on position of token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endParaRPr lang="en-US" dirty="0"/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endParaRPr lang="en-US" dirty="0"/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67DD-F862-545F-D0D8-F84EC670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20" y="145159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Transformer: alternates data processing (self-attention) and memory injection (MLP)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09348C-3458-18AA-66AE-F3EB677FE961}"/>
              </a:ext>
            </a:extLst>
          </p:cNvPr>
          <p:cNvSpPr/>
          <p:nvPr/>
        </p:nvSpPr>
        <p:spPr>
          <a:xfrm>
            <a:off x="3236685" y="5548089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FE7026-0BC9-E8F1-413B-3514149D1652}"/>
              </a:ext>
            </a:extLst>
          </p:cNvPr>
          <p:cNvSpPr/>
          <p:nvPr/>
        </p:nvSpPr>
        <p:spPr>
          <a:xfrm>
            <a:off x="3839028" y="5548088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6D447B-8F7D-6233-006C-6908A80ACFC8}"/>
              </a:ext>
            </a:extLst>
          </p:cNvPr>
          <p:cNvSpPr/>
          <p:nvPr/>
        </p:nvSpPr>
        <p:spPr>
          <a:xfrm>
            <a:off x="7278916" y="5537989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590F7-4119-AB3A-FEC0-B099726CB73B}"/>
              </a:ext>
            </a:extLst>
          </p:cNvPr>
          <p:cNvSpPr/>
          <p:nvPr/>
        </p:nvSpPr>
        <p:spPr>
          <a:xfrm>
            <a:off x="3236686" y="4252686"/>
            <a:ext cx="4528457" cy="624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Multi-head Attention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6B36A-F336-EC63-93D9-3F1A033C21F5}"/>
              </a:ext>
            </a:extLst>
          </p:cNvPr>
          <p:cNvSpPr/>
          <p:nvPr/>
        </p:nvSpPr>
        <p:spPr>
          <a:xfrm>
            <a:off x="3236686" y="2740476"/>
            <a:ext cx="4528457" cy="199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7DB41-847E-2838-14A6-88CC29D38F2F}"/>
              </a:ext>
            </a:extLst>
          </p:cNvPr>
          <p:cNvSpPr txBox="1"/>
          <p:nvPr/>
        </p:nvSpPr>
        <p:spPr>
          <a:xfrm>
            <a:off x="5628506" y="5024541"/>
            <a:ext cx="18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Q, K, V projection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DCACE3-A73E-A371-DA63-77839B68E9D7}"/>
              </a:ext>
            </a:extLst>
          </p:cNvPr>
          <p:cNvSpPr/>
          <p:nvPr/>
        </p:nvSpPr>
        <p:spPr>
          <a:xfrm>
            <a:off x="4441371" y="5548086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0A09D-4626-0DE3-EAD6-69271C2226DF}"/>
              </a:ext>
            </a:extLst>
          </p:cNvPr>
          <p:cNvSpPr txBox="1"/>
          <p:nvPr/>
        </p:nvSpPr>
        <p:spPr>
          <a:xfrm>
            <a:off x="6741885" y="550533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D09D7F-E53D-C34B-2078-2DBCF2D61ED2}"/>
              </a:ext>
            </a:extLst>
          </p:cNvPr>
          <p:cNvSpPr/>
          <p:nvPr/>
        </p:nvSpPr>
        <p:spPr>
          <a:xfrm>
            <a:off x="5043713" y="5537990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274E43-32FB-AE4A-7F3D-972784B12FD6}"/>
              </a:ext>
            </a:extLst>
          </p:cNvPr>
          <p:cNvSpPr/>
          <p:nvPr/>
        </p:nvSpPr>
        <p:spPr>
          <a:xfrm>
            <a:off x="5628506" y="5548086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235E14-943B-889B-1BE7-769772364DD4}"/>
              </a:ext>
            </a:extLst>
          </p:cNvPr>
          <p:cNvSpPr/>
          <p:nvPr/>
        </p:nvSpPr>
        <p:spPr>
          <a:xfrm>
            <a:off x="6210262" y="5527895"/>
            <a:ext cx="420914" cy="420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F2F5D-5E4D-5325-DE23-34E072E0E11F}"/>
              </a:ext>
            </a:extLst>
          </p:cNvPr>
          <p:cNvSpPr txBox="1"/>
          <p:nvPr/>
        </p:nvSpPr>
        <p:spPr>
          <a:xfrm>
            <a:off x="3236685" y="5969001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tokens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00907-C72B-F7D6-50C7-00DCC08E0D4C}"/>
              </a:ext>
            </a:extLst>
          </p:cNvPr>
          <p:cNvSpPr txBox="1"/>
          <p:nvPr/>
        </p:nvSpPr>
        <p:spPr>
          <a:xfrm>
            <a:off x="5628506" y="3771284"/>
            <a:ext cx="137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491A6-0AA9-629D-EB21-32E90480ABBA}"/>
              </a:ext>
            </a:extLst>
          </p:cNvPr>
          <p:cNvSpPr txBox="1"/>
          <p:nvPr/>
        </p:nvSpPr>
        <p:spPr>
          <a:xfrm>
            <a:off x="5261230" y="331647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⊕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9E44009-52A4-A3F1-408B-C95D95ECE0EF}"/>
              </a:ext>
            </a:extLst>
          </p:cNvPr>
          <p:cNvCxnSpPr>
            <a:cxnSpLocks/>
          </p:cNvCxnSpPr>
          <p:nvPr/>
        </p:nvCxnSpPr>
        <p:spPr>
          <a:xfrm flipH="1" flipV="1">
            <a:off x="5752070" y="3541046"/>
            <a:ext cx="2076870" cy="2197306"/>
          </a:xfrm>
          <a:prstGeom prst="bentConnector3">
            <a:avLst>
              <a:gd name="adj1" fmla="val -110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F3A6D-06A2-DF73-B87D-8FDB9100691D}"/>
              </a:ext>
            </a:extLst>
          </p:cNvPr>
          <p:cNvSpPr/>
          <p:nvPr/>
        </p:nvSpPr>
        <p:spPr>
          <a:xfrm>
            <a:off x="3236683" y="2079286"/>
            <a:ext cx="4528457" cy="199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35A27-C04D-A152-980E-CD41944AA357}"/>
              </a:ext>
            </a:extLst>
          </p:cNvPr>
          <p:cNvSpPr txBox="1"/>
          <p:nvPr/>
        </p:nvSpPr>
        <p:spPr>
          <a:xfrm>
            <a:off x="5254166" y="1237360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⊕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763FA3-6FEF-813A-6F9A-3C9BA0649E47}"/>
              </a:ext>
            </a:extLst>
          </p:cNvPr>
          <p:cNvCxnSpPr>
            <a:cxnSpLocks/>
            <a:stCxn id="19" idx="0"/>
            <a:endCxn id="8" idx="2"/>
          </p:cNvCxnSpPr>
          <p:nvPr/>
        </p:nvCxnSpPr>
        <p:spPr>
          <a:xfrm flipH="1" flipV="1">
            <a:off x="5500915" y="2940047"/>
            <a:ext cx="5735" cy="37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85FCF5-90BB-08BE-9407-4163E88F0AA5}"/>
              </a:ext>
            </a:extLst>
          </p:cNvPr>
          <p:cNvCxnSpPr>
            <a:cxnSpLocks/>
            <a:stCxn id="8" idx="0"/>
            <a:endCxn id="24" idx="2"/>
          </p:cNvCxnSpPr>
          <p:nvPr/>
        </p:nvCxnSpPr>
        <p:spPr>
          <a:xfrm flipH="1" flipV="1">
            <a:off x="5500912" y="2278857"/>
            <a:ext cx="3" cy="4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67373E-8FCD-CCA9-DD51-3206A36C3E19}"/>
              </a:ext>
            </a:extLst>
          </p:cNvPr>
          <p:cNvCxnSpPr>
            <a:cxnSpLocks/>
            <a:stCxn id="24" idx="0"/>
            <a:endCxn id="25" idx="2"/>
          </p:cNvCxnSpPr>
          <p:nvPr/>
        </p:nvCxnSpPr>
        <p:spPr>
          <a:xfrm flipH="1" flipV="1">
            <a:off x="5499586" y="1699025"/>
            <a:ext cx="1326" cy="38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A7754D7-49FC-5ECD-C95B-70D1B3F81239}"/>
              </a:ext>
            </a:extLst>
          </p:cNvPr>
          <p:cNvSpPr txBox="1"/>
          <p:nvPr/>
        </p:nvSpPr>
        <p:spPr>
          <a:xfrm>
            <a:off x="5626653" y="3023973"/>
            <a:ext cx="124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norm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122DCF1-B656-3F33-3056-312BE55D8D4A}"/>
              </a:ext>
            </a:extLst>
          </p:cNvPr>
          <p:cNvCxnSpPr>
            <a:cxnSpLocks/>
          </p:cNvCxnSpPr>
          <p:nvPr/>
        </p:nvCxnSpPr>
        <p:spPr>
          <a:xfrm flipH="1" flipV="1">
            <a:off x="5686259" y="1347218"/>
            <a:ext cx="65123" cy="2117478"/>
          </a:xfrm>
          <a:prstGeom prst="bentConnector4">
            <a:avLst>
              <a:gd name="adj1" fmla="val -3560427"/>
              <a:gd name="adj2" fmla="val 1000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543E55-72AE-AE15-2877-9BD9DBCB9C04}"/>
              </a:ext>
            </a:extLst>
          </p:cNvPr>
          <p:cNvCxnSpPr>
            <a:cxnSpLocks/>
          </p:cNvCxnSpPr>
          <p:nvPr/>
        </p:nvCxnSpPr>
        <p:spPr>
          <a:xfrm flipH="1" flipV="1">
            <a:off x="5493851" y="3778141"/>
            <a:ext cx="5735" cy="37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0B079DB-4511-068B-36FB-6D0D8E9DB11A}"/>
              </a:ext>
            </a:extLst>
          </p:cNvPr>
          <p:cNvCxnSpPr>
            <a:cxnSpLocks/>
          </p:cNvCxnSpPr>
          <p:nvPr/>
        </p:nvCxnSpPr>
        <p:spPr>
          <a:xfrm flipH="1" flipV="1">
            <a:off x="5500915" y="4974916"/>
            <a:ext cx="5735" cy="37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9CE56D-CC5E-F4E6-02AC-E5787E1BF65D}"/>
              </a:ext>
            </a:extLst>
          </p:cNvPr>
          <p:cNvSpPr txBox="1"/>
          <p:nvPr/>
        </p:nvSpPr>
        <p:spPr>
          <a:xfrm>
            <a:off x="8575254" y="4039534"/>
            <a:ext cx="256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Attention</a:t>
            </a:r>
            <a:r>
              <a:rPr lang="en-US" sz="2400" dirty="0"/>
              <a:t>: skills,   algorithms on inputs [2] 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391C4AB-F013-2551-F5BC-BEA65558585F}"/>
              </a:ext>
            </a:extLst>
          </p:cNvPr>
          <p:cNvSpPr txBox="1"/>
          <p:nvPr/>
        </p:nvSpPr>
        <p:spPr>
          <a:xfrm>
            <a:off x="8540969" y="1784743"/>
            <a:ext cx="3128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MLP</a:t>
            </a:r>
            <a:r>
              <a:rPr lang="en-US" sz="2400" dirty="0"/>
              <a:t>: concepts, external memory lookup (up) and output distribution (down) [1]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C37AA2C2-7EBC-A144-F9EE-A2FB80EBC2E8}"/>
              </a:ext>
            </a:extLst>
          </p:cNvPr>
          <p:cNvSpPr txBox="1"/>
          <p:nvPr/>
        </p:nvSpPr>
        <p:spPr>
          <a:xfrm>
            <a:off x="1771137" y="265559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MLP-up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A50CD18-18CF-E250-10CE-03E6F1CD5D6A}"/>
              </a:ext>
            </a:extLst>
          </p:cNvPr>
          <p:cNvSpPr txBox="1"/>
          <p:nvPr/>
        </p:nvSpPr>
        <p:spPr>
          <a:xfrm>
            <a:off x="1536235" y="1909525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MLP-down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EECF54A-13E6-9E2E-B60B-0C1AEFA771D1}"/>
              </a:ext>
            </a:extLst>
          </p:cNvPr>
          <p:cNvSpPr txBox="1"/>
          <p:nvPr/>
        </p:nvSpPr>
        <p:spPr>
          <a:xfrm>
            <a:off x="5552753" y="2322086"/>
            <a:ext cx="193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 activation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6802DCC0-BAC8-794F-E81C-A575829D55C9}"/>
              </a:ext>
            </a:extLst>
          </p:cNvPr>
          <p:cNvSpPr txBox="1"/>
          <p:nvPr/>
        </p:nvSpPr>
        <p:spPr>
          <a:xfrm>
            <a:off x="6314944" y="6258855"/>
            <a:ext cx="59387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[1] Geva, Mor, et al. "Transformer Feed-Forward Layers Are Key-Value Memories." Proceedings of the 2021 Conference on Empirical Methods in Natural Language Processing. 2021.</a:t>
            </a:r>
          </a:p>
          <a:p>
            <a:pPr algn="l">
              <a:buNone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[2] Olsson, Catherine, et al. "In-context learning and induction heads." arXiv:2209.11895 (2022).</a:t>
            </a:r>
          </a:p>
        </p:txBody>
      </p:sp>
    </p:spTree>
    <p:extLst>
      <p:ext uri="{BB962C8B-B14F-4D97-AF65-F5344CB8AC3E}">
        <p14:creationId xmlns:p14="http://schemas.microsoft.com/office/powerpoint/2010/main" val="26146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8DD9-75CA-A96D-0492-39DED4D4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Transformer-based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F59E-8CD3-CFD6-D9E4-D1B47830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788"/>
            <a:ext cx="7991824" cy="5135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Preparing inputs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Text is converted into </a:t>
            </a:r>
            <a:r>
              <a:rPr lang="en-US" dirty="0" err="1"/>
              <a:t>subword</a:t>
            </a:r>
            <a:r>
              <a:rPr lang="en-US" dirty="0"/>
              <a:t> tokens (integer ids)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Subword</a:t>
            </a:r>
            <a:r>
              <a:rPr lang="en-US" dirty="0"/>
              <a:t> integers are mapped to learned vectors (embedding)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Positional embedding is added to the vectors, providing ordering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Inference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Inputs go through 12 transformer blocks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Self-attention (organize inputs)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MLP (retrieve and output memory)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Interleaved layer norms and skip connections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Output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Predict the next word (classes are </a:t>
            </a:r>
            <a:r>
              <a:rPr lang="en-US" dirty="0" err="1"/>
              <a:t>subword</a:t>
            </a:r>
            <a:r>
              <a:rPr lang="en-US" dirty="0"/>
              <a:t> ids)</a:t>
            </a:r>
          </a:p>
          <a:p>
            <a:pPr marL="514350" indent="-514350">
              <a:buAutoNum type="arabicPeriod" startAt="5"/>
            </a:pPr>
            <a:r>
              <a:rPr lang="en-US" dirty="0"/>
              <a:t>Perform a classification task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196DC0-2B4C-0172-A4CF-6A9BE23C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24" y="180975"/>
            <a:ext cx="3190526" cy="59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8AA14-6502-713F-ED68-370CB4C8F559}"/>
              </a:ext>
            </a:extLst>
          </p:cNvPr>
          <p:cNvSpPr txBox="1"/>
          <p:nvPr/>
        </p:nvSpPr>
        <p:spPr>
          <a:xfrm>
            <a:off x="9829800" y="6031468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GPT-1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57312-E52C-845C-B9D0-C14856A1F535}"/>
              </a:ext>
            </a:extLst>
          </p:cNvPr>
          <p:cNvSpPr txBox="1"/>
          <p:nvPr/>
        </p:nvSpPr>
        <p:spPr>
          <a:xfrm>
            <a:off x="9568264" y="64008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Radford et al. 2018</a:t>
            </a:r>
          </a:p>
        </p:txBody>
      </p:sp>
    </p:spTree>
    <p:extLst>
      <p:ext uri="{BB962C8B-B14F-4D97-AF65-F5344CB8AC3E}">
        <p14:creationId xmlns:p14="http://schemas.microsoft.com/office/powerpoint/2010/main" val="85922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pixel means little, but images can be interpreted by grouping and recognizing patterns in groups of groups of groups of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9D73922-9541-E9D0-B980-FD904E13F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863"/>
          <a:stretch/>
        </p:blipFill>
        <p:spPr bwMode="auto">
          <a:xfrm>
            <a:off x="7471510" y="1495425"/>
            <a:ext cx="350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3E851-69F4-745C-81EE-12804466E53A}"/>
              </a:ext>
            </a:extLst>
          </p:cNvPr>
          <p:cNvSpPr txBox="1"/>
          <p:nvPr/>
        </p:nvSpPr>
        <p:spPr>
          <a:xfrm>
            <a:off x="0" y="6639657"/>
            <a:ext cx="21579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https://www.istockphoto.com/photos/funny-animal</a:t>
            </a:r>
          </a:p>
        </p:txBody>
      </p:sp>
      <p:pic>
        <p:nvPicPr>
          <p:cNvPr id="5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AC4882A-5FBF-D91A-48A4-8E6FE057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20971" r="45097" b="45531"/>
          <a:stretch/>
        </p:blipFill>
        <p:spPr bwMode="auto">
          <a:xfrm>
            <a:off x="5726680" y="3133380"/>
            <a:ext cx="14478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673D2393-9C89-C4C5-48A4-0A5993F2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6345" r="45097" b="51832"/>
          <a:stretch/>
        </p:blipFill>
        <p:spPr bwMode="auto">
          <a:xfrm>
            <a:off x="4013133" y="3133840"/>
            <a:ext cx="1278416" cy="12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404F5167-4BF1-DB15-E825-6A51D9C6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38316" r="47036" b="55773"/>
          <a:stretch/>
        </p:blipFill>
        <p:spPr bwMode="auto">
          <a:xfrm>
            <a:off x="2414116" y="3153921"/>
            <a:ext cx="1244907" cy="12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D207157C-F5F2-2B00-EF61-BA531E7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40786" r="49059" b="58354"/>
          <a:stretch/>
        </p:blipFill>
        <p:spPr bwMode="auto">
          <a:xfrm>
            <a:off x="588264" y="3133380"/>
            <a:ext cx="12449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123-A600-000D-5804-2A502509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48C9-8974-A0F4-7A71-10CF551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099DD-6A3D-E490-4628-5B078351564F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https://tinyurl.com/441AML-L18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E11C358-64EA-B7C0-1308-4B6EB7A14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3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aggregates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92613" y="4861295"/>
            <a:ext cx="1588168" cy="1676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C13BD-DFAB-427E-AD04-3ED8AF4E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292" y="3567235"/>
            <a:ext cx="1241308" cy="14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Transformers in Language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</a:t>
            </a:r>
          </a:p>
          <a:p>
            <a:r>
              <a:rPr lang="en-US" dirty="0" err="1"/>
              <a:t>ViT</a:t>
            </a:r>
            <a:endParaRPr lang="en-US" dirty="0"/>
          </a:p>
          <a:p>
            <a:r>
              <a:rPr lang="en-US" dirty="0"/>
              <a:t>Unified-IO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451F-1902-7A13-E165-0672B8C4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BB42-39E7-3102-AEA9-4CE28D20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9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33" y="265167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6985233" y="4249887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0909533" y="2850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0909532" y="3992585"/>
            <a:ext cx="128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  <a:p>
            <a:r>
              <a:rPr lang="en-US" sz="1200" dirty="0"/>
              <a:t>(each token attends to earlier output tokens)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951-CB89-4607-FB5C-9FC057FE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DD78-A264-5386-3563-2E7DE8FD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A9A6D-135D-FC4D-D53C-731D18EA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26" y="0"/>
            <a:ext cx="955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3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227-2BC4-7472-5EA9-E6F47F4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ED34-A8E4-A9DF-2889-1821E7AC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AA277-5BE1-9F77-0295-D3C75079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0"/>
            <a:ext cx="5765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050F-22D0-069D-8748-35536D4A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42" y="0"/>
            <a:ext cx="633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2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840F-053C-AF80-FF1A-17A68635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CNNs iteratively process </a:t>
            </a:r>
            <a:br>
              <a:rPr lang="en-US" sz="2800" dirty="0"/>
            </a:br>
            <a:r>
              <a:rPr lang="en-US" sz="2800" dirty="0"/>
              <a:t>pixels-&gt;edges/colors-&gt;textures-&gt;sub-parts-&gt;parts-&gt;objects/scenes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E073-A99C-C675-69B3-2D3D75AF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98EDF-994E-1A77-E953-6EA2E1EC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1" b="34445"/>
          <a:stretch/>
        </p:blipFill>
        <p:spPr>
          <a:xfrm>
            <a:off x="634652" y="1066800"/>
            <a:ext cx="10693556" cy="31242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5B87D0A-7747-914A-0285-3BDBA1C1F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r="67021"/>
          <a:stretch/>
        </p:blipFill>
        <p:spPr bwMode="auto">
          <a:xfrm>
            <a:off x="1600200" y="4124632"/>
            <a:ext cx="915519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8884F2-6DE5-FC4C-C867-B7A4A018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6" t="26181"/>
          <a:stretch/>
        </p:blipFill>
        <p:spPr bwMode="auto">
          <a:xfrm>
            <a:off x="3290981" y="4191000"/>
            <a:ext cx="915519" cy="2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12193-7F18-3375-7A8E-A771F3A92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r="25069"/>
          <a:stretch/>
        </p:blipFill>
        <p:spPr>
          <a:xfrm>
            <a:off x="5019360" y="4131416"/>
            <a:ext cx="879787" cy="273336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6DF6BDB-D04A-19B0-A779-0B10951299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2" t="40553" r="-323"/>
          <a:stretch/>
        </p:blipFill>
        <p:spPr bwMode="auto">
          <a:xfrm>
            <a:off x="7936340" y="4117848"/>
            <a:ext cx="890032" cy="2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5CEB7C4-AF31-0DA2-D66A-251A41AFE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44120" r="62680" b="-284"/>
          <a:stretch/>
        </p:blipFill>
        <p:spPr bwMode="auto">
          <a:xfrm>
            <a:off x="6524779" y="4117848"/>
            <a:ext cx="934714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6B4E4-CB5F-7E15-A3FA-DBAD551F1DA0}"/>
              </a:ext>
            </a:extLst>
          </p:cNvPr>
          <p:cNvSpPr txBox="1"/>
          <p:nvPr/>
        </p:nvSpPr>
        <p:spPr>
          <a:xfrm>
            <a:off x="139138" y="48979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strongly activating regions</a:t>
            </a:r>
          </a:p>
        </p:txBody>
      </p:sp>
    </p:spTree>
    <p:extLst>
      <p:ext uri="{BB962C8B-B14F-4D97-AF65-F5344CB8AC3E}">
        <p14:creationId xmlns:p14="http://schemas.microsoft.com/office/powerpoint/2010/main" val="214267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716-2DB1-08B5-FAAE-DA67966D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101181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in text, the meaning is already in the words… right?</a:t>
            </a:r>
          </a:p>
        </p:txBody>
      </p:sp>
    </p:spTree>
    <p:extLst>
      <p:ext uri="{BB962C8B-B14F-4D97-AF65-F5344CB8AC3E}">
        <p14:creationId xmlns:p14="http://schemas.microsoft.com/office/powerpoint/2010/main" val="403177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E6B8-C162-A60C-05C9-5B64AFEE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47F3-E44C-E4A4-2CC9-9C040022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73DD8-B765-DA71-67F5-0C00691E6B01}"/>
              </a:ext>
            </a:extLst>
          </p:cNvPr>
          <p:cNvSpPr txBox="1"/>
          <p:nvPr/>
        </p:nvSpPr>
        <p:spPr>
          <a:xfrm>
            <a:off x="4343400" y="2362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Usiadłem</a:t>
            </a:r>
            <a:r>
              <a:rPr lang="en-US" sz="3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3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kaktusie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924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the chair, and it broke.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chair says the department is broke.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his sitting, the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182687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his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2353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110468</TotalTime>
  <Words>2405</Words>
  <Application>Microsoft Office PowerPoint</Application>
  <PresentationFormat>Widescreen</PresentationFormat>
  <Paragraphs>424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LMRoman10-Bold</vt:lpstr>
      <vt:lpstr>LMRoman10-Regular</vt:lpstr>
      <vt:lpstr>Noto Sans</vt:lpstr>
      <vt:lpstr>Roboto</vt:lpstr>
      <vt:lpstr>Wingdings</vt:lpstr>
      <vt:lpstr>Office Theme</vt:lpstr>
      <vt:lpstr>Word Representations and Transformers</vt:lpstr>
      <vt:lpstr>Reminder: Exam 2 next Thurs-Sun (Nov 6-9)</vt:lpstr>
      <vt:lpstr>Today’s Lecture</vt:lpstr>
      <vt:lpstr>Each pixel means little, but images can be interpreted by grouping and recognizing patterns in groups of groups of groups of pixels</vt:lpstr>
      <vt:lpstr>CNNs iteratively process  pixels-&gt;edges/colors-&gt;textures-&gt;sub-parts-&gt;parts-&gt;objects/scenes</vt:lpstr>
      <vt:lpstr>But in text, the meaning is already in the words… right?</vt:lpstr>
      <vt:lpstr>What does this mean?</vt:lpstr>
      <vt:lpstr>Which of these is more similar?</vt:lpstr>
      <vt:lpstr>Which of these is more similar?</vt:lpstr>
      <vt:lpstr>PowerPoint Presentation</vt:lpstr>
      <vt:lpstr>To analyze text, need to convert text to tokens</vt:lpstr>
      <vt:lpstr>Word  Integer</vt:lpstr>
      <vt:lpstr>Character  Integer</vt:lpstr>
      <vt:lpstr>Subword  Integer</vt:lpstr>
      <vt:lpstr>PowerPoint Presentation</vt:lpstr>
      <vt:lpstr>Subword Tokenizers: Byte Pair Encoding</vt:lpstr>
      <vt:lpstr>WordPiece Tokenizer (Sennrich et al., Wu et al. 2016)</vt:lpstr>
      <vt:lpstr>Try it</vt:lpstr>
      <vt:lpstr>How can we better encode word similarity?</vt:lpstr>
      <vt:lpstr>Word2Vec (Mikolov et al. 2013)</vt:lpstr>
      <vt:lpstr>Word vectors predict word relationships</vt:lpstr>
      <vt:lpstr>Word2Vec predicted relationship examples</vt:lpstr>
      <vt:lpstr>Word2Vec demos</vt:lpstr>
      <vt:lpstr>Q1-Q3</vt:lpstr>
      <vt:lpstr>A new type of data processing</vt:lpstr>
      <vt:lpstr>Attention</vt:lpstr>
      <vt:lpstr>Attention simple example</vt:lpstr>
      <vt:lpstr>Cross-Attention: each input token acquires the values of the cross-attended tokens, weighted by key-query similarity</vt:lpstr>
      <vt:lpstr>Cross-Attention: each input token acquires the values of the cross-attended tokens, weighted by key-query similarity</vt:lpstr>
      <vt:lpstr>Cross-Attention: each input token acquires the values of the cross-attended tokens, weighted by key-query similarity</vt:lpstr>
      <vt:lpstr>Cross-Attention: each input token acquires the values of the cross-attended tokens, weighted by key-query similarity</vt:lpstr>
      <vt:lpstr>Self-Attention: each input token acquires the values of the input tokens, weighted by key-query similarity</vt:lpstr>
      <vt:lpstr>Attention</vt:lpstr>
      <vt:lpstr>Transformer (Vaswani et al. 2017)</vt:lpstr>
      <vt:lpstr>Transformer (Vaswani et al. 2017)</vt:lpstr>
      <vt:lpstr>Transformers: general data processors</vt:lpstr>
      <vt:lpstr>Positional encodings</vt:lpstr>
      <vt:lpstr>Transformer: alternates data processing (self-attention) and memory injection (MLP)</vt:lpstr>
      <vt:lpstr>Transformer-based Model</vt:lpstr>
      <vt:lpstr>Q4</vt:lpstr>
      <vt:lpstr>Things to remember</vt:lpstr>
      <vt:lpstr>Next class: Transformers in Language and Vision</vt:lpstr>
      <vt:lpstr>PowerPoint Presentation</vt:lpstr>
      <vt:lpstr>Language Transformer: Complete Architecture</vt:lpstr>
      <vt:lpstr>PowerPoint Presentation</vt:lpstr>
      <vt:lpstr>PowerPoint Presentation</vt:lpstr>
      <vt:lpstr>Application to Translation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247</cp:revision>
  <cp:lastPrinted>2023-01-18T22:14:20Z</cp:lastPrinted>
  <dcterms:created xsi:type="dcterms:W3CDTF">2009-12-16T02:55:56Z</dcterms:created>
  <dcterms:modified xsi:type="dcterms:W3CDTF">2025-10-28T03:26:20Z</dcterms:modified>
</cp:coreProperties>
</file>