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688" r:id="rId3"/>
    <p:sldId id="689" r:id="rId4"/>
    <p:sldId id="690" r:id="rId5"/>
    <p:sldId id="692" r:id="rId6"/>
    <p:sldId id="717" r:id="rId7"/>
    <p:sldId id="693" r:id="rId8"/>
    <p:sldId id="702" r:id="rId9"/>
    <p:sldId id="701" r:id="rId10"/>
    <p:sldId id="704" r:id="rId11"/>
    <p:sldId id="705" r:id="rId12"/>
    <p:sldId id="698" r:id="rId13"/>
    <p:sldId id="706" r:id="rId14"/>
    <p:sldId id="742" r:id="rId15"/>
    <p:sldId id="565" r:id="rId16"/>
    <p:sldId id="735" r:id="rId17"/>
    <p:sldId id="736" r:id="rId18"/>
    <p:sldId id="737" r:id="rId19"/>
    <p:sldId id="738" r:id="rId20"/>
    <p:sldId id="740" r:id="rId21"/>
    <p:sldId id="741" r:id="rId22"/>
    <p:sldId id="697" r:id="rId23"/>
    <p:sldId id="708" r:id="rId24"/>
    <p:sldId id="709" r:id="rId25"/>
    <p:sldId id="711" r:id="rId26"/>
    <p:sldId id="707" r:id="rId27"/>
    <p:sldId id="722" r:id="rId28"/>
    <p:sldId id="734" r:id="rId29"/>
    <p:sldId id="731" r:id="rId30"/>
    <p:sldId id="733" r:id="rId31"/>
    <p:sldId id="719" r:id="rId32"/>
    <p:sldId id="713" r:id="rId33"/>
    <p:sldId id="712" r:id="rId34"/>
    <p:sldId id="566" r:id="rId35"/>
    <p:sldId id="714" r:id="rId36"/>
    <p:sldId id="724" r:id="rId37"/>
    <p:sldId id="732" r:id="rId38"/>
    <p:sldId id="718" r:id="rId39"/>
    <p:sldId id="715" r:id="rId40"/>
    <p:sldId id="696" r:id="rId41"/>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5812B2-6DB0-4ADE-B292-6D0446B92D10}" v="983" dt="2025-10-16T16:18:19.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1" autoAdjust="0"/>
    <p:restoredTop sz="88601" autoAdjust="0"/>
  </p:normalViewPr>
  <p:slideViewPr>
    <p:cSldViewPr>
      <p:cViewPr varScale="1">
        <p:scale>
          <a:sx n="98" d="100"/>
          <a:sy n="98" d="100"/>
        </p:scale>
        <p:origin x="258" y="78"/>
      </p:cViewPr>
      <p:guideLst>
        <p:guide pos="5760"/>
        <p:guide pos="384"/>
        <p:guide orient="horz"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iem, Derek W" userId="08a2a5d7-ecbe-4300-b3e9-ea7b21108f06" providerId="ADAL" clId="{56B97E5F-FBF2-4CA1-AC83-62102CBE087E}"/>
    <pc:docChg chg="undo custSel addSld delSld modSld sldOrd">
      <pc:chgData name="Hoiem, Derek W" userId="08a2a5d7-ecbe-4300-b3e9-ea7b21108f06" providerId="ADAL" clId="{56B97E5F-FBF2-4CA1-AC83-62102CBE087E}" dt="2025-10-16T16:21:52.980" v="2159" actId="14100"/>
      <pc:docMkLst>
        <pc:docMk/>
      </pc:docMkLst>
      <pc:sldChg chg="addSp modSp mod modAnim">
        <pc:chgData name="Hoiem, Derek W" userId="08a2a5d7-ecbe-4300-b3e9-ea7b21108f06" providerId="ADAL" clId="{56B97E5F-FBF2-4CA1-AC83-62102CBE087E}" dt="2025-10-15T22:12:31.777" v="269"/>
        <pc:sldMkLst>
          <pc:docMk/>
          <pc:sldMk cId="1969451369" sldId="693"/>
        </pc:sldMkLst>
        <pc:spChg chg="add mod">
          <ac:chgData name="Hoiem, Derek W" userId="08a2a5d7-ecbe-4300-b3e9-ea7b21108f06" providerId="ADAL" clId="{56B97E5F-FBF2-4CA1-AC83-62102CBE087E}" dt="2025-10-15T22:11:41.696" v="190" actId="113"/>
          <ac:spMkLst>
            <pc:docMk/>
            <pc:sldMk cId="1969451369" sldId="693"/>
            <ac:spMk id="3" creationId="{34183423-73C6-5492-A4EF-44660F522668}"/>
          </ac:spMkLst>
        </pc:spChg>
        <pc:spChg chg="add mod">
          <ac:chgData name="Hoiem, Derek W" userId="08a2a5d7-ecbe-4300-b3e9-ea7b21108f06" providerId="ADAL" clId="{56B97E5F-FBF2-4CA1-AC83-62102CBE087E}" dt="2025-10-15T22:12:23.601" v="267" actId="1076"/>
          <ac:spMkLst>
            <pc:docMk/>
            <pc:sldMk cId="1969451369" sldId="693"/>
            <ac:spMk id="6" creationId="{59569CED-C0C6-6907-E88C-73B535E6B6BA}"/>
          </ac:spMkLst>
        </pc:spChg>
        <pc:picChg chg="mod">
          <ac:chgData name="Hoiem, Derek W" userId="08a2a5d7-ecbe-4300-b3e9-ea7b21108f06" providerId="ADAL" clId="{56B97E5F-FBF2-4CA1-AC83-62102CBE087E}" dt="2025-10-15T22:12:19.913" v="266" actId="1076"/>
          <ac:picMkLst>
            <pc:docMk/>
            <pc:sldMk cId="1969451369" sldId="693"/>
            <ac:picMk id="3074" creationId="{1AE933B5-2988-505C-20DE-E9D5EC8A05F1}"/>
          </ac:picMkLst>
        </pc:picChg>
      </pc:sldChg>
      <pc:sldChg chg="mod modShow">
        <pc:chgData name="Hoiem, Derek W" userId="08a2a5d7-ecbe-4300-b3e9-ea7b21108f06" providerId="ADAL" clId="{56B97E5F-FBF2-4CA1-AC83-62102CBE087E}" dt="2025-10-16T15:57:51.753" v="2102" actId="729"/>
        <pc:sldMkLst>
          <pc:docMk/>
          <pc:sldMk cId="909183139" sldId="697"/>
        </pc:sldMkLst>
      </pc:sldChg>
      <pc:sldChg chg="modSp mod">
        <pc:chgData name="Hoiem, Derek W" userId="08a2a5d7-ecbe-4300-b3e9-ea7b21108f06" providerId="ADAL" clId="{56B97E5F-FBF2-4CA1-AC83-62102CBE087E}" dt="2025-10-15T22:13:05.351" v="275" actId="20577"/>
        <pc:sldMkLst>
          <pc:docMk/>
          <pc:sldMk cId="413986081" sldId="702"/>
        </pc:sldMkLst>
        <pc:spChg chg="mod">
          <ac:chgData name="Hoiem, Derek W" userId="08a2a5d7-ecbe-4300-b3e9-ea7b21108f06" providerId="ADAL" clId="{56B97E5F-FBF2-4CA1-AC83-62102CBE087E}" dt="2025-10-15T22:13:05.351" v="275" actId="20577"/>
          <ac:spMkLst>
            <pc:docMk/>
            <pc:sldMk cId="413986081" sldId="702"/>
            <ac:spMk id="2" creationId="{EB3B6A83-3587-4E3A-95FD-863742C512E3}"/>
          </ac:spMkLst>
        </pc:spChg>
      </pc:sldChg>
      <pc:sldChg chg="modSp mod">
        <pc:chgData name="Hoiem, Derek W" userId="08a2a5d7-ecbe-4300-b3e9-ea7b21108f06" providerId="ADAL" clId="{56B97E5F-FBF2-4CA1-AC83-62102CBE087E}" dt="2025-10-16T16:20:27.544" v="2154" actId="20577"/>
        <pc:sldMkLst>
          <pc:docMk/>
          <pc:sldMk cId="2115666846" sldId="704"/>
        </pc:sldMkLst>
        <pc:spChg chg="mod">
          <ac:chgData name="Hoiem, Derek W" userId="08a2a5d7-ecbe-4300-b3e9-ea7b21108f06" providerId="ADAL" clId="{56B97E5F-FBF2-4CA1-AC83-62102CBE087E}" dt="2025-10-16T16:20:27.544" v="2154" actId="20577"/>
          <ac:spMkLst>
            <pc:docMk/>
            <pc:sldMk cId="2115666846" sldId="704"/>
            <ac:spMk id="3" creationId="{9E98CCC2-C312-C30D-384E-0D93552C56F9}"/>
          </ac:spMkLst>
        </pc:spChg>
      </pc:sldChg>
      <pc:sldChg chg="modSp mod">
        <pc:chgData name="Hoiem, Derek W" userId="08a2a5d7-ecbe-4300-b3e9-ea7b21108f06" providerId="ADAL" clId="{56B97E5F-FBF2-4CA1-AC83-62102CBE087E}" dt="2025-10-16T15:54:04.320" v="2011" actId="20577"/>
        <pc:sldMkLst>
          <pc:docMk/>
          <pc:sldMk cId="2981135223" sldId="707"/>
        </pc:sldMkLst>
        <pc:spChg chg="mod">
          <ac:chgData name="Hoiem, Derek W" userId="08a2a5d7-ecbe-4300-b3e9-ea7b21108f06" providerId="ADAL" clId="{56B97E5F-FBF2-4CA1-AC83-62102CBE087E}" dt="2025-10-16T15:54:04.320" v="2011" actId="20577"/>
          <ac:spMkLst>
            <pc:docMk/>
            <pc:sldMk cId="2981135223" sldId="707"/>
            <ac:spMk id="3" creationId="{396C4AF6-C673-E8C4-B0F9-B77D2CBB3CF1}"/>
          </ac:spMkLst>
        </pc:spChg>
      </pc:sldChg>
      <pc:sldChg chg="modSp mod modShow">
        <pc:chgData name="Hoiem, Derek W" userId="08a2a5d7-ecbe-4300-b3e9-ea7b21108f06" providerId="ADAL" clId="{56B97E5F-FBF2-4CA1-AC83-62102CBE087E}" dt="2025-10-16T15:57:53.964" v="2103" actId="729"/>
        <pc:sldMkLst>
          <pc:docMk/>
          <pc:sldMk cId="3162907198" sldId="708"/>
        </pc:sldMkLst>
        <pc:spChg chg="mod">
          <ac:chgData name="Hoiem, Derek W" userId="08a2a5d7-ecbe-4300-b3e9-ea7b21108f06" providerId="ADAL" clId="{56B97E5F-FBF2-4CA1-AC83-62102CBE087E}" dt="2025-10-15T22:20:46.856" v="287" actId="20577"/>
          <ac:spMkLst>
            <pc:docMk/>
            <pc:sldMk cId="3162907198" sldId="708"/>
            <ac:spMk id="8" creationId="{875B2021-41CA-6003-65CB-64225DA9CC39}"/>
          </ac:spMkLst>
        </pc:spChg>
        <pc:spChg chg="mod">
          <ac:chgData name="Hoiem, Derek W" userId="08a2a5d7-ecbe-4300-b3e9-ea7b21108f06" providerId="ADAL" clId="{56B97E5F-FBF2-4CA1-AC83-62102CBE087E}" dt="2025-10-15T22:20:42.473" v="281" actId="20577"/>
          <ac:spMkLst>
            <pc:docMk/>
            <pc:sldMk cId="3162907198" sldId="708"/>
            <ac:spMk id="21" creationId="{D1AC5ABC-E8A3-DBD5-5EE5-18106DC487E6}"/>
          </ac:spMkLst>
        </pc:spChg>
        <pc:cxnChg chg="mod">
          <ac:chgData name="Hoiem, Derek W" userId="08a2a5d7-ecbe-4300-b3e9-ea7b21108f06" providerId="ADAL" clId="{56B97E5F-FBF2-4CA1-AC83-62102CBE087E}" dt="2025-10-15T22:20:42.473" v="281" actId="20577"/>
          <ac:cxnSpMkLst>
            <pc:docMk/>
            <pc:sldMk cId="3162907198" sldId="708"/>
            <ac:cxnSpMk id="22" creationId="{4514B50F-112D-A6B6-7F74-4A588A2FD6AB}"/>
          </ac:cxnSpMkLst>
        </pc:cxnChg>
      </pc:sldChg>
      <pc:sldChg chg="modSp mod modShow">
        <pc:chgData name="Hoiem, Derek W" userId="08a2a5d7-ecbe-4300-b3e9-ea7b21108f06" providerId="ADAL" clId="{56B97E5F-FBF2-4CA1-AC83-62102CBE087E}" dt="2025-10-16T15:57:55.416" v="2104" actId="729"/>
        <pc:sldMkLst>
          <pc:docMk/>
          <pc:sldMk cId="1272627242" sldId="709"/>
        </pc:sldMkLst>
        <pc:spChg chg="mod">
          <ac:chgData name="Hoiem, Derek W" userId="08a2a5d7-ecbe-4300-b3e9-ea7b21108f06" providerId="ADAL" clId="{56B97E5F-FBF2-4CA1-AC83-62102CBE087E}" dt="2025-10-15T22:21:59.150" v="317" actId="20577"/>
          <ac:spMkLst>
            <pc:docMk/>
            <pc:sldMk cId="1272627242" sldId="709"/>
            <ac:spMk id="6" creationId="{2238C9A1-0559-3995-F67E-9F0A4A5C722D}"/>
          </ac:spMkLst>
        </pc:spChg>
        <pc:spChg chg="mod">
          <ac:chgData name="Hoiem, Derek W" userId="08a2a5d7-ecbe-4300-b3e9-ea7b21108f06" providerId="ADAL" clId="{56B97E5F-FBF2-4CA1-AC83-62102CBE087E}" dt="2025-10-15T22:21:40.346" v="305" actId="20577"/>
          <ac:spMkLst>
            <pc:docMk/>
            <pc:sldMk cId="1272627242" sldId="709"/>
            <ac:spMk id="9" creationId="{3B98092A-5139-5DAD-0CCD-86296183D615}"/>
          </ac:spMkLst>
        </pc:spChg>
        <pc:spChg chg="mod">
          <ac:chgData name="Hoiem, Derek W" userId="08a2a5d7-ecbe-4300-b3e9-ea7b21108f06" providerId="ADAL" clId="{56B97E5F-FBF2-4CA1-AC83-62102CBE087E}" dt="2025-10-15T22:21:34.526" v="290" actId="20577"/>
          <ac:spMkLst>
            <pc:docMk/>
            <pc:sldMk cId="1272627242" sldId="709"/>
            <ac:spMk id="18" creationId="{2C4018F7-C9EC-1EF0-B407-C49BEB9B357C}"/>
          </ac:spMkLst>
        </pc:spChg>
      </pc:sldChg>
      <pc:sldChg chg="addSp modSp mod modShow">
        <pc:chgData name="Hoiem, Derek W" userId="08a2a5d7-ecbe-4300-b3e9-ea7b21108f06" providerId="ADAL" clId="{56B97E5F-FBF2-4CA1-AC83-62102CBE087E}" dt="2025-10-16T15:57:58.885" v="2105" actId="729"/>
        <pc:sldMkLst>
          <pc:docMk/>
          <pc:sldMk cId="1609424187" sldId="711"/>
        </pc:sldMkLst>
        <pc:spChg chg="add mod">
          <ac:chgData name="Hoiem, Derek W" userId="08a2a5d7-ecbe-4300-b3e9-ea7b21108f06" providerId="ADAL" clId="{56B97E5F-FBF2-4CA1-AC83-62102CBE087E}" dt="2025-10-15T22:23:03.726" v="322" actId="1582"/>
          <ac:spMkLst>
            <pc:docMk/>
            <pc:sldMk cId="1609424187" sldId="711"/>
            <ac:spMk id="7" creationId="{AC141C16-602E-376E-F8BB-3CFB79DC7091}"/>
          </ac:spMkLst>
        </pc:spChg>
        <pc:spChg chg="add mod">
          <ac:chgData name="Hoiem, Derek W" userId="08a2a5d7-ecbe-4300-b3e9-ea7b21108f06" providerId="ADAL" clId="{56B97E5F-FBF2-4CA1-AC83-62102CBE087E}" dt="2025-10-15T22:23:15.886" v="326" actId="1076"/>
          <ac:spMkLst>
            <pc:docMk/>
            <pc:sldMk cId="1609424187" sldId="711"/>
            <ac:spMk id="9" creationId="{7AF6F876-6A17-B231-4000-2D9D9C336806}"/>
          </ac:spMkLst>
        </pc:spChg>
        <pc:spChg chg="add mod">
          <ac:chgData name="Hoiem, Derek W" userId="08a2a5d7-ecbe-4300-b3e9-ea7b21108f06" providerId="ADAL" clId="{56B97E5F-FBF2-4CA1-AC83-62102CBE087E}" dt="2025-10-15T22:24:24.716" v="465" actId="1076"/>
          <ac:spMkLst>
            <pc:docMk/>
            <pc:sldMk cId="1609424187" sldId="711"/>
            <ac:spMk id="10" creationId="{1487B413-3C3E-D589-EEB5-A51529BA6539}"/>
          </ac:spMkLst>
        </pc:spChg>
        <pc:spChg chg="add mod">
          <ac:chgData name="Hoiem, Derek W" userId="08a2a5d7-ecbe-4300-b3e9-ea7b21108f06" providerId="ADAL" clId="{56B97E5F-FBF2-4CA1-AC83-62102CBE087E}" dt="2025-10-15T22:24:31.146" v="468" actId="1076"/>
          <ac:spMkLst>
            <pc:docMk/>
            <pc:sldMk cId="1609424187" sldId="711"/>
            <ac:spMk id="11" creationId="{D848FD82-C524-D3AC-AF97-489B02C63589}"/>
          </ac:spMkLst>
        </pc:spChg>
      </pc:sldChg>
      <pc:sldChg chg="ord">
        <pc:chgData name="Hoiem, Derek W" userId="08a2a5d7-ecbe-4300-b3e9-ea7b21108f06" providerId="ADAL" clId="{56B97E5F-FBF2-4CA1-AC83-62102CBE087E}" dt="2025-10-16T16:01:19.578" v="2107"/>
        <pc:sldMkLst>
          <pc:docMk/>
          <pc:sldMk cId="2750119413" sldId="713"/>
        </pc:sldMkLst>
      </pc:sldChg>
      <pc:sldChg chg="addSp delSp modSp mod">
        <pc:chgData name="Hoiem, Derek W" userId="08a2a5d7-ecbe-4300-b3e9-ea7b21108f06" providerId="ADAL" clId="{56B97E5F-FBF2-4CA1-AC83-62102CBE087E}" dt="2025-10-16T16:06:41.137" v="2122" actId="6549"/>
        <pc:sldMkLst>
          <pc:docMk/>
          <pc:sldMk cId="2274472072" sldId="722"/>
        </pc:sldMkLst>
        <pc:spChg chg="add mod">
          <ac:chgData name="Hoiem, Derek W" userId="08a2a5d7-ecbe-4300-b3e9-ea7b21108f06" providerId="ADAL" clId="{56B97E5F-FBF2-4CA1-AC83-62102CBE087E}" dt="2025-10-15T22:41:23.313" v="702" actId="1076"/>
          <ac:spMkLst>
            <pc:docMk/>
            <pc:sldMk cId="2274472072" sldId="722"/>
            <ac:spMk id="24" creationId="{59A49BD7-2277-5692-C686-86AE4B0202BB}"/>
          </ac:spMkLst>
        </pc:spChg>
        <pc:spChg chg="add mod">
          <ac:chgData name="Hoiem, Derek W" userId="08a2a5d7-ecbe-4300-b3e9-ea7b21108f06" providerId="ADAL" clId="{56B97E5F-FBF2-4CA1-AC83-62102CBE087E}" dt="2025-10-16T16:06:41.137" v="2122" actId="6549"/>
          <ac:spMkLst>
            <pc:docMk/>
            <pc:sldMk cId="2274472072" sldId="722"/>
            <ac:spMk id="27" creationId="{F12EEB63-1F4A-08B3-70E2-A152D3B1B215}"/>
          </ac:spMkLst>
        </pc:spChg>
        <pc:spChg chg="add mod">
          <ac:chgData name="Hoiem, Derek W" userId="08a2a5d7-ecbe-4300-b3e9-ea7b21108f06" providerId="ADAL" clId="{56B97E5F-FBF2-4CA1-AC83-62102CBE087E}" dt="2025-10-16T16:03:58.196" v="2110"/>
          <ac:spMkLst>
            <pc:docMk/>
            <pc:sldMk cId="2274472072" sldId="722"/>
            <ac:spMk id="32" creationId="{AB3F2C76-3079-BE92-4E26-D0DF4CB7FC83}"/>
          </ac:spMkLst>
        </pc:spChg>
        <pc:spChg chg="add mod">
          <ac:chgData name="Hoiem, Derek W" userId="08a2a5d7-ecbe-4300-b3e9-ea7b21108f06" providerId="ADAL" clId="{56B97E5F-FBF2-4CA1-AC83-62102CBE087E}" dt="2025-10-16T16:03:58.196" v="2110"/>
          <ac:spMkLst>
            <pc:docMk/>
            <pc:sldMk cId="2274472072" sldId="722"/>
            <ac:spMk id="33" creationId="{7FB8CD3B-7131-37E6-E695-F8D5AC61F39C}"/>
          </ac:spMkLst>
        </pc:spChg>
        <pc:spChg chg="add mod">
          <ac:chgData name="Hoiem, Derek W" userId="08a2a5d7-ecbe-4300-b3e9-ea7b21108f06" providerId="ADAL" clId="{56B97E5F-FBF2-4CA1-AC83-62102CBE087E}" dt="2025-10-16T16:03:58.196" v="2110"/>
          <ac:spMkLst>
            <pc:docMk/>
            <pc:sldMk cId="2274472072" sldId="722"/>
            <ac:spMk id="56" creationId="{BCEC3086-8DD3-28FC-DBB7-379C4CB1E756}"/>
          </ac:spMkLst>
        </pc:spChg>
        <pc:spChg chg="add mod">
          <ac:chgData name="Hoiem, Derek W" userId="08a2a5d7-ecbe-4300-b3e9-ea7b21108f06" providerId="ADAL" clId="{56B97E5F-FBF2-4CA1-AC83-62102CBE087E}" dt="2025-10-16T16:03:58.196" v="2110"/>
          <ac:spMkLst>
            <pc:docMk/>
            <pc:sldMk cId="2274472072" sldId="722"/>
            <ac:spMk id="57" creationId="{858614CB-74E0-B51A-0F05-B797B2E03C2D}"/>
          </ac:spMkLst>
        </pc:spChg>
        <pc:spChg chg="add mod">
          <ac:chgData name="Hoiem, Derek W" userId="08a2a5d7-ecbe-4300-b3e9-ea7b21108f06" providerId="ADAL" clId="{56B97E5F-FBF2-4CA1-AC83-62102CBE087E}" dt="2025-10-16T16:03:58.196" v="2110"/>
          <ac:spMkLst>
            <pc:docMk/>
            <pc:sldMk cId="2274472072" sldId="722"/>
            <ac:spMk id="70" creationId="{46DCCFCE-C6EA-706B-1D29-BAC12B7EA643}"/>
          </ac:spMkLst>
        </pc:spChg>
        <pc:spChg chg="add mod">
          <ac:chgData name="Hoiem, Derek W" userId="08a2a5d7-ecbe-4300-b3e9-ea7b21108f06" providerId="ADAL" clId="{56B97E5F-FBF2-4CA1-AC83-62102CBE087E}" dt="2025-10-16T16:03:58.196" v="2110"/>
          <ac:spMkLst>
            <pc:docMk/>
            <pc:sldMk cId="2274472072" sldId="722"/>
            <ac:spMk id="72" creationId="{542EE266-E16D-5587-EBEC-8E48E58ADCDE}"/>
          </ac:spMkLst>
        </pc:spChg>
        <pc:spChg chg="add mod">
          <ac:chgData name="Hoiem, Derek W" userId="08a2a5d7-ecbe-4300-b3e9-ea7b21108f06" providerId="ADAL" clId="{56B97E5F-FBF2-4CA1-AC83-62102CBE087E}" dt="2025-10-16T16:03:58.196" v="2110"/>
          <ac:spMkLst>
            <pc:docMk/>
            <pc:sldMk cId="2274472072" sldId="722"/>
            <ac:spMk id="74" creationId="{E8B9C328-F013-98A0-7B7A-E96CF5DDDC47}"/>
          </ac:spMkLst>
        </pc:spChg>
        <pc:spChg chg="add mod">
          <ac:chgData name="Hoiem, Derek W" userId="08a2a5d7-ecbe-4300-b3e9-ea7b21108f06" providerId="ADAL" clId="{56B97E5F-FBF2-4CA1-AC83-62102CBE087E}" dt="2025-10-16T16:03:58.196" v="2110"/>
          <ac:spMkLst>
            <pc:docMk/>
            <pc:sldMk cId="2274472072" sldId="722"/>
            <ac:spMk id="75" creationId="{6F562161-E1E4-B649-D814-596913D483D0}"/>
          </ac:spMkLst>
        </pc:spChg>
        <pc:spChg chg="add mod">
          <ac:chgData name="Hoiem, Derek W" userId="08a2a5d7-ecbe-4300-b3e9-ea7b21108f06" providerId="ADAL" clId="{56B97E5F-FBF2-4CA1-AC83-62102CBE087E}" dt="2025-10-16T16:03:58.196" v="2110"/>
          <ac:spMkLst>
            <pc:docMk/>
            <pc:sldMk cId="2274472072" sldId="722"/>
            <ac:spMk id="77" creationId="{F18B69CA-65BB-F780-6D03-C59374AA4D57}"/>
          </ac:spMkLst>
        </pc:spChg>
        <pc:spChg chg="add mod">
          <ac:chgData name="Hoiem, Derek W" userId="08a2a5d7-ecbe-4300-b3e9-ea7b21108f06" providerId="ADAL" clId="{56B97E5F-FBF2-4CA1-AC83-62102CBE087E}" dt="2025-10-16T16:03:58.196" v="2110"/>
          <ac:spMkLst>
            <pc:docMk/>
            <pc:sldMk cId="2274472072" sldId="722"/>
            <ac:spMk id="79" creationId="{46B9E53D-78BE-E1E6-4089-AAAD12684374}"/>
          </ac:spMkLst>
        </pc:spChg>
        <pc:spChg chg="add mod">
          <ac:chgData name="Hoiem, Derek W" userId="08a2a5d7-ecbe-4300-b3e9-ea7b21108f06" providerId="ADAL" clId="{56B97E5F-FBF2-4CA1-AC83-62102CBE087E}" dt="2025-10-16T16:04:36.953" v="2114"/>
          <ac:spMkLst>
            <pc:docMk/>
            <pc:sldMk cId="2274472072" sldId="722"/>
            <ac:spMk id="82" creationId="{36C748CC-C2C9-0FAF-D61B-563C93B3C884}"/>
          </ac:spMkLst>
        </pc:spChg>
        <pc:spChg chg="add mod">
          <ac:chgData name="Hoiem, Derek W" userId="08a2a5d7-ecbe-4300-b3e9-ea7b21108f06" providerId="ADAL" clId="{56B97E5F-FBF2-4CA1-AC83-62102CBE087E}" dt="2025-10-16T16:04:36.953" v="2114"/>
          <ac:spMkLst>
            <pc:docMk/>
            <pc:sldMk cId="2274472072" sldId="722"/>
            <ac:spMk id="84" creationId="{539509A2-B0BF-54DE-F250-44CE087AEFD1}"/>
          </ac:spMkLst>
        </pc:spChg>
        <pc:spChg chg="add mod">
          <ac:chgData name="Hoiem, Derek W" userId="08a2a5d7-ecbe-4300-b3e9-ea7b21108f06" providerId="ADAL" clId="{56B97E5F-FBF2-4CA1-AC83-62102CBE087E}" dt="2025-10-16T16:04:36.953" v="2114"/>
          <ac:spMkLst>
            <pc:docMk/>
            <pc:sldMk cId="2274472072" sldId="722"/>
            <ac:spMk id="85" creationId="{FE8EF8D9-577D-8F64-69F0-2D694B539B17}"/>
          </ac:spMkLst>
        </pc:spChg>
        <pc:spChg chg="add mod">
          <ac:chgData name="Hoiem, Derek W" userId="08a2a5d7-ecbe-4300-b3e9-ea7b21108f06" providerId="ADAL" clId="{56B97E5F-FBF2-4CA1-AC83-62102CBE087E}" dt="2025-10-16T16:04:36.953" v="2114"/>
          <ac:spMkLst>
            <pc:docMk/>
            <pc:sldMk cId="2274472072" sldId="722"/>
            <ac:spMk id="86" creationId="{F35790D8-E5C3-67E0-9255-3E824C468BDF}"/>
          </ac:spMkLst>
        </pc:spChg>
        <pc:spChg chg="add mod">
          <ac:chgData name="Hoiem, Derek W" userId="08a2a5d7-ecbe-4300-b3e9-ea7b21108f06" providerId="ADAL" clId="{56B97E5F-FBF2-4CA1-AC83-62102CBE087E}" dt="2025-10-16T16:04:36.953" v="2114"/>
          <ac:spMkLst>
            <pc:docMk/>
            <pc:sldMk cId="2274472072" sldId="722"/>
            <ac:spMk id="98" creationId="{5FC7F507-6FCA-E3A8-F655-532165D3072E}"/>
          </ac:spMkLst>
        </pc:spChg>
        <pc:spChg chg="add mod">
          <ac:chgData name="Hoiem, Derek W" userId="08a2a5d7-ecbe-4300-b3e9-ea7b21108f06" providerId="ADAL" clId="{56B97E5F-FBF2-4CA1-AC83-62102CBE087E}" dt="2025-10-16T16:04:36.953" v="2114"/>
          <ac:spMkLst>
            <pc:docMk/>
            <pc:sldMk cId="2274472072" sldId="722"/>
            <ac:spMk id="101" creationId="{E2D70BED-3A0D-EC4A-0700-6856C4993BE2}"/>
          </ac:spMkLst>
        </pc:spChg>
        <pc:spChg chg="add mod">
          <ac:chgData name="Hoiem, Derek W" userId="08a2a5d7-ecbe-4300-b3e9-ea7b21108f06" providerId="ADAL" clId="{56B97E5F-FBF2-4CA1-AC83-62102CBE087E}" dt="2025-10-16T16:04:36.953" v="2114"/>
          <ac:spMkLst>
            <pc:docMk/>
            <pc:sldMk cId="2274472072" sldId="722"/>
            <ac:spMk id="102" creationId="{D9D07125-24D3-7997-D981-B6586DCC9B56}"/>
          </ac:spMkLst>
        </pc:spChg>
        <pc:spChg chg="add mod">
          <ac:chgData name="Hoiem, Derek W" userId="08a2a5d7-ecbe-4300-b3e9-ea7b21108f06" providerId="ADAL" clId="{56B97E5F-FBF2-4CA1-AC83-62102CBE087E}" dt="2025-10-16T16:04:36.953" v="2114"/>
          <ac:spMkLst>
            <pc:docMk/>
            <pc:sldMk cId="2274472072" sldId="722"/>
            <ac:spMk id="104" creationId="{3F5BF649-7D83-6F63-7E17-EFA3427CCBAD}"/>
          </ac:spMkLst>
        </pc:spChg>
        <pc:spChg chg="add mod">
          <ac:chgData name="Hoiem, Derek W" userId="08a2a5d7-ecbe-4300-b3e9-ea7b21108f06" providerId="ADAL" clId="{56B97E5F-FBF2-4CA1-AC83-62102CBE087E}" dt="2025-10-16T16:04:36.953" v="2114"/>
          <ac:spMkLst>
            <pc:docMk/>
            <pc:sldMk cId="2274472072" sldId="722"/>
            <ac:spMk id="105" creationId="{BE7BDED6-2EC6-8224-405E-3BD93EE51820}"/>
          </ac:spMkLst>
        </pc:spChg>
        <pc:spChg chg="add mod">
          <ac:chgData name="Hoiem, Derek W" userId="08a2a5d7-ecbe-4300-b3e9-ea7b21108f06" providerId="ADAL" clId="{56B97E5F-FBF2-4CA1-AC83-62102CBE087E}" dt="2025-10-16T16:04:36.953" v="2114"/>
          <ac:spMkLst>
            <pc:docMk/>
            <pc:sldMk cId="2274472072" sldId="722"/>
            <ac:spMk id="106" creationId="{4313751C-470D-7A8C-D776-B6AC83ACB66C}"/>
          </ac:spMkLst>
        </pc:spChg>
        <pc:picChg chg="add del mod">
          <ac:chgData name="Hoiem, Derek W" userId="08a2a5d7-ecbe-4300-b3e9-ea7b21108f06" providerId="ADAL" clId="{56B97E5F-FBF2-4CA1-AC83-62102CBE087E}" dt="2025-10-16T16:04:14.046" v="2113" actId="478"/>
          <ac:picMkLst>
            <pc:docMk/>
            <pc:sldMk cId="2274472072" sldId="722"/>
            <ac:picMk id="80" creationId="{C4ED5C3A-4AA7-ACD2-F716-BEB47952869B}"/>
          </ac:picMkLst>
        </pc:picChg>
        <pc:picChg chg="add del">
          <ac:chgData name="Hoiem, Derek W" userId="08a2a5d7-ecbe-4300-b3e9-ea7b21108f06" providerId="ADAL" clId="{56B97E5F-FBF2-4CA1-AC83-62102CBE087E}" dt="2025-10-16T16:04:56.703" v="2116" actId="478"/>
          <ac:picMkLst>
            <pc:docMk/>
            <pc:sldMk cId="2274472072" sldId="722"/>
            <ac:picMk id="108" creationId="{439D3086-85F8-E1D3-A34D-368063282E18}"/>
          </ac:picMkLst>
        </pc:picChg>
      </pc:sldChg>
      <pc:sldChg chg="del">
        <pc:chgData name="Hoiem, Derek W" userId="08a2a5d7-ecbe-4300-b3e9-ea7b21108f06" providerId="ADAL" clId="{56B97E5F-FBF2-4CA1-AC83-62102CBE087E}" dt="2025-10-16T16:02:39.426" v="2108" actId="2696"/>
        <pc:sldMkLst>
          <pc:docMk/>
          <pc:sldMk cId="99756527" sldId="731"/>
        </pc:sldMkLst>
      </pc:sldChg>
      <pc:sldChg chg="addSp delSp modSp add mod">
        <pc:chgData name="Hoiem, Derek W" userId="08a2a5d7-ecbe-4300-b3e9-ea7b21108f06" providerId="ADAL" clId="{56B97E5F-FBF2-4CA1-AC83-62102CBE087E}" dt="2025-10-16T16:18:08.593" v="2147" actId="14100"/>
        <pc:sldMkLst>
          <pc:docMk/>
          <pc:sldMk cId="1540284421" sldId="731"/>
        </pc:sldMkLst>
        <pc:spChg chg="mod">
          <ac:chgData name="Hoiem, Derek W" userId="08a2a5d7-ecbe-4300-b3e9-ea7b21108f06" providerId="ADAL" clId="{56B97E5F-FBF2-4CA1-AC83-62102CBE087E}" dt="2025-10-16T16:17:03.224" v="2138" actId="20577"/>
          <ac:spMkLst>
            <pc:docMk/>
            <pc:sldMk cId="1540284421" sldId="731"/>
            <ac:spMk id="2" creationId="{54203409-6A04-4167-A96D-0FFA5EB14953}"/>
          </ac:spMkLst>
        </pc:spChg>
        <pc:spChg chg="mod">
          <ac:chgData name="Hoiem, Derek W" userId="08a2a5d7-ecbe-4300-b3e9-ea7b21108f06" providerId="ADAL" clId="{56B97E5F-FBF2-4CA1-AC83-62102CBE087E}" dt="2025-10-16T16:17:49.450" v="2140" actId="20577"/>
          <ac:spMkLst>
            <pc:docMk/>
            <pc:sldMk cId="1540284421" sldId="731"/>
            <ac:spMk id="3" creationId="{FA17BE9C-6F38-75A3-D252-C28258441807}"/>
          </ac:spMkLst>
        </pc:spChg>
        <pc:picChg chg="del">
          <ac:chgData name="Hoiem, Derek W" userId="08a2a5d7-ecbe-4300-b3e9-ea7b21108f06" providerId="ADAL" clId="{56B97E5F-FBF2-4CA1-AC83-62102CBE087E}" dt="2025-10-16T16:18:05.480" v="2145" actId="478"/>
          <ac:picMkLst>
            <pc:docMk/>
            <pc:sldMk cId="1540284421" sldId="731"/>
            <ac:picMk id="5" creationId="{1EE6CC4B-4CFF-CA29-7EB2-3759D1B03002}"/>
          </ac:picMkLst>
        </pc:picChg>
        <pc:picChg chg="add mod">
          <ac:chgData name="Hoiem, Derek W" userId="08a2a5d7-ecbe-4300-b3e9-ea7b21108f06" providerId="ADAL" clId="{56B97E5F-FBF2-4CA1-AC83-62102CBE087E}" dt="2025-10-16T16:18:08.593" v="2147" actId="14100"/>
          <ac:picMkLst>
            <pc:docMk/>
            <pc:sldMk cId="1540284421" sldId="731"/>
            <ac:picMk id="6" creationId="{78542176-81C6-59DD-4D51-CE8D6A9FCFB7}"/>
          </ac:picMkLst>
        </pc:picChg>
      </pc:sldChg>
      <pc:sldChg chg="modSp new mod">
        <pc:chgData name="Hoiem, Derek W" userId="08a2a5d7-ecbe-4300-b3e9-ea7b21108f06" providerId="ADAL" clId="{56B97E5F-FBF2-4CA1-AC83-62102CBE087E}" dt="2025-10-15T22:44:15.291" v="746" actId="14100"/>
        <pc:sldMkLst>
          <pc:docMk/>
          <pc:sldMk cId="555029329" sldId="733"/>
        </pc:sldMkLst>
        <pc:spChg chg="mod">
          <ac:chgData name="Hoiem, Derek W" userId="08a2a5d7-ecbe-4300-b3e9-ea7b21108f06" providerId="ADAL" clId="{56B97E5F-FBF2-4CA1-AC83-62102CBE087E}" dt="2025-10-15T22:38:03.257" v="505" actId="20577"/>
          <ac:spMkLst>
            <pc:docMk/>
            <pc:sldMk cId="555029329" sldId="733"/>
            <ac:spMk id="2" creationId="{D9EBF774-1641-E7EE-D1E4-8ECF934DB7CC}"/>
          </ac:spMkLst>
        </pc:spChg>
        <pc:spChg chg="mod">
          <ac:chgData name="Hoiem, Derek W" userId="08a2a5d7-ecbe-4300-b3e9-ea7b21108f06" providerId="ADAL" clId="{56B97E5F-FBF2-4CA1-AC83-62102CBE087E}" dt="2025-10-15T22:44:15.291" v="746" actId="14100"/>
          <ac:spMkLst>
            <pc:docMk/>
            <pc:sldMk cId="555029329" sldId="733"/>
            <ac:spMk id="3" creationId="{20A85959-B14A-432C-61DB-772D13E9150A}"/>
          </ac:spMkLst>
        </pc:spChg>
      </pc:sldChg>
      <pc:sldChg chg="addSp delSp modSp add mod modAnim">
        <pc:chgData name="Hoiem, Derek W" userId="08a2a5d7-ecbe-4300-b3e9-ea7b21108f06" providerId="ADAL" clId="{56B97E5F-FBF2-4CA1-AC83-62102CBE087E}" dt="2025-10-15T22:47:52.088" v="846" actId="1076"/>
        <pc:sldMkLst>
          <pc:docMk/>
          <pc:sldMk cId="631690053" sldId="734"/>
        </pc:sldMkLst>
        <pc:spChg chg="del">
          <ac:chgData name="Hoiem, Derek W" userId="08a2a5d7-ecbe-4300-b3e9-ea7b21108f06" providerId="ADAL" clId="{56B97E5F-FBF2-4CA1-AC83-62102CBE087E}" dt="2025-10-15T22:46:36.171" v="768" actId="478"/>
          <ac:spMkLst>
            <pc:docMk/>
            <pc:sldMk cId="631690053" sldId="734"/>
            <ac:spMk id="3" creationId="{30713AC8-8DC3-5054-FAB6-A7F9B6E8851D}"/>
          </ac:spMkLst>
        </pc:spChg>
        <pc:spChg chg="del">
          <ac:chgData name="Hoiem, Derek W" userId="08a2a5d7-ecbe-4300-b3e9-ea7b21108f06" providerId="ADAL" clId="{56B97E5F-FBF2-4CA1-AC83-62102CBE087E}" dt="2025-10-15T22:46:36.171" v="768" actId="478"/>
          <ac:spMkLst>
            <pc:docMk/>
            <pc:sldMk cId="631690053" sldId="734"/>
            <ac:spMk id="11" creationId="{06E67A20-7B99-DFD9-7ADE-AEF95F2B1CC4}"/>
          </ac:spMkLst>
        </pc:spChg>
        <pc:spChg chg="del">
          <ac:chgData name="Hoiem, Derek W" userId="08a2a5d7-ecbe-4300-b3e9-ea7b21108f06" providerId="ADAL" clId="{56B97E5F-FBF2-4CA1-AC83-62102CBE087E}" dt="2025-10-15T22:46:36.171" v="768" actId="478"/>
          <ac:spMkLst>
            <pc:docMk/>
            <pc:sldMk cId="631690053" sldId="734"/>
            <ac:spMk id="14" creationId="{D4D1709C-1BC7-61C2-979E-3ED9CA03052C}"/>
          </ac:spMkLst>
        </pc:spChg>
        <pc:spChg chg="del">
          <ac:chgData name="Hoiem, Derek W" userId="08a2a5d7-ecbe-4300-b3e9-ea7b21108f06" providerId="ADAL" clId="{56B97E5F-FBF2-4CA1-AC83-62102CBE087E}" dt="2025-10-15T22:46:36.171" v="768" actId="478"/>
          <ac:spMkLst>
            <pc:docMk/>
            <pc:sldMk cId="631690053" sldId="734"/>
            <ac:spMk id="15" creationId="{EA939B95-9F66-F4A4-5E35-8C4CA43D8D0D}"/>
          </ac:spMkLst>
        </pc:spChg>
        <pc:spChg chg="del">
          <ac:chgData name="Hoiem, Derek W" userId="08a2a5d7-ecbe-4300-b3e9-ea7b21108f06" providerId="ADAL" clId="{56B97E5F-FBF2-4CA1-AC83-62102CBE087E}" dt="2025-10-15T22:46:36.171" v="768" actId="478"/>
          <ac:spMkLst>
            <pc:docMk/>
            <pc:sldMk cId="631690053" sldId="734"/>
            <ac:spMk id="17" creationId="{FF4D2E6D-5F5B-3FA9-43F7-EF604B16F9AF}"/>
          </ac:spMkLst>
        </pc:spChg>
        <pc:spChg chg="del">
          <ac:chgData name="Hoiem, Derek W" userId="08a2a5d7-ecbe-4300-b3e9-ea7b21108f06" providerId="ADAL" clId="{56B97E5F-FBF2-4CA1-AC83-62102CBE087E}" dt="2025-10-15T22:46:30.933" v="766" actId="478"/>
          <ac:spMkLst>
            <pc:docMk/>
            <pc:sldMk cId="631690053" sldId="734"/>
            <ac:spMk id="18" creationId="{65202412-6690-BFCD-81B6-F307FD5F56BB}"/>
          </ac:spMkLst>
        </pc:spChg>
        <pc:spChg chg="del">
          <ac:chgData name="Hoiem, Derek W" userId="08a2a5d7-ecbe-4300-b3e9-ea7b21108f06" providerId="ADAL" clId="{56B97E5F-FBF2-4CA1-AC83-62102CBE087E}" dt="2025-10-15T22:46:30.933" v="766" actId="478"/>
          <ac:spMkLst>
            <pc:docMk/>
            <pc:sldMk cId="631690053" sldId="734"/>
            <ac:spMk id="20" creationId="{300AD9D1-9847-649D-5191-18A093B4EF05}"/>
          </ac:spMkLst>
        </pc:spChg>
        <pc:spChg chg="del">
          <ac:chgData name="Hoiem, Derek W" userId="08a2a5d7-ecbe-4300-b3e9-ea7b21108f06" providerId="ADAL" clId="{56B97E5F-FBF2-4CA1-AC83-62102CBE087E}" dt="2025-10-15T22:46:30.933" v="766" actId="478"/>
          <ac:spMkLst>
            <pc:docMk/>
            <pc:sldMk cId="631690053" sldId="734"/>
            <ac:spMk id="21" creationId="{662AD5EA-B54F-92A3-AF10-D627B513E272}"/>
          </ac:spMkLst>
        </pc:spChg>
        <pc:spChg chg="del">
          <ac:chgData name="Hoiem, Derek W" userId="08a2a5d7-ecbe-4300-b3e9-ea7b21108f06" providerId="ADAL" clId="{56B97E5F-FBF2-4CA1-AC83-62102CBE087E}" dt="2025-10-15T22:46:30.933" v="766" actId="478"/>
          <ac:spMkLst>
            <pc:docMk/>
            <pc:sldMk cId="631690053" sldId="734"/>
            <ac:spMk id="23" creationId="{70AB7FE2-1CE3-D301-6361-B0401560C8A7}"/>
          </ac:spMkLst>
        </pc:spChg>
        <pc:spChg chg="del">
          <ac:chgData name="Hoiem, Derek W" userId="08a2a5d7-ecbe-4300-b3e9-ea7b21108f06" providerId="ADAL" clId="{56B97E5F-FBF2-4CA1-AC83-62102CBE087E}" dt="2025-10-15T22:46:32.523" v="767" actId="478"/>
          <ac:spMkLst>
            <pc:docMk/>
            <pc:sldMk cId="631690053" sldId="734"/>
            <ac:spMk id="26" creationId="{5BDE7569-1A31-4DDE-75A3-36636F144F38}"/>
          </ac:spMkLst>
        </pc:spChg>
        <pc:spChg chg="mod">
          <ac:chgData name="Hoiem, Derek W" userId="08a2a5d7-ecbe-4300-b3e9-ea7b21108f06" providerId="ADAL" clId="{56B97E5F-FBF2-4CA1-AC83-62102CBE087E}" dt="2025-10-15T22:47:40.297" v="843" actId="20577"/>
          <ac:spMkLst>
            <pc:docMk/>
            <pc:sldMk cId="631690053" sldId="734"/>
            <ac:spMk id="27" creationId="{45317D39-3595-8138-DA93-6BCC2BC206A4}"/>
          </ac:spMkLst>
        </pc:spChg>
        <pc:spChg chg="add mod">
          <ac:chgData name="Hoiem, Derek W" userId="08a2a5d7-ecbe-4300-b3e9-ea7b21108f06" providerId="ADAL" clId="{56B97E5F-FBF2-4CA1-AC83-62102CBE087E}" dt="2025-10-15T22:45:29.538" v="753" actId="207"/>
          <ac:spMkLst>
            <pc:docMk/>
            <pc:sldMk cId="631690053" sldId="734"/>
            <ac:spMk id="32" creationId="{7190B5D5-EA79-56F4-41BB-D10E79174C06}"/>
          </ac:spMkLst>
        </pc:spChg>
        <pc:spChg chg="add mod">
          <ac:chgData name="Hoiem, Derek W" userId="08a2a5d7-ecbe-4300-b3e9-ea7b21108f06" providerId="ADAL" clId="{56B97E5F-FBF2-4CA1-AC83-62102CBE087E}" dt="2025-10-15T22:47:52.088" v="846" actId="1076"/>
          <ac:spMkLst>
            <pc:docMk/>
            <pc:sldMk cId="631690053" sldId="734"/>
            <ac:spMk id="33" creationId="{72FE9ACB-649A-F8BF-AF80-4B994A2CFEDB}"/>
          </ac:spMkLst>
        </pc:spChg>
        <pc:spChg chg="del">
          <ac:chgData name="Hoiem, Derek W" userId="08a2a5d7-ecbe-4300-b3e9-ea7b21108f06" providerId="ADAL" clId="{56B97E5F-FBF2-4CA1-AC83-62102CBE087E}" dt="2025-10-15T22:46:36.171" v="768" actId="478"/>
          <ac:spMkLst>
            <pc:docMk/>
            <pc:sldMk cId="631690053" sldId="734"/>
            <ac:spMk id="50" creationId="{07124250-3815-1A47-0706-DAFC2C317663}"/>
          </ac:spMkLst>
        </pc:spChg>
        <pc:spChg chg="del">
          <ac:chgData name="Hoiem, Derek W" userId="08a2a5d7-ecbe-4300-b3e9-ea7b21108f06" providerId="ADAL" clId="{56B97E5F-FBF2-4CA1-AC83-62102CBE087E}" dt="2025-10-15T22:46:26.383" v="765" actId="478"/>
          <ac:spMkLst>
            <pc:docMk/>
            <pc:sldMk cId="631690053" sldId="734"/>
            <ac:spMk id="51" creationId="{C65D8EF1-6805-71C0-0BF7-607D0B529041}"/>
          </ac:spMkLst>
        </pc:spChg>
        <pc:spChg chg="add del mod">
          <ac:chgData name="Hoiem, Derek W" userId="08a2a5d7-ecbe-4300-b3e9-ea7b21108f06" providerId="ADAL" clId="{56B97E5F-FBF2-4CA1-AC83-62102CBE087E}" dt="2025-10-15T22:46:19.592" v="764"/>
          <ac:spMkLst>
            <pc:docMk/>
            <pc:sldMk cId="631690053" sldId="734"/>
            <ac:spMk id="60" creationId="{95791011-5A0F-18C9-7664-C090615293B8}"/>
          </ac:spMkLst>
        </pc:spChg>
        <pc:spChg chg="add mod">
          <ac:chgData name="Hoiem, Derek W" userId="08a2a5d7-ecbe-4300-b3e9-ea7b21108f06" providerId="ADAL" clId="{56B97E5F-FBF2-4CA1-AC83-62102CBE087E}" dt="2025-10-15T22:47:11.270" v="841" actId="1076"/>
          <ac:spMkLst>
            <pc:docMk/>
            <pc:sldMk cId="631690053" sldId="734"/>
            <ac:spMk id="64" creationId="{3333C752-3D28-B9A3-E9E4-FF7FBEFB385B}"/>
          </ac:spMkLst>
        </pc:spChg>
        <pc:cxnChg chg="del">
          <ac:chgData name="Hoiem, Derek W" userId="08a2a5d7-ecbe-4300-b3e9-ea7b21108f06" providerId="ADAL" clId="{56B97E5F-FBF2-4CA1-AC83-62102CBE087E}" dt="2025-10-15T22:46:30.933" v="766" actId="478"/>
          <ac:cxnSpMkLst>
            <pc:docMk/>
            <pc:sldMk cId="631690053" sldId="734"/>
            <ac:cxnSpMk id="29" creationId="{143943E1-A4BA-5A68-576F-1843A7209FB9}"/>
          </ac:cxnSpMkLst>
        </pc:cxnChg>
        <pc:cxnChg chg="del">
          <ac:chgData name="Hoiem, Derek W" userId="08a2a5d7-ecbe-4300-b3e9-ea7b21108f06" providerId="ADAL" clId="{56B97E5F-FBF2-4CA1-AC83-62102CBE087E}" dt="2025-10-15T22:46:30.933" v="766" actId="478"/>
          <ac:cxnSpMkLst>
            <pc:docMk/>
            <pc:sldMk cId="631690053" sldId="734"/>
            <ac:cxnSpMk id="30" creationId="{E1F99BEA-BE90-B34E-679F-7AD39A1C1EAB}"/>
          </ac:cxnSpMkLst>
        </pc:cxnChg>
        <pc:cxnChg chg="del">
          <ac:chgData name="Hoiem, Derek W" userId="08a2a5d7-ecbe-4300-b3e9-ea7b21108f06" providerId="ADAL" clId="{56B97E5F-FBF2-4CA1-AC83-62102CBE087E}" dt="2025-10-15T22:46:30.933" v="766" actId="478"/>
          <ac:cxnSpMkLst>
            <pc:docMk/>
            <pc:sldMk cId="631690053" sldId="734"/>
            <ac:cxnSpMk id="36" creationId="{BCDE5C38-B614-BB65-01D9-80B2B1379A82}"/>
          </ac:cxnSpMkLst>
        </pc:cxnChg>
        <pc:cxnChg chg="add mod">
          <ac:chgData name="Hoiem, Derek W" userId="08a2a5d7-ecbe-4300-b3e9-ea7b21108f06" providerId="ADAL" clId="{56B97E5F-FBF2-4CA1-AC83-62102CBE087E}" dt="2025-10-15T22:46:46.793" v="771" actId="14100"/>
          <ac:cxnSpMkLst>
            <pc:docMk/>
            <pc:sldMk cId="631690053" sldId="734"/>
            <ac:cxnSpMk id="56" creationId="{4B871F65-3870-591F-1721-53F3BAEAAF62}"/>
          </ac:cxnSpMkLst>
        </pc:cxnChg>
        <pc:cxnChg chg="add mod">
          <ac:chgData name="Hoiem, Derek W" userId="08a2a5d7-ecbe-4300-b3e9-ea7b21108f06" providerId="ADAL" clId="{56B97E5F-FBF2-4CA1-AC83-62102CBE087E}" dt="2025-10-15T22:46:51.270" v="773" actId="14100"/>
          <ac:cxnSpMkLst>
            <pc:docMk/>
            <pc:sldMk cId="631690053" sldId="734"/>
            <ac:cxnSpMk id="57" creationId="{39A97E21-EE95-8653-EA22-93E7EC9DC0F4}"/>
          </ac:cxnSpMkLst>
        </pc:cxnChg>
      </pc:sldChg>
      <pc:sldChg chg="addSp delSp modSp new mod modAnim">
        <pc:chgData name="Hoiem, Derek W" userId="08a2a5d7-ecbe-4300-b3e9-ea7b21108f06" providerId="ADAL" clId="{56B97E5F-FBF2-4CA1-AC83-62102CBE087E}" dt="2025-10-16T15:51:35.088" v="1742"/>
        <pc:sldMkLst>
          <pc:docMk/>
          <pc:sldMk cId="603479186" sldId="735"/>
        </pc:sldMkLst>
        <pc:spChg chg="mod">
          <ac:chgData name="Hoiem, Derek W" userId="08a2a5d7-ecbe-4300-b3e9-ea7b21108f06" providerId="ADAL" clId="{56B97E5F-FBF2-4CA1-AC83-62102CBE087E}" dt="2025-10-16T15:16:17.838" v="864" actId="20577"/>
          <ac:spMkLst>
            <pc:docMk/>
            <pc:sldMk cId="603479186" sldId="735"/>
            <ac:spMk id="2" creationId="{A5380897-365C-202C-46F2-BF358566A670}"/>
          </ac:spMkLst>
        </pc:spChg>
        <pc:spChg chg="del">
          <ac:chgData name="Hoiem, Derek W" userId="08a2a5d7-ecbe-4300-b3e9-ea7b21108f06" providerId="ADAL" clId="{56B97E5F-FBF2-4CA1-AC83-62102CBE087E}" dt="2025-10-16T15:16:22.311" v="865" actId="478"/>
          <ac:spMkLst>
            <pc:docMk/>
            <pc:sldMk cId="603479186" sldId="735"/>
            <ac:spMk id="3" creationId="{BBC49D63-B206-0583-E35B-782C9C8DA2A3}"/>
          </ac:spMkLst>
        </pc:spChg>
        <pc:spChg chg="add mod">
          <ac:chgData name="Hoiem, Derek W" userId="08a2a5d7-ecbe-4300-b3e9-ea7b21108f06" providerId="ADAL" clId="{56B97E5F-FBF2-4CA1-AC83-62102CBE087E}" dt="2025-10-16T15:18:14.285" v="921" actId="1076"/>
          <ac:spMkLst>
            <pc:docMk/>
            <pc:sldMk cId="603479186" sldId="735"/>
            <ac:spMk id="4" creationId="{2E316006-472F-EF7A-731F-37F2A112B7B1}"/>
          </ac:spMkLst>
        </pc:spChg>
        <pc:spChg chg="add mod">
          <ac:chgData name="Hoiem, Derek W" userId="08a2a5d7-ecbe-4300-b3e9-ea7b21108f06" providerId="ADAL" clId="{56B97E5F-FBF2-4CA1-AC83-62102CBE087E}" dt="2025-10-16T15:18:42.626" v="929"/>
          <ac:spMkLst>
            <pc:docMk/>
            <pc:sldMk cId="603479186" sldId="735"/>
            <ac:spMk id="5" creationId="{631CEDEC-DDED-8F83-9CC6-75BF2BB6FE30}"/>
          </ac:spMkLst>
        </pc:spChg>
        <pc:spChg chg="add mod">
          <ac:chgData name="Hoiem, Derek W" userId="08a2a5d7-ecbe-4300-b3e9-ea7b21108f06" providerId="ADAL" clId="{56B97E5F-FBF2-4CA1-AC83-62102CBE087E}" dt="2025-10-16T15:18:22.313" v="927" actId="20577"/>
          <ac:spMkLst>
            <pc:docMk/>
            <pc:sldMk cId="603479186" sldId="735"/>
            <ac:spMk id="6" creationId="{A061CEBC-8D81-DD99-C11F-7ABC34A76086}"/>
          </ac:spMkLst>
        </pc:spChg>
        <pc:spChg chg="add mod">
          <ac:chgData name="Hoiem, Derek W" userId="08a2a5d7-ecbe-4300-b3e9-ea7b21108f06" providerId="ADAL" clId="{56B97E5F-FBF2-4CA1-AC83-62102CBE087E}" dt="2025-10-16T15:24:31.743" v="1112" actId="1076"/>
          <ac:spMkLst>
            <pc:docMk/>
            <pc:sldMk cId="603479186" sldId="735"/>
            <ac:spMk id="7" creationId="{AFDA8396-A3BD-0956-D59A-F6EF2F5020B6}"/>
          </ac:spMkLst>
        </pc:spChg>
        <pc:spChg chg="add mod">
          <ac:chgData name="Hoiem, Derek W" userId="08a2a5d7-ecbe-4300-b3e9-ea7b21108f06" providerId="ADAL" clId="{56B97E5F-FBF2-4CA1-AC83-62102CBE087E}" dt="2025-10-16T15:24:34.499" v="1113" actId="1076"/>
          <ac:spMkLst>
            <pc:docMk/>
            <pc:sldMk cId="603479186" sldId="735"/>
            <ac:spMk id="8" creationId="{E670B142-BDBC-5A0B-FFAE-8AFD3E586822}"/>
          </ac:spMkLst>
        </pc:spChg>
        <pc:spChg chg="add mod">
          <ac:chgData name="Hoiem, Derek W" userId="08a2a5d7-ecbe-4300-b3e9-ea7b21108f06" providerId="ADAL" clId="{56B97E5F-FBF2-4CA1-AC83-62102CBE087E}" dt="2025-10-16T15:19:15.315" v="952" actId="20577"/>
          <ac:spMkLst>
            <pc:docMk/>
            <pc:sldMk cId="603479186" sldId="735"/>
            <ac:spMk id="9" creationId="{F775BE67-5614-232F-60FA-35B6D70A12E4}"/>
          </ac:spMkLst>
        </pc:spChg>
        <pc:spChg chg="add mod">
          <ac:chgData name="Hoiem, Derek W" userId="08a2a5d7-ecbe-4300-b3e9-ea7b21108f06" providerId="ADAL" clId="{56B97E5F-FBF2-4CA1-AC83-62102CBE087E}" dt="2025-10-16T15:19:25.317" v="960" actId="1076"/>
          <ac:spMkLst>
            <pc:docMk/>
            <pc:sldMk cId="603479186" sldId="735"/>
            <ac:spMk id="10" creationId="{EAF10228-C24B-24F1-1131-9822A0EA3375}"/>
          </ac:spMkLst>
        </pc:spChg>
        <pc:spChg chg="add mod">
          <ac:chgData name="Hoiem, Derek W" userId="08a2a5d7-ecbe-4300-b3e9-ea7b21108f06" providerId="ADAL" clId="{56B97E5F-FBF2-4CA1-AC83-62102CBE087E}" dt="2025-10-16T15:20:33.077" v="1009" actId="207"/>
          <ac:spMkLst>
            <pc:docMk/>
            <pc:sldMk cId="603479186" sldId="735"/>
            <ac:spMk id="16" creationId="{9DB668F5-FBDA-2DA4-9098-7A6CAADAA0CE}"/>
          </ac:spMkLst>
        </pc:spChg>
        <pc:spChg chg="add mod">
          <ac:chgData name="Hoiem, Derek W" userId="08a2a5d7-ecbe-4300-b3e9-ea7b21108f06" providerId="ADAL" clId="{56B97E5F-FBF2-4CA1-AC83-62102CBE087E}" dt="2025-10-16T15:22:21.989" v="1050" actId="113"/>
          <ac:spMkLst>
            <pc:docMk/>
            <pc:sldMk cId="603479186" sldId="735"/>
            <ac:spMk id="17" creationId="{5F2A99BE-3DC0-5EF8-995D-00E6967C5FB9}"/>
          </ac:spMkLst>
        </pc:spChg>
        <pc:spChg chg="add mod">
          <ac:chgData name="Hoiem, Derek W" userId="08a2a5d7-ecbe-4300-b3e9-ea7b21108f06" providerId="ADAL" clId="{56B97E5F-FBF2-4CA1-AC83-62102CBE087E}" dt="2025-10-16T15:24:39.431" v="1115" actId="403"/>
          <ac:spMkLst>
            <pc:docMk/>
            <pc:sldMk cId="603479186" sldId="735"/>
            <ac:spMk id="18" creationId="{108C59B7-E457-4ADC-E678-DE0A294574A4}"/>
          </ac:spMkLst>
        </pc:spChg>
        <pc:spChg chg="add mod">
          <ac:chgData name="Hoiem, Derek W" userId="08a2a5d7-ecbe-4300-b3e9-ea7b21108f06" providerId="ADAL" clId="{56B97E5F-FBF2-4CA1-AC83-62102CBE087E}" dt="2025-10-16T15:24:39.431" v="1115" actId="403"/>
          <ac:spMkLst>
            <pc:docMk/>
            <pc:sldMk cId="603479186" sldId="735"/>
            <ac:spMk id="19" creationId="{8B336D49-F087-D010-C160-892932F4CA0B}"/>
          </ac:spMkLst>
        </pc:spChg>
        <pc:spChg chg="add mod">
          <ac:chgData name="Hoiem, Derek W" userId="08a2a5d7-ecbe-4300-b3e9-ea7b21108f06" providerId="ADAL" clId="{56B97E5F-FBF2-4CA1-AC83-62102CBE087E}" dt="2025-10-16T15:24:06.060" v="1101" actId="1076"/>
          <ac:spMkLst>
            <pc:docMk/>
            <pc:sldMk cId="603479186" sldId="735"/>
            <ac:spMk id="20" creationId="{BDCABA8D-E684-CAC2-0E95-B53E5681463A}"/>
          </ac:spMkLst>
        </pc:spChg>
        <pc:spChg chg="add mod">
          <ac:chgData name="Hoiem, Derek W" userId="08a2a5d7-ecbe-4300-b3e9-ea7b21108f06" providerId="ADAL" clId="{56B97E5F-FBF2-4CA1-AC83-62102CBE087E}" dt="2025-10-16T15:34:49.982" v="1307" actId="6549"/>
          <ac:spMkLst>
            <pc:docMk/>
            <pc:sldMk cId="603479186" sldId="735"/>
            <ac:spMk id="30" creationId="{704BDF8D-0A80-5C47-AD1B-35FFEBE935EF}"/>
          </ac:spMkLst>
        </pc:spChg>
        <pc:spChg chg="add mod">
          <ac:chgData name="Hoiem, Derek W" userId="08a2a5d7-ecbe-4300-b3e9-ea7b21108f06" providerId="ADAL" clId="{56B97E5F-FBF2-4CA1-AC83-62102CBE087E}" dt="2025-10-16T15:34:57.343" v="1311" actId="6549"/>
          <ac:spMkLst>
            <pc:docMk/>
            <pc:sldMk cId="603479186" sldId="735"/>
            <ac:spMk id="31" creationId="{26BF2EFD-D507-0A85-B0AA-7220F220316A}"/>
          </ac:spMkLst>
        </pc:spChg>
        <pc:spChg chg="add mod">
          <ac:chgData name="Hoiem, Derek W" userId="08a2a5d7-ecbe-4300-b3e9-ea7b21108f06" providerId="ADAL" clId="{56B97E5F-FBF2-4CA1-AC83-62102CBE087E}" dt="2025-10-16T15:51:13.525" v="1736" actId="1076"/>
          <ac:spMkLst>
            <pc:docMk/>
            <pc:sldMk cId="603479186" sldId="735"/>
            <ac:spMk id="32" creationId="{FF9EB19E-76F6-2F2C-0425-7E1CF0049492}"/>
          </ac:spMkLst>
        </pc:spChg>
        <pc:cxnChg chg="add mod">
          <ac:chgData name="Hoiem, Derek W" userId="08a2a5d7-ecbe-4300-b3e9-ea7b21108f06" providerId="ADAL" clId="{56B97E5F-FBF2-4CA1-AC83-62102CBE087E}" dt="2025-10-16T15:19:45.885" v="967" actId="1582"/>
          <ac:cxnSpMkLst>
            <pc:docMk/>
            <pc:sldMk cId="603479186" sldId="735"/>
            <ac:cxnSpMk id="12" creationId="{8B098342-1CCE-48C8-815C-D0B4B4345934}"/>
          </ac:cxnSpMkLst>
        </pc:cxnChg>
        <pc:cxnChg chg="add mod">
          <ac:chgData name="Hoiem, Derek W" userId="08a2a5d7-ecbe-4300-b3e9-ea7b21108f06" providerId="ADAL" clId="{56B97E5F-FBF2-4CA1-AC83-62102CBE087E}" dt="2025-10-16T15:19:49.901" v="968" actId="1582"/>
          <ac:cxnSpMkLst>
            <pc:docMk/>
            <pc:sldMk cId="603479186" sldId="735"/>
            <ac:cxnSpMk id="13" creationId="{4E553920-85BE-B641-2CFF-8412BC2D3CCF}"/>
          </ac:cxnSpMkLst>
        </pc:cxnChg>
        <pc:cxnChg chg="add del">
          <ac:chgData name="Hoiem, Derek W" userId="08a2a5d7-ecbe-4300-b3e9-ea7b21108f06" providerId="ADAL" clId="{56B97E5F-FBF2-4CA1-AC83-62102CBE087E}" dt="2025-10-16T15:24:15.456" v="1103" actId="478"/>
          <ac:cxnSpMkLst>
            <pc:docMk/>
            <pc:sldMk cId="603479186" sldId="735"/>
            <ac:cxnSpMk id="22" creationId="{6042D3E3-392E-D00D-30B4-49F2966217D1}"/>
          </ac:cxnSpMkLst>
        </pc:cxnChg>
        <pc:cxnChg chg="add mod">
          <ac:chgData name="Hoiem, Derek W" userId="08a2a5d7-ecbe-4300-b3e9-ea7b21108f06" providerId="ADAL" clId="{56B97E5F-FBF2-4CA1-AC83-62102CBE087E}" dt="2025-10-16T15:24:22.818" v="1107" actId="14100"/>
          <ac:cxnSpMkLst>
            <pc:docMk/>
            <pc:sldMk cId="603479186" sldId="735"/>
            <ac:cxnSpMk id="23" creationId="{009EF772-AB6D-856A-8EFA-9891AAB705A6}"/>
          </ac:cxnSpMkLst>
        </pc:cxnChg>
        <pc:cxnChg chg="add mod">
          <ac:chgData name="Hoiem, Derek W" userId="08a2a5d7-ecbe-4300-b3e9-ea7b21108f06" providerId="ADAL" clId="{56B97E5F-FBF2-4CA1-AC83-62102CBE087E}" dt="2025-10-16T15:24:31.743" v="1112" actId="1076"/>
          <ac:cxnSpMkLst>
            <pc:docMk/>
            <pc:sldMk cId="603479186" sldId="735"/>
            <ac:cxnSpMk id="26" creationId="{9D8C9E72-EFEE-03D1-A8F5-20364C67167C}"/>
          </ac:cxnSpMkLst>
        </pc:cxnChg>
      </pc:sldChg>
      <pc:sldChg chg="addSp delSp modSp add mod modTransition delAnim modAnim">
        <pc:chgData name="Hoiem, Derek W" userId="08a2a5d7-ecbe-4300-b3e9-ea7b21108f06" providerId="ADAL" clId="{56B97E5F-FBF2-4CA1-AC83-62102CBE087E}" dt="2025-10-16T15:52:24.472" v="1864" actId="1076"/>
        <pc:sldMkLst>
          <pc:docMk/>
          <pc:sldMk cId="2379587548" sldId="736"/>
        </pc:sldMkLst>
        <pc:spChg chg="mod">
          <ac:chgData name="Hoiem, Derek W" userId="08a2a5d7-ecbe-4300-b3e9-ea7b21108f06" providerId="ADAL" clId="{56B97E5F-FBF2-4CA1-AC83-62102CBE087E}" dt="2025-10-16T15:42:14.213" v="1442" actId="313"/>
          <ac:spMkLst>
            <pc:docMk/>
            <pc:sldMk cId="2379587548" sldId="736"/>
            <ac:spMk id="2" creationId="{E45E87E8-1A8A-3F60-EEC4-B6964B6476C2}"/>
          </ac:spMkLst>
        </pc:spChg>
        <pc:spChg chg="add mod">
          <ac:chgData name="Hoiem, Derek W" userId="08a2a5d7-ecbe-4300-b3e9-ea7b21108f06" providerId="ADAL" clId="{56B97E5F-FBF2-4CA1-AC83-62102CBE087E}" dt="2025-10-16T15:29:57.734" v="1210" actId="1076"/>
          <ac:spMkLst>
            <pc:docMk/>
            <pc:sldMk cId="2379587548" sldId="736"/>
            <ac:spMk id="3" creationId="{486D31E0-56BE-8307-7FBD-69FA954DA46D}"/>
          </ac:spMkLst>
        </pc:spChg>
        <pc:spChg chg="mod">
          <ac:chgData name="Hoiem, Derek W" userId="08a2a5d7-ecbe-4300-b3e9-ea7b21108f06" providerId="ADAL" clId="{56B97E5F-FBF2-4CA1-AC83-62102CBE087E}" dt="2025-10-16T15:29:50.862" v="1208" actId="1076"/>
          <ac:spMkLst>
            <pc:docMk/>
            <pc:sldMk cId="2379587548" sldId="736"/>
            <ac:spMk id="4" creationId="{AE4CA6C3-4F08-927A-D808-BAC1A56E132E}"/>
          </ac:spMkLst>
        </pc:spChg>
        <pc:spChg chg="mod">
          <ac:chgData name="Hoiem, Derek W" userId="08a2a5d7-ecbe-4300-b3e9-ea7b21108f06" providerId="ADAL" clId="{56B97E5F-FBF2-4CA1-AC83-62102CBE087E}" dt="2025-10-16T15:29:48.649" v="1207" actId="1076"/>
          <ac:spMkLst>
            <pc:docMk/>
            <pc:sldMk cId="2379587548" sldId="736"/>
            <ac:spMk id="5" creationId="{EAE62D1E-A885-4802-5DCE-F3E9D621625A}"/>
          </ac:spMkLst>
        </pc:spChg>
        <pc:spChg chg="mod">
          <ac:chgData name="Hoiem, Derek W" userId="08a2a5d7-ecbe-4300-b3e9-ea7b21108f06" providerId="ADAL" clId="{56B97E5F-FBF2-4CA1-AC83-62102CBE087E}" dt="2025-10-16T15:31:09.196" v="1236" actId="20577"/>
          <ac:spMkLst>
            <pc:docMk/>
            <pc:sldMk cId="2379587548" sldId="736"/>
            <ac:spMk id="17" creationId="{E81B40FC-9BAD-D1F7-AAE8-8BA221375543}"/>
          </ac:spMkLst>
        </pc:spChg>
        <pc:spChg chg="mod">
          <ac:chgData name="Hoiem, Derek W" userId="08a2a5d7-ecbe-4300-b3e9-ea7b21108f06" providerId="ADAL" clId="{56B97E5F-FBF2-4CA1-AC83-62102CBE087E}" dt="2025-10-16T15:47:48.722" v="1545" actId="1076"/>
          <ac:spMkLst>
            <pc:docMk/>
            <pc:sldMk cId="2379587548" sldId="736"/>
            <ac:spMk id="19" creationId="{A3C5C387-7639-54C3-08E0-5AE970610192}"/>
          </ac:spMkLst>
        </pc:spChg>
        <pc:spChg chg="mod">
          <ac:chgData name="Hoiem, Derek W" userId="08a2a5d7-ecbe-4300-b3e9-ea7b21108f06" providerId="ADAL" clId="{56B97E5F-FBF2-4CA1-AC83-62102CBE087E}" dt="2025-10-16T15:30:11.923" v="1216" actId="1076"/>
          <ac:spMkLst>
            <pc:docMk/>
            <pc:sldMk cId="2379587548" sldId="736"/>
            <ac:spMk id="20" creationId="{293C15F8-8A71-FFF0-394C-672C91BC9AC0}"/>
          </ac:spMkLst>
        </pc:spChg>
        <pc:spChg chg="mod">
          <ac:chgData name="Hoiem, Derek W" userId="08a2a5d7-ecbe-4300-b3e9-ea7b21108f06" providerId="ADAL" clId="{56B97E5F-FBF2-4CA1-AC83-62102CBE087E}" dt="2025-10-16T15:36:12.165" v="1340" actId="20577"/>
          <ac:spMkLst>
            <pc:docMk/>
            <pc:sldMk cId="2379587548" sldId="736"/>
            <ac:spMk id="30" creationId="{AD1EC9B4-7345-E8BC-C572-4D5348702F90}"/>
          </ac:spMkLst>
        </pc:spChg>
        <pc:spChg chg="mod">
          <ac:chgData name="Hoiem, Derek W" userId="08a2a5d7-ecbe-4300-b3e9-ea7b21108f06" providerId="ADAL" clId="{56B97E5F-FBF2-4CA1-AC83-62102CBE087E}" dt="2025-10-16T15:36:25.537" v="1345" actId="1076"/>
          <ac:spMkLst>
            <pc:docMk/>
            <pc:sldMk cId="2379587548" sldId="736"/>
            <ac:spMk id="31" creationId="{11A7D128-AF03-E3CA-8392-A9702E83498F}"/>
          </ac:spMkLst>
        </pc:spChg>
        <pc:spChg chg="add mod">
          <ac:chgData name="Hoiem, Derek W" userId="08a2a5d7-ecbe-4300-b3e9-ea7b21108f06" providerId="ADAL" clId="{56B97E5F-FBF2-4CA1-AC83-62102CBE087E}" dt="2025-10-16T15:30:31.757" v="1227" actId="1076"/>
          <ac:spMkLst>
            <pc:docMk/>
            <pc:sldMk cId="2379587548" sldId="736"/>
            <ac:spMk id="33" creationId="{016F3A61-3B04-2DB5-A69C-4E8E2D28B49B}"/>
          </ac:spMkLst>
        </pc:spChg>
        <pc:spChg chg="add mod">
          <ac:chgData name="Hoiem, Derek W" userId="08a2a5d7-ecbe-4300-b3e9-ea7b21108f06" providerId="ADAL" clId="{56B97E5F-FBF2-4CA1-AC83-62102CBE087E}" dt="2025-10-16T15:31:05.903" v="1235" actId="20577"/>
          <ac:spMkLst>
            <pc:docMk/>
            <pc:sldMk cId="2379587548" sldId="736"/>
            <ac:spMk id="34" creationId="{1407E7A2-E8D0-1AE6-7270-F9737FBCA355}"/>
          </ac:spMkLst>
        </pc:spChg>
        <pc:spChg chg="add mod">
          <ac:chgData name="Hoiem, Derek W" userId="08a2a5d7-ecbe-4300-b3e9-ea7b21108f06" providerId="ADAL" clId="{56B97E5F-FBF2-4CA1-AC83-62102CBE087E}" dt="2025-10-16T15:32:06.479" v="1271" actId="1076"/>
          <ac:spMkLst>
            <pc:docMk/>
            <pc:sldMk cId="2379587548" sldId="736"/>
            <ac:spMk id="35" creationId="{38A3B0A6-71B0-5606-0452-213F3E35331F}"/>
          </ac:spMkLst>
        </pc:spChg>
        <pc:spChg chg="add del mod">
          <ac:chgData name="Hoiem, Derek W" userId="08a2a5d7-ecbe-4300-b3e9-ea7b21108f06" providerId="ADAL" clId="{56B97E5F-FBF2-4CA1-AC83-62102CBE087E}" dt="2025-10-16T15:32:22.994" v="1272" actId="478"/>
          <ac:spMkLst>
            <pc:docMk/>
            <pc:sldMk cId="2379587548" sldId="736"/>
            <ac:spMk id="36" creationId="{B2D17113-DC9D-0E34-13C0-CD75F77F2C4F}"/>
          </ac:spMkLst>
        </pc:spChg>
        <pc:spChg chg="add mod">
          <ac:chgData name="Hoiem, Derek W" userId="08a2a5d7-ecbe-4300-b3e9-ea7b21108f06" providerId="ADAL" clId="{56B97E5F-FBF2-4CA1-AC83-62102CBE087E}" dt="2025-10-16T15:52:24.472" v="1864" actId="1076"/>
          <ac:spMkLst>
            <pc:docMk/>
            <pc:sldMk cId="2379587548" sldId="736"/>
            <ac:spMk id="38" creationId="{119DB997-C361-7A38-9482-2CFF9529A6A1}"/>
          </ac:spMkLst>
        </pc:spChg>
        <pc:cxnChg chg="mod">
          <ac:chgData name="Hoiem, Derek W" userId="08a2a5d7-ecbe-4300-b3e9-ea7b21108f06" providerId="ADAL" clId="{56B97E5F-FBF2-4CA1-AC83-62102CBE087E}" dt="2025-10-16T15:29:50.862" v="1208" actId="1076"/>
          <ac:cxnSpMkLst>
            <pc:docMk/>
            <pc:sldMk cId="2379587548" sldId="736"/>
            <ac:cxnSpMk id="12" creationId="{374037B5-B7C7-C25D-ADCD-29E8718D1C45}"/>
          </ac:cxnSpMkLst>
        </pc:cxnChg>
        <pc:cxnChg chg="mod">
          <ac:chgData name="Hoiem, Derek W" userId="08a2a5d7-ecbe-4300-b3e9-ea7b21108f06" providerId="ADAL" clId="{56B97E5F-FBF2-4CA1-AC83-62102CBE087E}" dt="2025-10-16T15:29:48.649" v="1207" actId="1076"/>
          <ac:cxnSpMkLst>
            <pc:docMk/>
            <pc:sldMk cId="2379587548" sldId="736"/>
            <ac:cxnSpMk id="13" creationId="{7F289641-40E5-0E00-C772-7C4B9113FF89}"/>
          </ac:cxnSpMkLst>
        </pc:cxnChg>
        <pc:cxnChg chg="mod">
          <ac:chgData name="Hoiem, Derek W" userId="08a2a5d7-ecbe-4300-b3e9-ea7b21108f06" providerId="ADAL" clId="{56B97E5F-FBF2-4CA1-AC83-62102CBE087E}" dt="2025-10-16T15:30:00.259" v="1211" actId="14100"/>
          <ac:cxnSpMkLst>
            <pc:docMk/>
            <pc:sldMk cId="2379587548" sldId="736"/>
            <ac:cxnSpMk id="23" creationId="{F446E4E3-2D7F-FF4E-DC59-66549EB51DBD}"/>
          </ac:cxnSpMkLst>
        </pc:cxnChg>
        <pc:cxnChg chg="add mod">
          <ac:chgData name="Hoiem, Derek W" userId="08a2a5d7-ecbe-4300-b3e9-ea7b21108f06" providerId="ADAL" clId="{56B97E5F-FBF2-4CA1-AC83-62102CBE087E}" dt="2025-10-16T15:31:30.619" v="1240" actId="14100"/>
          <ac:cxnSpMkLst>
            <pc:docMk/>
            <pc:sldMk cId="2379587548" sldId="736"/>
            <ac:cxnSpMk id="28" creationId="{43B41551-6B30-F75E-7379-A102D288829F}"/>
          </ac:cxnSpMkLst>
        </pc:cxnChg>
      </pc:sldChg>
      <pc:sldChg chg="addSp modSp add mod modTransition modAnim">
        <pc:chgData name="Hoiem, Derek W" userId="08a2a5d7-ecbe-4300-b3e9-ea7b21108f06" providerId="ADAL" clId="{56B97E5F-FBF2-4CA1-AC83-62102CBE087E}" dt="2025-10-16T15:56:23.318" v="2035" actId="20577"/>
        <pc:sldMkLst>
          <pc:docMk/>
          <pc:sldMk cId="4026652788" sldId="737"/>
        </pc:sldMkLst>
        <pc:spChg chg="mod">
          <ac:chgData name="Hoiem, Derek W" userId="08a2a5d7-ecbe-4300-b3e9-ea7b21108f06" providerId="ADAL" clId="{56B97E5F-FBF2-4CA1-AC83-62102CBE087E}" dt="2025-10-16T15:42:21.293" v="1466" actId="20577"/>
          <ac:spMkLst>
            <pc:docMk/>
            <pc:sldMk cId="4026652788" sldId="737"/>
            <ac:spMk id="2" creationId="{3A9EC4BD-4AF3-50AA-41C0-1FE8F3DA6EE0}"/>
          </ac:spMkLst>
        </pc:spChg>
        <pc:spChg chg="mod">
          <ac:chgData name="Hoiem, Derek W" userId="08a2a5d7-ecbe-4300-b3e9-ea7b21108f06" providerId="ADAL" clId="{56B97E5F-FBF2-4CA1-AC83-62102CBE087E}" dt="2025-10-16T15:36:58.801" v="1348" actId="1076"/>
          <ac:spMkLst>
            <pc:docMk/>
            <pc:sldMk cId="4026652788" sldId="737"/>
            <ac:spMk id="5" creationId="{C890192F-1367-784C-EF0B-0EAD19D3ED56}"/>
          </ac:spMkLst>
        </pc:spChg>
        <pc:spChg chg="mod">
          <ac:chgData name="Hoiem, Derek W" userId="08a2a5d7-ecbe-4300-b3e9-ea7b21108f06" providerId="ADAL" clId="{56B97E5F-FBF2-4CA1-AC83-62102CBE087E}" dt="2025-10-16T15:37:17.406" v="1353" actId="1076"/>
          <ac:spMkLst>
            <pc:docMk/>
            <pc:sldMk cId="4026652788" sldId="737"/>
            <ac:spMk id="18" creationId="{F405C2B4-9A8B-B1A5-80AE-005ADDCDA19B}"/>
          </ac:spMkLst>
        </pc:spChg>
        <pc:spChg chg="mod">
          <ac:chgData name="Hoiem, Derek W" userId="08a2a5d7-ecbe-4300-b3e9-ea7b21108f06" providerId="ADAL" clId="{56B97E5F-FBF2-4CA1-AC83-62102CBE087E}" dt="2025-10-16T15:38:38.102" v="1371" actId="1076"/>
          <ac:spMkLst>
            <pc:docMk/>
            <pc:sldMk cId="4026652788" sldId="737"/>
            <ac:spMk id="19" creationId="{F2EEEF1A-49CF-D670-24D0-62A034DFE01F}"/>
          </ac:spMkLst>
        </pc:spChg>
        <pc:spChg chg="add mod">
          <ac:chgData name="Hoiem, Derek W" userId="08a2a5d7-ecbe-4300-b3e9-ea7b21108f06" providerId="ADAL" clId="{56B97E5F-FBF2-4CA1-AC83-62102CBE087E}" dt="2025-10-16T15:37:10.447" v="1352" actId="1076"/>
          <ac:spMkLst>
            <pc:docMk/>
            <pc:sldMk cId="4026652788" sldId="737"/>
            <ac:spMk id="21" creationId="{7D178B6A-B529-83F7-55E3-F7E36EB97845}"/>
          </ac:spMkLst>
        </pc:spChg>
        <pc:spChg chg="mod">
          <ac:chgData name="Hoiem, Derek W" userId="08a2a5d7-ecbe-4300-b3e9-ea7b21108f06" providerId="ADAL" clId="{56B97E5F-FBF2-4CA1-AC83-62102CBE087E}" dt="2025-10-16T15:41:39.676" v="1421" actId="207"/>
          <ac:spMkLst>
            <pc:docMk/>
            <pc:sldMk cId="4026652788" sldId="737"/>
            <ac:spMk id="30" creationId="{B4BE6540-5879-8297-3E7A-5E5D431438FD}"/>
          </ac:spMkLst>
        </pc:spChg>
        <pc:spChg chg="mod">
          <ac:chgData name="Hoiem, Derek W" userId="08a2a5d7-ecbe-4300-b3e9-ea7b21108f06" providerId="ADAL" clId="{56B97E5F-FBF2-4CA1-AC83-62102CBE087E}" dt="2025-10-16T15:41:39.676" v="1421" actId="207"/>
          <ac:spMkLst>
            <pc:docMk/>
            <pc:sldMk cId="4026652788" sldId="737"/>
            <ac:spMk id="31" creationId="{7AD17546-7530-90BE-12F0-20AB586276D0}"/>
          </ac:spMkLst>
        </pc:spChg>
        <pc:spChg chg="mod">
          <ac:chgData name="Hoiem, Derek W" userId="08a2a5d7-ecbe-4300-b3e9-ea7b21108f06" providerId="ADAL" clId="{56B97E5F-FBF2-4CA1-AC83-62102CBE087E}" dt="2025-10-16T15:41:39.676" v="1421" actId="207"/>
          <ac:spMkLst>
            <pc:docMk/>
            <pc:sldMk cId="4026652788" sldId="737"/>
            <ac:spMk id="35" creationId="{1E4CF1FD-FBCF-2A83-AE60-7DE9B28C31B5}"/>
          </ac:spMkLst>
        </pc:spChg>
        <pc:spChg chg="add mod">
          <ac:chgData name="Hoiem, Derek W" userId="08a2a5d7-ecbe-4300-b3e9-ea7b21108f06" providerId="ADAL" clId="{56B97E5F-FBF2-4CA1-AC83-62102CBE087E}" dt="2025-10-16T15:38:46.687" v="1377" actId="6549"/>
          <ac:spMkLst>
            <pc:docMk/>
            <pc:sldMk cId="4026652788" sldId="737"/>
            <ac:spMk id="39" creationId="{3EC3DA0D-5221-FFC5-C245-1F4602762F07}"/>
          </ac:spMkLst>
        </pc:spChg>
        <pc:spChg chg="add mod">
          <ac:chgData name="Hoiem, Derek W" userId="08a2a5d7-ecbe-4300-b3e9-ea7b21108f06" providerId="ADAL" clId="{56B97E5F-FBF2-4CA1-AC83-62102CBE087E}" dt="2025-10-16T15:38:53.394" v="1381" actId="20577"/>
          <ac:spMkLst>
            <pc:docMk/>
            <pc:sldMk cId="4026652788" sldId="737"/>
            <ac:spMk id="40" creationId="{54C8F410-1600-E956-F286-6269645C68F2}"/>
          </ac:spMkLst>
        </pc:spChg>
        <pc:spChg chg="add mod">
          <ac:chgData name="Hoiem, Derek W" userId="08a2a5d7-ecbe-4300-b3e9-ea7b21108f06" providerId="ADAL" clId="{56B97E5F-FBF2-4CA1-AC83-62102CBE087E}" dt="2025-10-16T15:39:06.608" v="1385" actId="20577"/>
          <ac:spMkLst>
            <pc:docMk/>
            <pc:sldMk cId="4026652788" sldId="737"/>
            <ac:spMk id="41" creationId="{C416C1EF-4CFE-4ADF-C561-2848F5EC70C0}"/>
          </ac:spMkLst>
        </pc:spChg>
        <pc:spChg chg="add mod">
          <ac:chgData name="Hoiem, Derek W" userId="08a2a5d7-ecbe-4300-b3e9-ea7b21108f06" providerId="ADAL" clId="{56B97E5F-FBF2-4CA1-AC83-62102CBE087E}" dt="2025-10-16T15:39:58.882" v="1398" actId="20577"/>
          <ac:spMkLst>
            <pc:docMk/>
            <pc:sldMk cId="4026652788" sldId="737"/>
            <ac:spMk id="42" creationId="{DF87D496-7A14-D245-F660-2749017FA06A}"/>
          </ac:spMkLst>
        </pc:spChg>
        <pc:spChg chg="add mod">
          <ac:chgData name="Hoiem, Derek W" userId="08a2a5d7-ecbe-4300-b3e9-ea7b21108f06" providerId="ADAL" clId="{56B97E5F-FBF2-4CA1-AC83-62102CBE087E}" dt="2025-10-16T15:56:21.664" v="2034" actId="20577"/>
          <ac:spMkLst>
            <pc:docMk/>
            <pc:sldMk cId="4026652788" sldId="737"/>
            <ac:spMk id="43" creationId="{8BA17A8D-EC83-2973-A4F9-F077043CBFDE}"/>
          </ac:spMkLst>
        </pc:spChg>
        <pc:spChg chg="add mod">
          <ac:chgData name="Hoiem, Derek W" userId="08a2a5d7-ecbe-4300-b3e9-ea7b21108f06" providerId="ADAL" clId="{56B97E5F-FBF2-4CA1-AC83-62102CBE087E}" dt="2025-10-16T15:56:23.318" v="2035" actId="20577"/>
          <ac:spMkLst>
            <pc:docMk/>
            <pc:sldMk cId="4026652788" sldId="737"/>
            <ac:spMk id="44" creationId="{D6BEAC15-0A4B-6EE4-22D3-BE20BA4F0DB9}"/>
          </ac:spMkLst>
        </pc:spChg>
        <pc:cxnChg chg="mod">
          <ac:chgData name="Hoiem, Derek W" userId="08a2a5d7-ecbe-4300-b3e9-ea7b21108f06" providerId="ADAL" clId="{56B97E5F-FBF2-4CA1-AC83-62102CBE087E}" dt="2025-10-16T15:36:58.801" v="1348" actId="1076"/>
          <ac:cxnSpMkLst>
            <pc:docMk/>
            <pc:sldMk cId="4026652788" sldId="737"/>
            <ac:cxnSpMk id="12" creationId="{AF8B473B-0FD3-1719-7E78-0C21247887E3}"/>
          </ac:cxnSpMkLst>
        </pc:cxnChg>
        <pc:cxnChg chg="mod">
          <ac:chgData name="Hoiem, Derek W" userId="08a2a5d7-ecbe-4300-b3e9-ea7b21108f06" providerId="ADAL" clId="{56B97E5F-FBF2-4CA1-AC83-62102CBE087E}" dt="2025-10-16T15:36:58.801" v="1348" actId="1076"/>
          <ac:cxnSpMkLst>
            <pc:docMk/>
            <pc:sldMk cId="4026652788" sldId="737"/>
            <ac:cxnSpMk id="13" creationId="{C9B2E6DD-2B1D-49A5-F73F-8F4011D8501E}"/>
          </ac:cxnSpMkLst>
        </pc:cxnChg>
        <pc:cxnChg chg="add mod">
          <ac:chgData name="Hoiem, Derek W" userId="08a2a5d7-ecbe-4300-b3e9-ea7b21108f06" providerId="ADAL" clId="{56B97E5F-FBF2-4CA1-AC83-62102CBE087E}" dt="2025-10-16T15:37:25.687" v="1357" actId="14100"/>
          <ac:cxnSpMkLst>
            <pc:docMk/>
            <pc:sldMk cId="4026652788" sldId="737"/>
            <ac:cxnSpMk id="22" creationId="{795EF177-BF00-23DC-6996-276FC954D10B}"/>
          </ac:cxnSpMkLst>
        </pc:cxnChg>
        <pc:cxnChg chg="mod">
          <ac:chgData name="Hoiem, Derek W" userId="08a2a5d7-ecbe-4300-b3e9-ea7b21108f06" providerId="ADAL" clId="{56B97E5F-FBF2-4CA1-AC83-62102CBE087E}" dt="2025-10-16T15:36:58.801" v="1348" actId="1076"/>
          <ac:cxnSpMkLst>
            <pc:docMk/>
            <pc:sldMk cId="4026652788" sldId="737"/>
            <ac:cxnSpMk id="23" creationId="{2976C5B9-18B7-0DDE-88C5-03E39C7663AE}"/>
          </ac:cxnSpMkLst>
        </pc:cxnChg>
        <pc:cxnChg chg="add mod">
          <ac:chgData name="Hoiem, Derek W" userId="08a2a5d7-ecbe-4300-b3e9-ea7b21108f06" providerId="ADAL" clId="{56B97E5F-FBF2-4CA1-AC83-62102CBE087E}" dt="2025-10-16T15:37:31.655" v="1360" actId="14100"/>
          <ac:cxnSpMkLst>
            <pc:docMk/>
            <pc:sldMk cId="4026652788" sldId="737"/>
            <ac:cxnSpMk id="27" creationId="{C0012447-BC62-F02E-2E29-F57E0AEBA81B}"/>
          </ac:cxnSpMkLst>
        </pc:cxnChg>
        <pc:cxnChg chg="add mod">
          <ac:chgData name="Hoiem, Derek W" userId="08a2a5d7-ecbe-4300-b3e9-ea7b21108f06" providerId="ADAL" clId="{56B97E5F-FBF2-4CA1-AC83-62102CBE087E}" dt="2025-10-16T15:37:38.744" v="1363" actId="14100"/>
          <ac:cxnSpMkLst>
            <pc:docMk/>
            <pc:sldMk cId="4026652788" sldId="737"/>
            <ac:cxnSpMk id="36" creationId="{9F9BE814-E640-7F58-61B8-0B89CE12EE35}"/>
          </ac:cxnSpMkLst>
        </pc:cxnChg>
      </pc:sldChg>
      <pc:sldChg chg="addSp delSp modSp add mod ord modTransition modAnim">
        <pc:chgData name="Hoiem, Derek W" userId="08a2a5d7-ecbe-4300-b3e9-ea7b21108f06" providerId="ADAL" clId="{56B97E5F-FBF2-4CA1-AC83-62102CBE087E}" dt="2025-10-16T15:56:16.039" v="2033" actId="208"/>
        <pc:sldMkLst>
          <pc:docMk/>
          <pc:sldMk cId="4262065871" sldId="738"/>
        </pc:sldMkLst>
        <pc:spChg chg="mod">
          <ac:chgData name="Hoiem, Derek W" userId="08a2a5d7-ecbe-4300-b3e9-ea7b21108f06" providerId="ADAL" clId="{56B97E5F-FBF2-4CA1-AC83-62102CBE087E}" dt="2025-10-16T15:42:30.878" v="1482" actId="20577"/>
          <ac:spMkLst>
            <pc:docMk/>
            <pc:sldMk cId="4262065871" sldId="738"/>
            <ac:spMk id="2" creationId="{3B72FA6F-C60F-0617-3513-148D037D06F9}"/>
          </ac:spMkLst>
        </pc:spChg>
        <pc:spChg chg="add mod">
          <ac:chgData name="Hoiem, Derek W" userId="08a2a5d7-ecbe-4300-b3e9-ea7b21108f06" providerId="ADAL" clId="{56B97E5F-FBF2-4CA1-AC83-62102CBE087E}" dt="2025-10-16T15:49:08.511" v="1546"/>
          <ac:spMkLst>
            <pc:docMk/>
            <pc:sldMk cId="4262065871" sldId="738"/>
            <ac:spMk id="11" creationId="{21018062-4A48-193F-0E92-7F92EAC397C6}"/>
          </ac:spMkLst>
        </pc:spChg>
        <pc:spChg chg="add mod">
          <ac:chgData name="Hoiem, Derek W" userId="08a2a5d7-ecbe-4300-b3e9-ea7b21108f06" providerId="ADAL" clId="{56B97E5F-FBF2-4CA1-AC83-62102CBE087E}" dt="2025-10-16T15:49:08.511" v="1546"/>
          <ac:spMkLst>
            <pc:docMk/>
            <pc:sldMk cId="4262065871" sldId="738"/>
            <ac:spMk id="14" creationId="{C3B4EE7F-C881-76BF-1F0E-824A269C223F}"/>
          </ac:spMkLst>
        </pc:spChg>
        <pc:spChg chg="add mod">
          <ac:chgData name="Hoiem, Derek W" userId="08a2a5d7-ecbe-4300-b3e9-ea7b21108f06" providerId="ADAL" clId="{56B97E5F-FBF2-4CA1-AC83-62102CBE087E}" dt="2025-10-16T15:56:16.039" v="2033" actId="208"/>
          <ac:spMkLst>
            <pc:docMk/>
            <pc:sldMk cId="4262065871" sldId="738"/>
            <ac:spMk id="15" creationId="{C0C9764F-3972-896D-C430-7500F324BB01}"/>
          </ac:spMkLst>
        </pc:spChg>
        <pc:spChg chg="mod">
          <ac:chgData name="Hoiem, Derek W" userId="08a2a5d7-ecbe-4300-b3e9-ea7b21108f06" providerId="ADAL" clId="{56B97E5F-FBF2-4CA1-AC83-62102CBE087E}" dt="2025-10-16T15:42:40.003" v="1490" actId="20577"/>
          <ac:spMkLst>
            <pc:docMk/>
            <pc:sldMk cId="4262065871" sldId="738"/>
            <ac:spMk id="20" creationId="{2F15B753-F0FE-69E5-0446-C60A526C3AF8}"/>
          </ac:spMkLst>
        </pc:spChg>
        <pc:spChg chg="mod">
          <ac:chgData name="Hoiem, Derek W" userId="08a2a5d7-ecbe-4300-b3e9-ea7b21108f06" providerId="ADAL" clId="{56B97E5F-FBF2-4CA1-AC83-62102CBE087E}" dt="2025-10-16T15:44:51.819" v="1509" actId="207"/>
          <ac:spMkLst>
            <pc:docMk/>
            <pc:sldMk cId="4262065871" sldId="738"/>
            <ac:spMk id="30" creationId="{91134CC6-2D29-6BA7-41E7-F8617DB62F9F}"/>
          </ac:spMkLst>
        </pc:spChg>
        <pc:spChg chg="mod">
          <ac:chgData name="Hoiem, Derek W" userId="08a2a5d7-ecbe-4300-b3e9-ea7b21108f06" providerId="ADAL" clId="{56B97E5F-FBF2-4CA1-AC83-62102CBE087E}" dt="2025-10-16T15:44:51.819" v="1509" actId="207"/>
          <ac:spMkLst>
            <pc:docMk/>
            <pc:sldMk cId="4262065871" sldId="738"/>
            <ac:spMk id="31" creationId="{1DE4205F-CA36-4D08-8A7E-0895E7B5F39F}"/>
          </ac:spMkLst>
        </pc:spChg>
        <pc:spChg chg="mod">
          <ac:chgData name="Hoiem, Derek W" userId="08a2a5d7-ecbe-4300-b3e9-ea7b21108f06" providerId="ADAL" clId="{56B97E5F-FBF2-4CA1-AC83-62102CBE087E}" dt="2025-10-16T15:42:46.218" v="1492" actId="1076"/>
          <ac:spMkLst>
            <pc:docMk/>
            <pc:sldMk cId="4262065871" sldId="738"/>
            <ac:spMk id="33" creationId="{B22C8FC3-9940-A9E9-1F58-EC9B21EA66F6}"/>
          </ac:spMkLst>
        </pc:spChg>
        <pc:spChg chg="del mod">
          <ac:chgData name="Hoiem, Derek W" userId="08a2a5d7-ecbe-4300-b3e9-ea7b21108f06" providerId="ADAL" clId="{56B97E5F-FBF2-4CA1-AC83-62102CBE087E}" dt="2025-10-16T15:46:11.693" v="1530" actId="478"/>
          <ac:spMkLst>
            <pc:docMk/>
            <pc:sldMk cId="4262065871" sldId="738"/>
            <ac:spMk id="35" creationId="{3F85CCDA-9E1D-883C-D991-33B0EE5F85A8}"/>
          </ac:spMkLst>
        </pc:spChg>
        <pc:spChg chg="del mod">
          <ac:chgData name="Hoiem, Derek W" userId="08a2a5d7-ecbe-4300-b3e9-ea7b21108f06" providerId="ADAL" clId="{56B97E5F-FBF2-4CA1-AC83-62102CBE087E}" dt="2025-10-16T15:46:11.693" v="1530" actId="478"/>
          <ac:spMkLst>
            <pc:docMk/>
            <pc:sldMk cId="4262065871" sldId="738"/>
            <ac:spMk id="42" creationId="{90653DBE-D79B-E0C9-A907-BBCDF06D9402}"/>
          </ac:spMkLst>
        </pc:spChg>
        <pc:spChg chg="mod">
          <ac:chgData name="Hoiem, Derek W" userId="08a2a5d7-ecbe-4300-b3e9-ea7b21108f06" providerId="ADAL" clId="{56B97E5F-FBF2-4CA1-AC83-62102CBE087E}" dt="2025-10-16T15:56:03.781" v="2031" actId="20577"/>
          <ac:spMkLst>
            <pc:docMk/>
            <pc:sldMk cId="4262065871" sldId="738"/>
            <ac:spMk id="43" creationId="{FE5CB134-B50D-9537-6F80-D5A3980FFCC9}"/>
          </ac:spMkLst>
        </pc:spChg>
        <pc:spChg chg="mod">
          <ac:chgData name="Hoiem, Derek W" userId="08a2a5d7-ecbe-4300-b3e9-ea7b21108f06" providerId="ADAL" clId="{56B97E5F-FBF2-4CA1-AC83-62102CBE087E}" dt="2025-10-16T15:55:56.612" v="2029" actId="20577"/>
          <ac:spMkLst>
            <pc:docMk/>
            <pc:sldMk cId="4262065871" sldId="738"/>
            <ac:spMk id="44" creationId="{25916A18-62A5-635A-E311-52DF79E43224}"/>
          </ac:spMkLst>
        </pc:spChg>
      </pc:sldChg>
      <pc:sldChg chg="modSp add del mod modTransition modAnim">
        <pc:chgData name="Hoiem, Derek W" userId="08a2a5d7-ecbe-4300-b3e9-ea7b21108f06" providerId="ADAL" clId="{56B97E5F-FBF2-4CA1-AC83-62102CBE087E}" dt="2025-10-16T15:44:36.331" v="1507" actId="47"/>
        <pc:sldMkLst>
          <pc:docMk/>
          <pc:sldMk cId="1652560310" sldId="739"/>
        </pc:sldMkLst>
        <pc:spChg chg="mod">
          <ac:chgData name="Hoiem, Derek W" userId="08a2a5d7-ecbe-4300-b3e9-ea7b21108f06" providerId="ADAL" clId="{56B97E5F-FBF2-4CA1-AC83-62102CBE087E}" dt="2025-10-16T15:44:13.069" v="1504"/>
          <ac:spMkLst>
            <pc:docMk/>
            <pc:sldMk cId="1652560310" sldId="739"/>
            <ac:spMk id="2" creationId="{20E35515-E025-D8F7-BB28-60570D51ABD1}"/>
          </ac:spMkLst>
        </pc:spChg>
      </pc:sldChg>
      <pc:sldChg chg="add del">
        <pc:chgData name="Hoiem, Derek W" userId="08a2a5d7-ecbe-4300-b3e9-ea7b21108f06" providerId="ADAL" clId="{56B97E5F-FBF2-4CA1-AC83-62102CBE087E}" dt="2025-10-16T15:44:59.300" v="1511" actId="47"/>
        <pc:sldMkLst>
          <pc:docMk/>
          <pc:sldMk cId="4248304517" sldId="739"/>
        </pc:sldMkLst>
      </pc:sldChg>
      <pc:sldChg chg="addSp delSp modSp add mod">
        <pc:chgData name="Hoiem, Derek W" userId="08a2a5d7-ecbe-4300-b3e9-ea7b21108f06" providerId="ADAL" clId="{56B97E5F-FBF2-4CA1-AC83-62102CBE087E}" dt="2025-10-16T16:21:52.980" v="2159" actId="14100"/>
        <pc:sldMkLst>
          <pc:docMk/>
          <pc:sldMk cId="893435619" sldId="740"/>
        </pc:sldMkLst>
        <pc:spChg chg="add del mod">
          <ac:chgData name="Hoiem, Derek W" userId="08a2a5d7-ecbe-4300-b3e9-ea7b21108f06" providerId="ADAL" clId="{56B97E5F-FBF2-4CA1-AC83-62102CBE087E}" dt="2025-10-16T15:46:36.545" v="1537" actId="478"/>
          <ac:spMkLst>
            <pc:docMk/>
            <pc:sldMk cId="893435619" sldId="740"/>
            <ac:spMk id="11" creationId="{0FAC32FF-2557-7F62-D4BD-B1E400795F89}"/>
          </ac:spMkLst>
        </pc:spChg>
        <pc:spChg chg="add del mod">
          <ac:chgData name="Hoiem, Derek W" userId="08a2a5d7-ecbe-4300-b3e9-ea7b21108f06" providerId="ADAL" clId="{56B97E5F-FBF2-4CA1-AC83-62102CBE087E}" dt="2025-10-16T15:46:36.545" v="1537" actId="478"/>
          <ac:spMkLst>
            <pc:docMk/>
            <pc:sldMk cId="893435619" sldId="740"/>
            <ac:spMk id="14" creationId="{40327DD1-2F94-CE7F-25B4-8561410FB060}"/>
          </ac:spMkLst>
        </pc:spChg>
        <pc:spChg chg="add mod">
          <ac:chgData name="Hoiem, Derek W" userId="08a2a5d7-ecbe-4300-b3e9-ea7b21108f06" providerId="ADAL" clId="{56B97E5F-FBF2-4CA1-AC83-62102CBE087E}" dt="2025-10-16T15:46:36.818" v="1538"/>
          <ac:spMkLst>
            <pc:docMk/>
            <pc:sldMk cId="893435619" sldId="740"/>
            <ac:spMk id="15" creationId="{DDF159B2-CB01-1A57-C225-F106FF200DEE}"/>
          </ac:spMkLst>
        </pc:spChg>
        <pc:spChg chg="add mod">
          <ac:chgData name="Hoiem, Derek W" userId="08a2a5d7-ecbe-4300-b3e9-ea7b21108f06" providerId="ADAL" clId="{56B97E5F-FBF2-4CA1-AC83-62102CBE087E}" dt="2025-10-16T15:46:36.818" v="1538"/>
          <ac:spMkLst>
            <pc:docMk/>
            <pc:sldMk cId="893435619" sldId="740"/>
            <ac:spMk id="24" creationId="{690E7929-08A1-A191-2A08-26C9A17BF6FF}"/>
          </ac:spMkLst>
        </pc:spChg>
        <pc:spChg chg="add mod">
          <ac:chgData name="Hoiem, Derek W" userId="08a2a5d7-ecbe-4300-b3e9-ea7b21108f06" providerId="ADAL" clId="{56B97E5F-FBF2-4CA1-AC83-62102CBE087E}" dt="2025-10-16T16:21:52.980" v="2159" actId="14100"/>
          <ac:spMkLst>
            <pc:docMk/>
            <pc:sldMk cId="893435619" sldId="740"/>
            <ac:spMk id="25" creationId="{B5E21369-EFEE-2F26-EA02-C781879CE60C}"/>
          </ac:spMkLst>
        </pc:spChg>
        <pc:spChg chg="mod">
          <ac:chgData name="Hoiem, Derek W" userId="08a2a5d7-ecbe-4300-b3e9-ea7b21108f06" providerId="ADAL" clId="{56B97E5F-FBF2-4CA1-AC83-62102CBE087E}" dt="2025-10-16T16:10:21.916" v="2126"/>
          <ac:spMkLst>
            <pc:docMk/>
            <pc:sldMk cId="893435619" sldId="740"/>
            <ac:spMk id="30" creationId="{AA33CF7A-08EA-AFFA-5D76-CE0CB772312D}"/>
          </ac:spMkLst>
        </pc:spChg>
        <pc:spChg chg="mod">
          <ac:chgData name="Hoiem, Derek W" userId="08a2a5d7-ecbe-4300-b3e9-ea7b21108f06" providerId="ADAL" clId="{56B97E5F-FBF2-4CA1-AC83-62102CBE087E}" dt="2025-10-16T16:10:28.594" v="2128"/>
          <ac:spMkLst>
            <pc:docMk/>
            <pc:sldMk cId="893435619" sldId="740"/>
            <ac:spMk id="31" creationId="{B2B20470-27B5-4D3E-B8B9-397609454BBE}"/>
          </ac:spMkLst>
        </pc:spChg>
        <pc:spChg chg="del mod">
          <ac:chgData name="Hoiem, Derek W" userId="08a2a5d7-ecbe-4300-b3e9-ea7b21108f06" providerId="ADAL" clId="{56B97E5F-FBF2-4CA1-AC83-62102CBE087E}" dt="2025-10-16T15:46:15.590" v="1531" actId="478"/>
          <ac:spMkLst>
            <pc:docMk/>
            <pc:sldMk cId="893435619" sldId="740"/>
            <ac:spMk id="35" creationId="{2CBA26D9-E9EF-6D0D-603E-79C82440E5FF}"/>
          </ac:spMkLst>
        </pc:spChg>
        <pc:spChg chg="del mod">
          <ac:chgData name="Hoiem, Derek W" userId="08a2a5d7-ecbe-4300-b3e9-ea7b21108f06" providerId="ADAL" clId="{56B97E5F-FBF2-4CA1-AC83-62102CBE087E}" dt="2025-10-16T15:46:15.590" v="1531" actId="478"/>
          <ac:spMkLst>
            <pc:docMk/>
            <pc:sldMk cId="893435619" sldId="740"/>
            <ac:spMk id="42" creationId="{4B67B0FC-070E-6810-3232-30B325E8B544}"/>
          </ac:spMkLst>
        </pc:spChg>
        <pc:spChg chg="mod">
          <ac:chgData name="Hoiem, Derek W" userId="08a2a5d7-ecbe-4300-b3e9-ea7b21108f06" providerId="ADAL" clId="{56B97E5F-FBF2-4CA1-AC83-62102CBE087E}" dt="2025-10-16T16:10:36.261" v="2130"/>
          <ac:spMkLst>
            <pc:docMk/>
            <pc:sldMk cId="893435619" sldId="740"/>
            <ac:spMk id="43" creationId="{B6EE0001-8BED-E139-953D-09D442918EB2}"/>
          </ac:spMkLst>
        </pc:spChg>
        <pc:spChg chg="mod">
          <ac:chgData name="Hoiem, Derek W" userId="08a2a5d7-ecbe-4300-b3e9-ea7b21108f06" providerId="ADAL" clId="{56B97E5F-FBF2-4CA1-AC83-62102CBE087E}" dt="2025-10-16T16:10:43.442" v="2132"/>
          <ac:spMkLst>
            <pc:docMk/>
            <pc:sldMk cId="893435619" sldId="740"/>
            <ac:spMk id="44" creationId="{10505138-0C8E-6638-AFBC-F320E0C44876}"/>
          </ac:spMkLst>
        </pc:spChg>
      </pc:sldChg>
      <pc:sldChg chg="addSp modSp add mod">
        <pc:chgData name="Hoiem, Derek W" userId="08a2a5d7-ecbe-4300-b3e9-ea7b21108f06" providerId="ADAL" clId="{56B97E5F-FBF2-4CA1-AC83-62102CBE087E}" dt="2025-10-16T16:11:04.251" v="2136"/>
        <pc:sldMkLst>
          <pc:docMk/>
          <pc:sldMk cId="1066929310" sldId="741"/>
        </pc:sldMkLst>
        <pc:spChg chg="add mod">
          <ac:chgData name="Hoiem, Derek W" userId="08a2a5d7-ecbe-4300-b3e9-ea7b21108f06" providerId="ADAL" clId="{56B97E5F-FBF2-4CA1-AC83-62102CBE087E}" dt="2025-10-16T15:55:12.023" v="2018" actId="14100"/>
          <ac:spMkLst>
            <pc:docMk/>
            <pc:sldMk cId="1066929310" sldId="741"/>
            <ac:spMk id="11" creationId="{580AD097-438C-8737-F140-140FCDE0D14B}"/>
          </ac:spMkLst>
        </pc:spChg>
        <pc:spChg chg="add mod">
          <ac:chgData name="Hoiem, Derek W" userId="08a2a5d7-ecbe-4300-b3e9-ea7b21108f06" providerId="ADAL" clId="{56B97E5F-FBF2-4CA1-AC83-62102CBE087E}" dt="2025-10-16T15:55:17.310" v="2021" actId="14100"/>
          <ac:spMkLst>
            <pc:docMk/>
            <pc:sldMk cId="1066929310" sldId="741"/>
            <ac:spMk id="14" creationId="{F287CAC2-6F99-4C7F-9CE5-AD8010C0222B}"/>
          </ac:spMkLst>
        </pc:spChg>
        <pc:spChg chg="add mod">
          <ac:chgData name="Hoiem, Derek W" userId="08a2a5d7-ecbe-4300-b3e9-ea7b21108f06" providerId="ADAL" clId="{56B97E5F-FBF2-4CA1-AC83-62102CBE087E}" dt="2025-10-16T15:55:21.597" v="2023" actId="1076"/>
          <ac:spMkLst>
            <pc:docMk/>
            <pc:sldMk cId="1066929310" sldId="741"/>
            <ac:spMk id="25" creationId="{1BB7A391-36BA-1275-60C6-25E4DF2E8ACD}"/>
          </ac:spMkLst>
        </pc:spChg>
        <pc:spChg chg="add mod">
          <ac:chgData name="Hoiem, Derek W" userId="08a2a5d7-ecbe-4300-b3e9-ea7b21108f06" providerId="ADAL" clId="{56B97E5F-FBF2-4CA1-AC83-62102CBE087E}" dt="2025-10-16T15:57:25.475" v="2101" actId="1582"/>
          <ac:spMkLst>
            <pc:docMk/>
            <pc:sldMk cId="1066929310" sldId="741"/>
            <ac:spMk id="29" creationId="{EBF6C958-C806-CDB9-B758-B1A67290A565}"/>
          </ac:spMkLst>
        </pc:spChg>
        <pc:spChg chg="mod">
          <ac:chgData name="Hoiem, Derek W" userId="08a2a5d7-ecbe-4300-b3e9-ea7b21108f06" providerId="ADAL" clId="{56B97E5F-FBF2-4CA1-AC83-62102CBE087E}" dt="2025-10-16T16:10:58.312" v="2134"/>
          <ac:spMkLst>
            <pc:docMk/>
            <pc:sldMk cId="1066929310" sldId="741"/>
            <ac:spMk id="30" creationId="{768D9CF0-3955-8BF5-8CD5-023F8C414160}"/>
          </ac:spMkLst>
        </pc:spChg>
        <pc:spChg chg="mod">
          <ac:chgData name="Hoiem, Derek W" userId="08a2a5d7-ecbe-4300-b3e9-ea7b21108f06" providerId="ADAL" clId="{56B97E5F-FBF2-4CA1-AC83-62102CBE087E}" dt="2025-10-16T15:55:39.689" v="2025" actId="20577"/>
          <ac:spMkLst>
            <pc:docMk/>
            <pc:sldMk cId="1066929310" sldId="741"/>
            <ac:spMk id="43" creationId="{2B02BCF6-95EC-21F9-6C01-AEAC7B80F718}"/>
          </ac:spMkLst>
        </pc:spChg>
        <pc:spChg chg="mod">
          <ac:chgData name="Hoiem, Derek W" userId="08a2a5d7-ecbe-4300-b3e9-ea7b21108f06" providerId="ADAL" clId="{56B97E5F-FBF2-4CA1-AC83-62102CBE087E}" dt="2025-10-16T16:11:04.251" v="2136"/>
          <ac:spMkLst>
            <pc:docMk/>
            <pc:sldMk cId="1066929310" sldId="741"/>
            <ac:spMk id="44" creationId="{1EDA8422-F0F4-5C48-ED40-F33AE47429FE}"/>
          </ac:spMkLst>
        </pc:spChg>
      </pc:sldChg>
      <pc:sldChg chg="modSp add del mod ord">
        <pc:chgData name="Hoiem, Derek W" userId="08a2a5d7-ecbe-4300-b3e9-ea7b21108f06" providerId="ADAL" clId="{56B97E5F-FBF2-4CA1-AC83-62102CBE087E}" dt="2025-10-16T15:49:16.028" v="1547" actId="47"/>
        <pc:sldMkLst>
          <pc:docMk/>
          <pc:sldMk cId="2506627169" sldId="741"/>
        </pc:sldMkLst>
        <pc:spChg chg="mod">
          <ac:chgData name="Hoiem, Derek W" userId="08a2a5d7-ecbe-4300-b3e9-ea7b21108f06" providerId="ADAL" clId="{56B97E5F-FBF2-4CA1-AC83-62102CBE087E}" dt="2025-10-16T15:46:32.784" v="1536" actId="1076"/>
          <ac:spMkLst>
            <pc:docMk/>
            <pc:sldMk cId="2506627169" sldId="741"/>
            <ac:spMk id="35" creationId="{2D0B309D-B5DD-3795-E6A2-2F35BA0E934C}"/>
          </ac:spMkLst>
        </pc:spChg>
        <pc:spChg chg="mod">
          <ac:chgData name="Hoiem, Derek W" userId="08a2a5d7-ecbe-4300-b3e9-ea7b21108f06" providerId="ADAL" clId="{56B97E5F-FBF2-4CA1-AC83-62102CBE087E}" dt="2025-10-16T15:46:32.784" v="1536" actId="1076"/>
          <ac:spMkLst>
            <pc:docMk/>
            <pc:sldMk cId="2506627169" sldId="741"/>
            <ac:spMk id="42" creationId="{284FCE7D-DFF9-355B-FF8D-FB139DB8F65C}"/>
          </ac:spMkLst>
        </pc:spChg>
      </pc:sldChg>
      <pc:sldChg chg="modSp add mod">
        <pc:chgData name="Hoiem, Derek W" userId="08a2a5d7-ecbe-4300-b3e9-ea7b21108f06" providerId="ADAL" clId="{56B97E5F-FBF2-4CA1-AC83-62102CBE087E}" dt="2025-10-16T16:18:23.139" v="2153" actId="6549"/>
        <pc:sldMkLst>
          <pc:docMk/>
          <pc:sldMk cId="3805473896" sldId="742"/>
        </pc:sldMkLst>
        <pc:spChg chg="mod">
          <ac:chgData name="Hoiem, Derek W" userId="08a2a5d7-ecbe-4300-b3e9-ea7b21108f06" providerId="ADAL" clId="{56B97E5F-FBF2-4CA1-AC83-62102CBE087E}" dt="2025-10-16T16:18:23.139" v="2153" actId="6549"/>
          <ac:spMkLst>
            <pc:docMk/>
            <pc:sldMk cId="3805473896" sldId="742"/>
            <ac:spMk id="2" creationId="{2908537F-2D86-081E-F818-44DDF850BE01}"/>
          </ac:spMkLst>
        </pc:spChg>
      </pc:sldChg>
    </pc:docChg>
  </pc:docChgLst>
  <pc:docChgLst>
    <pc:chgData name="Hoiem, Derek W" userId="08a2a5d7-ecbe-4300-b3e9-ea7b21108f06" providerId="ADAL" clId="{EA350FB5-F8A0-4C04-B9F8-08E7EC852028}"/>
    <pc:docChg chg="undo redo custSel addSld delSld modSld">
      <pc:chgData name="Hoiem, Derek W" userId="08a2a5d7-ecbe-4300-b3e9-ea7b21108f06" providerId="ADAL" clId="{EA350FB5-F8A0-4C04-B9F8-08E7EC852028}" dt="2024-10-17T14:07:04.998" v="761" actId="20577"/>
      <pc:docMkLst>
        <pc:docMk/>
      </pc:docMkLst>
      <pc:sldChg chg="mod modShow">
        <pc:chgData name="Hoiem, Derek W" userId="08a2a5d7-ecbe-4300-b3e9-ea7b21108f06" providerId="ADAL" clId="{EA350FB5-F8A0-4C04-B9F8-08E7EC852028}" dt="2024-10-15T03:52:21.946" v="0" actId="729"/>
        <pc:sldMkLst>
          <pc:docMk/>
          <pc:sldMk cId="652102774" sldId="566"/>
        </pc:sldMkLst>
      </pc:sldChg>
      <pc:sldChg chg="modSp mod">
        <pc:chgData name="Hoiem, Derek W" userId="08a2a5d7-ecbe-4300-b3e9-ea7b21108f06" providerId="ADAL" clId="{EA350FB5-F8A0-4C04-B9F8-08E7EC852028}" dt="2024-10-16T14:22:14.788" v="35" actId="20577"/>
        <pc:sldMkLst>
          <pc:docMk/>
          <pc:sldMk cId="2710009912" sldId="688"/>
        </pc:sldMkLst>
      </pc:sldChg>
      <pc:sldChg chg="modSp mod">
        <pc:chgData name="Hoiem, Derek W" userId="08a2a5d7-ecbe-4300-b3e9-ea7b21108f06" providerId="ADAL" clId="{EA350FB5-F8A0-4C04-B9F8-08E7EC852028}" dt="2024-10-17T13:52:17.972" v="707" actId="20577"/>
        <pc:sldMkLst>
          <pc:docMk/>
          <pc:sldMk cId="2022295717" sldId="690"/>
        </pc:sldMkLst>
      </pc:sldChg>
      <pc:sldChg chg="modSp">
        <pc:chgData name="Hoiem, Derek W" userId="08a2a5d7-ecbe-4300-b3e9-ea7b21108f06" providerId="ADAL" clId="{EA350FB5-F8A0-4C04-B9F8-08E7EC852028}" dt="2024-10-16T14:25:12.855" v="46" actId="6549"/>
        <pc:sldMkLst>
          <pc:docMk/>
          <pc:sldMk cId="909183139" sldId="697"/>
        </pc:sldMkLst>
      </pc:sldChg>
      <pc:sldChg chg="modSp">
        <pc:chgData name="Hoiem, Derek W" userId="08a2a5d7-ecbe-4300-b3e9-ea7b21108f06" providerId="ADAL" clId="{EA350FB5-F8A0-4C04-B9F8-08E7EC852028}" dt="2024-10-17T13:54:42.762" v="711" actId="20577"/>
        <pc:sldMkLst>
          <pc:docMk/>
          <pc:sldMk cId="2115666846" sldId="704"/>
        </pc:sldMkLst>
      </pc:sldChg>
      <pc:sldChg chg="modSp mod">
        <pc:chgData name="Hoiem, Derek W" userId="08a2a5d7-ecbe-4300-b3e9-ea7b21108f06" providerId="ADAL" clId="{EA350FB5-F8A0-4C04-B9F8-08E7EC852028}" dt="2024-10-16T16:45:44.756" v="339" actId="20577"/>
        <pc:sldMkLst>
          <pc:docMk/>
          <pc:sldMk cId="2981135223" sldId="707"/>
        </pc:sldMkLst>
      </pc:sldChg>
      <pc:sldChg chg="addSp delSp modSp mod">
        <pc:chgData name="Hoiem, Derek W" userId="08a2a5d7-ecbe-4300-b3e9-ea7b21108f06" providerId="ADAL" clId="{EA350FB5-F8A0-4C04-B9F8-08E7EC852028}" dt="2024-10-16T14:29:39.804" v="328" actId="20577"/>
        <pc:sldMkLst>
          <pc:docMk/>
          <pc:sldMk cId="3162907198" sldId="708"/>
        </pc:sldMkLst>
      </pc:sldChg>
      <pc:sldChg chg="addSp delSp modSp mod">
        <pc:chgData name="Hoiem, Derek W" userId="08a2a5d7-ecbe-4300-b3e9-ea7b21108f06" providerId="ADAL" clId="{EA350FB5-F8A0-4C04-B9F8-08E7EC852028}" dt="2024-10-16T14:31:12.835" v="330"/>
        <pc:sldMkLst>
          <pc:docMk/>
          <pc:sldMk cId="1272627242" sldId="709"/>
        </pc:sldMkLst>
      </pc:sldChg>
      <pc:sldChg chg="addSp delSp modSp mod">
        <pc:chgData name="Hoiem, Derek W" userId="08a2a5d7-ecbe-4300-b3e9-ea7b21108f06" providerId="ADAL" clId="{EA350FB5-F8A0-4C04-B9F8-08E7EC852028}" dt="2024-10-16T14:31:23.394" v="333" actId="1076"/>
        <pc:sldMkLst>
          <pc:docMk/>
          <pc:sldMk cId="1609424187" sldId="711"/>
        </pc:sldMkLst>
      </pc:sldChg>
      <pc:sldChg chg="modSp mod">
        <pc:chgData name="Hoiem, Derek W" userId="08a2a5d7-ecbe-4300-b3e9-ea7b21108f06" providerId="ADAL" clId="{EA350FB5-F8A0-4C04-B9F8-08E7EC852028}" dt="2024-10-17T14:07:04.998" v="761" actId="20577"/>
        <pc:sldMkLst>
          <pc:docMk/>
          <pc:sldMk cId="3075242778" sldId="715"/>
        </pc:sldMkLst>
      </pc:sldChg>
      <pc:sldChg chg="modSp mod modShow">
        <pc:chgData name="Hoiem, Derek W" userId="08a2a5d7-ecbe-4300-b3e9-ea7b21108f06" providerId="ADAL" clId="{EA350FB5-F8A0-4C04-B9F8-08E7EC852028}" dt="2024-10-16T16:59:06.987" v="357" actId="3626"/>
        <pc:sldMkLst>
          <pc:docMk/>
          <pc:sldMk cId="2801495986" sldId="718"/>
        </pc:sldMkLst>
      </pc:sldChg>
      <pc:sldChg chg="mod modShow">
        <pc:chgData name="Hoiem, Derek W" userId="08a2a5d7-ecbe-4300-b3e9-ea7b21108f06" providerId="ADAL" clId="{EA350FB5-F8A0-4C04-B9F8-08E7EC852028}" dt="2024-10-17T14:04:10.840" v="713" actId="729"/>
        <pc:sldMkLst>
          <pc:docMk/>
          <pc:sldMk cId="2274472072" sldId="722"/>
        </pc:sldMkLst>
      </pc:sldChg>
      <pc:sldChg chg="del">
        <pc:chgData name="Hoiem, Derek W" userId="08a2a5d7-ecbe-4300-b3e9-ea7b21108f06" providerId="ADAL" clId="{EA350FB5-F8A0-4C04-B9F8-08E7EC852028}" dt="2024-10-16T14:21:40.836" v="3" actId="47"/>
        <pc:sldMkLst>
          <pc:docMk/>
          <pc:sldMk cId="3902846491" sldId="723"/>
        </pc:sldMkLst>
      </pc:sldChg>
      <pc:sldChg chg="del">
        <pc:chgData name="Hoiem, Derek W" userId="08a2a5d7-ecbe-4300-b3e9-ea7b21108f06" providerId="ADAL" clId="{EA350FB5-F8A0-4C04-B9F8-08E7EC852028}" dt="2024-10-16T14:21:40.836" v="3" actId="47"/>
        <pc:sldMkLst>
          <pc:docMk/>
          <pc:sldMk cId="1063098936" sldId="725"/>
        </pc:sldMkLst>
      </pc:sldChg>
      <pc:sldChg chg="del">
        <pc:chgData name="Hoiem, Derek W" userId="08a2a5d7-ecbe-4300-b3e9-ea7b21108f06" providerId="ADAL" clId="{EA350FB5-F8A0-4C04-B9F8-08E7EC852028}" dt="2024-10-16T14:21:40.836" v="3" actId="47"/>
        <pc:sldMkLst>
          <pc:docMk/>
          <pc:sldMk cId="665306795" sldId="727"/>
        </pc:sldMkLst>
      </pc:sldChg>
      <pc:sldChg chg="del">
        <pc:chgData name="Hoiem, Derek W" userId="08a2a5d7-ecbe-4300-b3e9-ea7b21108f06" providerId="ADAL" clId="{EA350FB5-F8A0-4C04-B9F8-08E7EC852028}" dt="2024-10-16T14:21:40.836" v="3" actId="47"/>
        <pc:sldMkLst>
          <pc:docMk/>
          <pc:sldMk cId="4036652197" sldId="728"/>
        </pc:sldMkLst>
      </pc:sldChg>
      <pc:sldChg chg="del">
        <pc:chgData name="Hoiem, Derek W" userId="08a2a5d7-ecbe-4300-b3e9-ea7b21108f06" providerId="ADAL" clId="{EA350FB5-F8A0-4C04-B9F8-08E7EC852028}" dt="2024-10-16T14:21:40.836" v="3" actId="47"/>
        <pc:sldMkLst>
          <pc:docMk/>
          <pc:sldMk cId="1345114680" sldId="730"/>
        </pc:sldMkLst>
      </pc:sldChg>
      <pc:sldChg chg="addSp modSp mod">
        <pc:chgData name="Hoiem, Derek W" userId="08a2a5d7-ecbe-4300-b3e9-ea7b21108f06" providerId="ADAL" clId="{EA350FB5-F8A0-4C04-B9F8-08E7EC852028}" dt="2024-10-16T16:53:04.560" v="350" actId="27614"/>
        <pc:sldMkLst>
          <pc:docMk/>
          <pc:sldMk cId="99756527" sldId="731"/>
        </pc:sldMkLst>
      </pc:sldChg>
      <pc:sldChg chg="del">
        <pc:chgData name="Hoiem, Derek W" userId="08a2a5d7-ecbe-4300-b3e9-ea7b21108f06" providerId="ADAL" clId="{EA350FB5-F8A0-4C04-B9F8-08E7EC852028}" dt="2024-10-16T14:21:44.670" v="4" actId="47"/>
        <pc:sldMkLst>
          <pc:docMk/>
          <pc:sldMk cId="1173361677" sldId="732"/>
        </pc:sldMkLst>
      </pc:sldChg>
      <pc:sldChg chg="addSp delSp modSp add mod">
        <pc:chgData name="Hoiem, Derek W" userId="08a2a5d7-ecbe-4300-b3e9-ea7b21108f06" providerId="ADAL" clId="{EA350FB5-F8A0-4C04-B9F8-08E7EC852028}" dt="2024-10-17T14:06:13.088" v="714" actId="478"/>
        <pc:sldMkLst>
          <pc:docMk/>
          <pc:sldMk cId="3822930854" sldId="7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10/15/2025</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8</a:t>
            </a:fld>
            <a:endParaRPr lang="en-US"/>
          </a:p>
        </p:txBody>
      </p:sp>
    </p:spTree>
    <p:extLst>
      <p:ext uri="{BB962C8B-B14F-4D97-AF65-F5344CB8AC3E}">
        <p14:creationId xmlns:p14="http://schemas.microsoft.com/office/powerpoint/2010/main" val="387160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F1068-1C2A-7530-A462-CCA860393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54FCB-D50F-C48D-C1E9-610856D3E3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6F8E5-9227-3E37-389F-547518BBCE75}"/>
              </a:ext>
            </a:extLst>
          </p:cNvPr>
          <p:cNvSpPr>
            <a:spLocks noGrp="1"/>
          </p:cNvSpPr>
          <p:nvPr>
            <p:ph type="body" idx="1"/>
          </p:nvPr>
        </p:nvSpPr>
        <p:spPr/>
        <p:txBody>
          <a:bodyPr/>
          <a:lstStyle/>
          <a:p>
            <a:r>
              <a:rPr lang="en-US" dirty="0"/>
              <a:t>https://forms.gle/tJLTF2eFyYQGxycHA</a:t>
            </a:r>
          </a:p>
        </p:txBody>
      </p:sp>
      <p:sp>
        <p:nvSpPr>
          <p:cNvPr id="4" name="Slide Number Placeholder 3">
            <a:extLst>
              <a:ext uri="{FF2B5EF4-FFF2-40B4-BE49-F238E27FC236}">
                <a16:creationId xmlns:a16="http://schemas.microsoft.com/office/drawing/2014/main" id="{7BD11D74-DEA9-FBF7-ED7A-6901199A4B58}"/>
              </a:ext>
            </a:extLst>
          </p:cNvPr>
          <p:cNvSpPr>
            <a:spLocks noGrp="1"/>
          </p:cNvSpPr>
          <p:nvPr>
            <p:ph type="sldNum" sz="quarter" idx="5"/>
          </p:nvPr>
        </p:nvSpPr>
        <p:spPr/>
        <p:txBody>
          <a:bodyPr/>
          <a:lstStyle/>
          <a:p>
            <a:pPr>
              <a:defRPr/>
            </a:pPr>
            <a:fld id="{D2B94B3A-2FE2-4C1A-8A43-CDED18E15F68}" type="slidenum">
              <a:rPr lang="en-US" smtClean="0"/>
              <a:pPr>
                <a:defRPr/>
              </a:pPr>
              <a:t>14</a:t>
            </a:fld>
            <a:endParaRPr lang="en-US"/>
          </a:p>
        </p:txBody>
      </p:sp>
    </p:spTree>
    <p:extLst>
      <p:ext uri="{BB962C8B-B14F-4D97-AF65-F5344CB8AC3E}">
        <p14:creationId xmlns:p14="http://schemas.microsoft.com/office/powerpoint/2010/main" val="350658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https://forms.gle/tJLTF2eFyYQGxycHA</a:t>
            </a:r>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29</a:t>
            </a:fld>
            <a:endParaRPr lang="en-US"/>
          </a:p>
        </p:txBody>
      </p:sp>
    </p:spTree>
    <p:extLst>
      <p:ext uri="{BB962C8B-B14F-4D97-AF65-F5344CB8AC3E}">
        <p14:creationId xmlns:p14="http://schemas.microsoft.com/office/powerpoint/2010/main" val="75627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10/15/2025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10/15/2025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10/15/2025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10/15/2025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10/15/2025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10/15/2025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10/15/2025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10/15/2025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towardsdatascience.com/derivative-of-the-sigmoid-function-536880cf918e"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medium.com/@toprak.mhmt/activation-functions-for-deep-learning-13d8b9b20e" TargetMode="External"/><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medium.com/clique-org/td-gammon-algorithm-78a600b039bb" TargetMode="External"/><Relationship Id="rId4" Type="http://schemas.openxmlformats.org/officeDocument/2006/relationships/hyperlink" Target="https://en.wikipedia.org/wiki/TD-Gamm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441AML-L1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27.png"/><Relationship Id="rId12"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25.png"/><Relationship Id="rId15" Type="http://schemas.openxmlformats.org/officeDocument/2006/relationships/image" Target="../media/image44.png"/><Relationship Id="rId10" Type="http://schemas.openxmlformats.org/officeDocument/2006/relationships/image" Target="../media/image38.png"/><Relationship Id="rId4" Type="http://schemas.openxmlformats.org/officeDocument/2006/relationships/image" Target="../media/image24.png"/><Relationship Id="rId9" Type="http://schemas.openxmlformats.org/officeDocument/2006/relationships/image" Target="../media/image37.pn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2.png"/><Relationship Id="rId18" Type="http://schemas.openxmlformats.org/officeDocument/2006/relationships/image" Target="../media/image54.png"/><Relationship Id="rId3" Type="http://schemas.openxmlformats.org/officeDocument/2006/relationships/image" Target="../media/image45.png"/><Relationship Id="rId21" Type="http://schemas.openxmlformats.org/officeDocument/2006/relationships/image" Target="../media/image57.png"/><Relationship Id="rId7" Type="http://schemas.openxmlformats.org/officeDocument/2006/relationships/image" Target="../media/image46.png"/><Relationship Id="rId12" Type="http://schemas.openxmlformats.org/officeDocument/2006/relationships/image" Target="../media/image40.png"/><Relationship Id="rId17" Type="http://schemas.openxmlformats.org/officeDocument/2006/relationships/image" Target="../media/image53.png"/><Relationship Id="rId2" Type="http://schemas.openxmlformats.org/officeDocument/2006/relationships/image" Target="../media/image32.png"/><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49.png"/><Relationship Id="rId5" Type="http://schemas.openxmlformats.org/officeDocument/2006/relationships/image" Target="../media/image25.png"/><Relationship Id="rId15" Type="http://schemas.openxmlformats.org/officeDocument/2006/relationships/image" Target="../media/image51.png"/><Relationship Id="rId10" Type="http://schemas.openxmlformats.org/officeDocument/2006/relationships/image" Target="../media/image48.png"/><Relationship Id="rId19" Type="http://schemas.openxmlformats.org/officeDocument/2006/relationships/image" Target="../media/image55.png"/><Relationship Id="rId4" Type="http://schemas.openxmlformats.org/officeDocument/2006/relationships/image" Target="../media/image24.png"/><Relationship Id="rId9" Type="http://schemas.openxmlformats.org/officeDocument/2006/relationships/image" Target="../media/image37.png"/><Relationship Id="rId14" Type="http://schemas.openxmlformats.org/officeDocument/2006/relationships/image" Target="../media/image43.png"/><Relationship Id="rId22"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6.png"/><Relationship Id="rId12" Type="http://schemas.openxmlformats.org/officeDocument/2006/relationships/image" Target="../media/image40.png"/><Relationship Id="rId17" Type="http://schemas.openxmlformats.org/officeDocument/2006/relationships/image" Target="../media/image54.png"/><Relationship Id="rId2" Type="http://schemas.openxmlformats.org/officeDocument/2006/relationships/image" Target="../media/image32.png"/><Relationship Id="rId16" Type="http://schemas.openxmlformats.org/officeDocument/2006/relationships/image" Target="../media/image53.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61.png"/><Relationship Id="rId5" Type="http://schemas.openxmlformats.org/officeDocument/2006/relationships/image" Target="../media/image25.png"/><Relationship Id="rId15" Type="http://schemas.openxmlformats.org/officeDocument/2006/relationships/image" Target="../media/image52.png"/><Relationship Id="rId23"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57.png"/><Relationship Id="rId4" Type="http://schemas.openxmlformats.org/officeDocument/2006/relationships/image" Target="../media/image24.png"/><Relationship Id="rId9" Type="http://schemas.openxmlformats.org/officeDocument/2006/relationships/image" Target="../media/image59.png"/><Relationship Id="rId14" Type="http://schemas.openxmlformats.org/officeDocument/2006/relationships/image" Target="../media/image43.png"/><Relationship Id="rId22"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6.png"/><Relationship Id="rId12" Type="http://schemas.openxmlformats.org/officeDocument/2006/relationships/image" Target="../media/image40.png"/><Relationship Id="rId17" Type="http://schemas.openxmlformats.org/officeDocument/2006/relationships/image" Target="../media/image54.png"/><Relationship Id="rId2" Type="http://schemas.openxmlformats.org/officeDocument/2006/relationships/image" Target="../media/image32.png"/><Relationship Id="rId16" Type="http://schemas.openxmlformats.org/officeDocument/2006/relationships/image" Target="../media/image53.png"/><Relationship Id="rId20"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67.png"/><Relationship Id="rId5" Type="http://schemas.openxmlformats.org/officeDocument/2006/relationships/image" Target="../media/image25.png"/><Relationship Id="rId15" Type="http://schemas.openxmlformats.org/officeDocument/2006/relationships/image" Target="../media/image52.png"/><Relationship Id="rId10" Type="http://schemas.openxmlformats.org/officeDocument/2006/relationships/image" Target="../media/image66.png"/><Relationship Id="rId19" Type="http://schemas.openxmlformats.org/officeDocument/2006/relationships/image" Target="../media/image68.png"/><Relationship Id="rId4" Type="http://schemas.openxmlformats.org/officeDocument/2006/relationships/image" Target="../media/image24.png"/><Relationship Id="rId9" Type="http://schemas.openxmlformats.org/officeDocument/2006/relationships/image" Target="../media/image59.png"/><Relationship Id="rId14" Type="http://schemas.openxmlformats.org/officeDocument/2006/relationships/image" Target="../media/image43.png"/><Relationship Id="rId22"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62.png"/><Relationship Id="rId18" Type="http://schemas.openxmlformats.org/officeDocument/2006/relationships/image" Target="../media/image55.pn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6.png"/><Relationship Id="rId12" Type="http://schemas.openxmlformats.org/officeDocument/2006/relationships/image" Target="../media/image40.png"/><Relationship Id="rId17" Type="http://schemas.openxmlformats.org/officeDocument/2006/relationships/image" Target="../media/image54.png"/><Relationship Id="rId2" Type="http://schemas.openxmlformats.org/officeDocument/2006/relationships/image" Target="../media/image32.png"/><Relationship Id="rId16" Type="http://schemas.openxmlformats.org/officeDocument/2006/relationships/image" Target="../media/image53.png"/><Relationship Id="rId20"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70.png"/><Relationship Id="rId5" Type="http://schemas.openxmlformats.org/officeDocument/2006/relationships/image" Target="../media/image25.png"/><Relationship Id="rId15" Type="http://schemas.openxmlformats.org/officeDocument/2006/relationships/image" Target="../media/image52.png"/><Relationship Id="rId10" Type="http://schemas.openxmlformats.org/officeDocument/2006/relationships/image" Target="../media/image66.png"/><Relationship Id="rId19" Type="http://schemas.openxmlformats.org/officeDocument/2006/relationships/image" Target="../media/image71.png"/><Relationship Id="rId4" Type="http://schemas.openxmlformats.org/officeDocument/2006/relationships/image" Target="../media/image24.png"/><Relationship Id="rId9" Type="http://schemas.openxmlformats.org/officeDocument/2006/relationships/image" Target="../media/image59.png"/><Relationship Id="rId14" Type="http://schemas.openxmlformats.org/officeDocument/2006/relationships/image" Target="../media/image43.png"/><Relationship Id="rId22"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3.emf"/><Relationship Id="rId1" Type="http://schemas.openxmlformats.org/officeDocument/2006/relationships/slideLayout" Target="../slideLayouts/slideLayout2.xml"/><Relationship Id="rId4" Type="http://schemas.openxmlformats.org/officeDocument/2006/relationships/image" Target="../media/image281.png"/></Relationships>
</file>

<file path=ppt/slides/_rels/slide23.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74.emf"/><Relationship Id="rId7" Type="http://schemas.openxmlformats.org/officeDocument/2006/relationships/image" Target="../media/image240.png"/><Relationship Id="rId2" Type="http://schemas.openxmlformats.org/officeDocument/2006/relationships/image" Target="../media/image73.emf"/><Relationship Id="rId1" Type="http://schemas.openxmlformats.org/officeDocument/2006/relationships/slideLayout" Target="../slideLayouts/slideLayout2.xml"/><Relationship Id="rId6" Type="http://schemas.openxmlformats.org/officeDocument/2006/relationships/image" Target="../media/image280.png"/><Relationship Id="rId4" Type="http://schemas.openxmlformats.org/officeDocument/2006/relationships/image" Target="../media/image75.emf"/></Relationships>
</file>

<file path=ppt/slides/_rels/slide2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75.emf"/><Relationship Id="rId7" Type="http://schemas.openxmlformats.org/officeDocument/2006/relationships/image" Target="../media/image240.png"/><Relationship Id="rId2" Type="http://schemas.openxmlformats.org/officeDocument/2006/relationships/image" Target="../media/image73.emf"/><Relationship Id="rId1" Type="http://schemas.openxmlformats.org/officeDocument/2006/relationships/slideLayout" Target="../slideLayouts/slideLayout2.xml"/><Relationship Id="rId6" Type="http://schemas.openxmlformats.org/officeDocument/2006/relationships/image" Target="../media/image76.emf"/><Relationship Id="rId5" Type="http://schemas.openxmlformats.org/officeDocument/2006/relationships/image" Target="../media/image290.png"/></Relationships>
</file>

<file path=ppt/slides/_rels/slide25.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75.emf"/><Relationship Id="rId7" Type="http://schemas.openxmlformats.org/officeDocument/2006/relationships/image" Target="../media/image350.png"/><Relationship Id="rId2" Type="http://schemas.openxmlformats.org/officeDocument/2006/relationships/image" Target="../media/image73.emf"/><Relationship Id="rId1" Type="http://schemas.openxmlformats.org/officeDocument/2006/relationships/slideLayout" Target="../slideLayouts/slideLayout2.xml"/><Relationship Id="rId6" Type="http://schemas.openxmlformats.org/officeDocument/2006/relationships/image" Target="../media/image341.png"/><Relationship Id="rId5" Type="http://schemas.openxmlformats.org/officeDocument/2006/relationships/image" Target="../media/image331.png"/><Relationship Id="rId9" Type="http://schemas.openxmlformats.org/officeDocument/2006/relationships/image" Target="../media/image2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310.png"/><Relationship Id="rId7" Type="http://schemas.openxmlformats.org/officeDocument/2006/relationships/image" Target="../media/image77.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21.png"/></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310.png"/><Relationship Id="rId7" Type="http://schemas.openxmlformats.org/officeDocument/2006/relationships/image" Target="../media/image77.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21.png"/></Relationships>
</file>

<file path=ppt/slides/_rels/slide29.xml.rels><?xml version="1.0" encoding="UTF-8" standalone="yes"?>
<Relationships xmlns="http://schemas.openxmlformats.org/package/2006/relationships"><Relationship Id="rId3" Type="http://schemas.openxmlformats.org/officeDocument/2006/relationships/hyperlink" Target="https://tinyurl.com/441AML-L1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s://courses.grainger.illinois.edu/cs440/fa2019/Lectures/lect26.htm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tIeHLnjs5U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colab.research.google.com/drive/1nKNJyolqgzW53Rz59M2BZtyQM8bbrExb?usp=shari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layground.tensorflow.org/" TargetMode="Externa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rxiv.org/pdf/2006.10739.pdf" TargetMode="External"/><Relationship Id="rId2" Type="http://schemas.openxmlformats.org/officeDocument/2006/relationships/image" Target="../media/image81.emf"/><Relationship Id="rId1" Type="http://schemas.openxmlformats.org/officeDocument/2006/relationships/slideLayout" Target="../slideLayouts/slideLayout2.xml"/><Relationship Id="rId4" Type="http://schemas.openxmlformats.org/officeDocument/2006/relationships/hyperlink" Target="https://arxiv.org/abs/2003.08934"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hyperlink" Target="https://towardsdatascience.com/a-visual-explanation-of-gradient-descent-methods-momentum-adagrad-rmsprop-adam-f898b102325c" TargetMode="External"/><Relationship Id="rId2" Type="http://schemas.openxmlformats.org/officeDocument/2006/relationships/image" Target="../media/image86.gif"/><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jpe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courses.grainger.illinois.edu/cs440/fa2019/Lectures/lect26.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8174735" y="640081"/>
            <a:ext cx="3377183" cy="3708895"/>
          </a:xfrm>
          <a:noFill/>
        </p:spPr>
        <p:txBody>
          <a:bodyPr>
            <a:normAutofit/>
          </a:bodyPr>
          <a:lstStyle/>
          <a:p>
            <a:pPr algn="l"/>
            <a:r>
              <a:rPr lang="en-US" sz="4400">
                <a:solidFill>
                  <a:schemeClr val="bg1"/>
                </a:solidFill>
              </a:rPr>
              <a:t>MLPs and Backprop</a:t>
            </a:r>
            <a:endParaRPr lang="en-US" sz="44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8174735" y="4571999"/>
            <a:ext cx="3377184" cy="1645921"/>
          </a:xfrm>
          <a:noFill/>
        </p:spPr>
        <p:txBody>
          <a:bodyPr>
            <a:normAutofit/>
          </a:bodyPr>
          <a:lstStyle/>
          <a:p>
            <a:pPr algn="l"/>
            <a:r>
              <a:rPr lang="en-US" sz="2000">
                <a:solidFill>
                  <a:schemeClr val="bg1"/>
                </a:solidFill>
              </a:rPr>
              <a:t>Applied Machine Learning</a:t>
            </a:r>
            <a:br>
              <a:rPr lang="en-US" sz="2000">
                <a:solidFill>
                  <a:schemeClr val="bg1"/>
                </a:solidFill>
              </a:rPr>
            </a:br>
            <a:r>
              <a:rPr lang="en-US" sz="2000">
                <a:solidFill>
                  <a:schemeClr val="bg1"/>
                </a:solidFill>
              </a:rPr>
              <a:t>Derek Hoiem</a:t>
            </a:r>
          </a:p>
        </p:txBody>
      </p:sp>
      <p:sp>
        <p:nvSpPr>
          <p:cNvPr id="10" name="TextBox 9">
            <a:extLst>
              <a:ext uri="{FF2B5EF4-FFF2-40B4-BE49-F238E27FC236}">
                <a16:creationId xmlns:a16="http://schemas.microsoft.com/office/drawing/2014/main" id="{7505388E-9844-B90B-A930-CB2EA1FE2DD7}"/>
              </a:ext>
            </a:extLst>
          </p:cNvPr>
          <p:cNvSpPr txBox="1"/>
          <p:nvPr/>
        </p:nvSpPr>
        <p:spPr>
          <a:xfrm>
            <a:off x="7501153" y="6538850"/>
            <a:ext cx="4050765" cy="307777"/>
          </a:xfrm>
          <a:prstGeom prst="rect">
            <a:avLst/>
          </a:prstGeom>
          <a:noFill/>
        </p:spPr>
        <p:txBody>
          <a:bodyPr wrap="square" rtlCol="0">
            <a:spAutoFit/>
          </a:bodyPr>
          <a:lstStyle/>
          <a:p>
            <a:pPr>
              <a:spcAft>
                <a:spcPts val="600"/>
              </a:spcAft>
            </a:pPr>
            <a:r>
              <a:rPr lang="en-US" sz="1400" dirty="0">
                <a:solidFill>
                  <a:schemeClr val="bg1">
                    <a:lumMod val="65000"/>
                  </a:schemeClr>
                </a:solidFill>
              </a:rPr>
              <a:t>Dall-E</a:t>
            </a:r>
          </a:p>
        </p:txBody>
      </p:sp>
      <p:pic>
        <p:nvPicPr>
          <p:cNvPr id="4" name="Picture 3">
            <a:extLst>
              <a:ext uri="{FF2B5EF4-FFF2-40B4-BE49-F238E27FC236}">
                <a16:creationId xmlns:a16="http://schemas.microsoft.com/office/drawing/2014/main" id="{A7ADAD21-66DB-2BFE-0240-42B27771D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7403089" cy="7403089"/>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BB55-7FF2-D1FC-AC11-4E5D75AA9690}"/>
              </a:ext>
            </a:extLst>
          </p:cNvPr>
          <p:cNvSpPr>
            <a:spLocks noGrp="1"/>
          </p:cNvSpPr>
          <p:nvPr>
            <p:ph type="title"/>
          </p:nvPr>
        </p:nvSpPr>
        <p:spPr/>
        <p:txBody>
          <a:bodyPr/>
          <a:lstStyle/>
          <a:p>
            <a:r>
              <a:rPr lang="en-US" dirty="0"/>
              <a:t>Sigmoid activation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E98CCC2-C312-C30D-384E-0D93552C56F9}"/>
                  </a:ext>
                </a:extLst>
              </p:cNvPr>
              <p:cNvSpPr>
                <a:spLocks noGrp="1"/>
              </p:cNvSpPr>
              <p:nvPr>
                <p:ph idx="1"/>
              </p:nvPr>
            </p:nvSpPr>
            <p:spPr/>
            <p:txBody>
              <a:bodyPr>
                <a:normAutofit/>
              </a:bodyPr>
              <a:lstStyle/>
              <a:p>
                <a:r>
                  <a:rPr lang="en-US" sz="2000" dirty="0"/>
                  <a:t>Maps any value to 0 to 1 range</a:t>
                </a:r>
              </a:p>
              <a:p>
                <a:r>
                  <a:rPr lang="en-US" sz="2000" dirty="0"/>
                  <a:t>Traditionally, a common choice for internal layers</a:t>
                </a:r>
              </a:p>
              <a:p>
                <a:r>
                  <a:rPr lang="en-US" sz="2000" dirty="0"/>
                  <a:t>Common choice for output layer to map to a probability</a:t>
                </a:r>
              </a:p>
              <a:p>
                <a:pPr marL="457200" lvl="1" indent="0">
                  <a:buNone/>
                </a:pPr>
                <a:r>
                  <a:rPr lang="en-US" sz="1600" dirty="0"/>
                  <a:t>If </a:t>
                </a:r>
                <a14:m>
                  <m:oMath xmlns:m="http://schemas.openxmlformats.org/officeDocument/2006/math">
                    <m:r>
                      <m:rPr>
                        <m:sty m:val="p"/>
                      </m:rPr>
                      <a:rPr lang="en-US" sz="1600" b="0" i="0" dirty="0" smtClean="0">
                        <a:latin typeface="Cambria Math" panose="02040503050406030204" pitchFamily="18" charset="0"/>
                      </a:rPr>
                      <m:t>f</m:t>
                    </m:r>
                    <m:d>
                      <m:dPr>
                        <m:ctrlPr>
                          <a:rPr lang="en-US" sz="1600" b="0" i="1" dirty="0" smtClean="0">
                            <a:latin typeface="Cambria Math" panose="02040503050406030204" pitchFamily="18" charset="0"/>
                          </a:rPr>
                        </m:ctrlPr>
                      </m:dPr>
                      <m:e>
                        <m:r>
                          <a:rPr lang="en-US" sz="1600" i="1" dirty="0" smtClean="0">
                            <a:latin typeface="Cambria Math" panose="02040503050406030204" pitchFamily="18" charset="0"/>
                          </a:rPr>
                          <m:t>𝑥</m:t>
                        </m:r>
                      </m:e>
                    </m:d>
                    <m:r>
                      <a:rPr lang="en-US" sz="1600" i="1" dirty="0" smtClean="0">
                        <a:latin typeface="Cambria Math" panose="02040503050406030204" pitchFamily="18" charset="0"/>
                      </a:rPr>
                      <m:t>=</m:t>
                    </m:r>
                    <m:func>
                      <m:funcPr>
                        <m:ctrlPr>
                          <a:rPr lang="en-US" sz="1600" b="0" i="1" dirty="0" smtClean="0">
                            <a:latin typeface="Cambria Math" panose="02040503050406030204" pitchFamily="18" charset="0"/>
                          </a:rPr>
                        </m:ctrlPr>
                      </m:funcPr>
                      <m:fName>
                        <m:r>
                          <m:rPr>
                            <m:sty m:val="p"/>
                          </m:rPr>
                          <a:rPr lang="en-US" sz="1600" i="0" dirty="0">
                            <a:latin typeface="Cambria Math" panose="02040503050406030204" pitchFamily="18" charset="0"/>
                          </a:rPr>
                          <m:t>log</m:t>
                        </m:r>
                      </m:fName>
                      <m:e>
                        <m:f>
                          <m:fPr>
                            <m:ctrlPr>
                              <a:rPr lang="en-US" sz="1600" i="1" dirty="0">
                                <a:latin typeface="Cambria Math" panose="02040503050406030204" pitchFamily="18" charset="0"/>
                              </a:rPr>
                            </m:ctrlPr>
                          </m:fPr>
                          <m:num>
                            <m:r>
                              <a:rPr lang="en-US" sz="1600" i="1" dirty="0">
                                <a:latin typeface="Cambria Math" panose="02040503050406030204" pitchFamily="18" charset="0"/>
                              </a:rPr>
                              <m:t>𝑃</m:t>
                            </m:r>
                            <m:d>
                              <m:dPr>
                                <m:ctrlPr>
                                  <a:rPr lang="en-US" sz="1600" i="1" dirty="0">
                                    <a:latin typeface="Cambria Math" panose="02040503050406030204" pitchFamily="18" charset="0"/>
                                  </a:rPr>
                                </m:ctrlPr>
                              </m:dPr>
                              <m:e>
                                <m:r>
                                  <a:rPr lang="en-US" sz="1600" i="1" dirty="0">
                                    <a:latin typeface="Cambria Math" panose="02040503050406030204" pitchFamily="18" charset="0"/>
                                  </a:rPr>
                                  <m:t>𝑦</m:t>
                                </m:r>
                                <m:r>
                                  <a:rPr lang="en-US" sz="1600" i="1" dirty="0">
                                    <a:latin typeface="Cambria Math" panose="02040503050406030204" pitchFamily="18" charset="0"/>
                                  </a:rPr>
                                  <m:t>=1</m:t>
                                </m:r>
                              </m:e>
                              <m:e>
                                <m:r>
                                  <a:rPr lang="en-US" sz="1600" i="1" dirty="0">
                                    <a:latin typeface="Cambria Math" panose="02040503050406030204" pitchFamily="18" charset="0"/>
                                  </a:rPr>
                                  <m:t>𝑥</m:t>
                                </m:r>
                              </m:e>
                            </m:d>
                          </m:num>
                          <m:den>
                            <m:r>
                              <a:rPr lang="en-US" sz="1600" i="1" dirty="0">
                                <a:latin typeface="Cambria Math" panose="02040503050406030204" pitchFamily="18" charset="0"/>
                              </a:rPr>
                              <m:t>𝑃</m:t>
                            </m:r>
                            <m:d>
                              <m:dPr>
                                <m:ctrlPr>
                                  <a:rPr lang="en-US" sz="1600" i="1" dirty="0">
                                    <a:latin typeface="Cambria Math" panose="02040503050406030204" pitchFamily="18" charset="0"/>
                                  </a:rPr>
                                </m:ctrlPr>
                              </m:dPr>
                              <m:e>
                                <m:r>
                                  <a:rPr lang="en-US" sz="1600" i="1" dirty="0">
                                    <a:latin typeface="Cambria Math" panose="02040503050406030204" pitchFamily="18" charset="0"/>
                                  </a:rPr>
                                  <m:t>𝑦</m:t>
                                </m:r>
                                <m:r>
                                  <a:rPr lang="en-US" sz="1600" i="1" dirty="0">
                                    <a:latin typeface="Cambria Math" panose="02040503050406030204" pitchFamily="18" charset="0"/>
                                  </a:rPr>
                                  <m:t>=−1</m:t>
                                </m:r>
                              </m:e>
                              <m:e>
                                <m:r>
                                  <a:rPr lang="en-US" sz="1600" i="1" dirty="0">
                                    <a:latin typeface="Cambria Math" panose="02040503050406030204" pitchFamily="18" charset="0"/>
                                  </a:rPr>
                                  <m:t>𝑥</m:t>
                                </m:r>
                              </m:e>
                            </m:d>
                          </m:den>
                        </m:f>
                      </m:e>
                    </m:func>
                  </m:oMath>
                </a14:m>
                <a:r>
                  <a:rPr lang="en-US" sz="1600" dirty="0"/>
                  <a:t>, then </a:t>
                </a:r>
                <a14:m>
                  <m:oMath xmlns:m="http://schemas.openxmlformats.org/officeDocument/2006/math">
                    <m:r>
                      <a:rPr lang="en-US" sz="1600" i="1" dirty="0" smtClean="0">
                        <a:latin typeface="Cambria Math" panose="02040503050406030204" pitchFamily="18" charset="0"/>
                      </a:rPr>
                      <m:t>𝑃</m:t>
                    </m:r>
                    <m:r>
                      <a:rPr lang="en-US" sz="1600" i="1" dirty="0" smtClean="0">
                        <a:latin typeface="Cambria Math" panose="02040503050406030204" pitchFamily="18" charset="0"/>
                      </a:rPr>
                      <m:t>(</m:t>
                    </m:r>
                    <m:r>
                      <a:rPr lang="en-US" sz="1600" i="1" dirty="0" err="1" smtClean="0">
                        <a:latin typeface="Cambria Math" panose="02040503050406030204" pitchFamily="18" charset="0"/>
                      </a:rPr>
                      <m:t>𝑦</m:t>
                    </m:r>
                    <m:r>
                      <a:rPr lang="en-US" sz="1600" b="0" i="1" dirty="0" smtClean="0">
                        <a:latin typeface="Cambria Math" panose="02040503050406030204" pitchFamily="18" charset="0"/>
                      </a:rPr>
                      <m:t>=1</m:t>
                    </m:r>
                    <m:r>
                      <a:rPr lang="en-US" sz="1600" i="1" dirty="0" err="1" smtClean="0">
                        <a:latin typeface="Cambria Math" panose="02040503050406030204" pitchFamily="18" charset="0"/>
                      </a:rPr>
                      <m:t>|</m:t>
                    </m:r>
                    <m:r>
                      <a:rPr lang="en-US" sz="1600" i="1" dirty="0" err="1" smtClean="0">
                        <a:latin typeface="Cambria Math" panose="02040503050406030204" pitchFamily="18" charset="0"/>
                      </a:rPr>
                      <m:t>𝑥</m:t>
                    </m:r>
                    <m:r>
                      <a:rPr lang="en-US" sz="1600" i="1" dirty="0" smtClean="0">
                        <a:latin typeface="Cambria Math" panose="02040503050406030204" pitchFamily="18" charset="0"/>
                      </a:rPr>
                      <m:t>)</m:t>
                    </m:r>
                    <m:r>
                      <a:rPr lang="en-US" sz="1600" i="1" dirty="0">
                        <a:latin typeface="Cambria Math" panose="02040503050406030204" pitchFamily="18" charset="0"/>
                      </a:rPr>
                      <m:t> </m:t>
                    </m:r>
                    <m:r>
                      <a:rPr lang="en-US" sz="1600" i="1" dirty="0" smtClean="0">
                        <a:latin typeface="Cambria Math" panose="02040503050406030204" pitchFamily="18" charset="0"/>
                      </a:rPr>
                      <m:t>=</m:t>
                    </m:r>
                    <m:r>
                      <a:rPr lang="en-US" sz="1600" i="1" dirty="0">
                        <a:latin typeface="Cambria Math" panose="02040503050406030204" pitchFamily="18" charset="0"/>
                      </a:rPr>
                      <m:t> </m:t>
                    </m:r>
                    <m:r>
                      <a:rPr lang="en-US" sz="1600" i="1" dirty="0" smtClean="0">
                        <a:latin typeface="Cambria Math" panose="02040503050406030204" pitchFamily="18" charset="0"/>
                      </a:rPr>
                      <m:t>𝑠𝑖𝑔𝑚𝑜𝑖𝑑</m:t>
                    </m:r>
                    <m:r>
                      <a:rPr lang="en-US" sz="1600" i="1" dirty="0" smtClean="0">
                        <a:latin typeface="Cambria Math" panose="02040503050406030204" pitchFamily="18" charset="0"/>
                      </a:rPr>
                      <m:t>(</m:t>
                    </m:r>
                    <m:r>
                      <a:rPr lang="en-US" sz="1600" b="0" i="1" dirty="0" smtClean="0">
                        <a:latin typeface="Cambria Math" panose="02040503050406030204" pitchFamily="18" charset="0"/>
                      </a:rPr>
                      <m:t>𝑓</m:t>
                    </m:r>
                    <m:r>
                      <a:rPr lang="en-US" sz="1600" b="0" i="1" dirty="0" smtClean="0">
                        <a:latin typeface="Cambria Math" panose="02040503050406030204" pitchFamily="18" charset="0"/>
                      </a:rPr>
                      <m:t>(</m:t>
                    </m:r>
                    <m:r>
                      <a:rPr lang="en-US" sz="1600" b="0" i="1" dirty="0" smtClean="0">
                        <a:latin typeface="Cambria Math" panose="02040503050406030204" pitchFamily="18" charset="0"/>
                      </a:rPr>
                      <m:t>𝑥</m:t>
                    </m:r>
                    <m:r>
                      <a:rPr lang="en-US" sz="1600" b="0" i="1" dirty="0" smtClean="0">
                        <a:latin typeface="Cambria Math" panose="02040503050406030204" pitchFamily="18" charset="0"/>
                      </a:rPr>
                      <m:t>))</m:t>
                    </m:r>
                  </m:oMath>
                </a14:m>
                <a:endParaRPr lang="en-US" sz="1600" dirty="0"/>
              </a:p>
              <a:p>
                <a:r>
                  <a:rPr lang="en-US" sz="2000" dirty="0"/>
                  <a:t>But weak gradients at extrema make it difficult to optimize if there are many layers (“vanishing gradient problem”)</a:t>
                </a:r>
              </a:p>
              <a:p>
                <a:pPr marL="457200" lvl="1" indent="0">
                  <a:buNone/>
                </a:pPr>
                <a:endParaRPr lang="en-US" sz="1600" dirty="0"/>
              </a:p>
              <a:p>
                <a:pPr marL="457200" lvl="1" indent="0">
                  <a:buNone/>
                </a:pPr>
                <a:endParaRPr lang="en-US" sz="1600" dirty="0"/>
              </a:p>
            </p:txBody>
          </p:sp>
        </mc:Choice>
        <mc:Fallback>
          <p:sp>
            <p:nvSpPr>
              <p:cNvPr id="3" name="Content Placeholder 2">
                <a:extLst>
                  <a:ext uri="{FF2B5EF4-FFF2-40B4-BE49-F238E27FC236}">
                    <a16:creationId xmlns:a16="http://schemas.microsoft.com/office/drawing/2014/main" id="{9E98CCC2-C312-C30D-384E-0D93552C56F9}"/>
                  </a:ext>
                </a:extLst>
              </p:cNvPr>
              <p:cNvSpPr>
                <a:spLocks noGrp="1" noRot="1" noChangeAspect="1" noMove="1" noResize="1" noEditPoints="1" noAdjustHandles="1" noChangeArrowheads="1" noChangeShapeType="1" noTextEdit="1"/>
              </p:cNvSpPr>
              <p:nvPr>
                <p:ph idx="1"/>
              </p:nvPr>
            </p:nvSpPr>
            <p:spPr>
              <a:blipFill>
                <a:blip r:embed="rId2"/>
                <a:stretch>
                  <a:fillRect l="-500" t="-7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AC7A1A-FD25-C8DB-9064-FB5E19B2E66F}"/>
                  </a:ext>
                </a:extLst>
              </p:cNvPr>
              <p:cNvSpPr txBox="1"/>
              <p:nvPr/>
            </p:nvSpPr>
            <p:spPr>
              <a:xfrm>
                <a:off x="7813592" y="3558381"/>
                <a:ext cx="3860802" cy="17438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1+</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exp</m:t>
                              </m:r>
                            </m:fName>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𝑥</m:t>
                                  </m:r>
                                </m:e>
                              </m:d>
                            </m:e>
                          </m:func>
                        </m:den>
                      </m:f>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𝑓</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)(1−</m:t>
                      </m:r>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oMath>
                  </m:oMathPara>
                </a14:m>
                <a:endParaRPr lang="en-US" sz="2800" dirty="0"/>
              </a:p>
            </p:txBody>
          </p:sp>
        </mc:Choice>
        <mc:Fallback xmlns="">
          <p:sp>
            <p:nvSpPr>
              <p:cNvPr id="5" name="TextBox 4">
                <a:extLst>
                  <a:ext uri="{FF2B5EF4-FFF2-40B4-BE49-F238E27FC236}">
                    <a16:creationId xmlns:a16="http://schemas.microsoft.com/office/drawing/2014/main" id="{74AC7A1A-FD25-C8DB-9064-FB5E19B2E66F}"/>
                  </a:ext>
                </a:extLst>
              </p:cNvPr>
              <p:cNvSpPr txBox="1">
                <a:spLocks noRot="1" noChangeAspect="1" noMove="1" noResize="1" noEditPoints="1" noAdjustHandles="1" noChangeArrowheads="1" noChangeShapeType="1" noTextEdit="1"/>
              </p:cNvSpPr>
              <p:nvPr/>
            </p:nvSpPr>
            <p:spPr>
              <a:xfrm>
                <a:off x="7813592" y="3558381"/>
                <a:ext cx="3860802" cy="1743811"/>
              </a:xfrm>
              <a:prstGeom prst="rect">
                <a:avLst/>
              </a:prstGeom>
              <a:blipFill>
                <a:blip r:embed="rId3"/>
                <a:stretch>
                  <a:fillRect/>
                </a:stretch>
              </a:blipFill>
            </p:spPr>
            <p:txBody>
              <a:bodyPr/>
              <a:lstStyle/>
              <a:p>
                <a:r>
                  <a:rPr lang="en-US">
                    <a:noFill/>
                  </a:rPr>
                  <a:t> </a:t>
                </a:r>
              </a:p>
            </p:txBody>
          </p:sp>
        </mc:Fallback>
      </mc:AlternateContent>
      <p:pic>
        <p:nvPicPr>
          <p:cNvPr id="5122" name="Picture 2" descr="Derivative of the Sigmoid function | by Arc | Towards Data ...">
            <a:extLst>
              <a:ext uri="{FF2B5EF4-FFF2-40B4-BE49-F238E27FC236}">
                <a16:creationId xmlns:a16="http://schemas.microsoft.com/office/drawing/2014/main" id="{C9D85378-532D-A45D-255B-F1CF35A5BE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04" r="5800"/>
          <a:stretch/>
        </p:blipFill>
        <p:spPr bwMode="auto">
          <a:xfrm>
            <a:off x="152400" y="3266412"/>
            <a:ext cx="7247367" cy="33148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E7F5CF-B9F0-9544-B039-66BD21D16156}"/>
              </a:ext>
            </a:extLst>
          </p:cNvPr>
          <p:cNvSpPr txBox="1"/>
          <p:nvPr/>
        </p:nvSpPr>
        <p:spPr>
          <a:xfrm>
            <a:off x="-21342" y="6482981"/>
            <a:ext cx="1261884" cy="369332"/>
          </a:xfrm>
          <a:prstGeom prst="rect">
            <a:avLst/>
          </a:prstGeom>
          <a:noFill/>
        </p:spPr>
        <p:txBody>
          <a:bodyPr wrap="none" rtlCol="0">
            <a:spAutoFit/>
          </a:bodyPr>
          <a:lstStyle/>
          <a:p>
            <a:r>
              <a:rPr lang="en-US" dirty="0">
                <a:solidFill>
                  <a:schemeClr val="tx1">
                    <a:lumMod val="50000"/>
                    <a:lumOff val="50000"/>
                  </a:schemeClr>
                </a:solidFill>
              </a:rPr>
              <a:t>Fig </a:t>
            </a:r>
            <a:r>
              <a:rPr lang="en-US" dirty="0">
                <a:solidFill>
                  <a:schemeClr val="tx1">
                    <a:lumMod val="50000"/>
                    <a:lumOff val="50000"/>
                  </a:schemeClr>
                </a:solidFill>
                <a:hlinkClick r:id="rId5">
                  <a:extLst>
                    <a:ext uri="{A12FA001-AC4F-418D-AE19-62706E023703}">
                      <ahyp:hlinkClr xmlns:ahyp="http://schemas.microsoft.com/office/drawing/2018/hyperlinkcolor" val="tx"/>
                    </a:ext>
                  </a:extLst>
                </a:hlinkClick>
              </a:rPr>
              <a:t>source</a:t>
            </a:r>
            <a:endParaRPr lang="en-US" dirty="0">
              <a:solidFill>
                <a:schemeClr val="tx1">
                  <a:lumMod val="50000"/>
                  <a:lumOff val="50000"/>
                </a:schemeClr>
              </a:solidFill>
            </a:endParaRPr>
          </a:p>
        </p:txBody>
      </p:sp>
    </p:spTree>
    <p:extLst>
      <p:ext uri="{BB962C8B-B14F-4D97-AF65-F5344CB8AC3E}">
        <p14:creationId xmlns:p14="http://schemas.microsoft.com/office/powerpoint/2010/main" val="211566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BB55-7FF2-D1FC-AC11-4E5D75AA9690}"/>
              </a:ext>
            </a:extLst>
          </p:cNvPr>
          <p:cNvSpPr>
            <a:spLocks noGrp="1"/>
          </p:cNvSpPr>
          <p:nvPr>
            <p:ph type="title"/>
          </p:nvPr>
        </p:nvSpPr>
        <p:spPr/>
        <p:txBody>
          <a:bodyPr/>
          <a:lstStyle/>
          <a:p>
            <a:r>
              <a:rPr lang="en-US" dirty="0" err="1"/>
              <a:t>ReLU</a:t>
            </a:r>
            <a:r>
              <a:rPr lang="en-US" dirty="0"/>
              <a:t> (Rectified Linear Unit) activation</a:t>
            </a:r>
          </a:p>
        </p:txBody>
      </p:sp>
      <p:sp>
        <p:nvSpPr>
          <p:cNvPr id="3" name="Content Placeholder 2">
            <a:extLst>
              <a:ext uri="{FF2B5EF4-FFF2-40B4-BE49-F238E27FC236}">
                <a16:creationId xmlns:a16="http://schemas.microsoft.com/office/drawing/2014/main" id="{9E98CCC2-C312-C30D-384E-0D93552C56F9}"/>
              </a:ext>
            </a:extLst>
          </p:cNvPr>
          <p:cNvSpPr>
            <a:spLocks noGrp="1"/>
          </p:cNvSpPr>
          <p:nvPr>
            <p:ph idx="1"/>
          </p:nvPr>
        </p:nvSpPr>
        <p:spPr/>
        <p:txBody>
          <a:bodyPr>
            <a:normAutofit/>
          </a:bodyPr>
          <a:lstStyle/>
          <a:p>
            <a:r>
              <a:rPr lang="en-US" sz="2000" dirty="0"/>
              <a:t>Maps negative values to zero; others pass through</a:t>
            </a:r>
          </a:p>
          <a:p>
            <a:r>
              <a:rPr lang="en-US" sz="2000" dirty="0"/>
              <a:t>Typical choice for internal layers in current deep networks</a:t>
            </a:r>
          </a:p>
          <a:p>
            <a:r>
              <a:rPr lang="en-US" sz="2000" dirty="0"/>
              <a:t>Results in sparse network activations, and all positive values have gradient of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AC7A1A-FD25-C8DB-9064-FB5E19B2E66F}"/>
                  </a:ext>
                </a:extLst>
              </p:cNvPr>
              <p:cNvSpPr txBox="1"/>
              <p:nvPr/>
            </p:nvSpPr>
            <p:spPr>
              <a:xfrm>
                <a:off x="7813592" y="3558381"/>
                <a:ext cx="3860802" cy="12926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max</m:t>
                      </m:r>
                      <m:r>
                        <a:rPr lang="en-US" sz="2800" b="0" i="1" smtClean="0">
                          <a:latin typeface="Cambria Math" panose="02040503050406030204" pitchFamily="18" charset="0"/>
                        </a:rPr>
                        <m:t>⁡(0, </m:t>
                      </m:r>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𝛿</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&gt;0)</m:t>
                      </m:r>
                    </m:oMath>
                  </m:oMathPara>
                </a14:m>
                <a:endParaRPr lang="en-US" sz="2800" dirty="0"/>
              </a:p>
            </p:txBody>
          </p:sp>
        </mc:Choice>
        <mc:Fallback xmlns="">
          <p:sp>
            <p:nvSpPr>
              <p:cNvPr id="5" name="TextBox 4">
                <a:extLst>
                  <a:ext uri="{FF2B5EF4-FFF2-40B4-BE49-F238E27FC236}">
                    <a16:creationId xmlns:a16="http://schemas.microsoft.com/office/drawing/2014/main" id="{74AC7A1A-FD25-C8DB-9064-FB5E19B2E66F}"/>
                  </a:ext>
                </a:extLst>
              </p:cNvPr>
              <p:cNvSpPr txBox="1">
                <a:spLocks noRot="1" noChangeAspect="1" noMove="1" noResize="1" noEditPoints="1" noAdjustHandles="1" noChangeArrowheads="1" noChangeShapeType="1" noTextEdit="1"/>
              </p:cNvSpPr>
              <p:nvPr/>
            </p:nvSpPr>
            <p:spPr>
              <a:xfrm>
                <a:off x="7813592" y="3558381"/>
                <a:ext cx="3860802" cy="1292662"/>
              </a:xfrm>
              <a:prstGeom prst="rect">
                <a:avLst/>
              </a:prstGeom>
              <a:blipFill>
                <a:blip r:embed="rId2"/>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EE7F5CF-B9F0-9544-B039-66BD21D16156}"/>
              </a:ext>
            </a:extLst>
          </p:cNvPr>
          <p:cNvSpPr txBox="1"/>
          <p:nvPr/>
        </p:nvSpPr>
        <p:spPr>
          <a:xfrm>
            <a:off x="-21342" y="6482981"/>
            <a:ext cx="1261884" cy="369332"/>
          </a:xfrm>
          <a:prstGeom prst="rect">
            <a:avLst/>
          </a:prstGeom>
          <a:noFill/>
        </p:spPr>
        <p:txBody>
          <a:bodyPr wrap="none" rtlCol="0">
            <a:spAutoFit/>
          </a:bodyPr>
          <a:lstStyle/>
          <a:p>
            <a:r>
              <a:rPr lang="en-US" dirty="0">
                <a:solidFill>
                  <a:schemeClr val="tx1">
                    <a:lumMod val="50000"/>
                    <a:lumOff val="50000"/>
                  </a:schemeClr>
                </a:solidFill>
              </a:rPr>
              <a:t>Fig </a:t>
            </a:r>
            <a:r>
              <a:rPr lang="en-US" dirty="0">
                <a:solidFill>
                  <a:schemeClr val="tx1">
                    <a:lumMod val="50000"/>
                    <a:lumOff val="50000"/>
                  </a:schemeClr>
                </a:solidFill>
                <a:hlinkClick r:id="rId3">
                  <a:extLst>
                    <a:ext uri="{A12FA001-AC4F-418D-AE19-62706E023703}">
                      <ahyp:hlinkClr xmlns:ahyp="http://schemas.microsoft.com/office/drawing/2018/hyperlinkcolor" val="tx"/>
                    </a:ext>
                  </a:extLst>
                </a:hlinkClick>
              </a:rPr>
              <a:t>source</a:t>
            </a:r>
            <a:endParaRPr lang="en-US" dirty="0">
              <a:solidFill>
                <a:schemeClr val="tx1">
                  <a:lumMod val="50000"/>
                  <a:lumOff val="50000"/>
                </a:schemeClr>
              </a:solidFill>
            </a:endParaRPr>
          </a:p>
        </p:txBody>
      </p:sp>
      <p:pic>
        <p:nvPicPr>
          <p:cNvPr id="4" name="Picture 4">
            <a:extLst>
              <a:ext uri="{FF2B5EF4-FFF2-40B4-BE49-F238E27FC236}">
                <a16:creationId xmlns:a16="http://schemas.microsoft.com/office/drawing/2014/main" id="{AD316B77-FA0F-A683-7643-0B16A94E82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05"/>
          <a:stretch/>
        </p:blipFill>
        <p:spPr bwMode="auto">
          <a:xfrm>
            <a:off x="280882" y="2727823"/>
            <a:ext cx="7532710" cy="345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23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ECE8-DFEE-5450-BB23-13B8CB2DEF9C}"/>
              </a:ext>
            </a:extLst>
          </p:cNvPr>
          <p:cNvSpPr>
            <a:spLocks noGrp="1"/>
          </p:cNvSpPr>
          <p:nvPr>
            <p:ph type="title"/>
          </p:nvPr>
        </p:nvSpPr>
        <p:spPr/>
        <p:txBody>
          <a:bodyPr/>
          <a:lstStyle/>
          <a:p>
            <a:r>
              <a:rPr lang="en-US" dirty="0"/>
              <a:t>MLP Architectures: Hidden Layers and Nodes</a:t>
            </a:r>
          </a:p>
        </p:txBody>
      </p:sp>
      <p:sp>
        <p:nvSpPr>
          <p:cNvPr id="3" name="Content Placeholder 2">
            <a:extLst>
              <a:ext uri="{FF2B5EF4-FFF2-40B4-BE49-F238E27FC236}">
                <a16:creationId xmlns:a16="http://schemas.microsoft.com/office/drawing/2014/main" id="{E04D9388-EE3D-5E07-6142-C2C5CD158BDA}"/>
              </a:ext>
            </a:extLst>
          </p:cNvPr>
          <p:cNvSpPr>
            <a:spLocks noGrp="1"/>
          </p:cNvSpPr>
          <p:nvPr>
            <p:ph idx="1"/>
          </p:nvPr>
        </p:nvSpPr>
        <p:spPr/>
        <p:txBody>
          <a:bodyPr>
            <a:normAutofit fontScale="70000" lnSpcReduction="20000"/>
          </a:bodyPr>
          <a:lstStyle/>
          <a:p>
            <a:endParaRPr lang="en-US" dirty="0"/>
          </a:p>
          <a:p>
            <a:r>
              <a:rPr lang="en-US" dirty="0"/>
              <a:t>Number of internal (“hidden”) layers</a:t>
            </a:r>
          </a:p>
          <a:p>
            <a:pPr lvl="1"/>
            <a:r>
              <a:rPr lang="en-US" dirty="0"/>
              <a:t>Without hidden layers, neural networks (a.k.a. perceptron or linear logistic regressor) can fit linear decision boundaries</a:t>
            </a:r>
          </a:p>
          <a:p>
            <a:pPr lvl="1"/>
            <a:r>
              <a:rPr lang="en-US" dirty="0"/>
              <a:t>With enough nodes in one hidden layer, any Boolean function can be fit but the number of nodes required grows exponentially in the worst case (because the nodes can enumerate all joint combinations)</a:t>
            </a:r>
          </a:p>
          <a:p>
            <a:pPr lvl="1"/>
            <a:r>
              <a:rPr lang="en-US" dirty="0"/>
              <a:t>Every bounded continuous function can be approximated with one hidden sigmoid layer and one linear output layer</a:t>
            </a:r>
          </a:p>
          <a:p>
            <a:pPr lvl="1"/>
            <a:r>
              <a:rPr lang="en-US" dirty="0"/>
              <a:t>Any function can be approximated to arbitrary accuracy by a network with two hidden layers with sigmoid activation (</a:t>
            </a:r>
            <a:r>
              <a:rPr lang="en-US" dirty="0" err="1"/>
              <a:t>Cybenko</a:t>
            </a:r>
            <a:r>
              <a:rPr lang="en-US" dirty="0"/>
              <a:t> 1988)</a:t>
            </a:r>
          </a:p>
          <a:p>
            <a:pPr lvl="1"/>
            <a:r>
              <a:rPr lang="en-US" dirty="0"/>
              <a:t>Does it ever make sense to have more than two internal layers? </a:t>
            </a:r>
            <a:endParaRPr lang="en-US" b="1" dirty="0">
              <a:solidFill>
                <a:srgbClr val="FF0000"/>
              </a:solidFill>
            </a:endParaRPr>
          </a:p>
          <a:p>
            <a:pPr marL="457200" lvl="1" indent="0">
              <a:buNone/>
            </a:pPr>
            <a:endParaRPr lang="en-US" dirty="0"/>
          </a:p>
          <a:p>
            <a:r>
              <a:rPr lang="en-US" dirty="0"/>
              <a:t>Number of nodes per hidden layer (often called the “width”)</a:t>
            </a:r>
          </a:p>
          <a:p>
            <a:pPr lvl="1"/>
            <a:r>
              <a:rPr lang="en-US" dirty="0"/>
              <a:t>More nodes means more representational power and more parameters</a:t>
            </a:r>
          </a:p>
          <a:p>
            <a:endParaRPr lang="en-US" dirty="0"/>
          </a:p>
          <a:p>
            <a:r>
              <a:rPr lang="en-US" dirty="0"/>
              <a:t>Each layer has an activation function</a:t>
            </a:r>
          </a:p>
          <a:p>
            <a:endParaRPr lang="en-US" dirty="0"/>
          </a:p>
        </p:txBody>
      </p:sp>
    </p:spTree>
    <p:extLst>
      <p:ext uri="{BB962C8B-B14F-4D97-AF65-F5344CB8AC3E}">
        <p14:creationId xmlns:p14="http://schemas.microsoft.com/office/powerpoint/2010/main" val="251981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1F9A-140A-650E-01CF-1E97015E2730}"/>
              </a:ext>
            </a:extLst>
          </p:cNvPr>
          <p:cNvSpPr>
            <a:spLocks noGrp="1"/>
          </p:cNvSpPr>
          <p:nvPr>
            <p:ph type="title"/>
          </p:nvPr>
        </p:nvSpPr>
        <p:spPr/>
        <p:txBody>
          <a:bodyPr/>
          <a:lstStyle/>
          <a:p>
            <a:r>
              <a:rPr lang="en-US" dirty="0"/>
              <a:t>Application Example: Backgammon (1992)</a:t>
            </a:r>
          </a:p>
        </p:txBody>
      </p:sp>
      <p:sp>
        <p:nvSpPr>
          <p:cNvPr id="3" name="Content Placeholder 2">
            <a:extLst>
              <a:ext uri="{FF2B5EF4-FFF2-40B4-BE49-F238E27FC236}">
                <a16:creationId xmlns:a16="http://schemas.microsoft.com/office/drawing/2014/main" id="{5645D4C5-CD23-3D05-33EC-9649B4A45F67}"/>
              </a:ext>
            </a:extLst>
          </p:cNvPr>
          <p:cNvSpPr>
            <a:spLocks noGrp="1"/>
          </p:cNvSpPr>
          <p:nvPr>
            <p:ph idx="1"/>
          </p:nvPr>
        </p:nvSpPr>
        <p:spPr>
          <a:xfrm>
            <a:off x="427387" y="952500"/>
            <a:ext cx="4648200" cy="3026816"/>
          </a:xfrm>
        </p:spPr>
        <p:txBody>
          <a:bodyPr>
            <a:normAutofit fontScale="62500" lnSpcReduction="20000"/>
          </a:bodyPr>
          <a:lstStyle/>
          <a:p>
            <a:r>
              <a:rPr lang="en-US" dirty="0"/>
              <a:t>198 inputs: how many pieces on each space</a:t>
            </a:r>
          </a:p>
          <a:p>
            <a:pPr lvl="1"/>
            <a:r>
              <a:rPr lang="en-US" dirty="0"/>
              <a:t>Later versions had expert-defined features</a:t>
            </a:r>
          </a:p>
          <a:p>
            <a:r>
              <a:rPr lang="en-US" dirty="0"/>
              <a:t>1 internal FC layer with sigmoid activation</a:t>
            </a:r>
          </a:p>
          <a:p>
            <a:r>
              <a:rPr lang="en-US" dirty="0"/>
              <a:t>Reinforcement learning: reward is evaluation of game position or result</a:t>
            </a:r>
          </a:p>
          <a:p>
            <a:r>
              <a:rPr lang="en-US" dirty="0"/>
              <a:t>Network competed well with world experts, demonstrating power of ML</a:t>
            </a:r>
          </a:p>
        </p:txBody>
      </p:sp>
      <p:pic>
        <p:nvPicPr>
          <p:cNvPr id="7172" name="Picture 4">
            <a:extLst>
              <a:ext uri="{FF2B5EF4-FFF2-40B4-BE49-F238E27FC236}">
                <a16:creationId xmlns:a16="http://schemas.microsoft.com/office/drawing/2014/main" id="{2A2208E8-1E12-8060-F76C-7B86E5BB1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63648"/>
            <a:ext cx="4970812" cy="277575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2EFFFBAC-D823-3002-D1CF-FE616480A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916" y="3940079"/>
            <a:ext cx="4343400" cy="2488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2039AA-19DB-CFB5-D732-87C5B098226B}"/>
              </a:ext>
            </a:extLst>
          </p:cNvPr>
          <p:cNvSpPr txBox="1"/>
          <p:nvPr/>
        </p:nvSpPr>
        <p:spPr>
          <a:xfrm>
            <a:off x="5896673" y="6488668"/>
            <a:ext cx="4455066" cy="369332"/>
          </a:xfrm>
          <a:prstGeom prst="rect">
            <a:avLst/>
          </a:prstGeom>
          <a:noFill/>
        </p:spPr>
        <p:txBody>
          <a:bodyPr wrap="none" rtlCol="0">
            <a:spAutoFit/>
          </a:bodyPr>
          <a:lstStyle/>
          <a:p>
            <a:r>
              <a:rPr lang="en-US"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https://en.wikipedia.org/wiki/TD-Gammon</a:t>
            </a:r>
            <a:r>
              <a:rPr lang="en-US" dirty="0">
                <a:solidFill>
                  <a:schemeClr val="tx1">
                    <a:lumMod val="50000"/>
                    <a:lumOff val="50000"/>
                  </a:schemeClr>
                </a:solidFill>
              </a:rPr>
              <a:t> </a:t>
            </a:r>
          </a:p>
        </p:txBody>
      </p:sp>
      <p:sp>
        <p:nvSpPr>
          <p:cNvPr id="6" name="TextBox 5">
            <a:extLst>
              <a:ext uri="{FF2B5EF4-FFF2-40B4-BE49-F238E27FC236}">
                <a16:creationId xmlns:a16="http://schemas.microsoft.com/office/drawing/2014/main" id="{01F569B0-D658-FA87-AB19-5526630C4488}"/>
              </a:ext>
            </a:extLst>
          </p:cNvPr>
          <p:cNvSpPr txBox="1"/>
          <p:nvPr/>
        </p:nvSpPr>
        <p:spPr>
          <a:xfrm>
            <a:off x="10472195" y="6488668"/>
            <a:ext cx="1470337" cy="369332"/>
          </a:xfrm>
          <a:prstGeom prst="rect">
            <a:avLst/>
          </a:prstGeom>
          <a:noFill/>
        </p:spPr>
        <p:txBody>
          <a:bodyPr wrap="square">
            <a:spAutoFit/>
          </a:bodyPr>
          <a:lstStyle/>
          <a:p>
            <a:r>
              <a:rPr lang="en-US" dirty="0">
                <a:solidFill>
                  <a:schemeClr val="tx1">
                    <a:lumMod val="50000"/>
                    <a:lumOff val="50000"/>
                  </a:schemeClr>
                </a:solidFill>
              </a:rPr>
              <a:t>Fig </a:t>
            </a:r>
            <a:r>
              <a:rPr lang="en-US" dirty="0">
                <a:solidFill>
                  <a:schemeClr val="tx1">
                    <a:lumMod val="50000"/>
                    <a:lumOff val="50000"/>
                  </a:schemeClr>
                </a:solidFill>
                <a:hlinkClick r:id="rId5">
                  <a:extLst>
                    <a:ext uri="{A12FA001-AC4F-418D-AE19-62706E023703}">
                      <ahyp:hlinkClr xmlns:ahyp="http://schemas.microsoft.com/office/drawing/2018/hyperlinkcolor" val="tx"/>
                    </a:ext>
                  </a:extLst>
                </a:hlinkClick>
              </a:rPr>
              <a:t>source</a:t>
            </a:r>
            <a:endParaRPr lang="en-US" dirty="0">
              <a:solidFill>
                <a:schemeClr val="tx1">
                  <a:lumMod val="50000"/>
                  <a:lumOff val="50000"/>
                </a:schemeClr>
              </a:solidFill>
            </a:endParaRPr>
          </a:p>
        </p:txBody>
      </p:sp>
      <p:pic>
        <p:nvPicPr>
          <p:cNvPr id="7" name="Picture 6">
            <a:extLst>
              <a:ext uri="{FF2B5EF4-FFF2-40B4-BE49-F238E27FC236}">
                <a16:creationId xmlns:a16="http://schemas.microsoft.com/office/drawing/2014/main" id="{A6AA3D21-4C66-9E95-E631-32CCDB1B12A2}"/>
              </a:ext>
            </a:extLst>
          </p:cNvPr>
          <p:cNvPicPr>
            <a:picLocks noChangeAspect="1"/>
          </p:cNvPicPr>
          <p:nvPr/>
        </p:nvPicPr>
        <p:blipFill>
          <a:blip r:embed="rId6"/>
          <a:stretch>
            <a:fillRect/>
          </a:stretch>
        </p:blipFill>
        <p:spPr>
          <a:xfrm>
            <a:off x="167118" y="4017416"/>
            <a:ext cx="5729555" cy="2357124"/>
          </a:xfrm>
          <a:prstGeom prst="rect">
            <a:avLst/>
          </a:prstGeom>
        </p:spPr>
      </p:pic>
    </p:spTree>
    <p:extLst>
      <p:ext uri="{BB962C8B-B14F-4D97-AF65-F5344CB8AC3E}">
        <p14:creationId xmlns:p14="http://schemas.microsoft.com/office/powerpoint/2010/main" val="64277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B5DA7-5CF9-B922-3110-8459F420E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8537F-2D86-081E-F818-44DDF850BE01}"/>
              </a:ext>
            </a:extLst>
          </p:cNvPr>
          <p:cNvSpPr>
            <a:spLocks noGrp="1"/>
          </p:cNvSpPr>
          <p:nvPr>
            <p:ph type="title"/>
          </p:nvPr>
        </p:nvSpPr>
        <p:spPr/>
        <p:txBody>
          <a:bodyPr/>
          <a:lstStyle/>
          <a:p>
            <a:r>
              <a:rPr lang="en-US" dirty="0"/>
              <a:t>Q1-Q3</a:t>
            </a:r>
          </a:p>
        </p:txBody>
      </p:sp>
      <p:sp>
        <p:nvSpPr>
          <p:cNvPr id="3" name="Content Placeholder 2">
            <a:extLst>
              <a:ext uri="{FF2B5EF4-FFF2-40B4-BE49-F238E27FC236}">
                <a16:creationId xmlns:a16="http://schemas.microsoft.com/office/drawing/2014/main" id="{5D10D2A6-F349-D4D6-40A9-3290796250AE}"/>
              </a:ext>
            </a:extLst>
          </p:cNvPr>
          <p:cNvSpPr>
            <a:spLocks noGrp="1"/>
          </p:cNvSpPr>
          <p:nvPr>
            <p:ph idx="1"/>
          </p:nvPr>
        </p:nvSpPr>
        <p:spPr/>
        <p:txBody>
          <a:bodyPr/>
          <a:lstStyle/>
          <a:p>
            <a:pPr marL="0" indent="0" algn="ctr">
              <a:buNone/>
            </a:pPr>
            <a:r>
              <a:rPr lang="en-US" dirty="0">
                <a:solidFill>
                  <a:srgbClr val="062C33"/>
                </a:solidFill>
                <a:latin typeface="Ubuntu" panose="020B0504030602030204" pitchFamily="34" charset="0"/>
                <a:hlinkClick r:id="rId3"/>
              </a:rPr>
              <a:t>https://tinyurl.com/441AML-L15</a:t>
            </a:r>
            <a:r>
              <a:rPr lang="en-US" dirty="0">
                <a:solidFill>
                  <a:srgbClr val="062C33"/>
                </a:solidFill>
                <a:latin typeface="Ubuntu" panose="020B0504030602030204" pitchFamily="34" charset="0"/>
              </a:rPr>
              <a:t> </a:t>
            </a:r>
            <a:endParaRPr lang="en-US" dirty="0"/>
          </a:p>
        </p:txBody>
      </p:sp>
      <p:pic>
        <p:nvPicPr>
          <p:cNvPr id="6" name="Picture 5" descr="A qr code with black squares&#10;&#10;AI-generated content may be incorrect.">
            <a:extLst>
              <a:ext uri="{FF2B5EF4-FFF2-40B4-BE49-F238E27FC236}">
                <a16:creationId xmlns:a16="http://schemas.microsoft.com/office/drawing/2014/main" id="{582DCD20-5190-7DD3-C77A-F9F21D049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438400"/>
            <a:ext cx="3429000" cy="3429000"/>
          </a:xfrm>
          <a:prstGeom prst="rect">
            <a:avLst/>
          </a:prstGeom>
        </p:spPr>
      </p:pic>
    </p:spTree>
    <p:extLst>
      <p:ext uri="{BB962C8B-B14F-4D97-AF65-F5344CB8AC3E}">
        <p14:creationId xmlns:p14="http://schemas.microsoft.com/office/powerpoint/2010/main" val="380547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914400"/>
            <a:ext cx="8915400" cy="5257800"/>
          </a:xfrm>
        </p:spPr>
        <p:txBody>
          <a:bodyPr/>
          <a:lstStyle/>
          <a:p>
            <a:pPr marL="457200" indent="-457200">
              <a:buFont typeface="Arial"/>
              <a:buChar char="•"/>
            </a:pPr>
            <a:r>
              <a:rPr lang="en-US" sz="2400" dirty="0"/>
              <a:t>Find network weights to minimize the </a:t>
            </a:r>
            <a:r>
              <a:rPr lang="en-US" sz="2400" i="1" dirty="0"/>
              <a:t>training error</a:t>
            </a:r>
            <a:r>
              <a:rPr lang="en-US" sz="2400" dirty="0"/>
              <a:t> between true and estimated labels of training examples, e.g.:</a:t>
            </a:r>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r>
              <a:rPr lang="en-US" sz="2400" dirty="0"/>
              <a:t>Update weights by </a:t>
            </a:r>
            <a:r>
              <a:rPr lang="en-US" sz="2400" b="1" dirty="0"/>
              <a:t>gradient descent:</a:t>
            </a:r>
          </a:p>
          <a:p>
            <a:pPr marL="457200" indent="-457200">
              <a:buFont typeface="Arial"/>
              <a:buChar char="•"/>
            </a:pPr>
            <a:endParaRPr lang="en-US" sz="2400" dirty="0"/>
          </a:p>
          <a:p>
            <a:pPr marL="457200" indent="-457200">
              <a:buFont typeface="Arial"/>
              <a:buChar char="•"/>
            </a:pPr>
            <a:r>
              <a:rPr lang="en-US" sz="2400" b="1" dirty="0"/>
              <a:t>Back-propagation: </a:t>
            </a:r>
            <a:r>
              <a:rPr lang="en-US" sz="2400" dirty="0"/>
              <a:t>gradients are computed in the direction from output to input layers and combined using chain rule</a:t>
            </a:r>
          </a:p>
          <a:p>
            <a:pPr marL="457200" indent="-457200">
              <a:buFont typeface="Arial"/>
              <a:buChar char="•"/>
            </a:pPr>
            <a:r>
              <a:rPr lang="en-US" sz="2400" b="1" dirty="0"/>
              <a:t>Stochastic gradient descent: </a:t>
            </a:r>
            <a:r>
              <a:rPr lang="en-US" sz="2400" dirty="0"/>
              <a:t>compute the weight update w.r.t. a small batch of examples at a time, cycle through training examples in random order in multiple epochs</a:t>
            </a:r>
          </a:p>
          <a:p>
            <a:pPr marL="457200" indent="-457200">
              <a:buFont typeface="Arial"/>
              <a:buChar char="•"/>
            </a:pPr>
            <a:endParaRPr lang="en-US" sz="2400" b="1" i="1" dirty="0"/>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endParaRPr lang="en-US" sz="2400" dirty="0"/>
          </a:p>
          <a:p>
            <a:pPr marL="457200" indent="-457200">
              <a:buFont typeface="Arial"/>
              <a:buChar char="•"/>
            </a:pPr>
            <a:endParaRPr lang="en-US" sz="2400" dirty="0"/>
          </a:p>
        </p:txBody>
      </p:sp>
      <p:graphicFrame>
        <p:nvGraphicFramePr>
          <p:cNvPr id="6" name="Object 5"/>
          <p:cNvGraphicFramePr>
            <a:graphicFrameLocks noChangeAspect="1"/>
          </p:cNvGraphicFramePr>
          <p:nvPr/>
        </p:nvGraphicFramePr>
        <p:xfrm>
          <a:off x="7631112" y="2819401"/>
          <a:ext cx="2046288" cy="835025"/>
        </p:xfrm>
        <a:graphic>
          <a:graphicData uri="http://schemas.openxmlformats.org/presentationml/2006/ole">
            <mc:AlternateContent xmlns:mc="http://schemas.openxmlformats.org/markup-compatibility/2006">
              <mc:Choice xmlns:v="urn:schemas-microsoft-com:vml" Requires="v">
                <p:oleObj name="Equation" r:id="rId2" imgW="965160" imgH="393480" progId="Equation.3">
                  <p:embed/>
                </p:oleObj>
              </mc:Choice>
              <mc:Fallback>
                <p:oleObj name="Equation" r:id="rId2" imgW="965160" imgH="393480" progId="Equation.3">
                  <p:embed/>
                  <p:pic>
                    <p:nvPicPr>
                      <p:cNvPr id="6" name="Object 5"/>
                      <p:cNvPicPr>
                        <a:picLocks noChangeAspect="1" noChangeArrowheads="1"/>
                      </p:cNvPicPr>
                      <p:nvPr/>
                    </p:nvPicPr>
                    <p:blipFill>
                      <a:blip r:embed="rId3"/>
                      <a:srcRect/>
                      <a:stretch>
                        <a:fillRect/>
                      </a:stretch>
                    </p:blipFill>
                    <p:spPr bwMode="auto">
                      <a:xfrm>
                        <a:off x="7631112" y="2819401"/>
                        <a:ext cx="2046288"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8" name="Title 1"/>
          <p:cNvSpPr>
            <a:spLocks noGrp="1"/>
          </p:cNvSpPr>
          <p:nvPr>
            <p:ph type="title"/>
          </p:nvPr>
        </p:nvSpPr>
        <p:spPr>
          <a:xfrm>
            <a:off x="1981200" y="-152400"/>
            <a:ext cx="8229600" cy="1143000"/>
          </a:xfrm>
        </p:spPr>
        <p:txBody>
          <a:bodyPr/>
          <a:lstStyle/>
          <a:p>
            <a:r>
              <a:rPr lang="en-US" sz="3600" dirty="0"/>
              <a:t>Training of multi-layer networks</a:t>
            </a:r>
          </a:p>
        </p:txBody>
      </p:sp>
      <p:graphicFrame>
        <p:nvGraphicFramePr>
          <p:cNvPr id="9" name="Object 8"/>
          <p:cNvGraphicFramePr>
            <a:graphicFrameLocks noChangeAspect="1"/>
          </p:cNvGraphicFramePr>
          <p:nvPr/>
        </p:nvGraphicFramePr>
        <p:xfrm>
          <a:off x="4775201" y="1816101"/>
          <a:ext cx="3095625" cy="969963"/>
        </p:xfrm>
        <a:graphic>
          <a:graphicData uri="http://schemas.openxmlformats.org/presentationml/2006/ole">
            <mc:AlternateContent xmlns:mc="http://schemas.openxmlformats.org/markup-compatibility/2006">
              <mc:Choice xmlns:v="urn:schemas-microsoft-com:vml" Requires="v">
                <p:oleObj name="Equation" r:id="rId4" imgW="1460500" imgH="457200" progId="Equation.3">
                  <p:embed/>
                </p:oleObj>
              </mc:Choice>
              <mc:Fallback>
                <p:oleObj name="Equation" r:id="rId4" imgW="1460500" imgH="457200" progId="Equation.3">
                  <p:embed/>
                  <p:pic>
                    <p:nvPicPr>
                      <p:cNvPr id="9" name="Object 8"/>
                      <p:cNvPicPr>
                        <a:picLocks noChangeAspect="1" noChangeArrowheads="1"/>
                      </p:cNvPicPr>
                      <p:nvPr/>
                    </p:nvPicPr>
                    <p:blipFill>
                      <a:blip r:embed="rId5"/>
                      <a:srcRect/>
                      <a:stretch>
                        <a:fillRect/>
                      </a:stretch>
                    </p:blipFill>
                    <p:spPr bwMode="auto">
                      <a:xfrm>
                        <a:off x="4775201" y="1816101"/>
                        <a:ext cx="3095625" cy="969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9524738" y="6596390"/>
            <a:ext cx="1143262" cy="261610"/>
          </a:xfrm>
          <a:prstGeom prst="rect">
            <a:avLst/>
          </a:prstGeom>
          <a:noFill/>
        </p:spPr>
        <p:txBody>
          <a:bodyPr wrap="none" rtlCol="0">
            <a:spAutoFit/>
          </a:bodyPr>
          <a:lstStyle/>
          <a:p>
            <a:r>
              <a:rPr lang="en-US" sz="1100" dirty="0">
                <a:solidFill>
                  <a:schemeClr val="bg1">
                    <a:lumMod val="50000"/>
                  </a:schemeClr>
                </a:solidFill>
              </a:rPr>
              <a:t>Slide: Lazebnik</a:t>
            </a:r>
          </a:p>
        </p:txBody>
      </p:sp>
    </p:spTree>
    <p:extLst>
      <p:ext uri="{BB962C8B-B14F-4D97-AF65-F5344CB8AC3E}">
        <p14:creationId xmlns:p14="http://schemas.microsoft.com/office/powerpoint/2010/main" val="880041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0897-365C-202C-46F2-BF358566A670}"/>
              </a:ext>
            </a:extLst>
          </p:cNvPr>
          <p:cNvSpPr>
            <a:spLocks noGrp="1"/>
          </p:cNvSpPr>
          <p:nvPr>
            <p:ph type="title"/>
          </p:nvPr>
        </p:nvSpPr>
        <p:spPr/>
        <p:txBody>
          <a:bodyPr/>
          <a:lstStyle/>
          <a:p>
            <a:r>
              <a:rPr lang="en-US" dirty="0"/>
              <a:t>Backpropagation</a:t>
            </a:r>
          </a:p>
        </p:txBody>
      </p:sp>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2E316006-472F-EF7A-731F-37F2A112B7B1}"/>
                  </a:ext>
                </a:extLst>
              </p:cNvPr>
              <p:cNvSpPr/>
              <p:nvPr/>
            </p:nvSpPr>
            <p:spPr>
              <a:xfrm>
                <a:off x="1524000" y="1752600"/>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𝑥</m:t>
                      </m:r>
                      <m:r>
                        <a:rPr lang="en-US" sz="3200" b="0" i="1" baseline="-25000" dirty="0" smtClean="0">
                          <a:solidFill>
                            <a:sysClr val="windowText" lastClr="000000"/>
                          </a:solidFill>
                          <a:latin typeface="Cambria Math" panose="02040503050406030204" pitchFamily="18" charset="0"/>
                        </a:rPr>
                        <m:t>1</m:t>
                      </m:r>
                    </m:oMath>
                  </m:oMathPara>
                </a14:m>
                <a:endParaRPr lang="en-US" sz="3200" baseline="-25000" dirty="0">
                  <a:solidFill>
                    <a:sysClr val="windowText" lastClr="000000"/>
                  </a:solidFill>
                </a:endParaRPr>
              </a:p>
            </p:txBody>
          </p:sp>
        </mc:Choice>
        <mc:Fallback>
          <p:sp>
            <p:nvSpPr>
              <p:cNvPr id="4" name="Oval 3">
                <a:extLst>
                  <a:ext uri="{FF2B5EF4-FFF2-40B4-BE49-F238E27FC236}">
                    <a16:creationId xmlns:a16="http://schemas.microsoft.com/office/drawing/2014/main" id="{2E316006-472F-EF7A-731F-37F2A112B7B1}"/>
                  </a:ext>
                </a:extLst>
              </p:cNvPr>
              <p:cNvSpPr>
                <a:spLocks noRot="1" noChangeAspect="1" noMove="1" noResize="1" noEditPoints="1" noAdjustHandles="1" noChangeArrowheads="1" noChangeShapeType="1" noTextEdit="1"/>
              </p:cNvSpPr>
              <p:nvPr/>
            </p:nvSpPr>
            <p:spPr>
              <a:xfrm>
                <a:off x="1524000" y="1752600"/>
                <a:ext cx="685800" cy="68580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631CEDEC-DDED-8F83-9CC6-75BF2BB6FE30}"/>
                  </a:ext>
                </a:extLst>
              </p:cNvPr>
              <p:cNvSpPr/>
              <p:nvPr/>
            </p:nvSpPr>
            <p:spPr>
              <a:xfrm>
                <a:off x="7162800" y="2103783"/>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𝑓</m:t>
                      </m:r>
                    </m:oMath>
                  </m:oMathPara>
                </a14:m>
                <a:endParaRPr lang="en-US" sz="3200" dirty="0">
                  <a:solidFill>
                    <a:sysClr val="windowText" lastClr="000000"/>
                  </a:solidFill>
                </a:endParaRPr>
              </a:p>
            </p:txBody>
          </p:sp>
        </mc:Choice>
        <mc:Fallback>
          <p:sp>
            <p:nvSpPr>
              <p:cNvPr id="5" name="Oval 4">
                <a:extLst>
                  <a:ext uri="{FF2B5EF4-FFF2-40B4-BE49-F238E27FC236}">
                    <a16:creationId xmlns:a16="http://schemas.microsoft.com/office/drawing/2014/main" id="{631CEDEC-DDED-8F83-9CC6-75BF2BB6FE30}"/>
                  </a:ext>
                </a:extLst>
              </p:cNvPr>
              <p:cNvSpPr>
                <a:spLocks noRot="1" noChangeAspect="1" noMove="1" noResize="1" noEditPoints="1" noAdjustHandles="1" noChangeArrowheads="1" noChangeShapeType="1" noTextEdit="1"/>
              </p:cNvSpPr>
              <p:nvPr/>
            </p:nvSpPr>
            <p:spPr>
              <a:xfrm>
                <a:off x="7162800" y="2103783"/>
                <a:ext cx="685800" cy="685800"/>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A061CEBC-8D81-DD99-C11F-7ABC34A76086}"/>
                  </a:ext>
                </a:extLst>
              </p:cNvPr>
              <p:cNvSpPr/>
              <p:nvPr/>
            </p:nvSpPr>
            <p:spPr>
              <a:xfrm>
                <a:off x="1524000" y="2789583"/>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𝑥</m:t>
                      </m:r>
                      <m:r>
                        <a:rPr lang="en-US" sz="3200" b="0" i="1" baseline="-25000" dirty="0" smtClean="0">
                          <a:solidFill>
                            <a:sysClr val="windowText" lastClr="000000"/>
                          </a:solidFill>
                          <a:latin typeface="Cambria Math" panose="02040503050406030204" pitchFamily="18" charset="0"/>
                        </a:rPr>
                        <m:t>2</m:t>
                      </m:r>
                    </m:oMath>
                  </m:oMathPara>
                </a14:m>
                <a:endParaRPr lang="en-US" sz="3200" baseline="-25000" dirty="0">
                  <a:solidFill>
                    <a:sysClr val="windowText" lastClr="000000"/>
                  </a:solidFill>
                </a:endParaRPr>
              </a:p>
            </p:txBody>
          </p:sp>
        </mc:Choice>
        <mc:Fallback>
          <p:sp>
            <p:nvSpPr>
              <p:cNvPr id="6" name="Oval 5">
                <a:extLst>
                  <a:ext uri="{FF2B5EF4-FFF2-40B4-BE49-F238E27FC236}">
                    <a16:creationId xmlns:a16="http://schemas.microsoft.com/office/drawing/2014/main" id="{A061CEBC-8D81-DD99-C11F-7ABC34A76086}"/>
                  </a:ext>
                </a:extLst>
              </p:cNvPr>
              <p:cNvSpPr>
                <a:spLocks noRot="1" noChangeAspect="1" noMove="1" noResize="1" noEditPoints="1" noAdjustHandles="1" noChangeArrowheads="1" noChangeShapeType="1" noTextEdit="1"/>
              </p:cNvSpPr>
              <p:nvPr/>
            </p:nvSpPr>
            <p:spPr>
              <a:xfrm>
                <a:off x="1524000" y="2789583"/>
                <a:ext cx="685800" cy="68580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AFDA8396-A3BD-0956-D59A-F6EF2F5020B6}"/>
                  </a:ext>
                </a:extLst>
              </p:cNvPr>
              <p:cNvSpPr/>
              <p:nvPr/>
            </p:nvSpPr>
            <p:spPr>
              <a:xfrm>
                <a:off x="9906000" y="2103783"/>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200" b="0" i="1" dirty="0" smtClean="0">
                          <a:solidFill>
                            <a:sysClr val="windowText" lastClr="000000"/>
                          </a:solidFill>
                          <a:latin typeface="Cambria Math" panose="02040503050406030204" pitchFamily="18" charset="0"/>
                        </a:rPr>
                        <m:t>y</m:t>
                      </m:r>
                    </m:oMath>
                  </m:oMathPara>
                </a14:m>
                <a:endParaRPr lang="en-US" sz="3200" dirty="0">
                  <a:solidFill>
                    <a:sysClr val="windowText" lastClr="000000"/>
                  </a:solidFill>
                </a:endParaRPr>
              </a:p>
            </p:txBody>
          </p:sp>
        </mc:Choice>
        <mc:Fallback>
          <p:sp>
            <p:nvSpPr>
              <p:cNvPr id="7" name="Oval 6">
                <a:extLst>
                  <a:ext uri="{FF2B5EF4-FFF2-40B4-BE49-F238E27FC236}">
                    <a16:creationId xmlns:a16="http://schemas.microsoft.com/office/drawing/2014/main" id="{AFDA8396-A3BD-0956-D59A-F6EF2F5020B6}"/>
                  </a:ext>
                </a:extLst>
              </p:cNvPr>
              <p:cNvSpPr>
                <a:spLocks noRot="1" noChangeAspect="1" noMove="1" noResize="1" noEditPoints="1" noAdjustHandles="1" noChangeArrowheads="1" noChangeShapeType="1" noTextEdit="1"/>
              </p:cNvSpPr>
              <p:nvPr/>
            </p:nvSpPr>
            <p:spPr>
              <a:xfrm>
                <a:off x="9906000" y="2103783"/>
                <a:ext cx="685800" cy="685800"/>
              </a:xfrm>
              <a:prstGeom prst="ellipse">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670B142-BDBC-5A0B-FFAE-8AFD3E586822}"/>
              </a:ext>
            </a:extLst>
          </p:cNvPr>
          <p:cNvSpPr txBox="1"/>
          <p:nvPr/>
        </p:nvSpPr>
        <p:spPr>
          <a:xfrm>
            <a:off x="9833113" y="1563001"/>
            <a:ext cx="774571" cy="369332"/>
          </a:xfrm>
          <a:prstGeom prst="rect">
            <a:avLst/>
          </a:prstGeom>
          <a:noFill/>
        </p:spPr>
        <p:txBody>
          <a:bodyPr wrap="none" rtlCol="0">
            <a:spAutoFit/>
          </a:bodyPr>
          <a:lstStyle/>
          <a:p>
            <a:r>
              <a:rPr lang="en-US" dirty="0"/>
              <a:t>target</a:t>
            </a:r>
          </a:p>
        </p:txBody>
      </p:sp>
      <p:sp>
        <p:nvSpPr>
          <p:cNvPr id="9" name="TextBox 8">
            <a:extLst>
              <a:ext uri="{FF2B5EF4-FFF2-40B4-BE49-F238E27FC236}">
                <a16:creationId xmlns:a16="http://schemas.microsoft.com/office/drawing/2014/main" id="{F775BE67-5614-232F-60FA-35B6D70A12E4}"/>
              </a:ext>
            </a:extLst>
          </p:cNvPr>
          <p:cNvSpPr txBox="1"/>
          <p:nvPr/>
        </p:nvSpPr>
        <p:spPr>
          <a:xfrm>
            <a:off x="7066722" y="1624256"/>
            <a:ext cx="1184940" cy="369332"/>
          </a:xfrm>
          <a:prstGeom prst="rect">
            <a:avLst/>
          </a:prstGeom>
          <a:noFill/>
        </p:spPr>
        <p:txBody>
          <a:bodyPr wrap="none" rtlCol="0">
            <a:spAutoFit/>
          </a:bodyPr>
          <a:lstStyle/>
          <a:p>
            <a:r>
              <a:rPr lang="en-US" dirty="0"/>
              <a:t>prediction</a:t>
            </a:r>
          </a:p>
        </p:txBody>
      </p:sp>
      <p:sp>
        <p:nvSpPr>
          <p:cNvPr id="10" name="TextBox 9">
            <a:extLst>
              <a:ext uri="{FF2B5EF4-FFF2-40B4-BE49-F238E27FC236}">
                <a16:creationId xmlns:a16="http://schemas.microsoft.com/office/drawing/2014/main" id="{EAF10228-C24B-24F1-1131-9822A0EA3375}"/>
              </a:ext>
            </a:extLst>
          </p:cNvPr>
          <p:cNvSpPr txBox="1"/>
          <p:nvPr/>
        </p:nvSpPr>
        <p:spPr>
          <a:xfrm>
            <a:off x="1524997" y="1115776"/>
            <a:ext cx="684803" cy="369332"/>
          </a:xfrm>
          <a:prstGeom prst="rect">
            <a:avLst/>
          </a:prstGeom>
          <a:noFill/>
        </p:spPr>
        <p:txBody>
          <a:bodyPr wrap="none" rtlCol="0">
            <a:spAutoFit/>
          </a:bodyPr>
          <a:lstStyle/>
          <a:p>
            <a:r>
              <a:rPr lang="en-US" dirty="0"/>
              <a:t>input</a:t>
            </a:r>
          </a:p>
        </p:txBody>
      </p:sp>
      <p:cxnSp>
        <p:nvCxnSpPr>
          <p:cNvPr id="12" name="Straight Connector 11">
            <a:extLst>
              <a:ext uri="{FF2B5EF4-FFF2-40B4-BE49-F238E27FC236}">
                <a16:creationId xmlns:a16="http://schemas.microsoft.com/office/drawing/2014/main" id="{8B098342-1CCE-48C8-815C-D0B4B4345934}"/>
              </a:ext>
            </a:extLst>
          </p:cNvPr>
          <p:cNvCxnSpPr>
            <a:stCxn id="4" idx="6"/>
            <a:endCxn id="5" idx="2"/>
          </p:cNvCxnSpPr>
          <p:nvPr/>
        </p:nvCxnSpPr>
        <p:spPr>
          <a:xfrm>
            <a:off x="2209800" y="2095500"/>
            <a:ext cx="4953000" cy="351183"/>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E553920-85BE-B641-2CFF-8412BC2D3CCF}"/>
              </a:ext>
            </a:extLst>
          </p:cNvPr>
          <p:cNvCxnSpPr>
            <a:cxnSpLocks/>
            <a:stCxn id="6" idx="6"/>
            <a:endCxn id="5" idx="2"/>
          </p:cNvCxnSpPr>
          <p:nvPr/>
        </p:nvCxnSpPr>
        <p:spPr>
          <a:xfrm flipV="1">
            <a:off x="2209800" y="2446683"/>
            <a:ext cx="4953000" cy="685800"/>
          </a:xfrm>
          <a:prstGeom prst="line">
            <a:avLst/>
          </a:prstGeom>
          <a:ln w="3810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9DB668F5-FBDA-2DA4-9098-7A6CAADAA0CE}"/>
              </a:ext>
            </a:extLst>
          </p:cNvPr>
          <p:cNvSpPr/>
          <p:nvPr/>
        </p:nvSpPr>
        <p:spPr>
          <a:xfrm>
            <a:off x="8534400" y="2103783"/>
            <a:ext cx="685800" cy="685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Error</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5F2A99BE-3DC0-5EF8-995D-00E6967C5FB9}"/>
                  </a:ext>
                </a:extLst>
              </p:cNvPr>
              <p:cNvSpPr txBox="1"/>
              <p:nvPr/>
            </p:nvSpPr>
            <p:spPr>
              <a:xfrm>
                <a:off x="7848600" y="3244550"/>
                <a:ext cx="3440301"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sz="2400" b="0" i="1" smtClean="0">
                          <a:latin typeface="Cambria Math" panose="02040503050406030204" pitchFamily="18" charset="0"/>
                        </a:rPr>
                        <m:t>E</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 </m:t>
                      </m:r>
                      <m:r>
                        <m:rPr>
                          <m:sty m:val="p"/>
                        </m:rPr>
                        <a:rPr lang="en-US" sz="2400" b="0" i="1" smtClean="0">
                          <a:latin typeface="Cambria Math" panose="02040503050406030204" pitchFamily="18" charset="0"/>
                        </a:rPr>
                        <m:t>y</m:t>
                      </m:r>
                      <m:r>
                        <a:rPr lang="en-US" sz="2400" b="0" i="1" smtClean="0">
                          <a:latin typeface="Cambria Math" panose="02040503050406030204" pitchFamily="18" charset="0"/>
                        </a:rPr>
                        <m:t>;</m:t>
                      </m:r>
                      <m:r>
                        <a:rPr lang="en-US" sz="2400" b="1" i="1" smtClean="0">
                          <a:latin typeface="Cambria Math" panose="02040503050406030204" pitchFamily="18" charset="0"/>
                        </a:rPr>
                        <m:t>𝒘</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rPr>
                            <m:t>((</m:t>
                          </m:r>
                          <m:r>
                            <m:rPr>
                              <m:sty m:val="p"/>
                            </m:rPr>
                            <a:rPr lang="en-US" sz="2400" i="1">
                              <a:latin typeface="Cambria Math" panose="02040503050406030204" pitchFamily="18" charset="0"/>
                            </a:rPr>
                            <m:t>f</m:t>
                          </m:r>
                          <m:r>
                            <a:rPr lang="en-US" sz="2400" i="1">
                              <a:latin typeface="Cambria Math" panose="02040503050406030204" pitchFamily="18" charset="0"/>
                            </a:rPr>
                            <m:t>(</m:t>
                          </m:r>
                          <m:r>
                            <m:rPr>
                              <m:sty m:val="p"/>
                            </m:rPr>
                            <a:rPr lang="en-US" sz="2400" i="1">
                              <a:latin typeface="Cambria Math" panose="02040503050406030204" pitchFamily="18" charset="0"/>
                            </a:rPr>
                            <m:t>x</m:t>
                          </m:r>
                          <m:r>
                            <a:rPr lang="en-US" sz="2400" i="1">
                              <a:latin typeface="Cambria Math" panose="02040503050406030204" pitchFamily="18" charset="0"/>
                            </a:rPr>
                            <m:t>)−</m:t>
                          </m:r>
                          <m:r>
                            <m:rPr>
                              <m:sty m:val="p"/>
                            </m:rPr>
                            <a:rPr lang="en-US" sz="2400" i="1">
                              <a:latin typeface="Cambria Math" panose="02040503050406030204" pitchFamily="18" charset="0"/>
                            </a:rPr>
                            <m:t>y</m:t>
                          </m:r>
                          <m:r>
                            <a:rPr lang="en-US" sz="2400" i="1">
                              <a:latin typeface="Cambria Math" panose="02040503050406030204" pitchFamily="18" charset="0"/>
                            </a:rPr>
                            <m:t>)</m:t>
                          </m:r>
                        </m:e>
                        <m:sup>
                          <m:r>
                            <a:rPr lang="en-US" sz="2400" b="0" i="1" smtClean="0">
                              <a:latin typeface="Cambria Math" panose="02040503050406030204" pitchFamily="18" charset="0"/>
                            </a:rPr>
                            <m:t>2</m:t>
                          </m:r>
                        </m:sup>
                      </m:sSup>
                    </m:oMath>
                  </m:oMathPara>
                </a14:m>
                <a:endParaRPr lang="en-US" sz="2400" dirty="0"/>
              </a:p>
            </p:txBody>
          </p:sp>
        </mc:Choice>
        <mc:Fallback>
          <p:sp>
            <p:nvSpPr>
              <p:cNvPr id="17" name="TextBox 16">
                <a:extLst>
                  <a:ext uri="{FF2B5EF4-FFF2-40B4-BE49-F238E27FC236}">
                    <a16:creationId xmlns:a16="http://schemas.microsoft.com/office/drawing/2014/main" id="{5F2A99BE-3DC0-5EF8-995D-00E6967C5FB9}"/>
                  </a:ext>
                </a:extLst>
              </p:cNvPr>
              <p:cNvSpPr txBox="1">
                <a:spLocks noRot="1" noChangeAspect="1" noMove="1" noResize="1" noEditPoints="1" noAdjustHandles="1" noChangeArrowheads="1" noChangeShapeType="1" noTextEdit="1"/>
              </p:cNvSpPr>
              <p:nvPr/>
            </p:nvSpPr>
            <p:spPr>
              <a:xfrm>
                <a:off x="7848600" y="3244550"/>
                <a:ext cx="3440301" cy="461665"/>
              </a:xfrm>
              <a:prstGeom prst="rect">
                <a:avLst/>
              </a:prstGeom>
              <a:blipFill>
                <a:blip r:embed="rId6"/>
                <a:stretch>
                  <a:fillRect b="-197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108C59B7-E457-4ADC-E678-DE0A294574A4}"/>
                  </a:ext>
                </a:extLst>
              </p:cNvPr>
              <p:cNvSpPr txBox="1"/>
              <p:nvPr/>
            </p:nvSpPr>
            <p:spPr>
              <a:xfrm>
                <a:off x="3424480" y="1630604"/>
                <a:ext cx="70506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1</m:t>
                      </m:r>
                      <m:r>
                        <a:rPr lang="en-US" sz="2400" b="0" i="1" baseline="-25000" dirty="0" smtClean="0">
                          <a:latin typeface="Cambria Math" panose="02040503050406030204" pitchFamily="18" charset="0"/>
                        </a:rPr>
                        <m:t>𝑓</m:t>
                      </m:r>
                    </m:oMath>
                  </m:oMathPara>
                </a14:m>
                <a:endParaRPr lang="en-US" sz="2400" baseline="-25000" dirty="0"/>
              </a:p>
            </p:txBody>
          </p:sp>
        </mc:Choice>
        <mc:Fallback>
          <p:sp>
            <p:nvSpPr>
              <p:cNvPr id="18" name="TextBox 17">
                <a:extLst>
                  <a:ext uri="{FF2B5EF4-FFF2-40B4-BE49-F238E27FC236}">
                    <a16:creationId xmlns:a16="http://schemas.microsoft.com/office/drawing/2014/main" id="{108C59B7-E457-4ADC-E678-DE0A294574A4}"/>
                  </a:ext>
                </a:extLst>
              </p:cNvPr>
              <p:cNvSpPr txBox="1">
                <a:spLocks noRot="1" noChangeAspect="1" noMove="1" noResize="1" noEditPoints="1" noAdjustHandles="1" noChangeArrowheads="1" noChangeShapeType="1" noTextEdit="1"/>
              </p:cNvSpPr>
              <p:nvPr/>
            </p:nvSpPr>
            <p:spPr>
              <a:xfrm>
                <a:off x="3424480" y="1630604"/>
                <a:ext cx="705065" cy="453137"/>
              </a:xfrm>
              <a:prstGeom prst="rect">
                <a:avLst/>
              </a:prstGeom>
              <a:blipFill>
                <a:blip r:embed="rId7"/>
                <a:stretch>
                  <a:fillRect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8B336D49-F087-D010-C160-892932F4CA0B}"/>
                  </a:ext>
                </a:extLst>
              </p:cNvPr>
              <p:cNvSpPr txBox="1"/>
              <p:nvPr/>
            </p:nvSpPr>
            <p:spPr>
              <a:xfrm>
                <a:off x="3276600" y="3174688"/>
                <a:ext cx="70506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2</m:t>
                      </m:r>
                      <m:r>
                        <a:rPr lang="en-US" sz="2400" b="0" i="1" baseline="-25000" dirty="0" smtClean="0">
                          <a:latin typeface="Cambria Math" panose="02040503050406030204" pitchFamily="18" charset="0"/>
                        </a:rPr>
                        <m:t>𝑓</m:t>
                      </m:r>
                    </m:oMath>
                  </m:oMathPara>
                </a14:m>
                <a:endParaRPr lang="en-US" sz="2400" baseline="-25000" dirty="0"/>
              </a:p>
            </p:txBody>
          </p:sp>
        </mc:Choice>
        <mc:Fallback>
          <p:sp>
            <p:nvSpPr>
              <p:cNvPr id="19" name="TextBox 18">
                <a:extLst>
                  <a:ext uri="{FF2B5EF4-FFF2-40B4-BE49-F238E27FC236}">
                    <a16:creationId xmlns:a16="http://schemas.microsoft.com/office/drawing/2014/main" id="{8B336D49-F087-D010-C160-892932F4CA0B}"/>
                  </a:ext>
                </a:extLst>
              </p:cNvPr>
              <p:cNvSpPr txBox="1">
                <a:spLocks noRot="1" noChangeAspect="1" noMove="1" noResize="1" noEditPoints="1" noAdjustHandles="1" noChangeArrowheads="1" noChangeShapeType="1" noTextEdit="1"/>
              </p:cNvSpPr>
              <p:nvPr/>
            </p:nvSpPr>
            <p:spPr>
              <a:xfrm>
                <a:off x="3276600" y="3174688"/>
                <a:ext cx="705065" cy="453137"/>
              </a:xfrm>
              <a:prstGeom prst="rect">
                <a:avLst/>
              </a:prstGeom>
              <a:blipFill>
                <a:blip r:embed="rId8"/>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BDCABA8D-E684-CAC2-0E95-B53E5681463A}"/>
                  </a:ext>
                </a:extLst>
              </p:cNvPr>
              <p:cNvSpPr txBox="1"/>
              <p:nvPr/>
            </p:nvSpPr>
            <p:spPr>
              <a:xfrm>
                <a:off x="5876654" y="918412"/>
                <a:ext cx="3303789" cy="49128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r>
                            <a:rPr lang="en-US" sz="2400" b="0" i="1" smtClean="0">
                              <a:latin typeface="Cambria Math" panose="02040503050406030204" pitchFamily="18" charset="0"/>
                            </a:rPr>
                            <m:t>𝑓</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r>
                            <a:rPr lang="en-US" sz="2400" b="0" i="1" smtClean="0">
                              <a:latin typeface="Cambria Math" panose="02040503050406030204" pitchFamily="18" charset="0"/>
                            </a:rPr>
                            <m:t>𝑓</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oMath>
                  </m:oMathPara>
                </a14:m>
                <a:endParaRPr lang="en-US" sz="2400" dirty="0"/>
              </a:p>
            </p:txBody>
          </p:sp>
        </mc:Choice>
        <mc:Fallback>
          <p:sp>
            <p:nvSpPr>
              <p:cNvPr id="20" name="TextBox 19">
                <a:extLst>
                  <a:ext uri="{FF2B5EF4-FFF2-40B4-BE49-F238E27FC236}">
                    <a16:creationId xmlns:a16="http://schemas.microsoft.com/office/drawing/2014/main" id="{BDCABA8D-E684-CAC2-0E95-B53E5681463A}"/>
                  </a:ext>
                </a:extLst>
              </p:cNvPr>
              <p:cNvSpPr txBox="1">
                <a:spLocks noRot="1" noChangeAspect="1" noMove="1" noResize="1" noEditPoints="1" noAdjustHandles="1" noChangeArrowheads="1" noChangeShapeType="1" noTextEdit="1"/>
              </p:cNvSpPr>
              <p:nvPr/>
            </p:nvSpPr>
            <p:spPr>
              <a:xfrm>
                <a:off x="5876654" y="918412"/>
                <a:ext cx="3303789" cy="491288"/>
              </a:xfrm>
              <a:prstGeom prst="rect">
                <a:avLst/>
              </a:prstGeom>
              <a:blipFill>
                <a:blip r:embed="rId9"/>
                <a:stretch>
                  <a:fillRect b="-12500"/>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009EF772-AB6D-856A-8EFA-9891AAB705A6}"/>
              </a:ext>
            </a:extLst>
          </p:cNvPr>
          <p:cNvCxnSpPr>
            <a:cxnSpLocks/>
            <a:stCxn id="5" idx="6"/>
            <a:endCxn id="16" idx="1"/>
          </p:cNvCxnSpPr>
          <p:nvPr/>
        </p:nvCxnSpPr>
        <p:spPr>
          <a:xfrm>
            <a:off x="7848600" y="2446683"/>
            <a:ext cx="6858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D8C9E72-EFEE-03D1-A8F5-20364C67167C}"/>
              </a:ext>
            </a:extLst>
          </p:cNvPr>
          <p:cNvCxnSpPr>
            <a:cxnSpLocks/>
            <a:stCxn id="16" idx="3"/>
            <a:endCxn id="7" idx="2"/>
          </p:cNvCxnSpPr>
          <p:nvPr/>
        </p:nvCxnSpPr>
        <p:spPr>
          <a:xfrm>
            <a:off x="9220200" y="2446683"/>
            <a:ext cx="685800" cy="0"/>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704BDF8D-0A80-5C47-AD1B-35FFEBE935EF}"/>
                  </a:ext>
                </a:extLst>
              </p:cNvPr>
              <p:cNvSpPr txBox="1"/>
              <p:nvPr/>
            </p:nvSpPr>
            <p:spPr>
              <a:xfrm>
                <a:off x="1524000" y="4343400"/>
                <a:ext cx="3873240" cy="6971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m:rPr>
                              <m:sty m:val="p"/>
                            </m:rPr>
                            <a:rPr lang="en-US" b="0" i="1" smtClean="0">
                              <a:latin typeface="Cambria Math" panose="02040503050406030204" pitchFamily="18" charset="0"/>
                            </a:rPr>
                            <m:t>E</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1" smtClean="0">
                                  <a:latin typeface="Cambria Math" panose="02040503050406030204" pitchFamily="18" charset="0"/>
                                </a:rPr>
                                <m:t>w</m:t>
                              </m:r>
                            </m:e>
                            <m:sub>
                              <m:r>
                                <a:rPr lang="en-US" b="0" i="1" smtClean="0">
                                  <a:latin typeface="Cambria Math" panose="02040503050406030204" pitchFamily="18" charset="0"/>
                                </a:rPr>
                                <m:t>1</m:t>
                              </m:r>
                              <m:r>
                                <a:rPr lang="en-US" b="0" i="1" smtClean="0">
                                  <a:latin typeface="Cambria Math" panose="02040503050406030204" pitchFamily="18" charset="0"/>
                                </a:rPr>
                                <m:t>𝑓</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m:t>
                          </m:r>
                          <m:r>
                            <m:rPr>
                              <m:sty m:val="p"/>
                            </m:rPr>
                            <a:rPr lang="en-US" b="0" i="1" smtClean="0">
                              <a:latin typeface="Cambria Math" panose="02040503050406030204" pitchFamily="18" charset="0"/>
                            </a:rPr>
                            <m:t>E</m:t>
                          </m:r>
                        </m:num>
                        <m:den>
                          <m:r>
                            <a:rPr lang="en-US" b="0" i="1" smtClean="0">
                              <a:latin typeface="Cambria Math" panose="02040503050406030204" pitchFamily="18" charset="0"/>
                            </a:rPr>
                            <m:t>∂</m:t>
                          </m:r>
                          <m:r>
                            <a:rPr lang="en-US" b="0" i="1" smtClean="0">
                              <a:latin typeface="Cambria Math" panose="02040503050406030204" pitchFamily="18" charset="0"/>
                            </a:rPr>
                            <m:t>𝑓</m:t>
                          </m:r>
                        </m:den>
                      </m:f>
                      <m:r>
                        <a:rPr lang="en-US" i="1">
                          <a:latin typeface="Cambria Math" panose="02040503050406030204" pitchFamily="18" charset="0"/>
                        </a:rPr>
                        <m:t>⋅</m:t>
                      </m:r>
                      <m:f>
                        <m:fPr>
                          <m:ctrlPr>
                            <a:rPr lang="en-US" b="0"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𝑓</m:t>
                          </m:r>
                        </m:num>
                        <m:den>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r>
                                <a:rPr lang="en-US" b="0" i="1" smtClean="0">
                                  <a:latin typeface="Cambria Math" panose="02040503050406030204" pitchFamily="18" charset="0"/>
                                </a:rPr>
                                <m:t>𝑓</m:t>
                              </m:r>
                            </m:sub>
                          </m:sSub>
                        </m:den>
                      </m:f>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p:sp>
            <p:nvSpPr>
              <p:cNvPr id="30" name="TextBox 29">
                <a:extLst>
                  <a:ext uri="{FF2B5EF4-FFF2-40B4-BE49-F238E27FC236}">
                    <a16:creationId xmlns:a16="http://schemas.microsoft.com/office/drawing/2014/main" id="{704BDF8D-0A80-5C47-AD1B-35FFEBE935EF}"/>
                  </a:ext>
                </a:extLst>
              </p:cNvPr>
              <p:cNvSpPr txBox="1">
                <a:spLocks noRot="1" noChangeAspect="1" noMove="1" noResize="1" noEditPoints="1" noAdjustHandles="1" noChangeArrowheads="1" noChangeShapeType="1" noTextEdit="1"/>
              </p:cNvSpPr>
              <p:nvPr/>
            </p:nvSpPr>
            <p:spPr>
              <a:xfrm>
                <a:off x="1524000" y="4343400"/>
                <a:ext cx="3873240" cy="69711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26BF2EFD-D507-0A85-B0AA-7220F220316A}"/>
                  </a:ext>
                </a:extLst>
              </p:cNvPr>
              <p:cNvSpPr txBox="1"/>
              <p:nvPr/>
            </p:nvSpPr>
            <p:spPr>
              <a:xfrm>
                <a:off x="1473240" y="5554317"/>
                <a:ext cx="3981666" cy="6971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m:rPr>
                              <m:sty m:val="p"/>
                            </m:rPr>
                            <a:rPr lang="en-US" b="0" i="1" smtClean="0">
                              <a:latin typeface="Cambria Math" panose="02040503050406030204" pitchFamily="18" charset="0"/>
                            </a:rPr>
                            <m:t>E</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1" smtClean="0">
                                  <a:latin typeface="Cambria Math" panose="02040503050406030204" pitchFamily="18" charset="0"/>
                                </a:rPr>
                                <m:t>w</m:t>
                              </m:r>
                            </m:e>
                            <m:sub>
                              <m:r>
                                <a:rPr lang="en-US" b="0" i="1" smtClean="0">
                                  <a:latin typeface="Cambria Math" panose="02040503050406030204" pitchFamily="18" charset="0"/>
                                </a:rPr>
                                <m:t>2</m:t>
                              </m:r>
                              <m:r>
                                <a:rPr lang="en-US" b="0" i="1" smtClean="0">
                                  <a:latin typeface="Cambria Math" panose="02040503050406030204" pitchFamily="18" charset="0"/>
                                </a:rPr>
                                <m:t>𝑓</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m:t>
                          </m:r>
                          <m:r>
                            <m:rPr>
                              <m:sty m:val="p"/>
                            </m:rPr>
                            <a:rPr lang="en-US" b="0" i="1" smtClean="0">
                              <a:latin typeface="Cambria Math" panose="02040503050406030204" pitchFamily="18" charset="0"/>
                            </a:rPr>
                            <m:t>E</m:t>
                          </m:r>
                        </m:num>
                        <m:den>
                          <m:r>
                            <a:rPr lang="en-US" b="0" i="1" smtClean="0">
                              <a:latin typeface="Cambria Math" panose="02040503050406030204" pitchFamily="18" charset="0"/>
                            </a:rPr>
                            <m:t>∂</m:t>
                          </m:r>
                          <m:r>
                            <a:rPr lang="en-US" b="0" i="1" smtClean="0">
                              <a:latin typeface="Cambria Math" panose="02040503050406030204" pitchFamily="18" charset="0"/>
                            </a:rPr>
                            <m:t>𝑓</m:t>
                          </m:r>
                        </m:den>
                      </m:f>
                      <m:r>
                        <a:rPr lang="en-US" i="1">
                          <a:latin typeface="Cambria Math" panose="02040503050406030204" pitchFamily="18" charset="0"/>
                        </a:rPr>
                        <m:t>⋅</m:t>
                      </m:r>
                      <m:f>
                        <m:fPr>
                          <m:ctrlPr>
                            <a:rPr lang="en-US" b="0"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𝑓</m:t>
                          </m:r>
                        </m:num>
                        <m:den>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r>
                                <a:rPr lang="en-US" b="0" i="1" smtClean="0">
                                  <a:latin typeface="Cambria Math" panose="02040503050406030204" pitchFamily="18" charset="0"/>
                                </a:rPr>
                                <m:t>𝑓</m:t>
                              </m:r>
                            </m:sub>
                          </m:sSub>
                        </m:den>
                      </m:f>
                      <m:r>
                        <a:rPr lang="en-US" b="0" i="1" smtClean="0">
                          <a:latin typeface="Cambria Math" panose="02040503050406030204" pitchFamily="18" charset="0"/>
                        </a:rPr>
                        <m:t>=</m:t>
                      </m:r>
                      <m:r>
                        <a:rPr lang="en-US" i="1">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𝑦</m:t>
                          </m:r>
                        </m:e>
                      </m:d>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p:sp>
            <p:nvSpPr>
              <p:cNvPr id="31" name="TextBox 30">
                <a:extLst>
                  <a:ext uri="{FF2B5EF4-FFF2-40B4-BE49-F238E27FC236}">
                    <a16:creationId xmlns:a16="http://schemas.microsoft.com/office/drawing/2014/main" id="{26BF2EFD-D507-0A85-B0AA-7220F220316A}"/>
                  </a:ext>
                </a:extLst>
              </p:cNvPr>
              <p:cNvSpPr txBox="1">
                <a:spLocks noRot="1" noChangeAspect="1" noMove="1" noResize="1" noEditPoints="1" noAdjustHandles="1" noChangeArrowheads="1" noChangeShapeType="1" noTextEdit="1"/>
              </p:cNvSpPr>
              <p:nvPr/>
            </p:nvSpPr>
            <p:spPr>
              <a:xfrm>
                <a:off x="1473240" y="5554317"/>
                <a:ext cx="3981666" cy="697114"/>
              </a:xfrm>
              <a:prstGeom prst="rect">
                <a:avLst/>
              </a:prstGeom>
              <a:blipFill>
                <a:blip r:embed="rId11"/>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FF9EB19E-76F6-2F2C-0425-7E1CF0049492}"/>
              </a:ext>
            </a:extLst>
          </p:cNvPr>
          <p:cNvSpPr txBox="1"/>
          <p:nvPr/>
        </p:nvSpPr>
        <p:spPr>
          <a:xfrm>
            <a:off x="6400800" y="4630987"/>
            <a:ext cx="4787638" cy="923330"/>
          </a:xfrm>
          <a:prstGeom prst="rect">
            <a:avLst/>
          </a:prstGeom>
          <a:noFill/>
        </p:spPr>
        <p:txBody>
          <a:bodyPr wrap="square" rtlCol="0">
            <a:spAutoFit/>
          </a:bodyPr>
          <a:lstStyle/>
          <a:p>
            <a:r>
              <a:rPr lang="en-US" dirty="0"/>
              <a:t>Apply chain rule to compute gradient (amount that an increase in the weight will increase the error)</a:t>
            </a:r>
          </a:p>
        </p:txBody>
      </p:sp>
    </p:spTree>
    <p:extLst>
      <p:ext uri="{BB962C8B-B14F-4D97-AF65-F5344CB8AC3E}">
        <p14:creationId xmlns:p14="http://schemas.microsoft.com/office/powerpoint/2010/main" val="60347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0-#ppt_w/2"/>
                                          </p:val>
                                        </p:tav>
                                        <p:tav tm="100000">
                                          <p:val>
                                            <p:strVal val="#ppt_x"/>
                                          </p:val>
                                        </p:tav>
                                      </p:tavLst>
                                    </p:anim>
                                    <p:anim calcmode="lin" valueType="num">
                                      <p:cBhvr additive="base">
                                        <p:cTn id="19"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40C51-D8E7-64C3-D8B0-DADD0367C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5E87E8-1A8A-3F60-EEC4-B6964B6476C2}"/>
              </a:ext>
            </a:extLst>
          </p:cNvPr>
          <p:cNvSpPr>
            <a:spLocks noGrp="1"/>
          </p:cNvSpPr>
          <p:nvPr>
            <p:ph type="title"/>
          </p:nvPr>
        </p:nvSpPr>
        <p:spPr/>
        <p:txBody>
          <a:bodyPr/>
          <a:lstStyle/>
          <a:p>
            <a:r>
              <a:rPr lang="en-US" dirty="0"/>
              <a:t>Backpropagation: add “hidden” node</a:t>
            </a:r>
          </a:p>
        </p:txBody>
      </p:sp>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AE4CA6C3-4F08-927A-D808-BAC1A56E132E}"/>
                  </a:ext>
                </a:extLst>
              </p:cNvPr>
              <p:cNvSpPr/>
              <p:nvPr/>
            </p:nvSpPr>
            <p:spPr>
              <a:xfrm>
                <a:off x="1524000" y="1556338"/>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𝑥</m:t>
                      </m:r>
                      <m:r>
                        <a:rPr lang="en-US" sz="3200" b="0" i="1" baseline="-25000" dirty="0" smtClean="0">
                          <a:solidFill>
                            <a:sysClr val="windowText" lastClr="000000"/>
                          </a:solidFill>
                          <a:latin typeface="Cambria Math" panose="02040503050406030204" pitchFamily="18" charset="0"/>
                        </a:rPr>
                        <m:t>1</m:t>
                      </m:r>
                    </m:oMath>
                  </m:oMathPara>
                </a14:m>
                <a:endParaRPr lang="en-US" sz="3200" baseline="-25000" dirty="0">
                  <a:solidFill>
                    <a:sysClr val="windowText" lastClr="000000"/>
                  </a:solidFill>
                </a:endParaRPr>
              </a:p>
            </p:txBody>
          </p:sp>
        </mc:Choice>
        <mc:Fallback>
          <p:sp>
            <p:nvSpPr>
              <p:cNvPr id="4" name="Oval 3">
                <a:extLst>
                  <a:ext uri="{FF2B5EF4-FFF2-40B4-BE49-F238E27FC236}">
                    <a16:creationId xmlns:a16="http://schemas.microsoft.com/office/drawing/2014/main" id="{AE4CA6C3-4F08-927A-D808-BAC1A56E132E}"/>
                  </a:ext>
                </a:extLst>
              </p:cNvPr>
              <p:cNvSpPr>
                <a:spLocks noRot="1" noChangeAspect="1" noMove="1" noResize="1" noEditPoints="1" noAdjustHandles="1" noChangeArrowheads="1" noChangeShapeType="1" noTextEdit="1"/>
              </p:cNvSpPr>
              <p:nvPr/>
            </p:nvSpPr>
            <p:spPr>
              <a:xfrm>
                <a:off x="1524000" y="1556338"/>
                <a:ext cx="685800" cy="68580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EAE62D1E-A885-4802-5DCE-F3E9D621625A}"/>
                  </a:ext>
                </a:extLst>
              </p:cNvPr>
              <p:cNvSpPr/>
              <p:nvPr/>
            </p:nvSpPr>
            <p:spPr>
              <a:xfrm>
                <a:off x="4129545" y="2083741"/>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𝑓</m:t>
                      </m:r>
                    </m:oMath>
                  </m:oMathPara>
                </a14:m>
                <a:endParaRPr lang="en-US" sz="3200" dirty="0">
                  <a:solidFill>
                    <a:sysClr val="windowText" lastClr="000000"/>
                  </a:solidFill>
                </a:endParaRPr>
              </a:p>
            </p:txBody>
          </p:sp>
        </mc:Choice>
        <mc:Fallback>
          <p:sp>
            <p:nvSpPr>
              <p:cNvPr id="5" name="Oval 4">
                <a:extLst>
                  <a:ext uri="{FF2B5EF4-FFF2-40B4-BE49-F238E27FC236}">
                    <a16:creationId xmlns:a16="http://schemas.microsoft.com/office/drawing/2014/main" id="{EAE62D1E-A885-4802-5DCE-F3E9D621625A}"/>
                  </a:ext>
                </a:extLst>
              </p:cNvPr>
              <p:cNvSpPr>
                <a:spLocks noRot="1" noChangeAspect="1" noMove="1" noResize="1" noEditPoints="1" noAdjustHandles="1" noChangeArrowheads="1" noChangeShapeType="1" noTextEdit="1"/>
              </p:cNvSpPr>
              <p:nvPr/>
            </p:nvSpPr>
            <p:spPr>
              <a:xfrm>
                <a:off x="4129545" y="2083741"/>
                <a:ext cx="685800" cy="685800"/>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1AE8A439-D044-3916-E17E-6E44A99BF1F3}"/>
                  </a:ext>
                </a:extLst>
              </p:cNvPr>
              <p:cNvSpPr/>
              <p:nvPr/>
            </p:nvSpPr>
            <p:spPr>
              <a:xfrm>
                <a:off x="1524000" y="2789583"/>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𝑥</m:t>
                      </m:r>
                      <m:r>
                        <a:rPr lang="en-US" sz="3200" b="0" i="1" baseline="-25000" dirty="0" smtClean="0">
                          <a:solidFill>
                            <a:sysClr val="windowText" lastClr="000000"/>
                          </a:solidFill>
                          <a:latin typeface="Cambria Math" panose="02040503050406030204" pitchFamily="18" charset="0"/>
                        </a:rPr>
                        <m:t>2</m:t>
                      </m:r>
                    </m:oMath>
                  </m:oMathPara>
                </a14:m>
                <a:endParaRPr lang="en-US" sz="3200" baseline="-25000" dirty="0">
                  <a:solidFill>
                    <a:sysClr val="windowText" lastClr="000000"/>
                  </a:solidFill>
                </a:endParaRPr>
              </a:p>
            </p:txBody>
          </p:sp>
        </mc:Choice>
        <mc:Fallback>
          <p:sp>
            <p:nvSpPr>
              <p:cNvPr id="6" name="Oval 5">
                <a:extLst>
                  <a:ext uri="{FF2B5EF4-FFF2-40B4-BE49-F238E27FC236}">
                    <a16:creationId xmlns:a16="http://schemas.microsoft.com/office/drawing/2014/main" id="{1AE8A439-D044-3916-E17E-6E44A99BF1F3}"/>
                  </a:ext>
                </a:extLst>
              </p:cNvPr>
              <p:cNvSpPr>
                <a:spLocks noRot="1" noChangeAspect="1" noMove="1" noResize="1" noEditPoints="1" noAdjustHandles="1" noChangeArrowheads="1" noChangeShapeType="1" noTextEdit="1"/>
              </p:cNvSpPr>
              <p:nvPr/>
            </p:nvSpPr>
            <p:spPr>
              <a:xfrm>
                <a:off x="1524000" y="2789583"/>
                <a:ext cx="685800" cy="68580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D43C1558-0112-C12F-33F0-D489630C47F8}"/>
                  </a:ext>
                </a:extLst>
              </p:cNvPr>
              <p:cNvSpPr/>
              <p:nvPr/>
            </p:nvSpPr>
            <p:spPr>
              <a:xfrm>
                <a:off x="9906000" y="2103783"/>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200" b="0" i="1" dirty="0" smtClean="0">
                          <a:solidFill>
                            <a:sysClr val="windowText" lastClr="000000"/>
                          </a:solidFill>
                          <a:latin typeface="Cambria Math" panose="02040503050406030204" pitchFamily="18" charset="0"/>
                        </a:rPr>
                        <m:t>y</m:t>
                      </m:r>
                    </m:oMath>
                  </m:oMathPara>
                </a14:m>
                <a:endParaRPr lang="en-US" sz="3200" dirty="0">
                  <a:solidFill>
                    <a:sysClr val="windowText" lastClr="000000"/>
                  </a:solidFill>
                </a:endParaRPr>
              </a:p>
            </p:txBody>
          </p:sp>
        </mc:Choice>
        <mc:Fallback>
          <p:sp>
            <p:nvSpPr>
              <p:cNvPr id="7" name="Oval 6">
                <a:extLst>
                  <a:ext uri="{FF2B5EF4-FFF2-40B4-BE49-F238E27FC236}">
                    <a16:creationId xmlns:a16="http://schemas.microsoft.com/office/drawing/2014/main" id="{D43C1558-0112-C12F-33F0-D489630C47F8}"/>
                  </a:ext>
                </a:extLst>
              </p:cNvPr>
              <p:cNvSpPr>
                <a:spLocks noRot="1" noChangeAspect="1" noMove="1" noResize="1" noEditPoints="1" noAdjustHandles="1" noChangeArrowheads="1" noChangeShapeType="1" noTextEdit="1"/>
              </p:cNvSpPr>
              <p:nvPr/>
            </p:nvSpPr>
            <p:spPr>
              <a:xfrm>
                <a:off x="9906000" y="2103783"/>
                <a:ext cx="685800" cy="685800"/>
              </a:xfrm>
              <a:prstGeom prst="ellipse">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C43FACD-CAC5-C053-8AE0-8E73A63424D5}"/>
              </a:ext>
            </a:extLst>
          </p:cNvPr>
          <p:cNvSpPr txBox="1"/>
          <p:nvPr/>
        </p:nvSpPr>
        <p:spPr>
          <a:xfrm>
            <a:off x="9833113" y="1563001"/>
            <a:ext cx="774571" cy="369332"/>
          </a:xfrm>
          <a:prstGeom prst="rect">
            <a:avLst/>
          </a:prstGeom>
          <a:noFill/>
        </p:spPr>
        <p:txBody>
          <a:bodyPr wrap="none" rtlCol="0">
            <a:spAutoFit/>
          </a:bodyPr>
          <a:lstStyle/>
          <a:p>
            <a:r>
              <a:rPr lang="en-US" dirty="0"/>
              <a:t>target</a:t>
            </a:r>
          </a:p>
        </p:txBody>
      </p:sp>
      <p:sp>
        <p:nvSpPr>
          <p:cNvPr id="9" name="TextBox 8">
            <a:extLst>
              <a:ext uri="{FF2B5EF4-FFF2-40B4-BE49-F238E27FC236}">
                <a16:creationId xmlns:a16="http://schemas.microsoft.com/office/drawing/2014/main" id="{C5DDECB8-8A4A-187E-8B26-BD511684B223}"/>
              </a:ext>
            </a:extLst>
          </p:cNvPr>
          <p:cNvSpPr txBox="1"/>
          <p:nvPr/>
        </p:nvSpPr>
        <p:spPr>
          <a:xfrm>
            <a:off x="7066722" y="1624256"/>
            <a:ext cx="1184940" cy="369332"/>
          </a:xfrm>
          <a:prstGeom prst="rect">
            <a:avLst/>
          </a:prstGeom>
          <a:noFill/>
        </p:spPr>
        <p:txBody>
          <a:bodyPr wrap="none" rtlCol="0">
            <a:spAutoFit/>
          </a:bodyPr>
          <a:lstStyle/>
          <a:p>
            <a:r>
              <a:rPr lang="en-US" dirty="0"/>
              <a:t>prediction</a:t>
            </a:r>
          </a:p>
        </p:txBody>
      </p:sp>
      <p:sp>
        <p:nvSpPr>
          <p:cNvPr id="10" name="TextBox 9">
            <a:extLst>
              <a:ext uri="{FF2B5EF4-FFF2-40B4-BE49-F238E27FC236}">
                <a16:creationId xmlns:a16="http://schemas.microsoft.com/office/drawing/2014/main" id="{7AF83E32-B4C9-03B2-1B74-04AA1FC78EBC}"/>
              </a:ext>
            </a:extLst>
          </p:cNvPr>
          <p:cNvSpPr txBox="1"/>
          <p:nvPr/>
        </p:nvSpPr>
        <p:spPr>
          <a:xfrm>
            <a:off x="1524997" y="1115776"/>
            <a:ext cx="684803" cy="369332"/>
          </a:xfrm>
          <a:prstGeom prst="rect">
            <a:avLst/>
          </a:prstGeom>
          <a:noFill/>
        </p:spPr>
        <p:txBody>
          <a:bodyPr wrap="none" rtlCol="0">
            <a:spAutoFit/>
          </a:bodyPr>
          <a:lstStyle/>
          <a:p>
            <a:r>
              <a:rPr lang="en-US" dirty="0"/>
              <a:t>input</a:t>
            </a:r>
          </a:p>
        </p:txBody>
      </p:sp>
      <p:cxnSp>
        <p:nvCxnSpPr>
          <p:cNvPr id="12" name="Straight Connector 11">
            <a:extLst>
              <a:ext uri="{FF2B5EF4-FFF2-40B4-BE49-F238E27FC236}">
                <a16:creationId xmlns:a16="http://schemas.microsoft.com/office/drawing/2014/main" id="{374037B5-B7C7-C25D-ADCD-29E8718D1C45}"/>
              </a:ext>
            </a:extLst>
          </p:cNvPr>
          <p:cNvCxnSpPr>
            <a:stCxn id="4" idx="6"/>
            <a:endCxn id="5" idx="2"/>
          </p:cNvCxnSpPr>
          <p:nvPr/>
        </p:nvCxnSpPr>
        <p:spPr>
          <a:xfrm>
            <a:off x="2209800" y="1899238"/>
            <a:ext cx="1919745" cy="527403"/>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F289641-40E5-0E00-C772-7C4B9113FF89}"/>
              </a:ext>
            </a:extLst>
          </p:cNvPr>
          <p:cNvCxnSpPr>
            <a:cxnSpLocks/>
            <a:stCxn id="6" idx="6"/>
            <a:endCxn id="5" idx="2"/>
          </p:cNvCxnSpPr>
          <p:nvPr/>
        </p:nvCxnSpPr>
        <p:spPr>
          <a:xfrm flipV="1">
            <a:off x="2209800" y="2426641"/>
            <a:ext cx="1919745" cy="705842"/>
          </a:xfrm>
          <a:prstGeom prst="line">
            <a:avLst/>
          </a:prstGeom>
          <a:ln w="3810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311567C2-DB27-87D6-D39A-37F7D7005BE5}"/>
              </a:ext>
            </a:extLst>
          </p:cNvPr>
          <p:cNvSpPr/>
          <p:nvPr/>
        </p:nvSpPr>
        <p:spPr>
          <a:xfrm>
            <a:off x="8534400" y="2103783"/>
            <a:ext cx="685800" cy="685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Error</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E81B40FC-9BAD-D1F7-AAE8-8BA221375543}"/>
                  </a:ext>
                </a:extLst>
              </p:cNvPr>
              <p:cNvSpPr txBox="1"/>
              <p:nvPr/>
            </p:nvSpPr>
            <p:spPr>
              <a:xfrm>
                <a:off x="7848600" y="3244550"/>
                <a:ext cx="357219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sz="2400" b="0" i="1" smtClean="0">
                          <a:latin typeface="Cambria Math" panose="02040503050406030204" pitchFamily="18" charset="0"/>
                        </a:rPr>
                        <m:t>E</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 </m:t>
                      </m:r>
                      <m:r>
                        <m:rPr>
                          <m:sty m:val="p"/>
                        </m:rPr>
                        <a:rPr lang="en-US" sz="2400" b="0" i="1" smtClean="0">
                          <a:latin typeface="Cambria Math" panose="02040503050406030204" pitchFamily="18" charset="0"/>
                        </a:rPr>
                        <m:t>y</m:t>
                      </m:r>
                      <m:r>
                        <a:rPr lang="en-US" sz="2400" b="0" i="1" smtClean="0">
                          <a:latin typeface="Cambria Math" panose="02040503050406030204" pitchFamily="18" charset="0"/>
                        </a:rPr>
                        <m:t>;</m:t>
                      </m:r>
                      <m:r>
                        <a:rPr lang="en-US" sz="2400" b="1" i="1" smtClean="0">
                          <a:latin typeface="Cambria Math" panose="02040503050406030204" pitchFamily="18" charset="0"/>
                        </a:rPr>
                        <m:t>𝒘</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rPr>
                            <m:t>((</m:t>
                          </m:r>
                          <m:r>
                            <a:rPr lang="en-US" sz="2400" b="0" i="1" smtClean="0">
                              <a:latin typeface="Cambria Math" panose="02040503050406030204" pitchFamily="18" charset="0"/>
                            </a:rPr>
                            <m:t>𝑔</m:t>
                          </m:r>
                          <m:r>
                            <a:rPr lang="en-US" sz="2400" i="1">
                              <a:latin typeface="Cambria Math" panose="02040503050406030204" pitchFamily="18" charset="0"/>
                            </a:rPr>
                            <m:t>(</m:t>
                          </m:r>
                          <m:r>
                            <m:rPr>
                              <m:sty m:val="p"/>
                            </m:rPr>
                            <a:rPr lang="en-US" sz="2400" i="1">
                              <a:latin typeface="Cambria Math" panose="02040503050406030204" pitchFamily="18" charset="0"/>
                            </a:rPr>
                            <m:t>x</m:t>
                          </m:r>
                          <m:r>
                            <a:rPr lang="en-US" sz="2400" i="1">
                              <a:latin typeface="Cambria Math" panose="02040503050406030204" pitchFamily="18" charset="0"/>
                            </a:rPr>
                            <m:t>)−</m:t>
                          </m:r>
                          <m:r>
                            <m:rPr>
                              <m:sty m:val="p"/>
                            </m:rPr>
                            <a:rPr lang="en-US" sz="2400" i="1">
                              <a:latin typeface="Cambria Math" panose="02040503050406030204" pitchFamily="18" charset="0"/>
                            </a:rPr>
                            <m:t>y</m:t>
                          </m:r>
                          <m:r>
                            <a:rPr lang="en-US" sz="2400" i="1">
                              <a:latin typeface="Cambria Math" panose="02040503050406030204" pitchFamily="18" charset="0"/>
                            </a:rPr>
                            <m:t>)</m:t>
                          </m:r>
                        </m:e>
                        <m:sup>
                          <m:r>
                            <a:rPr lang="en-US" sz="2400" b="0" i="1" smtClean="0">
                              <a:latin typeface="Cambria Math" panose="02040503050406030204" pitchFamily="18" charset="0"/>
                            </a:rPr>
                            <m:t>2</m:t>
                          </m:r>
                        </m:sup>
                      </m:sSup>
                    </m:oMath>
                  </m:oMathPara>
                </a14:m>
                <a:endParaRPr lang="en-US" sz="2400" dirty="0"/>
              </a:p>
            </p:txBody>
          </p:sp>
        </mc:Choice>
        <mc:Fallback>
          <p:sp>
            <p:nvSpPr>
              <p:cNvPr id="17" name="TextBox 16">
                <a:extLst>
                  <a:ext uri="{FF2B5EF4-FFF2-40B4-BE49-F238E27FC236}">
                    <a16:creationId xmlns:a16="http://schemas.microsoft.com/office/drawing/2014/main" id="{E81B40FC-9BAD-D1F7-AAE8-8BA221375543}"/>
                  </a:ext>
                </a:extLst>
              </p:cNvPr>
              <p:cNvSpPr txBox="1">
                <a:spLocks noRot="1" noChangeAspect="1" noMove="1" noResize="1" noEditPoints="1" noAdjustHandles="1" noChangeArrowheads="1" noChangeShapeType="1" noTextEdit="1"/>
              </p:cNvSpPr>
              <p:nvPr/>
            </p:nvSpPr>
            <p:spPr>
              <a:xfrm>
                <a:off x="7848600" y="3244550"/>
                <a:ext cx="3572196" cy="461665"/>
              </a:xfrm>
              <a:prstGeom prst="rect">
                <a:avLst/>
              </a:prstGeom>
              <a:blipFill>
                <a:blip r:embed="rId6"/>
                <a:stretch>
                  <a:fillRect b="-197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2424B03F-9013-170F-90E1-3080AF926340}"/>
                  </a:ext>
                </a:extLst>
              </p:cNvPr>
              <p:cNvSpPr txBox="1"/>
              <p:nvPr/>
            </p:nvSpPr>
            <p:spPr>
              <a:xfrm>
                <a:off x="3424480" y="1630604"/>
                <a:ext cx="70506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1</m:t>
                      </m:r>
                      <m:r>
                        <a:rPr lang="en-US" sz="2400" b="0" i="1" baseline="-25000" dirty="0" smtClean="0">
                          <a:latin typeface="Cambria Math" panose="02040503050406030204" pitchFamily="18" charset="0"/>
                        </a:rPr>
                        <m:t>𝑓</m:t>
                      </m:r>
                    </m:oMath>
                  </m:oMathPara>
                </a14:m>
                <a:endParaRPr lang="en-US" sz="2400" baseline="-25000" dirty="0"/>
              </a:p>
            </p:txBody>
          </p:sp>
        </mc:Choice>
        <mc:Fallback>
          <p:sp>
            <p:nvSpPr>
              <p:cNvPr id="18" name="TextBox 17">
                <a:extLst>
                  <a:ext uri="{FF2B5EF4-FFF2-40B4-BE49-F238E27FC236}">
                    <a16:creationId xmlns:a16="http://schemas.microsoft.com/office/drawing/2014/main" id="{2424B03F-9013-170F-90E1-3080AF926340}"/>
                  </a:ext>
                </a:extLst>
              </p:cNvPr>
              <p:cNvSpPr txBox="1">
                <a:spLocks noRot="1" noChangeAspect="1" noMove="1" noResize="1" noEditPoints="1" noAdjustHandles="1" noChangeArrowheads="1" noChangeShapeType="1" noTextEdit="1"/>
              </p:cNvSpPr>
              <p:nvPr/>
            </p:nvSpPr>
            <p:spPr>
              <a:xfrm>
                <a:off x="3424480" y="1630604"/>
                <a:ext cx="705065" cy="453137"/>
              </a:xfrm>
              <a:prstGeom prst="rect">
                <a:avLst/>
              </a:prstGeom>
              <a:blipFill>
                <a:blip r:embed="rId7"/>
                <a:stretch>
                  <a:fillRect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A3C5C387-7639-54C3-08E0-5AE970610192}"/>
                  </a:ext>
                </a:extLst>
              </p:cNvPr>
              <p:cNvSpPr txBox="1"/>
              <p:nvPr/>
            </p:nvSpPr>
            <p:spPr>
              <a:xfrm>
                <a:off x="3357056" y="2725493"/>
                <a:ext cx="70506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2</m:t>
                      </m:r>
                      <m:r>
                        <a:rPr lang="en-US" sz="2400" b="0" i="1" baseline="-25000" dirty="0" smtClean="0">
                          <a:latin typeface="Cambria Math" panose="02040503050406030204" pitchFamily="18" charset="0"/>
                        </a:rPr>
                        <m:t>𝑓</m:t>
                      </m:r>
                    </m:oMath>
                  </m:oMathPara>
                </a14:m>
                <a:endParaRPr lang="en-US" sz="2400" baseline="-25000" dirty="0"/>
              </a:p>
            </p:txBody>
          </p:sp>
        </mc:Choice>
        <mc:Fallback>
          <p:sp>
            <p:nvSpPr>
              <p:cNvPr id="19" name="TextBox 18">
                <a:extLst>
                  <a:ext uri="{FF2B5EF4-FFF2-40B4-BE49-F238E27FC236}">
                    <a16:creationId xmlns:a16="http://schemas.microsoft.com/office/drawing/2014/main" id="{A3C5C387-7639-54C3-08E0-5AE970610192}"/>
                  </a:ext>
                </a:extLst>
              </p:cNvPr>
              <p:cNvSpPr txBox="1">
                <a:spLocks noRot="1" noChangeAspect="1" noMove="1" noResize="1" noEditPoints="1" noAdjustHandles="1" noChangeArrowheads="1" noChangeShapeType="1" noTextEdit="1"/>
              </p:cNvSpPr>
              <p:nvPr/>
            </p:nvSpPr>
            <p:spPr>
              <a:xfrm>
                <a:off x="3357056" y="2725493"/>
                <a:ext cx="705065" cy="453137"/>
              </a:xfrm>
              <a:prstGeom prst="rect">
                <a:avLst/>
              </a:prstGeom>
              <a:blipFill>
                <a:blip r:embed="rId8"/>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293C15F8-8A71-FFF0-394C-672C91BC9AC0}"/>
                  </a:ext>
                </a:extLst>
              </p:cNvPr>
              <p:cNvSpPr txBox="1"/>
              <p:nvPr/>
            </p:nvSpPr>
            <p:spPr>
              <a:xfrm>
                <a:off x="3048000" y="952948"/>
                <a:ext cx="3303789" cy="49128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r>
                            <a:rPr lang="en-US" sz="2400" b="0" i="1" smtClean="0">
                              <a:latin typeface="Cambria Math" panose="02040503050406030204" pitchFamily="18" charset="0"/>
                            </a:rPr>
                            <m:t>𝑓</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r>
                            <a:rPr lang="en-US" sz="2400" b="0" i="1" smtClean="0">
                              <a:latin typeface="Cambria Math" panose="02040503050406030204" pitchFamily="18" charset="0"/>
                            </a:rPr>
                            <m:t>𝑓</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oMath>
                  </m:oMathPara>
                </a14:m>
                <a:endParaRPr lang="en-US" sz="2400" dirty="0"/>
              </a:p>
            </p:txBody>
          </p:sp>
        </mc:Choice>
        <mc:Fallback>
          <p:sp>
            <p:nvSpPr>
              <p:cNvPr id="20" name="TextBox 19">
                <a:extLst>
                  <a:ext uri="{FF2B5EF4-FFF2-40B4-BE49-F238E27FC236}">
                    <a16:creationId xmlns:a16="http://schemas.microsoft.com/office/drawing/2014/main" id="{293C15F8-8A71-FFF0-394C-672C91BC9AC0}"/>
                  </a:ext>
                </a:extLst>
              </p:cNvPr>
              <p:cNvSpPr txBox="1">
                <a:spLocks noRot="1" noChangeAspect="1" noMove="1" noResize="1" noEditPoints="1" noAdjustHandles="1" noChangeArrowheads="1" noChangeShapeType="1" noTextEdit="1"/>
              </p:cNvSpPr>
              <p:nvPr/>
            </p:nvSpPr>
            <p:spPr>
              <a:xfrm>
                <a:off x="3048000" y="952948"/>
                <a:ext cx="3303789" cy="491288"/>
              </a:xfrm>
              <a:prstGeom prst="rect">
                <a:avLst/>
              </a:prstGeom>
              <a:blipFill>
                <a:blip r:embed="rId9"/>
                <a:stretch>
                  <a:fillRect b="-12346"/>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F446E4E3-2D7F-FF4E-DC59-66549EB51DBD}"/>
              </a:ext>
            </a:extLst>
          </p:cNvPr>
          <p:cNvCxnSpPr>
            <a:cxnSpLocks/>
            <a:stCxn id="5" idx="6"/>
            <a:endCxn id="3" idx="2"/>
          </p:cNvCxnSpPr>
          <p:nvPr/>
        </p:nvCxnSpPr>
        <p:spPr>
          <a:xfrm>
            <a:off x="4815345" y="2426641"/>
            <a:ext cx="1852321" cy="28243"/>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27E38714-3150-9459-0C5D-530FCCEB7A05}"/>
              </a:ext>
            </a:extLst>
          </p:cNvPr>
          <p:cNvCxnSpPr>
            <a:cxnSpLocks/>
            <a:stCxn id="16" idx="3"/>
            <a:endCxn id="7" idx="2"/>
          </p:cNvCxnSpPr>
          <p:nvPr/>
        </p:nvCxnSpPr>
        <p:spPr>
          <a:xfrm>
            <a:off x="9220200" y="2446683"/>
            <a:ext cx="685800" cy="0"/>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AD1EC9B4-7345-E8BC-C572-4D5348702F90}"/>
                  </a:ext>
                </a:extLst>
              </p:cNvPr>
              <p:cNvSpPr txBox="1"/>
              <p:nvPr/>
            </p:nvSpPr>
            <p:spPr>
              <a:xfrm>
                <a:off x="914856" y="4343704"/>
                <a:ext cx="4890891" cy="615618"/>
              </a:xfrm>
              <a:prstGeom prst="rect">
                <a:avLst/>
              </a:prstGeom>
              <a:noFill/>
            </p:spPr>
            <p:txBody>
              <a:bodyPr wrap="none" rtlCol="0">
                <a:spAutoFit/>
              </a:bodyPr>
              <a:lstStyle/>
              <a:p>
                <a14:m>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m:t>
                        </m:r>
                        <m:r>
                          <m:rPr>
                            <m:sty m:val="p"/>
                          </m:rPr>
                          <a:rPr lang="en-US" sz="2000" b="0" i="1" smtClean="0">
                            <a:latin typeface="Cambria Math" panose="02040503050406030204" pitchFamily="18" charset="0"/>
                            <a:ea typeface="Cambria Math" panose="02040503050406030204" pitchFamily="18" charset="0"/>
                          </a:rPr>
                          <m:t>E</m:t>
                        </m:r>
                      </m:num>
                      <m:den>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m:rPr>
                                <m:sty m:val="p"/>
                              </m:rPr>
                              <a:rPr lang="en-US" sz="2000" b="0" i="1" smtClean="0">
                                <a:latin typeface="Cambria Math" panose="02040503050406030204" pitchFamily="18" charset="0"/>
                                <a:ea typeface="Cambria Math" panose="02040503050406030204" pitchFamily="18" charset="0"/>
                              </a:rPr>
                              <m:t>w</m:t>
                            </m:r>
                          </m:e>
                          <m:sub>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𝑓</m:t>
                            </m:r>
                          </m:sub>
                        </m:sSub>
                      </m:den>
                    </m:f>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m:rPr>
                            <m:sty m:val="p"/>
                          </m:rPr>
                          <a:rPr lang="en-US" sz="2000" b="0" i="1" smtClean="0">
                            <a:latin typeface="Cambria Math" panose="02040503050406030204" pitchFamily="18" charset="0"/>
                            <a:ea typeface="Cambria Math" panose="02040503050406030204" pitchFamily="18" charset="0"/>
                          </a:rPr>
                          <m:t>E</m:t>
                        </m:r>
                      </m:num>
                      <m:den>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𝑔</m:t>
                        </m:r>
                      </m:den>
                    </m:f>
                    <m:r>
                      <a:rPr lang="en-US" sz="2000" i="1">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𝑔</m:t>
                        </m:r>
                      </m:num>
                      <m:den>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𝑓</m:t>
                        </m:r>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𝑓</m:t>
                        </m:r>
                      </m:num>
                      <m:den>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𝑓</m:t>
                            </m:r>
                          </m:sub>
                        </m:sSub>
                      </m:den>
                    </m:f>
                    <m:r>
                      <a:rPr lang="en-US" sz="2000" b="0" i="1" smtClean="0">
                        <a:latin typeface="Cambria Math" panose="02040503050406030204" pitchFamily="18" charset="0"/>
                        <a:ea typeface="Cambria Math" panose="02040503050406030204" pitchFamily="18" charset="0"/>
                      </a:rPr>
                      <m:t>=2 </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𝑔</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𝑦</m:t>
                        </m:r>
                      </m:e>
                    </m:d>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𝑓𝑔</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1</m:t>
                        </m:r>
                      </m:sub>
                    </m:sSub>
                  </m:oMath>
                </a14:m>
                <a:r>
                  <a:rPr lang="en-US" sz="2000" dirty="0">
                    <a:latin typeface="Cambria Math" panose="02040503050406030204" pitchFamily="18" charset="0"/>
                    <a:ea typeface="Cambria Math" panose="02040503050406030204" pitchFamily="18" charset="0"/>
                  </a:rPr>
                  <a:t> </a:t>
                </a:r>
              </a:p>
            </p:txBody>
          </p:sp>
        </mc:Choice>
        <mc:Fallback>
          <p:sp>
            <p:nvSpPr>
              <p:cNvPr id="30" name="TextBox 29">
                <a:extLst>
                  <a:ext uri="{FF2B5EF4-FFF2-40B4-BE49-F238E27FC236}">
                    <a16:creationId xmlns:a16="http://schemas.microsoft.com/office/drawing/2014/main" id="{AD1EC9B4-7345-E8BC-C572-4D5348702F90}"/>
                  </a:ext>
                </a:extLst>
              </p:cNvPr>
              <p:cNvSpPr txBox="1">
                <a:spLocks noRot="1" noChangeAspect="1" noMove="1" noResize="1" noEditPoints="1" noAdjustHandles="1" noChangeArrowheads="1" noChangeShapeType="1" noTextEdit="1"/>
              </p:cNvSpPr>
              <p:nvPr/>
            </p:nvSpPr>
            <p:spPr>
              <a:xfrm>
                <a:off x="914856" y="4343704"/>
                <a:ext cx="4890891" cy="61561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11A7D128-AF03-E3CA-8392-A9702E83498F}"/>
                  </a:ext>
                </a:extLst>
              </p:cNvPr>
              <p:cNvSpPr txBox="1"/>
              <p:nvPr/>
            </p:nvSpPr>
            <p:spPr>
              <a:xfrm>
                <a:off x="808833" y="5507388"/>
                <a:ext cx="4721677" cy="6971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m:rPr>
                              <m:sty m:val="p"/>
                            </m:rPr>
                            <a:rPr lang="en-US" b="0" i="1" smtClean="0">
                              <a:latin typeface="Cambria Math" panose="02040503050406030204" pitchFamily="18" charset="0"/>
                            </a:rPr>
                            <m:t>E</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1" smtClean="0">
                                  <a:latin typeface="Cambria Math" panose="02040503050406030204" pitchFamily="18" charset="0"/>
                                </a:rPr>
                                <m:t>w</m:t>
                              </m:r>
                            </m:e>
                            <m:sub>
                              <m:r>
                                <a:rPr lang="en-US" b="0" i="1" smtClean="0">
                                  <a:latin typeface="Cambria Math" panose="02040503050406030204" pitchFamily="18" charset="0"/>
                                </a:rPr>
                                <m:t>2</m:t>
                              </m:r>
                              <m:r>
                                <a:rPr lang="en-US" b="0" i="1" smtClean="0">
                                  <a:latin typeface="Cambria Math" panose="02040503050406030204" pitchFamily="18" charset="0"/>
                                </a:rPr>
                                <m:t>𝑓</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m:t>
                          </m:r>
                          <m:r>
                            <m:rPr>
                              <m:sty m:val="p"/>
                            </m:rPr>
                            <a:rPr lang="en-US" b="0" i="1" smtClean="0">
                              <a:latin typeface="Cambria Math" panose="02040503050406030204" pitchFamily="18" charset="0"/>
                            </a:rPr>
                            <m:t>E</m:t>
                          </m:r>
                        </m:num>
                        <m:den>
                          <m:r>
                            <a:rPr lang="en-US" b="0" i="1" smtClean="0">
                              <a:latin typeface="Cambria Math" panose="02040503050406030204" pitchFamily="18" charset="0"/>
                            </a:rPr>
                            <m:t>∂</m:t>
                          </m:r>
                          <m:r>
                            <a:rPr lang="en-US" b="0" i="1" smtClean="0">
                              <a:latin typeface="Cambria Math" panose="02040503050406030204" pitchFamily="18" charset="0"/>
                            </a:rPr>
                            <m:t>𝑔</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𝑔</m:t>
                          </m:r>
                        </m:num>
                        <m:den>
                          <m:r>
                            <a:rPr lang="en-US" i="1">
                              <a:latin typeface="Cambria Math" panose="02040503050406030204" pitchFamily="18" charset="0"/>
                            </a:rPr>
                            <m:t>𝜕</m:t>
                          </m:r>
                          <m:r>
                            <a:rPr lang="en-US" i="1">
                              <a:latin typeface="Cambria Math" panose="02040503050406030204" pitchFamily="18" charset="0"/>
                            </a:rPr>
                            <m:t>𝑓</m:t>
                          </m:r>
                        </m:den>
                      </m:f>
                      <m:r>
                        <a:rPr lang="en-US" b="0" i="1" smtClean="0">
                          <a:latin typeface="Cambria Math" panose="02040503050406030204" pitchFamily="18" charset="0"/>
                        </a:rPr>
                        <m:t>⋅</m:t>
                      </m:r>
                      <m:f>
                        <m:fPr>
                          <m:ctrlPr>
                            <a:rPr lang="en-US" b="0"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𝑓</m:t>
                          </m:r>
                        </m:num>
                        <m:den>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r>
                                <a:rPr lang="en-US" b="0" i="1" smtClean="0">
                                  <a:latin typeface="Cambria Math" panose="02040503050406030204" pitchFamily="18" charset="0"/>
                                </a:rPr>
                                <m:t>𝑓</m:t>
                              </m:r>
                            </m:sub>
                          </m:sSub>
                        </m:den>
                      </m:f>
                      <m:r>
                        <a:rPr lang="en-US" b="0" i="1" smtClean="0">
                          <a:latin typeface="Cambria Math" panose="02040503050406030204" pitchFamily="18" charset="0"/>
                        </a:rPr>
                        <m:t>=2 </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𝑓𝑔</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p:sp>
            <p:nvSpPr>
              <p:cNvPr id="31" name="TextBox 30">
                <a:extLst>
                  <a:ext uri="{FF2B5EF4-FFF2-40B4-BE49-F238E27FC236}">
                    <a16:creationId xmlns:a16="http://schemas.microsoft.com/office/drawing/2014/main" id="{11A7D128-AF03-E3CA-8392-A9702E83498F}"/>
                  </a:ext>
                </a:extLst>
              </p:cNvPr>
              <p:cNvSpPr txBox="1">
                <a:spLocks noRot="1" noChangeAspect="1" noMove="1" noResize="1" noEditPoints="1" noAdjustHandles="1" noChangeArrowheads="1" noChangeShapeType="1" noTextEdit="1"/>
              </p:cNvSpPr>
              <p:nvPr/>
            </p:nvSpPr>
            <p:spPr>
              <a:xfrm>
                <a:off x="808833" y="5507388"/>
                <a:ext cx="4721677" cy="69711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Oval 2">
                <a:extLst>
                  <a:ext uri="{FF2B5EF4-FFF2-40B4-BE49-F238E27FC236}">
                    <a16:creationId xmlns:a16="http://schemas.microsoft.com/office/drawing/2014/main" id="{486D31E0-56BE-8307-7FBD-69FA954DA46D}"/>
                  </a:ext>
                </a:extLst>
              </p:cNvPr>
              <p:cNvSpPr/>
              <p:nvPr/>
            </p:nvSpPr>
            <p:spPr>
              <a:xfrm>
                <a:off x="6667666" y="2111984"/>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ysClr val="windowText" lastClr="000000"/>
                          </a:solidFill>
                          <a:latin typeface="Cambria Math" panose="02040503050406030204" pitchFamily="18" charset="0"/>
                        </a:rPr>
                        <m:t>𝑔</m:t>
                      </m:r>
                    </m:oMath>
                  </m:oMathPara>
                </a14:m>
                <a:endParaRPr lang="en-US" sz="3200" dirty="0">
                  <a:solidFill>
                    <a:sysClr val="windowText" lastClr="000000"/>
                  </a:solidFill>
                </a:endParaRPr>
              </a:p>
            </p:txBody>
          </p:sp>
        </mc:Choice>
        <mc:Fallback>
          <p:sp>
            <p:nvSpPr>
              <p:cNvPr id="3" name="Oval 2">
                <a:extLst>
                  <a:ext uri="{FF2B5EF4-FFF2-40B4-BE49-F238E27FC236}">
                    <a16:creationId xmlns:a16="http://schemas.microsoft.com/office/drawing/2014/main" id="{486D31E0-56BE-8307-7FBD-69FA954DA46D}"/>
                  </a:ext>
                </a:extLst>
              </p:cNvPr>
              <p:cNvSpPr>
                <a:spLocks noRot="1" noChangeAspect="1" noMove="1" noResize="1" noEditPoints="1" noAdjustHandles="1" noChangeArrowheads="1" noChangeShapeType="1" noTextEdit="1"/>
              </p:cNvSpPr>
              <p:nvPr/>
            </p:nvSpPr>
            <p:spPr>
              <a:xfrm>
                <a:off x="6667666" y="2111984"/>
                <a:ext cx="685800" cy="685800"/>
              </a:xfrm>
              <a:prstGeom prst="ellipse">
                <a:avLst/>
              </a:prstGeom>
              <a:blipFill>
                <a:blip r:embed="rId12"/>
                <a:stretch>
                  <a:fillRect/>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43B41551-6B30-F75E-7379-A102D288829F}"/>
              </a:ext>
            </a:extLst>
          </p:cNvPr>
          <p:cNvCxnSpPr>
            <a:cxnSpLocks/>
            <a:stCxn id="3" idx="6"/>
            <a:endCxn id="16" idx="1"/>
          </p:cNvCxnSpPr>
          <p:nvPr/>
        </p:nvCxnSpPr>
        <p:spPr>
          <a:xfrm flipV="1">
            <a:off x="7353466" y="2446683"/>
            <a:ext cx="1180934" cy="8201"/>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016F3A61-3B04-2DB5-A69C-4E8E2D28B49B}"/>
                  </a:ext>
                </a:extLst>
              </p:cNvPr>
              <p:cNvSpPr txBox="1"/>
              <p:nvPr/>
            </p:nvSpPr>
            <p:spPr>
              <a:xfrm>
                <a:off x="6544775" y="952498"/>
                <a:ext cx="2398221" cy="49173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𝑓𝑔</m:t>
                          </m:r>
                        </m:sub>
                      </m:sSub>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p:txBody>
          </p:sp>
        </mc:Choice>
        <mc:Fallback>
          <p:sp>
            <p:nvSpPr>
              <p:cNvPr id="33" name="TextBox 32">
                <a:extLst>
                  <a:ext uri="{FF2B5EF4-FFF2-40B4-BE49-F238E27FC236}">
                    <a16:creationId xmlns:a16="http://schemas.microsoft.com/office/drawing/2014/main" id="{016F3A61-3B04-2DB5-A69C-4E8E2D28B49B}"/>
                  </a:ext>
                </a:extLst>
              </p:cNvPr>
              <p:cNvSpPr txBox="1">
                <a:spLocks noRot="1" noChangeAspect="1" noMove="1" noResize="1" noEditPoints="1" noAdjustHandles="1" noChangeArrowheads="1" noChangeShapeType="1" noTextEdit="1"/>
              </p:cNvSpPr>
              <p:nvPr/>
            </p:nvSpPr>
            <p:spPr>
              <a:xfrm>
                <a:off x="6544775" y="952498"/>
                <a:ext cx="2398221" cy="491738"/>
              </a:xfrm>
              <a:prstGeom prst="rect">
                <a:avLst/>
              </a:prstGeom>
              <a:blipFill>
                <a:blip r:embed="rId13"/>
                <a:stretch>
                  <a:fillRect b="-123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1407E7A2-E8D0-1AE6-7270-F9737FBCA355}"/>
                  </a:ext>
                </a:extLst>
              </p:cNvPr>
              <p:cNvSpPr txBox="1"/>
              <p:nvPr/>
            </p:nvSpPr>
            <p:spPr>
              <a:xfrm>
                <a:off x="5478311" y="1658847"/>
                <a:ext cx="712503"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𝑓𝑔</m:t>
                      </m:r>
                    </m:oMath>
                  </m:oMathPara>
                </a14:m>
                <a:endParaRPr lang="en-US" sz="2400" baseline="-25000" dirty="0"/>
              </a:p>
            </p:txBody>
          </p:sp>
        </mc:Choice>
        <mc:Fallback>
          <p:sp>
            <p:nvSpPr>
              <p:cNvPr id="34" name="TextBox 33">
                <a:extLst>
                  <a:ext uri="{FF2B5EF4-FFF2-40B4-BE49-F238E27FC236}">
                    <a16:creationId xmlns:a16="http://schemas.microsoft.com/office/drawing/2014/main" id="{1407E7A2-E8D0-1AE6-7270-F9737FBCA355}"/>
                  </a:ext>
                </a:extLst>
              </p:cNvPr>
              <p:cNvSpPr txBox="1">
                <a:spLocks noRot="1" noChangeAspect="1" noMove="1" noResize="1" noEditPoints="1" noAdjustHandles="1" noChangeArrowheads="1" noChangeShapeType="1" noTextEdit="1"/>
              </p:cNvSpPr>
              <p:nvPr/>
            </p:nvSpPr>
            <p:spPr>
              <a:xfrm>
                <a:off x="5478311" y="1658847"/>
                <a:ext cx="712503" cy="453137"/>
              </a:xfrm>
              <a:prstGeom prst="rect">
                <a:avLst/>
              </a:prstGeom>
              <a:blipFill>
                <a:blip r:embed="rId14"/>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38A3B0A6-71B0-5606-0452-213F3E35331F}"/>
                  </a:ext>
                </a:extLst>
              </p:cNvPr>
              <p:cNvSpPr txBox="1"/>
              <p:nvPr/>
            </p:nvSpPr>
            <p:spPr>
              <a:xfrm>
                <a:off x="6394235" y="4344700"/>
                <a:ext cx="4313360" cy="69743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m:rPr>
                              <m:sty m:val="p"/>
                            </m:rPr>
                            <a:rPr lang="en-US" b="0" i="1" smtClean="0">
                              <a:latin typeface="Cambria Math" panose="02040503050406030204" pitchFamily="18" charset="0"/>
                            </a:rPr>
                            <m:t>E</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1" smtClean="0">
                                  <a:latin typeface="Cambria Math" panose="02040503050406030204" pitchFamily="18" charset="0"/>
                                </a:rPr>
                                <m:t>w</m:t>
                              </m:r>
                            </m:e>
                            <m:sub>
                              <m:r>
                                <a:rPr lang="en-US" b="0" i="1" smtClean="0">
                                  <a:latin typeface="Cambria Math" panose="02040503050406030204" pitchFamily="18" charset="0"/>
                                </a:rPr>
                                <m:t>𝑓𝑔</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m:t>
                          </m:r>
                          <m:r>
                            <m:rPr>
                              <m:sty m:val="p"/>
                            </m:rPr>
                            <a:rPr lang="en-US" b="0" i="1" smtClean="0">
                              <a:latin typeface="Cambria Math" panose="02040503050406030204" pitchFamily="18" charset="0"/>
                            </a:rPr>
                            <m:t>E</m:t>
                          </m:r>
                        </m:num>
                        <m:den>
                          <m:r>
                            <a:rPr lang="en-US" b="0" i="1" smtClean="0">
                              <a:latin typeface="Cambria Math" panose="02040503050406030204" pitchFamily="18" charset="0"/>
                            </a:rPr>
                            <m:t>∂</m:t>
                          </m:r>
                          <m:r>
                            <a:rPr lang="en-US" b="0" i="1" smtClean="0">
                              <a:latin typeface="Cambria Math" panose="02040503050406030204" pitchFamily="18" charset="0"/>
                            </a:rPr>
                            <m:t>𝑔</m:t>
                          </m:r>
                        </m:den>
                      </m:f>
                      <m:r>
                        <a:rPr lang="en-US" i="1">
                          <a:latin typeface="Cambria Math" panose="02040503050406030204" pitchFamily="18" charset="0"/>
                        </a:rPr>
                        <m:t>⋅</m:t>
                      </m:r>
                      <m:f>
                        <m:fPr>
                          <m:ctrlPr>
                            <a:rPr lang="en-US" b="0"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𝑔</m:t>
                          </m:r>
                        </m:num>
                        <m:den>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𝑓𝑔</m:t>
                              </m:r>
                            </m:sub>
                          </m:sSub>
                        </m:den>
                      </m:f>
                      <m:r>
                        <a:rPr lang="en-US" b="0" i="1" smtClean="0">
                          <a:latin typeface="Cambria Math" panose="02040503050406030204" pitchFamily="18" charset="0"/>
                        </a:rPr>
                        <m:t>=2⋅</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m:oMathPara>
                </a14:m>
                <a:endParaRPr lang="en-US" dirty="0"/>
              </a:p>
            </p:txBody>
          </p:sp>
        </mc:Choice>
        <mc:Fallback>
          <p:sp>
            <p:nvSpPr>
              <p:cNvPr id="35" name="TextBox 34">
                <a:extLst>
                  <a:ext uri="{FF2B5EF4-FFF2-40B4-BE49-F238E27FC236}">
                    <a16:creationId xmlns:a16="http://schemas.microsoft.com/office/drawing/2014/main" id="{38A3B0A6-71B0-5606-0452-213F3E35331F}"/>
                  </a:ext>
                </a:extLst>
              </p:cNvPr>
              <p:cNvSpPr txBox="1">
                <a:spLocks noRot="1" noChangeAspect="1" noMove="1" noResize="1" noEditPoints="1" noAdjustHandles="1" noChangeArrowheads="1" noChangeShapeType="1" noTextEdit="1"/>
              </p:cNvSpPr>
              <p:nvPr/>
            </p:nvSpPr>
            <p:spPr>
              <a:xfrm>
                <a:off x="6394235" y="4344700"/>
                <a:ext cx="4313360" cy="697435"/>
              </a:xfrm>
              <a:prstGeom prst="rect">
                <a:avLst/>
              </a:prstGeom>
              <a:blipFill>
                <a:blip r:embed="rId15"/>
                <a:stretch>
                  <a:fillRect/>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119DB997-C361-7A38-9482-2CFF9529A6A1}"/>
              </a:ext>
            </a:extLst>
          </p:cNvPr>
          <p:cNvSpPr txBox="1"/>
          <p:nvPr/>
        </p:nvSpPr>
        <p:spPr>
          <a:xfrm>
            <a:off x="6257241" y="5507388"/>
            <a:ext cx="4787638" cy="923330"/>
          </a:xfrm>
          <a:prstGeom prst="rect">
            <a:avLst/>
          </a:prstGeom>
          <a:noFill/>
        </p:spPr>
        <p:txBody>
          <a:bodyPr wrap="square" rtlCol="0">
            <a:spAutoFit/>
          </a:bodyPr>
          <a:lstStyle/>
          <a:p>
            <a:r>
              <a:rPr lang="en-US" dirty="0"/>
              <a:t>Same concept as before, but deeper computation graph, i.e. application of chain rule</a:t>
            </a:r>
          </a:p>
        </p:txBody>
      </p:sp>
    </p:spTree>
    <p:extLst>
      <p:ext uri="{BB962C8B-B14F-4D97-AF65-F5344CB8AC3E}">
        <p14:creationId xmlns:p14="http://schemas.microsoft.com/office/powerpoint/2010/main" val="23795875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1+#ppt_w/2"/>
                                          </p:val>
                                        </p:tav>
                                        <p:tav tm="100000">
                                          <p:val>
                                            <p:strVal val="#ppt_x"/>
                                          </p:val>
                                        </p:tav>
                                      </p:tavLst>
                                    </p:anim>
                                    <p:anim calcmode="lin" valueType="num">
                                      <p:cBhvr additive="base">
                                        <p:cTn id="13"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6E30C-940D-BBC0-D9FB-06EEF5741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EC4BD-4AF3-50AA-41C0-1FE8F3DA6EE0}"/>
              </a:ext>
            </a:extLst>
          </p:cNvPr>
          <p:cNvSpPr>
            <a:spLocks noGrp="1"/>
          </p:cNvSpPr>
          <p:nvPr>
            <p:ph type="title"/>
          </p:nvPr>
        </p:nvSpPr>
        <p:spPr/>
        <p:txBody>
          <a:bodyPr/>
          <a:lstStyle/>
          <a:p>
            <a:r>
              <a:rPr lang="en-US" dirty="0"/>
              <a:t>Backpropagation: add second hidden node</a:t>
            </a:r>
          </a:p>
        </p:txBody>
      </p:sp>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456DAA3D-2176-07DD-D374-954F9098B6D0}"/>
                  </a:ext>
                </a:extLst>
              </p:cNvPr>
              <p:cNvSpPr/>
              <p:nvPr/>
            </p:nvSpPr>
            <p:spPr>
              <a:xfrm>
                <a:off x="1524000" y="1556338"/>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𝑥</m:t>
                      </m:r>
                      <m:r>
                        <a:rPr lang="en-US" sz="3200" b="0" i="1" baseline="-25000" dirty="0" smtClean="0">
                          <a:solidFill>
                            <a:sysClr val="windowText" lastClr="000000"/>
                          </a:solidFill>
                          <a:latin typeface="Cambria Math" panose="02040503050406030204" pitchFamily="18" charset="0"/>
                        </a:rPr>
                        <m:t>1</m:t>
                      </m:r>
                    </m:oMath>
                  </m:oMathPara>
                </a14:m>
                <a:endParaRPr lang="en-US" sz="3200" baseline="-25000" dirty="0">
                  <a:solidFill>
                    <a:sysClr val="windowText" lastClr="000000"/>
                  </a:solidFill>
                </a:endParaRPr>
              </a:p>
            </p:txBody>
          </p:sp>
        </mc:Choice>
        <mc:Fallback>
          <p:sp>
            <p:nvSpPr>
              <p:cNvPr id="4" name="Oval 3">
                <a:extLst>
                  <a:ext uri="{FF2B5EF4-FFF2-40B4-BE49-F238E27FC236}">
                    <a16:creationId xmlns:a16="http://schemas.microsoft.com/office/drawing/2014/main" id="{456DAA3D-2176-07DD-D374-954F9098B6D0}"/>
                  </a:ext>
                </a:extLst>
              </p:cNvPr>
              <p:cNvSpPr>
                <a:spLocks noRot="1" noChangeAspect="1" noMove="1" noResize="1" noEditPoints="1" noAdjustHandles="1" noChangeArrowheads="1" noChangeShapeType="1" noTextEdit="1"/>
              </p:cNvSpPr>
              <p:nvPr/>
            </p:nvSpPr>
            <p:spPr>
              <a:xfrm>
                <a:off x="1524000" y="1556338"/>
                <a:ext cx="685800" cy="68580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C890192F-1367-784C-EF0B-0EAD19D3ED56}"/>
                  </a:ext>
                </a:extLst>
              </p:cNvPr>
              <p:cNvSpPr/>
              <p:nvPr/>
            </p:nvSpPr>
            <p:spPr>
              <a:xfrm>
                <a:off x="4170378" y="1600352"/>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𝑓</m:t>
                      </m:r>
                    </m:oMath>
                  </m:oMathPara>
                </a14:m>
                <a:endParaRPr lang="en-US" sz="3200" dirty="0">
                  <a:solidFill>
                    <a:sysClr val="windowText" lastClr="000000"/>
                  </a:solidFill>
                </a:endParaRPr>
              </a:p>
            </p:txBody>
          </p:sp>
        </mc:Choice>
        <mc:Fallback>
          <p:sp>
            <p:nvSpPr>
              <p:cNvPr id="5" name="Oval 4">
                <a:extLst>
                  <a:ext uri="{FF2B5EF4-FFF2-40B4-BE49-F238E27FC236}">
                    <a16:creationId xmlns:a16="http://schemas.microsoft.com/office/drawing/2014/main" id="{C890192F-1367-784C-EF0B-0EAD19D3ED56}"/>
                  </a:ext>
                </a:extLst>
              </p:cNvPr>
              <p:cNvSpPr>
                <a:spLocks noRot="1" noChangeAspect="1" noMove="1" noResize="1" noEditPoints="1" noAdjustHandles="1" noChangeArrowheads="1" noChangeShapeType="1" noTextEdit="1"/>
              </p:cNvSpPr>
              <p:nvPr/>
            </p:nvSpPr>
            <p:spPr>
              <a:xfrm>
                <a:off x="4170378" y="1600352"/>
                <a:ext cx="685800" cy="685800"/>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1B528F8C-9E09-E181-BE96-710B759BE3AF}"/>
                  </a:ext>
                </a:extLst>
              </p:cNvPr>
              <p:cNvSpPr/>
              <p:nvPr/>
            </p:nvSpPr>
            <p:spPr>
              <a:xfrm>
                <a:off x="1524000" y="2789583"/>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𝑥</m:t>
                      </m:r>
                      <m:r>
                        <a:rPr lang="en-US" sz="3200" b="0" i="1" baseline="-25000" dirty="0" smtClean="0">
                          <a:solidFill>
                            <a:sysClr val="windowText" lastClr="000000"/>
                          </a:solidFill>
                          <a:latin typeface="Cambria Math" panose="02040503050406030204" pitchFamily="18" charset="0"/>
                        </a:rPr>
                        <m:t>2</m:t>
                      </m:r>
                    </m:oMath>
                  </m:oMathPara>
                </a14:m>
                <a:endParaRPr lang="en-US" sz="3200" baseline="-25000" dirty="0">
                  <a:solidFill>
                    <a:sysClr val="windowText" lastClr="000000"/>
                  </a:solidFill>
                </a:endParaRPr>
              </a:p>
            </p:txBody>
          </p:sp>
        </mc:Choice>
        <mc:Fallback>
          <p:sp>
            <p:nvSpPr>
              <p:cNvPr id="6" name="Oval 5">
                <a:extLst>
                  <a:ext uri="{FF2B5EF4-FFF2-40B4-BE49-F238E27FC236}">
                    <a16:creationId xmlns:a16="http://schemas.microsoft.com/office/drawing/2014/main" id="{1B528F8C-9E09-E181-BE96-710B759BE3AF}"/>
                  </a:ext>
                </a:extLst>
              </p:cNvPr>
              <p:cNvSpPr>
                <a:spLocks noRot="1" noChangeAspect="1" noMove="1" noResize="1" noEditPoints="1" noAdjustHandles="1" noChangeArrowheads="1" noChangeShapeType="1" noTextEdit="1"/>
              </p:cNvSpPr>
              <p:nvPr/>
            </p:nvSpPr>
            <p:spPr>
              <a:xfrm>
                <a:off x="1524000" y="2789583"/>
                <a:ext cx="685800" cy="68580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B183A7D7-E2D0-4686-4AB0-BA1DFD8D4485}"/>
                  </a:ext>
                </a:extLst>
              </p:cNvPr>
              <p:cNvSpPr/>
              <p:nvPr/>
            </p:nvSpPr>
            <p:spPr>
              <a:xfrm>
                <a:off x="9906000" y="2103783"/>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200" b="0" i="1" dirty="0" smtClean="0">
                          <a:solidFill>
                            <a:sysClr val="windowText" lastClr="000000"/>
                          </a:solidFill>
                          <a:latin typeface="Cambria Math" panose="02040503050406030204" pitchFamily="18" charset="0"/>
                        </a:rPr>
                        <m:t>y</m:t>
                      </m:r>
                    </m:oMath>
                  </m:oMathPara>
                </a14:m>
                <a:endParaRPr lang="en-US" sz="3200" dirty="0">
                  <a:solidFill>
                    <a:sysClr val="windowText" lastClr="000000"/>
                  </a:solidFill>
                </a:endParaRPr>
              </a:p>
            </p:txBody>
          </p:sp>
        </mc:Choice>
        <mc:Fallback>
          <p:sp>
            <p:nvSpPr>
              <p:cNvPr id="7" name="Oval 6">
                <a:extLst>
                  <a:ext uri="{FF2B5EF4-FFF2-40B4-BE49-F238E27FC236}">
                    <a16:creationId xmlns:a16="http://schemas.microsoft.com/office/drawing/2014/main" id="{B183A7D7-E2D0-4686-4AB0-BA1DFD8D4485}"/>
                  </a:ext>
                </a:extLst>
              </p:cNvPr>
              <p:cNvSpPr>
                <a:spLocks noRot="1" noChangeAspect="1" noMove="1" noResize="1" noEditPoints="1" noAdjustHandles="1" noChangeArrowheads="1" noChangeShapeType="1" noTextEdit="1"/>
              </p:cNvSpPr>
              <p:nvPr/>
            </p:nvSpPr>
            <p:spPr>
              <a:xfrm>
                <a:off x="9906000" y="2103783"/>
                <a:ext cx="685800" cy="685800"/>
              </a:xfrm>
              <a:prstGeom prst="ellipse">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0DDCC8D-E552-EB0A-3886-AAD7C0405A10}"/>
              </a:ext>
            </a:extLst>
          </p:cNvPr>
          <p:cNvSpPr txBox="1"/>
          <p:nvPr/>
        </p:nvSpPr>
        <p:spPr>
          <a:xfrm>
            <a:off x="9833113" y="1563001"/>
            <a:ext cx="774571" cy="369332"/>
          </a:xfrm>
          <a:prstGeom prst="rect">
            <a:avLst/>
          </a:prstGeom>
          <a:noFill/>
        </p:spPr>
        <p:txBody>
          <a:bodyPr wrap="none" rtlCol="0">
            <a:spAutoFit/>
          </a:bodyPr>
          <a:lstStyle/>
          <a:p>
            <a:r>
              <a:rPr lang="en-US" dirty="0"/>
              <a:t>target</a:t>
            </a:r>
          </a:p>
        </p:txBody>
      </p:sp>
      <p:sp>
        <p:nvSpPr>
          <p:cNvPr id="9" name="TextBox 8">
            <a:extLst>
              <a:ext uri="{FF2B5EF4-FFF2-40B4-BE49-F238E27FC236}">
                <a16:creationId xmlns:a16="http://schemas.microsoft.com/office/drawing/2014/main" id="{2D3AB644-8838-80D5-7401-E7CE58DEB24E}"/>
              </a:ext>
            </a:extLst>
          </p:cNvPr>
          <p:cNvSpPr txBox="1"/>
          <p:nvPr/>
        </p:nvSpPr>
        <p:spPr>
          <a:xfrm>
            <a:off x="7066722" y="1624256"/>
            <a:ext cx="1184940" cy="369332"/>
          </a:xfrm>
          <a:prstGeom prst="rect">
            <a:avLst/>
          </a:prstGeom>
          <a:noFill/>
        </p:spPr>
        <p:txBody>
          <a:bodyPr wrap="none" rtlCol="0">
            <a:spAutoFit/>
          </a:bodyPr>
          <a:lstStyle/>
          <a:p>
            <a:r>
              <a:rPr lang="en-US" dirty="0"/>
              <a:t>prediction</a:t>
            </a:r>
          </a:p>
        </p:txBody>
      </p:sp>
      <p:sp>
        <p:nvSpPr>
          <p:cNvPr id="10" name="TextBox 9">
            <a:extLst>
              <a:ext uri="{FF2B5EF4-FFF2-40B4-BE49-F238E27FC236}">
                <a16:creationId xmlns:a16="http://schemas.microsoft.com/office/drawing/2014/main" id="{4222C3A5-0904-0953-0D96-B803821D47A7}"/>
              </a:ext>
            </a:extLst>
          </p:cNvPr>
          <p:cNvSpPr txBox="1"/>
          <p:nvPr/>
        </p:nvSpPr>
        <p:spPr>
          <a:xfrm>
            <a:off x="1524997" y="1115776"/>
            <a:ext cx="684803" cy="369332"/>
          </a:xfrm>
          <a:prstGeom prst="rect">
            <a:avLst/>
          </a:prstGeom>
          <a:noFill/>
        </p:spPr>
        <p:txBody>
          <a:bodyPr wrap="none" rtlCol="0">
            <a:spAutoFit/>
          </a:bodyPr>
          <a:lstStyle/>
          <a:p>
            <a:r>
              <a:rPr lang="en-US" dirty="0"/>
              <a:t>input</a:t>
            </a:r>
          </a:p>
        </p:txBody>
      </p:sp>
      <p:cxnSp>
        <p:nvCxnSpPr>
          <p:cNvPr id="12" name="Straight Connector 11">
            <a:extLst>
              <a:ext uri="{FF2B5EF4-FFF2-40B4-BE49-F238E27FC236}">
                <a16:creationId xmlns:a16="http://schemas.microsoft.com/office/drawing/2014/main" id="{AF8B473B-0FD3-1719-7E78-0C21247887E3}"/>
              </a:ext>
            </a:extLst>
          </p:cNvPr>
          <p:cNvCxnSpPr>
            <a:stCxn id="4" idx="6"/>
            <a:endCxn id="5" idx="2"/>
          </p:cNvCxnSpPr>
          <p:nvPr/>
        </p:nvCxnSpPr>
        <p:spPr>
          <a:xfrm>
            <a:off x="2209800" y="1899238"/>
            <a:ext cx="1960578" cy="44014"/>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9B2E6DD-2B1D-49A5-F73F-8F4011D8501E}"/>
              </a:ext>
            </a:extLst>
          </p:cNvPr>
          <p:cNvCxnSpPr>
            <a:cxnSpLocks/>
            <a:stCxn id="6" idx="6"/>
            <a:endCxn id="5" idx="2"/>
          </p:cNvCxnSpPr>
          <p:nvPr/>
        </p:nvCxnSpPr>
        <p:spPr>
          <a:xfrm flipV="1">
            <a:off x="2209800" y="1943252"/>
            <a:ext cx="1960578" cy="1189231"/>
          </a:xfrm>
          <a:prstGeom prst="line">
            <a:avLst/>
          </a:prstGeom>
          <a:ln w="3810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9400E866-6BD4-DC29-7BAC-C3B84500C365}"/>
              </a:ext>
            </a:extLst>
          </p:cNvPr>
          <p:cNvSpPr/>
          <p:nvPr/>
        </p:nvSpPr>
        <p:spPr>
          <a:xfrm>
            <a:off x="8534400" y="2103783"/>
            <a:ext cx="685800" cy="685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Error</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D0B3CAB6-5F37-1F4D-F881-34EFA046D9B0}"/>
                  </a:ext>
                </a:extLst>
              </p:cNvPr>
              <p:cNvSpPr txBox="1"/>
              <p:nvPr/>
            </p:nvSpPr>
            <p:spPr>
              <a:xfrm>
                <a:off x="7848600" y="3244550"/>
                <a:ext cx="357219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sz="2400" b="0" i="1" smtClean="0">
                          <a:latin typeface="Cambria Math" panose="02040503050406030204" pitchFamily="18" charset="0"/>
                        </a:rPr>
                        <m:t>E</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 </m:t>
                      </m:r>
                      <m:r>
                        <m:rPr>
                          <m:sty m:val="p"/>
                        </m:rPr>
                        <a:rPr lang="en-US" sz="2400" b="0" i="1" smtClean="0">
                          <a:latin typeface="Cambria Math" panose="02040503050406030204" pitchFamily="18" charset="0"/>
                        </a:rPr>
                        <m:t>y</m:t>
                      </m:r>
                      <m:r>
                        <a:rPr lang="en-US" sz="2400" b="0" i="1" smtClean="0">
                          <a:latin typeface="Cambria Math" panose="02040503050406030204" pitchFamily="18" charset="0"/>
                        </a:rPr>
                        <m:t>;</m:t>
                      </m:r>
                      <m:r>
                        <a:rPr lang="en-US" sz="2400" b="1" i="1" smtClean="0">
                          <a:latin typeface="Cambria Math" panose="02040503050406030204" pitchFamily="18" charset="0"/>
                        </a:rPr>
                        <m:t>𝒘</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rPr>
                            <m:t>((</m:t>
                          </m:r>
                          <m:r>
                            <a:rPr lang="en-US" sz="2400" b="0" i="1" smtClean="0">
                              <a:latin typeface="Cambria Math" panose="02040503050406030204" pitchFamily="18" charset="0"/>
                            </a:rPr>
                            <m:t>𝑔</m:t>
                          </m:r>
                          <m:r>
                            <a:rPr lang="en-US" sz="2400" i="1">
                              <a:latin typeface="Cambria Math" panose="02040503050406030204" pitchFamily="18" charset="0"/>
                            </a:rPr>
                            <m:t>(</m:t>
                          </m:r>
                          <m:r>
                            <m:rPr>
                              <m:sty m:val="p"/>
                            </m:rPr>
                            <a:rPr lang="en-US" sz="2400" i="1">
                              <a:latin typeface="Cambria Math" panose="02040503050406030204" pitchFamily="18" charset="0"/>
                            </a:rPr>
                            <m:t>x</m:t>
                          </m:r>
                          <m:r>
                            <a:rPr lang="en-US" sz="2400" i="1">
                              <a:latin typeface="Cambria Math" panose="02040503050406030204" pitchFamily="18" charset="0"/>
                            </a:rPr>
                            <m:t>)−</m:t>
                          </m:r>
                          <m:r>
                            <m:rPr>
                              <m:sty m:val="p"/>
                            </m:rPr>
                            <a:rPr lang="en-US" sz="2400" i="1">
                              <a:latin typeface="Cambria Math" panose="02040503050406030204" pitchFamily="18" charset="0"/>
                            </a:rPr>
                            <m:t>y</m:t>
                          </m:r>
                          <m:r>
                            <a:rPr lang="en-US" sz="2400" i="1">
                              <a:latin typeface="Cambria Math" panose="02040503050406030204" pitchFamily="18" charset="0"/>
                            </a:rPr>
                            <m:t>)</m:t>
                          </m:r>
                        </m:e>
                        <m:sup>
                          <m:r>
                            <a:rPr lang="en-US" sz="2400" b="0" i="1" smtClean="0">
                              <a:latin typeface="Cambria Math" panose="02040503050406030204" pitchFamily="18" charset="0"/>
                            </a:rPr>
                            <m:t>2</m:t>
                          </m:r>
                        </m:sup>
                      </m:sSup>
                    </m:oMath>
                  </m:oMathPara>
                </a14:m>
                <a:endParaRPr lang="en-US" sz="2400" dirty="0"/>
              </a:p>
            </p:txBody>
          </p:sp>
        </mc:Choice>
        <mc:Fallback>
          <p:sp>
            <p:nvSpPr>
              <p:cNvPr id="17" name="TextBox 16">
                <a:extLst>
                  <a:ext uri="{FF2B5EF4-FFF2-40B4-BE49-F238E27FC236}">
                    <a16:creationId xmlns:a16="http://schemas.microsoft.com/office/drawing/2014/main" id="{D0B3CAB6-5F37-1F4D-F881-34EFA046D9B0}"/>
                  </a:ext>
                </a:extLst>
              </p:cNvPr>
              <p:cNvSpPr txBox="1">
                <a:spLocks noRot="1" noChangeAspect="1" noMove="1" noResize="1" noEditPoints="1" noAdjustHandles="1" noChangeArrowheads="1" noChangeShapeType="1" noTextEdit="1"/>
              </p:cNvSpPr>
              <p:nvPr/>
            </p:nvSpPr>
            <p:spPr>
              <a:xfrm>
                <a:off x="7848600" y="3244550"/>
                <a:ext cx="3572196" cy="461665"/>
              </a:xfrm>
              <a:prstGeom prst="rect">
                <a:avLst/>
              </a:prstGeom>
              <a:blipFill>
                <a:blip r:embed="rId6"/>
                <a:stretch>
                  <a:fillRect b="-197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F405C2B4-9A8B-B1A5-80AE-005ADDCDA19B}"/>
                  </a:ext>
                </a:extLst>
              </p:cNvPr>
              <p:cNvSpPr txBox="1"/>
              <p:nvPr/>
            </p:nvSpPr>
            <p:spPr>
              <a:xfrm>
                <a:off x="3276600" y="1432278"/>
                <a:ext cx="70506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1</m:t>
                      </m:r>
                      <m:r>
                        <a:rPr lang="en-US" sz="2400" b="0" i="1" baseline="-25000" dirty="0" smtClean="0">
                          <a:latin typeface="Cambria Math" panose="02040503050406030204" pitchFamily="18" charset="0"/>
                        </a:rPr>
                        <m:t>𝑓</m:t>
                      </m:r>
                    </m:oMath>
                  </m:oMathPara>
                </a14:m>
                <a:endParaRPr lang="en-US" sz="2400" baseline="-25000" dirty="0"/>
              </a:p>
            </p:txBody>
          </p:sp>
        </mc:Choice>
        <mc:Fallback>
          <p:sp>
            <p:nvSpPr>
              <p:cNvPr id="18" name="TextBox 17">
                <a:extLst>
                  <a:ext uri="{FF2B5EF4-FFF2-40B4-BE49-F238E27FC236}">
                    <a16:creationId xmlns:a16="http://schemas.microsoft.com/office/drawing/2014/main" id="{F405C2B4-9A8B-B1A5-80AE-005ADDCDA19B}"/>
                  </a:ext>
                </a:extLst>
              </p:cNvPr>
              <p:cNvSpPr txBox="1">
                <a:spLocks noRot="1" noChangeAspect="1" noMove="1" noResize="1" noEditPoints="1" noAdjustHandles="1" noChangeArrowheads="1" noChangeShapeType="1" noTextEdit="1"/>
              </p:cNvSpPr>
              <p:nvPr/>
            </p:nvSpPr>
            <p:spPr>
              <a:xfrm>
                <a:off x="3276600" y="1432278"/>
                <a:ext cx="705065" cy="453137"/>
              </a:xfrm>
              <a:prstGeom prst="rect">
                <a:avLst/>
              </a:prstGeom>
              <a:blipFill>
                <a:blip r:embed="rId7"/>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F2EEEF1A-49CF-D670-24D0-62A034DFE01F}"/>
                  </a:ext>
                </a:extLst>
              </p:cNvPr>
              <p:cNvSpPr txBox="1"/>
              <p:nvPr/>
            </p:nvSpPr>
            <p:spPr>
              <a:xfrm>
                <a:off x="2006357" y="2311298"/>
                <a:ext cx="70506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2</m:t>
                      </m:r>
                      <m:r>
                        <a:rPr lang="en-US" sz="2400" b="0" i="1" baseline="-25000" dirty="0" smtClean="0">
                          <a:latin typeface="Cambria Math" panose="02040503050406030204" pitchFamily="18" charset="0"/>
                        </a:rPr>
                        <m:t>𝑓</m:t>
                      </m:r>
                    </m:oMath>
                  </m:oMathPara>
                </a14:m>
                <a:endParaRPr lang="en-US" sz="2400" baseline="-25000" dirty="0"/>
              </a:p>
            </p:txBody>
          </p:sp>
        </mc:Choice>
        <mc:Fallback>
          <p:sp>
            <p:nvSpPr>
              <p:cNvPr id="19" name="TextBox 18">
                <a:extLst>
                  <a:ext uri="{FF2B5EF4-FFF2-40B4-BE49-F238E27FC236}">
                    <a16:creationId xmlns:a16="http://schemas.microsoft.com/office/drawing/2014/main" id="{F2EEEF1A-49CF-D670-24D0-62A034DFE01F}"/>
                  </a:ext>
                </a:extLst>
              </p:cNvPr>
              <p:cNvSpPr txBox="1">
                <a:spLocks noRot="1" noChangeAspect="1" noMove="1" noResize="1" noEditPoints="1" noAdjustHandles="1" noChangeArrowheads="1" noChangeShapeType="1" noTextEdit="1"/>
              </p:cNvSpPr>
              <p:nvPr/>
            </p:nvSpPr>
            <p:spPr>
              <a:xfrm>
                <a:off x="2006357" y="2311298"/>
                <a:ext cx="705065" cy="453137"/>
              </a:xfrm>
              <a:prstGeom prst="rect">
                <a:avLst/>
              </a:prstGeom>
              <a:blipFill>
                <a:blip r:embed="rId8"/>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2AF8B86C-D884-DE05-651D-B4299C6FA97F}"/>
                  </a:ext>
                </a:extLst>
              </p:cNvPr>
              <p:cNvSpPr txBox="1"/>
              <p:nvPr/>
            </p:nvSpPr>
            <p:spPr>
              <a:xfrm>
                <a:off x="3048000" y="952948"/>
                <a:ext cx="3303789" cy="49128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r>
                            <a:rPr lang="en-US" sz="2400" b="0" i="1" smtClean="0">
                              <a:latin typeface="Cambria Math" panose="02040503050406030204" pitchFamily="18" charset="0"/>
                            </a:rPr>
                            <m:t>𝑓</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r>
                            <a:rPr lang="en-US" sz="2400" b="0" i="1" smtClean="0">
                              <a:latin typeface="Cambria Math" panose="02040503050406030204" pitchFamily="18" charset="0"/>
                            </a:rPr>
                            <m:t>𝑓</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oMath>
                  </m:oMathPara>
                </a14:m>
                <a:endParaRPr lang="en-US" sz="2400" dirty="0"/>
              </a:p>
            </p:txBody>
          </p:sp>
        </mc:Choice>
        <mc:Fallback>
          <p:sp>
            <p:nvSpPr>
              <p:cNvPr id="20" name="TextBox 19">
                <a:extLst>
                  <a:ext uri="{FF2B5EF4-FFF2-40B4-BE49-F238E27FC236}">
                    <a16:creationId xmlns:a16="http://schemas.microsoft.com/office/drawing/2014/main" id="{2AF8B86C-D884-DE05-651D-B4299C6FA97F}"/>
                  </a:ext>
                </a:extLst>
              </p:cNvPr>
              <p:cNvSpPr txBox="1">
                <a:spLocks noRot="1" noChangeAspect="1" noMove="1" noResize="1" noEditPoints="1" noAdjustHandles="1" noChangeArrowheads="1" noChangeShapeType="1" noTextEdit="1"/>
              </p:cNvSpPr>
              <p:nvPr/>
            </p:nvSpPr>
            <p:spPr>
              <a:xfrm>
                <a:off x="3048000" y="952948"/>
                <a:ext cx="3303789" cy="491288"/>
              </a:xfrm>
              <a:prstGeom prst="rect">
                <a:avLst/>
              </a:prstGeom>
              <a:blipFill>
                <a:blip r:embed="rId9"/>
                <a:stretch>
                  <a:fillRect b="-12346"/>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2976C5B9-18B7-0DDE-88C5-03E39C7663AE}"/>
              </a:ext>
            </a:extLst>
          </p:cNvPr>
          <p:cNvCxnSpPr>
            <a:cxnSpLocks/>
            <a:stCxn id="5" idx="6"/>
            <a:endCxn id="3" idx="2"/>
          </p:cNvCxnSpPr>
          <p:nvPr/>
        </p:nvCxnSpPr>
        <p:spPr>
          <a:xfrm>
            <a:off x="4856178" y="1943252"/>
            <a:ext cx="1811488" cy="511632"/>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8168274-2833-3542-67DA-D269E5CA7A68}"/>
              </a:ext>
            </a:extLst>
          </p:cNvPr>
          <p:cNvCxnSpPr>
            <a:cxnSpLocks/>
            <a:stCxn id="16" idx="3"/>
            <a:endCxn id="7" idx="2"/>
          </p:cNvCxnSpPr>
          <p:nvPr/>
        </p:nvCxnSpPr>
        <p:spPr>
          <a:xfrm>
            <a:off x="9220200" y="2446683"/>
            <a:ext cx="685800" cy="0"/>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B4BE6540-5879-8297-3E7A-5E5D431438FD}"/>
                  </a:ext>
                </a:extLst>
              </p:cNvPr>
              <p:cNvSpPr txBox="1"/>
              <p:nvPr/>
            </p:nvSpPr>
            <p:spPr>
              <a:xfrm>
                <a:off x="971172" y="3748643"/>
                <a:ext cx="4577792" cy="6971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lumMod val="65000"/>
                                  <a:lumOff val="35000"/>
                                </a:schemeClr>
                              </a:solidFill>
                              <a:latin typeface="Cambria Math" panose="02040503050406030204" pitchFamily="18" charset="0"/>
                              <a:ea typeface="Cambria Math" panose="02040503050406030204" pitchFamily="18" charset="0"/>
                            </a:rPr>
                          </m:ctrlPr>
                        </m:fPr>
                        <m:num>
                          <m:r>
                            <a:rPr lang="en-US" b="0" i="1" smtClean="0">
                              <a:solidFill>
                                <a:schemeClr val="tx1">
                                  <a:lumMod val="65000"/>
                                  <a:lumOff val="35000"/>
                                </a:schemeClr>
                              </a:solidFill>
                              <a:latin typeface="Cambria Math" panose="02040503050406030204" pitchFamily="18" charset="0"/>
                              <a:ea typeface="Cambria Math" panose="02040503050406030204" pitchFamily="18" charset="0"/>
                            </a:rPr>
                            <m:t>∂</m:t>
                          </m:r>
                          <m:r>
                            <m:rPr>
                              <m:sty m:val="p"/>
                            </m:rPr>
                            <a:rPr lang="en-US" b="0" i="1" smtClean="0">
                              <a:solidFill>
                                <a:schemeClr val="tx1">
                                  <a:lumMod val="65000"/>
                                  <a:lumOff val="35000"/>
                                </a:schemeClr>
                              </a:solidFill>
                              <a:latin typeface="Cambria Math" panose="02040503050406030204" pitchFamily="18" charset="0"/>
                              <a:ea typeface="Cambria Math" panose="02040503050406030204" pitchFamily="18" charset="0"/>
                            </a:rPr>
                            <m:t>E</m:t>
                          </m:r>
                        </m:num>
                        <m:den>
                          <m:r>
                            <a:rPr lang="en-US" b="0" i="1" smtClean="0">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US"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m:rPr>
                                  <m:sty m:val="p"/>
                                </m:rPr>
                                <a:rPr lang="en-US" b="0" i="1" smtClean="0">
                                  <a:solidFill>
                                    <a:schemeClr val="tx1">
                                      <a:lumMod val="65000"/>
                                      <a:lumOff val="35000"/>
                                    </a:schemeClr>
                                  </a:solidFill>
                                  <a:latin typeface="Cambria Math" panose="02040503050406030204" pitchFamily="18" charset="0"/>
                                  <a:ea typeface="Cambria Math" panose="02040503050406030204" pitchFamily="18" charset="0"/>
                                </a:rPr>
                                <m:t>w</m:t>
                              </m:r>
                            </m:e>
                            <m:sub>
                              <m:r>
                                <a:rPr lang="en-US" b="0" i="1" smtClean="0">
                                  <a:solidFill>
                                    <a:schemeClr val="tx1">
                                      <a:lumMod val="65000"/>
                                      <a:lumOff val="35000"/>
                                    </a:schemeClr>
                                  </a:solidFill>
                                  <a:latin typeface="Cambria Math" panose="02040503050406030204" pitchFamily="18" charset="0"/>
                                  <a:ea typeface="Cambria Math" panose="02040503050406030204" pitchFamily="18" charset="0"/>
                                </a:rPr>
                                <m:t>1</m:t>
                              </m:r>
                              <m:r>
                                <a:rPr lang="en-US" b="0" i="1" smtClean="0">
                                  <a:solidFill>
                                    <a:schemeClr val="tx1">
                                      <a:lumMod val="65000"/>
                                      <a:lumOff val="35000"/>
                                    </a:schemeClr>
                                  </a:solidFill>
                                  <a:latin typeface="Cambria Math" panose="02040503050406030204" pitchFamily="18" charset="0"/>
                                  <a:ea typeface="Cambria Math" panose="02040503050406030204" pitchFamily="18" charset="0"/>
                                </a:rPr>
                                <m:t>𝑓</m:t>
                              </m:r>
                            </m:sub>
                          </m:sSub>
                        </m:den>
                      </m:f>
                      <m:r>
                        <a:rPr lang="en-US" b="0" i="1" smtClean="0">
                          <a:solidFill>
                            <a:schemeClr val="tx1">
                              <a:lumMod val="65000"/>
                              <a:lumOff val="35000"/>
                            </a:schemeClr>
                          </a:solidFill>
                          <a:latin typeface="Cambria Math" panose="02040503050406030204" pitchFamily="18" charset="0"/>
                          <a:ea typeface="Cambria Math" panose="02040503050406030204" pitchFamily="18" charset="0"/>
                        </a:rPr>
                        <m:t>=</m:t>
                      </m:r>
                      <m:f>
                        <m:fPr>
                          <m:ctrlPr>
                            <a:rPr lang="en-US" b="0" i="1" smtClean="0">
                              <a:solidFill>
                                <a:schemeClr val="tx1">
                                  <a:lumMod val="65000"/>
                                  <a:lumOff val="35000"/>
                                </a:schemeClr>
                              </a:solidFill>
                              <a:latin typeface="Cambria Math" panose="02040503050406030204" pitchFamily="18" charset="0"/>
                              <a:ea typeface="Cambria Math" panose="02040503050406030204" pitchFamily="18" charset="0"/>
                            </a:rPr>
                          </m:ctrlPr>
                        </m:fPr>
                        <m:num>
                          <m:r>
                            <a:rPr lang="en-US" i="1">
                              <a:solidFill>
                                <a:schemeClr val="tx1">
                                  <a:lumMod val="65000"/>
                                  <a:lumOff val="35000"/>
                                </a:schemeClr>
                              </a:solidFill>
                              <a:latin typeface="Cambria Math" panose="02040503050406030204" pitchFamily="18" charset="0"/>
                              <a:ea typeface="Cambria Math" panose="02040503050406030204" pitchFamily="18" charset="0"/>
                            </a:rPr>
                            <m:t>𝜕</m:t>
                          </m:r>
                          <m:r>
                            <m:rPr>
                              <m:sty m:val="p"/>
                            </m:rPr>
                            <a:rPr lang="en-US" b="0" i="1" smtClean="0">
                              <a:solidFill>
                                <a:schemeClr val="tx1">
                                  <a:lumMod val="65000"/>
                                  <a:lumOff val="35000"/>
                                </a:schemeClr>
                              </a:solidFill>
                              <a:latin typeface="Cambria Math" panose="02040503050406030204" pitchFamily="18" charset="0"/>
                              <a:ea typeface="Cambria Math" panose="02040503050406030204" pitchFamily="18" charset="0"/>
                            </a:rPr>
                            <m:t>E</m:t>
                          </m:r>
                        </m:num>
                        <m:den>
                          <m:r>
                            <a:rPr lang="en-US"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b="0" i="1" smtClean="0">
                              <a:solidFill>
                                <a:schemeClr val="tx1">
                                  <a:lumMod val="65000"/>
                                  <a:lumOff val="35000"/>
                                </a:schemeClr>
                              </a:solidFill>
                              <a:latin typeface="Cambria Math" panose="02040503050406030204" pitchFamily="18" charset="0"/>
                              <a:ea typeface="Cambria Math" panose="02040503050406030204" pitchFamily="18" charset="0"/>
                            </a:rPr>
                            <m:t>𝑔</m:t>
                          </m:r>
                        </m:den>
                      </m:f>
                      <m:r>
                        <a:rPr lang="en-US" i="1">
                          <a:solidFill>
                            <a:schemeClr val="tx1">
                              <a:lumMod val="65000"/>
                              <a:lumOff val="35000"/>
                            </a:schemeClr>
                          </a:solidFill>
                          <a:latin typeface="Cambria Math" panose="02040503050406030204" pitchFamily="18" charset="0"/>
                          <a:ea typeface="Cambria Math" panose="02040503050406030204" pitchFamily="18" charset="0"/>
                        </a:rPr>
                        <m:t>⋅</m:t>
                      </m:r>
                      <m:f>
                        <m:fPr>
                          <m:ctrlPr>
                            <a:rPr lang="en-US" b="0" i="1" smtClean="0">
                              <a:solidFill>
                                <a:schemeClr val="tx1">
                                  <a:lumMod val="65000"/>
                                  <a:lumOff val="35000"/>
                                </a:schemeClr>
                              </a:solidFill>
                              <a:latin typeface="Cambria Math" panose="02040503050406030204" pitchFamily="18" charset="0"/>
                              <a:ea typeface="Cambria Math" panose="02040503050406030204" pitchFamily="18" charset="0"/>
                            </a:rPr>
                          </m:ctrlPr>
                        </m:fPr>
                        <m:num>
                          <m:r>
                            <a:rPr lang="en-US" i="1">
                              <a:solidFill>
                                <a:schemeClr val="tx1">
                                  <a:lumMod val="65000"/>
                                  <a:lumOff val="35000"/>
                                </a:schemeClr>
                              </a:solidFill>
                              <a:latin typeface="Cambria Math" panose="02040503050406030204" pitchFamily="18" charset="0"/>
                              <a:ea typeface="Cambria Math" panose="02040503050406030204" pitchFamily="18" charset="0"/>
                            </a:rPr>
                            <m:t>𝜕</m:t>
                          </m:r>
                          <m:r>
                            <a:rPr lang="en-US" b="0" i="1" smtClean="0">
                              <a:solidFill>
                                <a:schemeClr val="tx1">
                                  <a:lumMod val="65000"/>
                                  <a:lumOff val="35000"/>
                                </a:schemeClr>
                              </a:solidFill>
                              <a:latin typeface="Cambria Math" panose="02040503050406030204" pitchFamily="18" charset="0"/>
                              <a:ea typeface="Cambria Math" panose="02040503050406030204" pitchFamily="18" charset="0"/>
                            </a:rPr>
                            <m:t>𝑔</m:t>
                          </m:r>
                        </m:num>
                        <m:den>
                          <m:r>
                            <a:rPr lang="en-US" i="1">
                              <a:solidFill>
                                <a:schemeClr val="tx1">
                                  <a:lumMod val="65000"/>
                                  <a:lumOff val="35000"/>
                                </a:schemeClr>
                              </a:solidFill>
                              <a:latin typeface="Cambria Math" panose="02040503050406030204" pitchFamily="18" charset="0"/>
                              <a:ea typeface="Cambria Math" panose="02040503050406030204" pitchFamily="18" charset="0"/>
                            </a:rPr>
                            <m:t>𝜕</m:t>
                          </m:r>
                          <m:r>
                            <a:rPr lang="en-US" b="0" i="1" smtClean="0">
                              <a:solidFill>
                                <a:schemeClr val="tx1">
                                  <a:lumMod val="65000"/>
                                  <a:lumOff val="35000"/>
                                </a:schemeClr>
                              </a:solidFill>
                              <a:latin typeface="Cambria Math" panose="02040503050406030204" pitchFamily="18" charset="0"/>
                              <a:ea typeface="Cambria Math" panose="02040503050406030204" pitchFamily="18" charset="0"/>
                            </a:rPr>
                            <m:t>𝑓</m:t>
                          </m:r>
                        </m:den>
                      </m:f>
                      <m:r>
                        <a:rPr lang="en-US" i="1">
                          <a:solidFill>
                            <a:schemeClr val="tx1">
                              <a:lumMod val="65000"/>
                              <a:lumOff val="35000"/>
                            </a:schemeClr>
                          </a:solidFill>
                          <a:latin typeface="Cambria Math" panose="02040503050406030204" pitchFamily="18" charset="0"/>
                          <a:ea typeface="Cambria Math" panose="02040503050406030204" pitchFamily="18" charset="0"/>
                        </a:rPr>
                        <m:t>⋅</m:t>
                      </m:r>
                      <m:f>
                        <m:f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fPr>
                        <m:num>
                          <m:r>
                            <a:rPr lang="en-US" i="1">
                              <a:solidFill>
                                <a:schemeClr val="tx1">
                                  <a:lumMod val="65000"/>
                                  <a:lumOff val="35000"/>
                                </a:schemeClr>
                              </a:solidFill>
                              <a:latin typeface="Cambria Math" panose="02040503050406030204" pitchFamily="18" charset="0"/>
                              <a:ea typeface="Cambria Math" panose="02040503050406030204" pitchFamily="18" charset="0"/>
                            </a:rPr>
                            <m:t>𝜕</m:t>
                          </m:r>
                          <m:r>
                            <a:rPr lang="en-US" i="1">
                              <a:solidFill>
                                <a:schemeClr val="tx1">
                                  <a:lumMod val="65000"/>
                                  <a:lumOff val="35000"/>
                                </a:schemeClr>
                              </a:solidFill>
                              <a:latin typeface="Cambria Math" panose="02040503050406030204" pitchFamily="18" charset="0"/>
                              <a:ea typeface="Cambria Math" panose="02040503050406030204" pitchFamily="18" charset="0"/>
                            </a:rPr>
                            <m:t>𝑓</m:t>
                          </m:r>
                        </m:num>
                        <m:den>
                          <m:r>
                            <a:rPr lang="en-US" i="1">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𝑤</m:t>
                              </m:r>
                            </m:e>
                            <m:sub>
                              <m:r>
                                <a:rPr lang="en-US" b="0" i="1" smtClean="0">
                                  <a:solidFill>
                                    <a:schemeClr val="tx1">
                                      <a:lumMod val="65000"/>
                                      <a:lumOff val="35000"/>
                                    </a:schemeClr>
                                  </a:solidFill>
                                  <a:latin typeface="Cambria Math" panose="02040503050406030204" pitchFamily="18" charset="0"/>
                                  <a:ea typeface="Cambria Math" panose="02040503050406030204" pitchFamily="18" charset="0"/>
                                </a:rPr>
                                <m:t>1</m:t>
                              </m:r>
                              <m:r>
                                <a:rPr lang="en-US" i="1">
                                  <a:solidFill>
                                    <a:schemeClr val="tx1">
                                      <a:lumMod val="65000"/>
                                      <a:lumOff val="35000"/>
                                    </a:schemeClr>
                                  </a:solidFill>
                                  <a:latin typeface="Cambria Math" panose="02040503050406030204" pitchFamily="18" charset="0"/>
                                  <a:ea typeface="Cambria Math" panose="02040503050406030204" pitchFamily="18" charset="0"/>
                                </a:rPr>
                                <m:t>𝑓</m:t>
                              </m:r>
                            </m:sub>
                          </m:sSub>
                        </m:den>
                      </m:f>
                      <m:r>
                        <a:rPr lang="en-US" b="0" i="1" smtClean="0">
                          <a:solidFill>
                            <a:schemeClr val="tx1">
                              <a:lumMod val="65000"/>
                              <a:lumOff val="35000"/>
                            </a:schemeClr>
                          </a:solidFill>
                          <a:latin typeface="Cambria Math" panose="02040503050406030204" pitchFamily="18" charset="0"/>
                          <a:ea typeface="Cambria Math" panose="02040503050406030204" pitchFamily="18" charset="0"/>
                        </a:rPr>
                        <m:t>=2 </m:t>
                      </m:r>
                      <m:d>
                        <m:dPr>
                          <m:ctrlPr>
                            <a:rPr lang="en-US" b="0" i="1" smtClean="0">
                              <a:solidFill>
                                <a:schemeClr val="tx1">
                                  <a:lumMod val="65000"/>
                                  <a:lumOff val="35000"/>
                                </a:schemeClr>
                              </a:solidFill>
                              <a:latin typeface="Cambria Math" panose="02040503050406030204" pitchFamily="18" charset="0"/>
                              <a:ea typeface="Cambria Math" panose="02040503050406030204" pitchFamily="18" charset="0"/>
                            </a:rPr>
                          </m:ctrlPr>
                        </m:dPr>
                        <m:e>
                          <m:r>
                            <a:rPr lang="en-US" b="0" i="1" smtClean="0">
                              <a:solidFill>
                                <a:schemeClr val="tx1">
                                  <a:lumMod val="65000"/>
                                  <a:lumOff val="35000"/>
                                </a:schemeClr>
                              </a:solidFill>
                              <a:latin typeface="Cambria Math" panose="02040503050406030204" pitchFamily="18" charset="0"/>
                              <a:ea typeface="Cambria Math" panose="02040503050406030204" pitchFamily="18" charset="0"/>
                            </a:rPr>
                            <m:t>𝑔</m:t>
                          </m:r>
                          <m:d>
                            <m:dPr>
                              <m:ctrlPr>
                                <a:rPr lang="en-US" b="0" i="1" smtClean="0">
                                  <a:solidFill>
                                    <a:schemeClr val="tx1">
                                      <a:lumMod val="65000"/>
                                      <a:lumOff val="35000"/>
                                    </a:schemeClr>
                                  </a:solidFill>
                                  <a:latin typeface="Cambria Math" panose="02040503050406030204" pitchFamily="18" charset="0"/>
                                  <a:ea typeface="Cambria Math" panose="02040503050406030204" pitchFamily="18" charset="0"/>
                                </a:rPr>
                              </m:ctrlPr>
                            </m:dPr>
                            <m:e>
                              <m:r>
                                <a:rPr lang="en-US" b="0" i="1" smtClean="0">
                                  <a:solidFill>
                                    <a:schemeClr val="tx1">
                                      <a:lumMod val="65000"/>
                                      <a:lumOff val="35000"/>
                                    </a:schemeClr>
                                  </a:solidFill>
                                  <a:latin typeface="Cambria Math" panose="02040503050406030204" pitchFamily="18" charset="0"/>
                                  <a:ea typeface="Cambria Math" panose="02040503050406030204" pitchFamily="18" charset="0"/>
                                </a:rPr>
                                <m:t>𝑥</m:t>
                              </m:r>
                            </m:e>
                          </m:d>
                          <m:r>
                            <a:rPr lang="en-US"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en-US" b="0" i="1" smtClean="0">
                              <a:solidFill>
                                <a:schemeClr val="tx1">
                                  <a:lumMod val="65000"/>
                                  <a:lumOff val="35000"/>
                                </a:schemeClr>
                              </a:solidFill>
                              <a:latin typeface="Cambria Math" panose="02040503050406030204" pitchFamily="18" charset="0"/>
                              <a:ea typeface="Cambria Math" panose="02040503050406030204" pitchFamily="18" charset="0"/>
                            </a:rPr>
                            <m:t>𝑦</m:t>
                          </m:r>
                        </m:e>
                      </m:d>
                      <m:sSub>
                        <m:sSubPr>
                          <m:ctrlPr>
                            <a:rPr lang="en-US"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b="0" i="1" smtClean="0">
                              <a:solidFill>
                                <a:schemeClr val="tx1">
                                  <a:lumMod val="65000"/>
                                  <a:lumOff val="35000"/>
                                </a:schemeClr>
                              </a:solidFill>
                              <a:latin typeface="Cambria Math" panose="02040503050406030204" pitchFamily="18" charset="0"/>
                              <a:ea typeface="Cambria Math" panose="02040503050406030204" pitchFamily="18" charset="0"/>
                            </a:rPr>
                            <m:t>𝑤</m:t>
                          </m:r>
                        </m:e>
                        <m:sub>
                          <m:r>
                            <a:rPr lang="en-US" b="0" i="1" smtClean="0">
                              <a:solidFill>
                                <a:schemeClr val="tx1">
                                  <a:lumMod val="65000"/>
                                  <a:lumOff val="35000"/>
                                </a:schemeClr>
                              </a:solidFill>
                              <a:latin typeface="Cambria Math" panose="02040503050406030204" pitchFamily="18" charset="0"/>
                              <a:ea typeface="Cambria Math" panose="02040503050406030204" pitchFamily="18" charset="0"/>
                            </a:rPr>
                            <m:t>𝑓𝑔</m:t>
                          </m:r>
                        </m:sub>
                      </m:sSub>
                      <m:sSub>
                        <m:sSubPr>
                          <m:ctrlPr>
                            <a:rPr lang="en-US" b="0" i="1" smtClean="0">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b="0" i="1" smtClean="0">
                              <a:solidFill>
                                <a:schemeClr val="tx1">
                                  <a:lumMod val="65000"/>
                                  <a:lumOff val="35000"/>
                                </a:schemeClr>
                              </a:solidFill>
                              <a:latin typeface="Cambria Math" panose="02040503050406030204" pitchFamily="18" charset="0"/>
                              <a:ea typeface="Cambria Math" panose="02040503050406030204" pitchFamily="18" charset="0"/>
                            </a:rPr>
                            <m:t>𝑥</m:t>
                          </m:r>
                        </m:e>
                        <m:sub>
                          <m:r>
                            <a:rPr lang="en-US" b="0" i="1" smtClean="0">
                              <a:solidFill>
                                <a:schemeClr val="tx1">
                                  <a:lumMod val="65000"/>
                                  <a:lumOff val="35000"/>
                                </a:schemeClr>
                              </a:solidFill>
                              <a:latin typeface="Cambria Math" panose="02040503050406030204" pitchFamily="18" charset="0"/>
                              <a:ea typeface="Cambria Math" panose="02040503050406030204" pitchFamily="18" charset="0"/>
                            </a:rPr>
                            <m:t>1</m:t>
                          </m:r>
                        </m:sub>
                      </m:sSub>
                    </m:oMath>
                  </m:oMathPara>
                </a14:m>
                <a:endParaRPr lang="en-US" dirty="0">
                  <a:solidFill>
                    <a:schemeClr val="tx1">
                      <a:lumMod val="65000"/>
                      <a:lumOff val="35000"/>
                    </a:schemeClr>
                  </a:solidFill>
                  <a:latin typeface="Cambria Math" panose="02040503050406030204" pitchFamily="18" charset="0"/>
                  <a:ea typeface="Cambria Math" panose="02040503050406030204" pitchFamily="18" charset="0"/>
                </a:endParaRPr>
              </a:p>
            </p:txBody>
          </p:sp>
        </mc:Choice>
        <mc:Fallback>
          <p:sp>
            <p:nvSpPr>
              <p:cNvPr id="30" name="TextBox 29">
                <a:extLst>
                  <a:ext uri="{FF2B5EF4-FFF2-40B4-BE49-F238E27FC236}">
                    <a16:creationId xmlns:a16="http://schemas.microsoft.com/office/drawing/2014/main" id="{B4BE6540-5879-8297-3E7A-5E5D431438FD}"/>
                  </a:ext>
                </a:extLst>
              </p:cNvPr>
              <p:cNvSpPr txBox="1">
                <a:spLocks noRot="1" noChangeAspect="1" noMove="1" noResize="1" noEditPoints="1" noAdjustHandles="1" noChangeArrowheads="1" noChangeShapeType="1" noTextEdit="1"/>
              </p:cNvSpPr>
              <p:nvPr/>
            </p:nvSpPr>
            <p:spPr>
              <a:xfrm>
                <a:off x="971172" y="3748643"/>
                <a:ext cx="4577792" cy="69711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7AD17546-7530-90BE-12F0-20AB586276D0}"/>
                  </a:ext>
                </a:extLst>
              </p:cNvPr>
              <p:cNvSpPr txBox="1"/>
              <p:nvPr/>
            </p:nvSpPr>
            <p:spPr>
              <a:xfrm>
                <a:off x="900519" y="4424558"/>
                <a:ext cx="4606582" cy="6971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lumMod val="65000"/>
                                  <a:lumOff val="35000"/>
                                </a:schemeClr>
                              </a:solidFill>
                              <a:latin typeface="Cambria Math" panose="02040503050406030204" pitchFamily="18" charset="0"/>
                            </a:rPr>
                          </m:ctrlPr>
                        </m:fPr>
                        <m:num>
                          <m:r>
                            <a:rPr lang="en-US" b="0" i="1" smtClean="0">
                              <a:solidFill>
                                <a:schemeClr val="tx1">
                                  <a:lumMod val="65000"/>
                                  <a:lumOff val="35000"/>
                                </a:schemeClr>
                              </a:solidFill>
                              <a:latin typeface="Cambria Math" panose="02040503050406030204" pitchFamily="18" charset="0"/>
                            </a:rPr>
                            <m:t>∂</m:t>
                          </m:r>
                          <m:r>
                            <m:rPr>
                              <m:sty m:val="p"/>
                            </m:rPr>
                            <a:rPr lang="en-US" b="0" i="1" smtClean="0">
                              <a:solidFill>
                                <a:schemeClr val="tx1">
                                  <a:lumMod val="65000"/>
                                  <a:lumOff val="35000"/>
                                </a:schemeClr>
                              </a:solidFill>
                              <a:latin typeface="Cambria Math" panose="02040503050406030204" pitchFamily="18" charset="0"/>
                            </a:rPr>
                            <m:t>E</m:t>
                          </m:r>
                        </m:num>
                        <m:den>
                          <m:r>
                            <a:rPr lang="en-US" b="0" i="1" smtClean="0">
                              <a:solidFill>
                                <a:schemeClr val="tx1">
                                  <a:lumMod val="65000"/>
                                  <a:lumOff val="35000"/>
                                </a:schemeClr>
                              </a:solidFill>
                              <a:latin typeface="Cambria Math" panose="02040503050406030204" pitchFamily="18" charset="0"/>
                            </a:rPr>
                            <m:t>∂</m:t>
                          </m:r>
                          <m:sSub>
                            <m:sSubPr>
                              <m:ctrlPr>
                                <a:rPr lang="en-US" b="0" i="1" smtClean="0">
                                  <a:solidFill>
                                    <a:schemeClr val="tx1">
                                      <a:lumMod val="65000"/>
                                      <a:lumOff val="35000"/>
                                    </a:schemeClr>
                                  </a:solidFill>
                                  <a:latin typeface="Cambria Math" panose="02040503050406030204" pitchFamily="18" charset="0"/>
                                </a:rPr>
                              </m:ctrlPr>
                            </m:sSubPr>
                            <m:e>
                              <m:r>
                                <m:rPr>
                                  <m:sty m:val="p"/>
                                </m:rPr>
                                <a:rPr lang="en-US" b="0" i="1" smtClean="0">
                                  <a:solidFill>
                                    <a:schemeClr val="tx1">
                                      <a:lumMod val="65000"/>
                                      <a:lumOff val="35000"/>
                                    </a:schemeClr>
                                  </a:solidFill>
                                  <a:latin typeface="Cambria Math" panose="02040503050406030204" pitchFamily="18" charset="0"/>
                                </a:rPr>
                                <m:t>w</m:t>
                              </m:r>
                            </m:e>
                            <m:sub>
                              <m:r>
                                <a:rPr lang="en-US" b="0" i="1" smtClean="0">
                                  <a:solidFill>
                                    <a:schemeClr val="tx1">
                                      <a:lumMod val="65000"/>
                                      <a:lumOff val="35000"/>
                                    </a:schemeClr>
                                  </a:solidFill>
                                  <a:latin typeface="Cambria Math" panose="02040503050406030204" pitchFamily="18" charset="0"/>
                                </a:rPr>
                                <m:t>2</m:t>
                              </m:r>
                              <m:r>
                                <a:rPr lang="en-US" b="0" i="1" smtClean="0">
                                  <a:solidFill>
                                    <a:schemeClr val="tx1">
                                      <a:lumMod val="65000"/>
                                      <a:lumOff val="35000"/>
                                    </a:schemeClr>
                                  </a:solidFill>
                                  <a:latin typeface="Cambria Math" panose="02040503050406030204" pitchFamily="18" charset="0"/>
                                </a:rPr>
                                <m:t>𝑓</m:t>
                              </m:r>
                            </m:sub>
                          </m:sSub>
                        </m:den>
                      </m:f>
                      <m:r>
                        <a:rPr lang="en-US" b="0" i="1" smtClean="0">
                          <a:solidFill>
                            <a:schemeClr val="tx1">
                              <a:lumMod val="65000"/>
                              <a:lumOff val="35000"/>
                            </a:schemeClr>
                          </a:solidFill>
                          <a:latin typeface="Cambria Math" panose="02040503050406030204" pitchFamily="18" charset="0"/>
                        </a:rPr>
                        <m:t>=</m:t>
                      </m:r>
                      <m:f>
                        <m:fPr>
                          <m:ctrlPr>
                            <a:rPr lang="en-US" b="0" i="1" smtClean="0">
                              <a:solidFill>
                                <a:schemeClr val="tx1">
                                  <a:lumMod val="65000"/>
                                  <a:lumOff val="35000"/>
                                </a:schemeClr>
                              </a:solidFill>
                              <a:latin typeface="Cambria Math" panose="02040503050406030204" pitchFamily="18" charset="0"/>
                            </a:rPr>
                          </m:ctrlPr>
                        </m:fPr>
                        <m:num>
                          <m:r>
                            <a:rPr lang="en-US" i="1">
                              <a:solidFill>
                                <a:schemeClr val="tx1">
                                  <a:lumMod val="65000"/>
                                  <a:lumOff val="35000"/>
                                </a:schemeClr>
                              </a:solidFill>
                              <a:latin typeface="Cambria Math" panose="02040503050406030204" pitchFamily="18" charset="0"/>
                            </a:rPr>
                            <m:t>𝜕</m:t>
                          </m:r>
                          <m:r>
                            <m:rPr>
                              <m:sty m:val="p"/>
                            </m:rPr>
                            <a:rPr lang="en-US" b="0" i="1" smtClean="0">
                              <a:solidFill>
                                <a:schemeClr val="tx1">
                                  <a:lumMod val="65000"/>
                                  <a:lumOff val="35000"/>
                                </a:schemeClr>
                              </a:solidFill>
                              <a:latin typeface="Cambria Math" panose="02040503050406030204" pitchFamily="18" charset="0"/>
                            </a:rPr>
                            <m:t>E</m:t>
                          </m:r>
                        </m:num>
                        <m:den>
                          <m:r>
                            <a:rPr lang="en-US" b="0" i="1" smtClean="0">
                              <a:solidFill>
                                <a:schemeClr val="tx1">
                                  <a:lumMod val="65000"/>
                                  <a:lumOff val="35000"/>
                                </a:schemeClr>
                              </a:solidFill>
                              <a:latin typeface="Cambria Math" panose="02040503050406030204" pitchFamily="18" charset="0"/>
                            </a:rPr>
                            <m:t>∂</m:t>
                          </m:r>
                          <m:r>
                            <a:rPr lang="en-US" b="0" i="1" smtClean="0">
                              <a:solidFill>
                                <a:schemeClr val="tx1">
                                  <a:lumMod val="65000"/>
                                  <a:lumOff val="35000"/>
                                </a:schemeClr>
                              </a:solidFill>
                              <a:latin typeface="Cambria Math" panose="02040503050406030204" pitchFamily="18" charset="0"/>
                            </a:rPr>
                            <m:t>𝑔</m:t>
                          </m:r>
                        </m:den>
                      </m:f>
                      <m:r>
                        <a:rPr lang="en-US" i="1">
                          <a:solidFill>
                            <a:schemeClr val="tx1">
                              <a:lumMod val="65000"/>
                              <a:lumOff val="35000"/>
                            </a:schemeClr>
                          </a:solidFill>
                          <a:latin typeface="Cambria Math" panose="02040503050406030204" pitchFamily="18" charset="0"/>
                        </a:rPr>
                        <m:t>⋅</m:t>
                      </m:r>
                      <m:f>
                        <m:fPr>
                          <m:ctrlPr>
                            <a:rPr lang="en-US" i="1">
                              <a:solidFill>
                                <a:schemeClr val="tx1">
                                  <a:lumMod val="65000"/>
                                  <a:lumOff val="35000"/>
                                </a:schemeClr>
                              </a:solidFill>
                              <a:latin typeface="Cambria Math" panose="02040503050406030204" pitchFamily="18" charset="0"/>
                            </a:rPr>
                          </m:ctrlPr>
                        </m:fPr>
                        <m:num>
                          <m:r>
                            <a:rPr lang="en-US" i="1">
                              <a:solidFill>
                                <a:schemeClr val="tx1">
                                  <a:lumMod val="65000"/>
                                  <a:lumOff val="35000"/>
                                </a:schemeClr>
                              </a:solidFill>
                              <a:latin typeface="Cambria Math" panose="02040503050406030204" pitchFamily="18" charset="0"/>
                            </a:rPr>
                            <m:t>𝜕</m:t>
                          </m:r>
                          <m:r>
                            <a:rPr lang="en-US" i="1">
                              <a:solidFill>
                                <a:schemeClr val="tx1">
                                  <a:lumMod val="65000"/>
                                  <a:lumOff val="35000"/>
                                </a:schemeClr>
                              </a:solidFill>
                              <a:latin typeface="Cambria Math" panose="02040503050406030204" pitchFamily="18" charset="0"/>
                            </a:rPr>
                            <m:t>𝑔</m:t>
                          </m:r>
                        </m:num>
                        <m:den>
                          <m:r>
                            <a:rPr lang="en-US" i="1">
                              <a:solidFill>
                                <a:schemeClr val="tx1">
                                  <a:lumMod val="65000"/>
                                  <a:lumOff val="35000"/>
                                </a:schemeClr>
                              </a:solidFill>
                              <a:latin typeface="Cambria Math" panose="02040503050406030204" pitchFamily="18" charset="0"/>
                            </a:rPr>
                            <m:t>𝜕</m:t>
                          </m:r>
                          <m:r>
                            <a:rPr lang="en-US" i="1">
                              <a:solidFill>
                                <a:schemeClr val="tx1">
                                  <a:lumMod val="65000"/>
                                  <a:lumOff val="35000"/>
                                </a:schemeClr>
                              </a:solidFill>
                              <a:latin typeface="Cambria Math" panose="02040503050406030204" pitchFamily="18" charset="0"/>
                            </a:rPr>
                            <m:t>𝑓</m:t>
                          </m:r>
                        </m:den>
                      </m:f>
                      <m:r>
                        <a:rPr lang="en-US" b="0" i="1" smtClean="0">
                          <a:solidFill>
                            <a:schemeClr val="tx1">
                              <a:lumMod val="65000"/>
                              <a:lumOff val="35000"/>
                            </a:schemeClr>
                          </a:solidFill>
                          <a:latin typeface="Cambria Math" panose="02040503050406030204" pitchFamily="18" charset="0"/>
                        </a:rPr>
                        <m:t>⋅</m:t>
                      </m:r>
                      <m:f>
                        <m:fPr>
                          <m:ctrlPr>
                            <a:rPr lang="en-US" b="0" i="1">
                              <a:solidFill>
                                <a:schemeClr val="tx1">
                                  <a:lumMod val="65000"/>
                                  <a:lumOff val="35000"/>
                                </a:schemeClr>
                              </a:solidFill>
                              <a:latin typeface="Cambria Math" panose="02040503050406030204" pitchFamily="18" charset="0"/>
                            </a:rPr>
                          </m:ctrlPr>
                        </m:fPr>
                        <m:num>
                          <m:r>
                            <a:rPr lang="en-US" i="1">
                              <a:solidFill>
                                <a:schemeClr val="tx1">
                                  <a:lumMod val="65000"/>
                                  <a:lumOff val="35000"/>
                                </a:schemeClr>
                              </a:solidFill>
                              <a:latin typeface="Cambria Math" panose="02040503050406030204" pitchFamily="18" charset="0"/>
                            </a:rPr>
                            <m:t>𝜕</m:t>
                          </m:r>
                          <m:r>
                            <a:rPr lang="en-US" b="0" i="1" smtClean="0">
                              <a:solidFill>
                                <a:schemeClr val="tx1">
                                  <a:lumMod val="65000"/>
                                  <a:lumOff val="35000"/>
                                </a:schemeClr>
                              </a:solidFill>
                              <a:latin typeface="Cambria Math" panose="02040503050406030204" pitchFamily="18" charset="0"/>
                            </a:rPr>
                            <m:t>𝑓</m:t>
                          </m:r>
                        </m:num>
                        <m:den>
                          <m:r>
                            <a:rPr lang="en-US" i="1">
                              <a:solidFill>
                                <a:schemeClr val="tx1">
                                  <a:lumMod val="65000"/>
                                  <a:lumOff val="35000"/>
                                </a:schemeClr>
                              </a:solidFill>
                              <a:latin typeface="Cambria Math" panose="02040503050406030204" pitchFamily="18" charset="0"/>
                            </a:rPr>
                            <m:t>𝜕</m:t>
                          </m:r>
                          <m:sSub>
                            <m:sSubPr>
                              <m:ctrlPr>
                                <a:rPr lang="en-US" b="0" i="1" smtClean="0">
                                  <a:solidFill>
                                    <a:schemeClr val="tx1">
                                      <a:lumMod val="65000"/>
                                      <a:lumOff val="35000"/>
                                    </a:schemeClr>
                                  </a:solidFill>
                                  <a:latin typeface="Cambria Math" panose="02040503050406030204" pitchFamily="18" charset="0"/>
                                </a:rPr>
                              </m:ctrlPr>
                            </m:sSubPr>
                            <m:e>
                              <m:r>
                                <a:rPr lang="en-US" b="0" i="1" smtClean="0">
                                  <a:solidFill>
                                    <a:schemeClr val="tx1">
                                      <a:lumMod val="65000"/>
                                      <a:lumOff val="35000"/>
                                    </a:schemeClr>
                                  </a:solidFill>
                                  <a:latin typeface="Cambria Math" panose="02040503050406030204" pitchFamily="18" charset="0"/>
                                </a:rPr>
                                <m:t>𝑤</m:t>
                              </m:r>
                            </m:e>
                            <m:sub>
                              <m:r>
                                <a:rPr lang="en-US" b="0" i="1" smtClean="0">
                                  <a:solidFill>
                                    <a:schemeClr val="tx1">
                                      <a:lumMod val="65000"/>
                                      <a:lumOff val="35000"/>
                                    </a:schemeClr>
                                  </a:solidFill>
                                  <a:latin typeface="Cambria Math" panose="02040503050406030204" pitchFamily="18" charset="0"/>
                                </a:rPr>
                                <m:t>2</m:t>
                              </m:r>
                              <m:r>
                                <a:rPr lang="en-US" b="0" i="1" smtClean="0">
                                  <a:solidFill>
                                    <a:schemeClr val="tx1">
                                      <a:lumMod val="65000"/>
                                      <a:lumOff val="35000"/>
                                    </a:schemeClr>
                                  </a:solidFill>
                                  <a:latin typeface="Cambria Math" panose="02040503050406030204" pitchFamily="18" charset="0"/>
                                </a:rPr>
                                <m:t>𝑓</m:t>
                              </m:r>
                            </m:sub>
                          </m:sSub>
                        </m:den>
                      </m:f>
                      <m:r>
                        <a:rPr lang="en-US" b="0" i="1" smtClean="0">
                          <a:solidFill>
                            <a:schemeClr val="tx1">
                              <a:lumMod val="65000"/>
                              <a:lumOff val="35000"/>
                            </a:schemeClr>
                          </a:solidFill>
                          <a:latin typeface="Cambria Math" panose="02040503050406030204" pitchFamily="18" charset="0"/>
                        </a:rPr>
                        <m:t>=2 </m:t>
                      </m:r>
                      <m:d>
                        <m:dPr>
                          <m:ctrlPr>
                            <a:rPr lang="en-US" b="0" i="1" smtClean="0">
                              <a:solidFill>
                                <a:schemeClr val="tx1">
                                  <a:lumMod val="65000"/>
                                  <a:lumOff val="35000"/>
                                </a:schemeClr>
                              </a:solidFill>
                              <a:latin typeface="Cambria Math" panose="02040503050406030204" pitchFamily="18" charset="0"/>
                            </a:rPr>
                          </m:ctrlPr>
                        </m:dPr>
                        <m:e>
                          <m:r>
                            <a:rPr lang="en-US" b="0" i="1" smtClean="0">
                              <a:solidFill>
                                <a:schemeClr val="tx1">
                                  <a:lumMod val="65000"/>
                                  <a:lumOff val="35000"/>
                                </a:schemeClr>
                              </a:solidFill>
                              <a:latin typeface="Cambria Math" panose="02040503050406030204" pitchFamily="18" charset="0"/>
                            </a:rPr>
                            <m:t>𝑔</m:t>
                          </m:r>
                          <m:d>
                            <m:dPr>
                              <m:ctrlPr>
                                <a:rPr lang="en-US" b="0" i="1" smtClean="0">
                                  <a:solidFill>
                                    <a:schemeClr val="tx1">
                                      <a:lumMod val="65000"/>
                                      <a:lumOff val="35000"/>
                                    </a:schemeClr>
                                  </a:solidFill>
                                  <a:latin typeface="Cambria Math" panose="02040503050406030204" pitchFamily="18" charset="0"/>
                                </a:rPr>
                              </m:ctrlPr>
                            </m:dPr>
                            <m:e>
                              <m:r>
                                <a:rPr lang="en-US" b="0" i="1" smtClean="0">
                                  <a:solidFill>
                                    <a:schemeClr val="tx1">
                                      <a:lumMod val="65000"/>
                                      <a:lumOff val="35000"/>
                                    </a:schemeClr>
                                  </a:solidFill>
                                  <a:latin typeface="Cambria Math" panose="02040503050406030204" pitchFamily="18" charset="0"/>
                                </a:rPr>
                                <m:t>𝑥</m:t>
                              </m:r>
                            </m:e>
                          </m:d>
                          <m:r>
                            <a:rPr lang="en-US" b="0" i="1" smtClean="0">
                              <a:solidFill>
                                <a:schemeClr val="tx1">
                                  <a:lumMod val="65000"/>
                                  <a:lumOff val="35000"/>
                                </a:schemeClr>
                              </a:solidFill>
                              <a:latin typeface="Cambria Math" panose="02040503050406030204" pitchFamily="18" charset="0"/>
                            </a:rPr>
                            <m:t>−</m:t>
                          </m:r>
                          <m:r>
                            <a:rPr lang="en-US" b="0" i="1" smtClean="0">
                              <a:solidFill>
                                <a:schemeClr val="tx1">
                                  <a:lumMod val="65000"/>
                                  <a:lumOff val="35000"/>
                                </a:schemeClr>
                              </a:solidFill>
                              <a:latin typeface="Cambria Math" panose="02040503050406030204" pitchFamily="18" charset="0"/>
                            </a:rPr>
                            <m:t>𝑦</m:t>
                          </m:r>
                        </m:e>
                      </m:d>
                      <m:sSub>
                        <m:sSubPr>
                          <m:ctrlPr>
                            <a:rPr lang="en-US" b="0" i="1" smtClean="0">
                              <a:solidFill>
                                <a:schemeClr val="tx1">
                                  <a:lumMod val="65000"/>
                                  <a:lumOff val="35000"/>
                                </a:schemeClr>
                              </a:solidFill>
                              <a:latin typeface="Cambria Math" panose="02040503050406030204" pitchFamily="18" charset="0"/>
                            </a:rPr>
                          </m:ctrlPr>
                        </m:sSubPr>
                        <m:e>
                          <m:r>
                            <a:rPr lang="en-US" b="0" i="1" smtClean="0">
                              <a:solidFill>
                                <a:schemeClr val="tx1">
                                  <a:lumMod val="65000"/>
                                  <a:lumOff val="35000"/>
                                </a:schemeClr>
                              </a:solidFill>
                              <a:latin typeface="Cambria Math" panose="02040503050406030204" pitchFamily="18" charset="0"/>
                            </a:rPr>
                            <m:t>𝑤</m:t>
                          </m:r>
                        </m:e>
                        <m:sub>
                          <m:r>
                            <a:rPr lang="en-US" b="0" i="1" smtClean="0">
                              <a:solidFill>
                                <a:schemeClr val="tx1">
                                  <a:lumMod val="65000"/>
                                  <a:lumOff val="35000"/>
                                </a:schemeClr>
                              </a:solidFill>
                              <a:latin typeface="Cambria Math" panose="02040503050406030204" pitchFamily="18" charset="0"/>
                            </a:rPr>
                            <m:t>𝑓𝑔</m:t>
                          </m:r>
                        </m:sub>
                      </m:sSub>
                      <m:sSub>
                        <m:sSubPr>
                          <m:ctrlPr>
                            <a:rPr lang="en-US" b="0" i="1" smtClean="0">
                              <a:solidFill>
                                <a:schemeClr val="tx1">
                                  <a:lumMod val="65000"/>
                                  <a:lumOff val="35000"/>
                                </a:schemeClr>
                              </a:solidFill>
                              <a:latin typeface="Cambria Math" panose="02040503050406030204" pitchFamily="18" charset="0"/>
                            </a:rPr>
                          </m:ctrlPr>
                        </m:sSubPr>
                        <m:e>
                          <m:r>
                            <a:rPr lang="en-US" b="0" i="1" smtClean="0">
                              <a:solidFill>
                                <a:schemeClr val="tx1">
                                  <a:lumMod val="65000"/>
                                  <a:lumOff val="35000"/>
                                </a:schemeClr>
                              </a:solidFill>
                              <a:latin typeface="Cambria Math" panose="02040503050406030204" pitchFamily="18" charset="0"/>
                            </a:rPr>
                            <m:t>𝑥</m:t>
                          </m:r>
                        </m:e>
                        <m:sub>
                          <m:r>
                            <a:rPr lang="en-US" b="0" i="1" smtClean="0">
                              <a:solidFill>
                                <a:schemeClr val="tx1">
                                  <a:lumMod val="65000"/>
                                  <a:lumOff val="35000"/>
                                </a:schemeClr>
                              </a:solidFill>
                              <a:latin typeface="Cambria Math" panose="02040503050406030204" pitchFamily="18" charset="0"/>
                            </a:rPr>
                            <m:t>2</m:t>
                          </m:r>
                        </m:sub>
                      </m:sSub>
                    </m:oMath>
                  </m:oMathPara>
                </a14:m>
                <a:endParaRPr lang="en-US" dirty="0">
                  <a:solidFill>
                    <a:schemeClr val="tx1">
                      <a:lumMod val="65000"/>
                      <a:lumOff val="35000"/>
                    </a:schemeClr>
                  </a:solidFill>
                </a:endParaRPr>
              </a:p>
            </p:txBody>
          </p:sp>
        </mc:Choice>
        <mc:Fallback>
          <p:sp>
            <p:nvSpPr>
              <p:cNvPr id="31" name="TextBox 30">
                <a:extLst>
                  <a:ext uri="{FF2B5EF4-FFF2-40B4-BE49-F238E27FC236}">
                    <a16:creationId xmlns:a16="http://schemas.microsoft.com/office/drawing/2014/main" id="{7AD17546-7530-90BE-12F0-20AB586276D0}"/>
                  </a:ext>
                </a:extLst>
              </p:cNvPr>
              <p:cNvSpPr txBox="1">
                <a:spLocks noRot="1" noChangeAspect="1" noMove="1" noResize="1" noEditPoints="1" noAdjustHandles="1" noChangeArrowheads="1" noChangeShapeType="1" noTextEdit="1"/>
              </p:cNvSpPr>
              <p:nvPr/>
            </p:nvSpPr>
            <p:spPr>
              <a:xfrm>
                <a:off x="900519" y="4424558"/>
                <a:ext cx="4606582" cy="69711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Oval 2">
                <a:extLst>
                  <a:ext uri="{FF2B5EF4-FFF2-40B4-BE49-F238E27FC236}">
                    <a16:creationId xmlns:a16="http://schemas.microsoft.com/office/drawing/2014/main" id="{EE32097D-E92A-708C-AA23-4E16F07CC870}"/>
                  </a:ext>
                </a:extLst>
              </p:cNvPr>
              <p:cNvSpPr/>
              <p:nvPr/>
            </p:nvSpPr>
            <p:spPr>
              <a:xfrm>
                <a:off x="6667666" y="2111984"/>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ysClr val="windowText" lastClr="000000"/>
                          </a:solidFill>
                          <a:latin typeface="Cambria Math" panose="02040503050406030204" pitchFamily="18" charset="0"/>
                        </a:rPr>
                        <m:t>𝑔</m:t>
                      </m:r>
                    </m:oMath>
                  </m:oMathPara>
                </a14:m>
                <a:endParaRPr lang="en-US" sz="3200" dirty="0">
                  <a:solidFill>
                    <a:sysClr val="windowText" lastClr="000000"/>
                  </a:solidFill>
                </a:endParaRPr>
              </a:p>
            </p:txBody>
          </p:sp>
        </mc:Choice>
        <mc:Fallback>
          <p:sp>
            <p:nvSpPr>
              <p:cNvPr id="3" name="Oval 2">
                <a:extLst>
                  <a:ext uri="{FF2B5EF4-FFF2-40B4-BE49-F238E27FC236}">
                    <a16:creationId xmlns:a16="http://schemas.microsoft.com/office/drawing/2014/main" id="{EE32097D-E92A-708C-AA23-4E16F07CC870}"/>
                  </a:ext>
                </a:extLst>
              </p:cNvPr>
              <p:cNvSpPr>
                <a:spLocks noRot="1" noChangeAspect="1" noMove="1" noResize="1" noEditPoints="1" noAdjustHandles="1" noChangeArrowheads="1" noChangeShapeType="1" noTextEdit="1"/>
              </p:cNvSpPr>
              <p:nvPr/>
            </p:nvSpPr>
            <p:spPr>
              <a:xfrm>
                <a:off x="6667666" y="2111984"/>
                <a:ext cx="685800" cy="685800"/>
              </a:xfrm>
              <a:prstGeom prst="ellipse">
                <a:avLst/>
              </a:prstGeom>
              <a:blipFill>
                <a:blip r:embed="rId12"/>
                <a:stretch>
                  <a:fillRect/>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F708844A-7757-D083-AA0B-B3C31BB741A3}"/>
              </a:ext>
            </a:extLst>
          </p:cNvPr>
          <p:cNvCxnSpPr>
            <a:cxnSpLocks/>
            <a:stCxn id="3" idx="6"/>
            <a:endCxn id="16" idx="1"/>
          </p:cNvCxnSpPr>
          <p:nvPr/>
        </p:nvCxnSpPr>
        <p:spPr>
          <a:xfrm flipV="1">
            <a:off x="7353466" y="2446683"/>
            <a:ext cx="1180934" cy="8201"/>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949C2F8F-69FD-04B7-8D16-8F95A200C73F}"/>
                  </a:ext>
                </a:extLst>
              </p:cNvPr>
              <p:cNvSpPr txBox="1"/>
              <p:nvPr/>
            </p:nvSpPr>
            <p:spPr>
              <a:xfrm>
                <a:off x="6544775" y="952498"/>
                <a:ext cx="2398221" cy="49173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𝑓𝑔</m:t>
                          </m:r>
                        </m:sub>
                      </m:sSub>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p:txBody>
          </p:sp>
        </mc:Choice>
        <mc:Fallback>
          <p:sp>
            <p:nvSpPr>
              <p:cNvPr id="33" name="TextBox 32">
                <a:extLst>
                  <a:ext uri="{FF2B5EF4-FFF2-40B4-BE49-F238E27FC236}">
                    <a16:creationId xmlns:a16="http://schemas.microsoft.com/office/drawing/2014/main" id="{949C2F8F-69FD-04B7-8D16-8F95A200C73F}"/>
                  </a:ext>
                </a:extLst>
              </p:cNvPr>
              <p:cNvSpPr txBox="1">
                <a:spLocks noRot="1" noChangeAspect="1" noMove="1" noResize="1" noEditPoints="1" noAdjustHandles="1" noChangeArrowheads="1" noChangeShapeType="1" noTextEdit="1"/>
              </p:cNvSpPr>
              <p:nvPr/>
            </p:nvSpPr>
            <p:spPr>
              <a:xfrm>
                <a:off x="6544775" y="952498"/>
                <a:ext cx="2398221" cy="491738"/>
              </a:xfrm>
              <a:prstGeom prst="rect">
                <a:avLst/>
              </a:prstGeom>
              <a:blipFill>
                <a:blip r:embed="rId13"/>
                <a:stretch>
                  <a:fillRect b="-123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9080947F-3506-E3EF-62C7-4B5682C5226E}"/>
                  </a:ext>
                </a:extLst>
              </p:cNvPr>
              <p:cNvSpPr txBox="1"/>
              <p:nvPr/>
            </p:nvSpPr>
            <p:spPr>
              <a:xfrm>
                <a:off x="5478311" y="1658847"/>
                <a:ext cx="712503"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𝑓𝑔</m:t>
                      </m:r>
                    </m:oMath>
                  </m:oMathPara>
                </a14:m>
                <a:endParaRPr lang="en-US" sz="2400" baseline="-25000" dirty="0"/>
              </a:p>
            </p:txBody>
          </p:sp>
        </mc:Choice>
        <mc:Fallback>
          <p:sp>
            <p:nvSpPr>
              <p:cNvPr id="34" name="TextBox 33">
                <a:extLst>
                  <a:ext uri="{FF2B5EF4-FFF2-40B4-BE49-F238E27FC236}">
                    <a16:creationId xmlns:a16="http://schemas.microsoft.com/office/drawing/2014/main" id="{9080947F-3506-E3EF-62C7-4B5682C5226E}"/>
                  </a:ext>
                </a:extLst>
              </p:cNvPr>
              <p:cNvSpPr txBox="1">
                <a:spLocks noRot="1" noChangeAspect="1" noMove="1" noResize="1" noEditPoints="1" noAdjustHandles="1" noChangeArrowheads="1" noChangeShapeType="1" noTextEdit="1"/>
              </p:cNvSpPr>
              <p:nvPr/>
            </p:nvSpPr>
            <p:spPr>
              <a:xfrm>
                <a:off x="5478311" y="1658847"/>
                <a:ext cx="712503" cy="453137"/>
              </a:xfrm>
              <a:prstGeom prst="rect">
                <a:avLst/>
              </a:prstGeom>
              <a:blipFill>
                <a:blip r:embed="rId14"/>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1E4CF1FD-FBCF-2A83-AE60-7DE9B28C31B5}"/>
                  </a:ext>
                </a:extLst>
              </p:cNvPr>
              <p:cNvSpPr txBox="1"/>
              <p:nvPr/>
            </p:nvSpPr>
            <p:spPr>
              <a:xfrm>
                <a:off x="6384919" y="4262483"/>
                <a:ext cx="4313360" cy="69743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lumMod val="65000"/>
                                  <a:lumOff val="35000"/>
                                </a:schemeClr>
                              </a:solidFill>
                              <a:latin typeface="Cambria Math" panose="02040503050406030204" pitchFamily="18" charset="0"/>
                            </a:rPr>
                          </m:ctrlPr>
                        </m:fPr>
                        <m:num>
                          <m:r>
                            <a:rPr lang="en-US" b="0" i="1" smtClean="0">
                              <a:solidFill>
                                <a:schemeClr val="tx1">
                                  <a:lumMod val="65000"/>
                                  <a:lumOff val="35000"/>
                                </a:schemeClr>
                              </a:solidFill>
                              <a:latin typeface="Cambria Math" panose="02040503050406030204" pitchFamily="18" charset="0"/>
                            </a:rPr>
                            <m:t>∂</m:t>
                          </m:r>
                          <m:r>
                            <m:rPr>
                              <m:sty m:val="p"/>
                            </m:rPr>
                            <a:rPr lang="en-US" b="0" i="1" smtClean="0">
                              <a:solidFill>
                                <a:schemeClr val="tx1">
                                  <a:lumMod val="65000"/>
                                  <a:lumOff val="35000"/>
                                </a:schemeClr>
                              </a:solidFill>
                              <a:latin typeface="Cambria Math" panose="02040503050406030204" pitchFamily="18" charset="0"/>
                            </a:rPr>
                            <m:t>E</m:t>
                          </m:r>
                        </m:num>
                        <m:den>
                          <m:r>
                            <a:rPr lang="en-US" b="0" i="1" smtClean="0">
                              <a:solidFill>
                                <a:schemeClr val="tx1">
                                  <a:lumMod val="65000"/>
                                  <a:lumOff val="35000"/>
                                </a:schemeClr>
                              </a:solidFill>
                              <a:latin typeface="Cambria Math" panose="02040503050406030204" pitchFamily="18" charset="0"/>
                            </a:rPr>
                            <m:t>∂</m:t>
                          </m:r>
                          <m:sSub>
                            <m:sSubPr>
                              <m:ctrlPr>
                                <a:rPr lang="en-US" b="0" i="1" smtClean="0">
                                  <a:solidFill>
                                    <a:schemeClr val="tx1">
                                      <a:lumMod val="65000"/>
                                      <a:lumOff val="35000"/>
                                    </a:schemeClr>
                                  </a:solidFill>
                                  <a:latin typeface="Cambria Math" panose="02040503050406030204" pitchFamily="18" charset="0"/>
                                </a:rPr>
                              </m:ctrlPr>
                            </m:sSubPr>
                            <m:e>
                              <m:r>
                                <m:rPr>
                                  <m:sty m:val="p"/>
                                </m:rPr>
                                <a:rPr lang="en-US" b="0" i="1" smtClean="0">
                                  <a:solidFill>
                                    <a:schemeClr val="tx1">
                                      <a:lumMod val="65000"/>
                                      <a:lumOff val="35000"/>
                                    </a:schemeClr>
                                  </a:solidFill>
                                  <a:latin typeface="Cambria Math" panose="02040503050406030204" pitchFamily="18" charset="0"/>
                                </a:rPr>
                                <m:t>w</m:t>
                              </m:r>
                            </m:e>
                            <m:sub>
                              <m:r>
                                <a:rPr lang="en-US" b="0" i="1" smtClean="0">
                                  <a:solidFill>
                                    <a:schemeClr val="tx1">
                                      <a:lumMod val="65000"/>
                                      <a:lumOff val="35000"/>
                                    </a:schemeClr>
                                  </a:solidFill>
                                  <a:latin typeface="Cambria Math" panose="02040503050406030204" pitchFamily="18" charset="0"/>
                                </a:rPr>
                                <m:t>𝑓𝑔</m:t>
                              </m:r>
                            </m:sub>
                          </m:sSub>
                        </m:den>
                      </m:f>
                      <m:r>
                        <a:rPr lang="en-US" b="0" i="1" smtClean="0">
                          <a:solidFill>
                            <a:schemeClr val="tx1">
                              <a:lumMod val="65000"/>
                              <a:lumOff val="35000"/>
                            </a:schemeClr>
                          </a:solidFill>
                          <a:latin typeface="Cambria Math" panose="02040503050406030204" pitchFamily="18" charset="0"/>
                        </a:rPr>
                        <m:t>=</m:t>
                      </m:r>
                      <m:f>
                        <m:fPr>
                          <m:ctrlPr>
                            <a:rPr lang="en-US" b="0" i="1" smtClean="0">
                              <a:solidFill>
                                <a:schemeClr val="tx1">
                                  <a:lumMod val="65000"/>
                                  <a:lumOff val="35000"/>
                                </a:schemeClr>
                              </a:solidFill>
                              <a:latin typeface="Cambria Math" panose="02040503050406030204" pitchFamily="18" charset="0"/>
                            </a:rPr>
                          </m:ctrlPr>
                        </m:fPr>
                        <m:num>
                          <m:r>
                            <a:rPr lang="en-US" i="1">
                              <a:solidFill>
                                <a:schemeClr val="tx1">
                                  <a:lumMod val="65000"/>
                                  <a:lumOff val="35000"/>
                                </a:schemeClr>
                              </a:solidFill>
                              <a:latin typeface="Cambria Math" panose="02040503050406030204" pitchFamily="18" charset="0"/>
                            </a:rPr>
                            <m:t>𝜕</m:t>
                          </m:r>
                          <m:r>
                            <m:rPr>
                              <m:sty m:val="p"/>
                            </m:rPr>
                            <a:rPr lang="en-US" b="0" i="1" smtClean="0">
                              <a:solidFill>
                                <a:schemeClr val="tx1">
                                  <a:lumMod val="65000"/>
                                  <a:lumOff val="35000"/>
                                </a:schemeClr>
                              </a:solidFill>
                              <a:latin typeface="Cambria Math" panose="02040503050406030204" pitchFamily="18" charset="0"/>
                            </a:rPr>
                            <m:t>E</m:t>
                          </m:r>
                        </m:num>
                        <m:den>
                          <m:r>
                            <a:rPr lang="en-US" b="0" i="1" smtClean="0">
                              <a:solidFill>
                                <a:schemeClr val="tx1">
                                  <a:lumMod val="65000"/>
                                  <a:lumOff val="35000"/>
                                </a:schemeClr>
                              </a:solidFill>
                              <a:latin typeface="Cambria Math" panose="02040503050406030204" pitchFamily="18" charset="0"/>
                            </a:rPr>
                            <m:t>∂</m:t>
                          </m:r>
                          <m:r>
                            <a:rPr lang="en-US" b="0" i="1" smtClean="0">
                              <a:solidFill>
                                <a:schemeClr val="tx1">
                                  <a:lumMod val="65000"/>
                                  <a:lumOff val="35000"/>
                                </a:schemeClr>
                              </a:solidFill>
                              <a:latin typeface="Cambria Math" panose="02040503050406030204" pitchFamily="18" charset="0"/>
                            </a:rPr>
                            <m:t>𝑔</m:t>
                          </m:r>
                        </m:den>
                      </m:f>
                      <m:r>
                        <a:rPr lang="en-US" i="1">
                          <a:solidFill>
                            <a:schemeClr val="tx1">
                              <a:lumMod val="65000"/>
                              <a:lumOff val="35000"/>
                            </a:schemeClr>
                          </a:solidFill>
                          <a:latin typeface="Cambria Math" panose="02040503050406030204" pitchFamily="18" charset="0"/>
                        </a:rPr>
                        <m:t>⋅</m:t>
                      </m:r>
                      <m:f>
                        <m:fPr>
                          <m:ctrlPr>
                            <a:rPr lang="en-US" b="0" i="1">
                              <a:solidFill>
                                <a:schemeClr val="tx1">
                                  <a:lumMod val="65000"/>
                                  <a:lumOff val="35000"/>
                                </a:schemeClr>
                              </a:solidFill>
                              <a:latin typeface="Cambria Math" panose="02040503050406030204" pitchFamily="18" charset="0"/>
                            </a:rPr>
                          </m:ctrlPr>
                        </m:fPr>
                        <m:num>
                          <m:r>
                            <a:rPr lang="en-US" i="1">
                              <a:solidFill>
                                <a:schemeClr val="tx1">
                                  <a:lumMod val="65000"/>
                                  <a:lumOff val="35000"/>
                                </a:schemeClr>
                              </a:solidFill>
                              <a:latin typeface="Cambria Math" panose="02040503050406030204" pitchFamily="18" charset="0"/>
                            </a:rPr>
                            <m:t>𝜕</m:t>
                          </m:r>
                          <m:r>
                            <a:rPr lang="en-US" b="0" i="1" smtClean="0">
                              <a:solidFill>
                                <a:schemeClr val="tx1">
                                  <a:lumMod val="65000"/>
                                  <a:lumOff val="35000"/>
                                </a:schemeClr>
                              </a:solidFill>
                              <a:latin typeface="Cambria Math" panose="02040503050406030204" pitchFamily="18" charset="0"/>
                            </a:rPr>
                            <m:t>𝑔</m:t>
                          </m:r>
                        </m:num>
                        <m:den>
                          <m:r>
                            <a:rPr lang="en-US" i="1">
                              <a:solidFill>
                                <a:schemeClr val="tx1">
                                  <a:lumMod val="65000"/>
                                  <a:lumOff val="35000"/>
                                </a:schemeClr>
                              </a:solidFill>
                              <a:latin typeface="Cambria Math" panose="02040503050406030204" pitchFamily="18" charset="0"/>
                            </a:rPr>
                            <m:t>𝜕</m:t>
                          </m:r>
                          <m:sSub>
                            <m:sSubPr>
                              <m:ctrlPr>
                                <a:rPr lang="en-US" b="0" i="1" smtClean="0">
                                  <a:solidFill>
                                    <a:schemeClr val="tx1">
                                      <a:lumMod val="65000"/>
                                      <a:lumOff val="35000"/>
                                    </a:schemeClr>
                                  </a:solidFill>
                                  <a:latin typeface="Cambria Math" panose="02040503050406030204" pitchFamily="18" charset="0"/>
                                </a:rPr>
                              </m:ctrlPr>
                            </m:sSubPr>
                            <m:e>
                              <m:r>
                                <a:rPr lang="en-US" b="0" i="1" smtClean="0">
                                  <a:solidFill>
                                    <a:schemeClr val="tx1">
                                      <a:lumMod val="65000"/>
                                      <a:lumOff val="35000"/>
                                    </a:schemeClr>
                                  </a:solidFill>
                                  <a:latin typeface="Cambria Math" panose="02040503050406030204" pitchFamily="18" charset="0"/>
                                </a:rPr>
                                <m:t>𝑤</m:t>
                              </m:r>
                            </m:e>
                            <m:sub>
                              <m:r>
                                <a:rPr lang="en-US" b="0" i="1" smtClean="0">
                                  <a:solidFill>
                                    <a:schemeClr val="tx1">
                                      <a:lumMod val="65000"/>
                                      <a:lumOff val="35000"/>
                                    </a:schemeClr>
                                  </a:solidFill>
                                  <a:latin typeface="Cambria Math" panose="02040503050406030204" pitchFamily="18" charset="0"/>
                                </a:rPr>
                                <m:t>𝑓𝑔</m:t>
                              </m:r>
                            </m:sub>
                          </m:sSub>
                        </m:den>
                      </m:f>
                      <m:r>
                        <a:rPr lang="en-US" b="0" i="1" smtClean="0">
                          <a:solidFill>
                            <a:schemeClr val="tx1">
                              <a:lumMod val="65000"/>
                              <a:lumOff val="35000"/>
                            </a:schemeClr>
                          </a:solidFill>
                          <a:latin typeface="Cambria Math" panose="02040503050406030204" pitchFamily="18" charset="0"/>
                        </a:rPr>
                        <m:t>=2⋅</m:t>
                      </m:r>
                      <m:r>
                        <a:rPr lang="en-US" b="0" i="1" smtClean="0">
                          <a:solidFill>
                            <a:schemeClr val="tx1">
                              <a:lumMod val="65000"/>
                              <a:lumOff val="35000"/>
                            </a:schemeClr>
                          </a:solidFill>
                          <a:latin typeface="Cambria Math" panose="02040503050406030204" pitchFamily="18" charset="0"/>
                        </a:rPr>
                        <m:t>𝑓</m:t>
                      </m:r>
                      <m:r>
                        <a:rPr lang="en-US" b="0" i="1" smtClean="0">
                          <a:solidFill>
                            <a:schemeClr val="tx1">
                              <a:lumMod val="65000"/>
                              <a:lumOff val="35000"/>
                            </a:schemeClr>
                          </a:solidFill>
                          <a:latin typeface="Cambria Math" panose="02040503050406030204" pitchFamily="18" charset="0"/>
                        </a:rPr>
                        <m:t>(</m:t>
                      </m:r>
                      <m:r>
                        <a:rPr lang="en-US" b="0" i="1" smtClean="0">
                          <a:solidFill>
                            <a:schemeClr val="tx1">
                              <a:lumMod val="65000"/>
                              <a:lumOff val="35000"/>
                            </a:schemeClr>
                          </a:solidFill>
                          <a:latin typeface="Cambria Math" panose="02040503050406030204" pitchFamily="18" charset="0"/>
                        </a:rPr>
                        <m:t>𝑥</m:t>
                      </m:r>
                      <m:r>
                        <a:rPr lang="en-US" b="0" i="1" smtClean="0">
                          <a:solidFill>
                            <a:schemeClr val="tx1">
                              <a:lumMod val="65000"/>
                              <a:lumOff val="35000"/>
                            </a:schemeClr>
                          </a:solidFill>
                          <a:latin typeface="Cambria Math" panose="02040503050406030204" pitchFamily="18" charset="0"/>
                        </a:rPr>
                        <m:t>) (</m:t>
                      </m:r>
                      <m:r>
                        <a:rPr lang="en-US" b="0" i="1" smtClean="0">
                          <a:solidFill>
                            <a:schemeClr val="tx1">
                              <a:lumMod val="65000"/>
                              <a:lumOff val="35000"/>
                            </a:schemeClr>
                          </a:solidFill>
                          <a:latin typeface="Cambria Math" panose="02040503050406030204" pitchFamily="18" charset="0"/>
                        </a:rPr>
                        <m:t>𝑔</m:t>
                      </m:r>
                      <m:d>
                        <m:dPr>
                          <m:ctrlPr>
                            <a:rPr lang="en-US" b="0" i="1" smtClean="0">
                              <a:solidFill>
                                <a:schemeClr val="tx1">
                                  <a:lumMod val="65000"/>
                                  <a:lumOff val="35000"/>
                                </a:schemeClr>
                              </a:solidFill>
                              <a:latin typeface="Cambria Math" panose="02040503050406030204" pitchFamily="18" charset="0"/>
                            </a:rPr>
                          </m:ctrlPr>
                        </m:dPr>
                        <m:e>
                          <m:r>
                            <a:rPr lang="en-US" b="0" i="1" smtClean="0">
                              <a:solidFill>
                                <a:schemeClr val="tx1">
                                  <a:lumMod val="65000"/>
                                  <a:lumOff val="35000"/>
                                </a:schemeClr>
                              </a:solidFill>
                              <a:latin typeface="Cambria Math" panose="02040503050406030204" pitchFamily="18" charset="0"/>
                            </a:rPr>
                            <m:t>𝑥</m:t>
                          </m:r>
                        </m:e>
                      </m:d>
                      <m:r>
                        <a:rPr lang="en-US" b="0" i="1" smtClean="0">
                          <a:solidFill>
                            <a:schemeClr val="tx1">
                              <a:lumMod val="65000"/>
                              <a:lumOff val="35000"/>
                            </a:schemeClr>
                          </a:solidFill>
                          <a:latin typeface="Cambria Math" panose="02040503050406030204" pitchFamily="18" charset="0"/>
                        </a:rPr>
                        <m:t>−</m:t>
                      </m:r>
                      <m:r>
                        <a:rPr lang="en-US" b="0" i="1" smtClean="0">
                          <a:solidFill>
                            <a:schemeClr val="tx1">
                              <a:lumMod val="65000"/>
                              <a:lumOff val="35000"/>
                            </a:schemeClr>
                          </a:solidFill>
                          <a:latin typeface="Cambria Math" panose="02040503050406030204" pitchFamily="18" charset="0"/>
                        </a:rPr>
                        <m:t>𝑦</m:t>
                      </m:r>
                      <m:r>
                        <a:rPr lang="en-US" b="0" i="1" smtClean="0">
                          <a:solidFill>
                            <a:schemeClr val="tx1">
                              <a:lumMod val="65000"/>
                              <a:lumOff val="35000"/>
                            </a:schemeClr>
                          </a:solidFill>
                          <a:latin typeface="Cambria Math" panose="02040503050406030204" pitchFamily="18" charset="0"/>
                        </a:rPr>
                        <m:t>)</m:t>
                      </m:r>
                    </m:oMath>
                  </m:oMathPara>
                </a14:m>
                <a:endParaRPr lang="en-US" dirty="0">
                  <a:solidFill>
                    <a:schemeClr val="tx1">
                      <a:lumMod val="65000"/>
                      <a:lumOff val="35000"/>
                    </a:schemeClr>
                  </a:solidFill>
                </a:endParaRPr>
              </a:p>
            </p:txBody>
          </p:sp>
        </mc:Choice>
        <mc:Fallback>
          <p:sp>
            <p:nvSpPr>
              <p:cNvPr id="35" name="TextBox 34">
                <a:extLst>
                  <a:ext uri="{FF2B5EF4-FFF2-40B4-BE49-F238E27FC236}">
                    <a16:creationId xmlns:a16="http://schemas.microsoft.com/office/drawing/2014/main" id="{1E4CF1FD-FBCF-2A83-AE60-7DE9B28C31B5}"/>
                  </a:ext>
                </a:extLst>
              </p:cNvPr>
              <p:cNvSpPr txBox="1">
                <a:spLocks noRot="1" noChangeAspect="1" noMove="1" noResize="1" noEditPoints="1" noAdjustHandles="1" noChangeArrowheads="1" noChangeShapeType="1" noTextEdit="1"/>
              </p:cNvSpPr>
              <p:nvPr/>
            </p:nvSpPr>
            <p:spPr>
              <a:xfrm>
                <a:off x="6384919" y="4262483"/>
                <a:ext cx="4313360" cy="69743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7D178B6A-B529-83F7-55E3-F7E36EB97845}"/>
                  </a:ext>
                </a:extLst>
              </p:cNvPr>
              <p:cNvSpPr/>
              <p:nvPr/>
            </p:nvSpPr>
            <p:spPr>
              <a:xfrm>
                <a:off x="4170378" y="2743200"/>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ysClr val="windowText" lastClr="000000"/>
                          </a:solidFill>
                          <a:latin typeface="Cambria Math" panose="02040503050406030204" pitchFamily="18" charset="0"/>
                        </a:rPr>
                        <m:t>h</m:t>
                      </m:r>
                    </m:oMath>
                  </m:oMathPara>
                </a14:m>
                <a:endParaRPr lang="en-US" sz="3200" dirty="0">
                  <a:solidFill>
                    <a:sysClr val="windowText" lastClr="000000"/>
                  </a:solidFill>
                </a:endParaRPr>
              </a:p>
            </p:txBody>
          </p:sp>
        </mc:Choice>
        <mc:Fallback>
          <p:sp>
            <p:nvSpPr>
              <p:cNvPr id="21" name="Oval 20">
                <a:extLst>
                  <a:ext uri="{FF2B5EF4-FFF2-40B4-BE49-F238E27FC236}">
                    <a16:creationId xmlns:a16="http://schemas.microsoft.com/office/drawing/2014/main" id="{7D178B6A-B529-83F7-55E3-F7E36EB97845}"/>
                  </a:ext>
                </a:extLst>
              </p:cNvPr>
              <p:cNvSpPr>
                <a:spLocks noRot="1" noChangeAspect="1" noMove="1" noResize="1" noEditPoints="1" noAdjustHandles="1" noChangeArrowheads="1" noChangeShapeType="1" noTextEdit="1"/>
              </p:cNvSpPr>
              <p:nvPr/>
            </p:nvSpPr>
            <p:spPr>
              <a:xfrm>
                <a:off x="4170378" y="2743200"/>
                <a:ext cx="685800" cy="685800"/>
              </a:xfrm>
              <a:prstGeom prst="ellipse">
                <a:avLst/>
              </a:prstGeom>
              <a:blipFill>
                <a:blip r:embed="rId16"/>
                <a:stretch>
                  <a:fillRect/>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795EF177-BF00-23DC-6996-276FC954D10B}"/>
              </a:ext>
            </a:extLst>
          </p:cNvPr>
          <p:cNvCxnSpPr>
            <a:cxnSpLocks/>
            <a:stCxn id="4" idx="6"/>
            <a:endCxn id="21" idx="2"/>
          </p:cNvCxnSpPr>
          <p:nvPr/>
        </p:nvCxnSpPr>
        <p:spPr>
          <a:xfrm>
            <a:off x="2209800" y="1899238"/>
            <a:ext cx="1960578" cy="1186862"/>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0012447-BC62-F02E-2E29-F57E0AEBA81B}"/>
              </a:ext>
            </a:extLst>
          </p:cNvPr>
          <p:cNvCxnSpPr>
            <a:cxnSpLocks/>
            <a:stCxn id="6" idx="6"/>
            <a:endCxn id="21" idx="2"/>
          </p:cNvCxnSpPr>
          <p:nvPr/>
        </p:nvCxnSpPr>
        <p:spPr>
          <a:xfrm flipV="1">
            <a:off x="2209800" y="3086100"/>
            <a:ext cx="1960578" cy="46383"/>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9F9BE814-E640-7F58-61B8-0B89CE12EE35}"/>
              </a:ext>
            </a:extLst>
          </p:cNvPr>
          <p:cNvCxnSpPr>
            <a:cxnSpLocks/>
            <a:stCxn id="21" idx="6"/>
            <a:endCxn id="3" idx="2"/>
          </p:cNvCxnSpPr>
          <p:nvPr/>
        </p:nvCxnSpPr>
        <p:spPr>
          <a:xfrm flipV="1">
            <a:off x="4856178" y="2454884"/>
            <a:ext cx="1811488" cy="631216"/>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3EC3DA0D-5221-FFC5-C245-1F4602762F07}"/>
                  </a:ext>
                </a:extLst>
              </p:cNvPr>
              <p:cNvSpPr txBox="1"/>
              <p:nvPr/>
            </p:nvSpPr>
            <p:spPr>
              <a:xfrm>
                <a:off x="3544588" y="2356810"/>
                <a:ext cx="70288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1</m:t>
                      </m:r>
                      <m:r>
                        <a:rPr lang="en-US" sz="2400" b="0" i="1" baseline="-25000" dirty="0" smtClean="0">
                          <a:latin typeface="Cambria Math" panose="02040503050406030204" pitchFamily="18" charset="0"/>
                        </a:rPr>
                        <m:t>h</m:t>
                      </m:r>
                    </m:oMath>
                  </m:oMathPara>
                </a14:m>
                <a:endParaRPr lang="en-US" sz="2400" baseline="-25000" dirty="0"/>
              </a:p>
            </p:txBody>
          </p:sp>
        </mc:Choice>
        <mc:Fallback>
          <p:sp>
            <p:nvSpPr>
              <p:cNvPr id="39" name="TextBox 38">
                <a:extLst>
                  <a:ext uri="{FF2B5EF4-FFF2-40B4-BE49-F238E27FC236}">
                    <a16:creationId xmlns:a16="http://schemas.microsoft.com/office/drawing/2014/main" id="{3EC3DA0D-5221-FFC5-C245-1F4602762F07}"/>
                  </a:ext>
                </a:extLst>
              </p:cNvPr>
              <p:cNvSpPr txBox="1">
                <a:spLocks noRot="1" noChangeAspect="1" noMove="1" noResize="1" noEditPoints="1" noAdjustHandles="1" noChangeArrowheads="1" noChangeShapeType="1" noTextEdit="1"/>
              </p:cNvSpPr>
              <p:nvPr/>
            </p:nvSpPr>
            <p:spPr>
              <a:xfrm>
                <a:off x="3544588" y="2356810"/>
                <a:ext cx="702885" cy="453137"/>
              </a:xfrm>
              <a:prstGeom prst="rect">
                <a:avLst/>
              </a:prstGeom>
              <a:blipFill>
                <a:blip r:embed="rId17"/>
                <a:stretch>
                  <a:fillRect b="-67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54C8F410-1600-E956-F286-6269645C68F2}"/>
                  </a:ext>
                </a:extLst>
              </p:cNvPr>
              <p:cNvSpPr txBox="1"/>
              <p:nvPr/>
            </p:nvSpPr>
            <p:spPr>
              <a:xfrm>
                <a:off x="3514583" y="3038908"/>
                <a:ext cx="70288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2</m:t>
                      </m:r>
                      <m:r>
                        <a:rPr lang="en-US" sz="2400" b="0" i="1" baseline="-25000" dirty="0" smtClean="0">
                          <a:latin typeface="Cambria Math" panose="02040503050406030204" pitchFamily="18" charset="0"/>
                        </a:rPr>
                        <m:t>h</m:t>
                      </m:r>
                    </m:oMath>
                  </m:oMathPara>
                </a14:m>
                <a:endParaRPr lang="en-US" sz="2400" baseline="-25000" dirty="0"/>
              </a:p>
            </p:txBody>
          </p:sp>
        </mc:Choice>
        <mc:Fallback>
          <p:sp>
            <p:nvSpPr>
              <p:cNvPr id="40" name="TextBox 39">
                <a:extLst>
                  <a:ext uri="{FF2B5EF4-FFF2-40B4-BE49-F238E27FC236}">
                    <a16:creationId xmlns:a16="http://schemas.microsoft.com/office/drawing/2014/main" id="{54C8F410-1600-E956-F286-6269645C68F2}"/>
                  </a:ext>
                </a:extLst>
              </p:cNvPr>
              <p:cNvSpPr txBox="1">
                <a:spLocks noRot="1" noChangeAspect="1" noMove="1" noResize="1" noEditPoints="1" noAdjustHandles="1" noChangeArrowheads="1" noChangeShapeType="1" noTextEdit="1"/>
              </p:cNvSpPr>
              <p:nvPr/>
            </p:nvSpPr>
            <p:spPr>
              <a:xfrm>
                <a:off x="3514583" y="3038908"/>
                <a:ext cx="702885" cy="453137"/>
              </a:xfrm>
              <a:prstGeom prst="rect">
                <a:avLst/>
              </a:prstGeom>
              <a:blipFill>
                <a:blip r:embed="rId18"/>
                <a:stretch>
                  <a:fillRect b="-67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C416C1EF-4CFE-4ADF-C561-2848F5EC70C0}"/>
                  </a:ext>
                </a:extLst>
              </p:cNvPr>
              <p:cNvSpPr txBox="1"/>
              <p:nvPr/>
            </p:nvSpPr>
            <p:spPr>
              <a:xfrm>
                <a:off x="5511973" y="2844475"/>
                <a:ext cx="714106"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h𝑔</m:t>
                      </m:r>
                    </m:oMath>
                  </m:oMathPara>
                </a14:m>
                <a:endParaRPr lang="en-US" sz="2400" baseline="-25000" dirty="0"/>
              </a:p>
            </p:txBody>
          </p:sp>
        </mc:Choice>
        <mc:Fallback>
          <p:sp>
            <p:nvSpPr>
              <p:cNvPr id="41" name="TextBox 40">
                <a:extLst>
                  <a:ext uri="{FF2B5EF4-FFF2-40B4-BE49-F238E27FC236}">
                    <a16:creationId xmlns:a16="http://schemas.microsoft.com/office/drawing/2014/main" id="{C416C1EF-4CFE-4ADF-C561-2848F5EC70C0}"/>
                  </a:ext>
                </a:extLst>
              </p:cNvPr>
              <p:cNvSpPr txBox="1">
                <a:spLocks noRot="1" noChangeAspect="1" noMove="1" noResize="1" noEditPoints="1" noAdjustHandles="1" noChangeArrowheads="1" noChangeShapeType="1" noTextEdit="1"/>
              </p:cNvSpPr>
              <p:nvPr/>
            </p:nvSpPr>
            <p:spPr>
              <a:xfrm>
                <a:off x="5511973" y="2844475"/>
                <a:ext cx="714106" cy="453137"/>
              </a:xfrm>
              <a:prstGeom prst="rect">
                <a:avLst/>
              </a:prstGeom>
              <a:blipFill>
                <a:blip r:embed="rId19"/>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DF87D496-7A14-D245-F660-2749017FA06A}"/>
                  </a:ext>
                </a:extLst>
              </p:cNvPr>
              <p:cNvSpPr txBox="1"/>
              <p:nvPr/>
            </p:nvSpPr>
            <p:spPr>
              <a:xfrm>
                <a:off x="6351789" y="5338930"/>
                <a:ext cx="4218206" cy="69743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m:rPr>
                              <m:sty m:val="p"/>
                            </m:rPr>
                            <a:rPr lang="en-US" b="0" i="1" smtClean="0">
                              <a:latin typeface="Cambria Math" panose="02040503050406030204" pitchFamily="18" charset="0"/>
                            </a:rPr>
                            <m:t>E</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1" smtClean="0">
                                  <a:latin typeface="Cambria Math" panose="02040503050406030204" pitchFamily="18" charset="0"/>
                                </a:rPr>
                                <m:t>w</m:t>
                              </m:r>
                            </m:e>
                            <m:sub>
                              <m:r>
                                <a:rPr lang="en-US" b="0" i="1" smtClean="0">
                                  <a:latin typeface="Cambria Math" panose="02040503050406030204" pitchFamily="18" charset="0"/>
                                </a:rPr>
                                <m:t>h𝑔</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m:t>
                          </m:r>
                          <m:r>
                            <m:rPr>
                              <m:sty m:val="p"/>
                            </m:rPr>
                            <a:rPr lang="en-US" b="0" i="1" smtClean="0">
                              <a:latin typeface="Cambria Math" panose="02040503050406030204" pitchFamily="18" charset="0"/>
                            </a:rPr>
                            <m:t>E</m:t>
                          </m:r>
                        </m:num>
                        <m:den>
                          <m:r>
                            <a:rPr lang="en-US" b="0" i="1" smtClean="0">
                              <a:latin typeface="Cambria Math" panose="02040503050406030204" pitchFamily="18" charset="0"/>
                            </a:rPr>
                            <m:t>∂</m:t>
                          </m:r>
                          <m:r>
                            <a:rPr lang="en-US" b="0" i="1" smtClean="0">
                              <a:latin typeface="Cambria Math" panose="02040503050406030204" pitchFamily="18" charset="0"/>
                            </a:rPr>
                            <m:t>𝑔</m:t>
                          </m:r>
                        </m:den>
                      </m:f>
                      <m:r>
                        <a:rPr lang="en-US" i="1">
                          <a:latin typeface="Cambria Math" panose="02040503050406030204" pitchFamily="18" charset="0"/>
                        </a:rPr>
                        <m:t>⋅</m:t>
                      </m:r>
                      <m:f>
                        <m:fPr>
                          <m:ctrlPr>
                            <a:rPr lang="en-US" b="0"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𝑔</m:t>
                          </m:r>
                        </m:num>
                        <m:den>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h𝑔</m:t>
                              </m:r>
                            </m:sub>
                          </m:sSub>
                        </m:den>
                      </m:f>
                      <m:r>
                        <a:rPr lang="en-US" b="0" i="1" smtClean="0">
                          <a:latin typeface="Cambria Math" panose="02040503050406030204" pitchFamily="18" charset="0"/>
                        </a:rPr>
                        <m:t>=2⋅</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m:oMathPara>
                </a14:m>
                <a:endParaRPr lang="en-US" dirty="0"/>
              </a:p>
            </p:txBody>
          </p:sp>
        </mc:Choice>
        <mc:Fallback>
          <p:sp>
            <p:nvSpPr>
              <p:cNvPr id="42" name="TextBox 41">
                <a:extLst>
                  <a:ext uri="{FF2B5EF4-FFF2-40B4-BE49-F238E27FC236}">
                    <a16:creationId xmlns:a16="http://schemas.microsoft.com/office/drawing/2014/main" id="{DF87D496-7A14-D245-F660-2749017FA06A}"/>
                  </a:ext>
                </a:extLst>
              </p:cNvPr>
              <p:cNvSpPr txBox="1">
                <a:spLocks noRot="1" noChangeAspect="1" noMove="1" noResize="1" noEditPoints="1" noAdjustHandles="1" noChangeArrowheads="1" noChangeShapeType="1" noTextEdit="1"/>
              </p:cNvSpPr>
              <p:nvPr/>
            </p:nvSpPr>
            <p:spPr>
              <a:xfrm>
                <a:off x="6351789" y="5338930"/>
                <a:ext cx="4218206" cy="69743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8BA17A8D-EC83-2973-A4F9-F077043CBFDE}"/>
                  </a:ext>
                </a:extLst>
              </p:cNvPr>
              <p:cNvSpPr txBox="1"/>
              <p:nvPr/>
            </p:nvSpPr>
            <p:spPr>
              <a:xfrm>
                <a:off x="900519" y="5228211"/>
                <a:ext cx="4701928" cy="66761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E</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sty m:val="p"/>
                                </m:rPr>
                                <a:rPr lang="en-US" b="0" i="1" smtClean="0">
                                  <a:latin typeface="Cambria Math" panose="02040503050406030204" pitchFamily="18" charset="0"/>
                                  <a:ea typeface="Cambria Math" panose="02040503050406030204" pitchFamily="18" charset="0"/>
                                </a:rPr>
                                <m:t>w</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h</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E</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den>
                      </m:f>
                      <m:r>
                        <a:rPr lang="en-US" i="1">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h</m:t>
                              </m:r>
                            </m:sub>
                          </m:sSub>
                        </m:den>
                      </m:f>
                      <m:r>
                        <a:rPr lang="en-US" b="0" i="1" smtClean="0">
                          <a:latin typeface="Cambria Math" panose="02040503050406030204" pitchFamily="18" charset="0"/>
                          <a:ea typeface="Cambria Math" panose="02040503050406030204" pitchFamily="18" charset="0"/>
                        </a:rPr>
                        <m:t>=2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𝑔</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h𝑔</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oMath>
                  </m:oMathPara>
                </a14:m>
                <a:endParaRPr lang="en-US" dirty="0">
                  <a:latin typeface="Cambria Math" panose="02040503050406030204" pitchFamily="18" charset="0"/>
                  <a:ea typeface="Cambria Math" panose="02040503050406030204" pitchFamily="18" charset="0"/>
                </a:endParaRPr>
              </a:p>
            </p:txBody>
          </p:sp>
        </mc:Choice>
        <mc:Fallback>
          <p:sp>
            <p:nvSpPr>
              <p:cNvPr id="43" name="TextBox 42">
                <a:extLst>
                  <a:ext uri="{FF2B5EF4-FFF2-40B4-BE49-F238E27FC236}">
                    <a16:creationId xmlns:a16="http://schemas.microsoft.com/office/drawing/2014/main" id="{8BA17A8D-EC83-2973-A4F9-F077043CBFDE}"/>
                  </a:ext>
                </a:extLst>
              </p:cNvPr>
              <p:cNvSpPr txBox="1">
                <a:spLocks noRot="1" noChangeAspect="1" noMove="1" noResize="1" noEditPoints="1" noAdjustHandles="1" noChangeArrowheads="1" noChangeShapeType="1" noTextEdit="1"/>
              </p:cNvSpPr>
              <p:nvPr/>
            </p:nvSpPr>
            <p:spPr>
              <a:xfrm>
                <a:off x="900519" y="5228211"/>
                <a:ext cx="4701928" cy="66761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D6BEAC15-0A4B-6EE4-22D3-BE20BA4F0DB9}"/>
                  </a:ext>
                </a:extLst>
              </p:cNvPr>
              <p:cNvSpPr txBox="1"/>
              <p:nvPr/>
            </p:nvSpPr>
            <p:spPr>
              <a:xfrm>
                <a:off x="756634" y="6131387"/>
                <a:ext cx="4730719" cy="66761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m:rPr>
                              <m:sty m:val="p"/>
                            </m:rPr>
                            <a:rPr lang="en-US" b="0" i="1" smtClean="0">
                              <a:latin typeface="Cambria Math" panose="02040503050406030204" pitchFamily="18" charset="0"/>
                            </a:rPr>
                            <m:t>E</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1" smtClean="0">
                                  <a:latin typeface="Cambria Math" panose="02040503050406030204" pitchFamily="18" charset="0"/>
                                </a:rPr>
                                <m:t>w</m:t>
                              </m:r>
                            </m:e>
                            <m:sub>
                              <m:r>
                                <a:rPr lang="en-US" b="0" i="1" smtClean="0">
                                  <a:latin typeface="Cambria Math" panose="02040503050406030204" pitchFamily="18" charset="0"/>
                                </a:rPr>
                                <m:t>2</m:t>
                              </m:r>
                              <m:r>
                                <a:rPr lang="en-US" b="0" i="1" smtClean="0">
                                  <a:latin typeface="Cambria Math" panose="02040503050406030204" pitchFamily="18" charset="0"/>
                                </a:rPr>
                                <m:t>h</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m:t>
                          </m:r>
                          <m:r>
                            <m:rPr>
                              <m:sty m:val="p"/>
                            </m:rPr>
                            <a:rPr lang="en-US" b="0" i="1" smtClean="0">
                              <a:latin typeface="Cambria Math" panose="02040503050406030204" pitchFamily="18" charset="0"/>
                            </a:rPr>
                            <m:t>E</m:t>
                          </m:r>
                        </m:num>
                        <m:den>
                          <m:r>
                            <a:rPr lang="en-US" b="0" i="1" smtClean="0">
                              <a:latin typeface="Cambria Math" panose="02040503050406030204" pitchFamily="18" charset="0"/>
                            </a:rPr>
                            <m:t>∂</m:t>
                          </m:r>
                          <m:r>
                            <a:rPr lang="en-US" b="0" i="1" smtClean="0">
                              <a:latin typeface="Cambria Math" panose="02040503050406030204" pitchFamily="18" charset="0"/>
                            </a:rPr>
                            <m:t>𝑔</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𝑔</m:t>
                          </m:r>
                        </m:num>
                        <m:den>
                          <m:r>
                            <a:rPr lang="en-US" i="1">
                              <a:latin typeface="Cambria Math" panose="02040503050406030204" pitchFamily="18" charset="0"/>
                            </a:rPr>
                            <m:t>𝜕</m:t>
                          </m:r>
                          <m:r>
                            <a:rPr lang="en-US" b="0" i="1" smtClean="0">
                              <a:latin typeface="Cambria Math" panose="02040503050406030204" pitchFamily="18" charset="0"/>
                            </a:rPr>
                            <m:t>h</m:t>
                          </m:r>
                        </m:den>
                      </m:f>
                      <m:r>
                        <a:rPr lang="en-US" b="0" i="1" smtClean="0">
                          <a:latin typeface="Cambria Math" panose="02040503050406030204" pitchFamily="18" charset="0"/>
                        </a:rPr>
                        <m:t>⋅</m:t>
                      </m:r>
                      <m:f>
                        <m:fPr>
                          <m:ctrlPr>
                            <a:rPr lang="en-US" b="0"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h</m:t>
                          </m:r>
                        </m:num>
                        <m:den>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r>
                                <a:rPr lang="en-US" b="0" i="1" smtClean="0">
                                  <a:latin typeface="Cambria Math" panose="02040503050406030204" pitchFamily="18" charset="0"/>
                                </a:rPr>
                                <m:t>h</m:t>
                              </m:r>
                            </m:sub>
                          </m:sSub>
                        </m:den>
                      </m:f>
                      <m:r>
                        <a:rPr lang="en-US" b="0" i="1" smtClean="0">
                          <a:latin typeface="Cambria Math" panose="02040503050406030204" pitchFamily="18" charset="0"/>
                        </a:rPr>
                        <m:t>=2 </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h𝑔</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p:sp>
            <p:nvSpPr>
              <p:cNvPr id="44" name="TextBox 43">
                <a:extLst>
                  <a:ext uri="{FF2B5EF4-FFF2-40B4-BE49-F238E27FC236}">
                    <a16:creationId xmlns:a16="http://schemas.microsoft.com/office/drawing/2014/main" id="{D6BEAC15-0A4B-6EE4-22D3-BE20BA4F0DB9}"/>
                  </a:ext>
                </a:extLst>
              </p:cNvPr>
              <p:cNvSpPr txBox="1">
                <a:spLocks noRot="1" noChangeAspect="1" noMove="1" noResize="1" noEditPoints="1" noAdjustHandles="1" noChangeArrowheads="1" noChangeShapeType="1" noTextEdit="1"/>
              </p:cNvSpPr>
              <p:nvPr/>
            </p:nvSpPr>
            <p:spPr>
              <a:xfrm>
                <a:off x="756634" y="6131387"/>
                <a:ext cx="4730719" cy="667619"/>
              </a:xfrm>
              <a:prstGeom prst="rect">
                <a:avLst/>
              </a:prstGeom>
              <a:blipFill>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66527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0-#ppt_w/2"/>
                                          </p:val>
                                        </p:tav>
                                        <p:tav tm="100000">
                                          <p:val>
                                            <p:strVal val="#ppt_x"/>
                                          </p:val>
                                        </p:tav>
                                      </p:tavLst>
                                    </p:anim>
                                    <p:anim calcmode="lin" valueType="num">
                                      <p:cBhvr additive="base">
                                        <p:cTn id="14" dur="500" fill="hold"/>
                                        <p:tgtEl>
                                          <p:spTgt spid="4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0-#ppt_w/2"/>
                                          </p:val>
                                        </p:tav>
                                        <p:tav tm="100000">
                                          <p:val>
                                            <p:strVal val="#ppt_x"/>
                                          </p:val>
                                        </p:tav>
                                      </p:tavLst>
                                    </p:anim>
                                    <p:anim calcmode="lin" valueType="num">
                                      <p:cBhvr additive="base">
                                        <p:cTn id="1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A1125-FDFC-6DE3-2F73-C9CDF70E1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2FA6F-C60F-0617-3513-148D037D06F9}"/>
              </a:ext>
            </a:extLst>
          </p:cNvPr>
          <p:cNvSpPr>
            <a:spLocks noGrp="1"/>
          </p:cNvSpPr>
          <p:nvPr>
            <p:ph type="title"/>
          </p:nvPr>
        </p:nvSpPr>
        <p:spPr/>
        <p:txBody>
          <a:bodyPr/>
          <a:lstStyle/>
          <a:p>
            <a:r>
              <a:rPr lang="en-US" dirty="0"/>
              <a:t>Backpropagation: add </a:t>
            </a:r>
            <a:r>
              <a:rPr lang="en-US" dirty="0" err="1"/>
              <a:t>ReLU</a:t>
            </a:r>
            <a:r>
              <a:rPr lang="en-US" dirty="0"/>
              <a:t> activation</a:t>
            </a:r>
          </a:p>
        </p:txBody>
      </p:sp>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545FA1D6-6B65-60CE-9420-46B623D721AB}"/>
                  </a:ext>
                </a:extLst>
              </p:cNvPr>
              <p:cNvSpPr/>
              <p:nvPr/>
            </p:nvSpPr>
            <p:spPr>
              <a:xfrm>
                <a:off x="1524000" y="1556338"/>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𝑥</m:t>
                      </m:r>
                      <m:r>
                        <a:rPr lang="en-US" sz="3200" b="0" i="1" baseline="-25000" dirty="0" smtClean="0">
                          <a:solidFill>
                            <a:sysClr val="windowText" lastClr="000000"/>
                          </a:solidFill>
                          <a:latin typeface="Cambria Math" panose="02040503050406030204" pitchFamily="18" charset="0"/>
                        </a:rPr>
                        <m:t>1</m:t>
                      </m:r>
                    </m:oMath>
                  </m:oMathPara>
                </a14:m>
                <a:endParaRPr lang="en-US" sz="3200" baseline="-25000" dirty="0">
                  <a:solidFill>
                    <a:sysClr val="windowText" lastClr="000000"/>
                  </a:solidFill>
                </a:endParaRPr>
              </a:p>
            </p:txBody>
          </p:sp>
        </mc:Choice>
        <mc:Fallback>
          <p:sp>
            <p:nvSpPr>
              <p:cNvPr id="4" name="Oval 3">
                <a:extLst>
                  <a:ext uri="{FF2B5EF4-FFF2-40B4-BE49-F238E27FC236}">
                    <a16:creationId xmlns:a16="http://schemas.microsoft.com/office/drawing/2014/main" id="{545FA1D6-6B65-60CE-9420-46B623D721AB}"/>
                  </a:ext>
                </a:extLst>
              </p:cNvPr>
              <p:cNvSpPr>
                <a:spLocks noRot="1" noChangeAspect="1" noMove="1" noResize="1" noEditPoints="1" noAdjustHandles="1" noChangeArrowheads="1" noChangeShapeType="1" noTextEdit="1"/>
              </p:cNvSpPr>
              <p:nvPr/>
            </p:nvSpPr>
            <p:spPr>
              <a:xfrm>
                <a:off x="1524000" y="1556338"/>
                <a:ext cx="685800" cy="68580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4ADEFA4D-3337-301C-0634-1EC5F31EA346}"/>
                  </a:ext>
                </a:extLst>
              </p:cNvPr>
              <p:cNvSpPr/>
              <p:nvPr/>
            </p:nvSpPr>
            <p:spPr>
              <a:xfrm>
                <a:off x="4170378" y="1600352"/>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𝑓</m:t>
                      </m:r>
                    </m:oMath>
                  </m:oMathPara>
                </a14:m>
                <a:endParaRPr lang="en-US" sz="3200" dirty="0">
                  <a:solidFill>
                    <a:sysClr val="windowText" lastClr="000000"/>
                  </a:solidFill>
                </a:endParaRPr>
              </a:p>
            </p:txBody>
          </p:sp>
        </mc:Choice>
        <mc:Fallback>
          <p:sp>
            <p:nvSpPr>
              <p:cNvPr id="5" name="Oval 4">
                <a:extLst>
                  <a:ext uri="{FF2B5EF4-FFF2-40B4-BE49-F238E27FC236}">
                    <a16:creationId xmlns:a16="http://schemas.microsoft.com/office/drawing/2014/main" id="{4ADEFA4D-3337-301C-0634-1EC5F31EA346}"/>
                  </a:ext>
                </a:extLst>
              </p:cNvPr>
              <p:cNvSpPr>
                <a:spLocks noRot="1" noChangeAspect="1" noMove="1" noResize="1" noEditPoints="1" noAdjustHandles="1" noChangeArrowheads="1" noChangeShapeType="1" noTextEdit="1"/>
              </p:cNvSpPr>
              <p:nvPr/>
            </p:nvSpPr>
            <p:spPr>
              <a:xfrm>
                <a:off x="4170378" y="1600352"/>
                <a:ext cx="685800" cy="685800"/>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DC5B80AC-867E-987C-D7F7-546DB9718984}"/>
                  </a:ext>
                </a:extLst>
              </p:cNvPr>
              <p:cNvSpPr/>
              <p:nvPr/>
            </p:nvSpPr>
            <p:spPr>
              <a:xfrm>
                <a:off x="1524000" y="2789583"/>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𝑥</m:t>
                      </m:r>
                      <m:r>
                        <a:rPr lang="en-US" sz="3200" b="0" i="1" baseline="-25000" dirty="0" smtClean="0">
                          <a:solidFill>
                            <a:sysClr val="windowText" lastClr="000000"/>
                          </a:solidFill>
                          <a:latin typeface="Cambria Math" panose="02040503050406030204" pitchFamily="18" charset="0"/>
                        </a:rPr>
                        <m:t>2</m:t>
                      </m:r>
                    </m:oMath>
                  </m:oMathPara>
                </a14:m>
                <a:endParaRPr lang="en-US" sz="3200" baseline="-25000" dirty="0">
                  <a:solidFill>
                    <a:sysClr val="windowText" lastClr="000000"/>
                  </a:solidFill>
                </a:endParaRPr>
              </a:p>
            </p:txBody>
          </p:sp>
        </mc:Choice>
        <mc:Fallback>
          <p:sp>
            <p:nvSpPr>
              <p:cNvPr id="6" name="Oval 5">
                <a:extLst>
                  <a:ext uri="{FF2B5EF4-FFF2-40B4-BE49-F238E27FC236}">
                    <a16:creationId xmlns:a16="http://schemas.microsoft.com/office/drawing/2014/main" id="{DC5B80AC-867E-987C-D7F7-546DB9718984}"/>
                  </a:ext>
                </a:extLst>
              </p:cNvPr>
              <p:cNvSpPr>
                <a:spLocks noRot="1" noChangeAspect="1" noMove="1" noResize="1" noEditPoints="1" noAdjustHandles="1" noChangeArrowheads="1" noChangeShapeType="1" noTextEdit="1"/>
              </p:cNvSpPr>
              <p:nvPr/>
            </p:nvSpPr>
            <p:spPr>
              <a:xfrm>
                <a:off x="1524000" y="2789583"/>
                <a:ext cx="685800" cy="68580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3EF55704-14FF-EA11-153A-1876BE4A758B}"/>
                  </a:ext>
                </a:extLst>
              </p:cNvPr>
              <p:cNvSpPr/>
              <p:nvPr/>
            </p:nvSpPr>
            <p:spPr>
              <a:xfrm>
                <a:off x="9906000" y="2103783"/>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200" b="0" i="1" dirty="0" smtClean="0">
                          <a:solidFill>
                            <a:sysClr val="windowText" lastClr="000000"/>
                          </a:solidFill>
                          <a:latin typeface="Cambria Math" panose="02040503050406030204" pitchFamily="18" charset="0"/>
                        </a:rPr>
                        <m:t>y</m:t>
                      </m:r>
                    </m:oMath>
                  </m:oMathPara>
                </a14:m>
                <a:endParaRPr lang="en-US" sz="3200" dirty="0">
                  <a:solidFill>
                    <a:sysClr val="windowText" lastClr="000000"/>
                  </a:solidFill>
                </a:endParaRPr>
              </a:p>
            </p:txBody>
          </p:sp>
        </mc:Choice>
        <mc:Fallback>
          <p:sp>
            <p:nvSpPr>
              <p:cNvPr id="7" name="Oval 6">
                <a:extLst>
                  <a:ext uri="{FF2B5EF4-FFF2-40B4-BE49-F238E27FC236}">
                    <a16:creationId xmlns:a16="http://schemas.microsoft.com/office/drawing/2014/main" id="{3EF55704-14FF-EA11-153A-1876BE4A758B}"/>
                  </a:ext>
                </a:extLst>
              </p:cNvPr>
              <p:cNvSpPr>
                <a:spLocks noRot="1" noChangeAspect="1" noMove="1" noResize="1" noEditPoints="1" noAdjustHandles="1" noChangeArrowheads="1" noChangeShapeType="1" noTextEdit="1"/>
              </p:cNvSpPr>
              <p:nvPr/>
            </p:nvSpPr>
            <p:spPr>
              <a:xfrm>
                <a:off x="9906000" y="2103783"/>
                <a:ext cx="685800" cy="685800"/>
              </a:xfrm>
              <a:prstGeom prst="ellipse">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508B56D-1A73-4057-3612-81238F8DB4CC}"/>
              </a:ext>
            </a:extLst>
          </p:cNvPr>
          <p:cNvSpPr txBox="1"/>
          <p:nvPr/>
        </p:nvSpPr>
        <p:spPr>
          <a:xfrm>
            <a:off x="9833113" y="1563001"/>
            <a:ext cx="774571" cy="369332"/>
          </a:xfrm>
          <a:prstGeom prst="rect">
            <a:avLst/>
          </a:prstGeom>
          <a:noFill/>
        </p:spPr>
        <p:txBody>
          <a:bodyPr wrap="none" rtlCol="0">
            <a:spAutoFit/>
          </a:bodyPr>
          <a:lstStyle/>
          <a:p>
            <a:r>
              <a:rPr lang="en-US" dirty="0"/>
              <a:t>target</a:t>
            </a:r>
          </a:p>
        </p:txBody>
      </p:sp>
      <p:sp>
        <p:nvSpPr>
          <p:cNvPr id="9" name="TextBox 8">
            <a:extLst>
              <a:ext uri="{FF2B5EF4-FFF2-40B4-BE49-F238E27FC236}">
                <a16:creationId xmlns:a16="http://schemas.microsoft.com/office/drawing/2014/main" id="{DD9403ED-C4F2-5AF1-EB24-2628C5461D99}"/>
              </a:ext>
            </a:extLst>
          </p:cNvPr>
          <p:cNvSpPr txBox="1"/>
          <p:nvPr/>
        </p:nvSpPr>
        <p:spPr>
          <a:xfrm>
            <a:off x="7066722" y="1624256"/>
            <a:ext cx="1184940" cy="369332"/>
          </a:xfrm>
          <a:prstGeom prst="rect">
            <a:avLst/>
          </a:prstGeom>
          <a:noFill/>
        </p:spPr>
        <p:txBody>
          <a:bodyPr wrap="none" rtlCol="0">
            <a:spAutoFit/>
          </a:bodyPr>
          <a:lstStyle/>
          <a:p>
            <a:r>
              <a:rPr lang="en-US" dirty="0"/>
              <a:t>prediction</a:t>
            </a:r>
          </a:p>
        </p:txBody>
      </p:sp>
      <p:sp>
        <p:nvSpPr>
          <p:cNvPr id="10" name="TextBox 9">
            <a:extLst>
              <a:ext uri="{FF2B5EF4-FFF2-40B4-BE49-F238E27FC236}">
                <a16:creationId xmlns:a16="http://schemas.microsoft.com/office/drawing/2014/main" id="{36494620-7B46-8FA9-C038-B93583A0DC27}"/>
              </a:ext>
            </a:extLst>
          </p:cNvPr>
          <p:cNvSpPr txBox="1"/>
          <p:nvPr/>
        </p:nvSpPr>
        <p:spPr>
          <a:xfrm>
            <a:off x="1524997" y="1115776"/>
            <a:ext cx="684803" cy="369332"/>
          </a:xfrm>
          <a:prstGeom prst="rect">
            <a:avLst/>
          </a:prstGeom>
          <a:noFill/>
        </p:spPr>
        <p:txBody>
          <a:bodyPr wrap="none" rtlCol="0">
            <a:spAutoFit/>
          </a:bodyPr>
          <a:lstStyle/>
          <a:p>
            <a:r>
              <a:rPr lang="en-US" dirty="0"/>
              <a:t>input</a:t>
            </a:r>
          </a:p>
        </p:txBody>
      </p:sp>
      <p:cxnSp>
        <p:nvCxnSpPr>
          <p:cNvPr id="12" name="Straight Connector 11">
            <a:extLst>
              <a:ext uri="{FF2B5EF4-FFF2-40B4-BE49-F238E27FC236}">
                <a16:creationId xmlns:a16="http://schemas.microsoft.com/office/drawing/2014/main" id="{14DA3024-97D7-E414-3419-E886C3504FBC}"/>
              </a:ext>
            </a:extLst>
          </p:cNvPr>
          <p:cNvCxnSpPr>
            <a:stCxn id="4" idx="6"/>
            <a:endCxn id="5" idx="2"/>
          </p:cNvCxnSpPr>
          <p:nvPr/>
        </p:nvCxnSpPr>
        <p:spPr>
          <a:xfrm>
            <a:off x="2209800" y="1899238"/>
            <a:ext cx="1960578" cy="44014"/>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EED8DBD-76BC-B1BB-1FBF-AE05B650DECE}"/>
              </a:ext>
            </a:extLst>
          </p:cNvPr>
          <p:cNvCxnSpPr>
            <a:cxnSpLocks/>
            <a:stCxn id="6" idx="6"/>
            <a:endCxn id="5" idx="2"/>
          </p:cNvCxnSpPr>
          <p:nvPr/>
        </p:nvCxnSpPr>
        <p:spPr>
          <a:xfrm flipV="1">
            <a:off x="2209800" y="1943252"/>
            <a:ext cx="1960578" cy="1189231"/>
          </a:xfrm>
          <a:prstGeom prst="line">
            <a:avLst/>
          </a:prstGeom>
          <a:ln w="3810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587794F1-1D10-6C11-9426-E3E14B6D0496}"/>
              </a:ext>
            </a:extLst>
          </p:cNvPr>
          <p:cNvSpPr/>
          <p:nvPr/>
        </p:nvSpPr>
        <p:spPr>
          <a:xfrm>
            <a:off x="8534400" y="2103783"/>
            <a:ext cx="685800" cy="685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Error</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FB065534-8242-0911-0502-567F3900C863}"/>
                  </a:ext>
                </a:extLst>
              </p:cNvPr>
              <p:cNvSpPr txBox="1"/>
              <p:nvPr/>
            </p:nvSpPr>
            <p:spPr>
              <a:xfrm>
                <a:off x="7848600" y="3244550"/>
                <a:ext cx="357219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sz="2400" b="0" i="1" smtClean="0">
                          <a:latin typeface="Cambria Math" panose="02040503050406030204" pitchFamily="18" charset="0"/>
                        </a:rPr>
                        <m:t>E</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 </m:t>
                      </m:r>
                      <m:r>
                        <m:rPr>
                          <m:sty m:val="p"/>
                        </m:rPr>
                        <a:rPr lang="en-US" sz="2400" b="0" i="1" smtClean="0">
                          <a:latin typeface="Cambria Math" panose="02040503050406030204" pitchFamily="18" charset="0"/>
                        </a:rPr>
                        <m:t>y</m:t>
                      </m:r>
                      <m:r>
                        <a:rPr lang="en-US" sz="2400" b="0" i="1" smtClean="0">
                          <a:latin typeface="Cambria Math" panose="02040503050406030204" pitchFamily="18" charset="0"/>
                        </a:rPr>
                        <m:t>;</m:t>
                      </m:r>
                      <m:r>
                        <a:rPr lang="en-US" sz="2400" b="1" i="1" smtClean="0">
                          <a:latin typeface="Cambria Math" panose="02040503050406030204" pitchFamily="18" charset="0"/>
                        </a:rPr>
                        <m:t>𝒘</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rPr>
                            <m:t>((</m:t>
                          </m:r>
                          <m:r>
                            <a:rPr lang="en-US" sz="2400" b="0" i="1" smtClean="0">
                              <a:latin typeface="Cambria Math" panose="02040503050406030204" pitchFamily="18" charset="0"/>
                            </a:rPr>
                            <m:t>𝑔</m:t>
                          </m:r>
                          <m:r>
                            <a:rPr lang="en-US" sz="2400" i="1">
                              <a:latin typeface="Cambria Math" panose="02040503050406030204" pitchFamily="18" charset="0"/>
                            </a:rPr>
                            <m:t>(</m:t>
                          </m:r>
                          <m:r>
                            <m:rPr>
                              <m:sty m:val="p"/>
                            </m:rPr>
                            <a:rPr lang="en-US" sz="2400" i="1">
                              <a:latin typeface="Cambria Math" panose="02040503050406030204" pitchFamily="18" charset="0"/>
                            </a:rPr>
                            <m:t>x</m:t>
                          </m:r>
                          <m:r>
                            <a:rPr lang="en-US" sz="2400" i="1">
                              <a:latin typeface="Cambria Math" panose="02040503050406030204" pitchFamily="18" charset="0"/>
                            </a:rPr>
                            <m:t>)−</m:t>
                          </m:r>
                          <m:r>
                            <m:rPr>
                              <m:sty m:val="p"/>
                            </m:rPr>
                            <a:rPr lang="en-US" sz="2400" i="1">
                              <a:latin typeface="Cambria Math" panose="02040503050406030204" pitchFamily="18" charset="0"/>
                            </a:rPr>
                            <m:t>y</m:t>
                          </m:r>
                          <m:r>
                            <a:rPr lang="en-US" sz="2400" i="1">
                              <a:latin typeface="Cambria Math" panose="02040503050406030204" pitchFamily="18" charset="0"/>
                            </a:rPr>
                            <m:t>)</m:t>
                          </m:r>
                        </m:e>
                        <m:sup>
                          <m:r>
                            <a:rPr lang="en-US" sz="2400" b="0" i="1" smtClean="0">
                              <a:latin typeface="Cambria Math" panose="02040503050406030204" pitchFamily="18" charset="0"/>
                            </a:rPr>
                            <m:t>2</m:t>
                          </m:r>
                        </m:sup>
                      </m:sSup>
                    </m:oMath>
                  </m:oMathPara>
                </a14:m>
                <a:endParaRPr lang="en-US" sz="2400" dirty="0"/>
              </a:p>
            </p:txBody>
          </p:sp>
        </mc:Choice>
        <mc:Fallback>
          <p:sp>
            <p:nvSpPr>
              <p:cNvPr id="17" name="TextBox 16">
                <a:extLst>
                  <a:ext uri="{FF2B5EF4-FFF2-40B4-BE49-F238E27FC236}">
                    <a16:creationId xmlns:a16="http://schemas.microsoft.com/office/drawing/2014/main" id="{FB065534-8242-0911-0502-567F3900C863}"/>
                  </a:ext>
                </a:extLst>
              </p:cNvPr>
              <p:cNvSpPr txBox="1">
                <a:spLocks noRot="1" noChangeAspect="1" noMove="1" noResize="1" noEditPoints="1" noAdjustHandles="1" noChangeArrowheads="1" noChangeShapeType="1" noTextEdit="1"/>
              </p:cNvSpPr>
              <p:nvPr/>
            </p:nvSpPr>
            <p:spPr>
              <a:xfrm>
                <a:off x="7848600" y="3244550"/>
                <a:ext cx="3572196" cy="461665"/>
              </a:xfrm>
              <a:prstGeom prst="rect">
                <a:avLst/>
              </a:prstGeom>
              <a:blipFill>
                <a:blip r:embed="rId6"/>
                <a:stretch>
                  <a:fillRect b="-197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E08C6CB5-802C-247A-C9DC-0388326BF0CD}"/>
                  </a:ext>
                </a:extLst>
              </p:cNvPr>
              <p:cNvSpPr txBox="1"/>
              <p:nvPr/>
            </p:nvSpPr>
            <p:spPr>
              <a:xfrm>
                <a:off x="3276600" y="1432278"/>
                <a:ext cx="70506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1</m:t>
                      </m:r>
                      <m:r>
                        <a:rPr lang="en-US" sz="2400" b="0" i="1" baseline="-25000" dirty="0" smtClean="0">
                          <a:latin typeface="Cambria Math" panose="02040503050406030204" pitchFamily="18" charset="0"/>
                        </a:rPr>
                        <m:t>𝑓</m:t>
                      </m:r>
                    </m:oMath>
                  </m:oMathPara>
                </a14:m>
                <a:endParaRPr lang="en-US" sz="2400" baseline="-25000" dirty="0"/>
              </a:p>
            </p:txBody>
          </p:sp>
        </mc:Choice>
        <mc:Fallback>
          <p:sp>
            <p:nvSpPr>
              <p:cNvPr id="18" name="TextBox 17">
                <a:extLst>
                  <a:ext uri="{FF2B5EF4-FFF2-40B4-BE49-F238E27FC236}">
                    <a16:creationId xmlns:a16="http://schemas.microsoft.com/office/drawing/2014/main" id="{E08C6CB5-802C-247A-C9DC-0388326BF0CD}"/>
                  </a:ext>
                </a:extLst>
              </p:cNvPr>
              <p:cNvSpPr txBox="1">
                <a:spLocks noRot="1" noChangeAspect="1" noMove="1" noResize="1" noEditPoints="1" noAdjustHandles="1" noChangeArrowheads="1" noChangeShapeType="1" noTextEdit="1"/>
              </p:cNvSpPr>
              <p:nvPr/>
            </p:nvSpPr>
            <p:spPr>
              <a:xfrm>
                <a:off x="3276600" y="1432278"/>
                <a:ext cx="705065" cy="453137"/>
              </a:xfrm>
              <a:prstGeom prst="rect">
                <a:avLst/>
              </a:prstGeom>
              <a:blipFill>
                <a:blip r:embed="rId7"/>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8D38D9DF-6578-DE7B-0133-FCFC36FE6110}"/>
                  </a:ext>
                </a:extLst>
              </p:cNvPr>
              <p:cNvSpPr txBox="1"/>
              <p:nvPr/>
            </p:nvSpPr>
            <p:spPr>
              <a:xfrm>
                <a:off x="2006357" y="2311298"/>
                <a:ext cx="70506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2</m:t>
                      </m:r>
                      <m:r>
                        <a:rPr lang="en-US" sz="2400" b="0" i="1" baseline="-25000" dirty="0" smtClean="0">
                          <a:latin typeface="Cambria Math" panose="02040503050406030204" pitchFamily="18" charset="0"/>
                        </a:rPr>
                        <m:t>𝑓</m:t>
                      </m:r>
                    </m:oMath>
                  </m:oMathPara>
                </a14:m>
                <a:endParaRPr lang="en-US" sz="2400" baseline="-25000" dirty="0"/>
              </a:p>
            </p:txBody>
          </p:sp>
        </mc:Choice>
        <mc:Fallback>
          <p:sp>
            <p:nvSpPr>
              <p:cNvPr id="19" name="TextBox 18">
                <a:extLst>
                  <a:ext uri="{FF2B5EF4-FFF2-40B4-BE49-F238E27FC236}">
                    <a16:creationId xmlns:a16="http://schemas.microsoft.com/office/drawing/2014/main" id="{8D38D9DF-6578-DE7B-0133-FCFC36FE6110}"/>
                  </a:ext>
                </a:extLst>
              </p:cNvPr>
              <p:cNvSpPr txBox="1">
                <a:spLocks noRot="1" noChangeAspect="1" noMove="1" noResize="1" noEditPoints="1" noAdjustHandles="1" noChangeArrowheads="1" noChangeShapeType="1" noTextEdit="1"/>
              </p:cNvSpPr>
              <p:nvPr/>
            </p:nvSpPr>
            <p:spPr>
              <a:xfrm>
                <a:off x="2006357" y="2311298"/>
                <a:ext cx="705065" cy="453137"/>
              </a:xfrm>
              <a:prstGeom prst="rect">
                <a:avLst/>
              </a:prstGeom>
              <a:blipFill>
                <a:blip r:embed="rId8"/>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2F15B753-F0FE-69E5-0446-C60A526C3AF8}"/>
                  </a:ext>
                </a:extLst>
              </p:cNvPr>
              <p:cNvSpPr txBox="1"/>
              <p:nvPr/>
            </p:nvSpPr>
            <p:spPr>
              <a:xfrm>
                <a:off x="3048000" y="952948"/>
                <a:ext cx="4400244" cy="49128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max</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r>
                            <a:rPr lang="en-US" sz="2400" b="0" i="1" smtClean="0">
                              <a:latin typeface="Cambria Math" panose="02040503050406030204" pitchFamily="18" charset="0"/>
                            </a:rPr>
                            <m:t>𝑓</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r>
                            <a:rPr lang="en-US" sz="2400" b="0" i="1" smtClean="0">
                              <a:latin typeface="Cambria Math" panose="02040503050406030204" pitchFamily="18" charset="0"/>
                            </a:rPr>
                            <m:t>𝑓</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 0)</m:t>
                      </m:r>
                    </m:oMath>
                  </m:oMathPara>
                </a14:m>
                <a:endParaRPr lang="en-US" sz="2400" dirty="0"/>
              </a:p>
            </p:txBody>
          </p:sp>
        </mc:Choice>
        <mc:Fallback>
          <p:sp>
            <p:nvSpPr>
              <p:cNvPr id="20" name="TextBox 19">
                <a:extLst>
                  <a:ext uri="{FF2B5EF4-FFF2-40B4-BE49-F238E27FC236}">
                    <a16:creationId xmlns:a16="http://schemas.microsoft.com/office/drawing/2014/main" id="{2F15B753-F0FE-69E5-0446-C60A526C3AF8}"/>
                  </a:ext>
                </a:extLst>
              </p:cNvPr>
              <p:cNvSpPr txBox="1">
                <a:spLocks noRot="1" noChangeAspect="1" noMove="1" noResize="1" noEditPoints="1" noAdjustHandles="1" noChangeArrowheads="1" noChangeShapeType="1" noTextEdit="1"/>
              </p:cNvSpPr>
              <p:nvPr/>
            </p:nvSpPr>
            <p:spPr>
              <a:xfrm>
                <a:off x="3048000" y="952948"/>
                <a:ext cx="4400244" cy="491288"/>
              </a:xfrm>
              <a:prstGeom prst="rect">
                <a:avLst/>
              </a:prstGeom>
              <a:blipFill>
                <a:blip r:embed="rId9"/>
                <a:stretch>
                  <a:fillRect b="-12346"/>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AEBFACB1-A9A9-0B2F-2BD7-9E8C60741F60}"/>
              </a:ext>
            </a:extLst>
          </p:cNvPr>
          <p:cNvCxnSpPr>
            <a:cxnSpLocks/>
            <a:stCxn id="5" idx="6"/>
            <a:endCxn id="3" idx="2"/>
          </p:cNvCxnSpPr>
          <p:nvPr/>
        </p:nvCxnSpPr>
        <p:spPr>
          <a:xfrm>
            <a:off x="4856178" y="1943252"/>
            <a:ext cx="1811488" cy="511632"/>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A1584A5-E8CE-08B5-66DD-D5FEFE161120}"/>
              </a:ext>
            </a:extLst>
          </p:cNvPr>
          <p:cNvCxnSpPr>
            <a:cxnSpLocks/>
            <a:stCxn id="16" idx="3"/>
            <a:endCxn id="7" idx="2"/>
          </p:cNvCxnSpPr>
          <p:nvPr/>
        </p:nvCxnSpPr>
        <p:spPr>
          <a:xfrm>
            <a:off x="9220200" y="2446683"/>
            <a:ext cx="685800" cy="0"/>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91134CC6-2D29-6BA7-41E7-F8617DB62F9F}"/>
                  </a:ext>
                </a:extLst>
              </p:cNvPr>
              <p:cNvSpPr txBox="1"/>
              <p:nvPr/>
            </p:nvSpPr>
            <p:spPr>
              <a:xfrm>
                <a:off x="971172" y="3748643"/>
                <a:ext cx="4577792" cy="6971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m:t>
                          </m:r>
                          <m:r>
                            <m:rPr>
                              <m:sty m:val="p"/>
                            </m:rPr>
                            <a:rPr lang="en-US" b="0" i="1" smtClean="0">
                              <a:solidFill>
                                <a:schemeClr val="tx1"/>
                              </a:solidFill>
                              <a:latin typeface="Cambria Math" panose="02040503050406030204" pitchFamily="18" charset="0"/>
                              <a:ea typeface="Cambria Math" panose="02040503050406030204" pitchFamily="18" charset="0"/>
                            </a:rPr>
                            <m:t>E</m:t>
                          </m:r>
                        </m:num>
                        <m:den>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m:rPr>
                                  <m:sty m:val="p"/>
                                </m:rPr>
                                <a:rPr lang="en-US" b="0" i="1" smtClean="0">
                                  <a:solidFill>
                                    <a:schemeClr val="tx1"/>
                                  </a:solidFill>
                                  <a:latin typeface="Cambria Math" panose="02040503050406030204" pitchFamily="18" charset="0"/>
                                  <a:ea typeface="Cambria Math" panose="02040503050406030204" pitchFamily="18" charset="0"/>
                                </a:rPr>
                                <m:t>w</m:t>
                              </m:r>
                            </m:e>
                            <m:sub>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𝑓</m:t>
                              </m:r>
                            </m:sub>
                          </m:sSub>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m:rPr>
                              <m:sty m:val="p"/>
                            </m:rPr>
                            <a:rPr lang="en-US" b="0" i="1" smtClean="0">
                              <a:solidFill>
                                <a:schemeClr val="tx1"/>
                              </a:solidFill>
                              <a:latin typeface="Cambria Math" panose="02040503050406030204" pitchFamily="18" charset="0"/>
                              <a:ea typeface="Cambria Math" panose="02040503050406030204" pitchFamily="18" charset="0"/>
                            </a:rPr>
                            <m:t>E</m:t>
                          </m:r>
                        </m:num>
                        <m:den>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𝑔</m:t>
                          </m:r>
                        </m:den>
                      </m:f>
                      <m:r>
                        <a:rPr lang="en-US" i="1">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𝑔</m:t>
                          </m:r>
                        </m:num>
                        <m:den>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𝑓</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𝑓</m:t>
                          </m:r>
                        </m:num>
                        <m:den>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𝑤</m:t>
                              </m:r>
                            </m:e>
                            <m:sub>
                              <m:r>
                                <a:rPr lang="en-US" b="0" i="1" smtClean="0">
                                  <a:solidFill>
                                    <a:schemeClr val="tx1"/>
                                  </a:solidFill>
                                  <a:latin typeface="Cambria Math" panose="02040503050406030204" pitchFamily="18" charset="0"/>
                                  <a:ea typeface="Cambria Math" panose="02040503050406030204" pitchFamily="18" charset="0"/>
                                </a:rPr>
                                <m:t>1</m:t>
                              </m:r>
                              <m:r>
                                <a:rPr lang="en-US" i="1">
                                  <a:solidFill>
                                    <a:schemeClr val="tx1"/>
                                  </a:solidFill>
                                  <a:latin typeface="Cambria Math" panose="02040503050406030204" pitchFamily="18" charset="0"/>
                                  <a:ea typeface="Cambria Math" panose="02040503050406030204" pitchFamily="18" charset="0"/>
                                </a:rPr>
                                <m:t>𝑓</m:t>
                              </m:r>
                            </m:sub>
                          </m:sSub>
                        </m:den>
                      </m:f>
                      <m:r>
                        <a:rPr lang="en-US" b="0" i="1" smtClean="0">
                          <a:solidFill>
                            <a:schemeClr val="tx1"/>
                          </a:solidFill>
                          <a:latin typeface="Cambria Math" panose="02040503050406030204" pitchFamily="18" charset="0"/>
                          <a:ea typeface="Cambria Math" panose="02040503050406030204" pitchFamily="18" charset="0"/>
                        </a:rPr>
                        <m:t>=2 </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𝑔</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𝑥</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𝑦</m:t>
                          </m:r>
                        </m:e>
                      </m:d>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𝑤</m:t>
                          </m:r>
                        </m:e>
                        <m:sub>
                          <m:r>
                            <a:rPr lang="en-US" b="0" i="1" smtClean="0">
                              <a:solidFill>
                                <a:schemeClr val="tx1"/>
                              </a:solidFill>
                              <a:latin typeface="Cambria Math" panose="02040503050406030204" pitchFamily="18" charset="0"/>
                              <a:ea typeface="Cambria Math" panose="02040503050406030204" pitchFamily="18" charset="0"/>
                            </a:rPr>
                            <m:t>𝑓𝑔</m:t>
                          </m:r>
                        </m:sub>
                      </m:sSub>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𝑥</m:t>
                          </m:r>
                        </m:e>
                        <m:sub>
                          <m:r>
                            <a:rPr lang="en-US" b="0" i="1" smtClean="0">
                              <a:solidFill>
                                <a:schemeClr val="tx1"/>
                              </a:solidFill>
                              <a:latin typeface="Cambria Math" panose="02040503050406030204" pitchFamily="18" charset="0"/>
                              <a:ea typeface="Cambria Math" panose="02040503050406030204" pitchFamily="18" charset="0"/>
                            </a:rPr>
                            <m:t>1</m:t>
                          </m:r>
                        </m:sub>
                      </m:sSub>
                    </m:oMath>
                  </m:oMathPara>
                </a14:m>
                <a:endParaRPr lang="en-US" dirty="0">
                  <a:solidFill>
                    <a:schemeClr val="tx1"/>
                  </a:solidFill>
                  <a:latin typeface="Cambria Math" panose="02040503050406030204" pitchFamily="18" charset="0"/>
                  <a:ea typeface="Cambria Math" panose="02040503050406030204" pitchFamily="18" charset="0"/>
                </a:endParaRPr>
              </a:p>
            </p:txBody>
          </p:sp>
        </mc:Choice>
        <mc:Fallback>
          <p:sp>
            <p:nvSpPr>
              <p:cNvPr id="30" name="TextBox 29">
                <a:extLst>
                  <a:ext uri="{FF2B5EF4-FFF2-40B4-BE49-F238E27FC236}">
                    <a16:creationId xmlns:a16="http://schemas.microsoft.com/office/drawing/2014/main" id="{91134CC6-2D29-6BA7-41E7-F8617DB62F9F}"/>
                  </a:ext>
                </a:extLst>
              </p:cNvPr>
              <p:cNvSpPr txBox="1">
                <a:spLocks noRot="1" noChangeAspect="1" noMove="1" noResize="1" noEditPoints="1" noAdjustHandles="1" noChangeArrowheads="1" noChangeShapeType="1" noTextEdit="1"/>
              </p:cNvSpPr>
              <p:nvPr/>
            </p:nvSpPr>
            <p:spPr>
              <a:xfrm>
                <a:off x="971172" y="3748643"/>
                <a:ext cx="4577792" cy="69711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1DE4205F-CA36-4D08-8A7E-0895E7B5F39F}"/>
                  </a:ext>
                </a:extLst>
              </p:cNvPr>
              <p:cNvSpPr txBox="1"/>
              <p:nvPr/>
            </p:nvSpPr>
            <p:spPr>
              <a:xfrm>
                <a:off x="900519" y="4424558"/>
                <a:ext cx="4606582" cy="6971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sty m:val="p"/>
                                </m:rPr>
                                <a:rPr lang="en-US" b="0" i="1" smtClean="0">
                                  <a:solidFill>
                                    <a:schemeClr val="tx1"/>
                                  </a:solidFill>
                                  <a:latin typeface="Cambria Math" panose="02040503050406030204" pitchFamily="18" charset="0"/>
                                </a:rPr>
                                <m:t>w</m:t>
                              </m:r>
                            </m:e>
                            <m:sub>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𝑓</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den>
                      </m:f>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𝑔</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𝑓</m:t>
                          </m:r>
                        </m:den>
                      </m:f>
                      <m:r>
                        <a:rPr lang="en-US" b="0" i="1" smtClean="0">
                          <a:solidFill>
                            <a:schemeClr val="tx1"/>
                          </a:solidFill>
                          <a:latin typeface="Cambria Math" panose="02040503050406030204" pitchFamily="18" charset="0"/>
                        </a:rPr>
                        <m:t>⋅</m:t>
                      </m:r>
                      <m:f>
                        <m:fPr>
                          <m:ctrlPr>
                            <a:rPr lang="en-US" b="0"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𝑓</m:t>
                          </m:r>
                        </m:num>
                        <m:den>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𝑓</m:t>
                              </m:r>
                            </m:sub>
                          </m:sSub>
                        </m:den>
                      </m:f>
                      <m:r>
                        <a:rPr lang="en-US" b="0" i="1" smtClean="0">
                          <a:solidFill>
                            <a:schemeClr val="tx1"/>
                          </a:solidFill>
                          <a:latin typeface="Cambria Math" panose="02040503050406030204" pitchFamily="18" charset="0"/>
                        </a:rPr>
                        <m:t>=2 </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𝑓𝑔</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p:sp>
            <p:nvSpPr>
              <p:cNvPr id="31" name="TextBox 30">
                <a:extLst>
                  <a:ext uri="{FF2B5EF4-FFF2-40B4-BE49-F238E27FC236}">
                    <a16:creationId xmlns:a16="http://schemas.microsoft.com/office/drawing/2014/main" id="{1DE4205F-CA36-4D08-8A7E-0895E7B5F39F}"/>
                  </a:ext>
                </a:extLst>
              </p:cNvPr>
              <p:cNvSpPr txBox="1">
                <a:spLocks noRot="1" noChangeAspect="1" noMove="1" noResize="1" noEditPoints="1" noAdjustHandles="1" noChangeArrowheads="1" noChangeShapeType="1" noTextEdit="1"/>
              </p:cNvSpPr>
              <p:nvPr/>
            </p:nvSpPr>
            <p:spPr>
              <a:xfrm>
                <a:off x="900519" y="4424558"/>
                <a:ext cx="4606582" cy="69711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Oval 2">
                <a:extLst>
                  <a:ext uri="{FF2B5EF4-FFF2-40B4-BE49-F238E27FC236}">
                    <a16:creationId xmlns:a16="http://schemas.microsoft.com/office/drawing/2014/main" id="{C210A950-F8FC-7816-40AE-B46D5AC79F72}"/>
                  </a:ext>
                </a:extLst>
              </p:cNvPr>
              <p:cNvSpPr/>
              <p:nvPr/>
            </p:nvSpPr>
            <p:spPr>
              <a:xfrm>
                <a:off x="6667666" y="2111984"/>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ysClr val="windowText" lastClr="000000"/>
                          </a:solidFill>
                          <a:latin typeface="Cambria Math" panose="02040503050406030204" pitchFamily="18" charset="0"/>
                        </a:rPr>
                        <m:t>𝑔</m:t>
                      </m:r>
                    </m:oMath>
                  </m:oMathPara>
                </a14:m>
                <a:endParaRPr lang="en-US" sz="3200" dirty="0">
                  <a:solidFill>
                    <a:sysClr val="windowText" lastClr="000000"/>
                  </a:solidFill>
                </a:endParaRPr>
              </a:p>
            </p:txBody>
          </p:sp>
        </mc:Choice>
        <mc:Fallback>
          <p:sp>
            <p:nvSpPr>
              <p:cNvPr id="3" name="Oval 2">
                <a:extLst>
                  <a:ext uri="{FF2B5EF4-FFF2-40B4-BE49-F238E27FC236}">
                    <a16:creationId xmlns:a16="http://schemas.microsoft.com/office/drawing/2014/main" id="{C210A950-F8FC-7816-40AE-B46D5AC79F72}"/>
                  </a:ext>
                </a:extLst>
              </p:cNvPr>
              <p:cNvSpPr>
                <a:spLocks noRot="1" noChangeAspect="1" noMove="1" noResize="1" noEditPoints="1" noAdjustHandles="1" noChangeArrowheads="1" noChangeShapeType="1" noTextEdit="1"/>
              </p:cNvSpPr>
              <p:nvPr/>
            </p:nvSpPr>
            <p:spPr>
              <a:xfrm>
                <a:off x="6667666" y="2111984"/>
                <a:ext cx="685800" cy="685800"/>
              </a:xfrm>
              <a:prstGeom prst="ellipse">
                <a:avLst/>
              </a:prstGeom>
              <a:blipFill>
                <a:blip r:embed="rId12"/>
                <a:stretch>
                  <a:fillRect/>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FA57CF6F-5C66-144E-202F-EE32742694C0}"/>
              </a:ext>
            </a:extLst>
          </p:cNvPr>
          <p:cNvCxnSpPr>
            <a:cxnSpLocks/>
            <a:stCxn id="3" idx="6"/>
            <a:endCxn id="16" idx="1"/>
          </p:cNvCxnSpPr>
          <p:nvPr/>
        </p:nvCxnSpPr>
        <p:spPr>
          <a:xfrm flipV="1">
            <a:off x="7353466" y="2446683"/>
            <a:ext cx="1180934" cy="8201"/>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B22C8FC3-9940-A9E9-1F58-EC9B21EA66F6}"/>
                  </a:ext>
                </a:extLst>
              </p:cNvPr>
              <p:cNvSpPr txBox="1"/>
              <p:nvPr/>
            </p:nvSpPr>
            <p:spPr>
              <a:xfrm>
                <a:off x="7822177" y="923420"/>
                <a:ext cx="2398221" cy="49173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𝑓𝑔</m:t>
                          </m:r>
                        </m:sub>
                      </m:sSub>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p:txBody>
          </p:sp>
        </mc:Choice>
        <mc:Fallback>
          <p:sp>
            <p:nvSpPr>
              <p:cNvPr id="33" name="TextBox 32">
                <a:extLst>
                  <a:ext uri="{FF2B5EF4-FFF2-40B4-BE49-F238E27FC236}">
                    <a16:creationId xmlns:a16="http://schemas.microsoft.com/office/drawing/2014/main" id="{B22C8FC3-9940-A9E9-1F58-EC9B21EA66F6}"/>
                  </a:ext>
                </a:extLst>
              </p:cNvPr>
              <p:cNvSpPr txBox="1">
                <a:spLocks noRot="1" noChangeAspect="1" noMove="1" noResize="1" noEditPoints="1" noAdjustHandles="1" noChangeArrowheads="1" noChangeShapeType="1" noTextEdit="1"/>
              </p:cNvSpPr>
              <p:nvPr/>
            </p:nvSpPr>
            <p:spPr>
              <a:xfrm>
                <a:off x="7822177" y="923420"/>
                <a:ext cx="2398221" cy="491738"/>
              </a:xfrm>
              <a:prstGeom prst="rect">
                <a:avLst/>
              </a:prstGeom>
              <a:blipFill>
                <a:blip r:embed="rId13"/>
                <a:stretch>
                  <a:fillRect b="-123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05417D09-EE5E-A780-2744-5A6341E786E7}"/>
                  </a:ext>
                </a:extLst>
              </p:cNvPr>
              <p:cNvSpPr txBox="1"/>
              <p:nvPr/>
            </p:nvSpPr>
            <p:spPr>
              <a:xfrm>
                <a:off x="5478311" y="1658847"/>
                <a:ext cx="712503"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𝑓𝑔</m:t>
                      </m:r>
                    </m:oMath>
                  </m:oMathPara>
                </a14:m>
                <a:endParaRPr lang="en-US" sz="2400" baseline="-25000" dirty="0"/>
              </a:p>
            </p:txBody>
          </p:sp>
        </mc:Choice>
        <mc:Fallback>
          <p:sp>
            <p:nvSpPr>
              <p:cNvPr id="34" name="TextBox 33">
                <a:extLst>
                  <a:ext uri="{FF2B5EF4-FFF2-40B4-BE49-F238E27FC236}">
                    <a16:creationId xmlns:a16="http://schemas.microsoft.com/office/drawing/2014/main" id="{05417D09-EE5E-A780-2744-5A6341E786E7}"/>
                  </a:ext>
                </a:extLst>
              </p:cNvPr>
              <p:cNvSpPr txBox="1">
                <a:spLocks noRot="1" noChangeAspect="1" noMove="1" noResize="1" noEditPoints="1" noAdjustHandles="1" noChangeArrowheads="1" noChangeShapeType="1" noTextEdit="1"/>
              </p:cNvSpPr>
              <p:nvPr/>
            </p:nvSpPr>
            <p:spPr>
              <a:xfrm>
                <a:off x="5478311" y="1658847"/>
                <a:ext cx="712503" cy="453137"/>
              </a:xfrm>
              <a:prstGeom prst="rect">
                <a:avLst/>
              </a:prstGeom>
              <a:blipFill>
                <a:blip r:embed="rId14"/>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C33B6D99-B858-6A33-DD27-20599D982F39}"/>
                  </a:ext>
                </a:extLst>
              </p:cNvPr>
              <p:cNvSpPr/>
              <p:nvPr/>
            </p:nvSpPr>
            <p:spPr>
              <a:xfrm>
                <a:off x="4170378" y="2743200"/>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ysClr val="windowText" lastClr="000000"/>
                          </a:solidFill>
                          <a:latin typeface="Cambria Math" panose="02040503050406030204" pitchFamily="18" charset="0"/>
                        </a:rPr>
                        <m:t>h</m:t>
                      </m:r>
                    </m:oMath>
                  </m:oMathPara>
                </a14:m>
                <a:endParaRPr lang="en-US" sz="3200" dirty="0">
                  <a:solidFill>
                    <a:sysClr val="windowText" lastClr="000000"/>
                  </a:solidFill>
                </a:endParaRPr>
              </a:p>
            </p:txBody>
          </p:sp>
        </mc:Choice>
        <mc:Fallback>
          <p:sp>
            <p:nvSpPr>
              <p:cNvPr id="21" name="Oval 20">
                <a:extLst>
                  <a:ext uri="{FF2B5EF4-FFF2-40B4-BE49-F238E27FC236}">
                    <a16:creationId xmlns:a16="http://schemas.microsoft.com/office/drawing/2014/main" id="{C33B6D99-B858-6A33-DD27-20599D982F39}"/>
                  </a:ext>
                </a:extLst>
              </p:cNvPr>
              <p:cNvSpPr>
                <a:spLocks noRot="1" noChangeAspect="1" noMove="1" noResize="1" noEditPoints="1" noAdjustHandles="1" noChangeArrowheads="1" noChangeShapeType="1" noTextEdit="1"/>
              </p:cNvSpPr>
              <p:nvPr/>
            </p:nvSpPr>
            <p:spPr>
              <a:xfrm>
                <a:off x="4170378" y="2743200"/>
                <a:ext cx="685800" cy="685800"/>
              </a:xfrm>
              <a:prstGeom prst="ellipse">
                <a:avLst/>
              </a:prstGeom>
              <a:blipFill>
                <a:blip r:embed="rId15"/>
                <a:stretch>
                  <a:fillRect/>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B79CF096-A654-D6D9-285C-99C4274488C6}"/>
              </a:ext>
            </a:extLst>
          </p:cNvPr>
          <p:cNvCxnSpPr>
            <a:cxnSpLocks/>
            <a:stCxn id="4" idx="6"/>
            <a:endCxn id="21" idx="2"/>
          </p:cNvCxnSpPr>
          <p:nvPr/>
        </p:nvCxnSpPr>
        <p:spPr>
          <a:xfrm>
            <a:off x="2209800" y="1899238"/>
            <a:ext cx="1960578" cy="1186862"/>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2408D98-FD5F-5746-FD8A-0EC0EC6B7484}"/>
              </a:ext>
            </a:extLst>
          </p:cNvPr>
          <p:cNvCxnSpPr>
            <a:cxnSpLocks/>
            <a:stCxn id="6" idx="6"/>
            <a:endCxn id="21" idx="2"/>
          </p:cNvCxnSpPr>
          <p:nvPr/>
        </p:nvCxnSpPr>
        <p:spPr>
          <a:xfrm flipV="1">
            <a:off x="2209800" y="3086100"/>
            <a:ext cx="1960578" cy="46383"/>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55E643F-66A0-719F-9F21-956677561EA4}"/>
              </a:ext>
            </a:extLst>
          </p:cNvPr>
          <p:cNvCxnSpPr>
            <a:cxnSpLocks/>
            <a:stCxn id="21" idx="6"/>
            <a:endCxn id="3" idx="2"/>
          </p:cNvCxnSpPr>
          <p:nvPr/>
        </p:nvCxnSpPr>
        <p:spPr>
          <a:xfrm flipV="1">
            <a:off x="4856178" y="2454884"/>
            <a:ext cx="1811488" cy="631216"/>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75A88D05-A825-EDED-58B7-7A77417601F7}"/>
                  </a:ext>
                </a:extLst>
              </p:cNvPr>
              <p:cNvSpPr txBox="1"/>
              <p:nvPr/>
            </p:nvSpPr>
            <p:spPr>
              <a:xfrm>
                <a:off x="3544588" y="2356810"/>
                <a:ext cx="70288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1</m:t>
                      </m:r>
                      <m:r>
                        <a:rPr lang="en-US" sz="2400" b="0" i="1" baseline="-25000" dirty="0" smtClean="0">
                          <a:latin typeface="Cambria Math" panose="02040503050406030204" pitchFamily="18" charset="0"/>
                        </a:rPr>
                        <m:t>h</m:t>
                      </m:r>
                    </m:oMath>
                  </m:oMathPara>
                </a14:m>
                <a:endParaRPr lang="en-US" sz="2400" baseline="-25000" dirty="0"/>
              </a:p>
            </p:txBody>
          </p:sp>
        </mc:Choice>
        <mc:Fallback>
          <p:sp>
            <p:nvSpPr>
              <p:cNvPr id="39" name="TextBox 38">
                <a:extLst>
                  <a:ext uri="{FF2B5EF4-FFF2-40B4-BE49-F238E27FC236}">
                    <a16:creationId xmlns:a16="http://schemas.microsoft.com/office/drawing/2014/main" id="{75A88D05-A825-EDED-58B7-7A77417601F7}"/>
                  </a:ext>
                </a:extLst>
              </p:cNvPr>
              <p:cNvSpPr txBox="1">
                <a:spLocks noRot="1" noChangeAspect="1" noMove="1" noResize="1" noEditPoints="1" noAdjustHandles="1" noChangeArrowheads="1" noChangeShapeType="1" noTextEdit="1"/>
              </p:cNvSpPr>
              <p:nvPr/>
            </p:nvSpPr>
            <p:spPr>
              <a:xfrm>
                <a:off x="3544588" y="2356810"/>
                <a:ext cx="702885" cy="453137"/>
              </a:xfrm>
              <a:prstGeom prst="rect">
                <a:avLst/>
              </a:prstGeom>
              <a:blipFill>
                <a:blip r:embed="rId16"/>
                <a:stretch>
                  <a:fillRect b="-67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AE562DDF-A7D7-D7F2-9313-F9A9FDC9DC00}"/>
                  </a:ext>
                </a:extLst>
              </p:cNvPr>
              <p:cNvSpPr txBox="1"/>
              <p:nvPr/>
            </p:nvSpPr>
            <p:spPr>
              <a:xfrm>
                <a:off x="3514583" y="3038908"/>
                <a:ext cx="70288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2</m:t>
                      </m:r>
                      <m:r>
                        <a:rPr lang="en-US" sz="2400" b="0" i="1" baseline="-25000" dirty="0" smtClean="0">
                          <a:latin typeface="Cambria Math" panose="02040503050406030204" pitchFamily="18" charset="0"/>
                        </a:rPr>
                        <m:t>h</m:t>
                      </m:r>
                    </m:oMath>
                  </m:oMathPara>
                </a14:m>
                <a:endParaRPr lang="en-US" sz="2400" baseline="-25000" dirty="0"/>
              </a:p>
            </p:txBody>
          </p:sp>
        </mc:Choice>
        <mc:Fallback>
          <p:sp>
            <p:nvSpPr>
              <p:cNvPr id="40" name="TextBox 39">
                <a:extLst>
                  <a:ext uri="{FF2B5EF4-FFF2-40B4-BE49-F238E27FC236}">
                    <a16:creationId xmlns:a16="http://schemas.microsoft.com/office/drawing/2014/main" id="{AE562DDF-A7D7-D7F2-9313-F9A9FDC9DC00}"/>
                  </a:ext>
                </a:extLst>
              </p:cNvPr>
              <p:cNvSpPr txBox="1">
                <a:spLocks noRot="1" noChangeAspect="1" noMove="1" noResize="1" noEditPoints="1" noAdjustHandles="1" noChangeArrowheads="1" noChangeShapeType="1" noTextEdit="1"/>
              </p:cNvSpPr>
              <p:nvPr/>
            </p:nvSpPr>
            <p:spPr>
              <a:xfrm>
                <a:off x="3514583" y="3038908"/>
                <a:ext cx="702885" cy="453137"/>
              </a:xfrm>
              <a:prstGeom prst="rect">
                <a:avLst/>
              </a:prstGeom>
              <a:blipFill>
                <a:blip r:embed="rId17"/>
                <a:stretch>
                  <a:fillRect b="-67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249EE90B-5EFB-05B4-9198-46146B96CAF4}"/>
                  </a:ext>
                </a:extLst>
              </p:cNvPr>
              <p:cNvSpPr txBox="1"/>
              <p:nvPr/>
            </p:nvSpPr>
            <p:spPr>
              <a:xfrm>
                <a:off x="5511973" y="2844475"/>
                <a:ext cx="714106"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h𝑔</m:t>
                      </m:r>
                    </m:oMath>
                  </m:oMathPara>
                </a14:m>
                <a:endParaRPr lang="en-US" sz="2400" baseline="-25000" dirty="0"/>
              </a:p>
            </p:txBody>
          </p:sp>
        </mc:Choice>
        <mc:Fallback>
          <p:sp>
            <p:nvSpPr>
              <p:cNvPr id="41" name="TextBox 40">
                <a:extLst>
                  <a:ext uri="{FF2B5EF4-FFF2-40B4-BE49-F238E27FC236}">
                    <a16:creationId xmlns:a16="http://schemas.microsoft.com/office/drawing/2014/main" id="{249EE90B-5EFB-05B4-9198-46146B96CAF4}"/>
                  </a:ext>
                </a:extLst>
              </p:cNvPr>
              <p:cNvSpPr txBox="1">
                <a:spLocks noRot="1" noChangeAspect="1" noMove="1" noResize="1" noEditPoints="1" noAdjustHandles="1" noChangeArrowheads="1" noChangeShapeType="1" noTextEdit="1"/>
              </p:cNvSpPr>
              <p:nvPr/>
            </p:nvSpPr>
            <p:spPr>
              <a:xfrm>
                <a:off x="5511973" y="2844475"/>
                <a:ext cx="714106" cy="453137"/>
              </a:xfrm>
              <a:prstGeom prst="rect">
                <a:avLst/>
              </a:prstGeom>
              <a:blipFill>
                <a:blip r:embed="rId18"/>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FE5CB134-B50D-9537-6F80-D5A3980FFCC9}"/>
                  </a:ext>
                </a:extLst>
              </p:cNvPr>
              <p:cNvSpPr txBox="1"/>
              <p:nvPr/>
            </p:nvSpPr>
            <p:spPr>
              <a:xfrm>
                <a:off x="900519" y="5228211"/>
                <a:ext cx="4701928" cy="66761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m:t>
                          </m:r>
                          <m:r>
                            <m:rPr>
                              <m:sty m:val="p"/>
                            </m:rPr>
                            <a:rPr lang="en-US" b="0" i="1" smtClean="0">
                              <a:solidFill>
                                <a:schemeClr val="tx1"/>
                              </a:solidFill>
                              <a:latin typeface="Cambria Math" panose="02040503050406030204" pitchFamily="18" charset="0"/>
                              <a:ea typeface="Cambria Math" panose="02040503050406030204" pitchFamily="18" charset="0"/>
                            </a:rPr>
                            <m:t>E</m:t>
                          </m:r>
                        </m:num>
                        <m:den>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m:rPr>
                                  <m:sty m:val="p"/>
                                </m:rPr>
                                <a:rPr lang="en-US" b="0" i="1" smtClean="0">
                                  <a:solidFill>
                                    <a:schemeClr val="tx1"/>
                                  </a:solidFill>
                                  <a:latin typeface="Cambria Math" panose="02040503050406030204" pitchFamily="18" charset="0"/>
                                  <a:ea typeface="Cambria Math" panose="02040503050406030204" pitchFamily="18" charset="0"/>
                                </a:rPr>
                                <m:t>w</m:t>
                              </m:r>
                            </m:e>
                            <m:sub>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h</m:t>
                              </m:r>
                            </m:sub>
                          </m:sSub>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m:rPr>
                              <m:sty m:val="p"/>
                            </m:rPr>
                            <a:rPr lang="en-US" b="0" i="1" smtClean="0">
                              <a:solidFill>
                                <a:schemeClr val="tx1"/>
                              </a:solidFill>
                              <a:latin typeface="Cambria Math" panose="02040503050406030204" pitchFamily="18" charset="0"/>
                              <a:ea typeface="Cambria Math" panose="02040503050406030204" pitchFamily="18" charset="0"/>
                            </a:rPr>
                            <m:t>E</m:t>
                          </m:r>
                        </m:num>
                        <m:den>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𝑔</m:t>
                          </m:r>
                        </m:den>
                      </m:f>
                      <m:r>
                        <a:rPr lang="en-US" i="1">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𝑔</m:t>
                          </m:r>
                        </m:num>
                        <m:den>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𝑓</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h</m:t>
                          </m:r>
                        </m:num>
                        <m:den>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𝑤</m:t>
                              </m:r>
                            </m:e>
                            <m:sub>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h</m:t>
                              </m:r>
                            </m:sub>
                          </m:sSub>
                        </m:den>
                      </m:f>
                      <m:r>
                        <a:rPr lang="en-US" b="0" i="1" smtClean="0">
                          <a:solidFill>
                            <a:schemeClr val="tx1"/>
                          </a:solidFill>
                          <a:latin typeface="Cambria Math" panose="02040503050406030204" pitchFamily="18" charset="0"/>
                          <a:ea typeface="Cambria Math" panose="02040503050406030204" pitchFamily="18" charset="0"/>
                        </a:rPr>
                        <m:t>=2 </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𝑔</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𝑥</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𝑦</m:t>
                          </m:r>
                        </m:e>
                      </m:d>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𝑤</m:t>
                          </m:r>
                        </m:e>
                        <m:sub>
                          <m:r>
                            <a:rPr lang="en-US" b="0" i="1" smtClean="0">
                              <a:solidFill>
                                <a:schemeClr val="tx1"/>
                              </a:solidFill>
                              <a:latin typeface="Cambria Math" panose="02040503050406030204" pitchFamily="18" charset="0"/>
                              <a:ea typeface="Cambria Math" panose="02040503050406030204" pitchFamily="18" charset="0"/>
                            </a:rPr>
                            <m:t>h𝑔</m:t>
                          </m:r>
                        </m:sub>
                      </m:sSub>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𝑥</m:t>
                          </m:r>
                        </m:e>
                        <m:sub>
                          <m:r>
                            <a:rPr lang="en-US" b="0" i="1" smtClean="0">
                              <a:solidFill>
                                <a:schemeClr val="tx1"/>
                              </a:solidFill>
                              <a:latin typeface="Cambria Math" panose="02040503050406030204" pitchFamily="18" charset="0"/>
                              <a:ea typeface="Cambria Math" panose="02040503050406030204" pitchFamily="18" charset="0"/>
                            </a:rPr>
                            <m:t>1</m:t>
                          </m:r>
                        </m:sub>
                      </m:sSub>
                    </m:oMath>
                  </m:oMathPara>
                </a14:m>
                <a:endParaRPr lang="en-US" dirty="0">
                  <a:solidFill>
                    <a:schemeClr val="tx1"/>
                  </a:solidFill>
                  <a:latin typeface="Cambria Math" panose="02040503050406030204" pitchFamily="18" charset="0"/>
                  <a:ea typeface="Cambria Math" panose="02040503050406030204" pitchFamily="18" charset="0"/>
                </a:endParaRPr>
              </a:p>
            </p:txBody>
          </p:sp>
        </mc:Choice>
        <mc:Fallback>
          <p:sp>
            <p:nvSpPr>
              <p:cNvPr id="43" name="TextBox 42">
                <a:extLst>
                  <a:ext uri="{FF2B5EF4-FFF2-40B4-BE49-F238E27FC236}">
                    <a16:creationId xmlns:a16="http://schemas.microsoft.com/office/drawing/2014/main" id="{FE5CB134-B50D-9537-6F80-D5A3980FFCC9}"/>
                  </a:ext>
                </a:extLst>
              </p:cNvPr>
              <p:cNvSpPr txBox="1">
                <a:spLocks noRot="1" noChangeAspect="1" noMove="1" noResize="1" noEditPoints="1" noAdjustHandles="1" noChangeArrowheads="1" noChangeShapeType="1" noTextEdit="1"/>
              </p:cNvSpPr>
              <p:nvPr/>
            </p:nvSpPr>
            <p:spPr>
              <a:xfrm>
                <a:off x="900519" y="5228211"/>
                <a:ext cx="4701928" cy="66761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25916A18-62A5-635A-E311-52DF79E43224}"/>
                  </a:ext>
                </a:extLst>
              </p:cNvPr>
              <p:cNvSpPr txBox="1"/>
              <p:nvPr/>
            </p:nvSpPr>
            <p:spPr>
              <a:xfrm>
                <a:off x="756634" y="6131387"/>
                <a:ext cx="4730719" cy="66761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sty m:val="p"/>
                                </m:rPr>
                                <a:rPr lang="en-US" b="0" i="1" smtClean="0">
                                  <a:solidFill>
                                    <a:schemeClr val="tx1"/>
                                  </a:solidFill>
                                  <a:latin typeface="Cambria Math" panose="02040503050406030204" pitchFamily="18" charset="0"/>
                                </a:rPr>
                                <m:t>w</m:t>
                              </m:r>
                            </m:e>
                            <m:sub>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h</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den>
                      </m:f>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𝑔</m:t>
                          </m:r>
                        </m:num>
                        <m:den>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h</m:t>
                          </m:r>
                        </m:den>
                      </m:f>
                      <m:r>
                        <a:rPr lang="en-US" b="0" i="1" smtClean="0">
                          <a:solidFill>
                            <a:schemeClr val="tx1"/>
                          </a:solidFill>
                          <a:latin typeface="Cambria Math" panose="02040503050406030204" pitchFamily="18" charset="0"/>
                        </a:rPr>
                        <m:t>⋅</m:t>
                      </m:r>
                      <m:f>
                        <m:fPr>
                          <m:ctrlPr>
                            <a:rPr lang="en-US" b="0"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h</m:t>
                          </m:r>
                        </m:num>
                        <m:den>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h</m:t>
                              </m:r>
                            </m:sub>
                          </m:sSub>
                        </m:den>
                      </m:f>
                      <m:r>
                        <a:rPr lang="en-US" b="0" i="1" smtClean="0">
                          <a:solidFill>
                            <a:schemeClr val="tx1"/>
                          </a:solidFill>
                          <a:latin typeface="Cambria Math" panose="02040503050406030204" pitchFamily="18" charset="0"/>
                        </a:rPr>
                        <m:t>=2 </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h𝑔</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p:sp>
            <p:nvSpPr>
              <p:cNvPr id="44" name="TextBox 43">
                <a:extLst>
                  <a:ext uri="{FF2B5EF4-FFF2-40B4-BE49-F238E27FC236}">
                    <a16:creationId xmlns:a16="http://schemas.microsoft.com/office/drawing/2014/main" id="{25916A18-62A5-635A-E311-52DF79E43224}"/>
                  </a:ext>
                </a:extLst>
              </p:cNvPr>
              <p:cNvSpPr txBox="1">
                <a:spLocks noRot="1" noChangeAspect="1" noMove="1" noResize="1" noEditPoints="1" noAdjustHandles="1" noChangeArrowheads="1" noChangeShapeType="1" noTextEdit="1"/>
              </p:cNvSpPr>
              <p:nvPr/>
            </p:nvSpPr>
            <p:spPr>
              <a:xfrm>
                <a:off x="756634" y="6131387"/>
                <a:ext cx="4730719" cy="66761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1018062-4A48-193F-0E92-7F92EAC397C6}"/>
                  </a:ext>
                </a:extLst>
              </p:cNvPr>
              <p:cNvSpPr txBox="1"/>
              <p:nvPr/>
            </p:nvSpPr>
            <p:spPr>
              <a:xfrm>
                <a:off x="7356779" y="4435818"/>
                <a:ext cx="4313360" cy="69743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sty m:val="p"/>
                                </m:rPr>
                                <a:rPr lang="en-US" b="0" i="1" smtClean="0">
                                  <a:solidFill>
                                    <a:schemeClr val="tx1"/>
                                  </a:solidFill>
                                  <a:latin typeface="Cambria Math" panose="02040503050406030204" pitchFamily="18" charset="0"/>
                                </a:rPr>
                                <m:t>w</m:t>
                              </m:r>
                            </m:e>
                            <m:sub>
                              <m:r>
                                <a:rPr lang="en-US" b="0" i="1" smtClean="0">
                                  <a:solidFill>
                                    <a:schemeClr val="tx1"/>
                                  </a:solidFill>
                                  <a:latin typeface="Cambria Math" panose="02040503050406030204" pitchFamily="18" charset="0"/>
                                </a:rPr>
                                <m:t>𝑓𝑔</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den>
                      </m:f>
                      <m:r>
                        <a:rPr lang="en-US" i="1">
                          <a:solidFill>
                            <a:schemeClr val="tx1"/>
                          </a:solidFill>
                          <a:latin typeface="Cambria Math" panose="02040503050406030204" pitchFamily="18" charset="0"/>
                        </a:rPr>
                        <m:t>⋅</m:t>
                      </m:r>
                      <m:f>
                        <m:fPr>
                          <m:ctrlPr>
                            <a:rPr lang="en-US" b="0"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num>
                        <m:den>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𝑓𝑔</m:t>
                              </m:r>
                            </m:sub>
                          </m:sSub>
                        </m:den>
                      </m:f>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𝑓</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p:sp>
            <p:nvSpPr>
              <p:cNvPr id="11" name="TextBox 10">
                <a:extLst>
                  <a:ext uri="{FF2B5EF4-FFF2-40B4-BE49-F238E27FC236}">
                    <a16:creationId xmlns:a16="http://schemas.microsoft.com/office/drawing/2014/main" id="{21018062-4A48-193F-0E92-7F92EAC397C6}"/>
                  </a:ext>
                </a:extLst>
              </p:cNvPr>
              <p:cNvSpPr txBox="1">
                <a:spLocks noRot="1" noChangeAspect="1" noMove="1" noResize="1" noEditPoints="1" noAdjustHandles="1" noChangeArrowheads="1" noChangeShapeType="1" noTextEdit="1"/>
              </p:cNvSpPr>
              <p:nvPr/>
            </p:nvSpPr>
            <p:spPr>
              <a:xfrm>
                <a:off x="7356779" y="4435818"/>
                <a:ext cx="4313360" cy="69743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3B4EE7F-C881-76BF-1F0E-824A269C223F}"/>
                  </a:ext>
                </a:extLst>
              </p:cNvPr>
              <p:cNvSpPr txBox="1"/>
              <p:nvPr/>
            </p:nvSpPr>
            <p:spPr>
              <a:xfrm>
                <a:off x="7323649" y="5512265"/>
                <a:ext cx="4218206" cy="69743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sty m:val="p"/>
                                </m:rPr>
                                <a:rPr lang="en-US" b="0" i="1" smtClean="0">
                                  <a:solidFill>
                                    <a:schemeClr val="tx1"/>
                                  </a:solidFill>
                                  <a:latin typeface="Cambria Math" panose="02040503050406030204" pitchFamily="18" charset="0"/>
                                </a:rPr>
                                <m:t>w</m:t>
                              </m:r>
                            </m:e>
                            <m:sub>
                              <m:r>
                                <a:rPr lang="en-US" b="0" i="1" smtClean="0">
                                  <a:solidFill>
                                    <a:schemeClr val="tx1"/>
                                  </a:solidFill>
                                  <a:latin typeface="Cambria Math" panose="02040503050406030204" pitchFamily="18" charset="0"/>
                                </a:rPr>
                                <m:t>h𝑔</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den>
                      </m:f>
                      <m:r>
                        <a:rPr lang="en-US" i="1">
                          <a:solidFill>
                            <a:schemeClr val="tx1"/>
                          </a:solidFill>
                          <a:latin typeface="Cambria Math" panose="02040503050406030204" pitchFamily="18" charset="0"/>
                        </a:rPr>
                        <m:t>⋅</m:t>
                      </m:r>
                      <m:f>
                        <m:fPr>
                          <m:ctrlPr>
                            <a:rPr lang="en-US" b="0"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num>
                        <m:den>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h𝑔</m:t>
                              </m:r>
                            </m:sub>
                          </m:sSub>
                        </m:den>
                      </m:f>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h</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p:sp>
            <p:nvSpPr>
              <p:cNvPr id="14" name="TextBox 13">
                <a:extLst>
                  <a:ext uri="{FF2B5EF4-FFF2-40B4-BE49-F238E27FC236}">
                    <a16:creationId xmlns:a16="http://schemas.microsoft.com/office/drawing/2014/main" id="{C3B4EE7F-C881-76BF-1F0E-824A269C223F}"/>
                  </a:ext>
                </a:extLst>
              </p:cNvPr>
              <p:cNvSpPr txBox="1">
                <a:spLocks noRot="1" noChangeAspect="1" noMove="1" noResize="1" noEditPoints="1" noAdjustHandles="1" noChangeArrowheads="1" noChangeShapeType="1" noTextEdit="1"/>
              </p:cNvSpPr>
              <p:nvPr/>
            </p:nvSpPr>
            <p:spPr>
              <a:xfrm>
                <a:off x="7323649" y="5512265"/>
                <a:ext cx="4218206" cy="697435"/>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C0C9764F-3972-896D-C430-7500F324BB01}"/>
                  </a:ext>
                </a:extLst>
              </p:cNvPr>
              <p:cNvSpPr txBox="1"/>
              <p:nvPr/>
            </p:nvSpPr>
            <p:spPr>
              <a:xfrm>
                <a:off x="521861" y="4942789"/>
                <a:ext cx="4787638" cy="646331"/>
              </a:xfrm>
              <a:prstGeom prst="rect">
                <a:avLst/>
              </a:prstGeom>
              <a:solidFill>
                <a:schemeClr val="bg1"/>
              </a:solidFill>
              <a:ln>
                <a:solidFill>
                  <a:schemeClr val="tx1"/>
                </a:solidFill>
              </a:ln>
            </p:spPr>
            <p:txBody>
              <a:bodyPr wrap="square" rtlCol="0">
                <a:spAutoFit/>
              </a:bodyPr>
              <a:lstStyle/>
              <a:p>
                <a:r>
                  <a:rPr lang="en-US" dirty="0"/>
                  <a:t>Since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and </a:t>
                </a:r>
                <a14:m>
                  <m:oMath xmlns:m="http://schemas.openxmlformats.org/officeDocument/2006/math">
                    <m:r>
                      <a:rPr lang="en-US" i="1" dirty="0" smtClean="0">
                        <a:latin typeface="Cambria Math" panose="02040503050406030204" pitchFamily="18" charset="0"/>
                      </a:rPr>
                      <m:t>h</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are changing, we need to update their gradient equations</a:t>
                </a:r>
              </a:p>
            </p:txBody>
          </p:sp>
        </mc:Choice>
        <mc:Fallback>
          <p:sp>
            <p:nvSpPr>
              <p:cNvPr id="15" name="TextBox 14">
                <a:extLst>
                  <a:ext uri="{FF2B5EF4-FFF2-40B4-BE49-F238E27FC236}">
                    <a16:creationId xmlns:a16="http://schemas.microsoft.com/office/drawing/2014/main" id="{C0C9764F-3972-896D-C430-7500F324BB01}"/>
                  </a:ext>
                </a:extLst>
              </p:cNvPr>
              <p:cNvSpPr txBox="1">
                <a:spLocks noRot="1" noChangeAspect="1" noMove="1" noResize="1" noEditPoints="1" noAdjustHandles="1" noChangeArrowheads="1" noChangeShapeType="1" noTextEdit="1"/>
              </p:cNvSpPr>
              <p:nvPr/>
            </p:nvSpPr>
            <p:spPr>
              <a:xfrm>
                <a:off x="521861" y="4942789"/>
                <a:ext cx="4787638" cy="646331"/>
              </a:xfrm>
              <a:prstGeom prst="rect">
                <a:avLst/>
              </a:prstGeom>
              <a:blipFill>
                <a:blip r:embed="rId23"/>
                <a:stretch>
                  <a:fillRect l="-1017" t="-4630" b="-12963"/>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2620658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41A52-35CC-BF39-1228-7BBE9D3F5375}"/>
              </a:ext>
            </a:extLst>
          </p:cNvPr>
          <p:cNvSpPr>
            <a:spLocks noGrp="1"/>
          </p:cNvSpPr>
          <p:nvPr>
            <p:ph type="title"/>
          </p:nvPr>
        </p:nvSpPr>
        <p:spPr/>
        <p:txBody>
          <a:bodyPr>
            <a:normAutofit/>
          </a:bodyPr>
          <a:lstStyle/>
          <a:p>
            <a:r>
              <a:rPr lang="en-US" dirty="0"/>
              <a:t>Multi-layer </a:t>
            </a:r>
            <a:r>
              <a:rPr lang="en-US" dirty="0" err="1"/>
              <a:t>Perceptrons</a:t>
            </a:r>
            <a:r>
              <a:rPr lang="en-US" dirty="0"/>
              <a:t> (MLPs)</a:t>
            </a:r>
          </a:p>
        </p:txBody>
      </p:sp>
      <p:sp>
        <p:nvSpPr>
          <p:cNvPr id="3" name="Content Placeholder 2">
            <a:extLst>
              <a:ext uri="{FF2B5EF4-FFF2-40B4-BE49-F238E27FC236}">
                <a16:creationId xmlns:a16="http://schemas.microsoft.com/office/drawing/2014/main" id="{494D30EA-5DF5-A755-6DA9-778B9D78707C}"/>
              </a:ext>
            </a:extLst>
          </p:cNvPr>
          <p:cNvSpPr>
            <a:spLocks noGrp="1"/>
          </p:cNvSpPr>
          <p:nvPr>
            <p:ph idx="1"/>
          </p:nvPr>
        </p:nvSpPr>
        <p:spPr/>
        <p:txBody>
          <a:bodyPr/>
          <a:lstStyle/>
          <a:p>
            <a:endParaRPr lang="en-US" dirty="0"/>
          </a:p>
          <a:p>
            <a:r>
              <a:rPr lang="en-US" dirty="0"/>
              <a:t>Recap of </a:t>
            </a:r>
            <a:r>
              <a:rPr lang="en-US" dirty="0" err="1"/>
              <a:t>Perceptrons</a:t>
            </a:r>
            <a:r>
              <a:rPr lang="en-US" dirty="0"/>
              <a:t> and SGD</a:t>
            </a:r>
          </a:p>
          <a:p>
            <a:endParaRPr lang="en-US" dirty="0"/>
          </a:p>
          <a:p>
            <a:r>
              <a:rPr lang="en-US" dirty="0"/>
              <a:t>What is an MLP</a:t>
            </a:r>
          </a:p>
          <a:p>
            <a:pPr lvl="1"/>
            <a:r>
              <a:rPr lang="en-US" dirty="0"/>
              <a:t>Layers</a:t>
            </a:r>
          </a:p>
          <a:p>
            <a:pPr lvl="1"/>
            <a:r>
              <a:rPr lang="en-US" dirty="0"/>
              <a:t>Activations</a:t>
            </a:r>
          </a:p>
          <a:p>
            <a:pPr lvl="1"/>
            <a:r>
              <a:rPr lang="en-US" dirty="0"/>
              <a:t>Losses</a:t>
            </a:r>
          </a:p>
          <a:p>
            <a:endParaRPr lang="en-US" dirty="0"/>
          </a:p>
          <a:p>
            <a:r>
              <a:rPr lang="en-US" dirty="0"/>
              <a:t>How do we optimize with SGD and back-propagation</a:t>
            </a:r>
          </a:p>
        </p:txBody>
      </p:sp>
    </p:spTree>
    <p:extLst>
      <p:ext uri="{BB962C8B-B14F-4D97-AF65-F5344CB8AC3E}">
        <p14:creationId xmlns:p14="http://schemas.microsoft.com/office/powerpoint/2010/main" val="2710009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4516C-5981-BD49-6131-90D199A67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E02DE-21EE-6A71-54B2-6451A70552DE}"/>
              </a:ext>
            </a:extLst>
          </p:cNvPr>
          <p:cNvSpPr>
            <a:spLocks noGrp="1"/>
          </p:cNvSpPr>
          <p:nvPr>
            <p:ph type="title"/>
          </p:nvPr>
        </p:nvSpPr>
        <p:spPr/>
        <p:txBody>
          <a:bodyPr/>
          <a:lstStyle/>
          <a:p>
            <a:r>
              <a:rPr lang="en-US" dirty="0"/>
              <a:t>Backpropagation: add </a:t>
            </a:r>
            <a:r>
              <a:rPr lang="en-US" dirty="0" err="1"/>
              <a:t>ReLU</a:t>
            </a:r>
            <a:r>
              <a:rPr lang="en-US" dirty="0"/>
              <a:t> activation</a:t>
            </a:r>
          </a:p>
        </p:txBody>
      </p:sp>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B760C059-4664-F750-3615-A40DF059C08A}"/>
                  </a:ext>
                </a:extLst>
              </p:cNvPr>
              <p:cNvSpPr/>
              <p:nvPr/>
            </p:nvSpPr>
            <p:spPr>
              <a:xfrm>
                <a:off x="1524000" y="1556338"/>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𝑥</m:t>
                      </m:r>
                      <m:r>
                        <a:rPr lang="en-US" sz="3200" b="0" i="1" baseline="-25000" dirty="0" smtClean="0">
                          <a:solidFill>
                            <a:sysClr val="windowText" lastClr="000000"/>
                          </a:solidFill>
                          <a:latin typeface="Cambria Math" panose="02040503050406030204" pitchFamily="18" charset="0"/>
                        </a:rPr>
                        <m:t>1</m:t>
                      </m:r>
                    </m:oMath>
                  </m:oMathPara>
                </a14:m>
                <a:endParaRPr lang="en-US" sz="3200" baseline="-25000" dirty="0">
                  <a:solidFill>
                    <a:sysClr val="windowText" lastClr="000000"/>
                  </a:solidFill>
                </a:endParaRPr>
              </a:p>
            </p:txBody>
          </p:sp>
        </mc:Choice>
        <mc:Fallback>
          <p:sp>
            <p:nvSpPr>
              <p:cNvPr id="4" name="Oval 3">
                <a:extLst>
                  <a:ext uri="{FF2B5EF4-FFF2-40B4-BE49-F238E27FC236}">
                    <a16:creationId xmlns:a16="http://schemas.microsoft.com/office/drawing/2014/main" id="{B760C059-4664-F750-3615-A40DF059C08A}"/>
                  </a:ext>
                </a:extLst>
              </p:cNvPr>
              <p:cNvSpPr>
                <a:spLocks noRot="1" noChangeAspect="1" noMove="1" noResize="1" noEditPoints="1" noAdjustHandles="1" noChangeArrowheads="1" noChangeShapeType="1" noTextEdit="1"/>
              </p:cNvSpPr>
              <p:nvPr/>
            </p:nvSpPr>
            <p:spPr>
              <a:xfrm>
                <a:off x="1524000" y="1556338"/>
                <a:ext cx="685800" cy="68580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C81C50A4-B949-5ACB-DB92-E7AD34DB43F4}"/>
                  </a:ext>
                </a:extLst>
              </p:cNvPr>
              <p:cNvSpPr/>
              <p:nvPr/>
            </p:nvSpPr>
            <p:spPr>
              <a:xfrm>
                <a:off x="4170378" y="1600352"/>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𝑓</m:t>
                      </m:r>
                    </m:oMath>
                  </m:oMathPara>
                </a14:m>
                <a:endParaRPr lang="en-US" sz="3200" dirty="0">
                  <a:solidFill>
                    <a:sysClr val="windowText" lastClr="000000"/>
                  </a:solidFill>
                </a:endParaRPr>
              </a:p>
            </p:txBody>
          </p:sp>
        </mc:Choice>
        <mc:Fallback>
          <p:sp>
            <p:nvSpPr>
              <p:cNvPr id="5" name="Oval 4">
                <a:extLst>
                  <a:ext uri="{FF2B5EF4-FFF2-40B4-BE49-F238E27FC236}">
                    <a16:creationId xmlns:a16="http://schemas.microsoft.com/office/drawing/2014/main" id="{C81C50A4-B949-5ACB-DB92-E7AD34DB43F4}"/>
                  </a:ext>
                </a:extLst>
              </p:cNvPr>
              <p:cNvSpPr>
                <a:spLocks noRot="1" noChangeAspect="1" noMove="1" noResize="1" noEditPoints="1" noAdjustHandles="1" noChangeArrowheads="1" noChangeShapeType="1" noTextEdit="1"/>
              </p:cNvSpPr>
              <p:nvPr/>
            </p:nvSpPr>
            <p:spPr>
              <a:xfrm>
                <a:off x="4170378" y="1600352"/>
                <a:ext cx="685800" cy="685800"/>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D9524050-0F6D-D268-29AE-5180228DFDD2}"/>
                  </a:ext>
                </a:extLst>
              </p:cNvPr>
              <p:cNvSpPr/>
              <p:nvPr/>
            </p:nvSpPr>
            <p:spPr>
              <a:xfrm>
                <a:off x="1524000" y="2789583"/>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𝑥</m:t>
                      </m:r>
                      <m:r>
                        <a:rPr lang="en-US" sz="3200" b="0" i="1" baseline="-25000" dirty="0" smtClean="0">
                          <a:solidFill>
                            <a:sysClr val="windowText" lastClr="000000"/>
                          </a:solidFill>
                          <a:latin typeface="Cambria Math" panose="02040503050406030204" pitchFamily="18" charset="0"/>
                        </a:rPr>
                        <m:t>2</m:t>
                      </m:r>
                    </m:oMath>
                  </m:oMathPara>
                </a14:m>
                <a:endParaRPr lang="en-US" sz="3200" baseline="-25000" dirty="0">
                  <a:solidFill>
                    <a:sysClr val="windowText" lastClr="000000"/>
                  </a:solidFill>
                </a:endParaRPr>
              </a:p>
            </p:txBody>
          </p:sp>
        </mc:Choice>
        <mc:Fallback>
          <p:sp>
            <p:nvSpPr>
              <p:cNvPr id="6" name="Oval 5">
                <a:extLst>
                  <a:ext uri="{FF2B5EF4-FFF2-40B4-BE49-F238E27FC236}">
                    <a16:creationId xmlns:a16="http://schemas.microsoft.com/office/drawing/2014/main" id="{D9524050-0F6D-D268-29AE-5180228DFDD2}"/>
                  </a:ext>
                </a:extLst>
              </p:cNvPr>
              <p:cNvSpPr>
                <a:spLocks noRot="1" noChangeAspect="1" noMove="1" noResize="1" noEditPoints="1" noAdjustHandles="1" noChangeArrowheads="1" noChangeShapeType="1" noTextEdit="1"/>
              </p:cNvSpPr>
              <p:nvPr/>
            </p:nvSpPr>
            <p:spPr>
              <a:xfrm>
                <a:off x="1524000" y="2789583"/>
                <a:ext cx="685800" cy="68580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91E1AFFA-47A4-5A4E-3753-0788EDBA5013}"/>
                  </a:ext>
                </a:extLst>
              </p:cNvPr>
              <p:cNvSpPr/>
              <p:nvPr/>
            </p:nvSpPr>
            <p:spPr>
              <a:xfrm>
                <a:off x="9906000" y="2103783"/>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200" b="0" i="1" dirty="0" smtClean="0">
                          <a:solidFill>
                            <a:sysClr val="windowText" lastClr="000000"/>
                          </a:solidFill>
                          <a:latin typeface="Cambria Math" panose="02040503050406030204" pitchFamily="18" charset="0"/>
                        </a:rPr>
                        <m:t>y</m:t>
                      </m:r>
                    </m:oMath>
                  </m:oMathPara>
                </a14:m>
                <a:endParaRPr lang="en-US" sz="3200" dirty="0">
                  <a:solidFill>
                    <a:sysClr val="windowText" lastClr="000000"/>
                  </a:solidFill>
                </a:endParaRPr>
              </a:p>
            </p:txBody>
          </p:sp>
        </mc:Choice>
        <mc:Fallback>
          <p:sp>
            <p:nvSpPr>
              <p:cNvPr id="7" name="Oval 6">
                <a:extLst>
                  <a:ext uri="{FF2B5EF4-FFF2-40B4-BE49-F238E27FC236}">
                    <a16:creationId xmlns:a16="http://schemas.microsoft.com/office/drawing/2014/main" id="{91E1AFFA-47A4-5A4E-3753-0788EDBA5013}"/>
                  </a:ext>
                </a:extLst>
              </p:cNvPr>
              <p:cNvSpPr>
                <a:spLocks noRot="1" noChangeAspect="1" noMove="1" noResize="1" noEditPoints="1" noAdjustHandles="1" noChangeArrowheads="1" noChangeShapeType="1" noTextEdit="1"/>
              </p:cNvSpPr>
              <p:nvPr/>
            </p:nvSpPr>
            <p:spPr>
              <a:xfrm>
                <a:off x="9906000" y="2103783"/>
                <a:ext cx="685800" cy="685800"/>
              </a:xfrm>
              <a:prstGeom prst="ellipse">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A2493AC3-5982-6E47-B9AA-19F9934DFAF5}"/>
              </a:ext>
            </a:extLst>
          </p:cNvPr>
          <p:cNvSpPr txBox="1"/>
          <p:nvPr/>
        </p:nvSpPr>
        <p:spPr>
          <a:xfrm>
            <a:off x="9833113" y="1563001"/>
            <a:ext cx="774571" cy="369332"/>
          </a:xfrm>
          <a:prstGeom prst="rect">
            <a:avLst/>
          </a:prstGeom>
          <a:noFill/>
        </p:spPr>
        <p:txBody>
          <a:bodyPr wrap="none" rtlCol="0">
            <a:spAutoFit/>
          </a:bodyPr>
          <a:lstStyle/>
          <a:p>
            <a:r>
              <a:rPr lang="en-US" dirty="0"/>
              <a:t>target</a:t>
            </a:r>
          </a:p>
        </p:txBody>
      </p:sp>
      <p:sp>
        <p:nvSpPr>
          <p:cNvPr id="9" name="TextBox 8">
            <a:extLst>
              <a:ext uri="{FF2B5EF4-FFF2-40B4-BE49-F238E27FC236}">
                <a16:creationId xmlns:a16="http://schemas.microsoft.com/office/drawing/2014/main" id="{5B3981C5-7D1A-0743-C044-66064F64D761}"/>
              </a:ext>
            </a:extLst>
          </p:cNvPr>
          <p:cNvSpPr txBox="1"/>
          <p:nvPr/>
        </p:nvSpPr>
        <p:spPr>
          <a:xfrm>
            <a:off x="7066722" y="1624256"/>
            <a:ext cx="1184940" cy="369332"/>
          </a:xfrm>
          <a:prstGeom prst="rect">
            <a:avLst/>
          </a:prstGeom>
          <a:noFill/>
        </p:spPr>
        <p:txBody>
          <a:bodyPr wrap="none" rtlCol="0">
            <a:spAutoFit/>
          </a:bodyPr>
          <a:lstStyle/>
          <a:p>
            <a:r>
              <a:rPr lang="en-US" dirty="0"/>
              <a:t>prediction</a:t>
            </a:r>
          </a:p>
        </p:txBody>
      </p:sp>
      <p:sp>
        <p:nvSpPr>
          <p:cNvPr id="10" name="TextBox 9">
            <a:extLst>
              <a:ext uri="{FF2B5EF4-FFF2-40B4-BE49-F238E27FC236}">
                <a16:creationId xmlns:a16="http://schemas.microsoft.com/office/drawing/2014/main" id="{36EBFF3C-BC8B-5720-99C3-4B095C5376CA}"/>
              </a:ext>
            </a:extLst>
          </p:cNvPr>
          <p:cNvSpPr txBox="1"/>
          <p:nvPr/>
        </p:nvSpPr>
        <p:spPr>
          <a:xfrm>
            <a:off x="1524997" y="1115776"/>
            <a:ext cx="684803" cy="369332"/>
          </a:xfrm>
          <a:prstGeom prst="rect">
            <a:avLst/>
          </a:prstGeom>
          <a:noFill/>
        </p:spPr>
        <p:txBody>
          <a:bodyPr wrap="none" rtlCol="0">
            <a:spAutoFit/>
          </a:bodyPr>
          <a:lstStyle/>
          <a:p>
            <a:r>
              <a:rPr lang="en-US" dirty="0"/>
              <a:t>input</a:t>
            </a:r>
          </a:p>
        </p:txBody>
      </p:sp>
      <p:cxnSp>
        <p:nvCxnSpPr>
          <p:cNvPr id="12" name="Straight Connector 11">
            <a:extLst>
              <a:ext uri="{FF2B5EF4-FFF2-40B4-BE49-F238E27FC236}">
                <a16:creationId xmlns:a16="http://schemas.microsoft.com/office/drawing/2014/main" id="{C8A18D49-10F6-C4FF-D1AB-7614E7DBAD9E}"/>
              </a:ext>
            </a:extLst>
          </p:cNvPr>
          <p:cNvCxnSpPr>
            <a:stCxn id="4" idx="6"/>
            <a:endCxn id="5" idx="2"/>
          </p:cNvCxnSpPr>
          <p:nvPr/>
        </p:nvCxnSpPr>
        <p:spPr>
          <a:xfrm>
            <a:off x="2209800" y="1899238"/>
            <a:ext cx="1960578" cy="44014"/>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7CF2C8F-ECBA-D8A0-5749-83877A0A1874}"/>
              </a:ext>
            </a:extLst>
          </p:cNvPr>
          <p:cNvCxnSpPr>
            <a:cxnSpLocks/>
            <a:stCxn id="6" idx="6"/>
            <a:endCxn id="5" idx="2"/>
          </p:cNvCxnSpPr>
          <p:nvPr/>
        </p:nvCxnSpPr>
        <p:spPr>
          <a:xfrm flipV="1">
            <a:off x="2209800" y="1943252"/>
            <a:ext cx="1960578" cy="1189231"/>
          </a:xfrm>
          <a:prstGeom prst="line">
            <a:avLst/>
          </a:prstGeom>
          <a:ln w="3810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D109C821-1EC4-5C72-7EC3-93C2C782E17E}"/>
              </a:ext>
            </a:extLst>
          </p:cNvPr>
          <p:cNvSpPr/>
          <p:nvPr/>
        </p:nvSpPr>
        <p:spPr>
          <a:xfrm>
            <a:off x="8534400" y="2103783"/>
            <a:ext cx="685800" cy="685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Error</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9292C597-1D91-336D-A134-EBC5818830C9}"/>
                  </a:ext>
                </a:extLst>
              </p:cNvPr>
              <p:cNvSpPr txBox="1"/>
              <p:nvPr/>
            </p:nvSpPr>
            <p:spPr>
              <a:xfrm>
                <a:off x="7848600" y="3244550"/>
                <a:ext cx="357219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sz="2400" b="0" i="1" smtClean="0">
                          <a:latin typeface="Cambria Math" panose="02040503050406030204" pitchFamily="18" charset="0"/>
                        </a:rPr>
                        <m:t>E</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 </m:t>
                      </m:r>
                      <m:r>
                        <m:rPr>
                          <m:sty m:val="p"/>
                        </m:rPr>
                        <a:rPr lang="en-US" sz="2400" b="0" i="1" smtClean="0">
                          <a:latin typeface="Cambria Math" panose="02040503050406030204" pitchFamily="18" charset="0"/>
                        </a:rPr>
                        <m:t>y</m:t>
                      </m:r>
                      <m:r>
                        <a:rPr lang="en-US" sz="2400" b="0" i="1" smtClean="0">
                          <a:latin typeface="Cambria Math" panose="02040503050406030204" pitchFamily="18" charset="0"/>
                        </a:rPr>
                        <m:t>;</m:t>
                      </m:r>
                      <m:r>
                        <a:rPr lang="en-US" sz="2400" b="1" i="1" smtClean="0">
                          <a:latin typeface="Cambria Math" panose="02040503050406030204" pitchFamily="18" charset="0"/>
                        </a:rPr>
                        <m:t>𝒘</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rPr>
                            <m:t>((</m:t>
                          </m:r>
                          <m:r>
                            <a:rPr lang="en-US" sz="2400" b="0" i="1" smtClean="0">
                              <a:latin typeface="Cambria Math" panose="02040503050406030204" pitchFamily="18" charset="0"/>
                            </a:rPr>
                            <m:t>𝑔</m:t>
                          </m:r>
                          <m:r>
                            <a:rPr lang="en-US" sz="2400" i="1">
                              <a:latin typeface="Cambria Math" panose="02040503050406030204" pitchFamily="18" charset="0"/>
                            </a:rPr>
                            <m:t>(</m:t>
                          </m:r>
                          <m:r>
                            <m:rPr>
                              <m:sty m:val="p"/>
                            </m:rPr>
                            <a:rPr lang="en-US" sz="2400" i="1">
                              <a:latin typeface="Cambria Math" panose="02040503050406030204" pitchFamily="18" charset="0"/>
                            </a:rPr>
                            <m:t>x</m:t>
                          </m:r>
                          <m:r>
                            <a:rPr lang="en-US" sz="2400" i="1">
                              <a:latin typeface="Cambria Math" panose="02040503050406030204" pitchFamily="18" charset="0"/>
                            </a:rPr>
                            <m:t>)−</m:t>
                          </m:r>
                          <m:r>
                            <m:rPr>
                              <m:sty m:val="p"/>
                            </m:rPr>
                            <a:rPr lang="en-US" sz="2400" i="1">
                              <a:latin typeface="Cambria Math" panose="02040503050406030204" pitchFamily="18" charset="0"/>
                            </a:rPr>
                            <m:t>y</m:t>
                          </m:r>
                          <m:r>
                            <a:rPr lang="en-US" sz="2400" i="1">
                              <a:latin typeface="Cambria Math" panose="02040503050406030204" pitchFamily="18" charset="0"/>
                            </a:rPr>
                            <m:t>)</m:t>
                          </m:r>
                        </m:e>
                        <m:sup>
                          <m:r>
                            <a:rPr lang="en-US" sz="2400" b="0" i="1" smtClean="0">
                              <a:latin typeface="Cambria Math" panose="02040503050406030204" pitchFamily="18" charset="0"/>
                            </a:rPr>
                            <m:t>2</m:t>
                          </m:r>
                        </m:sup>
                      </m:sSup>
                    </m:oMath>
                  </m:oMathPara>
                </a14:m>
                <a:endParaRPr lang="en-US" sz="2400" dirty="0"/>
              </a:p>
            </p:txBody>
          </p:sp>
        </mc:Choice>
        <mc:Fallback>
          <p:sp>
            <p:nvSpPr>
              <p:cNvPr id="17" name="TextBox 16">
                <a:extLst>
                  <a:ext uri="{FF2B5EF4-FFF2-40B4-BE49-F238E27FC236}">
                    <a16:creationId xmlns:a16="http://schemas.microsoft.com/office/drawing/2014/main" id="{9292C597-1D91-336D-A134-EBC5818830C9}"/>
                  </a:ext>
                </a:extLst>
              </p:cNvPr>
              <p:cNvSpPr txBox="1">
                <a:spLocks noRot="1" noChangeAspect="1" noMove="1" noResize="1" noEditPoints="1" noAdjustHandles="1" noChangeArrowheads="1" noChangeShapeType="1" noTextEdit="1"/>
              </p:cNvSpPr>
              <p:nvPr/>
            </p:nvSpPr>
            <p:spPr>
              <a:xfrm>
                <a:off x="7848600" y="3244550"/>
                <a:ext cx="3572196" cy="461665"/>
              </a:xfrm>
              <a:prstGeom prst="rect">
                <a:avLst/>
              </a:prstGeom>
              <a:blipFill>
                <a:blip r:embed="rId6"/>
                <a:stretch>
                  <a:fillRect b="-197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9E097572-972F-7F9A-E127-0695AF4572CD}"/>
                  </a:ext>
                </a:extLst>
              </p:cNvPr>
              <p:cNvSpPr txBox="1"/>
              <p:nvPr/>
            </p:nvSpPr>
            <p:spPr>
              <a:xfrm>
                <a:off x="3276600" y="1432278"/>
                <a:ext cx="70506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1</m:t>
                      </m:r>
                      <m:r>
                        <a:rPr lang="en-US" sz="2400" b="0" i="1" baseline="-25000" dirty="0" smtClean="0">
                          <a:latin typeface="Cambria Math" panose="02040503050406030204" pitchFamily="18" charset="0"/>
                        </a:rPr>
                        <m:t>𝑓</m:t>
                      </m:r>
                    </m:oMath>
                  </m:oMathPara>
                </a14:m>
                <a:endParaRPr lang="en-US" sz="2400" baseline="-25000" dirty="0"/>
              </a:p>
            </p:txBody>
          </p:sp>
        </mc:Choice>
        <mc:Fallback>
          <p:sp>
            <p:nvSpPr>
              <p:cNvPr id="18" name="TextBox 17">
                <a:extLst>
                  <a:ext uri="{FF2B5EF4-FFF2-40B4-BE49-F238E27FC236}">
                    <a16:creationId xmlns:a16="http://schemas.microsoft.com/office/drawing/2014/main" id="{9E097572-972F-7F9A-E127-0695AF4572CD}"/>
                  </a:ext>
                </a:extLst>
              </p:cNvPr>
              <p:cNvSpPr txBox="1">
                <a:spLocks noRot="1" noChangeAspect="1" noMove="1" noResize="1" noEditPoints="1" noAdjustHandles="1" noChangeArrowheads="1" noChangeShapeType="1" noTextEdit="1"/>
              </p:cNvSpPr>
              <p:nvPr/>
            </p:nvSpPr>
            <p:spPr>
              <a:xfrm>
                <a:off x="3276600" y="1432278"/>
                <a:ext cx="705065" cy="453137"/>
              </a:xfrm>
              <a:prstGeom prst="rect">
                <a:avLst/>
              </a:prstGeom>
              <a:blipFill>
                <a:blip r:embed="rId7"/>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15CCBBF2-0DCB-80F1-F769-D1036A79FED8}"/>
                  </a:ext>
                </a:extLst>
              </p:cNvPr>
              <p:cNvSpPr txBox="1"/>
              <p:nvPr/>
            </p:nvSpPr>
            <p:spPr>
              <a:xfrm>
                <a:off x="2006357" y="2311298"/>
                <a:ext cx="70506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2</m:t>
                      </m:r>
                      <m:r>
                        <a:rPr lang="en-US" sz="2400" b="0" i="1" baseline="-25000" dirty="0" smtClean="0">
                          <a:latin typeface="Cambria Math" panose="02040503050406030204" pitchFamily="18" charset="0"/>
                        </a:rPr>
                        <m:t>𝑓</m:t>
                      </m:r>
                    </m:oMath>
                  </m:oMathPara>
                </a14:m>
                <a:endParaRPr lang="en-US" sz="2400" baseline="-25000" dirty="0"/>
              </a:p>
            </p:txBody>
          </p:sp>
        </mc:Choice>
        <mc:Fallback>
          <p:sp>
            <p:nvSpPr>
              <p:cNvPr id="19" name="TextBox 18">
                <a:extLst>
                  <a:ext uri="{FF2B5EF4-FFF2-40B4-BE49-F238E27FC236}">
                    <a16:creationId xmlns:a16="http://schemas.microsoft.com/office/drawing/2014/main" id="{15CCBBF2-0DCB-80F1-F769-D1036A79FED8}"/>
                  </a:ext>
                </a:extLst>
              </p:cNvPr>
              <p:cNvSpPr txBox="1">
                <a:spLocks noRot="1" noChangeAspect="1" noMove="1" noResize="1" noEditPoints="1" noAdjustHandles="1" noChangeArrowheads="1" noChangeShapeType="1" noTextEdit="1"/>
              </p:cNvSpPr>
              <p:nvPr/>
            </p:nvSpPr>
            <p:spPr>
              <a:xfrm>
                <a:off x="2006357" y="2311298"/>
                <a:ext cx="705065" cy="453137"/>
              </a:xfrm>
              <a:prstGeom prst="rect">
                <a:avLst/>
              </a:prstGeom>
              <a:blipFill>
                <a:blip r:embed="rId8"/>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CD8AF784-D84D-BAE4-FC8B-9E7E68FCEBE1}"/>
                  </a:ext>
                </a:extLst>
              </p:cNvPr>
              <p:cNvSpPr txBox="1"/>
              <p:nvPr/>
            </p:nvSpPr>
            <p:spPr>
              <a:xfrm>
                <a:off x="3048000" y="952948"/>
                <a:ext cx="4400244" cy="49128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max</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r>
                            <a:rPr lang="en-US" sz="2400" b="0" i="1" smtClean="0">
                              <a:latin typeface="Cambria Math" panose="02040503050406030204" pitchFamily="18" charset="0"/>
                            </a:rPr>
                            <m:t>𝑓</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r>
                            <a:rPr lang="en-US" sz="2400" b="0" i="1" smtClean="0">
                              <a:latin typeface="Cambria Math" panose="02040503050406030204" pitchFamily="18" charset="0"/>
                            </a:rPr>
                            <m:t>𝑓</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 0)</m:t>
                      </m:r>
                    </m:oMath>
                  </m:oMathPara>
                </a14:m>
                <a:endParaRPr lang="en-US" sz="2400" dirty="0"/>
              </a:p>
            </p:txBody>
          </p:sp>
        </mc:Choice>
        <mc:Fallback>
          <p:sp>
            <p:nvSpPr>
              <p:cNvPr id="20" name="TextBox 19">
                <a:extLst>
                  <a:ext uri="{FF2B5EF4-FFF2-40B4-BE49-F238E27FC236}">
                    <a16:creationId xmlns:a16="http://schemas.microsoft.com/office/drawing/2014/main" id="{CD8AF784-D84D-BAE4-FC8B-9E7E68FCEBE1}"/>
                  </a:ext>
                </a:extLst>
              </p:cNvPr>
              <p:cNvSpPr txBox="1">
                <a:spLocks noRot="1" noChangeAspect="1" noMove="1" noResize="1" noEditPoints="1" noAdjustHandles="1" noChangeArrowheads="1" noChangeShapeType="1" noTextEdit="1"/>
              </p:cNvSpPr>
              <p:nvPr/>
            </p:nvSpPr>
            <p:spPr>
              <a:xfrm>
                <a:off x="3048000" y="952948"/>
                <a:ext cx="4400244" cy="491288"/>
              </a:xfrm>
              <a:prstGeom prst="rect">
                <a:avLst/>
              </a:prstGeom>
              <a:blipFill>
                <a:blip r:embed="rId9"/>
                <a:stretch>
                  <a:fillRect b="-12346"/>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3EBC3765-3B49-E86C-EA95-3907A828117C}"/>
              </a:ext>
            </a:extLst>
          </p:cNvPr>
          <p:cNvCxnSpPr>
            <a:cxnSpLocks/>
            <a:stCxn id="5" idx="6"/>
            <a:endCxn id="3" idx="2"/>
          </p:cNvCxnSpPr>
          <p:nvPr/>
        </p:nvCxnSpPr>
        <p:spPr>
          <a:xfrm>
            <a:off x="4856178" y="1943252"/>
            <a:ext cx="1811488" cy="511632"/>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6C3C4A6E-1F4D-072A-C1E8-DC82EA772783}"/>
              </a:ext>
            </a:extLst>
          </p:cNvPr>
          <p:cNvCxnSpPr>
            <a:cxnSpLocks/>
            <a:stCxn id="16" idx="3"/>
            <a:endCxn id="7" idx="2"/>
          </p:cNvCxnSpPr>
          <p:nvPr/>
        </p:nvCxnSpPr>
        <p:spPr>
          <a:xfrm>
            <a:off x="9220200" y="2446683"/>
            <a:ext cx="685800" cy="0"/>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AA33CF7A-08EA-AFFA-5D76-CE0CB772312D}"/>
                  </a:ext>
                </a:extLst>
              </p:cNvPr>
              <p:cNvSpPr txBox="1"/>
              <p:nvPr/>
            </p:nvSpPr>
            <p:spPr>
              <a:xfrm>
                <a:off x="971172" y="3748643"/>
                <a:ext cx="5787610" cy="6971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m:t>
                          </m:r>
                          <m:r>
                            <m:rPr>
                              <m:sty m:val="p"/>
                            </m:rPr>
                            <a:rPr lang="en-US" b="0" i="1" smtClean="0">
                              <a:solidFill>
                                <a:schemeClr val="tx1"/>
                              </a:solidFill>
                              <a:latin typeface="Cambria Math" panose="02040503050406030204" pitchFamily="18" charset="0"/>
                              <a:ea typeface="Cambria Math" panose="02040503050406030204" pitchFamily="18" charset="0"/>
                            </a:rPr>
                            <m:t>E</m:t>
                          </m:r>
                        </m:num>
                        <m:den>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m:rPr>
                                  <m:sty m:val="p"/>
                                </m:rPr>
                                <a:rPr lang="en-US" b="0" i="1" smtClean="0">
                                  <a:solidFill>
                                    <a:schemeClr val="tx1"/>
                                  </a:solidFill>
                                  <a:latin typeface="Cambria Math" panose="02040503050406030204" pitchFamily="18" charset="0"/>
                                  <a:ea typeface="Cambria Math" panose="02040503050406030204" pitchFamily="18" charset="0"/>
                                </a:rPr>
                                <m:t>w</m:t>
                              </m:r>
                            </m:e>
                            <m:sub>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𝑓</m:t>
                              </m:r>
                            </m:sub>
                          </m:sSub>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m:rPr>
                              <m:sty m:val="p"/>
                            </m:rPr>
                            <a:rPr lang="en-US" b="0" i="1" smtClean="0">
                              <a:solidFill>
                                <a:schemeClr val="tx1"/>
                              </a:solidFill>
                              <a:latin typeface="Cambria Math" panose="02040503050406030204" pitchFamily="18" charset="0"/>
                              <a:ea typeface="Cambria Math" panose="02040503050406030204" pitchFamily="18" charset="0"/>
                            </a:rPr>
                            <m:t>E</m:t>
                          </m:r>
                        </m:num>
                        <m:den>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𝑔</m:t>
                          </m:r>
                        </m:den>
                      </m:f>
                      <m:r>
                        <a:rPr lang="en-US" i="1">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𝑔</m:t>
                          </m:r>
                        </m:num>
                        <m:den>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𝑓</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𝑓</m:t>
                          </m:r>
                        </m:num>
                        <m:den>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𝑤</m:t>
                              </m:r>
                            </m:e>
                            <m:sub>
                              <m:r>
                                <a:rPr lang="en-US" b="0" i="1" smtClean="0">
                                  <a:solidFill>
                                    <a:schemeClr val="tx1"/>
                                  </a:solidFill>
                                  <a:latin typeface="Cambria Math" panose="02040503050406030204" pitchFamily="18" charset="0"/>
                                  <a:ea typeface="Cambria Math" panose="02040503050406030204" pitchFamily="18" charset="0"/>
                                </a:rPr>
                                <m:t>1</m:t>
                              </m:r>
                              <m:r>
                                <a:rPr lang="en-US" i="1">
                                  <a:solidFill>
                                    <a:schemeClr val="tx1"/>
                                  </a:solidFill>
                                  <a:latin typeface="Cambria Math" panose="02040503050406030204" pitchFamily="18" charset="0"/>
                                  <a:ea typeface="Cambria Math" panose="02040503050406030204" pitchFamily="18" charset="0"/>
                                </a:rPr>
                                <m:t>𝑓</m:t>
                              </m:r>
                            </m:sub>
                          </m:sSub>
                        </m:den>
                      </m:f>
                      <m:r>
                        <a:rPr lang="en-US" b="0" i="1" smtClean="0">
                          <a:solidFill>
                            <a:schemeClr val="tx1"/>
                          </a:solidFill>
                          <a:latin typeface="Cambria Math" panose="02040503050406030204" pitchFamily="18" charset="0"/>
                          <a:ea typeface="Cambria Math" panose="02040503050406030204" pitchFamily="18" charset="0"/>
                        </a:rPr>
                        <m:t>=2 </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𝑔</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𝑥</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𝑦</m:t>
                          </m:r>
                        </m:e>
                      </m:d>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𝑤</m:t>
                          </m:r>
                        </m:e>
                        <m:sub>
                          <m:r>
                            <a:rPr lang="en-US" b="0" i="1" smtClean="0">
                              <a:solidFill>
                                <a:schemeClr val="tx1"/>
                              </a:solidFill>
                              <a:latin typeface="Cambria Math" panose="02040503050406030204" pitchFamily="18" charset="0"/>
                              <a:ea typeface="Cambria Math" panose="02040503050406030204" pitchFamily="18" charset="0"/>
                            </a:rPr>
                            <m:t>𝑓𝑔</m:t>
                          </m:r>
                        </m:sub>
                      </m:sSub>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&gt;0)</m:t>
                          </m:r>
                          <m:r>
                            <a:rPr lang="en-US" b="0" i="1" smtClean="0">
                              <a:solidFill>
                                <a:schemeClr val="tx1"/>
                              </a:solidFill>
                              <a:latin typeface="Cambria Math" panose="02040503050406030204" pitchFamily="18" charset="0"/>
                              <a:ea typeface="Cambria Math" panose="02040503050406030204" pitchFamily="18" charset="0"/>
                            </a:rPr>
                            <m:t>𝑥</m:t>
                          </m:r>
                        </m:e>
                        <m:sub>
                          <m:r>
                            <a:rPr lang="en-US" b="0" i="1" smtClean="0">
                              <a:solidFill>
                                <a:schemeClr val="tx1"/>
                              </a:solidFill>
                              <a:latin typeface="Cambria Math" panose="02040503050406030204" pitchFamily="18" charset="0"/>
                              <a:ea typeface="Cambria Math" panose="02040503050406030204" pitchFamily="18" charset="0"/>
                            </a:rPr>
                            <m:t>1</m:t>
                          </m:r>
                        </m:sub>
                      </m:sSub>
                    </m:oMath>
                  </m:oMathPara>
                </a14:m>
                <a:endParaRPr lang="en-US" dirty="0">
                  <a:solidFill>
                    <a:schemeClr val="tx1"/>
                  </a:solidFill>
                  <a:latin typeface="Cambria Math" panose="02040503050406030204" pitchFamily="18" charset="0"/>
                  <a:ea typeface="Cambria Math" panose="02040503050406030204" pitchFamily="18" charset="0"/>
                </a:endParaRPr>
              </a:p>
            </p:txBody>
          </p:sp>
        </mc:Choice>
        <mc:Fallback>
          <p:sp>
            <p:nvSpPr>
              <p:cNvPr id="30" name="TextBox 29">
                <a:extLst>
                  <a:ext uri="{FF2B5EF4-FFF2-40B4-BE49-F238E27FC236}">
                    <a16:creationId xmlns:a16="http://schemas.microsoft.com/office/drawing/2014/main" id="{AA33CF7A-08EA-AFFA-5D76-CE0CB772312D}"/>
                  </a:ext>
                </a:extLst>
              </p:cNvPr>
              <p:cNvSpPr txBox="1">
                <a:spLocks noRot="1" noChangeAspect="1" noMove="1" noResize="1" noEditPoints="1" noAdjustHandles="1" noChangeArrowheads="1" noChangeShapeType="1" noTextEdit="1"/>
              </p:cNvSpPr>
              <p:nvPr/>
            </p:nvSpPr>
            <p:spPr>
              <a:xfrm>
                <a:off x="971172" y="3748643"/>
                <a:ext cx="5787610" cy="69711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B2B20470-27B5-4D3E-B8B9-397609454BBE}"/>
                  </a:ext>
                </a:extLst>
              </p:cNvPr>
              <p:cNvSpPr txBox="1"/>
              <p:nvPr/>
            </p:nvSpPr>
            <p:spPr>
              <a:xfrm>
                <a:off x="900519" y="4424558"/>
                <a:ext cx="5816400" cy="6971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sty m:val="p"/>
                                </m:rPr>
                                <a:rPr lang="en-US" b="0" i="1" smtClean="0">
                                  <a:solidFill>
                                    <a:schemeClr val="tx1"/>
                                  </a:solidFill>
                                  <a:latin typeface="Cambria Math" panose="02040503050406030204" pitchFamily="18" charset="0"/>
                                </a:rPr>
                                <m:t>w</m:t>
                              </m:r>
                            </m:e>
                            <m:sub>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𝑓</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den>
                      </m:f>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𝑔</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𝑓</m:t>
                          </m:r>
                        </m:den>
                      </m:f>
                      <m:r>
                        <a:rPr lang="en-US" b="0" i="1" smtClean="0">
                          <a:solidFill>
                            <a:schemeClr val="tx1"/>
                          </a:solidFill>
                          <a:latin typeface="Cambria Math" panose="02040503050406030204" pitchFamily="18" charset="0"/>
                        </a:rPr>
                        <m:t>⋅</m:t>
                      </m:r>
                      <m:f>
                        <m:fPr>
                          <m:ctrlPr>
                            <a:rPr lang="en-US" b="0"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𝑓</m:t>
                          </m:r>
                        </m:num>
                        <m:den>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𝑓</m:t>
                              </m:r>
                            </m:sub>
                          </m:sSub>
                        </m:den>
                      </m:f>
                      <m:r>
                        <a:rPr lang="en-US" b="0" i="1" smtClean="0">
                          <a:solidFill>
                            <a:schemeClr val="tx1"/>
                          </a:solidFill>
                          <a:latin typeface="Cambria Math" panose="02040503050406030204" pitchFamily="18" charset="0"/>
                        </a:rPr>
                        <m:t>=2 </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𝑓𝑔</m:t>
                          </m:r>
                        </m:sub>
                      </m:sSub>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&gt;0)</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p:sp>
            <p:nvSpPr>
              <p:cNvPr id="31" name="TextBox 30">
                <a:extLst>
                  <a:ext uri="{FF2B5EF4-FFF2-40B4-BE49-F238E27FC236}">
                    <a16:creationId xmlns:a16="http://schemas.microsoft.com/office/drawing/2014/main" id="{B2B20470-27B5-4D3E-B8B9-397609454BBE}"/>
                  </a:ext>
                </a:extLst>
              </p:cNvPr>
              <p:cNvSpPr txBox="1">
                <a:spLocks noRot="1" noChangeAspect="1" noMove="1" noResize="1" noEditPoints="1" noAdjustHandles="1" noChangeArrowheads="1" noChangeShapeType="1" noTextEdit="1"/>
              </p:cNvSpPr>
              <p:nvPr/>
            </p:nvSpPr>
            <p:spPr>
              <a:xfrm>
                <a:off x="900519" y="4424558"/>
                <a:ext cx="5816400" cy="69711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Oval 2">
                <a:extLst>
                  <a:ext uri="{FF2B5EF4-FFF2-40B4-BE49-F238E27FC236}">
                    <a16:creationId xmlns:a16="http://schemas.microsoft.com/office/drawing/2014/main" id="{D516791C-13B7-7617-768A-0B78BEA95DCE}"/>
                  </a:ext>
                </a:extLst>
              </p:cNvPr>
              <p:cNvSpPr/>
              <p:nvPr/>
            </p:nvSpPr>
            <p:spPr>
              <a:xfrm>
                <a:off x="6667666" y="2111984"/>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ysClr val="windowText" lastClr="000000"/>
                          </a:solidFill>
                          <a:latin typeface="Cambria Math" panose="02040503050406030204" pitchFamily="18" charset="0"/>
                        </a:rPr>
                        <m:t>𝑔</m:t>
                      </m:r>
                    </m:oMath>
                  </m:oMathPara>
                </a14:m>
                <a:endParaRPr lang="en-US" sz="3200" dirty="0">
                  <a:solidFill>
                    <a:sysClr val="windowText" lastClr="000000"/>
                  </a:solidFill>
                </a:endParaRPr>
              </a:p>
            </p:txBody>
          </p:sp>
        </mc:Choice>
        <mc:Fallback>
          <p:sp>
            <p:nvSpPr>
              <p:cNvPr id="3" name="Oval 2">
                <a:extLst>
                  <a:ext uri="{FF2B5EF4-FFF2-40B4-BE49-F238E27FC236}">
                    <a16:creationId xmlns:a16="http://schemas.microsoft.com/office/drawing/2014/main" id="{D516791C-13B7-7617-768A-0B78BEA95DCE}"/>
                  </a:ext>
                </a:extLst>
              </p:cNvPr>
              <p:cNvSpPr>
                <a:spLocks noRot="1" noChangeAspect="1" noMove="1" noResize="1" noEditPoints="1" noAdjustHandles="1" noChangeArrowheads="1" noChangeShapeType="1" noTextEdit="1"/>
              </p:cNvSpPr>
              <p:nvPr/>
            </p:nvSpPr>
            <p:spPr>
              <a:xfrm>
                <a:off x="6667666" y="2111984"/>
                <a:ext cx="685800" cy="685800"/>
              </a:xfrm>
              <a:prstGeom prst="ellipse">
                <a:avLst/>
              </a:prstGeom>
              <a:blipFill>
                <a:blip r:embed="rId12"/>
                <a:stretch>
                  <a:fillRect/>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C24ABFD5-0E9F-C6DE-DEE4-31DAC2548A6A}"/>
              </a:ext>
            </a:extLst>
          </p:cNvPr>
          <p:cNvCxnSpPr>
            <a:cxnSpLocks/>
            <a:stCxn id="3" idx="6"/>
            <a:endCxn id="16" idx="1"/>
          </p:cNvCxnSpPr>
          <p:nvPr/>
        </p:nvCxnSpPr>
        <p:spPr>
          <a:xfrm flipV="1">
            <a:off x="7353466" y="2446683"/>
            <a:ext cx="1180934" cy="8201"/>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FECDF9B8-8E15-D24A-A47A-D40AFBB1D8AD}"/>
                  </a:ext>
                </a:extLst>
              </p:cNvPr>
              <p:cNvSpPr txBox="1"/>
              <p:nvPr/>
            </p:nvSpPr>
            <p:spPr>
              <a:xfrm>
                <a:off x="7822177" y="923420"/>
                <a:ext cx="2398221" cy="49173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𝑓𝑔</m:t>
                          </m:r>
                        </m:sub>
                      </m:sSub>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p:txBody>
          </p:sp>
        </mc:Choice>
        <mc:Fallback>
          <p:sp>
            <p:nvSpPr>
              <p:cNvPr id="33" name="TextBox 32">
                <a:extLst>
                  <a:ext uri="{FF2B5EF4-FFF2-40B4-BE49-F238E27FC236}">
                    <a16:creationId xmlns:a16="http://schemas.microsoft.com/office/drawing/2014/main" id="{FECDF9B8-8E15-D24A-A47A-D40AFBB1D8AD}"/>
                  </a:ext>
                </a:extLst>
              </p:cNvPr>
              <p:cNvSpPr txBox="1">
                <a:spLocks noRot="1" noChangeAspect="1" noMove="1" noResize="1" noEditPoints="1" noAdjustHandles="1" noChangeArrowheads="1" noChangeShapeType="1" noTextEdit="1"/>
              </p:cNvSpPr>
              <p:nvPr/>
            </p:nvSpPr>
            <p:spPr>
              <a:xfrm>
                <a:off x="7822177" y="923420"/>
                <a:ext cx="2398221" cy="491738"/>
              </a:xfrm>
              <a:prstGeom prst="rect">
                <a:avLst/>
              </a:prstGeom>
              <a:blipFill>
                <a:blip r:embed="rId13"/>
                <a:stretch>
                  <a:fillRect b="-123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54BB3E86-739A-7326-52EE-5C8C29075309}"/>
                  </a:ext>
                </a:extLst>
              </p:cNvPr>
              <p:cNvSpPr txBox="1"/>
              <p:nvPr/>
            </p:nvSpPr>
            <p:spPr>
              <a:xfrm>
                <a:off x="5478311" y="1658847"/>
                <a:ext cx="712503"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𝑓𝑔</m:t>
                      </m:r>
                    </m:oMath>
                  </m:oMathPara>
                </a14:m>
                <a:endParaRPr lang="en-US" sz="2400" baseline="-25000" dirty="0"/>
              </a:p>
            </p:txBody>
          </p:sp>
        </mc:Choice>
        <mc:Fallback>
          <p:sp>
            <p:nvSpPr>
              <p:cNvPr id="34" name="TextBox 33">
                <a:extLst>
                  <a:ext uri="{FF2B5EF4-FFF2-40B4-BE49-F238E27FC236}">
                    <a16:creationId xmlns:a16="http://schemas.microsoft.com/office/drawing/2014/main" id="{54BB3E86-739A-7326-52EE-5C8C29075309}"/>
                  </a:ext>
                </a:extLst>
              </p:cNvPr>
              <p:cNvSpPr txBox="1">
                <a:spLocks noRot="1" noChangeAspect="1" noMove="1" noResize="1" noEditPoints="1" noAdjustHandles="1" noChangeArrowheads="1" noChangeShapeType="1" noTextEdit="1"/>
              </p:cNvSpPr>
              <p:nvPr/>
            </p:nvSpPr>
            <p:spPr>
              <a:xfrm>
                <a:off x="5478311" y="1658847"/>
                <a:ext cx="712503" cy="453137"/>
              </a:xfrm>
              <a:prstGeom prst="rect">
                <a:avLst/>
              </a:prstGeom>
              <a:blipFill>
                <a:blip r:embed="rId14"/>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06413509-1B21-418F-8A42-1655B504223C}"/>
                  </a:ext>
                </a:extLst>
              </p:cNvPr>
              <p:cNvSpPr/>
              <p:nvPr/>
            </p:nvSpPr>
            <p:spPr>
              <a:xfrm>
                <a:off x="4170378" y="2743200"/>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ysClr val="windowText" lastClr="000000"/>
                          </a:solidFill>
                          <a:latin typeface="Cambria Math" panose="02040503050406030204" pitchFamily="18" charset="0"/>
                        </a:rPr>
                        <m:t>h</m:t>
                      </m:r>
                    </m:oMath>
                  </m:oMathPara>
                </a14:m>
                <a:endParaRPr lang="en-US" sz="3200" dirty="0">
                  <a:solidFill>
                    <a:sysClr val="windowText" lastClr="000000"/>
                  </a:solidFill>
                </a:endParaRPr>
              </a:p>
            </p:txBody>
          </p:sp>
        </mc:Choice>
        <mc:Fallback>
          <p:sp>
            <p:nvSpPr>
              <p:cNvPr id="21" name="Oval 20">
                <a:extLst>
                  <a:ext uri="{FF2B5EF4-FFF2-40B4-BE49-F238E27FC236}">
                    <a16:creationId xmlns:a16="http://schemas.microsoft.com/office/drawing/2014/main" id="{06413509-1B21-418F-8A42-1655B504223C}"/>
                  </a:ext>
                </a:extLst>
              </p:cNvPr>
              <p:cNvSpPr>
                <a:spLocks noRot="1" noChangeAspect="1" noMove="1" noResize="1" noEditPoints="1" noAdjustHandles="1" noChangeArrowheads="1" noChangeShapeType="1" noTextEdit="1"/>
              </p:cNvSpPr>
              <p:nvPr/>
            </p:nvSpPr>
            <p:spPr>
              <a:xfrm>
                <a:off x="4170378" y="2743200"/>
                <a:ext cx="685800" cy="685800"/>
              </a:xfrm>
              <a:prstGeom prst="ellipse">
                <a:avLst/>
              </a:prstGeom>
              <a:blipFill>
                <a:blip r:embed="rId15"/>
                <a:stretch>
                  <a:fillRect/>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ED84A688-7794-EA57-F15D-887954AE1C83}"/>
              </a:ext>
            </a:extLst>
          </p:cNvPr>
          <p:cNvCxnSpPr>
            <a:cxnSpLocks/>
            <a:stCxn id="4" idx="6"/>
            <a:endCxn id="21" idx="2"/>
          </p:cNvCxnSpPr>
          <p:nvPr/>
        </p:nvCxnSpPr>
        <p:spPr>
          <a:xfrm>
            <a:off x="2209800" y="1899238"/>
            <a:ext cx="1960578" cy="1186862"/>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48E04FF-5EB5-06FF-934D-71EE2F0214B2}"/>
              </a:ext>
            </a:extLst>
          </p:cNvPr>
          <p:cNvCxnSpPr>
            <a:cxnSpLocks/>
            <a:stCxn id="6" idx="6"/>
            <a:endCxn id="21" idx="2"/>
          </p:cNvCxnSpPr>
          <p:nvPr/>
        </p:nvCxnSpPr>
        <p:spPr>
          <a:xfrm flipV="1">
            <a:off x="2209800" y="3086100"/>
            <a:ext cx="1960578" cy="46383"/>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47ABF08-C89F-EC8A-6930-2545327A6F42}"/>
              </a:ext>
            </a:extLst>
          </p:cNvPr>
          <p:cNvCxnSpPr>
            <a:cxnSpLocks/>
            <a:stCxn id="21" idx="6"/>
            <a:endCxn id="3" idx="2"/>
          </p:cNvCxnSpPr>
          <p:nvPr/>
        </p:nvCxnSpPr>
        <p:spPr>
          <a:xfrm flipV="1">
            <a:off x="4856178" y="2454884"/>
            <a:ext cx="1811488" cy="631216"/>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69016887-14F7-D3DE-EEF9-AF8130348303}"/>
                  </a:ext>
                </a:extLst>
              </p:cNvPr>
              <p:cNvSpPr txBox="1"/>
              <p:nvPr/>
            </p:nvSpPr>
            <p:spPr>
              <a:xfrm>
                <a:off x="3544588" y="2356810"/>
                <a:ext cx="70288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1</m:t>
                      </m:r>
                      <m:r>
                        <a:rPr lang="en-US" sz="2400" b="0" i="1" baseline="-25000" dirty="0" smtClean="0">
                          <a:latin typeface="Cambria Math" panose="02040503050406030204" pitchFamily="18" charset="0"/>
                        </a:rPr>
                        <m:t>h</m:t>
                      </m:r>
                    </m:oMath>
                  </m:oMathPara>
                </a14:m>
                <a:endParaRPr lang="en-US" sz="2400" baseline="-25000" dirty="0"/>
              </a:p>
            </p:txBody>
          </p:sp>
        </mc:Choice>
        <mc:Fallback>
          <p:sp>
            <p:nvSpPr>
              <p:cNvPr id="39" name="TextBox 38">
                <a:extLst>
                  <a:ext uri="{FF2B5EF4-FFF2-40B4-BE49-F238E27FC236}">
                    <a16:creationId xmlns:a16="http://schemas.microsoft.com/office/drawing/2014/main" id="{69016887-14F7-D3DE-EEF9-AF8130348303}"/>
                  </a:ext>
                </a:extLst>
              </p:cNvPr>
              <p:cNvSpPr txBox="1">
                <a:spLocks noRot="1" noChangeAspect="1" noMove="1" noResize="1" noEditPoints="1" noAdjustHandles="1" noChangeArrowheads="1" noChangeShapeType="1" noTextEdit="1"/>
              </p:cNvSpPr>
              <p:nvPr/>
            </p:nvSpPr>
            <p:spPr>
              <a:xfrm>
                <a:off x="3544588" y="2356810"/>
                <a:ext cx="702885" cy="453137"/>
              </a:xfrm>
              <a:prstGeom prst="rect">
                <a:avLst/>
              </a:prstGeom>
              <a:blipFill>
                <a:blip r:embed="rId16"/>
                <a:stretch>
                  <a:fillRect b="-67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AC78E280-1972-9980-EBF9-87B17EC984BC}"/>
                  </a:ext>
                </a:extLst>
              </p:cNvPr>
              <p:cNvSpPr txBox="1"/>
              <p:nvPr/>
            </p:nvSpPr>
            <p:spPr>
              <a:xfrm>
                <a:off x="3514583" y="3038908"/>
                <a:ext cx="70288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2</m:t>
                      </m:r>
                      <m:r>
                        <a:rPr lang="en-US" sz="2400" b="0" i="1" baseline="-25000" dirty="0" smtClean="0">
                          <a:latin typeface="Cambria Math" panose="02040503050406030204" pitchFamily="18" charset="0"/>
                        </a:rPr>
                        <m:t>h</m:t>
                      </m:r>
                    </m:oMath>
                  </m:oMathPara>
                </a14:m>
                <a:endParaRPr lang="en-US" sz="2400" baseline="-25000" dirty="0"/>
              </a:p>
            </p:txBody>
          </p:sp>
        </mc:Choice>
        <mc:Fallback>
          <p:sp>
            <p:nvSpPr>
              <p:cNvPr id="40" name="TextBox 39">
                <a:extLst>
                  <a:ext uri="{FF2B5EF4-FFF2-40B4-BE49-F238E27FC236}">
                    <a16:creationId xmlns:a16="http://schemas.microsoft.com/office/drawing/2014/main" id="{AC78E280-1972-9980-EBF9-87B17EC984BC}"/>
                  </a:ext>
                </a:extLst>
              </p:cNvPr>
              <p:cNvSpPr txBox="1">
                <a:spLocks noRot="1" noChangeAspect="1" noMove="1" noResize="1" noEditPoints="1" noAdjustHandles="1" noChangeArrowheads="1" noChangeShapeType="1" noTextEdit="1"/>
              </p:cNvSpPr>
              <p:nvPr/>
            </p:nvSpPr>
            <p:spPr>
              <a:xfrm>
                <a:off x="3514583" y="3038908"/>
                <a:ext cx="702885" cy="453137"/>
              </a:xfrm>
              <a:prstGeom prst="rect">
                <a:avLst/>
              </a:prstGeom>
              <a:blipFill>
                <a:blip r:embed="rId17"/>
                <a:stretch>
                  <a:fillRect b="-67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9E0861E8-2429-39EF-64D5-FC794FA88F9A}"/>
                  </a:ext>
                </a:extLst>
              </p:cNvPr>
              <p:cNvSpPr txBox="1"/>
              <p:nvPr/>
            </p:nvSpPr>
            <p:spPr>
              <a:xfrm>
                <a:off x="5511973" y="2844475"/>
                <a:ext cx="714106"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h𝑔</m:t>
                      </m:r>
                    </m:oMath>
                  </m:oMathPara>
                </a14:m>
                <a:endParaRPr lang="en-US" sz="2400" baseline="-25000" dirty="0"/>
              </a:p>
            </p:txBody>
          </p:sp>
        </mc:Choice>
        <mc:Fallback>
          <p:sp>
            <p:nvSpPr>
              <p:cNvPr id="41" name="TextBox 40">
                <a:extLst>
                  <a:ext uri="{FF2B5EF4-FFF2-40B4-BE49-F238E27FC236}">
                    <a16:creationId xmlns:a16="http://schemas.microsoft.com/office/drawing/2014/main" id="{9E0861E8-2429-39EF-64D5-FC794FA88F9A}"/>
                  </a:ext>
                </a:extLst>
              </p:cNvPr>
              <p:cNvSpPr txBox="1">
                <a:spLocks noRot="1" noChangeAspect="1" noMove="1" noResize="1" noEditPoints="1" noAdjustHandles="1" noChangeArrowheads="1" noChangeShapeType="1" noTextEdit="1"/>
              </p:cNvSpPr>
              <p:nvPr/>
            </p:nvSpPr>
            <p:spPr>
              <a:xfrm>
                <a:off x="5511973" y="2844475"/>
                <a:ext cx="714106" cy="453137"/>
              </a:xfrm>
              <a:prstGeom prst="rect">
                <a:avLst/>
              </a:prstGeom>
              <a:blipFill>
                <a:blip r:embed="rId18"/>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B6EE0001-8BED-E139-953D-09D442918EB2}"/>
                  </a:ext>
                </a:extLst>
              </p:cNvPr>
              <p:cNvSpPr txBox="1"/>
              <p:nvPr/>
            </p:nvSpPr>
            <p:spPr>
              <a:xfrm>
                <a:off x="900519" y="5228211"/>
                <a:ext cx="5809604" cy="66761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m:t>
                          </m:r>
                          <m:r>
                            <m:rPr>
                              <m:sty m:val="p"/>
                            </m:rPr>
                            <a:rPr lang="en-US" b="0" i="1" smtClean="0">
                              <a:solidFill>
                                <a:schemeClr val="tx1"/>
                              </a:solidFill>
                              <a:latin typeface="Cambria Math" panose="02040503050406030204" pitchFamily="18" charset="0"/>
                              <a:ea typeface="Cambria Math" panose="02040503050406030204" pitchFamily="18" charset="0"/>
                            </a:rPr>
                            <m:t>E</m:t>
                          </m:r>
                        </m:num>
                        <m:den>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m:rPr>
                                  <m:sty m:val="p"/>
                                </m:rPr>
                                <a:rPr lang="en-US" b="0" i="1" smtClean="0">
                                  <a:solidFill>
                                    <a:schemeClr val="tx1"/>
                                  </a:solidFill>
                                  <a:latin typeface="Cambria Math" panose="02040503050406030204" pitchFamily="18" charset="0"/>
                                  <a:ea typeface="Cambria Math" panose="02040503050406030204" pitchFamily="18" charset="0"/>
                                </a:rPr>
                                <m:t>w</m:t>
                              </m:r>
                            </m:e>
                            <m:sub>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h</m:t>
                              </m:r>
                            </m:sub>
                          </m:sSub>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m:rPr>
                              <m:sty m:val="p"/>
                            </m:rPr>
                            <a:rPr lang="en-US" b="0" i="1" smtClean="0">
                              <a:solidFill>
                                <a:schemeClr val="tx1"/>
                              </a:solidFill>
                              <a:latin typeface="Cambria Math" panose="02040503050406030204" pitchFamily="18" charset="0"/>
                              <a:ea typeface="Cambria Math" panose="02040503050406030204" pitchFamily="18" charset="0"/>
                            </a:rPr>
                            <m:t>E</m:t>
                          </m:r>
                        </m:num>
                        <m:den>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𝑔</m:t>
                          </m:r>
                        </m:den>
                      </m:f>
                      <m:r>
                        <a:rPr lang="en-US" i="1">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𝑔</m:t>
                          </m:r>
                        </m:num>
                        <m:den>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𝑓</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h</m:t>
                          </m:r>
                        </m:num>
                        <m:den>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𝑤</m:t>
                              </m:r>
                            </m:e>
                            <m:sub>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h</m:t>
                              </m:r>
                            </m:sub>
                          </m:sSub>
                        </m:den>
                      </m:f>
                      <m:r>
                        <a:rPr lang="en-US" b="0" i="1" smtClean="0">
                          <a:solidFill>
                            <a:schemeClr val="tx1"/>
                          </a:solidFill>
                          <a:latin typeface="Cambria Math" panose="02040503050406030204" pitchFamily="18" charset="0"/>
                          <a:ea typeface="Cambria Math" panose="02040503050406030204" pitchFamily="18" charset="0"/>
                        </a:rPr>
                        <m:t>=2 </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𝑔</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𝑥</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𝑦</m:t>
                          </m:r>
                        </m:e>
                      </m:d>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𝑤</m:t>
                          </m:r>
                        </m:e>
                        <m:sub>
                          <m:r>
                            <a:rPr lang="en-US" b="0" i="1" smtClean="0">
                              <a:solidFill>
                                <a:schemeClr val="tx1"/>
                              </a:solidFill>
                              <a:latin typeface="Cambria Math" panose="02040503050406030204" pitchFamily="18" charset="0"/>
                              <a:ea typeface="Cambria Math" panose="02040503050406030204" pitchFamily="18" charset="0"/>
                            </a:rPr>
                            <m:t>h𝑔</m:t>
                          </m:r>
                        </m:sub>
                      </m:sSub>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&gt;0)</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𝑥</m:t>
                          </m:r>
                        </m:e>
                        <m:sub>
                          <m:r>
                            <a:rPr lang="en-US" b="0" i="1" smtClean="0">
                              <a:solidFill>
                                <a:schemeClr val="tx1"/>
                              </a:solidFill>
                              <a:latin typeface="Cambria Math" panose="02040503050406030204" pitchFamily="18" charset="0"/>
                              <a:ea typeface="Cambria Math" panose="02040503050406030204" pitchFamily="18" charset="0"/>
                            </a:rPr>
                            <m:t>1</m:t>
                          </m:r>
                        </m:sub>
                      </m:sSub>
                    </m:oMath>
                  </m:oMathPara>
                </a14:m>
                <a:endParaRPr lang="en-US" dirty="0">
                  <a:solidFill>
                    <a:schemeClr val="tx1"/>
                  </a:solidFill>
                  <a:latin typeface="Cambria Math" panose="02040503050406030204" pitchFamily="18" charset="0"/>
                  <a:ea typeface="Cambria Math" panose="02040503050406030204" pitchFamily="18" charset="0"/>
                </a:endParaRPr>
              </a:p>
            </p:txBody>
          </p:sp>
        </mc:Choice>
        <mc:Fallback>
          <p:sp>
            <p:nvSpPr>
              <p:cNvPr id="43" name="TextBox 42">
                <a:extLst>
                  <a:ext uri="{FF2B5EF4-FFF2-40B4-BE49-F238E27FC236}">
                    <a16:creationId xmlns:a16="http://schemas.microsoft.com/office/drawing/2014/main" id="{B6EE0001-8BED-E139-953D-09D442918EB2}"/>
                  </a:ext>
                </a:extLst>
              </p:cNvPr>
              <p:cNvSpPr txBox="1">
                <a:spLocks noRot="1" noChangeAspect="1" noMove="1" noResize="1" noEditPoints="1" noAdjustHandles="1" noChangeArrowheads="1" noChangeShapeType="1" noTextEdit="1"/>
              </p:cNvSpPr>
              <p:nvPr/>
            </p:nvSpPr>
            <p:spPr>
              <a:xfrm>
                <a:off x="900519" y="5228211"/>
                <a:ext cx="5809604" cy="66761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10505138-0C8E-6638-AFBC-F320E0C44876}"/>
                  </a:ext>
                </a:extLst>
              </p:cNvPr>
              <p:cNvSpPr txBox="1"/>
              <p:nvPr/>
            </p:nvSpPr>
            <p:spPr>
              <a:xfrm>
                <a:off x="756634" y="6131387"/>
                <a:ext cx="5838393" cy="66761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sty m:val="p"/>
                                </m:rPr>
                                <a:rPr lang="en-US" b="0" i="1" smtClean="0">
                                  <a:solidFill>
                                    <a:schemeClr val="tx1"/>
                                  </a:solidFill>
                                  <a:latin typeface="Cambria Math" panose="02040503050406030204" pitchFamily="18" charset="0"/>
                                </a:rPr>
                                <m:t>w</m:t>
                              </m:r>
                            </m:e>
                            <m:sub>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h</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den>
                      </m:f>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𝑔</m:t>
                          </m:r>
                        </m:num>
                        <m:den>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h</m:t>
                          </m:r>
                        </m:den>
                      </m:f>
                      <m:r>
                        <a:rPr lang="en-US" b="0" i="1" smtClean="0">
                          <a:solidFill>
                            <a:schemeClr val="tx1"/>
                          </a:solidFill>
                          <a:latin typeface="Cambria Math" panose="02040503050406030204" pitchFamily="18" charset="0"/>
                        </a:rPr>
                        <m:t>⋅</m:t>
                      </m:r>
                      <m:f>
                        <m:fPr>
                          <m:ctrlPr>
                            <a:rPr lang="en-US" b="0"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h</m:t>
                          </m:r>
                        </m:num>
                        <m:den>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h</m:t>
                              </m:r>
                            </m:sub>
                          </m:sSub>
                        </m:den>
                      </m:f>
                      <m:r>
                        <a:rPr lang="en-US" b="0" i="1" smtClean="0">
                          <a:solidFill>
                            <a:schemeClr val="tx1"/>
                          </a:solidFill>
                          <a:latin typeface="Cambria Math" panose="02040503050406030204" pitchFamily="18" charset="0"/>
                        </a:rPr>
                        <m:t>=2 </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h𝑔</m:t>
                          </m:r>
                        </m:sub>
                      </m:sSub>
                      <m:sSub>
                        <m:sSubPr>
                          <m:ctrlPr>
                            <a:rPr lang="en-US" b="0" i="1" smtClean="0">
                              <a:solidFill>
                                <a:schemeClr val="tx1"/>
                              </a:solidFill>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&gt;0)</m:t>
                          </m:r>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p:sp>
            <p:nvSpPr>
              <p:cNvPr id="44" name="TextBox 43">
                <a:extLst>
                  <a:ext uri="{FF2B5EF4-FFF2-40B4-BE49-F238E27FC236}">
                    <a16:creationId xmlns:a16="http://schemas.microsoft.com/office/drawing/2014/main" id="{10505138-0C8E-6638-AFBC-F320E0C44876}"/>
                  </a:ext>
                </a:extLst>
              </p:cNvPr>
              <p:cNvSpPr txBox="1">
                <a:spLocks noRot="1" noChangeAspect="1" noMove="1" noResize="1" noEditPoints="1" noAdjustHandles="1" noChangeArrowheads="1" noChangeShapeType="1" noTextEdit="1"/>
              </p:cNvSpPr>
              <p:nvPr/>
            </p:nvSpPr>
            <p:spPr>
              <a:xfrm>
                <a:off x="756634" y="6131387"/>
                <a:ext cx="5838393" cy="66761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DF159B2-CB01-1A57-C225-F106FF200DEE}"/>
                  </a:ext>
                </a:extLst>
              </p:cNvPr>
              <p:cNvSpPr txBox="1"/>
              <p:nvPr/>
            </p:nvSpPr>
            <p:spPr>
              <a:xfrm>
                <a:off x="7356779" y="4435818"/>
                <a:ext cx="4313360" cy="69743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sty m:val="p"/>
                                </m:rPr>
                                <a:rPr lang="en-US" b="0" i="1" smtClean="0">
                                  <a:solidFill>
                                    <a:schemeClr val="tx1"/>
                                  </a:solidFill>
                                  <a:latin typeface="Cambria Math" panose="02040503050406030204" pitchFamily="18" charset="0"/>
                                </a:rPr>
                                <m:t>w</m:t>
                              </m:r>
                            </m:e>
                            <m:sub>
                              <m:r>
                                <a:rPr lang="en-US" b="0" i="1" smtClean="0">
                                  <a:solidFill>
                                    <a:schemeClr val="tx1"/>
                                  </a:solidFill>
                                  <a:latin typeface="Cambria Math" panose="02040503050406030204" pitchFamily="18" charset="0"/>
                                </a:rPr>
                                <m:t>𝑓𝑔</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den>
                      </m:f>
                      <m:r>
                        <a:rPr lang="en-US" i="1">
                          <a:solidFill>
                            <a:schemeClr val="tx1"/>
                          </a:solidFill>
                          <a:latin typeface="Cambria Math" panose="02040503050406030204" pitchFamily="18" charset="0"/>
                        </a:rPr>
                        <m:t>⋅</m:t>
                      </m:r>
                      <m:f>
                        <m:fPr>
                          <m:ctrlPr>
                            <a:rPr lang="en-US" b="0"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num>
                        <m:den>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𝑓𝑔</m:t>
                              </m:r>
                            </m:sub>
                          </m:sSub>
                        </m:den>
                      </m:f>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𝑓</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p:sp>
            <p:nvSpPr>
              <p:cNvPr id="15" name="TextBox 14">
                <a:extLst>
                  <a:ext uri="{FF2B5EF4-FFF2-40B4-BE49-F238E27FC236}">
                    <a16:creationId xmlns:a16="http://schemas.microsoft.com/office/drawing/2014/main" id="{DDF159B2-CB01-1A57-C225-F106FF200DEE}"/>
                  </a:ext>
                </a:extLst>
              </p:cNvPr>
              <p:cNvSpPr txBox="1">
                <a:spLocks noRot="1" noChangeAspect="1" noMove="1" noResize="1" noEditPoints="1" noAdjustHandles="1" noChangeArrowheads="1" noChangeShapeType="1" noTextEdit="1"/>
              </p:cNvSpPr>
              <p:nvPr/>
            </p:nvSpPr>
            <p:spPr>
              <a:xfrm>
                <a:off x="7356779" y="4435818"/>
                <a:ext cx="4313360" cy="69743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690E7929-08A1-A191-2A08-26C9A17BF6FF}"/>
                  </a:ext>
                </a:extLst>
              </p:cNvPr>
              <p:cNvSpPr txBox="1"/>
              <p:nvPr/>
            </p:nvSpPr>
            <p:spPr>
              <a:xfrm>
                <a:off x="7323649" y="5512265"/>
                <a:ext cx="4218206" cy="69743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sty m:val="p"/>
                                </m:rPr>
                                <a:rPr lang="en-US" b="0" i="1" smtClean="0">
                                  <a:solidFill>
                                    <a:schemeClr val="tx1"/>
                                  </a:solidFill>
                                  <a:latin typeface="Cambria Math" panose="02040503050406030204" pitchFamily="18" charset="0"/>
                                </a:rPr>
                                <m:t>w</m:t>
                              </m:r>
                            </m:e>
                            <m:sub>
                              <m:r>
                                <a:rPr lang="en-US" b="0" i="1" smtClean="0">
                                  <a:solidFill>
                                    <a:schemeClr val="tx1"/>
                                  </a:solidFill>
                                  <a:latin typeface="Cambria Math" panose="02040503050406030204" pitchFamily="18" charset="0"/>
                                </a:rPr>
                                <m:t>h𝑔</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den>
                      </m:f>
                      <m:r>
                        <a:rPr lang="en-US" i="1">
                          <a:solidFill>
                            <a:schemeClr val="tx1"/>
                          </a:solidFill>
                          <a:latin typeface="Cambria Math" panose="02040503050406030204" pitchFamily="18" charset="0"/>
                        </a:rPr>
                        <m:t>⋅</m:t>
                      </m:r>
                      <m:f>
                        <m:fPr>
                          <m:ctrlPr>
                            <a:rPr lang="en-US" b="0"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num>
                        <m:den>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h𝑔</m:t>
                              </m:r>
                            </m:sub>
                          </m:sSub>
                        </m:den>
                      </m:f>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h</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p:sp>
            <p:nvSpPr>
              <p:cNvPr id="24" name="TextBox 23">
                <a:extLst>
                  <a:ext uri="{FF2B5EF4-FFF2-40B4-BE49-F238E27FC236}">
                    <a16:creationId xmlns:a16="http://schemas.microsoft.com/office/drawing/2014/main" id="{690E7929-08A1-A191-2A08-26C9A17BF6FF}"/>
                  </a:ext>
                </a:extLst>
              </p:cNvPr>
              <p:cNvSpPr txBox="1">
                <a:spLocks noRot="1" noChangeAspect="1" noMove="1" noResize="1" noEditPoints="1" noAdjustHandles="1" noChangeArrowheads="1" noChangeShapeType="1" noTextEdit="1"/>
              </p:cNvSpPr>
              <p:nvPr/>
            </p:nvSpPr>
            <p:spPr>
              <a:xfrm>
                <a:off x="7323649" y="5512265"/>
                <a:ext cx="4218206" cy="697435"/>
              </a:xfrm>
              <a:prstGeom prst="rect">
                <a:avLst/>
              </a:prstGeom>
              <a:blipFill>
                <a:blip r:embed="rId22"/>
                <a:stretch>
                  <a:fillRect/>
                </a:stretch>
              </a:blipFill>
            </p:spPr>
            <p:txBody>
              <a:bodyPr/>
              <a:lstStyle/>
              <a:p>
                <a:r>
                  <a:rPr lang="en-US">
                    <a:noFill/>
                  </a:rPr>
                  <a:t> </a:t>
                </a:r>
              </a:p>
            </p:txBody>
          </p:sp>
        </mc:Fallback>
      </mc:AlternateContent>
      <p:sp>
        <p:nvSpPr>
          <p:cNvPr id="25" name="Oval 24">
            <a:extLst>
              <a:ext uri="{FF2B5EF4-FFF2-40B4-BE49-F238E27FC236}">
                <a16:creationId xmlns:a16="http://schemas.microsoft.com/office/drawing/2014/main" id="{B5E21369-EFEE-2F26-EA02-C781879CE60C}"/>
              </a:ext>
            </a:extLst>
          </p:cNvPr>
          <p:cNvSpPr/>
          <p:nvPr/>
        </p:nvSpPr>
        <p:spPr>
          <a:xfrm>
            <a:off x="4815464" y="3429000"/>
            <a:ext cx="1663235" cy="3505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4356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20F87-B419-4D0A-35C8-992C93C771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A5E6B-8AFA-6836-8464-3F829F070BCC}"/>
              </a:ext>
            </a:extLst>
          </p:cNvPr>
          <p:cNvSpPr>
            <a:spLocks noGrp="1"/>
          </p:cNvSpPr>
          <p:nvPr>
            <p:ph type="title"/>
          </p:nvPr>
        </p:nvSpPr>
        <p:spPr/>
        <p:txBody>
          <a:bodyPr/>
          <a:lstStyle/>
          <a:p>
            <a:r>
              <a:rPr lang="en-US" dirty="0"/>
              <a:t>Backpropagation: add </a:t>
            </a:r>
            <a:r>
              <a:rPr lang="en-US" dirty="0" err="1"/>
              <a:t>ReLU</a:t>
            </a:r>
            <a:r>
              <a:rPr lang="en-US" dirty="0"/>
              <a:t> activation</a:t>
            </a:r>
          </a:p>
        </p:txBody>
      </p:sp>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B89C5D96-0356-87A3-425B-9AD46660B5ED}"/>
                  </a:ext>
                </a:extLst>
              </p:cNvPr>
              <p:cNvSpPr/>
              <p:nvPr/>
            </p:nvSpPr>
            <p:spPr>
              <a:xfrm>
                <a:off x="1524000" y="1556338"/>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𝑥</m:t>
                      </m:r>
                      <m:r>
                        <a:rPr lang="en-US" sz="3200" b="0" i="1" baseline="-25000" dirty="0" smtClean="0">
                          <a:solidFill>
                            <a:sysClr val="windowText" lastClr="000000"/>
                          </a:solidFill>
                          <a:latin typeface="Cambria Math" panose="02040503050406030204" pitchFamily="18" charset="0"/>
                        </a:rPr>
                        <m:t>1</m:t>
                      </m:r>
                    </m:oMath>
                  </m:oMathPara>
                </a14:m>
                <a:endParaRPr lang="en-US" sz="3200" baseline="-25000" dirty="0">
                  <a:solidFill>
                    <a:sysClr val="windowText" lastClr="000000"/>
                  </a:solidFill>
                </a:endParaRPr>
              </a:p>
            </p:txBody>
          </p:sp>
        </mc:Choice>
        <mc:Fallback>
          <p:sp>
            <p:nvSpPr>
              <p:cNvPr id="4" name="Oval 3">
                <a:extLst>
                  <a:ext uri="{FF2B5EF4-FFF2-40B4-BE49-F238E27FC236}">
                    <a16:creationId xmlns:a16="http://schemas.microsoft.com/office/drawing/2014/main" id="{B89C5D96-0356-87A3-425B-9AD46660B5ED}"/>
                  </a:ext>
                </a:extLst>
              </p:cNvPr>
              <p:cNvSpPr>
                <a:spLocks noRot="1" noChangeAspect="1" noMove="1" noResize="1" noEditPoints="1" noAdjustHandles="1" noChangeArrowheads="1" noChangeShapeType="1" noTextEdit="1"/>
              </p:cNvSpPr>
              <p:nvPr/>
            </p:nvSpPr>
            <p:spPr>
              <a:xfrm>
                <a:off x="1524000" y="1556338"/>
                <a:ext cx="685800" cy="685800"/>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B08CB6B3-8C5A-3E03-70F6-B5405B2C5B27}"/>
                  </a:ext>
                </a:extLst>
              </p:cNvPr>
              <p:cNvSpPr/>
              <p:nvPr/>
            </p:nvSpPr>
            <p:spPr>
              <a:xfrm>
                <a:off x="4170378" y="1600352"/>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𝑓</m:t>
                      </m:r>
                    </m:oMath>
                  </m:oMathPara>
                </a14:m>
                <a:endParaRPr lang="en-US" sz="3200" dirty="0">
                  <a:solidFill>
                    <a:sysClr val="windowText" lastClr="000000"/>
                  </a:solidFill>
                </a:endParaRPr>
              </a:p>
            </p:txBody>
          </p:sp>
        </mc:Choice>
        <mc:Fallback>
          <p:sp>
            <p:nvSpPr>
              <p:cNvPr id="5" name="Oval 4">
                <a:extLst>
                  <a:ext uri="{FF2B5EF4-FFF2-40B4-BE49-F238E27FC236}">
                    <a16:creationId xmlns:a16="http://schemas.microsoft.com/office/drawing/2014/main" id="{B08CB6B3-8C5A-3E03-70F6-B5405B2C5B27}"/>
                  </a:ext>
                </a:extLst>
              </p:cNvPr>
              <p:cNvSpPr>
                <a:spLocks noRot="1" noChangeAspect="1" noMove="1" noResize="1" noEditPoints="1" noAdjustHandles="1" noChangeArrowheads="1" noChangeShapeType="1" noTextEdit="1"/>
              </p:cNvSpPr>
              <p:nvPr/>
            </p:nvSpPr>
            <p:spPr>
              <a:xfrm>
                <a:off x="4170378" y="1600352"/>
                <a:ext cx="685800" cy="685800"/>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81B5BC8A-8C6F-1943-0C61-B7A63D18F86E}"/>
                  </a:ext>
                </a:extLst>
              </p:cNvPr>
              <p:cNvSpPr/>
              <p:nvPr/>
            </p:nvSpPr>
            <p:spPr>
              <a:xfrm>
                <a:off x="1524000" y="2789583"/>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i="1" dirty="0" smtClean="0">
                          <a:solidFill>
                            <a:sysClr val="windowText" lastClr="000000"/>
                          </a:solidFill>
                          <a:latin typeface="Cambria Math" panose="02040503050406030204" pitchFamily="18" charset="0"/>
                        </a:rPr>
                        <m:t>𝑥</m:t>
                      </m:r>
                      <m:r>
                        <a:rPr lang="en-US" sz="3200" b="0" i="1" baseline="-25000" dirty="0" smtClean="0">
                          <a:solidFill>
                            <a:sysClr val="windowText" lastClr="000000"/>
                          </a:solidFill>
                          <a:latin typeface="Cambria Math" panose="02040503050406030204" pitchFamily="18" charset="0"/>
                        </a:rPr>
                        <m:t>2</m:t>
                      </m:r>
                    </m:oMath>
                  </m:oMathPara>
                </a14:m>
                <a:endParaRPr lang="en-US" sz="3200" baseline="-25000" dirty="0">
                  <a:solidFill>
                    <a:sysClr val="windowText" lastClr="000000"/>
                  </a:solidFill>
                </a:endParaRPr>
              </a:p>
            </p:txBody>
          </p:sp>
        </mc:Choice>
        <mc:Fallback>
          <p:sp>
            <p:nvSpPr>
              <p:cNvPr id="6" name="Oval 5">
                <a:extLst>
                  <a:ext uri="{FF2B5EF4-FFF2-40B4-BE49-F238E27FC236}">
                    <a16:creationId xmlns:a16="http://schemas.microsoft.com/office/drawing/2014/main" id="{81B5BC8A-8C6F-1943-0C61-B7A63D18F86E}"/>
                  </a:ext>
                </a:extLst>
              </p:cNvPr>
              <p:cNvSpPr>
                <a:spLocks noRot="1" noChangeAspect="1" noMove="1" noResize="1" noEditPoints="1" noAdjustHandles="1" noChangeArrowheads="1" noChangeShapeType="1" noTextEdit="1"/>
              </p:cNvSpPr>
              <p:nvPr/>
            </p:nvSpPr>
            <p:spPr>
              <a:xfrm>
                <a:off x="1524000" y="2789583"/>
                <a:ext cx="685800" cy="685800"/>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9F6E0F1C-0183-04B8-770D-F4DFB7BB170E}"/>
                  </a:ext>
                </a:extLst>
              </p:cNvPr>
              <p:cNvSpPr/>
              <p:nvPr/>
            </p:nvSpPr>
            <p:spPr>
              <a:xfrm>
                <a:off x="9906000" y="2103783"/>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200" b="0" i="1" dirty="0" smtClean="0">
                          <a:solidFill>
                            <a:sysClr val="windowText" lastClr="000000"/>
                          </a:solidFill>
                          <a:latin typeface="Cambria Math" panose="02040503050406030204" pitchFamily="18" charset="0"/>
                        </a:rPr>
                        <m:t>y</m:t>
                      </m:r>
                    </m:oMath>
                  </m:oMathPara>
                </a14:m>
                <a:endParaRPr lang="en-US" sz="3200" dirty="0">
                  <a:solidFill>
                    <a:sysClr val="windowText" lastClr="000000"/>
                  </a:solidFill>
                </a:endParaRPr>
              </a:p>
            </p:txBody>
          </p:sp>
        </mc:Choice>
        <mc:Fallback>
          <p:sp>
            <p:nvSpPr>
              <p:cNvPr id="7" name="Oval 6">
                <a:extLst>
                  <a:ext uri="{FF2B5EF4-FFF2-40B4-BE49-F238E27FC236}">
                    <a16:creationId xmlns:a16="http://schemas.microsoft.com/office/drawing/2014/main" id="{9F6E0F1C-0183-04B8-770D-F4DFB7BB170E}"/>
                  </a:ext>
                </a:extLst>
              </p:cNvPr>
              <p:cNvSpPr>
                <a:spLocks noRot="1" noChangeAspect="1" noMove="1" noResize="1" noEditPoints="1" noAdjustHandles="1" noChangeArrowheads="1" noChangeShapeType="1" noTextEdit="1"/>
              </p:cNvSpPr>
              <p:nvPr/>
            </p:nvSpPr>
            <p:spPr>
              <a:xfrm>
                <a:off x="9906000" y="2103783"/>
                <a:ext cx="685800" cy="685800"/>
              </a:xfrm>
              <a:prstGeom prst="ellipse">
                <a:avLst/>
              </a:prstGeo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C661C82-C2D7-3257-B058-E0E09181002C}"/>
              </a:ext>
            </a:extLst>
          </p:cNvPr>
          <p:cNvSpPr txBox="1"/>
          <p:nvPr/>
        </p:nvSpPr>
        <p:spPr>
          <a:xfrm>
            <a:off x="9833113" y="1563001"/>
            <a:ext cx="774571" cy="369332"/>
          </a:xfrm>
          <a:prstGeom prst="rect">
            <a:avLst/>
          </a:prstGeom>
          <a:noFill/>
        </p:spPr>
        <p:txBody>
          <a:bodyPr wrap="none" rtlCol="0">
            <a:spAutoFit/>
          </a:bodyPr>
          <a:lstStyle/>
          <a:p>
            <a:r>
              <a:rPr lang="en-US" dirty="0"/>
              <a:t>target</a:t>
            </a:r>
          </a:p>
        </p:txBody>
      </p:sp>
      <p:sp>
        <p:nvSpPr>
          <p:cNvPr id="9" name="TextBox 8">
            <a:extLst>
              <a:ext uri="{FF2B5EF4-FFF2-40B4-BE49-F238E27FC236}">
                <a16:creationId xmlns:a16="http://schemas.microsoft.com/office/drawing/2014/main" id="{4BCE406C-9734-5325-64D1-2DA0F4CE611E}"/>
              </a:ext>
            </a:extLst>
          </p:cNvPr>
          <p:cNvSpPr txBox="1"/>
          <p:nvPr/>
        </p:nvSpPr>
        <p:spPr>
          <a:xfrm>
            <a:off x="7066722" y="1624256"/>
            <a:ext cx="1184940" cy="369332"/>
          </a:xfrm>
          <a:prstGeom prst="rect">
            <a:avLst/>
          </a:prstGeom>
          <a:noFill/>
        </p:spPr>
        <p:txBody>
          <a:bodyPr wrap="none" rtlCol="0">
            <a:spAutoFit/>
          </a:bodyPr>
          <a:lstStyle/>
          <a:p>
            <a:r>
              <a:rPr lang="en-US" dirty="0"/>
              <a:t>prediction</a:t>
            </a:r>
          </a:p>
        </p:txBody>
      </p:sp>
      <p:sp>
        <p:nvSpPr>
          <p:cNvPr id="10" name="TextBox 9">
            <a:extLst>
              <a:ext uri="{FF2B5EF4-FFF2-40B4-BE49-F238E27FC236}">
                <a16:creationId xmlns:a16="http://schemas.microsoft.com/office/drawing/2014/main" id="{A912331F-F5A6-0037-CE00-3FBAA56EFA2A}"/>
              </a:ext>
            </a:extLst>
          </p:cNvPr>
          <p:cNvSpPr txBox="1"/>
          <p:nvPr/>
        </p:nvSpPr>
        <p:spPr>
          <a:xfrm>
            <a:off x="1524997" y="1115776"/>
            <a:ext cx="684803" cy="369332"/>
          </a:xfrm>
          <a:prstGeom prst="rect">
            <a:avLst/>
          </a:prstGeom>
          <a:noFill/>
        </p:spPr>
        <p:txBody>
          <a:bodyPr wrap="none" rtlCol="0">
            <a:spAutoFit/>
          </a:bodyPr>
          <a:lstStyle/>
          <a:p>
            <a:r>
              <a:rPr lang="en-US" dirty="0"/>
              <a:t>input</a:t>
            </a:r>
          </a:p>
        </p:txBody>
      </p:sp>
      <p:cxnSp>
        <p:nvCxnSpPr>
          <p:cNvPr id="12" name="Straight Connector 11">
            <a:extLst>
              <a:ext uri="{FF2B5EF4-FFF2-40B4-BE49-F238E27FC236}">
                <a16:creationId xmlns:a16="http://schemas.microsoft.com/office/drawing/2014/main" id="{6ECEFD0D-6FB2-29D5-D3E8-788F23D1338C}"/>
              </a:ext>
            </a:extLst>
          </p:cNvPr>
          <p:cNvCxnSpPr>
            <a:stCxn id="4" idx="6"/>
            <a:endCxn id="5" idx="2"/>
          </p:cNvCxnSpPr>
          <p:nvPr/>
        </p:nvCxnSpPr>
        <p:spPr>
          <a:xfrm>
            <a:off x="2209800" y="1899238"/>
            <a:ext cx="1960578" cy="44014"/>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A35EC7C-5E07-3365-5937-62F97FB2E026}"/>
              </a:ext>
            </a:extLst>
          </p:cNvPr>
          <p:cNvCxnSpPr>
            <a:cxnSpLocks/>
            <a:stCxn id="6" idx="6"/>
            <a:endCxn id="5" idx="2"/>
          </p:cNvCxnSpPr>
          <p:nvPr/>
        </p:nvCxnSpPr>
        <p:spPr>
          <a:xfrm flipV="1">
            <a:off x="2209800" y="1943252"/>
            <a:ext cx="1960578" cy="1189231"/>
          </a:xfrm>
          <a:prstGeom prst="line">
            <a:avLst/>
          </a:prstGeom>
          <a:ln w="3810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EFD16CC1-B2EF-349B-277B-EA1BBB33342F}"/>
              </a:ext>
            </a:extLst>
          </p:cNvPr>
          <p:cNvSpPr/>
          <p:nvPr/>
        </p:nvSpPr>
        <p:spPr>
          <a:xfrm>
            <a:off x="8534400" y="2103783"/>
            <a:ext cx="685800" cy="685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Error</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003B3D39-A823-788E-77E7-3B3BFC707C9C}"/>
                  </a:ext>
                </a:extLst>
              </p:cNvPr>
              <p:cNvSpPr txBox="1"/>
              <p:nvPr/>
            </p:nvSpPr>
            <p:spPr>
              <a:xfrm>
                <a:off x="7848600" y="3244550"/>
                <a:ext cx="357219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m:rPr>
                          <m:sty m:val="p"/>
                        </m:rPr>
                        <a:rPr lang="en-US" sz="2400" b="0" i="1" smtClean="0">
                          <a:latin typeface="Cambria Math" panose="02040503050406030204" pitchFamily="18" charset="0"/>
                        </a:rPr>
                        <m:t>E</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 </m:t>
                      </m:r>
                      <m:r>
                        <m:rPr>
                          <m:sty m:val="p"/>
                        </m:rPr>
                        <a:rPr lang="en-US" sz="2400" b="0" i="1" smtClean="0">
                          <a:latin typeface="Cambria Math" panose="02040503050406030204" pitchFamily="18" charset="0"/>
                        </a:rPr>
                        <m:t>y</m:t>
                      </m:r>
                      <m:r>
                        <a:rPr lang="en-US" sz="2400" b="0" i="1" smtClean="0">
                          <a:latin typeface="Cambria Math" panose="02040503050406030204" pitchFamily="18" charset="0"/>
                        </a:rPr>
                        <m:t>;</m:t>
                      </m:r>
                      <m:r>
                        <a:rPr lang="en-US" sz="2400" b="1" i="1" smtClean="0">
                          <a:latin typeface="Cambria Math" panose="02040503050406030204" pitchFamily="18" charset="0"/>
                        </a:rPr>
                        <m:t>𝒘</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i="1">
                              <a:latin typeface="Cambria Math" panose="02040503050406030204" pitchFamily="18" charset="0"/>
                            </a:rPr>
                            <m:t>((</m:t>
                          </m:r>
                          <m:r>
                            <a:rPr lang="en-US" sz="2400" b="0" i="1" smtClean="0">
                              <a:latin typeface="Cambria Math" panose="02040503050406030204" pitchFamily="18" charset="0"/>
                            </a:rPr>
                            <m:t>𝑔</m:t>
                          </m:r>
                          <m:r>
                            <a:rPr lang="en-US" sz="2400" i="1">
                              <a:latin typeface="Cambria Math" panose="02040503050406030204" pitchFamily="18" charset="0"/>
                            </a:rPr>
                            <m:t>(</m:t>
                          </m:r>
                          <m:r>
                            <m:rPr>
                              <m:sty m:val="p"/>
                            </m:rPr>
                            <a:rPr lang="en-US" sz="2400" i="1">
                              <a:latin typeface="Cambria Math" panose="02040503050406030204" pitchFamily="18" charset="0"/>
                            </a:rPr>
                            <m:t>x</m:t>
                          </m:r>
                          <m:r>
                            <a:rPr lang="en-US" sz="2400" i="1">
                              <a:latin typeface="Cambria Math" panose="02040503050406030204" pitchFamily="18" charset="0"/>
                            </a:rPr>
                            <m:t>)−</m:t>
                          </m:r>
                          <m:r>
                            <m:rPr>
                              <m:sty m:val="p"/>
                            </m:rPr>
                            <a:rPr lang="en-US" sz="2400" i="1">
                              <a:latin typeface="Cambria Math" panose="02040503050406030204" pitchFamily="18" charset="0"/>
                            </a:rPr>
                            <m:t>y</m:t>
                          </m:r>
                          <m:r>
                            <a:rPr lang="en-US" sz="2400" i="1">
                              <a:latin typeface="Cambria Math" panose="02040503050406030204" pitchFamily="18" charset="0"/>
                            </a:rPr>
                            <m:t>)</m:t>
                          </m:r>
                        </m:e>
                        <m:sup>
                          <m:r>
                            <a:rPr lang="en-US" sz="2400" b="0" i="1" smtClean="0">
                              <a:latin typeface="Cambria Math" panose="02040503050406030204" pitchFamily="18" charset="0"/>
                            </a:rPr>
                            <m:t>2</m:t>
                          </m:r>
                        </m:sup>
                      </m:sSup>
                    </m:oMath>
                  </m:oMathPara>
                </a14:m>
                <a:endParaRPr lang="en-US" sz="2400" dirty="0"/>
              </a:p>
            </p:txBody>
          </p:sp>
        </mc:Choice>
        <mc:Fallback>
          <p:sp>
            <p:nvSpPr>
              <p:cNvPr id="17" name="TextBox 16">
                <a:extLst>
                  <a:ext uri="{FF2B5EF4-FFF2-40B4-BE49-F238E27FC236}">
                    <a16:creationId xmlns:a16="http://schemas.microsoft.com/office/drawing/2014/main" id="{003B3D39-A823-788E-77E7-3B3BFC707C9C}"/>
                  </a:ext>
                </a:extLst>
              </p:cNvPr>
              <p:cNvSpPr txBox="1">
                <a:spLocks noRot="1" noChangeAspect="1" noMove="1" noResize="1" noEditPoints="1" noAdjustHandles="1" noChangeArrowheads="1" noChangeShapeType="1" noTextEdit="1"/>
              </p:cNvSpPr>
              <p:nvPr/>
            </p:nvSpPr>
            <p:spPr>
              <a:xfrm>
                <a:off x="7848600" y="3244550"/>
                <a:ext cx="3572196" cy="461665"/>
              </a:xfrm>
              <a:prstGeom prst="rect">
                <a:avLst/>
              </a:prstGeom>
              <a:blipFill>
                <a:blip r:embed="rId6"/>
                <a:stretch>
                  <a:fillRect b="-197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662C2DE8-177F-D797-BE00-801F8882C9C6}"/>
                  </a:ext>
                </a:extLst>
              </p:cNvPr>
              <p:cNvSpPr txBox="1"/>
              <p:nvPr/>
            </p:nvSpPr>
            <p:spPr>
              <a:xfrm>
                <a:off x="3276600" y="1432278"/>
                <a:ext cx="70506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1</m:t>
                      </m:r>
                      <m:r>
                        <a:rPr lang="en-US" sz="2400" b="0" i="1" baseline="-25000" dirty="0" smtClean="0">
                          <a:latin typeface="Cambria Math" panose="02040503050406030204" pitchFamily="18" charset="0"/>
                        </a:rPr>
                        <m:t>𝑓</m:t>
                      </m:r>
                    </m:oMath>
                  </m:oMathPara>
                </a14:m>
                <a:endParaRPr lang="en-US" sz="2400" baseline="-25000" dirty="0"/>
              </a:p>
            </p:txBody>
          </p:sp>
        </mc:Choice>
        <mc:Fallback>
          <p:sp>
            <p:nvSpPr>
              <p:cNvPr id="18" name="TextBox 17">
                <a:extLst>
                  <a:ext uri="{FF2B5EF4-FFF2-40B4-BE49-F238E27FC236}">
                    <a16:creationId xmlns:a16="http://schemas.microsoft.com/office/drawing/2014/main" id="{662C2DE8-177F-D797-BE00-801F8882C9C6}"/>
                  </a:ext>
                </a:extLst>
              </p:cNvPr>
              <p:cNvSpPr txBox="1">
                <a:spLocks noRot="1" noChangeAspect="1" noMove="1" noResize="1" noEditPoints="1" noAdjustHandles="1" noChangeArrowheads="1" noChangeShapeType="1" noTextEdit="1"/>
              </p:cNvSpPr>
              <p:nvPr/>
            </p:nvSpPr>
            <p:spPr>
              <a:xfrm>
                <a:off x="3276600" y="1432278"/>
                <a:ext cx="705065" cy="453137"/>
              </a:xfrm>
              <a:prstGeom prst="rect">
                <a:avLst/>
              </a:prstGeom>
              <a:blipFill>
                <a:blip r:embed="rId7"/>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9225560D-2240-BA0C-3ADC-614530DADA2A}"/>
                  </a:ext>
                </a:extLst>
              </p:cNvPr>
              <p:cNvSpPr txBox="1"/>
              <p:nvPr/>
            </p:nvSpPr>
            <p:spPr>
              <a:xfrm>
                <a:off x="2006357" y="2311298"/>
                <a:ext cx="70506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2</m:t>
                      </m:r>
                      <m:r>
                        <a:rPr lang="en-US" sz="2400" b="0" i="1" baseline="-25000" dirty="0" smtClean="0">
                          <a:latin typeface="Cambria Math" panose="02040503050406030204" pitchFamily="18" charset="0"/>
                        </a:rPr>
                        <m:t>𝑓</m:t>
                      </m:r>
                    </m:oMath>
                  </m:oMathPara>
                </a14:m>
                <a:endParaRPr lang="en-US" sz="2400" baseline="-25000" dirty="0"/>
              </a:p>
            </p:txBody>
          </p:sp>
        </mc:Choice>
        <mc:Fallback>
          <p:sp>
            <p:nvSpPr>
              <p:cNvPr id="19" name="TextBox 18">
                <a:extLst>
                  <a:ext uri="{FF2B5EF4-FFF2-40B4-BE49-F238E27FC236}">
                    <a16:creationId xmlns:a16="http://schemas.microsoft.com/office/drawing/2014/main" id="{9225560D-2240-BA0C-3ADC-614530DADA2A}"/>
                  </a:ext>
                </a:extLst>
              </p:cNvPr>
              <p:cNvSpPr txBox="1">
                <a:spLocks noRot="1" noChangeAspect="1" noMove="1" noResize="1" noEditPoints="1" noAdjustHandles="1" noChangeArrowheads="1" noChangeShapeType="1" noTextEdit="1"/>
              </p:cNvSpPr>
              <p:nvPr/>
            </p:nvSpPr>
            <p:spPr>
              <a:xfrm>
                <a:off x="2006357" y="2311298"/>
                <a:ext cx="705065" cy="453137"/>
              </a:xfrm>
              <a:prstGeom prst="rect">
                <a:avLst/>
              </a:prstGeom>
              <a:blipFill>
                <a:blip r:embed="rId8"/>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88B86F93-34F4-EB9C-D531-0710968562E9}"/>
                  </a:ext>
                </a:extLst>
              </p:cNvPr>
              <p:cNvSpPr txBox="1"/>
              <p:nvPr/>
            </p:nvSpPr>
            <p:spPr>
              <a:xfrm>
                <a:off x="3048000" y="952948"/>
                <a:ext cx="4400244" cy="49128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m:rPr>
                          <m:sty m:val="p"/>
                        </m:rPr>
                        <a:rPr lang="en-US" sz="2400" b="0" i="0" smtClean="0">
                          <a:latin typeface="Cambria Math" panose="02040503050406030204" pitchFamily="18" charset="0"/>
                        </a:rPr>
                        <m:t>max</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r>
                            <a:rPr lang="en-US" sz="2400" b="0" i="1" smtClean="0">
                              <a:latin typeface="Cambria Math" panose="02040503050406030204" pitchFamily="18" charset="0"/>
                            </a:rPr>
                            <m:t>𝑓</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r>
                            <a:rPr lang="en-US" sz="2400" b="0" i="1" smtClean="0">
                              <a:latin typeface="Cambria Math" panose="02040503050406030204" pitchFamily="18" charset="0"/>
                            </a:rPr>
                            <m:t>𝑓</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 0)</m:t>
                      </m:r>
                    </m:oMath>
                  </m:oMathPara>
                </a14:m>
                <a:endParaRPr lang="en-US" sz="2400" dirty="0"/>
              </a:p>
            </p:txBody>
          </p:sp>
        </mc:Choice>
        <mc:Fallback>
          <p:sp>
            <p:nvSpPr>
              <p:cNvPr id="20" name="TextBox 19">
                <a:extLst>
                  <a:ext uri="{FF2B5EF4-FFF2-40B4-BE49-F238E27FC236}">
                    <a16:creationId xmlns:a16="http://schemas.microsoft.com/office/drawing/2014/main" id="{88B86F93-34F4-EB9C-D531-0710968562E9}"/>
                  </a:ext>
                </a:extLst>
              </p:cNvPr>
              <p:cNvSpPr txBox="1">
                <a:spLocks noRot="1" noChangeAspect="1" noMove="1" noResize="1" noEditPoints="1" noAdjustHandles="1" noChangeArrowheads="1" noChangeShapeType="1" noTextEdit="1"/>
              </p:cNvSpPr>
              <p:nvPr/>
            </p:nvSpPr>
            <p:spPr>
              <a:xfrm>
                <a:off x="3048000" y="952948"/>
                <a:ext cx="4400244" cy="491288"/>
              </a:xfrm>
              <a:prstGeom prst="rect">
                <a:avLst/>
              </a:prstGeom>
              <a:blipFill>
                <a:blip r:embed="rId9"/>
                <a:stretch>
                  <a:fillRect b="-12346"/>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8BF1DBAD-F4D7-60BF-8699-8BD122E065C1}"/>
              </a:ext>
            </a:extLst>
          </p:cNvPr>
          <p:cNvCxnSpPr>
            <a:cxnSpLocks/>
            <a:stCxn id="5" idx="6"/>
            <a:endCxn id="3" idx="2"/>
          </p:cNvCxnSpPr>
          <p:nvPr/>
        </p:nvCxnSpPr>
        <p:spPr>
          <a:xfrm>
            <a:off x="4856178" y="1943252"/>
            <a:ext cx="1811488" cy="511632"/>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ABBF006-AF1E-3FE0-AF84-DF9A30C08513}"/>
              </a:ext>
            </a:extLst>
          </p:cNvPr>
          <p:cNvCxnSpPr>
            <a:cxnSpLocks/>
            <a:stCxn id="16" idx="3"/>
            <a:endCxn id="7" idx="2"/>
          </p:cNvCxnSpPr>
          <p:nvPr/>
        </p:nvCxnSpPr>
        <p:spPr>
          <a:xfrm>
            <a:off x="9220200" y="2446683"/>
            <a:ext cx="685800" cy="0"/>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768D9CF0-3955-8BF5-8CD5-023F8C414160}"/>
                  </a:ext>
                </a:extLst>
              </p:cNvPr>
              <p:cNvSpPr txBox="1"/>
              <p:nvPr/>
            </p:nvSpPr>
            <p:spPr>
              <a:xfrm>
                <a:off x="971172" y="3748643"/>
                <a:ext cx="5787610" cy="6971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m:t>
                          </m:r>
                          <m:r>
                            <m:rPr>
                              <m:sty m:val="p"/>
                            </m:rPr>
                            <a:rPr lang="en-US" b="0" i="1" smtClean="0">
                              <a:solidFill>
                                <a:schemeClr val="tx1"/>
                              </a:solidFill>
                              <a:latin typeface="Cambria Math" panose="02040503050406030204" pitchFamily="18" charset="0"/>
                              <a:ea typeface="Cambria Math" panose="02040503050406030204" pitchFamily="18" charset="0"/>
                            </a:rPr>
                            <m:t>E</m:t>
                          </m:r>
                        </m:num>
                        <m:den>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m:rPr>
                                  <m:sty m:val="p"/>
                                </m:rPr>
                                <a:rPr lang="en-US" b="0" i="1" smtClean="0">
                                  <a:solidFill>
                                    <a:schemeClr val="tx1"/>
                                  </a:solidFill>
                                  <a:latin typeface="Cambria Math" panose="02040503050406030204" pitchFamily="18" charset="0"/>
                                  <a:ea typeface="Cambria Math" panose="02040503050406030204" pitchFamily="18" charset="0"/>
                                </a:rPr>
                                <m:t>w</m:t>
                              </m:r>
                            </m:e>
                            <m:sub>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𝑓</m:t>
                              </m:r>
                            </m:sub>
                          </m:sSub>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m:rPr>
                              <m:sty m:val="p"/>
                            </m:rPr>
                            <a:rPr lang="en-US" b="0" i="1" smtClean="0">
                              <a:solidFill>
                                <a:schemeClr val="tx1"/>
                              </a:solidFill>
                              <a:latin typeface="Cambria Math" panose="02040503050406030204" pitchFamily="18" charset="0"/>
                              <a:ea typeface="Cambria Math" panose="02040503050406030204" pitchFamily="18" charset="0"/>
                            </a:rPr>
                            <m:t>E</m:t>
                          </m:r>
                        </m:num>
                        <m:den>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𝑔</m:t>
                          </m:r>
                        </m:den>
                      </m:f>
                      <m:r>
                        <a:rPr lang="en-US" i="1">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𝑔</m:t>
                          </m:r>
                        </m:num>
                        <m:den>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𝑓</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𝑓</m:t>
                          </m:r>
                        </m:num>
                        <m:den>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𝑤</m:t>
                              </m:r>
                            </m:e>
                            <m:sub>
                              <m:r>
                                <a:rPr lang="en-US" b="0" i="1" smtClean="0">
                                  <a:solidFill>
                                    <a:schemeClr val="tx1"/>
                                  </a:solidFill>
                                  <a:latin typeface="Cambria Math" panose="02040503050406030204" pitchFamily="18" charset="0"/>
                                  <a:ea typeface="Cambria Math" panose="02040503050406030204" pitchFamily="18" charset="0"/>
                                </a:rPr>
                                <m:t>1</m:t>
                              </m:r>
                              <m:r>
                                <a:rPr lang="en-US" i="1">
                                  <a:solidFill>
                                    <a:schemeClr val="tx1"/>
                                  </a:solidFill>
                                  <a:latin typeface="Cambria Math" panose="02040503050406030204" pitchFamily="18" charset="0"/>
                                  <a:ea typeface="Cambria Math" panose="02040503050406030204" pitchFamily="18" charset="0"/>
                                </a:rPr>
                                <m:t>𝑓</m:t>
                              </m:r>
                            </m:sub>
                          </m:sSub>
                        </m:den>
                      </m:f>
                      <m:r>
                        <a:rPr lang="en-US" b="0" i="1" smtClean="0">
                          <a:solidFill>
                            <a:schemeClr val="tx1"/>
                          </a:solidFill>
                          <a:latin typeface="Cambria Math" panose="02040503050406030204" pitchFamily="18" charset="0"/>
                          <a:ea typeface="Cambria Math" panose="02040503050406030204" pitchFamily="18" charset="0"/>
                        </a:rPr>
                        <m:t>=2 </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𝑔</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𝑥</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𝑦</m:t>
                          </m:r>
                        </m:e>
                      </m:d>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𝑤</m:t>
                          </m:r>
                        </m:e>
                        <m:sub>
                          <m:r>
                            <a:rPr lang="en-US" b="0" i="1" smtClean="0">
                              <a:solidFill>
                                <a:schemeClr val="tx1"/>
                              </a:solidFill>
                              <a:latin typeface="Cambria Math" panose="02040503050406030204" pitchFamily="18" charset="0"/>
                              <a:ea typeface="Cambria Math" panose="02040503050406030204" pitchFamily="18" charset="0"/>
                            </a:rPr>
                            <m:t>𝑓𝑔</m:t>
                          </m:r>
                        </m:sub>
                      </m:sSub>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&gt;0)</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𝑥</m:t>
                          </m:r>
                        </m:e>
                        <m:sub>
                          <m:r>
                            <a:rPr lang="en-US" b="0" i="1" smtClean="0">
                              <a:solidFill>
                                <a:schemeClr val="tx1"/>
                              </a:solidFill>
                              <a:latin typeface="Cambria Math" panose="02040503050406030204" pitchFamily="18" charset="0"/>
                              <a:ea typeface="Cambria Math" panose="02040503050406030204" pitchFamily="18" charset="0"/>
                            </a:rPr>
                            <m:t>1</m:t>
                          </m:r>
                        </m:sub>
                      </m:sSub>
                    </m:oMath>
                  </m:oMathPara>
                </a14:m>
                <a:endParaRPr lang="en-US" dirty="0">
                  <a:solidFill>
                    <a:schemeClr val="tx1"/>
                  </a:solidFill>
                  <a:latin typeface="Cambria Math" panose="02040503050406030204" pitchFamily="18" charset="0"/>
                  <a:ea typeface="Cambria Math" panose="02040503050406030204" pitchFamily="18" charset="0"/>
                </a:endParaRPr>
              </a:p>
            </p:txBody>
          </p:sp>
        </mc:Choice>
        <mc:Fallback>
          <p:sp>
            <p:nvSpPr>
              <p:cNvPr id="30" name="TextBox 29">
                <a:extLst>
                  <a:ext uri="{FF2B5EF4-FFF2-40B4-BE49-F238E27FC236}">
                    <a16:creationId xmlns:a16="http://schemas.microsoft.com/office/drawing/2014/main" id="{768D9CF0-3955-8BF5-8CD5-023F8C414160}"/>
                  </a:ext>
                </a:extLst>
              </p:cNvPr>
              <p:cNvSpPr txBox="1">
                <a:spLocks noRot="1" noChangeAspect="1" noMove="1" noResize="1" noEditPoints="1" noAdjustHandles="1" noChangeArrowheads="1" noChangeShapeType="1" noTextEdit="1"/>
              </p:cNvSpPr>
              <p:nvPr/>
            </p:nvSpPr>
            <p:spPr>
              <a:xfrm>
                <a:off x="971172" y="3748643"/>
                <a:ext cx="5787610" cy="69711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9AA45F07-14BC-AF69-F092-8365A17EEBED}"/>
                  </a:ext>
                </a:extLst>
              </p:cNvPr>
              <p:cNvSpPr txBox="1"/>
              <p:nvPr/>
            </p:nvSpPr>
            <p:spPr>
              <a:xfrm>
                <a:off x="900519" y="4424558"/>
                <a:ext cx="5823325" cy="6971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sty m:val="p"/>
                                </m:rPr>
                                <a:rPr lang="en-US" b="0" i="1" smtClean="0">
                                  <a:solidFill>
                                    <a:schemeClr val="tx1"/>
                                  </a:solidFill>
                                  <a:latin typeface="Cambria Math" panose="02040503050406030204" pitchFamily="18" charset="0"/>
                                </a:rPr>
                                <m:t>w</m:t>
                              </m:r>
                            </m:e>
                            <m:sub>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𝑓</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den>
                      </m:f>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𝑔</m:t>
                          </m:r>
                        </m:num>
                        <m:den>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𝑓</m:t>
                          </m:r>
                        </m:den>
                      </m:f>
                      <m:r>
                        <a:rPr lang="en-US" b="0" i="1" smtClean="0">
                          <a:solidFill>
                            <a:schemeClr val="tx1"/>
                          </a:solidFill>
                          <a:latin typeface="Cambria Math" panose="02040503050406030204" pitchFamily="18" charset="0"/>
                        </a:rPr>
                        <m:t>⋅</m:t>
                      </m:r>
                      <m:f>
                        <m:fPr>
                          <m:ctrlPr>
                            <a:rPr lang="en-US" b="0"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𝑓</m:t>
                          </m:r>
                        </m:num>
                        <m:den>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𝑓</m:t>
                              </m:r>
                            </m:sub>
                          </m:sSub>
                        </m:den>
                      </m:f>
                      <m:r>
                        <a:rPr lang="en-US" b="0" i="1" smtClean="0">
                          <a:solidFill>
                            <a:schemeClr val="tx1"/>
                          </a:solidFill>
                          <a:latin typeface="Cambria Math" panose="02040503050406030204" pitchFamily="18" charset="0"/>
                        </a:rPr>
                        <m:t>=2 </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sSub>
                        <m:sSubPr>
                          <m:ctrlPr>
                            <a:rPr lang="en-US" b="0" i="1" smtClean="0">
                              <a:solidFill>
                                <a:schemeClr val="tx1"/>
                              </a:solidFill>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&gt;0)</m:t>
                          </m:r>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𝑓𝑔</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p:sp>
            <p:nvSpPr>
              <p:cNvPr id="31" name="TextBox 30">
                <a:extLst>
                  <a:ext uri="{FF2B5EF4-FFF2-40B4-BE49-F238E27FC236}">
                    <a16:creationId xmlns:a16="http://schemas.microsoft.com/office/drawing/2014/main" id="{9AA45F07-14BC-AF69-F092-8365A17EEBED}"/>
                  </a:ext>
                </a:extLst>
              </p:cNvPr>
              <p:cNvSpPr txBox="1">
                <a:spLocks noRot="1" noChangeAspect="1" noMove="1" noResize="1" noEditPoints="1" noAdjustHandles="1" noChangeArrowheads="1" noChangeShapeType="1" noTextEdit="1"/>
              </p:cNvSpPr>
              <p:nvPr/>
            </p:nvSpPr>
            <p:spPr>
              <a:xfrm>
                <a:off x="900519" y="4424558"/>
                <a:ext cx="5823325" cy="69711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Oval 2">
                <a:extLst>
                  <a:ext uri="{FF2B5EF4-FFF2-40B4-BE49-F238E27FC236}">
                    <a16:creationId xmlns:a16="http://schemas.microsoft.com/office/drawing/2014/main" id="{7F408B2E-D620-D95C-0F85-DC357DDF6130}"/>
                  </a:ext>
                </a:extLst>
              </p:cNvPr>
              <p:cNvSpPr/>
              <p:nvPr/>
            </p:nvSpPr>
            <p:spPr>
              <a:xfrm>
                <a:off x="6667666" y="2111984"/>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ysClr val="windowText" lastClr="000000"/>
                          </a:solidFill>
                          <a:latin typeface="Cambria Math" panose="02040503050406030204" pitchFamily="18" charset="0"/>
                        </a:rPr>
                        <m:t>𝑔</m:t>
                      </m:r>
                    </m:oMath>
                  </m:oMathPara>
                </a14:m>
                <a:endParaRPr lang="en-US" sz="3200" dirty="0">
                  <a:solidFill>
                    <a:sysClr val="windowText" lastClr="000000"/>
                  </a:solidFill>
                </a:endParaRPr>
              </a:p>
            </p:txBody>
          </p:sp>
        </mc:Choice>
        <mc:Fallback>
          <p:sp>
            <p:nvSpPr>
              <p:cNvPr id="3" name="Oval 2">
                <a:extLst>
                  <a:ext uri="{FF2B5EF4-FFF2-40B4-BE49-F238E27FC236}">
                    <a16:creationId xmlns:a16="http://schemas.microsoft.com/office/drawing/2014/main" id="{7F408B2E-D620-D95C-0F85-DC357DDF6130}"/>
                  </a:ext>
                </a:extLst>
              </p:cNvPr>
              <p:cNvSpPr>
                <a:spLocks noRot="1" noChangeAspect="1" noMove="1" noResize="1" noEditPoints="1" noAdjustHandles="1" noChangeArrowheads="1" noChangeShapeType="1" noTextEdit="1"/>
              </p:cNvSpPr>
              <p:nvPr/>
            </p:nvSpPr>
            <p:spPr>
              <a:xfrm>
                <a:off x="6667666" y="2111984"/>
                <a:ext cx="685800" cy="685800"/>
              </a:xfrm>
              <a:prstGeom prst="ellipse">
                <a:avLst/>
              </a:prstGeom>
              <a:blipFill>
                <a:blip r:embed="rId12"/>
                <a:stretch>
                  <a:fillRect/>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id="{94EAD713-3D17-3F91-C42E-170DCA66CBB9}"/>
              </a:ext>
            </a:extLst>
          </p:cNvPr>
          <p:cNvCxnSpPr>
            <a:cxnSpLocks/>
            <a:stCxn id="3" idx="6"/>
            <a:endCxn id="16" idx="1"/>
          </p:cNvCxnSpPr>
          <p:nvPr/>
        </p:nvCxnSpPr>
        <p:spPr>
          <a:xfrm flipV="1">
            <a:off x="7353466" y="2446683"/>
            <a:ext cx="1180934" cy="8201"/>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5B30BD69-9F74-709A-9AFA-AFA1B574504F}"/>
                  </a:ext>
                </a:extLst>
              </p:cNvPr>
              <p:cNvSpPr txBox="1"/>
              <p:nvPr/>
            </p:nvSpPr>
            <p:spPr>
              <a:xfrm>
                <a:off x="7822177" y="923420"/>
                <a:ext cx="2398221" cy="49173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𝑓𝑔</m:t>
                          </m:r>
                        </m:sub>
                      </m:sSub>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m:oMathPara>
                </a14:m>
                <a:endParaRPr lang="en-US" sz="2400" dirty="0"/>
              </a:p>
            </p:txBody>
          </p:sp>
        </mc:Choice>
        <mc:Fallback>
          <p:sp>
            <p:nvSpPr>
              <p:cNvPr id="33" name="TextBox 32">
                <a:extLst>
                  <a:ext uri="{FF2B5EF4-FFF2-40B4-BE49-F238E27FC236}">
                    <a16:creationId xmlns:a16="http://schemas.microsoft.com/office/drawing/2014/main" id="{5B30BD69-9F74-709A-9AFA-AFA1B574504F}"/>
                  </a:ext>
                </a:extLst>
              </p:cNvPr>
              <p:cNvSpPr txBox="1">
                <a:spLocks noRot="1" noChangeAspect="1" noMove="1" noResize="1" noEditPoints="1" noAdjustHandles="1" noChangeArrowheads="1" noChangeShapeType="1" noTextEdit="1"/>
              </p:cNvSpPr>
              <p:nvPr/>
            </p:nvSpPr>
            <p:spPr>
              <a:xfrm>
                <a:off x="7822177" y="923420"/>
                <a:ext cx="2398221" cy="491738"/>
              </a:xfrm>
              <a:prstGeom prst="rect">
                <a:avLst/>
              </a:prstGeom>
              <a:blipFill>
                <a:blip r:embed="rId13"/>
                <a:stretch>
                  <a:fillRect b="-123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A796F369-63B2-1CD8-1554-2FB759F0BF35}"/>
                  </a:ext>
                </a:extLst>
              </p:cNvPr>
              <p:cNvSpPr txBox="1"/>
              <p:nvPr/>
            </p:nvSpPr>
            <p:spPr>
              <a:xfrm>
                <a:off x="5478311" y="1658847"/>
                <a:ext cx="712503"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𝑓𝑔</m:t>
                      </m:r>
                    </m:oMath>
                  </m:oMathPara>
                </a14:m>
                <a:endParaRPr lang="en-US" sz="2400" baseline="-25000" dirty="0"/>
              </a:p>
            </p:txBody>
          </p:sp>
        </mc:Choice>
        <mc:Fallback>
          <p:sp>
            <p:nvSpPr>
              <p:cNvPr id="34" name="TextBox 33">
                <a:extLst>
                  <a:ext uri="{FF2B5EF4-FFF2-40B4-BE49-F238E27FC236}">
                    <a16:creationId xmlns:a16="http://schemas.microsoft.com/office/drawing/2014/main" id="{A796F369-63B2-1CD8-1554-2FB759F0BF35}"/>
                  </a:ext>
                </a:extLst>
              </p:cNvPr>
              <p:cNvSpPr txBox="1">
                <a:spLocks noRot="1" noChangeAspect="1" noMove="1" noResize="1" noEditPoints="1" noAdjustHandles="1" noChangeArrowheads="1" noChangeShapeType="1" noTextEdit="1"/>
              </p:cNvSpPr>
              <p:nvPr/>
            </p:nvSpPr>
            <p:spPr>
              <a:xfrm>
                <a:off x="5478311" y="1658847"/>
                <a:ext cx="712503" cy="453137"/>
              </a:xfrm>
              <a:prstGeom prst="rect">
                <a:avLst/>
              </a:prstGeom>
              <a:blipFill>
                <a:blip r:embed="rId14"/>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D9F28FAA-94DB-7B62-496E-B8843CE04B5F}"/>
                  </a:ext>
                </a:extLst>
              </p:cNvPr>
              <p:cNvSpPr/>
              <p:nvPr/>
            </p:nvSpPr>
            <p:spPr>
              <a:xfrm>
                <a:off x="4170378" y="2743200"/>
                <a:ext cx="6858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ysClr val="windowText" lastClr="000000"/>
                          </a:solidFill>
                          <a:latin typeface="Cambria Math" panose="02040503050406030204" pitchFamily="18" charset="0"/>
                        </a:rPr>
                        <m:t>h</m:t>
                      </m:r>
                    </m:oMath>
                  </m:oMathPara>
                </a14:m>
                <a:endParaRPr lang="en-US" sz="3200" dirty="0">
                  <a:solidFill>
                    <a:sysClr val="windowText" lastClr="000000"/>
                  </a:solidFill>
                </a:endParaRPr>
              </a:p>
            </p:txBody>
          </p:sp>
        </mc:Choice>
        <mc:Fallback>
          <p:sp>
            <p:nvSpPr>
              <p:cNvPr id="21" name="Oval 20">
                <a:extLst>
                  <a:ext uri="{FF2B5EF4-FFF2-40B4-BE49-F238E27FC236}">
                    <a16:creationId xmlns:a16="http://schemas.microsoft.com/office/drawing/2014/main" id="{D9F28FAA-94DB-7B62-496E-B8843CE04B5F}"/>
                  </a:ext>
                </a:extLst>
              </p:cNvPr>
              <p:cNvSpPr>
                <a:spLocks noRot="1" noChangeAspect="1" noMove="1" noResize="1" noEditPoints="1" noAdjustHandles="1" noChangeArrowheads="1" noChangeShapeType="1" noTextEdit="1"/>
              </p:cNvSpPr>
              <p:nvPr/>
            </p:nvSpPr>
            <p:spPr>
              <a:xfrm>
                <a:off x="4170378" y="2743200"/>
                <a:ext cx="685800" cy="685800"/>
              </a:xfrm>
              <a:prstGeom prst="ellipse">
                <a:avLst/>
              </a:prstGeom>
              <a:blipFill>
                <a:blip r:embed="rId15"/>
                <a:stretch>
                  <a:fillRect/>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9E186634-C211-2B6D-EBC2-FE11A0F2F47A}"/>
              </a:ext>
            </a:extLst>
          </p:cNvPr>
          <p:cNvCxnSpPr>
            <a:cxnSpLocks/>
            <a:stCxn id="4" idx="6"/>
            <a:endCxn id="21" idx="2"/>
          </p:cNvCxnSpPr>
          <p:nvPr/>
        </p:nvCxnSpPr>
        <p:spPr>
          <a:xfrm>
            <a:off x="2209800" y="1899238"/>
            <a:ext cx="1960578" cy="1186862"/>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7B29EAC-260E-F641-7055-5EC442484467}"/>
              </a:ext>
            </a:extLst>
          </p:cNvPr>
          <p:cNvCxnSpPr>
            <a:cxnSpLocks/>
            <a:stCxn id="6" idx="6"/>
            <a:endCxn id="21" idx="2"/>
          </p:cNvCxnSpPr>
          <p:nvPr/>
        </p:nvCxnSpPr>
        <p:spPr>
          <a:xfrm flipV="1">
            <a:off x="2209800" y="3086100"/>
            <a:ext cx="1960578" cy="46383"/>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F001E5F7-E475-F7A1-226B-8DDD6894AAF7}"/>
              </a:ext>
            </a:extLst>
          </p:cNvPr>
          <p:cNvCxnSpPr>
            <a:cxnSpLocks/>
            <a:stCxn id="21" idx="6"/>
            <a:endCxn id="3" idx="2"/>
          </p:cNvCxnSpPr>
          <p:nvPr/>
        </p:nvCxnSpPr>
        <p:spPr>
          <a:xfrm flipV="1">
            <a:off x="4856178" y="2454884"/>
            <a:ext cx="1811488" cy="631216"/>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633F958F-069A-D59F-771E-B42691BECACE}"/>
                  </a:ext>
                </a:extLst>
              </p:cNvPr>
              <p:cNvSpPr txBox="1"/>
              <p:nvPr/>
            </p:nvSpPr>
            <p:spPr>
              <a:xfrm>
                <a:off x="3544588" y="2356810"/>
                <a:ext cx="70288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1</m:t>
                      </m:r>
                      <m:r>
                        <a:rPr lang="en-US" sz="2400" b="0" i="1" baseline="-25000" dirty="0" smtClean="0">
                          <a:latin typeface="Cambria Math" panose="02040503050406030204" pitchFamily="18" charset="0"/>
                        </a:rPr>
                        <m:t>h</m:t>
                      </m:r>
                    </m:oMath>
                  </m:oMathPara>
                </a14:m>
                <a:endParaRPr lang="en-US" sz="2400" baseline="-25000" dirty="0"/>
              </a:p>
            </p:txBody>
          </p:sp>
        </mc:Choice>
        <mc:Fallback>
          <p:sp>
            <p:nvSpPr>
              <p:cNvPr id="39" name="TextBox 38">
                <a:extLst>
                  <a:ext uri="{FF2B5EF4-FFF2-40B4-BE49-F238E27FC236}">
                    <a16:creationId xmlns:a16="http://schemas.microsoft.com/office/drawing/2014/main" id="{633F958F-069A-D59F-771E-B42691BECACE}"/>
                  </a:ext>
                </a:extLst>
              </p:cNvPr>
              <p:cNvSpPr txBox="1">
                <a:spLocks noRot="1" noChangeAspect="1" noMove="1" noResize="1" noEditPoints="1" noAdjustHandles="1" noChangeArrowheads="1" noChangeShapeType="1" noTextEdit="1"/>
              </p:cNvSpPr>
              <p:nvPr/>
            </p:nvSpPr>
            <p:spPr>
              <a:xfrm>
                <a:off x="3544588" y="2356810"/>
                <a:ext cx="702885" cy="453137"/>
              </a:xfrm>
              <a:prstGeom prst="rect">
                <a:avLst/>
              </a:prstGeom>
              <a:blipFill>
                <a:blip r:embed="rId16"/>
                <a:stretch>
                  <a:fillRect b="-67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F52CB196-963F-14C4-BFD1-5A156CDF925D}"/>
                  </a:ext>
                </a:extLst>
              </p:cNvPr>
              <p:cNvSpPr txBox="1"/>
              <p:nvPr/>
            </p:nvSpPr>
            <p:spPr>
              <a:xfrm>
                <a:off x="3514583" y="3038908"/>
                <a:ext cx="702885"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2</m:t>
                      </m:r>
                      <m:r>
                        <a:rPr lang="en-US" sz="2400" b="0" i="1" baseline="-25000" dirty="0" smtClean="0">
                          <a:latin typeface="Cambria Math" panose="02040503050406030204" pitchFamily="18" charset="0"/>
                        </a:rPr>
                        <m:t>h</m:t>
                      </m:r>
                    </m:oMath>
                  </m:oMathPara>
                </a14:m>
                <a:endParaRPr lang="en-US" sz="2400" baseline="-25000" dirty="0"/>
              </a:p>
            </p:txBody>
          </p:sp>
        </mc:Choice>
        <mc:Fallback>
          <p:sp>
            <p:nvSpPr>
              <p:cNvPr id="40" name="TextBox 39">
                <a:extLst>
                  <a:ext uri="{FF2B5EF4-FFF2-40B4-BE49-F238E27FC236}">
                    <a16:creationId xmlns:a16="http://schemas.microsoft.com/office/drawing/2014/main" id="{F52CB196-963F-14C4-BFD1-5A156CDF925D}"/>
                  </a:ext>
                </a:extLst>
              </p:cNvPr>
              <p:cNvSpPr txBox="1">
                <a:spLocks noRot="1" noChangeAspect="1" noMove="1" noResize="1" noEditPoints="1" noAdjustHandles="1" noChangeArrowheads="1" noChangeShapeType="1" noTextEdit="1"/>
              </p:cNvSpPr>
              <p:nvPr/>
            </p:nvSpPr>
            <p:spPr>
              <a:xfrm>
                <a:off x="3514583" y="3038908"/>
                <a:ext cx="702885" cy="453137"/>
              </a:xfrm>
              <a:prstGeom prst="rect">
                <a:avLst/>
              </a:prstGeom>
              <a:blipFill>
                <a:blip r:embed="rId17"/>
                <a:stretch>
                  <a:fillRect b="-67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a:extLst>
                  <a:ext uri="{FF2B5EF4-FFF2-40B4-BE49-F238E27FC236}">
                    <a16:creationId xmlns:a16="http://schemas.microsoft.com/office/drawing/2014/main" id="{B39F1525-E9BF-82CE-3A9C-92CD792CBB07}"/>
                  </a:ext>
                </a:extLst>
              </p:cNvPr>
              <p:cNvSpPr txBox="1"/>
              <p:nvPr/>
            </p:nvSpPr>
            <p:spPr>
              <a:xfrm>
                <a:off x="5511973" y="2844475"/>
                <a:ext cx="714106" cy="45313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𝑤</m:t>
                      </m:r>
                      <m:r>
                        <a:rPr lang="en-US" sz="2400" b="0" i="1" baseline="-25000" dirty="0" smtClean="0">
                          <a:latin typeface="Cambria Math" panose="02040503050406030204" pitchFamily="18" charset="0"/>
                        </a:rPr>
                        <m:t>h𝑔</m:t>
                      </m:r>
                    </m:oMath>
                  </m:oMathPara>
                </a14:m>
                <a:endParaRPr lang="en-US" sz="2400" baseline="-25000" dirty="0"/>
              </a:p>
            </p:txBody>
          </p:sp>
        </mc:Choice>
        <mc:Fallback>
          <p:sp>
            <p:nvSpPr>
              <p:cNvPr id="41" name="TextBox 40">
                <a:extLst>
                  <a:ext uri="{FF2B5EF4-FFF2-40B4-BE49-F238E27FC236}">
                    <a16:creationId xmlns:a16="http://schemas.microsoft.com/office/drawing/2014/main" id="{B39F1525-E9BF-82CE-3A9C-92CD792CBB07}"/>
                  </a:ext>
                </a:extLst>
              </p:cNvPr>
              <p:cNvSpPr txBox="1">
                <a:spLocks noRot="1" noChangeAspect="1" noMove="1" noResize="1" noEditPoints="1" noAdjustHandles="1" noChangeArrowheads="1" noChangeShapeType="1" noTextEdit="1"/>
              </p:cNvSpPr>
              <p:nvPr/>
            </p:nvSpPr>
            <p:spPr>
              <a:xfrm>
                <a:off x="5511973" y="2844475"/>
                <a:ext cx="714106" cy="453137"/>
              </a:xfrm>
              <a:prstGeom prst="rect">
                <a:avLst/>
              </a:prstGeom>
              <a:blipFill>
                <a:blip r:embed="rId18"/>
                <a:stretch>
                  <a:fillRect b="-216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2B02BCF6-95EC-21F9-6C01-AEAC7B80F718}"/>
                  </a:ext>
                </a:extLst>
              </p:cNvPr>
              <p:cNvSpPr txBox="1"/>
              <p:nvPr/>
            </p:nvSpPr>
            <p:spPr>
              <a:xfrm>
                <a:off x="900519" y="5228211"/>
                <a:ext cx="5938998" cy="66761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m:t>
                          </m:r>
                          <m:r>
                            <m:rPr>
                              <m:sty m:val="p"/>
                            </m:rPr>
                            <a:rPr lang="en-US" b="0" i="1" smtClean="0">
                              <a:solidFill>
                                <a:schemeClr val="tx1"/>
                              </a:solidFill>
                              <a:latin typeface="Cambria Math" panose="02040503050406030204" pitchFamily="18" charset="0"/>
                              <a:ea typeface="Cambria Math" panose="02040503050406030204" pitchFamily="18" charset="0"/>
                            </a:rPr>
                            <m:t>E</m:t>
                          </m:r>
                        </m:num>
                        <m:den>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m:rPr>
                                  <m:sty m:val="p"/>
                                </m:rPr>
                                <a:rPr lang="en-US" b="0" i="1" smtClean="0">
                                  <a:solidFill>
                                    <a:schemeClr val="tx1"/>
                                  </a:solidFill>
                                  <a:latin typeface="Cambria Math" panose="02040503050406030204" pitchFamily="18" charset="0"/>
                                  <a:ea typeface="Cambria Math" panose="02040503050406030204" pitchFamily="18" charset="0"/>
                                </a:rPr>
                                <m:t>w</m:t>
                              </m:r>
                            </m:e>
                            <m:sub>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h</m:t>
                              </m:r>
                            </m:sub>
                          </m:sSub>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m:rPr>
                              <m:sty m:val="p"/>
                            </m:rPr>
                            <a:rPr lang="en-US" b="0" i="1" smtClean="0">
                              <a:solidFill>
                                <a:schemeClr val="tx1"/>
                              </a:solidFill>
                              <a:latin typeface="Cambria Math" panose="02040503050406030204" pitchFamily="18" charset="0"/>
                              <a:ea typeface="Cambria Math" panose="02040503050406030204" pitchFamily="18" charset="0"/>
                            </a:rPr>
                            <m:t>E</m:t>
                          </m:r>
                        </m:num>
                        <m:den>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𝑔</m:t>
                          </m:r>
                        </m:den>
                      </m:f>
                      <m:r>
                        <a:rPr lang="en-US" i="1">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𝑔</m:t>
                          </m:r>
                        </m:num>
                        <m:den>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𝑓</m:t>
                          </m:r>
                        </m:den>
                      </m:f>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panose="02040503050406030204" pitchFamily="18" charset="0"/>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h</m:t>
                          </m:r>
                        </m:num>
                        <m:den>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𝑤</m:t>
                              </m:r>
                            </m:e>
                            <m:sub>
                              <m:r>
                                <a:rPr lang="en-US" b="0" i="1" smtClean="0">
                                  <a:solidFill>
                                    <a:schemeClr val="tx1"/>
                                  </a:solidFill>
                                  <a:latin typeface="Cambria Math" panose="02040503050406030204" pitchFamily="18" charset="0"/>
                                  <a:ea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h</m:t>
                              </m:r>
                            </m:sub>
                          </m:sSub>
                        </m:den>
                      </m:f>
                      <m:r>
                        <a:rPr lang="en-US" b="0" i="1" smtClean="0">
                          <a:solidFill>
                            <a:schemeClr val="tx1"/>
                          </a:solidFill>
                          <a:latin typeface="Cambria Math" panose="02040503050406030204" pitchFamily="18" charset="0"/>
                          <a:ea typeface="Cambria Math" panose="02040503050406030204" pitchFamily="18" charset="0"/>
                        </a:rPr>
                        <m:t>=2 </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𝑔</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𝑥</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𝑦</m:t>
                          </m:r>
                        </m:e>
                      </m:d>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&gt;0)</m:t>
                          </m:r>
                          <m:r>
                            <a:rPr lang="en-US" b="0" i="1" smtClean="0">
                              <a:solidFill>
                                <a:schemeClr val="tx1"/>
                              </a:solidFill>
                              <a:latin typeface="Cambria Math" panose="02040503050406030204" pitchFamily="18" charset="0"/>
                              <a:ea typeface="Cambria Math" panose="02040503050406030204" pitchFamily="18" charset="0"/>
                            </a:rPr>
                            <m:t>𝑤</m:t>
                          </m:r>
                        </m:e>
                        <m:sub>
                          <m:r>
                            <a:rPr lang="en-US" b="0" i="1" smtClean="0">
                              <a:solidFill>
                                <a:schemeClr val="tx1"/>
                              </a:solidFill>
                              <a:latin typeface="Cambria Math" panose="02040503050406030204" pitchFamily="18" charset="0"/>
                              <a:ea typeface="Cambria Math" panose="02040503050406030204" pitchFamily="18" charset="0"/>
                            </a:rPr>
                            <m:t>h𝑔</m:t>
                          </m:r>
                        </m:sub>
                      </m:sSub>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𝑥</m:t>
                          </m:r>
                        </m:e>
                        <m:sub>
                          <m:r>
                            <a:rPr lang="en-US" b="0" i="1" smtClean="0">
                              <a:solidFill>
                                <a:schemeClr val="tx1"/>
                              </a:solidFill>
                              <a:latin typeface="Cambria Math" panose="02040503050406030204" pitchFamily="18" charset="0"/>
                              <a:ea typeface="Cambria Math" panose="02040503050406030204" pitchFamily="18" charset="0"/>
                            </a:rPr>
                            <m:t>1</m:t>
                          </m:r>
                        </m:sub>
                      </m:sSub>
                    </m:oMath>
                  </m:oMathPara>
                </a14:m>
                <a:endParaRPr lang="en-US" dirty="0">
                  <a:solidFill>
                    <a:schemeClr val="tx1"/>
                  </a:solidFill>
                  <a:latin typeface="Cambria Math" panose="02040503050406030204" pitchFamily="18" charset="0"/>
                  <a:ea typeface="Cambria Math" panose="02040503050406030204" pitchFamily="18" charset="0"/>
                </a:endParaRPr>
              </a:p>
            </p:txBody>
          </p:sp>
        </mc:Choice>
        <mc:Fallback>
          <p:sp>
            <p:nvSpPr>
              <p:cNvPr id="43" name="TextBox 42">
                <a:extLst>
                  <a:ext uri="{FF2B5EF4-FFF2-40B4-BE49-F238E27FC236}">
                    <a16:creationId xmlns:a16="http://schemas.microsoft.com/office/drawing/2014/main" id="{2B02BCF6-95EC-21F9-6C01-AEAC7B80F718}"/>
                  </a:ext>
                </a:extLst>
              </p:cNvPr>
              <p:cNvSpPr txBox="1">
                <a:spLocks noRot="1" noChangeAspect="1" noMove="1" noResize="1" noEditPoints="1" noAdjustHandles="1" noChangeArrowheads="1" noChangeShapeType="1" noTextEdit="1"/>
              </p:cNvSpPr>
              <p:nvPr/>
            </p:nvSpPr>
            <p:spPr>
              <a:xfrm>
                <a:off x="900519" y="5228211"/>
                <a:ext cx="5938998" cy="66761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1EDA8422-F0F4-5C48-ED40-F33AE47429FE}"/>
                  </a:ext>
                </a:extLst>
              </p:cNvPr>
              <p:cNvSpPr txBox="1"/>
              <p:nvPr/>
            </p:nvSpPr>
            <p:spPr>
              <a:xfrm>
                <a:off x="892407" y="6114669"/>
                <a:ext cx="5838393" cy="66761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sty m:val="p"/>
                                </m:rPr>
                                <a:rPr lang="en-US" b="0" i="1" smtClean="0">
                                  <a:solidFill>
                                    <a:schemeClr val="tx1"/>
                                  </a:solidFill>
                                  <a:latin typeface="Cambria Math" panose="02040503050406030204" pitchFamily="18" charset="0"/>
                                </a:rPr>
                                <m:t>w</m:t>
                              </m:r>
                            </m:e>
                            <m:sub>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h</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den>
                      </m:f>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𝑔</m:t>
                          </m:r>
                        </m:num>
                        <m:den>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h</m:t>
                          </m:r>
                        </m:den>
                      </m:f>
                      <m:r>
                        <a:rPr lang="en-US" b="0" i="1" smtClean="0">
                          <a:solidFill>
                            <a:schemeClr val="tx1"/>
                          </a:solidFill>
                          <a:latin typeface="Cambria Math" panose="02040503050406030204" pitchFamily="18" charset="0"/>
                        </a:rPr>
                        <m:t>⋅</m:t>
                      </m:r>
                      <m:f>
                        <m:fPr>
                          <m:ctrlPr>
                            <a:rPr lang="en-US" b="0"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h</m:t>
                          </m:r>
                        </m:num>
                        <m:den>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h</m:t>
                              </m:r>
                            </m:sub>
                          </m:sSub>
                        </m:den>
                      </m:f>
                      <m:r>
                        <a:rPr lang="en-US" b="0" i="1" smtClean="0">
                          <a:solidFill>
                            <a:schemeClr val="tx1"/>
                          </a:solidFill>
                          <a:latin typeface="Cambria Math" panose="02040503050406030204" pitchFamily="18" charset="0"/>
                        </a:rPr>
                        <m:t>=2 </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e>
                      </m:d>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h𝑔</m:t>
                          </m:r>
                        </m:sub>
                      </m:sSub>
                      <m:sSub>
                        <m:sSubPr>
                          <m:ctrlPr>
                            <a:rPr lang="en-US" b="0" i="1" smtClean="0">
                              <a:solidFill>
                                <a:schemeClr val="tx1"/>
                              </a:solidFill>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&gt;0)</m:t>
                          </m:r>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p:sp>
            <p:nvSpPr>
              <p:cNvPr id="44" name="TextBox 43">
                <a:extLst>
                  <a:ext uri="{FF2B5EF4-FFF2-40B4-BE49-F238E27FC236}">
                    <a16:creationId xmlns:a16="http://schemas.microsoft.com/office/drawing/2014/main" id="{1EDA8422-F0F4-5C48-ED40-F33AE47429FE}"/>
                  </a:ext>
                </a:extLst>
              </p:cNvPr>
              <p:cNvSpPr txBox="1">
                <a:spLocks noRot="1" noChangeAspect="1" noMove="1" noResize="1" noEditPoints="1" noAdjustHandles="1" noChangeArrowheads="1" noChangeShapeType="1" noTextEdit="1"/>
              </p:cNvSpPr>
              <p:nvPr/>
            </p:nvSpPr>
            <p:spPr>
              <a:xfrm>
                <a:off x="892407" y="6114669"/>
                <a:ext cx="5838393" cy="66761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CC41D25-0821-2302-5D28-D94583F75AD8}"/>
                  </a:ext>
                </a:extLst>
              </p:cNvPr>
              <p:cNvSpPr txBox="1"/>
              <p:nvPr/>
            </p:nvSpPr>
            <p:spPr>
              <a:xfrm>
                <a:off x="7356779" y="4435818"/>
                <a:ext cx="4313360" cy="69743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sty m:val="p"/>
                                </m:rPr>
                                <a:rPr lang="en-US" b="0" i="1" smtClean="0">
                                  <a:solidFill>
                                    <a:schemeClr val="tx1"/>
                                  </a:solidFill>
                                  <a:latin typeface="Cambria Math" panose="02040503050406030204" pitchFamily="18" charset="0"/>
                                </a:rPr>
                                <m:t>w</m:t>
                              </m:r>
                            </m:e>
                            <m:sub>
                              <m:r>
                                <a:rPr lang="en-US" b="0" i="1" smtClean="0">
                                  <a:solidFill>
                                    <a:schemeClr val="tx1"/>
                                  </a:solidFill>
                                  <a:latin typeface="Cambria Math" panose="02040503050406030204" pitchFamily="18" charset="0"/>
                                </a:rPr>
                                <m:t>𝑓𝑔</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den>
                      </m:f>
                      <m:r>
                        <a:rPr lang="en-US" i="1">
                          <a:solidFill>
                            <a:schemeClr val="tx1"/>
                          </a:solidFill>
                          <a:latin typeface="Cambria Math" panose="02040503050406030204" pitchFamily="18" charset="0"/>
                        </a:rPr>
                        <m:t>⋅</m:t>
                      </m:r>
                      <m:f>
                        <m:fPr>
                          <m:ctrlPr>
                            <a:rPr lang="en-US" b="0"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num>
                        <m:den>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𝑓𝑔</m:t>
                              </m:r>
                            </m:sub>
                          </m:sSub>
                        </m:den>
                      </m:f>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𝑓</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p:sp>
            <p:nvSpPr>
              <p:cNvPr id="15" name="TextBox 14">
                <a:extLst>
                  <a:ext uri="{FF2B5EF4-FFF2-40B4-BE49-F238E27FC236}">
                    <a16:creationId xmlns:a16="http://schemas.microsoft.com/office/drawing/2014/main" id="{3CC41D25-0821-2302-5D28-D94583F75AD8}"/>
                  </a:ext>
                </a:extLst>
              </p:cNvPr>
              <p:cNvSpPr txBox="1">
                <a:spLocks noRot="1" noChangeAspect="1" noMove="1" noResize="1" noEditPoints="1" noAdjustHandles="1" noChangeArrowheads="1" noChangeShapeType="1" noTextEdit="1"/>
              </p:cNvSpPr>
              <p:nvPr/>
            </p:nvSpPr>
            <p:spPr>
              <a:xfrm>
                <a:off x="7356779" y="4435818"/>
                <a:ext cx="4313360" cy="69743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48B0F16E-EF00-B941-C9E8-FF2EE35E942C}"/>
                  </a:ext>
                </a:extLst>
              </p:cNvPr>
              <p:cNvSpPr txBox="1"/>
              <p:nvPr/>
            </p:nvSpPr>
            <p:spPr>
              <a:xfrm>
                <a:off x="7323649" y="5512265"/>
                <a:ext cx="4218206" cy="69743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m:rPr>
                                  <m:sty m:val="p"/>
                                </m:rPr>
                                <a:rPr lang="en-US" b="0" i="1" smtClean="0">
                                  <a:solidFill>
                                    <a:schemeClr val="tx1"/>
                                  </a:solidFill>
                                  <a:latin typeface="Cambria Math" panose="02040503050406030204" pitchFamily="18" charset="0"/>
                                </a:rPr>
                                <m:t>w</m:t>
                              </m:r>
                            </m:e>
                            <m:sub>
                              <m:r>
                                <a:rPr lang="en-US" b="0" i="1" smtClean="0">
                                  <a:solidFill>
                                    <a:schemeClr val="tx1"/>
                                  </a:solidFill>
                                  <a:latin typeface="Cambria Math" panose="02040503050406030204" pitchFamily="18" charset="0"/>
                                </a:rPr>
                                <m:t>h𝑔</m:t>
                              </m:r>
                            </m:sub>
                          </m:sSub>
                        </m:den>
                      </m:f>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m:rPr>
                              <m:sty m:val="p"/>
                            </m:rPr>
                            <a:rPr lang="en-US" b="0" i="1" smtClean="0">
                              <a:solidFill>
                                <a:schemeClr val="tx1"/>
                              </a:solidFill>
                              <a:latin typeface="Cambria Math" panose="02040503050406030204" pitchFamily="18" charset="0"/>
                            </a:rPr>
                            <m:t>E</m:t>
                          </m:r>
                        </m:num>
                        <m:den>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den>
                      </m:f>
                      <m:r>
                        <a:rPr lang="en-US" i="1">
                          <a:solidFill>
                            <a:schemeClr val="tx1"/>
                          </a:solidFill>
                          <a:latin typeface="Cambria Math" panose="02040503050406030204" pitchFamily="18" charset="0"/>
                        </a:rPr>
                        <m:t>⋅</m:t>
                      </m:r>
                      <m:f>
                        <m:fPr>
                          <m:ctrlPr>
                            <a:rPr lang="en-US" b="0"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𝑔</m:t>
                          </m:r>
                        </m:num>
                        <m:den>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h𝑔</m:t>
                              </m:r>
                            </m:sub>
                          </m:sSub>
                        </m:den>
                      </m:f>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h</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𝑔</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𝑥</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𝑦</m:t>
                      </m:r>
                      <m:r>
                        <a:rPr lang="en-US" b="0" i="1" smtClean="0">
                          <a:solidFill>
                            <a:schemeClr val="tx1"/>
                          </a:solidFill>
                          <a:latin typeface="Cambria Math" panose="02040503050406030204" pitchFamily="18" charset="0"/>
                        </a:rPr>
                        <m:t>)</m:t>
                      </m:r>
                    </m:oMath>
                  </m:oMathPara>
                </a14:m>
                <a:endParaRPr lang="en-US" dirty="0">
                  <a:solidFill>
                    <a:schemeClr val="tx1"/>
                  </a:solidFill>
                </a:endParaRPr>
              </a:p>
            </p:txBody>
          </p:sp>
        </mc:Choice>
        <mc:Fallback>
          <p:sp>
            <p:nvSpPr>
              <p:cNvPr id="24" name="TextBox 23">
                <a:extLst>
                  <a:ext uri="{FF2B5EF4-FFF2-40B4-BE49-F238E27FC236}">
                    <a16:creationId xmlns:a16="http://schemas.microsoft.com/office/drawing/2014/main" id="{48B0F16E-EF00-B941-C9E8-FF2EE35E942C}"/>
                  </a:ext>
                </a:extLst>
              </p:cNvPr>
              <p:cNvSpPr txBox="1">
                <a:spLocks noRot="1" noChangeAspect="1" noMove="1" noResize="1" noEditPoints="1" noAdjustHandles="1" noChangeArrowheads="1" noChangeShapeType="1" noTextEdit="1"/>
              </p:cNvSpPr>
              <p:nvPr/>
            </p:nvSpPr>
            <p:spPr>
              <a:xfrm>
                <a:off x="7323649" y="5512265"/>
                <a:ext cx="4218206" cy="697435"/>
              </a:xfrm>
              <a:prstGeom prst="rect">
                <a:avLst/>
              </a:prstGeom>
              <a:blipFill>
                <a:blip r:embed="rId22"/>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580AD097-438C-8737-F140-140FCDE0D14B}"/>
              </a:ext>
            </a:extLst>
          </p:cNvPr>
          <p:cNvSpPr/>
          <p:nvPr/>
        </p:nvSpPr>
        <p:spPr>
          <a:xfrm>
            <a:off x="1752600" y="3706215"/>
            <a:ext cx="533400" cy="33041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287CAC2-6F99-4C7F-9CE5-AD8010C0222B}"/>
              </a:ext>
            </a:extLst>
          </p:cNvPr>
          <p:cNvSpPr/>
          <p:nvPr/>
        </p:nvSpPr>
        <p:spPr>
          <a:xfrm>
            <a:off x="2178022" y="3553816"/>
            <a:ext cx="533400" cy="16743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BB7A391-36BA-1275-60C6-25E4DF2E8ACD}"/>
              </a:ext>
            </a:extLst>
          </p:cNvPr>
          <p:cNvSpPr/>
          <p:nvPr/>
        </p:nvSpPr>
        <p:spPr>
          <a:xfrm>
            <a:off x="2209800" y="5228210"/>
            <a:ext cx="533400" cy="16743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BF6C958-C806-CDB9-B758-B1A67290A565}"/>
              </a:ext>
            </a:extLst>
          </p:cNvPr>
          <p:cNvSpPr txBox="1"/>
          <p:nvPr/>
        </p:nvSpPr>
        <p:spPr>
          <a:xfrm>
            <a:off x="3095069" y="4719658"/>
            <a:ext cx="3771380" cy="1200329"/>
          </a:xfrm>
          <a:prstGeom prst="rect">
            <a:avLst/>
          </a:prstGeom>
          <a:solidFill>
            <a:schemeClr val="bg1"/>
          </a:solidFill>
          <a:ln w="19050">
            <a:solidFill>
              <a:srgbClr val="FF0000"/>
            </a:solidFill>
          </a:ln>
        </p:spPr>
        <p:txBody>
          <a:bodyPr wrap="square" rtlCol="0">
            <a:spAutoFit/>
          </a:bodyPr>
          <a:lstStyle/>
          <a:p>
            <a:r>
              <a:rPr lang="en-US" sz="2400" dirty="0"/>
              <a:t>Shared computation.  Use dynamic program for efficiency</a:t>
            </a:r>
          </a:p>
        </p:txBody>
      </p:sp>
    </p:spTree>
    <p:extLst>
      <p:ext uri="{BB962C8B-B14F-4D97-AF65-F5344CB8AC3E}">
        <p14:creationId xmlns:p14="http://schemas.microsoft.com/office/powerpoint/2010/main" val="10669293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Back-propagation: network example</a:t>
            </a:r>
          </a:p>
        </p:txBody>
      </p:sp>
      <p:sp>
        <p:nvSpPr>
          <p:cNvPr id="3" name="Content Placeholder 2">
            <a:extLst>
              <a:ext uri="{FF2B5EF4-FFF2-40B4-BE49-F238E27FC236}">
                <a16:creationId xmlns:a16="http://schemas.microsoft.com/office/drawing/2014/main" id="{264F1FF0-5513-601B-8CB5-2E52739E694F}"/>
              </a:ext>
            </a:extLst>
          </p:cNvPr>
          <p:cNvSpPr>
            <a:spLocks noGrp="1"/>
          </p:cNvSpPr>
          <p:nvPr>
            <p:ph idx="1"/>
          </p:nvPr>
        </p:nvSpPr>
        <p:spPr>
          <a:xfrm>
            <a:off x="4419600" y="1154185"/>
            <a:ext cx="6477000" cy="1676400"/>
          </a:xfrm>
        </p:spPr>
        <p:txBody>
          <a:bodyPr>
            <a:normAutofit fontScale="62500" lnSpcReduction="20000"/>
          </a:bodyPr>
          <a:lstStyle/>
          <a:p>
            <a:pPr marL="0" indent="0">
              <a:buNone/>
            </a:pPr>
            <a:r>
              <a:rPr lang="en-US" dirty="0"/>
              <a:t>Consider this simple network</a:t>
            </a:r>
          </a:p>
          <a:p>
            <a:pPr>
              <a:buFont typeface="Arial" panose="020B0604020202020204" pitchFamily="34" charset="0"/>
              <a:buChar char="•"/>
            </a:pPr>
            <a:r>
              <a:rPr lang="en-US" dirty="0"/>
              <a:t>Two inputs</a:t>
            </a:r>
          </a:p>
          <a:p>
            <a:pPr>
              <a:buFont typeface="Arial" panose="020B0604020202020204" pitchFamily="34" charset="0"/>
              <a:buChar char="•"/>
            </a:pPr>
            <a:r>
              <a:rPr lang="en-US" dirty="0"/>
              <a:t>Two nodes in hidden layer</a:t>
            </a:r>
          </a:p>
          <a:p>
            <a:pPr>
              <a:buFont typeface="Arial" panose="020B0604020202020204" pitchFamily="34" charset="0"/>
              <a:buChar char="•"/>
            </a:pPr>
            <a:r>
              <a:rPr lang="en-US" dirty="0"/>
              <a:t>One output</a:t>
            </a:r>
          </a:p>
          <a:p>
            <a:pPr>
              <a:buFont typeface="Arial" panose="020B0604020202020204" pitchFamily="34" charset="0"/>
              <a:buChar char="•"/>
            </a:pPr>
            <a:r>
              <a:rPr lang="en-US" dirty="0"/>
              <a:t>For now, linear activation</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sp>
        <p:nvSpPr>
          <p:cNvPr id="8" name="TextBox 7">
            <a:extLst>
              <a:ext uri="{FF2B5EF4-FFF2-40B4-BE49-F238E27FC236}">
                <a16:creationId xmlns:a16="http://schemas.microsoft.com/office/drawing/2014/main" id="{BBF89E83-2AE8-91C3-B6C5-DF47AA26C3BB}"/>
              </a:ext>
            </a:extLst>
          </p:cNvPr>
          <p:cNvSpPr txBox="1"/>
          <p:nvPr/>
        </p:nvSpPr>
        <p:spPr>
          <a:xfrm>
            <a:off x="6934200" y="4027416"/>
            <a:ext cx="4480714" cy="369332"/>
          </a:xfrm>
          <a:prstGeom prst="rect">
            <a:avLst/>
          </a:prstGeom>
          <a:noFill/>
        </p:spPr>
        <p:txBody>
          <a:bodyPr wrap="none" rtlCol="0">
            <a:spAutoFit/>
          </a:bodyPr>
          <a:lstStyle/>
          <a:p>
            <a:r>
              <a:rPr lang="en-US" dirty="0"/>
              <a:t>Output is a weighted sum of middle nodes</a:t>
            </a:r>
          </a:p>
        </p:txBody>
      </p:sp>
      <p:sp>
        <p:nvSpPr>
          <p:cNvPr id="9" name="TextBox 8">
            <a:extLst>
              <a:ext uri="{FF2B5EF4-FFF2-40B4-BE49-F238E27FC236}">
                <a16:creationId xmlns:a16="http://schemas.microsoft.com/office/drawing/2014/main" id="{344355AA-C70E-6403-5B70-D3092E20ACBB}"/>
              </a:ext>
            </a:extLst>
          </p:cNvPr>
          <p:cNvSpPr txBox="1"/>
          <p:nvPr/>
        </p:nvSpPr>
        <p:spPr>
          <a:xfrm>
            <a:off x="6705600" y="5237829"/>
            <a:ext cx="4878259" cy="369332"/>
          </a:xfrm>
          <a:prstGeom prst="rect">
            <a:avLst/>
          </a:prstGeom>
          <a:noFill/>
        </p:spPr>
        <p:txBody>
          <a:bodyPr wrap="none" rtlCol="0">
            <a:spAutoFit/>
          </a:bodyPr>
          <a:lstStyle/>
          <a:p>
            <a:r>
              <a:rPr lang="en-US" dirty="0"/>
              <a:t>Each middle node is a weighted sum of inputs</a:t>
            </a:r>
          </a:p>
        </p:txBody>
      </p:sp>
      <p:sp>
        <p:nvSpPr>
          <p:cNvPr id="10" name="TextBox 9">
            <a:extLst>
              <a:ext uri="{FF2B5EF4-FFF2-40B4-BE49-F238E27FC236}">
                <a16:creationId xmlns:a16="http://schemas.microsoft.com/office/drawing/2014/main" id="{F04D9EF3-C409-BB5A-326D-7565E1ADBE9D}"/>
              </a:ext>
            </a:extLst>
          </p:cNvPr>
          <p:cNvSpPr txBox="1"/>
          <p:nvPr/>
        </p:nvSpPr>
        <p:spPr>
          <a:xfrm>
            <a:off x="7391400" y="6020911"/>
            <a:ext cx="3249608" cy="369332"/>
          </a:xfrm>
          <a:prstGeom prst="rect">
            <a:avLst/>
          </a:prstGeom>
          <a:noFill/>
        </p:spPr>
        <p:txBody>
          <a:bodyPr wrap="none" rtlCol="0">
            <a:spAutoFit/>
          </a:bodyPr>
          <a:lstStyle/>
          <a:p>
            <a:r>
              <a:rPr lang="en-US" dirty="0"/>
              <a:t>Error function is squared error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FCB7941-F76D-7574-4BD4-71B375273AD7}"/>
                  </a:ext>
                </a:extLst>
              </p:cNvPr>
              <p:cNvSpPr txBox="1"/>
              <p:nvPr/>
            </p:nvSpPr>
            <p:spPr>
              <a:xfrm>
                <a:off x="-457200" y="3779404"/>
                <a:ext cx="6477000" cy="9172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5</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5</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4</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e>
                      </m:d>
                    </m:oMath>
                  </m:oMathPara>
                </a14:m>
                <a:endParaRPr lang="en-US" sz="2800" b="0" dirty="0"/>
              </a:p>
              <a:p>
                <a14:m>
                  <m:oMath xmlns:m="http://schemas.openxmlformats.org/officeDocument/2006/math">
                    <m:r>
                      <a:rPr lang="en-US" sz="2800" b="0" i="1" dirty="0" smtClean="0">
                        <a:latin typeface="Cambria Math" panose="02040503050406030204" pitchFamily="18" charset="0"/>
                      </a:rPr>
                      <m:t>                              </m:t>
                    </m:r>
                    <m:r>
                      <a:rPr lang="en-US" sz="280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35</m:t>
                        </m:r>
                      </m:sub>
                    </m:sSub>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𝑓</m:t>
                        </m:r>
                      </m:e>
                      <m:sub>
                        <m:r>
                          <a:rPr lang="en-US" sz="2800" b="0" i="1" dirty="0" smtClean="0">
                            <a:latin typeface="Cambria Math" panose="02040503050406030204" pitchFamily="18" charset="0"/>
                          </a:rPr>
                          <m:t>3</m:t>
                        </m:r>
                      </m:sub>
                    </m:sSub>
                    <m:d>
                      <m:dPr>
                        <m:ctrlPr>
                          <a:rPr lang="en-US" sz="2800" b="0" i="1" dirty="0" smtClean="0">
                            <a:latin typeface="Cambria Math" panose="02040503050406030204" pitchFamily="18" charset="0"/>
                          </a:rPr>
                        </m:ctrlPr>
                      </m:dPr>
                      <m:e>
                        <m:r>
                          <a:rPr lang="en-US" sz="2800" b="0" i="1" dirty="0" smtClean="0">
                            <a:latin typeface="Cambria Math" panose="02040503050406030204" pitchFamily="18" charset="0"/>
                          </a:rPr>
                          <m:t>𝑥</m:t>
                        </m:r>
                      </m:e>
                    </m:d>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𝑤</m:t>
                        </m:r>
                      </m:e>
                      <m:sub>
                        <m:r>
                          <a:rPr lang="en-US" sz="2800" b="0" i="1" dirty="0" smtClean="0">
                            <a:latin typeface="Cambria Math" panose="02040503050406030204" pitchFamily="18" charset="0"/>
                          </a:rPr>
                          <m:t>45</m:t>
                        </m:r>
                      </m:sub>
                    </m:sSub>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𝑓</m:t>
                        </m:r>
                      </m:e>
                      <m:sub>
                        <m:r>
                          <a:rPr lang="en-US" sz="2800" b="0" i="1" dirty="0" smtClean="0">
                            <a:latin typeface="Cambria Math" panose="02040503050406030204" pitchFamily="18" charset="0"/>
                          </a:rPr>
                          <m:t>4</m:t>
                        </m:r>
                      </m:sub>
                    </m:sSub>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oMath>
                </a14:m>
                <a:r>
                  <a:rPr lang="en-US" sz="2800" dirty="0"/>
                  <a:t> </a:t>
                </a:r>
              </a:p>
            </p:txBody>
          </p:sp>
        </mc:Choice>
        <mc:Fallback xmlns="">
          <p:sp>
            <p:nvSpPr>
              <p:cNvPr id="4" name="TextBox 3">
                <a:extLst>
                  <a:ext uri="{FF2B5EF4-FFF2-40B4-BE49-F238E27FC236}">
                    <a16:creationId xmlns:a16="http://schemas.microsoft.com/office/drawing/2014/main" id="{DFCB7941-F76D-7574-4BD4-71B375273AD7}"/>
                  </a:ext>
                </a:extLst>
              </p:cNvPr>
              <p:cNvSpPr txBox="1">
                <a:spLocks noRot="1" noChangeAspect="1" noMove="1" noResize="1" noEditPoints="1" noAdjustHandles="1" noChangeArrowheads="1" noChangeShapeType="1" noTextEdit="1"/>
              </p:cNvSpPr>
              <p:nvPr/>
            </p:nvSpPr>
            <p:spPr>
              <a:xfrm>
                <a:off x="-457200" y="3779404"/>
                <a:ext cx="6477000" cy="9172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5C7FA1E-ACFA-5A2E-27CE-99D62625F730}"/>
                  </a:ext>
                </a:extLst>
              </p:cNvPr>
              <p:cNvSpPr txBox="1"/>
              <p:nvPr/>
            </p:nvSpPr>
            <p:spPr>
              <a:xfrm>
                <a:off x="685800" y="5228955"/>
                <a:ext cx="4191000" cy="12926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13</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23</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𝐸</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5</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𝑦</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5</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𝑦</m:t>
                              </m:r>
                            </m:e>
                          </m:d>
                        </m:e>
                        <m:sup>
                          <m:r>
                            <a:rPr lang="en-US" sz="2800" b="0" i="1" smtClean="0">
                              <a:latin typeface="Cambria Math" panose="02040503050406030204" pitchFamily="18" charset="0"/>
                            </a:rPr>
                            <m:t>2</m:t>
                          </m:r>
                        </m:sup>
                      </m:sSup>
                    </m:oMath>
                  </m:oMathPara>
                </a14:m>
                <a:endParaRPr lang="en-US" sz="2800" dirty="0"/>
              </a:p>
            </p:txBody>
          </p:sp>
        </mc:Choice>
        <mc:Fallback xmlns="">
          <p:sp>
            <p:nvSpPr>
              <p:cNvPr id="6" name="TextBox 5">
                <a:extLst>
                  <a:ext uri="{FF2B5EF4-FFF2-40B4-BE49-F238E27FC236}">
                    <a16:creationId xmlns:a16="http://schemas.microsoft.com/office/drawing/2014/main" id="{05C7FA1E-ACFA-5A2E-27CE-99D62625F730}"/>
                  </a:ext>
                </a:extLst>
              </p:cNvPr>
              <p:cNvSpPr txBox="1">
                <a:spLocks noRot="1" noChangeAspect="1" noMove="1" noResize="1" noEditPoints="1" noAdjustHandles="1" noChangeArrowheads="1" noChangeShapeType="1" noTextEdit="1"/>
              </p:cNvSpPr>
              <p:nvPr/>
            </p:nvSpPr>
            <p:spPr>
              <a:xfrm>
                <a:off x="685800" y="5228955"/>
                <a:ext cx="4191000" cy="129266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9183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Back-propagation: output weights</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grpSp>
        <p:nvGrpSpPr>
          <p:cNvPr id="13" name="Group 12">
            <a:extLst>
              <a:ext uri="{FF2B5EF4-FFF2-40B4-BE49-F238E27FC236}">
                <a16:creationId xmlns:a16="http://schemas.microsoft.com/office/drawing/2014/main" id="{BA8FB474-8D2E-3527-398E-8BD583492C73}"/>
              </a:ext>
            </a:extLst>
          </p:cNvPr>
          <p:cNvGrpSpPr/>
          <p:nvPr/>
        </p:nvGrpSpPr>
        <p:grpSpPr>
          <a:xfrm>
            <a:off x="304800" y="4267200"/>
            <a:ext cx="7516536" cy="2038525"/>
            <a:chOff x="1676400" y="3429000"/>
            <a:chExt cx="7516536" cy="2038525"/>
          </a:xfrm>
        </p:grpSpPr>
        <p:pic>
          <p:nvPicPr>
            <p:cNvPr id="11" name="Picture 10">
              <a:extLst>
                <a:ext uri="{FF2B5EF4-FFF2-40B4-BE49-F238E27FC236}">
                  <a16:creationId xmlns:a16="http://schemas.microsoft.com/office/drawing/2014/main" id="{E4A818CA-1E4F-8E9D-1923-A2652412E616}"/>
                </a:ext>
              </a:extLst>
            </p:cNvPr>
            <p:cNvPicPr>
              <a:picLocks noChangeAspect="1"/>
            </p:cNvPicPr>
            <p:nvPr/>
          </p:nvPicPr>
          <p:blipFill>
            <a:blip r:embed="rId3"/>
            <a:stretch>
              <a:fillRect/>
            </a:stretch>
          </p:blipFill>
          <p:spPr>
            <a:xfrm>
              <a:off x="1676400" y="3429000"/>
              <a:ext cx="7516536" cy="2038525"/>
            </a:xfrm>
            <a:prstGeom prst="rect">
              <a:avLst/>
            </a:prstGeom>
          </p:spPr>
        </p:pic>
        <p:sp>
          <p:nvSpPr>
            <p:cNvPr id="12" name="Rectangle 11">
              <a:extLst>
                <a:ext uri="{FF2B5EF4-FFF2-40B4-BE49-F238E27FC236}">
                  <a16:creationId xmlns:a16="http://schemas.microsoft.com/office/drawing/2014/main" id="{F1943A93-CBD8-8277-C287-C4CD0B5CF66F}"/>
                </a:ext>
              </a:extLst>
            </p:cNvPr>
            <p:cNvSpPr/>
            <p:nvPr/>
          </p:nvSpPr>
          <p:spPr>
            <a:xfrm>
              <a:off x="4876800" y="3429000"/>
              <a:ext cx="4217158"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D0A04455-7C40-FF9F-990D-ED82A18479F5}"/>
              </a:ext>
            </a:extLst>
          </p:cNvPr>
          <p:cNvPicPr>
            <a:picLocks noChangeAspect="1"/>
          </p:cNvPicPr>
          <p:nvPr/>
        </p:nvPicPr>
        <p:blipFill>
          <a:blip r:embed="rId4"/>
          <a:stretch>
            <a:fillRect/>
          </a:stretch>
        </p:blipFill>
        <p:spPr>
          <a:xfrm>
            <a:off x="8446336" y="1195373"/>
            <a:ext cx="3154261" cy="198819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5F0813-3571-AD80-2BA1-C64CE736E4BD}"/>
                  </a:ext>
                </a:extLst>
              </p:cNvPr>
              <p:cNvSpPr txBox="1"/>
              <p:nvPr/>
            </p:nvSpPr>
            <p:spPr>
              <a:xfrm>
                <a:off x="8005509" y="4640131"/>
                <a:ext cx="3402842" cy="646331"/>
              </a:xfrm>
              <a:prstGeom prst="rect">
                <a:avLst/>
              </a:prstGeom>
              <a:noFill/>
            </p:spPr>
            <p:txBody>
              <a:bodyPr wrap="square" rtlCol="0">
                <a:spAutoFit/>
              </a:bodyPr>
              <a:lstStyle/>
              <a:p>
                <a:r>
                  <a:rPr lang="en-US" dirty="0"/>
                  <a:t>Apply chain rule to solve for error gradient </a:t>
                </a:r>
                <a:r>
                  <a:rPr lang="en-US" dirty="0" err="1"/>
                  <a:t>wrt</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35</m:t>
                        </m:r>
                      </m:sub>
                    </m:sSub>
                  </m:oMath>
                </a14:m>
                <a:endParaRPr lang="en-US" dirty="0"/>
              </a:p>
            </p:txBody>
          </p:sp>
        </mc:Choice>
        <mc:Fallback xmlns="">
          <p:sp>
            <p:nvSpPr>
              <p:cNvPr id="16" name="TextBox 15">
                <a:extLst>
                  <a:ext uri="{FF2B5EF4-FFF2-40B4-BE49-F238E27FC236}">
                    <a16:creationId xmlns:a16="http://schemas.microsoft.com/office/drawing/2014/main" id="{7C5F0813-3571-AD80-2BA1-C64CE736E4BD}"/>
                  </a:ext>
                </a:extLst>
              </p:cNvPr>
              <p:cNvSpPr txBox="1">
                <a:spLocks noRot="1" noChangeAspect="1" noMove="1" noResize="1" noEditPoints="1" noAdjustHandles="1" noChangeArrowheads="1" noChangeShapeType="1" noTextEdit="1"/>
              </p:cNvSpPr>
              <p:nvPr/>
            </p:nvSpPr>
            <p:spPr>
              <a:xfrm>
                <a:off x="8005509" y="4640131"/>
                <a:ext cx="3402842" cy="646331"/>
              </a:xfrm>
              <a:prstGeom prst="rect">
                <a:avLst/>
              </a:prstGeom>
              <a:blipFill>
                <a:blip r:embed="rId6"/>
                <a:stretch>
                  <a:fillRect l="-1434" t="-4717" b="-1415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E02A5818-E3F3-199A-5F06-2D7D6F0819BF}"/>
              </a:ext>
            </a:extLst>
          </p:cNvPr>
          <p:cNvSpPr txBox="1"/>
          <p:nvPr/>
        </p:nvSpPr>
        <p:spPr>
          <a:xfrm>
            <a:off x="7966841" y="5659394"/>
            <a:ext cx="3402842" cy="646331"/>
          </a:xfrm>
          <a:prstGeom prst="rect">
            <a:avLst/>
          </a:prstGeom>
          <a:noFill/>
        </p:spPr>
        <p:txBody>
          <a:bodyPr wrap="square" rtlCol="0">
            <a:spAutoFit/>
          </a:bodyPr>
          <a:lstStyle/>
          <a:p>
            <a:r>
              <a:rPr lang="en-US" dirty="0"/>
              <a:t>Take step in negative gradient direction</a:t>
            </a:r>
          </a:p>
        </p:txBody>
      </p:sp>
      <p:cxnSp>
        <p:nvCxnSpPr>
          <p:cNvPr id="20" name="Straight Arrow Connector 19">
            <a:extLst>
              <a:ext uri="{FF2B5EF4-FFF2-40B4-BE49-F238E27FC236}">
                <a16:creationId xmlns:a16="http://schemas.microsoft.com/office/drawing/2014/main" id="{315EE001-452E-F48F-8354-D2B7A5FF890A}"/>
              </a:ext>
            </a:extLst>
          </p:cNvPr>
          <p:cNvCxnSpPr>
            <a:cxnSpLocks/>
          </p:cNvCxnSpPr>
          <p:nvPr/>
        </p:nvCxnSpPr>
        <p:spPr>
          <a:xfrm flipV="1">
            <a:off x="3886200" y="6200862"/>
            <a:ext cx="176868" cy="23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1AC5ABC-E8A3-DBD5-5EE5-18106DC487E6}"/>
              </a:ext>
            </a:extLst>
          </p:cNvPr>
          <p:cNvSpPr txBox="1"/>
          <p:nvPr/>
        </p:nvSpPr>
        <p:spPr>
          <a:xfrm>
            <a:off x="4816124" y="6457961"/>
            <a:ext cx="6263253" cy="369332"/>
          </a:xfrm>
          <a:prstGeom prst="rect">
            <a:avLst/>
          </a:prstGeom>
          <a:noFill/>
        </p:spPr>
        <p:txBody>
          <a:bodyPr wrap="none" rtlCol="0">
            <a:spAutoFit/>
          </a:bodyPr>
          <a:lstStyle/>
          <a:p>
            <a:r>
              <a:rPr lang="en-US" dirty="0"/>
              <a:t>How much increasing the weight increases the output value</a:t>
            </a:r>
          </a:p>
        </p:txBody>
      </p:sp>
      <p:cxnSp>
        <p:nvCxnSpPr>
          <p:cNvPr id="22" name="Straight Arrow Connector 21">
            <a:extLst>
              <a:ext uri="{FF2B5EF4-FFF2-40B4-BE49-F238E27FC236}">
                <a16:creationId xmlns:a16="http://schemas.microsoft.com/office/drawing/2014/main" id="{4514B50F-112D-A6B6-7F74-4A588A2FD6AB}"/>
              </a:ext>
            </a:extLst>
          </p:cNvPr>
          <p:cNvCxnSpPr>
            <a:cxnSpLocks/>
            <a:stCxn id="21" idx="0"/>
          </p:cNvCxnSpPr>
          <p:nvPr/>
        </p:nvCxnSpPr>
        <p:spPr>
          <a:xfrm flipH="1" flipV="1">
            <a:off x="5658662" y="6200862"/>
            <a:ext cx="2289089" cy="257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DACF3BE-7536-12E0-ECAC-73B915BA5B36}"/>
                  </a:ext>
                </a:extLst>
              </p:cNvPr>
              <p:cNvSpPr txBox="1"/>
              <p:nvPr/>
            </p:nvSpPr>
            <p:spPr>
              <a:xfrm>
                <a:off x="2492360" y="1054866"/>
                <a:ext cx="6477000" cy="6551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3</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4</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d>
                    </m:oMath>
                  </m:oMathPara>
                </a14:m>
                <a:endParaRPr lang="en-US" sz="2000" b="0" dirty="0"/>
              </a:p>
              <a:p>
                <a14:m>
                  <m:oMath xmlns:m="http://schemas.openxmlformats.org/officeDocument/2006/math">
                    <m:r>
                      <a:rPr lang="en-US" sz="2000" b="0" i="1" dirty="0" smtClean="0">
                        <a:latin typeface="Cambria Math" panose="02040503050406030204" pitchFamily="18" charset="0"/>
                      </a:rPr>
                      <m:t>                              </m:t>
                    </m:r>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𝑤</m:t>
                        </m:r>
                      </m:e>
                      <m:sub>
                        <m:r>
                          <a:rPr lang="en-US" sz="2000" b="0" i="1" dirty="0" smtClean="0">
                            <a:latin typeface="Cambria Math" panose="02040503050406030204" pitchFamily="18" charset="0"/>
                          </a:rPr>
                          <m:t>35</m:t>
                        </m:r>
                      </m:sub>
                    </m:sSub>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3</m:t>
                        </m:r>
                      </m:sub>
                    </m:sSub>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𝑥</m:t>
                        </m:r>
                      </m:e>
                    </m:d>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𝑤</m:t>
                        </m:r>
                      </m:e>
                      <m:sub>
                        <m:r>
                          <a:rPr lang="en-US" sz="2000" b="0" i="1" dirty="0" smtClean="0">
                            <a:latin typeface="Cambria Math" panose="02040503050406030204" pitchFamily="18" charset="0"/>
                          </a:rPr>
                          <m:t>45</m:t>
                        </m:r>
                      </m:sub>
                    </m:sSub>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4</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oMath>
                </a14:m>
                <a:r>
                  <a:rPr lang="en-US" sz="2000" dirty="0"/>
                  <a:t> </a:t>
                </a:r>
              </a:p>
            </p:txBody>
          </p:sp>
        </mc:Choice>
        <mc:Fallback xmlns="">
          <p:sp>
            <p:nvSpPr>
              <p:cNvPr id="3" name="TextBox 2">
                <a:extLst>
                  <a:ext uri="{FF2B5EF4-FFF2-40B4-BE49-F238E27FC236}">
                    <a16:creationId xmlns:a16="http://schemas.microsoft.com/office/drawing/2014/main" id="{ADACF3BE-7536-12E0-ECAC-73B915BA5B36}"/>
                  </a:ext>
                </a:extLst>
              </p:cNvPr>
              <p:cNvSpPr txBox="1">
                <a:spLocks noRot="1" noChangeAspect="1" noMove="1" noResize="1" noEditPoints="1" noAdjustHandles="1" noChangeArrowheads="1" noChangeShapeType="1" noTextEdit="1"/>
              </p:cNvSpPr>
              <p:nvPr/>
            </p:nvSpPr>
            <p:spPr>
              <a:xfrm>
                <a:off x="2492360" y="1054866"/>
                <a:ext cx="6477000" cy="655179"/>
              </a:xfrm>
              <a:prstGeom prst="rect">
                <a:avLst/>
              </a:prstGeom>
              <a:blipFill>
                <a:blip r:embed="rId7"/>
                <a:stretch>
                  <a:fillRect l="-9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30CDC3A-ACE2-22B3-5394-CFE2E4474756}"/>
                  </a:ext>
                </a:extLst>
              </p:cNvPr>
              <p:cNvSpPr txBox="1"/>
              <p:nvPr/>
            </p:nvSpPr>
            <p:spPr>
              <a:xfrm>
                <a:off x="3635360" y="1928543"/>
                <a:ext cx="4191000"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3</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m:oMathPara>
                </a14:m>
                <a:endParaRPr lang="en-US" sz="2000" b="0" dirty="0"/>
              </a:p>
              <a:p>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𝑦</m:t>
                              </m:r>
                            </m:e>
                          </m:d>
                        </m:e>
                        <m:sup>
                          <m:r>
                            <a:rPr lang="en-US" sz="2000" b="0" i="1" smtClean="0">
                              <a:latin typeface="Cambria Math" panose="02040503050406030204" pitchFamily="18" charset="0"/>
                            </a:rPr>
                            <m:t>2</m:t>
                          </m:r>
                        </m:sup>
                      </m:sSup>
                    </m:oMath>
                  </m:oMathPara>
                </a14:m>
                <a:endParaRPr lang="en-US" sz="2000" dirty="0"/>
              </a:p>
            </p:txBody>
          </p:sp>
        </mc:Choice>
        <mc:Fallback xmlns="">
          <p:sp>
            <p:nvSpPr>
              <p:cNvPr id="4" name="TextBox 3">
                <a:extLst>
                  <a:ext uri="{FF2B5EF4-FFF2-40B4-BE49-F238E27FC236}">
                    <a16:creationId xmlns:a16="http://schemas.microsoft.com/office/drawing/2014/main" id="{C30CDC3A-ACE2-22B3-5394-CFE2E4474756}"/>
                  </a:ext>
                </a:extLst>
              </p:cNvPr>
              <p:cNvSpPr txBox="1">
                <a:spLocks noRot="1" noChangeAspect="1" noMove="1" noResize="1" noEditPoints="1" noAdjustHandles="1" noChangeArrowheads="1" noChangeShapeType="1" noTextEdit="1"/>
              </p:cNvSpPr>
              <p:nvPr/>
            </p:nvSpPr>
            <p:spPr>
              <a:xfrm>
                <a:off x="3635360" y="1928543"/>
                <a:ext cx="4191000" cy="923330"/>
              </a:xfrm>
              <a:prstGeom prst="rect">
                <a:avLst/>
              </a:prstGeom>
              <a:blipFill>
                <a:blip r:embed="rId8"/>
                <a:stretch>
                  <a:fillRect b="-85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75B2021-41CA-6003-65CB-64225DA9CC39}"/>
              </a:ext>
            </a:extLst>
          </p:cNvPr>
          <p:cNvSpPr txBox="1"/>
          <p:nvPr/>
        </p:nvSpPr>
        <p:spPr>
          <a:xfrm>
            <a:off x="1694927" y="6140791"/>
            <a:ext cx="2321614" cy="738664"/>
          </a:xfrm>
          <a:prstGeom prst="rect">
            <a:avLst/>
          </a:prstGeom>
          <a:noFill/>
        </p:spPr>
        <p:txBody>
          <a:bodyPr wrap="square" rtlCol="0">
            <a:spAutoFit/>
          </a:bodyPr>
          <a:lstStyle/>
          <a:p>
            <a:r>
              <a:rPr lang="en-US" sz="1400" dirty="0"/>
              <a:t>How much increasing the output value increases the error </a:t>
            </a:r>
          </a:p>
        </p:txBody>
      </p:sp>
    </p:spTree>
    <p:extLst>
      <p:ext uri="{BB962C8B-B14F-4D97-AF65-F5344CB8AC3E}">
        <p14:creationId xmlns:p14="http://schemas.microsoft.com/office/powerpoint/2010/main" val="3162907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Back-propagation: internal weights</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pic>
        <p:nvPicPr>
          <p:cNvPr id="15" name="Picture 14">
            <a:extLst>
              <a:ext uri="{FF2B5EF4-FFF2-40B4-BE49-F238E27FC236}">
                <a16:creationId xmlns:a16="http://schemas.microsoft.com/office/drawing/2014/main" id="{D0A04455-7C40-FF9F-990D-ED82A18479F5}"/>
              </a:ext>
            </a:extLst>
          </p:cNvPr>
          <p:cNvPicPr>
            <a:picLocks noChangeAspect="1"/>
          </p:cNvPicPr>
          <p:nvPr/>
        </p:nvPicPr>
        <p:blipFill>
          <a:blip r:embed="rId3"/>
          <a:stretch>
            <a:fillRect/>
          </a:stretch>
        </p:blipFill>
        <p:spPr>
          <a:xfrm>
            <a:off x="8446336" y="1195373"/>
            <a:ext cx="3154261" cy="198819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5F0813-3571-AD80-2BA1-C64CE736E4BD}"/>
                  </a:ext>
                </a:extLst>
              </p:cNvPr>
              <p:cNvSpPr txBox="1"/>
              <p:nvPr/>
            </p:nvSpPr>
            <p:spPr>
              <a:xfrm>
                <a:off x="8018019" y="4471061"/>
                <a:ext cx="3595088" cy="646331"/>
              </a:xfrm>
              <a:prstGeom prst="rect">
                <a:avLst/>
              </a:prstGeom>
              <a:noFill/>
            </p:spPr>
            <p:txBody>
              <a:bodyPr wrap="square" rtlCol="0">
                <a:spAutoFit/>
              </a:bodyPr>
              <a:lstStyle/>
              <a:p>
                <a:r>
                  <a:rPr lang="en-US" dirty="0"/>
                  <a:t>Chain rule is applied recursively, since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i="1" dirty="0" smtClean="0">
                            <a:latin typeface="Cambria Math" panose="02040503050406030204" pitchFamily="18" charset="0"/>
                          </a:rPr>
                          <m:t>13</m:t>
                        </m:r>
                      </m:sub>
                    </m:sSub>
                    <m:r>
                      <a:rPr lang="en-US" i="1" dirty="0">
                        <a:latin typeface="Cambria Math" panose="02040503050406030204" pitchFamily="18" charset="0"/>
                      </a:rPr>
                      <m:t> </m:t>
                    </m:r>
                  </m:oMath>
                </a14:m>
                <a:r>
                  <a:rPr lang="en-US" dirty="0"/>
                  <a:t>affects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i="1" dirty="0" smtClean="0">
                            <a:latin typeface="Cambria Math" panose="02040503050406030204" pitchFamily="18" charset="0"/>
                          </a:rPr>
                          <m:t>3</m:t>
                        </m:r>
                      </m:sub>
                    </m:sSub>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oMath>
                </a14:m>
                <a:endParaRPr lang="en-US" dirty="0"/>
              </a:p>
            </p:txBody>
          </p:sp>
        </mc:Choice>
        <mc:Fallback xmlns="">
          <p:sp>
            <p:nvSpPr>
              <p:cNvPr id="16" name="TextBox 15">
                <a:extLst>
                  <a:ext uri="{FF2B5EF4-FFF2-40B4-BE49-F238E27FC236}">
                    <a16:creationId xmlns:a16="http://schemas.microsoft.com/office/drawing/2014/main" id="{7C5F0813-3571-AD80-2BA1-C64CE736E4BD}"/>
                  </a:ext>
                </a:extLst>
              </p:cNvPr>
              <p:cNvSpPr txBox="1">
                <a:spLocks noRot="1" noChangeAspect="1" noMove="1" noResize="1" noEditPoints="1" noAdjustHandles="1" noChangeArrowheads="1" noChangeShapeType="1" noTextEdit="1"/>
              </p:cNvSpPr>
              <p:nvPr/>
            </p:nvSpPr>
            <p:spPr>
              <a:xfrm>
                <a:off x="8018019" y="4471061"/>
                <a:ext cx="3595088" cy="646331"/>
              </a:xfrm>
              <a:prstGeom prst="rect">
                <a:avLst/>
              </a:prstGeom>
              <a:blipFill>
                <a:blip r:embed="rId5"/>
                <a:stretch>
                  <a:fillRect l="-1356" t="-4717" b="-1415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46C5CFD-1672-6217-093D-B321265D9F9E}"/>
              </a:ext>
            </a:extLst>
          </p:cNvPr>
          <p:cNvPicPr>
            <a:picLocks noChangeAspect="1"/>
          </p:cNvPicPr>
          <p:nvPr/>
        </p:nvPicPr>
        <p:blipFill>
          <a:blip r:embed="rId6"/>
          <a:stretch>
            <a:fillRect/>
          </a:stretch>
        </p:blipFill>
        <p:spPr>
          <a:xfrm>
            <a:off x="94760" y="3259042"/>
            <a:ext cx="7936616" cy="3070370"/>
          </a:xfrm>
          <a:prstGeom prst="rect">
            <a:avLst/>
          </a:prstGeom>
        </p:spPr>
      </p:pic>
      <p:sp>
        <p:nvSpPr>
          <p:cNvPr id="6" name="TextBox 5">
            <a:extLst>
              <a:ext uri="{FF2B5EF4-FFF2-40B4-BE49-F238E27FC236}">
                <a16:creationId xmlns:a16="http://schemas.microsoft.com/office/drawing/2014/main" id="{2238C9A1-0559-3995-F67E-9F0A4A5C722D}"/>
              </a:ext>
            </a:extLst>
          </p:cNvPr>
          <p:cNvSpPr txBox="1"/>
          <p:nvPr/>
        </p:nvSpPr>
        <p:spPr>
          <a:xfrm>
            <a:off x="115924" y="6118321"/>
            <a:ext cx="2321614" cy="738664"/>
          </a:xfrm>
          <a:prstGeom prst="rect">
            <a:avLst/>
          </a:prstGeom>
          <a:noFill/>
        </p:spPr>
        <p:txBody>
          <a:bodyPr wrap="square" rtlCol="0">
            <a:spAutoFit/>
          </a:bodyPr>
          <a:lstStyle/>
          <a:p>
            <a:r>
              <a:rPr lang="en-US" sz="1400" dirty="0"/>
              <a:t>How much increasing the next output increases the error </a:t>
            </a:r>
          </a:p>
        </p:txBody>
      </p:sp>
      <p:cxnSp>
        <p:nvCxnSpPr>
          <p:cNvPr id="8" name="Straight Arrow Connector 7">
            <a:extLst>
              <a:ext uri="{FF2B5EF4-FFF2-40B4-BE49-F238E27FC236}">
                <a16:creationId xmlns:a16="http://schemas.microsoft.com/office/drawing/2014/main" id="{C93CFA38-4E52-A657-FA38-487E7FA33720}"/>
              </a:ext>
            </a:extLst>
          </p:cNvPr>
          <p:cNvCxnSpPr>
            <a:cxnSpLocks/>
          </p:cNvCxnSpPr>
          <p:nvPr/>
        </p:nvCxnSpPr>
        <p:spPr>
          <a:xfrm flipV="1">
            <a:off x="2437538" y="6254242"/>
            <a:ext cx="176868" cy="233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B98092A-5139-5DAD-0CCD-86296183D615}"/>
              </a:ext>
            </a:extLst>
          </p:cNvPr>
          <p:cNvSpPr txBox="1"/>
          <p:nvPr/>
        </p:nvSpPr>
        <p:spPr>
          <a:xfrm>
            <a:off x="3118009" y="6463852"/>
            <a:ext cx="6160661" cy="369332"/>
          </a:xfrm>
          <a:prstGeom prst="rect">
            <a:avLst/>
          </a:prstGeom>
          <a:noFill/>
        </p:spPr>
        <p:txBody>
          <a:bodyPr wrap="none" rtlCol="0">
            <a:spAutoFit/>
          </a:bodyPr>
          <a:lstStyle/>
          <a:p>
            <a:r>
              <a:rPr lang="en-US" dirty="0"/>
              <a:t>How much increasing this output increases the next output</a:t>
            </a:r>
          </a:p>
        </p:txBody>
      </p:sp>
      <p:cxnSp>
        <p:nvCxnSpPr>
          <p:cNvPr id="10" name="Straight Arrow Connector 9">
            <a:extLst>
              <a:ext uri="{FF2B5EF4-FFF2-40B4-BE49-F238E27FC236}">
                <a16:creationId xmlns:a16="http://schemas.microsoft.com/office/drawing/2014/main" id="{19592107-F2D6-C7AE-8C35-13FE0C836246}"/>
              </a:ext>
            </a:extLst>
          </p:cNvPr>
          <p:cNvCxnSpPr>
            <a:cxnSpLocks/>
          </p:cNvCxnSpPr>
          <p:nvPr/>
        </p:nvCxnSpPr>
        <p:spPr>
          <a:xfrm flipV="1">
            <a:off x="3769017" y="6206753"/>
            <a:ext cx="191530" cy="28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C4018F7-C9EC-1EF0-B407-C49BEB9B357C}"/>
              </a:ext>
            </a:extLst>
          </p:cNvPr>
          <p:cNvSpPr txBox="1"/>
          <p:nvPr/>
        </p:nvSpPr>
        <p:spPr>
          <a:xfrm>
            <a:off x="5121802" y="6069576"/>
            <a:ext cx="5647700" cy="369332"/>
          </a:xfrm>
          <a:prstGeom prst="rect">
            <a:avLst/>
          </a:prstGeom>
          <a:noFill/>
        </p:spPr>
        <p:txBody>
          <a:bodyPr wrap="none" rtlCol="0">
            <a:spAutoFit/>
          </a:bodyPr>
          <a:lstStyle/>
          <a:p>
            <a:r>
              <a:rPr lang="en-US" dirty="0"/>
              <a:t>How much increasing the weight increases this output</a:t>
            </a:r>
          </a:p>
        </p:txBody>
      </p:sp>
      <p:cxnSp>
        <p:nvCxnSpPr>
          <p:cNvPr id="19" name="Straight Arrow Connector 18">
            <a:extLst>
              <a:ext uri="{FF2B5EF4-FFF2-40B4-BE49-F238E27FC236}">
                <a16:creationId xmlns:a16="http://schemas.microsoft.com/office/drawing/2014/main" id="{42BBC56C-9BEA-745D-7CFE-34E5EB5C1434}"/>
              </a:ext>
            </a:extLst>
          </p:cNvPr>
          <p:cNvCxnSpPr>
            <a:cxnSpLocks/>
          </p:cNvCxnSpPr>
          <p:nvPr/>
        </p:nvCxnSpPr>
        <p:spPr>
          <a:xfrm flipH="1" flipV="1">
            <a:off x="4724400" y="5943600"/>
            <a:ext cx="397402" cy="125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B6F3F6-E546-A90E-6A5A-29D917BF0671}"/>
              </a:ext>
            </a:extLst>
          </p:cNvPr>
          <p:cNvCxnSpPr>
            <a:cxnSpLocks/>
          </p:cNvCxnSpPr>
          <p:nvPr/>
        </p:nvCxnSpPr>
        <p:spPr>
          <a:xfrm>
            <a:off x="914400" y="3287557"/>
            <a:ext cx="9331657" cy="277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07328D1-2624-46CB-C0CA-8C07F73A9917}"/>
                  </a:ext>
                </a:extLst>
              </p:cNvPr>
              <p:cNvSpPr txBox="1"/>
              <p:nvPr/>
            </p:nvSpPr>
            <p:spPr>
              <a:xfrm>
                <a:off x="2492360" y="1054866"/>
                <a:ext cx="6477000" cy="6551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3</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4</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d>
                    </m:oMath>
                  </m:oMathPara>
                </a14:m>
                <a:endParaRPr lang="en-US" sz="2000" b="0" dirty="0"/>
              </a:p>
              <a:p>
                <a14:m>
                  <m:oMath xmlns:m="http://schemas.openxmlformats.org/officeDocument/2006/math">
                    <m:r>
                      <a:rPr lang="en-US" sz="2000" b="0" i="1" dirty="0" smtClean="0">
                        <a:latin typeface="Cambria Math" panose="02040503050406030204" pitchFamily="18" charset="0"/>
                      </a:rPr>
                      <m:t>                              </m:t>
                    </m:r>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𝑤</m:t>
                        </m:r>
                      </m:e>
                      <m:sub>
                        <m:r>
                          <a:rPr lang="en-US" sz="2000" b="0" i="1" dirty="0" smtClean="0">
                            <a:latin typeface="Cambria Math" panose="02040503050406030204" pitchFamily="18" charset="0"/>
                          </a:rPr>
                          <m:t>35</m:t>
                        </m:r>
                      </m:sub>
                    </m:sSub>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3</m:t>
                        </m:r>
                      </m:sub>
                    </m:sSub>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𝑥</m:t>
                        </m:r>
                      </m:e>
                    </m:d>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𝑤</m:t>
                        </m:r>
                      </m:e>
                      <m:sub>
                        <m:r>
                          <a:rPr lang="en-US" sz="2000" b="0" i="1" dirty="0" smtClean="0">
                            <a:latin typeface="Cambria Math" panose="02040503050406030204" pitchFamily="18" charset="0"/>
                          </a:rPr>
                          <m:t>45</m:t>
                        </m:r>
                      </m:sub>
                    </m:sSub>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4</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oMath>
                </a14:m>
                <a:r>
                  <a:rPr lang="en-US" sz="2000" dirty="0"/>
                  <a:t> </a:t>
                </a:r>
              </a:p>
            </p:txBody>
          </p:sp>
        </mc:Choice>
        <mc:Fallback xmlns="">
          <p:sp>
            <p:nvSpPr>
              <p:cNvPr id="11" name="TextBox 10">
                <a:extLst>
                  <a:ext uri="{FF2B5EF4-FFF2-40B4-BE49-F238E27FC236}">
                    <a16:creationId xmlns:a16="http://schemas.microsoft.com/office/drawing/2014/main" id="{107328D1-2624-46CB-C0CA-8C07F73A9917}"/>
                  </a:ext>
                </a:extLst>
              </p:cNvPr>
              <p:cNvSpPr txBox="1">
                <a:spLocks noRot="1" noChangeAspect="1" noMove="1" noResize="1" noEditPoints="1" noAdjustHandles="1" noChangeArrowheads="1" noChangeShapeType="1" noTextEdit="1"/>
              </p:cNvSpPr>
              <p:nvPr/>
            </p:nvSpPr>
            <p:spPr>
              <a:xfrm>
                <a:off x="2492360" y="1054866"/>
                <a:ext cx="6477000" cy="655179"/>
              </a:xfrm>
              <a:prstGeom prst="rect">
                <a:avLst/>
              </a:prstGeom>
              <a:blipFill>
                <a:blip r:embed="rId7"/>
                <a:stretch>
                  <a:fillRect l="-9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3C475A-0AB4-566D-7ECB-48289B927503}"/>
                  </a:ext>
                </a:extLst>
              </p:cNvPr>
              <p:cNvSpPr txBox="1"/>
              <p:nvPr/>
            </p:nvSpPr>
            <p:spPr>
              <a:xfrm>
                <a:off x="3635360" y="1928543"/>
                <a:ext cx="4191000"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3</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m:oMathPara>
                </a14:m>
                <a:endParaRPr lang="en-US" sz="2000" b="0" dirty="0"/>
              </a:p>
              <a:p>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𝑦</m:t>
                              </m:r>
                            </m:e>
                          </m:d>
                        </m:e>
                        <m:sup>
                          <m:r>
                            <a:rPr lang="en-US" sz="2000" b="0" i="1" smtClean="0">
                              <a:latin typeface="Cambria Math" panose="02040503050406030204" pitchFamily="18" charset="0"/>
                            </a:rPr>
                            <m:t>2</m:t>
                          </m:r>
                        </m:sup>
                      </m:sSup>
                    </m:oMath>
                  </m:oMathPara>
                </a14:m>
                <a:endParaRPr lang="en-US" sz="2000" dirty="0"/>
              </a:p>
            </p:txBody>
          </p:sp>
        </mc:Choice>
        <mc:Fallback xmlns="">
          <p:sp>
            <p:nvSpPr>
              <p:cNvPr id="12" name="TextBox 11">
                <a:extLst>
                  <a:ext uri="{FF2B5EF4-FFF2-40B4-BE49-F238E27FC236}">
                    <a16:creationId xmlns:a16="http://schemas.microsoft.com/office/drawing/2014/main" id="{293C475A-0AB4-566D-7ECB-48289B927503}"/>
                  </a:ext>
                </a:extLst>
              </p:cNvPr>
              <p:cNvSpPr txBox="1">
                <a:spLocks noRot="1" noChangeAspect="1" noMove="1" noResize="1" noEditPoints="1" noAdjustHandles="1" noChangeArrowheads="1" noChangeShapeType="1" noTextEdit="1"/>
              </p:cNvSpPr>
              <p:nvPr/>
            </p:nvSpPr>
            <p:spPr>
              <a:xfrm>
                <a:off x="3635360" y="1928543"/>
                <a:ext cx="4191000" cy="923330"/>
              </a:xfrm>
              <a:prstGeom prst="rect">
                <a:avLst/>
              </a:prstGeom>
              <a:blipFill>
                <a:blip r:embed="rId8"/>
                <a:stretch>
                  <a:fillRect b="-8553"/>
                </a:stretch>
              </a:blipFill>
            </p:spPr>
            <p:txBody>
              <a:bodyPr/>
              <a:lstStyle/>
              <a:p>
                <a:r>
                  <a:rPr lang="en-US">
                    <a:noFill/>
                  </a:rPr>
                  <a:t> </a:t>
                </a:r>
              </a:p>
            </p:txBody>
          </p:sp>
        </mc:Fallback>
      </mc:AlternateContent>
    </p:spTree>
    <p:extLst>
      <p:ext uri="{BB962C8B-B14F-4D97-AF65-F5344CB8AC3E}">
        <p14:creationId xmlns:p14="http://schemas.microsoft.com/office/powerpoint/2010/main" val="1272627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B3FD-82ED-4FF9-AB7B-A401CCD05557}"/>
              </a:ext>
            </a:extLst>
          </p:cNvPr>
          <p:cNvSpPr>
            <a:spLocks noGrp="1"/>
          </p:cNvSpPr>
          <p:nvPr>
            <p:ph type="title"/>
          </p:nvPr>
        </p:nvSpPr>
        <p:spPr/>
        <p:txBody>
          <a:bodyPr/>
          <a:lstStyle/>
          <a:p>
            <a:r>
              <a:rPr lang="en-US" dirty="0"/>
              <a:t>What if f3 had </a:t>
            </a:r>
            <a:r>
              <a:rPr lang="en-US" dirty="0" err="1"/>
              <a:t>ReLU</a:t>
            </a:r>
            <a:r>
              <a:rPr lang="en-US" dirty="0"/>
              <a:t> activation?</a:t>
            </a:r>
          </a:p>
        </p:txBody>
      </p:sp>
      <p:pic>
        <p:nvPicPr>
          <p:cNvPr id="5" name="Picture 4">
            <a:extLst>
              <a:ext uri="{FF2B5EF4-FFF2-40B4-BE49-F238E27FC236}">
                <a16:creationId xmlns:a16="http://schemas.microsoft.com/office/drawing/2014/main" id="{634B7508-0E68-09EB-98B0-06FF852A2A8E}"/>
              </a:ext>
            </a:extLst>
          </p:cNvPr>
          <p:cNvPicPr>
            <a:picLocks noChangeAspect="1"/>
          </p:cNvPicPr>
          <p:nvPr/>
        </p:nvPicPr>
        <p:blipFill>
          <a:blip r:embed="rId2"/>
          <a:stretch>
            <a:fillRect/>
          </a:stretch>
        </p:blipFill>
        <p:spPr>
          <a:xfrm>
            <a:off x="304800" y="914400"/>
            <a:ext cx="3926048" cy="2155971"/>
          </a:xfrm>
          <a:prstGeom prst="rect">
            <a:avLst/>
          </a:prstGeom>
        </p:spPr>
      </p:pic>
      <p:pic>
        <p:nvPicPr>
          <p:cNvPr id="15" name="Picture 14">
            <a:extLst>
              <a:ext uri="{FF2B5EF4-FFF2-40B4-BE49-F238E27FC236}">
                <a16:creationId xmlns:a16="http://schemas.microsoft.com/office/drawing/2014/main" id="{D0A04455-7C40-FF9F-990D-ED82A18479F5}"/>
              </a:ext>
            </a:extLst>
          </p:cNvPr>
          <p:cNvPicPr>
            <a:picLocks noChangeAspect="1"/>
          </p:cNvPicPr>
          <p:nvPr/>
        </p:nvPicPr>
        <p:blipFill>
          <a:blip r:embed="rId3"/>
          <a:stretch>
            <a:fillRect/>
          </a:stretch>
        </p:blipFill>
        <p:spPr>
          <a:xfrm>
            <a:off x="8668926" y="1088922"/>
            <a:ext cx="3154261" cy="1988191"/>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02A5818-E3F3-199A-5F06-2D7D6F0819BF}"/>
                  </a:ext>
                </a:extLst>
              </p:cNvPr>
              <p:cNvSpPr txBox="1"/>
              <p:nvPr/>
            </p:nvSpPr>
            <p:spPr>
              <a:xfrm>
                <a:off x="7695727" y="4183226"/>
                <a:ext cx="4127460" cy="923330"/>
              </a:xfrm>
              <a:prstGeom prst="rect">
                <a:avLst/>
              </a:prstGeom>
              <a:noFill/>
            </p:spPr>
            <p:txBody>
              <a:bodyPr wrap="square" rtlCol="0">
                <a:spAutoFit/>
              </a:bodyPr>
              <a:lstStyle/>
              <a:p>
                <a:r>
                  <a:rPr lang="en-US" dirty="0"/>
                  <a:t>Gradient is zero if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𝑓</m:t>
                        </m:r>
                      </m:e>
                      <m:sub>
                        <m:r>
                          <a:rPr lang="en-US" sz="1800" b="0" i="1" smtClean="0">
                            <a:latin typeface="Cambria Math" panose="02040503050406030204" pitchFamily="18" charset="0"/>
                          </a:rPr>
                          <m:t>3</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 </m:t>
                    </m:r>
                  </m:oMath>
                </a14:m>
                <a:r>
                  <a:rPr lang="en-US" dirty="0"/>
                  <a:t>&lt;=0; </a:t>
                </a:r>
              </a:p>
              <a:p>
                <a:r>
                  <a:rPr lang="en-US" dirty="0"/>
                  <a:t>otherwise, same as for linear activation</a:t>
                </a:r>
              </a:p>
            </p:txBody>
          </p:sp>
        </mc:Choice>
        <mc:Fallback xmlns="">
          <p:sp>
            <p:nvSpPr>
              <p:cNvPr id="17" name="TextBox 16">
                <a:extLst>
                  <a:ext uri="{FF2B5EF4-FFF2-40B4-BE49-F238E27FC236}">
                    <a16:creationId xmlns:a16="http://schemas.microsoft.com/office/drawing/2014/main" id="{E02A5818-E3F3-199A-5F06-2D7D6F0819BF}"/>
                  </a:ext>
                </a:extLst>
              </p:cNvPr>
              <p:cNvSpPr txBox="1">
                <a:spLocks noRot="1" noChangeAspect="1" noMove="1" noResize="1" noEditPoints="1" noAdjustHandles="1" noChangeArrowheads="1" noChangeShapeType="1" noTextEdit="1"/>
              </p:cNvSpPr>
              <p:nvPr/>
            </p:nvSpPr>
            <p:spPr>
              <a:xfrm>
                <a:off x="7695727" y="4183226"/>
                <a:ext cx="4127460" cy="923330"/>
              </a:xfrm>
              <a:prstGeom prst="rect">
                <a:avLst/>
              </a:prstGeom>
              <a:blipFill>
                <a:blip r:embed="rId5"/>
                <a:stretch>
                  <a:fillRect l="-1182" t="-3289" b="-9211"/>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8110C87F-406D-CDAA-7DE2-1F4DAD10BA20}"/>
              </a:ext>
            </a:extLst>
          </p:cNvPr>
          <p:cNvCxnSpPr>
            <a:cxnSpLocks/>
          </p:cNvCxnSpPr>
          <p:nvPr/>
        </p:nvCxnSpPr>
        <p:spPr>
          <a:xfrm>
            <a:off x="914400" y="3287557"/>
            <a:ext cx="9331657" cy="2773"/>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D21CD3F-D242-1642-205E-D25FF53590D5}"/>
              </a:ext>
            </a:extLst>
          </p:cNvPr>
          <p:cNvSpPr txBox="1"/>
          <p:nvPr/>
        </p:nvSpPr>
        <p:spPr>
          <a:xfrm>
            <a:off x="7197496" y="2083017"/>
            <a:ext cx="2100295" cy="523220"/>
          </a:xfrm>
          <a:prstGeom prst="rect">
            <a:avLst/>
          </a:prstGeom>
          <a:noFill/>
        </p:spPr>
        <p:txBody>
          <a:bodyPr wrap="square" rtlCol="0">
            <a:spAutoFit/>
          </a:bodyPr>
          <a:lstStyle/>
          <a:p>
            <a:r>
              <a:rPr lang="en-US" sz="1400" dirty="0"/>
              <a:t>(before, with linear activation)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AFA94A-165B-F065-341D-2927FF5216CA}"/>
                  </a:ext>
                </a:extLst>
              </p:cNvPr>
              <p:cNvSpPr txBox="1"/>
              <p:nvPr/>
            </p:nvSpPr>
            <p:spPr>
              <a:xfrm>
                <a:off x="1181449" y="4267200"/>
                <a:ext cx="491455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max</m:t>
                          </m:r>
                          <m:r>
                            <a:rPr lang="en-US" sz="2800" b="0" i="1" smtClean="0">
                              <a:latin typeface="Cambria Math" panose="02040503050406030204" pitchFamily="18" charset="0"/>
                            </a:rPr>
                            <m:t>⁡(</m:t>
                          </m:r>
                          <m:r>
                            <a:rPr lang="en-US" sz="2800" b="0" i="1" smtClean="0">
                              <a:latin typeface="Cambria Math" panose="02040503050406030204" pitchFamily="18" charset="0"/>
                            </a:rPr>
                            <m:t>𝑤</m:t>
                          </m:r>
                        </m:e>
                        <m:sub>
                          <m:r>
                            <a:rPr lang="en-US" sz="2800" b="0" i="1" smtClean="0">
                              <a:latin typeface="Cambria Math" panose="02040503050406030204" pitchFamily="18" charset="0"/>
                            </a:rPr>
                            <m:t>13</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23</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,0)</m:t>
                      </m:r>
                    </m:oMath>
                  </m:oMathPara>
                </a14:m>
                <a:endParaRPr lang="en-US" sz="2800" dirty="0"/>
              </a:p>
            </p:txBody>
          </p:sp>
        </mc:Choice>
        <mc:Fallback xmlns="">
          <p:sp>
            <p:nvSpPr>
              <p:cNvPr id="3" name="TextBox 2">
                <a:extLst>
                  <a:ext uri="{FF2B5EF4-FFF2-40B4-BE49-F238E27FC236}">
                    <a16:creationId xmlns:a16="http://schemas.microsoft.com/office/drawing/2014/main" id="{E1AFA94A-165B-F065-341D-2927FF5216CA}"/>
                  </a:ext>
                </a:extLst>
              </p:cNvPr>
              <p:cNvSpPr txBox="1">
                <a:spLocks noRot="1" noChangeAspect="1" noMove="1" noResize="1" noEditPoints="1" noAdjustHandles="1" noChangeArrowheads="1" noChangeShapeType="1" noTextEdit="1"/>
              </p:cNvSpPr>
              <p:nvPr/>
            </p:nvSpPr>
            <p:spPr>
              <a:xfrm>
                <a:off x="1181449" y="4267200"/>
                <a:ext cx="4914551"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D9B44A-4521-708A-0DFF-C53E6B988236}"/>
                  </a:ext>
                </a:extLst>
              </p:cNvPr>
              <p:cNvSpPr txBox="1"/>
              <p:nvPr/>
            </p:nvSpPr>
            <p:spPr>
              <a:xfrm>
                <a:off x="658678" y="5410200"/>
                <a:ext cx="683584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𝐸</m:t>
                      </m:r>
                      <m:r>
                        <a:rPr lang="en-US" sz="2800" i="1">
                          <a:latin typeface="Cambria Math" panose="02040503050406030204" pitchFamily="18" charset="0"/>
                        </a:rPr>
                        <m:t>/</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13</m:t>
                          </m:r>
                        </m:sub>
                      </m:sSub>
                      <m:r>
                        <a:rPr lang="en-US" sz="2800" i="1">
                          <a:latin typeface="Cambria Math" panose="02040503050406030204" pitchFamily="18" charset="0"/>
                        </a:rPr>
                        <m:t>=2</m:t>
                      </m:r>
                      <m:sSub>
                        <m:sSubPr>
                          <m:ctrlPr>
                            <a:rPr lang="en-US" sz="2800" i="1">
                              <a:latin typeface="Cambria Math" panose="02040503050406030204" pitchFamily="18" charset="0"/>
                            </a:rPr>
                          </m:ctrlPr>
                        </m:sSubPr>
                        <m:e>
                          <m:r>
                            <a:rPr lang="en-US" sz="2800" i="1">
                              <a:latin typeface="Cambria Math" panose="02040503050406030204" pitchFamily="18" charset="0"/>
                            </a:rPr>
                            <m:t>(</m:t>
                          </m:r>
                          <m:r>
                            <a:rPr lang="en-US" sz="2800" i="1">
                              <a:latin typeface="Cambria Math" panose="02040503050406030204" pitchFamily="18" charset="0"/>
                            </a:rPr>
                            <m:t>𝑔</m:t>
                          </m:r>
                        </m:e>
                        <m:sub>
                          <m:r>
                            <a:rPr lang="en-US" sz="2800" i="1">
                              <a:latin typeface="Cambria Math" panose="02040503050406030204" pitchFamily="18" charset="0"/>
                            </a:rPr>
                            <m:t>5</m:t>
                          </m:r>
                        </m:sub>
                      </m:sSub>
                      <m:d>
                        <m:dPr>
                          <m:ctrlPr>
                            <a:rPr lang="en-US" sz="2800" i="1">
                              <a:latin typeface="Cambria Math" panose="02040503050406030204" pitchFamily="18" charset="0"/>
                            </a:rPr>
                          </m:ctrlPr>
                        </m:dPr>
                        <m:e>
                          <m:r>
                            <a:rPr lang="en-US" sz="2800" i="1">
                              <a:latin typeface="Cambria Math" panose="02040503050406030204" pitchFamily="18" charset="0"/>
                            </a:rPr>
                            <m:t>𝑥</m:t>
                          </m:r>
                        </m:e>
                      </m:d>
                      <m:r>
                        <a:rPr lang="en-US" sz="2800" i="1">
                          <a:latin typeface="Cambria Math" panose="02040503050406030204" pitchFamily="18" charset="0"/>
                        </a:rPr>
                        <m:t>−</m:t>
                      </m:r>
                      <m:r>
                        <a:rPr lang="en-US" sz="2800" i="1">
                          <a:latin typeface="Cambria Math" panose="02040503050406030204" pitchFamily="18" charset="0"/>
                        </a:rPr>
                        <m:t>𝑦</m:t>
                      </m:r>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35</m:t>
                          </m:r>
                        </m:sub>
                      </m:sSub>
                      <m:r>
                        <a:rPr lang="en-US" sz="2800" b="0" i="1" smtClean="0">
                          <a:latin typeface="Cambria Math" panose="02040503050406030204" pitchFamily="18" charset="0"/>
                        </a:rPr>
                        <m:t>𝛿</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𝑓</m:t>
                          </m:r>
                        </m:e>
                        <m:sub>
                          <m:r>
                            <a:rPr lang="en-US" sz="2800" b="0" i="1" smtClean="0">
                              <a:latin typeface="Cambria Math" panose="02040503050406030204" pitchFamily="18" charset="0"/>
                            </a:rPr>
                            <m:t>3</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&gt;0)</m:t>
                      </m:r>
                      <m:r>
                        <a:rPr lang="en-US" sz="2800" b="0" i="1" smtClean="0">
                          <a:latin typeface="Cambria Math" panose="02040503050406030204" pitchFamily="18" charset="0"/>
                        </a:rPr>
                        <m:t>𝑥</m:t>
                      </m:r>
                      <m:r>
                        <a:rPr lang="en-US" sz="2800" b="0" i="1" baseline="-25000" smtClean="0">
                          <a:latin typeface="Cambria Math" panose="02040503050406030204" pitchFamily="18" charset="0"/>
                        </a:rPr>
                        <m:t>1</m:t>
                      </m:r>
                    </m:oMath>
                  </m:oMathPara>
                </a14:m>
                <a:endParaRPr lang="en-US" sz="2800" dirty="0"/>
              </a:p>
            </p:txBody>
          </p:sp>
        </mc:Choice>
        <mc:Fallback xmlns="">
          <p:sp>
            <p:nvSpPr>
              <p:cNvPr id="4" name="TextBox 3">
                <a:extLst>
                  <a:ext uri="{FF2B5EF4-FFF2-40B4-BE49-F238E27FC236}">
                    <a16:creationId xmlns:a16="http://schemas.microsoft.com/office/drawing/2014/main" id="{A5D9B44A-4521-708A-0DFF-C53E6B988236}"/>
                  </a:ext>
                </a:extLst>
              </p:cNvPr>
              <p:cNvSpPr txBox="1">
                <a:spLocks noRot="1" noChangeAspect="1" noMove="1" noResize="1" noEditPoints="1" noAdjustHandles="1" noChangeArrowheads="1" noChangeShapeType="1" noTextEdit="1"/>
              </p:cNvSpPr>
              <p:nvPr/>
            </p:nvSpPr>
            <p:spPr>
              <a:xfrm>
                <a:off x="658678" y="5410200"/>
                <a:ext cx="6835846" cy="430887"/>
              </a:xfrm>
              <a:prstGeom prst="rect">
                <a:avLst/>
              </a:prstGeom>
              <a:blipFill>
                <a:blip r:embed="rId7"/>
                <a:stretch>
                  <a:fillRect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E7E43B1-2A88-BF1A-3750-6602F1FE0E5D}"/>
                  </a:ext>
                </a:extLst>
              </p:cNvPr>
              <p:cNvSpPr txBox="1"/>
              <p:nvPr/>
            </p:nvSpPr>
            <p:spPr>
              <a:xfrm>
                <a:off x="2492360" y="1054866"/>
                <a:ext cx="6477000" cy="6551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3</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4</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d>
                    </m:oMath>
                  </m:oMathPara>
                </a14:m>
                <a:endParaRPr lang="en-US" sz="2000" b="0" dirty="0"/>
              </a:p>
              <a:p>
                <a14:m>
                  <m:oMath xmlns:m="http://schemas.openxmlformats.org/officeDocument/2006/math">
                    <m:r>
                      <a:rPr lang="en-US" sz="2000" b="0" i="1" dirty="0" smtClean="0">
                        <a:latin typeface="Cambria Math" panose="02040503050406030204" pitchFamily="18" charset="0"/>
                      </a:rPr>
                      <m:t>                              </m:t>
                    </m:r>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𝑤</m:t>
                        </m:r>
                      </m:e>
                      <m:sub>
                        <m:r>
                          <a:rPr lang="en-US" sz="2000" b="0" i="1" dirty="0" smtClean="0">
                            <a:latin typeface="Cambria Math" panose="02040503050406030204" pitchFamily="18" charset="0"/>
                          </a:rPr>
                          <m:t>35</m:t>
                        </m:r>
                      </m:sub>
                    </m:sSub>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3</m:t>
                        </m:r>
                      </m:sub>
                    </m:sSub>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𝑥</m:t>
                        </m:r>
                      </m:e>
                    </m:d>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𝑤</m:t>
                        </m:r>
                      </m:e>
                      <m:sub>
                        <m:r>
                          <a:rPr lang="en-US" sz="2000" b="0" i="1" dirty="0" smtClean="0">
                            <a:latin typeface="Cambria Math" panose="02040503050406030204" pitchFamily="18" charset="0"/>
                          </a:rPr>
                          <m:t>45</m:t>
                        </m:r>
                      </m:sub>
                    </m:sSub>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𝑓</m:t>
                        </m:r>
                      </m:e>
                      <m:sub>
                        <m:r>
                          <a:rPr lang="en-US" sz="2000" b="0" i="1" dirty="0" smtClean="0">
                            <a:latin typeface="Cambria Math" panose="02040503050406030204" pitchFamily="18" charset="0"/>
                          </a:rPr>
                          <m:t>4</m:t>
                        </m:r>
                      </m:sub>
                    </m:sSub>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oMath>
                </a14:m>
                <a:r>
                  <a:rPr lang="en-US" sz="2000" dirty="0"/>
                  <a:t> </a:t>
                </a:r>
              </a:p>
            </p:txBody>
          </p:sp>
        </mc:Choice>
        <mc:Fallback xmlns="">
          <p:sp>
            <p:nvSpPr>
              <p:cNvPr id="6" name="TextBox 5">
                <a:extLst>
                  <a:ext uri="{FF2B5EF4-FFF2-40B4-BE49-F238E27FC236}">
                    <a16:creationId xmlns:a16="http://schemas.microsoft.com/office/drawing/2014/main" id="{3E7E43B1-2A88-BF1A-3750-6602F1FE0E5D}"/>
                  </a:ext>
                </a:extLst>
              </p:cNvPr>
              <p:cNvSpPr txBox="1">
                <a:spLocks noRot="1" noChangeAspect="1" noMove="1" noResize="1" noEditPoints="1" noAdjustHandles="1" noChangeArrowheads="1" noChangeShapeType="1" noTextEdit="1"/>
              </p:cNvSpPr>
              <p:nvPr/>
            </p:nvSpPr>
            <p:spPr>
              <a:xfrm>
                <a:off x="2492360" y="1054866"/>
                <a:ext cx="6477000" cy="655179"/>
              </a:xfrm>
              <a:prstGeom prst="rect">
                <a:avLst/>
              </a:prstGeom>
              <a:blipFill>
                <a:blip r:embed="rId8"/>
                <a:stretch>
                  <a:fillRect l="-9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A82B54E-53FB-D804-7D85-585095B10529}"/>
                  </a:ext>
                </a:extLst>
              </p:cNvPr>
              <p:cNvSpPr txBox="1"/>
              <p:nvPr/>
            </p:nvSpPr>
            <p:spPr>
              <a:xfrm>
                <a:off x="3635360" y="1928543"/>
                <a:ext cx="4191000"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3</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23</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oMath>
                  </m:oMathPara>
                </a14:m>
                <a:endParaRPr lang="en-US" sz="2000" b="0" dirty="0"/>
              </a:p>
              <a:p>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𝑦</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5</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𝑦</m:t>
                              </m:r>
                            </m:e>
                          </m:d>
                        </m:e>
                        <m:sup>
                          <m:r>
                            <a:rPr lang="en-US" sz="2000" b="0" i="1" smtClean="0">
                              <a:latin typeface="Cambria Math" panose="02040503050406030204" pitchFamily="18" charset="0"/>
                            </a:rPr>
                            <m:t>2</m:t>
                          </m:r>
                        </m:sup>
                      </m:sSup>
                    </m:oMath>
                  </m:oMathPara>
                </a14:m>
                <a:endParaRPr lang="en-US" sz="2000" dirty="0"/>
              </a:p>
            </p:txBody>
          </p:sp>
        </mc:Choice>
        <mc:Fallback xmlns="">
          <p:sp>
            <p:nvSpPr>
              <p:cNvPr id="8" name="TextBox 7">
                <a:extLst>
                  <a:ext uri="{FF2B5EF4-FFF2-40B4-BE49-F238E27FC236}">
                    <a16:creationId xmlns:a16="http://schemas.microsoft.com/office/drawing/2014/main" id="{5A82B54E-53FB-D804-7D85-585095B10529}"/>
                  </a:ext>
                </a:extLst>
              </p:cNvPr>
              <p:cNvSpPr txBox="1">
                <a:spLocks noRot="1" noChangeAspect="1" noMove="1" noResize="1" noEditPoints="1" noAdjustHandles="1" noChangeArrowheads="1" noChangeShapeType="1" noTextEdit="1"/>
              </p:cNvSpPr>
              <p:nvPr/>
            </p:nvSpPr>
            <p:spPr>
              <a:xfrm>
                <a:off x="3635360" y="1928543"/>
                <a:ext cx="4191000" cy="923330"/>
              </a:xfrm>
              <a:prstGeom prst="rect">
                <a:avLst/>
              </a:prstGeom>
              <a:blipFill>
                <a:blip r:embed="rId9"/>
                <a:stretch>
                  <a:fillRect b="-8553"/>
                </a:stretch>
              </a:blipFill>
            </p:spPr>
            <p:txBody>
              <a:bodyPr/>
              <a:lstStyle/>
              <a:p>
                <a:r>
                  <a:rPr lang="en-US">
                    <a:noFill/>
                  </a:rPr>
                  <a:t> </a:t>
                </a:r>
              </a:p>
            </p:txBody>
          </p:sp>
        </mc:Fallback>
      </mc:AlternateContent>
      <p:sp>
        <p:nvSpPr>
          <p:cNvPr id="7" name="Right Brace 6">
            <a:extLst>
              <a:ext uri="{FF2B5EF4-FFF2-40B4-BE49-F238E27FC236}">
                <a16:creationId xmlns:a16="http://schemas.microsoft.com/office/drawing/2014/main" id="{AC141C16-602E-376E-F8BB-3CFB79DC7091}"/>
              </a:ext>
            </a:extLst>
          </p:cNvPr>
          <p:cNvSpPr/>
          <p:nvPr/>
        </p:nvSpPr>
        <p:spPr>
          <a:xfrm rot="5400000">
            <a:off x="5732347" y="4783254"/>
            <a:ext cx="304801" cy="262549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7AF6F876-6A17-B231-4000-2D9D9C336806}"/>
              </a:ext>
            </a:extLst>
          </p:cNvPr>
          <p:cNvSpPr/>
          <p:nvPr/>
        </p:nvSpPr>
        <p:spPr>
          <a:xfrm rot="5400000">
            <a:off x="3408247" y="5202355"/>
            <a:ext cx="304801" cy="178729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1487B413-3C3E-D589-EEB5-A51529BA6539}"/>
              </a:ext>
            </a:extLst>
          </p:cNvPr>
          <p:cNvSpPr txBox="1"/>
          <p:nvPr/>
        </p:nvSpPr>
        <p:spPr>
          <a:xfrm>
            <a:off x="5614243" y="6306836"/>
            <a:ext cx="6109365" cy="369332"/>
          </a:xfrm>
          <a:prstGeom prst="rect">
            <a:avLst/>
          </a:prstGeom>
          <a:noFill/>
        </p:spPr>
        <p:txBody>
          <a:bodyPr wrap="none" rtlCol="0">
            <a:spAutoFit/>
          </a:bodyPr>
          <a:lstStyle/>
          <a:p>
            <a:r>
              <a:rPr lang="en-US" dirty="0"/>
              <a:t>How much increasing this weight increases the final </a:t>
            </a:r>
            <a:r>
              <a:rPr lang="en-US" dirty="0" err="1"/>
              <a:t>ouput</a:t>
            </a:r>
            <a:endParaRPr lang="en-US" dirty="0"/>
          </a:p>
        </p:txBody>
      </p:sp>
      <p:sp>
        <p:nvSpPr>
          <p:cNvPr id="11" name="TextBox 10">
            <a:extLst>
              <a:ext uri="{FF2B5EF4-FFF2-40B4-BE49-F238E27FC236}">
                <a16:creationId xmlns:a16="http://schemas.microsoft.com/office/drawing/2014/main" id="{D848FD82-C524-D3AC-AF97-489B02C63589}"/>
              </a:ext>
            </a:extLst>
          </p:cNvPr>
          <p:cNvSpPr txBox="1"/>
          <p:nvPr/>
        </p:nvSpPr>
        <p:spPr>
          <a:xfrm>
            <a:off x="152400" y="6233357"/>
            <a:ext cx="5075308" cy="646331"/>
          </a:xfrm>
          <a:prstGeom prst="rect">
            <a:avLst/>
          </a:prstGeom>
          <a:noFill/>
        </p:spPr>
        <p:txBody>
          <a:bodyPr wrap="square" rtlCol="0">
            <a:spAutoFit/>
          </a:bodyPr>
          <a:lstStyle/>
          <a:p>
            <a:r>
              <a:rPr lang="en-US" dirty="0"/>
              <a:t>How much increasing the final output increases the error</a:t>
            </a:r>
          </a:p>
        </p:txBody>
      </p:sp>
    </p:spTree>
    <p:extLst>
      <p:ext uri="{BB962C8B-B14F-4D97-AF65-F5344CB8AC3E}">
        <p14:creationId xmlns:p14="http://schemas.microsoft.com/office/powerpoint/2010/main" val="1609424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9394-9464-FBC2-FE35-52B2B40C043A}"/>
              </a:ext>
            </a:extLst>
          </p:cNvPr>
          <p:cNvSpPr>
            <a:spLocks noGrp="1"/>
          </p:cNvSpPr>
          <p:nvPr>
            <p:ph type="title"/>
          </p:nvPr>
        </p:nvSpPr>
        <p:spPr/>
        <p:txBody>
          <a:bodyPr/>
          <a:lstStyle/>
          <a:p>
            <a:r>
              <a:rPr lang="en-US" dirty="0"/>
              <a:t>Backpropagation: General Concept</a:t>
            </a:r>
          </a:p>
        </p:txBody>
      </p:sp>
      <p:sp>
        <p:nvSpPr>
          <p:cNvPr id="3" name="Content Placeholder 2">
            <a:extLst>
              <a:ext uri="{FF2B5EF4-FFF2-40B4-BE49-F238E27FC236}">
                <a16:creationId xmlns:a16="http://schemas.microsoft.com/office/drawing/2014/main" id="{396C4AF6-C673-E8C4-B0F9-B77D2CBB3CF1}"/>
              </a:ext>
            </a:extLst>
          </p:cNvPr>
          <p:cNvSpPr>
            <a:spLocks noGrp="1"/>
          </p:cNvSpPr>
          <p:nvPr>
            <p:ph idx="1"/>
          </p:nvPr>
        </p:nvSpPr>
        <p:spPr>
          <a:xfrm>
            <a:off x="609600" y="990600"/>
            <a:ext cx="11277600" cy="5135563"/>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Each weight’s gradient is a product of the gradients on the path from the weight’s input to the error function</a:t>
            </a:r>
          </a:p>
          <a:p>
            <a:pPr marL="0" indent="0">
              <a:buNone/>
            </a:pPr>
            <a:endParaRPr lang="en-US" sz="2800" dirty="0"/>
          </a:p>
          <a:p>
            <a:pPr marL="0" indent="0">
              <a:buNone/>
            </a:pPr>
            <a:r>
              <a:rPr lang="en-US" sz="2800" dirty="0"/>
              <a:t>The gradients can be computed using a kind of dynamic program, i.e., recursively propagating the gradient from the prediction error to the input</a:t>
            </a:r>
          </a:p>
          <a:p>
            <a:pPr lvl="1"/>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2981135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BC39-3DB5-F9CB-6F62-B4C5545AF88E}"/>
              </a:ext>
            </a:extLst>
          </p:cNvPr>
          <p:cNvSpPr>
            <a:spLocks noGrp="1"/>
          </p:cNvSpPr>
          <p:nvPr>
            <p:ph type="title"/>
          </p:nvPr>
        </p:nvSpPr>
        <p:spPr/>
        <p:txBody>
          <a:bodyPr/>
          <a:lstStyle/>
          <a:p>
            <a:r>
              <a:rPr lang="en-US" dirty="0"/>
              <a:t>Another backpropagation example</a:t>
            </a:r>
          </a:p>
        </p:txBody>
      </p:sp>
      <p:sp>
        <p:nvSpPr>
          <p:cNvPr id="4" name="Oval 3">
            <a:extLst>
              <a:ext uri="{FF2B5EF4-FFF2-40B4-BE49-F238E27FC236}">
                <a16:creationId xmlns:a16="http://schemas.microsoft.com/office/drawing/2014/main" id="{7DAEE259-FEED-4E84-E635-CC008A12FEFC}"/>
              </a:ext>
            </a:extLst>
          </p:cNvPr>
          <p:cNvSpPr/>
          <p:nvPr/>
        </p:nvSpPr>
        <p:spPr>
          <a:xfrm>
            <a:off x="1517215"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x1</a:t>
            </a:r>
          </a:p>
        </p:txBody>
      </p:sp>
      <p:sp>
        <p:nvSpPr>
          <p:cNvPr id="5" name="Oval 4">
            <a:extLst>
              <a:ext uri="{FF2B5EF4-FFF2-40B4-BE49-F238E27FC236}">
                <a16:creationId xmlns:a16="http://schemas.microsoft.com/office/drawing/2014/main" id="{2AC62B73-8684-88FE-2E28-D09FA65E2E57}"/>
              </a:ext>
            </a:extLst>
          </p:cNvPr>
          <p:cNvSpPr/>
          <p:nvPr/>
        </p:nvSpPr>
        <p:spPr>
          <a:xfrm>
            <a:off x="2971800" y="34290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h2</a:t>
            </a:r>
          </a:p>
        </p:txBody>
      </p:sp>
      <p:sp>
        <p:nvSpPr>
          <p:cNvPr id="6" name="Oval 5">
            <a:extLst>
              <a:ext uri="{FF2B5EF4-FFF2-40B4-BE49-F238E27FC236}">
                <a16:creationId xmlns:a16="http://schemas.microsoft.com/office/drawing/2014/main" id="{9768454E-0CFE-FE4B-EC00-47DC82157A38}"/>
              </a:ext>
            </a:extLst>
          </p:cNvPr>
          <p:cNvSpPr/>
          <p:nvPr/>
        </p:nvSpPr>
        <p:spPr>
          <a:xfrm>
            <a:off x="4664901" y="3427956"/>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g2</a:t>
            </a:r>
          </a:p>
        </p:txBody>
      </p:sp>
      <p:sp>
        <p:nvSpPr>
          <p:cNvPr id="7" name="Oval 6">
            <a:extLst>
              <a:ext uri="{FF2B5EF4-FFF2-40B4-BE49-F238E27FC236}">
                <a16:creationId xmlns:a16="http://schemas.microsoft.com/office/drawing/2014/main" id="{839B80F4-1D98-C804-2FFB-7335423AA8B4}"/>
              </a:ext>
            </a:extLst>
          </p:cNvPr>
          <p:cNvSpPr/>
          <p:nvPr/>
        </p:nvSpPr>
        <p:spPr>
          <a:xfrm>
            <a:off x="4664901"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g1</a:t>
            </a:r>
          </a:p>
        </p:txBody>
      </p:sp>
      <p:sp>
        <p:nvSpPr>
          <p:cNvPr id="8" name="Oval 7">
            <a:extLst>
              <a:ext uri="{FF2B5EF4-FFF2-40B4-BE49-F238E27FC236}">
                <a16:creationId xmlns:a16="http://schemas.microsoft.com/office/drawing/2014/main" id="{ECB6593E-DB1B-37BD-6A74-1465A054F35C}"/>
              </a:ext>
            </a:extLst>
          </p:cNvPr>
          <p:cNvSpPr/>
          <p:nvPr/>
        </p:nvSpPr>
        <p:spPr>
          <a:xfrm>
            <a:off x="3048000"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h1</a:t>
            </a:r>
          </a:p>
        </p:txBody>
      </p:sp>
      <p:sp>
        <p:nvSpPr>
          <p:cNvPr id="9" name="Oval 8">
            <a:extLst>
              <a:ext uri="{FF2B5EF4-FFF2-40B4-BE49-F238E27FC236}">
                <a16:creationId xmlns:a16="http://schemas.microsoft.com/office/drawing/2014/main" id="{D20FDBDD-21BB-CF54-BEEF-4658CCA08B76}"/>
              </a:ext>
            </a:extLst>
          </p:cNvPr>
          <p:cNvSpPr/>
          <p:nvPr/>
        </p:nvSpPr>
        <p:spPr>
          <a:xfrm>
            <a:off x="1447800" y="34290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x2</a:t>
            </a:r>
          </a:p>
        </p:txBody>
      </p:sp>
      <p:sp>
        <p:nvSpPr>
          <p:cNvPr id="10" name="Oval 9">
            <a:extLst>
              <a:ext uri="{FF2B5EF4-FFF2-40B4-BE49-F238E27FC236}">
                <a16:creationId xmlns:a16="http://schemas.microsoft.com/office/drawing/2014/main" id="{1608FC1B-1CE8-AC77-E879-DD847D58A9C8}"/>
              </a:ext>
            </a:extLst>
          </p:cNvPr>
          <p:cNvSpPr/>
          <p:nvPr/>
        </p:nvSpPr>
        <p:spPr>
          <a:xfrm>
            <a:off x="6467083" y="2665956"/>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a:t>
            </a:r>
          </a:p>
        </p:txBody>
      </p:sp>
      <p:cxnSp>
        <p:nvCxnSpPr>
          <p:cNvPr id="12" name="Straight Connector 11">
            <a:extLst>
              <a:ext uri="{FF2B5EF4-FFF2-40B4-BE49-F238E27FC236}">
                <a16:creationId xmlns:a16="http://schemas.microsoft.com/office/drawing/2014/main" id="{7E6F9362-C8E9-E848-4748-519F8790BF95}"/>
              </a:ext>
            </a:extLst>
          </p:cNvPr>
          <p:cNvCxnSpPr>
            <a:stCxn id="4" idx="6"/>
            <a:endCxn id="8" idx="2"/>
          </p:cNvCxnSpPr>
          <p:nvPr/>
        </p:nvCxnSpPr>
        <p:spPr>
          <a:xfrm>
            <a:off x="2279215" y="2252021"/>
            <a:ext cx="768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8FF98C-32C1-649B-D088-C91C1C760ED2}"/>
              </a:ext>
            </a:extLst>
          </p:cNvPr>
          <p:cNvCxnSpPr>
            <a:cxnSpLocks/>
            <a:stCxn id="4" idx="6"/>
            <a:endCxn id="5" idx="2"/>
          </p:cNvCxnSpPr>
          <p:nvPr/>
        </p:nvCxnSpPr>
        <p:spPr>
          <a:xfrm>
            <a:off x="2279215" y="2252021"/>
            <a:ext cx="692585" cy="1557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4E8464-2F18-0328-7D7E-D06F6083C10B}"/>
              </a:ext>
            </a:extLst>
          </p:cNvPr>
          <p:cNvCxnSpPr>
            <a:cxnSpLocks/>
            <a:stCxn id="9" idx="6"/>
            <a:endCxn id="8" idx="2"/>
          </p:cNvCxnSpPr>
          <p:nvPr/>
        </p:nvCxnSpPr>
        <p:spPr>
          <a:xfrm flipV="1">
            <a:off x="2209800" y="2252021"/>
            <a:ext cx="838200" cy="1557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C9B4E3-AF2E-142C-1E54-66FD256F560A}"/>
              </a:ext>
            </a:extLst>
          </p:cNvPr>
          <p:cNvCxnSpPr>
            <a:cxnSpLocks/>
            <a:stCxn id="8" idx="6"/>
            <a:endCxn id="7" idx="2"/>
          </p:cNvCxnSpPr>
          <p:nvPr/>
        </p:nvCxnSpPr>
        <p:spPr>
          <a:xfrm>
            <a:off x="3810000" y="2252021"/>
            <a:ext cx="854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009E16-89D3-BAB5-F0F6-BAE2F7EDCC06}"/>
              </a:ext>
            </a:extLst>
          </p:cNvPr>
          <p:cNvCxnSpPr>
            <a:cxnSpLocks/>
            <a:stCxn id="8" idx="6"/>
            <a:endCxn id="6" idx="2"/>
          </p:cNvCxnSpPr>
          <p:nvPr/>
        </p:nvCxnSpPr>
        <p:spPr>
          <a:xfrm>
            <a:off x="3810000" y="2252021"/>
            <a:ext cx="854901" cy="1556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36123D2-5FC0-7041-575C-8837FA1BAA29}"/>
              </a:ext>
            </a:extLst>
          </p:cNvPr>
          <p:cNvCxnSpPr>
            <a:cxnSpLocks/>
            <a:stCxn id="5" idx="6"/>
          </p:cNvCxnSpPr>
          <p:nvPr/>
        </p:nvCxnSpPr>
        <p:spPr>
          <a:xfrm flipV="1">
            <a:off x="3733800" y="2252020"/>
            <a:ext cx="931101" cy="1557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56DFA71-22A8-D907-C04A-F25CE628BCCB}"/>
              </a:ext>
            </a:extLst>
          </p:cNvPr>
          <p:cNvCxnSpPr>
            <a:cxnSpLocks/>
            <a:stCxn id="5" idx="6"/>
            <a:endCxn id="6" idx="2"/>
          </p:cNvCxnSpPr>
          <p:nvPr/>
        </p:nvCxnSpPr>
        <p:spPr>
          <a:xfrm flipV="1">
            <a:off x="3733800" y="3808956"/>
            <a:ext cx="931101" cy="1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D1EABC-D867-FA72-EAC8-CA89DAE74E78}"/>
              </a:ext>
            </a:extLst>
          </p:cNvPr>
          <p:cNvCxnSpPr>
            <a:cxnSpLocks/>
            <a:endCxn id="5" idx="2"/>
          </p:cNvCxnSpPr>
          <p:nvPr/>
        </p:nvCxnSpPr>
        <p:spPr>
          <a:xfrm>
            <a:off x="2209800" y="3790580"/>
            <a:ext cx="762000" cy="19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E14D222-D604-66D3-7149-5AEEA5E8FB51}"/>
              </a:ext>
            </a:extLst>
          </p:cNvPr>
          <p:cNvCxnSpPr>
            <a:cxnSpLocks/>
            <a:stCxn id="7" idx="6"/>
            <a:endCxn id="10" idx="2"/>
          </p:cNvCxnSpPr>
          <p:nvPr/>
        </p:nvCxnSpPr>
        <p:spPr>
          <a:xfrm>
            <a:off x="5426901" y="2252021"/>
            <a:ext cx="1040182" cy="79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3EE076-C1F4-7398-9496-2470B6B6E607}"/>
              </a:ext>
            </a:extLst>
          </p:cNvPr>
          <p:cNvCxnSpPr>
            <a:cxnSpLocks/>
            <a:stCxn id="6" idx="6"/>
            <a:endCxn id="10" idx="2"/>
          </p:cNvCxnSpPr>
          <p:nvPr/>
        </p:nvCxnSpPr>
        <p:spPr>
          <a:xfrm flipV="1">
            <a:off x="5426901" y="3046956"/>
            <a:ext cx="1040182"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07A9888-7591-6707-D4E2-F1D99B7C82A7}"/>
              </a:ext>
            </a:extLst>
          </p:cNvPr>
          <p:cNvSpPr txBox="1"/>
          <p:nvPr/>
        </p:nvSpPr>
        <p:spPr>
          <a:xfrm>
            <a:off x="2442604" y="1959530"/>
            <a:ext cx="365806" cy="261610"/>
          </a:xfrm>
          <a:prstGeom prst="rect">
            <a:avLst/>
          </a:prstGeom>
          <a:noFill/>
        </p:spPr>
        <p:txBody>
          <a:bodyPr wrap="none" rtlCol="0">
            <a:spAutoFit/>
          </a:bodyPr>
          <a:lstStyle/>
          <a:p>
            <a:r>
              <a:rPr lang="en-US" sz="1100" dirty="0"/>
              <a:t>w1</a:t>
            </a:r>
          </a:p>
        </p:txBody>
      </p:sp>
      <p:sp>
        <p:nvSpPr>
          <p:cNvPr id="41" name="TextBox 40">
            <a:extLst>
              <a:ext uri="{FF2B5EF4-FFF2-40B4-BE49-F238E27FC236}">
                <a16:creationId xmlns:a16="http://schemas.microsoft.com/office/drawing/2014/main" id="{BD12C71D-E507-D122-0A9D-87E4A4827FE0}"/>
              </a:ext>
            </a:extLst>
          </p:cNvPr>
          <p:cNvSpPr txBox="1"/>
          <p:nvPr/>
        </p:nvSpPr>
        <p:spPr>
          <a:xfrm>
            <a:off x="4004579" y="1977906"/>
            <a:ext cx="365806" cy="261610"/>
          </a:xfrm>
          <a:prstGeom prst="rect">
            <a:avLst/>
          </a:prstGeom>
          <a:noFill/>
        </p:spPr>
        <p:txBody>
          <a:bodyPr wrap="none" rtlCol="0">
            <a:spAutoFit/>
          </a:bodyPr>
          <a:lstStyle/>
          <a:p>
            <a:r>
              <a:rPr lang="en-US" sz="1100" dirty="0"/>
              <a:t>w2</a:t>
            </a:r>
          </a:p>
        </p:txBody>
      </p:sp>
      <p:sp>
        <p:nvSpPr>
          <p:cNvPr id="42" name="TextBox 41">
            <a:extLst>
              <a:ext uri="{FF2B5EF4-FFF2-40B4-BE49-F238E27FC236}">
                <a16:creationId xmlns:a16="http://schemas.microsoft.com/office/drawing/2014/main" id="{EAE42DFF-289D-07F0-C0A3-F48BA4A8A630}"/>
              </a:ext>
            </a:extLst>
          </p:cNvPr>
          <p:cNvSpPr txBox="1"/>
          <p:nvPr/>
        </p:nvSpPr>
        <p:spPr>
          <a:xfrm>
            <a:off x="6005998" y="2387878"/>
            <a:ext cx="365806" cy="261610"/>
          </a:xfrm>
          <a:prstGeom prst="rect">
            <a:avLst/>
          </a:prstGeom>
          <a:noFill/>
        </p:spPr>
        <p:txBody>
          <a:bodyPr wrap="none" rtlCol="0">
            <a:spAutoFit/>
          </a:bodyPr>
          <a:lstStyle/>
          <a:p>
            <a:r>
              <a:rPr lang="en-US" sz="1100" dirty="0"/>
              <a:t>w3</a:t>
            </a:r>
          </a:p>
        </p:txBody>
      </p:sp>
      <p:sp>
        <p:nvSpPr>
          <p:cNvPr id="43" name="TextBox 42">
            <a:extLst>
              <a:ext uri="{FF2B5EF4-FFF2-40B4-BE49-F238E27FC236}">
                <a16:creationId xmlns:a16="http://schemas.microsoft.com/office/drawing/2014/main" id="{8A8FDF84-5A5C-654B-00A9-FEEF202264ED}"/>
              </a:ext>
            </a:extLst>
          </p:cNvPr>
          <p:cNvSpPr txBox="1"/>
          <p:nvPr/>
        </p:nvSpPr>
        <p:spPr>
          <a:xfrm>
            <a:off x="2096312" y="2457806"/>
            <a:ext cx="365806" cy="261610"/>
          </a:xfrm>
          <a:prstGeom prst="rect">
            <a:avLst/>
          </a:prstGeom>
          <a:noFill/>
        </p:spPr>
        <p:txBody>
          <a:bodyPr wrap="none" rtlCol="0">
            <a:spAutoFit/>
          </a:bodyPr>
          <a:lstStyle/>
          <a:p>
            <a:r>
              <a:rPr lang="en-US" sz="1100" dirty="0"/>
              <a:t>w4</a:t>
            </a:r>
          </a:p>
        </p:txBody>
      </p:sp>
      <p:sp>
        <p:nvSpPr>
          <p:cNvPr id="44" name="TextBox 43">
            <a:extLst>
              <a:ext uri="{FF2B5EF4-FFF2-40B4-BE49-F238E27FC236}">
                <a16:creationId xmlns:a16="http://schemas.microsoft.com/office/drawing/2014/main" id="{D140E35D-6AC9-C9E0-329E-95ADBAB515E6}"/>
              </a:ext>
            </a:extLst>
          </p:cNvPr>
          <p:cNvSpPr txBox="1"/>
          <p:nvPr/>
        </p:nvSpPr>
        <p:spPr>
          <a:xfrm>
            <a:off x="2821315" y="2501003"/>
            <a:ext cx="365806" cy="261610"/>
          </a:xfrm>
          <a:prstGeom prst="rect">
            <a:avLst/>
          </a:prstGeom>
          <a:noFill/>
        </p:spPr>
        <p:txBody>
          <a:bodyPr wrap="none" rtlCol="0">
            <a:spAutoFit/>
          </a:bodyPr>
          <a:lstStyle/>
          <a:p>
            <a:r>
              <a:rPr lang="en-US" sz="1100" dirty="0"/>
              <a:t>w5</a:t>
            </a:r>
          </a:p>
        </p:txBody>
      </p:sp>
      <p:sp>
        <p:nvSpPr>
          <p:cNvPr id="45" name="TextBox 44">
            <a:extLst>
              <a:ext uri="{FF2B5EF4-FFF2-40B4-BE49-F238E27FC236}">
                <a16:creationId xmlns:a16="http://schemas.microsoft.com/office/drawing/2014/main" id="{C2915ED6-ED2B-30DC-C3AD-72EB488598DE}"/>
              </a:ext>
            </a:extLst>
          </p:cNvPr>
          <p:cNvSpPr txBox="1"/>
          <p:nvPr/>
        </p:nvSpPr>
        <p:spPr>
          <a:xfrm>
            <a:off x="3703297" y="2501003"/>
            <a:ext cx="365806" cy="261610"/>
          </a:xfrm>
          <a:prstGeom prst="rect">
            <a:avLst/>
          </a:prstGeom>
          <a:noFill/>
        </p:spPr>
        <p:txBody>
          <a:bodyPr wrap="none" rtlCol="0">
            <a:spAutoFit/>
          </a:bodyPr>
          <a:lstStyle/>
          <a:p>
            <a:r>
              <a:rPr lang="en-US" sz="1100" dirty="0"/>
              <a:t>w6</a:t>
            </a:r>
          </a:p>
        </p:txBody>
      </p:sp>
      <p:sp>
        <p:nvSpPr>
          <p:cNvPr id="46" name="TextBox 45">
            <a:extLst>
              <a:ext uri="{FF2B5EF4-FFF2-40B4-BE49-F238E27FC236}">
                <a16:creationId xmlns:a16="http://schemas.microsoft.com/office/drawing/2014/main" id="{09DCABBE-980E-D252-030C-1B736111C6A8}"/>
              </a:ext>
            </a:extLst>
          </p:cNvPr>
          <p:cNvSpPr txBox="1"/>
          <p:nvPr/>
        </p:nvSpPr>
        <p:spPr>
          <a:xfrm>
            <a:off x="4389097" y="2588611"/>
            <a:ext cx="365806" cy="261610"/>
          </a:xfrm>
          <a:prstGeom prst="rect">
            <a:avLst/>
          </a:prstGeom>
          <a:noFill/>
        </p:spPr>
        <p:txBody>
          <a:bodyPr wrap="none" rtlCol="0">
            <a:spAutoFit/>
          </a:bodyPr>
          <a:lstStyle/>
          <a:p>
            <a:r>
              <a:rPr lang="en-US" sz="1100" dirty="0"/>
              <a:t>w7</a:t>
            </a:r>
          </a:p>
        </p:txBody>
      </p:sp>
      <p:sp>
        <p:nvSpPr>
          <p:cNvPr id="47" name="TextBox 46">
            <a:extLst>
              <a:ext uri="{FF2B5EF4-FFF2-40B4-BE49-F238E27FC236}">
                <a16:creationId xmlns:a16="http://schemas.microsoft.com/office/drawing/2014/main" id="{0317CE2D-3FB9-8A13-F04C-CF5081A5DAE9}"/>
              </a:ext>
            </a:extLst>
          </p:cNvPr>
          <p:cNvSpPr txBox="1"/>
          <p:nvPr/>
        </p:nvSpPr>
        <p:spPr>
          <a:xfrm>
            <a:off x="2405026" y="3869695"/>
            <a:ext cx="365806" cy="261610"/>
          </a:xfrm>
          <a:prstGeom prst="rect">
            <a:avLst/>
          </a:prstGeom>
          <a:noFill/>
        </p:spPr>
        <p:txBody>
          <a:bodyPr wrap="none" rtlCol="0">
            <a:spAutoFit/>
          </a:bodyPr>
          <a:lstStyle/>
          <a:p>
            <a:r>
              <a:rPr lang="en-US" sz="1100" dirty="0"/>
              <a:t>w8</a:t>
            </a:r>
          </a:p>
        </p:txBody>
      </p:sp>
      <p:sp>
        <p:nvSpPr>
          <p:cNvPr id="48" name="TextBox 47">
            <a:extLst>
              <a:ext uri="{FF2B5EF4-FFF2-40B4-BE49-F238E27FC236}">
                <a16:creationId xmlns:a16="http://schemas.microsoft.com/office/drawing/2014/main" id="{5AB4DC4C-33B4-AC2B-9D20-B6BF6D7193D7}"/>
              </a:ext>
            </a:extLst>
          </p:cNvPr>
          <p:cNvSpPr txBox="1"/>
          <p:nvPr/>
        </p:nvSpPr>
        <p:spPr>
          <a:xfrm>
            <a:off x="4004579" y="3883548"/>
            <a:ext cx="365806" cy="261610"/>
          </a:xfrm>
          <a:prstGeom prst="rect">
            <a:avLst/>
          </a:prstGeom>
          <a:noFill/>
        </p:spPr>
        <p:txBody>
          <a:bodyPr wrap="none" rtlCol="0">
            <a:spAutoFit/>
          </a:bodyPr>
          <a:lstStyle/>
          <a:p>
            <a:r>
              <a:rPr lang="en-US" sz="1100" dirty="0"/>
              <a:t>w9</a:t>
            </a:r>
          </a:p>
        </p:txBody>
      </p:sp>
      <p:sp>
        <p:nvSpPr>
          <p:cNvPr id="49" name="TextBox 48">
            <a:extLst>
              <a:ext uri="{FF2B5EF4-FFF2-40B4-BE49-F238E27FC236}">
                <a16:creationId xmlns:a16="http://schemas.microsoft.com/office/drawing/2014/main" id="{4FA49357-EBC2-F424-88D2-B4E4859D3A8D}"/>
              </a:ext>
            </a:extLst>
          </p:cNvPr>
          <p:cNvSpPr txBox="1"/>
          <p:nvPr/>
        </p:nvSpPr>
        <p:spPr>
          <a:xfrm>
            <a:off x="5900338" y="3460081"/>
            <a:ext cx="365806" cy="261610"/>
          </a:xfrm>
          <a:prstGeom prst="rect">
            <a:avLst/>
          </a:prstGeom>
          <a:noFill/>
        </p:spPr>
        <p:txBody>
          <a:bodyPr wrap="none" rtlCol="0">
            <a:spAutoFit/>
          </a:bodyPr>
          <a:lstStyle/>
          <a:p>
            <a:r>
              <a:rPr lang="en-US" sz="1100" dirty="0"/>
              <a:t>w0</a:t>
            </a:r>
          </a:p>
        </p:txBody>
      </p:sp>
      <p:sp>
        <p:nvSpPr>
          <p:cNvPr id="50" name="TextBox 49">
            <a:extLst>
              <a:ext uri="{FF2B5EF4-FFF2-40B4-BE49-F238E27FC236}">
                <a16:creationId xmlns:a16="http://schemas.microsoft.com/office/drawing/2014/main" id="{C706B4D3-F32C-2C77-DACD-60A71AD196A8}"/>
              </a:ext>
            </a:extLst>
          </p:cNvPr>
          <p:cNvSpPr txBox="1"/>
          <p:nvPr/>
        </p:nvSpPr>
        <p:spPr>
          <a:xfrm>
            <a:off x="1821035" y="5990366"/>
            <a:ext cx="6699270" cy="369332"/>
          </a:xfrm>
          <a:prstGeom prst="rect">
            <a:avLst/>
          </a:prstGeom>
          <a:noFill/>
        </p:spPr>
        <p:txBody>
          <a:bodyPr wrap="none" rtlCol="0">
            <a:spAutoFit/>
          </a:bodyPr>
          <a:lstStyle/>
          <a:p>
            <a:r>
              <a:rPr lang="en-US" dirty="0"/>
              <a:t>Error gradient </a:t>
            </a:r>
            <a:r>
              <a:rPr lang="en-US" dirty="0" err="1"/>
              <a:t>wrt</a:t>
            </a:r>
            <a:r>
              <a:rPr lang="en-US" dirty="0"/>
              <a:t> </a:t>
            </a:r>
            <a:r>
              <a:rPr lang="en-US" b="1" dirty="0"/>
              <a:t>w8</a:t>
            </a:r>
            <a:r>
              <a:rPr lang="en-US" dirty="0"/>
              <a:t> = 2*(out-y)*(___*___ + ____*____) * ____</a:t>
            </a:r>
          </a:p>
        </p:txBody>
      </p:sp>
      <p:sp>
        <p:nvSpPr>
          <p:cNvPr id="51" name="TextBox 50">
            <a:extLst>
              <a:ext uri="{FF2B5EF4-FFF2-40B4-BE49-F238E27FC236}">
                <a16:creationId xmlns:a16="http://schemas.microsoft.com/office/drawing/2014/main" id="{EB8C3FD4-0646-B8FE-4D52-381CF4769652}"/>
              </a:ext>
            </a:extLst>
          </p:cNvPr>
          <p:cNvSpPr txBox="1"/>
          <p:nvPr/>
        </p:nvSpPr>
        <p:spPr>
          <a:xfrm>
            <a:off x="1837757" y="4848591"/>
            <a:ext cx="5102679" cy="369332"/>
          </a:xfrm>
          <a:prstGeom prst="rect">
            <a:avLst/>
          </a:prstGeom>
          <a:noFill/>
        </p:spPr>
        <p:txBody>
          <a:bodyPr wrap="none" rtlCol="0">
            <a:spAutoFit/>
          </a:bodyPr>
          <a:lstStyle/>
          <a:p>
            <a:r>
              <a:rPr lang="en-US" dirty="0"/>
              <a:t>Error gradient </a:t>
            </a:r>
            <a:r>
              <a:rPr lang="en-US" dirty="0" err="1"/>
              <a:t>wrt</a:t>
            </a:r>
            <a:r>
              <a:rPr lang="en-US" dirty="0"/>
              <a:t> </a:t>
            </a:r>
            <a:r>
              <a:rPr lang="en-US" b="1" dirty="0"/>
              <a:t>w2</a:t>
            </a:r>
            <a:r>
              <a:rPr lang="en-US" dirty="0"/>
              <a:t> = 2*(out-y)*(____) * _____</a:t>
            </a:r>
          </a:p>
        </p:txBody>
      </p:sp>
      <p:sp>
        <p:nvSpPr>
          <p:cNvPr id="52" name="TextBox 51">
            <a:extLst>
              <a:ext uri="{FF2B5EF4-FFF2-40B4-BE49-F238E27FC236}">
                <a16:creationId xmlns:a16="http://schemas.microsoft.com/office/drawing/2014/main" id="{3983E685-095E-AD89-5B3C-50A2AF82DC92}"/>
              </a:ext>
            </a:extLst>
          </p:cNvPr>
          <p:cNvSpPr txBox="1"/>
          <p:nvPr/>
        </p:nvSpPr>
        <p:spPr>
          <a:xfrm>
            <a:off x="487750" y="1117131"/>
            <a:ext cx="11020966" cy="369332"/>
          </a:xfrm>
          <a:prstGeom prst="rect">
            <a:avLst/>
          </a:prstGeom>
          <a:noFill/>
        </p:spPr>
        <p:txBody>
          <a:bodyPr wrap="none" rtlCol="0">
            <a:spAutoFit/>
          </a:bodyPr>
          <a:lstStyle/>
          <a:p>
            <a:r>
              <a:rPr lang="en-US" dirty="0"/>
              <a:t>Assume all linear layers (and linear activation, for simplicity), fill in the terms for the squared error gradients</a:t>
            </a:r>
          </a:p>
        </p:txBody>
      </p:sp>
      <p:sp>
        <p:nvSpPr>
          <p:cNvPr id="3" name="TextBox 2">
            <a:extLst>
              <a:ext uri="{FF2B5EF4-FFF2-40B4-BE49-F238E27FC236}">
                <a16:creationId xmlns:a16="http://schemas.microsoft.com/office/drawing/2014/main" id="{25054ECB-B6A6-D927-03AE-CEBB0912A410}"/>
              </a:ext>
            </a:extLst>
          </p:cNvPr>
          <p:cNvSpPr txBox="1"/>
          <p:nvPr/>
        </p:nvSpPr>
        <p:spPr>
          <a:xfrm>
            <a:off x="5326235" y="5989322"/>
            <a:ext cx="413896" cy="307777"/>
          </a:xfrm>
          <a:prstGeom prst="rect">
            <a:avLst/>
          </a:prstGeom>
          <a:noFill/>
        </p:spPr>
        <p:txBody>
          <a:bodyPr wrap="none" rtlCol="0">
            <a:spAutoFit/>
          </a:bodyPr>
          <a:lstStyle/>
          <a:p>
            <a:r>
              <a:rPr lang="en-US" sz="1400" dirty="0"/>
              <a:t>w0</a:t>
            </a:r>
          </a:p>
        </p:txBody>
      </p:sp>
      <p:sp>
        <p:nvSpPr>
          <p:cNvPr id="11" name="TextBox 10">
            <a:extLst>
              <a:ext uri="{FF2B5EF4-FFF2-40B4-BE49-F238E27FC236}">
                <a16:creationId xmlns:a16="http://schemas.microsoft.com/office/drawing/2014/main" id="{698A2A05-394A-DEC6-704A-583A5CAAE3A8}"/>
              </a:ext>
            </a:extLst>
          </p:cNvPr>
          <p:cNvSpPr txBox="1"/>
          <p:nvPr/>
        </p:nvSpPr>
        <p:spPr>
          <a:xfrm>
            <a:off x="5791285" y="5972708"/>
            <a:ext cx="413896" cy="307777"/>
          </a:xfrm>
          <a:prstGeom prst="rect">
            <a:avLst/>
          </a:prstGeom>
          <a:noFill/>
        </p:spPr>
        <p:txBody>
          <a:bodyPr wrap="none" rtlCol="0">
            <a:spAutoFit/>
          </a:bodyPr>
          <a:lstStyle/>
          <a:p>
            <a:r>
              <a:rPr lang="en-US" sz="1400" dirty="0"/>
              <a:t>w9</a:t>
            </a:r>
          </a:p>
        </p:txBody>
      </p:sp>
      <p:sp>
        <p:nvSpPr>
          <p:cNvPr id="14" name="TextBox 13">
            <a:extLst>
              <a:ext uri="{FF2B5EF4-FFF2-40B4-BE49-F238E27FC236}">
                <a16:creationId xmlns:a16="http://schemas.microsoft.com/office/drawing/2014/main" id="{670CCE3A-C8BF-536E-573B-413F63E7B2FF}"/>
              </a:ext>
            </a:extLst>
          </p:cNvPr>
          <p:cNvSpPr txBox="1"/>
          <p:nvPr/>
        </p:nvSpPr>
        <p:spPr>
          <a:xfrm>
            <a:off x="6509374" y="5981503"/>
            <a:ext cx="413896" cy="307777"/>
          </a:xfrm>
          <a:prstGeom prst="rect">
            <a:avLst/>
          </a:prstGeom>
          <a:noFill/>
        </p:spPr>
        <p:txBody>
          <a:bodyPr wrap="none" rtlCol="0">
            <a:spAutoFit/>
          </a:bodyPr>
          <a:lstStyle/>
          <a:p>
            <a:r>
              <a:rPr lang="en-US" sz="1400" dirty="0"/>
              <a:t>w3</a:t>
            </a:r>
          </a:p>
        </p:txBody>
      </p:sp>
      <p:sp>
        <p:nvSpPr>
          <p:cNvPr id="15" name="TextBox 14">
            <a:extLst>
              <a:ext uri="{FF2B5EF4-FFF2-40B4-BE49-F238E27FC236}">
                <a16:creationId xmlns:a16="http://schemas.microsoft.com/office/drawing/2014/main" id="{F2564351-C1CB-4FE0-91E0-27391E961AC9}"/>
              </a:ext>
            </a:extLst>
          </p:cNvPr>
          <p:cNvSpPr txBox="1"/>
          <p:nvPr/>
        </p:nvSpPr>
        <p:spPr>
          <a:xfrm>
            <a:off x="7100943" y="5971664"/>
            <a:ext cx="413896" cy="307777"/>
          </a:xfrm>
          <a:prstGeom prst="rect">
            <a:avLst/>
          </a:prstGeom>
          <a:noFill/>
        </p:spPr>
        <p:txBody>
          <a:bodyPr wrap="none" rtlCol="0">
            <a:spAutoFit/>
          </a:bodyPr>
          <a:lstStyle/>
          <a:p>
            <a:r>
              <a:rPr lang="en-US" sz="1400" dirty="0"/>
              <a:t>w7</a:t>
            </a:r>
          </a:p>
        </p:txBody>
      </p:sp>
      <p:sp>
        <p:nvSpPr>
          <p:cNvPr id="17" name="TextBox 16">
            <a:extLst>
              <a:ext uri="{FF2B5EF4-FFF2-40B4-BE49-F238E27FC236}">
                <a16:creationId xmlns:a16="http://schemas.microsoft.com/office/drawing/2014/main" id="{12B82EFC-CB25-1348-39FA-0C830C162D41}"/>
              </a:ext>
            </a:extLst>
          </p:cNvPr>
          <p:cNvSpPr txBox="1"/>
          <p:nvPr/>
        </p:nvSpPr>
        <p:spPr>
          <a:xfrm>
            <a:off x="7833646" y="5961670"/>
            <a:ext cx="383438" cy="307777"/>
          </a:xfrm>
          <a:prstGeom prst="rect">
            <a:avLst/>
          </a:prstGeom>
          <a:noFill/>
        </p:spPr>
        <p:txBody>
          <a:bodyPr wrap="none" rtlCol="0">
            <a:spAutoFit/>
          </a:bodyPr>
          <a:lstStyle/>
          <a:p>
            <a:r>
              <a:rPr lang="en-US" sz="1400" dirty="0"/>
              <a:t>x2</a:t>
            </a:r>
          </a:p>
        </p:txBody>
      </p:sp>
      <p:sp>
        <p:nvSpPr>
          <p:cNvPr id="18" name="TextBox 17">
            <a:extLst>
              <a:ext uri="{FF2B5EF4-FFF2-40B4-BE49-F238E27FC236}">
                <a16:creationId xmlns:a16="http://schemas.microsoft.com/office/drawing/2014/main" id="{81DF3035-700B-B9D6-08B9-4992DD609E45}"/>
              </a:ext>
            </a:extLst>
          </p:cNvPr>
          <p:cNvSpPr txBox="1"/>
          <p:nvPr/>
        </p:nvSpPr>
        <p:spPr>
          <a:xfrm>
            <a:off x="5389214" y="4863752"/>
            <a:ext cx="413896" cy="307777"/>
          </a:xfrm>
          <a:prstGeom prst="rect">
            <a:avLst/>
          </a:prstGeom>
          <a:noFill/>
        </p:spPr>
        <p:txBody>
          <a:bodyPr wrap="none" rtlCol="0">
            <a:spAutoFit/>
          </a:bodyPr>
          <a:lstStyle/>
          <a:p>
            <a:r>
              <a:rPr lang="en-US" sz="1400" dirty="0"/>
              <a:t>w3</a:t>
            </a:r>
          </a:p>
        </p:txBody>
      </p:sp>
      <p:sp>
        <p:nvSpPr>
          <p:cNvPr id="20" name="TextBox 19">
            <a:extLst>
              <a:ext uri="{FF2B5EF4-FFF2-40B4-BE49-F238E27FC236}">
                <a16:creationId xmlns:a16="http://schemas.microsoft.com/office/drawing/2014/main" id="{1C44A23B-294D-EE55-9CA7-004CF4CC8E6F}"/>
              </a:ext>
            </a:extLst>
          </p:cNvPr>
          <p:cNvSpPr txBox="1"/>
          <p:nvPr/>
        </p:nvSpPr>
        <p:spPr>
          <a:xfrm>
            <a:off x="6228397" y="4863751"/>
            <a:ext cx="383438" cy="307777"/>
          </a:xfrm>
          <a:prstGeom prst="rect">
            <a:avLst/>
          </a:prstGeom>
          <a:noFill/>
        </p:spPr>
        <p:txBody>
          <a:bodyPr wrap="none" rtlCol="0">
            <a:spAutoFit/>
          </a:bodyPr>
          <a:lstStyle/>
          <a:p>
            <a:r>
              <a:rPr lang="en-US" sz="1400" dirty="0"/>
              <a:t>h1</a:t>
            </a:r>
          </a:p>
        </p:txBody>
      </p:sp>
      <p:sp>
        <p:nvSpPr>
          <p:cNvPr id="21" name="TextBox 20">
            <a:extLst>
              <a:ext uri="{FF2B5EF4-FFF2-40B4-BE49-F238E27FC236}">
                <a16:creationId xmlns:a16="http://schemas.microsoft.com/office/drawing/2014/main" id="{980D54B7-54E1-E225-0466-1DA686D7EC14}"/>
              </a:ext>
            </a:extLst>
          </p:cNvPr>
          <p:cNvSpPr txBox="1"/>
          <p:nvPr/>
        </p:nvSpPr>
        <p:spPr>
          <a:xfrm>
            <a:off x="3886200" y="5217923"/>
            <a:ext cx="1992853" cy="369332"/>
          </a:xfrm>
          <a:prstGeom prst="rect">
            <a:avLst/>
          </a:prstGeom>
          <a:noFill/>
        </p:spPr>
        <p:txBody>
          <a:bodyPr wrap="none" rtlCol="0">
            <a:spAutoFit/>
          </a:bodyPr>
          <a:lstStyle/>
          <a:p>
            <a:r>
              <a:rPr lang="en-US" dirty="0"/>
              <a:t>Grad loss </a:t>
            </a:r>
            <a:r>
              <a:rPr lang="en-US" dirty="0" err="1"/>
              <a:t>wrt</a:t>
            </a:r>
            <a:r>
              <a:rPr lang="en-US" dirty="0"/>
              <a:t> out</a:t>
            </a:r>
          </a:p>
        </p:txBody>
      </p:sp>
      <p:sp>
        <p:nvSpPr>
          <p:cNvPr id="23" name="TextBox 22">
            <a:extLst>
              <a:ext uri="{FF2B5EF4-FFF2-40B4-BE49-F238E27FC236}">
                <a16:creationId xmlns:a16="http://schemas.microsoft.com/office/drawing/2014/main" id="{9F146C82-560F-9221-79EE-23C4F82FA7A3}"/>
              </a:ext>
            </a:extLst>
          </p:cNvPr>
          <p:cNvSpPr txBox="1"/>
          <p:nvPr/>
        </p:nvSpPr>
        <p:spPr>
          <a:xfrm>
            <a:off x="4708739" y="5551620"/>
            <a:ext cx="1774845" cy="369332"/>
          </a:xfrm>
          <a:prstGeom prst="rect">
            <a:avLst/>
          </a:prstGeom>
          <a:noFill/>
        </p:spPr>
        <p:txBody>
          <a:bodyPr wrap="none" rtlCol="0">
            <a:spAutoFit/>
          </a:bodyPr>
          <a:lstStyle/>
          <a:p>
            <a:r>
              <a:rPr lang="en-US" dirty="0"/>
              <a:t>Grad out </a:t>
            </a:r>
            <a:r>
              <a:rPr lang="en-US" dirty="0" err="1"/>
              <a:t>wrt</a:t>
            </a:r>
            <a:r>
              <a:rPr lang="en-US" dirty="0"/>
              <a:t> g1</a:t>
            </a:r>
          </a:p>
        </p:txBody>
      </p:sp>
      <p:sp>
        <p:nvSpPr>
          <p:cNvPr id="26" name="TextBox 25">
            <a:extLst>
              <a:ext uri="{FF2B5EF4-FFF2-40B4-BE49-F238E27FC236}">
                <a16:creationId xmlns:a16="http://schemas.microsoft.com/office/drawing/2014/main" id="{FB432A77-62FF-4203-34A6-CAE2BA2815C8}"/>
              </a:ext>
            </a:extLst>
          </p:cNvPr>
          <p:cNvSpPr txBox="1"/>
          <p:nvPr/>
        </p:nvSpPr>
        <p:spPr>
          <a:xfrm>
            <a:off x="6005998" y="5246619"/>
            <a:ext cx="1813317" cy="369332"/>
          </a:xfrm>
          <a:prstGeom prst="rect">
            <a:avLst/>
          </a:prstGeom>
          <a:noFill/>
        </p:spPr>
        <p:txBody>
          <a:bodyPr wrap="none" rtlCol="0">
            <a:spAutoFit/>
          </a:bodyPr>
          <a:lstStyle/>
          <a:p>
            <a:r>
              <a:rPr lang="en-US" dirty="0"/>
              <a:t>Grad g1 </a:t>
            </a:r>
            <a:r>
              <a:rPr lang="en-US" dirty="0" err="1"/>
              <a:t>wrt</a:t>
            </a:r>
            <a:r>
              <a:rPr lang="en-US" dirty="0"/>
              <a:t> w2</a:t>
            </a:r>
          </a:p>
        </p:txBody>
      </p:sp>
      <p:cxnSp>
        <p:nvCxnSpPr>
          <p:cNvPr id="29" name="Straight Arrow Connector 28">
            <a:extLst>
              <a:ext uri="{FF2B5EF4-FFF2-40B4-BE49-F238E27FC236}">
                <a16:creationId xmlns:a16="http://schemas.microsoft.com/office/drawing/2014/main" id="{291928D2-4196-8B95-8D35-EDE2F1BEC68B}"/>
              </a:ext>
            </a:extLst>
          </p:cNvPr>
          <p:cNvCxnSpPr/>
          <p:nvPr/>
        </p:nvCxnSpPr>
        <p:spPr>
          <a:xfrm flipV="1">
            <a:off x="4882626" y="5124680"/>
            <a:ext cx="0" cy="209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634E66F-183E-6D9E-A4E0-3CA87104966B}"/>
              </a:ext>
            </a:extLst>
          </p:cNvPr>
          <p:cNvCxnSpPr>
            <a:cxnSpLocks/>
          </p:cNvCxnSpPr>
          <p:nvPr/>
        </p:nvCxnSpPr>
        <p:spPr>
          <a:xfrm flipV="1">
            <a:off x="5803110" y="5217923"/>
            <a:ext cx="0" cy="438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97F3253-4E52-F22A-3870-92BD43CCDCD3}"/>
              </a:ext>
            </a:extLst>
          </p:cNvPr>
          <p:cNvCxnSpPr/>
          <p:nvPr/>
        </p:nvCxnSpPr>
        <p:spPr>
          <a:xfrm flipV="1">
            <a:off x="6420116" y="5158122"/>
            <a:ext cx="0" cy="209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61AF85C-6968-84B4-7924-3BED1E228AAC}"/>
                  </a:ext>
                </a:extLst>
              </p:cNvPr>
              <p:cNvSpPr txBox="1"/>
              <p:nvPr/>
            </p:nvSpPr>
            <p:spPr>
              <a:xfrm>
                <a:off x="8300539" y="3729791"/>
                <a:ext cx="28977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𝑜𝑢𝑡</m:t>
                      </m:r>
                      <m:r>
                        <a:rPr lang="en-US" b="0" i="1" dirty="0" smtClean="0">
                          <a:latin typeface="Cambria Math" panose="02040503050406030204" pitchFamily="18" charset="0"/>
                        </a:rPr>
                        <m:t> =  </m:t>
                      </m:r>
                      <m:r>
                        <a:rPr lang="en-US" b="0" i="1" dirty="0" smtClean="0">
                          <a:latin typeface="Cambria Math" panose="02040503050406030204" pitchFamily="18" charset="0"/>
                        </a:rPr>
                        <m:t>𝑤</m:t>
                      </m:r>
                      <m:r>
                        <a:rPr lang="en-US" b="0" i="1" dirty="0" smtClean="0">
                          <a:latin typeface="Cambria Math" panose="02040503050406030204" pitchFamily="18" charset="0"/>
                        </a:rPr>
                        <m:t>3∗</m:t>
                      </m:r>
                      <m:r>
                        <a:rPr lang="en-US" b="0" i="1" dirty="0" smtClean="0">
                          <a:latin typeface="Cambria Math" panose="02040503050406030204" pitchFamily="18" charset="0"/>
                        </a:rPr>
                        <m:t>𝑔</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0∗</m:t>
                      </m:r>
                      <m:r>
                        <a:rPr lang="en-US" b="0" i="1" dirty="0" smtClean="0">
                          <a:latin typeface="Cambria Math" panose="02040503050406030204" pitchFamily="18" charset="0"/>
                        </a:rPr>
                        <m:t>𝑔</m:t>
                      </m:r>
                      <m:r>
                        <a:rPr lang="en-US" b="0" i="1" dirty="0" smtClean="0">
                          <a:latin typeface="Cambria Math" panose="02040503050406030204" pitchFamily="18" charset="0"/>
                        </a:rPr>
                        <m:t>2</m:t>
                      </m:r>
                    </m:oMath>
                  </m:oMathPara>
                </a14:m>
                <a:endParaRPr lang="en-US" dirty="0"/>
              </a:p>
            </p:txBody>
          </p:sp>
        </mc:Choice>
        <mc:Fallback xmlns="">
          <p:sp>
            <p:nvSpPr>
              <p:cNvPr id="38" name="TextBox 37">
                <a:extLst>
                  <a:ext uri="{FF2B5EF4-FFF2-40B4-BE49-F238E27FC236}">
                    <a16:creationId xmlns:a16="http://schemas.microsoft.com/office/drawing/2014/main" id="{661AF85C-6968-84B4-7924-3BED1E228AAC}"/>
                  </a:ext>
                </a:extLst>
              </p:cNvPr>
              <p:cNvSpPr txBox="1">
                <a:spLocks noRot="1" noChangeAspect="1" noMove="1" noResize="1" noEditPoints="1" noAdjustHandles="1" noChangeArrowheads="1" noChangeShapeType="1" noTextEdit="1"/>
              </p:cNvSpPr>
              <p:nvPr/>
            </p:nvSpPr>
            <p:spPr>
              <a:xfrm>
                <a:off x="8300539" y="3729791"/>
                <a:ext cx="2897781" cy="369332"/>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14ECE31-F99E-D2A3-FD31-466C86C56ECE}"/>
                  </a:ext>
                </a:extLst>
              </p:cNvPr>
              <p:cNvSpPr txBox="1"/>
              <p:nvPr/>
            </p:nvSpPr>
            <p:spPr>
              <a:xfrm>
                <a:off x="8312945" y="1907497"/>
                <a:ext cx="27142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h</m:t>
                      </m:r>
                      <m:r>
                        <a:rPr lang="en-US" b="0" i="1" dirty="0" smtClean="0">
                          <a:latin typeface="Cambria Math" panose="02040503050406030204" pitchFamily="18" charset="0"/>
                        </a:rPr>
                        <m:t>1=  </m:t>
                      </m:r>
                      <m:r>
                        <a:rPr lang="en-US" b="0" i="1" dirty="0" smtClean="0">
                          <a:latin typeface="Cambria Math" panose="02040503050406030204" pitchFamily="18" charset="0"/>
                        </a:rPr>
                        <m:t>𝑤</m:t>
                      </m:r>
                      <m:r>
                        <a:rPr lang="en-US" b="0" i="1" dirty="0" smtClean="0">
                          <a:latin typeface="Cambria Math" panose="02040503050406030204" pitchFamily="18" charset="0"/>
                        </a:rPr>
                        <m:t>1∗</m:t>
                      </m:r>
                      <m:r>
                        <a:rPr lang="en-US" b="0" i="1" dirty="0" smtClean="0">
                          <a:latin typeface="Cambria Math" panose="02040503050406030204" pitchFamily="18" charset="0"/>
                        </a:rPr>
                        <m:t>𝑥</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5∗</m:t>
                      </m:r>
                      <m:r>
                        <a:rPr lang="en-US" b="0" i="1" dirty="0" smtClean="0">
                          <a:latin typeface="Cambria Math" panose="02040503050406030204" pitchFamily="18" charset="0"/>
                        </a:rPr>
                        <m:t>𝑥</m:t>
                      </m:r>
                      <m:r>
                        <a:rPr lang="en-US" b="0" i="1" dirty="0" smtClean="0">
                          <a:latin typeface="Cambria Math" panose="02040503050406030204" pitchFamily="18" charset="0"/>
                        </a:rPr>
                        <m:t>2</m:t>
                      </m:r>
                    </m:oMath>
                  </m:oMathPara>
                </a14:m>
                <a:endParaRPr lang="en-US" dirty="0"/>
              </a:p>
            </p:txBody>
          </p:sp>
        </mc:Choice>
        <mc:Fallback xmlns="">
          <p:sp>
            <p:nvSpPr>
              <p:cNvPr id="39" name="TextBox 38">
                <a:extLst>
                  <a:ext uri="{FF2B5EF4-FFF2-40B4-BE49-F238E27FC236}">
                    <a16:creationId xmlns:a16="http://schemas.microsoft.com/office/drawing/2014/main" id="{514ECE31-F99E-D2A3-FD31-466C86C56ECE}"/>
                  </a:ext>
                </a:extLst>
              </p:cNvPr>
              <p:cNvSpPr txBox="1">
                <a:spLocks noRot="1" noChangeAspect="1" noMove="1" noResize="1" noEditPoints="1" noAdjustHandles="1" noChangeArrowheads="1" noChangeShapeType="1" noTextEdit="1"/>
              </p:cNvSpPr>
              <p:nvPr/>
            </p:nvSpPr>
            <p:spPr>
              <a:xfrm>
                <a:off x="8312945" y="1907497"/>
                <a:ext cx="2714205"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91236EDA-A51A-EC9D-5BBE-974E9C5B4976}"/>
                  </a:ext>
                </a:extLst>
              </p:cNvPr>
              <p:cNvSpPr txBox="1"/>
              <p:nvPr/>
            </p:nvSpPr>
            <p:spPr>
              <a:xfrm>
                <a:off x="8312944" y="2334017"/>
                <a:ext cx="27142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h</m:t>
                      </m:r>
                      <m:r>
                        <a:rPr lang="en-US" b="0" i="1" dirty="0" smtClean="0">
                          <a:latin typeface="Cambria Math" panose="02040503050406030204" pitchFamily="18" charset="0"/>
                        </a:rPr>
                        <m:t>2=  </m:t>
                      </m:r>
                      <m:r>
                        <a:rPr lang="en-US" b="0" i="1" dirty="0" smtClean="0">
                          <a:latin typeface="Cambria Math" panose="02040503050406030204" pitchFamily="18" charset="0"/>
                        </a:rPr>
                        <m:t>𝑤</m:t>
                      </m:r>
                      <m:r>
                        <a:rPr lang="en-US" b="0" i="1" dirty="0" smtClean="0">
                          <a:latin typeface="Cambria Math" panose="02040503050406030204" pitchFamily="18" charset="0"/>
                        </a:rPr>
                        <m:t>4∗</m:t>
                      </m:r>
                      <m:r>
                        <a:rPr lang="en-US" b="0" i="1" dirty="0" smtClean="0">
                          <a:latin typeface="Cambria Math" panose="02040503050406030204" pitchFamily="18" charset="0"/>
                        </a:rPr>
                        <m:t>𝑥</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8∗</m:t>
                      </m:r>
                      <m:r>
                        <a:rPr lang="en-US" b="0" i="1" dirty="0" smtClean="0">
                          <a:latin typeface="Cambria Math" panose="02040503050406030204" pitchFamily="18" charset="0"/>
                        </a:rPr>
                        <m:t>𝑥</m:t>
                      </m:r>
                      <m:r>
                        <a:rPr lang="en-US" b="0" i="1" dirty="0" smtClean="0">
                          <a:latin typeface="Cambria Math" panose="02040503050406030204" pitchFamily="18" charset="0"/>
                        </a:rPr>
                        <m:t>2</m:t>
                      </m:r>
                    </m:oMath>
                  </m:oMathPara>
                </a14:m>
                <a:endParaRPr lang="en-US" dirty="0"/>
              </a:p>
            </p:txBody>
          </p:sp>
        </mc:Choice>
        <mc:Fallback xmlns="">
          <p:sp>
            <p:nvSpPr>
              <p:cNvPr id="53" name="TextBox 52">
                <a:extLst>
                  <a:ext uri="{FF2B5EF4-FFF2-40B4-BE49-F238E27FC236}">
                    <a16:creationId xmlns:a16="http://schemas.microsoft.com/office/drawing/2014/main" id="{91236EDA-A51A-EC9D-5BBE-974E9C5B4976}"/>
                  </a:ext>
                </a:extLst>
              </p:cNvPr>
              <p:cNvSpPr txBox="1">
                <a:spLocks noRot="1" noChangeAspect="1" noMove="1" noResize="1" noEditPoints="1" noAdjustHandles="1" noChangeArrowheads="1" noChangeShapeType="1" noTextEdit="1"/>
              </p:cNvSpPr>
              <p:nvPr/>
            </p:nvSpPr>
            <p:spPr>
              <a:xfrm>
                <a:off x="8312944" y="2334017"/>
                <a:ext cx="271420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D215432-BF8C-AAF1-FAA9-37FFAEA3BF2D}"/>
                  </a:ext>
                </a:extLst>
              </p:cNvPr>
              <p:cNvSpPr txBox="1"/>
              <p:nvPr/>
            </p:nvSpPr>
            <p:spPr>
              <a:xfrm>
                <a:off x="8312944" y="2758878"/>
                <a:ext cx="27093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i="1" dirty="0" smtClean="0">
                          <a:latin typeface="Cambria Math" panose="02040503050406030204" pitchFamily="18" charset="0"/>
                        </a:rPr>
                        <m:t>g</m:t>
                      </m:r>
                      <m:r>
                        <a:rPr lang="en-US" b="0" i="1" dirty="0" smtClean="0">
                          <a:latin typeface="Cambria Math" panose="02040503050406030204" pitchFamily="18" charset="0"/>
                        </a:rPr>
                        <m:t>1</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b="0" i="1" dirty="0" smtClean="0">
                          <a:latin typeface="Cambria Math" panose="02040503050406030204" pitchFamily="18" charset="0"/>
                        </a:rPr>
                        <m:t>𝑤</m:t>
                      </m:r>
                      <m:r>
                        <a:rPr lang="en-US" b="0" i="1" dirty="0" smtClean="0">
                          <a:latin typeface="Cambria Math" panose="02040503050406030204" pitchFamily="18" charset="0"/>
                        </a:rPr>
                        <m:t>2∗</m:t>
                      </m:r>
                      <m:r>
                        <a:rPr lang="en-US" b="0" i="1" dirty="0" smtClean="0">
                          <a:latin typeface="Cambria Math" panose="02040503050406030204" pitchFamily="18" charset="0"/>
                        </a:rPr>
                        <m:t>h</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7∗</m:t>
                      </m:r>
                      <m:r>
                        <a:rPr lang="en-US" b="0" i="1" dirty="0" smtClean="0">
                          <a:latin typeface="Cambria Math" panose="02040503050406030204" pitchFamily="18" charset="0"/>
                        </a:rPr>
                        <m:t>h</m:t>
                      </m:r>
                      <m:r>
                        <a:rPr lang="en-US" b="0" i="1" dirty="0" smtClean="0">
                          <a:latin typeface="Cambria Math" panose="02040503050406030204" pitchFamily="18" charset="0"/>
                        </a:rPr>
                        <m:t>2</m:t>
                      </m:r>
                    </m:oMath>
                  </m:oMathPara>
                </a14:m>
                <a:endParaRPr lang="en-US" dirty="0"/>
              </a:p>
            </p:txBody>
          </p:sp>
        </mc:Choice>
        <mc:Fallback xmlns="">
          <p:sp>
            <p:nvSpPr>
              <p:cNvPr id="54" name="TextBox 53">
                <a:extLst>
                  <a:ext uri="{FF2B5EF4-FFF2-40B4-BE49-F238E27FC236}">
                    <a16:creationId xmlns:a16="http://schemas.microsoft.com/office/drawing/2014/main" id="{0D215432-BF8C-AAF1-FAA9-37FFAEA3BF2D}"/>
                  </a:ext>
                </a:extLst>
              </p:cNvPr>
              <p:cNvSpPr txBox="1">
                <a:spLocks noRot="1" noChangeAspect="1" noMove="1" noResize="1" noEditPoints="1" noAdjustHandles="1" noChangeArrowheads="1" noChangeShapeType="1" noTextEdit="1"/>
              </p:cNvSpPr>
              <p:nvPr/>
            </p:nvSpPr>
            <p:spPr>
              <a:xfrm>
                <a:off x="8312944" y="2758878"/>
                <a:ext cx="2709396"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78BD855-C0DC-488C-6470-7AC0F098141A}"/>
                  </a:ext>
                </a:extLst>
              </p:cNvPr>
              <p:cNvSpPr txBox="1"/>
              <p:nvPr/>
            </p:nvSpPr>
            <p:spPr>
              <a:xfrm>
                <a:off x="8312944" y="3197624"/>
                <a:ext cx="27093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i="1" dirty="0" smtClean="0">
                          <a:latin typeface="Cambria Math" panose="02040503050406030204" pitchFamily="18" charset="0"/>
                        </a:rPr>
                        <m:t>g</m:t>
                      </m:r>
                      <m:r>
                        <a:rPr lang="en-US" b="0" i="1" dirty="0" smtClean="0">
                          <a:latin typeface="Cambria Math" panose="02040503050406030204" pitchFamily="18" charset="0"/>
                        </a:rPr>
                        <m:t>2</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b="0" i="1" dirty="0" smtClean="0">
                          <a:latin typeface="Cambria Math" panose="02040503050406030204" pitchFamily="18" charset="0"/>
                        </a:rPr>
                        <m:t>𝑤</m:t>
                      </m:r>
                      <m:r>
                        <a:rPr lang="en-US" b="0" i="1" dirty="0" smtClean="0">
                          <a:latin typeface="Cambria Math" panose="02040503050406030204" pitchFamily="18" charset="0"/>
                        </a:rPr>
                        <m:t>6∗</m:t>
                      </m:r>
                      <m:r>
                        <a:rPr lang="en-US" b="0" i="1" dirty="0" smtClean="0">
                          <a:latin typeface="Cambria Math" panose="02040503050406030204" pitchFamily="18" charset="0"/>
                        </a:rPr>
                        <m:t>h</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9∗</m:t>
                      </m:r>
                      <m:r>
                        <a:rPr lang="en-US" b="0" i="1" dirty="0" smtClean="0">
                          <a:latin typeface="Cambria Math" panose="02040503050406030204" pitchFamily="18" charset="0"/>
                        </a:rPr>
                        <m:t>h</m:t>
                      </m:r>
                      <m:r>
                        <a:rPr lang="en-US" b="0" i="1" dirty="0" smtClean="0">
                          <a:latin typeface="Cambria Math" panose="02040503050406030204" pitchFamily="18" charset="0"/>
                        </a:rPr>
                        <m:t>2</m:t>
                      </m:r>
                    </m:oMath>
                  </m:oMathPara>
                </a14:m>
                <a:endParaRPr lang="en-US" dirty="0"/>
              </a:p>
            </p:txBody>
          </p:sp>
        </mc:Choice>
        <mc:Fallback xmlns="">
          <p:sp>
            <p:nvSpPr>
              <p:cNvPr id="55" name="TextBox 54">
                <a:extLst>
                  <a:ext uri="{FF2B5EF4-FFF2-40B4-BE49-F238E27FC236}">
                    <a16:creationId xmlns:a16="http://schemas.microsoft.com/office/drawing/2014/main" id="{B78BD855-C0DC-488C-6470-7AC0F098141A}"/>
                  </a:ext>
                </a:extLst>
              </p:cNvPr>
              <p:cNvSpPr txBox="1">
                <a:spLocks noRot="1" noChangeAspect="1" noMove="1" noResize="1" noEditPoints="1" noAdjustHandles="1" noChangeArrowheads="1" noChangeShapeType="1" noTextEdit="1"/>
              </p:cNvSpPr>
              <p:nvPr/>
            </p:nvSpPr>
            <p:spPr>
              <a:xfrm>
                <a:off x="8312944" y="3197624"/>
                <a:ext cx="2709396" cy="369332"/>
              </a:xfrm>
              <a:prstGeom prst="rect">
                <a:avLst/>
              </a:prstGeom>
              <a:blipFill>
                <a:blip r:embed="rId6"/>
                <a:stretch>
                  <a:fillRect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59A49BD7-2277-5692-C686-86AE4B0202BB}"/>
                  </a:ext>
                </a:extLst>
              </p:cNvPr>
              <p:cNvSpPr txBox="1"/>
              <p:nvPr/>
            </p:nvSpPr>
            <p:spPr>
              <a:xfrm>
                <a:off x="3004218" y="4428653"/>
                <a:ext cx="452399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m:rPr>
                          <m:sty m:val="p"/>
                        </m:rPr>
                        <a:rPr lang="en-US" b="0" i="1" smtClean="0">
                          <a:latin typeface="Cambria Math" panose="02040503050406030204" pitchFamily="18" charset="0"/>
                        </a:rPr>
                        <m:t>E</m:t>
                      </m:r>
                      <m:r>
                        <a:rPr lang="en-US" b="0" i="1" smtClean="0">
                          <a:latin typeface="Cambria Math" panose="02040503050406030204" pitchFamily="18" charset="0"/>
                        </a:rPr>
                        <m:t>/∂</m:t>
                      </m:r>
                      <m:r>
                        <m:rPr>
                          <m:sty m:val="p"/>
                        </m:rPr>
                        <a:rPr lang="en-US" b="0" i="1" smtClean="0">
                          <a:latin typeface="Cambria Math" panose="02040503050406030204" pitchFamily="18" charset="0"/>
                        </a:rPr>
                        <m:t>w</m:t>
                      </m:r>
                      <m:r>
                        <a:rPr lang="en-US" b="0" i="1" smtClean="0">
                          <a:latin typeface="Cambria Math" panose="02040503050406030204" pitchFamily="18" charset="0"/>
                        </a:rPr>
                        <m:t>2 =</m:t>
                      </m:r>
                      <m:r>
                        <a:rPr lang="en-US" i="1">
                          <a:latin typeface="Cambria Math" panose="02040503050406030204" pitchFamily="18" charset="0"/>
                        </a:rPr>
                        <m:t>𝜕</m:t>
                      </m:r>
                      <m:r>
                        <m:rPr>
                          <m:sty m:val="p"/>
                        </m:rPr>
                        <a:rPr lang="en-US" b="0" i="1" smtClean="0">
                          <a:latin typeface="Cambria Math" panose="02040503050406030204" pitchFamily="18" charset="0"/>
                        </a:rPr>
                        <m:t>E</m:t>
                      </m:r>
                      <m:r>
                        <a:rPr lang="en-US" i="1">
                          <a:latin typeface="Cambria Math" panose="02040503050406030204" pitchFamily="18" charset="0"/>
                        </a:rPr>
                        <m:t>/</m:t>
                      </m:r>
                      <m:r>
                        <a:rPr lang="en-US" b="0" i="1" smtClean="0">
                          <a:latin typeface="Cambria Math" panose="02040503050406030204" pitchFamily="18" charset="0"/>
                        </a:rPr>
                        <m:t>∂</m:t>
                      </m:r>
                      <m:r>
                        <m:rPr>
                          <m:sty m:val="p"/>
                        </m:rPr>
                        <a:rPr lang="en-US" b="0" i="1" smtClean="0">
                          <a:latin typeface="Cambria Math" panose="02040503050406030204" pitchFamily="18" charset="0"/>
                        </a:rPr>
                        <m:t>out</m:t>
                      </m:r>
                      <m:r>
                        <a:rPr lang="en-US" i="1">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out</m:t>
                      </m:r>
                      <m:r>
                        <a:rPr lang="en-US" i="1">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g</m:t>
                      </m:r>
                      <m:r>
                        <a:rPr lang="en-US" i="1">
                          <a:latin typeface="Cambria Math" panose="02040503050406030204" pitchFamily="18" charset="0"/>
                        </a:rPr>
                        <m:t>1⋅</m:t>
                      </m:r>
                      <m:r>
                        <a:rPr lang="en-US" i="1">
                          <a:latin typeface="Cambria Math" panose="02040503050406030204" pitchFamily="18" charset="0"/>
                        </a:rPr>
                        <m:t>𝜕</m:t>
                      </m:r>
                      <m:r>
                        <m:rPr>
                          <m:sty m:val="p"/>
                        </m:rPr>
                        <a:rPr lang="en-US" b="0" i="1" smtClean="0">
                          <a:latin typeface="Cambria Math" panose="02040503050406030204" pitchFamily="18" charset="0"/>
                        </a:rPr>
                        <m:t>g</m:t>
                      </m:r>
                      <m:r>
                        <a:rPr lang="en-US" b="0" i="1" smtClean="0">
                          <a:latin typeface="Cambria Math" panose="02040503050406030204" pitchFamily="18" charset="0"/>
                        </a:rPr>
                        <m:t>1/</m:t>
                      </m:r>
                      <m:r>
                        <a:rPr lang="en-US" i="1">
                          <a:latin typeface="Cambria Math" panose="02040503050406030204" pitchFamily="18" charset="0"/>
                        </a:rPr>
                        <m:t>𝜕</m:t>
                      </m:r>
                      <m:r>
                        <m:rPr>
                          <m:sty m:val="p"/>
                        </m:rPr>
                        <a:rPr lang="en-US" i="1">
                          <a:latin typeface="Cambria Math" panose="02040503050406030204" pitchFamily="18" charset="0"/>
                        </a:rPr>
                        <m:t>w</m:t>
                      </m:r>
                      <m:r>
                        <a:rPr lang="en-US" i="1">
                          <a:latin typeface="Cambria Math" panose="02040503050406030204" pitchFamily="18" charset="0"/>
                        </a:rPr>
                        <m:t>2</m:t>
                      </m:r>
                    </m:oMath>
                  </m:oMathPara>
                </a14:m>
                <a:endParaRPr lang="en-US" dirty="0"/>
              </a:p>
            </p:txBody>
          </p:sp>
        </mc:Choice>
        <mc:Fallback>
          <p:sp>
            <p:nvSpPr>
              <p:cNvPr id="24" name="TextBox 23">
                <a:extLst>
                  <a:ext uri="{FF2B5EF4-FFF2-40B4-BE49-F238E27FC236}">
                    <a16:creationId xmlns:a16="http://schemas.microsoft.com/office/drawing/2014/main" id="{59A49BD7-2277-5692-C686-86AE4B0202BB}"/>
                  </a:ext>
                </a:extLst>
              </p:cNvPr>
              <p:cNvSpPr txBox="1">
                <a:spLocks noRot="1" noChangeAspect="1" noMove="1" noResize="1" noEditPoints="1" noAdjustHandles="1" noChangeArrowheads="1" noChangeShapeType="1" noTextEdit="1"/>
              </p:cNvSpPr>
              <p:nvPr/>
            </p:nvSpPr>
            <p:spPr>
              <a:xfrm>
                <a:off x="3004218" y="4428653"/>
                <a:ext cx="4523995" cy="369332"/>
              </a:xfrm>
              <a:prstGeom prst="rect">
                <a:avLst/>
              </a:prstGeom>
              <a:blipFill>
                <a:blip r:embed="rId7"/>
                <a:stretch>
                  <a:fillRect b="-14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F12EEB63-1F4A-08B3-70E2-A152D3B1B215}"/>
                  </a:ext>
                </a:extLst>
              </p:cNvPr>
              <p:cNvSpPr txBox="1"/>
              <p:nvPr/>
            </p:nvSpPr>
            <p:spPr>
              <a:xfrm>
                <a:off x="2561035" y="6324480"/>
                <a:ext cx="8258992"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m:rPr>
                          <m:sty m:val="p"/>
                        </m:rPr>
                        <a:rPr lang="en-US" b="0" i="1" smtClean="0">
                          <a:latin typeface="Cambria Math" panose="02040503050406030204" pitchFamily="18" charset="0"/>
                        </a:rPr>
                        <m:t>E</m:t>
                      </m:r>
                      <m:r>
                        <a:rPr lang="en-US" b="0" i="1" smtClean="0">
                          <a:latin typeface="Cambria Math" panose="02040503050406030204" pitchFamily="18" charset="0"/>
                        </a:rPr>
                        <m:t>/∂</m:t>
                      </m:r>
                      <m:r>
                        <m:rPr>
                          <m:sty m:val="p"/>
                        </m:rPr>
                        <a:rPr lang="en-US" b="0" i="1" smtClean="0">
                          <a:latin typeface="Cambria Math" panose="02040503050406030204" pitchFamily="18" charset="0"/>
                        </a:rPr>
                        <m:t>w</m:t>
                      </m:r>
                      <m:r>
                        <a:rPr lang="en-US" b="0" i="1" smtClean="0">
                          <a:latin typeface="Cambria Math" panose="02040503050406030204" pitchFamily="18" charset="0"/>
                        </a:rPr>
                        <m:t>8 =</m:t>
                      </m:r>
                      <m:r>
                        <a:rPr lang="en-US" i="1">
                          <a:latin typeface="Cambria Math" panose="02040503050406030204" pitchFamily="18" charset="0"/>
                        </a:rPr>
                        <m:t>𝜕</m:t>
                      </m:r>
                      <m:r>
                        <m:rPr>
                          <m:sty m:val="p"/>
                        </m:rPr>
                        <a:rPr lang="en-US" b="0" i="1" smtClean="0">
                          <a:latin typeface="Cambria Math" panose="02040503050406030204" pitchFamily="18" charset="0"/>
                        </a:rPr>
                        <m:t>E</m:t>
                      </m:r>
                      <m:r>
                        <a:rPr lang="en-US" i="1">
                          <a:latin typeface="Cambria Math" panose="02040503050406030204" pitchFamily="18" charset="0"/>
                        </a:rPr>
                        <m:t>/</m:t>
                      </m:r>
                      <m:r>
                        <a:rPr lang="en-US" b="0" i="1" smtClean="0">
                          <a:latin typeface="Cambria Math" panose="02040503050406030204" pitchFamily="18" charset="0"/>
                        </a:rPr>
                        <m:t>∂</m:t>
                      </m:r>
                      <m:r>
                        <m:rPr>
                          <m:sty m:val="p"/>
                        </m:rPr>
                        <a:rPr lang="en-US" b="0" i="1" smtClean="0">
                          <a:latin typeface="Cambria Math" panose="02040503050406030204" pitchFamily="18" charset="0"/>
                        </a:rPr>
                        <m:t>out</m:t>
                      </m:r>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out</m:t>
                      </m:r>
                      <m:r>
                        <a:rPr lang="en-US" i="1">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g</m:t>
                      </m:r>
                      <m:r>
                        <a:rPr lang="en-US" i="1">
                          <a:latin typeface="Cambria Math" panose="02040503050406030204" pitchFamily="18" charset="0"/>
                        </a:rPr>
                        <m:t>1⋅</m:t>
                      </m:r>
                      <m:r>
                        <a:rPr lang="en-US" i="1">
                          <a:latin typeface="Cambria Math" panose="02040503050406030204" pitchFamily="18" charset="0"/>
                        </a:rPr>
                        <m:t>𝜕</m:t>
                      </m:r>
                      <m:r>
                        <m:rPr>
                          <m:sty m:val="p"/>
                        </m:rPr>
                        <a:rPr lang="en-US" b="0" i="1" smtClean="0">
                          <a:latin typeface="Cambria Math" panose="02040503050406030204" pitchFamily="18" charset="0"/>
                        </a:rPr>
                        <m:t>g</m:t>
                      </m:r>
                      <m:r>
                        <a:rPr lang="en-US" b="0" i="1" smtClean="0">
                          <a:latin typeface="Cambria Math" panose="02040503050406030204" pitchFamily="18" charset="0"/>
                        </a:rPr>
                        <m:t>1/</m:t>
                      </m:r>
                      <m:r>
                        <a:rPr lang="en-US" i="1">
                          <a:latin typeface="Cambria Math" panose="02040503050406030204" pitchFamily="18" charset="0"/>
                        </a:rPr>
                        <m:t>𝜕</m:t>
                      </m:r>
                      <m:r>
                        <m:rPr>
                          <m:sty m:val="p"/>
                        </m:rPr>
                        <a:rPr lang="en-US" b="0" i="1" smtClean="0">
                          <a:latin typeface="Cambria Math" panose="02040503050406030204" pitchFamily="18" charset="0"/>
                        </a:rPr>
                        <m:t>h</m:t>
                      </m:r>
                      <m:r>
                        <a:rPr lang="en-US" b="0" i="1" smtClean="0">
                          <a:latin typeface="Cambria Math" panose="02040503050406030204" pitchFamily="18" charset="0"/>
                        </a:rPr>
                        <m:t>2+</m:t>
                      </m:r>
                      <m:r>
                        <a:rPr lang="en-US" i="1">
                          <a:latin typeface="Cambria Math" panose="02040503050406030204" pitchFamily="18" charset="0"/>
                        </a:rPr>
                        <m:t>𝜕</m:t>
                      </m:r>
                      <m:r>
                        <m:rPr>
                          <m:sty m:val="p"/>
                        </m:rPr>
                        <a:rPr lang="en-US" i="1">
                          <a:latin typeface="Cambria Math" panose="02040503050406030204" pitchFamily="18" charset="0"/>
                        </a:rPr>
                        <m:t>out</m:t>
                      </m:r>
                      <m:r>
                        <a:rPr lang="en-US" i="1">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g</m:t>
                      </m:r>
                      <m:r>
                        <a:rPr lang="en-US" b="0" i="1" smtClean="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g</m:t>
                      </m:r>
                      <m:r>
                        <a:rPr lang="en-US" b="0" i="1" smtClean="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h</m:t>
                      </m:r>
                      <m:r>
                        <a:rPr lang="en-US" i="1">
                          <a:latin typeface="Cambria Math" panose="02040503050406030204" pitchFamily="18" charset="0"/>
                        </a:rPr>
                        <m:t>2)⋅</m:t>
                      </m:r>
                      <m:r>
                        <a:rPr lang="en-US" i="1">
                          <a:latin typeface="Cambria Math" panose="02040503050406030204" pitchFamily="18" charset="0"/>
                        </a:rPr>
                        <m:t>𝜕</m:t>
                      </m:r>
                      <m:r>
                        <m:rPr>
                          <m:sty m:val="p"/>
                        </m:rPr>
                        <a:rPr lang="en-US" b="0" i="1" smtClean="0">
                          <a:latin typeface="Cambria Math" panose="02040503050406030204" pitchFamily="18" charset="0"/>
                        </a:rPr>
                        <m:t>h</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8</m:t>
                      </m:r>
                    </m:oMath>
                  </m:oMathPara>
                </a14:m>
                <a:endParaRPr lang="en-US" dirty="0"/>
              </a:p>
            </p:txBody>
          </p:sp>
        </mc:Choice>
        <mc:Fallback>
          <p:sp>
            <p:nvSpPr>
              <p:cNvPr id="27" name="TextBox 26">
                <a:extLst>
                  <a:ext uri="{FF2B5EF4-FFF2-40B4-BE49-F238E27FC236}">
                    <a16:creationId xmlns:a16="http://schemas.microsoft.com/office/drawing/2014/main" id="{F12EEB63-1F4A-08B3-70E2-A152D3B1B215}"/>
                  </a:ext>
                </a:extLst>
              </p:cNvPr>
              <p:cNvSpPr txBox="1">
                <a:spLocks noRot="1" noChangeAspect="1" noMove="1" noResize="1" noEditPoints="1" noAdjustHandles="1" noChangeArrowheads="1" noChangeShapeType="1" noTextEdit="1"/>
              </p:cNvSpPr>
              <p:nvPr/>
            </p:nvSpPr>
            <p:spPr>
              <a:xfrm>
                <a:off x="2561035" y="6324480"/>
                <a:ext cx="8258992" cy="369332"/>
              </a:xfrm>
              <a:prstGeom prst="rect">
                <a:avLst/>
              </a:prstGeom>
              <a:blipFill>
                <a:blip r:embed="rId8"/>
                <a:stretch>
                  <a:fillRect b="-14754"/>
                </a:stretch>
              </a:blipFill>
            </p:spPr>
            <p:txBody>
              <a:bodyPr/>
              <a:lstStyle/>
              <a:p>
                <a:r>
                  <a:rPr lang="en-US">
                    <a:noFill/>
                  </a:rPr>
                  <a:t> </a:t>
                </a:r>
              </a:p>
            </p:txBody>
          </p:sp>
        </mc:Fallback>
      </mc:AlternateContent>
    </p:spTree>
    <p:extLst>
      <p:ext uri="{BB962C8B-B14F-4D97-AF65-F5344CB8AC3E}">
        <p14:creationId xmlns:p14="http://schemas.microsoft.com/office/powerpoint/2010/main" val="227447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P spid="15" grpId="0"/>
      <p:bldP spid="17" grpId="0"/>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706DF-71E6-6215-266B-137CF9EC7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F2768-D582-A47D-A3CB-7434EC0651D4}"/>
              </a:ext>
            </a:extLst>
          </p:cNvPr>
          <p:cNvSpPr>
            <a:spLocks noGrp="1"/>
          </p:cNvSpPr>
          <p:nvPr>
            <p:ph type="title"/>
          </p:nvPr>
        </p:nvSpPr>
        <p:spPr/>
        <p:txBody>
          <a:bodyPr/>
          <a:lstStyle/>
          <a:p>
            <a:r>
              <a:rPr lang="en-US" dirty="0"/>
              <a:t>Another backpropagation example</a:t>
            </a:r>
          </a:p>
        </p:txBody>
      </p:sp>
      <p:sp>
        <p:nvSpPr>
          <p:cNvPr id="4" name="Oval 3">
            <a:extLst>
              <a:ext uri="{FF2B5EF4-FFF2-40B4-BE49-F238E27FC236}">
                <a16:creationId xmlns:a16="http://schemas.microsoft.com/office/drawing/2014/main" id="{AEF1FC7D-A859-D6A8-5C1A-0F8E47F25B5E}"/>
              </a:ext>
            </a:extLst>
          </p:cNvPr>
          <p:cNvSpPr/>
          <p:nvPr/>
        </p:nvSpPr>
        <p:spPr>
          <a:xfrm>
            <a:off x="1517215"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x1</a:t>
            </a:r>
          </a:p>
        </p:txBody>
      </p:sp>
      <p:sp>
        <p:nvSpPr>
          <p:cNvPr id="5" name="Oval 4">
            <a:extLst>
              <a:ext uri="{FF2B5EF4-FFF2-40B4-BE49-F238E27FC236}">
                <a16:creationId xmlns:a16="http://schemas.microsoft.com/office/drawing/2014/main" id="{4F228BE5-D52A-7A6D-E7F5-3C7F2ED67FA0}"/>
              </a:ext>
            </a:extLst>
          </p:cNvPr>
          <p:cNvSpPr/>
          <p:nvPr/>
        </p:nvSpPr>
        <p:spPr>
          <a:xfrm>
            <a:off x="2971800" y="34290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h2</a:t>
            </a:r>
          </a:p>
        </p:txBody>
      </p:sp>
      <p:sp>
        <p:nvSpPr>
          <p:cNvPr id="6" name="Oval 5">
            <a:extLst>
              <a:ext uri="{FF2B5EF4-FFF2-40B4-BE49-F238E27FC236}">
                <a16:creationId xmlns:a16="http://schemas.microsoft.com/office/drawing/2014/main" id="{0E649658-93DC-F285-B5BB-9CFF45A11F19}"/>
              </a:ext>
            </a:extLst>
          </p:cNvPr>
          <p:cNvSpPr/>
          <p:nvPr/>
        </p:nvSpPr>
        <p:spPr>
          <a:xfrm>
            <a:off x="4664901" y="3427956"/>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g2</a:t>
            </a:r>
          </a:p>
        </p:txBody>
      </p:sp>
      <p:sp>
        <p:nvSpPr>
          <p:cNvPr id="7" name="Oval 6">
            <a:extLst>
              <a:ext uri="{FF2B5EF4-FFF2-40B4-BE49-F238E27FC236}">
                <a16:creationId xmlns:a16="http://schemas.microsoft.com/office/drawing/2014/main" id="{D9B7F1DA-E408-4B86-C837-905B3C0E4F13}"/>
              </a:ext>
            </a:extLst>
          </p:cNvPr>
          <p:cNvSpPr/>
          <p:nvPr/>
        </p:nvSpPr>
        <p:spPr>
          <a:xfrm>
            <a:off x="4664901"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g1</a:t>
            </a:r>
          </a:p>
        </p:txBody>
      </p:sp>
      <p:sp>
        <p:nvSpPr>
          <p:cNvPr id="8" name="Oval 7">
            <a:extLst>
              <a:ext uri="{FF2B5EF4-FFF2-40B4-BE49-F238E27FC236}">
                <a16:creationId xmlns:a16="http://schemas.microsoft.com/office/drawing/2014/main" id="{3B7F21EF-5FA7-83D3-E25D-51BAE66525B4}"/>
              </a:ext>
            </a:extLst>
          </p:cNvPr>
          <p:cNvSpPr/>
          <p:nvPr/>
        </p:nvSpPr>
        <p:spPr>
          <a:xfrm>
            <a:off x="3048000" y="1871021"/>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h1</a:t>
            </a:r>
          </a:p>
        </p:txBody>
      </p:sp>
      <p:sp>
        <p:nvSpPr>
          <p:cNvPr id="9" name="Oval 8">
            <a:extLst>
              <a:ext uri="{FF2B5EF4-FFF2-40B4-BE49-F238E27FC236}">
                <a16:creationId xmlns:a16="http://schemas.microsoft.com/office/drawing/2014/main" id="{12F1BC41-07C2-7716-17F2-4B342A35A09B}"/>
              </a:ext>
            </a:extLst>
          </p:cNvPr>
          <p:cNvSpPr/>
          <p:nvPr/>
        </p:nvSpPr>
        <p:spPr>
          <a:xfrm>
            <a:off x="1447800" y="3429000"/>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x2</a:t>
            </a:r>
          </a:p>
        </p:txBody>
      </p:sp>
      <p:sp>
        <p:nvSpPr>
          <p:cNvPr id="10" name="Oval 9">
            <a:extLst>
              <a:ext uri="{FF2B5EF4-FFF2-40B4-BE49-F238E27FC236}">
                <a16:creationId xmlns:a16="http://schemas.microsoft.com/office/drawing/2014/main" id="{E3F4E166-ABEF-BED7-4A73-31ED46DA643C}"/>
              </a:ext>
            </a:extLst>
          </p:cNvPr>
          <p:cNvSpPr/>
          <p:nvPr/>
        </p:nvSpPr>
        <p:spPr>
          <a:xfrm>
            <a:off x="6467083" y="2665956"/>
            <a:ext cx="762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a:t>
            </a:r>
          </a:p>
        </p:txBody>
      </p:sp>
      <p:cxnSp>
        <p:nvCxnSpPr>
          <p:cNvPr id="12" name="Straight Connector 11">
            <a:extLst>
              <a:ext uri="{FF2B5EF4-FFF2-40B4-BE49-F238E27FC236}">
                <a16:creationId xmlns:a16="http://schemas.microsoft.com/office/drawing/2014/main" id="{86AE11DD-2C15-1914-5AE5-AF2688C1F7BE}"/>
              </a:ext>
            </a:extLst>
          </p:cNvPr>
          <p:cNvCxnSpPr>
            <a:stCxn id="4" idx="6"/>
            <a:endCxn id="8" idx="2"/>
          </p:cNvCxnSpPr>
          <p:nvPr/>
        </p:nvCxnSpPr>
        <p:spPr>
          <a:xfrm>
            <a:off x="2279215" y="2252021"/>
            <a:ext cx="768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852BD57-BB88-AC17-8CE3-CF09B7AA8A55}"/>
              </a:ext>
            </a:extLst>
          </p:cNvPr>
          <p:cNvCxnSpPr>
            <a:cxnSpLocks/>
            <a:stCxn id="4" idx="6"/>
            <a:endCxn id="5" idx="2"/>
          </p:cNvCxnSpPr>
          <p:nvPr/>
        </p:nvCxnSpPr>
        <p:spPr>
          <a:xfrm>
            <a:off x="2279215" y="2252021"/>
            <a:ext cx="692585" cy="1557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389B32-4F27-9A81-88A4-DDBEC2A6E17E}"/>
              </a:ext>
            </a:extLst>
          </p:cNvPr>
          <p:cNvCxnSpPr>
            <a:cxnSpLocks/>
            <a:stCxn id="9" idx="6"/>
            <a:endCxn id="8" idx="2"/>
          </p:cNvCxnSpPr>
          <p:nvPr/>
        </p:nvCxnSpPr>
        <p:spPr>
          <a:xfrm flipV="1">
            <a:off x="2209800" y="2252021"/>
            <a:ext cx="838200" cy="1557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9C9DC6-A1D9-01D2-9A30-8C86F7BB1084}"/>
              </a:ext>
            </a:extLst>
          </p:cNvPr>
          <p:cNvCxnSpPr>
            <a:cxnSpLocks/>
            <a:stCxn id="8" idx="6"/>
            <a:endCxn id="7" idx="2"/>
          </p:cNvCxnSpPr>
          <p:nvPr/>
        </p:nvCxnSpPr>
        <p:spPr>
          <a:xfrm>
            <a:off x="3810000" y="2252021"/>
            <a:ext cx="8549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5085DC7-C0A8-6B4A-2A1D-0531B630748E}"/>
              </a:ext>
            </a:extLst>
          </p:cNvPr>
          <p:cNvCxnSpPr>
            <a:cxnSpLocks/>
            <a:stCxn id="8" idx="6"/>
            <a:endCxn id="6" idx="2"/>
          </p:cNvCxnSpPr>
          <p:nvPr/>
        </p:nvCxnSpPr>
        <p:spPr>
          <a:xfrm>
            <a:off x="3810000" y="2252021"/>
            <a:ext cx="854901" cy="1556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D2DC413-27C0-19FC-150A-1B606D14AF81}"/>
              </a:ext>
            </a:extLst>
          </p:cNvPr>
          <p:cNvCxnSpPr>
            <a:cxnSpLocks/>
            <a:stCxn id="5" idx="6"/>
          </p:cNvCxnSpPr>
          <p:nvPr/>
        </p:nvCxnSpPr>
        <p:spPr>
          <a:xfrm flipV="1">
            <a:off x="3733800" y="2252020"/>
            <a:ext cx="931101" cy="1557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E05C732-9B23-1AAA-3960-A201A5ED36C8}"/>
              </a:ext>
            </a:extLst>
          </p:cNvPr>
          <p:cNvCxnSpPr>
            <a:cxnSpLocks/>
            <a:stCxn id="5" idx="6"/>
            <a:endCxn id="6" idx="2"/>
          </p:cNvCxnSpPr>
          <p:nvPr/>
        </p:nvCxnSpPr>
        <p:spPr>
          <a:xfrm flipV="1">
            <a:off x="3733800" y="3808956"/>
            <a:ext cx="931101" cy="1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0A876E-4305-18FF-C5CB-844DCFA8FB64}"/>
              </a:ext>
            </a:extLst>
          </p:cNvPr>
          <p:cNvCxnSpPr>
            <a:cxnSpLocks/>
            <a:endCxn id="5" idx="2"/>
          </p:cNvCxnSpPr>
          <p:nvPr/>
        </p:nvCxnSpPr>
        <p:spPr>
          <a:xfrm>
            <a:off x="2209800" y="3790580"/>
            <a:ext cx="762000" cy="19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5896963-B64A-0AC9-B026-B4950FD279C4}"/>
              </a:ext>
            </a:extLst>
          </p:cNvPr>
          <p:cNvCxnSpPr>
            <a:cxnSpLocks/>
            <a:stCxn id="7" idx="6"/>
            <a:endCxn id="10" idx="2"/>
          </p:cNvCxnSpPr>
          <p:nvPr/>
        </p:nvCxnSpPr>
        <p:spPr>
          <a:xfrm>
            <a:off x="5426901" y="2252021"/>
            <a:ext cx="1040182" cy="794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8038D2-B35E-1188-2A32-7CF8591EF666}"/>
              </a:ext>
            </a:extLst>
          </p:cNvPr>
          <p:cNvCxnSpPr>
            <a:cxnSpLocks/>
            <a:stCxn id="6" idx="6"/>
            <a:endCxn id="10" idx="2"/>
          </p:cNvCxnSpPr>
          <p:nvPr/>
        </p:nvCxnSpPr>
        <p:spPr>
          <a:xfrm flipV="1">
            <a:off x="5426901" y="3046956"/>
            <a:ext cx="1040182"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3F77B89-517A-5296-25CC-FB024E85DE20}"/>
              </a:ext>
            </a:extLst>
          </p:cNvPr>
          <p:cNvSpPr txBox="1"/>
          <p:nvPr/>
        </p:nvSpPr>
        <p:spPr>
          <a:xfrm>
            <a:off x="2442604" y="1959530"/>
            <a:ext cx="365806" cy="261610"/>
          </a:xfrm>
          <a:prstGeom prst="rect">
            <a:avLst/>
          </a:prstGeom>
          <a:noFill/>
        </p:spPr>
        <p:txBody>
          <a:bodyPr wrap="none" rtlCol="0">
            <a:spAutoFit/>
          </a:bodyPr>
          <a:lstStyle/>
          <a:p>
            <a:r>
              <a:rPr lang="en-US" sz="1100" dirty="0"/>
              <a:t>w1</a:t>
            </a:r>
          </a:p>
        </p:txBody>
      </p:sp>
      <p:sp>
        <p:nvSpPr>
          <p:cNvPr id="41" name="TextBox 40">
            <a:extLst>
              <a:ext uri="{FF2B5EF4-FFF2-40B4-BE49-F238E27FC236}">
                <a16:creationId xmlns:a16="http://schemas.microsoft.com/office/drawing/2014/main" id="{906EDA7C-5E59-6E59-7F94-7558A7A8E816}"/>
              </a:ext>
            </a:extLst>
          </p:cNvPr>
          <p:cNvSpPr txBox="1"/>
          <p:nvPr/>
        </p:nvSpPr>
        <p:spPr>
          <a:xfrm>
            <a:off x="4004579" y="1977906"/>
            <a:ext cx="365806" cy="261610"/>
          </a:xfrm>
          <a:prstGeom prst="rect">
            <a:avLst/>
          </a:prstGeom>
          <a:noFill/>
        </p:spPr>
        <p:txBody>
          <a:bodyPr wrap="none" rtlCol="0">
            <a:spAutoFit/>
          </a:bodyPr>
          <a:lstStyle/>
          <a:p>
            <a:r>
              <a:rPr lang="en-US" sz="1100" dirty="0"/>
              <a:t>w2</a:t>
            </a:r>
          </a:p>
        </p:txBody>
      </p:sp>
      <p:sp>
        <p:nvSpPr>
          <p:cNvPr id="42" name="TextBox 41">
            <a:extLst>
              <a:ext uri="{FF2B5EF4-FFF2-40B4-BE49-F238E27FC236}">
                <a16:creationId xmlns:a16="http://schemas.microsoft.com/office/drawing/2014/main" id="{F244E1D6-147B-C1FD-9523-EECEACB9022D}"/>
              </a:ext>
            </a:extLst>
          </p:cNvPr>
          <p:cNvSpPr txBox="1"/>
          <p:nvPr/>
        </p:nvSpPr>
        <p:spPr>
          <a:xfrm>
            <a:off x="6005998" y="2387878"/>
            <a:ext cx="365806" cy="261610"/>
          </a:xfrm>
          <a:prstGeom prst="rect">
            <a:avLst/>
          </a:prstGeom>
          <a:noFill/>
        </p:spPr>
        <p:txBody>
          <a:bodyPr wrap="none" rtlCol="0">
            <a:spAutoFit/>
          </a:bodyPr>
          <a:lstStyle/>
          <a:p>
            <a:r>
              <a:rPr lang="en-US" sz="1100" dirty="0"/>
              <a:t>w3</a:t>
            </a:r>
          </a:p>
        </p:txBody>
      </p:sp>
      <p:sp>
        <p:nvSpPr>
          <p:cNvPr id="43" name="TextBox 42">
            <a:extLst>
              <a:ext uri="{FF2B5EF4-FFF2-40B4-BE49-F238E27FC236}">
                <a16:creationId xmlns:a16="http://schemas.microsoft.com/office/drawing/2014/main" id="{212B6E81-FDE7-2257-1572-5A6A1F53A9BF}"/>
              </a:ext>
            </a:extLst>
          </p:cNvPr>
          <p:cNvSpPr txBox="1"/>
          <p:nvPr/>
        </p:nvSpPr>
        <p:spPr>
          <a:xfrm>
            <a:off x="2096312" y="2457806"/>
            <a:ext cx="365806" cy="261610"/>
          </a:xfrm>
          <a:prstGeom prst="rect">
            <a:avLst/>
          </a:prstGeom>
          <a:noFill/>
        </p:spPr>
        <p:txBody>
          <a:bodyPr wrap="none" rtlCol="0">
            <a:spAutoFit/>
          </a:bodyPr>
          <a:lstStyle/>
          <a:p>
            <a:r>
              <a:rPr lang="en-US" sz="1100" dirty="0"/>
              <a:t>w4</a:t>
            </a:r>
          </a:p>
        </p:txBody>
      </p:sp>
      <p:sp>
        <p:nvSpPr>
          <p:cNvPr id="44" name="TextBox 43">
            <a:extLst>
              <a:ext uri="{FF2B5EF4-FFF2-40B4-BE49-F238E27FC236}">
                <a16:creationId xmlns:a16="http://schemas.microsoft.com/office/drawing/2014/main" id="{4A79A7B8-6C0A-D417-987B-47302F1D1528}"/>
              </a:ext>
            </a:extLst>
          </p:cNvPr>
          <p:cNvSpPr txBox="1"/>
          <p:nvPr/>
        </p:nvSpPr>
        <p:spPr>
          <a:xfrm>
            <a:off x="2821315" y="2501003"/>
            <a:ext cx="365806" cy="261610"/>
          </a:xfrm>
          <a:prstGeom prst="rect">
            <a:avLst/>
          </a:prstGeom>
          <a:noFill/>
        </p:spPr>
        <p:txBody>
          <a:bodyPr wrap="none" rtlCol="0">
            <a:spAutoFit/>
          </a:bodyPr>
          <a:lstStyle/>
          <a:p>
            <a:r>
              <a:rPr lang="en-US" sz="1100" dirty="0"/>
              <a:t>w5</a:t>
            </a:r>
          </a:p>
        </p:txBody>
      </p:sp>
      <p:sp>
        <p:nvSpPr>
          <p:cNvPr id="45" name="TextBox 44">
            <a:extLst>
              <a:ext uri="{FF2B5EF4-FFF2-40B4-BE49-F238E27FC236}">
                <a16:creationId xmlns:a16="http://schemas.microsoft.com/office/drawing/2014/main" id="{B371E16E-C629-01FC-B011-F967D6DB05CA}"/>
              </a:ext>
            </a:extLst>
          </p:cNvPr>
          <p:cNvSpPr txBox="1"/>
          <p:nvPr/>
        </p:nvSpPr>
        <p:spPr>
          <a:xfrm>
            <a:off x="3703297" y="2501003"/>
            <a:ext cx="365806" cy="261610"/>
          </a:xfrm>
          <a:prstGeom prst="rect">
            <a:avLst/>
          </a:prstGeom>
          <a:noFill/>
        </p:spPr>
        <p:txBody>
          <a:bodyPr wrap="none" rtlCol="0">
            <a:spAutoFit/>
          </a:bodyPr>
          <a:lstStyle/>
          <a:p>
            <a:r>
              <a:rPr lang="en-US" sz="1100" dirty="0"/>
              <a:t>w6</a:t>
            </a:r>
          </a:p>
        </p:txBody>
      </p:sp>
      <p:sp>
        <p:nvSpPr>
          <p:cNvPr id="46" name="TextBox 45">
            <a:extLst>
              <a:ext uri="{FF2B5EF4-FFF2-40B4-BE49-F238E27FC236}">
                <a16:creationId xmlns:a16="http://schemas.microsoft.com/office/drawing/2014/main" id="{7BC65B71-B3A0-0FB3-0B47-49B88D6D388E}"/>
              </a:ext>
            </a:extLst>
          </p:cNvPr>
          <p:cNvSpPr txBox="1"/>
          <p:nvPr/>
        </p:nvSpPr>
        <p:spPr>
          <a:xfrm>
            <a:off x="4389097" y="2588611"/>
            <a:ext cx="365806" cy="261610"/>
          </a:xfrm>
          <a:prstGeom prst="rect">
            <a:avLst/>
          </a:prstGeom>
          <a:noFill/>
        </p:spPr>
        <p:txBody>
          <a:bodyPr wrap="none" rtlCol="0">
            <a:spAutoFit/>
          </a:bodyPr>
          <a:lstStyle/>
          <a:p>
            <a:r>
              <a:rPr lang="en-US" sz="1100" dirty="0"/>
              <a:t>w7</a:t>
            </a:r>
          </a:p>
        </p:txBody>
      </p:sp>
      <p:sp>
        <p:nvSpPr>
          <p:cNvPr id="47" name="TextBox 46">
            <a:extLst>
              <a:ext uri="{FF2B5EF4-FFF2-40B4-BE49-F238E27FC236}">
                <a16:creationId xmlns:a16="http://schemas.microsoft.com/office/drawing/2014/main" id="{D7374C4A-C564-73E1-6955-AFA9765E6925}"/>
              </a:ext>
            </a:extLst>
          </p:cNvPr>
          <p:cNvSpPr txBox="1"/>
          <p:nvPr/>
        </p:nvSpPr>
        <p:spPr>
          <a:xfrm>
            <a:off x="2405026" y="3869695"/>
            <a:ext cx="365806" cy="261610"/>
          </a:xfrm>
          <a:prstGeom prst="rect">
            <a:avLst/>
          </a:prstGeom>
          <a:noFill/>
        </p:spPr>
        <p:txBody>
          <a:bodyPr wrap="none" rtlCol="0">
            <a:spAutoFit/>
          </a:bodyPr>
          <a:lstStyle/>
          <a:p>
            <a:r>
              <a:rPr lang="en-US" sz="1100" dirty="0"/>
              <a:t>w8</a:t>
            </a:r>
          </a:p>
        </p:txBody>
      </p:sp>
      <p:sp>
        <p:nvSpPr>
          <p:cNvPr id="48" name="TextBox 47">
            <a:extLst>
              <a:ext uri="{FF2B5EF4-FFF2-40B4-BE49-F238E27FC236}">
                <a16:creationId xmlns:a16="http://schemas.microsoft.com/office/drawing/2014/main" id="{12695B4D-26F9-75D0-939F-6E0F3FDEFB92}"/>
              </a:ext>
            </a:extLst>
          </p:cNvPr>
          <p:cNvSpPr txBox="1"/>
          <p:nvPr/>
        </p:nvSpPr>
        <p:spPr>
          <a:xfrm>
            <a:off x="4004579" y="3883548"/>
            <a:ext cx="365806" cy="261610"/>
          </a:xfrm>
          <a:prstGeom prst="rect">
            <a:avLst/>
          </a:prstGeom>
          <a:noFill/>
        </p:spPr>
        <p:txBody>
          <a:bodyPr wrap="none" rtlCol="0">
            <a:spAutoFit/>
          </a:bodyPr>
          <a:lstStyle/>
          <a:p>
            <a:r>
              <a:rPr lang="en-US" sz="1100" dirty="0"/>
              <a:t>w9</a:t>
            </a:r>
          </a:p>
        </p:txBody>
      </p:sp>
      <p:sp>
        <p:nvSpPr>
          <p:cNvPr id="49" name="TextBox 48">
            <a:extLst>
              <a:ext uri="{FF2B5EF4-FFF2-40B4-BE49-F238E27FC236}">
                <a16:creationId xmlns:a16="http://schemas.microsoft.com/office/drawing/2014/main" id="{B09503FC-0E8B-04F7-54FC-EEE6B5081A89}"/>
              </a:ext>
            </a:extLst>
          </p:cNvPr>
          <p:cNvSpPr txBox="1"/>
          <p:nvPr/>
        </p:nvSpPr>
        <p:spPr>
          <a:xfrm>
            <a:off x="5900338" y="3460081"/>
            <a:ext cx="365806" cy="261610"/>
          </a:xfrm>
          <a:prstGeom prst="rect">
            <a:avLst/>
          </a:prstGeom>
          <a:noFill/>
        </p:spPr>
        <p:txBody>
          <a:bodyPr wrap="none" rtlCol="0">
            <a:spAutoFit/>
          </a:bodyPr>
          <a:lstStyle/>
          <a:p>
            <a:r>
              <a:rPr lang="en-US" sz="1100" dirty="0"/>
              <a:t>w0</a:t>
            </a:r>
          </a:p>
        </p:txBody>
      </p:sp>
      <p:sp>
        <p:nvSpPr>
          <p:cNvPr id="52" name="TextBox 51">
            <a:extLst>
              <a:ext uri="{FF2B5EF4-FFF2-40B4-BE49-F238E27FC236}">
                <a16:creationId xmlns:a16="http://schemas.microsoft.com/office/drawing/2014/main" id="{B5617967-C542-4FB1-195E-9DB97AFE54E9}"/>
              </a:ext>
            </a:extLst>
          </p:cNvPr>
          <p:cNvSpPr txBox="1"/>
          <p:nvPr/>
        </p:nvSpPr>
        <p:spPr>
          <a:xfrm>
            <a:off x="487750" y="1117131"/>
            <a:ext cx="11020966" cy="369332"/>
          </a:xfrm>
          <a:prstGeom prst="rect">
            <a:avLst/>
          </a:prstGeom>
          <a:noFill/>
        </p:spPr>
        <p:txBody>
          <a:bodyPr wrap="none" rtlCol="0">
            <a:spAutoFit/>
          </a:bodyPr>
          <a:lstStyle/>
          <a:p>
            <a:r>
              <a:rPr lang="en-US" dirty="0"/>
              <a:t>Assume all linear layers (and linear activation, for simplicity), fill in the terms for the squared error gradients</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12DBF06-39CB-4F12-2001-BCEF3EE33B57}"/>
                  </a:ext>
                </a:extLst>
              </p:cNvPr>
              <p:cNvSpPr txBox="1"/>
              <p:nvPr/>
            </p:nvSpPr>
            <p:spPr>
              <a:xfrm>
                <a:off x="8300539" y="3729791"/>
                <a:ext cx="28977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𝑜𝑢𝑡</m:t>
                      </m:r>
                      <m:r>
                        <a:rPr lang="en-US" b="0" i="1" dirty="0" smtClean="0">
                          <a:latin typeface="Cambria Math" panose="02040503050406030204" pitchFamily="18" charset="0"/>
                        </a:rPr>
                        <m:t> =  </m:t>
                      </m:r>
                      <m:r>
                        <a:rPr lang="en-US" b="0" i="1" dirty="0" smtClean="0">
                          <a:latin typeface="Cambria Math" panose="02040503050406030204" pitchFamily="18" charset="0"/>
                        </a:rPr>
                        <m:t>𝑤</m:t>
                      </m:r>
                      <m:r>
                        <a:rPr lang="en-US" b="0" i="1" dirty="0" smtClean="0">
                          <a:latin typeface="Cambria Math" panose="02040503050406030204" pitchFamily="18" charset="0"/>
                        </a:rPr>
                        <m:t>3∗</m:t>
                      </m:r>
                      <m:r>
                        <a:rPr lang="en-US" b="0" i="1" dirty="0" smtClean="0">
                          <a:latin typeface="Cambria Math" panose="02040503050406030204" pitchFamily="18" charset="0"/>
                        </a:rPr>
                        <m:t>𝑔</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0∗</m:t>
                      </m:r>
                      <m:r>
                        <a:rPr lang="en-US" b="0" i="1" dirty="0" smtClean="0">
                          <a:latin typeface="Cambria Math" panose="02040503050406030204" pitchFamily="18" charset="0"/>
                        </a:rPr>
                        <m:t>𝑔</m:t>
                      </m:r>
                      <m:r>
                        <a:rPr lang="en-US" b="0" i="1" dirty="0" smtClean="0">
                          <a:latin typeface="Cambria Math" panose="02040503050406030204" pitchFamily="18" charset="0"/>
                        </a:rPr>
                        <m:t>2</m:t>
                      </m:r>
                    </m:oMath>
                  </m:oMathPara>
                </a14:m>
                <a:endParaRPr lang="en-US" dirty="0"/>
              </a:p>
            </p:txBody>
          </p:sp>
        </mc:Choice>
        <mc:Fallback xmlns="">
          <p:sp>
            <p:nvSpPr>
              <p:cNvPr id="38" name="TextBox 37">
                <a:extLst>
                  <a:ext uri="{FF2B5EF4-FFF2-40B4-BE49-F238E27FC236}">
                    <a16:creationId xmlns:a16="http://schemas.microsoft.com/office/drawing/2014/main" id="{661AF85C-6968-84B4-7924-3BED1E228AAC}"/>
                  </a:ext>
                </a:extLst>
              </p:cNvPr>
              <p:cNvSpPr txBox="1">
                <a:spLocks noRot="1" noChangeAspect="1" noMove="1" noResize="1" noEditPoints="1" noAdjustHandles="1" noChangeArrowheads="1" noChangeShapeType="1" noTextEdit="1"/>
              </p:cNvSpPr>
              <p:nvPr/>
            </p:nvSpPr>
            <p:spPr>
              <a:xfrm>
                <a:off x="8300539" y="3729791"/>
                <a:ext cx="2897781" cy="369332"/>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1BA12E0-A7DF-B684-F10A-AE5CDFC5EA18}"/>
                  </a:ext>
                </a:extLst>
              </p:cNvPr>
              <p:cNvSpPr txBox="1"/>
              <p:nvPr/>
            </p:nvSpPr>
            <p:spPr>
              <a:xfrm>
                <a:off x="8312945" y="1907497"/>
                <a:ext cx="27142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h</m:t>
                      </m:r>
                      <m:r>
                        <a:rPr lang="en-US" b="0" i="1" dirty="0" smtClean="0">
                          <a:latin typeface="Cambria Math" panose="02040503050406030204" pitchFamily="18" charset="0"/>
                        </a:rPr>
                        <m:t>1=  </m:t>
                      </m:r>
                      <m:r>
                        <a:rPr lang="en-US" b="0" i="1" dirty="0" smtClean="0">
                          <a:latin typeface="Cambria Math" panose="02040503050406030204" pitchFamily="18" charset="0"/>
                        </a:rPr>
                        <m:t>𝑤</m:t>
                      </m:r>
                      <m:r>
                        <a:rPr lang="en-US" b="0" i="1" dirty="0" smtClean="0">
                          <a:latin typeface="Cambria Math" panose="02040503050406030204" pitchFamily="18" charset="0"/>
                        </a:rPr>
                        <m:t>1∗</m:t>
                      </m:r>
                      <m:r>
                        <a:rPr lang="en-US" b="0" i="1" dirty="0" smtClean="0">
                          <a:latin typeface="Cambria Math" panose="02040503050406030204" pitchFamily="18" charset="0"/>
                        </a:rPr>
                        <m:t>𝑥</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5∗</m:t>
                      </m:r>
                      <m:r>
                        <a:rPr lang="en-US" b="0" i="1" dirty="0" smtClean="0">
                          <a:latin typeface="Cambria Math" panose="02040503050406030204" pitchFamily="18" charset="0"/>
                        </a:rPr>
                        <m:t>𝑥</m:t>
                      </m:r>
                      <m:r>
                        <a:rPr lang="en-US" b="0" i="1" dirty="0" smtClean="0">
                          <a:latin typeface="Cambria Math" panose="02040503050406030204" pitchFamily="18" charset="0"/>
                        </a:rPr>
                        <m:t>2</m:t>
                      </m:r>
                    </m:oMath>
                  </m:oMathPara>
                </a14:m>
                <a:endParaRPr lang="en-US" dirty="0"/>
              </a:p>
            </p:txBody>
          </p:sp>
        </mc:Choice>
        <mc:Fallback xmlns="">
          <p:sp>
            <p:nvSpPr>
              <p:cNvPr id="39" name="TextBox 38">
                <a:extLst>
                  <a:ext uri="{FF2B5EF4-FFF2-40B4-BE49-F238E27FC236}">
                    <a16:creationId xmlns:a16="http://schemas.microsoft.com/office/drawing/2014/main" id="{514ECE31-F99E-D2A3-FD31-466C86C56ECE}"/>
                  </a:ext>
                </a:extLst>
              </p:cNvPr>
              <p:cNvSpPr txBox="1">
                <a:spLocks noRot="1" noChangeAspect="1" noMove="1" noResize="1" noEditPoints="1" noAdjustHandles="1" noChangeArrowheads="1" noChangeShapeType="1" noTextEdit="1"/>
              </p:cNvSpPr>
              <p:nvPr/>
            </p:nvSpPr>
            <p:spPr>
              <a:xfrm>
                <a:off x="8312945" y="1907497"/>
                <a:ext cx="2714205"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B8CD417-C139-B54D-AD56-526121C6E3E4}"/>
                  </a:ext>
                </a:extLst>
              </p:cNvPr>
              <p:cNvSpPr txBox="1"/>
              <p:nvPr/>
            </p:nvSpPr>
            <p:spPr>
              <a:xfrm>
                <a:off x="8312944" y="2334017"/>
                <a:ext cx="27142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h</m:t>
                      </m:r>
                      <m:r>
                        <a:rPr lang="en-US" b="0" i="1" dirty="0" smtClean="0">
                          <a:latin typeface="Cambria Math" panose="02040503050406030204" pitchFamily="18" charset="0"/>
                        </a:rPr>
                        <m:t>2=  </m:t>
                      </m:r>
                      <m:r>
                        <a:rPr lang="en-US" b="0" i="1" dirty="0" smtClean="0">
                          <a:latin typeface="Cambria Math" panose="02040503050406030204" pitchFamily="18" charset="0"/>
                        </a:rPr>
                        <m:t>𝑤</m:t>
                      </m:r>
                      <m:r>
                        <a:rPr lang="en-US" b="0" i="1" dirty="0" smtClean="0">
                          <a:latin typeface="Cambria Math" panose="02040503050406030204" pitchFamily="18" charset="0"/>
                        </a:rPr>
                        <m:t>4∗</m:t>
                      </m:r>
                      <m:r>
                        <a:rPr lang="en-US" b="0" i="1" dirty="0" smtClean="0">
                          <a:latin typeface="Cambria Math" panose="02040503050406030204" pitchFamily="18" charset="0"/>
                        </a:rPr>
                        <m:t>𝑥</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8∗</m:t>
                      </m:r>
                      <m:r>
                        <a:rPr lang="en-US" b="0" i="1" dirty="0" smtClean="0">
                          <a:latin typeface="Cambria Math" panose="02040503050406030204" pitchFamily="18" charset="0"/>
                        </a:rPr>
                        <m:t>𝑥</m:t>
                      </m:r>
                      <m:r>
                        <a:rPr lang="en-US" b="0" i="1" dirty="0" smtClean="0">
                          <a:latin typeface="Cambria Math" panose="02040503050406030204" pitchFamily="18" charset="0"/>
                        </a:rPr>
                        <m:t>2</m:t>
                      </m:r>
                    </m:oMath>
                  </m:oMathPara>
                </a14:m>
                <a:endParaRPr lang="en-US" dirty="0"/>
              </a:p>
            </p:txBody>
          </p:sp>
        </mc:Choice>
        <mc:Fallback xmlns="">
          <p:sp>
            <p:nvSpPr>
              <p:cNvPr id="53" name="TextBox 52">
                <a:extLst>
                  <a:ext uri="{FF2B5EF4-FFF2-40B4-BE49-F238E27FC236}">
                    <a16:creationId xmlns:a16="http://schemas.microsoft.com/office/drawing/2014/main" id="{91236EDA-A51A-EC9D-5BBE-974E9C5B4976}"/>
                  </a:ext>
                </a:extLst>
              </p:cNvPr>
              <p:cNvSpPr txBox="1">
                <a:spLocks noRot="1" noChangeAspect="1" noMove="1" noResize="1" noEditPoints="1" noAdjustHandles="1" noChangeArrowheads="1" noChangeShapeType="1" noTextEdit="1"/>
              </p:cNvSpPr>
              <p:nvPr/>
            </p:nvSpPr>
            <p:spPr>
              <a:xfrm>
                <a:off x="8312944" y="2334017"/>
                <a:ext cx="271420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530F7E1-3A98-DF8F-670C-0F2DD118FD8A}"/>
                  </a:ext>
                </a:extLst>
              </p:cNvPr>
              <p:cNvSpPr txBox="1"/>
              <p:nvPr/>
            </p:nvSpPr>
            <p:spPr>
              <a:xfrm>
                <a:off x="8312944" y="2758878"/>
                <a:ext cx="27093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i="1" dirty="0" smtClean="0">
                          <a:latin typeface="Cambria Math" panose="02040503050406030204" pitchFamily="18" charset="0"/>
                        </a:rPr>
                        <m:t>g</m:t>
                      </m:r>
                      <m:r>
                        <a:rPr lang="en-US" b="0" i="1" dirty="0" smtClean="0">
                          <a:latin typeface="Cambria Math" panose="02040503050406030204" pitchFamily="18" charset="0"/>
                        </a:rPr>
                        <m:t>1</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b="0" i="1" dirty="0" smtClean="0">
                          <a:latin typeface="Cambria Math" panose="02040503050406030204" pitchFamily="18" charset="0"/>
                        </a:rPr>
                        <m:t>𝑤</m:t>
                      </m:r>
                      <m:r>
                        <a:rPr lang="en-US" b="0" i="1" dirty="0" smtClean="0">
                          <a:latin typeface="Cambria Math" panose="02040503050406030204" pitchFamily="18" charset="0"/>
                        </a:rPr>
                        <m:t>2∗</m:t>
                      </m:r>
                      <m:r>
                        <a:rPr lang="en-US" b="0" i="1" dirty="0" smtClean="0">
                          <a:latin typeface="Cambria Math" panose="02040503050406030204" pitchFamily="18" charset="0"/>
                        </a:rPr>
                        <m:t>h</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7∗</m:t>
                      </m:r>
                      <m:r>
                        <a:rPr lang="en-US" b="0" i="1" dirty="0" smtClean="0">
                          <a:latin typeface="Cambria Math" panose="02040503050406030204" pitchFamily="18" charset="0"/>
                        </a:rPr>
                        <m:t>h</m:t>
                      </m:r>
                      <m:r>
                        <a:rPr lang="en-US" b="0" i="1" dirty="0" smtClean="0">
                          <a:latin typeface="Cambria Math" panose="02040503050406030204" pitchFamily="18" charset="0"/>
                        </a:rPr>
                        <m:t>2</m:t>
                      </m:r>
                    </m:oMath>
                  </m:oMathPara>
                </a14:m>
                <a:endParaRPr lang="en-US" dirty="0"/>
              </a:p>
            </p:txBody>
          </p:sp>
        </mc:Choice>
        <mc:Fallback xmlns="">
          <p:sp>
            <p:nvSpPr>
              <p:cNvPr id="54" name="TextBox 53">
                <a:extLst>
                  <a:ext uri="{FF2B5EF4-FFF2-40B4-BE49-F238E27FC236}">
                    <a16:creationId xmlns:a16="http://schemas.microsoft.com/office/drawing/2014/main" id="{0D215432-BF8C-AAF1-FAA9-37FFAEA3BF2D}"/>
                  </a:ext>
                </a:extLst>
              </p:cNvPr>
              <p:cNvSpPr txBox="1">
                <a:spLocks noRot="1" noChangeAspect="1" noMove="1" noResize="1" noEditPoints="1" noAdjustHandles="1" noChangeArrowheads="1" noChangeShapeType="1" noTextEdit="1"/>
              </p:cNvSpPr>
              <p:nvPr/>
            </p:nvSpPr>
            <p:spPr>
              <a:xfrm>
                <a:off x="8312944" y="2758878"/>
                <a:ext cx="2709396" cy="369332"/>
              </a:xfrm>
              <a:prstGeom prst="rect">
                <a:avLst/>
              </a:prstGeom>
              <a:blipFill>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CF3F501-3801-80E4-B6D0-C13CE20174CA}"/>
                  </a:ext>
                </a:extLst>
              </p:cNvPr>
              <p:cNvSpPr txBox="1"/>
              <p:nvPr/>
            </p:nvSpPr>
            <p:spPr>
              <a:xfrm>
                <a:off x="8312944" y="3197624"/>
                <a:ext cx="27093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i="1" dirty="0" smtClean="0">
                          <a:latin typeface="Cambria Math" panose="02040503050406030204" pitchFamily="18" charset="0"/>
                        </a:rPr>
                        <m:t>g</m:t>
                      </m:r>
                      <m:r>
                        <a:rPr lang="en-US" b="0" i="1" dirty="0" smtClean="0">
                          <a:latin typeface="Cambria Math" panose="02040503050406030204" pitchFamily="18" charset="0"/>
                        </a:rPr>
                        <m:t>2</m:t>
                      </m:r>
                      <m:r>
                        <a:rPr lang="en-US" i="1" dirty="0" smtClean="0">
                          <a:latin typeface="Cambria Math" panose="02040503050406030204" pitchFamily="18" charset="0"/>
                        </a:rPr>
                        <m:t>= </m:t>
                      </m:r>
                      <m:r>
                        <a:rPr lang="en-US" b="0" i="1" dirty="0" smtClean="0">
                          <a:latin typeface="Cambria Math" panose="02040503050406030204" pitchFamily="18" charset="0"/>
                        </a:rPr>
                        <m:t> </m:t>
                      </m:r>
                      <m:r>
                        <a:rPr lang="en-US" b="0" i="1" dirty="0" smtClean="0">
                          <a:latin typeface="Cambria Math" panose="02040503050406030204" pitchFamily="18" charset="0"/>
                        </a:rPr>
                        <m:t>𝑤</m:t>
                      </m:r>
                      <m:r>
                        <a:rPr lang="en-US" b="0" i="1" dirty="0" smtClean="0">
                          <a:latin typeface="Cambria Math" panose="02040503050406030204" pitchFamily="18" charset="0"/>
                        </a:rPr>
                        <m:t>6∗</m:t>
                      </m:r>
                      <m:r>
                        <a:rPr lang="en-US" b="0" i="1" dirty="0" smtClean="0">
                          <a:latin typeface="Cambria Math" panose="02040503050406030204" pitchFamily="18" charset="0"/>
                        </a:rPr>
                        <m:t>h</m:t>
                      </m:r>
                      <m:r>
                        <a:rPr lang="en-US" b="0" i="1" dirty="0" smtClean="0">
                          <a:latin typeface="Cambria Math" panose="02040503050406030204" pitchFamily="18" charset="0"/>
                        </a:rPr>
                        <m:t>1+</m:t>
                      </m:r>
                      <m:r>
                        <a:rPr lang="en-US" b="0" i="1" dirty="0" smtClean="0">
                          <a:latin typeface="Cambria Math" panose="02040503050406030204" pitchFamily="18" charset="0"/>
                        </a:rPr>
                        <m:t>𝑤</m:t>
                      </m:r>
                      <m:r>
                        <a:rPr lang="en-US" b="0" i="1" dirty="0" smtClean="0">
                          <a:latin typeface="Cambria Math" panose="02040503050406030204" pitchFamily="18" charset="0"/>
                        </a:rPr>
                        <m:t>9∗</m:t>
                      </m:r>
                      <m:r>
                        <a:rPr lang="en-US" b="0" i="1" dirty="0" smtClean="0">
                          <a:latin typeface="Cambria Math" panose="02040503050406030204" pitchFamily="18" charset="0"/>
                        </a:rPr>
                        <m:t>h</m:t>
                      </m:r>
                      <m:r>
                        <a:rPr lang="en-US" b="0" i="1" dirty="0" smtClean="0">
                          <a:latin typeface="Cambria Math" panose="02040503050406030204" pitchFamily="18" charset="0"/>
                        </a:rPr>
                        <m:t>2</m:t>
                      </m:r>
                    </m:oMath>
                  </m:oMathPara>
                </a14:m>
                <a:endParaRPr lang="en-US" dirty="0"/>
              </a:p>
            </p:txBody>
          </p:sp>
        </mc:Choice>
        <mc:Fallback xmlns="">
          <p:sp>
            <p:nvSpPr>
              <p:cNvPr id="55" name="TextBox 54">
                <a:extLst>
                  <a:ext uri="{FF2B5EF4-FFF2-40B4-BE49-F238E27FC236}">
                    <a16:creationId xmlns:a16="http://schemas.microsoft.com/office/drawing/2014/main" id="{B78BD855-C0DC-488C-6470-7AC0F098141A}"/>
                  </a:ext>
                </a:extLst>
              </p:cNvPr>
              <p:cNvSpPr txBox="1">
                <a:spLocks noRot="1" noChangeAspect="1" noMove="1" noResize="1" noEditPoints="1" noAdjustHandles="1" noChangeArrowheads="1" noChangeShapeType="1" noTextEdit="1"/>
              </p:cNvSpPr>
              <p:nvPr/>
            </p:nvSpPr>
            <p:spPr>
              <a:xfrm>
                <a:off x="8312944" y="3197624"/>
                <a:ext cx="2709396" cy="369332"/>
              </a:xfrm>
              <a:prstGeom prst="rect">
                <a:avLst/>
              </a:prstGeom>
              <a:blipFill>
                <a:blip r:embed="rId6"/>
                <a:stretch>
                  <a:fillRect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D7239E6B-3045-978C-547A-B345B169BAE3}"/>
                  </a:ext>
                </a:extLst>
              </p:cNvPr>
              <p:cNvSpPr txBox="1"/>
              <p:nvPr/>
            </p:nvSpPr>
            <p:spPr>
              <a:xfrm>
                <a:off x="3004218" y="4428653"/>
                <a:ext cx="452399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m:rPr>
                          <m:sty m:val="p"/>
                        </m:rPr>
                        <a:rPr lang="en-US" b="0" i="1" smtClean="0">
                          <a:latin typeface="Cambria Math" panose="02040503050406030204" pitchFamily="18" charset="0"/>
                        </a:rPr>
                        <m:t>E</m:t>
                      </m:r>
                      <m:r>
                        <a:rPr lang="en-US" b="0" i="1" smtClean="0">
                          <a:latin typeface="Cambria Math" panose="02040503050406030204" pitchFamily="18" charset="0"/>
                        </a:rPr>
                        <m:t>/∂</m:t>
                      </m:r>
                      <m:r>
                        <m:rPr>
                          <m:sty m:val="p"/>
                        </m:rPr>
                        <a:rPr lang="en-US" b="0" i="1" smtClean="0">
                          <a:latin typeface="Cambria Math" panose="02040503050406030204" pitchFamily="18" charset="0"/>
                        </a:rPr>
                        <m:t>w</m:t>
                      </m:r>
                      <m:r>
                        <a:rPr lang="en-US" b="0" i="1" smtClean="0">
                          <a:latin typeface="Cambria Math" panose="02040503050406030204" pitchFamily="18" charset="0"/>
                        </a:rPr>
                        <m:t>2 =</m:t>
                      </m:r>
                      <m:r>
                        <a:rPr lang="en-US" i="1">
                          <a:latin typeface="Cambria Math" panose="02040503050406030204" pitchFamily="18" charset="0"/>
                        </a:rPr>
                        <m:t>𝜕</m:t>
                      </m:r>
                      <m:r>
                        <m:rPr>
                          <m:sty m:val="p"/>
                        </m:rPr>
                        <a:rPr lang="en-US" b="0" i="1" smtClean="0">
                          <a:latin typeface="Cambria Math" panose="02040503050406030204" pitchFamily="18" charset="0"/>
                        </a:rPr>
                        <m:t>E</m:t>
                      </m:r>
                      <m:r>
                        <a:rPr lang="en-US" i="1">
                          <a:latin typeface="Cambria Math" panose="02040503050406030204" pitchFamily="18" charset="0"/>
                        </a:rPr>
                        <m:t>/</m:t>
                      </m:r>
                      <m:r>
                        <a:rPr lang="en-US" b="0" i="1" smtClean="0">
                          <a:latin typeface="Cambria Math" panose="02040503050406030204" pitchFamily="18" charset="0"/>
                        </a:rPr>
                        <m:t>∂</m:t>
                      </m:r>
                      <m:r>
                        <m:rPr>
                          <m:sty m:val="p"/>
                        </m:rPr>
                        <a:rPr lang="en-US" b="0" i="1" smtClean="0">
                          <a:latin typeface="Cambria Math" panose="02040503050406030204" pitchFamily="18" charset="0"/>
                        </a:rPr>
                        <m:t>out</m:t>
                      </m:r>
                      <m:r>
                        <a:rPr lang="en-US" i="1">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out</m:t>
                      </m:r>
                      <m:r>
                        <a:rPr lang="en-US" i="1">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g</m:t>
                      </m:r>
                      <m:r>
                        <a:rPr lang="en-US" i="1">
                          <a:latin typeface="Cambria Math" panose="02040503050406030204" pitchFamily="18" charset="0"/>
                        </a:rPr>
                        <m:t>1⋅</m:t>
                      </m:r>
                      <m:r>
                        <a:rPr lang="en-US" i="1">
                          <a:latin typeface="Cambria Math" panose="02040503050406030204" pitchFamily="18" charset="0"/>
                        </a:rPr>
                        <m:t>𝜕</m:t>
                      </m:r>
                      <m:r>
                        <m:rPr>
                          <m:sty m:val="p"/>
                        </m:rPr>
                        <a:rPr lang="en-US" b="0" i="1" smtClean="0">
                          <a:latin typeface="Cambria Math" panose="02040503050406030204" pitchFamily="18" charset="0"/>
                        </a:rPr>
                        <m:t>g</m:t>
                      </m:r>
                      <m:r>
                        <a:rPr lang="en-US" b="0" i="1" smtClean="0">
                          <a:latin typeface="Cambria Math" panose="02040503050406030204" pitchFamily="18" charset="0"/>
                        </a:rPr>
                        <m:t>1/</m:t>
                      </m:r>
                      <m:r>
                        <a:rPr lang="en-US" i="1">
                          <a:latin typeface="Cambria Math" panose="02040503050406030204" pitchFamily="18" charset="0"/>
                        </a:rPr>
                        <m:t>𝜕</m:t>
                      </m:r>
                      <m:r>
                        <m:rPr>
                          <m:sty m:val="p"/>
                        </m:rPr>
                        <a:rPr lang="en-US" i="1">
                          <a:latin typeface="Cambria Math" panose="02040503050406030204" pitchFamily="18" charset="0"/>
                        </a:rPr>
                        <m:t>w</m:t>
                      </m:r>
                      <m:r>
                        <a:rPr lang="en-US" i="1">
                          <a:latin typeface="Cambria Math" panose="02040503050406030204" pitchFamily="18" charset="0"/>
                        </a:rPr>
                        <m:t>2</m:t>
                      </m:r>
                    </m:oMath>
                  </m:oMathPara>
                </a14:m>
                <a:endParaRPr lang="en-US" dirty="0"/>
              </a:p>
            </p:txBody>
          </p:sp>
        </mc:Choice>
        <mc:Fallback>
          <p:sp>
            <p:nvSpPr>
              <p:cNvPr id="24" name="TextBox 23">
                <a:extLst>
                  <a:ext uri="{FF2B5EF4-FFF2-40B4-BE49-F238E27FC236}">
                    <a16:creationId xmlns:a16="http://schemas.microsoft.com/office/drawing/2014/main" id="{D7239E6B-3045-978C-547A-B345B169BAE3}"/>
                  </a:ext>
                </a:extLst>
              </p:cNvPr>
              <p:cNvSpPr txBox="1">
                <a:spLocks noRot="1" noChangeAspect="1" noMove="1" noResize="1" noEditPoints="1" noAdjustHandles="1" noChangeArrowheads="1" noChangeShapeType="1" noTextEdit="1"/>
              </p:cNvSpPr>
              <p:nvPr/>
            </p:nvSpPr>
            <p:spPr>
              <a:xfrm>
                <a:off x="3004218" y="4428653"/>
                <a:ext cx="4523995" cy="369332"/>
              </a:xfrm>
              <a:prstGeom prst="rect">
                <a:avLst/>
              </a:prstGeom>
              <a:blipFill>
                <a:blip r:embed="rId7"/>
                <a:stretch>
                  <a:fillRect b="-14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45317D39-3595-8138-DA93-6BCC2BC206A4}"/>
                  </a:ext>
                </a:extLst>
              </p:cNvPr>
              <p:cNvSpPr txBox="1"/>
              <p:nvPr/>
            </p:nvSpPr>
            <p:spPr>
              <a:xfrm>
                <a:off x="2561035" y="6324480"/>
                <a:ext cx="7960833"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m:rPr>
                          <m:sty m:val="p"/>
                        </m:rPr>
                        <a:rPr lang="en-US" b="0" i="1" smtClean="0">
                          <a:latin typeface="Cambria Math" panose="02040503050406030204" pitchFamily="18" charset="0"/>
                        </a:rPr>
                        <m:t>E</m:t>
                      </m:r>
                      <m:r>
                        <a:rPr lang="en-US" b="0" i="1" smtClean="0">
                          <a:latin typeface="Cambria Math" panose="02040503050406030204" pitchFamily="18" charset="0"/>
                        </a:rPr>
                        <m:t>/∂</m:t>
                      </m:r>
                      <m:r>
                        <m:rPr>
                          <m:sty m:val="p"/>
                        </m:rPr>
                        <a:rPr lang="en-US" b="0" i="1" smtClean="0">
                          <a:latin typeface="Cambria Math" panose="02040503050406030204" pitchFamily="18" charset="0"/>
                        </a:rPr>
                        <m:t>w</m:t>
                      </m:r>
                      <m:r>
                        <a:rPr lang="en-US" b="0" i="1" smtClean="0">
                          <a:latin typeface="Cambria Math" panose="02040503050406030204" pitchFamily="18" charset="0"/>
                        </a:rPr>
                        <m:t>8 =</m:t>
                      </m:r>
                      <m:r>
                        <a:rPr lang="en-US" i="1">
                          <a:latin typeface="Cambria Math" panose="02040503050406030204" pitchFamily="18" charset="0"/>
                        </a:rPr>
                        <m:t>𝜕</m:t>
                      </m:r>
                      <m:r>
                        <m:rPr>
                          <m:sty m:val="p"/>
                        </m:rPr>
                        <a:rPr lang="en-US" b="0" i="1" smtClean="0">
                          <a:latin typeface="Cambria Math" panose="02040503050406030204" pitchFamily="18" charset="0"/>
                        </a:rPr>
                        <m:t>E</m:t>
                      </m:r>
                      <m:r>
                        <a:rPr lang="en-US" i="1">
                          <a:latin typeface="Cambria Math" panose="02040503050406030204" pitchFamily="18" charset="0"/>
                        </a:rPr>
                        <m:t>/</m:t>
                      </m:r>
                      <m:r>
                        <a:rPr lang="en-US" b="0" i="1" smtClean="0">
                          <a:latin typeface="Cambria Math" panose="02040503050406030204" pitchFamily="18" charset="0"/>
                        </a:rPr>
                        <m:t>∂</m:t>
                      </m:r>
                      <m:r>
                        <m:rPr>
                          <m:sty m:val="p"/>
                        </m:rPr>
                        <a:rPr lang="en-US" b="0" i="1" smtClean="0">
                          <a:latin typeface="Cambria Math" panose="02040503050406030204" pitchFamily="18" charset="0"/>
                        </a:rPr>
                        <m:t>out</m:t>
                      </m:r>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out</m:t>
                      </m:r>
                      <m:r>
                        <a:rPr lang="en-US" i="1">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g</m:t>
                      </m:r>
                      <m:r>
                        <a:rPr lang="en-US" i="1">
                          <a:latin typeface="Cambria Math" panose="02040503050406030204" pitchFamily="18" charset="0"/>
                        </a:rPr>
                        <m:t>1⋅</m:t>
                      </m:r>
                      <m:r>
                        <a:rPr lang="en-US" i="1">
                          <a:latin typeface="Cambria Math" panose="02040503050406030204" pitchFamily="18" charset="0"/>
                        </a:rPr>
                        <m:t>𝜕</m:t>
                      </m:r>
                      <m:r>
                        <m:rPr>
                          <m:sty m:val="p"/>
                        </m:rPr>
                        <a:rPr lang="en-US" b="0" i="1" smtClean="0">
                          <a:latin typeface="Cambria Math" panose="02040503050406030204" pitchFamily="18" charset="0"/>
                        </a:rPr>
                        <m:t>g</m:t>
                      </m:r>
                      <m:r>
                        <a:rPr lang="en-US" b="0" i="1" smtClean="0">
                          <a:latin typeface="Cambria Math" panose="02040503050406030204" pitchFamily="18" charset="0"/>
                        </a:rPr>
                        <m:t>1/</m:t>
                      </m:r>
                      <m:r>
                        <a:rPr lang="en-US" i="1">
                          <a:latin typeface="Cambria Math" panose="02040503050406030204" pitchFamily="18" charset="0"/>
                        </a:rPr>
                        <m:t>𝜕</m:t>
                      </m:r>
                      <m:r>
                        <m:rPr>
                          <m:sty m:val="p"/>
                        </m:rPr>
                        <a:rPr lang="en-US" b="0" i="1" smtClean="0">
                          <a:latin typeface="Cambria Math" panose="02040503050406030204" pitchFamily="18" charset="0"/>
                        </a:rPr>
                        <m:t>h</m:t>
                      </m:r>
                      <m:r>
                        <a:rPr lang="en-US" b="0" i="1" smtClean="0">
                          <a:latin typeface="Cambria Math" panose="02040503050406030204" pitchFamily="18" charset="0"/>
                        </a:rPr>
                        <m:t>2+</m:t>
                      </m:r>
                      <m:r>
                        <a:rPr lang="en-US" i="1">
                          <a:latin typeface="Cambria Math" panose="02040503050406030204" pitchFamily="18" charset="0"/>
                        </a:rPr>
                        <m:t>𝜕</m:t>
                      </m:r>
                      <m:r>
                        <m:rPr>
                          <m:sty m:val="p"/>
                        </m:rPr>
                        <a:rPr lang="en-US" i="1">
                          <a:latin typeface="Cambria Math" panose="02040503050406030204" pitchFamily="18" charset="0"/>
                        </a:rPr>
                        <m:t>out</m:t>
                      </m:r>
                      <m:r>
                        <a:rPr lang="en-US" i="1">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g</m:t>
                      </m:r>
                      <m:r>
                        <a:rPr lang="en-US" b="0" i="1" smtClean="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g</m:t>
                      </m:r>
                      <m:r>
                        <a:rPr lang="en-US" b="0" i="1" smtClean="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m:t>
                      </m:r>
                      <m:r>
                        <m:rPr>
                          <m:sty m:val="p"/>
                        </m:rPr>
                        <a:rPr lang="en-US" i="1">
                          <a:latin typeface="Cambria Math" panose="02040503050406030204" pitchFamily="18" charset="0"/>
                        </a:rPr>
                        <m:t>h</m:t>
                      </m:r>
                      <m:r>
                        <a:rPr lang="en-US" i="1">
                          <a:latin typeface="Cambria Math" panose="02040503050406030204" pitchFamily="18" charset="0"/>
                        </a:rPr>
                        <m:t>2)⋅</m:t>
                      </m:r>
                      <m:r>
                        <a:rPr lang="en-US" i="1">
                          <a:latin typeface="Cambria Math" panose="02040503050406030204" pitchFamily="18" charset="0"/>
                        </a:rPr>
                        <m:t>𝜕</m:t>
                      </m:r>
                      <m:r>
                        <m:rPr>
                          <m:sty m:val="p"/>
                        </m:rPr>
                        <a:rPr lang="en-US" b="0" i="1" smtClean="0">
                          <a:latin typeface="Cambria Math" panose="02040503050406030204" pitchFamily="18" charset="0"/>
                        </a:rPr>
                        <m:t>h</m:t>
                      </m:r>
                      <m:r>
                        <a:rPr lang="en-US" b="0" i="1" smtClean="0">
                          <a:latin typeface="Cambria Math" panose="02040503050406030204" pitchFamily="18" charset="0"/>
                        </a:rPr>
                        <m:t>2/</m:t>
                      </m:r>
                      <m:r>
                        <a:rPr lang="en-US" i="1">
                          <a:latin typeface="Cambria Math" panose="02040503050406030204" pitchFamily="18" charset="0"/>
                        </a:rPr>
                        <m:t>𝜕</m:t>
                      </m:r>
                      <m:r>
                        <m:rPr>
                          <m:sty m:val="p"/>
                        </m:rPr>
                        <a:rPr lang="en-US" b="0" i="1" smtClean="0">
                          <a:latin typeface="Cambria Math" panose="02040503050406030204" pitchFamily="18" charset="0"/>
                        </a:rPr>
                        <m:t>x</m:t>
                      </m:r>
                      <m:r>
                        <a:rPr lang="en-US" b="0" i="1" smtClean="0">
                          <a:latin typeface="Cambria Math" panose="02040503050406030204" pitchFamily="18" charset="0"/>
                        </a:rPr>
                        <m:t>2</m:t>
                      </m:r>
                    </m:oMath>
                  </m:oMathPara>
                </a14:m>
                <a:endParaRPr lang="en-US" dirty="0"/>
              </a:p>
            </p:txBody>
          </p:sp>
        </mc:Choice>
        <mc:Fallback>
          <p:sp>
            <p:nvSpPr>
              <p:cNvPr id="27" name="TextBox 26">
                <a:extLst>
                  <a:ext uri="{FF2B5EF4-FFF2-40B4-BE49-F238E27FC236}">
                    <a16:creationId xmlns:a16="http://schemas.microsoft.com/office/drawing/2014/main" id="{45317D39-3595-8138-DA93-6BCC2BC206A4}"/>
                  </a:ext>
                </a:extLst>
              </p:cNvPr>
              <p:cNvSpPr txBox="1">
                <a:spLocks noRot="1" noChangeAspect="1" noMove="1" noResize="1" noEditPoints="1" noAdjustHandles="1" noChangeArrowheads="1" noChangeShapeType="1" noTextEdit="1"/>
              </p:cNvSpPr>
              <p:nvPr/>
            </p:nvSpPr>
            <p:spPr>
              <a:xfrm>
                <a:off x="2561035" y="6324480"/>
                <a:ext cx="7960833" cy="369332"/>
              </a:xfrm>
              <a:prstGeom prst="rect">
                <a:avLst/>
              </a:prstGeom>
              <a:blipFill>
                <a:blip r:embed="rId8"/>
                <a:stretch>
                  <a:fillRect b="-14754"/>
                </a:stretch>
              </a:blipFill>
            </p:spPr>
            <p:txBody>
              <a:bodyPr/>
              <a:lstStyle/>
              <a:p>
                <a:r>
                  <a:rPr lang="en-US">
                    <a:noFill/>
                  </a:rPr>
                  <a:t> </a:t>
                </a:r>
              </a:p>
            </p:txBody>
          </p:sp>
        </mc:Fallback>
      </mc:AlternateContent>
      <p:sp>
        <p:nvSpPr>
          <p:cNvPr id="32" name="Oval 31">
            <a:extLst>
              <a:ext uri="{FF2B5EF4-FFF2-40B4-BE49-F238E27FC236}">
                <a16:creationId xmlns:a16="http://schemas.microsoft.com/office/drawing/2014/main" id="{7190B5D5-EA79-56F4-41BB-D10E79174C06}"/>
              </a:ext>
            </a:extLst>
          </p:cNvPr>
          <p:cNvSpPr/>
          <p:nvPr/>
        </p:nvSpPr>
        <p:spPr>
          <a:xfrm>
            <a:off x="4069103" y="4189956"/>
            <a:ext cx="2440268" cy="7168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2FE9ACB-649A-F8BF-AF80-4B994A2CFEDB}"/>
              </a:ext>
            </a:extLst>
          </p:cNvPr>
          <p:cNvSpPr/>
          <p:nvPr/>
        </p:nvSpPr>
        <p:spPr>
          <a:xfrm>
            <a:off x="3810000" y="6115558"/>
            <a:ext cx="2440268" cy="7168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a:extLst>
              <a:ext uri="{FF2B5EF4-FFF2-40B4-BE49-F238E27FC236}">
                <a16:creationId xmlns:a16="http://schemas.microsoft.com/office/drawing/2014/main" id="{4B871F65-3870-591F-1721-53F3BAEAAF62}"/>
              </a:ext>
            </a:extLst>
          </p:cNvPr>
          <p:cNvCxnSpPr>
            <a:cxnSpLocks/>
          </p:cNvCxnSpPr>
          <p:nvPr/>
        </p:nvCxnSpPr>
        <p:spPr>
          <a:xfrm>
            <a:off x="5308296" y="4914137"/>
            <a:ext cx="1539787" cy="6472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9A97E21-EE95-8653-EA22-93E7EC9DC0F4}"/>
              </a:ext>
            </a:extLst>
          </p:cNvPr>
          <p:cNvCxnSpPr>
            <a:cxnSpLocks/>
          </p:cNvCxnSpPr>
          <p:nvPr/>
        </p:nvCxnSpPr>
        <p:spPr>
          <a:xfrm flipV="1">
            <a:off x="5308296" y="5668819"/>
            <a:ext cx="1539787" cy="4467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333C752-3D28-B9A3-E9E4-FF7FBEFB385B}"/>
              </a:ext>
            </a:extLst>
          </p:cNvPr>
          <p:cNvSpPr txBox="1"/>
          <p:nvPr/>
        </p:nvSpPr>
        <p:spPr>
          <a:xfrm>
            <a:off x="6934200" y="5147070"/>
            <a:ext cx="3134117" cy="923330"/>
          </a:xfrm>
          <a:prstGeom prst="rect">
            <a:avLst/>
          </a:prstGeom>
          <a:noFill/>
        </p:spPr>
        <p:txBody>
          <a:bodyPr wrap="square" rtlCol="0">
            <a:spAutoFit/>
          </a:bodyPr>
          <a:lstStyle/>
          <a:p>
            <a:r>
              <a:rPr lang="en-US" dirty="0"/>
              <a:t>Parts of the gradient path in common don’t need to be recomputed</a:t>
            </a:r>
          </a:p>
        </p:txBody>
      </p:sp>
    </p:spTree>
    <p:extLst>
      <p:ext uri="{BB962C8B-B14F-4D97-AF65-F5344CB8AC3E}">
        <p14:creationId xmlns:p14="http://schemas.microsoft.com/office/powerpoint/2010/main" val="631690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3409-6A04-4167-A96D-0FFA5EB14953}"/>
              </a:ext>
            </a:extLst>
          </p:cNvPr>
          <p:cNvSpPr>
            <a:spLocks noGrp="1"/>
          </p:cNvSpPr>
          <p:nvPr>
            <p:ph type="title"/>
          </p:nvPr>
        </p:nvSpPr>
        <p:spPr/>
        <p:txBody>
          <a:bodyPr/>
          <a:lstStyle/>
          <a:p>
            <a:r>
              <a:rPr lang="en-US" dirty="0"/>
              <a:t>Q4</a:t>
            </a:r>
          </a:p>
        </p:txBody>
      </p:sp>
      <p:sp>
        <p:nvSpPr>
          <p:cNvPr id="3" name="Content Placeholder 2">
            <a:extLst>
              <a:ext uri="{FF2B5EF4-FFF2-40B4-BE49-F238E27FC236}">
                <a16:creationId xmlns:a16="http://schemas.microsoft.com/office/drawing/2014/main" id="{FA17BE9C-6F38-75A3-D252-C28258441807}"/>
              </a:ext>
            </a:extLst>
          </p:cNvPr>
          <p:cNvSpPr>
            <a:spLocks noGrp="1"/>
          </p:cNvSpPr>
          <p:nvPr>
            <p:ph idx="1"/>
          </p:nvPr>
        </p:nvSpPr>
        <p:spPr/>
        <p:txBody>
          <a:bodyPr/>
          <a:lstStyle/>
          <a:p>
            <a:pPr marL="0" indent="0" algn="ctr">
              <a:buNone/>
            </a:pPr>
            <a:r>
              <a:rPr lang="en-US" dirty="0">
                <a:solidFill>
                  <a:srgbClr val="062C33"/>
                </a:solidFill>
                <a:latin typeface="Ubuntu" panose="020B0504030602030204" pitchFamily="34" charset="0"/>
                <a:hlinkClick r:id="rId3"/>
              </a:rPr>
              <a:t>https://tinyurl.com/441AML-L15</a:t>
            </a:r>
            <a:r>
              <a:rPr lang="en-US" dirty="0">
                <a:solidFill>
                  <a:srgbClr val="062C33"/>
                </a:solidFill>
                <a:latin typeface="Ubuntu" panose="020B0504030602030204" pitchFamily="34" charset="0"/>
              </a:rPr>
              <a:t> </a:t>
            </a:r>
            <a:endParaRPr lang="en-US" dirty="0"/>
          </a:p>
        </p:txBody>
      </p:sp>
      <p:pic>
        <p:nvPicPr>
          <p:cNvPr id="6" name="Picture 5" descr="A qr code with black squares&#10;&#10;AI-generated content may be incorrect.">
            <a:extLst>
              <a:ext uri="{FF2B5EF4-FFF2-40B4-BE49-F238E27FC236}">
                <a16:creationId xmlns:a16="http://schemas.microsoft.com/office/drawing/2014/main" id="{78542176-81C6-59DD-4D51-CE8D6A9FC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438400"/>
            <a:ext cx="3429000" cy="3429000"/>
          </a:xfrm>
          <a:prstGeom prst="rect">
            <a:avLst/>
          </a:prstGeom>
        </p:spPr>
      </p:pic>
    </p:spTree>
    <p:extLst>
      <p:ext uri="{BB962C8B-B14F-4D97-AF65-F5344CB8AC3E}">
        <p14:creationId xmlns:p14="http://schemas.microsoft.com/office/powerpoint/2010/main" val="154028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D307-AF45-F928-BDF7-1D7B0DE70DB6}"/>
              </a:ext>
            </a:extLst>
          </p:cNvPr>
          <p:cNvSpPr>
            <a:spLocks noGrp="1"/>
          </p:cNvSpPr>
          <p:nvPr>
            <p:ph type="title"/>
          </p:nvPr>
        </p:nvSpPr>
        <p:spPr/>
        <p:txBody>
          <a:bodyPr/>
          <a:lstStyle/>
          <a:p>
            <a:r>
              <a:rPr lang="en-US" dirty="0"/>
              <a:t>Perceptron</a:t>
            </a:r>
          </a:p>
        </p:txBody>
      </p:sp>
      <p:pic>
        <p:nvPicPr>
          <p:cNvPr id="1026" name="Picture 2">
            <a:extLst>
              <a:ext uri="{FF2B5EF4-FFF2-40B4-BE49-F238E27FC236}">
                <a16:creationId xmlns:a16="http://schemas.microsoft.com/office/drawing/2014/main" id="{92242AF4-12A2-8021-DC56-4996BC40D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77131"/>
            <a:ext cx="5522098" cy="4503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DB05FB-39CE-8FC3-6171-A21952AF99CF}"/>
              </a:ext>
            </a:extLst>
          </p:cNvPr>
          <p:cNvSpPr txBox="1"/>
          <p:nvPr/>
        </p:nvSpPr>
        <p:spPr>
          <a:xfrm>
            <a:off x="152400" y="6400800"/>
            <a:ext cx="1717137" cy="307777"/>
          </a:xfrm>
          <a:prstGeom prst="rect">
            <a:avLst/>
          </a:prstGeom>
          <a:noFill/>
        </p:spPr>
        <p:txBody>
          <a:bodyPr wrap="none" rtlCol="0">
            <a:spAutoFit/>
          </a:bodyPr>
          <a:lstStyle/>
          <a:p>
            <a:r>
              <a:rPr lang="en-US" sz="1400" dirty="0">
                <a:solidFill>
                  <a:schemeClr val="tx1">
                    <a:lumMod val="50000"/>
                    <a:lumOff val="50000"/>
                  </a:schemeClr>
                </a:solidFill>
              </a:rPr>
              <a:t>Fig source: </a:t>
            </a:r>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CS 440</a:t>
            </a:r>
            <a:endParaRPr lang="en-US" sz="1400" dirty="0">
              <a:solidFill>
                <a:schemeClr val="tx1">
                  <a:lumMod val="50000"/>
                  <a:lumOff val="50000"/>
                </a:schemeClr>
              </a:solidFill>
            </a:endParaRPr>
          </a:p>
        </p:txBody>
      </p:sp>
      <p:sp>
        <p:nvSpPr>
          <p:cNvPr id="5" name="TextBox 4">
            <a:extLst>
              <a:ext uri="{FF2B5EF4-FFF2-40B4-BE49-F238E27FC236}">
                <a16:creationId xmlns:a16="http://schemas.microsoft.com/office/drawing/2014/main" id="{60101BFA-0786-2FE1-B078-E67FA7FFE161}"/>
              </a:ext>
            </a:extLst>
          </p:cNvPr>
          <p:cNvSpPr txBox="1"/>
          <p:nvPr/>
        </p:nvSpPr>
        <p:spPr>
          <a:xfrm>
            <a:off x="4557606" y="1300004"/>
            <a:ext cx="6719994" cy="1477328"/>
          </a:xfrm>
          <a:prstGeom prst="rect">
            <a:avLst/>
          </a:prstGeom>
          <a:noFill/>
        </p:spPr>
        <p:txBody>
          <a:bodyPr wrap="square" rtlCol="0">
            <a:spAutoFit/>
          </a:bodyPr>
          <a:lstStyle/>
          <a:p>
            <a:r>
              <a:rPr lang="en-US" dirty="0"/>
              <a:t>Perceptron = </a:t>
            </a:r>
            <a:r>
              <a:rPr lang="en-US" dirty="0" err="1"/>
              <a:t>thresholded</a:t>
            </a:r>
            <a:r>
              <a:rPr lang="en-US" dirty="0"/>
              <a:t> linear prediction model for classification</a:t>
            </a:r>
          </a:p>
          <a:p>
            <a:endParaRPr lang="en-US" dirty="0"/>
          </a:p>
          <a:p>
            <a:r>
              <a:rPr lang="en-US" dirty="0"/>
              <a:t>Very similar to linear logistic regression, though perceptron does not imply a particular error or training objective</a:t>
            </a:r>
          </a:p>
        </p:txBody>
      </p:sp>
      <p:cxnSp>
        <p:nvCxnSpPr>
          <p:cNvPr id="7" name="Straight Arrow Connector 6">
            <a:extLst>
              <a:ext uri="{FF2B5EF4-FFF2-40B4-BE49-F238E27FC236}">
                <a16:creationId xmlns:a16="http://schemas.microsoft.com/office/drawing/2014/main" id="{BBFA9276-104A-15E8-CC83-73E3F1FF17CF}"/>
              </a:ext>
            </a:extLst>
          </p:cNvPr>
          <p:cNvCxnSpPr/>
          <p:nvPr/>
        </p:nvCxnSpPr>
        <p:spPr>
          <a:xfrm>
            <a:off x="5486400" y="3581400"/>
            <a:ext cx="60960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B11635-A5BF-B6FB-EA90-1C63A3FC88B1}"/>
              </a:ext>
            </a:extLst>
          </p:cNvPr>
          <p:cNvSpPr txBox="1"/>
          <p:nvPr/>
        </p:nvSpPr>
        <p:spPr>
          <a:xfrm>
            <a:off x="6120384" y="4864608"/>
            <a:ext cx="4383902" cy="64633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sgn</a:t>
            </a:r>
            <a:r>
              <a:rPr lang="en-US" dirty="0"/>
              <a:t> returns -1 for negative inputs and +1 for positive inputs</a:t>
            </a:r>
          </a:p>
        </p:txBody>
      </p:sp>
    </p:spTree>
    <p:extLst>
      <p:ext uri="{BB962C8B-B14F-4D97-AF65-F5344CB8AC3E}">
        <p14:creationId xmlns:p14="http://schemas.microsoft.com/office/powerpoint/2010/main" val="816904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F774-1641-E7EE-D1E4-8ECF934DB7CC}"/>
              </a:ext>
            </a:extLst>
          </p:cNvPr>
          <p:cNvSpPr>
            <a:spLocks noGrp="1"/>
          </p:cNvSpPr>
          <p:nvPr>
            <p:ph type="title"/>
          </p:nvPr>
        </p:nvSpPr>
        <p:spPr/>
        <p:txBody>
          <a:bodyPr/>
          <a:lstStyle/>
          <a:p>
            <a:r>
              <a:rPr lang="en-US" dirty="0"/>
              <a:t>Good 3bluebrown video (for later)</a:t>
            </a:r>
          </a:p>
        </p:txBody>
      </p:sp>
      <p:sp>
        <p:nvSpPr>
          <p:cNvPr id="3" name="Content Placeholder 2">
            <a:extLst>
              <a:ext uri="{FF2B5EF4-FFF2-40B4-BE49-F238E27FC236}">
                <a16:creationId xmlns:a16="http://schemas.microsoft.com/office/drawing/2014/main" id="{20A85959-B14A-432C-61DB-772D13E9150A}"/>
              </a:ext>
            </a:extLst>
          </p:cNvPr>
          <p:cNvSpPr>
            <a:spLocks noGrp="1"/>
          </p:cNvSpPr>
          <p:nvPr>
            <p:ph idx="1"/>
          </p:nvPr>
        </p:nvSpPr>
        <p:spPr>
          <a:xfrm>
            <a:off x="609600" y="3124200"/>
            <a:ext cx="10972800" cy="3001963"/>
          </a:xfrm>
        </p:spPr>
        <p:txBody>
          <a:bodyPr/>
          <a:lstStyle/>
          <a:p>
            <a:pPr marL="0" indent="0">
              <a:buNone/>
            </a:pPr>
            <a:r>
              <a:rPr lang="en-US" dirty="0">
                <a:hlinkClick r:id="rId2"/>
              </a:rPr>
              <a:t>https://www.youtube.com/watch?v=tIeHLnjs5U8</a:t>
            </a:r>
            <a:r>
              <a:rPr lang="en-US" dirty="0"/>
              <a:t> </a:t>
            </a:r>
          </a:p>
        </p:txBody>
      </p:sp>
    </p:spTree>
    <p:extLst>
      <p:ext uri="{BB962C8B-B14F-4D97-AF65-F5344CB8AC3E}">
        <p14:creationId xmlns:p14="http://schemas.microsoft.com/office/powerpoint/2010/main" val="555029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2BA2-309C-77D0-4DDC-AE4742D6A871}"/>
              </a:ext>
            </a:extLst>
          </p:cNvPr>
          <p:cNvSpPr>
            <a:spLocks noGrp="1"/>
          </p:cNvSpPr>
          <p:nvPr>
            <p:ph type="title"/>
          </p:nvPr>
        </p:nvSpPr>
        <p:spPr/>
        <p:txBody>
          <a:bodyPr>
            <a:normAutofit/>
          </a:bodyPr>
          <a:lstStyle/>
          <a:p>
            <a:r>
              <a:rPr lang="en-US" sz="3200" dirty="0"/>
              <a:t>What is the benefit and cost of going from a perceptron to MLP?</a:t>
            </a:r>
          </a:p>
        </p:txBody>
      </p:sp>
      <p:sp>
        <p:nvSpPr>
          <p:cNvPr id="3" name="Content Placeholder 2">
            <a:extLst>
              <a:ext uri="{FF2B5EF4-FFF2-40B4-BE49-F238E27FC236}">
                <a16:creationId xmlns:a16="http://schemas.microsoft.com/office/drawing/2014/main" id="{CE575122-8576-BE26-DBB6-6E4A00AEA220}"/>
              </a:ext>
            </a:extLst>
          </p:cNvPr>
          <p:cNvSpPr>
            <a:spLocks noGrp="1"/>
          </p:cNvSpPr>
          <p:nvPr>
            <p:ph idx="1"/>
          </p:nvPr>
        </p:nvSpPr>
        <p:spPr/>
        <p:txBody>
          <a:bodyPr>
            <a:normAutofit fontScale="92500" lnSpcReduction="10000"/>
          </a:bodyPr>
          <a:lstStyle/>
          <a:p>
            <a:pPr marL="0" indent="0">
              <a:buNone/>
            </a:pPr>
            <a:r>
              <a:rPr lang="en-US" dirty="0"/>
              <a:t>Benefit</a:t>
            </a:r>
          </a:p>
          <a:p>
            <a:pPr marL="971550" lvl="1" indent="-514350">
              <a:buFont typeface="+mj-lt"/>
              <a:buAutoNum type="arabicPeriod"/>
            </a:pPr>
            <a:r>
              <a:rPr lang="en-US" dirty="0"/>
              <a:t>Much greater expressivity, can model non-linear functions</a:t>
            </a:r>
          </a:p>
          <a:p>
            <a:pPr marL="571500" indent="-514350"/>
            <a:endParaRPr lang="en-US" dirty="0"/>
          </a:p>
          <a:p>
            <a:pPr marL="57150" indent="0">
              <a:buNone/>
            </a:pPr>
            <a:r>
              <a:rPr lang="en-US" dirty="0"/>
              <a:t>Cost</a:t>
            </a:r>
          </a:p>
          <a:p>
            <a:pPr marL="971550" lvl="1" indent="-514350">
              <a:buFont typeface="+mj-lt"/>
              <a:buAutoNum type="arabicPeriod"/>
            </a:pPr>
            <a:r>
              <a:rPr lang="en-US" dirty="0"/>
              <a:t>Optimization is no longer convex, globally optimum solution no longer guaranteed (or even likely)</a:t>
            </a:r>
          </a:p>
          <a:p>
            <a:pPr marL="971550" lvl="1" indent="-514350">
              <a:buFont typeface="+mj-lt"/>
              <a:buAutoNum type="arabicPeriod"/>
            </a:pPr>
            <a:r>
              <a:rPr lang="en-US" dirty="0"/>
              <a:t>Larger model = more training and inference time</a:t>
            </a:r>
          </a:p>
          <a:p>
            <a:pPr marL="971550" lvl="1" indent="-514350">
              <a:buFont typeface="+mj-lt"/>
              <a:buAutoNum type="arabicPeriod"/>
            </a:pPr>
            <a:r>
              <a:rPr lang="en-US" dirty="0"/>
              <a:t>Larger model = more data required to obtain a good fit</a:t>
            </a:r>
          </a:p>
          <a:p>
            <a:pPr marL="457200" lvl="1" indent="0">
              <a:buNone/>
            </a:pPr>
            <a:endParaRPr lang="en-US" dirty="0"/>
          </a:p>
          <a:p>
            <a:pPr marL="0" lvl="1" indent="0">
              <a:buNone/>
            </a:pPr>
            <a:r>
              <a:rPr lang="en-US" dirty="0"/>
              <a:t>In summary: MLP has lower bias and higher variance, and additional error due to optimization challenges</a:t>
            </a:r>
          </a:p>
        </p:txBody>
      </p:sp>
    </p:spTree>
    <p:extLst>
      <p:ext uri="{BB962C8B-B14F-4D97-AF65-F5344CB8AC3E}">
        <p14:creationId xmlns:p14="http://schemas.microsoft.com/office/powerpoint/2010/main" val="6262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2B0-6F2A-77DC-6E15-EE5EE959ADC9}"/>
              </a:ext>
            </a:extLst>
          </p:cNvPr>
          <p:cNvSpPr>
            <a:spLocks noGrp="1"/>
          </p:cNvSpPr>
          <p:nvPr>
            <p:ph type="title"/>
          </p:nvPr>
        </p:nvSpPr>
        <p:spPr/>
        <p:txBody>
          <a:bodyPr/>
          <a:lstStyle/>
          <a:p>
            <a:r>
              <a:rPr lang="en-US" dirty="0"/>
              <a:t>MLP Optimization by SGD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ACE1B-A69D-26B6-F330-EEEB3783D4B7}"/>
                  </a:ext>
                </a:extLst>
              </p:cNvPr>
              <p:cNvSpPr>
                <a:spLocks noGrp="1"/>
              </p:cNvSpPr>
              <p:nvPr>
                <p:ph idx="1"/>
              </p:nvPr>
            </p:nvSpPr>
            <p:spPr>
              <a:xfrm>
                <a:off x="609600" y="990600"/>
                <a:ext cx="10972800" cy="5638800"/>
              </a:xfrm>
            </p:spPr>
            <p:txBody>
              <a:bodyPr>
                <a:normAutofit/>
              </a:bodyPr>
              <a:lstStyle/>
              <a:p>
                <a:pPr marL="0" indent="0">
                  <a:buNone/>
                </a:pPr>
                <a:r>
                  <a:rPr lang="en-US" dirty="0"/>
                  <a:t>For each epoch </a:t>
                </a:r>
                <a14:m>
                  <m:oMath xmlns:m="http://schemas.openxmlformats.org/officeDocument/2006/math">
                    <m:r>
                      <a:rPr lang="en-US" i="1" dirty="0" smtClean="0">
                        <a:latin typeface="Cambria Math" panose="02040503050406030204" pitchFamily="18" charset="0"/>
                      </a:rPr>
                      <m:t>𝑡</m:t>
                    </m:r>
                  </m:oMath>
                </a14:m>
                <a:r>
                  <a:rPr lang="en-US" dirty="0"/>
                  <a:t>:</a:t>
                </a:r>
              </a:p>
              <a:p>
                <a:pPr marL="0" indent="0">
                  <a:buNone/>
                </a:pPr>
                <a:r>
                  <a:rPr lang="en-US" dirty="0"/>
                  <a:t>	Split data into batches	</a:t>
                </a:r>
              </a:p>
              <a:p>
                <a:pPr marL="0" indent="0">
                  <a:buNone/>
                </a:pPr>
                <a:r>
                  <a:rPr lang="en-US" dirty="0"/>
                  <a:t>	</a:t>
                </a:r>
                <a14:m>
                  <m:oMath xmlns:m="http://schemas.openxmlformats.org/officeDocument/2006/math">
                    <m:r>
                      <a:rPr lang="en-US" i="1">
                        <a:latin typeface="Cambria Math" panose="02040503050406030204" pitchFamily="18" charset="0"/>
                      </a:rPr>
                      <m:t>𝜂</m:t>
                    </m:r>
                    <m:r>
                      <a:rPr lang="en-US" b="0" i="1" smtClean="0">
                        <a:latin typeface="Cambria Math" panose="02040503050406030204" pitchFamily="18" charset="0"/>
                      </a:rPr>
                      <m:t>=0.001</m:t>
                    </m:r>
                  </m:oMath>
                </a14:m>
                <a:r>
                  <a:rPr lang="en-US" dirty="0"/>
                  <a:t>   (or some schedule)</a:t>
                </a:r>
              </a:p>
              <a:p>
                <a:pPr marL="0" indent="0">
                  <a:buNone/>
                </a:pPr>
                <a:r>
                  <a:rPr lang="en-US" dirty="0"/>
                  <a:t>	For each batch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oMath>
                </a14:m>
                <a:r>
                  <a:rPr lang="en-US" dirty="0"/>
                  <a:t>:</a:t>
                </a:r>
              </a:p>
              <a:p>
                <a:pPr marL="0" indent="0">
                  <a:buNone/>
                </a:pPr>
                <a:r>
                  <a:rPr lang="en-US" dirty="0"/>
                  <a:t>		1. Compute output</a:t>
                </a:r>
              </a:p>
              <a:p>
                <a:pPr marL="0" indent="0">
                  <a:buNone/>
                </a:pPr>
                <a:r>
                  <a:rPr lang="en-US" dirty="0"/>
                  <a:t>		2. Evaluate loss</a:t>
                </a:r>
              </a:p>
              <a:p>
                <a:pPr marL="0" indent="0">
                  <a:buNone/>
                </a:pPr>
                <a:r>
                  <a:rPr lang="en-US" dirty="0"/>
                  <a:t>		3. Compute gradients with backpropagation</a:t>
                </a:r>
              </a:p>
              <a:p>
                <a:pPr marL="0" indent="0">
                  <a:buNone/>
                </a:pPr>
                <a:r>
                  <a:rPr lang="en-US" dirty="0"/>
                  <a:t>		4. Update the weights</a:t>
                </a:r>
              </a:p>
              <a:p>
                <a:pPr marL="0" indent="0">
                  <a:buNone/>
                </a:pPr>
                <a:r>
                  <a:rPr lang="en-US" dirty="0"/>
                  <a:t>		</a:t>
                </a:r>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5DACE1B-A69D-26B6-F330-EEEB3783D4B7}"/>
                  </a:ext>
                </a:extLst>
              </p:cNvPr>
              <p:cNvSpPr>
                <a:spLocks noGrp="1" noRot="1" noChangeAspect="1" noMove="1" noResize="1" noEditPoints="1" noAdjustHandles="1" noChangeArrowheads="1" noChangeShapeType="1" noTextEdit="1"/>
              </p:cNvSpPr>
              <p:nvPr>
                <p:ph idx="1"/>
              </p:nvPr>
            </p:nvSpPr>
            <p:spPr>
              <a:xfrm>
                <a:off x="609600" y="990600"/>
                <a:ext cx="10972800" cy="5638800"/>
              </a:xfrm>
              <a:blipFill>
                <a:blip r:embed="rId2"/>
                <a:stretch>
                  <a:fillRect l="-1389" t="-1297"/>
                </a:stretch>
              </a:blipFill>
            </p:spPr>
            <p:txBody>
              <a:bodyPr/>
              <a:lstStyle/>
              <a:p>
                <a:r>
                  <a:rPr lang="en-US">
                    <a:noFill/>
                  </a:rPr>
                  <a:t> </a:t>
                </a:r>
              </a:p>
            </p:txBody>
          </p:sp>
        </mc:Fallback>
      </mc:AlternateContent>
    </p:spTree>
    <p:extLst>
      <p:ext uri="{BB962C8B-B14F-4D97-AF65-F5344CB8AC3E}">
        <p14:creationId xmlns:p14="http://schemas.microsoft.com/office/powerpoint/2010/main" val="2750119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15BE-B2F1-6B4F-6BE4-8AD252EFC7D3}"/>
              </a:ext>
            </a:extLst>
          </p:cNvPr>
          <p:cNvSpPr>
            <a:spLocks noGrp="1"/>
          </p:cNvSpPr>
          <p:nvPr>
            <p:ph type="title"/>
          </p:nvPr>
        </p:nvSpPr>
        <p:spPr/>
        <p:txBody>
          <a:bodyPr/>
          <a:lstStyle/>
          <a:p>
            <a:r>
              <a:rPr lang="en-US" dirty="0"/>
              <a:t>Demo: Part 2</a:t>
            </a:r>
          </a:p>
        </p:txBody>
      </p:sp>
      <p:sp>
        <p:nvSpPr>
          <p:cNvPr id="3" name="Content Placeholder 2">
            <a:extLst>
              <a:ext uri="{FF2B5EF4-FFF2-40B4-BE49-F238E27FC236}">
                <a16:creationId xmlns:a16="http://schemas.microsoft.com/office/drawing/2014/main" id="{FC8A8F3A-FECF-DB46-BDBF-817A83A64CDC}"/>
              </a:ext>
            </a:extLst>
          </p:cNvPr>
          <p:cNvSpPr>
            <a:spLocks noGrp="1"/>
          </p:cNvSpPr>
          <p:nvPr>
            <p:ph idx="1"/>
          </p:nvPr>
        </p:nvSpPr>
        <p:spPr/>
        <p:txBody>
          <a:bodyPr/>
          <a:lstStyle/>
          <a:p>
            <a:pPr marL="0" indent="0">
              <a:buNone/>
            </a:pPr>
            <a:r>
              <a:rPr lang="en-US" dirty="0">
                <a:hlinkClick r:id="rId2"/>
              </a:rPr>
              <a:t>https://colab.research.google.com/drive/1nKNJyolqgzW53Rz59M2BZtyQM8bbrExb?usp=sharing</a:t>
            </a:r>
            <a:r>
              <a:rPr lang="en-US" dirty="0"/>
              <a:t> </a:t>
            </a:r>
          </a:p>
        </p:txBody>
      </p:sp>
    </p:spTree>
    <p:extLst>
      <p:ext uri="{BB962C8B-B14F-4D97-AF65-F5344CB8AC3E}">
        <p14:creationId xmlns:p14="http://schemas.microsoft.com/office/powerpoint/2010/main" val="3521046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Network Demo</a:t>
            </a:r>
          </a:p>
        </p:txBody>
      </p:sp>
      <p:pic>
        <p:nvPicPr>
          <p:cNvPr id="6" name="Picture 5" descr="Screen Shot 2016-04-13 at 12.56.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97856"/>
            <a:ext cx="9144000" cy="4593345"/>
          </a:xfrm>
          <a:prstGeom prst="rect">
            <a:avLst/>
          </a:prstGeom>
        </p:spPr>
      </p:pic>
      <p:sp>
        <p:nvSpPr>
          <p:cNvPr id="7" name="Rectangle 6"/>
          <p:cNvSpPr/>
          <p:nvPr/>
        </p:nvSpPr>
        <p:spPr>
          <a:xfrm>
            <a:off x="2971800" y="6015336"/>
            <a:ext cx="6096000" cy="369332"/>
          </a:xfrm>
          <a:prstGeom prst="rect">
            <a:avLst/>
          </a:prstGeom>
        </p:spPr>
        <p:txBody>
          <a:bodyPr wrap="square">
            <a:spAutoFit/>
          </a:bodyPr>
          <a:lstStyle/>
          <a:p>
            <a:pPr algn="ctr"/>
            <a:r>
              <a:rPr lang="en-US" b="0" dirty="0">
                <a:hlinkClick r:id="rId3"/>
              </a:rPr>
              <a:t>http://playground.tensorflow.org/</a:t>
            </a:r>
            <a:endParaRPr lang="en-US" b="0" dirty="0"/>
          </a:p>
        </p:txBody>
      </p:sp>
      <p:sp>
        <p:nvSpPr>
          <p:cNvPr id="8" name="TextBox 7"/>
          <p:cNvSpPr txBox="1"/>
          <p:nvPr/>
        </p:nvSpPr>
        <p:spPr>
          <a:xfrm>
            <a:off x="9524738" y="6596390"/>
            <a:ext cx="1143262" cy="261610"/>
          </a:xfrm>
          <a:prstGeom prst="rect">
            <a:avLst/>
          </a:prstGeom>
          <a:noFill/>
        </p:spPr>
        <p:txBody>
          <a:bodyPr wrap="none" rtlCol="0">
            <a:spAutoFit/>
          </a:bodyPr>
          <a:lstStyle/>
          <a:p>
            <a:r>
              <a:rPr lang="en-US" sz="1100" dirty="0">
                <a:solidFill>
                  <a:schemeClr val="bg1">
                    <a:lumMod val="50000"/>
                  </a:schemeClr>
                </a:solidFill>
              </a:rPr>
              <a:t>Slide: Lazebnik</a:t>
            </a:r>
          </a:p>
        </p:txBody>
      </p:sp>
      <p:sp>
        <p:nvSpPr>
          <p:cNvPr id="3" name="TextBox 2">
            <a:extLst>
              <a:ext uri="{FF2B5EF4-FFF2-40B4-BE49-F238E27FC236}">
                <a16:creationId xmlns:a16="http://schemas.microsoft.com/office/drawing/2014/main" id="{BCA7E85E-EDAE-752A-FF95-F600C5CE135C}"/>
              </a:ext>
            </a:extLst>
          </p:cNvPr>
          <p:cNvSpPr txBox="1"/>
          <p:nvPr/>
        </p:nvSpPr>
        <p:spPr>
          <a:xfrm>
            <a:off x="76200" y="6357863"/>
            <a:ext cx="3895041" cy="369332"/>
          </a:xfrm>
          <a:prstGeom prst="rect">
            <a:avLst/>
          </a:prstGeom>
          <a:noFill/>
        </p:spPr>
        <p:txBody>
          <a:bodyPr wrap="none" rtlCol="0">
            <a:spAutoFit/>
          </a:bodyPr>
          <a:lstStyle/>
          <a:p>
            <a:r>
              <a:rPr lang="en-US" dirty="0"/>
              <a:t>Try many layers with sigmoid vs </a:t>
            </a:r>
            <a:r>
              <a:rPr lang="en-US" dirty="0" err="1"/>
              <a:t>relu</a:t>
            </a:r>
            <a:endParaRPr lang="en-US" dirty="0"/>
          </a:p>
        </p:txBody>
      </p:sp>
    </p:spTree>
    <p:extLst>
      <p:ext uri="{BB962C8B-B14F-4D97-AF65-F5344CB8AC3E}">
        <p14:creationId xmlns:p14="http://schemas.microsoft.com/office/powerpoint/2010/main" val="652102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1674-350D-0E72-6820-CA303FE10362}"/>
              </a:ext>
            </a:extLst>
          </p:cNvPr>
          <p:cNvSpPr>
            <a:spLocks noGrp="1"/>
          </p:cNvSpPr>
          <p:nvPr>
            <p:ph type="title"/>
          </p:nvPr>
        </p:nvSpPr>
        <p:spPr/>
        <p:txBody>
          <a:bodyPr>
            <a:normAutofit/>
          </a:bodyPr>
          <a:lstStyle/>
          <a:p>
            <a:r>
              <a:rPr lang="en-US" sz="3200" dirty="0"/>
              <a:t>Another application example: mapping position/rays to color</a:t>
            </a:r>
          </a:p>
        </p:txBody>
      </p:sp>
      <p:sp>
        <p:nvSpPr>
          <p:cNvPr id="3" name="Content Placeholder 2">
            <a:extLst>
              <a:ext uri="{FF2B5EF4-FFF2-40B4-BE49-F238E27FC236}">
                <a16:creationId xmlns:a16="http://schemas.microsoft.com/office/drawing/2014/main" id="{D66052DC-7E64-9C7F-BDFD-A3ED180447CC}"/>
              </a:ext>
            </a:extLst>
          </p:cNvPr>
          <p:cNvSpPr>
            <a:spLocks noGrp="1"/>
          </p:cNvSpPr>
          <p:nvPr>
            <p:ph idx="1"/>
          </p:nvPr>
        </p:nvSpPr>
        <p:spPr>
          <a:xfrm>
            <a:off x="444689" y="5246427"/>
            <a:ext cx="11302621" cy="1600200"/>
          </a:xfrm>
        </p:spPr>
        <p:txBody>
          <a:bodyPr/>
          <a:lstStyle/>
          <a:p>
            <a:r>
              <a:rPr lang="en-US" sz="1800" b="0" i="0" u="none" strike="noStrike" dirty="0">
                <a:solidFill>
                  <a:srgbClr val="000000"/>
                </a:solidFill>
                <a:effectLst/>
                <a:latin typeface="Arial" panose="020B0604020202020204" pitchFamily="34" charset="0"/>
              </a:rPr>
              <a:t>L2 loss</a:t>
            </a:r>
          </a:p>
          <a:p>
            <a:r>
              <a:rPr lang="en-US" sz="1800" b="0" i="0" u="none" strike="noStrike" dirty="0" err="1">
                <a:solidFill>
                  <a:srgbClr val="000000"/>
                </a:solidFill>
                <a:effectLst/>
                <a:latin typeface="Arial" panose="020B0604020202020204" pitchFamily="34" charset="0"/>
              </a:rPr>
              <a:t>ReLU</a:t>
            </a:r>
            <a:r>
              <a:rPr lang="en-US" sz="1800" b="0" i="0" u="none" strike="noStrike" dirty="0">
                <a:solidFill>
                  <a:srgbClr val="000000"/>
                </a:solidFill>
                <a:effectLst/>
                <a:latin typeface="Arial" panose="020B0604020202020204" pitchFamily="34" charset="0"/>
              </a:rPr>
              <a:t> MLP with 4 layers and 256 channels (nodes per layer)</a:t>
            </a:r>
          </a:p>
          <a:p>
            <a:r>
              <a:rPr lang="en-US" sz="1800" dirty="0">
                <a:solidFill>
                  <a:srgbClr val="000000"/>
                </a:solidFill>
                <a:latin typeface="Arial" panose="020B0604020202020204" pitchFamily="34" charset="0"/>
              </a:rPr>
              <a:t>S</a:t>
            </a:r>
            <a:r>
              <a:rPr lang="en-US" sz="1800" b="0" i="0" u="none" strike="noStrike" dirty="0">
                <a:solidFill>
                  <a:srgbClr val="000000"/>
                </a:solidFill>
                <a:effectLst/>
                <a:latin typeface="Arial" panose="020B0604020202020204" pitchFamily="34" charset="0"/>
              </a:rPr>
              <a:t>igmoid activation on output</a:t>
            </a:r>
          </a:p>
          <a:p>
            <a:r>
              <a:rPr lang="en-US" sz="1800" b="0" i="0" u="none" strike="noStrike" dirty="0">
                <a:solidFill>
                  <a:srgbClr val="000000"/>
                </a:solidFill>
                <a:effectLst/>
                <a:latin typeface="Arial" panose="020B0604020202020204" pitchFamily="34" charset="0"/>
              </a:rPr>
              <a:t>256 frequency positional encoding</a:t>
            </a:r>
            <a:endParaRPr lang="en-US" dirty="0"/>
          </a:p>
        </p:txBody>
      </p:sp>
      <p:pic>
        <p:nvPicPr>
          <p:cNvPr id="5" name="Picture 4">
            <a:extLst>
              <a:ext uri="{FF2B5EF4-FFF2-40B4-BE49-F238E27FC236}">
                <a16:creationId xmlns:a16="http://schemas.microsoft.com/office/drawing/2014/main" id="{7A8926FC-9A95-DCA4-49DB-DA6D92291897}"/>
              </a:ext>
            </a:extLst>
          </p:cNvPr>
          <p:cNvPicPr>
            <a:picLocks noChangeAspect="1"/>
          </p:cNvPicPr>
          <p:nvPr/>
        </p:nvPicPr>
        <p:blipFill>
          <a:blip r:embed="rId2"/>
          <a:stretch>
            <a:fillRect/>
          </a:stretch>
        </p:blipFill>
        <p:spPr>
          <a:xfrm>
            <a:off x="914400" y="750627"/>
            <a:ext cx="9886498" cy="4495800"/>
          </a:xfrm>
          <a:prstGeom prst="rect">
            <a:avLst/>
          </a:prstGeom>
        </p:spPr>
      </p:pic>
      <p:sp>
        <p:nvSpPr>
          <p:cNvPr id="6" name="TextBox 5">
            <a:extLst>
              <a:ext uri="{FF2B5EF4-FFF2-40B4-BE49-F238E27FC236}">
                <a16:creationId xmlns:a16="http://schemas.microsoft.com/office/drawing/2014/main" id="{E42F6DB0-B309-DA7F-C915-F19240A18E96}"/>
              </a:ext>
            </a:extLst>
          </p:cNvPr>
          <p:cNvSpPr txBox="1"/>
          <p:nvPr/>
        </p:nvSpPr>
        <p:spPr>
          <a:xfrm>
            <a:off x="6444442" y="6499198"/>
            <a:ext cx="3066224" cy="307777"/>
          </a:xfrm>
          <a:prstGeom prst="rect">
            <a:avLst/>
          </a:prstGeom>
          <a:noFill/>
        </p:spPr>
        <p:txBody>
          <a:bodyPr wrap="none" rtlCol="0">
            <a:spAutoFit/>
          </a:bodyPr>
          <a:lstStyle/>
          <a:p>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Fourier Features</a:t>
            </a:r>
            <a:r>
              <a:rPr lang="en-US" sz="1400" dirty="0">
                <a:solidFill>
                  <a:schemeClr val="tx1">
                    <a:lumMod val="50000"/>
                    <a:lumOff val="50000"/>
                  </a:schemeClr>
                </a:solidFill>
              </a:rPr>
              <a:t> (</a:t>
            </a:r>
            <a:r>
              <a:rPr lang="en-US" sz="1400" dirty="0" err="1">
                <a:solidFill>
                  <a:schemeClr val="tx1">
                    <a:lumMod val="50000"/>
                    <a:lumOff val="50000"/>
                  </a:schemeClr>
                </a:solidFill>
              </a:rPr>
              <a:t>Tancik</a:t>
            </a:r>
            <a:r>
              <a:rPr lang="en-US" sz="1400" dirty="0">
                <a:solidFill>
                  <a:schemeClr val="tx1">
                    <a:lumMod val="50000"/>
                    <a:lumOff val="50000"/>
                  </a:schemeClr>
                </a:solidFill>
              </a:rPr>
              <a:t> et al. 2020)</a:t>
            </a:r>
          </a:p>
        </p:txBody>
      </p:sp>
      <p:sp>
        <p:nvSpPr>
          <p:cNvPr id="7" name="TextBox 6">
            <a:extLst>
              <a:ext uri="{FF2B5EF4-FFF2-40B4-BE49-F238E27FC236}">
                <a16:creationId xmlns:a16="http://schemas.microsoft.com/office/drawing/2014/main" id="{E47DF5D9-FF49-D706-1ABE-EA4D6928631C}"/>
              </a:ext>
            </a:extLst>
          </p:cNvPr>
          <p:cNvSpPr txBox="1"/>
          <p:nvPr/>
        </p:nvSpPr>
        <p:spPr>
          <a:xfrm>
            <a:off x="9544785" y="6504590"/>
            <a:ext cx="2512226" cy="307777"/>
          </a:xfrm>
          <a:prstGeom prst="rect">
            <a:avLst/>
          </a:prstGeom>
          <a:noFill/>
        </p:spPr>
        <p:txBody>
          <a:bodyPr wrap="none" rtlCol="0">
            <a:spAutoFit/>
          </a:bodyPr>
          <a:lstStyle/>
          <a:p>
            <a:r>
              <a:rPr lang="en-US" sz="1400" dirty="0" err="1">
                <a:solidFill>
                  <a:schemeClr val="tx1">
                    <a:lumMod val="50000"/>
                    <a:lumOff val="50000"/>
                  </a:schemeClr>
                </a:solidFill>
                <a:hlinkClick r:id="rId4">
                  <a:extLst>
                    <a:ext uri="{A12FA001-AC4F-418D-AE19-62706E023703}">
                      <ahyp:hlinkClr xmlns:ahyp="http://schemas.microsoft.com/office/drawing/2018/hyperlinkcolor" val="tx"/>
                    </a:ext>
                  </a:extLst>
                </a:hlinkClick>
              </a:rPr>
              <a:t>NeRF</a:t>
            </a:r>
            <a:r>
              <a:rPr lang="en-US" sz="1400" dirty="0">
                <a:solidFill>
                  <a:schemeClr val="tx1">
                    <a:lumMod val="50000"/>
                    <a:lumOff val="50000"/>
                  </a:schemeClr>
                </a:solidFill>
              </a:rPr>
              <a:t> (Mildenhall et al. 2020)</a:t>
            </a:r>
          </a:p>
        </p:txBody>
      </p:sp>
    </p:spTree>
    <p:extLst>
      <p:ext uri="{BB962C8B-B14F-4D97-AF65-F5344CB8AC3E}">
        <p14:creationId xmlns:p14="http://schemas.microsoft.com/office/powerpoint/2010/main" val="153301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55DF-2CCF-46D4-9338-45A87558411A}"/>
              </a:ext>
            </a:extLst>
          </p:cNvPr>
          <p:cNvSpPr>
            <a:spLocks noGrp="1"/>
          </p:cNvSpPr>
          <p:nvPr>
            <p:ph type="title"/>
          </p:nvPr>
        </p:nvSpPr>
        <p:spPr/>
        <p:txBody>
          <a:bodyPr/>
          <a:lstStyle/>
          <a:p>
            <a:r>
              <a:rPr lang="en-US" dirty="0"/>
              <a:t>Generalized insight from “Fourier Features”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BD8FB9-3126-5A51-0A18-087C1F886C53}"/>
                  </a:ext>
                </a:extLst>
              </p:cNvPr>
              <p:cNvSpPr>
                <a:spLocks noGrp="1"/>
              </p:cNvSpPr>
              <p:nvPr>
                <p:ph idx="1"/>
              </p:nvPr>
            </p:nvSpPr>
            <p:spPr/>
            <p:txBody>
              <a:bodyPr>
                <a:normAutofit fontScale="92500" lnSpcReduction="20000"/>
              </a:bodyPr>
              <a:lstStyle/>
              <a:p>
                <a:r>
                  <a:rPr lang="en-US" dirty="0"/>
                  <a:t>Input matters – it’s best to represent data in a way that makes it linearly predictive, even if you have a non-linear model</a:t>
                </a:r>
              </a:p>
              <a:p>
                <a:endParaRPr lang="en-US" dirty="0"/>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requires a complex network to model because </a:t>
                </a:r>
                <a14:m>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𝑇</m:t>
                        </m:r>
                      </m:sup>
                    </m:sSubSup>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𝑗</m:t>
                        </m:r>
                      </m:sub>
                    </m:sSub>
                  </m:oMath>
                </a14:m>
                <a:r>
                  <a:rPr lang="en-US" dirty="0"/>
                  <a:t> is a bad similarity function (maximized when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𝑗</m:t>
                        </m:r>
                      </m:sub>
                    </m:sSub>
                  </m:oMath>
                </a14:m>
                <a:r>
                  <a:rPr lang="en-US" dirty="0"/>
                  <a:t> is large, instead of similar to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i="1" dirty="0" smtClean="0">
                            <a:latin typeface="Cambria Math" panose="02040503050406030204" pitchFamily="18" charset="0"/>
                          </a:rPr>
                          <m:t>𝑖</m:t>
                        </m:r>
                      </m:sub>
                    </m:sSub>
                  </m:oMath>
                </a14:m>
                <a:r>
                  <a:rPr lang="en-US" dirty="0"/>
                  <a:t>) </a:t>
                </a:r>
              </a:p>
              <a:p>
                <a:endParaRPr lang="en-US" dirty="0"/>
              </a:p>
              <a:p>
                <a:r>
                  <a:rPr lang="en-US" dirty="0"/>
                  <a:t>Representing </a:t>
                </a:r>
                <a14:m>
                  <m:oMath xmlns:m="http://schemas.openxmlformats.org/officeDocument/2006/math">
                    <m:r>
                      <a:rPr lang="en-US" i="1" dirty="0" smtClean="0">
                        <a:latin typeface="Cambria Math" panose="02040503050406030204" pitchFamily="18" charset="0"/>
                      </a:rPr>
                      <m:t>𝑥</m:t>
                    </m:r>
                  </m:oMath>
                </a14:m>
                <a:r>
                  <a:rPr lang="en-US" dirty="0"/>
                  <a:t> with a Fourier encoding, e.g. </a:t>
                </a:r>
                <a14:m>
                  <m:oMath xmlns:m="http://schemas.openxmlformats.org/officeDocument/2006/math">
                    <m:r>
                      <a:rPr lang="en-US" b="0" i="1" dirty="0" smtClean="0">
                        <a:latin typeface="Cambria Math" panose="02040503050406030204" pitchFamily="18" charset="0"/>
                      </a:rPr>
                      <m:t>𝛾</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𝑥</m:t>
                        </m:r>
                      </m:e>
                    </m:d>
                    <m:r>
                      <a:rPr lang="en-US" b="0"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sin</m:t>
                            </m:r>
                          </m:fName>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func>
                        <m:r>
                          <a:rPr lang="en-US" i="1" dirty="0" smtClean="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cos</m:t>
                            </m:r>
                          </m:fName>
                          <m:e>
                            <m:d>
                              <m:dPr>
                                <m:ctrlPr>
                                  <a:rPr lang="en-US" i="1" dirty="0" smtClean="0">
                                    <a:latin typeface="Cambria Math" panose="02040503050406030204" pitchFamily="18" charset="0"/>
                                  </a:rPr>
                                </m:ctrlPr>
                              </m:dPr>
                              <m:e>
                                <m:r>
                                  <a:rPr lang="en-US" i="1" dirty="0" smtClean="0">
                                    <a:latin typeface="Cambria Math" panose="02040503050406030204" pitchFamily="18" charset="0"/>
                                  </a:rPr>
                                  <m:t>𝑥</m:t>
                                </m:r>
                              </m:e>
                            </m:d>
                          </m:e>
                        </m:func>
                        <m:r>
                          <a:rPr lang="en-US" i="1" dirty="0" smtClean="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sin</m:t>
                            </m:r>
                          </m:fName>
                          <m:e>
                            <m:d>
                              <m:dPr>
                                <m:ctrlPr>
                                  <a:rPr lang="en-US" i="1" dirty="0" smtClean="0">
                                    <a:latin typeface="Cambria Math" panose="02040503050406030204" pitchFamily="18" charset="0"/>
                                  </a:rPr>
                                </m:ctrlPr>
                              </m:dPr>
                              <m:e>
                                <m:r>
                                  <a:rPr lang="en-US" i="1" dirty="0" smtClean="0">
                                    <a:latin typeface="Cambria Math" panose="02040503050406030204" pitchFamily="18" charset="0"/>
                                  </a:rPr>
                                  <m:t>2</m:t>
                                </m:r>
                                <m:r>
                                  <a:rPr lang="en-US" i="1" dirty="0" smtClean="0">
                                    <a:latin typeface="Cambria Math" panose="02040503050406030204" pitchFamily="18" charset="0"/>
                                  </a:rPr>
                                  <m:t>𝑥</m:t>
                                </m:r>
                              </m:e>
                            </m:d>
                          </m:e>
                        </m:func>
                        <m:r>
                          <a:rPr lang="en-US" i="1" dirty="0" smtClean="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cos</m:t>
                            </m:r>
                          </m:fName>
                          <m:e>
                            <m:d>
                              <m:dPr>
                                <m:ctrlPr>
                                  <a:rPr lang="en-US" i="1" dirty="0" smtClean="0">
                                    <a:latin typeface="Cambria Math" panose="02040503050406030204" pitchFamily="18" charset="0"/>
                                  </a:rPr>
                                </m:ctrlPr>
                              </m:dPr>
                              <m:e>
                                <m:r>
                                  <a:rPr lang="en-US" i="1" dirty="0" smtClean="0">
                                    <a:latin typeface="Cambria Math" panose="02040503050406030204" pitchFamily="18" charset="0"/>
                                  </a:rPr>
                                  <m:t>2</m:t>
                                </m:r>
                                <m:r>
                                  <a:rPr lang="en-US" i="1" dirty="0" smtClean="0">
                                    <a:latin typeface="Cambria Math" panose="02040503050406030204" pitchFamily="18" charset="0"/>
                                  </a:rPr>
                                  <m:t>𝑥</m:t>
                                </m:r>
                              </m:e>
                            </m:d>
                          </m:e>
                        </m:func>
                        <m:r>
                          <a:rPr lang="en-US" i="1" dirty="0" smtClean="0">
                            <a:latin typeface="Cambria Math" panose="02040503050406030204" pitchFamily="18" charset="0"/>
                          </a:rPr>
                          <m:t>, …</m:t>
                        </m:r>
                      </m:e>
                    </m:d>
                  </m:oMath>
                </a14:m>
                <a:r>
                  <a:rPr lang="en-US" dirty="0"/>
                  <a:t> enables a simpler network because </a:t>
                </a:r>
                <a14:m>
                  <m:oMath xmlns:m="http://schemas.openxmlformats.org/officeDocument/2006/math">
                    <m:r>
                      <a:rPr lang="en-US" i="1" dirty="0">
                        <a:latin typeface="Cambria Math" panose="02040503050406030204" pitchFamily="18" charset="0"/>
                      </a:rPr>
                      <m:t>𝛾</m:t>
                    </m:r>
                    <m:sSup>
                      <m:sSupPr>
                        <m:ctrlPr>
                          <a:rPr lang="en-US" b="0" i="1" dirty="0" smtClean="0">
                            <a:latin typeface="Cambria Math" panose="02040503050406030204" pitchFamily="18" charset="0"/>
                          </a:rPr>
                        </m:ctrlPr>
                      </m:sSupPr>
                      <m:e>
                        <m:d>
                          <m:dPr>
                            <m:ctrlPr>
                              <a:rPr lang="en-US" i="1" dirty="0">
                                <a:latin typeface="Cambria Math" panose="02040503050406030204" pitchFamily="18" charset="0"/>
                              </a:rPr>
                            </m:ctrlPr>
                          </m:dPr>
                          <m:e>
                            <m:sSub>
                              <m:sSubPr>
                                <m:ctrlPr>
                                  <a:rPr lang="en-US" b="0" i="1" dirty="0" smtClean="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𝑖</m:t>
                                </m:r>
                              </m:sub>
                            </m:sSub>
                          </m:e>
                        </m:d>
                      </m:e>
                      <m:sup>
                        <m:r>
                          <a:rPr lang="en-US" b="0" i="1" dirty="0" smtClean="0">
                            <a:latin typeface="Cambria Math" panose="02040503050406030204" pitchFamily="18" charset="0"/>
                          </a:rPr>
                          <m:t>𝑇</m:t>
                        </m:r>
                      </m:sup>
                    </m:sSup>
                    <m:r>
                      <a:rPr lang="en-US" i="1" dirty="0">
                        <a:latin typeface="Cambria Math" panose="02040503050406030204" pitchFamily="18" charset="0"/>
                      </a:rPr>
                      <m:t>𝛾</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𝑗</m:t>
                            </m:r>
                          </m:sub>
                        </m:sSub>
                      </m:e>
                    </m:d>
                  </m:oMath>
                </a14:m>
                <a:r>
                  <a:rPr lang="en-US" dirty="0"/>
                  <a:t> falls off smoothly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moves away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endParaRPr lang="en-US" dirty="0"/>
              </a:p>
              <a:p>
                <a:pPr lvl="1"/>
                <a:r>
                  <a:rPr lang="en-US" dirty="0"/>
                  <a:t>This means the initial network layer can model similarity to different positions with each hidden unit</a:t>
                </a:r>
              </a:p>
            </p:txBody>
          </p:sp>
        </mc:Choice>
        <mc:Fallback xmlns="">
          <p:sp>
            <p:nvSpPr>
              <p:cNvPr id="3" name="Content Placeholder 2">
                <a:extLst>
                  <a:ext uri="{FF2B5EF4-FFF2-40B4-BE49-F238E27FC236}">
                    <a16:creationId xmlns:a16="http://schemas.microsoft.com/office/drawing/2014/main" id="{0BBD8FB9-3126-5A51-0A18-087C1F886C53}"/>
                  </a:ext>
                </a:extLst>
              </p:cNvPr>
              <p:cNvSpPr>
                <a:spLocks noGrp="1" noRot="1" noChangeAspect="1" noMove="1" noResize="1" noEditPoints="1" noAdjustHandles="1" noChangeArrowheads="1" noChangeShapeType="1" noTextEdit="1"/>
              </p:cNvSpPr>
              <p:nvPr>
                <p:ph idx="1"/>
              </p:nvPr>
            </p:nvSpPr>
            <p:spPr>
              <a:blipFill>
                <a:blip r:embed="rId2"/>
                <a:stretch>
                  <a:fillRect l="-1111" t="-3088"/>
                </a:stretch>
              </a:blipFill>
            </p:spPr>
            <p:txBody>
              <a:bodyPr/>
              <a:lstStyle/>
              <a:p>
                <a:r>
                  <a:rPr lang="en-US">
                    <a:noFill/>
                  </a:rPr>
                  <a:t> </a:t>
                </a:r>
              </a:p>
            </p:txBody>
          </p:sp>
        </mc:Fallback>
      </mc:AlternateContent>
    </p:spTree>
    <p:extLst>
      <p:ext uri="{BB962C8B-B14F-4D97-AF65-F5344CB8AC3E}">
        <p14:creationId xmlns:p14="http://schemas.microsoft.com/office/powerpoint/2010/main" val="1988862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68D54-7A66-6194-5BC9-D29D7D99A5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D2F3C-2ADB-2EB0-E1EF-21AB9A914676}"/>
              </a:ext>
            </a:extLst>
          </p:cNvPr>
          <p:cNvSpPr>
            <a:spLocks noGrp="1"/>
          </p:cNvSpPr>
          <p:nvPr>
            <p:ph type="title"/>
          </p:nvPr>
        </p:nvSpPr>
        <p:spPr>
          <a:xfrm>
            <a:off x="261226" y="11575"/>
            <a:ext cx="10972800" cy="914400"/>
          </a:xfrm>
        </p:spPr>
        <p:txBody>
          <a:bodyPr/>
          <a:lstStyle/>
          <a:p>
            <a:r>
              <a:rPr lang="en-US" dirty="0"/>
              <a:t>HW 4 (due Nov 4)</a:t>
            </a:r>
          </a:p>
        </p:txBody>
      </p:sp>
      <p:sp>
        <p:nvSpPr>
          <p:cNvPr id="3" name="Content Placeholder 2">
            <a:extLst>
              <a:ext uri="{FF2B5EF4-FFF2-40B4-BE49-F238E27FC236}">
                <a16:creationId xmlns:a16="http://schemas.microsoft.com/office/drawing/2014/main" id="{ED57074F-3936-AB48-2BC2-7E951488175F}"/>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10" name="Picture 9">
            <a:extLst>
              <a:ext uri="{FF2B5EF4-FFF2-40B4-BE49-F238E27FC236}">
                <a16:creationId xmlns:a16="http://schemas.microsoft.com/office/drawing/2014/main" id="{E3825D83-6AE2-841F-2F1C-D7B1F3E710A5}"/>
              </a:ext>
            </a:extLst>
          </p:cNvPr>
          <p:cNvPicPr>
            <a:picLocks noChangeAspect="1"/>
          </p:cNvPicPr>
          <p:nvPr/>
        </p:nvPicPr>
        <p:blipFill>
          <a:blip r:embed="rId2"/>
          <a:stretch>
            <a:fillRect/>
          </a:stretch>
        </p:blipFill>
        <p:spPr>
          <a:xfrm>
            <a:off x="1247098" y="731837"/>
            <a:ext cx="9697803" cy="4315427"/>
          </a:xfrm>
          <a:prstGeom prst="rect">
            <a:avLst/>
          </a:prstGeom>
        </p:spPr>
      </p:pic>
    </p:spTree>
    <p:extLst>
      <p:ext uri="{BB962C8B-B14F-4D97-AF65-F5344CB8AC3E}">
        <p14:creationId xmlns:p14="http://schemas.microsoft.com/office/powerpoint/2010/main" val="3822930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39BB-0AD1-BB66-0EB3-2ACA98DC45E6}"/>
              </a:ext>
            </a:extLst>
          </p:cNvPr>
          <p:cNvSpPr>
            <a:spLocks noGrp="1"/>
          </p:cNvSpPr>
          <p:nvPr>
            <p:ph type="title"/>
          </p:nvPr>
        </p:nvSpPr>
        <p:spPr>
          <a:xfrm>
            <a:off x="261226" y="11575"/>
            <a:ext cx="10972800" cy="914400"/>
          </a:xfrm>
        </p:spPr>
        <p:txBody>
          <a:bodyPr/>
          <a:lstStyle/>
          <a:p>
            <a:r>
              <a:rPr lang="en-US" dirty="0"/>
              <a:t>HW 4</a:t>
            </a:r>
          </a:p>
        </p:txBody>
      </p:sp>
      <p:sp>
        <p:nvSpPr>
          <p:cNvPr id="3" name="Content Placeholder 2">
            <a:extLst>
              <a:ext uri="{FF2B5EF4-FFF2-40B4-BE49-F238E27FC236}">
                <a16:creationId xmlns:a16="http://schemas.microsoft.com/office/drawing/2014/main" id="{823735F0-9391-C890-5D5B-1CCA5D964655}"/>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38A262B4-2FE7-E729-7304-A0613B295373}"/>
              </a:ext>
            </a:extLst>
          </p:cNvPr>
          <p:cNvPicPr>
            <a:picLocks noChangeAspect="1"/>
          </p:cNvPicPr>
          <p:nvPr/>
        </p:nvPicPr>
        <p:blipFill>
          <a:blip r:embed="rId2"/>
          <a:stretch>
            <a:fillRect/>
          </a:stretch>
        </p:blipFill>
        <p:spPr>
          <a:xfrm>
            <a:off x="91546" y="752093"/>
            <a:ext cx="6554253" cy="4079857"/>
          </a:xfrm>
          <a:prstGeom prst="rect">
            <a:avLst/>
          </a:prstGeom>
        </p:spPr>
      </p:pic>
      <p:pic>
        <p:nvPicPr>
          <p:cNvPr id="9" name="Picture 8">
            <a:extLst>
              <a:ext uri="{FF2B5EF4-FFF2-40B4-BE49-F238E27FC236}">
                <a16:creationId xmlns:a16="http://schemas.microsoft.com/office/drawing/2014/main" id="{2701FE98-7707-7298-63A2-4B323E5D1B1B}"/>
              </a:ext>
            </a:extLst>
          </p:cNvPr>
          <p:cNvPicPr>
            <a:picLocks noChangeAspect="1"/>
          </p:cNvPicPr>
          <p:nvPr/>
        </p:nvPicPr>
        <p:blipFill>
          <a:blip r:embed="rId3"/>
          <a:stretch>
            <a:fillRect/>
          </a:stretch>
        </p:blipFill>
        <p:spPr>
          <a:xfrm>
            <a:off x="6377279" y="1532920"/>
            <a:ext cx="5849445" cy="3572480"/>
          </a:xfrm>
          <a:prstGeom prst="rect">
            <a:avLst/>
          </a:prstGeom>
        </p:spPr>
      </p:pic>
      <p:pic>
        <p:nvPicPr>
          <p:cNvPr id="6" name="Picture 5">
            <a:extLst>
              <a:ext uri="{FF2B5EF4-FFF2-40B4-BE49-F238E27FC236}">
                <a16:creationId xmlns:a16="http://schemas.microsoft.com/office/drawing/2014/main" id="{46ADF657-AA0F-4814-09B5-2FF95529E181}"/>
              </a:ext>
            </a:extLst>
          </p:cNvPr>
          <p:cNvPicPr>
            <a:picLocks noChangeAspect="1"/>
          </p:cNvPicPr>
          <p:nvPr/>
        </p:nvPicPr>
        <p:blipFill rotWithShape="1">
          <a:blip r:embed="rId4"/>
          <a:srcRect r="5294"/>
          <a:stretch/>
        </p:blipFill>
        <p:spPr>
          <a:xfrm>
            <a:off x="34834" y="4724400"/>
            <a:ext cx="6342445" cy="2000529"/>
          </a:xfrm>
          <a:prstGeom prst="rect">
            <a:avLst/>
          </a:prstGeom>
        </p:spPr>
      </p:pic>
    </p:spTree>
    <p:extLst>
      <p:ext uri="{BB962C8B-B14F-4D97-AF65-F5344CB8AC3E}">
        <p14:creationId xmlns:p14="http://schemas.microsoft.com/office/powerpoint/2010/main" val="2801495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9F8F-3FA6-F40A-6C4C-BF9135819D65}"/>
              </a:ext>
            </a:extLst>
          </p:cNvPr>
          <p:cNvSpPr>
            <a:spLocks noGrp="1"/>
          </p:cNvSpPr>
          <p:nvPr>
            <p:ph type="title"/>
          </p:nvPr>
        </p:nvSpPr>
        <p:spPr/>
        <p:txBody>
          <a:bodyPr/>
          <a:lstStyle/>
          <a:p>
            <a:r>
              <a:rPr lang="en-US" dirty="0"/>
              <a:t>What to remember</a:t>
            </a:r>
          </a:p>
        </p:txBody>
      </p:sp>
      <p:sp>
        <p:nvSpPr>
          <p:cNvPr id="3" name="Content Placeholder 2">
            <a:extLst>
              <a:ext uri="{FF2B5EF4-FFF2-40B4-BE49-F238E27FC236}">
                <a16:creationId xmlns:a16="http://schemas.microsoft.com/office/drawing/2014/main" id="{FBB1831F-0021-07B2-F951-917AC59049B2}"/>
              </a:ext>
            </a:extLst>
          </p:cNvPr>
          <p:cNvSpPr>
            <a:spLocks noGrp="1"/>
          </p:cNvSpPr>
          <p:nvPr>
            <p:ph idx="1"/>
          </p:nvPr>
        </p:nvSpPr>
        <p:spPr>
          <a:xfrm>
            <a:off x="609600" y="1295400"/>
            <a:ext cx="6781800" cy="5334000"/>
          </a:xfrm>
        </p:spPr>
        <p:txBody>
          <a:bodyPr>
            <a:normAutofit fontScale="77500" lnSpcReduction="20000"/>
          </a:bodyPr>
          <a:lstStyle/>
          <a:p>
            <a:r>
              <a:rPr lang="en-US" dirty="0" err="1"/>
              <a:t>Perceptrons</a:t>
            </a:r>
            <a:r>
              <a:rPr lang="en-US" dirty="0"/>
              <a:t> are linear prediction models</a:t>
            </a:r>
          </a:p>
          <a:p>
            <a:endParaRPr lang="en-US" dirty="0"/>
          </a:p>
          <a:p>
            <a:r>
              <a:rPr lang="en-US" dirty="0"/>
              <a:t>MLPs are non-linear prediction models, composed of multiple linear layers with non-linear activations</a:t>
            </a:r>
          </a:p>
          <a:p>
            <a:endParaRPr lang="en-US" dirty="0"/>
          </a:p>
          <a:p>
            <a:r>
              <a:rPr lang="en-US" dirty="0"/>
              <a:t>MLPs can model more complex functions, but are harder to optimize </a:t>
            </a:r>
          </a:p>
          <a:p>
            <a:endParaRPr lang="en-US" dirty="0"/>
          </a:p>
          <a:p>
            <a:r>
              <a:rPr lang="en-US" dirty="0"/>
              <a:t>Optimization is by a form of stochastic gradient descent</a:t>
            </a:r>
          </a:p>
          <a:p>
            <a:endParaRPr lang="en-US" dirty="0"/>
          </a:p>
          <a:p>
            <a:r>
              <a:rPr lang="en-US" dirty="0"/>
              <a:t>Deeper networks are subject to vanishing gradient problems that are reduced (but not eliminated) with </a:t>
            </a:r>
            <a:r>
              <a:rPr lang="en-US" dirty="0" err="1"/>
              <a:t>ReLU</a:t>
            </a:r>
            <a:r>
              <a:rPr lang="en-US"/>
              <a:t> activations</a:t>
            </a:r>
            <a:endParaRPr lang="en-US" dirty="0"/>
          </a:p>
          <a:p>
            <a:endParaRPr lang="en-US" dirty="0"/>
          </a:p>
          <a:p>
            <a:endParaRPr lang="en-US" dirty="0"/>
          </a:p>
        </p:txBody>
      </p:sp>
      <p:pic>
        <p:nvPicPr>
          <p:cNvPr id="4" name="Picture 2">
            <a:extLst>
              <a:ext uri="{FF2B5EF4-FFF2-40B4-BE49-F238E27FC236}">
                <a16:creationId xmlns:a16="http://schemas.microsoft.com/office/drawing/2014/main" id="{B016728A-2A48-428E-BC28-2379DC0D53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4411287"/>
            <a:ext cx="2237910" cy="1706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428372-A2E2-7E9D-E3F9-6411705AFBC7}"/>
              </a:ext>
            </a:extLst>
          </p:cNvPr>
          <p:cNvSpPr txBox="1"/>
          <p:nvPr/>
        </p:nvSpPr>
        <p:spPr>
          <a:xfrm>
            <a:off x="9822255" y="6481741"/>
            <a:ext cx="1277914" cy="307777"/>
          </a:xfrm>
          <a:prstGeom prst="rect">
            <a:avLst/>
          </a:prstGeom>
          <a:noFill/>
        </p:spPr>
        <p:txBody>
          <a:bodyPr wrap="none" rtlCol="0">
            <a:spAutoFit/>
          </a:bodyPr>
          <a:lstStyle/>
          <a:p>
            <a:r>
              <a:rPr lang="en-US" sz="1400" dirty="0">
                <a:solidFill>
                  <a:schemeClr val="tx1">
                    <a:lumMod val="50000"/>
                    <a:lumOff val="50000"/>
                  </a:schemeClr>
                </a:solidFill>
              </a:rPr>
              <a:t>Figure </a:t>
            </a:r>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source</a:t>
            </a:r>
            <a:endParaRPr lang="en-US" sz="1400" dirty="0">
              <a:solidFill>
                <a:schemeClr val="tx1">
                  <a:lumMod val="50000"/>
                  <a:lumOff val="50000"/>
                </a:schemeClr>
              </a:solidFill>
            </a:endParaRPr>
          </a:p>
        </p:txBody>
      </p:sp>
      <p:pic>
        <p:nvPicPr>
          <p:cNvPr id="6" name="Picture 2">
            <a:extLst>
              <a:ext uri="{FF2B5EF4-FFF2-40B4-BE49-F238E27FC236}">
                <a16:creationId xmlns:a16="http://schemas.microsoft.com/office/drawing/2014/main" id="{C1805361-47D0-0A4B-EA36-F4D09BF7937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5827"/>
          <a:stretch/>
        </p:blipFill>
        <p:spPr bwMode="auto">
          <a:xfrm>
            <a:off x="7356764" y="2590800"/>
            <a:ext cx="4114800" cy="15390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F46518D-65ED-84D1-6D05-664D821E3F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6458" y="594482"/>
            <a:ext cx="1910542" cy="155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242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2B0-6F2A-77DC-6E15-EE5EE959ADC9}"/>
              </a:ext>
            </a:extLst>
          </p:cNvPr>
          <p:cNvSpPr>
            <a:spLocks noGrp="1"/>
          </p:cNvSpPr>
          <p:nvPr>
            <p:ph type="title"/>
          </p:nvPr>
        </p:nvSpPr>
        <p:spPr/>
        <p:txBody>
          <a:bodyPr/>
          <a:lstStyle/>
          <a:p>
            <a:r>
              <a:rPr lang="en-US" dirty="0"/>
              <a:t>Perceptron Training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ACE1B-A69D-26B6-F330-EEEB3783D4B7}"/>
                  </a:ext>
                </a:extLst>
              </p:cNvPr>
              <p:cNvSpPr>
                <a:spLocks noGrp="1"/>
              </p:cNvSpPr>
              <p:nvPr>
                <p:ph idx="1"/>
              </p:nvPr>
            </p:nvSpPr>
            <p:spPr/>
            <p:txBody>
              <a:bodyPr>
                <a:normAutofit fontScale="85000" lnSpcReduction="10000"/>
              </a:bodyPr>
              <a:lstStyle/>
              <a:p>
                <a:pPr marL="0" indent="0">
                  <a:buNone/>
                </a:pPr>
                <a:r>
                  <a:rPr lang="en-US" dirty="0"/>
                  <a:t>Prediction: </a:t>
                </a:r>
                <a14:m>
                  <m:oMath xmlns:m="http://schemas.openxmlformats.org/officeDocument/2006/math">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0</m:t>
                        </m:r>
                      </m:sub>
                    </m:sSub>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0</m:t>
                        </m:r>
                      </m:sub>
                    </m:sSub>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1</m:t>
                        </m:r>
                      </m:sub>
                    </m:sSub>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𝑥</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 …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𝑚</m:t>
                        </m:r>
                      </m:sub>
                    </m:sSub>
                    <m:sSub>
                      <m:sSubPr>
                        <m:ctrlPr>
                          <a:rPr lang="en-US" b="0" i="1" dirty="0" smtClean="0">
                            <a:latin typeface="Cambria Math" panose="02040503050406030204" pitchFamily="18" charset="0"/>
                          </a:rPr>
                        </m:ctrlPr>
                      </m:sSubPr>
                      <m:e>
                        <m:r>
                          <a:rPr lang="en-US" i="1" dirty="0" err="1" smtClean="0">
                            <a:latin typeface="Cambria Math" panose="02040503050406030204" pitchFamily="18" charset="0"/>
                          </a:rPr>
                          <m:t>𝑥</m:t>
                        </m:r>
                      </m:e>
                      <m:sub>
                        <m:r>
                          <a:rPr lang="en-US" b="0" i="1" dirty="0" smtClean="0">
                            <a:latin typeface="Cambria Math" panose="02040503050406030204" pitchFamily="18" charset="0"/>
                          </a:rPr>
                          <m:t>𝑚</m:t>
                        </m:r>
                      </m:sub>
                    </m:sSub>
                    <m:r>
                      <a:rPr lang="en-US" i="1" dirty="0" smtClean="0">
                        <a:latin typeface="Cambria Math" panose="02040503050406030204" pitchFamily="18" charset="0"/>
                      </a:rPr>
                      <m:t> + </m:t>
                    </m:r>
                    <m:r>
                      <a:rPr lang="en-US" i="1" dirty="0" smtClean="0">
                        <a:latin typeface="Cambria Math" panose="02040503050406030204" pitchFamily="18" charset="0"/>
                      </a:rPr>
                      <m:t>𝑏</m:t>
                    </m:r>
                  </m:oMath>
                </a14:m>
                <a:endParaRPr lang="en-US" dirty="0"/>
              </a:p>
              <a:p>
                <a:pPr marL="0" indent="0">
                  <a:buNone/>
                </a:pPr>
                <a:endParaRPr lang="en-US" dirty="0"/>
              </a:p>
              <a:p>
                <a:pPr marL="0" indent="0">
                  <a:buNone/>
                </a:pPr>
                <a:r>
                  <a:rPr lang="en-US" dirty="0"/>
                  <a:t>Error: </a:t>
                </a:r>
                <a14:m>
                  <m:oMath xmlns:m="http://schemas.openxmlformats.org/officeDocument/2006/math">
                    <m:r>
                      <a:rPr lang="en-US" b="0" i="1" dirty="0" smtClean="0">
                        <a:latin typeface="Cambria Math" panose="02040503050406030204" pitchFamily="18" charset="0"/>
                      </a:rPr>
                      <m:t>𝐸</m:t>
                    </m:r>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𝑓</m:t>
                            </m:r>
                            <m:d>
                              <m:dPr>
                                <m:ctrlPr>
                                  <a:rPr lang="en-US" b="0" i="1" dirty="0" smtClean="0">
                                    <a:latin typeface="Cambria Math" panose="02040503050406030204" pitchFamily="18" charset="0"/>
                                  </a:rPr>
                                </m:ctrlPr>
                              </m:dPr>
                              <m:e>
                                <m:r>
                                  <a:rPr lang="en-US" b="1" i="1" dirty="0" smtClean="0">
                                    <a:latin typeface="Cambria Math" panose="02040503050406030204" pitchFamily="18" charset="0"/>
                                  </a:rPr>
                                  <m:t>𝒙</m:t>
                                </m:r>
                              </m:e>
                            </m:d>
                            <m:r>
                              <a:rPr lang="en-US" b="0" i="1" dirty="0" smtClean="0">
                                <a:latin typeface="Cambria Math" panose="02040503050406030204" pitchFamily="18" charset="0"/>
                              </a:rPr>
                              <m:t>−</m:t>
                            </m:r>
                            <m:r>
                              <a:rPr lang="en-US" b="0" i="1" dirty="0" smtClean="0">
                                <a:latin typeface="Cambria Math" panose="02040503050406030204" pitchFamily="18" charset="0"/>
                              </a:rPr>
                              <m:t>𝑦</m:t>
                            </m:r>
                          </m:e>
                        </m:d>
                      </m:e>
                      <m:sup>
                        <m:r>
                          <a:rPr lang="en-US" b="0" i="1" dirty="0" smtClean="0">
                            <a:latin typeface="Cambria Math" panose="02040503050406030204" pitchFamily="18" charset="0"/>
                          </a:rPr>
                          <m:t>2</m:t>
                        </m:r>
                      </m:sup>
                    </m:sSup>
                  </m:oMath>
                </a14:m>
                <a:endParaRPr lang="en-US" dirty="0"/>
              </a:p>
              <a:p>
                <a:pPr marL="0" indent="0">
                  <a:buNone/>
                </a:pPr>
                <a:endParaRPr lang="en-US" dirty="0"/>
              </a:p>
              <a:p>
                <a:pPr marL="0" indent="0">
                  <a:buNone/>
                </a:pPr>
                <a:endParaRPr lang="en-US" dirty="0"/>
              </a:p>
              <a:p>
                <a:pPr marL="0" indent="0">
                  <a:buNone/>
                </a:pPr>
                <a:r>
                  <a:rPr lang="en-US" dirty="0"/>
                  <a:t>Update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𝑖</m:t>
                        </m:r>
                      </m:sub>
                    </m:sSub>
                  </m:oMath>
                </a14:m>
                <a:r>
                  <a:rPr lang="en-US" dirty="0"/>
                  <a:t>: take a step to decrease </a:t>
                </a:r>
                <a14:m>
                  <m:oMath xmlns:m="http://schemas.openxmlformats.org/officeDocument/2006/math">
                    <m:r>
                      <a:rPr lang="en-US" i="1" dirty="0">
                        <a:latin typeface="Cambria Math" panose="02040503050406030204" pitchFamily="18" charset="0"/>
                      </a:rPr>
                      <m:t>𝐸</m:t>
                    </m:r>
                    <m:d>
                      <m:dPr>
                        <m:ctrlPr>
                          <a:rPr lang="en-US" i="1" dirty="0">
                            <a:latin typeface="Cambria Math" panose="02040503050406030204" pitchFamily="18" charset="0"/>
                          </a:rPr>
                        </m:ctrlPr>
                      </m:dPr>
                      <m:e>
                        <m:r>
                          <a:rPr lang="en-US" b="1" i="1" dirty="0">
                            <a:latin typeface="Cambria Math" panose="02040503050406030204" pitchFamily="18" charset="0"/>
                          </a:rPr>
                          <m:t>𝒙</m:t>
                        </m:r>
                      </m:e>
                    </m:d>
                  </m:oMath>
                </a14:m>
                <a:endParaRPr lang="en-US" dirty="0"/>
              </a:p>
              <a:p>
                <a:pPr marL="0" indent="0">
                  <a:buNone/>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den>
                    </m:f>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f>
                      <m:fPr>
                        <m:ctrlPr>
                          <a:rPr lang="en-US" b="0" i="1" dirty="0" smtClean="0">
                            <a:latin typeface="Cambria Math" panose="02040503050406030204" pitchFamily="18" charset="0"/>
                          </a:rPr>
                        </m:ctrlPr>
                      </m:fPr>
                      <m:num>
                        <m:r>
                          <a:rPr lang="en-US" b="0" i="1"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𝑓</m:t>
                            </m:r>
                            <m:d>
                              <m:dPr>
                                <m:ctrlPr>
                                  <a:rPr lang="en-US" i="1" dirty="0">
                                    <a:latin typeface="Cambria Math" panose="02040503050406030204" pitchFamily="18" charset="0"/>
                                  </a:rPr>
                                </m:ctrlPr>
                              </m:dPr>
                              <m:e>
                                <m:r>
                                  <a:rPr lang="en-US" b="1" i="1" dirty="0">
                                    <a:latin typeface="Cambria Math" panose="02040503050406030204" pitchFamily="18" charset="0"/>
                                  </a:rPr>
                                  <m:t>𝒙</m:t>
                                </m:r>
                              </m:e>
                            </m:d>
                            <m:r>
                              <a:rPr lang="en-US" i="1" dirty="0">
                                <a:latin typeface="Cambria Math" panose="02040503050406030204" pitchFamily="18" charset="0"/>
                              </a:rPr>
                              <m:t>−</m:t>
                            </m:r>
                            <m:r>
                              <a:rPr lang="en-US" i="1" dirty="0">
                                <a:latin typeface="Cambria Math" panose="02040503050406030204" pitchFamily="18" charset="0"/>
                              </a:rPr>
                              <m:t>𝑦</m:t>
                            </m:r>
                          </m:e>
                        </m:d>
                      </m:num>
                      <m:den>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𝑖</m:t>
                            </m:r>
                          </m:sub>
                        </m:sSub>
                      </m:den>
                    </m:f>
                    <m:r>
                      <a:rPr lang="en-US" b="0" i="1" dirty="0" smtClean="0">
                        <a:latin typeface="Cambria Math" panose="02040503050406030204" pitchFamily="18" charset="0"/>
                      </a:rPr>
                      <m:t>]</m:t>
                    </m:r>
                  </m:oMath>
                </a14:m>
                <a:endParaRPr lang="en-US" dirty="0"/>
              </a:p>
              <a:p>
                <a:pPr marL="0" indent="0">
                  <a:buNone/>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den>
                    </m:f>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1"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𝑦</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endParaRPr lang="en-US" dirty="0"/>
              </a:p>
              <a:p>
                <a:pPr marL="0" indent="0">
                  <a:buNone/>
                </a:pPr>
                <a:r>
                  <a:rPr lang="en-US" dirty="0"/>
                  <a:t>	</a:t>
                </a:r>
              </a:p>
              <a:p>
                <a:pPr marL="0" indent="0">
                  <a:buNone/>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𝜂</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r>
                          <a:rPr lang="en-US" b="0" i="1" smtClean="0">
                            <a:latin typeface="Cambria Math" panose="02040503050406030204" pitchFamily="18" charset="0"/>
                          </a:rPr>
                          <m:t>𝑦</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35DACE1B-A69D-26B6-F330-EEEB3783D4B7}"/>
                  </a:ext>
                </a:extLst>
              </p:cNvPr>
              <p:cNvSpPr>
                <a:spLocks noGrp="1" noRot="1" noChangeAspect="1" noMove="1" noResize="1" noEditPoints="1" noAdjustHandles="1" noChangeArrowheads="1" noChangeShapeType="1" noTextEdit="1"/>
              </p:cNvSpPr>
              <p:nvPr>
                <p:ph idx="1"/>
              </p:nvPr>
            </p:nvSpPr>
            <p:spPr>
              <a:blipFill>
                <a:blip r:embed="rId2"/>
                <a:stretch>
                  <a:fillRect l="-1056" t="-19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1277A28-4BE9-3510-011F-44FF4F6B465C}"/>
              </a:ext>
            </a:extLst>
          </p:cNvPr>
          <p:cNvSpPr txBox="1"/>
          <p:nvPr/>
        </p:nvSpPr>
        <p:spPr>
          <a:xfrm>
            <a:off x="1829694" y="2480810"/>
            <a:ext cx="1184940" cy="369332"/>
          </a:xfrm>
          <a:prstGeom prst="rect">
            <a:avLst/>
          </a:prstGeom>
          <a:noFill/>
        </p:spPr>
        <p:txBody>
          <a:bodyPr wrap="none" rtlCol="0">
            <a:spAutoFit/>
          </a:bodyPr>
          <a:lstStyle/>
          <a:p>
            <a:r>
              <a:rPr lang="en-US" dirty="0"/>
              <a:t>prediction</a:t>
            </a:r>
          </a:p>
        </p:txBody>
      </p:sp>
      <p:cxnSp>
        <p:nvCxnSpPr>
          <p:cNvPr id="6" name="Straight Arrow Connector 5">
            <a:extLst>
              <a:ext uri="{FF2B5EF4-FFF2-40B4-BE49-F238E27FC236}">
                <a16:creationId xmlns:a16="http://schemas.microsoft.com/office/drawing/2014/main" id="{7C073CC7-6E06-482A-E929-7E8395B0CEEE}"/>
              </a:ext>
            </a:extLst>
          </p:cNvPr>
          <p:cNvCxnSpPr/>
          <p:nvPr/>
        </p:nvCxnSpPr>
        <p:spPr>
          <a:xfrm flipV="1">
            <a:off x="2795562" y="2360676"/>
            <a:ext cx="228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B18975E-8260-366C-303C-B0AA5B0F1FEE}"/>
              </a:ext>
            </a:extLst>
          </p:cNvPr>
          <p:cNvSpPr txBox="1"/>
          <p:nvPr/>
        </p:nvSpPr>
        <p:spPr>
          <a:xfrm>
            <a:off x="3738798" y="2514600"/>
            <a:ext cx="774571" cy="369332"/>
          </a:xfrm>
          <a:prstGeom prst="rect">
            <a:avLst/>
          </a:prstGeom>
          <a:noFill/>
        </p:spPr>
        <p:txBody>
          <a:bodyPr wrap="none" rtlCol="0">
            <a:spAutoFit/>
          </a:bodyPr>
          <a:lstStyle/>
          <a:p>
            <a:r>
              <a:rPr lang="en-US" dirty="0"/>
              <a:t>target</a:t>
            </a:r>
          </a:p>
        </p:txBody>
      </p:sp>
      <p:cxnSp>
        <p:nvCxnSpPr>
          <p:cNvPr id="8" name="Straight Arrow Connector 7">
            <a:extLst>
              <a:ext uri="{FF2B5EF4-FFF2-40B4-BE49-F238E27FC236}">
                <a16:creationId xmlns:a16="http://schemas.microsoft.com/office/drawing/2014/main" id="{DE4F624E-AF2E-50DB-D01D-3BE96D62F9C7}"/>
              </a:ext>
            </a:extLst>
          </p:cNvPr>
          <p:cNvCxnSpPr>
            <a:cxnSpLocks/>
          </p:cNvCxnSpPr>
          <p:nvPr/>
        </p:nvCxnSpPr>
        <p:spPr>
          <a:xfrm flipH="1" flipV="1">
            <a:off x="4027206" y="2373118"/>
            <a:ext cx="98877" cy="203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AB06BC8-B8E5-E719-1CB9-C65F9B99DCC2}"/>
                  </a:ext>
                </a:extLst>
              </p:cNvPr>
              <p:cNvSpPr txBox="1"/>
              <p:nvPr/>
            </p:nvSpPr>
            <p:spPr>
              <a:xfrm>
                <a:off x="7315200" y="3188732"/>
                <a:ext cx="3243901" cy="1247842"/>
              </a:xfrm>
              <a:prstGeom prst="rect">
                <a:avLst/>
              </a:prstGeom>
              <a:noFill/>
            </p:spPr>
            <p:txBody>
              <a:bodyPr wrap="none" rtlCol="0">
                <a:spAutoFit/>
              </a:bodyPr>
              <a:lstStyle/>
              <a:p>
                <a:r>
                  <a:rPr lang="en-US" sz="2400" dirty="0"/>
                  <a:t>Chain Rule:</a:t>
                </a:r>
              </a:p>
              <a:p>
                <a14:m>
                  <m:oMath xmlns:m="http://schemas.openxmlformats.org/officeDocument/2006/math">
                    <m:r>
                      <a:rPr lang="en-US" sz="2400" b="0" i="1" smtClean="0">
                        <a:latin typeface="Cambria Math" panose="02040503050406030204" pitchFamily="18" charset="0"/>
                      </a:rPr>
                      <m:t>h</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oMath>
                </a14:m>
                <a:r>
                  <a:rPr lang="en-US" sz="2400" dirty="0"/>
                  <a:t>, then</a:t>
                </a:r>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h</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e>
                    </m:d>
                    <m:r>
                      <a:rPr lang="en-US" sz="2400" b="0" i="1" smtClean="0">
                        <a:latin typeface="Cambria Math" panose="02040503050406030204" pitchFamily="18" charset="0"/>
                      </a:rPr>
                      <m:t>𝑔</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oMath>
                </a14:m>
                <a:r>
                  <a:rPr lang="en-US" sz="2400" dirty="0"/>
                  <a:t> </a:t>
                </a:r>
              </a:p>
            </p:txBody>
          </p:sp>
        </mc:Choice>
        <mc:Fallback xmlns="">
          <p:sp>
            <p:nvSpPr>
              <p:cNvPr id="11" name="TextBox 10">
                <a:extLst>
                  <a:ext uri="{FF2B5EF4-FFF2-40B4-BE49-F238E27FC236}">
                    <a16:creationId xmlns:a16="http://schemas.microsoft.com/office/drawing/2014/main" id="{3AB06BC8-B8E5-E719-1CB9-C65F9B99DCC2}"/>
                  </a:ext>
                </a:extLst>
              </p:cNvPr>
              <p:cNvSpPr txBox="1">
                <a:spLocks noRot="1" noChangeAspect="1" noMove="1" noResize="1" noEditPoints="1" noAdjustHandles="1" noChangeArrowheads="1" noChangeShapeType="1" noTextEdit="1"/>
              </p:cNvSpPr>
              <p:nvPr/>
            </p:nvSpPr>
            <p:spPr>
              <a:xfrm>
                <a:off x="7315200" y="3188732"/>
                <a:ext cx="3243901" cy="1247842"/>
              </a:xfrm>
              <a:prstGeom prst="rect">
                <a:avLst/>
              </a:prstGeom>
              <a:blipFill>
                <a:blip r:embed="rId3"/>
                <a:stretch>
                  <a:fillRect l="-2820" t="-341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60234923-CE0D-151F-7B07-C079503733A2}"/>
              </a:ext>
            </a:extLst>
          </p:cNvPr>
          <p:cNvSpPr txBox="1"/>
          <p:nvPr/>
        </p:nvSpPr>
        <p:spPr>
          <a:xfrm>
            <a:off x="3218371" y="6317337"/>
            <a:ext cx="1544012" cy="369332"/>
          </a:xfrm>
          <a:prstGeom prst="rect">
            <a:avLst/>
          </a:prstGeom>
          <a:noFill/>
        </p:spPr>
        <p:txBody>
          <a:bodyPr wrap="none" rtlCol="0">
            <a:spAutoFit/>
          </a:bodyPr>
          <a:lstStyle/>
          <a:p>
            <a:r>
              <a:rPr lang="en-US" dirty="0"/>
              <a:t>Learning rate</a:t>
            </a:r>
          </a:p>
        </p:txBody>
      </p:sp>
      <p:cxnSp>
        <p:nvCxnSpPr>
          <p:cNvPr id="14" name="Straight Arrow Connector 13">
            <a:extLst>
              <a:ext uri="{FF2B5EF4-FFF2-40B4-BE49-F238E27FC236}">
                <a16:creationId xmlns:a16="http://schemas.microsoft.com/office/drawing/2014/main" id="{DEEE5429-5B6C-1EB2-706B-7F48CC1DF893}"/>
              </a:ext>
            </a:extLst>
          </p:cNvPr>
          <p:cNvCxnSpPr>
            <a:cxnSpLocks/>
          </p:cNvCxnSpPr>
          <p:nvPr/>
        </p:nvCxnSpPr>
        <p:spPr>
          <a:xfrm flipH="1" flipV="1">
            <a:off x="3318540" y="6055638"/>
            <a:ext cx="377160" cy="261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CB88886-D82E-8AE9-BCD4-230F02193F99}"/>
              </a:ext>
            </a:extLst>
          </p:cNvPr>
          <p:cNvCxnSpPr>
            <a:cxnSpLocks/>
          </p:cNvCxnSpPr>
          <p:nvPr/>
        </p:nvCxnSpPr>
        <p:spPr>
          <a:xfrm flipV="1">
            <a:off x="2513295" y="6001147"/>
            <a:ext cx="461040" cy="316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6BA08D4-C4B1-8645-422D-13588A8217D9}"/>
              </a:ext>
            </a:extLst>
          </p:cNvPr>
          <p:cNvSpPr txBox="1"/>
          <p:nvPr/>
        </p:nvSpPr>
        <p:spPr>
          <a:xfrm>
            <a:off x="779681" y="6327100"/>
            <a:ext cx="1915909" cy="369332"/>
          </a:xfrm>
          <a:prstGeom prst="rect">
            <a:avLst/>
          </a:prstGeom>
          <a:noFill/>
        </p:spPr>
        <p:txBody>
          <a:bodyPr wrap="none" rtlCol="0">
            <a:spAutoFit/>
          </a:bodyPr>
          <a:lstStyle/>
          <a:p>
            <a:r>
              <a:rPr lang="en-US" dirty="0"/>
              <a:t>Make error </a:t>
            </a:r>
            <a:r>
              <a:rPr lang="en-US" i="1" dirty="0"/>
              <a:t>lower</a:t>
            </a:r>
          </a:p>
        </p:txBody>
      </p:sp>
    </p:spTree>
    <p:extLst>
      <p:ext uri="{BB962C8B-B14F-4D97-AF65-F5344CB8AC3E}">
        <p14:creationId xmlns:p14="http://schemas.microsoft.com/office/powerpoint/2010/main" val="202229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A83C-C65B-CA72-C45B-F4C1DD3AA6A4}"/>
              </a:ext>
            </a:extLst>
          </p:cNvPr>
          <p:cNvSpPr>
            <a:spLocks noGrp="1"/>
          </p:cNvSpPr>
          <p:nvPr>
            <p:ph type="title"/>
          </p:nvPr>
        </p:nvSpPr>
        <p:spPr/>
        <p:txBody>
          <a:bodyPr/>
          <a:lstStyle/>
          <a:p>
            <a:r>
              <a:rPr lang="en-US" dirty="0"/>
              <a:t>Next lectures</a:t>
            </a:r>
          </a:p>
        </p:txBody>
      </p:sp>
      <p:sp>
        <p:nvSpPr>
          <p:cNvPr id="3" name="Content Placeholder 2">
            <a:extLst>
              <a:ext uri="{FF2B5EF4-FFF2-40B4-BE49-F238E27FC236}">
                <a16:creationId xmlns:a16="http://schemas.microsoft.com/office/drawing/2014/main" id="{BF7122E9-A1FC-23B0-E624-A14D4AA2ED0E}"/>
              </a:ext>
            </a:extLst>
          </p:cNvPr>
          <p:cNvSpPr>
            <a:spLocks noGrp="1"/>
          </p:cNvSpPr>
          <p:nvPr>
            <p:ph idx="1"/>
          </p:nvPr>
        </p:nvSpPr>
        <p:spPr>
          <a:xfrm>
            <a:off x="609600" y="990600"/>
            <a:ext cx="10972800" cy="5715000"/>
          </a:xfrm>
        </p:spPr>
        <p:txBody>
          <a:bodyPr>
            <a:normAutofit/>
          </a:bodyPr>
          <a:lstStyle/>
          <a:p>
            <a:r>
              <a:rPr lang="en-US" dirty="0"/>
              <a:t>Convolutional networks (CNNs)</a:t>
            </a:r>
          </a:p>
          <a:p>
            <a:r>
              <a:rPr lang="en-US" dirty="0"/>
              <a:t>Deep networks</a:t>
            </a:r>
          </a:p>
          <a:p>
            <a:pPr lvl="1"/>
            <a:r>
              <a:rPr lang="en-US" dirty="0"/>
              <a:t>(Brief) history of deep networks</a:t>
            </a:r>
          </a:p>
          <a:p>
            <a:pPr lvl="1"/>
            <a:r>
              <a:rPr lang="en-US" dirty="0"/>
              <a:t>What made deep networks work?</a:t>
            </a:r>
          </a:p>
          <a:p>
            <a:pPr lvl="1"/>
            <a:r>
              <a:rPr lang="en-US" dirty="0"/>
              <a:t>Residual networks</a:t>
            </a:r>
          </a:p>
          <a:p>
            <a:r>
              <a:rPr lang="en-US" dirty="0"/>
              <a:t>More about deep network optimization</a:t>
            </a:r>
          </a:p>
          <a:p>
            <a:pPr lvl="1"/>
            <a:r>
              <a:rPr lang="en-US" dirty="0"/>
              <a:t>Improvements on SGD</a:t>
            </a:r>
          </a:p>
          <a:p>
            <a:pPr lvl="1"/>
            <a:r>
              <a:rPr lang="en-US" dirty="0"/>
              <a:t>Normalization and data augmentation</a:t>
            </a:r>
          </a:p>
          <a:p>
            <a:pPr lvl="1"/>
            <a:r>
              <a:rPr lang="en-US" dirty="0"/>
              <a:t>Linear probe and fine-tuning</a:t>
            </a:r>
          </a:p>
          <a:p>
            <a:r>
              <a:rPr lang="en-US" dirty="0"/>
              <a:t>Mask-RCNN line of work</a:t>
            </a:r>
          </a:p>
          <a:p>
            <a:pPr lvl="1"/>
            <a:endParaRPr lang="en-US" dirty="0"/>
          </a:p>
          <a:p>
            <a:endParaRPr lang="en-US" dirty="0"/>
          </a:p>
        </p:txBody>
      </p:sp>
    </p:spTree>
    <p:extLst>
      <p:ext uri="{BB962C8B-B14F-4D97-AF65-F5344CB8AC3E}">
        <p14:creationId xmlns:p14="http://schemas.microsoft.com/office/powerpoint/2010/main" val="145944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22B0-6F2A-77DC-6E15-EE5EE959ADC9}"/>
              </a:ext>
            </a:extLst>
          </p:cNvPr>
          <p:cNvSpPr>
            <a:spLocks noGrp="1"/>
          </p:cNvSpPr>
          <p:nvPr>
            <p:ph type="title"/>
          </p:nvPr>
        </p:nvSpPr>
        <p:spPr/>
        <p:txBody>
          <a:bodyPr/>
          <a:lstStyle/>
          <a:p>
            <a:r>
              <a:rPr lang="en-US" dirty="0"/>
              <a:t>Perceptron Optimization by SGD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ACE1B-A69D-26B6-F330-EEEB3783D4B7}"/>
                  </a:ext>
                </a:extLst>
              </p:cNvPr>
              <p:cNvSpPr>
                <a:spLocks noGrp="1"/>
              </p:cNvSpPr>
              <p:nvPr>
                <p:ph idx="1"/>
              </p:nvPr>
            </p:nvSpPr>
            <p:spPr>
              <a:xfrm>
                <a:off x="609600" y="990600"/>
                <a:ext cx="10972800" cy="5638800"/>
              </a:xfrm>
            </p:spPr>
            <p:txBody>
              <a:bodyPr>
                <a:normAutofit/>
              </a:bodyPr>
              <a:lstStyle/>
              <a:p>
                <a:pPr marL="0" indent="0">
                  <a:buNone/>
                </a:pPr>
                <a:r>
                  <a:rPr lang="en-US" dirty="0"/>
                  <a:t>Randomly initialize weights, e.g. w ~ </a:t>
                </a:r>
                <a:r>
                  <a:rPr lang="en-US" dirty="0" err="1"/>
                  <a:t>Gaus</a:t>
                </a:r>
                <a:r>
                  <a:rPr lang="en-US" dirty="0"/>
                  <a:t>(mu=0, std=0.05)</a:t>
                </a:r>
              </a:p>
              <a:p>
                <a:pPr marL="0" indent="0">
                  <a:buNone/>
                </a:pPr>
                <a:r>
                  <a:rPr lang="en-US" dirty="0"/>
                  <a:t>For each iteration </a:t>
                </a:r>
                <a14:m>
                  <m:oMath xmlns:m="http://schemas.openxmlformats.org/officeDocument/2006/math">
                    <m:r>
                      <a:rPr lang="en-US" i="1" dirty="0" smtClean="0">
                        <a:latin typeface="Cambria Math" panose="02040503050406030204" pitchFamily="18" charset="0"/>
                      </a:rPr>
                      <m:t>𝑡</m:t>
                    </m:r>
                  </m:oMath>
                </a14:m>
                <a:r>
                  <a:rPr lang="en-US" dirty="0"/>
                  <a:t>:</a:t>
                </a:r>
              </a:p>
              <a:p>
                <a:pPr marL="0" indent="0" defTabSz="457200">
                  <a:buNone/>
                </a:pPr>
                <a:r>
                  <a:rPr lang="en-US" dirty="0"/>
                  <a:t>	Split data into batches	</a:t>
                </a:r>
              </a:p>
              <a:p>
                <a:pPr marL="0" indent="0" defTabSz="457200">
                  <a:buNone/>
                </a:pPr>
                <a:r>
                  <a:rPr lang="en-US" dirty="0"/>
                  <a:t>	</a:t>
                </a:r>
                <a14:m>
                  <m:oMath xmlns:m="http://schemas.openxmlformats.org/officeDocument/2006/math">
                    <m:r>
                      <a:rPr lang="en-US" i="1">
                        <a:latin typeface="Cambria Math" panose="02040503050406030204" pitchFamily="18" charset="0"/>
                      </a:rPr>
                      <m:t>𝜂</m:t>
                    </m:r>
                    <m:r>
                      <a:rPr lang="en-US" b="0" i="1" smtClean="0">
                        <a:latin typeface="Cambria Math" panose="02040503050406030204" pitchFamily="18" charset="0"/>
                      </a:rPr>
                      <m:t>=0.1/</m:t>
                    </m:r>
                    <m:r>
                      <a:rPr lang="en-US" b="0" i="1" smtClean="0">
                        <a:latin typeface="Cambria Math" panose="02040503050406030204" pitchFamily="18" charset="0"/>
                      </a:rPr>
                      <m:t>𝑡</m:t>
                    </m:r>
                  </m:oMath>
                </a14:m>
                <a:r>
                  <a:rPr lang="en-US" dirty="0"/>
                  <a:t> </a:t>
                </a:r>
              </a:p>
              <a:p>
                <a:pPr marL="0" indent="0" defTabSz="457200">
                  <a:buNone/>
                </a:pPr>
                <a:r>
                  <a:rPr lang="en-US" dirty="0"/>
                  <a:t>	For each batch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oMath>
                </a14:m>
                <a:r>
                  <a:rPr lang="en-US" dirty="0"/>
                  <a:t>:</a:t>
                </a:r>
              </a:p>
              <a:p>
                <a:pPr marL="0" indent="0" defTabSz="457200">
                  <a:buNone/>
                </a:pPr>
                <a:r>
                  <a:rPr lang="en-US" dirty="0"/>
                  <a:t>		For each weight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oMath>
                </a14:m>
                <a:r>
                  <a:rPr lang="en-US" dirty="0"/>
                  <a:t>: </a:t>
                </a:r>
              </a:p>
              <a:p>
                <a:pPr marL="0" indent="0" defTabSz="144463">
                  <a:buNone/>
                  <a:tabLst>
                    <a:tab pos="914400" algn="l"/>
                  </a:tabLst>
                </a:pPr>
                <a:r>
                  <a:rPr lang="en-US" dirty="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𝜂</m:t>
                    </m:r>
                    <m:f>
                      <m:fPr>
                        <m:ctrlPr>
                          <a:rPr lang="en-US" i="1">
                            <a:latin typeface="Cambria Math" panose="02040503050406030204" pitchFamily="18" charset="0"/>
                          </a:rPr>
                        </m:ctrlPr>
                      </m:fPr>
                      <m:num>
                        <m:r>
                          <a:rPr lang="en-US" i="1">
                            <a:latin typeface="Cambria Math" panose="02040503050406030204" pitchFamily="18" charset="0"/>
                          </a:rPr>
                          <m:t>1</m:t>
                        </m:r>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e>
                        </m:d>
                      </m:den>
                    </m:f>
                    <m:nary>
                      <m:naryPr>
                        <m:chr m:val="∑"/>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m:rPr>
                                <m:brk m:alnAt="7"/>
                              </m:rPr>
                              <a:rPr lang="en-US" b="1" i="1">
                                <a:latin typeface="Cambria Math" panose="02040503050406030204" pitchFamily="18" charset="0"/>
                              </a:rPr>
                              <m:t>𝒙</m:t>
                            </m:r>
                          </m:e>
                          <m:sub>
                            <m:r>
                              <m:rPr>
                                <m:brk m:alnAt="7"/>
                              </m:rP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𝑏</m:t>
                            </m:r>
                          </m:sub>
                        </m:sSub>
                      </m:sub>
                      <m:sup/>
                      <m:e>
                        <m:d>
                          <m:dPr>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𝑛</m:t>
                                    </m:r>
                                  </m:sub>
                                </m:sSub>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𝑛𝑖</m:t>
                            </m:r>
                          </m:sub>
                        </m:sSub>
                      </m:e>
                    </m:nary>
                  </m:oMath>
                </a14:m>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5DACE1B-A69D-26B6-F330-EEEB3783D4B7}"/>
                  </a:ext>
                </a:extLst>
              </p:cNvPr>
              <p:cNvSpPr>
                <a:spLocks noGrp="1" noRot="1" noChangeAspect="1" noMove="1" noResize="1" noEditPoints="1" noAdjustHandles="1" noChangeArrowheads="1" noChangeShapeType="1" noTextEdit="1"/>
              </p:cNvSpPr>
              <p:nvPr>
                <p:ph idx="1"/>
              </p:nvPr>
            </p:nvSpPr>
            <p:spPr>
              <a:xfrm>
                <a:off x="609600" y="990600"/>
                <a:ext cx="10972800" cy="5638800"/>
              </a:xfrm>
              <a:blipFill>
                <a:blip r:embed="rId2"/>
                <a:stretch>
                  <a:fillRect l="-1389" t="-1405"/>
                </a:stretch>
              </a:blipFill>
            </p:spPr>
            <p:txBody>
              <a:bodyPr/>
              <a:lstStyle/>
              <a:p>
                <a:r>
                  <a:rPr lang="en-US">
                    <a:noFill/>
                  </a:rPr>
                  <a:t> </a:t>
                </a:r>
              </a:p>
            </p:txBody>
          </p:sp>
        </mc:Fallback>
      </mc:AlternateContent>
    </p:spTree>
    <p:extLst>
      <p:ext uri="{BB962C8B-B14F-4D97-AF65-F5344CB8AC3E}">
        <p14:creationId xmlns:p14="http://schemas.microsoft.com/office/powerpoint/2010/main" val="234893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5C5D0-B80F-3FC1-4EB5-C0888A107B14}"/>
              </a:ext>
            </a:extLst>
          </p:cNvPr>
          <p:cNvSpPr>
            <a:spLocks noGrp="1"/>
          </p:cNvSpPr>
          <p:nvPr>
            <p:ph type="title"/>
          </p:nvPr>
        </p:nvSpPr>
        <p:spPr/>
        <p:txBody>
          <a:bodyPr>
            <a:noAutofit/>
          </a:bodyPr>
          <a:lstStyle/>
          <a:p>
            <a:r>
              <a:rPr lang="en-US" dirty="0"/>
              <a:t>Perceptron is often not enough</a:t>
            </a:r>
          </a:p>
        </p:txBody>
      </p:sp>
      <p:sp>
        <p:nvSpPr>
          <p:cNvPr id="3" name="Content Placeholder 2">
            <a:extLst>
              <a:ext uri="{FF2B5EF4-FFF2-40B4-BE49-F238E27FC236}">
                <a16:creationId xmlns:a16="http://schemas.microsoft.com/office/drawing/2014/main" id="{C3E010B7-578C-0B9D-83EA-47B236678A7F}"/>
              </a:ext>
            </a:extLst>
          </p:cNvPr>
          <p:cNvSpPr>
            <a:spLocks noGrp="1"/>
          </p:cNvSpPr>
          <p:nvPr>
            <p:ph idx="1"/>
          </p:nvPr>
        </p:nvSpPr>
        <p:spPr/>
        <p:txBody>
          <a:bodyPr/>
          <a:lstStyle/>
          <a:p>
            <a:r>
              <a:rPr lang="en-US" sz="3200" dirty="0"/>
              <a:t>Perceptron is linear, but we often need a non-linear prediction function</a:t>
            </a:r>
            <a:endParaRPr lang="en-US" dirty="0"/>
          </a:p>
        </p:txBody>
      </p:sp>
      <p:sp>
        <p:nvSpPr>
          <p:cNvPr id="4" name="TextBox 3">
            <a:extLst>
              <a:ext uri="{FF2B5EF4-FFF2-40B4-BE49-F238E27FC236}">
                <a16:creationId xmlns:a16="http://schemas.microsoft.com/office/drawing/2014/main" id="{DE8FDB31-8ACF-BDA2-6F65-5B475012895E}"/>
              </a:ext>
            </a:extLst>
          </p:cNvPr>
          <p:cNvSpPr txBox="1"/>
          <p:nvPr/>
        </p:nvSpPr>
        <p:spPr>
          <a:xfrm>
            <a:off x="2153254" y="2135620"/>
            <a:ext cx="7885492" cy="400110"/>
          </a:xfrm>
          <a:prstGeom prst="rect">
            <a:avLst/>
          </a:prstGeom>
          <a:noFill/>
        </p:spPr>
        <p:txBody>
          <a:bodyPr wrap="none" rtlCol="0">
            <a:spAutoFit/>
          </a:bodyPr>
          <a:lstStyle/>
          <a:p>
            <a:r>
              <a:rPr lang="en-US" sz="2000" dirty="0"/>
              <a:t>Which of these can a perceptron solve (fit with zero training error)?</a:t>
            </a:r>
          </a:p>
        </p:txBody>
      </p:sp>
      <p:sp>
        <p:nvSpPr>
          <p:cNvPr id="6" name="TextBox 5">
            <a:extLst>
              <a:ext uri="{FF2B5EF4-FFF2-40B4-BE49-F238E27FC236}">
                <a16:creationId xmlns:a16="http://schemas.microsoft.com/office/drawing/2014/main" id="{2AF731E5-B5DA-8B3F-C882-BDA737CCABD3}"/>
              </a:ext>
            </a:extLst>
          </p:cNvPr>
          <p:cNvSpPr txBox="1"/>
          <p:nvPr/>
        </p:nvSpPr>
        <p:spPr>
          <a:xfrm>
            <a:off x="1752600" y="6174862"/>
            <a:ext cx="561051" cy="369332"/>
          </a:xfrm>
          <a:prstGeom prst="rect">
            <a:avLst/>
          </a:prstGeom>
          <a:noFill/>
        </p:spPr>
        <p:txBody>
          <a:bodyPr wrap="none" rtlCol="0">
            <a:spAutoFit/>
          </a:bodyPr>
          <a:lstStyle/>
          <a:p>
            <a:r>
              <a:rPr lang="en-US" dirty="0"/>
              <a:t>Yes</a:t>
            </a:r>
          </a:p>
        </p:txBody>
      </p:sp>
      <p:sp>
        <p:nvSpPr>
          <p:cNvPr id="7" name="TextBox 6">
            <a:extLst>
              <a:ext uri="{FF2B5EF4-FFF2-40B4-BE49-F238E27FC236}">
                <a16:creationId xmlns:a16="http://schemas.microsoft.com/office/drawing/2014/main" id="{2CED2001-8EFA-8328-A4D9-8053C8C89045}"/>
              </a:ext>
            </a:extLst>
          </p:cNvPr>
          <p:cNvSpPr txBox="1"/>
          <p:nvPr/>
        </p:nvSpPr>
        <p:spPr>
          <a:xfrm>
            <a:off x="6127865" y="6153253"/>
            <a:ext cx="543739" cy="369332"/>
          </a:xfrm>
          <a:prstGeom prst="rect">
            <a:avLst/>
          </a:prstGeom>
          <a:noFill/>
        </p:spPr>
        <p:txBody>
          <a:bodyPr wrap="square" rtlCol="0">
            <a:spAutoFit/>
          </a:bodyPr>
          <a:lstStyle/>
          <a:p>
            <a:r>
              <a:rPr lang="en-US" dirty="0"/>
              <a:t>No</a:t>
            </a:r>
          </a:p>
        </p:txBody>
      </p:sp>
      <p:sp>
        <p:nvSpPr>
          <p:cNvPr id="8" name="TextBox 7">
            <a:extLst>
              <a:ext uri="{FF2B5EF4-FFF2-40B4-BE49-F238E27FC236}">
                <a16:creationId xmlns:a16="http://schemas.microsoft.com/office/drawing/2014/main" id="{8B3E0397-2BEF-7414-C4E2-512E34B058B3}"/>
              </a:ext>
            </a:extLst>
          </p:cNvPr>
          <p:cNvSpPr txBox="1"/>
          <p:nvPr/>
        </p:nvSpPr>
        <p:spPr>
          <a:xfrm>
            <a:off x="9430502" y="6174862"/>
            <a:ext cx="2011999" cy="369332"/>
          </a:xfrm>
          <a:prstGeom prst="rect">
            <a:avLst/>
          </a:prstGeom>
          <a:noFill/>
        </p:spPr>
        <p:txBody>
          <a:bodyPr wrap="square" rtlCol="0">
            <a:spAutoFit/>
          </a:bodyPr>
          <a:lstStyle/>
          <a:p>
            <a:r>
              <a:rPr lang="en-US" dirty="0"/>
              <a:t>Not even close</a:t>
            </a:r>
          </a:p>
        </p:txBody>
      </p:sp>
      <p:pic>
        <p:nvPicPr>
          <p:cNvPr id="1026" name="Picture 2">
            <a:extLst>
              <a:ext uri="{FF2B5EF4-FFF2-40B4-BE49-F238E27FC236}">
                <a16:creationId xmlns:a16="http://schemas.microsoft.com/office/drawing/2014/main" id="{8E0BD40B-AD7C-8CEE-FF96-C2D531755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18" y="2713879"/>
            <a:ext cx="3751213" cy="3331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40C3701-1844-514F-F666-25AA5D733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776" y="2717011"/>
            <a:ext cx="3833483" cy="3404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BB4C4A1-89D4-F16B-ACB5-E9C9B8877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819400"/>
            <a:ext cx="3718200" cy="330234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8590826A-4D6E-3E2A-37E7-96FE5B765CE6}"/>
              </a:ext>
            </a:extLst>
          </p:cNvPr>
          <p:cNvSpPr/>
          <p:nvPr/>
        </p:nvSpPr>
        <p:spPr>
          <a:xfrm>
            <a:off x="10024961" y="3808214"/>
            <a:ext cx="990600" cy="1068586"/>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4C85C5A-54DA-34C5-60B0-A89060DDECEF}"/>
              </a:ext>
            </a:extLst>
          </p:cNvPr>
          <p:cNvSpPr/>
          <p:nvPr/>
        </p:nvSpPr>
        <p:spPr>
          <a:xfrm>
            <a:off x="5410200" y="3581400"/>
            <a:ext cx="717665" cy="12954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17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1DBE1-B8D2-2956-4708-D7AC046FF788}"/>
              </a:ext>
            </a:extLst>
          </p:cNvPr>
          <p:cNvSpPr>
            <a:spLocks noGrp="1"/>
          </p:cNvSpPr>
          <p:nvPr>
            <p:ph type="title"/>
          </p:nvPr>
        </p:nvSpPr>
        <p:spPr>
          <a:xfrm>
            <a:off x="473075" y="283569"/>
            <a:ext cx="7603387" cy="664949"/>
          </a:xfrm>
        </p:spPr>
        <p:txBody>
          <a:bodyPr>
            <a:normAutofit fontScale="90000"/>
          </a:bodyPr>
          <a:lstStyle/>
          <a:p>
            <a:r>
              <a:rPr lang="en-US" dirty="0"/>
              <a:t>Multi-Layer Perceptron (MLP)</a:t>
            </a:r>
          </a:p>
        </p:txBody>
      </p:sp>
      <p:pic>
        <p:nvPicPr>
          <p:cNvPr id="3074" name="Picture 2">
            <a:extLst>
              <a:ext uri="{FF2B5EF4-FFF2-40B4-BE49-F238E27FC236}">
                <a16:creationId xmlns:a16="http://schemas.microsoft.com/office/drawing/2014/main" id="{1AE933B5-2988-505C-20DE-E9D5EC8A0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13681"/>
            <a:ext cx="8556603" cy="49871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DD17B6-0A5E-0FBA-41E9-DB4B2BEFA028}"/>
              </a:ext>
            </a:extLst>
          </p:cNvPr>
          <p:cNvSpPr txBox="1"/>
          <p:nvPr/>
        </p:nvSpPr>
        <p:spPr>
          <a:xfrm>
            <a:off x="9296400" y="1524000"/>
            <a:ext cx="2438400" cy="2862322"/>
          </a:xfrm>
          <a:prstGeom prst="rect">
            <a:avLst/>
          </a:prstGeom>
          <a:noFill/>
        </p:spPr>
        <p:txBody>
          <a:bodyPr wrap="square" rtlCol="0">
            <a:spAutoFit/>
          </a:bodyPr>
          <a:lstStyle/>
          <a:p>
            <a:r>
              <a:rPr lang="en-US" dirty="0"/>
              <a:t>Nodes in hidden layer(s) encode </a:t>
            </a:r>
            <a:r>
              <a:rPr lang="en-US" i="1" dirty="0"/>
              <a:t>latent</a:t>
            </a:r>
            <a:r>
              <a:rPr lang="en-US" dirty="0"/>
              <a:t> relationships</a:t>
            </a:r>
          </a:p>
          <a:p>
            <a:endParaRPr lang="en-US" dirty="0"/>
          </a:p>
          <a:p>
            <a:r>
              <a:rPr lang="en-US" dirty="0"/>
              <a:t>Latent = hidden, not explicitly identified</a:t>
            </a:r>
          </a:p>
          <a:p>
            <a:endParaRPr lang="en-US" dirty="0"/>
          </a:p>
          <a:p>
            <a:endParaRPr lang="en-US" dirty="0"/>
          </a:p>
          <a:p>
            <a:endParaRPr lang="en-US" dirty="0"/>
          </a:p>
          <a:p>
            <a:r>
              <a:rPr lang="en-US" dirty="0"/>
              <a:t> </a:t>
            </a:r>
          </a:p>
        </p:txBody>
      </p:sp>
      <p:sp>
        <p:nvSpPr>
          <p:cNvPr id="5" name="TextBox 4">
            <a:extLst>
              <a:ext uri="{FF2B5EF4-FFF2-40B4-BE49-F238E27FC236}">
                <a16:creationId xmlns:a16="http://schemas.microsoft.com/office/drawing/2014/main" id="{ADEE49F6-FC48-8D6C-22F7-F67497643F61}"/>
              </a:ext>
            </a:extLst>
          </p:cNvPr>
          <p:cNvSpPr txBox="1"/>
          <p:nvPr/>
        </p:nvSpPr>
        <p:spPr>
          <a:xfrm>
            <a:off x="152400" y="6400800"/>
            <a:ext cx="1717137" cy="307777"/>
          </a:xfrm>
          <a:prstGeom prst="rect">
            <a:avLst/>
          </a:prstGeom>
          <a:noFill/>
        </p:spPr>
        <p:txBody>
          <a:bodyPr wrap="none" rtlCol="0">
            <a:spAutoFit/>
          </a:bodyPr>
          <a:lstStyle/>
          <a:p>
            <a:r>
              <a:rPr lang="en-US" sz="1400" dirty="0">
                <a:solidFill>
                  <a:schemeClr val="tx1">
                    <a:lumMod val="50000"/>
                    <a:lumOff val="50000"/>
                  </a:schemeClr>
                </a:solidFill>
              </a:rPr>
              <a:t>Fig source: </a:t>
            </a:r>
            <a:r>
              <a:rPr lang="en-US" sz="1400" dirty="0">
                <a:solidFill>
                  <a:schemeClr val="tx1">
                    <a:lumMod val="50000"/>
                    <a:lumOff val="50000"/>
                  </a:schemeClr>
                </a:solidFill>
                <a:hlinkClick r:id="rId3">
                  <a:extLst>
                    <a:ext uri="{A12FA001-AC4F-418D-AE19-62706E023703}">
                      <ahyp:hlinkClr xmlns:ahyp="http://schemas.microsoft.com/office/drawing/2018/hyperlinkcolor" val="tx"/>
                    </a:ext>
                  </a:extLst>
                </a:hlinkClick>
              </a:rPr>
              <a:t>CS 440</a:t>
            </a:r>
            <a:endParaRPr lang="en-US" sz="1400" dirty="0">
              <a:solidFill>
                <a:schemeClr val="tx1">
                  <a:lumMod val="50000"/>
                  <a:lumOff val="50000"/>
                </a:schemeClr>
              </a:solidFill>
            </a:endParaRPr>
          </a:p>
        </p:txBody>
      </p:sp>
      <p:sp>
        <p:nvSpPr>
          <p:cNvPr id="3" name="TextBox 2">
            <a:extLst>
              <a:ext uri="{FF2B5EF4-FFF2-40B4-BE49-F238E27FC236}">
                <a16:creationId xmlns:a16="http://schemas.microsoft.com/office/drawing/2014/main" id="{34183423-73C6-5492-A4EF-44660F522668}"/>
              </a:ext>
            </a:extLst>
          </p:cNvPr>
          <p:cNvSpPr txBox="1"/>
          <p:nvPr/>
        </p:nvSpPr>
        <p:spPr>
          <a:xfrm>
            <a:off x="2514601" y="1186934"/>
            <a:ext cx="2133600" cy="923330"/>
          </a:xfrm>
          <a:prstGeom prst="rect">
            <a:avLst/>
          </a:prstGeom>
          <a:noFill/>
        </p:spPr>
        <p:txBody>
          <a:bodyPr wrap="square" rtlCol="0">
            <a:spAutoFit/>
          </a:bodyPr>
          <a:lstStyle/>
          <a:p>
            <a:r>
              <a:rPr lang="en-US" b="1" dirty="0"/>
              <a:t>Look up</a:t>
            </a:r>
            <a:r>
              <a:rPr lang="en-US" dirty="0"/>
              <a:t>: activate concept based on input pattern</a:t>
            </a:r>
          </a:p>
        </p:txBody>
      </p:sp>
      <p:sp>
        <p:nvSpPr>
          <p:cNvPr id="6" name="TextBox 5">
            <a:extLst>
              <a:ext uri="{FF2B5EF4-FFF2-40B4-BE49-F238E27FC236}">
                <a16:creationId xmlns:a16="http://schemas.microsoft.com/office/drawing/2014/main" id="{59569CED-C0C6-6907-E88C-73B535E6B6BA}"/>
              </a:ext>
            </a:extLst>
          </p:cNvPr>
          <p:cNvSpPr txBox="1"/>
          <p:nvPr/>
        </p:nvSpPr>
        <p:spPr>
          <a:xfrm>
            <a:off x="4876800" y="1219200"/>
            <a:ext cx="2133600" cy="923330"/>
          </a:xfrm>
          <a:prstGeom prst="rect">
            <a:avLst/>
          </a:prstGeom>
          <a:noFill/>
        </p:spPr>
        <p:txBody>
          <a:bodyPr wrap="square" rtlCol="0">
            <a:spAutoFit/>
          </a:bodyPr>
          <a:lstStyle/>
          <a:p>
            <a:r>
              <a:rPr lang="en-US" b="1" dirty="0"/>
              <a:t>Apply</a:t>
            </a:r>
            <a:r>
              <a:rPr lang="en-US" dirty="0"/>
              <a:t>: activated concepts influence prediction</a:t>
            </a:r>
          </a:p>
        </p:txBody>
      </p:sp>
    </p:spTree>
    <p:extLst>
      <p:ext uri="{BB962C8B-B14F-4D97-AF65-F5344CB8AC3E}">
        <p14:creationId xmlns:p14="http://schemas.microsoft.com/office/powerpoint/2010/main" val="196945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6A83-3587-4E3A-95FD-863742C512E3}"/>
              </a:ext>
            </a:extLst>
          </p:cNvPr>
          <p:cNvSpPr>
            <a:spLocks noGrp="1"/>
          </p:cNvSpPr>
          <p:nvPr>
            <p:ph type="title"/>
          </p:nvPr>
        </p:nvSpPr>
        <p:spPr>
          <a:xfrm>
            <a:off x="177333" y="157484"/>
            <a:ext cx="10972800" cy="914400"/>
          </a:xfrm>
        </p:spPr>
        <p:txBody>
          <a:bodyPr>
            <a:normAutofit/>
          </a:bodyPr>
          <a:lstStyle/>
          <a:p>
            <a:r>
              <a:rPr lang="en-US" dirty="0"/>
              <a:t>Example MLP for MNIST Digits</a:t>
            </a:r>
          </a:p>
        </p:txBody>
      </p:sp>
      <p:sp>
        <p:nvSpPr>
          <p:cNvPr id="3" name="Content Placeholder 2">
            <a:extLst>
              <a:ext uri="{FF2B5EF4-FFF2-40B4-BE49-F238E27FC236}">
                <a16:creationId xmlns:a16="http://schemas.microsoft.com/office/drawing/2014/main" id="{18F0ACFD-09FB-B670-ABA7-C96B8CCFC113}"/>
              </a:ext>
            </a:extLst>
          </p:cNvPr>
          <p:cNvSpPr>
            <a:spLocks noGrp="1"/>
          </p:cNvSpPr>
          <p:nvPr>
            <p:ph idx="1"/>
          </p:nvPr>
        </p:nvSpPr>
        <p:spPr>
          <a:xfrm>
            <a:off x="304800" y="1371600"/>
            <a:ext cx="4185495" cy="5328916"/>
          </a:xfrm>
        </p:spPr>
        <p:txBody>
          <a:bodyPr>
            <a:normAutofit fontScale="92500" lnSpcReduction="10000"/>
          </a:bodyPr>
          <a:lstStyle/>
          <a:p>
            <a:r>
              <a:rPr lang="en-US" sz="2800" b="1" dirty="0"/>
              <a:t>Input</a:t>
            </a:r>
            <a:r>
              <a:rPr lang="en-US" sz="2800" dirty="0"/>
              <a:t>: # of features (one per pixel)</a:t>
            </a:r>
          </a:p>
          <a:p>
            <a:endParaRPr lang="en-US" sz="2800" dirty="0"/>
          </a:p>
          <a:p>
            <a:r>
              <a:rPr lang="en-US" sz="2800" dirty="0"/>
              <a:t>Fully connected (</a:t>
            </a:r>
            <a:r>
              <a:rPr lang="en-US" sz="2800" b="1" dirty="0"/>
              <a:t>FC</a:t>
            </a:r>
            <a:r>
              <a:rPr lang="en-US" sz="2800" dirty="0"/>
              <a:t>) layer(s): linear feature  transformations</a:t>
            </a:r>
          </a:p>
          <a:p>
            <a:endParaRPr lang="en-US" sz="2800" dirty="0"/>
          </a:p>
          <a:p>
            <a:r>
              <a:rPr lang="en-US" sz="2800" dirty="0"/>
              <a:t>Non-linear </a:t>
            </a:r>
            <a:r>
              <a:rPr lang="en-US" sz="2800" b="1" dirty="0"/>
              <a:t>activation</a:t>
            </a:r>
            <a:r>
              <a:rPr lang="en-US" sz="2800" dirty="0"/>
              <a:t>: enables complex functions to be modeled by multiple FC layers</a:t>
            </a:r>
          </a:p>
          <a:p>
            <a:endParaRPr lang="en-US" sz="2800" dirty="0"/>
          </a:p>
          <a:p>
            <a:r>
              <a:rPr lang="en-US" sz="2800" b="1" dirty="0"/>
              <a:t>Output</a:t>
            </a:r>
            <a:r>
              <a:rPr lang="en-US" sz="2800" dirty="0"/>
              <a:t>: score per class</a:t>
            </a:r>
          </a:p>
          <a:p>
            <a:endParaRPr lang="en-US" sz="2800" dirty="0"/>
          </a:p>
        </p:txBody>
      </p:sp>
      <p:sp>
        <p:nvSpPr>
          <p:cNvPr id="4" name="Rectangle 3">
            <a:extLst>
              <a:ext uri="{FF2B5EF4-FFF2-40B4-BE49-F238E27FC236}">
                <a16:creationId xmlns:a16="http://schemas.microsoft.com/office/drawing/2014/main" id="{F6CA1CBD-88DB-AB93-F118-8FA5D09D730F}"/>
              </a:ext>
            </a:extLst>
          </p:cNvPr>
          <p:cNvSpPr/>
          <p:nvPr/>
        </p:nvSpPr>
        <p:spPr>
          <a:xfrm>
            <a:off x="7613780" y="1371600"/>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Input Values (28x28=784)</a:t>
            </a:r>
          </a:p>
        </p:txBody>
      </p:sp>
      <p:sp>
        <p:nvSpPr>
          <p:cNvPr id="5" name="Rectangle 4">
            <a:extLst>
              <a:ext uri="{FF2B5EF4-FFF2-40B4-BE49-F238E27FC236}">
                <a16:creationId xmlns:a16="http://schemas.microsoft.com/office/drawing/2014/main" id="{DEE0DFEC-7234-9895-E54B-D5C39FE70276}"/>
              </a:ext>
            </a:extLst>
          </p:cNvPr>
          <p:cNvSpPr/>
          <p:nvPr/>
        </p:nvSpPr>
        <p:spPr>
          <a:xfrm>
            <a:off x="7613780" y="2362201"/>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Fully Connected Layer (784-&gt;256)</a:t>
            </a:r>
          </a:p>
        </p:txBody>
      </p:sp>
      <p:sp>
        <p:nvSpPr>
          <p:cNvPr id="6" name="Rectangle 5">
            <a:extLst>
              <a:ext uri="{FF2B5EF4-FFF2-40B4-BE49-F238E27FC236}">
                <a16:creationId xmlns:a16="http://schemas.microsoft.com/office/drawing/2014/main" id="{35A11B79-511D-5988-829A-E49242811BA9}"/>
              </a:ext>
            </a:extLst>
          </p:cNvPr>
          <p:cNvSpPr/>
          <p:nvPr/>
        </p:nvSpPr>
        <p:spPr>
          <a:xfrm>
            <a:off x="7613780" y="3371864"/>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ReLU</a:t>
            </a:r>
            <a:r>
              <a:rPr lang="en-US" dirty="0">
                <a:solidFill>
                  <a:sysClr val="windowText" lastClr="000000"/>
                </a:solidFill>
              </a:rPr>
              <a:t> Activation</a:t>
            </a:r>
          </a:p>
        </p:txBody>
      </p:sp>
      <p:sp>
        <p:nvSpPr>
          <p:cNvPr id="7" name="Rectangle 6">
            <a:extLst>
              <a:ext uri="{FF2B5EF4-FFF2-40B4-BE49-F238E27FC236}">
                <a16:creationId xmlns:a16="http://schemas.microsoft.com/office/drawing/2014/main" id="{4D99145B-88F5-AB38-E04B-65373CA13B54}"/>
              </a:ext>
            </a:extLst>
          </p:cNvPr>
          <p:cNvSpPr/>
          <p:nvPr/>
        </p:nvSpPr>
        <p:spPr>
          <a:xfrm>
            <a:off x="7613780" y="4381527"/>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Fully Connected Layer (256-&gt;10)</a:t>
            </a:r>
          </a:p>
        </p:txBody>
      </p:sp>
      <p:sp>
        <p:nvSpPr>
          <p:cNvPr id="8" name="Rectangle 7">
            <a:extLst>
              <a:ext uri="{FF2B5EF4-FFF2-40B4-BE49-F238E27FC236}">
                <a16:creationId xmlns:a16="http://schemas.microsoft.com/office/drawing/2014/main" id="{D77FCA9C-488E-C773-907E-670530FEB310}"/>
              </a:ext>
            </a:extLst>
          </p:cNvPr>
          <p:cNvSpPr/>
          <p:nvPr/>
        </p:nvSpPr>
        <p:spPr>
          <a:xfrm>
            <a:off x="7620000" y="5320945"/>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Sigmoid Activation Output (10)</a:t>
            </a:r>
          </a:p>
        </p:txBody>
      </p:sp>
      <p:cxnSp>
        <p:nvCxnSpPr>
          <p:cNvPr id="11" name="Straight Arrow Connector 10">
            <a:extLst>
              <a:ext uri="{FF2B5EF4-FFF2-40B4-BE49-F238E27FC236}">
                <a16:creationId xmlns:a16="http://schemas.microsoft.com/office/drawing/2014/main" id="{0501A37F-15B6-E525-5EF5-AE91DE9D041F}"/>
              </a:ext>
            </a:extLst>
          </p:cNvPr>
          <p:cNvCxnSpPr>
            <a:stCxn id="4" idx="2"/>
            <a:endCxn id="5" idx="0"/>
          </p:cNvCxnSpPr>
          <p:nvPr/>
        </p:nvCxnSpPr>
        <p:spPr>
          <a:xfrm>
            <a:off x="9442580" y="1828800"/>
            <a:ext cx="0" cy="533401"/>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2FD4568-2574-DFA0-CF48-1010827EB44E}"/>
              </a:ext>
            </a:extLst>
          </p:cNvPr>
          <p:cNvCxnSpPr>
            <a:cxnSpLocks/>
            <a:stCxn id="5" idx="2"/>
            <a:endCxn id="6" idx="0"/>
          </p:cNvCxnSpPr>
          <p:nvPr/>
        </p:nvCxnSpPr>
        <p:spPr>
          <a:xfrm>
            <a:off x="9442580" y="2819401"/>
            <a:ext cx="0" cy="552463"/>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BF2E1F-39FC-A098-5911-FA167B71120E}"/>
              </a:ext>
            </a:extLst>
          </p:cNvPr>
          <p:cNvCxnSpPr>
            <a:cxnSpLocks/>
            <a:stCxn id="6" idx="2"/>
            <a:endCxn id="7" idx="0"/>
          </p:cNvCxnSpPr>
          <p:nvPr/>
        </p:nvCxnSpPr>
        <p:spPr>
          <a:xfrm>
            <a:off x="9442580" y="3829064"/>
            <a:ext cx="0" cy="552463"/>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DA93E6-9125-FBAE-44B2-58D74A5D2146}"/>
              </a:ext>
            </a:extLst>
          </p:cNvPr>
          <p:cNvCxnSpPr>
            <a:cxnSpLocks/>
            <a:stCxn id="7" idx="2"/>
          </p:cNvCxnSpPr>
          <p:nvPr/>
        </p:nvCxnSpPr>
        <p:spPr>
          <a:xfrm>
            <a:off x="9442580" y="4838727"/>
            <a:ext cx="0" cy="48395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03471BA-DF2B-601A-77A4-D20CA0F2C7A9}"/>
                  </a:ext>
                </a:extLst>
              </p:cNvPr>
              <p:cNvSpPr txBox="1"/>
              <p:nvPr/>
            </p:nvSpPr>
            <p:spPr>
              <a:xfrm>
                <a:off x="5663733" y="1143000"/>
                <a:ext cx="132132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0</m:t>
                          </m:r>
                        </m:sub>
                      </m:sSub>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0</m:t>
                              </m:r>
                            </m:sub>
                          </m:sSub>
                        </m:e>
                      </m:d>
                      <m:r>
                        <a:rPr lang="en-US" b="0" i="1" smtClean="0">
                          <a:latin typeface="Cambria Math" panose="02040503050406030204" pitchFamily="18" charset="0"/>
                        </a:rPr>
                        <m:t>=784</m:t>
                      </m:r>
                    </m:oMath>
                  </m:oMathPara>
                </a14:m>
                <a:endParaRPr lang="en-US" b="0" dirty="0"/>
              </a:p>
            </p:txBody>
          </p:sp>
        </mc:Choice>
        <mc:Fallback xmlns="">
          <p:sp>
            <p:nvSpPr>
              <p:cNvPr id="22" name="TextBox 21">
                <a:extLst>
                  <a:ext uri="{FF2B5EF4-FFF2-40B4-BE49-F238E27FC236}">
                    <a16:creationId xmlns:a16="http://schemas.microsoft.com/office/drawing/2014/main" id="{D03471BA-DF2B-601A-77A4-D20CA0F2C7A9}"/>
                  </a:ext>
                </a:extLst>
              </p:cNvPr>
              <p:cNvSpPr txBox="1">
                <a:spLocks noRot="1" noChangeAspect="1" noMove="1" noResize="1" noEditPoints="1" noAdjustHandles="1" noChangeArrowheads="1" noChangeShapeType="1" noTextEdit="1"/>
              </p:cNvSpPr>
              <p:nvPr/>
            </p:nvSpPr>
            <p:spPr>
              <a:xfrm>
                <a:off x="5663733" y="1143000"/>
                <a:ext cx="1321323"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AD47C00-6CCD-09A0-E211-957563C24904}"/>
                  </a:ext>
                </a:extLst>
              </p:cNvPr>
              <p:cNvSpPr txBox="1"/>
              <p:nvPr/>
            </p:nvSpPr>
            <p:spPr>
              <a:xfrm>
                <a:off x="4649067" y="2070564"/>
                <a:ext cx="2700098"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10</m:t>
                          </m:r>
                        </m:sub>
                      </m:sSub>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0</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10</m:t>
                          </m:r>
                        </m:sub>
                      </m:sSub>
                      <m:r>
                        <a:rPr lang="en-US" b="0" i="1" smtClean="0">
                          <a:latin typeface="Cambria Math" panose="02040503050406030204" pitchFamily="18" charset="0"/>
                        </a:rPr>
                        <m:t>.</m:t>
                      </m:r>
                      <m:r>
                        <a:rPr lang="en-US" b="0" i="1" smtClean="0">
                          <a:latin typeface="Cambria Math" panose="02040503050406030204" pitchFamily="18" charset="0"/>
                        </a:rPr>
                        <m:t>𝑠h𝑎𝑝𝑒</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256, 784</m:t>
                          </m:r>
                        </m:e>
                      </m:d>
                    </m:oMath>
                  </m:oMathPara>
                </a14:m>
                <a:endParaRPr lang="en-US" b="0"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e>
                      </m:d>
                      <m:r>
                        <a:rPr lang="en-US" b="0" i="1" smtClean="0">
                          <a:latin typeface="Cambria Math" panose="02040503050406030204" pitchFamily="18" charset="0"/>
                        </a:rPr>
                        <m:t>=256</m:t>
                      </m:r>
                    </m:oMath>
                  </m:oMathPara>
                </a14:m>
                <a:endParaRPr lang="en-US" b="0" dirty="0"/>
              </a:p>
            </p:txBody>
          </p:sp>
        </mc:Choice>
        <mc:Fallback xmlns="">
          <p:sp>
            <p:nvSpPr>
              <p:cNvPr id="23" name="TextBox 22">
                <a:extLst>
                  <a:ext uri="{FF2B5EF4-FFF2-40B4-BE49-F238E27FC236}">
                    <a16:creationId xmlns:a16="http://schemas.microsoft.com/office/drawing/2014/main" id="{7AD47C00-6CCD-09A0-E211-957563C24904}"/>
                  </a:ext>
                </a:extLst>
              </p:cNvPr>
              <p:cNvSpPr txBox="1">
                <a:spLocks noRot="1" noChangeAspect="1" noMove="1" noResize="1" noEditPoints="1" noAdjustHandles="1" noChangeArrowheads="1" noChangeShapeType="1" noTextEdit="1"/>
              </p:cNvSpPr>
              <p:nvPr/>
            </p:nvSpPr>
            <p:spPr>
              <a:xfrm>
                <a:off x="4649067" y="2070564"/>
                <a:ext cx="2700098"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F28D243-CE1B-10DE-DCD7-52B6FC8740BA}"/>
                  </a:ext>
                </a:extLst>
              </p:cNvPr>
              <p:cNvSpPr txBox="1"/>
              <p:nvPr/>
            </p:nvSpPr>
            <p:spPr>
              <a:xfrm>
                <a:off x="5360752" y="3223048"/>
                <a:ext cx="1889941"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2</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1</m:t>
                              </m:r>
                            </m:sub>
                          </m:sSub>
                          <m:r>
                            <a:rPr lang="en-US" b="0" i="1" smtClean="0">
                              <a:latin typeface="Cambria Math" panose="02040503050406030204" pitchFamily="18" charset="0"/>
                            </a:rPr>
                            <m:t>,0)</m:t>
                          </m:r>
                        </m:e>
                      </m:func>
                    </m:oMath>
                  </m:oMathPara>
                </a14:m>
                <a:endParaRPr lang="en-US"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2</m:t>
                              </m:r>
                            </m:sub>
                          </m:sSub>
                        </m:e>
                      </m:d>
                      <m:r>
                        <a:rPr lang="en-US" b="0" i="1" smtClean="0">
                          <a:latin typeface="Cambria Math" panose="02040503050406030204" pitchFamily="18" charset="0"/>
                        </a:rPr>
                        <m:t>=256</m:t>
                      </m:r>
                    </m:oMath>
                  </m:oMathPara>
                </a14:m>
                <a:endParaRPr lang="en-US" dirty="0"/>
              </a:p>
            </p:txBody>
          </p:sp>
        </mc:Choice>
        <mc:Fallback xmlns="">
          <p:sp>
            <p:nvSpPr>
              <p:cNvPr id="24" name="TextBox 23">
                <a:extLst>
                  <a:ext uri="{FF2B5EF4-FFF2-40B4-BE49-F238E27FC236}">
                    <a16:creationId xmlns:a16="http://schemas.microsoft.com/office/drawing/2014/main" id="{FF28D243-CE1B-10DE-DCD7-52B6FC8740BA}"/>
                  </a:ext>
                </a:extLst>
              </p:cNvPr>
              <p:cNvSpPr txBox="1">
                <a:spLocks noRot="1" noChangeAspect="1" noMove="1" noResize="1" noEditPoints="1" noAdjustHandles="1" noChangeArrowheads="1" noChangeShapeType="1" noTextEdit="1"/>
              </p:cNvSpPr>
              <p:nvPr/>
            </p:nvSpPr>
            <p:spPr>
              <a:xfrm>
                <a:off x="5360752" y="3223048"/>
                <a:ext cx="1889941"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176AAC1-CB1F-1A02-DC7C-0420B07AEB32}"/>
                  </a:ext>
                </a:extLst>
              </p:cNvPr>
              <p:cNvSpPr txBox="1"/>
              <p:nvPr/>
            </p:nvSpPr>
            <p:spPr>
              <a:xfrm>
                <a:off x="4655891" y="4154846"/>
                <a:ext cx="2753895"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32</m:t>
                          </m:r>
                        </m:sub>
                      </m:sSub>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2</m:t>
                          </m:r>
                        </m:sub>
                      </m:sSub>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32</m:t>
                          </m:r>
                        </m:sub>
                      </m:sSub>
                      <m:r>
                        <a:rPr lang="en-US" b="0" i="1" smtClean="0">
                          <a:latin typeface="Cambria Math" panose="02040503050406030204" pitchFamily="18" charset="0"/>
                        </a:rPr>
                        <m:t>.</m:t>
                      </m:r>
                      <m:r>
                        <a:rPr lang="en-US" b="0" i="1" smtClean="0">
                          <a:latin typeface="Cambria Math" panose="02040503050406030204" pitchFamily="18" charset="0"/>
                        </a:rPr>
                        <m:t>𝑠h𝑎𝑝𝑒</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10,256</m:t>
                          </m:r>
                        </m:e>
                      </m:d>
                    </m:oMath>
                  </m:oMathPara>
                </a14:m>
                <a:endParaRPr lang="en-US" b="0"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3</m:t>
                              </m:r>
                            </m:sub>
                          </m:sSub>
                        </m:e>
                      </m:d>
                      <m:r>
                        <a:rPr lang="en-US" b="0" i="1" smtClean="0">
                          <a:latin typeface="Cambria Math" panose="02040503050406030204" pitchFamily="18" charset="0"/>
                        </a:rPr>
                        <m:t>=10</m:t>
                      </m:r>
                    </m:oMath>
                  </m:oMathPara>
                </a14:m>
                <a:endParaRPr lang="en-US" b="0" dirty="0"/>
              </a:p>
              <a:p>
                <a:endParaRPr lang="en-US" dirty="0"/>
              </a:p>
            </p:txBody>
          </p:sp>
        </mc:Choice>
        <mc:Fallback xmlns="">
          <p:sp>
            <p:nvSpPr>
              <p:cNvPr id="25" name="TextBox 24">
                <a:extLst>
                  <a:ext uri="{FF2B5EF4-FFF2-40B4-BE49-F238E27FC236}">
                    <a16:creationId xmlns:a16="http://schemas.microsoft.com/office/drawing/2014/main" id="{9176AAC1-CB1F-1A02-DC7C-0420B07AEB32}"/>
                  </a:ext>
                </a:extLst>
              </p:cNvPr>
              <p:cNvSpPr txBox="1">
                <a:spLocks noRot="1" noChangeAspect="1" noMove="1" noResize="1" noEditPoints="1" noAdjustHandles="1" noChangeArrowheads="1" noChangeShapeType="1" noTextEdit="1"/>
              </p:cNvSpPr>
              <p:nvPr/>
            </p:nvSpPr>
            <p:spPr>
              <a:xfrm>
                <a:off x="4655891" y="4154846"/>
                <a:ext cx="2753895" cy="1200329"/>
              </a:xfrm>
              <a:prstGeom prst="rect">
                <a:avLst/>
              </a:prstGeom>
              <a:blipFill>
                <a:blip r:embed="rId6"/>
                <a:stretch>
                  <a:fillRect/>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FE5B3AAD-5DD4-A9B3-DB69-C961C388D960}"/>
              </a:ext>
            </a:extLst>
          </p:cNvPr>
          <p:cNvSpPr txBox="1"/>
          <p:nvPr/>
        </p:nvSpPr>
        <p:spPr>
          <a:xfrm>
            <a:off x="4343400" y="6331184"/>
            <a:ext cx="7417480" cy="369332"/>
          </a:xfrm>
          <a:prstGeom prst="rect">
            <a:avLst/>
          </a:prstGeom>
          <a:noFill/>
        </p:spPr>
        <p:txBody>
          <a:bodyPr wrap="none" rtlCol="0">
            <a:spAutoFit/>
          </a:bodyPr>
          <a:lstStyle/>
          <a:p>
            <a:r>
              <a:rPr lang="en-US" dirty="0"/>
              <a:t>Total parameters: (256 x (784+1)) + (10 x (256+1)), +1 is for bias terms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3C445C5-470B-B13D-A96E-2BF0D30AEEBB}"/>
                  </a:ext>
                </a:extLst>
              </p:cNvPr>
              <p:cNvSpPr txBox="1"/>
              <p:nvPr/>
            </p:nvSpPr>
            <p:spPr>
              <a:xfrm>
                <a:off x="4719052" y="5221069"/>
                <a:ext cx="268009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𝑜𝑢𝑡</m:t>
                          </m:r>
                        </m:sub>
                      </m:sSub>
                      <m:r>
                        <a:rPr lang="en-US" b="0" i="1" smtClean="0">
                          <a:latin typeface="Cambria Math" panose="02040503050406030204" pitchFamily="18" charset="0"/>
                        </a:rPr>
                        <m:t>=1/(1+</m:t>
                      </m:r>
                      <m:r>
                        <m:rPr>
                          <m:sty m:val="p"/>
                        </m:rPr>
                        <a:rPr lang="en-US" b="0" i="0" smtClean="0">
                          <a:latin typeface="Cambria Math" panose="02040503050406030204" pitchFamily="18" charset="0"/>
                        </a:rPr>
                        <m:t>exp</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𝑜𝑢𝑡</m:t>
                              </m:r>
                            </m:sub>
                          </m:sSub>
                        </m:e>
                      </m:d>
                      <m:r>
                        <a:rPr lang="en-US" b="0" i="1" smtClean="0">
                          <a:latin typeface="Cambria Math" panose="02040503050406030204" pitchFamily="18" charset="0"/>
                        </a:rPr>
                        <m:t>=10</m:t>
                      </m:r>
                    </m:oMath>
                  </m:oMathPara>
                </a14:m>
                <a:endParaRPr lang="en-US" b="0" dirty="0"/>
              </a:p>
            </p:txBody>
          </p:sp>
        </mc:Choice>
        <mc:Fallback xmlns="">
          <p:sp>
            <p:nvSpPr>
              <p:cNvPr id="13" name="TextBox 12">
                <a:extLst>
                  <a:ext uri="{FF2B5EF4-FFF2-40B4-BE49-F238E27FC236}">
                    <a16:creationId xmlns:a16="http://schemas.microsoft.com/office/drawing/2014/main" id="{63C445C5-470B-B13D-A96E-2BF0D30AEEBB}"/>
                  </a:ext>
                </a:extLst>
              </p:cNvPr>
              <p:cNvSpPr txBox="1">
                <a:spLocks noRot="1" noChangeAspect="1" noMove="1" noResize="1" noEditPoints="1" noAdjustHandles="1" noChangeArrowheads="1" noChangeShapeType="1" noTextEdit="1"/>
              </p:cNvSpPr>
              <p:nvPr/>
            </p:nvSpPr>
            <p:spPr>
              <a:xfrm>
                <a:off x="4719052" y="5221069"/>
                <a:ext cx="2680093" cy="64633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398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BB55-7FF2-D1FC-AC11-4E5D75AA9690}"/>
              </a:ext>
            </a:extLst>
          </p:cNvPr>
          <p:cNvSpPr>
            <a:spLocks noGrp="1"/>
          </p:cNvSpPr>
          <p:nvPr>
            <p:ph type="title"/>
          </p:nvPr>
        </p:nvSpPr>
        <p:spPr/>
        <p:txBody>
          <a:bodyPr/>
          <a:lstStyle/>
          <a:p>
            <a:r>
              <a:rPr lang="en-US" dirty="0"/>
              <a:t>Linear activation </a:t>
            </a:r>
          </a:p>
        </p:txBody>
      </p:sp>
      <p:sp>
        <p:nvSpPr>
          <p:cNvPr id="3" name="Content Placeholder 2">
            <a:extLst>
              <a:ext uri="{FF2B5EF4-FFF2-40B4-BE49-F238E27FC236}">
                <a16:creationId xmlns:a16="http://schemas.microsoft.com/office/drawing/2014/main" id="{9E98CCC2-C312-C30D-384E-0D93552C56F9}"/>
              </a:ext>
            </a:extLst>
          </p:cNvPr>
          <p:cNvSpPr>
            <a:spLocks noGrp="1"/>
          </p:cNvSpPr>
          <p:nvPr>
            <p:ph idx="1"/>
          </p:nvPr>
        </p:nvSpPr>
        <p:spPr/>
        <p:txBody>
          <a:bodyPr>
            <a:normAutofit/>
          </a:bodyPr>
          <a:lstStyle/>
          <a:p>
            <a:r>
              <a:rPr lang="en-US" sz="2800" dirty="0"/>
              <a:t>A no-op activation (i.e. nothing happens)</a:t>
            </a:r>
          </a:p>
          <a:p>
            <a:r>
              <a:rPr lang="en-US" sz="2800" dirty="0"/>
              <a:t>Could be used for information compression or data alignment</a:t>
            </a:r>
          </a:p>
          <a:p>
            <a:r>
              <a:rPr lang="en-US" sz="2800" dirty="0"/>
              <a:t>Multiple stacked linear layers are equivalent to a single linear layer</a:t>
            </a:r>
          </a:p>
        </p:txBody>
      </p:sp>
      <p:pic>
        <p:nvPicPr>
          <p:cNvPr id="4" name="Picture 6" descr="Activation Functions in Neural Networks | by SAGAR SHARMA ...">
            <a:extLst>
              <a:ext uri="{FF2B5EF4-FFF2-40B4-BE49-F238E27FC236}">
                <a16:creationId xmlns:a16="http://schemas.microsoft.com/office/drawing/2014/main" id="{D89E5171-8945-D862-90DC-B87D807C3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6085648" cy="395882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AC7A1A-FD25-C8DB-9064-FB5E19B2E66F}"/>
                  </a:ext>
                </a:extLst>
              </p:cNvPr>
              <p:cNvSpPr txBox="1"/>
              <p:nvPr/>
            </p:nvSpPr>
            <p:spPr>
              <a:xfrm>
                <a:off x="8229600" y="4000083"/>
                <a:ext cx="2162500" cy="12926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𝑥</m:t>
                      </m:r>
                    </m:oMath>
                  </m:oMathPara>
                </a14:m>
                <a:endParaRPr lang="en-US" sz="2800" b="0" dirty="0"/>
              </a:p>
              <a:p>
                <a:endParaRPr lang="en-US" sz="2800" b="0" dirty="0"/>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=1</m:t>
                      </m:r>
                    </m:oMath>
                  </m:oMathPara>
                </a14:m>
                <a:endParaRPr lang="en-US" sz="2800" dirty="0"/>
              </a:p>
            </p:txBody>
          </p:sp>
        </mc:Choice>
        <mc:Fallback xmlns="">
          <p:sp>
            <p:nvSpPr>
              <p:cNvPr id="5" name="TextBox 4">
                <a:extLst>
                  <a:ext uri="{FF2B5EF4-FFF2-40B4-BE49-F238E27FC236}">
                    <a16:creationId xmlns:a16="http://schemas.microsoft.com/office/drawing/2014/main" id="{74AC7A1A-FD25-C8DB-9064-FB5E19B2E66F}"/>
                  </a:ext>
                </a:extLst>
              </p:cNvPr>
              <p:cNvSpPr txBox="1">
                <a:spLocks noRot="1" noChangeAspect="1" noMove="1" noResize="1" noEditPoints="1" noAdjustHandles="1" noChangeArrowheads="1" noChangeShapeType="1" noTextEdit="1"/>
              </p:cNvSpPr>
              <p:nvPr/>
            </p:nvSpPr>
            <p:spPr>
              <a:xfrm>
                <a:off x="8229600" y="4000083"/>
                <a:ext cx="2162500" cy="129266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0485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111318</TotalTime>
  <Words>3033</Words>
  <Application>Microsoft Office PowerPoint</Application>
  <PresentationFormat>Widescreen</PresentationFormat>
  <Paragraphs>490</Paragraphs>
  <Slides>40</Slides>
  <Notes>4</Notes>
  <HiddenSlides>4</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Cambria Math</vt:lpstr>
      <vt:lpstr>Courier New</vt:lpstr>
      <vt:lpstr>Ubuntu</vt:lpstr>
      <vt:lpstr>Office Theme</vt:lpstr>
      <vt:lpstr>Equation</vt:lpstr>
      <vt:lpstr>MLPs and Backprop</vt:lpstr>
      <vt:lpstr>Multi-layer Perceptrons (MLPs)</vt:lpstr>
      <vt:lpstr>Perceptron</vt:lpstr>
      <vt:lpstr>Perceptron Training</vt:lpstr>
      <vt:lpstr>Perceptron Optimization by SGD</vt:lpstr>
      <vt:lpstr>Perceptron is often not enough</vt:lpstr>
      <vt:lpstr>Multi-Layer Perceptron (MLP)</vt:lpstr>
      <vt:lpstr>Example MLP for MNIST Digits</vt:lpstr>
      <vt:lpstr>Linear activation </vt:lpstr>
      <vt:lpstr>Sigmoid activation</vt:lpstr>
      <vt:lpstr>ReLU (Rectified Linear Unit) activation</vt:lpstr>
      <vt:lpstr>MLP Architectures: Hidden Layers and Nodes</vt:lpstr>
      <vt:lpstr>Application Example: Backgammon (1992)</vt:lpstr>
      <vt:lpstr>Q1-Q3</vt:lpstr>
      <vt:lpstr>Training of multi-layer networks</vt:lpstr>
      <vt:lpstr>Backpropagation</vt:lpstr>
      <vt:lpstr>Backpropagation: add “hidden” node</vt:lpstr>
      <vt:lpstr>Backpropagation: add second hidden node</vt:lpstr>
      <vt:lpstr>Backpropagation: add ReLU activation</vt:lpstr>
      <vt:lpstr>Backpropagation: add ReLU activation</vt:lpstr>
      <vt:lpstr>Backpropagation: add ReLU activation</vt:lpstr>
      <vt:lpstr>Back-propagation: network example</vt:lpstr>
      <vt:lpstr>Back-propagation: output weights</vt:lpstr>
      <vt:lpstr>Back-propagation: internal weights</vt:lpstr>
      <vt:lpstr>What if f3 had ReLU activation?</vt:lpstr>
      <vt:lpstr>Backpropagation: General Concept</vt:lpstr>
      <vt:lpstr>Another backpropagation example</vt:lpstr>
      <vt:lpstr>Another backpropagation example</vt:lpstr>
      <vt:lpstr>Q4</vt:lpstr>
      <vt:lpstr>Good 3bluebrown video (for later)</vt:lpstr>
      <vt:lpstr>What is the benefit and cost of going from a perceptron to MLP?</vt:lpstr>
      <vt:lpstr>MLP Optimization by SGD</vt:lpstr>
      <vt:lpstr>Demo: Part 2</vt:lpstr>
      <vt:lpstr>Multi-Layer Network Demo</vt:lpstr>
      <vt:lpstr>Another application example: mapping position/rays to color</vt:lpstr>
      <vt:lpstr>Generalized insight from “Fourier Features”</vt:lpstr>
      <vt:lpstr>HW 4 (due Nov 4)</vt:lpstr>
      <vt:lpstr>HW 4</vt:lpstr>
      <vt:lpstr>What to remember</vt:lpstr>
      <vt:lpstr>Next lectures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259</cp:revision>
  <cp:lastPrinted>2023-01-18T22:14:20Z</cp:lastPrinted>
  <dcterms:created xsi:type="dcterms:W3CDTF">2009-12-16T02:55:56Z</dcterms:created>
  <dcterms:modified xsi:type="dcterms:W3CDTF">2025-10-16T16:22:06Z</dcterms:modified>
</cp:coreProperties>
</file>