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405" r:id="rId3"/>
    <p:sldId id="258" r:id="rId4"/>
    <p:sldId id="436" r:id="rId5"/>
    <p:sldId id="391" r:id="rId6"/>
    <p:sldId id="393" r:id="rId7"/>
    <p:sldId id="395" r:id="rId8"/>
    <p:sldId id="437" r:id="rId9"/>
    <p:sldId id="438" r:id="rId10"/>
    <p:sldId id="392" r:id="rId11"/>
    <p:sldId id="426" r:id="rId12"/>
    <p:sldId id="394" r:id="rId13"/>
    <p:sldId id="396" r:id="rId14"/>
    <p:sldId id="422" r:id="rId15"/>
    <p:sldId id="420" r:id="rId16"/>
    <p:sldId id="427" r:id="rId17"/>
    <p:sldId id="428" r:id="rId18"/>
    <p:sldId id="397" r:id="rId19"/>
    <p:sldId id="429" r:id="rId20"/>
    <p:sldId id="419" r:id="rId21"/>
    <p:sldId id="416" r:id="rId22"/>
    <p:sldId id="430" r:id="rId23"/>
    <p:sldId id="425" r:id="rId24"/>
    <p:sldId id="409" r:id="rId25"/>
    <p:sldId id="417" r:id="rId26"/>
    <p:sldId id="406" r:id="rId27"/>
    <p:sldId id="434" r:id="rId28"/>
    <p:sldId id="432" r:id="rId29"/>
    <p:sldId id="408" r:id="rId30"/>
    <p:sldId id="431" r:id="rId31"/>
    <p:sldId id="433" r:id="rId32"/>
    <p:sldId id="414" r:id="rId33"/>
    <p:sldId id="418" r:id="rId34"/>
    <p:sldId id="435" r:id="rId35"/>
    <p:sldId id="398" r:id="rId36"/>
    <p:sldId id="383" r:id="rId37"/>
    <p:sldId id="421" r:id="rId38"/>
    <p:sldId id="377" r:id="rId39"/>
    <p:sldId id="386" r:id="rId40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4A5085-102F-4BB9-87AB-62AE664DD472}" v="324" dt="2025-09-18T18:18:34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71767" autoAdjust="0"/>
  </p:normalViewPr>
  <p:slideViewPr>
    <p:cSldViewPr>
      <p:cViewPr varScale="1">
        <p:scale>
          <a:sx n="66" d="100"/>
          <a:sy n="66" d="100"/>
        </p:scale>
        <p:origin x="168" y="5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56B97E5F-FBF2-4CA1-AC83-62102CBE087E}"/>
    <pc:docChg chg="undo custSel addSld modSld">
      <pc:chgData name="Hoiem, Derek W" userId="08a2a5d7-ecbe-4300-b3e9-ea7b21108f06" providerId="ADAL" clId="{56B97E5F-FBF2-4CA1-AC83-62102CBE087E}" dt="2025-09-18T18:18:34.426" v="760"/>
      <pc:docMkLst>
        <pc:docMk/>
      </pc:docMkLst>
      <pc:sldChg chg="modSp mod">
        <pc:chgData name="Hoiem, Derek W" userId="08a2a5d7-ecbe-4300-b3e9-ea7b21108f06" providerId="ADAL" clId="{56B97E5F-FBF2-4CA1-AC83-62102CBE087E}" dt="2025-09-18T16:27:57.057" v="513" actId="20577"/>
        <pc:sldMkLst>
          <pc:docMk/>
          <pc:sldMk cId="3627302452" sldId="258"/>
        </pc:sldMkLst>
        <pc:spChg chg="mod">
          <ac:chgData name="Hoiem, Derek W" userId="08a2a5d7-ecbe-4300-b3e9-ea7b21108f06" providerId="ADAL" clId="{56B97E5F-FBF2-4CA1-AC83-62102CBE087E}" dt="2025-09-18T16:27:57.057" v="513" actId="20577"/>
          <ac:spMkLst>
            <pc:docMk/>
            <pc:sldMk cId="3627302452" sldId="258"/>
            <ac:spMk id="3" creationId="{D7E39B80-38AD-51DD-44C0-8DFA11D13B00}"/>
          </ac:spMkLst>
        </pc:spChg>
      </pc:sldChg>
      <pc:sldChg chg="modSp mod">
        <pc:chgData name="Hoiem, Derek W" userId="08a2a5d7-ecbe-4300-b3e9-ea7b21108f06" providerId="ADAL" clId="{56B97E5F-FBF2-4CA1-AC83-62102CBE087E}" dt="2025-09-18T16:38:45.748" v="743" actId="20577"/>
        <pc:sldMkLst>
          <pc:docMk/>
          <pc:sldMk cId="1642718915" sldId="392"/>
        </pc:sldMkLst>
        <pc:spChg chg="mod">
          <ac:chgData name="Hoiem, Derek W" userId="08a2a5d7-ecbe-4300-b3e9-ea7b21108f06" providerId="ADAL" clId="{56B97E5F-FBF2-4CA1-AC83-62102CBE087E}" dt="2025-09-18T16:38:45.748" v="743" actId="20577"/>
          <ac:spMkLst>
            <pc:docMk/>
            <pc:sldMk cId="1642718915" sldId="392"/>
            <ac:spMk id="2" creationId="{081F13AD-D4D2-9F55-38A6-482B3CD195E7}"/>
          </ac:spMkLst>
        </pc:spChg>
      </pc:sldChg>
      <pc:sldChg chg="modSp">
        <pc:chgData name="Hoiem, Derek W" userId="08a2a5d7-ecbe-4300-b3e9-ea7b21108f06" providerId="ADAL" clId="{56B97E5F-FBF2-4CA1-AC83-62102CBE087E}" dt="2025-09-17T18:25:09.812" v="3" actId="6549"/>
        <pc:sldMkLst>
          <pc:docMk/>
          <pc:sldMk cId="2518922431" sldId="397"/>
        </pc:sldMkLst>
        <pc:spChg chg="mod">
          <ac:chgData name="Hoiem, Derek W" userId="08a2a5d7-ecbe-4300-b3e9-ea7b21108f06" providerId="ADAL" clId="{56B97E5F-FBF2-4CA1-AC83-62102CBE087E}" dt="2025-09-17T18:25:09.812" v="3" actId="6549"/>
          <ac:spMkLst>
            <pc:docMk/>
            <pc:sldMk cId="2518922431" sldId="397"/>
            <ac:spMk id="3" creationId="{57731546-537A-BF53-8802-AE8C78F72CBF}"/>
          </ac:spMkLst>
        </pc:spChg>
      </pc:sldChg>
      <pc:sldChg chg="modSp mod">
        <pc:chgData name="Hoiem, Derek W" userId="08a2a5d7-ecbe-4300-b3e9-ea7b21108f06" providerId="ADAL" clId="{56B97E5F-FBF2-4CA1-AC83-62102CBE087E}" dt="2025-09-18T16:57:36.342" v="746" actId="20577"/>
        <pc:sldMkLst>
          <pc:docMk/>
          <pc:sldMk cId="3578743588" sldId="408"/>
        </pc:sldMkLst>
        <pc:spChg chg="mod">
          <ac:chgData name="Hoiem, Derek W" userId="08a2a5d7-ecbe-4300-b3e9-ea7b21108f06" providerId="ADAL" clId="{56B97E5F-FBF2-4CA1-AC83-62102CBE087E}" dt="2025-09-18T16:57:36.342" v="746" actId="20577"/>
          <ac:spMkLst>
            <pc:docMk/>
            <pc:sldMk cId="3578743588" sldId="408"/>
            <ac:spMk id="4" creationId="{B9241F2C-618B-F371-36EF-B3EB2CA1C2B6}"/>
          </ac:spMkLst>
        </pc:spChg>
      </pc:sldChg>
      <pc:sldChg chg="modSp mod">
        <pc:chgData name="Hoiem, Derek W" userId="08a2a5d7-ecbe-4300-b3e9-ea7b21108f06" providerId="ADAL" clId="{56B97E5F-FBF2-4CA1-AC83-62102CBE087E}" dt="2025-09-18T16:44:50.833" v="744" actId="6549"/>
        <pc:sldMkLst>
          <pc:docMk/>
          <pc:sldMk cId="277944866" sldId="427"/>
        </pc:sldMkLst>
        <pc:spChg chg="mod">
          <ac:chgData name="Hoiem, Derek W" userId="08a2a5d7-ecbe-4300-b3e9-ea7b21108f06" providerId="ADAL" clId="{56B97E5F-FBF2-4CA1-AC83-62102CBE087E}" dt="2025-09-18T16:44:50.833" v="744" actId="6549"/>
          <ac:spMkLst>
            <pc:docMk/>
            <pc:sldMk cId="277944866" sldId="427"/>
            <ac:spMk id="2" creationId="{24DFBF54-C63C-2993-F7FC-1BB4DA38CE0A}"/>
          </ac:spMkLst>
        </pc:spChg>
      </pc:sldChg>
      <pc:sldChg chg="modSp mod">
        <pc:chgData name="Hoiem, Derek W" userId="08a2a5d7-ecbe-4300-b3e9-ea7b21108f06" providerId="ADAL" clId="{56B97E5F-FBF2-4CA1-AC83-62102CBE087E}" dt="2025-09-18T16:44:54.983" v="745" actId="6549"/>
        <pc:sldMkLst>
          <pc:docMk/>
          <pc:sldMk cId="232007950" sldId="428"/>
        </pc:sldMkLst>
        <pc:spChg chg="mod">
          <ac:chgData name="Hoiem, Derek W" userId="08a2a5d7-ecbe-4300-b3e9-ea7b21108f06" providerId="ADAL" clId="{56B97E5F-FBF2-4CA1-AC83-62102CBE087E}" dt="2025-09-18T16:44:54.983" v="745" actId="6549"/>
          <ac:spMkLst>
            <pc:docMk/>
            <pc:sldMk cId="232007950" sldId="428"/>
            <ac:spMk id="2" creationId="{24DFBF54-C63C-2993-F7FC-1BB4DA38CE0A}"/>
          </ac:spMkLst>
        </pc:spChg>
      </pc:sldChg>
      <pc:sldChg chg="modSp mod">
        <pc:chgData name="Hoiem, Derek W" userId="08a2a5d7-ecbe-4300-b3e9-ea7b21108f06" providerId="ADAL" clId="{56B97E5F-FBF2-4CA1-AC83-62102CBE087E}" dt="2025-09-17T18:40:54.302" v="428" actId="20577"/>
        <pc:sldMkLst>
          <pc:docMk/>
          <pc:sldMk cId="2196843185" sldId="433"/>
        </pc:sldMkLst>
        <pc:spChg chg="mod">
          <ac:chgData name="Hoiem, Derek W" userId="08a2a5d7-ecbe-4300-b3e9-ea7b21108f06" providerId="ADAL" clId="{56B97E5F-FBF2-4CA1-AC83-62102CBE087E}" dt="2025-09-17T18:33:54.478" v="45" actId="20577"/>
          <ac:spMkLst>
            <pc:docMk/>
            <pc:sldMk cId="2196843185" sldId="433"/>
            <ac:spMk id="2" creationId="{81959504-FA74-C2F6-72CD-58934C03D488}"/>
          </ac:spMkLst>
        </pc:spChg>
        <pc:spChg chg="mod">
          <ac:chgData name="Hoiem, Derek W" userId="08a2a5d7-ecbe-4300-b3e9-ea7b21108f06" providerId="ADAL" clId="{56B97E5F-FBF2-4CA1-AC83-62102CBE087E}" dt="2025-09-17T18:40:54.302" v="428" actId="20577"/>
          <ac:spMkLst>
            <pc:docMk/>
            <pc:sldMk cId="2196843185" sldId="433"/>
            <ac:spMk id="3" creationId="{E03E1201-B6D1-4537-51B7-AC40768F6C79}"/>
          </ac:spMkLst>
        </pc:spChg>
      </pc:sldChg>
      <pc:sldChg chg="addSp delSp modSp mod">
        <pc:chgData name="Hoiem, Derek W" userId="08a2a5d7-ecbe-4300-b3e9-ea7b21108f06" providerId="ADAL" clId="{56B97E5F-FBF2-4CA1-AC83-62102CBE087E}" dt="2025-09-18T18:18:19.426" v="758" actId="478"/>
        <pc:sldMkLst>
          <pc:docMk/>
          <pc:sldMk cId="3602103576" sldId="434"/>
        </pc:sldMkLst>
        <pc:spChg chg="del">
          <ac:chgData name="Hoiem, Derek W" userId="08a2a5d7-ecbe-4300-b3e9-ea7b21108f06" providerId="ADAL" clId="{56B97E5F-FBF2-4CA1-AC83-62102CBE087E}" dt="2025-09-18T16:25:14.595" v="432"/>
          <ac:spMkLst>
            <pc:docMk/>
            <pc:sldMk cId="3602103576" sldId="434"/>
            <ac:spMk id="3" creationId="{2664911B-DB4F-57F3-F4E5-652E7671737D}"/>
          </ac:spMkLst>
        </pc:spChg>
        <pc:spChg chg="mod">
          <ac:chgData name="Hoiem, Derek W" userId="08a2a5d7-ecbe-4300-b3e9-ea7b21108f06" providerId="ADAL" clId="{56B97E5F-FBF2-4CA1-AC83-62102CBE087E}" dt="2025-09-18T18:17:35.513" v="749" actId="14100"/>
          <ac:spMkLst>
            <pc:docMk/>
            <pc:sldMk cId="3602103576" sldId="434"/>
            <ac:spMk id="4" creationId="{0ACC7355-DC17-246F-0764-1452B28A3494}"/>
          </ac:spMkLst>
        </pc:spChg>
        <pc:spChg chg="add del mod">
          <ac:chgData name="Hoiem, Derek W" userId="08a2a5d7-ecbe-4300-b3e9-ea7b21108f06" providerId="ADAL" clId="{56B97E5F-FBF2-4CA1-AC83-62102CBE087E}" dt="2025-09-18T18:18:19.426" v="758" actId="478"/>
          <ac:spMkLst>
            <pc:docMk/>
            <pc:sldMk cId="3602103576" sldId="434"/>
            <ac:spMk id="6" creationId="{7105C48F-4402-152E-D27C-F575989916B0}"/>
          </ac:spMkLst>
        </pc:spChg>
        <pc:picChg chg="add mod">
          <ac:chgData name="Hoiem, Derek W" userId="08a2a5d7-ecbe-4300-b3e9-ea7b21108f06" providerId="ADAL" clId="{56B97E5F-FBF2-4CA1-AC83-62102CBE087E}" dt="2025-09-18T18:18:16.306" v="757" actId="1076"/>
          <ac:picMkLst>
            <pc:docMk/>
            <pc:sldMk cId="3602103576" sldId="434"/>
            <ac:picMk id="5" creationId="{5616A0E6-E87C-2168-F4E9-C0CD6E0239B4}"/>
          </ac:picMkLst>
        </pc:picChg>
        <pc:picChg chg="del">
          <ac:chgData name="Hoiem, Derek W" userId="08a2a5d7-ecbe-4300-b3e9-ea7b21108f06" providerId="ADAL" clId="{56B97E5F-FBF2-4CA1-AC83-62102CBE087E}" dt="2025-09-18T16:25:09.236" v="431" actId="478"/>
          <ac:picMkLst>
            <pc:docMk/>
            <pc:sldMk cId="3602103576" sldId="434"/>
            <ac:picMk id="5" creationId="{C52E72BF-3D72-E6D4-E616-C2BA9892F150}"/>
          </ac:picMkLst>
        </pc:picChg>
        <pc:picChg chg="add del mod">
          <ac:chgData name="Hoiem, Derek W" userId="08a2a5d7-ecbe-4300-b3e9-ea7b21108f06" providerId="ADAL" clId="{56B97E5F-FBF2-4CA1-AC83-62102CBE087E}" dt="2025-09-18T18:18:05.579" v="754" actId="478"/>
          <ac:picMkLst>
            <pc:docMk/>
            <pc:sldMk cId="3602103576" sldId="434"/>
            <ac:picMk id="7" creationId="{18606B6F-7946-A738-7EAB-51C3C3E93472}"/>
          </ac:picMkLst>
        </pc:picChg>
      </pc:sldChg>
      <pc:sldChg chg="addSp delSp modSp mod">
        <pc:chgData name="Hoiem, Derek W" userId="08a2a5d7-ecbe-4300-b3e9-ea7b21108f06" providerId="ADAL" clId="{56B97E5F-FBF2-4CA1-AC83-62102CBE087E}" dt="2025-09-18T18:18:34.426" v="760"/>
        <pc:sldMkLst>
          <pc:docMk/>
          <pc:sldMk cId="2920833716" sldId="435"/>
        </pc:sldMkLst>
        <pc:spChg chg="add del mod">
          <ac:chgData name="Hoiem, Derek W" userId="08a2a5d7-ecbe-4300-b3e9-ea7b21108f06" providerId="ADAL" clId="{56B97E5F-FBF2-4CA1-AC83-62102CBE087E}" dt="2025-09-18T18:18:34.014" v="759" actId="478"/>
          <ac:spMkLst>
            <pc:docMk/>
            <pc:sldMk cId="2920833716" sldId="435"/>
            <ac:spMk id="4" creationId="{5C1FEB64-B364-1CA9-7917-F797CAE811A9}"/>
          </ac:spMkLst>
        </pc:spChg>
        <pc:spChg chg="add mod">
          <ac:chgData name="Hoiem, Derek W" userId="08a2a5d7-ecbe-4300-b3e9-ea7b21108f06" providerId="ADAL" clId="{56B97E5F-FBF2-4CA1-AC83-62102CBE087E}" dt="2025-09-18T18:18:34.014" v="759" actId="478"/>
          <ac:spMkLst>
            <pc:docMk/>
            <pc:sldMk cId="2920833716" sldId="435"/>
            <ac:spMk id="5" creationId="{364E7D65-5F76-C45B-4ACD-ED61A5F835DC}"/>
          </ac:spMkLst>
        </pc:spChg>
        <pc:spChg chg="del">
          <ac:chgData name="Hoiem, Derek W" userId="08a2a5d7-ecbe-4300-b3e9-ea7b21108f06" providerId="ADAL" clId="{56B97E5F-FBF2-4CA1-AC83-62102CBE087E}" dt="2025-09-18T16:25:28.965" v="438" actId="478"/>
          <ac:spMkLst>
            <pc:docMk/>
            <pc:sldMk cId="2920833716" sldId="435"/>
            <ac:spMk id="5" creationId="{4AA4C107-45A5-D8F3-8593-5ECF84C8E1A3}"/>
          </ac:spMkLst>
        </pc:spChg>
        <pc:spChg chg="add mod">
          <ac:chgData name="Hoiem, Derek W" userId="08a2a5d7-ecbe-4300-b3e9-ea7b21108f06" providerId="ADAL" clId="{56B97E5F-FBF2-4CA1-AC83-62102CBE087E}" dt="2025-09-18T18:18:34.426" v="760"/>
          <ac:spMkLst>
            <pc:docMk/>
            <pc:sldMk cId="2920833716" sldId="435"/>
            <ac:spMk id="6" creationId="{EED9D6BD-8275-99DF-9FC3-5F58EBFCA1D9}"/>
          </ac:spMkLst>
        </pc:spChg>
        <pc:picChg chg="add del mod">
          <ac:chgData name="Hoiem, Derek W" userId="08a2a5d7-ecbe-4300-b3e9-ea7b21108f06" providerId="ADAL" clId="{56B97E5F-FBF2-4CA1-AC83-62102CBE087E}" dt="2025-09-18T18:18:34.014" v="759" actId="478"/>
          <ac:picMkLst>
            <pc:docMk/>
            <pc:sldMk cId="2920833716" sldId="435"/>
            <ac:picMk id="3" creationId="{FE623EFA-EACF-3B48-49F7-D5A20BCEF35F}"/>
          </ac:picMkLst>
        </pc:picChg>
        <pc:picChg chg="del">
          <ac:chgData name="Hoiem, Derek W" userId="08a2a5d7-ecbe-4300-b3e9-ea7b21108f06" providerId="ADAL" clId="{56B97E5F-FBF2-4CA1-AC83-62102CBE087E}" dt="2025-09-18T16:25:28.965" v="438" actId="478"/>
          <ac:picMkLst>
            <pc:docMk/>
            <pc:sldMk cId="2920833716" sldId="435"/>
            <ac:picMk id="7" creationId="{CCF549D7-AF2D-B06A-160C-2B5A65F8150C}"/>
          </ac:picMkLst>
        </pc:picChg>
        <pc:picChg chg="add mod">
          <ac:chgData name="Hoiem, Derek W" userId="08a2a5d7-ecbe-4300-b3e9-ea7b21108f06" providerId="ADAL" clId="{56B97E5F-FBF2-4CA1-AC83-62102CBE087E}" dt="2025-09-18T18:18:34.426" v="760"/>
          <ac:picMkLst>
            <pc:docMk/>
            <pc:sldMk cId="2920833716" sldId="435"/>
            <ac:picMk id="7" creationId="{F5BB5D41-DBD2-2976-4179-C0C38172765D}"/>
          </ac:picMkLst>
        </pc:picChg>
      </pc:sldChg>
      <pc:sldChg chg="addSp delSp modSp new mod">
        <pc:chgData name="Hoiem, Derek W" userId="08a2a5d7-ecbe-4300-b3e9-ea7b21108f06" providerId="ADAL" clId="{56B97E5F-FBF2-4CA1-AC83-62102CBE087E}" dt="2025-09-18T16:38:08.039" v="667" actId="20577"/>
        <pc:sldMkLst>
          <pc:docMk/>
          <pc:sldMk cId="3722358945" sldId="437"/>
        </pc:sldMkLst>
        <pc:spChg chg="mod">
          <ac:chgData name="Hoiem, Derek W" userId="08a2a5d7-ecbe-4300-b3e9-ea7b21108f06" providerId="ADAL" clId="{56B97E5F-FBF2-4CA1-AC83-62102CBE087E}" dt="2025-09-18T16:35:26.266" v="521" actId="20577"/>
          <ac:spMkLst>
            <pc:docMk/>
            <pc:sldMk cId="3722358945" sldId="437"/>
            <ac:spMk id="2" creationId="{4C8D1D56-C54C-69A0-5B8B-691B30074013}"/>
          </ac:spMkLst>
        </pc:spChg>
        <pc:spChg chg="del mod">
          <ac:chgData name="Hoiem, Derek W" userId="08a2a5d7-ecbe-4300-b3e9-ea7b21108f06" providerId="ADAL" clId="{56B97E5F-FBF2-4CA1-AC83-62102CBE087E}" dt="2025-09-18T16:35:35.078" v="523" actId="3680"/>
          <ac:spMkLst>
            <pc:docMk/>
            <pc:sldMk cId="3722358945" sldId="437"/>
            <ac:spMk id="3" creationId="{BA44C274-EB7B-58E3-46F0-05484D85AB24}"/>
          </ac:spMkLst>
        </pc:spChg>
        <pc:spChg chg="add mod">
          <ac:chgData name="Hoiem, Derek W" userId="08a2a5d7-ecbe-4300-b3e9-ea7b21108f06" providerId="ADAL" clId="{56B97E5F-FBF2-4CA1-AC83-62102CBE087E}" dt="2025-09-18T16:37:59.019" v="665" actId="403"/>
          <ac:spMkLst>
            <pc:docMk/>
            <pc:sldMk cId="3722358945" sldId="437"/>
            <ac:spMk id="5" creationId="{0824504B-3EAD-9AB1-9713-DF036A6020D2}"/>
          </ac:spMkLst>
        </pc:spChg>
        <pc:graphicFrameChg chg="add mod ord modGraphic">
          <ac:chgData name="Hoiem, Derek W" userId="08a2a5d7-ecbe-4300-b3e9-ea7b21108f06" providerId="ADAL" clId="{56B97E5F-FBF2-4CA1-AC83-62102CBE087E}" dt="2025-09-18T16:38:08.039" v="667" actId="20577"/>
          <ac:graphicFrameMkLst>
            <pc:docMk/>
            <pc:sldMk cId="3722358945" sldId="437"/>
            <ac:graphicFrameMk id="4" creationId="{86D87644-7F4E-CC4E-061D-05E4C2ADB3AD}"/>
          </ac:graphicFrameMkLst>
        </pc:graphicFrameChg>
      </pc:sldChg>
      <pc:sldChg chg="modSp add mod">
        <pc:chgData name="Hoiem, Derek W" userId="08a2a5d7-ecbe-4300-b3e9-ea7b21108f06" providerId="ADAL" clId="{56B97E5F-FBF2-4CA1-AC83-62102CBE087E}" dt="2025-09-18T16:38:18.337" v="671" actId="20577"/>
        <pc:sldMkLst>
          <pc:docMk/>
          <pc:sldMk cId="2072461376" sldId="438"/>
        </pc:sldMkLst>
        <pc:spChg chg="mod">
          <ac:chgData name="Hoiem, Derek W" userId="08a2a5d7-ecbe-4300-b3e9-ea7b21108f06" providerId="ADAL" clId="{56B97E5F-FBF2-4CA1-AC83-62102CBE087E}" dt="2025-09-18T16:38:18.337" v="671" actId="20577"/>
          <ac:spMkLst>
            <pc:docMk/>
            <pc:sldMk cId="2072461376" sldId="438"/>
            <ac:spMk id="5" creationId="{3B20A3D1-9C27-266D-2010-5A7335CD884A}"/>
          </ac:spMkLst>
        </pc:spChg>
      </pc:sldChg>
    </pc:docChg>
  </pc:docChgLst>
  <pc:docChgLst>
    <pc:chgData name="Hoiem, Derek W" userId="08a2a5d7-ecbe-4300-b3e9-ea7b21108f06" providerId="ADAL" clId="{9944D3D7-10AC-4078-A6B8-6366F8B8464B}"/>
    <pc:docChg chg="undo custSel addSld delSld modSld sldOrd">
      <pc:chgData name="Hoiem, Derek W" userId="08a2a5d7-ecbe-4300-b3e9-ea7b21108f06" providerId="ADAL" clId="{9944D3D7-10AC-4078-A6B8-6366F8B8464B}" dt="2024-09-18T20:52:34.882" v="2365" actId="6549"/>
      <pc:docMkLst>
        <pc:docMk/>
      </pc:docMkLst>
      <pc:sldChg chg="addSp delSp modSp mod modNotesTx">
        <pc:chgData name="Hoiem, Derek W" userId="08a2a5d7-ecbe-4300-b3e9-ea7b21108f06" providerId="ADAL" clId="{9944D3D7-10AC-4078-A6B8-6366F8B8464B}" dt="2024-09-18T20:52:34.882" v="2365" actId="6549"/>
        <pc:sldMkLst>
          <pc:docMk/>
          <pc:sldMk cId="2370299427" sldId="257"/>
        </pc:sldMkLst>
      </pc:sldChg>
      <pc:sldChg chg="modSp mod">
        <pc:chgData name="Hoiem, Derek W" userId="08a2a5d7-ecbe-4300-b3e9-ea7b21108f06" providerId="ADAL" clId="{9944D3D7-10AC-4078-A6B8-6366F8B8464B}" dt="2024-09-18T20:38:54.185" v="2290" actId="27636"/>
        <pc:sldMkLst>
          <pc:docMk/>
          <pc:sldMk cId="3627302452" sldId="258"/>
        </pc:sldMkLst>
      </pc:sldChg>
      <pc:sldChg chg="modSp mod">
        <pc:chgData name="Hoiem, Derek W" userId="08a2a5d7-ecbe-4300-b3e9-ea7b21108f06" providerId="ADAL" clId="{9944D3D7-10AC-4078-A6B8-6366F8B8464B}" dt="2024-09-18T20:32:52.103" v="2241" actId="1076"/>
        <pc:sldMkLst>
          <pc:docMk/>
          <pc:sldMk cId="3293907233" sldId="377"/>
        </pc:sldMkLst>
      </pc:sldChg>
      <pc:sldChg chg="mod modShow">
        <pc:chgData name="Hoiem, Derek W" userId="08a2a5d7-ecbe-4300-b3e9-ea7b21108f06" providerId="ADAL" clId="{9944D3D7-10AC-4078-A6B8-6366F8B8464B}" dt="2024-09-18T20:07:35.780" v="2217" actId="729"/>
        <pc:sldMkLst>
          <pc:docMk/>
          <pc:sldMk cId="3882400587" sldId="383"/>
        </pc:sldMkLst>
      </pc:sldChg>
      <pc:sldChg chg="addSp modSp del mod">
        <pc:chgData name="Hoiem, Derek W" userId="08a2a5d7-ecbe-4300-b3e9-ea7b21108f06" providerId="ADAL" clId="{9944D3D7-10AC-4078-A6B8-6366F8B8464B}" dt="2024-09-18T20:42:45.772" v="2296" actId="47"/>
        <pc:sldMkLst>
          <pc:docMk/>
          <pc:sldMk cId="3806683462" sldId="390"/>
        </pc:sldMkLst>
      </pc:sldChg>
      <pc:sldChg chg="modSp">
        <pc:chgData name="Hoiem, Derek W" userId="08a2a5d7-ecbe-4300-b3e9-ea7b21108f06" providerId="ADAL" clId="{9944D3D7-10AC-4078-A6B8-6366F8B8464B}" dt="2024-09-18T19:03:47.072" v="22" actId="6549"/>
        <pc:sldMkLst>
          <pc:docMk/>
          <pc:sldMk cId="1642718915" sldId="392"/>
        </pc:sldMkLst>
      </pc:sldChg>
      <pc:sldChg chg="modSp mod ord">
        <pc:chgData name="Hoiem, Derek W" userId="08a2a5d7-ecbe-4300-b3e9-ea7b21108f06" providerId="ADAL" clId="{9944D3D7-10AC-4078-A6B8-6366F8B8464B}" dt="2024-09-18T20:45:34.413" v="2316"/>
        <pc:sldMkLst>
          <pc:docMk/>
          <pc:sldMk cId="2518922431" sldId="397"/>
        </pc:sldMkLst>
      </pc:sldChg>
      <pc:sldChg chg="del">
        <pc:chgData name="Hoiem, Derek W" userId="08a2a5d7-ecbe-4300-b3e9-ea7b21108f06" providerId="ADAL" clId="{9944D3D7-10AC-4078-A6B8-6366F8B8464B}" dt="2024-09-18T19:20:56.180" v="904" actId="2696"/>
        <pc:sldMkLst>
          <pc:docMk/>
          <pc:sldMk cId="169638219" sldId="401"/>
        </pc:sldMkLst>
      </pc:sldChg>
      <pc:sldChg chg="addSp delSp modSp add del mod">
        <pc:chgData name="Hoiem, Derek W" userId="08a2a5d7-ecbe-4300-b3e9-ea7b21108f06" providerId="ADAL" clId="{9944D3D7-10AC-4078-A6B8-6366F8B8464B}" dt="2024-09-18T20:25:26.776" v="2230" actId="47"/>
        <pc:sldMkLst>
          <pc:docMk/>
          <pc:sldMk cId="2099672846" sldId="401"/>
        </pc:sldMkLst>
      </pc:sldChg>
      <pc:sldChg chg="add del">
        <pc:chgData name="Hoiem, Derek W" userId="08a2a5d7-ecbe-4300-b3e9-ea7b21108f06" providerId="ADAL" clId="{9944D3D7-10AC-4078-A6B8-6366F8B8464B}" dt="2024-09-18T20:25:43.014" v="2232" actId="47"/>
        <pc:sldMkLst>
          <pc:docMk/>
          <pc:sldMk cId="594420852" sldId="402"/>
        </pc:sldMkLst>
      </pc:sldChg>
      <pc:sldChg chg="del">
        <pc:chgData name="Hoiem, Derek W" userId="08a2a5d7-ecbe-4300-b3e9-ea7b21108f06" providerId="ADAL" clId="{9944D3D7-10AC-4078-A6B8-6366F8B8464B}" dt="2024-09-18T19:20:56.180" v="904" actId="2696"/>
        <pc:sldMkLst>
          <pc:docMk/>
          <pc:sldMk cId="3936878241" sldId="402"/>
        </pc:sldMkLst>
      </pc:sldChg>
      <pc:sldChg chg="del">
        <pc:chgData name="Hoiem, Derek W" userId="08a2a5d7-ecbe-4300-b3e9-ea7b21108f06" providerId="ADAL" clId="{9944D3D7-10AC-4078-A6B8-6366F8B8464B}" dt="2024-09-18T19:20:56.180" v="904" actId="2696"/>
        <pc:sldMkLst>
          <pc:docMk/>
          <pc:sldMk cId="718038528" sldId="406"/>
        </pc:sldMkLst>
      </pc:sldChg>
      <pc:sldChg chg="add mod modShow">
        <pc:chgData name="Hoiem, Derek W" userId="08a2a5d7-ecbe-4300-b3e9-ea7b21108f06" providerId="ADAL" clId="{9944D3D7-10AC-4078-A6B8-6366F8B8464B}" dt="2024-09-18T19:31:06.793" v="1054" actId="729"/>
        <pc:sldMkLst>
          <pc:docMk/>
          <pc:sldMk cId="1674257011" sldId="406"/>
        </pc:sldMkLst>
      </pc:sldChg>
      <pc:sldChg chg="add del">
        <pc:chgData name="Hoiem, Derek W" userId="08a2a5d7-ecbe-4300-b3e9-ea7b21108f06" providerId="ADAL" clId="{9944D3D7-10AC-4078-A6B8-6366F8B8464B}" dt="2024-09-18T20:25:40.056" v="2231" actId="47"/>
        <pc:sldMkLst>
          <pc:docMk/>
          <pc:sldMk cId="357223823" sldId="407"/>
        </pc:sldMkLst>
      </pc:sldChg>
      <pc:sldChg chg="del">
        <pc:chgData name="Hoiem, Derek W" userId="08a2a5d7-ecbe-4300-b3e9-ea7b21108f06" providerId="ADAL" clId="{9944D3D7-10AC-4078-A6B8-6366F8B8464B}" dt="2024-09-18T19:20:56.180" v="904" actId="2696"/>
        <pc:sldMkLst>
          <pc:docMk/>
          <pc:sldMk cId="4256807299" sldId="407"/>
        </pc:sldMkLst>
      </pc:sldChg>
      <pc:sldChg chg="addSp modSp mod">
        <pc:chgData name="Hoiem, Derek W" userId="08a2a5d7-ecbe-4300-b3e9-ea7b21108f06" providerId="ADAL" clId="{9944D3D7-10AC-4078-A6B8-6366F8B8464B}" dt="2024-09-18T19:51:47.380" v="1428" actId="20577"/>
        <pc:sldMkLst>
          <pc:docMk/>
          <pc:sldMk cId="3578743588" sldId="408"/>
        </pc:sldMkLst>
      </pc:sldChg>
      <pc:sldChg chg="addSp modSp mod">
        <pc:chgData name="Hoiem, Derek W" userId="08a2a5d7-ecbe-4300-b3e9-ea7b21108f06" providerId="ADAL" clId="{9944D3D7-10AC-4078-A6B8-6366F8B8464B}" dt="2024-09-18T20:50:21.130" v="2364" actId="6549"/>
        <pc:sldMkLst>
          <pc:docMk/>
          <pc:sldMk cId="1320011606" sldId="409"/>
        </pc:sldMkLst>
      </pc:sldChg>
      <pc:sldChg chg="del">
        <pc:chgData name="Hoiem, Derek W" userId="08a2a5d7-ecbe-4300-b3e9-ea7b21108f06" providerId="ADAL" clId="{9944D3D7-10AC-4078-A6B8-6366F8B8464B}" dt="2024-09-18T19:52:14.753" v="1429" actId="47"/>
        <pc:sldMkLst>
          <pc:docMk/>
          <pc:sldMk cId="388357296" sldId="410"/>
        </pc:sldMkLst>
      </pc:sldChg>
      <pc:sldChg chg="del">
        <pc:chgData name="Hoiem, Derek W" userId="08a2a5d7-ecbe-4300-b3e9-ea7b21108f06" providerId="ADAL" clId="{9944D3D7-10AC-4078-A6B8-6366F8B8464B}" dt="2024-09-18T19:54:01.271" v="1484" actId="47"/>
        <pc:sldMkLst>
          <pc:docMk/>
          <pc:sldMk cId="36936035" sldId="411"/>
        </pc:sldMkLst>
      </pc:sldChg>
      <pc:sldChg chg="modSp del mod">
        <pc:chgData name="Hoiem, Derek W" userId="08a2a5d7-ecbe-4300-b3e9-ea7b21108f06" providerId="ADAL" clId="{9944D3D7-10AC-4078-A6B8-6366F8B8464B}" dt="2024-09-18T20:05:01.229" v="2210" actId="47"/>
        <pc:sldMkLst>
          <pc:docMk/>
          <pc:sldMk cId="489653681" sldId="412"/>
        </pc:sldMkLst>
      </pc:sldChg>
      <pc:sldChg chg="del">
        <pc:chgData name="Hoiem, Derek W" userId="08a2a5d7-ecbe-4300-b3e9-ea7b21108f06" providerId="ADAL" clId="{9944D3D7-10AC-4078-A6B8-6366F8B8464B}" dt="2024-09-18T20:04:59.235" v="2209" actId="47"/>
        <pc:sldMkLst>
          <pc:docMk/>
          <pc:sldMk cId="1776885090" sldId="413"/>
        </pc:sldMkLst>
      </pc:sldChg>
      <pc:sldChg chg="mod ord modShow">
        <pc:chgData name="Hoiem, Derek W" userId="08a2a5d7-ecbe-4300-b3e9-ea7b21108f06" providerId="ADAL" clId="{9944D3D7-10AC-4078-A6B8-6366F8B8464B}" dt="2024-09-18T20:06:23.269" v="2216" actId="729"/>
        <pc:sldMkLst>
          <pc:docMk/>
          <pc:sldMk cId="643211166" sldId="414"/>
        </pc:sldMkLst>
      </pc:sldChg>
      <pc:sldChg chg="add del">
        <pc:chgData name="Hoiem, Derek W" userId="08a2a5d7-ecbe-4300-b3e9-ea7b21108f06" providerId="ADAL" clId="{9944D3D7-10AC-4078-A6B8-6366F8B8464B}" dt="2024-09-18T20:05:20.963" v="2213" actId="47"/>
        <pc:sldMkLst>
          <pc:docMk/>
          <pc:sldMk cId="3752271909" sldId="415"/>
        </pc:sldMkLst>
      </pc:sldChg>
      <pc:sldChg chg="delSp modSp add mod">
        <pc:chgData name="Hoiem, Derek W" userId="08a2a5d7-ecbe-4300-b3e9-ea7b21108f06" providerId="ADAL" clId="{9944D3D7-10AC-4078-A6B8-6366F8B8464B}" dt="2024-09-18T19:30:39.825" v="1053" actId="20577"/>
        <pc:sldMkLst>
          <pc:docMk/>
          <pc:sldMk cId="1130756084" sldId="417"/>
        </pc:sldMkLst>
      </pc:sldChg>
      <pc:sldChg chg="del">
        <pc:chgData name="Hoiem, Derek W" userId="08a2a5d7-ecbe-4300-b3e9-ea7b21108f06" providerId="ADAL" clId="{9944D3D7-10AC-4078-A6B8-6366F8B8464B}" dt="2024-09-18T19:20:56.180" v="904" actId="2696"/>
        <pc:sldMkLst>
          <pc:docMk/>
          <pc:sldMk cId="2144258656" sldId="417"/>
        </pc:sldMkLst>
      </pc:sldChg>
      <pc:sldChg chg="ord">
        <pc:chgData name="Hoiem, Derek W" userId="08a2a5d7-ecbe-4300-b3e9-ea7b21108f06" providerId="ADAL" clId="{9944D3D7-10AC-4078-A6B8-6366F8B8464B}" dt="2024-09-18T20:05:58.246" v="2215"/>
        <pc:sldMkLst>
          <pc:docMk/>
          <pc:sldMk cId="71059910" sldId="418"/>
        </pc:sldMkLst>
      </pc:sldChg>
      <pc:sldChg chg="mod modShow">
        <pc:chgData name="Hoiem, Derek W" userId="08a2a5d7-ecbe-4300-b3e9-ea7b21108f06" providerId="ADAL" clId="{9944D3D7-10AC-4078-A6B8-6366F8B8464B}" dt="2024-09-18T19:16:51.937" v="638" actId="729"/>
        <pc:sldMkLst>
          <pc:docMk/>
          <pc:sldMk cId="2939171989" sldId="419"/>
        </pc:sldMkLst>
      </pc:sldChg>
      <pc:sldChg chg="modSp">
        <pc:chgData name="Hoiem, Derek W" userId="08a2a5d7-ecbe-4300-b3e9-ea7b21108f06" providerId="ADAL" clId="{9944D3D7-10AC-4078-A6B8-6366F8B8464B}" dt="2024-09-18T20:43:13.508" v="2297" actId="14"/>
        <pc:sldMkLst>
          <pc:docMk/>
          <pc:sldMk cId="2167942663" sldId="420"/>
        </pc:sldMkLst>
      </pc:sldChg>
      <pc:sldChg chg="add del">
        <pc:chgData name="Hoiem, Derek W" userId="08a2a5d7-ecbe-4300-b3e9-ea7b21108f06" providerId="ADAL" clId="{9944D3D7-10AC-4078-A6B8-6366F8B8464B}" dt="2024-09-18T20:42:08.221" v="2294" actId="2696"/>
        <pc:sldMkLst>
          <pc:docMk/>
          <pc:sldMk cId="2842925786" sldId="422"/>
        </pc:sldMkLst>
      </pc:sldChg>
      <pc:sldChg chg="del">
        <pc:chgData name="Hoiem, Derek W" userId="08a2a5d7-ecbe-4300-b3e9-ea7b21108f06" providerId="ADAL" clId="{9944D3D7-10AC-4078-A6B8-6366F8B8464B}" dt="2024-09-18T20:32:06.833" v="2240" actId="47"/>
        <pc:sldMkLst>
          <pc:docMk/>
          <pc:sldMk cId="1418497289" sldId="423"/>
        </pc:sldMkLst>
      </pc:sldChg>
      <pc:sldChg chg="del">
        <pc:chgData name="Hoiem, Derek W" userId="08a2a5d7-ecbe-4300-b3e9-ea7b21108f06" providerId="ADAL" clId="{9944D3D7-10AC-4078-A6B8-6366F8B8464B}" dt="2024-09-18T20:32:05.593" v="2239" actId="47"/>
        <pc:sldMkLst>
          <pc:docMk/>
          <pc:sldMk cId="3084056382" sldId="424"/>
        </pc:sldMkLst>
      </pc:sldChg>
      <pc:sldChg chg="modSp mod">
        <pc:chgData name="Hoiem, Derek W" userId="08a2a5d7-ecbe-4300-b3e9-ea7b21108f06" providerId="ADAL" clId="{9944D3D7-10AC-4078-A6B8-6366F8B8464B}" dt="2024-09-18T20:49:59.547" v="2358" actId="20577"/>
        <pc:sldMkLst>
          <pc:docMk/>
          <pc:sldMk cId="4088518865" sldId="425"/>
        </pc:sldMkLst>
      </pc:sldChg>
      <pc:sldChg chg="modSp add mod modAnim">
        <pc:chgData name="Hoiem, Derek W" userId="08a2a5d7-ecbe-4300-b3e9-ea7b21108f06" providerId="ADAL" clId="{9944D3D7-10AC-4078-A6B8-6366F8B8464B}" dt="2024-09-18T20:40:31.781" v="2292"/>
        <pc:sldMkLst>
          <pc:docMk/>
          <pc:sldMk cId="3831944820" sldId="426"/>
        </pc:sldMkLst>
      </pc:sldChg>
      <pc:sldChg chg="addSp modSp new mod">
        <pc:chgData name="Hoiem, Derek W" userId="08a2a5d7-ecbe-4300-b3e9-ea7b21108f06" providerId="ADAL" clId="{9944D3D7-10AC-4078-A6B8-6366F8B8464B}" dt="2024-09-18T20:45:15.194" v="2314" actId="5793"/>
        <pc:sldMkLst>
          <pc:docMk/>
          <pc:sldMk cId="277944866" sldId="427"/>
        </pc:sldMkLst>
      </pc:sldChg>
      <pc:sldChg chg="delSp modSp add mod">
        <pc:chgData name="Hoiem, Derek W" userId="08a2a5d7-ecbe-4300-b3e9-ea7b21108f06" providerId="ADAL" clId="{9944D3D7-10AC-4078-A6B8-6366F8B8464B}" dt="2024-09-18T20:45:11.350" v="2313" actId="20577"/>
        <pc:sldMkLst>
          <pc:docMk/>
          <pc:sldMk cId="232007950" sldId="428"/>
        </pc:sldMkLst>
      </pc:sldChg>
      <pc:sldChg chg="modSp add mod">
        <pc:chgData name="Hoiem, Derek W" userId="08a2a5d7-ecbe-4300-b3e9-ea7b21108f06" providerId="ADAL" clId="{9944D3D7-10AC-4078-A6B8-6366F8B8464B}" dt="2024-09-18T20:46:43.223" v="2324"/>
        <pc:sldMkLst>
          <pc:docMk/>
          <pc:sldMk cId="2711252003" sldId="429"/>
        </pc:sldMkLst>
      </pc:sldChg>
      <pc:sldChg chg="add del">
        <pc:chgData name="Hoiem, Derek W" userId="08a2a5d7-ecbe-4300-b3e9-ea7b21108f06" providerId="ADAL" clId="{9944D3D7-10AC-4078-A6B8-6366F8B8464B}" dt="2024-09-18T19:16:48.115" v="637" actId="47"/>
        <pc:sldMkLst>
          <pc:docMk/>
          <pc:sldMk cId="597207685" sldId="430"/>
        </pc:sldMkLst>
      </pc:sldChg>
      <pc:sldChg chg="addSp modSp add mod">
        <pc:chgData name="Hoiem, Derek W" userId="08a2a5d7-ecbe-4300-b3e9-ea7b21108f06" providerId="ADAL" clId="{9944D3D7-10AC-4078-A6B8-6366F8B8464B}" dt="2024-09-18T20:49:30.311" v="2352" actId="403"/>
        <pc:sldMkLst>
          <pc:docMk/>
          <pc:sldMk cId="762883739" sldId="430"/>
        </pc:sldMkLst>
      </pc:sldChg>
      <pc:sldChg chg="delSp modSp add mod">
        <pc:chgData name="Hoiem, Derek W" userId="08a2a5d7-ecbe-4300-b3e9-ea7b21108f06" providerId="ADAL" clId="{9944D3D7-10AC-4078-A6B8-6366F8B8464B}" dt="2024-09-18T19:56:58.944" v="1535" actId="1076"/>
        <pc:sldMkLst>
          <pc:docMk/>
          <pc:sldMk cId="3298524694" sldId="431"/>
        </pc:sldMkLst>
      </pc:sldChg>
      <pc:sldChg chg="modSp new mod">
        <pc:chgData name="Hoiem, Derek W" userId="08a2a5d7-ecbe-4300-b3e9-ea7b21108f06" providerId="ADAL" clId="{9944D3D7-10AC-4078-A6B8-6366F8B8464B}" dt="2024-09-18T19:53:22.907" v="1483"/>
        <pc:sldMkLst>
          <pc:docMk/>
          <pc:sldMk cId="1703330239" sldId="432"/>
        </pc:sldMkLst>
      </pc:sldChg>
      <pc:sldChg chg="modSp new mod">
        <pc:chgData name="Hoiem, Derek W" userId="08a2a5d7-ecbe-4300-b3e9-ea7b21108f06" providerId="ADAL" clId="{9944D3D7-10AC-4078-A6B8-6366F8B8464B}" dt="2024-09-18T20:03:47.269" v="2092" actId="20577"/>
        <pc:sldMkLst>
          <pc:docMk/>
          <pc:sldMk cId="2196843185" sldId="433"/>
        </pc:sldMkLst>
      </pc:sldChg>
      <pc:sldChg chg="addSp modSp new mod">
        <pc:chgData name="Hoiem, Derek W" userId="08a2a5d7-ecbe-4300-b3e9-ea7b21108f06" providerId="ADAL" clId="{9944D3D7-10AC-4078-A6B8-6366F8B8464B}" dt="2024-09-18T20:35:56.312" v="2263"/>
        <pc:sldMkLst>
          <pc:docMk/>
          <pc:sldMk cId="3602103576" sldId="434"/>
        </pc:sldMkLst>
      </pc:sldChg>
      <pc:sldChg chg="addSp delSp modSp new mod">
        <pc:chgData name="Hoiem, Derek W" userId="08a2a5d7-ecbe-4300-b3e9-ea7b21108f06" providerId="ADAL" clId="{9944D3D7-10AC-4078-A6B8-6366F8B8464B}" dt="2024-09-18T20:36:34.682" v="2267" actId="6549"/>
        <pc:sldMkLst>
          <pc:docMk/>
          <pc:sldMk cId="2920833716" sldId="435"/>
        </pc:sldMkLst>
      </pc:sldChg>
      <pc:sldChg chg="add">
        <pc:chgData name="Hoiem, Derek W" userId="08a2a5d7-ecbe-4300-b3e9-ea7b21108f06" providerId="ADAL" clId="{9944D3D7-10AC-4078-A6B8-6366F8B8464B}" dt="2024-09-18T20:42:39.525" v="2295"/>
        <pc:sldMkLst>
          <pc:docMk/>
          <pc:sldMk cId="3963621814" sldId="4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tinyurl.com/AML441-L8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43.png"/><Relationship Id="rId4" Type="http://schemas.openxmlformats.org/officeDocument/2006/relationships/image" Target="../media/image3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tinyurl.com/AML441-L8r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hyperlink" Target="https://www.cs.cmu.edu/afs/cs.cmu.edu/user/hws/www/CVPR0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Naïve Bayes Classifier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Applied Machine Learning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422754" y="6298473"/>
            <a:ext cx="423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Dall-E: portrait of Thomas Bayes with a Dunce Cap on his head</a:t>
            </a:r>
          </a:p>
        </p:txBody>
      </p:sp>
      <p:pic>
        <p:nvPicPr>
          <p:cNvPr id="4" name="Picture 3" descr="A person wearing a cone hat&#10;&#10;Description automatically generated">
            <a:extLst>
              <a:ext uri="{FF2B5EF4-FFF2-40B4-BE49-F238E27FC236}">
                <a16:creationId xmlns:a16="http://schemas.microsoft.com/office/drawing/2014/main" id="{06BC19A4-C982-D633-3684-D2183447B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11" y="-297917"/>
            <a:ext cx="7431700" cy="74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13AD-D4D2-9F55-38A6-482B3CD1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converting counts to probabilities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D1A812-A288-94AC-6638-98BA4F318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16162"/>
              </p:ext>
            </p:extLst>
          </p:nvPr>
        </p:nvGraphicFramePr>
        <p:xfrm>
          <a:off x="2050776" y="2337280"/>
          <a:ext cx="2680998" cy="1565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3666">
                  <a:extLst>
                    <a:ext uri="{9D8B030D-6E8A-4147-A177-3AD203B41FA5}">
                      <a16:colId xmlns:a16="http://schemas.microsoft.com/office/drawing/2014/main" val="593867066"/>
                    </a:ext>
                  </a:extLst>
                </a:gridCol>
                <a:gridCol w="893666">
                  <a:extLst>
                    <a:ext uri="{9D8B030D-6E8A-4147-A177-3AD203B41FA5}">
                      <a16:colId xmlns:a16="http://schemas.microsoft.com/office/drawing/2014/main" val="3291726068"/>
                    </a:ext>
                  </a:extLst>
                </a:gridCol>
                <a:gridCol w="893666">
                  <a:extLst>
                    <a:ext uri="{9D8B030D-6E8A-4147-A177-3AD203B41FA5}">
                      <a16:colId xmlns:a16="http://schemas.microsoft.com/office/drawing/2014/main" val="3293761407"/>
                    </a:ext>
                  </a:extLst>
                </a:gridCol>
              </a:tblGrid>
              <a:tr h="52182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34294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Cat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06714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Dog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858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572DB7-5B01-CF75-DD84-1D96C6F26F27}"/>
              </a:ext>
            </a:extLst>
          </p:cNvPr>
          <p:cNvSpPr txBox="1"/>
          <p:nvPr/>
        </p:nvSpPr>
        <p:spPr>
          <a:xfrm>
            <a:off x="2667000" y="1840468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Larger than 10 </a:t>
            </a:r>
            <a:r>
              <a:rPr lang="en-US" sz="2400" dirty="0" err="1"/>
              <a:t>lbs</a:t>
            </a:r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5BF98-DFCA-207C-CA02-0D40CD492B05}"/>
                  </a:ext>
                </a:extLst>
              </p:cNvPr>
              <p:cNvSpPr txBox="1"/>
              <p:nvPr/>
            </p:nvSpPr>
            <p:spPr>
              <a:xfrm>
                <a:off x="6400800" y="2222090"/>
                <a:ext cx="4001608" cy="3447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𝐶𝑎𝑡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5BF98-DFCA-207C-CA02-0D40CD492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22090"/>
                <a:ext cx="4001608" cy="34470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8E9E4D-3151-E83A-7E4E-80E58EDA20D9}"/>
                  </a:ext>
                </a:extLst>
              </p:cNvPr>
              <p:cNvSpPr txBox="1"/>
              <p:nvPr/>
            </p:nvSpPr>
            <p:spPr>
              <a:xfrm>
                <a:off x="1707063" y="2768518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8E9E4D-3151-E83A-7E4E-80E58EDA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63" y="2768518"/>
                <a:ext cx="261738" cy="369332"/>
              </a:xfrm>
              <a:prstGeom prst="rect">
                <a:avLst/>
              </a:prstGeom>
              <a:blipFill>
                <a:blip r:embed="rId3"/>
                <a:stretch>
                  <a:fillRect l="-25581" r="-23256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18E1B-D85C-560B-026C-B4F53BBB6730}"/>
                  </a:ext>
                </a:extLst>
              </p:cNvPr>
              <p:cNvSpPr txBox="1"/>
              <p:nvPr/>
            </p:nvSpPr>
            <p:spPr>
              <a:xfrm>
                <a:off x="2434359" y="1865783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18E1B-D85C-560B-026C-B4F53BBB6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59" y="1865783"/>
                <a:ext cx="257763" cy="369332"/>
              </a:xfrm>
              <a:prstGeom prst="rect">
                <a:avLst/>
              </a:prstGeom>
              <a:blipFill>
                <a:blip r:embed="rId4"/>
                <a:stretch>
                  <a:fillRect l="-27907" t="-22951" r="-69767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1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13AD-D4D2-9F55-38A6-482B3CD1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D1A812-A288-94AC-6638-98BA4F3189AB}"/>
              </a:ext>
            </a:extLst>
          </p:cNvPr>
          <p:cNvGraphicFramePr>
            <a:graphicFrameLocks noGrp="1"/>
          </p:cNvGraphicFramePr>
          <p:nvPr/>
        </p:nvGraphicFramePr>
        <p:xfrm>
          <a:off x="2050776" y="2337280"/>
          <a:ext cx="2680998" cy="1565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3666">
                  <a:extLst>
                    <a:ext uri="{9D8B030D-6E8A-4147-A177-3AD203B41FA5}">
                      <a16:colId xmlns:a16="http://schemas.microsoft.com/office/drawing/2014/main" val="593867066"/>
                    </a:ext>
                  </a:extLst>
                </a:gridCol>
                <a:gridCol w="893666">
                  <a:extLst>
                    <a:ext uri="{9D8B030D-6E8A-4147-A177-3AD203B41FA5}">
                      <a16:colId xmlns:a16="http://schemas.microsoft.com/office/drawing/2014/main" val="3291726068"/>
                    </a:ext>
                  </a:extLst>
                </a:gridCol>
                <a:gridCol w="893666">
                  <a:extLst>
                    <a:ext uri="{9D8B030D-6E8A-4147-A177-3AD203B41FA5}">
                      <a16:colId xmlns:a16="http://schemas.microsoft.com/office/drawing/2014/main" val="3293761407"/>
                    </a:ext>
                  </a:extLst>
                </a:gridCol>
              </a:tblGrid>
              <a:tr h="52182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34294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Cat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06714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Dog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858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572DB7-5B01-CF75-DD84-1D96C6F26F27}"/>
              </a:ext>
            </a:extLst>
          </p:cNvPr>
          <p:cNvSpPr txBox="1"/>
          <p:nvPr/>
        </p:nvSpPr>
        <p:spPr>
          <a:xfrm>
            <a:off x="2667000" y="1840468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Larger than 10 </a:t>
            </a:r>
            <a:r>
              <a:rPr lang="en-US" sz="2400" dirty="0" err="1"/>
              <a:t>lbs</a:t>
            </a:r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5BF98-DFCA-207C-CA02-0D40CD492B05}"/>
                  </a:ext>
                </a:extLst>
              </p:cNvPr>
              <p:cNvSpPr txBox="1"/>
              <p:nvPr/>
            </p:nvSpPr>
            <p:spPr>
              <a:xfrm>
                <a:off x="6400800" y="2222090"/>
                <a:ext cx="5114221" cy="3447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40 / 85</m:t>
                      </m:r>
                    </m:oMath>
                  </m:oMathPara>
                </a14:m>
                <a:endParaRPr lang="en-US" sz="3200" b="0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=15/20 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=15/40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5BF98-DFCA-207C-CA02-0D40CD492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22090"/>
                <a:ext cx="5114221" cy="34470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8E9E4D-3151-E83A-7E4E-80E58EDA20D9}"/>
                  </a:ext>
                </a:extLst>
              </p:cNvPr>
              <p:cNvSpPr txBox="1"/>
              <p:nvPr/>
            </p:nvSpPr>
            <p:spPr>
              <a:xfrm>
                <a:off x="1707063" y="2768518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8E9E4D-3151-E83A-7E4E-80E58EDA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63" y="2768518"/>
                <a:ext cx="261738" cy="369332"/>
              </a:xfrm>
              <a:prstGeom prst="rect">
                <a:avLst/>
              </a:prstGeom>
              <a:blipFill>
                <a:blip r:embed="rId3"/>
                <a:stretch>
                  <a:fillRect l="-25581" r="-23256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18E1B-D85C-560B-026C-B4F53BBB6730}"/>
                  </a:ext>
                </a:extLst>
              </p:cNvPr>
              <p:cNvSpPr txBox="1"/>
              <p:nvPr/>
            </p:nvSpPr>
            <p:spPr>
              <a:xfrm>
                <a:off x="2434359" y="1865783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18E1B-D85C-560B-026C-B4F53BBB6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59" y="1865783"/>
                <a:ext cx="257763" cy="369332"/>
              </a:xfrm>
              <a:prstGeom prst="rect">
                <a:avLst/>
              </a:prstGeom>
              <a:blipFill>
                <a:blip r:embed="rId4"/>
                <a:stretch>
                  <a:fillRect l="-27907" t="-22951" r="-69767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9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3A34-C9FE-18A9-D1CD-035E6A7F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B7B336-7CA9-E9F7-D85E-532760AF22ED}"/>
                  </a:ext>
                </a:extLst>
              </p:cNvPr>
              <p:cNvSpPr txBox="1"/>
              <p:nvPr/>
            </p:nvSpPr>
            <p:spPr>
              <a:xfrm>
                <a:off x="4159512" y="2936849"/>
                <a:ext cx="32419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B7B336-7CA9-E9F7-D85E-532760AF2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12" y="2936849"/>
                <a:ext cx="324191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5EB6D2-64B5-2C87-8D7A-9C13688A9066}"/>
                  </a:ext>
                </a:extLst>
              </p:cNvPr>
              <p:cNvSpPr txBox="1"/>
              <p:nvPr/>
            </p:nvSpPr>
            <p:spPr>
              <a:xfrm>
                <a:off x="4235712" y="3701307"/>
                <a:ext cx="54054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5EB6D2-64B5-2C87-8D7A-9C13688A9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712" y="3701307"/>
                <a:ext cx="5405454" cy="430887"/>
              </a:xfrm>
              <a:prstGeom prst="rect">
                <a:avLst/>
              </a:prstGeom>
              <a:blipFill>
                <a:blip r:embed="rId3"/>
                <a:stretch>
                  <a:fillRect t="-25352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5F3F7AC-47FE-B000-6C17-7E9F5A01B0DF}"/>
              </a:ext>
            </a:extLst>
          </p:cNvPr>
          <p:cNvSpPr txBox="1"/>
          <p:nvPr/>
        </p:nvSpPr>
        <p:spPr>
          <a:xfrm>
            <a:off x="848888" y="1672887"/>
            <a:ext cx="5841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is independent of B if (and only if)</a:t>
            </a:r>
          </a:p>
        </p:txBody>
      </p:sp>
    </p:spTree>
    <p:extLst>
      <p:ext uri="{BB962C8B-B14F-4D97-AF65-F5344CB8AC3E}">
        <p14:creationId xmlns:p14="http://schemas.microsoft.com/office/powerpoint/2010/main" val="264914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12FA-0226-92D4-B7B4-41BD5173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if you have 100 variables?  How can you count all combinations?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EBF04-269B-7E3C-9F40-FF9233DD1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Fully modeling dependencies between many variables (more than 3 or 4) is challenging and requires a lot of data</a:t>
            </a:r>
          </a:p>
        </p:txBody>
      </p:sp>
    </p:spTree>
    <p:extLst>
      <p:ext uri="{BB962C8B-B14F-4D97-AF65-F5344CB8AC3E}">
        <p14:creationId xmlns:p14="http://schemas.microsoft.com/office/powerpoint/2010/main" val="243327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DF00-ADCF-B037-C6B0-D9F06772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33400"/>
            <a:ext cx="10972800" cy="914400"/>
          </a:xfrm>
        </p:spPr>
        <p:txBody>
          <a:bodyPr>
            <a:normAutofit/>
          </a:bodyPr>
          <a:lstStyle/>
          <a:p>
            <a:r>
              <a:rPr lang="en-US" sz="3200" b="1" dirty="0"/>
              <a:t>Probabilistic model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BE1313-6A8C-B1D4-5BD7-835ED4412F39}"/>
                  </a:ext>
                </a:extLst>
              </p:cNvPr>
              <p:cNvSpPr txBox="1"/>
              <p:nvPr/>
            </p:nvSpPr>
            <p:spPr>
              <a:xfrm>
                <a:off x="3505200" y="1931300"/>
                <a:ext cx="3886200" cy="785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BE1313-6A8C-B1D4-5BD7-835ED441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931300"/>
                <a:ext cx="3886200" cy="785600"/>
              </a:xfrm>
              <a:prstGeom prst="rect">
                <a:avLst/>
              </a:prstGeom>
              <a:blipFill>
                <a:blip r:embed="rId2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FDAD19C-4151-710E-E556-756EE3E78CBD}"/>
              </a:ext>
            </a:extLst>
          </p:cNvPr>
          <p:cNvSpPr txBox="1">
            <a:spLocks/>
          </p:cNvSpPr>
          <p:nvPr/>
        </p:nvSpPr>
        <p:spPr bwMode="auto">
          <a:xfrm>
            <a:off x="3962400" y="32004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Or equivalently…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C350D-C9D7-655A-A67C-E03C91FD5B16}"/>
                  </a:ext>
                </a:extLst>
              </p:cNvPr>
              <p:cNvSpPr txBox="1"/>
              <p:nvPr/>
            </p:nvSpPr>
            <p:spPr>
              <a:xfrm>
                <a:off x="190500" y="4753401"/>
                <a:ext cx="11849100" cy="1928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b="0" dirty="0"/>
              </a:p>
              <a:p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C350D-C9D7-655A-A67C-E03C91FD5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4753401"/>
                <a:ext cx="11849100" cy="1928798"/>
              </a:xfrm>
              <a:prstGeom prst="rect">
                <a:avLst/>
              </a:prstGeom>
              <a:blipFill>
                <a:blip r:embed="rId3"/>
                <a:stretch>
                  <a:fillRect b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92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4E0E-FA03-E71C-5A30-57ED1618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46787-D718-0BB3-A01D-7628A98E4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ith</a:t>
                </a:r>
                <a:r>
                  <a:rPr lang="en-US" dirty="0"/>
                  <a:t> feature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indicates the feature index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nth feature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indicates the sample index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nth label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ith</a:t>
                </a:r>
                <a:r>
                  <a:rPr lang="en-US" dirty="0"/>
                  <a:t> feature of the nth sample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returns 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; 0 otherwise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indicates a feature value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an indicator function, mapping from true/false to 1/0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46787-D718-0BB3-A01D-7628A98E4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25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94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BF54-C63C-2993-F7FC-1BB4DA38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0C465-BC3D-01FC-7064-6FCC0818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1700"/>
            <a:ext cx="109728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you want to classify whether a text message is spam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10CA6-93B4-DCAD-C9E0-D2A1849E3E0A}"/>
              </a:ext>
            </a:extLst>
          </p:cNvPr>
          <p:cNvSpPr txBox="1"/>
          <p:nvPr/>
        </p:nvSpPr>
        <p:spPr>
          <a:xfrm>
            <a:off x="1066800" y="1841500"/>
            <a:ext cx="100584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US" b="0" i="0" dirty="0">
                <a:effectLst/>
                <a:latin typeface="inherit"/>
              </a:rPr>
              <a:t>ham</a:t>
            </a:r>
          </a:p>
          <a:p>
            <a:pPr algn="l" fontAlgn="t"/>
            <a:r>
              <a:rPr lang="en-US" b="0" i="0" dirty="0">
                <a:effectLst/>
                <a:latin typeface="inherit"/>
              </a:rPr>
              <a:t>Go until </a:t>
            </a:r>
            <a:r>
              <a:rPr lang="en-US" b="0" i="0" dirty="0" err="1">
                <a:effectLst/>
                <a:latin typeface="inherit"/>
              </a:rPr>
              <a:t>jurong</a:t>
            </a:r>
            <a:r>
              <a:rPr lang="en-US" b="0" i="0" dirty="0">
                <a:effectLst/>
                <a:latin typeface="inherit"/>
              </a:rPr>
              <a:t> point, crazy.. Available only in </a:t>
            </a:r>
            <a:r>
              <a:rPr lang="en-US" b="0" i="0" dirty="0" err="1">
                <a:effectLst/>
                <a:latin typeface="inherit"/>
              </a:rPr>
              <a:t>bugis</a:t>
            </a:r>
            <a:r>
              <a:rPr lang="en-US" b="0" i="0" dirty="0">
                <a:effectLst/>
                <a:latin typeface="inherit"/>
              </a:rPr>
              <a:t> n great world la e buffet... Cine there got a...</a:t>
            </a:r>
          </a:p>
          <a:p>
            <a:pPr algn="l" fontAlgn="t"/>
            <a:endParaRPr lang="en-US" b="0" i="0" dirty="0">
              <a:effectLst/>
              <a:latin typeface="inherit"/>
            </a:endParaRPr>
          </a:p>
          <a:p>
            <a:pPr algn="l" fontAlgn="t"/>
            <a:r>
              <a:rPr lang="en-US" b="0" i="0" dirty="0">
                <a:effectLst/>
                <a:latin typeface="inherit"/>
              </a:rPr>
              <a:t>ham</a:t>
            </a:r>
          </a:p>
          <a:p>
            <a:pPr algn="l" fontAlgn="t"/>
            <a:r>
              <a:rPr lang="en-US" b="0" i="0" dirty="0">
                <a:effectLst/>
                <a:latin typeface="inherit"/>
              </a:rPr>
              <a:t>Ok lar... Joking </a:t>
            </a:r>
            <a:r>
              <a:rPr lang="en-US" b="0" i="0" dirty="0" err="1">
                <a:effectLst/>
                <a:latin typeface="inherit"/>
              </a:rPr>
              <a:t>wif</a:t>
            </a:r>
            <a:r>
              <a:rPr lang="en-US" b="0" i="0" dirty="0">
                <a:effectLst/>
                <a:latin typeface="inherit"/>
              </a:rPr>
              <a:t> u oni...</a:t>
            </a:r>
          </a:p>
          <a:p>
            <a:pPr algn="l" fontAlgn="t"/>
            <a:endParaRPr lang="en-US" b="0" i="0" dirty="0">
              <a:effectLst/>
              <a:latin typeface="inherit"/>
            </a:endParaRPr>
          </a:p>
          <a:p>
            <a:pPr algn="l" fontAlgn="t"/>
            <a:r>
              <a:rPr lang="en-US" b="0" i="0" dirty="0">
                <a:effectLst/>
                <a:latin typeface="inherit"/>
              </a:rPr>
              <a:t>spam</a:t>
            </a:r>
          </a:p>
          <a:p>
            <a:pPr algn="l" fontAlgn="t"/>
            <a:r>
              <a:rPr lang="en-US" b="0" i="0" dirty="0">
                <a:effectLst/>
                <a:latin typeface="inherit"/>
              </a:rPr>
              <a:t>Free entry in 2 a </a:t>
            </a:r>
            <a:r>
              <a:rPr lang="en-US" b="0" i="0" dirty="0" err="1">
                <a:effectLst/>
                <a:latin typeface="inherit"/>
              </a:rPr>
              <a:t>wkly</a:t>
            </a:r>
            <a:r>
              <a:rPr lang="en-US" b="0" i="0" dirty="0">
                <a:effectLst/>
                <a:latin typeface="inherit"/>
              </a:rPr>
              <a:t> comp to win FA Cup final </a:t>
            </a:r>
            <a:r>
              <a:rPr lang="en-US" b="0" i="0" dirty="0" err="1">
                <a:effectLst/>
                <a:latin typeface="inherit"/>
              </a:rPr>
              <a:t>tkts</a:t>
            </a:r>
            <a:r>
              <a:rPr lang="en-US" b="0" i="0" dirty="0">
                <a:effectLst/>
                <a:latin typeface="inherit"/>
              </a:rPr>
              <a:t> 21st May 2005. Text FA to 87121 to receive </a:t>
            </a:r>
            <a:r>
              <a:rPr lang="en-US" b="0" i="0" dirty="0" err="1">
                <a:effectLst/>
                <a:latin typeface="inherit"/>
              </a:rPr>
              <a:t>entr</a:t>
            </a:r>
            <a:r>
              <a:rPr lang="en-US" b="0" i="0" dirty="0">
                <a:effectLst/>
                <a:latin typeface="inherit"/>
              </a:rPr>
              <a:t>...</a:t>
            </a:r>
          </a:p>
          <a:p>
            <a:pPr algn="l" fontAlgn="t"/>
            <a:endParaRPr lang="en-US" b="0" i="0" dirty="0">
              <a:effectLst/>
              <a:latin typeface="inherit"/>
            </a:endParaRPr>
          </a:p>
          <a:p>
            <a:pPr algn="l" fontAlgn="t"/>
            <a:r>
              <a:rPr lang="en-US" b="0" i="0" dirty="0">
                <a:effectLst/>
                <a:latin typeface="inherit"/>
              </a:rPr>
              <a:t>ham</a:t>
            </a:r>
          </a:p>
          <a:p>
            <a:pPr algn="l" fontAlgn="t"/>
            <a:r>
              <a:rPr lang="en-US" b="0" i="0" dirty="0">
                <a:effectLst/>
                <a:latin typeface="inherit"/>
              </a:rPr>
              <a:t>U dun say so early hor... U c already then say...</a:t>
            </a:r>
          </a:p>
          <a:p>
            <a:pPr algn="l" fontAlgn="t"/>
            <a:endParaRPr lang="en-US" b="0" i="0" dirty="0">
              <a:effectLst/>
              <a:latin typeface="inherit"/>
            </a:endParaRPr>
          </a:p>
          <a:p>
            <a:pPr algn="l" fontAlgn="t"/>
            <a:r>
              <a:rPr lang="en-US" b="0" i="0" dirty="0">
                <a:effectLst/>
                <a:latin typeface="inherit"/>
              </a:rPr>
              <a:t>ham</a:t>
            </a:r>
          </a:p>
          <a:p>
            <a:pPr algn="l" fontAlgn="t"/>
            <a:r>
              <a:rPr lang="en-US" b="0" i="0" dirty="0">
                <a:effectLst/>
                <a:latin typeface="inherit"/>
              </a:rPr>
              <a:t>Nah I don't think he goes to </a:t>
            </a:r>
            <a:r>
              <a:rPr lang="en-US" b="0" i="0" dirty="0" err="1">
                <a:effectLst/>
                <a:latin typeface="inherit"/>
              </a:rPr>
              <a:t>usf</a:t>
            </a:r>
            <a:r>
              <a:rPr lang="en-US" b="0" i="0" dirty="0">
                <a:effectLst/>
                <a:latin typeface="inherit"/>
              </a:rPr>
              <a:t>, he lives around here though</a:t>
            </a:r>
          </a:p>
          <a:p>
            <a:pPr algn="l" fontAlgn="t"/>
            <a:endParaRPr lang="en-US" b="0" i="0" dirty="0">
              <a:effectLst/>
              <a:latin typeface="inherit"/>
            </a:endParaRPr>
          </a:p>
          <a:p>
            <a:pPr algn="l" fontAlgn="t"/>
            <a:r>
              <a:rPr lang="en-US" b="0" i="0" dirty="0">
                <a:effectLst/>
                <a:latin typeface="inherit"/>
              </a:rPr>
              <a:t>spam</a:t>
            </a:r>
          </a:p>
          <a:p>
            <a:pPr algn="l" fontAlgn="t"/>
            <a:r>
              <a:rPr lang="en-US" b="0" i="0" dirty="0" err="1">
                <a:effectLst/>
                <a:latin typeface="inherit"/>
              </a:rPr>
              <a:t>FreeMsg</a:t>
            </a:r>
            <a:r>
              <a:rPr lang="en-US" b="0" i="0" dirty="0">
                <a:effectLst/>
                <a:latin typeface="inherit"/>
              </a:rPr>
              <a:t> Hey there darling it's been 3 week's now and no word back! I'd like some fun you up for it s...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0828B-88B1-91D8-D56D-5A19C05F1A35}"/>
              </a:ext>
            </a:extLst>
          </p:cNvPr>
          <p:cNvSpPr txBox="1"/>
          <p:nvPr/>
        </p:nvSpPr>
        <p:spPr>
          <a:xfrm>
            <a:off x="6705600" y="1190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https://www.kaggle.com/datasets/uciml/sms-spam-collection-dataset</a:t>
            </a:r>
          </a:p>
        </p:txBody>
      </p:sp>
    </p:spTree>
    <p:extLst>
      <p:ext uri="{BB962C8B-B14F-4D97-AF65-F5344CB8AC3E}">
        <p14:creationId xmlns:p14="http://schemas.microsoft.com/office/powerpoint/2010/main" val="27794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BF54-C63C-2993-F7FC-1BB4DA38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0C465-BC3D-01FC-7064-6FCC0818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1700"/>
            <a:ext cx="10972800" cy="513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Suppose you want to classify whether a text message is spam or not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P(“</a:t>
            </a:r>
            <a:r>
              <a:rPr lang="en-US" b="0" i="0" dirty="0">
                <a:effectLst/>
                <a:latin typeface="inherit"/>
              </a:rPr>
              <a:t>Ok lar... Joking </a:t>
            </a:r>
            <a:r>
              <a:rPr lang="en-US" b="0" i="0" dirty="0" err="1">
                <a:effectLst/>
                <a:latin typeface="inherit"/>
              </a:rPr>
              <a:t>wif</a:t>
            </a:r>
            <a:r>
              <a:rPr lang="en-US" b="0" i="0" dirty="0">
                <a:effectLst/>
                <a:latin typeface="inherit"/>
              </a:rPr>
              <a:t> u oni...”) probably is 0 in the training set because you might not get exactly the same message twice</a:t>
            </a:r>
          </a:p>
          <a:p>
            <a:pPr marL="0" indent="0">
              <a:buNone/>
            </a:pPr>
            <a:endParaRPr lang="en-US" dirty="0">
              <a:latin typeface="inherit"/>
            </a:endParaRPr>
          </a:p>
          <a:p>
            <a:pPr marL="0" indent="0">
              <a:buNone/>
            </a:pPr>
            <a:r>
              <a:rPr lang="en-US" dirty="0">
                <a:latin typeface="inherit"/>
              </a:rPr>
              <a:t>How to model?</a:t>
            </a:r>
            <a:endParaRPr lang="en-US" b="0" i="0" dirty="0">
              <a:effectLst/>
              <a:latin typeface="inheri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0828B-88B1-91D8-D56D-5A19C05F1A35}"/>
              </a:ext>
            </a:extLst>
          </p:cNvPr>
          <p:cNvSpPr txBox="1"/>
          <p:nvPr/>
        </p:nvSpPr>
        <p:spPr>
          <a:xfrm>
            <a:off x="6705600" y="1190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https://www.kaggle.com/datasets/uciml/sms-spam-collection-dataset</a:t>
            </a:r>
          </a:p>
        </p:txBody>
      </p:sp>
    </p:spTree>
    <p:extLst>
      <p:ext uri="{BB962C8B-B14F-4D97-AF65-F5344CB8AC3E}">
        <p14:creationId xmlns:p14="http://schemas.microsoft.com/office/powerpoint/2010/main" val="23200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286C-EDC3-7458-0B7F-06BF1388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731546-537A-BF53-8802-AE8C78F72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Assume features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..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 given the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731546-537A-BF53-8802-AE8C78F72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09F50-3E81-E54E-092F-B3F6369D78CF}"/>
                  </a:ext>
                </a:extLst>
              </p:cNvPr>
              <p:cNvSpPr txBox="1"/>
              <p:nvPr/>
            </p:nvSpPr>
            <p:spPr>
              <a:xfrm>
                <a:off x="2362200" y="1676400"/>
                <a:ext cx="609600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09F50-3E81-E54E-092F-B3F6369D7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76400"/>
                <a:ext cx="6096000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924B8-F055-BAE2-156C-F811A6F66E64}"/>
                  </a:ext>
                </a:extLst>
              </p:cNvPr>
              <p:cNvSpPr txBox="1"/>
              <p:nvPr/>
            </p:nvSpPr>
            <p:spPr>
              <a:xfrm>
                <a:off x="3581400" y="4285393"/>
                <a:ext cx="5229380" cy="2161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924B8-F055-BAE2-156C-F811A6F66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285393"/>
                <a:ext cx="5229380" cy="21617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922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BF54-C63C-2993-F7FC-1BB4DA38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D0C465-BC3D-01FC-7064-6FCC0818C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01700"/>
                <a:ext cx="10972800" cy="5135563"/>
              </a:xfrm>
            </p:spPr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𝑠𝑝𝑎𝑚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h𝑎𝑚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𝑤𝑜𝑟𝑑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𝑠𝑝𝑎𝑚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𝑤𝑜𝑟𝑑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h𝑎𝑚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𝑂𝑘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𝑙𝑎𝑟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…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𝐽𝑜𝑘𝑖𝑛𝑔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𝑤𝑖𝑓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𝑜𝑛𝑖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…”,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𝑂𝑘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” |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𝑙𝑎𝑟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”|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𝑜𝑛𝑖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”|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inherit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𝑂𝑘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𝑙𝑎𝑟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…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𝐽𝑜𝑘𝑖𝑛𝑔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𝑤𝑖𝑓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𝑜𝑛𝑖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…”,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h𝑎𝑚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h𝑎𝑚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𝑂𝑘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” |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h𝑎𝑚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𝑙𝑎𝑟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”|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h𝑎𝑚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𝑜𝑛𝑖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”|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h𝑎𝑚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inherit"/>
                </a:endParaRPr>
              </a:p>
              <a:p>
                <a:pPr marL="0" indent="0">
                  <a:buNone/>
                </a:pPr>
                <a:endParaRPr lang="en-US" dirty="0">
                  <a:latin typeface="inherit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inherit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𝑚𝑒𝑠𝑠𝑎𝑔𝑒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𝑠𝑝𝑎𝑚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𝑚𝑒𝑠𝑠𝑎𝑔𝑒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h𝑎𝑚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inherit"/>
                  </a:rPr>
                  <a:t>, it’s more likely spam.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D0C465-BC3D-01FC-7064-6FCC0818C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01700"/>
                <a:ext cx="10972800" cy="5135563"/>
              </a:xfrm>
              <a:blipFill>
                <a:blip r:embed="rId2"/>
                <a:stretch>
                  <a:fillRect l="-1333" t="-1544" b="-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7B0828B-88B1-91D8-D56D-5A19C05F1A35}"/>
              </a:ext>
            </a:extLst>
          </p:cNvPr>
          <p:cNvSpPr txBox="1"/>
          <p:nvPr/>
        </p:nvSpPr>
        <p:spPr>
          <a:xfrm>
            <a:off x="6705600" y="1190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https://www.kaggle.com/datasets/uciml/sms-spam-collection-dataset</a:t>
            </a:r>
          </a:p>
        </p:txBody>
      </p:sp>
    </p:spTree>
    <p:extLst>
      <p:ext uri="{BB962C8B-B14F-4D97-AF65-F5344CB8AC3E}">
        <p14:creationId xmlns:p14="http://schemas.microsoft.com/office/powerpoint/2010/main" val="271125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F94B-F205-FA2A-3AA0-7A7EF876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approaches we’ve seen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36D5-C957-18F9-66B1-411F0583E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Nearest neighbor is widely used</a:t>
            </a:r>
          </a:p>
          <a:p>
            <a:pPr lvl="1"/>
            <a:r>
              <a:rPr lang="en-US" dirty="0"/>
              <a:t>Super-powers: can instantly learn new classes and predict from one or many examples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Logistic Regression is widely used</a:t>
            </a:r>
          </a:p>
          <a:p>
            <a:pPr lvl="1"/>
            <a:r>
              <a:rPr lang="en-US" dirty="0"/>
              <a:t>Super-powers: Effective prediction from high-dimensional features</a:t>
            </a:r>
          </a:p>
          <a:p>
            <a:endParaRPr lang="en-US" dirty="0"/>
          </a:p>
          <a:p>
            <a:r>
              <a:rPr lang="en-US" dirty="0"/>
              <a:t>Linear Regression is widely used</a:t>
            </a:r>
          </a:p>
          <a:p>
            <a:pPr lvl="1"/>
            <a:r>
              <a:rPr lang="en-US" dirty="0"/>
              <a:t>Super-powers: Can extrapolate, explain relationships, and predict continuous values from many variables</a:t>
            </a:r>
          </a:p>
          <a:p>
            <a:endParaRPr lang="en-US" dirty="0"/>
          </a:p>
          <a:p>
            <a:r>
              <a:rPr lang="en-US" dirty="0"/>
              <a:t>Almost all algorithms involve nearest neighbor, logistic regression, or linear regression</a:t>
            </a:r>
          </a:p>
          <a:p>
            <a:pPr lvl="1"/>
            <a:r>
              <a:rPr lang="en-US" dirty="0"/>
              <a:t>The main learning challenge is typically </a:t>
            </a:r>
            <a:r>
              <a:rPr lang="en-US" b="1" dirty="0"/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9970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F8FA-2802-6F3E-B30A-CF29C9C2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18CD1-94CE-31B1-79F3-9A776DD671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49530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Digit classification: choose the label that maximizes the product of likelihoods of each pixel intensity</a:t>
                </a:r>
              </a:p>
              <a:p>
                <a:endParaRPr lang="en-US" dirty="0"/>
              </a:p>
              <a:p>
                <a:r>
                  <a:rPr lang="en-US" dirty="0"/>
                  <a:t>Temperature prediction: each feature predicts y with some offset and variance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𝑥𝑖</m:t>
                    </m:r>
                  </m:oMath>
                </a14:m>
                <a:r>
                  <a:rPr lang="en-US" dirty="0"/>
                  <a:t> is univariate Gaussian)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18CD1-94CE-31B1-79F3-9A776DD67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4953000" cy="5867400"/>
              </a:xfrm>
              <a:blipFill>
                <a:blip r:embed="rId2"/>
                <a:stretch>
                  <a:fillRect l="-2829" t="-1351" r="-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A4C80080-32AC-8BFA-7A33-B860C6D8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5943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2B29B3-2973-23C7-46D8-B3C4ACA6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4439119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7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4743-F4A5-C985-EE1C-A69ECEF5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398B9-0428-A155-5EB7-892AB76742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Training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Estimate parameters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Estimate parameters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398B9-0428-A155-5EB7-892AB76742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987BD-26A0-DECA-F540-80799E62B24F}"/>
                  </a:ext>
                </a:extLst>
              </p:cNvPr>
              <p:cNvSpPr txBox="1"/>
              <p:nvPr/>
            </p:nvSpPr>
            <p:spPr>
              <a:xfrm>
                <a:off x="6019800" y="2934730"/>
                <a:ext cx="6093912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987BD-26A0-DECA-F540-80799E62B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934730"/>
                <a:ext cx="6093912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0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4743-F4A5-C985-EE1C-A69ECEF5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398B9-0428-A155-5EB7-892AB76742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791200" cy="51355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Training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Estimate parameters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Estimate parameters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generally,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get vanishingly small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contains many features, so instead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spam detection, the spam score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h𝑎𝑚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398B9-0428-A155-5EB7-892AB76742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791200" cy="5135563"/>
              </a:xfrm>
              <a:blipFill>
                <a:blip r:embed="rId2"/>
                <a:stretch>
                  <a:fillRect l="-1684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987BD-26A0-DECA-F540-80799E62B24F}"/>
                  </a:ext>
                </a:extLst>
              </p:cNvPr>
              <p:cNvSpPr txBox="1"/>
              <p:nvPr/>
            </p:nvSpPr>
            <p:spPr>
              <a:xfrm>
                <a:off x="5943600" y="2440460"/>
                <a:ext cx="6093912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987BD-26A0-DECA-F540-80799E62B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440460"/>
                <a:ext cx="6093912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7D8F62-75D0-D207-29FD-A32453D37839}"/>
                  </a:ext>
                </a:extLst>
              </p:cNvPr>
              <p:cNvSpPr txBox="1"/>
              <p:nvPr/>
            </p:nvSpPr>
            <p:spPr>
              <a:xfrm>
                <a:off x="6096000" y="3558381"/>
                <a:ext cx="609600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7D8F62-75D0-D207-29FD-A32453D37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558381"/>
                <a:ext cx="6096000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883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3B58EA-AA28-6D02-4ADD-1B97ACDD03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from data?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3B58EA-AA28-6D02-4ADD-1B97ACDD0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4FC98-1FC7-A652-E491-8C978F59E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MLE (maximum likelihood estimation): Choose the parameter that maximizes the likelihood of the data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MAP (maximum a priori): Choose the parameter that maximizes the data likelihood and its own prior</a:t>
            </a:r>
          </a:p>
        </p:txBody>
      </p:sp>
    </p:spTree>
    <p:extLst>
      <p:ext uri="{BB962C8B-B14F-4D97-AF65-F5344CB8AC3E}">
        <p14:creationId xmlns:p14="http://schemas.microsoft.com/office/powerpoint/2010/main" val="4088518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D77C-482E-0ACE-6E5A-F239854B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(maximum likelihood estimation)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MLE: Choose the parameter that maximizes the likelihood of the data</a:t>
                </a:r>
              </a:p>
              <a:p>
                <a:r>
                  <a:rPr lang="en-US" dirty="0"/>
                  <a:t>Bernoulli (x is binary; y is discrete)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Categorical (x is has multiple discrete values, y is discrete)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79A0CAD-E2F2-25A0-3E39-8B803AE2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85706"/>
            <a:ext cx="5486400" cy="1151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A47D9-53D0-8B4D-33C2-1A08838AF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49" y="5425446"/>
            <a:ext cx="5884101" cy="92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F2AC4-E243-E258-8D70-2A03DF19F5CE}"/>
              </a:ext>
            </a:extLst>
          </p:cNvPr>
          <p:cNvSpPr txBox="1"/>
          <p:nvPr/>
        </p:nvSpPr>
        <p:spPr>
          <a:xfrm>
            <a:off x="1143000" y="4385019"/>
            <a:ext cx="929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theta_ki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k,i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((X[:,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]==1) &amp; (y==k)) /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(y==k)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F41DCD-E3BB-8D62-0B33-62DBFA930D38}"/>
              </a:ext>
            </a:extLst>
          </p:cNvPr>
          <p:cNvSpPr txBox="1"/>
          <p:nvPr/>
        </p:nvSpPr>
        <p:spPr>
          <a:xfrm>
            <a:off x="457200" y="6304592"/>
            <a:ext cx="12322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effectLst/>
                <a:latin typeface="Courier New" panose="02070309020205020404" pitchFamily="49" charset="0"/>
              </a:rPr>
              <a:t>theta_kiv</a:t>
            </a:r>
            <a:r>
              <a:rPr lang="en-US" b="0" dirty="0">
                <a:effectLst/>
                <a:latin typeface="Courier New" panose="02070309020205020404" pitchFamily="49" charset="0"/>
              </a:rPr>
              <a:t>[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k,i,v</a:t>
            </a:r>
            <a:r>
              <a:rPr lang="en-US" b="0" dirty="0">
                <a:effectLst/>
                <a:latin typeface="Courier New" panose="02070309020205020404" pitchFamily="49" charset="0"/>
              </a:rPr>
              <a:t>] = 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np.sum</a:t>
            </a:r>
            <a:r>
              <a:rPr lang="en-US" b="0" dirty="0">
                <a:effectLst/>
                <a:latin typeface="Courier New" panose="02070309020205020404" pitchFamily="49" charset="0"/>
              </a:rPr>
              <a:t>((X[:,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effectLst/>
                <a:latin typeface="Courier New" panose="02070309020205020404" pitchFamily="49" charset="0"/>
              </a:rPr>
              <a:t>]==v) &amp; (y==k)) / (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np.sum</a:t>
            </a:r>
            <a:r>
              <a:rPr lang="en-US" b="0" dirty="0">
                <a:effectLst/>
                <a:latin typeface="Courier New" panose="02070309020205020404" pitchFamily="49" charset="0"/>
              </a:rPr>
              <a:t>(y==k))</a:t>
            </a:r>
          </a:p>
        </p:txBody>
      </p:sp>
    </p:spTree>
    <p:extLst>
      <p:ext uri="{BB962C8B-B14F-4D97-AF65-F5344CB8AC3E}">
        <p14:creationId xmlns:p14="http://schemas.microsoft.com/office/powerpoint/2010/main" val="1320011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0B50-5FE1-2616-9B15-D6DFB396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 and MAP (maximum a priori)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FCC5-8448-CF48-0588-D27C9FB0B8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1125200" cy="5135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MAP: Choose the parameter that maximizes the data likelihood and its own prior</a:t>
                </a:r>
              </a:p>
              <a:p>
                <a:r>
                  <a:rPr lang="en-US" dirty="0"/>
                  <a:t>Priors on the likelihood parameters prevent a single feature from having zero or extremely low likelihood due to insufficient training data</a:t>
                </a:r>
              </a:p>
              <a:p>
                <a:pPr lvl="2"/>
                <a:r>
                  <a:rPr lang="en-US" dirty="0"/>
                  <a:t>As Warren Buffet says, it’s not just about maximizing expected return – it’s about making sure there are no zeros.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Discrete: initialize counts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baseline="-25000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e>
                          <m:r>
                            <a:rPr lang="en-US" sz="2400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baseline="-25000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sz="2400" i="1" baseline="-25000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FCC5-8448-CF48-0588-D27C9FB0B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1125200" cy="5135563"/>
              </a:xfrm>
              <a:blipFill>
                <a:blip r:embed="rId2"/>
                <a:stretch>
                  <a:fillRect l="-1260" t="-2494" r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76871D6-159C-F0D2-66AD-83F0A0013E85}"/>
              </a:ext>
            </a:extLst>
          </p:cNvPr>
          <p:cNvSpPr txBox="1"/>
          <p:nvPr/>
        </p:nvSpPr>
        <p:spPr>
          <a:xfrm>
            <a:off x="228600" y="6189663"/>
            <a:ext cx="12322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effectLst/>
                <a:latin typeface="Courier New" panose="02070309020205020404" pitchFamily="49" charset="0"/>
              </a:rPr>
              <a:t>theta_kiv</a:t>
            </a:r>
            <a:r>
              <a:rPr lang="en-US" b="0" dirty="0">
                <a:effectLst/>
                <a:latin typeface="Courier New" panose="02070309020205020404" pitchFamily="49" charset="0"/>
              </a:rPr>
              <a:t>[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k,i,v</a:t>
            </a:r>
            <a:r>
              <a:rPr lang="en-US" b="0" dirty="0">
                <a:effectLst/>
                <a:latin typeface="Courier New" panose="02070309020205020404" pitchFamily="49" charset="0"/>
              </a:rPr>
              <a:t>] = (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np.sum</a:t>
            </a:r>
            <a:r>
              <a:rPr lang="en-US" b="0" dirty="0">
                <a:effectLst/>
                <a:latin typeface="Courier New" panose="02070309020205020404" pitchFamily="49" charset="0"/>
              </a:rPr>
              <a:t>((X[:,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effectLst/>
                <a:latin typeface="Courier New" panose="02070309020205020404" pitchFamily="49" charset="0"/>
              </a:rPr>
              <a:t>]==v) &amp; (y==k))+alpha) / (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np.sum</a:t>
            </a:r>
            <a:r>
              <a:rPr lang="en-US" b="0" dirty="0">
                <a:effectLst/>
                <a:latin typeface="Courier New" panose="02070309020205020404" pitchFamily="49" charset="0"/>
              </a:rPr>
              <a:t>(y==k)+alpha*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num_v</a:t>
            </a:r>
            <a:r>
              <a:rPr lang="en-US" b="0" dirty="0"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0756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C823-C133-7A9A-F764-6E6F8CB7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MLE and MAP estimates of binary variable likelihoods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ABFC6-B330-98DA-4DAA-0BD81FCDA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1277600" cy="5135563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MLE (maximize data likelihood)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MAP (maximum a posteriori) with prior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nary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=0,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=1,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This is a Bayesian prior that implies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unless data tells us differently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Similar concept to regularization that we saw in linear regression and classification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Important because it avoids zeros that could dominate the overall likelihood and provides a more stable estimate with limited data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With more data, the prior has less effect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ABFC6-B330-98DA-4DAA-0BD81FCDA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1277600" cy="5135563"/>
              </a:xfrm>
              <a:blipFill>
                <a:blip r:embed="rId2"/>
                <a:stretch>
                  <a:fillRect l="-595"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257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4DA4-46AC-96E0-F7DC-942E0897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Q1-Q3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C7355-DC17-246F-0764-1452B28A3494}"/>
              </a:ext>
            </a:extLst>
          </p:cNvPr>
          <p:cNvSpPr txBox="1"/>
          <p:nvPr/>
        </p:nvSpPr>
        <p:spPr>
          <a:xfrm>
            <a:off x="2362200" y="1143000"/>
            <a:ext cx="8001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https://tinyurl.com/AML441-L8r</a:t>
            </a:r>
            <a:r>
              <a:rPr lang="en-US" sz="4000" dirty="0"/>
              <a:t> </a:t>
            </a:r>
          </a:p>
        </p:txBody>
      </p:sp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5616A0E6-E87C-2168-F4E9-C0CD6E023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14563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03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A505A5-2F6A-7371-6B72-05F6AE12DA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continuous? Can we still use Naïve Bayes?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A505A5-2F6A-7371-6B72-05F6AE12DA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E40D50-5032-9EA5-385E-55773B9498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E.g., estimate whether a person is male or female based on height and weight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E40D50-5032-9EA5-385E-55773B949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330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Gaussian, and y is discrete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E650-0F80-DAD0-283F-67B79FC9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96C890-C839-D850-7038-F92B1ED4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94" y="1496922"/>
            <a:ext cx="369640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283BED-3634-E5FB-81C9-4C51AB7F8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1454069"/>
            <a:ext cx="6704074" cy="1060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A943A9-AE7C-E501-5AB6-7145A39D2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88" y="3464187"/>
            <a:ext cx="6029168" cy="963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F69240-7CAA-1A28-0EB1-428433179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88" y="4465809"/>
            <a:ext cx="6641905" cy="938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41F2C-618B-F371-36EF-B3EB2CA1C2B6}"/>
              </a:ext>
            </a:extLst>
          </p:cNvPr>
          <p:cNvSpPr txBox="1"/>
          <p:nvPr/>
        </p:nvSpPr>
        <p:spPr>
          <a:xfrm>
            <a:off x="757388" y="5867400"/>
            <a:ext cx="6098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u[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k,i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(X[y==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k,i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 axis=</a:t>
            </a:r>
            <a:r>
              <a:rPr lang="es-E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sigma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[k, i] = 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(X[y==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k,i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 axis=</a:t>
            </a:r>
            <a:r>
              <a:rPr lang="es-E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s-E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4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Introduce probabilistic models</a:t>
            </a:r>
          </a:p>
          <a:p>
            <a:endParaRPr lang="en-US" dirty="0"/>
          </a:p>
          <a:p>
            <a:r>
              <a:rPr lang="en-US" dirty="0"/>
              <a:t>Naïve Bayes Classifier</a:t>
            </a:r>
          </a:p>
          <a:p>
            <a:pPr lvl="1"/>
            <a:r>
              <a:rPr lang="en-US" dirty="0"/>
              <a:t>Assumptions / model</a:t>
            </a:r>
          </a:p>
          <a:p>
            <a:pPr lvl="1"/>
            <a:r>
              <a:rPr lang="en-US" dirty="0"/>
              <a:t>How to estimate from data</a:t>
            </a:r>
          </a:p>
          <a:p>
            <a:pPr lvl="1"/>
            <a:r>
              <a:rPr lang="en-US" dirty="0"/>
              <a:t>How to predict given new features</a:t>
            </a:r>
          </a:p>
          <a:p>
            <a:pPr lvl="1"/>
            <a:r>
              <a:rPr lang="en-US" dirty="0"/>
              <a:t>Cases of discrete and continuous variables</a:t>
            </a:r>
          </a:p>
          <a:p>
            <a:endParaRPr lang="en-US" dirty="0"/>
          </a:p>
          <a:p>
            <a:r>
              <a:rPr lang="en-US" dirty="0"/>
              <a:t>“Semi-naïve Bayes” object detector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0B50-5FE1-2616-9B15-D6DFB396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for Gaussian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FCC5-8448-CF48-0588-D27C9FB0B8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Add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to the variance (e.g.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For multivariate, add to diagonal of covariance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FCC5-8448-CF48-0588-D27C9FB0B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33F663-9A2F-3FDE-5383-081FF7838EE2}"/>
              </a:ext>
            </a:extLst>
          </p:cNvPr>
          <p:cNvSpPr txBox="1"/>
          <p:nvPr/>
        </p:nvSpPr>
        <p:spPr>
          <a:xfrm>
            <a:off x="1066800" y="4419600"/>
            <a:ext cx="1005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sigma</a:t>
            </a:r>
            <a:r>
              <a:rPr lang="es-E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[k, i] = </a:t>
            </a:r>
            <a:r>
              <a:rPr lang="es-E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s-E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</a:t>
            </a:r>
            <a:r>
              <a:rPr lang="es-E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(X[y==</a:t>
            </a:r>
            <a:r>
              <a:rPr lang="es-E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k,i</a:t>
            </a:r>
            <a:r>
              <a:rPr lang="es-E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 axis=</a:t>
            </a:r>
            <a:r>
              <a:rPr lang="es-E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s-E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+ </a:t>
            </a:r>
            <a:r>
              <a:rPr lang="es-E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s-E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(0.1/</a:t>
            </a:r>
            <a:r>
              <a:rPr lang="es-E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s-E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</p:txBody>
      </p:sp>
    </p:spTree>
    <p:extLst>
      <p:ext uri="{BB962C8B-B14F-4D97-AF65-F5344CB8AC3E}">
        <p14:creationId xmlns:p14="http://schemas.microsoft.com/office/powerpoint/2010/main" val="3298524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959504-FA74-C2F6-72CD-58934C03D4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Suppose we want to predict weight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200" dirty="0"/>
                  <a:t> given height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and sex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1959504-FA74-C2F6-72CD-58934C03D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89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E1201-B6D1-4537-51B7-AC40768F6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according to naïve Bayes assumption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use a mix of 1D and 2D Gaussians and categorical distribution: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can be modeled with a 2D Gaussian and a 1D Gaussian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=1)/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can each be modeled with 1D Gaussian or categorical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can be modeled with 1D Gaussian (same as used in first two bullets)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solved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will have a closed form solution in this case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E1201-B6D1-4537-51B7-AC40768F6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56" t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843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6B7F-86C7-DD5C-A7B3-99F56DFF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predict y from 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2331F-1D34-AD50-A8DB-468261B1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D98A0-A7D1-5CF9-7AD5-34A01AC45475}"/>
                  </a:ext>
                </a:extLst>
              </p:cNvPr>
              <p:cNvSpPr txBox="1"/>
              <p:nvPr/>
            </p:nvSpPr>
            <p:spPr>
              <a:xfrm>
                <a:off x="1175202" y="4177197"/>
                <a:ext cx="8610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is discrete: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each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Choose value with maximum likelihood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D98A0-A7D1-5CF9-7AD5-34A01AC4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02" y="4177197"/>
                <a:ext cx="8610600" cy="1384995"/>
              </a:xfrm>
              <a:prstGeom prst="rect">
                <a:avLst/>
              </a:prstGeom>
              <a:blipFill>
                <a:blip r:embed="rId2"/>
                <a:stretch>
                  <a:fillRect l="-1487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59C2C0B-F589-A7B0-E7EA-E7F4D596EB1F}"/>
              </a:ext>
            </a:extLst>
          </p:cNvPr>
          <p:cNvGrpSpPr/>
          <p:nvPr/>
        </p:nvGrpSpPr>
        <p:grpSpPr>
          <a:xfrm>
            <a:off x="1234340" y="1328680"/>
            <a:ext cx="9723317" cy="2761125"/>
            <a:chOff x="1234340" y="1328680"/>
            <a:chExt cx="9723317" cy="27611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C56596-063D-9C6B-E3A6-19239280C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39490">
              <a:off x="1234340" y="1328680"/>
              <a:ext cx="9723317" cy="27611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FF0959-690A-4620-8996-970A0E844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80599" y="3434309"/>
              <a:ext cx="236927" cy="4054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0A19B6-42BE-C585-B059-CA68563A7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62118" y="2270041"/>
              <a:ext cx="236927" cy="40545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A28BAD-2003-A57C-8397-9995965289EA}"/>
              </a:ext>
            </a:extLst>
          </p:cNvPr>
          <p:cNvSpPr txBox="1"/>
          <p:nvPr/>
        </p:nvSpPr>
        <p:spPr>
          <a:xfrm>
            <a:off x="1054507" y="5754727"/>
            <a:ext cx="1008298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Turning product into sum of logs is an important frequently used trick for argmax/</a:t>
            </a:r>
            <a:r>
              <a:rPr lang="en-US" sz="2800" dirty="0" err="1"/>
              <a:t>argmin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32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BD6B7F-86C7-DD5C-A7B3-99F56DFF22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to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Gaussian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BD6B7F-86C7-DD5C-A7B3-99F56DFF2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2331F-1D34-AD50-A8DB-468261B1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BFAAF-7386-514B-AC89-206366594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18784"/>
            <a:ext cx="5898088" cy="5702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A8403A-8332-31DF-DA20-9EAF718E2F57}"/>
                  </a:ext>
                </a:extLst>
              </p:cNvPr>
              <p:cNvSpPr txBox="1"/>
              <p:nvPr/>
            </p:nvSpPr>
            <p:spPr>
              <a:xfrm>
                <a:off x="5867400" y="1542662"/>
                <a:ext cx="4907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General formulation (set partial derivative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A8403A-8332-31DF-DA20-9EAF718E2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42662"/>
                <a:ext cx="4907488" cy="646331"/>
              </a:xfrm>
              <a:prstGeom prst="rect">
                <a:avLst/>
              </a:prstGeom>
              <a:blipFill>
                <a:blip r:embed="rId4"/>
                <a:stretch>
                  <a:fillRect l="-111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38114D-71E2-C612-6071-406FC14290C8}"/>
              </a:ext>
            </a:extLst>
          </p:cNvPr>
          <p:cNvCxnSpPr/>
          <p:nvPr/>
        </p:nvCxnSpPr>
        <p:spPr>
          <a:xfrm flipH="1">
            <a:off x="5105400" y="1905000"/>
            <a:ext cx="6858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CF6EE7-FD32-1100-DEFF-BB6B77F96850}"/>
              </a:ext>
            </a:extLst>
          </p:cNvPr>
          <p:cNvCxnSpPr/>
          <p:nvPr/>
        </p:nvCxnSpPr>
        <p:spPr>
          <a:xfrm flipH="1">
            <a:off x="5374710" y="2590800"/>
            <a:ext cx="6858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E98B95-885A-3992-6EDF-2DF58FE6C1AE}"/>
                  </a:ext>
                </a:extLst>
              </p:cNvPr>
              <p:cNvSpPr txBox="1"/>
              <p:nvPr/>
            </p:nvSpPr>
            <p:spPr>
              <a:xfrm>
                <a:off x="6146106" y="2406134"/>
                <a:ext cx="5126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 of Temperature regression: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Gaussian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E98B95-885A-3992-6EDF-2DF58FE6C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06" y="2406134"/>
                <a:ext cx="5126692" cy="646331"/>
              </a:xfrm>
              <a:prstGeom prst="rect">
                <a:avLst/>
              </a:prstGeom>
              <a:blipFill>
                <a:blip r:embed="rId5"/>
                <a:stretch>
                  <a:fillRect l="-95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4B888E-746E-A582-25A7-71BC97306B24}"/>
              </a:ext>
            </a:extLst>
          </p:cNvPr>
          <p:cNvCxnSpPr/>
          <p:nvPr/>
        </p:nvCxnSpPr>
        <p:spPr>
          <a:xfrm flipH="1">
            <a:off x="5410200" y="6400800"/>
            <a:ext cx="6858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051A1E-C922-59FC-513A-1B1E69FF302F}"/>
              </a:ext>
            </a:extLst>
          </p:cNvPr>
          <p:cNvSpPr txBox="1"/>
          <p:nvPr/>
        </p:nvSpPr>
        <p:spPr>
          <a:xfrm>
            <a:off x="6320316" y="5894150"/>
            <a:ext cx="3814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Prediction is weighted average of means, where weights are inverse variance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D0C33-AAF8-B258-B90C-6722448B49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615" t="9" b="69413"/>
          <a:stretch/>
        </p:blipFill>
        <p:spPr>
          <a:xfrm>
            <a:off x="8227458" y="3987256"/>
            <a:ext cx="3148758" cy="602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1A6984-4AC9-1864-C9B9-10712075BEFC}"/>
                  </a:ext>
                </a:extLst>
              </p:cNvPr>
              <p:cNvSpPr txBox="1"/>
              <p:nvPr/>
            </p:nvSpPr>
            <p:spPr>
              <a:xfrm>
                <a:off x="7772281" y="3519871"/>
                <a:ext cx="36039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1A6984-4AC9-1864-C9B9-10712075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281" y="3519871"/>
                <a:ext cx="3603935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59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AB78-2C7E-60F9-A6F2-04D77B51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Q4-Q6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4E7D65-5F76-C45B-4ACD-ED61A5F83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9D6BD-8275-99DF-9FC3-5F58EBFCA1D9}"/>
              </a:ext>
            </a:extLst>
          </p:cNvPr>
          <p:cNvSpPr txBox="1"/>
          <p:nvPr/>
        </p:nvSpPr>
        <p:spPr>
          <a:xfrm>
            <a:off x="2362200" y="1143000"/>
            <a:ext cx="8001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https://tinyurl.com/AML441-L8r</a:t>
            </a:r>
            <a:r>
              <a:rPr lang="en-US" sz="4000" dirty="0"/>
              <a:t> </a:t>
            </a:r>
          </a:p>
        </p:txBody>
      </p:sp>
      <p:pic>
        <p:nvPicPr>
          <p:cNvPr id="7" name="Picture 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F5BB5D41-DBD2-2976-4179-C0C381727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14563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33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7928-E377-98E7-4A19-70FEF72A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“Semi-naïve Bayes” object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0FBF-0064-C3BF-035A-30C3C73E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9973"/>
            <a:ext cx="4572000" cy="5135563"/>
          </a:xfrm>
        </p:spPr>
        <p:txBody>
          <a:bodyPr/>
          <a:lstStyle/>
          <a:p>
            <a:r>
              <a:rPr lang="en-US" dirty="0"/>
              <a:t>Best performing face/car detector in 2000-2005</a:t>
            </a:r>
          </a:p>
          <a:p>
            <a:r>
              <a:rPr lang="en-US" dirty="0"/>
              <a:t>Model probabilities of small groups of features (wavelet coefficients)</a:t>
            </a:r>
          </a:p>
          <a:p>
            <a:r>
              <a:rPr lang="en-US" dirty="0"/>
              <a:t> Search for groupings, discretize features, estimate 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DCB66-95D2-0FBC-214C-D1CEB90F849F}"/>
              </a:ext>
            </a:extLst>
          </p:cNvPr>
          <p:cNvSpPr txBox="1"/>
          <p:nvPr/>
        </p:nvSpPr>
        <p:spPr>
          <a:xfrm>
            <a:off x="4724400" y="6485536"/>
            <a:ext cx="884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https://www.cs.cmu.edu/afs/cs.cmu.edu/user/hws/www/CVPR00.pdf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31DA61-D762-B0AC-8C16-901501F0B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01656"/>
            <a:ext cx="5638800" cy="643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D6AA6-F23B-CCDB-B417-8071298E5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257347"/>
            <a:ext cx="4093828" cy="1233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D65B02-A250-FF90-15BF-625DCF11F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961" y="1811122"/>
            <a:ext cx="3120705" cy="15016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BAFC3D-A5CA-5CB6-411A-63A2CAB60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419" y="3400580"/>
            <a:ext cx="3120705" cy="17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38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Features are independent, given the labels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Parameters of probability functions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and P(y)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Choice of probability function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Limited training data </a:t>
            </a:r>
          </a:p>
          <a:p>
            <a:pPr lvl="1"/>
            <a:r>
              <a:rPr lang="en-US" dirty="0"/>
              <a:t>Features are not highly interdependent</a:t>
            </a:r>
          </a:p>
          <a:p>
            <a:pPr lvl="1"/>
            <a:r>
              <a:rPr lang="en-US" dirty="0"/>
              <a:t>Want something fast to code, train, and test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Logistic or linear regression will usually work better if there is sufficient data (more flexible / fewer assumptions than Naïve Bayes)</a:t>
            </a:r>
          </a:p>
          <a:p>
            <a:pPr lvl="1"/>
            <a:r>
              <a:rPr lang="en-US" dirty="0"/>
              <a:t>Does not provide a good confidence estimate because it “overcounts” influence of dependent variables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B23F-EB90-DD85-05A3-266D638E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8DB3-C5A1-4293-BD96-4F60FD61E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Easy and fast to train</a:t>
            </a:r>
          </a:p>
          <a:p>
            <a:pPr lvl="1"/>
            <a:r>
              <a:rPr lang="en-US" dirty="0"/>
              <a:t>Fast inference</a:t>
            </a:r>
          </a:p>
          <a:p>
            <a:pPr lvl="1"/>
            <a:r>
              <a:rPr lang="en-US" dirty="0"/>
              <a:t>Can be used with continuous, discrete, or mixed features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Does not account for feature interactions</a:t>
            </a:r>
          </a:p>
          <a:p>
            <a:pPr lvl="1"/>
            <a:r>
              <a:rPr lang="en-US" dirty="0"/>
              <a:t>Does not provide good confidence estimate</a:t>
            </a:r>
          </a:p>
          <a:p>
            <a:r>
              <a:rPr lang="en-US" dirty="0"/>
              <a:t>Notes</a:t>
            </a:r>
          </a:p>
          <a:p>
            <a:pPr lvl="1"/>
            <a:r>
              <a:rPr lang="en-US" dirty="0"/>
              <a:t>Best when used with discrete variables, variables that are well fit by Gaussian, or kernel density estimation</a:t>
            </a:r>
          </a:p>
        </p:txBody>
      </p:sp>
    </p:spTree>
    <p:extLst>
      <p:ext uri="{BB962C8B-B14F-4D97-AF65-F5344CB8AC3E}">
        <p14:creationId xmlns:p14="http://schemas.microsoft.com/office/powerpoint/2010/main" val="1032804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105BB-A31D-25A3-D581-BE9A33B9F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914400"/>
                <a:ext cx="5181600" cy="59436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Probabilistic models are a large class of machine learning methods</a:t>
                </a:r>
              </a:p>
              <a:p>
                <a:endParaRPr lang="en-US" dirty="0"/>
              </a:p>
              <a:p>
                <a:r>
                  <a:rPr lang="en-US" dirty="0"/>
                  <a:t>Naïve Bayes assumes that features are independent given the label</a:t>
                </a:r>
              </a:p>
              <a:p>
                <a:pPr lvl="1"/>
                <a:r>
                  <a:rPr lang="en-US" dirty="0"/>
                  <a:t>Easy/fast to estimate parameters</a:t>
                </a:r>
              </a:p>
              <a:p>
                <a:pPr lvl="1"/>
                <a:r>
                  <a:rPr lang="en-US" dirty="0"/>
                  <a:t>Less risk of overfitting when data is limited</a:t>
                </a:r>
              </a:p>
              <a:p>
                <a:endParaRPr lang="en-US" dirty="0"/>
              </a:p>
              <a:p>
                <a:r>
                  <a:rPr lang="en-US" dirty="0"/>
                  <a:t>You can look up how to estimate parameters for most common probability models</a:t>
                </a:r>
              </a:p>
              <a:p>
                <a:pPr lvl="1"/>
                <a:r>
                  <a:rPr lang="en-US" dirty="0"/>
                  <a:t>Or take partial derivative of total data/label likelihood given parameter</a:t>
                </a:r>
              </a:p>
              <a:p>
                <a:endParaRPr lang="en-US" dirty="0"/>
              </a:p>
              <a:p>
                <a:r>
                  <a:rPr lang="en-US" dirty="0"/>
                  <a:t>Prediction involves finding y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either by trying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or solving partial derivative</a:t>
                </a:r>
              </a:p>
              <a:p>
                <a:endParaRPr lang="en-US" dirty="0"/>
              </a:p>
              <a:p>
                <a:r>
                  <a:rPr lang="en-US" dirty="0"/>
                  <a:t>Maximizing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equivalent to maximizing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often much easier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105BB-A31D-25A3-D581-BE9A33B9F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14400"/>
                <a:ext cx="5181600" cy="5943600"/>
              </a:xfrm>
              <a:blipFill>
                <a:blip r:embed="rId2"/>
                <a:stretch>
                  <a:fillRect l="-1059" t="-1436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09B20C9-E05C-7E7C-A3CC-48354E067142}"/>
              </a:ext>
            </a:extLst>
          </p:cNvPr>
          <p:cNvGrpSpPr>
            <a:grpSpLocks noChangeAspect="1"/>
          </p:cNvGrpSpPr>
          <p:nvPr/>
        </p:nvGrpSpPr>
        <p:grpSpPr>
          <a:xfrm>
            <a:off x="6248400" y="5029200"/>
            <a:ext cx="5517917" cy="1566920"/>
            <a:chOff x="1234340" y="1328680"/>
            <a:chExt cx="9723317" cy="27611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162479-777C-D7D9-219B-A65E00911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39490">
              <a:off x="1234340" y="1328680"/>
              <a:ext cx="9723317" cy="27611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691A5D-D24C-3125-72B7-1DC1B8A99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80599" y="3434309"/>
              <a:ext cx="236927" cy="4054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A2BF31-9AD3-8A36-77DF-412BBBF01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62118" y="2270041"/>
              <a:ext cx="236927" cy="4054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E1AA93-EE56-F008-54D7-83C8D593EA3C}"/>
                  </a:ext>
                </a:extLst>
              </p:cNvPr>
              <p:cNvSpPr txBox="1"/>
              <p:nvPr/>
            </p:nvSpPr>
            <p:spPr>
              <a:xfrm>
                <a:off x="6629400" y="1821134"/>
                <a:ext cx="353680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E1AA93-EE56-F008-54D7-83C8D593E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821134"/>
                <a:ext cx="3536802" cy="896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 and Density Estimation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CC80-96AC-4105-E169-E5579021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6EAD3-6144-C379-D17E-136D4F087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belief, a confidence, a likelihood</a:t>
            </a:r>
          </a:p>
          <a:p>
            <a:endParaRPr lang="en-US" dirty="0"/>
          </a:p>
          <a:p>
            <a:r>
              <a:rPr lang="en-US" dirty="0"/>
              <a:t>“There’s a 60% chance it will rain tomorrow.”</a:t>
            </a:r>
          </a:p>
          <a:p>
            <a:pPr lvl="1"/>
            <a:r>
              <a:rPr lang="en-US" dirty="0"/>
              <a:t>Based on the information I have, if we were to simulate the future 100 times, I’d expect it to rain 60 of them.</a:t>
            </a:r>
          </a:p>
          <a:p>
            <a:pPr lvl="1"/>
            <a:r>
              <a:rPr lang="en-US" dirty="0"/>
              <a:t>I think it’s a little more likely to rain than not</a:t>
            </a:r>
          </a:p>
          <a:p>
            <a:pPr lvl="1"/>
            <a:endParaRPr lang="en-US" dirty="0"/>
          </a:p>
          <a:p>
            <a:r>
              <a:rPr lang="en-US" dirty="0"/>
              <a:t>You have a 1/18 chance of rolling a 3 with two dice.</a:t>
            </a:r>
          </a:p>
          <a:p>
            <a:pPr lvl="1"/>
            <a:r>
              <a:rPr lang="en-US" dirty="0"/>
              <a:t>If you roll an infinite number of pairs of dice, 1 out of 18 of them will sum to 3. </a:t>
            </a:r>
          </a:p>
          <a:p>
            <a:pPr lvl="1"/>
            <a:endParaRPr lang="en-US" dirty="0"/>
          </a:p>
          <a:p>
            <a:r>
              <a:rPr lang="en-US" dirty="0"/>
              <a:t>Probabilities are expectations, according to some information and assumptions.</a:t>
            </a:r>
          </a:p>
          <a:p>
            <a:pPr lvl="1"/>
            <a:r>
              <a:rPr lang="en-US" dirty="0"/>
              <a:t>E.g., it will either rain tomorrow or not</a:t>
            </a:r>
          </a:p>
        </p:txBody>
      </p:sp>
    </p:spTree>
    <p:extLst>
      <p:ext uri="{BB962C8B-B14F-4D97-AF65-F5344CB8AC3E}">
        <p14:creationId xmlns:p14="http://schemas.microsoft.com/office/powerpoint/2010/main" val="396362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38AF-A1B5-706F-06A4-FEB40519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AAAB72-D346-3166-4178-15A5335182B3}"/>
                  </a:ext>
                </a:extLst>
              </p:cNvPr>
              <p:cNvSpPr txBox="1"/>
              <p:nvPr/>
            </p:nvSpPr>
            <p:spPr>
              <a:xfrm>
                <a:off x="3258139" y="1676400"/>
                <a:ext cx="56757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AAAB72-D346-3166-4178-15A533518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39" y="1676400"/>
                <a:ext cx="567572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DEBEAE-A5FE-1C7A-BDFC-52C38EC1F878}"/>
                  </a:ext>
                </a:extLst>
              </p:cNvPr>
              <p:cNvSpPr txBox="1"/>
              <p:nvPr/>
            </p:nvSpPr>
            <p:spPr>
              <a:xfrm>
                <a:off x="3429000" y="3022694"/>
                <a:ext cx="50431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DEBEAE-A5FE-1C7A-BDFC-52C38EC1F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022694"/>
                <a:ext cx="504317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9A20C-ECC5-AC23-9813-2C65FC68435F}"/>
                  </a:ext>
                </a:extLst>
              </p:cNvPr>
              <p:cNvSpPr txBox="1"/>
              <p:nvPr/>
            </p:nvSpPr>
            <p:spPr>
              <a:xfrm>
                <a:off x="3428999" y="4535270"/>
                <a:ext cx="4939429" cy="909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9A20C-ECC5-AC23-9813-2C65FC684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9" y="4535270"/>
                <a:ext cx="4939429" cy="909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D76596F-D9DB-680E-0D6A-C1972B3922CA}"/>
              </a:ext>
            </a:extLst>
          </p:cNvPr>
          <p:cNvSpPr txBox="1"/>
          <p:nvPr/>
        </p:nvSpPr>
        <p:spPr>
          <a:xfrm>
            <a:off x="1371600" y="480550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Bayes Rule: </a:t>
            </a:r>
          </a:p>
        </p:txBody>
      </p:sp>
    </p:spTree>
    <p:extLst>
      <p:ext uri="{BB962C8B-B14F-4D97-AF65-F5344CB8AC3E}">
        <p14:creationId xmlns:p14="http://schemas.microsoft.com/office/powerpoint/2010/main" val="35061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6642-D415-8F5D-0A1C-F33251C6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C8D363-41B9-9E1B-0818-0FAFBF540ABE}"/>
                  </a:ext>
                </a:extLst>
              </p:cNvPr>
              <p:cNvSpPr txBox="1"/>
              <p:nvPr/>
            </p:nvSpPr>
            <p:spPr>
              <a:xfrm>
                <a:off x="4151204" y="1724511"/>
                <a:ext cx="2996526" cy="1147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C8D363-41B9-9E1B-0818-0FAFBF54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04" y="1724511"/>
                <a:ext cx="2996526" cy="1147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030D5A-81D2-8BBD-5E23-87EA00037D22}"/>
                  </a:ext>
                </a:extLst>
              </p:cNvPr>
              <p:cNvSpPr txBox="1"/>
              <p:nvPr/>
            </p:nvSpPr>
            <p:spPr>
              <a:xfrm>
                <a:off x="4151204" y="3657600"/>
                <a:ext cx="3874137" cy="1147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030D5A-81D2-8BBD-5E23-87EA00037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04" y="3657600"/>
                <a:ext cx="3874137" cy="114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A5DA12A-C5DE-B764-B253-E876CE52C890}"/>
              </a:ext>
            </a:extLst>
          </p:cNvPr>
          <p:cNvSpPr txBox="1"/>
          <p:nvPr/>
        </p:nvSpPr>
        <p:spPr>
          <a:xfrm>
            <a:off x="685800" y="2055167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Law of total probability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A16EA-E39E-73DD-0274-A714F4304F91}"/>
              </a:ext>
            </a:extLst>
          </p:cNvPr>
          <p:cNvSpPr txBox="1"/>
          <p:nvPr/>
        </p:nvSpPr>
        <p:spPr>
          <a:xfrm>
            <a:off x="1524000" y="4000546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Marginalization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3125A-1A03-AED1-52A8-29F38093050B}"/>
              </a:ext>
            </a:extLst>
          </p:cNvPr>
          <p:cNvSpPr txBox="1"/>
          <p:nvPr/>
        </p:nvSpPr>
        <p:spPr>
          <a:xfrm>
            <a:off x="228600" y="6462572"/>
            <a:ext cx="89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continuous variables, replace sum over possible values with integral over domain</a:t>
            </a:r>
          </a:p>
        </p:txBody>
      </p:sp>
    </p:spTree>
    <p:extLst>
      <p:ext uri="{BB962C8B-B14F-4D97-AF65-F5344CB8AC3E}">
        <p14:creationId xmlns:p14="http://schemas.microsoft.com/office/powerpoint/2010/main" val="58490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C673-78BD-3DF6-BAC2-D178FDE8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 probabilities of discrete variables by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B6EB7A-5484-AC09-10AC-1EFFD8870E91}"/>
                  </a:ext>
                </a:extLst>
              </p:cNvPr>
              <p:cNvSpPr txBox="1"/>
              <p:nvPr/>
            </p:nvSpPr>
            <p:spPr>
              <a:xfrm>
                <a:off x="2667000" y="2819400"/>
                <a:ext cx="6601166" cy="1493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B6EB7A-5484-AC09-10AC-1EFFD887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19400"/>
                <a:ext cx="6601166" cy="1493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29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1D56-C54C-69A0-5B8B-691B3007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D87644-7F4E-CC4E-061D-05E4C2ADB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478113"/>
              </p:ext>
            </p:extLst>
          </p:nvPr>
        </p:nvGraphicFramePr>
        <p:xfrm>
          <a:off x="609600" y="990600"/>
          <a:ext cx="1143000" cy="5334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218143431"/>
                    </a:ext>
                  </a:extLst>
                </a:gridCol>
              </a:tblGrid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Rained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002967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57578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896506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336755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01652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854408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634369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350593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9974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24504B-3EAD-9AB1-9713-DF036A6020D2}"/>
              </a:ext>
            </a:extLst>
          </p:cNvPr>
          <p:cNvSpPr txBox="1"/>
          <p:nvPr/>
        </p:nvSpPr>
        <p:spPr>
          <a:xfrm>
            <a:off x="5029200" y="3059668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P(rains) = ?</a:t>
            </a:r>
          </a:p>
        </p:txBody>
      </p:sp>
    </p:spTree>
    <p:extLst>
      <p:ext uri="{BB962C8B-B14F-4D97-AF65-F5344CB8AC3E}">
        <p14:creationId xmlns:p14="http://schemas.microsoft.com/office/powerpoint/2010/main" val="372235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E6ED6-70E7-87EB-B653-A411FEB5E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3CA0-0240-D9E9-0F70-684FFBFC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BBA663-2324-F868-13E9-9046A24085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990600"/>
          <a:ext cx="1143000" cy="5334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218143431"/>
                    </a:ext>
                  </a:extLst>
                </a:gridCol>
              </a:tblGrid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Rained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002967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57578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896506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336755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01652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854408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634369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350593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9974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20A3D1-9C27-266D-2010-5A7335CD884A}"/>
              </a:ext>
            </a:extLst>
          </p:cNvPr>
          <p:cNvSpPr txBox="1"/>
          <p:nvPr/>
        </p:nvSpPr>
        <p:spPr>
          <a:xfrm>
            <a:off x="5029200" y="3059668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P(rains) = 3/8</a:t>
            </a:r>
          </a:p>
        </p:txBody>
      </p:sp>
    </p:spTree>
    <p:extLst>
      <p:ext uri="{BB962C8B-B14F-4D97-AF65-F5344CB8AC3E}">
        <p14:creationId xmlns:p14="http://schemas.microsoft.com/office/powerpoint/2010/main" val="207246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97800</TotalTime>
  <Words>2327</Words>
  <Application>Microsoft Office PowerPoint</Application>
  <PresentationFormat>Widescreen</PresentationFormat>
  <Paragraphs>333</Paragraphs>
  <Slides>39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Courier New</vt:lpstr>
      <vt:lpstr>inherit</vt:lpstr>
      <vt:lpstr>Office Theme</vt:lpstr>
      <vt:lpstr>Naïve Bayes Classifier</vt:lpstr>
      <vt:lpstr>Recap of approaches we’ve seen so far</vt:lpstr>
      <vt:lpstr>Today’s Lecture</vt:lpstr>
      <vt:lpstr>What is a probability</vt:lpstr>
      <vt:lpstr>Joint and conditional probability</vt:lpstr>
      <vt:lpstr>PowerPoint Presentation</vt:lpstr>
      <vt:lpstr>Estimate probabilities of discrete variables by counting</vt:lpstr>
      <vt:lpstr>Example</vt:lpstr>
      <vt:lpstr>Example</vt:lpstr>
      <vt:lpstr>Example, converting counts to probabilities</vt:lpstr>
      <vt:lpstr>Example</vt:lpstr>
      <vt:lpstr>PowerPoint Presentation</vt:lpstr>
      <vt:lpstr>What if you have 100 variables?  How can you count all combinations?</vt:lpstr>
      <vt:lpstr>Probabilistic model</vt:lpstr>
      <vt:lpstr>Notation </vt:lpstr>
      <vt:lpstr>PowerPoint Presentation</vt:lpstr>
      <vt:lpstr>PowerPoint Presentation</vt:lpstr>
      <vt:lpstr>Naïve Bayes Model</vt:lpstr>
      <vt:lpstr>Naïve Bayes Classifier</vt:lpstr>
      <vt:lpstr>Examples</vt:lpstr>
      <vt:lpstr>Naïve Bayes Algorithm</vt:lpstr>
      <vt:lpstr>Naïve Bayes Algorithm</vt:lpstr>
      <vt:lpstr>How to estimate P(xi|y) from data?</vt:lpstr>
      <vt:lpstr>MLE (maximum likelihood estimation)</vt:lpstr>
      <vt:lpstr>Priors and MAP (maximum a priori)</vt:lpstr>
      <vt:lpstr>MLE and MAP estimates of binary variable likelihoods</vt:lpstr>
      <vt:lpstr>Q1-Q3</vt:lpstr>
      <vt:lpstr>What if x is continuous? Can we still use Naïve Bayes?</vt:lpstr>
      <vt:lpstr>Suppose x_i is Gaussian, and y is discrete</vt:lpstr>
      <vt:lpstr>Prior for Gaussian distributions</vt:lpstr>
      <vt:lpstr>Suppose we want to predict weight w given height h and sex m?</vt:lpstr>
      <vt:lpstr>How to predict y from x?</vt:lpstr>
      <vt:lpstr>How to predict y from x when (y-x_i) is Gaussian</vt:lpstr>
      <vt:lpstr>Q4-Q6</vt:lpstr>
      <vt:lpstr>Use case: “Semi-naïve Bayes” object detection</vt:lpstr>
      <vt:lpstr>Naïve Bayes Summary</vt:lpstr>
      <vt:lpstr>Naïve Bayes</vt:lpstr>
      <vt:lpstr>Things to remember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228</cp:revision>
  <cp:lastPrinted>2024-02-08T14:57:27Z</cp:lastPrinted>
  <dcterms:created xsi:type="dcterms:W3CDTF">2009-12-16T02:55:56Z</dcterms:created>
  <dcterms:modified xsi:type="dcterms:W3CDTF">2025-09-18T18:18:41Z</dcterms:modified>
</cp:coreProperties>
</file>