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1076" r:id="rId3"/>
    <p:sldId id="1077" r:id="rId4"/>
    <p:sldId id="1078" r:id="rId5"/>
    <p:sldId id="1086" r:id="rId6"/>
    <p:sldId id="1079" r:id="rId7"/>
    <p:sldId id="1080" r:id="rId8"/>
    <p:sldId id="1102" r:id="rId9"/>
    <p:sldId id="1082" r:id="rId10"/>
    <p:sldId id="1083" r:id="rId11"/>
    <p:sldId id="1081" r:id="rId12"/>
    <p:sldId id="1085" r:id="rId13"/>
    <p:sldId id="1103" r:id="rId14"/>
    <p:sldId id="1088" r:id="rId15"/>
    <p:sldId id="1090" r:id="rId16"/>
    <p:sldId id="1089" r:id="rId17"/>
    <p:sldId id="1084" r:id="rId18"/>
    <p:sldId id="1087" r:id="rId19"/>
    <p:sldId id="1092" r:id="rId20"/>
    <p:sldId id="1093" r:id="rId21"/>
    <p:sldId id="1094" r:id="rId22"/>
    <p:sldId id="1096" r:id="rId23"/>
    <p:sldId id="1095" r:id="rId24"/>
    <p:sldId id="1097" r:id="rId25"/>
    <p:sldId id="1098" r:id="rId26"/>
    <p:sldId id="1104" r:id="rId27"/>
    <p:sldId id="1100" r:id="rId28"/>
    <p:sldId id="1091" r:id="rId29"/>
    <p:sldId id="1105" r:id="rId30"/>
    <p:sldId id="1101" r:id="rId31"/>
    <p:sldId id="1045" r:id="rId32"/>
    <p:sldId id="1048" r:id="rId33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FFDA"/>
    <a:srgbClr val="57B8A1"/>
    <a:srgbClr val="B9E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8058E-AF29-4265-8F41-595817BCC9D8}" v="2413" dt="2024-12-03T04:52:02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8" autoAdjust="0"/>
    <p:restoredTop sz="88601" autoAdjust="0"/>
  </p:normalViewPr>
  <p:slideViewPr>
    <p:cSldViewPr>
      <p:cViewPr varScale="1">
        <p:scale>
          <a:sx n="80" d="100"/>
          <a:sy n="80" d="100"/>
        </p:scale>
        <p:origin x="960" y="78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iem, Derek W" userId="08a2a5d7-ecbe-4300-b3e9-ea7b21108f06" providerId="ADAL" clId="{58F8058E-AF29-4265-8F41-595817BCC9D8}"/>
    <pc:docChg chg="undo custSel addSld delSld modSld sldOrd">
      <pc:chgData name="Hoiem, Derek W" userId="08a2a5d7-ecbe-4300-b3e9-ea7b21108f06" providerId="ADAL" clId="{58F8058E-AF29-4265-8F41-595817BCC9D8}" dt="2024-12-03T05:05:43.221" v="14141" actId="20577"/>
      <pc:docMkLst>
        <pc:docMk/>
      </pc:docMkLst>
      <pc:sldChg chg="addSp delSp modSp mod">
        <pc:chgData name="Hoiem, Derek W" userId="08a2a5d7-ecbe-4300-b3e9-ea7b21108f06" providerId="ADAL" clId="{58F8058E-AF29-4265-8F41-595817BCC9D8}" dt="2024-12-02T15:59:36.559" v="30" actId="20577"/>
        <pc:sldMkLst>
          <pc:docMk/>
          <pc:sldMk cId="2370299427" sldId="257"/>
        </pc:sldMkLst>
        <pc:spChg chg="mod">
          <ac:chgData name="Hoiem, Derek W" userId="08a2a5d7-ecbe-4300-b3e9-ea7b21108f06" providerId="ADAL" clId="{58F8058E-AF29-4265-8F41-595817BCC9D8}" dt="2024-12-02T15:59:36.559" v="30" actId="20577"/>
          <ac:spMkLst>
            <pc:docMk/>
            <pc:sldMk cId="2370299427" sldId="257"/>
            <ac:spMk id="6" creationId="{D2345DDD-8324-900B-8799-D5C4C562106E}"/>
          </ac:spMkLst>
        </pc:spChg>
        <pc:picChg chg="del mod">
          <ac:chgData name="Hoiem, Derek W" userId="08a2a5d7-ecbe-4300-b3e9-ea7b21108f06" providerId="ADAL" clId="{58F8058E-AF29-4265-8F41-595817BCC9D8}" dt="2024-12-02T15:59:11.016" v="1" actId="478"/>
          <ac:picMkLst>
            <pc:docMk/>
            <pc:sldMk cId="2370299427" sldId="257"/>
            <ac:picMk id="3" creationId="{C85FBA29-3898-A832-C86E-B84A7E7B6104}"/>
          </ac:picMkLst>
        </pc:picChg>
        <pc:picChg chg="add mod ord">
          <ac:chgData name="Hoiem, Derek W" userId="08a2a5d7-ecbe-4300-b3e9-ea7b21108f06" providerId="ADAL" clId="{58F8058E-AF29-4265-8F41-595817BCC9D8}" dt="2024-12-02T15:59:29.739" v="6" actId="167"/>
          <ac:picMkLst>
            <pc:docMk/>
            <pc:sldMk cId="2370299427" sldId="257"/>
            <ac:picMk id="4" creationId="{406968C0-4FE2-FAF4-C7B9-34A72118ED4A}"/>
          </ac:picMkLst>
        </pc:picChg>
      </pc:sldChg>
      <pc:sldChg chg="add del">
        <pc:chgData name="Hoiem, Derek W" userId="08a2a5d7-ecbe-4300-b3e9-ea7b21108f06" providerId="ADAL" clId="{58F8058E-AF29-4265-8F41-595817BCC9D8}" dt="2024-12-02T18:41:44.247" v="7056" actId="47"/>
        <pc:sldMkLst>
          <pc:docMk/>
          <pc:sldMk cId="3766878765" sldId="298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339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384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385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396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397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398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399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400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401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402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0" sldId="403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2246223574" sldId="466"/>
        </pc:sldMkLst>
      </pc:sldChg>
      <pc:sldChg chg="addSp delSp modSp mod">
        <pc:chgData name="Hoiem, Derek W" userId="08a2a5d7-ecbe-4300-b3e9-ea7b21108f06" providerId="ADAL" clId="{58F8058E-AF29-4265-8F41-595817BCC9D8}" dt="2024-12-03T01:36:12.352" v="13976" actId="1076"/>
        <pc:sldMkLst>
          <pc:docMk/>
          <pc:sldMk cId="1470213083" sldId="1045"/>
        </pc:sldMkLst>
        <pc:spChg chg="mod">
          <ac:chgData name="Hoiem, Derek W" userId="08a2a5d7-ecbe-4300-b3e9-ea7b21108f06" providerId="ADAL" clId="{58F8058E-AF29-4265-8F41-595817BCC9D8}" dt="2024-12-03T01:33:14.926" v="13919" actId="14100"/>
          <ac:spMkLst>
            <pc:docMk/>
            <pc:sldMk cId="1470213083" sldId="1045"/>
            <ac:spMk id="3" creationId="{1F0944A3-B051-0791-BDD1-71586F0162E7}"/>
          </ac:spMkLst>
        </pc:spChg>
        <pc:picChg chg="add mod">
          <ac:chgData name="Hoiem, Derek W" userId="08a2a5d7-ecbe-4300-b3e9-ea7b21108f06" providerId="ADAL" clId="{58F8058E-AF29-4265-8F41-595817BCC9D8}" dt="2024-12-03T01:36:08.095" v="13975" actId="1076"/>
          <ac:picMkLst>
            <pc:docMk/>
            <pc:sldMk cId="1470213083" sldId="1045"/>
            <ac:picMk id="4" creationId="{5D26FB60-FD99-407A-2767-00745A76D0EE}"/>
          </ac:picMkLst>
        </pc:picChg>
        <pc:picChg chg="add mod">
          <ac:chgData name="Hoiem, Derek W" userId="08a2a5d7-ecbe-4300-b3e9-ea7b21108f06" providerId="ADAL" clId="{58F8058E-AF29-4265-8F41-595817BCC9D8}" dt="2024-12-03T01:36:06.128" v="13974" actId="1076"/>
          <ac:picMkLst>
            <pc:docMk/>
            <pc:sldMk cId="1470213083" sldId="1045"/>
            <ac:picMk id="5" creationId="{02929FA2-C95C-7F73-36A5-DAA9F3CB9EA0}"/>
          </ac:picMkLst>
        </pc:picChg>
        <pc:picChg chg="del">
          <ac:chgData name="Hoiem, Derek W" userId="08a2a5d7-ecbe-4300-b3e9-ea7b21108f06" providerId="ADAL" clId="{58F8058E-AF29-4265-8F41-595817BCC9D8}" dt="2024-12-03T01:33:18.297" v="13920" actId="478"/>
          <ac:picMkLst>
            <pc:docMk/>
            <pc:sldMk cId="1470213083" sldId="1045"/>
            <ac:picMk id="6" creationId="{7B4B1AF8-F7B5-DEE3-7983-4A220F9BE9D3}"/>
          </ac:picMkLst>
        </pc:picChg>
        <pc:picChg chg="del">
          <ac:chgData name="Hoiem, Derek W" userId="08a2a5d7-ecbe-4300-b3e9-ea7b21108f06" providerId="ADAL" clId="{58F8058E-AF29-4265-8F41-595817BCC9D8}" dt="2024-12-03T01:33:18.846" v="13921" actId="478"/>
          <ac:picMkLst>
            <pc:docMk/>
            <pc:sldMk cId="1470213083" sldId="1045"/>
            <ac:picMk id="7" creationId="{DA50D936-52E3-E829-A19A-08DD104AFCC4}"/>
          </ac:picMkLst>
        </pc:picChg>
        <pc:picChg chg="add mod">
          <ac:chgData name="Hoiem, Derek W" userId="08a2a5d7-ecbe-4300-b3e9-ea7b21108f06" providerId="ADAL" clId="{58F8058E-AF29-4265-8F41-595817BCC9D8}" dt="2024-12-03T01:36:12.352" v="13976" actId="1076"/>
          <ac:picMkLst>
            <pc:docMk/>
            <pc:sldMk cId="1470213083" sldId="1045"/>
            <ac:picMk id="8" creationId="{6BE8C8E4-9E78-98EF-92AE-9FFB650A64FD}"/>
          </ac:picMkLst>
        </pc:picChg>
      </pc:sldChg>
      <pc:sldChg chg="modSp mod">
        <pc:chgData name="Hoiem, Derek W" userId="08a2a5d7-ecbe-4300-b3e9-ea7b21108f06" providerId="ADAL" clId="{58F8058E-AF29-4265-8F41-595817BCC9D8}" dt="2024-12-03T01:27:45.703" v="13192" actId="20577"/>
        <pc:sldMkLst>
          <pc:docMk/>
          <pc:sldMk cId="1436818429" sldId="1048"/>
        </pc:sldMkLst>
        <pc:spChg chg="mod">
          <ac:chgData name="Hoiem, Derek W" userId="08a2a5d7-ecbe-4300-b3e9-ea7b21108f06" providerId="ADAL" clId="{58F8058E-AF29-4265-8F41-595817BCC9D8}" dt="2024-12-03T01:26:34.832" v="13071" actId="20577"/>
          <ac:spMkLst>
            <pc:docMk/>
            <pc:sldMk cId="1436818429" sldId="1048"/>
            <ac:spMk id="2" creationId="{65462561-A800-2CB8-1751-5845ABE3BBBA}"/>
          </ac:spMkLst>
        </pc:spChg>
        <pc:spChg chg="mod">
          <ac:chgData name="Hoiem, Derek W" userId="08a2a5d7-ecbe-4300-b3e9-ea7b21108f06" providerId="ADAL" clId="{58F8058E-AF29-4265-8F41-595817BCC9D8}" dt="2024-12-03T01:27:45.703" v="13192" actId="20577"/>
          <ac:spMkLst>
            <pc:docMk/>
            <pc:sldMk cId="1436818429" sldId="1048"/>
            <ac:spMk id="3" creationId="{06860C1A-18D8-1366-EA3E-97DCEA18640B}"/>
          </ac:spMkLst>
        </pc:spChg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708283305" sldId="1049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3865550511" sldId="1050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2784656371" sldId="1051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3952510612" sldId="1052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2771011705" sldId="1053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525051936" sldId="1054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2318220237" sldId="1055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4201819793" sldId="1056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3310277979" sldId="1057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1555439804" sldId="1058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3492225237" sldId="1059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791562854" sldId="1060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1487923884" sldId="1061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3521473068" sldId="1062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4100887799" sldId="1063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2639557840" sldId="1064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3081615458" sldId="1065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2220797012" sldId="1066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2574245704" sldId="1067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4010469460" sldId="1068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1607513792" sldId="1069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2399349874" sldId="1070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1865853935" sldId="1072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2927827015" sldId="1073"/>
        </pc:sldMkLst>
      </pc:sldChg>
      <pc:sldChg chg="del">
        <pc:chgData name="Hoiem, Derek W" userId="08a2a5d7-ecbe-4300-b3e9-ea7b21108f06" providerId="ADAL" clId="{58F8058E-AF29-4265-8F41-595817BCC9D8}" dt="2024-12-03T01:26:27.497" v="13053" actId="47"/>
        <pc:sldMkLst>
          <pc:docMk/>
          <pc:sldMk cId="969775237" sldId="1075"/>
        </pc:sldMkLst>
      </pc:sldChg>
      <pc:sldChg chg="addSp delSp modSp new mod modAnim">
        <pc:chgData name="Hoiem, Derek W" userId="08a2a5d7-ecbe-4300-b3e9-ea7b21108f06" providerId="ADAL" clId="{58F8058E-AF29-4265-8F41-595817BCC9D8}" dt="2024-12-02T20:50:10.753" v="10524" actId="1076"/>
        <pc:sldMkLst>
          <pc:docMk/>
          <pc:sldMk cId="1856364700" sldId="1076"/>
        </pc:sldMkLst>
        <pc:spChg chg="add mod">
          <ac:chgData name="Hoiem, Derek W" userId="08a2a5d7-ecbe-4300-b3e9-ea7b21108f06" providerId="ADAL" clId="{58F8058E-AF29-4265-8F41-595817BCC9D8}" dt="2024-12-02T20:50:07.226" v="10523" actId="20577"/>
          <ac:spMkLst>
            <pc:docMk/>
            <pc:sldMk cId="1856364700" sldId="1076"/>
            <ac:spMk id="3" creationId="{43EA9A61-BC54-3900-2F63-74834DBD4440}"/>
          </ac:spMkLst>
        </pc:spChg>
        <pc:spChg chg="del">
          <ac:chgData name="Hoiem, Derek W" userId="08a2a5d7-ecbe-4300-b3e9-ea7b21108f06" providerId="ADAL" clId="{58F8058E-AF29-4265-8F41-595817BCC9D8}" dt="2024-12-02T16:01:20.358" v="32"/>
          <ac:spMkLst>
            <pc:docMk/>
            <pc:sldMk cId="1856364700" sldId="1076"/>
            <ac:spMk id="3" creationId="{FEE5D77D-308A-B738-315A-750E7AE226AD}"/>
          </ac:spMkLst>
        </pc:spChg>
        <pc:spChg chg="add del mod">
          <ac:chgData name="Hoiem, Derek W" userId="08a2a5d7-ecbe-4300-b3e9-ea7b21108f06" providerId="ADAL" clId="{58F8058E-AF29-4265-8F41-595817BCC9D8}" dt="2024-12-02T16:03:54.740" v="42"/>
          <ac:spMkLst>
            <pc:docMk/>
            <pc:sldMk cId="1856364700" sldId="1076"/>
            <ac:spMk id="5" creationId="{A2E547B3-D51F-E251-E697-4019EC406794}"/>
          </ac:spMkLst>
        </pc:spChg>
        <pc:spChg chg="add mod">
          <ac:chgData name="Hoiem, Derek W" userId="08a2a5d7-ecbe-4300-b3e9-ea7b21108f06" providerId="ADAL" clId="{58F8058E-AF29-4265-8F41-595817BCC9D8}" dt="2024-12-02T20:50:10.753" v="10524" actId="1076"/>
          <ac:spMkLst>
            <pc:docMk/>
            <pc:sldMk cId="1856364700" sldId="1076"/>
            <ac:spMk id="6" creationId="{533DA243-F052-9392-6F8D-E5F31BCC920A}"/>
          </ac:spMkLst>
        </pc:spChg>
        <pc:picChg chg="add mod">
          <ac:chgData name="Hoiem, Derek W" userId="08a2a5d7-ecbe-4300-b3e9-ea7b21108f06" providerId="ADAL" clId="{58F8058E-AF29-4265-8F41-595817BCC9D8}" dt="2024-12-02T16:03:58.290" v="43" actId="1076"/>
          <ac:picMkLst>
            <pc:docMk/>
            <pc:sldMk cId="1856364700" sldId="1076"/>
            <ac:picMk id="4" creationId="{201C4DA5-1ABC-DC72-32B5-F78340BED14B}"/>
          </ac:picMkLst>
        </pc:picChg>
      </pc:sldChg>
      <pc:sldChg chg="modSp new mod">
        <pc:chgData name="Hoiem, Derek W" userId="08a2a5d7-ecbe-4300-b3e9-ea7b21108f06" providerId="ADAL" clId="{58F8058E-AF29-4265-8F41-595817BCC9D8}" dt="2024-12-03T01:09:21.962" v="12851" actId="20577"/>
        <pc:sldMkLst>
          <pc:docMk/>
          <pc:sldMk cId="3556077059" sldId="1077"/>
        </pc:sldMkLst>
        <pc:spChg chg="mod">
          <ac:chgData name="Hoiem, Derek W" userId="08a2a5d7-ecbe-4300-b3e9-ea7b21108f06" providerId="ADAL" clId="{58F8058E-AF29-4265-8F41-595817BCC9D8}" dt="2024-12-02T16:05:00.400" v="191" actId="20577"/>
          <ac:spMkLst>
            <pc:docMk/>
            <pc:sldMk cId="3556077059" sldId="1077"/>
            <ac:spMk id="2" creationId="{A7E5C50D-BBA5-9CF5-5E56-5641E370AC09}"/>
          </ac:spMkLst>
        </pc:spChg>
        <pc:spChg chg="mod">
          <ac:chgData name="Hoiem, Derek W" userId="08a2a5d7-ecbe-4300-b3e9-ea7b21108f06" providerId="ADAL" clId="{58F8058E-AF29-4265-8F41-595817BCC9D8}" dt="2024-12-03T01:09:21.962" v="12851" actId="20577"/>
          <ac:spMkLst>
            <pc:docMk/>
            <pc:sldMk cId="3556077059" sldId="1077"/>
            <ac:spMk id="3" creationId="{B8B2B96E-A578-57AB-6E4E-A4E90B78888F}"/>
          </ac:spMkLst>
        </pc:spChg>
      </pc:sldChg>
      <pc:sldChg chg="addSp delSp modSp add mod modAnim">
        <pc:chgData name="Hoiem, Derek W" userId="08a2a5d7-ecbe-4300-b3e9-ea7b21108f06" providerId="ADAL" clId="{58F8058E-AF29-4265-8F41-595817BCC9D8}" dt="2024-12-02T20:54:29.429" v="10605" actId="6549"/>
        <pc:sldMkLst>
          <pc:docMk/>
          <pc:sldMk cId="1027693389" sldId="1078"/>
        </pc:sldMkLst>
        <pc:spChg chg="mod">
          <ac:chgData name="Hoiem, Derek W" userId="08a2a5d7-ecbe-4300-b3e9-ea7b21108f06" providerId="ADAL" clId="{58F8058E-AF29-4265-8F41-595817BCC9D8}" dt="2024-12-02T20:53:22.571" v="10526" actId="20577"/>
          <ac:spMkLst>
            <pc:docMk/>
            <pc:sldMk cId="1027693389" sldId="1078"/>
            <ac:spMk id="2" creationId="{E29EB234-D6C8-4329-622C-DC0DD9FAD0A4}"/>
          </ac:spMkLst>
        </pc:spChg>
        <pc:spChg chg="add del mod">
          <ac:chgData name="Hoiem, Derek W" userId="08a2a5d7-ecbe-4300-b3e9-ea7b21108f06" providerId="ADAL" clId="{58F8058E-AF29-4265-8F41-595817BCC9D8}" dt="2024-12-02T16:07:59.970" v="534" actId="478"/>
          <ac:spMkLst>
            <pc:docMk/>
            <pc:sldMk cId="1027693389" sldId="1078"/>
            <ac:spMk id="3" creationId="{11A2DF52-7916-1CE6-B24C-2BBF039F93E3}"/>
          </ac:spMkLst>
        </pc:spChg>
        <pc:spChg chg="del mod">
          <ac:chgData name="Hoiem, Derek W" userId="08a2a5d7-ecbe-4300-b3e9-ea7b21108f06" providerId="ADAL" clId="{58F8058E-AF29-4265-8F41-595817BCC9D8}" dt="2024-12-02T16:07:44.896" v="533"/>
          <ac:spMkLst>
            <pc:docMk/>
            <pc:sldMk cId="1027693389" sldId="1078"/>
            <ac:spMk id="6" creationId="{03EBC8FD-610B-4DDC-9EFC-C65C1D4D3263}"/>
          </ac:spMkLst>
        </pc:spChg>
        <pc:spChg chg="add mod">
          <ac:chgData name="Hoiem, Derek W" userId="08a2a5d7-ecbe-4300-b3e9-ea7b21108f06" providerId="ADAL" clId="{58F8058E-AF29-4265-8F41-595817BCC9D8}" dt="2024-12-02T20:54:29.429" v="10605" actId="6549"/>
          <ac:spMkLst>
            <pc:docMk/>
            <pc:sldMk cId="1027693389" sldId="1078"/>
            <ac:spMk id="7" creationId="{D684D64D-CDF9-354F-029C-938E95404137}"/>
          </ac:spMkLst>
        </pc:spChg>
        <pc:picChg chg="del">
          <ac:chgData name="Hoiem, Derek W" userId="08a2a5d7-ecbe-4300-b3e9-ea7b21108f06" providerId="ADAL" clId="{58F8058E-AF29-4265-8F41-595817BCC9D8}" dt="2024-12-02T16:06:53.608" v="409" actId="478"/>
          <ac:picMkLst>
            <pc:docMk/>
            <pc:sldMk cId="1027693389" sldId="1078"/>
            <ac:picMk id="4" creationId="{FBE94764-B9C8-30CE-5146-4EEFEB22FBCC}"/>
          </ac:picMkLst>
        </pc:picChg>
        <pc:picChg chg="add mod">
          <ac:chgData name="Hoiem, Derek W" userId="08a2a5d7-ecbe-4300-b3e9-ea7b21108f06" providerId="ADAL" clId="{58F8058E-AF29-4265-8F41-595817BCC9D8}" dt="2024-12-02T16:08:09.315" v="538" actId="1076"/>
          <ac:picMkLst>
            <pc:docMk/>
            <pc:sldMk cId="1027693389" sldId="1078"/>
            <ac:picMk id="5" creationId="{6479213B-CF11-9B15-2BC5-CBDF20C98C54}"/>
          </ac:picMkLst>
        </pc:picChg>
      </pc:sldChg>
      <pc:sldChg chg="addSp modSp new mod">
        <pc:chgData name="Hoiem, Derek W" userId="08a2a5d7-ecbe-4300-b3e9-ea7b21108f06" providerId="ADAL" clId="{58F8058E-AF29-4265-8F41-595817BCC9D8}" dt="2024-12-02T16:54:00.773" v="2638" actId="1076"/>
        <pc:sldMkLst>
          <pc:docMk/>
          <pc:sldMk cId="782140241" sldId="1079"/>
        </pc:sldMkLst>
        <pc:spChg chg="mod">
          <ac:chgData name="Hoiem, Derek W" userId="08a2a5d7-ecbe-4300-b3e9-ea7b21108f06" providerId="ADAL" clId="{58F8058E-AF29-4265-8F41-595817BCC9D8}" dt="2024-12-02T16:23:39.752" v="1700" actId="20577"/>
          <ac:spMkLst>
            <pc:docMk/>
            <pc:sldMk cId="782140241" sldId="1079"/>
            <ac:spMk id="2" creationId="{8475D39D-84F5-7597-C5ED-38EB604AB07C}"/>
          </ac:spMkLst>
        </pc:spChg>
        <pc:spChg chg="mod">
          <ac:chgData name="Hoiem, Derek W" userId="08a2a5d7-ecbe-4300-b3e9-ea7b21108f06" providerId="ADAL" clId="{58F8058E-AF29-4265-8F41-595817BCC9D8}" dt="2024-12-02T16:53:54.648" v="2637" actId="20577"/>
          <ac:spMkLst>
            <pc:docMk/>
            <pc:sldMk cId="782140241" sldId="1079"/>
            <ac:spMk id="3" creationId="{629DEDB5-ABA6-829F-054F-02DE13802070}"/>
          </ac:spMkLst>
        </pc:spChg>
        <pc:picChg chg="add mod">
          <ac:chgData name="Hoiem, Derek W" userId="08a2a5d7-ecbe-4300-b3e9-ea7b21108f06" providerId="ADAL" clId="{58F8058E-AF29-4265-8F41-595817BCC9D8}" dt="2024-12-02T16:54:00.773" v="2638" actId="1076"/>
          <ac:picMkLst>
            <pc:docMk/>
            <pc:sldMk cId="782140241" sldId="1079"/>
            <ac:picMk id="4" creationId="{1E3F6D46-4779-3FDD-6BA6-1A6711070336}"/>
          </ac:picMkLst>
        </pc:picChg>
      </pc:sldChg>
      <pc:sldChg chg="modSp new mod modAnim">
        <pc:chgData name="Hoiem, Derek W" userId="08a2a5d7-ecbe-4300-b3e9-ea7b21108f06" providerId="ADAL" clId="{58F8058E-AF29-4265-8F41-595817BCC9D8}" dt="2024-12-02T21:05:47.287" v="11269" actId="6549"/>
        <pc:sldMkLst>
          <pc:docMk/>
          <pc:sldMk cId="1248993313" sldId="1080"/>
        </pc:sldMkLst>
        <pc:spChg chg="mod">
          <ac:chgData name="Hoiem, Derek W" userId="08a2a5d7-ecbe-4300-b3e9-ea7b21108f06" providerId="ADAL" clId="{58F8058E-AF29-4265-8F41-595817BCC9D8}" dt="2024-12-02T16:26:33.858" v="1791" actId="20577"/>
          <ac:spMkLst>
            <pc:docMk/>
            <pc:sldMk cId="1248993313" sldId="1080"/>
            <ac:spMk id="2" creationId="{8F691272-4264-F62B-ED6F-4E124FC069AF}"/>
          </ac:spMkLst>
        </pc:spChg>
        <pc:spChg chg="mod">
          <ac:chgData name="Hoiem, Derek W" userId="08a2a5d7-ecbe-4300-b3e9-ea7b21108f06" providerId="ADAL" clId="{58F8058E-AF29-4265-8F41-595817BCC9D8}" dt="2024-12-02T21:05:47.287" v="11269" actId="6549"/>
          <ac:spMkLst>
            <pc:docMk/>
            <pc:sldMk cId="1248993313" sldId="1080"/>
            <ac:spMk id="3" creationId="{F5A03447-43CE-2EDA-4480-6241172C0B66}"/>
          </ac:spMkLst>
        </pc:spChg>
      </pc:sldChg>
      <pc:sldChg chg="addSp modSp new mod">
        <pc:chgData name="Hoiem, Derek W" userId="08a2a5d7-ecbe-4300-b3e9-ea7b21108f06" providerId="ADAL" clId="{58F8058E-AF29-4265-8F41-595817BCC9D8}" dt="2024-12-02T17:34:46.722" v="4255" actId="1076"/>
        <pc:sldMkLst>
          <pc:docMk/>
          <pc:sldMk cId="1928913836" sldId="1081"/>
        </pc:sldMkLst>
        <pc:spChg chg="mod">
          <ac:chgData name="Hoiem, Derek W" userId="08a2a5d7-ecbe-4300-b3e9-ea7b21108f06" providerId="ADAL" clId="{58F8058E-AF29-4265-8F41-595817BCC9D8}" dt="2024-12-02T16:55:25.344" v="2677" actId="20577"/>
          <ac:spMkLst>
            <pc:docMk/>
            <pc:sldMk cId="1928913836" sldId="1081"/>
            <ac:spMk id="2" creationId="{994F2112-9658-D19B-68B6-159795156688}"/>
          </ac:spMkLst>
        </pc:spChg>
        <pc:spChg chg="add mod">
          <ac:chgData name="Hoiem, Derek W" userId="08a2a5d7-ecbe-4300-b3e9-ea7b21108f06" providerId="ADAL" clId="{58F8058E-AF29-4265-8F41-595817BCC9D8}" dt="2024-12-02T17:04:07.012" v="3037" actId="20577"/>
          <ac:spMkLst>
            <pc:docMk/>
            <pc:sldMk cId="1928913836" sldId="1081"/>
            <ac:spMk id="6" creationId="{ACCA69B9-478D-18CC-60F4-CE052956B148}"/>
          </ac:spMkLst>
        </pc:spChg>
        <pc:spChg chg="add mod">
          <ac:chgData name="Hoiem, Derek W" userId="08a2a5d7-ecbe-4300-b3e9-ea7b21108f06" providerId="ADAL" clId="{58F8058E-AF29-4265-8F41-595817BCC9D8}" dt="2024-12-02T17:32:26.963" v="4043" actId="1582"/>
          <ac:spMkLst>
            <pc:docMk/>
            <pc:sldMk cId="1928913836" sldId="1081"/>
            <ac:spMk id="7" creationId="{02098E5B-3202-E836-D49E-DB241848916D}"/>
          </ac:spMkLst>
        </pc:spChg>
        <pc:spChg chg="add mod">
          <ac:chgData name="Hoiem, Derek W" userId="08a2a5d7-ecbe-4300-b3e9-ea7b21108f06" providerId="ADAL" clId="{58F8058E-AF29-4265-8F41-595817BCC9D8}" dt="2024-12-02T17:33:18.641" v="4114" actId="1076"/>
          <ac:spMkLst>
            <pc:docMk/>
            <pc:sldMk cId="1928913836" sldId="1081"/>
            <ac:spMk id="8" creationId="{2D8F12C4-5EEB-0535-9020-C846FBAB366E}"/>
          </ac:spMkLst>
        </pc:spChg>
        <pc:spChg chg="add mod">
          <ac:chgData name="Hoiem, Derek W" userId="08a2a5d7-ecbe-4300-b3e9-ea7b21108f06" providerId="ADAL" clId="{58F8058E-AF29-4265-8F41-595817BCC9D8}" dt="2024-12-02T17:33:40.579" v="4119" actId="208"/>
          <ac:spMkLst>
            <pc:docMk/>
            <pc:sldMk cId="1928913836" sldId="1081"/>
            <ac:spMk id="9" creationId="{13BD0C31-A264-147A-FF3A-94D8247782A8}"/>
          </ac:spMkLst>
        </pc:spChg>
        <pc:spChg chg="add mod">
          <ac:chgData name="Hoiem, Derek W" userId="08a2a5d7-ecbe-4300-b3e9-ea7b21108f06" providerId="ADAL" clId="{58F8058E-AF29-4265-8F41-595817BCC9D8}" dt="2024-12-02T17:34:46.722" v="4255" actId="1076"/>
          <ac:spMkLst>
            <pc:docMk/>
            <pc:sldMk cId="1928913836" sldId="1081"/>
            <ac:spMk id="10" creationId="{CCA328D5-5C56-EB07-3B82-5F87CADEDEAF}"/>
          </ac:spMkLst>
        </pc:spChg>
        <pc:picChg chg="add mod">
          <ac:chgData name="Hoiem, Derek W" userId="08a2a5d7-ecbe-4300-b3e9-ea7b21108f06" providerId="ADAL" clId="{58F8058E-AF29-4265-8F41-595817BCC9D8}" dt="2024-12-02T17:33:11.701" v="4112" actId="1076"/>
          <ac:picMkLst>
            <pc:docMk/>
            <pc:sldMk cId="1928913836" sldId="1081"/>
            <ac:picMk id="5" creationId="{576728EB-F614-4D96-C1B3-74109E632DEC}"/>
          </ac:picMkLst>
        </pc:picChg>
      </pc:sldChg>
      <pc:sldChg chg="addSp delSp modSp new mod ord modAnim">
        <pc:chgData name="Hoiem, Derek W" userId="08a2a5d7-ecbe-4300-b3e9-ea7b21108f06" providerId="ADAL" clId="{58F8058E-AF29-4265-8F41-595817BCC9D8}" dt="2024-12-02T22:35:42.216" v="12617" actId="14100"/>
        <pc:sldMkLst>
          <pc:docMk/>
          <pc:sldMk cId="2968529523" sldId="1082"/>
        </pc:sldMkLst>
        <pc:spChg chg="mod">
          <ac:chgData name="Hoiem, Derek W" userId="08a2a5d7-ecbe-4300-b3e9-ea7b21108f06" providerId="ADAL" clId="{58F8058E-AF29-4265-8F41-595817BCC9D8}" dt="2024-12-02T16:55:36.189" v="2710" actId="20577"/>
          <ac:spMkLst>
            <pc:docMk/>
            <pc:sldMk cId="2968529523" sldId="1082"/>
            <ac:spMk id="2" creationId="{D1600FAB-11D7-3F22-1910-40F97F571DA6}"/>
          </ac:spMkLst>
        </pc:spChg>
        <pc:spChg chg="mod">
          <ac:chgData name="Hoiem, Derek W" userId="08a2a5d7-ecbe-4300-b3e9-ea7b21108f06" providerId="ADAL" clId="{58F8058E-AF29-4265-8F41-595817BCC9D8}" dt="2024-12-02T22:21:12.376" v="12062" actId="20577"/>
          <ac:spMkLst>
            <pc:docMk/>
            <pc:sldMk cId="2968529523" sldId="1082"/>
            <ac:spMk id="3" creationId="{79134496-945F-2D9D-5FC0-50113CDDB303}"/>
          </ac:spMkLst>
        </pc:spChg>
        <pc:spChg chg="add mod">
          <ac:chgData name="Hoiem, Derek W" userId="08a2a5d7-ecbe-4300-b3e9-ea7b21108f06" providerId="ADAL" clId="{58F8058E-AF29-4265-8F41-595817BCC9D8}" dt="2024-12-02T17:12:35.460" v="3162"/>
          <ac:spMkLst>
            <pc:docMk/>
            <pc:sldMk cId="2968529523" sldId="1082"/>
            <ac:spMk id="6" creationId="{7F186419-AF02-0620-8D6A-DC59415B12C1}"/>
          </ac:spMkLst>
        </pc:spChg>
        <pc:spChg chg="add mod">
          <ac:chgData name="Hoiem, Derek W" userId="08a2a5d7-ecbe-4300-b3e9-ea7b21108f06" providerId="ADAL" clId="{58F8058E-AF29-4265-8F41-595817BCC9D8}" dt="2024-12-02T22:35:42.216" v="12617" actId="14100"/>
          <ac:spMkLst>
            <pc:docMk/>
            <pc:sldMk cId="2968529523" sldId="1082"/>
            <ac:spMk id="11" creationId="{8CBB6005-8DC4-CE51-DB9D-11B3C8A0DAC5}"/>
          </ac:spMkLst>
        </pc:spChg>
        <pc:spChg chg="add mod">
          <ac:chgData name="Hoiem, Derek W" userId="08a2a5d7-ecbe-4300-b3e9-ea7b21108f06" providerId="ADAL" clId="{58F8058E-AF29-4265-8F41-595817BCC9D8}" dt="2024-12-02T22:25:57.956" v="12204" actId="1076"/>
          <ac:spMkLst>
            <pc:docMk/>
            <pc:sldMk cId="2968529523" sldId="1082"/>
            <ac:spMk id="12" creationId="{FB7E1D8F-A865-9BB0-17E8-4DF4C90E5745}"/>
          </ac:spMkLst>
        </pc:spChg>
        <pc:spChg chg="add del mod">
          <ac:chgData name="Hoiem, Derek W" userId="08a2a5d7-ecbe-4300-b3e9-ea7b21108f06" providerId="ADAL" clId="{58F8058E-AF29-4265-8F41-595817BCC9D8}" dt="2024-12-02T17:26:20.664" v="3546" actId="478"/>
          <ac:spMkLst>
            <pc:docMk/>
            <pc:sldMk cId="2968529523" sldId="1082"/>
            <ac:spMk id="13" creationId="{C23AE8DA-CDCE-8A17-FB93-F55F55CE64EB}"/>
          </ac:spMkLst>
        </pc:spChg>
        <pc:spChg chg="add del mod">
          <ac:chgData name="Hoiem, Derek W" userId="08a2a5d7-ecbe-4300-b3e9-ea7b21108f06" providerId="ADAL" clId="{58F8058E-AF29-4265-8F41-595817BCC9D8}" dt="2024-12-02T22:26:32.273" v="12256" actId="478"/>
          <ac:spMkLst>
            <pc:docMk/>
            <pc:sldMk cId="2968529523" sldId="1082"/>
            <ac:spMk id="14" creationId="{241002D7-FEAF-B14E-EC31-763AEFB059A0}"/>
          </ac:spMkLst>
        </pc:spChg>
        <pc:spChg chg="add del mod">
          <ac:chgData name="Hoiem, Derek W" userId="08a2a5d7-ecbe-4300-b3e9-ea7b21108f06" providerId="ADAL" clId="{58F8058E-AF29-4265-8F41-595817BCC9D8}" dt="2024-12-02T22:27:27.234" v="12259"/>
          <ac:spMkLst>
            <pc:docMk/>
            <pc:sldMk cId="2968529523" sldId="1082"/>
            <ac:spMk id="15" creationId="{80AE311E-5AB7-AFC1-DF37-1951870C619C}"/>
          </ac:spMkLst>
        </pc:spChg>
        <pc:spChg chg="add mod">
          <ac:chgData name="Hoiem, Derek W" userId="08a2a5d7-ecbe-4300-b3e9-ea7b21108f06" providerId="ADAL" clId="{58F8058E-AF29-4265-8F41-595817BCC9D8}" dt="2024-12-02T22:34:11.620" v="12395" actId="14100"/>
          <ac:spMkLst>
            <pc:docMk/>
            <pc:sldMk cId="2968529523" sldId="1082"/>
            <ac:spMk id="16" creationId="{14327777-57A7-376A-58EA-D9D984BF607F}"/>
          </ac:spMkLst>
        </pc:spChg>
        <pc:spChg chg="add mod">
          <ac:chgData name="Hoiem, Derek W" userId="08a2a5d7-ecbe-4300-b3e9-ea7b21108f06" providerId="ADAL" clId="{58F8058E-AF29-4265-8F41-595817BCC9D8}" dt="2024-12-02T22:34:37.316" v="12454" actId="20577"/>
          <ac:spMkLst>
            <pc:docMk/>
            <pc:sldMk cId="2968529523" sldId="1082"/>
            <ac:spMk id="17" creationId="{B2C1CCB5-1AAC-1391-1CB3-23E752ACE125}"/>
          </ac:spMkLst>
        </pc:spChg>
        <pc:picChg chg="add del mod">
          <ac:chgData name="Hoiem, Derek W" userId="08a2a5d7-ecbe-4300-b3e9-ea7b21108f06" providerId="ADAL" clId="{58F8058E-AF29-4265-8F41-595817BCC9D8}" dt="2024-12-02T22:25:59.054" v="12206" actId="478"/>
          <ac:picMkLst>
            <pc:docMk/>
            <pc:sldMk cId="2968529523" sldId="1082"/>
            <ac:picMk id="5" creationId="{F9DAC46E-8833-E0AE-E7A9-F904FD80947E}"/>
          </ac:picMkLst>
        </pc:picChg>
        <pc:picChg chg="add del">
          <ac:chgData name="Hoiem, Derek W" userId="08a2a5d7-ecbe-4300-b3e9-ea7b21108f06" providerId="ADAL" clId="{58F8058E-AF29-4265-8F41-595817BCC9D8}" dt="2024-12-02T17:23:46.963" v="3393" actId="22"/>
          <ac:picMkLst>
            <pc:docMk/>
            <pc:sldMk cId="2968529523" sldId="1082"/>
            <ac:picMk id="8" creationId="{2B21D842-5584-FF83-93E6-FE6D25725743}"/>
          </ac:picMkLst>
        </pc:picChg>
        <pc:picChg chg="add mod">
          <ac:chgData name="Hoiem, Derek W" userId="08a2a5d7-ecbe-4300-b3e9-ea7b21108f06" providerId="ADAL" clId="{58F8058E-AF29-4265-8F41-595817BCC9D8}" dt="2024-12-02T22:25:57.956" v="12204" actId="1076"/>
          <ac:picMkLst>
            <pc:docMk/>
            <pc:sldMk cId="2968529523" sldId="1082"/>
            <ac:picMk id="10" creationId="{A5EE1D00-4514-9DB3-2F75-C0BC667DA5A8}"/>
          </ac:picMkLst>
        </pc:picChg>
      </pc:sldChg>
      <pc:sldChg chg="delSp modSp add mod modAnim">
        <pc:chgData name="Hoiem, Derek W" userId="08a2a5d7-ecbe-4300-b3e9-ea7b21108f06" providerId="ADAL" clId="{58F8058E-AF29-4265-8F41-595817BCC9D8}" dt="2024-12-02T22:28:24.452" v="12392" actId="20577"/>
        <pc:sldMkLst>
          <pc:docMk/>
          <pc:sldMk cId="2237286165" sldId="1083"/>
        </pc:sldMkLst>
        <pc:spChg chg="mod">
          <ac:chgData name="Hoiem, Derek W" userId="08a2a5d7-ecbe-4300-b3e9-ea7b21108f06" providerId="ADAL" clId="{58F8058E-AF29-4265-8F41-595817BCC9D8}" dt="2024-12-02T22:27:42.399" v="12326" actId="20577"/>
          <ac:spMkLst>
            <pc:docMk/>
            <pc:sldMk cId="2237286165" sldId="1083"/>
            <ac:spMk id="2" creationId="{BC1726BB-3BF5-98BE-4A1C-E355CBF8933E}"/>
          </ac:spMkLst>
        </pc:spChg>
        <pc:spChg chg="mod">
          <ac:chgData name="Hoiem, Derek W" userId="08a2a5d7-ecbe-4300-b3e9-ea7b21108f06" providerId="ADAL" clId="{58F8058E-AF29-4265-8F41-595817BCC9D8}" dt="2024-12-02T22:28:24.452" v="12392" actId="20577"/>
          <ac:spMkLst>
            <pc:docMk/>
            <pc:sldMk cId="2237286165" sldId="1083"/>
            <ac:spMk id="3" creationId="{FAD1328C-6D5B-3A71-31DC-9C2555615819}"/>
          </ac:spMkLst>
        </pc:spChg>
        <pc:picChg chg="del">
          <ac:chgData name="Hoiem, Derek W" userId="08a2a5d7-ecbe-4300-b3e9-ea7b21108f06" providerId="ADAL" clId="{58F8058E-AF29-4265-8F41-595817BCC9D8}" dt="2024-12-02T17:28:50.369" v="3885" actId="478"/>
          <ac:picMkLst>
            <pc:docMk/>
            <pc:sldMk cId="2237286165" sldId="1083"/>
            <ac:picMk id="5" creationId="{C42D1B8F-FFF8-CF59-5DFA-51B27BEF7C21}"/>
          </ac:picMkLst>
        </pc:picChg>
      </pc:sldChg>
      <pc:sldChg chg="modSp new mod">
        <pc:chgData name="Hoiem, Derek W" userId="08a2a5d7-ecbe-4300-b3e9-ea7b21108f06" providerId="ADAL" clId="{58F8058E-AF29-4265-8F41-595817BCC9D8}" dt="2024-12-02T22:38:31.805" v="12658" actId="20577"/>
        <pc:sldMkLst>
          <pc:docMk/>
          <pc:sldMk cId="3650989220" sldId="1084"/>
        </pc:sldMkLst>
        <pc:spChg chg="mod">
          <ac:chgData name="Hoiem, Derek W" userId="08a2a5d7-ecbe-4300-b3e9-ea7b21108f06" providerId="ADAL" clId="{58F8058E-AF29-4265-8F41-595817BCC9D8}" dt="2024-12-02T22:38:31.805" v="12658" actId="20577"/>
          <ac:spMkLst>
            <pc:docMk/>
            <pc:sldMk cId="3650989220" sldId="1084"/>
            <ac:spMk id="2" creationId="{4112EA0B-253C-14D2-4D54-0198CFE7F657}"/>
          </ac:spMkLst>
        </pc:spChg>
        <pc:spChg chg="mod">
          <ac:chgData name="Hoiem, Derek W" userId="08a2a5d7-ecbe-4300-b3e9-ea7b21108f06" providerId="ADAL" clId="{58F8058E-AF29-4265-8F41-595817BCC9D8}" dt="2024-12-02T17:41:20.716" v="4368" actId="20577"/>
          <ac:spMkLst>
            <pc:docMk/>
            <pc:sldMk cId="3650989220" sldId="1084"/>
            <ac:spMk id="3" creationId="{F40114BF-60CC-B651-61B8-AA217C08EF69}"/>
          </ac:spMkLst>
        </pc:spChg>
      </pc:sldChg>
      <pc:sldChg chg="addSp delSp modSp new mod">
        <pc:chgData name="Hoiem, Derek W" userId="08a2a5d7-ecbe-4300-b3e9-ea7b21108f06" providerId="ADAL" clId="{58F8058E-AF29-4265-8F41-595817BCC9D8}" dt="2024-12-03T01:34:45.996" v="13965" actId="20577"/>
        <pc:sldMkLst>
          <pc:docMk/>
          <pc:sldMk cId="2209664269" sldId="1085"/>
        </pc:sldMkLst>
        <pc:spChg chg="mod">
          <ac:chgData name="Hoiem, Derek W" userId="08a2a5d7-ecbe-4300-b3e9-ea7b21108f06" providerId="ADAL" clId="{58F8058E-AF29-4265-8F41-595817BCC9D8}" dt="2024-12-02T17:43:30.410" v="4445" actId="20577"/>
          <ac:spMkLst>
            <pc:docMk/>
            <pc:sldMk cId="2209664269" sldId="1085"/>
            <ac:spMk id="2" creationId="{06080CB3-FFDA-644B-5623-7F7778FBD94C}"/>
          </ac:spMkLst>
        </pc:spChg>
        <pc:spChg chg="del">
          <ac:chgData name="Hoiem, Derek W" userId="08a2a5d7-ecbe-4300-b3e9-ea7b21108f06" providerId="ADAL" clId="{58F8058E-AF29-4265-8F41-595817BCC9D8}" dt="2024-12-02T17:44:16.503" v="4490"/>
          <ac:spMkLst>
            <pc:docMk/>
            <pc:sldMk cId="2209664269" sldId="1085"/>
            <ac:spMk id="3" creationId="{C5ED661C-8D38-2A2F-70B7-19408959480C}"/>
          </ac:spMkLst>
        </pc:spChg>
        <pc:spChg chg="add mod">
          <ac:chgData name="Hoiem, Derek W" userId="08a2a5d7-ecbe-4300-b3e9-ea7b21108f06" providerId="ADAL" clId="{58F8058E-AF29-4265-8F41-595817BCC9D8}" dt="2024-12-02T18:05:19.746" v="5685" actId="1076"/>
          <ac:spMkLst>
            <pc:docMk/>
            <pc:sldMk cId="2209664269" sldId="1085"/>
            <ac:spMk id="4" creationId="{04E64FA3-83E5-25A9-C1D1-24E2C12BD59E}"/>
          </ac:spMkLst>
        </pc:spChg>
        <pc:spChg chg="add mod">
          <ac:chgData name="Hoiem, Derek W" userId="08a2a5d7-ecbe-4300-b3e9-ea7b21108f06" providerId="ADAL" clId="{58F8058E-AF29-4265-8F41-595817BCC9D8}" dt="2024-12-03T01:34:45.996" v="13965" actId="20577"/>
          <ac:spMkLst>
            <pc:docMk/>
            <pc:sldMk cId="2209664269" sldId="1085"/>
            <ac:spMk id="5" creationId="{294A3DDE-51A5-A3E7-6E8E-86EDB10E4E65}"/>
          </ac:spMkLst>
        </pc:spChg>
        <pc:spChg chg="add mod">
          <ac:chgData name="Hoiem, Derek W" userId="08a2a5d7-ecbe-4300-b3e9-ea7b21108f06" providerId="ADAL" clId="{58F8058E-AF29-4265-8F41-595817BCC9D8}" dt="2024-12-03T01:34:41.272" v="13963" actId="1076"/>
          <ac:spMkLst>
            <pc:docMk/>
            <pc:sldMk cId="2209664269" sldId="1085"/>
            <ac:spMk id="8" creationId="{19AF4C32-21B5-5EA0-E69C-5D227CDFE7DE}"/>
          </ac:spMkLst>
        </pc:spChg>
        <pc:picChg chg="add mod">
          <ac:chgData name="Hoiem, Derek W" userId="08a2a5d7-ecbe-4300-b3e9-ea7b21108f06" providerId="ADAL" clId="{58F8058E-AF29-4265-8F41-595817BCC9D8}" dt="2024-12-02T18:04:41.491" v="5649" actId="1076"/>
          <ac:picMkLst>
            <pc:docMk/>
            <pc:sldMk cId="2209664269" sldId="1085"/>
            <ac:picMk id="7" creationId="{7CE89E7B-12A1-A96D-A40E-6D1A839E73AB}"/>
          </ac:picMkLst>
        </pc:picChg>
        <pc:picChg chg="add mod">
          <ac:chgData name="Hoiem, Derek W" userId="08a2a5d7-ecbe-4300-b3e9-ea7b21108f06" providerId="ADAL" clId="{58F8058E-AF29-4265-8F41-595817BCC9D8}" dt="2024-12-02T18:04:47.695" v="5653" actId="1076"/>
          <ac:picMkLst>
            <pc:docMk/>
            <pc:sldMk cId="2209664269" sldId="1085"/>
            <ac:picMk id="10" creationId="{1D68A30B-F05A-C469-914A-6AA8F950AEF4}"/>
          </ac:picMkLst>
        </pc:picChg>
      </pc:sldChg>
      <pc:sldChg chg="addSp delSp modSp new mod ord modAnim">
        <pc:chgData name="Hoiem, Derek W" userId="08a2a5d7-ecbe-4300-b3e9-ea7b21108f06" providerId="ADAL" clId="{58F8058E-AF29-4265-8F41-595817BCC9D8}" dt="2024-12-02T22:38:00.843" v="12620"/>
        <pc:sldMkLst>
          <pc:docMk/>
          <pc:sldMk cId="522111580" sldId="1086"/>
        </pc:sldMkLst>
        <pc:spChg chg="del">
          <ac:chgData name="Hoiem, Derek W" userId="08a2a5d7-ecbe-4300-b3e9-ea7b21108f06" providerId="ADAL" clId="{58F8058E-AF29-4265-8F41-595817BCC9D8}" dt="2024-12-02T17:46:43.969" v="4544"/>
          <ac:spMkLst>
            <pc:docMk/>
            <pc:sldMk cId="522111580" sldId="1086"/>
            <ac:spMk id="3" creationId="{BAFF35EA-575D-4EF3-9586-753F0886D58B}"/>
          </ac:spMkLst>
        </pc:spChg>
        <pc:picChg chg="add mod">
          <ac:chgData name="Hoiem, Derek W" userId="08a2a5d7-ecbe-4300-b3e9-ea7b21108f06" providerId="ADAL" clId="{58F8058E-AF29-4265-8F41-595817BCC9D8}" dt="2024-12-02T17:46:55.160" v="4548" actId="1076"/>
          <ac:picMkLst>
            <pc:docMk/>
            <pc:sldMk cId="522111580" sldId="1086"/>
            <ac:picMk id="4" creationId="{45679B25-D132-678D-5B5D-329FD2785FB4}"/>
          </ac:picMkLst>
        </pc:picChg>
      </pc:sldChg>
      <pc:sldChg chg="addSp delSp modSp new mod">
        <pc:chgData name="Hoiem, Derek W" userId="08a2a5d7-ecbe-4300-b3e9-ea7b21108f06" providerId="ADAL" clId="{58F8058E-AF29-4265-8F41-595817BCC9D8}" dt="2024-12-03T01:25:08.548" v="13047" actId="962"/>
        <pc:sldMkLst>
          <pc:docMk/>
          <pc:sldMk cId="4090372733" sldId="1087"/>
        </pc:sldMkLst>
        <pc:spChg chg="mod">
          <ac:chgData name="Hoiem, Derek W" userId="08a2a5d7-ecbe-4300-b3e9-ea7b21108f06" providerId="ADAL" clId="{58F8058E-AF29-4265-8F41-595817BCC9D8}" dt="2024-12-03T01:24:20.635" v="13032" actId="20577"/>
          <ac:spMkLst>
            <pc:docMk/>
            <pc:sldMk cId="4090372733" sldId="1087"/>
            <ac:spMk id="2" creationId="{EFEE1F92-6D21-9A3C-4CFC-2C018156F407}"/>
          </ac:spMkLst>
        </pc:spChg>
        <pc:spChg chg="del mod">
          <ac:chgData name="Hoiem, Derek W" userId="08a2a5d7-ecbe-4300-b3e9-ea7b21108f06" providerId="ADAL" clId="{58F8058E-AF29-4265-8F41-595817BCC9D8}" dt="2024-12-03T01:24:24.102" v="13033" actId="478"/>
          <ac:spMkLst>
            <pc:docMk/>
            <pc:sldMk cId="4090372733" sldId="1087"/>
            <ac:spMk id="3" creationId="{155F3BFE-4CC4-04A4-D74A-6107E210F681}"/>
          </ac:spMkLst>
        </pc:spChg>
        <pc:spChg chg="add del mod">
          <ac:chgData name="Hoiem, Derek W" userId="08a2a5d7-ecbe-4300-b3e9-ea7b21108f06" providerId="ADAL" clId="{58F8058E-AF29-4265-8F41-595817BCC9D8}" dt="2024-12-03T01:24:26.251" v="13034" actId="478"/>
          <ac:spMkLst>
            <pc:docMk/>
            <pc:sldMk cId="4090372733" sldId="1087"/>
            <ac:spMk id="4" creationId="{0524CA8B-A353-B4E5-E2E5-D47E4449EC1F}"/>
          </ac:spMkLst>
        </pc:spChg>
        <pc:spChg chg="add mod">
          <ac:chgData name="Hoiem, Derek W" userId="08a2a5d7-ecbe-4300-b3e9-ea7b21108f06" providerId="ADAL" clId="{58F8058E-AF29-4265-8F41-595817BCC9D8}" dt="2024-12-03T01:24:35.623" v="13043" actId="20577"/>
          <ac:spMkLst>
            <pc:docMk/>
            <pc:sldMk cId="4090372733" sldId="1087"/>
            <ac:spMk id="6" creationId="{DA3D85B2-7300-2EF5-3C56-3A1DE94ABF9D}"/>
          </ac:spMkLst>
        </pc:spChg>
        <pc:picChg chg="add mod">
          <ac:chgData name="Hoiem, Derek W" userId="08a2a5d7-ecbe-4300-b3e9-ea7b21108f06" providerId="ADAL" clId="{58F8058E-AF29-4265-8F41-595817BCC9D8}" dt="2024-12-03T01:25:08.548" v="13047" actId="962"/>
          <ac:picMkLst>
            <pc:docMk/>
            <pc:sldMk cId="4090372733" sldId="1087"/>
            <ac:picMk id="8" creationId="{8C2927CE-FA79-2593-A7B6-12EB2943CED3}"/>
          </ac:picMkLst>
        </pc:picChg>
      </pc:sldChg>
      <pc:sldChg chg="addSp delSp modSp new mod">
        <pc:chgData name="Hoiem, Derek W" userId="08a2a5d7-ecbe-4300-b3e9-ea7b21108f06" providerId="ADAL" clId="{58F8058E-AF29-4265-8F41-595817BCC9D8}" dt="2024-12-02T22:37:50.461" v="12618" actId="1076"/>
        <pc:sldMkLst>
          <pc:docMk/>
          <pc:sldMk cId="2631575422" sldId="1088"/>
        </pc:sldMkLst>
        <pc:spChg chg="del">
          <ac:chgData name="Hoiem, Derek W" userId="08a2a5d7-ecbe-4300-b3e9-ea7b21108f06" providerId="ADAL" clId="{58F8058E-AF29-4265-8F41-595817BCC9D8}" dt="2024-12-02T18:00:55.798" v="5646" actId="478"/>
          <ac:spMkLst>
            <pc:docMk/>
            <pc:sldMk cId="2631575422" sldId="1088"/>
            <ac:spMk id="2" creationId="{FA4BB2FF-EA0A-2B7D-04A6-CC31ACE2B98E}"/>
          </ac:spMkLst>
        </pc:spChg>
        <pc:spChg chg="mod">
          <ac:chgData name="Hoiem, Derek W" userId="08a2a5d7-ecbe-4300-b3e9-ea7b21108f06" providerId="ADAL" clId="{58F8058E-AF29-4265-8F41-595817BCC9D8}" dt="2024-12-02T22:37:50.461" v="12618" actId="1076"/>
          <ac:spMkLst>
            <pc:docMk/>
            <pc:sldMk cId="2631575422" sldId="1088"/>
            <ac:spMk id="3" creationId="{64CBBFE1-F627-66E9-8FF1-1254468CBAD8}"/>
          </ac:spMkLst>
        </pc:spChg>
        <pc:spChg chg="add mod">
          <ac:chgData name="Hoiem, Derek W" userId="08a2a5d7-ecbe-4300-b3e9-ea7b21108f06" providerId="ADAL" clId="{58F8058E-AF29-4265-8F41-595817BCC9D8}" dt="2024-12-02T17:59:53.432" v="5623" actId="1076"/>
          <ac:spMkLst>
            <pc:docMk/>
            <pc:sldMk cId="2631575422" sldId="1088"/>
            <ac:spMk id="8" creationId="{CAF987A5-9621-83E6-0176-1EC59DBB44F6}"/>
          </ac:spMkLst>
        </pc:spChg>
        <pc:spChg chg="add mod">
          <ac:chgData name="Hoiem, Derek W" userId="08a2a5d7-ecbe-4300-b3e9-ea7b21108f06" providerId="ADAL" clId="{58F8058E-AF29-4265-8F41-595817BCC9D8}" dt="2024-12-02T18:00:25.814" v="5642" actId="20577"/>
          <ac:spMkLst>
            <pc:docMk/>
            <pc:sldMk cId="2631575422" sldId="1088"/>
            <ac:spMk id="9" creationId="{219C3CA5-603D-FCDC-7EE0-809D136B257E}"/>
          </ac:spMkLst>
        </pc:spChg>
        <pc:spChg chg="add mod">
          <ac:chgData name="Hoiem, Derek W" userId="08a2a5d7-ecbe-4300-b3e9-ea7b21108f06" providerId="ADAL" clId="{58F8058E-AF29-4265-8F41-595817BCC9D8}" dt="2024-12-02T18:00:33.916" v="5643" actId="1076"/>
          <ac:spMkLst>
            <pc:docMk/>
            <pc:sldMk cId="2631575422" sldId="1088"/>
            <ac:spMk id="10" creationId="{7134B01D-51BA-2056-2D49-042059A9C931}"/>
          </ac:spMkLst>
        </pc:spChg>
        <pc:picChg chg="add mod">
          <ac:chgData name="Hoiem, Derek W" userId="08a2a5d7-ecbe-4300-b3e9-ea7b21108f06" providerId="ADAL" clId="{58F8058E-AF29-4265-8F41-595817BCC9D8}" dt="2024-12-02T18:00:54.256" v="5645" actId="1076"/>
          <ac:picMkLst>
            <pc:docMk/>
            <pc:sldMk cId="2631575422" sldId="1088"/>
            <ac:picMk id="5" creationId="{A9064900-80CF-D727-9CE7-477BCA08DF92}"/>
          </ac:picMkLst>
        </pc:picChg>
        <pc:picChg chg="add mod">
          <ac:chgData name="Hoiem, Derek W" userId="08a2a5d7-ecbe-4300-b3e9-ea7b21108f06" providerId="ADAL" clId="{58F8058E-AF29-4265-8F41-595817BCC9D8}" dt="2024-12-02T17:59:50.871" v="5622" actId="1076"/>
          <ac:picMkLst>
            <pc:docMk/>
            <pc:sldMk cId="2631575422" sldId="1088"/>
            <ac:picMk id="7" creationId="{416C0A52-DFF9-5B77-D9CC-3A8361309F45}"/>
          </ac:picMkLst>
        </pc:picChg>
      </pc:sldChg>
      <pc:sldChg chg="addSp modSp new mod">
        <pc:chgData name="Hoiem, Derek W" userId="08a2a5d7-ecbe-4300-b3e9-ea7b21108f06" providerId="ADAL" clId="{58F8058E-AF29-4265-8F41-595817BCC9D8}" dt="2024-12-02T18:08:01.759" v="5708" actId="1076"/>
        <pc:sldMkLst>
          <pc:docMk/>
          <pc:sldMk cId="1159615653" sldId="1089"/>
        </pc:sldMkLst>
        <pc:spChg chg="add mod">
          <ac:chgData name="Hoiem, Derek W" userId="08a2a5d7-ecbe-4300-b3e9-ea7b21108f06" providerId="ADAL" clId="{58F8058E-AF29-4265-8F41-595817BCC9D8}" dt="2024-12-02T18:07:45.507" v="5689" actId="1076"/>
          <ac:spMkLst>
            <pc:docMk/>
            <pc:sldMk cId="1159615653" sldId="1089"/>
            <ac:spMk id="7" creationId="{5BEB5F1A-F4E9-B74E-951D-65571EF3D6F4}"/>
          </ac:spMkLst>
        </pc:spChg>
        <pc:spChg chg="add mod">
          <ac:chgData name="Hoiem, Derek W" userId="08a2a5d7-ecbe-4300-b3e9-ea7b21108f06" providerId="ADAL" clId="{58F8058E-AF29-4265-8F41-595817BCC9D8}" dt="2024-12-02T18:08:01.759" v="5708" actId="1076"/>
          <ac:spMkLst>
            <pc:docMk/>
            <pc:sldMk cId="1159615653" sldId="1089"/>
            <ac:spMk id="8" creationId="{CF5B7AA2-6DB3-5304-4E80-72A3B693B6DB}"/>
          </ac:spMkLst>
        </pc:spChg>
        <pc:picChg chg="add">
          <ac:chgData name="Hoiem, Derek W" userId="08a2a5d7-ecbe-4300-b3e9-ea7b21108f06" providerId="ADAL" clId="{58F8058E-AF29-4265-8F41-595817BCC9D8}" dt="2024-12-02T18:07:32.767" v="5687" actId="22"/>
          <ac:picMkLst>
            <pc:docMk/>
            <pc:sldMk cId="1159615653" sldId="1089"/>
            <ac:picMk id="5" creationId="{46097017-B80E-47F2-2A41-537C7A2AE22E}"/>
          </ac:picMkLst>
        </pc:picChg>
      </pc:sldChg>
      <pc:sldChg chg="addSp delSp modSp new mod ord">
        <pc:chgData name="Hoiem, Derek W" userId="08a2a5d7-ecbe-4300-b3e9-ea7b21108f06" providerId="ADAL" clId="{58F8058E-AF29-4265-8F41-595817BCC9D8}" dt="2024-12-02T22:38:11.628" v="12622"/>
        <pc:sldMkLst>
          <pc:docMk/>
          <pc:sldMk cId="1328563414" sldId="1090"/>
        </pc:sldMkLst>
        <pc:spChg chg="mod">
          <ac:chgData name="Hoiem, Derek W" userId="08a2a5d7-ecbe-4300-b3e9-ea7b21108f06" providerId="ADAL" clId="{58F8058E-AF29-4265-8F41-595817BCC9D8}" dt="2024-12-02T18:09:42.720" v="5779" actId="1076"/>
          <ac:spMkLst>
            <pc:docMk/>
            <pc:sldMk cId="1328563414" sldId="1090"/>
            <ac:spMk id="2" creationId="{E0D8297C-41C7-19A9-5901-430A8CE70AC0}"/>
          </ac:spMkLst>
        </pc:spChg>
        <pc:spChg chg="del">
          <ac:chgData name="Hoiem, Derek W" userId="08a2a5d7-ecbe-4300-b3e9-ea7b21108f06" providerId="ADAL" clId="{58F8058E-AF29-4265-8F41-595817BCC9D8}" dt="2024-12-02T18:09:26.403" v="5775" actId="478"/>
          <ac:spMkLst>
            <pc:docMk/>
            <pc:sldMk cId="1328563414" sldId="1090"/>
            <ac:spMk id="3" creationId="{CBC846C9-C027-D8C3-AF7B-0125458DE749}"/>
          </ac:spMkLst>
        </pc:spChg>
        <pc:spChg chg="add mod">
          <ac:chgData name="Hoiem, Derek W" userId="08a2a5d7-ecbe-4300-b3e9-ea7b21108f06" providerId="ADAL" clId="{58F8058E-AF29-4265-8F41-595817BCC9D8}" dt="2024-12-02T18:09:00.572" v="5713" actId="14100"/>
          <ac:spMkLst>
            <pc:docMk/>
            <pc:sldMk cId="1328563414" sldId="1090"/>
            <ac:spMk id="6" creationId="{E9F606E4-4C4C-7585-241A-0D296F91E970}"/>
          </ac:spMkLst>
        </pc:spChg>
        <pc:picChg chg="add mod ord">
          <ac:chgData name="Hoiem, Derek W" userId="08a2a5d7-ecbe-4300-b3e9-ea7b21108f06" providerId="ADAL" clId="{58F8058E-AF29-4265-8F41-595817BCC9D8}" dt="2024-12-02T18:09:35.008" v="5777" actId="167"/>
          <ac:picMkLst>
            <pc:docMk/>
            <pc:sldMk cId="1328563414" sldId="1090"/>
            <ac:picMk id="5" creationId="{9C588FAC-93DC-021C-69B6-6497DB3372DF}"/>
          </ac:picMkLst>
        </pc:picChg>
      </pc:sldChg>
      <pc:sldChg chg="addSp modSp new mod">
        <pc:chgData name="Hoiem, Derek W" userId="08a2a5d7-ecbe-4300-b3e9-ea7b21108f06" providerId="ADAL" clId="{58F8058E-AF29-4265-8F41-595817BCC9D8}" dt="2024-12-02T19:00:03.119" v="8260" actId="20577"/>
        <pc:sldMkLst>
          <pc:docMk/>
          <pc:sldMk cId="1638259610" sldId="1091"/>
        </pc:sldMkLst>
        <pc:spChg chg="mod">
          <ac:chgData name="Hoiem, Derek W" userId="08a2a5d7-ecbe-4300-b3e9-ea7b21108f06" providerId="ADAL" clId="{58F8058E-AF29-4265-8F41-595817BCC9D8}" dt="2024-12-02T19:00:03.119" v="8260" actId="20577"/>
          <ac:spMkLst>
            <pc:docMk/>
            <pc:sldMk cId="1638259610" sldId="1091"/>
            <ac:spMk id="2" creationId="{39A5AC40-9CE4-8E43-4F08-EC8DBA1098A2}"/>
          </ac:spMkLst>
        </pc:spChg>
        <pc:spChg chg="mod">
          <ac:chgData name="Hoiem, Derek W" userId="08a2a5d7-ecbe-4300-b3e9-ea7b21108f06" providerId="ADAL" clId="{58F8058E-AF29-4265-8F41-595817BCC9D8}" dt="2024-12-02T18:58:48.545" v="8188" actId="27636"/>
          <ac:spMkLst>
            <pc:docMk/>
            <pc:sldMk cId="1638259610" sldId="1091"/>
            <ac:spMk id="3" creationId="{1B101129-0865-85C3-A066-0A6D958F6D31}"/>
          </ac:spMkLst>
        </pc:spChg>
        <pc:spChg chg="add mod">
          <ac:chgData name="Hoiem, Derek W" userId="08a2a5d7-ecbe-4300-b3e9-ea7b21108f06" providerId="ADAL" clId="{58F8058E-AF29-4265-8F41-595817BCC9D8}" dt="2024-12-02T18:59:04.889" v="8191" actId="1582"/>
          <ac:spMkLst>
            <pc:docMk/>
            <pc:sldMk cId="1638259610" sldId="1091"/>
            <ac:spMk id="4" creationId="{BD0F5456-5674-2643-7832-A33300F49C5D}"/>
          </ac:spMkLst>
        </pc:spChg>
        <pc:spChg chg="add mod">
          <ac:chgData name="Hoiem, Derek W" userId="08a2a5d7-ecbe-4300-b3e9-ea7b21108f06" providerId="ADAL" clId="{58F8058E-AF29-4265-8F41-595817BCC9D8}" dt="2024-12-02T18:59:21.208" v="8219" actId="1076"/>
          <ac:spMkLst>
            <pc:docMk/>
            <pc:sldMk cId="1638259610" sldId="1091"/>
            <ac:spMk id="5" creationId="{3D715C46-0C22-EC61-1990-C80AEDDFCBDE}"/>
          </ac:spMkLst>
        </pc:spChg>
        <pc:spChg chg="add mod">
          <ac:chgData name="Hoiem, Derek W" userId="08a2a5d7-ecbe-4300-b3e9-ea7b21108f06" providerId="ADAL" clId="{58F8058E-AF29-4265-8F41-595817BCC9D8}" dt="2024-12-02T18:59:29.671" v="8222" actId="14100"/>
          <ac:spMkLst>
            <pc:docMk/>
            <pc:sldMk cId="1638259610" sldId="1091"/>
            <ac:spMk id="6" creationId="{059FFA22-268D-9004-DA48-4EBD49A0AD05}"/>
          </ac:spMkLst>
        </pc:spChg>
        <pc:spChg chg="add mod">
          <ac:chgData name="Hoiem, Derek W" userId="08a2a5d7-ecbe-4300-b3e9-ea7b21108f06" providerId="ADAL" clId="{58F8058E-AF29-4265-8F41-595817BCC9D8}" dt="2024-12-02T18:59:39.291" v="8247" actId="313"/>
          <ac:spMkLst>
            <pc:docMk/>
            <pc:sldMk cId="1638259610" sldId="1091"/>
            <ac:spMk id="7" creationId="{C318C8FA-A930-24F7-8C22-B59058B615D2}"/>
          </ac:spMkLst>
        </pc:spChg>
      </pc:sldChg>
      <pc:sldChg chg="addSp delSp modSp new mod modAnim">
        <pc:chgData name="Hoiem, Derek W" userId="08a2a5d7-ecbe-4300-b3e9-ea7b21108f06" providerId="ADAL" clId="{58F8058E-AF29-4265-8F41-595817BCC9D8}" dt="2024-12-03T04:49:28.817" v="13987" actId="1076"/>
        <pc:sldMkLst>
          <pc:docMk/>
          <pc:sldMk cId="4207453829" sldId="1092"/>
        </pc:sldMkLst>
        <pc:spChg chg="del">
          <ac:chgData name="Hoiem, Derek W" userId="08a2a5d7-ecbe-4300-b3e9-ea7b21108f06" providerId="ADAL" clId="{58F8058E-AF29-4265-8F41-595817BCC9D8}" dt="2024-12-02T18:15:01.986" v="5783"/>
          <ac:spMkLst>
            <pc:docMk/>
            <pc:sldMk cId="4207453829" sldId="1092"/>
            <ac:spMk id="3" creationId="{DA5639CC-5B3E-FB45-4DB5-78D38CE48AE4}"/>
          </ac:spMkLst>
        </pc:spChg>
        <pc:spChg chg="add mod">
          <ac:chgData name="Hoiem, Derek W" userId="08a2a5d7-ecbe-4300-b3e9-ea7b21108f06" providerId="ADAL" clId="{58F8058E-AF29-4265-8F41-595817BCC9D8}" dt="2024-12-03T04:48:14.687" v="13979" actId="1076"/>
          <ac:spMkLst>
            <pc:docMk/>
            <pc:sldMk cId="4207453829" sldId="1092"/>
            <ac:spMk id="5" creationId="{83C1E7A8-C3F0-C4FD-B70C-DDEFD2F5C95D}"/>
          </ac:spMkLst>
        </pc:spChg>
        <pc:spChg chg="add mod">
          <ac:chgData name="Hoiem, Derek W" userId="08a2a5d7-ecbe-4300-b3e9-ea7b21108f06" providerId="ADAL" clId="{58F8058E-AF29-4265-8F41-595817BCC9D8}" dt="2024-12-03T04:49:28.817" v="13987" actId="1076"/>
          <ac:spMkLst>
            <pc:docMk/>
            <pc:sldMk cId="4207453829" sldId="1092"/>
            <ac:spMk id="7" creationId="{306642E3-A53D-6DC6-FAF1-341AC2BB069F}"/>
          </ac:spMkLst>
        </pc:spChg>
        <pc:picChg chg="add mod">
          <ac:chgData name="Hoiem, Derek W" userId="08a2a5d7-ecbe-4300-b3e9-ea7b21108f06" providerId="ADAL" clId="{58F8058E-AF29-4265-8F41-595817BCC9D8}" dt="2024-12-02T18:15:19.799" v="5786" actId="14100"/>
          <ac:picMkLst>
            <pc:docMk/>
            <pc:sldMk cId="4207453829" sldId="1092"/>
            <ac:picMk id="4" creationId="{970384F6-9A71-84E3-5200-C8FCE50D5D3D}"/>
          </ac:picMkLst>
        </pc:picChg>
      </pc:sldChg>
      <pc:sldChg chg="addSp delSp modSp new mod modAnim">
        <pc:chgData name="Hoiem, Derek W" userId="08a2a5d7-ecbe-4300-b3e9-ea7b21108f06" providerId="ADAL" clId="{58F8058E-AF29-4265-8F41-595817BCC9D8}" dt="2024-12-03T04:52:02.642" v="14011" actId="20577"/>
        <pc:sldMkLst>
          <pc:docMk/>
          <pc:sldMk cId="1550637325" sldId="1093"/>
        </pc:sldMkLst>
        <pc:spChg chg="del">
          <ac:chgData name="Hoiem, Derek W" userId="08a2a5d7-ecbe-4300-b3e9-ea7b21108f06" providerId="ADAL" clId="{58F8058E-AF29-4265-8F41-595817BCC9D8}" dt="2024-12-03T01:33:33.685" v="13922" actId="478"/>
          <ac:spMkLst>
            <pc:docMk/>
            <pc:sldMk cId="1550637325" sldId="1093"/>
            <ac:spMk id="2" creationId="{ED487936-7EE4-6DEA-4038-DE5B405F7058}"/>
          </ac:spMkLst>
        </pc:spChg>
        <pc:spChg chg="mod">
          <ac:chgData name="Hoiem, Derek W" userId="08a2a5d7-ecbe-4300-b3e9-ea7b21108f06" providerId="ADAL" clId="{58F8058E-AF29-4265-8F41-595817BCC9D8}" dt="2024-12-03T04:52:02.642" v="14011" actId="20577"/>
          <ac:spMkLst>
            <pc:docMk/>
            <pc:sldMk cId="1550637325" sldId="1093"/>
            <ac:spMk id="3" creationId="{FCBEFD1B-3005-CCDB-BEA2-C3C15D621912}"/>
          </ac:spMkLst>
        </pc:spChg>
        <pc:picChg chg="add mod">
          <ac:chgData name="Hoiem, Derek W" userId="08a2a5d7-ecbe-4300-b3e9-ea7b21108f06" providerId="ADAL" clId="{58F8058E-AF29-4265-8F41-595817BCC9D8}" dt="2024-12-02T18:18:23.171" v="5790" actId="1076"/>
          <ac:picMkLst>
            <pc:docMk/>
            <pc:sldMk cId="1550637325" sldId="1093"/>
            <ac:picMk id="5" creationId="{1C83AED0-8931-647C-84F6-953AFF8F70B5}"/>
          </ac:picMkLst>
        </pc:picChg>
      </pc:sldChg>
      <pc:sldChg chg="addSp modSp new mod">
        <pc:chgData name="Hoiem, Derek W" userId="08a2a5d7-ecbe-4300-b3e9-ea7b21108f06" providerId="ADAL" clId="{58F8058E-AF29-4265-8F41-595817BCC9D8}" dt="2024-12-02T18:28:48.303" v="6717" actId="20577"/>
        <pc:sldMkLst>
          <pc:docMk/>
          <pc:sldMk cId="1816148760" sldId="1094"/>
        </pc:sldMkLst>
        <pc:spChg chg="mod">
          <ac:chgData name="Hoiem, Derek W" userId="08a2a5d7-ecbe-4300-b3e9-ea7b21108f06" providerId="ADAL" clId="{58F8058E-AF29-4265-8F41-595817BCC9D8}" dt="2024-12-02T18:25:03.619" v="6393" actId="20577"/>
          <ac:spMkLst>
            <pc:docMk/>
            <pc:sldMk cId="1816148760" sldId="1094"/>
            <ac:spMk id="2" creationId="{D7C02BD7-B071-8881-9714-5C68CF3A5AA2}"/>
          </ac:spMkLst>
        </pc:spChg>
        <pc:spChg chg="mod">
          <ac:chgData name="Hoiem, Derek W" userId="08a2a5d7-ecbe-4300-b3e9-ea7b21108f06" providerId="ADAL" clId="{58F8058E-AF29-4265-8F41-595817BCC9D8}" dt="2024-12-02T18:28:24.872" v="6642" actId="1076"/>
          <ac:spMkLst>
            <pc:docMk/>
            <pc:sldMk cId="1816148760" sldId="1094"/>
            <ac:spMk id="3" creationId="{F8C82A4B-DD1D-4381-834A-2D44A8C2C041}"/>
          </ac:spMkLst>
        </pc:spChg>
        <pc:spChg chg="add mod">
          <ac:chgData name="Hoiem, Derek W" userId="08a2a5d7-ecbe-4300-b3e9-ea7b21108f06" providerId="ADAL" clId="{58F8058E-AF29-4265-8F41-595817BCC9D8}" dt="2024-12-02T18:23:51.867" v="6373" actId="1076"/>
          <ac:spMkLst>
            <pc:docMk/>
            <pc:sldMk cId="1816148760" sldId="1094"/>
            <ac:spMk id="4" creationId="{9CF9A17E-19A4-117C-EF4D-E5C8BF8168C5}"/>
          </ac:spMkLst>
        </pc:spChg>
        <pc:spChg chg="add mod">
          <ac:chgData name="Hoiem, Derek W" userId="08a2a5d7-ecbe-4300-b3e9-ea7b21108f06" providerId="ADAL" clId="{58F8058E-AF29-4265-8F41-595817BCC9D8}" dt="2024-12-02T18:27:31.571" v="6599" actId="1076"/>
          <ac:spMkLst>
            <pc:docMk/>
            <pc:sldMk cId="1816148760" sldId="1094"/>
            <ac:spMk id="7" creationId="{057D7BF1-1477-B26E-4E1D-5DEB4DD75F0E}"/>
          </ac:spMkLst>
        </pc:spChg>
        <pc:spChg chg="add mod">
          <ac:chgData name="Hoiem, Derek W" userId="08a2a5d7-ecbe-4300-b3e9-ea7b21108f06" providerId="ADAL" clId="{58F8058E-AF29-4265-8F41-595817BCC9D8}" dt="2024-12-02T18:28:31.782" v="6645" actId="1076"/>
          <ac:spMkLst>
            <pc:docMk/>
            <pc:sldMk cId="1816148760" sldId="1094"/>
            <ac:spMk id="8" creationId="{4E7AA641-CE0B-7371-7458-94718D8F48B6}"/>
          </ac:spMkLst>
        </pc:spChg>
        <pc:spChg chg="add mod">
          <ac:chgData name="Hoiem, Derek W" userId="08a2a5d7-ecbe-4300-b3e9-ea7b21108f06" providerId="ADAL" clId="{58F8058E-AF29-4265-8F41-595817BCC9D8}" dt="2024-12-02T18:28:48.303" v="6717" actId="20577"/>
          <ac:spMkLst>
            <pc:docMk/>
            <pc:sldMk cId="1816148760" sldId="1094"/>
            <ac:spMk id="9" creationId="{D6F561EB-CA0B-A628-06BA-0A1360235D05}"/>
          </ac:spMkLst>
        </pc:spChg>
        <pc:picChg chg="add mod">
          <ac:chgData name="Hoiem, Derek W" userId="08a2a5d7-ecbe-4300-b3e9-ea7b21108f06" providerId="ADAL" clId="{58F8058E-AF29-4265-8F41-595817BCC9D8}" dt="2024-12-02T18:27:01.495" v="6533" actId="1076"/>
          <ac:picMkLst>
            <pc:docMk/>
            <pc:sldMk cId="1816148760" sldId="1094"/>
            <ac:picMk id="6" creationId="{C30F09F9-121E-B419-B990-E05998A48378}"/>
          </ac:picMkLst>
        </pc:picChg>
      </pc:sldChg>
      <pc:sldChg chg="addSp delSp modSp add mod">
        <pc:chgData name="Hoiem, Derek W" userId="08a2a5d7-ecbe-4300-b3e9-ea7b21108f06" providerId="ADAL" clId="{58F8058E-AF29-4265-8F41-595817BCC9D8}" dt="2024-12-03T01:16:31.521" v="12875" actId="1036"/>
        <pc:sldMkLst>
          <pc:docMk/>
          <pc:sldMk cId="4060465116" sldId="1095"/>
        </pc:sldMkLst>
        <pc:spChg chg="del">
          <ac:chgData name="Hoiem, Derek W" userId="08a2a5d7-ecbe-4300-b3e9-ea7b21108f06" providerId="ADAL" clId="{58F8058E-AF29-4265-8F41-595817BCC9D8}" dt="2024-12-02T18:33:24.973" v="6888" actId="478"/>
          <ac:spMkLst>
            <pc:docMk/>
            <pc:sldMk cId="4060465116" sldId="1095"/>
            <ac:spMk id="3" creationId="{588EAA22-28E8-7F96-6649-0B9956908666}"/>
          </ac:spMkLst>
        </pc:spChg>
        <pc:spChg chg="add mod">
          <ac:chgData name="Hoiem, Derek W" userId="08a2a5d7-ecbe-4300-b3e9-ea7b21108f06" providerId="ADAL" clId="{58F8058E-AF29-4265-8F41-595817BCC9D8}" dt="2024-12-02T18:37:43.102" v="7042" actId="1076"/>
          <ac:spMkLst>
            <pc:docMk/>
            <pc:sldMk cId="4060465116" sldId="1095"/>
            <ac:spMk id="7" creationId="{EE8BFB70-8CB2-0B72-F69F-BAA6F520F935}"/>
          </ac:spMkLst>
        </pc:spChg>
        <pc:spChg chg="add mod">
          <ac:chgData name="Hoiem, Derek W" userId="08a2a5d7-ecbe-4300-b3e9-ea7b21108f06" providerId="ADAL" clId="{58F8058E-AF29-4265-8F41-595817BCC9D8}" dt="2024-12-02T18:35:08.152" v="7003" actId="1076"/>
          <ac:spMkLst>
            <pc:docMk/>
            <pc:sldMk cId="4060465116" sldId="1095"/>
            <ac:spMk id="8" creationId="{65979A4B-07B9-E13D-9F70-07C379E2A364}"/>
          </ac:spMkLst>
        </pc:spChg>
        <pc:spChg chg="add mod">
          <ac:chgData name="Hoiem, Derek W" userId="08a2a5d7-ecbe-4300-b3e9-ea7b21108f06" providerId="ADAL" clId="{58F8058E-AF29-4265-8F41-595817BCC9D8}" dt="2024-12-02T18:35:20.799" v="7009" actId="1076"/>
          <ac:spMkLst>
            <pc:docMk/>
            <pc:sldMk cId="4060465116" sldId="1095"/>
            <ac:spMk id="9" creationId="{0CA1E8B5-E5A5-F22B-7943-35FC6AE8F678}"/>
          </ac:spMkLst>
        </pc:spChg>
        <pc:picChg chg="add mod">
          <ac:chgData name="Hoiem, Derek W" userId="08a2a5d7-ecbe-4300-b3e9-ea7b21108f06" providerId="ADAL" clId="{58F8058E-AF29-4265-8F41-595817BCC9D8}" dt="2024-12-02T18:33:26.284" v="6889" actId="1076"/>
          <ac:picMkLst>
            <pc:docMk/>
            <pc:sldMk cId="4060465116" sldId="1095"/>
            <ac:picMk id="6" creationId="{6044780F-3FFE-91E2-2E15-0983BDB1C03B}"/>
          </ac:picMkLst>
        </pc:picChg>
        <pc:picChg chg="add mod modCrop">
          <ac:chgData name="Hoiem, Derek W" userId="08a2a5d7-ecbe-4300-b3e9-ea7b21108f06" providerId="ADAL" clId="{58F8058E-AF29-4265-8F41-595817BCC9D8}" dt="2024-12-02T18:37:35.041" v="7040" actId="1076"/>
          <ac:picMkLst>
            <pc:docMk/>
            <pc:sldMk cId="4060465116" sldId="1095"/>
            <ac:picMk id="16" creationId="{9227A107-A87D-E56A-B311-2CF8CE15264A}"/>
          </ac:picMkLst>
        </pc:picChg>
        <pc:picChg chg="add mod">
          <ac:chgData name="Hoiem, Derek W" userId="08a2a5d7-ecbe-4300-b3e9-ea7b21108f06" providerId="ADAL" clId="{58F8058E-AF29-4265-8F41-595817BCC9D8}" dt="2024-12-02T18:36:31.104" v="7026" actId="1076"/>
          <ac:picMkLst>
            <pc:docMk/>
            <pc:sldMk cId="4060465116" sldId="1095"/>
            <ac:picMk id="18" creationId="{88B9D1D8-C371-CA88-32DF-93B8139D6DC9}"/>
          </ac:picMkLst>
        </pc:picChg>
        <pc:picChg chg="add mod modCrop">
          <ac:chgData name="Hoiem, Derek W" userId="08a2a5d7-ecbe-4300-b3e9-ea7b21108f06" providerId="ADAL" clId="{58F8058E-AF29-4265-8F41-595817BCC9D8}" dt="2024-12-02T18:37:31.939" v="7039" actId="1076"/>
          <ac:picMkLst>
            <pc:docMk/>
            <pc:sldMk cId="4060465116" sldId="1095"/>
            <ac:picMk id="20" creationId="{293EA318-0742-B13D-9777-1D07F6EFCCFB}"/>
          </ac:picMkLst>
        </pc:picChg>
        <pc:picChg chg="add del mod">
          <ac:chgData name="Hoiem, Derek W" userId="08a2a5d7-ecbe-4300-b3e9-ea7b21108f06" providerId="ADAL" clId="{58F8058E-AF29-4265-8F41-595817BCC9D8}" dt="2024-12-02T18:40:35.122" v="7050" actId="478"/>
          <ac:picMkLst>
            <pc:docMk/>
            <pc:sldMk cId="4060465116" sldId="1095"/>
            <ac:picMk id="23" creationId="{ABEEBA7F-5E6D-D64D-FE01-E803AC47B503}"/>
          </ac:picMkLst>
        </pc:picChg>
        <pc:cxnChg chg="add mod">
          <ac:chgData name="Hoiem, Derek W" userId="08a2a5d7-ecbe-4300-b3e9-ea7b21108f06" providerId="ADAL" clId="{58F8058E-AF29-4265-8F41-595817BCC9D8}" dt="2024-12-02T18:37:45.275" v="7043" actId="14100"/>
          <ac:cxnSpMkLst>
            <pc:docMk/>
            <pc:sldMk cId="4060465116" sldId="1095"/>
            <ac:cxnSpMk id="11" creationId="{679A51EA-A649-B9A2-72D9-1C12CD515FCA}"/>
          </ac:cxnSpMkLst>
        </pc:cxnChg>
        <pc:cxnChg chg="add mod">
          <ac:chgData name="Hoiem, Derek W" userId="08a2a5d7-ecbe-4300-b3e9-ea7b21108f06" providerId="ADAL" clId="{58F8058E-AF29-4265-8F41-595817BCC9D8}" dt="2024-12-02T18:35:45.604" v="7017" actId="13822"/>
          <ac:cxnSpMkLst>
            <pc:docMk/>
            <pc:sldMk cId="4060465116" sldId="1095"/>
            <ac:cxnSpMk id="12" creationId="{2835E022-DA1C-AF0B-A3CD-C25577B7D824}"/>
          </ac:cxnSpMkLst>
        </pc:cxnChg>
        <pc:cxnChg chg="add mod">
          <ac:chgData name="Hoiem, Derek W" userId="08a2a5d7-ecbe-4300-b3e9-ea7b21108f06" providerId="ADAL" clId="{58F8058E-AF29-4265-8F41-595817BCC9D8}" dt="2024-12-03T01:16:31.521" v="12875" actId="1036"/>
          <ac:cxnSpMkLst>
            <pc:docMk/>
            <pc:sldMk cId="4060465116" sldId="1095"/>
            <ac:cxnSpMk id="13" creationId="{7EC2540F-F663-F154-BB8F-EB7BD442F2DD}"/>
          </ac:cxnSpMkLst>
        </pc:cxnChg>
      </pc:sldChg>
      <pc:sldChg chg="addSp modSp new mod">
        <pc:chgData name="Hoiem, Derek W" userId="08a2a5d7-ecbe-4300-b3e9-ea7b21108f06" providerId="ADAL" clId="{58F8058E-AF29-4265-8F41-595817BCC9D8}" dt="2024-12-02T18:46:00.014" v="7660"/>
        <pc:sldMkLst>
          <pc:docMk/>
          <pc:sldMk cId="1486367962" sldId="1096"/>
        </pc:sldMkLst>
        <pc:spChg chg="mod">
          <ac:chgData name="Hoiem, Derek W" userId="08a2a5d7-ecbe-4300-b3e9-ea7b21108f06" providerId="ADAL" clId="{58F8058E-AF29-4265-8F41-595817BCC9D8}" dt="2024-12-02T18:30:46.623" v="6766" actId="20577"/>
          <ac:spMkLst>
            <pc:docMk/>
            <pc:sldMk cId="1486367962" sldId="1096"/>
            <ac:spMk id="2" creationId="{4845600A-163D-0E18-A6F6-546CF443A6DC}"/>
          </ac:spMkLst>
        </pc:spChg>
        <pc:spChg chg="mod">
          <ac:chgData name="Hoiem, Derek W" userId="08a2a5d7-ecbe-4300-b3e9-ea7b21108f06" providerId="ADAL" clId="{58F8058E-AF29-4265-8F41-595817BCC9D8}" dt="2024-12-02T18:45:48.322" v="7659" actId="20577"/>
          <ac:spMkLst>
            <pc:docMk/>
            <pc:sldMk cId="1486367962" sldId="1096"/>
            <ac:spMk id="3" creationId="{1D41DAA8-4809-B15E-3509-955F7C375AF4}"/>
          </ac:spMkLst>
        </pc:spChg>
        <pc:spChg chg="add mod">
          <ac:chgData name="Hoiem, Derek W" userId="08a2a5d7-ecbe-4300-b3e9-ea7b21108f06" providerId="ADAL" clId="{58F8058E-AF29-4265-8F41-595817BCC9D8}" dt="2024-12-02T18:46:00.014" v="7660"/>
          <ac:spMkLst>
            <pc:docMk/>
            <pc:sldMk cId="1486367962" sldId="1096"/>
            <ac:spMk id="6" creationId="{CCA17DF8-18DF-B04C-C3CE-2060EA46DA60}"/>
          </ac:spMkLst>
        </pc:spChg>
        <pc:picChg chg="add mod">
          <ac:chgData name="Hoiem, Derek W" userId="08a2a5d7-ecbe-4300-b3e9-ea7b21108f06" providerId="ADAL" clId="{58F8058E-AF29-4265-8F41-595817BCC9D8}" dt="2024-12-02T18:30:59.979" v="6768" actId="1076"/>
          <ac:picMkLst>
            <pc:docMk/>
            <pc:sldMk cId="1486367962" sldId="1096"/>
            <ac:picMk id="5" creationId="{45D0E0B2-0603-7041-D9D5-579CD79C039A}"/>
          </ac:picMkLst>
        </pc:picChg>
      </pc:sldChg>
      <pc:sldChg chg="delSp modSp add mod">
        <pc:chgData name="Hoiem, Derek W" userId="08a2a5d7-ecbe-4300-b3e9-ea7b21108f06" providerId="ADAL" clId="{58F8058E-AF29-4265-8F41-595817BCC9D8}" dt="2024-12-02T18:40:52.534" v="7055" actId="478"/>
        <pc:sldMkLst>
          <pc:docMk/>
          <pc:sldMk cId="513230136" sldId="1097"/>
        </pc:sldMkLst>
        <pc:picChg chg="del">
          <ac:chgData name="Hoiem, Derek W" userId="08a2a5d7-ecbe-4300-b3e9-ea7b21108f06" providerId="ADAL" clId="{58F8058E-AF29-4265-8F41-595817BCC9D8}" dt="2024-12-02T18:40:41.980" v="7051" actId="478"/>
          <ac:picMkLst>
            <pc:docMk/>
            <pc:sldMk cId="513230136" sldId="1097"/>
            <ac:picMk id="16" creationId="{A5A18329-FB4A-CA78-BEF4-0DDFA3BEE23F}"/>
          </ac:picMkLst>
        </pc:picChg>
        <pc:picChg chg="del">
          <ac:chgData name="Hoiem, Derek W" userId="08a2a5d7-ecbe-4300-b3e9-ea7b21108f06" providerId="ADAL" clId="{58F8058E-AF29-4265-8F41-595817BCC9D8}" dt="2024-12-02T18:40:52.534" v="7055" actId="478"/>
          <ac:picMkLst>
            <pc:docMk/>
            <pc:sldMk cId="513230136" sldId="1097"/>
            <ac:picMk id="18" creationId="{10FB7E16-38F1-E5B4-5A76-46D46920E048}"/>
          </ac:picMkLst>
        </pc:picChg>
        <pc:picChg chg="del">
          <ac:chgData name="Hoiem, Derek W" userId="08a2a5d7-ecbe-4300-b3e9-ea7b21108f06" providerId="ADAL" clId="{58F8058E-AF29-4265-8F41-595817BCC9D8}" dt="2024-12-02T18:40:43.278" v="7052" actId="478"/>
          <ac:picMkLst>
            <pc:docMk/>
            <pc:sldMk cId="513230136" sldId="1097"/>
            <ac:picMk id="20" creationId="{2FE20760-4D9F-9DAC-CDAC-13B757273E89}"/>
          </ac:picMkLst>
        </pc:picChg>
        <pc:picChg chg="mod ord">
          <ac:chgData name="Hoiem, Derek W" userId="08a2a5d7-ecbe-4300-b3e9-ea7b21108f06" providerId="ADAL" clId="{58F8058E-AF29-4265-8F41-595817BCC9D8}" dt="2024-12-02T18:40:50.457" v="7054" actId="167"/>
          <ac:picMkLst>
            <pc:docMk/>
            <pc:sldMk cId="513230136" sldId="1097"/>
            <ac:picMk id="23" creationId="{C60B273A-4169-93D9-BB7E-A12C3884C055}"/>
          </ac:picMkLst>
        </pc:picChg>
      </pc:sldChg>
      <pc:sldChg chg="add del">
        <pc:chgData name="Hoiem, Derek W" userId="08a2a5d7-ecbe-4300-b3e9-ea7b21108f06" providerId="ADAL" clId="{58F8058E-AF29-4265-8F41-595817BCC9D8}" dt="2024-12-02T18:40:28.851" v="7048"/>
        <pc:sldMkLst>
          <pc:docMk/>
          <pc:sldMk cId="3225201781" sldId="1097"/>
        </pc:sldMkLst>
      </pc:sldChg>
      <pc:sldChg chg="addSp modSp new mod">
        <pc:chgData name="Hoiem, Derek W" userId="08a2a5d7-ecbe-4300-b3e9-ea7b21108f06" providerId="ADAL" clId="{58F8058E-AF29-4265-8F41-595817BCC9D8}" dt="2024-12-02T18:56:58.708" v="7918" actId="20577"/>
        <pc:sldMkLst>
          <pc:docMk/>
          <pc:sldMk cId="440461181" sldId="1098"/>
        </pc:sldMkLst>
        <pc:spChg chg="mod">
          <ac:chgData name="Hoiem, Derek W" userId="08a2a5d7-ecbe-4300-b3e9-ea7b21108f06" providerId="ADAL" clId="{58F8058E-AF29-4265-8F41-595817BCC9D8}" dt="2024-12-02T18:55:26.648" v="7795" actId="20577"/>
          <ac:spMkLst>
            <pc:docMk/>
            <pc:sldMk cId="440461181" sldId="1098"/>
            <ac:spMk id="2" creationId="{84EF4BF1-4FAF-B4CE-8BB4-37783FCC459E}"/>
          </ac:spMkLst>
        </pc:spChg>
        <pc:spChg chg="mod">
          <ac:chgData name="Hoiem, Derek W" userId="08a2a5d7-ecbe-4300-b3e9-ea7b21108f06" providerId="ADAL" clId="{58F8058E-AF29-4265-8F41-595817BCC9D8}" dt="2024-12-02T18:56:58.708" v="7918" actId="20577"/>
          <ac:spMkLst>
            <pc:docMk/>
            <pc:sldMk cId="440461181" sldId="1098"/>
            <ac:spMk id="3" creationId="{6F807336-EC9B-583A-F068-3E5C15BC16A0}"/>
          </ac:spMkLst>
        </pc:spChg>
        <pc:picChg chg="add mod">
          <ac:chgData name="Hoiem, Derek W" userId="08a2a5d7-ecbe-4300-b3e9-ea7b21108f06" providerId="ADAL" clId="{58F8058E-AF29-4265-8F41-595817BCC9D8}" dt="2024-12-02T18:55:29.628" v="7796" actId="1076"/>
          <ac:picMkLst>
            <pc:docMk/>
            <pc:sldMk cId="440461181" sldId="1098"/>
            <ac:picMk id="5" creationId="{C201D2ED-2B07-831C-B89D-CA6BB3E07706}"/>
          </ac:picMkLst>
        </pc:picChg>
      </pc:sldChg>
      <pc:sldChg chg="modSp new del mod">
        <pc:chgData name="Hoiem, Derek W" userId="08a2a5d7-ecbe-4300-b3e9-ea7b21108f06" providerId="ADAL" clId="{58F8058E-AF29-4265-8F41-595817BCC9D8}" dt="2024-12-03T01:26:17.023" v="13052" actId="47"/>
        <pc:sldMkLst>
          <pc:docMk/>
          <pc:sldMk cId="1331054693" sldId="1099"/>
        </pc:sldMkLst>
        <pc:spChg chg="mod">
          <ac:chgData name="Hoiem, Derek W" userId="08a2a5d7-ecbe-4300-b3e9-ea7b21108f06" providerId="ADAL" clId="{58F8058E-AF29-4265-8F41-595817BCC9D8}" dt="2024-12-02T19:04:21.849" v="8270" actId="20577"/>
          <ac:spMkLst>
            <pc:docMk/>
            <pc:sldMk cId="1331054693" sldId="1099"/>
            <ac:spMk id="2" creationId="{67CBA273-C63F-4EB4-C7AB-824584CC45B5}"/>
          </ac:spMkLst>
        </pc:spChg>
        <pc:spChg chg="mod">
          <ac:chgData name="Hoiem, Derek W" userId="08a2a5d7-ecbe-4300-b3e9-ea7b21108f06" providerId="ADAL" clId="{58F8058E-AF29-4265-8F41-595817BCC9D8}" dt="2024-12-03T01:18:16.254" v="13025" actId="27636"/>
          <ac:spMkLst>
            <pc:docMk/>
            <pc:sldMk cId="1331054693" sldId="1099"/>
            <ac:spMk id="3" creationId="{89198F47-8155-7FCC-D690-D0A4832E8667}"/>
          </ac:spMkLst>
        </pc:spChg>
      </pc:sldChg>
      <pc:sldChg chg="modSp new mod">
        <pc:chgData name="Hoiem, Derek W" userId="08a2a5d7-ecbe-4300-b3e9-ea7b21108f06" providerId="ADAL" clId="{58F8058E-AF29-4265-8F41-595817BCC9D8}" dt="2024-12-03T05:05:43.221" v="14141" actId="20577"/>
        <pc:sldMkLst>
          <pc:docMk/>
          <pc:sldMk cId="2420752051" sldId="1100"/>
        </pc:sldMkLst>
        <pc:spChg chg="mod">
          <ac:chgData name="Hoiem, Derek W" userId="08a2a5d7-ecbe-4300-b3e9-ea7b21108f06" providerId="ADAL" clId="{58F8058E-AF29-4265-8F41-595817BCC9D8}" dt="2024-12-02T19:05:31.940" v="8294" actId="20577"/>
          <ac:spMkLst>
            <pc:docMk/>
            <pc:sldMk cId="2420752051" sldId="1100"/>
            <ac:spMk id="2" creationId="{27D9AA50-0DA3-BA6C-8B5B-05C75392BCB6}"/>
          </ac:spMkLst>
        </pc:spChg>
        <pc:spChg chg="mod">
          <ac:chgData name="Hoiem, Derek W" userId="08a2a5d7-ecbe-4300-b3e9-ea7b21108f06" providerId="ADAL" clId="{58F8058E-AF29-4265-8F41-595817BCC9D8}" dt="2024-12-03T05:05:43.221" v="14141" actId="20577"/>
          <ac:spMkLst>
            <pc:docMk/>
            <pc:sldMk cId="2420752051" sldId="1100"/>
            <ac:spMk id="3" creationId="{CB29F3D3-4642-E39F-855C-DEC7662DB139}"/>
          </ac:spMkLst>
        </pc:spChg>
      </pc:sldChg>
      <pc:sldChg chg="addSp delSp modSp new mod">
        <pc:chgData name="Hoiem, Derek W" userId="08a2a5d7-ecbe-4300-b3e9-ea7b21108f06" providerId="ADAL" clId="{58F8058E-AF29-4265-8F41-595817BCC9D8}" dt="2024-12-02T19:42:59.399" v="10441" actId="14100"/>
        <pc:sldMkLst>
          <pc:docMk/>
          <pc:sldMk cId="2670775488" sldId="1101"/>
        </pc:sldMkLst>
        <pc:spChg chg="mod">
          <ac:chgData name="Hoiem, Derek W" userId="08a2a5d7-ecbe-4300-b3e9-ea7b21108f06" providerId="ADAL" clId="{58F8058E-AF29-4265-8F41-595817BCC9D8}" dt="2024-12-02T19:21:22.992" v="10255" actId="20577"/>
          <ac:spMkLst>
            <pc:docMk/>
            <pc:sldMk cId="2670775488" sldId="1101"/>
            <ac:spMk id="2" creationId="{83AA89EA-3283-0634-1760-545DF65A7387}"/>
          </ac:spMkLst>
        </pc:spChg>
        <pc:spChg chg="mod">
          <ac:chgData name="Hoiem, Derek W" userId="08a2a5d7-ecbe-4300-b3e9-ea7b21108f06" providerId="ADAL" clId="{58F8058E-AF29-4265-8F41-595817BCC9D8}" dt="2024-12-02T19:22:25.218" v="10432" actId="5793"/>
          <ac:spMkLst>
            <pc:docMk/>
            <pc:sldMk cId="2670775488" sldId="1101"/>
            <ac:spMk id="3" creationId="{1A3F92EB-D4BC-A554-5D72-D9356575331B}"/>
          </ac:spMkLst>
        </pc:spChg>
        <pc:spChg chg="add mod">
          <ac:chgData name="Hoiem, Derek W" userId="08a2a5d7-ecbe-4300-b3e9-ea7b21108f06" providerId="ADAL" clId="{58F8058E-AF29-4265-8F41-595817BCC9D8}" dt="2024-12-02T19:42:59.399" v="10441" actId="14100"/>
          <ac:spMkLst>
            <pc:docMk/>
            <pc:sldMk cId="2670775488" sldId="1101"/>
            <ac:spMk id="6" creationId="{52BDE825-68D7-C080-3D84-728CAA2127BE}"/>
          </ac:spMkLst>
        </pc:spChg>
        <pc:picChg chg="add del mod">
          <ac:chgData name="Hoiem, Derek W" userId="08a2a5d7-ecbe-4300-b3e9-ea7b21108f06" providerId="ADAL" clId="{58F8058E-AF29-4265-8F41-595817BCC9D8}" dt="2024-12-02T19:36:47.033" v="10435" actId="478"/>
          <ac:picMkLst>
            <pc:docMk/>
            <pc:sldMk cId="2670775488" sldId="1101"/>
            <ac:picMk id="4" creationId="{80D7E9C9-DF90-2F1C-CDA8-B462890BF138}"/>
          </ac:picMkLst>
        </pc:picChg>
        <pc:picChg chg="add mod">
          <ac:chgData name="Hoiem, Derek W" userId="08a2a5d7-ecbe-4300-b3e9-ea7b21108f06" providerId="ADAL" clId="{58F8058E-AF29-4265-8F41-595817BCC9D8}" dt="2024-12-02T19:42:55.303" v="10440" actId="14100"/>
          <ac:picMkLst>
            <pc:docMk/>
            <pc:sldMk cId="2670775488" sldId="1101"/>
            <ac:picMk id="5" creationId="{04632526-5E11-63E4-7E75-4E995ED5D17E}"/>
          </ac:picMkLst>
        </pc:picChg>
      </pc:sldChg>
      <pc:sldChg chg="add">
        <pc:chgData name="Hoiem, Derek W" userId="08a2a5d7-ecbe-4300-b3e9-ea7b21108f06" providerId="ADAL" clId="{58F8058E-AF29-4265-8F41-595817BCC9D8}" dt="2024-12-02T20:58:34.996" v="10606"/>
        <pc:sldMkLst>
          <pc:docMk/>
          <pc:sldMk cId="947574345" sldId="1102"/>
        </pc:sldMkLst>
      </pc:sldChg>
      <pc:sldChg chg="addSp delSp modSp new mod ord modAnim modNotesTx">
        <pc:chgData name="Hoiem, Derek W" userId="08a2a5d7-ecbe-4300-b3e9-ea7b21108f06" providerId="ADAL" clId="{58F8058E-AF29-4265-8F41-595817BCC9D8}" dt="2024-12-02T21:12:23.931" v="11719" actId="1076"/>
        <pc:sldMkLst>
          <pc:docMk/>
          <pc:sldMk cId="2070451088" sldId="1103"/>
        </pc:sldMkLst>
        <pc:spChg chg="del">
          <ac:chgData name="Hoiem, Derek W" userId="08a2a5d7-ecbe-4300-b3e9-ea7b21108f06" providerId="ADAL" clId="{58F8058E-AF29-4265-8F41-595817BCC9D8}" dt="2024-12-02T21:11:56.238" v="11711" actId="478"/>
          <ac:spMkLst>
            <pc:docMk/>
            <pc:sldMk cId="2070451088" sldId="1103"/>
            <ac:spMk id="2" creationId="{E7B54B14-B2CD-2962-A847-0A18A36ABD7D}"/>
          </ac:spMkLst>
        </pc:spChg>
        <pc:spChg chg="mod">
          <ac:chgData name="Hoiem, Derek W" userId="08a2a5d7-ecbe-4300-b3e9-ea7b21108f06" providerId="ADAL" clId="{58F8058E-AF29-4265-8F41-595817BCC9D8}" dt="2024-12-02T21:12:11.549" v="11715" actId="1076"/>
          <ac:spMkLst>
            <pc:docMk/>
            <pc:sldMk cId="2070451088" sldId="1103"/>
            <ac:spMk id="3" creationId="{2D36C389-7A6B-B502-0CAC-A824D989EB2D}"/>
          </ac:spMkLst>
        </pc:spChg>
        <pc:spChg chg="add mod">
          <ac:chgData name="Hoiem, Derek W" userId="08a2a5d7-ecbe-4300-b3e9-ea7b21108f06" providerId="ADAL" clId="{58F8058E-AF29-4265-8F41-595817BCC9D8}" dt="2024-12-02T21:12:23.931" v="11719" actId="1076"/>
          <ac:spMkLst>
            <pc:docMk/>
            <pc:sldMk cId="2070451088" sldId="1103"/>
            <ac:spMk id="5" creationId="{62566C00-43EA-C7C5-E47B-7F98EC127357}"/>
          </ac:spMkLst>
        </pc:spChg>
        <pc:picChg chg="add mod">
          <ac:chgData name="Hoiem, Derek W" userId="08a2a5d7-ecbe-4300-b3e9-ea7b21108f06" providerId="ADAL" clId="{58F8058E-AF29-4265-8F41-595817BCC9D8}" dt="2024-12-02T21:06:07.069" v="11272" actId="1076"/>
          <ac:picMkLst>
            <pc:docMk/>
            <pc:sldMk cId="2070451088" sldId="1103"/>
            <ac:picMk id="4" creationId="{C522AE09-FC6F-C344-4958-8AF66721FADE}"/>
          </ac:picMkLst>
        </pc:picChg>
      </pc:sldChg>
      <pc:sldChg chg="modSp new mod">
        <pc:chgData name="Hoiem, Derek W" userId="08a2a5d7-ecbe-4300-b3e9-ea7b21108f06" providerId="ADAL" clId="{58F8058E-AF29-4265-8F41-595817BCC9D8}" dt="2024-12-03T01:12:43.301" v="12873" actId="20577"/>
        <pc:sldMkLst>
          <pc:docMk/>
          <pc:sldMk cId="2479961639" sldId="1104"/>
        </pc:sldMkLst>
        <pc:spChg chg="mod">
          <ac:chgData name="Hoiem, Derek W" userId="08a2a5d7-ecbe-4300-b3e9-ea7b21108f06" providerId="ADAL" clId="{58F8058E-AF29-4265-8F41-595817BCC9D8}" dt="2024-12-03T01:12:40.008" v="12870" actId="20577"/>
          <ac:spMkLst>
            <pc:docMk/>
            <pc:sldMk cId="2479961639" sldId="1104"/>
            <ac:spMk id="2" creationId="{6E5029C4-C22C-E9EB-8848-4D510CFFDA4D}"/>
          </ac:spMkLst>
        </pc:spChg>
        <pc:spChg chg="mod">
          <ac:chgData name="Hoiem, Derek W" userId="08a2a5d7-ecbe-4300-b3e9-ea7b21108f06" providerId="ADAL" clId="{58F8058E-AF29-4265-8F41-595817BCC9D8}" dt="2024-12-03T01:12:43.301" v="12873" actId="20577"/>
          <ac:spMkLst>
            <pc:docMk/>
            <pc:sldMk cId="2479961639" sldId="1104"/>
            <ac:spMk id="3" creationId="{F35529D3-40BE-2D0E-F7FF-B2E723BB59DF}"/>
          </ac:spMkLst>
        </pc:spChg>
      </pc:sldChg>
      <pc:sldChg chg="modSp add mod">
        <pc:chgData name="Hoiem, Derek W" userId="08a2a5d7-ecbe-4300-b3e9-ea7b21108f06" providerId="ADAL" clId="{58F8058E-AF29-4265-8F41-595817BCC9D8}" dt="2024-12-03T01:25:42.184" v="13051" actId="20577"/>
        <pc:sldMkLst>
          <pc:docMk/>
          <pc:sldMk cId="474884232" sldId="1105"/>
        </pc:sldMkLst>
        <pc:spChg chg="mod">
          <ac:chgData name="Hoiem, Derek W" userId="08a2a5d7-ecbe-4300-b3e9-ea7b21108f06" providerId="ADAL" clId="{58F8058E-AF29-4265-8F41-595817BCC9D8}" dt="2024-12-03T01:25:42.184" v="13051" actId="20577"/>
          <ac:spMkLst>
            <pc:docMk/>
            <pc:sldMk cId="474884232" sldId="1105"/>
            <ac:spMk id="2" creationId="{0C55AEB6-CD64-59E9-BC1B-21AA15C158D5}"/>
          </ac:spMkLst>
        </pc:spChg>
      </pc:sldChg>
      <pc:sldMasterChg chg="delSldLayout">
        <pc:chgData name="Hoiem, Derek W" userId="08a2a5d7-ecbe-4300-b3e9-ea7b21108f06" providerId="ADAL" clId="{58F8058E-AF29-4265-8F41-595817BCC9D8}" dt="2024-12-03T01:26:27.497" v="13053" actId="47"/>
        <pc:sldMasterMkLst>
          <pc:docMk/>
          <pc:sldMasterMk cId="0" sldId="2147483648"/>
        </pc:sldMasterMkLst>
        <pc:sldLayoutChg chg="del">
          <pc:chgData name="Hoiem, Derek W" userId="08a2a5d7-ecbe-4300-b3e9-ea7b21108f06" providerId="ADAL" clId="{58F8058E-AF29-4265-8F41-595817BCC9D8}" dt="2024-12-03T01:26:27.497" v="13053" actId="47"/>
          <pc:sldLayoutMkLst>
            <pc:docMk/>
            <pc:sldMasterMk cId="0" sldId="2147483648"/>
            <pc:sldLayoutMk cId="3572901868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Reward is score, gamma=0.99 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3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312.560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560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560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media.telefonicatech.com/telefonicatech/uploads/2021/1/2531_DQNNaturePaper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telefonicatech.com/telefonicatech/uploads/2021/1/2531_DQNNaturePaper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telefonicatech.com/telefonicatech/uploads/2021/1/2531_DQNNaturePaper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@shruti.dhumne/deep-q-network-dqn-90e1a879987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inyurl.com/441-fa24-L2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kopoLzvh5jY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7.06347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7.06347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rxiv.org/abs/1707.0634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7.06347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_4BPjLBF4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orldmodels.github.io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inyurl.com/441-fa24-L2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560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nkey looking at an apple in a forest&#10;&#10;Description automatically generated">
            <a:extLst>
              <a:ext uri="{FF2B5EF4-FFF2-40B4-BE49-F238E27FC236}">
                <a16:creationId xmlns:a16="http://schemas.microsoft.com/office/drawing/2014/main" id="{406968C0-4FE2-FAF4-C7B9-34A72118E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68EB073-27D4-42DD-B533-EFFE0B20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0" y="533400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</a:rPr>
              <a:t>Reinforcement Learning</a:t>
            </a:r>
            <a:br>
              <a:rPr lang="en-US" sz="6000" dirty="0">
                <a:solidFill>
                  <a:schemeClr val="bg1"/>
                </a:solidFill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0400" y="4309202"/>
            <a:ext cx="4806184" cy="180203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</a:rPr>
              <a:t>Applied Machine Learning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Derek Hoiem</a:t>
            </a:r>
          </a:p>
        </p:txBody>
      </p:sp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EFE40-50D6-E7C1-8853-2DCC2BD9A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26BB-3BF5-98BE-4A1C-E355CBF8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77548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some drawbacks to playing one game at a time and learning from each step?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1328C-6D5B-3A71-31DC-9C2555615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4889"/>
            <a:ext cx="10972800" cy="5135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May not be efficient</a:t>
            </a:r>
          </a:p>
          <a:p>
            <a:pPr lvl="1"/>
            <a:r>
              <a:rPr lang="en-US" dirty="0"/>
              <a:t>Need to play a lot of games before you start making progress, and could get stuck in some long games</a:t>
            </a:r>
          </a:p>
          <a:p>
            <a:pPr lvl="1"/>
            <a:r>
              <a:rPr lang="en-US" dirty="0"/>
              <a:t>Consecutive states are very similar</a:t>
            </a:r>
          </a:p>
          <a:p>
            <a:pPr lvl="1"/>
            <a:endParaRPr lang="en-US" dirty="0"/>
          </a:p>
          <a:p>
            <a:r>
              <a:rPr lang="en-US" dirty="0"/>
              <a:t>May be unstable</a:t>
            </a:r>
          </a:p>
          <a:p>
            <a:pPr lvl="1"/>
            <a:r>
              <a:rPr lang="en-US" dirty="0"/>
              <a:t>Due to correlated consecutive states, may overfit to particular cases or swing back and forth with each episode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4E9DD-37BD-C372-B347-3E8B04890334}"/>
              </a:ext>
            </a:extLst>
          </p:cNvPr>
          <p:cNvSpPr txBox="1"/>
          <p:nvPr/>
        </p:nvSpPr>
        <p:spPr>
          <a:xfrm>
            <a:off x="8980865" y="643786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[Minh et al. 2013, Deep Mind]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8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F2112-9658-D19B-68B6-15979515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Q-Learning with Experience Replay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00FB5-2DB2-4A94-7430-4D7E8E939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728EB-F614-4D96-C1B3-74109E63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14" y="733558"/>
            <a:ext cx="11607114" cy="5830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A69B9-478D-18CC-60F4-CE052956B148}"/>
              </a:ext>
            </a:extLst>
          </p:cNvPr>
          <p:cNvSpPr txBox="1"/>
          <p:nvPr/>
        </p:nvSpPr>
        <p:spPr>
          <a:xfrm>
            <a:off x="8980865" y="643786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[Minh et al. 2013, Deep Mind]</a:t>
            </a:r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2098E5B-3202-E836-D49E-DB241848916D}"/>
              </a:ext>
            </a:extLst>
          </p:cNvPr>
          <p:cNvSpPr/>
          <p:nvPr/>
        </p:nvSpPr>
        <p:spPr>
          <a:xfrm>
            <a:off x="8839200" y="3048000"/>
            <a:ext cx="228600" cy="1219200"/>
          </a:xfrm>
          <a:prstGeom prst="righ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8F12C4-5EEB-0535-9020-C846FBAB366E}"/>
              </a:ext>
            </a:extLst>
          </p:cNvPr>
          <p:cNvSpPr txBox="1"/>
          <p:nvPr/>
        </p:nvSpPr>
        <p:spPr>
          <a:xfrm>
            <a:off x="9147089" y="318721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Generate next action in episode and store results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3BD0C31-A264-147A-FF3A-94D8247782A8}"/>
              </a:ext>
            </a:extLst>
          </p:cNvPr>
          <p:cNvSpPr/>
          <p:nvPr/>
        </p:nvSpPr>
        <p:spPr>
          <a:xfrm>
            <a:off x="8918489" y="4419600"/>
            <a:ext cx="228600" cy="882584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A328D5-5C56-EB07-3B82-5F87CADEDEAF}"/>
              </a:ext>
            </a:extLst>
          </p:cNvPr>
          <p:cNvSpPr txBox="1"/>
          <p:nvPr/>
        </p:nvSpPr>
        <p:spPr>
          <a:xfrm>
            <a:off x="9205269" y="4267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Train on random sample of stored state/action/reward experiences </a:t>
            </a:r>
          </a:p>
        </p:txBody>
      </p:sp>
    </p:spTree>
    <p:extLst>
      <p:ext uri="{BB962C8B-B14F-4D97-AF65-F5344CB8AC3E}">
        <p14:creationId xmlns:p14="http://schemas.microsoft.com/office/powerpoint/2010/main" val="1928913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80CB3-FFDA-644B-5623-7F7778FB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Q function with a neural network</a:t>
            </a:r>
          </a:p>
        </p:txBody>
      </p:sp>
      <p:pic>
        <p:nvPicPr>
          <p:cNvPr id="7" name="Content Placeholder 6" descr="A diagram of a network structure&#10;&#10;Description automatically generated">
            <a:extLst>
              <a:ext uri="{FF2B5EF4-FFF2-40B4-BE49-F238E27FC236}">
                <a16:creationId xmlns:a16="http://schemas.microsoft.com/office/drawing/2014/main" id="{7CE89E7B-12A1-A96D-A40E-6D1A839E7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4" b="30693"/>
          <a:stretch/>
        </p:blipFill>
        <p:spPr>
          <a:xfrm>
            <a:off x="-152400" y="1219200"/>
            <a:ext cx="11547419" cy="192456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64FA3-83E5-25A9-C1D1-24E2C12BD59E}"/>
              </a:ext>
            </a:extLst>
          </p:cNvPr>
          <p:cNvSpPr txBox="1"/>
          <p:nvPr/>
        </p:nvSpPr>
        <p:spPr>
          <a:xfrm>
            <a:off x="8764044" y="6192815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[Minh et al. 2013, Deep Mind]</a:t>
            </a:r>
            <a:endParaRPr lang="en-US" dirty="0"/>
          </a:p>
          <a:p>
            <a:r>
              <a:rPr lang="en-US" dirty="0">
                <a:hlinkClick r:id="rId4"/>
              </a:rPr>
              <a:t>[Minh et al. 2015, Nature]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A3DDE-51A5-A3E7-6E8E-86EDB10E4E65}"/>
              </a:ext>
            </a:extLst>
          </p:cNvPr>
          <p:cNvSpPr txBox="1"/>
          <p:nvPr/>
        </p:nvSpPr>
        <p:spPr>
          <a:xfrm>
            <a:off x="9154106" y="274707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Outputs the </a:t>
            </a:r>
            <a:r>
              <a:rPr lang="en-US" i="1" dirty="0"/>
              <a:t>value</a:t>
            </a:r>
            <a:r>
              <a:rPr lang="en-US" dirty="0"/>
              <a:t> for each 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F4C32-21B5-5EA0-E69C-5D227CDFE7DE}"/>
              </a:ext>
            </a:extLst>
          </p:cNvPr>
          <p:cNvSpPr txBox="1"/>
          <p:nvPr/>
        </p:nvSpPr>
        <p:spPr>
          <a:xfrm>
            <a:off x="796981" y="9144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 grayscale cropped frames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68A30B-F05A-C469-914A-6AA8F950A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910984"/>
            <a:ext cx="7210097" cy="37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6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36C389-7A6B-B502-0CAC-A824D989EB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1535"/>
                <a:ext cx="5334000" cy="5135563"/>
              </a:xfrm>
            </p:spPr>
            <p:txBody>
              <a:bodyPr/>
              <a:lstStyle/>
              <a:p>
                <a:r>
                  <a:rPr lang="en-US" dirty="0"/>
                  <a:t>What should the reward for a given timestep be?</a:t>
                </a:r>
              </a:p>
              <a:p>
                <a:endParaRPr lang="en-US" dirty="0"/>
              </a:p>
              <a:p>
                <a:r>
                  <a:rPr lang="en-US" dirty="0"/>
                  <a:t>What is a reasonable discount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factor?  (assume that one time step is one animation frame or 1/15 second of normal play)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36C389-7A6B-B502-0CAC-A824D989EB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1535"/>
                <a:ext cx="5334000" cy="5135563"/>
              </a:xfrm>
              <a:blipFill>
                <a:blip r:embed="rId5"/>
                <a:stretch>
                  <a:fillRect l="-2629" t="-1542" r="-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522AE09-FC6F-C344-4958-8AF66721FA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2" end="60020.7333"/>
                </p14:media>
              </p:ext>
            </p:extLst>
          </p:nvPr>
        </p:nvPicPr>
        <p:blipFill rotWithShape="1">
          <a:blip r:embed="rId6"/>
          <a:srcRect l="19168" r="19160"/>
          <a:stretch/>
        </p:blipFill>
        <p:spPr bwMode="auto">
          <a:xfrm>
            <a:off x="6553200" y="0"/>
            <a:ext cx="563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566C00-43EA-C7C5-E47B-7F98EC127357}"/>
                  </a:ext>
                </a:extLst>
              </p:cNvPr>
              <p:cNvSpPr txBox="1"/>
              <p:nvPr/>
            </p:nvSpPr>
            <p:spPr>
              <a:xfrm>
                <a:off x="1028700" y="4755199"/>
                <a:ext cx="49530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Reward is 1, 0, or -1 for score increased, unchanged, or decreased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=0.99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566C00-43EA-C7C5-E47B-7F98EC127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755199"/>
                <a:ext cx="4953000" cy="1938992"/>
              </a:xfrm>
              <a:prstGeom prst="rect">
                <a:avLst/>
              </a:prstGeom>
              <a:blipFill>
                <a:blip r:embed="rId7"/>
                <a:stretch>
                  <a:fillRect l="-1970" t="-2201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4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BBFE1-F627-66E9-8FF1-1254468CB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66" y="394201"/>
            <a:ext cx="109728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Reward improves overall, and Q-value improves stably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64900-80CF-D727-9CE7-477BCA08D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76" y="1121956"/>
            <a:ext cx="11450648" cy="2372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C0A52-DFF9-5B77-D9CC-3A8361309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2" y="3896017"/>
            <a:ext cx="11460174" cy="2086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F987A5-9621-83E6-0176-1EC59DBB44F6}"/>
              </a:ext>
            </a:extLst>
          </p:cNvPr>
          <p:cNvSpPr txBox="1"/>
          <p:nvPr/>
        </p:nvSpPr>
        <p:spPr>
          <a:xfrm>
            <a:off x="3090228" y="587493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A: Enemy appears (scoring opportunity)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C3CA5-603D-FCDC-7EE0-809D136B257E}"/>
              </a:ext>
            </a:extLst>
          </p:cNvPr>
          <p:cNvSpPr txBox="1"/>
          <p:nvPr/>
        </p:nvSpPr>
        <p:spPr>
          <a:xfrm>
            <a:off x="5696607" y="589436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B: Enemy about to be hit by torpedo (soon to score)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4B01D-51BA-2056-2D49-042059A9C931}"/>
              </a:ext>
            </a:extLst>
          </p:cNvPr>
          <p:cNvSpPr txBox="1"/>
          <p:nvPr/>
        </p:nvSpPr>
        <p:spPr>
          <a:xfrm>
            <a:off x="9117675" y="5874938"/>
            <a:ext cx="259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C: Scored! Back to previous level</a:t>
            </a:r>
          </a:p>
        </p:txBody>
      </p:sp>
    </p:spTree>
    <p:extLst>
      <p:ext uri="{BB962C8B-B14F-4D97-AF65-F5344CB8AC3E}">
        <p14:creationId xmlns:p14="http://schemas.microsoft.com/office/powerpoint/2010/main" val="2631575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588FAC-93DC-021C-69B6-6497DB3372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2873"/>
            <a:ext cx="9383434" cy="6335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D8297C-41C7-19A9-5901-430A8CE7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6" y="2743200"/>
            <a:ext cx="43434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T-SNE of hidden state for Space Invaders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606E4-4C4C-7585-241A-0D296F91E970}"/>
              </a:ext>
            </a:extLst>
          </p:cNvPr>
          <p:cNvSpPr txBox="1"/>
          <p:nvPr/>
        </p:nvSpPr>
        <p:spPr>
          <a:xfrm>
            <a:off x="9372600" y="6487882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[Minh et al. 2015, Nature]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63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16A8-3F00-A43F-ACFA-EAFE74369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8B9C-B0E5-A534-B08E-78571DB35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97017-B80E-47F2-2A41-537C7A2AE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520" y="0"/>
            <a:ext cx="579295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EB5F1A-F4E9-B74E-951D-65571EF3D6F4}"/>
              </a:ext>
            </a:extLst>
          </p:cNvPr>
          <p:cNvSpPr txBox="1"/>
          <p:nvPr/>
        </p:nvSpPr>
        <p:spPr>
          <a:xfrm>
            <a:off x="9372600" y="64878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[Minh et al. 2015, Nature]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B7AA2-6DB3-5304-4E80-72A3B693B6DB}"/>
              </a:ext>
            </a:extLst>
          </p:cNvPr>
          <p:cNvSpPr txBox="1"/>
          <p:nvPr/>
        </p:nvSpPr>
        <p:spPr>
          <a:xfrm>
            <a:off x="6105148" y="4876800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= human level</a:t>
            </a:r>
          </a:p>
        </p:txBody>
      </p:sp>
    </p:spTree>
    <p:extLst>
      <p:ext uri="{BB962C8B-B14F-4D97-AF65-F5344CB8AC3E}">
        <p14:creationId xmlns:p14="http://schemas.microsoft.com/office/powerpoint/2010/main" val="1159615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2EA0B-253C-14D2-4D54-0198CFE7F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914400"/>
          </a:xfrm>
        </p:spPr>
        <p:txBody>
          <a:bodyPr>
            <a:normAutofit/>
          </a:bodyPr>
          <a:lstStyle/>
          <a:p>
            <a:r>
              <a:rPr lang="en-US" dirty="0"/>
              <a:t>Simple code with nice 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114BF-60CC-B651-61B8-AA217C08E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https://medium.com/@shruti.dhumne/deep-q-network-dqn-90e1a8799871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98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1F92-6D21-9A3C-4CFC-2C018156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Q1-Q4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D85B2-7300-2EF5-3C56-3A1DE94ABF9D}"/>
              </a:ext>
            </a:extLst>
          </p:cNvPr>
          <p:cNvSpPr txBox="1"/>
          <p:nvPr/>
        </p:nvSpPr>
        <p:spPr>
          <a:xfrm>
            <a:off x="2743200" y="1143000"/>
            <a:ext cx="678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2"/>
              </a:rPr>
              <a:t>https://tinyurl.com/441-fa24-L25</a:t>
            </a:r>
            <a:r>
              <a:rPr lang="en-US" sz="3600" dirty="0"/>
              <a:t> </a:t>
            </a:r>
          </a:p>
        </p:txBody>
      </p:sp>
      <p:pic>
        <p:nvPicPr>
          <p:cNvPr id="8" name="Picture 7" descr="A qr code with black squares&#10;&#10;Description automatically generated">
            <a:extLst>
              <a:ext uri="{FF2B5EF4-FFF2-40B4-BE49-F238E27FC236}">
                <a16:creationId xmlns:a16="http://schemas.microsoft.com/office/drawing/2014/main" id="{8C2927CE-FA79-2593-A7B6-12EB2943C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360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72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B0864-19C7-F804-D59A-C3CA296B4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970384F6-9A71-84E3-5200-C8FCE50D5D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763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1E7A8-C3F0-C4FD-B70C-DDEFD2F5C95D}"/>
              </a:ext>
            </a:extLst>
          </p:cNvPr>
          <p:cNvSpPr txBox="1"/>
          <p:nvPr/>
        </p:nvSpPr>
        <p:spPr>
          <a:xfrm>
            <a:off x="5029200" y="6459107"/>
            <a:ext cx="687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Baker et al., 2020 Emergent Tool Use From Multi-Agent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Autocurricula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642E3-A53D-6DC6-FAF1-341AC2BB069F}"/>
              </a:ext>
            </a:extLst>
          </p:cNvPr>
          <p:cNvSpPr txBox="1"/>
          <p:nvPr/>
        </p:nvSpPr>
        <p:spPr>
          <a:xfrm>
            <a:off x="-1" y="6459107"/>
            <a:ext cx="62985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https://www.youtube.com/watch?v=kopoLzvh5jY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AB7D9-7D70-1A2D-1D8D-5C91961E2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01C4DA5-1ABC-DC72-32B5-F78340BED14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2" end="60020.7333"/>
                </p14:media>
              </p:ext>
            </p:extLst>
          </p:nvPr>
        </p:nvPicPr>
        <p:blipFill rotWithShape="1">
          <a:blip r:embed="rId4"/>
          <a:srcRect l="19168" r="19160"/>
          <a:stretch/>
        </p:blipFill>
        <p:spPr>
          <a:xfrm>
            <a:off x="0" y="0"/>
            <a:ext cx="56388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3DA243-F052-9392-6F8D-E5F31BCC920A}"/>
              </a:ext>
            </a:extLst>
          </p:cNvPr>
          <p:cNvSpPr txBox="1"/>
          <p:nvPr/>
        </p:nvSpPr>
        <p:spPr>
          <a:xfrm>
            <a:off x="6324600" y="4005222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could we train an AI agent to play Breakout?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A9A61-BC54-3900-2F63-74834DBD4440}"/>
              </a:ext>
            </a:extLst>
          </p:cNvPr>
          <p:cNvSpPr txBox="1"/>
          <p:nvPr/>
        </p:nvSpPr>
        <p:spPr>
          <a:xfrm>
            <a:off x="6324600" y="106680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 far, we’ve learned how to train models to predict some value.</a:t>
            </a:r>
          </a:p>
        </p:txBody>
      </p:sp>
    </p:spTree>
    <p:extLst>
      <p:ext uri="{BB962C8B-B14F-4D97-AF65-F5344CB8AC3E}">
        <p14:creationId xmlns:p14="http://schemas.microsoft.com/office/powerpoint/2010/main" val="18563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EFD1B-3005-CCDB-BEA2-C3C15D621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5840"/>
            <a:ext cx="3581400" cy="631595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State encodes distances to objects and positions of other visible agents, boxes, and ramps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Action is directly predicted from state</a:t>
            </a:r>
          </a:p>
          <a:p>
            <a:pPr marL="0" indent="0">
              <a:buNone/>
            </a:pPr>
            <a:r>
              <a:rPr lang="en-US" dirty="0"/>
              <a:t>(reward value of a state-action pair is not modeled)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Teams keep challenging each other to develop new strategies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Q: What do you think is the reward?</a:t>
            </a:r>
          </a:p>
          <a:p>
            <a:pPr marL="0" indent="0">
              <a:buNone/>
            </a:pPr>
            <a:r>
              <a:rPr lang="en-US" dirty="0"/>
              <a:t>A: Hider = 0 if seen, 1 if not</a:t>
            </a:r>
          </a:p>
          <a:p>
            <a:pPr marL="0" indent="0">
              <a:buNone/>
            </a:pPr>
            <a:r>
              <a:rPr lang="en-US" dirty="0"/>
              <a:t>   Seeker = 1 if sees, 0 if not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3AED0-8931-647C-84F6-953AFF8F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0"/>
            <a:ext cx="8018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3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02BD7-B071-8881-9714-5C68CF3A5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C82A4B-DD1D-4381-834A-2D44A8C2C0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Typically, optimize a value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a policy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C82A4B-DD1D-4381-834A-2D44A8C2C0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CF9A17E-19A4-117C-EF4D-E5C8BF8168C5}"/>
              </a:ext>
            </a:extLst>
          </p:cNvPr>
          <p:cNvSpPr txBox="1"/>
          <p:nvPr/>
        </p:nvSpPr>
        <p:spPr>
          <a:xfrm>
            <a:off x="9753600" y="64008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[Shulman et al. 2017]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F09F9-121E-B419-B990-E05998A48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057400"/>
            <a:ext cx="5725324" cy="1295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7D7BF1-1477-B26E-4E1D-5DEB4DD75F0E}"/>
              </a:ext>
            </a:extLst>
          </p:cNvPr>
          <p:cNvSpPr txBox="1"/>
          <p:nvPr/>
        </p:nvSpPr>
        <p:spPr>
          <a:xfrm>
            <a:off x="5958974" y="2398874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Solve for parameters that maximize “Advantage”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7AA641-CE0B-7371-7458-94718D8F48B6}"/>
                  </a:ext>
                </a:extLst>
              </p:cNvPr>
              <p:cNvSpPr txBox="1"/>
              <p:nvPr/>
            </p:nvSpPr>
            <p:spPr>
              <a:xfrm>
                <a:off x="537042" y="3770075"/>
                <a:ext cx="52974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7AA641-CE0B-7371-7458-94718D8F4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42" y="3770075"/>
                <a:ext cx="529747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6F561EB-CA0B-A628-06BA-0A1360235D05}"/>
              </a:ext>
            </a:extLst>
          </p:cNvPr>
          <p:cNvSpPr txBox="1"/>
          <p:nvPr/>
        </p:nvSpPr>
        <p:spPr>
          <a:xfrm>
            <a:off x="5921216" y="3627618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Advantage is reward plus improvement in expected future reward</a:t>
            </a:r>
          </a:p>
        </p:txBody>
      </p:sp>
    </p:spTree>
    <p:extLst>
      <p:ext uri="{BB962C8B-B14F-4D97-AF65-F5344CB8AC3E}">
        <p14:creationId xmlns:p14="http://schemas.microsoft.com/office/powerpoint/2010/main" val="1816148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5600A-163D-0E18-A6F6-546CF443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 Region Policy Optimization (TRPO)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1DAA8-4809-B15E-3509-955F7C375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Improve likelihood of increasing advantage without diverging too much from previous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0E0B2-0603-7041-D9D5-579CD79C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76" y="2438400"/>
            <a:ext cx="10545647" cy="1505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17DF8-18DF-B04C-C3CE-2060EA46DA60}"/>
              </a:ext>
            </a:extLst>
          </p:cNvPr>
          <p:cNvSpPr txBox="1"/>
          <p:nvPr/>
        </p:nvSpPr>
        <p:spPr>
          <a:xfrm>
            <a:off x="9753600" y="64008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[Shulman et al. 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67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49228-99C3-4A41-DD5A-4C2EF52B4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90898-DA97-A54A-D60B-3BDC6FA7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Policy Optimization (PPO)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12BB1-D74E-BEF3-5B25-BC23F8D1D22D}"/>
              </a:ext>
            </a:extLst>
          </p:cNvPr>
          <p:cNvSpPr txBox="1"/>
          <p:nvPr/>
        </p:nvSpPr>
        <p:spPr>
          <a:xfrm>
            <a:off x="9753600" y="64008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[Shulman et al. 2017]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4780F-3FFE-91E2-2E15-0983BDB1C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10507541" cy="981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8BFB70-8CB2-0B72-F69F-BAA6F520F935}"/>
              </a:ext>
            </a:extLst>
          </p:cNvPr>
          <p:cNvSpPr txBox="1"/>
          <p:nvPr/>
        </p:nvSpPr>
        <p:spPr>
          <a:xfrm>
            <a:off x="1464408" y="2649193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Clipped advantage 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79A4B-07B9-E13D-9F70-07C379E2A364}"/>
              </a:ext>
            </a:extLst>
          </p:cNvPr>
          <p:cNvSpPr txBox="1"/>
          <p:nvPr/>
        </p:nvSpPr>
        <p:spPr>
          <a:xfrm>
            <a:off x="5715000" y="2419868"/>
            <a:ext cx="22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Value prediction loss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1E8B5-E5A5-F22B-7943-35FC6AE8F678}"/>
              </a:ext>
            </a:extLst>
          </p:cNvPr>
          <p:cNvSpPr txBox="1"/>
          <p:nvPr/>
        </p:nvSpPr>
        <p:spPr>
          <a:xfrm>
            <a:off x="8607874" y="2281368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Entropy bonus (don’t be too confident)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9A51EA-A649-B9A2-72D9-1C12CD515FCA}"/>
              </a:ext>
            </a:extLst>
          </p:cNvPr>
          <p:cNvCxnSpPr>
            <a:cxnSpLocks/>
          </p:cNvCxnSpPr>
          <p:nvPr/>
        </p:nvCxnSpPr>
        <p:spPr>
          <a:xfrm flipV="1">
            <a:off x="4341558" y="2094324"/>
            <a:ext cx="611442" cy="563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35E022-DA1C-AF0B-A3CD-C25577B7D824}"/>
              </a:ext>
            </a:extLst>
          </p:cNvPr>
          <p:cNvCxnSpPr/>
          <p:nvPr/>
        </p:nvCxnSpPr>
        <p:spPr>
          <a:xfrm flipV="1">
            <a:off x="7005832" y="2091503"/>
            <a:ext cx="228600" cy="325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C2540F-F663-F154-BB8F-EB7BD442F2DD}"/>
              </a:ext>
            </a:extLst>
          </p:cNvPr>
          <p:cNvCxnSpPr>
            <a:cxnSpLocks/>
          </p:cNvCxnSpPr>
          <p:nvPr/>
        </p:nvCxnSpPr>
        <p:spPr>
          <a:xfrm flipV="1">
            <a:off x="9448800" y="2061371"/>
            <a:ext cx="0" cy="300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227A107-A87D-E56A-B311-2CF8CE1526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51" r="2326"/>
          <a:stretch/>
        </p:blipFill>
        <p:spPr>
          <a:xfrm>
            <a:off x="152400" y="3018525"/>
            <a:ext cx="6096000" cy="6985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B9D1D8-C371-CA88-32DF-93B8139D6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3626233"/>
            <a:ext cx="2133600" cy="7131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3EA318-0742-B13D-9777-1D07F6EFCC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610"/>
          <a:stretch/>
        </p:blipFill>
        <p:spPr>
          <a:xfrm>
            <a:off x="5801534" y="2714456"/>
            <a:ext cx="2209800" cy="42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65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569F-B0AB-014A-EA10-51A9409D5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60B273A-4169-93D9-BB7E-A12C3884C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5" y="3391106"/>
            <a:ext cx="12192000" cy="3447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D49321-DAE1-0AB6-8DFB-A29CDEEB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Policy Optimization (PPO)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8DFBC-4AB8-22AD-A5B5-33C6E2EF7FA8}"/>
              </a:ext>
            </a:extLst>
          </p:cNvPr>
          <p:cNvSpPr txBox="1"/>
          <p:nvPr/>
        </p:nvSpPr>
        <p:spPr>
          <a:xfrm>
            <a:off x="9753600" y="64008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[Shulman et al. 2017]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D122-E5C5-B7F3-3469-3C003E5C0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95400"/>
            <a:ext cx="10507541" cy="981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2BA0D-0A24-6537-24D7-DCB2EC0AAFF9}"/>
              </a:ext>
            </a:extLst>
          </p:cNvPr>
          <p:cNvSpPr txBox="1"/>
          <p:nvPr/>
        </p:nvSpPr>
        <p:spPr>
          <a:xfrm>
            <a:off x="1464408" y="2649193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Clipped advantage 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381BD-B3F4-91C6-11CE-7071222EB457}"/>
              </a:ext>
            </a:extLst>
          </p:cNvPr>
          <p:cNvSpPr txBox="1"/>
          <p:nvPr/>
        </p:nvSpPr>
        <p:spPr>
          <a:xfrm>
            <a:off x="5715000" y="2419868"/>
            <a:ext cx="22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Value prediction loss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F152A-7608-525E-BB2F-B8455497715F}"/>
              </a:ext>
            </a:extLst>
          </p:cNvPr>
          <p:cNvSpPr txBox="1"/>
          <p:nvPr/>
        </p:nvSpPr>
        <p:spPr>
          <a:xfrm>
            <a:off x="8607874" y="2281368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Entropy bonus (don’t be too confident)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E3BBE9-C21C-B9F0-0ADF-97B494EC85D0}"/>
              </a:ext>
            </a:extLst>
          </p:cNvPr>
          <p:cNvCxnSpPr>
            <a:cxnSpLocks/>
          </p:cNvCxnSpPr>
          <p:nvPr/>
        </p:nvCxnSpPr>
        <p:spPr>
          <a:xfrm flipV="1">
            <a:off x="4341558" y="2094324"/>
            <a:ext cx="611442" cy="563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7167F1-7954-AA08-AB16-24F3731D650E}"/>
              </a:ext>
            </a:extLst>
          </p:cNvPr>
          <p:cNvCxnSpPr/>
          <p:nvPr/>
        </p:nvCxnSpPr>
        <p:spPr>
          <a:xfrm flipV="1">
            <a:off x="7005832" y="2091503"/>
            <a:ext cx="228600" cy="325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12346C-97D4-FF92-0AF5-85F0AA200E56}"/>
              </a:ext>
            </a:extLst>
          </p:cNvPr>
          <p:cNvCxnSpPr>
            <a:cxnSpLocks/>
          </p:cNvCxnSpPr>
          <p:nvPr/>
        </p:nvCxnSpPr>
        <p:spPr>
          <a:xfrm flipV="1">
            <a:off x="9462237" y="2116218"/>
            <a:ext cx="0" cy="300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230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4BF1-4FAF-B4CE-8BB4-37783FCC4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on Atari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07336-EC9B-583A-F068-3E5C15BC1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PPO beats updated version of Deep Q-Learning (A2C) in almost all cases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PPO learns faster than ACER (a different policy optimization algorithm) but tends not to do better in the 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1D2ED-2B07-831C-B89D-CA6BB3E07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2133600"/>
            <a:ext cx="10783805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61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29C4-C22C-E9EB-8848-4D510CFF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use of PPO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529D3-40BE-2D0E-F7FF-B2E723BB5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https://www.youtube.com/watch?v=L_4BPjLBF4E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9961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AA50-0DA3-BA6C-8B5B-05C75392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DQN and PPO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29F3D3-4642-E39F-855C-DEC7662DB1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5715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PPO can handle continuous action space, while DQN can’t easily (as it outputs value for each action)</a:t>
                </a:r>
              </a:p>
              <a:p>
                <a:endParaRPr lang="en-US" dirty="0"/>
              </a:p>
              <a:p>
                <a:r>
                  <a:rPr lang="en-US" dirty="0"/>
                  <a:t>On-policy: PPO generates trajectories using the same policy that it updates (on-policy), while DQN’s experience replay updates based on a previous policies and sometimes </a:t>
                </a:r>
                <a:r>
                  <a:rPr lang="en-US"/>
                  <a:t>tries uniformly random </a:t>
                </a:r>
                <a:r>
                  <a:rPr lang="en-US" dirty="0"/>
                  <a:t>actions (off-policy)</a:t>
                </a:r>
              </a:p>
              <a:p>
                <a:endParaRPr lang="en-US" dirty="0"/>
              </a:p>
              <a:p>
                <a:r>
                  <a:rPr lang="en-US" dirty="0"/>
                  <a:t>PPO can often explore better, as it chooses next action stochastically, rather than DQN’s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 sampling (usually best, else uniformly random action)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29F3D3-4642-E39F-855C-DEC7662DB1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5715000"/>
              </a:xfrm>
              <a:blipFill>
                <a:blip r:embed="rId2"/>
                <a:stretch>
                  <a:fillRect l="-127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0752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AC40-9CE4-8E43-4F08-EC8DBA109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RL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01129-0865-85C3-A066-0A6D958F6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620000" cy="58674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Behavioral cloning: Predict which action an expert would take, given the current state</a:t>
            </a:r>
          </a:p>
          <a:p>
            <a:endParaRPr lang="en-US" dirty="0"/>
          </a:p>
          <a:p>
            <a:r>
              <a:rPr lang="en-US" dirty="0"/>
              <a:t>Policy learning: Learn a value function (predicting future reward) from state, and a policy function that predicts which action maximizes value</a:t>
            </a:r>
          </a:p>
          <a:p>
            <a:endParaRPr lang="en-US" dirty="0"/>
          </a:p>
          <a:p>
            <a:r>
              <a:rPr lang="en-US" dirty="0"/>
              <a:t>Q-learning: Learn which state-action pairs have the highest value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World Models</a:t>
            </a:r>
            <a:r>
              <a:rPr lang="en-US" dirty="0"/>
              <a:t>: Learn value function and to predict the next state given an action and current state; then choose action that maximizes value of next state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BD0F5456-5674-2643-7832-A33300F49C5D}"/>
              </a:ext>
            </a:extLst>
          </p:cNvPr>
          <p:cNvSpPr/>
          <p:nvPr/>
        </p:nvSpPr>
        <p:spPr>
          <a:xfrm>
            <a:off x="8534400" y="1371600"/>
            <a:ext cx="381000" cy="3048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15C46-0C22-EC61-1990-C80AEDDFCBDE}"/>
              </a:ext>
            </a:extLst>
          </p:cNvPr>
          <p:cNvSpPr txBox="1"/>
          <p:nvPr/>
        </p:nvSpPr>
        <p:spPr>
          <a:xfrm>
            <a:off x="9067800" y="2633990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“Model Free”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59FFA22-268D-9004-DA48-4EBD49A0AD05}"/>
              </a:ext>
            </a:extLst>
          </p:cNvPr>
          <p:cNvSpPr/>
          <p:nvPr/>
        </p:nvSpPr>
        <p:spPr>
          <a:xfrm>
            <a:off x="8534400" y="4876800"/>
            <a:ext cx="381000" cy="17526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8C8FA-A930-24F7-8C22-B59058B615D2}"/>
              </a:ext>
            </a:extLst>
          </p:cNvPr>
          <p:cNvSpPr txBox="1"/>
          <p:nvPr/>
        </p:nvSpPr>
        <p:spPr>
          <a:xfrm>
            <a:off x="9064283" y="5491490"/>
            <a:ext cx="2515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“Model-based”</a:t>
            </a:r>
          </a:p>
        </p:txBody>
      </p:sp>
    </p:spTree>
    <p:extLst>
      <p:ext uri="{BB962C8B-B14F-4D97-AF65-F5344CB8AC3E}">
        <p14:creationId xmlns:p14="http://schemas.microsoft.com/office/powerpoint/2010/main" val="1638259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4C3B1-C3BE-DE70-D5D2-6F7E8438E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5AEB6-CD64-59E9-BC1B-21AA15C1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Q5-Q8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913B5-00F3-C0F9-D5A7-51EFA9DA3B1E}"/>
              </a:ext>
            </a:extLst>
          </p:cNvPr>
          <p:cNvSpPr txBox="1"/>
          <p:nvPr/>
        </p:nvSpPr>
        <p:spPr>
          <a:xfrm>
            <a:off x="2743200" y="1143000"/>
            <a:ext cx="678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2"/>
              </a:rPr>
              <a:t>https://tinyurl.com/441-fa24-L25</a:t>
            </a:r>
            <a:r>
              <a:rPr lang="en-US" sz="3600" dirty="0"/>
              <a:t> </a:t>
            </a:r>
          </a:p>
        </p:txBody>
      </p:sp>
      <p:pic>
        <p:nvPicPr>
          <p:cNvPr id="8" name="Picture 7" descr="A qr code with black squares&#10;&#10;Description automatically generated">
            <a:extLst>
              <a:ext uri="{FF2B5EF4-FFF2-40B4-BE49-F238E27FC236}">
                <a16:creationId xmlns:a16="http://schemas.microsoft.com/office/drawing/2014/main" id="{4868AF8A-B433-A08E-22CE-7E0AF2523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360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8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5C50D-BBA5-9CF5-5E56-5641E370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class: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2B96E-A578-57AB-6E4E-A4E90B788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Deep Q-Learning with Atari Games</a:t>
            </a:r>
          </a:p>
          <a:p>
            <a:endParaRPr lang="en-US" dirty="0"/>
          </a:p>
          <a:p>
            <a:r>
              <a:rPr lang="en-US" dirty="0"/>
              <a:t>Proximal Policy Optimization for Hide and Seek</a:t>
            </a:r>
          </a:p>
          <a:p>
            <a:endParaRPr lang="en-US" dirty="0"/>
          </a:p>
          <a:p>
            <a:r>
              <a:rPr lang="en-US" dirty="0"/>
              <a:t>Other approaches to RL, and RLHF</a:t>
            </a:r>
          </a:p>
        </p:txBody>
      </p:sp>
    </p:spTree>
    <p:extLst>
      <p:ext uri="{BB962C8B-B14F-4D97-AF65-F5344CB8AC3E}">
        <p14:creationId xmlns:p14="http://schemas.microsoft.com/office/powerpoint/2010/main" val="3556077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89EA-3283-0634-1760-545DF65A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RLHF: Reinforcement Learning with Human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F92EB-D4BC-A554-5D72-D93565753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ChatGPT improves on GPT by using RLHF, using PPO to generate outputs that users prefer</a:t>
            </a:r>
          </a:p>
        </p:txBody>
      </p:sp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04632526-5E11-63E4-7E75-4E995ED5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76235"/>
            <a:ext cx="6170750" cy="44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DE825-68D7-C080-3D84-728CAA2127BE}"/>
              </a:ext>
            </a:extLst>
          </p:cNvPr>
          <p:cNvSpPr txBox="1"/>
          <p:nvPr/>
        </p:nvSpPr>
        <p:spPr>
          <a:xfrm>
            <a:off x="7467601" y="6581001"/>
            <a:ext cx="4595566" cy="277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https://commons.wikimedia.org/wiki/File:RLHF_diagram.svg</a:t>
            </a:r>
          </a:p>
        </p:txBody>
      </p:sp>
    </p:spTree>
    <p:extLst>
      <p:ext uri="{BB962C8B-B14F-4D97-AF65-F5344CB8AC3E}">
        <p14:creationId xmlns:p14="http://schemas.microsoft.com/office/powerpoint/2010/main" val="2670775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411D-AFCF-2E2E-643A-D24C51F6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44A3-B051-0791-BDD1-71586F016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219200"/>
            <a:ext cx="67818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Reinforcement learning applies when a sequence of actions is needed to complete a goal</a:t>
            </a:r>
          </a:p>
          <a:p>
            <a:endParaRPr lang="en-US" dirty="0"/>
          </a:p>
          <a:p>
            <a:r>
              <a:rPr lang="en-US" dirty="0"/>
              <a:t>Q-Learning predicts the long-term rewards that will result from a given state and action</a:t>
            </a:r>
          </a:p>
          <a:p>
            <a:endParaRPr lang="en-US" dirty="0"/>
          </a:p>
          <a:p>
            <a:r>
              <a:rPr lang="en-US" dirty="0"/>
              <a:t>PPO predicts which action will result in the highest value state</a:t>
            </a:r>
          </a:p>
          <a:p>
            <a:endParaRPr lang="en-US" dirty="0"/>
          </a:p>
          <a:p>
            <a:r>
              <a:rPr lang="en-US" dirty="0"/>
              <a:t>To better align with user preference, a common solution is to train a model (self-supervised and/or on datasets) and then tune it using RLHF to create more preferred results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6FB60-FD99-407A-2767-00745A76D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233" y="2031538"/>
            <a:ext cx="2684461" cy="2295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29FA2-C95C-7F73-36A5-DAA9F3CB9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495" y="187800"/>
            <a:ext cx="3467939" cy="1808338"/>
          </a:xfrm>
          <a:prstGeom prst="rect">
            <a:avLst/>
          </a:prstGeom>
        </p:spPr>
      </p:pic>
      <p:pic>
        <p:nvPicPr>
          <p:cNvPr id="8" name="Picture 2" descr="undefined">
            <a:extLst>
              <a:ext uri="{FF2B5EF4-FFF2-40B4-BE49-F238E27FC236}">
                <a16:creationId xmlns:a16="http://schemas.microsoft.com/office/drawing/2014/main" id="{6BE8C8E4-9E78-98EF-92AE-9FFB650A6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5" y="4419600"/>
            <a:ext cx="2846035" cy="20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13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2561-A800-2CB8-1751-5845ABE3B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 done!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60C1A-18D8-1366-EA3E-97DCEA186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Thursday – Semester Wrap-up and Review</a:t>
            </a:r>
          </a:p>
          <a:p>
            <a:r>
              <a:rPr lang="en-US" dirty="0"/>
              <a:t>Exam 3 – Thursday to Tuesday (Dec 5-10)</a:t>
            </a:r>
          </a:p>
          <a:p>
            <a:r>
              <a:rPr lang="en-US" dirty="0"/>
              <a:t>Final Project – due Dec 15</a:t>
            </a:r>
          </a:p>
        </p:txBody>
      </p:sp>
    </p:spTree>
    <p:extLst>
      <p:ext uri="{BB962C8B-B14F-4D97-AF65-F5344CB8AC3E}">
        <p14:creationId xmlns:p14="http://schemas.microsoft.com/office/powerpoint/2010/main" val="143681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5D2D8-3A50-0204-F2D1-C99165C11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B234-D6C8-4329-622C-DC0DD9FA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 for RL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9213B-CF11-9B15-2BC5-CBDF20C98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883763"/>
            <a:ext cx="2384081" cy="289955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84D64D-CDF9-354F-029C-938E95404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8763000" cy="5715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Learn a </a:t>
            </a:r>
            <a:r>
              <a:rPr lang="en-US" b="1" dirty="0">
                <a:solidFill>
                  <a:schemeClr val="tx2"/>
                </a:solidFill>
              </a:rPr>
              <a:t>policy</a:t>
            </a:r>
            <a:r>
              <a:rPr lang="en-US" dirty="0"/>
              <a:t> that, given </a:t>
            </a:r>
            <a:r>
              <a:rPr lang="en-US" b="1" dirty="0">
                <a:solidFill>
                  <a:srgbClr val="FF0000"/>
                </a:solidFill>
              </a:rPr>
              <a:t>state, </a:t>
            </a:r>
            <a:r>
              <a:rPr lang="en-US" dirty="0"/>
              <a:t>outputs the </a:t>
            </a:r>
            <a:r>
              <a:rPr lang="en-US" b="1" dirty="0">
                <a:solidFill>
                  <a:schemeClr val="accent3"/>
                </a:solidFill>
              </a:rPr>
              <a:t>action</a:t>
            </a:r>
            <a:r>
              <a:rPr lang="en-US" dirty="0"/>
              <a:t> with maximum </a:t>
            </a:r>
            <a:r>
              <a:rPr lang="en-US" b="1" dirty="0">
                <a:solidFill>
                  <a:schemeClr val="accent4"/>
                </a:solidFill>
              </a:rPr>
              <a:t>expected reward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State</a:t>
            </a:r>
            <a:r>
              <a:rPr lang="en-US" dirty="0"/>
              <a:t>: everything the agent knows about the environment, e.g. images of current and past screens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Action</a:t>
            </a:r>
            <a:r>
              <a:rPr lang="en-US" dirty="0"/>
              <a:t>: things the agent can do, e.g. move left, stay, move right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Policy</a:t>
            </a:r>
            <a:r>
              <a:rPr lang="en-US" dirty="0"/>
              <a:t>: function that outputs an action given a state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Reward</a:t>
            </a:r>
            <a:r>
              <a:rPr lang="en-US" dirty="0"/>
              <a:t>: the thing that’s being maximized, e.g. the score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Expected Reward</a:t>
            </a:r>
            <a:r>
              <a:rPr lang="en-US" dirty="0"/>
              <a:t>: maximize the sum of the current reward and </a:t>
            </a:r>
            <a:r>
              <a:rPr lang="en-US" i="1" dirty="0"/>
              <a:t>discounted future rewards</a:t>
            </a:r>
            <a:r>
              <a:rPr lang="en-US" dirty="0"/>
              <a:t>, with the expectation over possible sequences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693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5946-4F08-8A0D-1558-86B2EFB8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45679B25-D132-678D-5B5D-329FD2785F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0160"/>
            <a:ext cx="9144000" cy="6858530"/>
          </a:xfrm>
        </p:spPr>
      </p:pic>
    </p:spTree>
    <p:extLst>
      <p:ext uri="{BB962C8B-B14F-4D97-AF65-F5344CB8AC3E}">
        <p14:creationId xmlns:p14="http://schemas.microsoft.com/office/powerpoint/2010/main" val="5221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D39D-84F5-7597-C5ED-38EB604A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9DEDB5-ABA6-829F-054F-02DE138020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7391400" cy="5135563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given a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and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what is the expected total future reward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If I move left/stay/right, what will be my time-discounted score?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Once learned, the optimal policy is to choose the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that maximizes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9DEDB5-ABA6-829F-054F-02DE138020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7391400" cy="5135563"/>
              </a:xfrm>
              <a:blipFill>
                <a:blip r:embed="rId2"/>
                <a:stretch>
                  <a:fillRect l="-1896" r="-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E3F6D46-4779-3FDD-6BA6-1A6711070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1905000"/>
            <a:ext cx="2384081" cy="289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4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1272-4264-F62B-ED6F-4E124FC0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Discounted Rewards and </a:t>
            </a:r>
            <a:r>
              <a:rPr lang="en-US"/>
              <a:t>Bellman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A03447-43CE-2EDA-4480-6241172C0B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The value function is the expected total rewards received from following the optimal policy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brk m:alnAt="7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latin typeface="+mj-lt"/>
                  </a:rPr>
                  <a:t>E.g., suppose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+mj-lt"/>
                  </a:rPr>
                  <a:t>reward is points added to score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b="0" dirty="0">
                  <a:latin typeface="+mj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+mj-lt"/>
                  </a:rPr>
                  <a:t>10 points are earned at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b="0" dirty="0">
                    <a:latin typeface="+mj-lt"/>
                  </a:rPr>
                  <a:t> and again at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US" b="0" dirty="0">
                    <a:latin typeface="+mj-lt"/>
                  </a:rPr>
                  <a:t>, and at no other time. </a:t>
                </a:r>
              </a:p>
              <a:p>
                <a:pPr marL="0" indent="0">
                  <a:buNone/>
                </a:pPr>
                <a:endParaRPr lang="en-US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b="0" dirty="0">
                    <a:latin typeface="+mj-lt"/>
                  </a:rPr>
                  <a:t>What is the total discounted reward obtained at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b="0" dirty="0">
                    <a:latin typeface="+mj-lt"/>
                  </a:rPr>
                  <a:t>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10+10∗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=10.125</m:t>
                      </m:r>
                    </m:oMath>
                  </m:oMathPara>
                </a14:m>
                <a:endParaRPr lang="en-US" b="0" dirty="0">
                  <a:latin typeface="+mj-lt"/>
                </a:endParaRPr>
              </a:p>
              <a:p>
                <a:pPr marL="0" indent="0">
                  <a:buNone/>
                </a:pPr>
                <a:endParaRPr lang="en-US" dirty="0"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A03447-43CE-2EDA-4480-6241172C0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9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6D72E-8374-0783-B747-AEF0C78A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E5C93-1E54-73B6-E3D2-519EB2BE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Discounted Rewards and </a:t>
            </a:r>
            <a:r>
              <a:rPr lang="en-US"/>
              <a:t>Bellman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C6C168-04CA-782E-D8E8-D77D414221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The value function is the expected total rewards received from following the optimal policy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brk m:alnAt="7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latin typeface="Cambria Math" panose="02040503050406030204" pitchFamily="18" charset="0"/>
                  </a:rPr>
                  <a:t>Th</a:t>
                </a:r>
                <a:r>
                  <a:rPr lang="en-US" dirty="0">
                    <a:latin typeface="Cambria Math" panose="02040503050406030204" pitchFamily="18" charset="0"/>
                  </a:rPr>
                  <a:t>e </a:t>
                </a:r>
                <a:r>
                  <a:rPr lang="en-US" i="1" dirty="0">
                    <a:latin typeface="Cambria Math" panose="02040503050406030204" pitchFamily="18" charset="0"/>
                  </a:rPr>
                  <a:t>Bellman Equation</a:t>
                </a:r>
                <a:r>
                  <a:rPr lang="en-US" dirty="0">
                    <a:latin typeface="Cambria Math" panose="02040503050406030204" pitchFamily="18" charset="0"/>
                  </a:rPr>
                  <a:t> models this recursively, i.e. the expected total rewards are the immediate rewards plus the expected rewards at the next time step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C6C168-04CA-782E-D8E8-D77D414221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574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00FAB-11D7-3F22-1910-40F97F57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learn this Q function?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34496-945F-2D9D-5FC0-50113CDDB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Play lots of games, and use Bellman’s equation to update the parameters of the Q-function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AC46E-8833-E0AE-E7A9-F904FD809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14" y="2389598"/>
            <a:ext cx="5134692" cy="895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186419-AF02-0620-8D6A-DC59415B12C1}"/>
              </a:ext>
            </a:extLst>
          </p:cNvPr>
          <p:cNvSpPr txBox="1"/>
          <p:nvPr/>
        </p:nvSpPr>
        <p:spPr>
          <a:xfrm>
            <a:off x="8980865" y="643786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[Minh et al. 2013, Deep Mind]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EE1D00-4514-9DB3-2F75-C0BC667DA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86" y="3614509"/>
            <a:ext cx="10212225" cy="609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BB6005-8DC4-CE51-DB9D-11B3C8A0DAC5}"/>
              </a:ext>
            </a:extLst>
          </p:cNvPr>
          <p:cNvSpPr txBox="1"/>
          <p:nvPr/>
        </p:nvSpPr>
        <p:spPr>
          <a:xfrm>
            <a:off x="1981201" y="4613763"/>
            <a:ext cx="6682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much we want to increase or decrease Q to match our “oracle” estimate from the next time step, i.e. difference between:</a:t>
            </a:r>
          </a:p>
          <a:p>
            <a:pPr marL="342900" indent="-342900">
              <a:buAutoNum type="arabicPeriod"/>
            </a:pPr>
            <a:r>
              <a:rPr lang="en-US" dirty="0"/>
              <a:t>total reward under previous parameters (current reward, plus prediction at t+1)</a:t>
            </a:r>
          </a:p>
          <a:p>
            <a:pPr marL="342900" indent="-342900">
              <a:buAutoNum type="arabicPeriod"/>
            </a:pPr>
            <a:r>
              <a:rPr lang="en-US" dirty="0"/>
              <a:t>predicted reward under current parameters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B7E1D8F-A865-9BB0-17E8-4DF4C90E5745}"/>
              </a:ext>
            </a:extLst>
          </p:cNvPr>
          <p:cNvSpPr/>
          <p:nvPr/>
        </p:nvSpPr>
        <p:spPr>
          <a:xfrm rot="16200000">
            <a:off x="6772571" y="2187096"/>
            <a:ext cx="381000" cy="442918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4327777-57A7-376A-58EA-D9D984BF607F}"/>
              </a:ext>
            </a:extLst>
          </p:cNvPr>
          <p:cNvSpPr/>
          <p:nvPr/>
        </p:nvSpPr>
        <p:spPr>
          <a:xfrm rot="16200000">
            <a:off x="10017906" y="3582667"/>
            <a:ext cx="381000" cy="168119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C1CCB5-1AAC-1391-1CB3-23E752ACE125}"/>
              </a:ext>
            </a:extLst>
          </p:cNvPr>
          <p:cNvSpPr txBox="1"/>
          <p:nvPr/>
        </p:nvSpPr>
        <p:spPr>
          <a:xfrm>
            <a:off x="8968833" y="4633738"/>
            <a:ext cx="348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much changing each parameter will change Q</a:t>
            </a:r>
          </a:p>
        </p:txBody>
      </p:sp>
    </p:spTree>
    <p:extLst>
      <p:ext uri="{BB962C8B-B14F-4D97-AF65-F5344CB8AC3E}">
        <p14:creationId xmlns:p14="http://schemas.microsoft.com/office/powerpoint/2010/main" val="2968529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157354</TotalTime>
  <Words>1377</Words>
  <Application>Microsoft Office PowerPoint</Application>
  <PresentationFormat>Widescreen</PresentationFormat>
  <Paragraphs>172</Paragraphs>
  <Slides>32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Cambria Math</vt:lpstr>
      <vt:lpstr>Office Theme</vt:lpstr>
      <vt:lpstr>Reinforcement Learning </vt:lpstr>
      <vt:lpstr>PowerPoint Presentation</vt:lpstr>
      <vt:lpstr>This class: Reinforcement Learning</vt:lpstr>
      <vt:lpstr>Problem statement for RL</vt:lpstr>
      <vt:lpstr>PowerPoint Presentation</vt:lpstr>
      <vt:lpstr>Q-Learning</vt:lpstr>
      <vt:lpstr>Discounted Rewards and Bellman Equation</vt:lpstr>
      <vt:lpstr>Discounted Rewards and Bellman Equation</vt:lpstr>
      <vt:lpstr>How do we learn this Q function?</vt:lpstr>
      <vt:lpstr>What are some drawbacks to playing one game at a time and learning from each step?</vt:lpstr>
      <vt:lpstr>Deep Q-Learning with Experience Replay</vt:lpstr>
      <vt:lpstr>Modeling the Q function with a neural network</vt:lpstr>
      <vt:lpstr>PowerPoint Presentation</vt:lpstr>
      <vt:lpstr>PowerPoint Presentation</vt:lpstr>
      <vt:lpstr>T-SNE of hidden state for Space Invaders</vt:lpstr>
      <vt:lpstr>PowerPoint Presentation</vt:lpstr>
      <vt:lpstr>Simple code with nice explanation</vt:lpstr>
      <vt:lpstr>Q1-Q4</vt:lpstr>
      <vt:lpstr>PowerPoint Presentation</vt:lpstr>
      <vt:lpstr>PowerPoint Presentation</vt:lpstr>
      <vt:lpstr>Policy Optimization</vt:lpstr>
      <vt:lpstr>Trust Region Policy Optimization (TRPO)</vt:lpstr>
      <vt:lpstr>Proximal Policy Optimization (PPO)</vt:lpstr>
      <vt:lpstr>Proximal Policy Optimization (PPO)</vt:lpstr>
      <vt:lpstr>Comparison on Atari Games</vt:lpstr>
      <vt:lpstr>Another use of PPO</vt:lpstr>
      <vt:lpstr>Comparing DQN and PPO</vt:lpstr>
      <vt:lpstr>Four RL Approaches</vt:lpstr>
      <vt:lpstr>Q5-Q8</vt:lpstr>
      <vt:lpstr>RLHF: Reinforcement Learning with Human Feedback</vt:lpstr>
      <vt:lpstr>Things to remember</vt:lpstr>
      <vt:lpstr>Almost done!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359</cp:revision>
  <cp:lastPrinted>2023-04-06T14:09:52Z</cp:lastPrinted>
  <dcterms:created xsi:type="dcterms:W3CDTF">2009-12-16T02:55:56Z</dcterms:created>
  <dcterms:modified xsi:type="dcterms:W3CDTF">2024-12-03T05:05:55Z</dcterms:modified>
</cp:coreProperties>
</file>