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6"/>
  </p:notesMasterIdLst>
  <p:sldIdLst>
    <p:sldId id="257" r:id="rId3"/>
    <p:sldId id="889" r:id="rId4"/>
    <p:sldId id="950" r:id="rId5"/>
    <p:sldId id="951" r:id="rId6"/>
    <p:sldId id="952" r:id="rId7"/>
    <p:sldId id="954" r:id="rId8"/>
    <p:sldId id="955" r:id="rId9"/>
    <p:sldId id="956" r:id="rId10"/>
    <p:sldId id="957" r:id="rId11"/>
    <p:sldId id="958" r:id="rId12"/>
    <p:sldId id="959" r:id="rId13"/>
    <p:sldId id="960" r:id="rId14"/>
    <p:sldId id="961" r:id="rId15"/>
    <p:sldId id="962" r:id="rId16"/>
    <p:sldId id="963" r:id="rId17"/>
    <p:sldId id="964" r:id="rId18"/>
    <p:sldId id="965" r:id="rId19"/>
    <p:sldId id="966" r:id="rId20"/>
    <p:sldId id="967" r:id="rId21"/>
    <p:sldId id="968" r:id="rId22"/>
    <p:sldId id="969" r:id="rId23"/>
    <p:sldId id="970" r:id="rId24"/>
    <p:sldId id="971" r:id="rId25"/>
    <p:sldId id="972" r:id="rId26"/>
    <p:sldId id="973" r:id="rId27"/>
    <p:sldId id="974" r:id="rId28"/>
    <p:sldId id="975" r:id="rId29"/>
    <p:sldId id="976" r:id="rId30"/>
    <p:sldId id="977" r:id="rId31"/>
    <p:sldId id="978" r:id="rId32"/>
    <p:sldId id="979" r:id="rId33"/>
    <p:sldId id="980" r:id="rId34"/>
    <p:sldId id="981" r:id="rId35"/>
    <p:sldId id="982" r:id="rId36"/>
    <p:sldId id="983" r:id="rId37"/>
    <p:sldId id="984" r:id="rId38"/>
    <p:sldId id="924" r:id="rId39"/>
    <p:sldId id="925" r:id="rId40"/>
    <p:sldId id="926" r:id="rId41"/>
    <p:sldId id="927" r:id="rId42"/>
    <p:sldId id="928" r:id="rId43"/>
    <p:sldId id="929" r:id="rId44"/>
    <p:sldId id="930" r:id="rId45"/>
    <p:sldId id="931" r:id="rId46"/>
    <p:sldId id="932" r:id="rId47"/>
    <p:sldId id="933" r:id="rId48"/>
    <p:sldId id="934" r:id="rId49"/>
    <p:sldId id="935" r:id="rId50"/>
    <p:sldId id="936" r:id="rId51"/>
    <p:sldId id="300" r:id="rId52"/>
    <p:sldId id="301" r:id="rId53"/>
    <p:sldId id="302" r:id="rId54"/>
    <p:sldId id="1021" r:id="rId55"/>
    <p:sldId id="985" r:id="rId56"/>
    <p:sldId id="986" r:id="rId57"/>
    <p:sldId id="987" r:id="rId58"/>
    <p:sldId id="989" r:id="rId59"/>
    <p:sldId id="990" r:id="rId60"/>
    <p:sldId id="991" r:id="rId61"/>
    <p:sldId id="992" r:id="rId62"/>
    <p:sldId id="993" r:id="rId63"/>
    <p:sldId id="994" r:id="rId64"/>
    <p:sldId id="995" r:id="rId65"/>
    <p:sldId id="1008" r:id="rId66"/>
    <p:sldId id="1009" r:id="rId67"/>
    <p:sldId id="1010" r:id="rId68"/>
    <p:sldId id="1011" r:id="rId69"/>
    <p:sldId id="1012" r:id="rId70"/>
    <p:sldId id="1013" r:id="rId71"/>
    <p:sldId id="1014" r:id="rId72"/>
    <p:sldId id="1015" r:id="rId73"/>
    <p:sldId id="1022" r:id="rId74"/>
    <p:sldId id="944" r:id="rId75"/>
    <p:sldId id="945" r:id="rId76"/>
    <p:sldId id="946" r:id="rId77"/>
    <p:sldId id="947" r:id="rId78"/>
    <p:sldId id="949" r:id="rId79"/>
    <p:sldId id="948" r:id="rId80"/>
    <p:sldId id="953" r:id="rId81"/>
    <p:sldId id="1018" r:id="rId82"/>
    <p:sldId id="1019" r:id="rId83"/>
    <p:sldId id="1016" r:id="rId84"/>
    <p:sldId id="943" r:id="rId85"/>
  </p:sldIdLst>
  <p:sldSz cx="12192000" cy="6858000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760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4FFDA"/>
    <a:srgbClr val="57B8A1"/>
    <a:srgbClr val="B9E7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D0A2EE-6B79-46A8-8EA0-4E5755D6CF68}" v="59" dt="2024-11-14T03:06:17.3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5" autoAdjust="0"/>
    <p:restoredTop sz="88601" autoAdjust="0"/>
  </p:normalViewPr>
  <p:slideViewPr>
    <p:cSldViewPr>
      <p:cViewPr varScale="1">
        <p:scale>
          <a:sx n="138" d="100"/>
          <a:sy n="138" d="100"/>
        </p:scale>
        <p:origin x="1014" y="102"/>
      </p:cViewPr>
      <p:guideLst>
        <p:guide pos="5760"/>
        <p:guide pos="384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ableStyles" Target="tableStyle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9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6379A4-E3D8-4BFF-B335-84A42BDB90BB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B94B3A-2FE2-4C1A-8A43-CDED18E15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38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63B5A-E62D-8D15-75B4-D6C6301AC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400AA7-7049-A1F3-EED7-BEE77AB311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C47834-5E9B-DF5F-C139-8D28399B8F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B93DC-870C-5B95-134B-B5AD33C377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94B3A-2FE2-4C1A-8A43-CDED18E15F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919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DB59-9847-4CB0-83F0-A7D794EE9A4F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F8B48-BF4E-49AE-9E1F-7170C40F4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6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3B33F-6BFD-4001-B747-0DC3428FE28C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2E6C-4FFF-4E1B-AD2B-11442CEE8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2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6FFEC-4831-46C6-A327-7BAF7D94ADE6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9E7E0-0D14-44D8-9313-41CECFC16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59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04611" y="2174001"/>
            <a:ext cx="7982776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33" b="0" i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6389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3768" y="264012"/>
            <a:ext cx="11184465" cy="574453"/>
          </a:xfrm>
        </p:spPr>
        <p:txBody>
          <a:bodyPr lIns="0" tIns="0" rIns="0" bIns="0"/>
          <a:lstStyle>
            <a:lvl1pPr>
              <a:defRPr sz="3733" b="0" i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1429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3768" y="264012"/>
            <a:ext cx="11184465" cy="574453"/>
          </a:xfrm>
        </p:spPr>
        <p:txBody>
          <a:bodyPr lIns="0" tIns="0" rIns="0" bIns="0"/>
          <a:lstStyle>
            <a:lvl1pPr>
              <a:defRPr sz="3733" b="0" i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0750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333333">
              <a:alpha val="703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3768" y="264012"/>
            <a:ext cx="11184465" cy="574453"/>
          </a:xfrm>
        </p:spPr>
        <p:txBody>
          <a:bodyPr lIns="0" tIns="0" rIns="0" bIns="0"/>
          <a:lstStyle>
            <a:lvl1pPr>
              <a:defRPr sz="3733" b="0" i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9610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6738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516E0-6A50-4836-B4F5-3524719C157E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6343F-BABC-41F6-9B0C-D812C1D8C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1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29210-9692-4612-B68C-365DB2DCEB60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94632-D59F-418A-A674-10C96B10F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4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28997-0822-40EB-BD32-4D63A7ECDE75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66A0E-5411-46C2-B90D-692530250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2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55DC6-C35C-4D7B-945F-1FFE93FDF03C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2B30-C64E-44CD-9B62-28AA39DB0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5BE7-A753-49C8-8F67-2864F2426999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BE5C1-B568-4119-8891-941DF9CD8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5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B695D-2A2C-4639-A181-438653FF3B45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D524-F789-4380-A657-4CB0BC42E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9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A1EB5-3BBD-4BFE-B3FA-132A5A21529B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5C7D-ADCC-4C79-98CF-A8133849A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1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B394C-40CA-49C5-92BA-47991F4D25CF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A59F-F3EF-4649-A68C-8619606AB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9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C265AF-F096-4C65-BDFD-F4EDA2A4BE8F}" type="datetimeFigureOut">
              <a:rPr lang="en-US"/>
              <a:pPr>
                <a:defRPr/>
              </a:pPr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120C53-826E-4EE9-BE67-E92EA16E1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3768" y="264012"/>
            <a:ext cx="1118446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3766" y="1737634"/>
            <a:ext cx="1040468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447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urldefense.com/v3/__http:/m-mitchell.com__;!!DZ3fjg!-AhRByEJ7x8Ub5tC8g5NKqI3ZrIyEPnFH6Qp5GDjsKEtsPlnXeIRkn3vs9GlVZODqQIcyrysmymkIl5TVfclxrX-lg$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.edu/today/2014/bu-research-riddle-reveals-the-depth-of-gender-bias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urldefense.com/v3/__http:/m-mitchell.com__;!!DZ3fjg!-AhRByEJ7x8Ub5tC8g5NKqI3ZrIyEPnFH6Qp5GDjsKEtsPlnXeIRkn3vs9GlVZODqQIcyrysmymkIl5TVfclxrX-lg$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urldefense.com/v3/__http:/m-mitchell.com__;!!DZ3fjg!-AhRByEJ7x8Ub5tC8g5NKqI3ZrIyEPnFH6Qp5GDjsKEtsPlnXeIRkn3vs9GlVZODqQIcyrysmymkIl5TVfclxrX-lg$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401.10529.pdf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hyperlink" Target="https://urldefense.com/v3/__http:/m-mitchell.com__;!!DZ3fjg!-AhRByEJ7x8Ub5tC8g5NKqI3ZrIyEPnFH6Qp5GDjsKEtsPlnXeIRkn3vs9GlVZODqQIcyrysmymkIl5TVfclxrX-lg$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12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11" Type="http://schemas.openxmlformats.org/officeDocument/2006/relationships/image" Target="../media/image37.png"/><Relationship Id="rId5" Type="http://schemas.openxmlformats.org/officeDocument/2006/relationships/image" Target="../media/image27.png"/><Relationship Id="rId15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10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35.png"/><Relationship Id="rId1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6.png"/><Relationship Id="rId18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12" Type="http://schemas.openxmlformats.org/officeDocument/2006/relationships/image" Target="../media/image35.png"/><Relationship Id="rId17" Type="http://schemas.openxmlformats.org/officeDocument/2006/relationships/image" Target="../media/image32.png"/><Relationship Id="rId2" Type="http://schemas.openxmlformats.org/officeDocument/2006/relationships/image" Target="../media/image39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5" Type="http://schemas.openxmlformats.org/officeDocument/2006/relationships/image" Target="../media/image41.png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8.png"/><Relationship Id="rId1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27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26.png"/><Relationship Id="rId16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28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6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3.png"/><Relationship Id="rId21" Type="http://schemas.openxmlformats.org/officeDocument/2006/relationships/image" Target="../media/image58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42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1.png"/><Relationship Id="rId5" Type="http://schemas.openxmlformats.org/officeDocument/2006/relationships/image" Target="../media/image45.png"/><Relationship Id="rId15" Type="http://schemas.openxmlformats.org/officeDocument/2006/relationships/image" Target="../media/image28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50.png"/><Relationship Id="rId19" Type="http://schemas.openxmlformats.org/officeDocument/2006/relationships/image" Target="../media/image56.png"/><Relationship Id="rId31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27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hyperlink" Target="https://developers.google.com/machine-learning/glossary/" TargetMode="Externa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hyperlink" Target="http://turktools.net/crowdsourcing/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3" Type="http://schemas.openxmlformats.org/officeDocument/2006/relationships/image" Target="../media/image71.jpg"/><Relationship Id="rId7" Type="http://schemas.openxmlformats.org/officeDocument/2006/relationships/image" Target="../media/image75.png"/><Relationship Id="rId12" Type="http://schemas.openxmlformats.org/officeDocument/2006/relationships/image" Target="../media/image80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jpg"/><Relationship Id="rId11" Type="http://schemas.openxmlformats.org/officeDocument/2006/relationships/image" Target="../media/image79.png"/><Relationship Id="rId5" Type="http://schemas.openxmlformats.org/officeDocument/2006/relationships/image" Target="../media/image73.jpg"/><Relationship Id="rId10" Type="http://schemas.openxmlformats.org/officeDocument/2006/relationships/image" Target="../media/image78.png"/><Relationship Id="rId4" Type="http://schemas.openxmlformats.org/officeDocument/2006/relationships/image" Target="../media/image72.jp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nytimes.com/2023/08/06/business/facial-recognition-false-arrest.html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81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i.googleblog.com/2018/09/introducing-inclusive-images-competition.html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chainsawsuit.com/" TargetMode="External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urldefense.com/v3/__http:/m-mitchell.com__;!!DZ3fjg!-AhRByEJ7x8Ub5tC8g5NKqI3ZrIyEPnFH6Qp5GDjsKEtsPlnXeIRkn3vs9GlVZODqQIcyrysmymkIl5TVfclxrX-lg$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cartoonsplus.com/index.php" TargetMode="External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urldefense.com/v3/__http:/m-mitchell.com__;!!DZ3fjg!-AhRByEJ7x8Ub5tC8g5NKqI3ZrIyEPnFH6Qp5GDjsKEtsPlnXeIRkn3vs9GlVZODqQIcyrysmymkIl5TVfclxrX-lg$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hyperlink" Target="https://www.slideshare.net/mollysdad/fallacies-5005923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urldefense.com/v3/__http:/m-mitchell.com__;!!DZ3fjg!-AhRByEJ7x8Ub5tC8g5NKqI3ZrIyEPnFH6Qp5GDjsKEtsPlnXeIRkn3vs9GlVZODqQIcyrysmymkIl5TVfclxrX-lg$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/" TargetMode="External"/><Relationship Id="rId2" Type="http://schemas.openxmlformats.org/officeDocument/2006/relationships/hyperlink" Target="http://www.thedailyenglishshow.com/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4" Type="http://schemas.openxmlformats.org/officeDocument/2006/relationships/image" Target="../media/image100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1.png"/><Relationship Id="rId3" Type="http://schemas.openxmlformats.org/officeDocument/2006/relationships/image" Target="../media/image37.png"/><Relationship Id="rId7" Type="http://schemas.openxmlformats.org/officeDocument/2006/relationships/image" Target="../media/image30.png"/><Relationship Id="rId12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11" Type="http://schemas.openxmlformats.org/officeDocument/2006/relationships/image" Target="../media/image40.png"/><Relationship Id="rId5" Type="http://schemas.openxmlformats.org/officeDocument/2006/relationships/image" Target="../media/image27.png"/><Relationship Id="rId15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10" Type="http://schemas.openxmlformats.org/officeDocument/2006/relationships/image" Target="../media/image36.png"/><Relationship Id="rId4" Type="http://schemas.openxmlformats.org/officeDocument/2006/relationships/image" Target="../media/image38.png"/><Relationship Id="rId9" Type="http://schemas.openxmlformats.org/officeDocument/2006/relationships/image" Target="../media/image35.png"/><Relationship Id="rId1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101.png"/><Relationship Id="rId16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101.png"/><Relationship Id="rId16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1.png"/><Relationship Id="rId18" Type="http://schemas.openxmlformats.org/officeDocument/2006/relationships/image" Target="../media/image11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0.png"/><Relationship Id="rId17" Type="http://schemas.openxmlformats.org/officeDocument/2006/relationships/image" Target="../media/image116.png"/><Relationship Id="rId2" Type="http://schemas.openxmlformats.org/officeDocument/2006/relationships/image" Target="../media/image101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5.png"/><Relationship Id="rId11" Type="http://schemas.openxmlformats.org/officeDocument/2006/relationships/image" Target="../media/image109.png"/><Relationship Id="rId5" Type="http://schemas.openxmlformats.org/officeDocument/2006/relationships/image" Target="../media/image104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19" Type="http://schemas.openxmlformats.org/officeDocument/2006/relationships/image" Target="../media/image118.png"/><Relationship Id="rId4" Type="http://schemas.openxmlformats.org/officeDocument/2006/relationships/image" Target="../media/image103.png"/><Relationship Id="rId9" Type="http://schemas.openxmlformats.org/officeDocument/2006/relationships/image" Target="../media/image115.png"/><Relationship Id="rId14" Type="http://schemas.openxmlformats.org/officeDocument/2006/relationships/image" Target="../media/image1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s://tinyurl.com/441-L22-fa24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mithsonianmag.com/innovation/artificial-intelligence-is-now-used-predict-crime-is-it-biased-180968337/" TargetMode="External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urldefense.com/v3/__http:/m-mitchell.com__;!!DZ3fjg!-AhRByEJ7x8Ub5tC8g5NKqI3ZrIyEPnFH6Qp5GDjsKEtsPlnXeIRkn3vs9GlVZODqQIcyrysmymkIl5TVfclxrX-lg$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hyperlink" Target="https://www.propublica.org/article/machine-bias-risk-assessments-in-criminal-sentencing" TargetMode="Externa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pair-code.github.io/facets/" TargetMode="External"/><Relationship Id="rId2" Type="http://schemas.openxmlformats.org/officeDocument/2006/relationships/hyperlink" Target="https://pair.withgoogle.com/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knowyourdata.withgoogle.com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4" Type="http://schemas.openxmlformats.org/officeDocument/2006/relationships/image" Target="../media/image127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3" Type="http://schemas.openxmlformats.org/officeDocument/2006/relationships/hyperlink" Target="http://www-personal.umich.edu/~zhezhao/" TargetMode="External"/><Relationship Id="rId7" Type="http://schemas.openxmlformats.org/officeDocument/2006/relationships/image" Target="../media/image128.jpg"/><Relationship Id="rId2" Type="http://schemas.openxmlformats.org/officeDocument/2006/relationships/hyperlink" Target="https://scholar.google.com/citations?user=_2MEyY0AAAAJ&amp;hl=en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arxiv.org/abs/1801.07593" TargetMode="External"/><Relationship Id="rId5" Type="http://schemas.openxmlformats.org/officeDocument/2006/relationships/hyperlink" Target="https://arxiv.org/abs/1707.00075" TargetMode="External"/><Relationship Id="rId4" Type="http://schemas.openxmlformats.org/officeDocument/2006/relationships/hyperlink" Target="http://edchi.net/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1712.00193" TargetMode="External"/><Relationship Id="rId3" Type="http://schemas.openxmlformats.org/officeDocument/2006/relationships/hyperlink" Target="https://drive.google.com/open?id=1-hRGgS9bX7TVSud8MHEREQJhjhxQJ4tq" TargetMode="External"/><Relationship Id="rId7" Type="http://schemas.openxmlformats.org/officeDocument/2006/relationships/image" Target="../media/image132.pn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1.png"/><Relationship Id="rId5" Type="http://schemas.openxmlformats.org/officeDocument/2006/relationships/hyperlink" Target="https://drive.google.com/open?id=1ZNBWbzI7BX6fjJfPIMYAePvQf4LO9pQ9" TargetMode="External"/><Relationship Id="rId4" Type="http://schemas.openxmlformats.org/officeDocument/2006/relationships/image" Target="../media/image130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712.00193" TargetMode="Externa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712.00193" TargetMode="Externa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1712.00193" TargetMode="Externa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5" Type="http://schemas.openxmlformats.org/officeDocument/2006/relationships/image" Target="../media/image136.jpg"/><Relationship Id="rId4" Type="http://schemas.openxmlformats.org/officeDocument/2006/relationships/image" Target="../media/image13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s://tinyurl.com/441-L22-fa24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s://tinyurl.com/441-L22-fa24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7" Type="http://schemas.openxmlformats.org/officeDocument/2006/relationships/image" Target="../media/image143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28.jpg"/><Relationship Id="rId4" Type="http://schemas.openxmlformats.org/officeDocument/2006/relationships/image" Target="../media/image136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:/m-mitchell.com__;!!DZ3fjg!-AhRByEJ7x8Ub5tC8g5NKqI3ZrIyEPnFH6Qp5GDjsKEtsPlnXeIRkn3vs9GlVZODqQIcyrysmymkIl5TVfclxrX-lg$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968EB073-27D4-42DD-B533-EFFE0B20B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803871" y="0"/>
            <a:ext cx="6388129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45DDD-8324-900B-8799-D5C4C5621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5735" y="640081"/>
            <a:ext cx="4806184" cy="3637373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6000" dirty="0">
                <a:solidFill>
                  <a:schemeClr val="bg1"/>
                </a:solidFill>
              </a:rPr>
              <a:t>Data Bias and Fair ML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A543550-73A7-C84B-01CD-F58047D20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5735" y="4415883"/>
            <a:ext cx="4806184" cy="180203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l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chemeClr val="bg1"/>
                </a:solidFill>
              </a:rPr>
              <a:t>Applied Machine Learning</a:t>
            </a:r>
            <a:br>
              <a:rPr lang="en-US" sz="2400">
                <a:solidFill>
                  <a:schemeClr val="bg1"/>
                </a:solidFill>
              </a:rPr>
            </a:br>
            <a:r>
              <a:rPr lang="en-US" sz="2400">
                <a:solidFill>
                  <a:schemeClr val="bg1"/>
                </a:solidFill>
              </a:rPr>
              <a:t>Derek Hoiem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05388E-9844-B90B-A930-CB2EA1FE2DD7}"/>
              </a:ext>
            </a:extLst>
          </p:cNvPr>
          <p:cNvSpPr txBox="1"/>
          <p:nvPr/>
        </p:nvSpPr>
        <p:spPr>
          <a:xfrm>
            <a:off x="6069449" y="6550213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Dall-E</a:t>
            </a:r>
          </a:p>
        </p:txBody>
      </p:sp>
      <p:pic>
        <p:nvPicPr>
          <p:cNvPr id="2" name="Picture 1" descr="A picture containing black&#10;&#10;Description automatically generated">
            <a:extLst>
              <a:ext uri="{FF2B5EF4-FFF2-40B4-BE49-F238E27FC236}">
                <a16:creationId xmlns:a16="http://schemas.microsoft.com/office/drawing/2014/main" id="{1133541C-36FE-4DC8-12D9-28FF452DD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12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99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F5838-7665-91BD-58CF-93B395EF2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65125C2-C53D-829F-7E99-A5279AFFAC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94FE59B-F062-C5DA-3B61-00C6286E1811}"/>
              </a:ext>
            </a:extLst>
          </p:cNvPr>
          <p:cNvSpPr txBox="1"/>
          <p:nvPr/>
        </p:nvSpPr>
        <p:spPr>
          <a:xfrm>
            <a:off x="633666" y="1568467"/>
            <a:ext cx="2419773" cy="1281546"/>
          </a:xfrm>
          <a:prstGeom prst="rect">
            <a:avLst/>
          </a:prstGeom>
        </p:spPr>
        <p:txBody>
          <a:bodyPr vert="horz" wrap="square" lIns="0" tIns="70272" rIns="0" bIns="0" rtlCol="0">
            <a:spAutoFit/>
          </a:bodyPr>
          <a:lstStyle/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552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Dole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A6BF4260-AA4C-6DC7-2DCD-C18CE174BD6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074314-CD98-81AE-5C57-6F35BF314375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363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B0C6B-0D17-490C-8948-900FAD486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A5C8BEB-DADF-C3B0-CC11-4B9956FE7A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FE8C0FE-47F8-0FC4-4EFE-4C8834D99BFF}"/>
              </a:ext>
            </a:extLst>
          </p:cNvPr>
          <p:cNvSpPr txBox="1"/>
          <p:nvPr/>
        </p:nvSpPr>
        <p:spPr>
          <a:xfrm>
            <a:off x="633666" y="1568467"/>
            <a:ext cx="3079327" cy="1702174"/>
          </a:xfrm>
          <a:prstGeom prst="rect">
            <a:avLst/>
          </a:prstGeom>
        </p:spPr>
        <p:txBody>
          <a:bodyPr vert="horz" wrap="square" lIns="0" tIns="70272" rIns="0" bIns="0" rtlCol="0">
            <a:spAutoFit/>
          </a:bodyPr>
          <a:lstStyle/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552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Dole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store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EB98F110-54BA-E688-D020-419307ECAF5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8BAA20-25EF-A37F-9D40-45391A3AFE33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908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EC027-6D3B-1EB5-89D3-4CD1AF3B6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7B4F942-054A-436D-23BB-1EBB5ACAF2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D937FA4-EB44-6CCA-4127-D3DFA0BFC957}"/>
              </a:ext>
            </a:extLst>
          </p:cNvPr>
          <p:cNvSpPr txBox="1"/>
          <p:nvPr/>
        </p:nvSpPr>
        <p:spPr>
          <a:xfrm>
            <a:off x="633665" y="1568467"/>
            <a:ext cx="3249507" cy="2122802"/>
          </a:xfrm>
          <a:prstGeom prst="rect">
            <a:avLst/>
          </a:prstGeom>
        </p:spPr>
        <p:txBody>
          <a:bodyPr vert="horz" wrap="square" lIns="0" tIns="70272" rIns="0" bIns="0" rtlCol="0">
            <a:spAutoFit/>
          </a:bodyPr>
          <a:lstStyle/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552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Dole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store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shelves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8DFCF8E3-4EDD-9122-381F-3E1C3408CCD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1543A2-63A1-4528-7758-42495CBBC18E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623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461DE-792F-4853-6316-F1C4B436E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231DEFD-C598-82BE-E2B2-6DA8D626B7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3F4292E-8E5D-5F9B-9AC5-6C758EE1AED6}"/>
              </a:ext>
            </a:extLst>
          </p:cNvPr>
          <p:cNvSpPr txBox="1"/>
          <p:nvPr/>
        </p:nvSpPr>
        <p:spPr>
          <a:xfrm>
            <a:off x="633666" y="1568467"/>
            <a:ext cx="3316393" cy="2543430"/>
          </a:xfrm>
          <a:prstGeom prst="rect">
            <a:avLst/>
          </a:prstGeom>
        </p:spPr>
        <p:txBody>
          <a:bodyPr vert="horz" wrap="square" lIns="0" tIns="70272" rIns="0" bIns="0" rtlCol="0">
            <a:spAutoFit/>
          </a:bodyPr>
          <a:lstStyle/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552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Dole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store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shelves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Bunches</a:t>
            </a: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93A2E7DE-6BB4-F7D4-E711-21CAC7F8A9E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DA3137-DBA6-3A89-6F77-92B7A9460ABE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019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15484-7468-C9D3-3B89-D08B26783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263F5E3-1F56-BEE5-2963-A167D8F9C9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7C601B4-426E-3183-48BB-956C2FD992F3}"/>
              </a:ext>
            </a:extLst>
          </p:cNvPr>
          <p:cNvSpPr txBox="1"/>
          <p:nvPr/>
        </p:nvSpPr>
        <p:spPr>
          <a:xfrm>
            <a:off x="633665" y="1568467"/>
            <a:ext cx="4704080" cy="2964058"/>
          </a:xfrm>
          <a:prstGeom prst="rect">
            <a:avLst/>
          </a:prstGeom>
        </p:spPr>
        <p:txBody>
          <a:bodyPr vert="horz" wrap="square" lIns="0" tIns="70272" rIns="0" bIns="0" rtlCol="0">
            <a:spAutoFit/>
          </a:bodyPr>
          <a:lstStyle/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552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Dole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store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shelves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Bunches</a:t>
            </a: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them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1093BEF6-0929-3134-3E18-1D47925190A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4A389E-F6F5-20DC-0B8D-3BB6EC728BB6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472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03F55-DF4D-C8ED-F809-1078EC364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2E850DE-EF23-8662-5997-9BD0DD040F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5F522C3-178D-AD6F-562C-7DCC1F6F8759}"/>
              </a:ext>
            </a:extLst>
          </p:cNvPr>
          <p:cNvSpPr txBox="1"/>
          <p:nvPr/>
        </p:nvSpPr>
        <p:spPr>
          <a:xfrm>
            <a:off x="633666" y="1568468"/>
            <a:ext cx="5532967" cy="3788579"/>
          </a:xfrm>
          <a:prstGeom prst="rect">
            <a:avLst/>
          </a:prstGeom>
        </p:spPr>
        <p:txBody>
          <a:bodyPr vert="horz" wrap="square" lIns="0" tIns="70272" rIns="0" bIns="0" rtlCol="0">
            <a:spAutoFit/>
          </a:bodyPr>
          <a:lstStyle/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552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Dole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store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shelves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Bunches</a:t>
            </a: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them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6773" lvl="0" indent="-489361" algn="l" defTabSz="1219170" rtl="0" eaLnBrk="1" fontAlgn="auto" latinLnBrk="0" hangingPunct="1">
              <a:lnSpc>
                <a:spcPct val="114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Bunches</a:t>
            </a: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them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shelves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store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13A018CC-21DE-344D-DF3C-BAEA46C24C1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BA11AF-7CBD-20DE-4FA2-20B6B4B6CF69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757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7AFA0-A581-1F46-DB09-824FCFD6A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CD0E673-E5CE-0302-8051-2D6B5150F5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279AD5E-4C50-CFD0-2D9B-79F8CDD54A07}"/>
              </a:ext>
            </a:extLst>
          </p:cNvPr>
          <p:cNvSpPr txBox="1"/>
          <p:nvPr/>
        </p:nvSpPr>
        <p:spPr>
          <a:xfrm>
            <a:off x="633666" y="1568468"/>
            <a:ext cx="5532967" cy="4993331"/>
          </a:xfrm>
          <a:prstGeom prst="rect">
            <a:avLst/>
          </a:prstGeom>
        </p:spPr>
        <p:txBody>
          <a:bodyPr vert="horz" wrap="square" lIns="0" tIns="70272" rIns="0" bIns="0" rtlCol="0">
            <a:spAutoFit/>
          </a:bodyPr>
          <a:lstStyle/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552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Dole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store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shelves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Bunches</a:t>
            </a: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them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6773" lvl="0" indent="-489361" algn="l" defTabSz="1219170" rtl="0" eaLnBrk="1" fontAlgn="auto" latinLnBrk="0" hangingPunct="1">
              <a:lnSpc>
                <a:spcPct val="114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Bunches</a:t>
            </a: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them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shelves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store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0" algn="l" defTabSz="1219170" rtl="0" eaLnBrk="1" fontAlgn="auto" latinLnBrk="0" hangingPunct="1">
              <a:lnSpc>
                <a:spcPts val="2873"/>
              </a:lnSpc>
              <a:spcBef>
                <a:spcPts val="25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...We</a:t>
            </a:r>
            <a:r>
              <a:rPr kumimoji="0" sz="2400" b="0" i="0" u="none" strike="noStrike" kern="0" cap="none" spc="3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don’t</a:t>
            </a:r>
            <a:r>
              <a:rPr kumimoji="0" sz="2400" b="0" i="0" u="none" strike="noStrike" kern="0" cap="none" spc="33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tend</a:t>
            </a:r>
            <a:r>
              <a:rPr kumimoji="0" sz="2400" b="0" i="0" u="none" strike="noStrike" kern="0" cap="none" spc="33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400" b="0" i="0" u="none" strike="noStrike" kern="0" cap="none" spc="33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say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58882" marR="0" lvl="0" indent="0" algn="l" defTabSz="1219170" rtl="0" eaLnBrk="1" fontAlgn="auto" latinLnBrk="0" hangingPunct="1">
              <a:lnSpc>
                <a:spcPts val="38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193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Yellow </a:t>
            </a:r>
            <a:r>
              <a:rPr kumimoji="0" sz="3200" b="1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57EA646A-14B8-4AF9-8C96-AED190D52C8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D7ECBE-D8F8-A3F1-A6AD-69549F2FA5DD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47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9367F-BD5A-F23C-3CB1-EA6249E0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792E06F-0B45-1276-232D-327ADFB8B057}"/>
              </a:ext>
            </a:extLst>
          </p:cNvPr>
          <p:cNvSpPr txBox="1"/>
          <p:nvPr/>
        </p:nvSpPr>
        <p:spPr>
          <a:xfrm>
            <a:off x="512967" y="670414"/>
            <a:ext cx="4339167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What</a:t>
            </a:r>
            <a:r>
              <a:rPr kumimoji="0" sz="4000" b="1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</a:t>
            </a:r>
            <a:r>
              <a:rPr kumimoji="0" sz="4000" b="1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</a:t>
            </a:r>
            <a:r>
              <a:rPr kumimoji="0" sz="4000" b="1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3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see?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0865D59-C670-28AD-A498-22D48B117546}"/>
              </a:ext>
            </a:extLst>
          </p:cNvPr>
          <p:cNvSpPr txBox="1"/>
          <p:nvPr/>
        </p:nvSpPr>
        <p:spPr>
          <a:xfrm>
            <a:off x="1077521" y="2303545"/>
            <a:ext cx="3119120" cy="13482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207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Green</a:t>
            </a:r>
            <a:r>
              <a:rPr kumimoji="0" sz="3200" b="1" i="0" u="none" strike="noStrike" kern="0" cap="none" spc="187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26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167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Unripe</a:t>
            </a:r>
            <a:r>
              <a:rPr kumimoji="0" sz="3200" b="1" i="0" u="none" strike="noStrike" kern="0" cap="none" spc="180" normalizeH="0" baseline="0" noProof="0" dirty="0">
                <a:ln>
                  <a:noFill/>
                </a:ln>
                <a:solidFill>
                  <a:srgbClr val="93C47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82276F3F-A10F-70CD-C4DF-5CFFCA46B97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B7EDBB-DDE8-757F-6B54-3E3AFAE29762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0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7BC6A-FC9E-5F03-AB18-CB0E61605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2804349-84DA-CED7-2401-F32D4AC51C17}"/>
              </a:ext>
            </a:extLst>
          </p:cNvPr>
          <p:cNvSpPr txBox="1"/>
          <p:nvPr/>
        </p:nvSpPr>
        <p:spPr>
          <a:xfrm>
            <a:off x="512967" y="670414"/>
            <a:ext cx="4339167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What</a:t>
            </a:r>
            <a:r>
              <a:rPr kumimoji="0" sz="4000" b="1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</a:t>
            </a:r>
            <a:r>
              <a:rPr kumimoji="0" sz="4000" b="1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</a:t>
            </a:r>
            <a:r>
              <a:rPr kumimoji="0" sz="4000" b="1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3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see?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9B194F9A-8656-69E5-F0A5-0B9DE9A3578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9E504730-1B3D-58FE-4DEA-38F6C1B4C54B}"/>
              </a:ext>
            </a:extLst>
          </p:cNvPr>
          <p:cNvSpPr txBox="1"/>
          <p:nvPr/>
        </p:nvSpPr>
        <p:spPr>
          <a:xfrm>
            <a:off x="1061401" y="2303544"/>
            <a:ext cx="3841327" cy="13482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240" normalizeH="0" baseline="0" noProof="0" dirty="0">
                <a:ln>
                  <a:noFill/>
                </a:ln>
                <a:solidFill>
                  <a:srgbClr val="C17B0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Ripe</a:t>
            </a:r>
            <a:r>
              <a:rPr kumimoji="0" sz="3200" b="1" i="0" u="none" strike="noStrike" kern="0" cap="none" spc="187" normalizeH="0" baseline="0" noProof="0" dirty="0">
                <a:ln>
                  <a:noFill/>
                </a:ln>
                <a:solidFill>
                  <a:srgbClr val="C17B0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26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3200" b="1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3200" b="1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247" normalizeH="0" baseline="0" noProof="0" dirty="0">
                <a:ln>
                  <a:noFill/>
                </a:ln>
                <a:solidFill>
                  <a:srgbClr val="C17B0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spots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1237F4-75DC-E255-76E4-68860E76CC3D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56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4253E-31D0-FD89-1B81-27EC014C8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1A6A2F6-7D15-D0D3-890E-543FA6D4F4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6A7727A-84F0-02A6-3473-E3E2F3F67F09}"/>
              </a:ext>
            </a:extLst>
          </p:cNvPr>
          <p:cNvSpPr txBox="1"/>
          <p:nvPr/>
        </p:nvSpPr>
        <p:spPr>
          <a:xfrm>
            <a:off x="1061400" y="2303544"/>
            <a:ext cx="5023272" cy="271694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240" normalizeH="0" baseline="0" noProof="0" dirty="0">
                <a:ln>
                  <a:noFill/>
                </a:ln>
                <a:solidFill>
                  <a:srgbClr val="C17B0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Ripe</a:t>
            </a:r>
            <a:r>
              <a:rPr kumimoji="0" sz="3200" b="1" i="0" u="none" strike="noStrike" kern="0" cap="none" spc="187" normalizeH="0" baseline="0" noProof="0" dirty="0">
                <a:ln>
                  <a:noFill/>
                </a:ln>
                <a:solidFill>
                  <a:srgbClr val="C17B0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26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3200" b="1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3200" b="1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247" normalizeH="0" baseline="0" noProof="0" dirty="0">
                <a:ln>
                  <a:noFill/>
                </a:ln>
                <a:solidFill>
                  <a:srgbClr val="C17B0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spots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6773" lvl="0" indent="0" algn="l" defTabSz="1219170" rtl="0" eaLnBrk="1" fontAlgn="auto" latinLnBrk="0" hangingPunct="1">
              <a:lnSpc>
                <a:spcPct val="114599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r>
              <a:rPr kumimoji="0" sz="3200" b="1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good</a:t>
            </a:r>
            <a:r>
              <a:rPr kumimoji="0" sz="3200" b="1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3200" b="1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200" normalizeH="0" baseline="0" noProof="0" dirty="0">
                <a:ln>
                  <a:noFill/>
                </a:ln>
                <a:solidFill>
                  <a:srgbClr val="C17B0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 </a:t>
            </a:r>
            <a:r>
              <a:rPr kumimoji="0" sz="3200" b="1" i="0" u="none" strike="noStrike" kern="0" cap="none" spc="180" normalizeH="0" baseline="0" noProof="0" dirty="0">
                <a:ln>
                  <a:noFill/>
                </a:ln>
                <a:solidFill>
                  <a:srgbClr val="C17B0B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bread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39C8CF93-1AC6-8314-63FB-0DD1C9F1AAD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13DB28-6E58-1B3D-37D9-25033C5E0AA9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867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B5552-6C90-8D12-C4FD-7FFBA6024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DB92E-18AD-B258-9262-68DEC0DFE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Human, Data, and Algorithm Bias; and what to do about it</a:t>
            </a:r>
          </a:p>
          <a:p>
            <a:pPr lvl="1"/>
            <a:r>
              <a:rPr lang="en-US" dirty="0"/>
              <a:t>Adopted from a 2019 guest lecture by Margaret Mitchell, with permission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Fairness and Justice</a:t>
            </a:r>
          </a:p>
          <a:p>
            <a:pPr lvl="1"/>
            <a:r>
              <a:rPr lang="en-US" dirty="0"/>
              <a:t>Adopted from Pietro Perona IVCSS 2024 talk, with permission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553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7D5B1-C014-D97D-DB6B-A5DA2321F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A5F580E-8024-EA31-4F15-300213D5C3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D3FDC65-3720-E098-C47F-03CABCB5D44E}"/>
              </a:ext>
            </a:extLst>
          </p:cNvPr>
          <p:cNvSpPr txBox="1"/>
          <p:nvPr/>
        </p:nvSpPr>
        <p:spPr>
          <a:xfrm>
            <a:off x="1061400" y="2303545"/>
            <a:ext cx="4844627" cy="269898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0" u="none" strike="noStrike" kern="0" cap="none" spc="193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Yellow</a:t>
            </a:r>
            <a:r>
              <a:rPr kumimoji="0" sz="3200" b="1" i="0" u="none" strike="noStrike" kern="0" cap="none" spc="180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6773" lvl="0" indent="0" algn="l" defTabSz="1219170" rtl="0" eaLnBrk="1" fontAlgn="auto" latinLnBrk="0" hangingPunct="1">
              <a:lnSpc>
                <a:spcPct val="114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1" i="1" u="none" strike="noStrike" kern="0" cap="none" spc="193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Yellow</a:t>
            </a:r>
            <a:r>
              <a:rPr kumimoji="0" sz="3200" b="1" i="1" u="none" strike="noStrike" kern="0" cap="none" spc="187" normalizeH="0" baseline="0" noProof="0" dirty="0">
                <a:ln>
                  <a:noFill/>
                </a:ln>
                <a:solidFill>
                  <a:srgbClr val="FFD96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3200" b="1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prototypical</a:t>
            </a:r>
            <a:r>
              <a:rPr kumimoji="0" sz="3200" b="1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 </a:t>
            </a:r>
            <a:r>
              <a:rPr kumimoji="0" sz="3200" b="1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AD609120-8265-604A-4087-7DC78CA8E4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B58464-63CB-974E-1305-56E2ACA2D523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430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5BE74-F4A6-4013-0FF4-528B4D6D7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8AE318B-52DC-8C0F-5979-9719C270F9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03287"/>
          </a:xfrm>
          <a:prstGeom prst="rect">
            <a:avLst/>
          </a:prstGeom>
        </p:spPr>
        <p:txBody>
          <a:bodyPr vert="horz" wrap="square" lIns="0" tIns="424687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b="1" spc="200" dirty="0">
                <a:solidFill>
                  <a:srgbClr val="FFFFFF"/>
                </a:solidFill>
              </a:rPr>
              <a:t>Prototype</a:t>
            </a:r>
            <a:r>
              <a:rPr b="1" spc="187" dirty="0">
                <a:solidFill>
                  <a:srgbClr val="FFFFFF"/>
                </a:solidFill>
              </a:rPr>
              <a:t> </a:t>
            </a:r>
            <a:r>
              <a:rPr b="1" spc="213" dirty="0">
                <a:solidFill>
                  <a:srgbClr val="FFFFFF"/>
                </a:solidFill>
              </a:rPr>
              <a:t>Theory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B3DAFA9-408A-3F8E-3015-998DD9BB7E24}"/>
              </a:ext>
            </a:extLst>
          </p:cNvPr>
          <p:cNvSpPr txBox="1"/>
          <p:nvPr/>
        </p:nvSpPr>
        <p:spPr>
          <a:xfrm>
            <a:off x="512967" y="1568467"/>
            <a:ext cx="10798387" cy="26752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525767" lvl="0" indent="0" algn="l" defTabSz="1219170" rtl="0" eaLnBrk="1" fontAlgn="auto" latinLnBrk="0" hangingPunct="1">
              <a:lnSpc>
                <a:spcPct val="114599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One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purpose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categorization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4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7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reduce</a:t>
            </a:r>
            <a:r>
              <a:rPr kumimoji="0" sz="2400" b="1" i="0" u="none" strike="noStrike" kern="0" cap="none" spc="152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9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400" b="1" i="0" u="none" strike="noStrike" kern="0" cap="none" spc="152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6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infinite</a:t>
            </a:r>
            <a:r>
              <a:rPr kumimoji="0" sz="2400" b="1" i="0" u="none" strike="noStrike" kern="0" cap="none" spc="14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differences</a:t>
            </a:r>
            <a:r>
              <a:rPr kumimoji="0" sz="2400" b="1" i="0" u="none" strike="noStrike" kern="0" cap="none" spc="18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among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stimuli</a:t>
            </a:r>
            <a:r>
              <a:rPr kumimoji="0" sz="24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8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400" b="1" i="0" u="none" strike="noStrike" kern="0" cap="none" spc="18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behaviourally</a:t>
            </a:r>
            <a:r>
              <a:rPr kumimoji="0" sz="24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40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2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cognitively</a:t>
            </a:r>
            <a:r>
              <a:rPr kumimoji="0" sz="2400" b="1" i="0" u="none" strike="noStrike" kern="0" cap="none" spc="18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6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usable</a:t>
            </a:r>
            <a:r>
              <a:rPr kumimoji="0" sz="2400" b="1" i="0" u="none" strike="noStrike" kern="0" cap="none" spc="18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1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proportions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6773" lvl="0" indent="0" algn="l" defTabSz="1219170" rtl="0" eaLnBrk="1" fontAlgn="auto" latinLnBrk="0" hangingPunct="1">
              <a:lnSpc>
                <a:spcPct val="114599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There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may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some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central,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prototypical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notions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items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that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arise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stored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typical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properties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object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category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(Rosch,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1975)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25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May</a:t>
            </a:r>
            <a:r>
              <a:rPr kumimoji="0" sz="24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also</a:t>
            </a: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store</a:t>
            </a:r>
            <a:r>
              <a:rPr kumimoji="0" sz="24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exemplars</a:t>
            </a: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(Wu</a:t>
            </a:r>
            <a:r>
              <a:rPr kumimoji="0" sz="24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&amp;</a:t>
            </a: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Barsalou,</a:t>
            </a: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2009)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F45A756-3DAB-6894-71D5-4DF153AC535E}"/>
              </a:ext>
            </a:extLst>
          </p:cNvPr>
          <p:cNvSpPr txBox="1"/>
          <p:nvPr/>
        </p:nvSpPr>
        <p:spPr>
          <a:xfrm>
            <a:off x="529901" y="5228327"/>
            <a:ext cx="1101513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ts val="28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6C9EB675-6410-D85C-F0EF-819C8715640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98563" y="4405001"/>
            <a:ext cx="2071436" cy="1553599"/>
          </a:xfrm>
          <a:prstGeom prst="rect">
            <a:avLst/>
          </a:prstGeom>
        </p:spPr>
      </p:pic>
      <p:pic>
        <p:nvPicPr>
          <p:cNvPr id="6" name="object 6">
            <a:extLst>
              <a:ext uri="{FF2B5EF4-FFF2-40B4-BE49-F238E27FC236}">
                <a16:creationId xmlns:a16="http://schemas.microsoft.com/office/drawing/2014/main" id="{737DC1E1-8849-4582-04D7-382A8DCD1A1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24983" y="4405066"/>
            <a:ext cx="2071599" cy="1553599"/>
          </a:xfrm>
          <a:prstGeom prst="rect">
            <a:avLst/>
          </a:prstGeom>
        </p:spPr>
      </p:pic>
      <p:pic>
        <p:nvPicPr>
          <p:cNvPr id="7" name="object 7">
            <a:extLst>
              <a:ext uri="{FF2B5EF4-FFF2-40B4-BE49-F238E27FC236}">
                <a16:creationId xmlns:a16="http://schemas.microsoft.com/office/drawing/2014/main" id="{D98C57D3-519F-06D9-0EF9-E6E719A15D8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9633" y="4405000"/>
            <a:ext cx="2473369" cy="1553601"/>
          </a:xfrm>
          <a:prstGeom prst="rect">
            <a:avLst/>
          </a:prstGeom>
        </p:spPr>
      </p:pic>
      <p:sp>
        <p:nvSpPr>
          <p:cNvPr id="8" name="object 8">
            <a:extLst>
              <a:ext uri="{FF2B5EF4-FFF2-40B4-BE49-F238E27FC236}">
                <a16:creationId xmlns:a16="http://schemas.microsoft.com/office/drawing/2014/main" id="{09921CCC-835D-F0AD-5133-D59132A61527}"/>
              </a:ext>
            </a:extLst>
          </p:cNvPr>
          <p:cNvSpPr txBox="1"/>
          <p:nvPr/>
        </p:nvSpPr>
        <p:spPr>
          <a:xfrm>
            <a:off x="8923771" y="5918841"/>
            <a:ext cx="2905760" cy="748645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6933" marR="6773" lvl="0" indent="237061" algn="l" defTabSz="1219170" rtl="0" eaLnBrk="1" fontAlgn="auto" latinLnBrk="0" hangingPunct="1">
              <a:lnSpc>
                <a:spcPct val="100699"/>
              </a:lnSpc>
              <a:spcBef>
                <a:spcPts val="1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Unripe</a:t>
            </a:r>
            <a:r>
              <a:rPr kumimoji="0" sz="2400" b="1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Bananas, </a:t>
            </a:r>
            <a:r>
              <a:rPr kumimoji="0" sz="2400" b="1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Cavendish</a:t>
            </a:r>
            <a:r>
              <a:rPr kumimoji="0" sz="2400" b="1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3C8F1B3E-30D5-B28F-AB23-7606C4CB94EA}"/>
              </a:ext>
            </a:extLst>
          </p:cNvPr>
          <p:cNvSpPr txBox="1"/>
          <p:nvPr/>
        </p:nvSpPr>
        <p:spPr>
          <a:xfrm>
            <a:off x="5181814" y="6020441"/>
            <a:ext cx="1850813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1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“Basic</a:t>
            </a: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Level”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0BB5B27B-07EC-01EC-C2FA-61FC9C680701}"/>
              </a:ext>
            </a:extLst>
          </p:cNvPr>
          <p:cNvSpPr txBox="1"/>
          <p:nvPr/>
        </p:nvSpPr>
        <p:spPr>
          <a:xfrm>
            <a:off x="1388904" y="6020441"/>
            <a:ext cx="699347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Fruit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8623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40690-B827-14D1-8A90-86A4AC636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6E569B9-72F9-2B6B-9E85-060ED867ADE9}"/>
              </a:ext>
            </a:extLst>
          </p:cNvPr>
          <p:cNvSpPr txBox="1"/>
          <p:nvPr/>
        </p:nvSpPr>
        <p:spPr>
          <a:xfrm>
            <a:off x="634500" y="1772766"/>
            <a:ext cx="4768427" cy="3194871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 marR="6773" lvl="0" indent="0" algn="l" defTabSz="1219170" rtl="0" eaLnBrk="1" fontAlgn="auto" latinLnBrk="0" hangingPunct="1">
              <a:lnSpc>
                <a:spcPct val="114599"/>
              </a:lnSpc>
              <a:spcBef>
                <a:spcPts val="1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man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his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terrible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accident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rushed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hospital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133" b="0" i="0" u="none" strike="noStrike" kern="0" cap="none" spc="3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critical</a:t>
            </a:r>
            <a:r>
              <a:rPr kumimoji="0" sz="2133" b="0" i="0" u="none" strike="noStrike" kern="0" cap="none" spc="33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care.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248067" lvl="0" indent="0" algn="l" defTabSz="1219170" rtl="0" eaLnBrk="1" fontAlgn="auto" latinLnBrk="0" hangingPunct="1">
              <a:lnSpc>
                <a:spcPct val="1133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doctor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looks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boy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exclaims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"I</a:t>
            </a:r>
            <a:r>
              <a:rPr kumimoji="0" sz="2133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can't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operate</a:t>
            </a:r>
            <a:r>
              <a:rPr kumimoji="0" sz="2133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133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this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boy, </a:t>
            </a:r>
            <a:r>
              <a:rPr kumimoji="0" sz="2133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he's</a:t>
            </a:r>
            <a:r>
              <a:rPr kumimoji="0" sz="2133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my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son!"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How</a:t>
            </a:r>
            <a:r>
              <a:rPr kumimoji="0" sz="2133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could</a:t>
            </a:r>
            <a:r>
              <a:rPr kumimoji="0" sz="2133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this</a:t>
            </a:r>
            <a:r>
              <a:rPr kumimoji="0" sz="2133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be?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F20E65E-C7F1-1025-DC20-9080AC633AE4}"/>
              </a:ext>
            </a:extLst>
          </p:cNvPr>
          <p:cNvSpPr/>
          <p:nvPr/>
        </p:nvSpPr>
        <p:spPr>
          <a:xfrm>
            <a:off x="406400" y="16129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3F3AC3A-0E51-8037-FB42-C61FE0659EAF}"/>
              </a:ext>
            </a:extLst>
          </p:cNvPr>
          <p:cNvSpPr/>
          <p:nvPr/>
        </p:nvSpPr>
        <p:spPr>
          <a:xfrm>
            <a:off x="406400" y="52451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object 5">
            <a:extLst>
              <a:ext uri="{FF2B5EF4-FFF2-40B4-BE49-F238E27FC236}">
                <a16:creationId xmlns:a16="http://schemas.microsoft.com/office/drawing/2014/main" id="{0C26AC24-D3AE-8A2E-AFE4-645BE507DDA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5998" y="99"/>
            <a:ext cx="6095997" cy="68578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CEAE6F-AD7E-1DA1-6B0F-C06A143E02E4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624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123E3-849D-D713-9C8C-7E6092374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FBF21200-1618-AAE3-1D2F-5CDD65850EF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49467" y="1"/>
            <a:ext cx="6342532" cy="6857999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0F8CF5F7-C5F4-3DA6-32A7-4625EC6857B1}"/>
              </a:ext>
            </a:extLst>
          </p:cNvPr>
          <p:cNvSpPr/>
          <p:nvPr/>
        </p:nvSpPr>
        <p:spPr>
          <a:xfrm>
            <a:off x="406400" y="16129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8ADEB89-C721-E837-C0A1-855C598CB3EF}"/>
              </a:ext>
            </a:extLst>
          </p:cNvPr>
          <p:cNvSpPr/>
          <p:nvPr/>
        </p:nvSpPr>
        <p:spPr>
          <a:xfrm>
            <a:off x="406400" y="52451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8B391154-7C01-A9CC-16BE-8AAD61EE41F4}"/>
              </a:ext>
            </a:extLst>
          </p:cNvPr>
          <p:cNvSpPr txBox="1"/>
          <p:nvPr/>
        </p:nvSpPr>
        <p:spPr>
          <a:xfrm>
            <a:off x="634500" y="1772766"/>
            <a:ext cx="4768427" cy="3194871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 marR="6773" lvl="0" indent="0" algn="l" defTabSz="1219170" rtl="0" eaLnBrk="1" fontAlgn="auto" latinLnBrk="0" hangingPunct="1">
              <a:lnSpc>
                <a:spcPct val="114599"/>
              </a:lnSpc>
              <a:spcBef>
                <a:spcPts val="1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man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his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terrible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accident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rushed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hospital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133" b="0" i="0" u="none" strike="noStrike" kern="0" cap="none" spc="3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critical</a:t>
            </a:r>
            <a:r>
              <a:rPr kumimoji="0" sz="2133" b="0" i="0" u="none" strike="noStrike" kern="0" cap="none" spc="33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care.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248067" lvl="0" indent="0" algn="l" defTabSz="1219170" rtl="0" eaLnBrk="1" fontAlgn="auto" latinLnBrk="0" hangingPunct="1">
              <a:lnSpc>
                <a:spcPct val="1133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doctor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looks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boy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exclaims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"I</a:t>
            </a:r>
            <a:r>
              <a:rPr kumimoji="0" sz="2133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can't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operate</a:t>
            </a:r>
            <a:r>
              <a:rPr kumimoji="0" sz="2133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133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this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boy, </a:t>
            </a:r>
            <a:r>
              <a:rPr kumimoji="0" sz="2133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he's</a:t>
            </a:r>
            <a:r>
              <a:rPr kumimoji="0" sz="2133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my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son!"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1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How</a:t>
            </a:r>
            <a:r>
              <a:rPr kumimoji="0" sz="2133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1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could</a:t>
            </a:r>
            <a:r>
              <a:rPr kumimoji="0" sz="2133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1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this</a:t>
            </a:r>
            <a:r>
              <a:rPr kumimoji="0" sz="2133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be?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741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CF23F-808A-140D-C379-678669083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B66B5748-DD80-F8C9-23A9-7641F69A9A8E}"/>
              </a:ext>
            </a:extLst>
          </p:cNvPr>
          <p:cNvGrpSpPr/>
          <p:nvPr/>
        </p:nvGrpSpPr>
        <p:grpSpPr>
          <a:xfrm>
            <a:off x="5849467" y="0"/>
            <a:ext cx="6343227" cy="6858000"/>
            <a:chOff x="4387100" y="0"/>
            <a:chExt cx="4757420" cy="51435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2C8353BE-F841-C3F9-29E0-B06599B9CBF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87100" y="0"/>
              <a:ext cx="4756899" cy="5143499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26377242-1AAA-14A9-863D-488848C9CA49}"/>
                </a:ext>
              </a:extLst>
            </p:cNvPr>
            <p:cNvSpPr/>
            <p:nvPr/>
          </p:nvSpPr>
          <p:spPr>
            <a:xfrm>
              <a:off x="5583600" y="4090799"/>
              <a:ext cx="2548890" cy="595630"/>
            </a:xfrm>
            <a:custGeom>
              <a:avLst/>
              <a:gdLst/>
              <a:ahLst/>
              <a:cxnLst/>
              <a:rect l="l" t="t" r="r" b="b"/>
              <a:pathLst>
                <a:path w="2548890" h="595629">
                  <a:moveTo>
                    <a:pt x="2548799" y="595499"/>
                  </a:moveTo>
                  <a:lnTo>
                    <a:pt x="0" y="595499"/>
                  </a:lnTo>
                  <a:lnTo>
                    <a:pt x="0" y="0"/>
                  </a:lnTo>
                  <a:lnTo>
                    <a:pt x="2548799" y="0"/>
                  </a:lnTo>
                  <a:lnTo>
                    <a:pt x="2548799" y="595499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B2FB7CBC-AF4C-A210-888C-66A342C59BF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59557" y="4293907"/>
              <a:ext cx="2239958" cy="209996"/>
            </a:xfrm>
            <a:prstGeom prst="rect">
              <a:avLst/>
            </a:prstGeom>
          </p:spPr>
        </p:pic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69580A69-E0B8-0AB0-7215-E82A08310545}"/>
              </a:ext>
            </a:extLst>
          </p:cNvPr>
          <p:cNvSpPr/>
          <p:nvPr/>
        </p:nvSpPr>
        <p:spPr>
          <a:xfrm>
            <a:off x="406400" y="16129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362C3736-565A-C70A-13FA-96CC0EBD6AF0}"/>
              </a:ext>
            </a:extLst>
          </p:cNvPr>
          <p:cNvSpPr/>
          <p:nvPr/>
        </p:nvSpPr>
        <p:spPr>
          <a:xfrm>
            <a:off x="406400" y="52451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2FDBAD0E-E71F-79FB-1052-AFAF050CA962}"/>
              </a:ext>
            </a:extLst>
          </p:cNvPr>
          <p:cNvSpPr txBox="1"/>
          <p:nvPr/>
        </p:nvSpPr>
        <p:spPr>
          <a:xfrm>
            <a:off x="634500" y="1772766"/>
            <a:ext cx="4768427" cy="3194871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 marR="6773" lvl="0" indent="0" algn="l" defTabSz="1219170" rtl="0" eaLnBrk="1" fontAlgn="auto" latinLnBrk="0" hangingPunct="1">
              <a:lnSpc>
                <a:spcPct val="114599"/>
              </a:lnSpc>
              <a:spcBef>
                <a:spcPts val="1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man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his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terrible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accident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rushed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hospital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133" b="0" i="0" u="none" strike="noStrike" kern="0" cap="none" spc="3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critical</a:t>
            </a:r>
            <a:r>
              <a:rPr kumimoji="0" sz="2133" b="0" i="0" u="none" strike="noStrike" kern="0" cap="none" spc="33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care.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248067" lvl="0" indent="0" algn="l" defTabSz="1219170" rtl="0" eaLnBrk="1" fontAlgn="auto" latinLnBrk="0" hangingPunct="1">
              <a:lnSpc>
                <a:spcPct val="1133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doctor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looks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boy</a:t>
            </a:r>
            <a:r>
              <a:rPr kumimoji="0" sz="2133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exclaims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"I</a:t>
            </a:r>
            <a:r>
              <a:rPr kumimoji="0" sz="2133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can't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operate</a:t>
            </a:r>
            <a:r>
              <a:rPr kumimoji="0" sz="2133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133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this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boy, </a:t>
            </a:r>
            <a:r>
              <a:rPr kumimoji="0" sz="2133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he's</a:t>
            </a:r>
            <a:r>
              <a:rPr kumimoji="0" sz="2133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my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son!"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1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1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How</a:t>
            </a:r>
            <a:r>
              <a:rPr kumimoji="0" sz="2133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1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could</a:t>
            </a:r>
            <a:r>
              <a:rPr kumimoji="0" sz="2133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1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this</a:t>
            </a:r>
            <a:r>
              <a:rPr kumimoji="0" sz="2133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be?</a:t>
            </a:r>
            <a:endParaRPr kumimoji="0" sz="21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0801D4-3EE2-1450-536B-03DC663DF9EE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009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39C106A-7BC8-7BDD-2088-C840863FC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834A04B9-F41B-EBF0-4539-9F7F4CB94E4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49AEBD10-DD7B-DC72-85A5-92B2C6CA175B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87100" y="0"/>
              <a:ext cx="4756899" cy="5143499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6E647F13-D846-ABAA-7351-F75E3910ABF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"/>
              <a:ext cx="4551932" cy="5143492"/>
            </a:xfrm>
            <a:prstGeom prst="rect">
              <a:avLst/>
            </a:prstGeom>
          </p:spPr>
        </p:pic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83C131AA-FFD8-4E83-67CE-C54E21C0E3C0}"/>
                </a:ext>
              </a:extLst>
            </p:cNvPr>
            <p:cNvSpPr/>
            <p:nvPr/>
          </p:nvSpPr>
          <p:spPr>
            <a:xfrm>
              <a:off x="5583599" y="4090799"/>
              <a:ext cx="2548890" cy="595630"/>
            </a:xfrm>
            <a:custGeom>
              <a:avLst/>
              <a:gdLst/>
              <a:ahLst/>
              <a:cxnLst/>
              <a:rect l="l" t="t" r="r" b="b"/>
              <a:pathLst>
                <a:path w="2548890" h="595629">
                  <a:moveTo>
                    <a:pt x="2548799" y="595499"/>
                  </a:moveTo>
                  <a:lnTo>
                    <a:pt x="0" y="595499"/>
                  </a:lnTo>
                  <a:lnTo>
                    <a:pt x="0" y="0"/>
                  </a:lnTo>
                  <a:lnTo>
                    <a:pt x="2548799" y="0"/>
                  </a:lnTo>
                  <a:lnTo>
                    <a:pt x="2548799" y="595499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0BC9EA2F-05AE-2F6A-909D-FA2CB9EE848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59557" y="4293907"/>
              <a:ext cx="2239958" cy="209996"/>
            </a:xfrm>
            <a:prstGeom prst="rect">
              <a:avLst/>
            </a:prstGeom>
          </p:spPr>
        </p:pic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1EBF9C50-18D9-BA0A-173E-5F62C15D6B0B}"/>
                </a:ext>
              </a:extLst>
            </p:cNvPr>
            <p:cNvSpPr/>
            <p:nvPr/>
          </p:nvSpPr>
          <p:spPr>
            <a:xfrm>
              <a:off x="1503300" y="4090799"/>
              <a:ext cx="1565910" cy="595630"/>
            </a:xfrm>
            <a:custGeom>
              <a:avLst/>
              <a:gdLst/>
              <a:ahLst/>
              <a:cxnLst/>
              <a:rect l="l" t="t" r="r" b="b"/>
              <a:pathLst>
                <a:path w="1565910" h="595629">
                  <a:moveTo>
                    <a:pt x="1565399" y="595499"/>
                  </a:moveTo>
                  <a:lnTo>
                    <a:pt x="0" y="595499"/>
                  </a:lnTo>
                  <a:lnTo>
                    <a:pt x="0" y="0"/>
                  </a:lnTo>
                  <a:lnTo>
                    <a:pt x="1565399" y="0"/>
                  </a:lnTo>
                  <a:lnTo>
                    <a:pt x="1565399" y="595499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BCCC9BDE-69A2-DCD6-03FC-5EF6D56C3EE4}"/>
                </a:ext>
              </a:extLst>
            </p:cNvPr>
            <p:cNvSpPr/>
            <p:nvPr/>
          </p:nvSpPr>
          <p:spPr>
            <a:xfrm>
              <a:off x="1679257" y="4293907"/>
              <a:ext cx="1188720" cy="210185"/>
            </a:xfrm>
            <a:custGeom>
              <a:avLst/>
              <a:gdLst/>
              <a:ahLst/>
              <a:cxnLst/>
              <a:rect l="l" t="t" r="r" b="b"/>
              <a:pathLst>
                <a:path w="1188720" h="210185">
                  <a:moveTo>
                    <a:pt x="33635" y="87362"/>
                  </a:moveTo>
                  <a:lnTo>
                    <a:pt x="20042" y="87362"/>
                  </a:lnTo>
                  <a:lnTo>
                    <a:pt x="13741" y="84683"/>
                  </a:lnTo>
                  <a:lnTo>
                    <a:pt x="8185" y="79325"/>
                  </a:lnTo>
                  <a:lnTo>
                    <a:pt x="2728" y="73967"/>
                  </a:lnTo>
                  <a:lnTo>
                    <a:pt x="0" y="66278"/>
                  </a:lnTo>
                  <a:lnTo>
                    <a:pt x="0" y="56257"/>
                  </a:lnTo>
                  <a:lnTo>
                    <a:pt x="13152" y="17357"/>
                  </a:lnTo>
                  <a:lnTo>
                    <a:pt x="31402" y="0"/>
                  </a:lnTo>
                  <a:lnTo>
                    <a:pt x="48220" y="13394"/>
                  </a:lnTo>
                  <a:lnTo>
                    <a:pt x="43259" y="15974"/>
                  </a:lnTo>
                  <a:lnTo>
                    <a:pt x="38397" y="20091"/>
                  </a:lnTo>
                  <a:lnTo>
                    <a:pt x="33635" y="25747"/>
                  </a:lnTo>
                  <a:lnTo>
                    <a:pt x="28872" y="31303"/>
                  </a:lnTo>
                  <a:lnTo>
                    <a:pt x="25796" y="36810"/>
                  </a:lnTo>
                  <a:lnTo>
                    <a:pt x="24407" y="42267"/>
                  </a:lnTo>
                  <a:lnTo>
                    <a:pt x="38519" y="42267"/>
                  </a:lnTo>
                  <a:lnTo>
                    <a:pt x="41274" y="43408"/>
                  </a:lnTo>
                  <a:lnTo>
                    <a:pt x="49212" y="51544"/>
                  </a:lnTo>
                  <a:lnTo>
                    <a:pt x="51196" y="56802"/>
                  </a:lnTo>
                  <a:lnTo>
                    <a:pt x="51196" y="69800"/>
                  </a:lnTo>
                  <a:lnTo>
                    <a:pt x="48815" y="75455"/>
                  </a:lnTo>
                  <a:lnTo>
                    <a:pt x="39290" y="84980"/>
                  </a:lnTo>
                  <a:lnTo>
                    <a:pt x="33635" y="87362"/>
                  </a:lnTo>
                  <a:close/>
                </a:path>
                <a:path w="1188720" h="210185">
                  <a:moveTo>
                    <a:pt x="38519" y="42267"/>
                  </a:moveTo>
                  <a:lnTo>
                    <a:pt x="24407" y="42267"/>
                  </a:lnTo>
                  <a:lnTo>
                    <a:pt x="25003" y="41671"/>
                  </a:lnTo>
                  <a:lnTo>
                    <a:pt x="27037" y="41374"/>
                  </a:lnTo>
                  <a:lnTo>
                    <a:pt x="36363" y="41374"/>
                  </a:lnTo>
                  <a:lnTo>
                    <a:pt x="38519" y="42267"/>
                  </a:lnTo>
                  <a:close/>
                </a:path>
                <a:path w="1188720" h="210185">
                  <a:moveTo>
                    <a:pt x="95746" y="87362"/>
                  </a:moveTo>
                  <a:lnTo>
                    <a:pt x="81855" y="87362"/>
                  </a:lnTo>
                  <a:lnTo>
                    <a:pt x="75604" y="84683"/>
                  </a:lnTo>
                  <a:lnTo>
                    <a:pt x="64889" y="73967"/>
                  </a:lnTo>
                  <a:lnTo>
                    <a:pt x="62210" y="66278"/>
                  </a:lnTo>
                  <a:lnTo>
                    <a:pt x="62210" y="56257"/>
                  </a:lnTo>
                  <a:lnTo>
                    <a:pt x="75093" y="17357"/>
                  </a:lnTo>
                  <a:lnTo>
                    <a:pt x="93315" y="0"/>
                  </a:lnTo>
                  <a:lnTo>
                    <a:pt x="110281" y="13394"/>
                  </a:lnTo>
                  <a:lnTo>
                    <a:pt x="106015" y="15577"/>
                  </a:lnTo>
                  <a:lnTo>
                    <a:pt x="101302" y="19546"/>
                  </a:lnTo>
                  <a:lnTo>
                    <a:pt x="96142" y="25300"/>
                  </a:lnTo>
                  <a:lnTo>
                    <a:pt x="90983" y="30956"/>
                  </a:lnTo>
                  <a:lnTo>
                    <a:pt x="87808" y="36611"/>
                  </a:lnTo>
                  <a:lnTo>
                    <a:pt x="86617" y="42267"/>
                  </a:lnTo>
                  <a:lnTo>
                    <a:pt x="100488" y="42267"/>
                  </a:lnTo>
                  <a:lnTo>
                    <a:pt x="103187" y="43408"/>
                  </a:lnTo>
                  <a:lnTo>
                    <a:pt x="111124" y="51544"/>
                  </a:lnTo>
                  <a:lnTo>
                    <a:pt x="113109" y="56802"/>
                  </a:lnTo>
                  <a:lnTo>
                    <a:pt x="113109" y="69800"/>
                  </a:lnTo>
                  <a:lnTo>
                    <a:pt x="110777" y="75455"/>
                  </a:lnTo>
                  <a:lnTo>
                    <a:pt x="101451" y="84980"/>
                  </a:lnTo>
                  <a:lnTo>
                    <a:pt x="95746" y="87362"/>
                  </a:lnTo>
                  <a:close/>
                </a:path>
                <a:path w="1188720" h="210185">
                  <a:moveTo>
                    <a:pt x="100488" y="42267"/>
                  </a:moveTo>
                  <a:lnTo>
                    <a:pt x="86617" y="42267"/>
                  </a:lnTo>
                  <a:lnTo>
                    <a:pt x="87213" y="41671"/>
                  </a:lnTo>
                  <a:lnTo>
                    <a:pt x="89247" y="41374"/>
                  </a:lnTo>
                  <a:lnTo>
                    <a:pt x="98375" y="41374"/>
                  </a:lnTo>
                  <a:lnTo>
                    <a:pt x="100488" y="42267"/>
                  </a:lnTo>
                  <a:close/>
                </a:path>
                <a:path w="1188720" h="210185">
                  <a:moveTo>
                    <a:pt x="228009" y="206275"/>
                  </a:moveTo>
                  <a:lnTo>
                    <a:pt x="147791" y="206275"/>
                  </a:lnTo>
                  <a:lnTo>
                    <a:pt x="147791" y="2976"/>
                  </a:lnTo>
                  <a:lnTo>
                    <a:pt x="228009" y="2976"/>
                  </a:lnTo>
                  <a:lnTo>
                    <a:pt x="250910" y="4734"/>
                  </a:lnTo>
                  <a:lnTo>
                    <a:pt x="271541" y="10008"/>
                  </a:lnTo>
                  <a:lnTo>
                    <a:pt x="289903" y="18798"/>
                  </a:lnTo>
                  <a:lnTo>
                    <a:pt x="305995" y="31105"/>
                  </a:lnTo>
                  <a:lnTo>
                    <a:pt x="314640" y="41076"/>
                  </a:lnTo>
                  <a:lnTo>
                    <a:pt x="191100" y="41076"/>
                  </a:lnTo>
                  <a:lnTo>
                    <a:pt x="191100" y="168175"/>
                  </a:lnTo>
                  <a:lnTo>
                    <a:pt x="314742" y="168175"/>
                  </a:lnTo>
                  <a:lnTo>
                    <a:pt x="305995" y="178296"/>
                  </a:lnTo>
                  <a:lnTo>
                    <a:pt x="289903" y="190537"/>
                  </a:lnTo>
                  <a:lnTo>
                    <a:pt x="271541" y="199280"/>
                  </a:lnTo>
                  <a:lnTo>
                    <a:pt x="250910" y="204527"/>
                  </a:lnTo>
                  <a:lnTo>
                    <a:pt x="228009" y="206275"/>
                  </a:lnTo>
                  <a:close/>
                </a:path>
                <a:path w="1188720" h="210185">
                  <a:moveTo>
                    <a:pt x="314742" y="168175"/>
                  </a:moveTo>
                  <a:lnTo>
                    <a:pt x="228009" y="168175"/>
                  </a:lnTo>
                  <a:lnTo>
                    <a:pt x="241488" y="167059"/>
                  </a:lnTo>
                  <a:lnTo>
                    <a:pt x="253645" y="163710"/>
                  </a:lnTo>
                  <a:lnTo>
                    <a:pt x="287280" y="130001"/>
                  </a:lnTo>
                  <a:lnTo>
                    <a:pt x="291708" y="104775"/>
                  </a:lnTo>
                  <a:lnTo>
                    <a:pt x="290647" y="90999"/>
                  </a:lnTo>
                  <a:lnTo>
                    <a:pt x="265458" y="50871"/>
                  </a:lnTo>
                  <a:lnTo>
                    <a:pt x="228009" y="41076"/>
                  </a:lnTo>
                  <a:lnTo>
                    <a:pt x="314640" y="41076"/>
                  </a:lnTo>
                  <a:lnTo>
                    <a:pt x="319083" y="46201"/>
                  </a:lnTo>
                  <a:lnTo>
                    <a:pt x="328431" y="63512"/>
                  </a:lnTo>
                  <a:lnTo>
                    <a:pt x="334040" y="83036"/>
                  </a:lnTo>
                  <a:lnTo>
                    <a:pt x="335910" y="104775"/>
                  </a:lnTo>
                  <a:lnTo>
                    <a:pt x="334040" y="126392"/>
                  </a:lnTo>
                  <a:lnTo>
                    <a:pt x="328431" y="145851"/>
                  </a:lnTo>
                  <a:lnTo>
                    <a:pt x="319083" y="163152"/>
                  </a:lnTo>
                  <a:lnTo>
                    <a:pt x="314742" y="168175"/>
                  </a:lnTo>
                  <a:close/>
                </a:path>
                <a:path w="1188720" h="210185">
                  <a:moveTo>
                    <a:pt x="434057" y="209996"/>
                  </a:moveTo>
                  <a:lnTo>
                    <a:pt x="389743" y="197690"/>
                  </a:lnTo>
                  <a:lnTo>
                    <a:pt x="361801" y="163190"/>
                  </a:lnTo>
                  <a:lnTo>
                    <a:pt x="356369" y="132457"/>
                  </a:lnTo>
                  <a:lnTo>
                    <a:pt x="357727" y="116448"/>
                  </a:lnTo>
                  <a:lnTo>
                    <a:pt x="378098" y="77241"/>
                  </a:lnTo>
                  <a:lnTo>
                    <a:pt x="417723" y="56731"/>
                  </a:lnTo>
                  <a:lnTo>
                    <a:pt x="434057" y="55364"/>
                  </a:lnTo>
                  <a:lnTo>
                    <a:pt x="450335" y="56731"/>
                  </a:lnTo>
                  <a:lnTo>
                    <a:pt x="490016" y="77241"/>
                  </a:lnTo>
                  <a:lnTo>
                    <a:pt x="500206" y="89892"/>
                  </a:lnTo>
                  <a:lnTo>
                    <a:pt x="434057" y="89892"/>
                  </a:lnTo>
                  <a:lnTo>
                    <a:pt x="426290" y="90627"/>
                  </a:lnTo>
                  <a:lnTo>
                    <a:pt x="397213" y="123332"/>
                  </a:lnTo>
                  <a:lnTo>
                    <a:pt x="396552" y="132457"/>
                  </a:lnTo>
                  <a:lnTo>
                    <a:pt x="397213" y="141721"/>
                  </a:lnTo>
                  <a:lnTo>
                    <a:pt x="426290" y="174733"/>
                  </a:lnTo>
                  <a:lnTo>
                    <a:pt x="434057" y="175468"/>
                  </a:lnTo>
                  <a:lnTo>
                    <a:pt x="500230" y="175468"/>
                  </a:lnTo>
                  <a:lnTo>
                    <a:pt x="499653" y="176575"/>
                  </a:lnTo>
                  <a:lnTo>
                    <a:pt x="490016" y="188267"/>
                  </a:lnTo>
                  <a:lnTo>
                    <a:pt x="478315" y="197773"/>
                  </a:lnTo>
                  <a:lnTo>
                    <a:pt x="465088" y="204564"/>
                  </a:lnTo>
                  <a:lnTo>
                    <a:pt x="450335" y="208638"/>
                  </a:lnTo>
                  <a:lnTo>
                    <a:pt x="434057" y="209996"/>
                  </a:lnTo>
                  <a:close/>
                </a:path>
                <a:path w="1188720" h="210185">
                  <a:moveTo>
                    <a:pt x="500230" y="175468"/>
                  </a:moveTo>
                  <a:lnTo>
                    <a:pt x="434057" y="175468"/>
                  </a:lnTo>
                  <a:lnTo>
                    <a:pt x="442010" y="174714"/>
                  </a:lnTo>
                  <a:lnTo>
                    <a:pt x="449200" y="172454"/>
                  </a:lnTo>
                  <a:lnTo>
                    <a:pt x="471859" y="132457"/>
                  </a:lnTo>
                  <a:lnTo>
                    <a:pt x="471199" y="123750"/>
                  </a:lnTo>
                  <a:lnTo>
                    <a:pt x="442010" y="90654"/>
                  </a:lnTo>
                  <a:lnTo>
                    <a:pt x="434057" y="89892"/>
                  </a:lnTo>
                  <a:lnTo>
                    <a:pt x="500206" y="89892"/>
                  </a:lnTo>
                  <a:lnTo>
                    <a:pt x="506536" y="101910"/>
                  </a:lnTo>
                  <a:lnTo>
                    <a:pt x="510666" y="116448"/>
                  </a:lnTo>
                  <a:lnTo>
                    <a:pt x="512043" y="132457"/>
                  </a:lnTo>
                  <a:lnTo>
                    <a:pt x="510666" y="148670"/>
                  </a:lnTo>
                  <a:lnTo>
                    <a:pt x="506517" y="163413"/>
                  </a:lnTo>
                  <a:lnTo>
                    <a:pt x="500230" y="175468"/>
                  </a:lnTo>
                  <a:close/>
                </a:path>
                <a:path w="1188720" h="210185">
                  <a:moveTo>
                    <a:pt x="609310" y="209996"/>
                  </a:moveTo>
                  <a:lnTo>
                    <a:pt x="564522" y="197690"/>
                  </a:lnTo>
                  <a:lnTo>
                    <a:pt x="536719" y="163190"/>
                  </a:lnTo>
                  <a:lnTo>
                    <a:pt x="531324" y="132457"/>
                  </a:lnTo>
                  <a:lnTo>
                    <a:pt x="532673" y="116569"/>
                  </a:lnTo>
                  <a:lnTo>
                    <a:pt x="552904" y="77390"/>
                  </a:lnTo>
                  <a:lnTo>
                    <a:pt x="592725" y="56740"/>
                  </a:lnTo>
                  <a:lnTo>
                    <a:pt x="609310" y="55364"/>
                  </a:lnTo>
                  <a:lnTo>
                    <a:pt x="620026" y="55884"/>
                  </a:lnTo>
                  <a:lnTo>
                    <a:pt x="658461" y="72330"/>
                  </a:lnTo>
                  <a:lnTo>
                    <a:pt x="667502" y="81855"/>
                  </a:lnTo>
                  <a:lnTo>
                    <a:pt x="658963" y="89892"/>
                  </a:lnTo>
                  <a:lnTo>
                    <a:pt x="611096" y="89892"/>
                  </a:lnTo>
                  <a:lnTo>
                    <a:pt x="602650" y="90627"/>
                  </a:lnTo>
                  <a:lnTo>
                    <a:pt x="571898" y="123332"/>
                  </a:lnTo>
                  <a:lnTo>
                    <a:pt x="571210" y="132457"/>
                  </a:lnTo>
                  <a:lnTo>
                    <a:pt x="571898" y="141600"/>
                  </a:lnTo>
                  <a:lnTo>
                    <a:pt x="595023" y="172491"/>
                  </a:lnTo>
                  <a:lnTo>
                    <a:pt x="611096" y="175468"/>
                  </a:lnTo>
                  <a:lnTo>
                    <a:pt x="659283" y="175468"/>
                  </a:lnTo>
                  <a:lnTo>
                    <a:pt x="667502" y="183058"/>
                  </a:lnTo>
                  <a:lnTo>
                    <a:pt x="629700" y="207950"/>
                  </a:lnTo>
                  <a:lnTo>
                    <a:pt x="620026" y="209484"/>
                  </a:lnTo>
                  <a:lnTo>
                    <a:pt x="609310" y="209996"/>
                  </a:lnTo>
                  <a:close/>
                </a:path>
                <a:path w="1188720" h="210185">
                  <a:moveTo>
                    <a:pt x="642201" y="105667"/>
                  </a:moveTo>
                  <a:lnTo>
                    <a:pt x="636239" y="98766"/>
                  </a:lnTo>
                  <a:lnTo>
                    <a:pt x="629067" y="93836"/>
                  </a:lnTo>
                  <a:lnTo>
                    <a:pt x="620686" y="90878"/>
                  </a:lnTo>
                  <a:lnTo>
                    <a:pt x="611096" y="89892"/>
                  </a:lnTo>
                  <a:lnTo>
                    <a:pt x="658963" y="89892"/>
                  </a:lnTo>
                  <a:lnTo>
                    <a:pt x="642201" y="105667"/>
                  </a:lnTo>
                  <a:close/>
                </a:path>
                <a:path w="1188720" h="210185">
                  <a:moveTo>
                    <a:pt x="659283" y="175468"/>
                  </a:moveTo>
                  <a:lnTo>
                    <a:pt x="611096" y="175468"/>
                  </a:lnTo>
                  <a:lnTo>
                    <a:pt x="620463" y="174482"/>
                  </a:lnTo>
                  <a:lnTo>
                    <a:pt x="628769" y="171524"/>
                  </a:lnTo>
                  <a:lnTo>
                    <a:pt x="636015" y="166594"/>
                  </a:lnTo>
                  <a:lnTo>
                    <a:pt x="642201" y="159692"/>
                  </a:lnTo>
                  <a:lnTo>
                    <a:pt x="659283" y="175468"/>
                  </a:lnTo>
                  <a:close/>
                </a:path>
                <a:path w="1188720" h="210185">
                  <a:moveTo>
                    <a:pt x="739379" y="59084"/>
                  </a:moveTo>
                  <a:lnTo>
                    <a:pt x="700386" y="59084"/>
                  </a:lnTo>
                  <a:lnTo>
                    <a:pt x="700386" y="18752"/>
                  </a:lnTo>
                  <a:lnTo>
                    <a:pt x="739379" y="18752"/>
                  </a:lnTo>
                  <a:lnTo>
                    <a:pt x="739379" y="59084"/>
                  </a:lnTo>
                  <a:close/>
                </a:path>
                <a:path w="1188720" h="210185">
                  <a:moveTo>
                    <a:pt x="769294" y="92868"/>
                  </a:moveTo>
                  <a:lnTo>
                    <a:pt x="675978" y="92868"/>
                  </a:lnTo>
                  <a:lnTo>
                    <a:pt x="675978" y="59084"/>
                  </a:lnTo>
                  <a:lnTo>
                    <a:pt x="769294" y="59084"/>
                  </a:lnTo>
                  <a:lnTo>
                    <a:pt x="769294" y="92868"/>
                  </a:lnTo>
                  <a:close/>
                </a:path>
                <a:path w="1188720" h="210185">
                  <a:moveTo>
                    <a:pt x="742207" y="209996"/>
                  </a:moveTo>
                  <a:lnTo>
                    <a:pt x="723910" y="207475"/>
                  </a:lnTo>
                  <a:lnTo>
                    <a:pt x="710841" y="199913"/>
                  </a:lnTo>
                  <a:lnTo>
                    <a:pt x="703000" y="187309"/>
                  </a:lnTo>
                  <a:lnTo>
                    <a:pt x="700386" y="169664"/>
                  </a:lnTo>
                  <a:lnTo>
                    <a:pt x="700386" y="92868"/>
                  </a:lnTo>
                  <a:lnTo>
                    <a:pt x="739379" y="92868"/>
                  </a:lnTo>
                  <a:lnTo>
                    <a:pt x="739379" y="164058"/>
                  </a:lnTo>
                  <a:lnTo>
                    <a:pt x="740520" y="167927"/>
                  </a:lnTo>
                  <a:lnTo>
                    <a:pt x="742921" y="171152"/>
                  </a:lnTo>
                  <a:lnTo>
                    <a:pt x="745183" y="173980"/>
                  </a:lnTo>
                  <a:lnTo>
                    <a:pt x="748507" y="175468"/>
                  </a:lnTo>
                  <a:lnTo>
                    <a:pt x="767522" y="175468"/>
                  </a:lnTo>
                  <a:lnTo>
                    <a:pt x="774503" y="200471"/>
                  </a:lnTo>
                  <a:lnTo>
                    <a:pt x="768689" y="204638"/>
                  </a:lnTo>
                  <a:lnTo>
                    <a:pt x="761368" y="207615"/>
                  </a:lnTo>
                  <a:lnTo>
                    <a:pt x="752541" y="209401"/>
                  </a:lnTo>
                  <a:lnTo>
                    <a:pt x="742207" y="209996"/>
                  </a:lnTo>
                  <a:close/>
                </a:path>
                <a:path w="1188720" h="210185">
                  <a:moveTo>
                    <a:pt x="767522" y="175468"/>
                  </a:moveTo>
                  <a:lnTo>
                    <a:pt x="758925" y="175468"/>
                  </a:lnTo>
                  <a:lnTo>
                    <a:pt x="763440" y="174029"/>
                  </a:lnTo>
                  <a:lnTo>
                    <a:pt x="766317" y="171152"/>
                  </a:lnTo>
                  <a:lnTo>
                    <a:pt x="767522" y="175468"/>
                  </a:lnTo>
                  <a:close/>
                </a:path>
                <a:path w="1188720" h="210185">
                  <a:moveTo>
                    <a:pt x="864131" y="209996"/>
                  </a:moveTo>
                  <a:lnTo>
                    <a:pt x="819817" y="197690"/>
                  </a:lnTo>
                  <a:lnTo>
                    <a:pt x="791875" y="163190"/>
                  </a:lnTo>
                  <a:lnTo>
                    <a:pt x="786442" y="132457"/>
                  </a:lnTo>
                  <a:lnTo>
                    <a:pt x="787800" y="116448"/>
                  </a:lnTo>
                  <a:lnTo>
                    <a:pt x="808171" y="77241"/>
                  </a:lnTo>
                  <a:lnTo>
                    <a:pt x="847797" y="56731"/>
                  </a:lnTo>
                  <a:lnTo>
                    <a:pt x="864131" y="55364"/>
                  </a:lnTo>
                  <a:lnTo>
                    <a:pt x="880409" y="56731"/>
                  </a:lnTo>
                  <a:lnTo>
                    <a:pt x="920090" y="77241"/>
                  </a:lnTo>
                  <a:lnTo>
                    <a:pt x="930280" y="89892"/>
                  </a:lnTo>
                  <a:lnTo>
                    <a:pt x="864131" y="89892"/>
                  </a:lnTo>
                  <a:lnTo>
                    <a:pt x="856364" y="90627"/>
                  </a:lnTo>
                  <a:lnTo>
                    <a:pt x="827286" y="123332"/>
                  </a:lnTo>
                  <a:lnTo>
                    <a:pt x="826626" y="132457"/>
                  </a:lnTo>
                  <a:lnTo>
                    <a:pt x="827286" y="141721"/>
                  </a:lnTo>
                  <a:lnTo>
                    <a:pt x="856364" y="174733"/>
                  </a:lnTo>
                  <a:lnTo>
                    <a:pt x="864131" y="175468"/>
                  </a:lnTo>
                  <a:lnTo>
                    <a:pt x="930304" y="175468"/>
                  </a:lnTo>
                  <a:lnTo>
                    <a:pt x="929727" y="176575"/>
                  </a:lnTo>
                  <a:lnTo>
                    <a:pt x="920090" y="188267"/>
                  </a:lnTo>
                  <a:lnTo>
                    <a:pt x="908388" y="197773"/>
                  </a:lnTo>
                  <a:lnTo>
                    <a:pt x="895161" y="204564"/>
                  </a:lnTo>
                  <a:lnTo>
                    <a:pt x="880409" y="208638"/>
                  </a:lnTo>
                  <a:lnTo>
                    <a:pt x="864131" y="209996"/>
                  </a:lnTo>
                  <a:close/>
                </a:path>
                <a:path w="1188720" h="210185">
                  <a:moveTo>
                    <a:pt x="930304" y="175468"/>
                  </a:moveTo>
                  <a:lnTo>
                    <a:pt x="864131" y="175468"/>
                  </a:lnTo>
                  <a:lnTo>
                    <a:pt x="872084" y="174714"/>
                  </a:lnTo>
                  <a:lnTo>
                    <a:pt x="879274" y="172454"/>
                  </a:lnTo>
                  <a:lnTo>
                    <a:pt x="901933" y="132457"/>
                  </a:lnTo>
                  <a:lnTo>
                    <a:pt x="901273" y="123750"/>
                  </a:lnTo>
                  <a:lnTo>
                    <a:pt x="872084" y="90654"/>
                  </a:lnTo>
                  <a:lnTo>
                    <a:pt x="864131" y="89892"/>
                  </a:lnTo>
                  <a:lnTo>
                    <a:pt x="930280" y="89892"/>
                  </a:lnTo>
                  <a:lnTo>
                    <a:pt x="936610" y="101910"/>
                  </a:lnTo>
                  <a:lnTo>
                    <a:pt x="940740" y="116448"/>
                  </a:lnTo>
                  <a:lnTo>
                    <a:pt x="942117" y="132457"/>
                  </a:lnTo>
                  <a:lnTo>
                    <a:pt x="940740" y="148670"/>
                  </a:lnTo>
                  <a:lnTo>
                    <a:pt x="936591" y="163413"/>
                  </a:lnTo>
                  <a:lnTo>
                    <a:pt x="930304" y="175468"/>
                  </a:lnTo>
                  <a:close/>
                </a:path>
                <a:path w="1188720" h="210185">
                  <a:moveTo>
                    <a:pt x="1056499" y="79176"/>
                  </a:moveTo>
                  <a:lnTo>
                    <a:pt x="1009469" y="79176"/>
                  </a:lnTo>
                  <a:lnTo>
                    <a:pt x="1013711" y="74441"/>
                  </a:lnTo>
                  <a:lnTo>
                    <a:pt x="1049653" y="55801"/>
                  </a:lnTo>
                  <a:lnTo>
                    <a:pt x="1056499" y="55364"/>
                  </a:lnTo>
                  <a:lnTo>
                    <a:pt x="1056499" y="79176"/>
                  </a:lnTo>
                  <a:close/>
                </a:path>
                <a:path w="1188720" h="210185">
                  <a:moveTo>
                    <a:pt x="1009469" y="206275"/>
                  </a:moveTo>
                  <a:lnTo>
                    <a:pt x="970774" y="206275"/>
                  </a:lnTo>
                  <a:lnTo>
                    <a:pt x="970774" y="59084"/>
                  </a:lnTo>
                  <a:lnTo>
                    <a:pt x="1009469" y="59084"/>
                  </a:lnTo>
                  <a:lnTo>
                    <a:pt x="1009469" y="79176"/>
                  </a:lnTo>
                  <a:lnTo>
                    <a:pt x="1056499" y="79176"/>
                  </a:lnTo>
                  <a:lnTo>
                    <a:pt x="1056499" y="92273"/>
                  </a:lnTo>
                  <a:lnTo>
                    <a:pt x="1038838" y="92273"/>
                  </a:lnTo>
                  <a:lnTo>
                    <a:pt x="1031843" y="93910"/>
                  </a:lnTo>
                  <a:lnTo>
                    <a:pt x="1017853" y="100458"/>
                  </a:lnTo>
                  <a:lnTo>
                    <a:pt x="1012744" y="104427"/>
                  </a:lnTo>
                  <a:lnTo>
                    <a:pt x="1009469" y="109091"/>
                  </a:lnTo>
                  <a:lnTo>
                    <a:pt x="1009469" y="206275"/>
                  </a:lnTo>
                  <a:close/>
                </a:path>
                <a:path w="1188720" h="210185">
                  <a:moveTo>
                    <a:pt x="1056499" y="93166"/>
                  </a:moveTo>
                  <a:lnTo>
                    <a:pt x="1045784" y="92273"/>
                  </a:lnTo>
                  <a:lnTo>
                    <a:pt x="1056499" y="92273"/>
                  </a:lnTo>
                  <a:lnTo>
                    <a:pt x="1056499" y="93166"/>
                  </a:lnTo>
                  <a:close/>
                </a:path>
                <a:path w="1188720" h="210185">
                  <a:moveTo>
                    <a:pt x="1160671" y="46285"/>
                  </a:moveTo>
                  <a:lnTo>
                    <a:pt x="1152337" y="46285"/>
                  </a:lnTo>
                  <a:lnTo>
                    <a:pt x="1147425" y="44251"/>
                  </a:lnTo>
                  <a:lnTo>
                    <a:pt x="1139488" y="36115"/>
                  </a:lnTo>
                  <a:lnTo>
                    <a:pt x="1137559" y="30956"/>
                  </a:lnTo>
                  <a:lnTo>
                    <a:pt x="1137504" y="17611"/>
                  </a:lnTo>
                  <a:lnTo>
                    <a:pt x="1139885" y="11906"/>
                  </a:lnTo>
                  <a:lnTo>
                    <a:pt x="1149410" y="2381"/>
                  </a:lnTo>
                  <a:lnTo>
                    <a:pt x="1155065" y="0"/>
                  </a:lnTo>
                  <a:lnTo>
                    <a:pt x="1168658" y="0"/>
                  </a:lnTo>
                  <a:lnTo>
                    <a:pt x="1174909" y="2678"/>
                  </a:lnTo>
                  <a:lnTo>
                    <a:pt x="1180366" y="8036"/>
                  </a:lnTo>
                  <a:lnTo>
                    <a:pt x="1185922" y="13394"/>
                  </a:lnTo>
                  <a:lnTo>
                    <a:pt x="1188700" y="21034"/>
                  </a:lnTo>
                  <a:lnTo>
                    <a:pt x="1188700" y="30956"/>
                  </a:lnTo>
                  <a:lnTo>
                    <a:pt x="1188161" y="39495"/>
                  </a:lnTo>
                  <a:lnTo>
                    <a:pt x="1187056" y="45094"/>
                  </a:lnTo>
                  <a:lnTo>
                    <a:pt x="1164293" y="45094"/>
                  </a:lnTo>
                  <a:lnTo>
                    <a:pt x="1162705" y="45888"/>
                  </a:lnTo>
                  <a:lnTo>
                    <a:pt x="1160671" y="46285"/>
                  </a:lnTo>
                  <a:close/>
                </a:path>
                <a:path w="1188720" h="210185">
                  <a:moveTo>
                    <a:pt x="1157298" y="87659"/>
                  </a:moveTo>
                  <a:lnTo>
                    <a:pt x="1140480" y="73967"/>
                  </a:lnTo>
                  <a:lnTo>
                    <a:pt x="1145441" y="71387"/>
                  </a:lnTo>
                  <a:lnTo>
                    <a:pt x="1150303" y="67319"/>
                  </a:lnTo>
                  <a:lnTo>
                    <a:pt x="1155065" y="61763"/>
                  </a:lnTo>
                  <a:lnTo>
                    <a:pt x="1159828" y="56108"/>
                  </a:lnTo>
                  <a:lnTo>
                    <a:pt x="1162904" y="50551"/>
                  </a:lnTo>
                  <a:lnTo>
                    <a:pt x="1164293" y="45094"/>
                  </a:lnTo>
                  <a:lnTo>
                    <a:pt x="1187056" y="45094"/>
                  </a:lnTo>
                  <a:lnTo>
                    <a:pt x="1164079" y="82385"/>
                  </a:lnTo>
                  <a:lnTo>
                    <a:pt x="1157298" y="87659"/>
                  </a:lnTo>
                  <a:close/>
                </a:path>
                <a:path w="1188720" h="210185">
                  <a:moveTo>
                    <a:pt x="1099007" y="46285"/>
                  </a:moveTo>
                  <a:lnTo>
                    <a:pt x="1090474" y="46285"/>
                  </a:lnTo>
                  <a:lnTo>
                    <a:pt x="1085513" y="44251"/>
                  </a:lnTo>
                  <a:lnTo>
                    <a:pt x="1077575" y="36115"/>
                  </a:lnTo>
                  <a:lnTo>
                    <a:pt x="1075647" y="30956"/>
                  </a:lnTo>
                  <a:lnTo>
                    <a:pt x="1075591" y="17611"/>
                  </a:lnTo>
                  <a:lnTo>
                    <a:pt x="1077923" y="11906"/>
                  </a:lnTo>
                  <a:lnTo>
                    <a:pt x="1087249" y="2381"/>
                  </a:lnTo>
                  <a:lnTo>
                    <a:pt x="1092855" y="0"/>
                  </a:lnTo>
                  <a:lnTo>
                    <a:pt x="1107143" y="0"/>
                  </a:lnTo>
                  <a:lnTo>
                    <a:pt x="1113641" y="2877"/>
                  </a:lnTo>
                  <a:lnTo>
                    <a:pt x="1124159" y="14386"/>
                  </a:lnTo>
                  <a:lnTo>
                    <a:pt x="1126788" y="21828"/>
                  </a:lnTo>
                  <a:lnTo>
                    <a:pt x="1126788" y="30956"/>
                  </a:lnTo>
                  <a:lnTo>
                    <a:pt x="1126248" y="39495"/>
                  </a:lnTo>
                  <a:lnTo>
                    <a:pt x="1125144" y="45094"/>
                  </a:lnTo>
                  <a:lnTo>
                    <a:pt x="1102082" y="45094"/>
                  </a:lnTo>
                  <a:lnTo>
                    <a:pt x="1100892" y="45888"/>
                  </a:lnTo>
                  <a:lnTo>
                    <a:pt x="1099007" y="46285"/>
                  </a:lnTo>
                  <a:close/>
                </a:path>
                <a:path w="1188720" h="210185">
                  <a:moveTo>
                    <a:pt x="1095385" y="87659"/>
                  </a:moveTo>
                  <a:lnTo>
                    <a:pt x="1078716" y="73967"/>
                  </a:lnTo>
                  <a:lnTo>
                    <a:pt x="1083380" y="71784"/>
                  </a:lnTo>
                  <a:lnTo>
                    <a:pt x="1088142" y="67816"/>
                  </a:lnTo>
                  <a:lnTo>
                    <a:pt x="1093004" y="62061"/>
                  </a:lnTo>
                  <a:lnTo>
                    <a:pt x="1097866" y="56207"/>
                  </a:lnTo>
                  <a:lnTo>
                    <a:pt x="1100892" y="50551"/>
                  </a:lnTo>
                  <a:lnTo>
                    <a:pt x="1102082" y="45094"/>
                  </a:lnTo>
                  <a:lnTo>
                    <a:pt x="1125144" y="45094"/>
                  </a:lnTo>
                  <a:lnTo>
                    <a:pt x="1102110" y="82385"/>
                  </a:lnTo>
                  <a:lnTo>
                    <a:pt x="1095385" y="876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639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2081F36-BB76-CF0B-8B10-C07B7371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DED4FC98-80EB-75AE-7B03-202E2B351AA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F3A3AE70-53FA-E3F6-B75A-4D1B9AD86B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333333">
              <a:alpha val="7037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F5C8C2B-EB14-9FEB-2A6C-DCAE7E3E2B9C}"/>
              </a:ext>
            </a:extLst>
          </p:cNvPr>
          <p:cNvSpPr txBox="1"/>
          <p:nvPr/>
        </p:nvSpPr>
        <p:spPr>
          <a:xfrm>
            <a:off x="2676656" y="1872756"/>
            <a:ext cx="6834293" cy="2227234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6933" marR="6773" lvl="0" indent="0" algn="ctr" defTabSz="1219170" rtl="0" eaLnBrk="1" fontAlgn="auto" latinLnBrk="0" hangingPunct="1">
              <a:lnSpc>
                <a:spcPct val="114300"/>
              </a:lnSpc>
              <a:spcBef>
                <a:spcPts val="10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3200" b="0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majority</a:t>
            </a:r>
            <a:r>
              <a:rPr kumimoji="0" sz="3200" b="0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3200" b="0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</a:t>
            </a:r>
            <a:r>
              <a:rPr kumimoji="0" sz="3200" b="0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subjects </a:t>
            </a:r>
            <a:r>
              <a:rPr kumimoji="0" sz="32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overlooked</a:t>
            </a:r>
            <a:r>
              <a:rPr kumimoji="0" sz="3200" b="0" i="0" u="none" strike="noStrike" kern="0" cap="none" spc="2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3200" b="0" i="0" u="none" strike="noStrike" kern="0" cap="none" spc="2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possibility</a:t>
            </a:r>
            <a:r>
              <a:rPr kumimoji="0" sz="3200" b="0" i="0" u="none" strike="noStrike" kern="0" cap="none" spc="2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that</a:t>
            </a:r>
            <a:r>
              <a:rPr kumimoji="0" sz="3200" b="0" i="0" u="none" strike="noStrike" kern="0" cap="none" spc="2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32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doctor</a:t>
            </a:r>
            <a:r>
              <a:rPr kumimoji="0" sz="32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32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32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</a:t>
            </a:r>
            <a:r>
              <a:rPr kumimoji="0" sz="32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sz="32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including</a:t>
            </a:r>
            <a:r>
              <a:rPr kumimoji="0" sz="32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men, </a:t>
            </a:r>
            <a:r>
              <a:rPr kumimoji="0" sz="32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women,</a:t>
            </a:r>
            <a:r>
              <a:rPr kumimoji="0" sz="32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32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self-</a:t>
            </a:r>
            <a:r>
              <a:rPr kumimoji="0" sz="32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described</a:t>
            </a:r>
            <a:r>
              <a:rPr kumimoji="0" sz="32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feminists.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0343026-8FC9-4655-8205-9D3BF4B4AC4A}"/>
              </a:ext>
            </a:extLst>
          </p:cNvPr>
          <p:cNvSpPr txBox="1"/>
          <p:nvPr/>
        </p:nvSpPr>
        <p:spPr>
          <a:xfrm>
            <a:off x="3665521" y="4441375"/>
            <a:ext cx="4858172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heavy" strike="noStrike" kern="0" cap="none" spc="10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Wapman </a:t>
            </a:r>
            <a:r>
              <a:rPr kumimoji="0" sz="2400" b="0" i="0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&amp;</a:t>
            </a:r>
            <a:r>
              <a:rPr kumimoji="0" sz="2400" b="0" i="0" u="heavy" strike="noStrike" kern="0" cap="none" spc="10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2400" b="0" i="0" u="heavy" strike="noStrike" kern="0" cap="none" spc="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Belle,</a:t>
            </a:r>
            <a:r>
              <a:rPr kumimoji="0" sz="2400" b="0" i="0" u="heavy" strike="noStrike" kern="0" cap="none" spc="10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2400" b="0" i="0" u="heavy" strike="noStrike" kern="0" cap="none" spc="12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Boston</a:t>
            </a:r>
            <a:r>
              <a:rPr kumimoji="0" sz="2400" b="0" i="0" u="heavy" strike="noStrike" kern="0" cap="none" spc="10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2400" b="0" i="0" u="heavy" strike="noStrike" kern="0" cap="none" spc="-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University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D2397537-CB40-67EE-5122-89B8662705BB}"/>
              </a:ext>
            </a:extLst>
          </p:cNvPr>
          <p:cNvSpPr/>
          <p:nvPr/>
        </p:nvSpPr>
        <p:spPr>
          <a:xfrm>
            <a:off x="3454400" y="1714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52C94C58-1CE5-DE63-526C-07F7DF9A6C3D}"/>
              </a:ext>
            </a:extLst>
          </p:cNvPr>
          <p:cNvSpPr/>
          <p:nvPr/>
        </p:nvSpPr>
        <p:spPr>
          <a:xfrm>
            <a:off x="3454400" y="5143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05E1FB-74E7-CC99-AA54-C256707929B9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955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09AFE-1835-A827-A871-E44B90B26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BD4ED98-0C60-F435-6315-94A4F2EF3B3A}"/>
              </a:ext>
            </a:extLst>
          </p:cNvPr>
          <p:cNvGraphicFramePr>
            <a:graphicFrameLocks noGrp="1"/>
          </p:cNvGraphicFramePr>
          <p:nvPr/>
        </p:nvGraphicFramePr>
        <p:xfrm>
          <a:off x="6277230" y="1061900"/>
          <a:ext cx="4454314" cy="48632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73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0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5093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900" b="1" spc="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Word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10913" marB="0">
                    <a:solidFill>
                      <a:srgbClr val="7B55FA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9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Frequency</a:t>
                      </a:r>
                      <a:r>
                        <a:rPr sz="1900" b="1" spc="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9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Google Web</a:t>
                      </a:r>
                      <a:r>
                        <a:rPr sz="1900" b="1" spc="1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900" b="1" spc="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corpus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110913" marB="0">
                    <a:solidFill>
                      <a:srgbClr val="7B5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467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900" spc="45" dirty="0">
                          <a:solidFill>
                            <a:srgbClr val="434343"/>
                          </a:solidFill>
                          <a:latin typeface="Calibri"/>
                          <a:cs typeface="Calibri"/>
                        </a:rPr>
                        <a:t>“spoke”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98213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D9D1E9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9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11,577,917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98213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900" spc="-10" dirty="0">
                          <a:solidFill>
                            <a:srgbClr val="434343"/>
                          </a:solidFill>
                          <a:latin typeface="Calibri"/>
                          <a:cs typeface="Calibri"/>
                        </a:rPr>
                        <a:t>“laughed”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14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D9D1E9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9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3,904,519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14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900" spc="-10" dirty="0">
                          <a:solidFill>
                            <a:srgbClr val="434343"/>
                          </a:solidFill>
                          <a:latin typeface="Calibri"/>
                          <a:cs typeface="Calibri"/>
                        </a:rPr>
                        <a:t>“murdered”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987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D9D1E9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9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2,834,529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987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900" spc="-10" dirty="0">
                          <a:solidFill>
                            <a:srgbClr val="434343"/>
                          </a:solidFill>
                          <a:latin typeface="Calibri"/>
                          <a:cs typeface="Calibri"/>
                        </a:rPr>
                        <a:t>“inhaled”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987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D9D1E9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9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984,613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987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900" spc="-10" dirty="0">
                          <a:solidFill>
                            <a:srgbClr val="434343"/>
                          </a:solidFill>
                          <a:latin typeface="Calibri"/>
                          <a:cs typeface="Calibri"/>
                        </a:rPr>
                        <a:t>“breathed”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987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D9D1E9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9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725,034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987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900" spc="50" dirty="0">
                          <a:solidFill>
                            <a:srgbClr val="434343"/>
                          </a:solidFill>
                          <a:latin typeface="Calibri"/>
                          <a:cs typeface="Calibri"/>
                        </a:rPr>
                        <a:t>“hugged”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987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D9D1E9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9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610,040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987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900" spc="-10" dirty="0">
                          <a:solidFill>
                            <a:srgbClr val="434343"/>
                          </a:solidFill>
                          <a:latin typeface="Calibri"/>
                          <a:cs typeface="Calibri"/>
                        </a:rPr>
                        <a:t>“blinked”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987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D9D1E9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9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390,692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987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2393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900" spc="-10" dirty="0">
                          <a:solidFill>
                            <a:srgbClr val="434343"/>
                          </a:solidFill>
                          <a:latin typeface="Calibri"/>
                          <a:cs typeface="Calibri"/>
                        </a:rPr>
                        <a:t>“exhale”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10414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D9D1E9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900" spc="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168,985</a:t>
                      </a:r>
                      <a:endParaRPr sz="1900" dirty="0">
                        <a:latin typeface="Calibri"/>
                        <a:cs typeface="Calibri"/>
                      </a:endParaRPr>
                    </a:p>
                  </a:txBody>
                  <a:tcPr marL="0" marR="0" marT="104140" marB="0">
                    <a:lnL w="9525">
                      <a:solidFill>
                        <a:srgbClr val="CCCCCC"/>
                      </a:solidFill>
                      <a:prstDash val="solid"/>
                    </a:lnL>
                    <a:lnR w="9525">
                      <a:solidFill>
                        <a:srgbClr val="CCCCCC"/>
                      </a:solidFill>
                      <a:prstDash val="solid"/>
                    </a:lnR>
                    <a:lnT w="9525">
                      <a:solidFill>
                        <a:srgbClr val="CCCCCC"/>
                      </a:solidFill>
                      <a:prstDash val="solid"/>
                    </a:lnT>
                    <a:lnB w="9525">
                      <a:solidFill>
                        <a:srgbClr val="CCCCCC"/>
                      </a:solidFill>
                      <a:prstDash val="solid"/>
                    </a:lnB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3" name="object 3">
            <a:extLst>
              <a:ext uri="{FF2B5EF4-FFF2-40B4-BE49-F238E27FC236}">
                <a16:creationId xmlns:a16="http://schemas.microsoft.com/office/drawing/2014/main" id="{1316FD7B-F13C-4707-E8F9-ECF3D5A9E77C}"/>
              </a:ext>
            </a:extLst>
          </p:cNvPr>
          <p:cNvGrpSpPr/>
          <p:nvPr/>
        </p:nvGrpSpPr>
        <p:grpSpPr>
          <a:xfrm>
            <a:off x="2297427" y="1729400"/>
            <a:ext cx="3042920" cy="1187025"/>
            <a:chOff x="1723070" y="1297049"/>
            <a:chExt cx="2282190" cy="890269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6705FDF6-3C91-2C0E-769E-78BCDF626E92}"/>
                </a:ext>
              </a:extLst>
            </p:cNvPr>
            <p:cNvSpPr/>
            <p:nvPr/>
          </p:nvSpPr>
          <p:spPr>
            <a:xfrm>
              <a:off x="1723070" y="1297049"/>
              <a:ext cx="2282190" cy="521970"/>
            </a:xfrm>
            <a:custGeom>
              <a:avLst/>
              <a:gdLst/>
              <a:ahLst/>
              <a:cxnLst/>
              <a:rect l="l" t="t" r="r" b="b"/>
              <a:pathLst>
                <a:path w="2282190" h="521969">
                  <a:moveTo>
                    <a:pt x="2281800" y="521699"/>
                  </a:moveTo>
                  <a:lnTo>
                    <a:pt x="0" y="521699"/>
                  </a:lnTo>
                  <a:lnTo>
                    <a:pt x="0" y="0"/>
                  </a:lnTo>
                  <a:lnTo>
                    <a:pt x="2281800" y="0"/>
                  </a:lnTo>
                  <a:lnTo>
                    <a:pt x="2281800" y="521699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9D1CB761-6BAF-32CC-617B-9B45A312DBB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4014" y="1452004"/>
              <a:ext cx="2148556" cy="734945"/>
            </a:xfrm>
            <a:prstGeom prst="rect">
              <a:avLst/>
            </a:prstGeom>
          </p:spPr>
        </p:pic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F67A5B53-763A-6C62-E2CD-8F2E25A81D43}"/>
              </a:ext>
            </a:extLst>
          </p:cNvPr>
          <p:cNvSpPr txBox="1"/>
          <p:nvPr/>
        </p:nvSpPr>
        <p:spPr>
          <a:xfrm>
            <a:off x="1975389" y="3178318"/>
            <a:ext cx="320294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Gordon</a:t>
            </a:r>
            <a:r>
              <a:rPr kumimoji="0" sz="1867" b="0" i="0" u="none" strike="noStrike" kern="0" cap="none" spc="1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867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Van</a:t>
            </a:r>
            <a:r>
              <a:rPr kumimoji="0" sz="1867" b="0" i="0" u="none" strike="noStrike" kern="0" cap="none" spc="1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Durme,</a:t>
            </a:r>
            <a:r>
              <a:rPr kumimoji="0" sz="1867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0" i="0" u="none" strike="noStrike" kern="0" cap="none" spc="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2013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E339B-7FFF-5C69-7C0C-F257F3E61028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674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3BE9054-C41C-992F-63E8-5AAA2B04C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DA002BCE-37C3-C805-78DA-070E2D38F47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8AA69429-103C-C08B-54CE-DC81F69FDD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333333">
              <a:alpha val="7037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9174AB9-CF69-E9BD-7DC6-B0A713D8F2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0487" y="1807812"/>
            <a:ext cx="5493172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b="1" spc="293" dirty="0">
                <a:solidFill>
                  <a:srgbClr val="FFFFFF"/>
                </a:solidFill>
              </a:rPr>
              <a:t>Human</a:t>
            </a:r>
            <a:r>
              <a:rPr sz="4000" b="1" spc="200" dirty="0">
                <a:solidFill>
                  <a:srgbClr val="FFFFFF"/>
                </a:solidFill>
              </a:rPr>
              <a:t> </a:t>
            </a:r>
            <a:r>
              <a:rPr sz="4000" b="1" spc="260" dirty="0">
                <a:solidFill>
                  <a:srgbClr val="FFFFFF"/>
                </a:solidFill>
              </a:rPr>
              <a:t>Reporting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327" dirty="0">
                <a:solidFill>
                  <a:srgbClr val="FFFFFF"/>
                </a:solidFill>
              </a:rPr>
              <a:t>Bias</a:t>
            </a:r>
            <a:endParaRPr sz="400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E0599A0-7ABC-C916-8F9E-A61DF3AA4FD1}"/>
              </a:ext>
            </a:extLst>
          </p:cNvPr>
          <p:cNvSpPr txBox="1"/>
          <p:nvPr/>
        </p:nvSpPr>
        <p:spPr>
          <a:xfrm>
            <a:off x="1781206" y="2827878"/>
            <a:ext cx="8689340" cy="2474181"/>
          </a:xfrm>
          <a:prstGeom prst="rect">
            <a:avLst/>
          </a:prstGeom>
        </p:spPr>
        <p:txBody>
          <a:bodyPr vert="horz" wrap="square" lIns="0" tIns="37253" rIns="0" bIns="0" rtlCol="0">
            <a:spAutoFit/>
          </a:bodyPr>
          <a:lstStyle/>
          <a:p>
            <a:pPr marL="16086" marR="6773" lvl="0" indent="5927" algn="ctr" defTabSz="1219170" rtl="0" eaLnBrk="1" fontAlgn="auto" latinLnBrk="0" hangingPunct="1">
              <a:lnSpc>
                <a:spcPts val="3800"/>
              </a:lnSpc>
              <a:spcBef>
                <a:spcPts val="2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3200" b="0" i="0" u="none" strike="noStrike" kern="0" cap="none" spc="1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19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frequency</a:t>
            </a:r>
            <a:r>
              <a:rPr kumimoji="0" sz="3200" b="1" i="0" u="none" strike="noStrike" kern="0" cap="none" spc="20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3200" b="0" i="0" u="none" strike="noStrike" kern="0" cap="none" spc="1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which</a:t>
            </a:r>
            <a:r>
              <a:rPr kumimoji="0" sz="3200" b="0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18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people</a:t>
            </a:r>
            <a:r>
              <a:rPr kumimoji="0" sz="3200" b="1" i="0" u="none" strike="noStrike" kern="0" cap="none" spc="19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10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write</a:t>
            </a:r>
            <a:r>
              <a:rPr kumimoji="0" sz="3200" b="1" i="0" u="none" strike="noStrike" kern="0" cap="none" spc="20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about </a:t>
            </a:r>
            <a:r>
              <a:rPr kumimoji="0" sz="32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actions,</a:t>
            </a:r>
            <a:r>
              <a:rPr kumimoji="0" sz="320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outcomes,</a:t>
            </a:r>
            <a:r>
              <a:rPr kumimoji="0" sz="320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320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properties</a:t>
            </a:r>
            <a:r>
              <a:rPr kumimoji="0" sz="320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3200" b="0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13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</a:t>
            </a:r>
            <a:r>
              <a:rPr kumimoji="0" sz="3200" b="1" i="0" u="none" strike="noStrike" kern="0" cap="none" spc="20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18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3200" b="1" i="0" u="none" strike="noStrike" kern="0" cap="none" spc="14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reflection</a:t>
            </a:r>
            <a:r>
              <a:rPr kumimoji="0" sz="3200" b="1" i="0" u="none" strike="noStrike" kern="0" cap="none" spc="19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13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3200" b="1" i="0" u="none" strike="noStrike" kern="0" cap="none" spc="20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17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real-</a:t>
            </a:r>
            <a:r>
              <a:rPr kumimoji="0" sz="3200" b="1" i="0" u="none" strike="noStrike" kern="0" cap="none" spc="16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world</a:t>
            </a:r>
            <a:r>
              <a:rPr kumimoji="0" sz="3200" b="1" i="0" u="none" strike="noStrike" kern="0" cap="none" spc="19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1" i="0" u="none" strike="noStrike" kern="0" cap="none" spc="20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frequencies</a:t>
            </a:r>
            <a:r>
              <a:rPr kumimoji="0" sz="3200" b="1" i="0" u="none" strike="noStrike" kern="0" cap="none" spc="25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3200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32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degree</a:t>
            </a:r>
            <a:r>
              <a:rPr kumimoji="0" sz="32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32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which</a:t>
            </a:r>
            <a:r>
              <a:rPr kumimoji="0" sz="32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</a:t>
            </a:r>
            <a:r>
              <a:rPr kumimoji="0" sz="32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property</a:t>
            </a:r>
            <a:r>
              <a:rPr kumimoji="0" sz="32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32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characteristic</a:t>
            </a:r>
            <a:r>
              <a:rPr kumimoji="0" sz="32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32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3200" b="0" i="0" u="none" strike="noStrike" kern="0" cap="none" spc="2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class</a:t>
            </a:r>
            <a:r>
              <a:rPr kumimoji="0" sz="3200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3200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2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individuals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48958B3-40DC-D4E9-80D9-1748BB29EF7C}"/>
              </a:ext>
            </a:extLst>
          </p:cNvPr>
          <p:cNvSpPr/>
          <p:nvPr/>
        </p:nvSpPr>
        <p:spPr>
          <a:xfrm>
            <a:off x="3454400" y="15113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00C6923A-51B8-3527-26DF-00FBBF0BFC16}"/>
              </a:ext>
            </a:extLst>
          </p:cNvPr>
          <p:cNvSpPr/>
          <p:nvPr/>
        </p:nvSpPr>
        <p:spPr>
          <a:xfrm>
            <a:off x="3454400" y="53467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F6DF60-3274-D31F-D870-415EACDAFF6B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498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DC69C-835D-8CD0-6CD7-EF462715C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225FD-945B-20CF-D54E-1E1542E2A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Human reporting bias affects ML models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8A6C8-A8F1-C059-A8AE-41427DAB56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D8FAD-1E1D-B3B7-699B-0DF0AB14B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89" y="2667000"/>
            <a:ext cx="12174511" cy="33219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E94AFD-D987-A4D2-E560-38A09B7A77B9}"/>
              </a:ext>
            </a:extLst>
          </p:cNvPr>
          <p:cNvSpPr txBox="1"/>
          <p:nvPr/>
        </p:nvSpPr>
        <p:spPr>
          <a:xfrm>
            <a:off x="8251703" y="6409322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https://arxiv.org/pdf/2401.10529.pdf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29D9E0-3C7B-5783-52F5-58B41C467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89" y="2014633"/>
            <a:ext cx="12192000" cy="69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09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2671-F082-D060-2733-E6BBE9263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bias?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A4F97-3AA1-D98C-EC0B-E70C96B1E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9200"/>
            <a:ext cx="10972800" cy="5135563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/>
              <a:t>Bias in ML (“bias-variance trade-off”): the model is too limited to fully encode the true distribution, e.g. linear regression is used for a problem that requires non-linear regression</a:t>
            </a:r>
          </a:p>
          <a:p>
            <a:endParaRPr lang="en-US" dirty="0"/>
          </a:p>
          <a:p>
            <a:r>
              <a:rPr lang="en-US" dirty="0"/>
              <a:t>Bias in Statistics: even with infinite samples, your estimate of the statistic will not converge to the true value</a:t>
            </a:r>
          </a:p>
          <a:p>
            <a:endParaRPr lang="en-US" dirty="0"/>
          </a:p>
          <a:p>
            <a:r>
              <a:rPr lang="en-US" dirty="0"/>
              <a:t>Bias in Data: the distribution of the training data is more limited or different than in deployment</a:t>
            </a:r>
          </a:p>
          <a:p>
            <a:endParaRPr lang="en-US" dirty="0"/>
          </a:p>
          <a:p>
            <a:r>
              <a:rPr lang="en-US" dirty="0"/>
              <a:t>Cognitive Bias: wrong thinking, e.g. confirmation bias, recency bias, optimism bias</a:t>
            </a:r>
          </a:p>
          <a:p>
            <a:endParaRPr lang="en-US" dirty="0"/>
          </a:p>
          <a:p>
            <a:r>
              <a:rPr lang="en-US" dirty="0"/>
              <a:t>Algorithmic  Bias: the use of algorithms to apply unjust, unfair, or prejudicial treatment of people related to protected attributes (e.g., race, income, sexual orientation, religion, gender)</a:t>
            </a:r>
          </a:p>
        </p:txBody>
      </p:sp>
    </p:spTree>
    <p:extLst>
      <p:ext uri="{BB962C8B-B14F-4D97-AF65-F5344CB8AC3E}">
        <p14:creationId xmlns:p14="http://schemas.microsoft.com/office/powerpoint/2010/main" val="2606838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80C51-5562-B636-B565-5075A7100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18BC78C4-C22B-C13F-23AD-06EF2DAA3518}"/>
              </a:ext>
            </a:extLst>
          </p:cNvPr>
          <p:cNvGrpSpPr/>
          <p:nvPr/>
        </p:nvGrpSpPr>
        <p:grpSpPr>
          <a:xfrm>
            <a:off x="406400" y="2159000"/>
            <a:ext cx="2540000" cy="2540000"/>
            <a:chOff x="304800" y="1619250"/>
            <a:chExt cx="1905000" cy="19050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463FE1A2-8728-A148-C51E-7760DE33248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1619250"/>
              <a:ext cx="1904999" cy="1904999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F84CD3E5-F783-5612-6F60-80CAF390947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6550" y="2252247"/>
              <a:ext cx="1360861" cy="156716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CCD3F72A-8AF2-6242-72D2-7C8ECB2DB9C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455" y="2500145"/>
              <a:ext cx="1062079" cy="120550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DC0E2049-6C56-C504-2672-E208A7DD8544}"/>
                </a:ext>
              </a:extLst>
            </p:cNvPr>
            <p:cNvSpPr/>
            <p:nvPr/>
          </p:nvSpPr>
          <p:spPr>
            <a:xfrm>
              <a:off x="851311" y="2747795"/>
              <a:ext cx="806450" cy="120650"/>
            </a:xfrm>
            <a:custGeom>
              <a:avLst/>
              <a:gdLst/>
              <a:ahLst/>
              <a:cxnLst/>
              <a:rect l="l" t="t" r="r" b="b"/>
              <a:pathLst>
                <a:path w="806450" h="120650">
                  <a:moveTo>
                    <a:pt x="13245" y="59084"/>
                  </a:moveTo>
                  <a:lnTo>
                    <a:pt x="4613" y="44053"/>
                  </a:lnTo>
                  <a:lnTo>
                    <a:pt x="12817" y="38127"/>
                  </a:lnTo>
                  <a:lnTo>
                    <a:pt x="21803" y="33895"/>
                  </a:lnTo>
                  <a:lnTo>
                    <a:pt x="31570" y="31356"/>
                  </a:lnTo>
                  <a:lnTo>
                    <a:pt x="42118" y="30509"/>
                  </a:lnTo>
                  <a:lnTo>
                    <a:pt x="50666" y="31039"/>
                  </a:lnTo>
                  <a:lnTo>
                    <a:pt x="77102" y="48964"/>
                  </a:lnTo>
                  <a:lnTo>
                    <a:pt x="38248" y="48964"/>
                  </a:lnTo>
                  <a:lnTo>
                    <a:pt x="31328" y="49596"/>
                  </a:lnTo>
                  <a:lnTo>
                    <a:pt x="24854" y="51494"/>
                  </a:lnTo>
                  <a:lnTo>
                    <a:pt x="18826" y="54657"/>
                  </a:lnTo>
                  <a:lnTo>
                    <a:pt x="13245" y="59084"/>
                  </a:lnTo>
                  <a:close/>
                </a:path>
                <a:path w="806450" h="120650">
                  <a:moveTo>
                    <a:pt x="79623" y="74860"/>
                  </a:moveTo>
                  <a:lnTo>
                    <a:pt x="57001" y="74860"/>
                  </a:lnTo>
                  <a:lnTo>
                    <a:pt x="57001" y="59035"/>
                  </a:lnTo>
                  <a:lnTo>
                    <a:pt x="55264" y="55562"/>
                  </a:lnTo>
                  <a:lnTo>
                    <a:pt x="51792" y="52982"/>
                  </a:lnTo>
                  <a:lnTo>
                    <a:pt x="48418" y="50303"/>
                  </a:lnTo>
                  <a:lnTo>
                    <a:pt x="43904" y="48964"/>
                  </a:lnTo>
                  <a:lnTo>
                    <a:pt x="77102" y="48964"/>
                  </a:lnTo>
                  <a:lnTo>
                    <a:pt x="77204" y="49150"/>
                  </a:lnTo>
                  <a:lnTo>
                    <a:pt x="79018" y="55596"/>
                  </a:lnTo>
                  <a:lnTo>
                    <a:pt x="79623" y="62954"/>
                  </a:lnTo>
                  <a:lnTo>
                    <a:pt x="79623" y="74860"/>
                  </a:lnTo>
                  <a:close/>
                </a:path>
                <a:path w="806450" h="120650">
                  <a:moveTo>
                    <a:pt x="29914" y="120550"/>
                  </a:moveTo>
                  <a:lnTo>
                    <a:pt x="21580" y="120550"/>
                  </a:lnTo>
                  <a:lnTo>
                    <a:pt x="14485" y="117921"/>
                  </a:lnTo>
                  <a:lnTo>
                    <a:pt x="8632" y="112662"/>
                  </a:lnTo>
                  <a:lnTo>
                    <a:pt x="2877" y="107404"/>
                  </a:lnTo>
                  <a:lnTo>
                    <a:pt x="0" y="100558"/>
                  </a:lnTo>
                  <a:lnTo>
                    <a:pt x="0" y="83790"/>
                  </a:lnTo>
                  <a:lnTo>
                    <a:pt x="2728" y="77092"/>
                  </a:lnTo>
                  <a:lnTo>
                    <a:pt x="8185" y="72032"/>
                  </a:lnTo>
                  <a:lnTo>
                    <a:pt x="13741" y="66972"/>
                  </a:lnTo>
                  <a:lnTo>
                    <a:pt x="20984" y="64442"/>
                  </a:lnTo>
                  <a:lnTo>
                    <a:pt x="29914" y="64442"/>
                  </a:lnTo>
                  <a:lnTo>
                    <a:pt x="38527" y="65093"/>
                  </a:lnTo>
                  <a:lnTo>
                    <a:pt x="45913" y="67047"/>
                  </a:lnTo>
                  <a:lnTo>
                    <a:pt x="52071" y="70302"/>
                  </a:lnTo>
                  <a:lnTo>
                    <a:pt x="57001" y="74860"/>
                  </a:lnTo>
                  <a:lnTo>
                    <a:pt x="79623" y="74860"/>
                  </a:lnTo>
                  <a:lnTo>
                    <a:pt x="79623" y="79771"/>
                  </a:lnTo>
                  <a:lnTo>
                    <a:pt x="34428" y="79771"/>
                  </a:lnTo>
                  <a:lnTo>
                    <a:pt x="30559" y="80912"/>
                  </a:lnTo>
                  <a:lnTo>
                    <a:pt x="24308" y="85377"/>
                  </a:lnTo>
                  <a:lnTo>
                    <a:pt x="22770" y="88552"/>
                  </a:lnTo>
                  <a:lnTo>
                    <a:pt x="22770" y="96688"/>
                  </a:lnTo>
                  <a:lnTo>
                    <a:pt x="24308" y="99814"/>
                  </a:lnTo>
                  <a:lnTo>
                    <a:pt x="27384" y="102096"/>
                  </a:lnTo>
                  <a:lnTo>
                    <a:pt x="30559" y="104278"/>
                  </a:lnTo>
                  <a:lnTo>
                    <a:pt x="34428" y="105370"/>
                  </a:lnTo>
                  <a:lnTo>
                    <a:pt x="79623" y="105370"/>
                  </a:lnTo>
                  <a:lnTo>
                    <a:pt x="79623" y="109537"/>
                  </a:lnTo>
                  <a:lnTo>
                    <a:pt x="57001" y="109537"/>
                  </a:lnTo>
                  <a:lnTo>
                    <a:pt x="51792" y="114355"/>
                  </a:lnTo>
                  <a:lnTo>
                    <a:pt x="45541" y="117797"/>
                  </a:lnTo>
                  <a:lnTo>
                    <a:pt x="38248" y="119862"/>
                  </a:lnTo>
                  <a:lnTo>
                    <a:pt x="29914" y="120550"/>
                  </a:lnTo>
                  <a:close/>
                </a:path>
                <a:path w="806450" h="120650">
                  <a:moveTo>
                    <a:pt x="79623" y="105370"/>
                  </a:moveTo>
                  <a:lnTo>
                    <a:pt x="47228" y="105370"/>
                  </a:lnTo>
                  <a:lnTo>
                    <a:pt x="53230" y="102840"/>
                  </a:lnTo>
                  <a:lnTo>
                    <a:pt x="57001" y="97780"/>
                  </a:lnTo>
                  <a:lnTo>
                    <a:pt x="57001" y="87213"/>
                  </a:lnTo>
                  <a:lnTo>
                    <a:pt x="53230" y="82252"/>
                  </a:lnTo>
                  <a:lnTo>
                    <a:pt x="47228" y="79771"/>
                  </a:lnTo>
                  <a:lnTo>
                    <a:pt x="79623" y="79771"/>
                  </a:lnTo>
                  <a:lnTo>
                    <a:pt x="79623" y="105370"/>
                  </a:lnTo>
                  <a:close/>
                </a:path>
                <a:path w="806450" h="120650">
                  <a:moveTo>
                    <a:pt x="79623" y="118467"/>
                  </a:moveTo>
                  <a:lnTo>
                    <a:pt x="57001" y="118467"/>
                  </a:lnTo>
                  <a:lnTo>
                    <a:pt x="57001" y="109537"/>
                  </a:lnTo>
                  <a:lnTo>
                    <a:pt x="79623" y="109537"/>
                  </a:lnTo>
                  <a:lnTo>
                    <a:pt x="79623" y="118467"/>
                  </a:lnTo>
                  <a:close/>
                </a:path>
                <a:path w="806450" h="120650">
                  <a:moveTo>
                    <a:pt x="180606" y="43904"/>
                  </a:moveTo>
                  <a:lnTo>
                    <a:pt x="124620" y="43904"/>
                  </a:lnTo>
                  <a:lnTo>
                    <a:pt x="127298" y="40530"/>
                  </a:lnTo>
                  <a:lnTo>
                    <a:pt x="131168" y="37455"/>
                  </a:lnTo>
                  <a:lnTo>
                    <a:pt x="136228" y="34676"/>
                  </a:lnTo>
                  <a:lnTo>
                    <a:pt x="141387" y="31898"/>
                  </a:lnTo>
                  <a:lnTo>
                    <a:pt x="147539" y="30509"/>
                  </a:lnTo>
                  <a:lnTo>
                    <a:pt x="164109" y="30509"/>
                  </a:lnTo>
                  <a:lnTo>
                    <a:pt x="171103" y="32990"/>
                  </a:lnTo>
                  <a:lnTo>
                    <a:pt x="175668" y="37951"/>
                  </a:lnTo>
                  <a:lnTo>
                    <a:pt x="180232" y="42812"/>
                  </a:lnTo>
                  <a:lnTo>
                    <a:pt x="180606" y="43904"/>
                  </a:lnTo>
                  <a:close/>
                </a:path>
                <a:path w="806450" h="120650">
                  <a:moveTo>
                    <a:pt x="124620" y="118467"/>
                  </a:moveTo>
                  <a:lnTo>
                    <a:pt x="101998" y="118467"/>
                  </a:lnTo>
                  <a:lnTo>
                    <a:pt x="101998" y="32593"/>
                  </a:lnTo>
                  <a:lnTo>
                    <a:pt x="124620" y="32593"/>
                  </a:lnTo>
                  <a:lnTo>
                    <a:pt x="124620" y="43904"/>
                  </a:lnTo>
                  <a:lnTo>
                    <a:pt x="180606" y="43904"/>
                  </a:lnTo>
                  <a:lnTo>
                    <a:pt x="182514" y="49460"/>
                  </a:lnTo>
                  <a:lnTo>
                    <a:pt x="182514" y="50601"/>
                  </a:lnTo>
                  <a:lnTo>
                    <a:pt x="135980" y="50601"/>
                  </a:lnTo>
                  <a:lnTo>
                    <a:pt x="129481" y="53974"/>
                  </a:lnTo>
                  <a:lnTo>
                    <a:pt x="124620" y="60721"/>
                  </a:lnTo>
                  <a:lnTo>
                    <a:pt x="124620" y="118467"/>
                  </a:lnTo>
                  <a:close/>
                </a:path>
                <a:path w="806450" h="120650">
                  <a:moveTo>
                    <a:pt x="182514" y="118467"/>
                  </a:moveTo>
                  <a:lnTo>
                    <a:pt x="159892" y="118467"/>
                  </a:lnTo>
                  <a:lnTo>
                    <a:pt x="159892" y="55909"/>
                  </a:lnTo>
                  <a:lnTo>
                    <a:pt x="154633" y="50601"/>
                  </a:lnTo>
                  <a:lnTo>
                    <a:pt x="182514" y="50601"/>
                  </a:lnTo>
                  <a:lnTo>
                    <a:pt x="182514" y="118467"/>
                  </a:lnTo>
                  <a:close/>
                </a:path>
                <a:path w="806450" h="120650">
                  <a:moveTo>
                    <a:pt x="283495" y="43904"/>
                  </a:moveTo>
                  <a:lnTo>
                    <a:pt x="227508" y="43904"/>
                  </a:lnTo>
                  <a:lnTo>
                    <a:pt x="230187" y="40530"/>
                  </a:lnTo>
                  <a:lnTo>
                    <a:pt x="234057" y="37455"/>
                  </a:lnTo>
                  <a:lnTo>
                    <a:pt x="239117" y="34676"/>
                  </a:lnTo>
                  <a:lnTo>
                    <a:pt x="244276" y="31898"/>
                  </a:lnTo>
                  <a:lnTo>
                    <a:pt x="250428" y="30509"/>
                  </a:lnTo>
                  <a:lnTo>
                    <a:pt x="266997" y="30509"/>
                  </a:lnTo>
                  <a:lnTo>
                    <a:pt x="273992" y="32990"/>
                  </a:lnTo>
                  <a:lnTo>
                    <a:pt x="278556" y="37951"/>
                  </a:lnTo>
                  <a:lnTo>
                    <a:pt x="283120" y="42812"/>
                  </a:lnTo>
                  <a:lnTo>
                    <a:pt x="283495" y="43904"/>
                  </a:lnTo>
                  <a:close/>
                </a:path>
                <a:path w="806450" h="120650">
                  <a:moveTo>
                    <a:pt x="227508" y="118467"/>
                  </a:moveTo>
                  <a:lnTo>
                    <a:pt x="204886" y="118467"/>
                  </a:lnTo>
                  <a:lnTo>
                    <a:pt x="204886" y="32593"/>
                  </a:lnTo>
                  <a:lnTo>
                    <a:pt x="227508" y="32593"/>
                  </a:lnTo>
                  <a:lnTo>
                    <a:pt x="227508" y="43904"/>
                  </a:lnTo>
                  <a:lnTo>
                    <a:pt x="283495" y="43904"/>
                  </a:lnTo>
                  <a:lnTo>
                    <a:pt x="285402" y="49460"/>
                  </a:lnTo>
                  <a:lnTo>
                    <a:pt x="285402" y="50601"/>
                  </a:lnTo>
                  <a:lnTo>
                    <a:pt x="238869" y="50601"/>
                  </a:lnTo>
                  <a:lnTo>
                    <a:pt x="232370" y="53974"/>
                  </a:lnTo>
                  <a:lnTo>
                    <a:pt x="227508" y="60721"/>
                  </a:lnTo>
                  <a:lnTo>
                    <a:pt x="227508" y="118467"/>
                  </a:lnTo>
                  <a:close/>
                </a:path>
                <a:path w="806450" h="120650">
                  <a:moveTo>
                    <a:pt x="285402" y="118467"/>
                  </a:moveTo>
                  <a:lnTo>
                    <a:pt x="262781" y="118467"/>
                  </a:lnTo>
                  <a:lnTo>
                    <a:pt x="262781" y="55909"/>
                  </a:lnTo>
                  <a:lnTo>
                    <a:pt x="257522" y="50601"/>
                  </a:lnTo>
                  <a:lnTo>
                    <a:pt x="285402" y="50601"/>
                  </a:lnTo>
                  <a:lnTo>
                    <a:pt x="285402" y="118467"/>
                  </a:lnTo>
                  <a:close/>
                </a:path>
                <a:path w="806450" h="120650">
                  <a:moveTo>
                    <a:pt x="347661" y="120550"/>
                  </a:moveTo>
                  <a:lnTo>
                    <a:pt x="309384" y="100933"/>
                  </a:lnTo>
                  <a:lnTo>
                    <a:pt x="302269" y="75455"/>
                  </a:lnTo>
                  <a:lnTo>
                    <a:pt x="303059" y="66135"/>
                  </a:lnTo>
                  <a:lnTo>
                    <a:pt x="329504" y="33709"/>
                  </a:lnTo>
                  <a:lnTo>
                    <a:pt x="347661" y="30509"/>
                  </a:lnTo>
                  <a:lnTo>
                    <a:pt x="357121" y="31309"/>
                  </a:lnTo>
                  <a:lnTo>
                    <a:pt x="386138" y="50601"/>
                  </a:lnTo>
                  <a:lnTo>
                    <a:pt x="341311" y="50601"/>
                  </a:lnTo>
                  <a:lnTo>
                    <a:pt x="336053" y="52883"/>
                  </a:lnTo>
                  <a:lnTo>
                    <a:pt x="331620" y="57745"/>
                  </a:lnTo>
                  <a:lnTo>
                    <a:pt x="327817" y="62011"/>
                  </a:lnTo>
                  <a:lnTo>
                    <a:pt x="325783" y="68014"/>
                  </a:lnTo>
                  <a:lnTo>
                    <a:pt x="325783" y="82996"/>
                  </a:lnTo>
                  <a:lnTo>
                    <a:pt x="327817" y="89048"/>
                  </a:lnTo>
                  <a:lnTo>
                    <a:pt x="331885" y="93612"/>
                  </a:lnTo>
                  <a:lnTo>
                    <a:pt x="336053" y="98176"/>
                  </a:lnTo>
                  <a:lnTo>
                    <a:pt x="341311" y="100458"/>
                  </a:lnTo>
                  <a:lnTo>
                    <a:pt x="386204" y="100458"/>
                  </a:lnTo>
                  <a:lnTo>
                    <a:pt x="385854" y="101128"/>
                  </a:lnTo>
                  <a:lnTo>
                    <a:pt x="380255" y="107900"/>
                  </a:lnTo>
                  <a:lnTo>
                    <a:pt x="373418" y="113434"/>
                  </a:lnTo>
                  <a:lnTo>
                    <a:pt x="365707" y="117388"/>
                  </a:lnTo>
                  <a:lnTo>
                    <a:pt x="357121" y="119760"/>
                  </a:lnTo>
                  <a:lnTo>
                    <a:pt x="347661" y="120550"/>
                  </a:lnTo>
                  <a:close/>
                </a:path>
                <a:path w="806450" h="120650">
                  <a:moveTo>
                    <a:pt x="386204" y="100458"/>
                  </a:moveTo>
                  <a:lnTo>
                    <a:pt x="354110" y="100458"/>
                  </a:lnTo>
                  <a:lnTo>
                    <a:pt x="359369" y="98127"/>
                  </a:lnTo>
                  <a:lnTo>
                    <a:pt x="363437" y="93464"/>
                  </a:lnTo>
                  <a:lnTo>
                    <a:pt x="367604" y="88800"/>
                  </a:lnTo>
                  <a:lnTo>
                    <a:pt x="369619" y="82996"/>
                  </a:lnTo>
                  <a:lnTo>
                    <a:pt x="369583" y="68014"/>
                  </a:lnTo>
                  <a:lnTo>
                    <a:pt x="367604" y="62408"/>
                  </a:lnTo>
                  <a:lnTo>
                    <a:pt x="363373" y="57670"/>
                  </a:lnTo>
                  <a:lnTo>
                    <a:pt x="359369" y="52982"/>
                  </a:lnTo>
                  <a:lnTo>
                    <a:pt x="354110" y="50601"/>
                  </a:lnTo>
                  <a:lnTo>
                    <a:pt x="386138" y="50601"/>
                  </a:lnTo>
                  <a:lnTo>
                    <a:pt x="389854" y="57670"/>
                  </a:lnTo>
                  <a:lnTo>
                    <a:pt x="392254" y="66135"/>
                  </a:lnTo>
                  <a:lnTo>
                    <a:pt x="393054" y="75455"/>
                  </a:lnTo>
                  <a:lnTo>
                    <a:pt x="392254" y="84906"/>
                  </a:lnTo>
                  <a:lnTo>
                    <a:pt x="389854" y="93464"/>
                  </a:lnTo>
                  <a:lnTo>
                    <a:pt x="386204" y="100458"/>
                  </a:lnTo>
                  <a:close/>
                </a:path>
                <a:path w="806450" h="120650">
                  <a:moveTo>
                    <a:pt x="437011" y="32593"/>
                  </a:moveTo>
                  <a:lnTo>
                    <a:pt x="414240" y="32593"/>
                  </a:lnTo>
                  <a:lnTo>
                    <a:pt x="414240" y="9227"/>
                  </a:lnTo>
                  <a:lnTo>
                    <a:pt x="437011" y="9227"/>
                  </a:lnTo>
                  <a:lnTo>
                    <a:pt x="437011" y="32593"/>
                  </a:lnTo>
                  <a:close/>
                </a:path>
                <a:path w="806450" h="120650">
                  <a:moveTo>
                    <a:pt x="454424" y="52387"/>
                  </a:moveTo>
                  <a:lnTo>
                    <a:pt x="400102" y="52387"/>
                  </a:lnTo>
                  <a:lnTo>
                    <a:pt x="400102" y="32593"/>
                  </a:lnTo>
                  <a:lnTo>
                    <a:pt x="454424" y="32593"/>
                  </a:lnTo>
                  <a:lnTo>
                    <a:pt x="454424" y="52387"/>
                  </a:lnTo>
                  <a:close/>
                </a:path>
                <a:path w="806450" h="120650">
                  <a:moveTo>
                    <a:pt x="447280" y="120550"/>
                  </a:moveTo>
                  <a:lnTo>
                    <a:pt x="438648" y="120550"/>
                  </a:lnTo>
                  <a:lnTo>
                    <a:pt x="427970" y="119090"/>
                  </a:lnTo>
                  <a:lnTo>
                    <a:pt x="420342" y="114709"/>
                  </a:lnTo>
                  <a:lnTo>
                    <a:pt x="415766" y="107407"/>
                  </a:lnTo>
                  <a:lnTo>
                    <a:pt x="414351" y="97928"/>
                  </a:lnTo>
                  <a:lnTo>
                    <a:pt x="414240" y="52387"/>
                  </a:lnTo>
                  <a:lnTo>
                    <a:pt x="437011" y="52387"/>
                  </a:lnTo>
                  <a:lnTo>
                    <a:pt x="437011" y="93860"/>
                  </a:lnTo>
                  <a:lnTo>
                    <a:pt x="437656" y="96142"/>
                  </a:lnTo>
                  <a:lnTo>
                    <a:pt x="439068" y="98077"/>
                  </a:lnTo>
                  <a:lnTo>
                    <a:pt x="440335" y="99615"/>
                  </a:lnTo>
                  <a:lnTo>
                    <a:pt x="442270" y="100458"/>
                  </a:lnTo>
                  <a:lnTo>
                    <a:pt x="453306" y="100458"/>
                  </a:lnTo>
                  <a:lnTo>
                    <a:pt x="457401" y="115044"/>
                  </a:lnTo>
                  <a:lnTo>
                    <a:pt x="453531" y="118715"/>
                  </a:lnTo>
                  <a:lnTo>
                    <a:pt x="447280" y="120550"/>
                  </a:lnTo>
                  <a:close/>
                </a:path>
                <a:path w="806450" h="120650">
                  <a:moveTo>
                    <a:pt x="453306" y="100458"/>
                  </a:moveTo>
                  <a:lnTo>
                    <a:pt x="448322" y="100458"/>
                  </a:lnTo>
                  <a:lnTo>
                    <a:pt x="450951" y="99665"/>
                  </a:lnTo>
                  <a:lnTo>
                    <a:pt x="452638" y="98077"/>
                  </a:lnTo>
                  <a:lnTo>
                    <a:pt x="453306" y="100458"/>
                  </a:lnTo>
                  <a:close/>
                </a:path>
                <a:path w="806450" h="120650">
                  <a:moveTo>
                    <a:pt x="477577" y="59084"/>
                  </a:moveTo>
                  <a:lnTo>
                    <a:pt x="468945" y="44053"/>
                  </a:lnTo>
                  <a:lnTo>
                    <a:pt x="477150" y="38127"/>
                  </a:lnTo>
                  <a:lnTo>
                    <a:pt x="486135" y="33895"/>
                  </a:lnTo>
                  <a:lnTo>
                    <a:pt x="495902" y="31356"/>
                  </a:lnTo>
                  <a:lnTo>
                    <a:pt x="506450" y="30509"/>
                  </a:lnTo>
                  <a:lnTo>
                    <a:pt x="514998" y="31039"/>
                  </a:lnTo>
                  <a:lnTo>
                    <a:pt x="541435" y="48964"/>
                  </a:lnTo>
                  <a:lnTo>
                    <a:pt x="502581" y="48964"/>
                  </a:lnTo>
                  <a:lnTo>
                    <a:pt x="495660" y="49596"/>
                  </a:lnTo>
                  <a:lnTo>
                    <a:pt x="489186" y="51494"/>
                  </a:lnTo>
                  <a:lnTo>
                    <a:pt x="483159" y="54657"/>
                  </a:lnTo>
                  <a:lnTo>
                    <a:pt x="477577" y="59084"/>
                  </a:lnTo>
                  <a:close/>
                </a:path>
                <a:path w="806450" h="120650">
                  <a:moveTo>
                    <a:pt x="543955" y="74860"/>
                  </a:moveTo>
                  <a:lnTo>
                    <a:pt x="521333" y="74860"/>
                  </a:lnTo>
                  <a:lnTo>
                    <a:pt x="521333" y="59035"/>
                  </a:lnTo>
                  <a:lnTo>
                    <a:pt x="519597" y="55562"/>
                  </a:lnTo>
                  <a:lnTo>
                    <a:pt x="516124" y="52982"/>
                  </a:lnTo>
                  <a:lnTo>
                    <a:pt x="512751" y="50303"/>
                  </a:lnTo>
                  <a:lnTo>
                    <a:pt x="508236" y="48964"/>
                  </a:lnTo>
                  <a:lnTo>
                    <a:pt x="541435" y="48964"/>
                  </a:lnTo>
                  <a:lnTo>
                    <a:pt x="541536" y="49150"/>
                  </a:lnTo>
                  <a:lnTo>
                    <a:pt x="543350" y="55596"/>
                  </a:lnTo>
                  <a:lnTo>
                    <a:pt x="543955" y="62954"/>
                  </a:lnTo>
                  <a:lnTo>
                    <a:pt x="543955" y="74860"/>
                  </a:lnTo>
                  <a:close/>
                </a:path>
                <a:path w="806450" h="120650">
                  <a:moveTo>
                    <a:pt x="494246" y="120550"/>
                  </a:moveTo>
                  <a:lnTo>
                    <a:pt x="485912" y="120550"/>
                  </a:lnTo>
                  <a:lnTo>
                    <a:pt x="478818" y="117921"/>
                  </a:lnTo>
                  <a:lnTo>
                    <a:pt x="472964" y="112662"/>
                  </a:lnTo>
                  <a:lnTo>
                    <a:pt x="467209" y="107404"/>
                  </a:lnTo>
                  <a:lnTo>
                    <a:pt x="464332" y="100558"/>
                  </a:lnTo>
                  <a:lnTo>
                    <a:pt x="464332" y="83790"/>
                  </a:lnTo>
                  <a:lnTo>
                    <a:pt x="467060" y="77092"/>
                  </a:lnTo>
                  <a:lnTo>
                    <a:pt x="472517" y="72032"/>
                  </a:lnTo>
                  <a:lnTo>
                    <a:pt x="478074" y="66972"/>
                  </a:lnTo>
                  <a:lnTo>
                    <a:pt x="485317" y="64442"/>
                  </a:lnTo>
                  <a:lnTo>
                    <a:pt x="494246" y="64442"/>
                  </a:lnTo>
                  <a:lnTo>
                    <a:pt x="502860" y="65093"/>
                  </a:lnTo>
                  <a:lnTo>
                    <a:pt x="510245" y="67047"/>
                  </a:lnTo>
                  <a:lnTo>
                    <a:pt x="516403" y="70302"/>
                  </a:lnTo>
                  <a:lnTo>
                    <a:pt x="521333" y="74860"/>
                  </a:lnTo>
                  <a:lnTo>
                    <a:pt x="543955" y="74860"/>
                  </a:lnTo>
                  <a:lnTo>
                    <a:pt x="543955" y="79771"/>
                  </a:lnTo>
                  <a:lnTo>
                    <a:pt x="498761" y="79771"/>
                  </a:lnTo>
                  <a:lnTo>
                    <a:pt x="494891" y="80912"/>
                  </a:lnTo>
                  <a:lnTo>
                    <a:pt x="488640" y="85377"/>
                  </a:lnTo>
                  <a:lnTo>
                    <a:pt x="487102" y="88552"/>
                  </a:lnTo>
                  <a:lnTo>
                    <a:pt x="487102" y="96688"/>
                  </a:lnTo>
                  <a:lnTo>
                    <a:pt x="488640" y="99814"/>
                  </a:lnTo>
                  <a:lnTo>
                    <a:pt x="491716" y="102096"/>
                  </a:lnTo>
                  <a:lnTo>
                    <a:pt x="494891" y="104278"/>
                  </a:lnTo>
                  <a:lnTo>
                    <a:pt x="498761" y="105370"/>
                  </a:lnTo>
                  <a:lnTo>
                    <a:pt x="543955" y="105370"/>
                  </a:lnTo>
                  <a:lnTo>
                    <a:pt x="543955" y="109537"/>
                  </a:lnTo>
                  <a:lnTo>
                    <a:pt x="521333" y="109537"/>
                  </a:lnTo>
                  <a:lnTo>
                    <a:pt x="516124" y="114355"/>
                  </a:lnTo>
                  <a:lnTo>
                    <a:pt x="509873" y="117797"/>
                  </a:lnTo>
                  <a:lnTo>
                    <a:pt x="502581" y="119862"/>
                  </a:lnTo>
                  <a:lnTo>
                    <a:pt x="494246" y="120550"/>
                  </a:lnTo>
                  <a:close/>
                </a:path>
                <a:path w="806450" h="120650">
                  <a:moveTo>
                    <a:pt x="543955" y="105370"/>
                  </a:moveTo>
                  <a:lnTo>
                    <a:pt x="511560" y="105370"/>
                  </a:lnTo>
                  <a:lnTo>
                    <a:pt x="517563" y="102840"/>
                  </a:lnTo>
                  <a:lnTo>
                    <a:pt x="521333" y="97780"/>
                  </a:lnTo>
                  <a:lnTo>
                    <a:pt x="521333" y="87213"/>
                  </a:lnTo>
                  <a:lnTo>
                    <a:pt x="517563" y="82252"/>
                  </a:lnTo>
                  <a:lnTo>
                    <a:pt x="511560" y="79771"/>
                  </a:lnTo>
                  <a:lnTo>
                    <a:pt x="543955" y="79771"/>
                  </a:lnTo>
                  <a:lnTo>
                    <a:pt x="543955" y="105370"/>
                  </a:lnTo>
                  <a:close/>
                </a:path>
                <a:path w="806450" h="120650">
                  <a:moveTo>
                    <a:pt x="543955" y="118467"/>
                  </a:moveTo>
                  <a:lnTo>
                    <a:pt x="521333" y="118467"/>
                  </a:lnTo>
                  <a:lnTo>
                    <a:pt x="521333" y="109537"/>
                  </a:lnTo>
                  <a:lnTo>
                    <a:pt x="543955" y="109537"/>
                  </a:lnTo>
                  <a:lnTo>
                    <a:pt x="543955" y="118467"/>
                  </a:lnTo>
                  <a:close/>
                </a:path>
                <a:path w="806450" h="120650">
                  <a:moveTo>
                    <a:pt x="593565" y="32593"/>
                  </a:moveTo>
                  <a:lnTo>
                    <a:pt x="570795" y="32593"/>
                  </a:lnTo>
                  <a:lnTo>
                    <a:pt x="570795" y="9227"/>
                  </a:lnTo>
                  <a:lnTo>
                    <a:pt x="593565" y="9227"/>
                  </a:lnTo>
                  <a:lnTo>
                    <a:pt x="593565" y="32593"/>
                  </a:lnTo>
                  <a:close/>
                </a:path>
                <a:path w="806450" h="120650">
                  <a:moveTo>
                    <a:pt x="610978" y="52387"/>
                  </a:moveTo>
                  <a:lnTo>
                    <a:pt x="556656" y="52387"/>
                  </a:lnTo>
                  <a:lnTo>
                    <a:pt x="556656" y="32593"/>
                  </a:lnTo>
                  <a:lnTo>
                    <a:pt x="610978" y="32593"/>
                  </a:lnTo>
                  <a:lnTo>
                    <a:pt x="610978" y="52387"/>
                  </a:lnTo>
                  <a:close/>
                </a:path>
                <a:path w="806450" h="120650">
                  <a:moveTo>
                    <a:pt x="603835" y="120550"/>
                  </a:moveTo>
                  <a:lnTo>
                    <a:pt x="595203" y="120550"/>
                  </a:lnTo>
                  <a:lnTo>
                    <a:pt x="584524" y="119090"/>
                  </a:lnTo>
                  <a:lnTo>
                    <a:pt x="576897" y="114709"/>
                  </a:lnTo>
                  <a:lnTo>
                    <a:pt x="572320" y="107407"/>
                  </a:lnTo>
                  <a:lnTo>
                    <a:pt x="570906" y="97928"/>
                  </a:lnTo>
                  <a:lnTo>
                    <a:pt x="570795" y="52387"/>
                  </a:lnTo>
                  <a:lnTo>
                    <a:pt x="593565" y="52387"/>
                  </a:lnTo>
                  <a:lnTo>
                    <a:pt x="593565" y="93860"/>
                  </a:lnTo>
                  <a:lnTo>
                    <a:pt x="594210" y="96142"/>
                  </a:lnTo>
                  <a:lnTo>
                    <a:pt x="595623" y="98077"/>
                  </a:lnTo>
                  <a:lnTo>
                    <a:pt x="596889" y="99615"/>
                  </a:lnTo>
                  <a:lnTo>
                    <a:pt x="598824" y="100458"/>
                  </a:lnTo>
                  <a:lnTo>
                    <a:pt x="609861" y="100458"/>
                  </a:lnTo>
                  <a:lnTo>
                    <a:pt x="613955" y="115044"/>
                  </a:lnTo>
                  <a:lnTo>
                    <a:pt x="610085" y="118715"/>
                  </a:lnTo>
                  <a:lnTo>
                    <a:pt x="603835" y="120550"/>
                  </a:lnTo>
                  <a:close/>
                </a:path>
                <a:path w="806450" h="120650">
                  <a:moveTo>
                    <a:pt x="609861" y="100458"/>
                  </a:moveTo>
                  <a:lnTo>
                    <a:pt x="604876" y="100458"/>
                  </a:lnTo>
                  <a:lnTo>
                    <a:pt x="607506" y="99665"/>
                  </a:lnTo>
                  <a:lnTo>
                    <a:pt x="609192" y="98077"/>
                  </a:lnTo>
                  <a:lnTo>
                    <a:pt x="609861" y="100458"/>
                  </a:lnTo>
                  <a:close/>
                </a:path>
                <a:path w="806450" h="120650">
                  <a:moveTo>
                    <a:pt x="673472" y="120550"/>
                  </a:moveTo>
                  <a:lnTo>
                    <a:pt x="666725" y="120550"/>
                  </a:lnTo>
                  <a:lnTo>
                    <a:pt x="657070" y="119769"/>
                  </a:lnTo>
                  <a:lnTo>
                    <a:pt x="624086" y="93650"/>
                  </a:lnTo>
                  <a:lnTo>
                    <a:pt x="620886" y="75455"/>
                  </a:lnTo>
                  <a:lnTo>
                    <a:pt x="621677" y="66256"/>
                  </a:lnTo>
                  <a:lnTo>
                    <a:pt x="647899" y="33746"/>
                  </a:lnTo>
                  <a:lnTo>
                    <a:pt x="665386" y="30509"/>
                  </a:lnTo>
                  <a:lnTo>
                    <a:pt x="674408" y="31328"/>
                  </a:lnTo>
                  <a:lnTo>
                    <a:pt x="682575" y="33783"/>
                  </a:lnTo>
                  <a:lnTo>
                    <a:pt x="689887" y="37876"/>
                  </a:lnTo>
                  <a:lnTo>
                    <a:pt x="696342" y="43606"/>
                  </a:lnTo>
                  <a:lnTo>
                    <a:pt x="700045" y="48517"/>
                  </a:lnTo>
                  <a:lnTo>
                    <a:pt x="659433" y="48517"/>
                  </a:lnTo>
                  <a:lnTo>
                    <a:pt x="654571" y="50303"/>
                  </a:lnTo>
                  <a:lnTo>
                    <a:pt x="647030" y="57447"/>
                  </a:lnTo>
                  <a:lnTo>
                    <a:pt x="644848" y="61962"/>
                  </a:lnTo>
                  <a:lnTo>
                    <a:pt x="644252" y="67419"/>
                  </a:lnTo>
                  <a:lnTo>
                    <a:pt x="707570" y="67419"/>
                  </a:lnTo>
                  <a:lnTo>
                    <a:pt x="707644" y="67716"/>
                  </a:lnTo>
                  <a:lnTo>
                    <a:pt x="708397" y="77837"/>
                  </a:lnTo>
                  <a:lnTo>
                    <a:pt x="708397" y="82748"/>
                  </a:lnTo>
                  <a:lnTo>
                    <a:pt x="644550" y="82748"/>
                  </a:lnTo>
                  <a:lnTo>
                    <a:pt x="645244" y="88205"/>
                  </a:lnTo>
                  <a:lnTo>
                    <a:pt x="647675" y="92918"/>
                  </a:lnTo>
                  <a:lnTo>
                    <a:pt x="651842" y="96887"/>
                  </a:lnTo>
                  <a:lnTo>
                    <a:pt x="656109" y="100756"/>
                  </a:lnTo>
                  <a:lnTo>
                    <a:pt x="661913" y="102691"/>
                  </a:lnTo>
                  <a:lnTo>
                    <a:pt x="698076" y="102691"/>
                  </a:lnTo>
                  <a:lnTo>
                    <a:pt x="702146" y="108644"/>
                  </a:lnTo>
                  <a:lnTo>
                    <a:pt x="697880" y="112613"/>
                  </a:lnTo>
                  <a:lnTo>
                    <a:pt x="692572" y="115589"/>
                  </a:lnTo>
                  <a:lnTo>
                    <a:pt x="679971" y="119558"/>
                  </a:lnTo>
                  <a:lnTo>
                    <a:pt x="673472" y="120550"/>
                  </a:lnTo>
                  <a:close/>
                </a:path>
                <a:path w="806450" h="120650">
                  <a:moveTo>
                    <a:pt x="707570" y="67419"/>
                  </a:moveTo>
                  <a:lnTo>
                    <a:pt x="686519" y="67419"/>
                  </a:lnTo>
                  <a:lnTo>
                    <a:pt x="686123" y="61763"/>
                  </a:lnTo>
                  <a:lnTo>
                    <a:pt x="683940" y="57199"/>
                  </a:lnTo>
                  <a:lnTo>
                    <a:pt x="679971" y="53726"/>
                  </a:lnTo>
                  <a:lnTo>
                    <a:pt x="676101" y="50254"/>
                  </a:lnTo>
                  <a:lnTo>
                    <a:pt x="671240" y="48517"/>
                  </a:lnTo>
                  <a:lnTo>
                    <a:pt x="700045" y="48517"/>
                  </a:lnTo>
                  <a:lnTo>
                    <a:pt x="701616" y="50601"/>
                  </a:lnTo>
                  <a:lnTo>
                    <a:pt x="705383" y="58638"/>
                  </a:lnTo>
                  <a:lnTo>
                    <a:pt x="707570" y="67419"/>
                  </a:lnTo>
                  <a:close/>
                </a:path>
                <a:path w="806450" h="120650">
                  <a:moveTo>
                    <a:pt x="698076" y="102691"/>
                  </a:moveTo>
                  <a:lnTo>
                    <a:pt x="672827" y="102691"/>
                  </a:lnTo>
                  <a:lnTo>
                    <a:pt x="676796" y="101947"/>
                  </a:lnTo>
                  <a:lnTo>
                    <a:pt x="685527" y="98970"/>
                  </a:lnTo>
                  <a:lnTo>
                    <a:pt x="689198" y="96837"/>
                  </a:lnTo>
                  <a:lnTo>
                    <a:pt x="692175" y="94059"/>
                  </a:lnTo>
                  <a:lnTo>
                    <a:pt x="698076" y="102691"/>
                  </a:lnTo>
                  <a:close/>
                </a:path>
                <a:path w="806450" h="120650">
                  <a:moveTo>
                    <a:pt x="806368" y="43606"/>
                  </a:moveTo>
                  <a:lnTo>
                    <a:pt x="783746" y="43606"/>
                  </a:lnTo>
                  <a:lnTo>
                    <a:pt x="783746" y="0"/>
                  </a:lnTo>
                  <a:lnTo>
                    <a:pt x="806368" y="0"/>
                  </a:lnTo>
                  <a:lnTo>
                    <a:pt x="806368" y="43606"/>
                  </a:lnTo>
                  <a:close/>
                </a:path>
                <a:path w="806450" h="120650">
                  <a:moveTo>
                    <a:pt x="757255" y="120550"/>
                  </a:moveTo>
                  <a:lnTo>
                    <a:pt x="721759" y="94059"/>
                  </a:lnTo>
                  <a:lnTo>
                    <a:pt x="719155" y="75604"/>
                  </a:lnTo>
                  <a:lnTo>
                    <a:pt x="719806" y="65977"/>
                  </a:lnTo>
                  <a:lnTo>
                    <a:pt x="741777" y="33635"/>
                  </a:lnTo>
                  <a:lnTo>
                    <a:pt x="757255" y="30509"/>
                  </a:lnTo>
                  <a:lnTo>
                    <a:pt x="764938" y="31328"/>
                  </a:lnTo>
                  <a:lnTo>
                    <a:pt x="771914" y="33783"/>
                  </a:lnTo>
                  <a:lnTo>
                    <a:pt x="778184" y="37876"/>
                  </a:lnTo>
                  <a:lnTo>
                    <a:pt x="783746" y="43606"/>
                  </a:lnTo>
                  <a:lnTo>
                    <a:pt x="806368" y="43606"/>
                  </a:lnTo>
                  <a:lnTo>
                    <a:pt x="806368" y="50601"/>
                  </a:lnTo>
                  <a:lnTo>
                    <a:pt x="757751" y="50601"/>
                  </a:lnTo>
                  <a:lnTo>
                    <a:pt x="752542" y="52933"/>
                  </a:lnTo>
                  <a:lnTo>
                    <a:pt x="744505" y="62160"/>
                  </a:lnTo>
                  <a:lnTo>
                    <a:pt x="742521" y="68163"/>
                  </a:lnTo>
                  <a:lnTo>
                    <a:pt x="742521" y="82847"/>
                  </a:lnTo>
                  <a:lnTo>
                    <a:pt x="744456" y="88800"/>
                  </a:lnTo>
                  <a:lnTo>
                    <a:pt x="752195" y="98127"/>
                  </a:lnTo>
                  <a:lnTo>
                    <a:pt x="757453" y="100458"/>
                  </a:lnTo>
                  <a:lnTo>
                    <a:pt x="806368" y="100458"/>
                  </a:lnTo>
                  <a:lnTo>
                    <a:pt x="806368" y="107453"/>
                  </a:lnTo>
                  <a:lnTo>
                    <a:pt x="783746" y="107453"/>
                  </a:lnTo>
                  <a:lnTo>
                    <a:pt x="778072" y="113183"/>
                  </a:lnTo>
                  <a:lnTo>
                    <a:pt x="771765" y="117276"/>
                  </a:lnTo>
                  <a:lnTo>
                    <a:pt x="764826" y="119732"/>
                  </a:lnTo>
                  <a:lnTo>
                    <a:pt x="757255" y="120550"/>
                  </a:lnTo>
                  <a:close/>
                </a:path>
                <a:path w="806450" h="120650">
                  <a:moveTo>
                    <a:pt x="806368" y="100458"/>
                  </a:moveTo>
                  <a:lnTo>
                    <a:pt x="767871" y="100458"/>
                  </a:lnTo>
                  <a:lnTo>
                    <a:pt x="771592" y="99566"/>
                  </a:lnTo>
                  <a:lnTo>
                    <a:pt x="775263" y="97780"/>
                  </a:lnTo>
                  <a:lnTo>
                    <a:pt x="779033" y="95894"/>
                  </a:lnTo>
                  <a:lnTo>
                    <a:pt x="781861" y="93563"/>
                  </a:lnTo>
                  <a:lnTo>
                    <a:pt x="783746" y="90785"/>
                  </a:lnTo>
                  <a:lnTo>
                    <a:pt x="783746" y="60424"/>
                  </a:lnTo>
                  <a:lnTo>
                    <a:pt x="781861" y="57546"/>
                  </a:lnTo>
                  <a:lnTo>
                    <a:pt x="779033" y="55215"/>
                  </a:lnTo>
                  <a:lnTo>
                    <a:pt x="775263" y="53429"/>
                  </a:lnTo>
                  <a:lnTo>
                    <a:pt x="771592" y="51544"/>
                  </a:lnTo>
                  <a:lnTo>
                    <a:pt x="767871" y="50601"/>
                  </a:lnTo>
                  <a:lnTo>
                    <a:pt x="806368" y="50601"/>
                  </a:lnTo>
                  <a:lnTo>
                    <a:pt x="806368" y="100458"/>
                  </a:lnTo>
                  <a:close/>
                </a:path>
                <a:path w="806450" h="120650">
                  <a:moveTo>
                    <a:pt x="806368" y="118467"/>
                  </a:moveTo>
                  <a:lnTo>
                    <a:pt x="783746" y="118467"/>
                  </a:lnTo>
                  <a:lnTo>
                    <a:pt x="783746" y="107453"/>
                  </a:lnTo>
                  <a:lnTo>
                    <a:pt x="806368" y="107453"/>
                  </a:lnTo>
                  <a:lnTo>
                    <a:pt x="806368" y="1184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4BA5602-98BC-9EFE-35F8-4E4FF4622289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775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6E6A4-854F-695F-AE00-07427ACFE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946094B5-5225-9798-7541-8644AB84017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401" y="2159001"/>
            <a:ext cx="2539999" cy="2539999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61BBA6FA-8561-5140-5AB0-DC91C29B8E2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801" y="2159001"/>
            <a:ext cx="2539999" cy="2539999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id="{81BA738A-3A31-01AA-C2D1-B8D0D448CD3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8734" y="3002996"/>
            <a:ext cx="1814481" cy="208955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8139E0D4-F153-5341-E7D3-BACF6228BC1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4608" y="3333527"/>
            <a:ext cx="1416105" cy="160733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D4713D47-34DE-4E44-406D-2889C045CEF3}"/>
              </a:ext>
            </a:extLst>
          </p:cNvPr>
          <p:cNvSpPr/>
          <p:nvPr/>
        </p:nvSpPr>
        <p:spPr>
          <a:xfrm>
            <a:off x="1135081" y="3663727"/>
            <a:ext cx="1075267" cy="160867"/>
          </a:xfrm>
          <a:custGeom>
            <a:avLst/>
            <a:gdLst/>
            <a:ahLst/>
            <a:cxnLst/>
            <a:rect l="l" t="t" r="r" b="b"/>
            <a:pathLst>
              <a:path w="806450" h="120650">
                <a:moveTo>
                  <a:pt x="13245" y="59084"/>
                </a:moveTo>
                <a:lnTo>
                  <a:pt x="4613" y="44053"/>
                </a:lnTo>
                <a:lnTo>
                  <a:pt x="12817" y="38127"/>
                </a:lnTo>
                <a:lnTo>
                  <a:pt x="21803" y="33895"/>
                </a:lnTo>
                <a:lnTo>
                  <a:pt x="31570" y="31356"/>
                </a:lnTo>
                <a:lnTo>
                  <a:pt x="42118" y="30509"/>
                </a:lnTo>
                <a:lnTo>
                  <a:pt x="50666" y="31039"/>
                </a:lnTo>
                <a:lnTo>
                  <a:pt x="77102" y="48964"/>
                </a:lnTo>
                <a:lnTo>
                  <a:pt x="38248" y="48964"/>
                </a:lnTo>
                <a:lnTo>
                  <a:pt x="31328" y="49596"/>
                </a:lnTo>
                <a:lnTo>
                  <a:pt x="24854" y="51494"/>
                </a:lnTo>
                <a:lnTo>
                  <a:pt x="18826" y="54657"/>
                </a:lnTo>
                <a:lnTo>
                  <a:pt x="13245" y="59084"/>
                </a:lnTo>
                <a:close/>
              </a:path>
              <a:path w="806450" h="120650">
                <a:moveTo>
                  <a:pt x="79623" y="74860"/>
                </a:moveTo>
                <a:lnTo>
                  <a:pt x="57001" y="74860"/>
                </a:lnTo>
                <a:lnTo>
                  <a:pt x="57001" y="59035"/>
                </a:lnTo>
                <a:lnTo>
                  <a:pt x="55264" y="55562"/>
                </a:lnTo>
                <a:lnTo>
                  <a:pt x="51792" y="52982"/>
                </a:lnTo>
                <a:lnTo>
                  <a:pt x="48418" y="50303"/>
                </a:lnTo>
                <a:lnTo>
                  <a:pt x="43904" y="48964"/>
                </a:lnTo>
                <a:lnTo>
                  <a:pt x="77102" y="48964"/>
                </a:lnTo>
                <a:lnTo>
                  <a:pt x="77204" y="49150"/>
                </a:lnTo>
                <a:lnTo>
                  <a:pt x="79018" y="55596"/>
                </a:lnTo>
                <a:lnTo>
                  <a:pt x="79623" y="62954"/>
                </a:lnTo>
                <a:lnTo>
                  <a:pt x="79623" y="74860"/>
                </a:lnTo>
                <a:close/>
              </a:path>
              <a:path w="806450" h="120650">
                <a:moveTo>
                  <a:pt x="29914" y="120550"/>
                </a:moveTo>
                <a:lnTo>
                  <a:pt x="21580" y="120550"/>
                </a:lnTo>
                <a:lnTo>
                  <a:pt x="14485" y="117921"/>
                </a:lnTo>
                <a:lnTo>
                  <a:pt x="8632" y="112662"/>
                </a:lnTo>
                <a:lnTo>
                  <a:pt x="2877" y="107404"/>
                </a:lnTo>
                <a:lnTo>
                  <a:pt x="0" y="100558"/>
                </a:lnTo>
                <a:lnTo>
                  <a:pt x="0" y="83790"/>
                </a:lnTo>
                <a:lnTo>
                  <a:pt x="2728" y="77092"/>
                </a:lnTo>
                <a:lnTo>
                  <a:pt x="8185" y="72032"/>
                </a:lnTo>
                <a:lnTo>
                  <a:pt x="13741" y="66972"/>
                </a:lnTo>
                <a:lnTo>
                  <a:pt x="20984" y="64442"/>
                </a:lnTo>
                <a:lnTo>
                  <a:pt x="29914" y="64442"/>
                </a:lnTo>
                <a:lnTo>
                  <a:pt x="38527" y="65093"/>
                </a:lnTo>
                <a:lnTo>
                  <a:pt x="45913" y="67047"/>
                </a:lnTo>
                <a:lnTo>
                  <a:pt x="52071" y="70302"/>
                </a:lnTo>
                <a:lnTo>
                  <a:pt x="57001" y="74860"/>
                </a:lnTo>
                <a:lnTo>
                  <a:pt x="79623" y="74860"/>
                </a:lnTo>
                <a:lnTo>
                  <a:pt x="79623" y="79771"/>
                </a:lnTo>
                <a:lnTo>
                  <a:pt x="34428" y="79771"/>
                </a:lnTo>
                <a:lnTo>
                  <a:pt x="30559" y="80912"/>
                </a:lnTo>
                <a:lnTo>
                  <a:pt x="24308" y="85377"/>
                </a:lnTo>
                <a:lnTo>
                  <a:pt x="22770" y="88552"/>
                </a:lnTo>
                <a:lnTo>
                  <a:pt x="22770" y="96688"/>
                </a:lnTo>
                <a:lnTo>
                  <a:pt x="24308" y="99814"/>
                </a:lnTo>
                <a:lnTo>
                  <a:pt x="27384" y="102096"/>
                </a:lnTo>
                <a:lnTo>
                  <a:pt x="30559" y="104278"/>
                </a:lnTo>
                <a:lnTo>
                  <a:pt x="34428" y="105370"/>
                </a:lnTo>
                <a:lnTo>
                  <a:pt x="79623" y="105370"/>
                </a:lnTo>
                <a:lnTo>
                  <a:pt x="79623" y="109537"/>
                </a:lnTo>
                <a:lnTo>
                  <a:pt x="57001" y="109537"/>
                </a:lnTo>
                <a:lnTo>
                  <a:pt x="51792" y="114355"/>
                </a:lnTo>
                <a:lnTo>
                  <a:pt x="45541" y="117797"/>
                </a:lnTo>
                <a:lnTo>
                  <a:pt x="38248" y="119862"/>
                </a:lnTo>
                <a:lnTo>
                  <a:pt x="29914" y="120550"/>
                </a:lnTo>
                <a:close/>
              </a:path>
              <a:path w="806450" h="120650">
                <a:moveTo>
                  <a:pt x="79623" y="105370"/>
                </a:moveTo>
                <a:lnTo>
                  <a:pt x="47228" y="105370"/>
                </a:lnTo>
                <a:lnTo>
                  <a:pt x="53230" y="102840"/>
                </a:lnTo>
                <a:lnTo>
                  <a:pt x="57001" y="97780"/>
                </a:lnTo>
                <a:lnTo>
                  <a:pt x="57001" y="87213"/>
                </a:lnTo>
                <a:lnTo>
                  <a:pt x="53230" y="82252"/>
                </a:lnTo>
                <a:lnTo>
                  <a:pt x="47228" y="79771"/>
                </a:lnTo>
                <a:lnTo>
                  <a:pt x="79623" y="79771"/>
                </a:lnTo>
                <a:lnTo>
                  <a:pt x="79623" y="105370"/>
                </a:lnTo>
                <a:close/>
              </a:path>
              <a:path w="806450" h="120650">
                <a:moveTo>
                  <a:pt x="79623" y="118467"/>
                </a:moveTo>
                <a:lnTo>
                  <a:pt x="57001" y="118467"/>
                </a:lnTo>
                <a:lnTo>
                  <a:pt x="57001" y="109537"/>
                </a:lnTo>
                <a:lnTo>
                  <a:pt x="79623" y="109537"/>
                </a:lnTo>
                <a:lnTo>
                  <a:pt x="79623" y="118467"/>
                </a:lnTo>
                <a:close/>
              </a:path>
              <a:path w="806450" h="120650">
                <a:moveTo>
                  <a:pt x="180606" y="43904"/>
                </a:moveTo>
                <a:lnTo>
                  <a:pt x="124620" y="43904"/>
                </a:lnTo>
                <a:lnTo>
                  <a:pt x="127298" y="40530"/>
                </a:lnTo>
                <a:lnTo>
                  <a:pt x="131168" y="37455"/>
                </a:lnTo>
                <a:lnTo>
                  <a:pt x="136228" y="34676"/>
                </a:lnTo>
                <a:lnTo>
                  <a:pt x="141387" y="31898"/>
                </a:lnTo>
                <a:lnTo>
                  <a:pt x="147539" y="30509"/>
                </a:lnTo>
                <a:lnTo>
                  <a:pt x="164109" y="30509"/>
                </a:lnTo>
                <a:lnTo>
                  <a:pt x="171103" y="32990"/>
                </a:lnTo>
                <a:lnTo>
                  <a:pt x="175668" y="37951"/>
                </a:lnTo>
                <a:lnTo>
                  <a:pt x="180232" y="42812"/>
                </a:lnTo>
                <a:lnTo>
                  <a:pt x="180606" y="43904"/>
                </a:lnTo>
                <a:close/>
              </a:path>
              <a:path w="806450" h="120650">
                <a:moveTo>
                  <a:pt x="124620" y="118467"/>
                </a:moveTo>
                <a:lnTo>
                  <a:pt x="101998" y="118467"/>
                </a:lnTo>
                <a:lnTo>
                  <a:pt x="101998" y="32593"/>
                </a:lnTo>
                <a:lnTo>
                  <a:pt x="124620" y="32593"/>
                </a:lnTo>
                <a:lnTo>
                  <a:pt x="124620" y="43904"/>
                </a:lnTo>
                <a:lnTo>
                  <a:pt x="180606" y="43904"/>
                </a:lnTo>
                <a:lnTo>
                  <a:pt x="182514" y="49460"/>
                </a:lnTo>
                <a:lnTo>
                  <a:pt x="182514" y="50601"/>
                </a:lnTo>
                <a:lnTo>
                  <a:pt x="135980" y="50601"/>
                </a:lnTo>
                <a:lnTo>
                  <a:pt x="129481" y="53974"/>
                </a:lnTo>
                <a:lnTo>
                  <a:pt x="124620" y="60721"/>
                </a:lnTo>
                <a:lnTo>
                  <a:pt x="124620" y="118467"/>
                </a:lnTo>
                <a:close/>
              </a:path>
              <a:path w="806450" h="120650">
                <a:moveTo>
                  <a:pt x="182514" y="118467"/>
                </a:moveTo>
                <a:lnTo>
                  <a:pt x="159892" y="118467"/>
                </a:lnTo>
                <a:lnTo>
                  <a:pt x="159892" y="55909"/>
                </a:lnTo>
                <a:lnTo>
                  <a:pt x="154633" y="50601"/>
                </a:lnTo>
                <a:lnTo>
                  <a:pt x="182514" y="50601"/>
                </a:lnTo>
                <a:lnTo>
                  <a:pt x="182514" y="118467"/>
                </a:lnTo>
                <a:close/>
              </a:path>
              <a:path w="806450" h="120650">
                <a:moveTo>
                  <a:pt x="283495" y="43904"/>
                </a:moveTo>
                <a:lnTo>
                  <a:pt x="227508" y="43904"/>
                </a:lnTo>
                <a:lnTo>
                  <a:pt x="230187" y="40530"/>
                </a:lnTo>
                <a:lnTo>
                  <a:pt x="234057" y="37455"/>
                </a:lnTo>
                <a:lnTo>
                  <a:pt x="239117" y="34676"/>
                </a:lnTo>
                <a:lnTo>
                  <a:pt x="244276" y="31898"/>
                </a:lnTo>
                <a:lnTo>
                  <a:pt x="250428" y="30509"/>
                </a:lnTo>
                <a:lnTo>
                  <a:pt x="266997" y="30509"/>
                </a:lnTo>
                <a:lnTo>
                  <a:pt x="273992" y="32990"/>
                </a:lnTo>
                <a:lnTo>
                  <a:pt x="278556" y="37951"/>
                </a:lnTo>
                <a:lnTo>
                  <a:pt x="283120" y="42812"/>
                </a:lnTo>
                <a:lnTo>
                  <a:pt x="283495" y="43904"/>
                </a:lnTo>
                <a:close/>
              </a:path>
              <a:path w="806450" h="120650">
                <a:moveTo>
                  <a:pt x="227508" y="118467"/>
                </a:moveTo>
                <a:lnTo>
                  <a:pt x="204886" y="118467"/>
                </a:lnTo>
                <a:lnTo>
                  <a:pt x="204886" y="32593"/>
                </a:lnTo>
                <a:lnTo>
                  <a:pt x="227508" y="32593"/>
                </a:lnTo>
                <a:lnTo>
                  <a:pt x="227508" y="43904"/>
                </a:lnTo>
                <a:lnTo>
                  <a:pt x="283495" y="43904"/>
                </a:lnTo>
                <a:lnTo>
                  <a:pt x="285402" y="49460"/>
                </a:lnTo>
                <a:lnTo>
                  <a:pt x="285402" y="50601"/>
                </a:lnTo>
                <a:lnTo>
                  <a:pt x="238869" y="50601"/>
                </a:lnTo>
                <a:lnTo>
                  <a:pt x="232370" y="53974"/>
                </a:lnTo>
                <a:lnTo>
                  <a:pt x="227508" y="60721"/>
                </a:lnTo>
                <a:lnTo>
                  <a:pt x="227508" y="118467"/>
                </a:lnTo>
                <a:close/>
              </a:path>
              <a:path w="806450" h="120650">
                <a:moveTo>
                  <a:pt x="285402" y="118467"/>
                </a:moveTo>
                <a:lnTo>
                  <a:pt x="262781" y="118467"/>
                </a:lnTo>
                <a:lnTo>
                  <a:pt x="262781" y="55909"/>
                </a:lnTo>
                <a:lnTo>
                  <a:pt x="257522" y="50601"/>
                </a:lnTo>
                <a:lnTo>
                  <a:pt x="285402" y="50601"/>
                </a:lnTo>
                <a:lnTo>
                  <a:pt x="285402" y="118467"/>
                </a:lnTo>
                <a:close/>
              </a:path>
              <a:path w="806450" h="120650">
                <a:moveTo>
                  <a:pt x="347661" y="120550"/>
                </a:moveTo>
                <a:lnTo>
                  <a:pt x="309384" y="100933"/>
                </a:lnTo>
                <a:lnTo>
                  <a:pt x="302269" y="75455"/>
                </a:lnTo>
                <a:lnTo>
                  <a:pt x="303059" y="66135"/>
                </a:lnTo>
                <a:lnTo>
                  <a:pt x="329504" y="33709"/>
                </a:lnTo>
                <a:lnTo>
                  <a:pt x="347661" y="30509"/>
                </a:lnTo>
                <a:lnTo>
                  <a:pt x="357121" y="31309"/>
                </a:lnTo>
                <a:lnTo>
                  <a:pt x="386138" y="50601"/>
                </a:lnTo>
                <a:lnTo>
                  <a:pt x="341311" y="50601"/>
                </a:lnTo>
                <a:lnTo>
                  <a:pt x="336053" y="52883"/>
                </a:lnTo>
                <a:lnTo>
                  <a:pt x="331620" y="57745"/>
                </a:lnTo>
                <a:lnTo>
                  <a:pt x="327817" y="62011"/>
                </a:lnTo>
                <a:lnTo>
                  <a:pt x="325783" y="68014"/>
                </a:lnTo>
                <a:lnTo>
                  <a:pt x="325783" y="82996"/>
                </a:lnTo>
                <a:lnTo>
                  <a:pt x="327817" y="89048"/>
                </a:lnTo>
                <a:lnTo>
                  <a:pt x="331885" y="93612"/>
                </a:lnTo>
                <a:lnTo>
                  <a:pt x="336053" y="98176"/>
                </a:lnTo>
                <a:lnTo>
                  <a:pt x="341311" y="100458"/>
                </a:lnTo>
                <a:lnTo>
                  <a:pt x="386204" y="100458"/>
                </a:lnTo>
                <a:lnTo>
                  <a:pt x="385854" y="101128"/>
                </a:lnTo>
                <a:lnTo>
                  <a:pt x="380255" y="107900"/>
                </a:lnTo>
                <a:lnTo>
                  <a:pt x="373418" y="113434"/>
                </a:lnTo>
                <a:lnTo>
                  <a:pt x="365707" y="117388"/>
                </a:lnTo>
                <a:lnTo>
                  <a:pt x="357121" y="119760"/>
                </a:lnTo>
                <a:lnTo>
                  <a:pt x="347661" y="120550"/>
                </a:lnTo>
                <a:close/>
              </a:path>
              <a:path w="806450" h="120650">
                <a:moveTo>
                  <a:pt x="386204" y="100458"/>
                </a:moveTo>
                <a:lnTo>
                  <a:pt x="354110" y="100458"/>
                </a:lnTo>
                <a:lnTo>
                  <a:pt x="359369" y="98127"/>
                </a:lnTo>
                <a:lnTo>
                  <a:pt x="363437" y="93464"/>
                </a:lnTo>
                <a:lnTo>
                  <a:pt x="367604" y="88800"/>
                </a:lnTo>
                <a:lnTo>
                  <a:pt x="369619" y="82996"/>
                </a:lnTo>
                <a:lnTo>
                  <a:pt x="369583" y="68014"/>
                </a:lnTo>
                <a:lnTo>
                  <a:pt x="367604" y="62408"/>
                </a:lnTo>
                <a:lnTo>
                  <a:pt x="363373" y="57670"/>
                </a:lnTo>
                <a:lnTo>
                  <a:pt x="359369" y="52982"/>
                </a:lnTo>
                <a:lnTo>
                  <a:pt x="354110" y="50601"/>
                </a:lnTo>
                <a:lnTo>
                  <a:pt x="386138" y="50601"/>
                </a:lnTo>
                <a:lnTo>
                  <a:pt x="389854" y="57670"/>
                </a:lnTo>
                <a:lnTo>
                  <a:pt x="392254" y="66135"/>
                </a:lnTo>
                <a:lnTo>
                  <a:pt x="393054" y="75455"/>
                </a:lnTo>
                <a:lnTo>
                  <a:pt x="392254" y="84906"/>
                </a:lnTo>
                <a:lnTo>
                  <a:pt x="389854" y="93464"/>
                </a:lnTo>
                <a:lnTo>
                  <a:pt x="386204" y="100458"/>
                </a:lnTo>
                <a:close/>
              </a:path>
              <a:path w="806450" h="120650">
                <a:moveTo>
                  <a:pt x="437011" y="32593"/>
                </a:moveTo>
                <a:lnTo>
                  <a:pt x="414240" y="32593"/>
                </a:lnTo>
                <a:lnTo>
                  <a:pt x="414240" y="9227"/>
                </a:lnTo>
                <a:lnTo>
                  <a:pt x="437011" y="9227"/>
                </a:lnTo>
                <a:lnTo>
                  <a:pt x="437011" y="32593"/>
                </a:lnTo>
                <a:close/>
              </a:path>
              <a:path w="806450" h="120650">
                <a:moveTo>
                  <a:pt x="454424" y="52387"/>
                </a:moveTo>
                <a:lnTo>
                  <a:pt x="400102" y="52387"/>
                </a:lnTo>
                <a:lnTo>
                  <a:pt x="400102" y="32593"/>
                </a:lnTo>
                <a:lnTo>
                  <a:pt x="454424" y="32593"/>
                </a:lnTo>
                <a:lnTo>
                  <a:pt x="454424" y="52387"/>
                </a:lnTo>
                <a:close/>
              </a:path>
              <a:path w="806450" h="120650">
                <a:moveTo>
                  <a:pt x="447280" y="120550"/>
                </a:moveTo>
                <a:lnTo>
                  <a:pt x="438648" y="120550"/>
                </a:lnTo>
                <a:lnTo>
                  <a:pt x="427970" y="119090"/>
                </a:lnTo>
                <a:lnTo>
                  <a:pt x="420342" y="114709"/>
                </a:lnTo>
                <a:lnTo>
                  <a:pt x="415766" y="107407"/>
                </a:lnTo>
                <a:lnTo>
                  <a:pt x="414351" y="97928"/>
                </a:lnTo>
                <a:lnTo>
                  <a:pt x="414240" y="52387"/>
                </a:lnTo>
                <a:lnTo>
                  <a:pt x="437011" y="52387"/>
                </a:lnTo>
                <a:lnTo>
                  <a:pt x="437011" y="93860"/>
                </a:lnTo>
                <a:lnTo>
                  <a:pt x="437656" y="96142"/>
                </a:lnTo>
                <a:lnTo>
                  <a:pt x="439068" y="98077"/>
                </a:lnTo>
                <a:lnTo>
                  <a:pt x="440335" y="99615"/>
                </a:lnTo>
                <a:lnTo>
                  <a:pt x="442270" y="100458"/>
                </a:lnTo>
                <a:lnTo>
                  <a:pt x="453306" y="100458"/>
                </a:lnTo>
                <a:lnTo>
                  <a:pt x="457401" y="115044"/>
                </a:lnTo>
                <a:lnTo>
                  <a:pt x="453531" y="118715"/>
                </a:lnTo>
                <a:lnTo>
                  <a:pt x="447280" y="120550"/>
                </a:lnTo>
                <a:close/>
              </a:path>
              <a:path w="806450" h="120650">
                <a:moveTo>
                  <a:pt x="453306" y="100458"/>
                </a:moveTo>
                <a:lnTo>
                  <a:pt x="448322" y="100458"/>
                </a:lnTo>
                <a:lnTo>
                  <a:pt x="450951" y="99665"/>
                </a:lnTo>
                <a:lnTo>
                  <a:pt x="452638" y="98077"/>
                </a:lnTo>
                <a:lnTo>
                  <a:pt x="453306" y="100458"/>
                </a:lnTo>
                <a:close/>
              </a:path>
              <a:path w="806450" h="120650">
                <a:moveTo>
                  <a:pt x="477577" y="59084"/>
                </a:moveTo>
                <a:lnTo>
                  <a:pt x="468945" y="44053"/>
                </a:lnTo>
                <a:lnTo>
                  <a:pt x="477150" y="38127"/>
                </a:lnTo>
                <a:lnTo>
                  <a:pt x="486135" y="33895"/>
                </a:lnTo>
                <a:lnTo>
                  <a:pt x="495902" y="31356"/>
                </a:lnTo>
                <a:lnTo>
                  <a:pt x="506450" y="30509"/>
                </a:lnTo>
                <a:lnTo>
                  <a:pt x="514998" y="31039"/>
                </a:lnTo>
                <a:lnTo>
                  <a:pt x="541435" y="48964"/>
                </a:lnTo>
                <a:lnTo>
                  <a:pt x="502581" y="48964"/>
                </a:lnTo>
                <a:lnTo>
                  <a:pt x="495660" y="49596"/>
                </a:lnTo>
                <a:lnTo>
                  <a:pt x="489186" y="51494"/>
                </a:lnTo>
                <a:lnTo>
                  <a:pt x="483159" y="54657"/>
                </a:lnTo>
                <a:lnTo>
                  <a:pt x="477577" y="59084"/>
                </a:lnTo>
                <a:close/>
              </a:path>
              <a:path w="806450" h="120650">
                <a:moveTo>
                  <a:pt x="543955" y="74860"/>
                </a:moveTo>
                <a:lnTo>
                  <a:pt x="521333" y="74860"/>
                </a:lnTo>
                <a:lnTo>
                  <a:pt x="521333" y="59035"/>
                </a:lnTo>
                <a:lnTo>
                  <a:pt x="519597" y="55562"/>
                </a:lnTo>
                <a:lnTo>
                  <a:pt x="516124" y="52982"/>
                </a:lnTo>
                <a:lnTo>
                  <a:pt x="512751" y="50303"/>
                </a:lnTo>
                <a:lnTo>
                  <a:pt x="508236" y="48964"/>
                </a:lnTo>
                <a:lnTo>
                  <a:pt x="541435" y="48964"/>
                </a:lnTo>
                <a:lnTo>
                  <a:pt x="541536" y="49150"/>
                </a:lnTo>
                <a:lnTo>
                  <a:pt x="543350" y="55596"/>
                </a:lnTo>
                <a:lnTo>
                  <a:pt x="543955" y="62954"/>
                </a:lnTo>
                <a:lnTo>
                  <a:pt x="543955" y="74860"/>
                </a:lnTo>
                <a:close/>
              </a:path>
              <a:path w="806450" h="120650">
                <a:moveTo>
                  <a:pt x="494246" y="120550"/>
                </a:moveTo>
                <a:lnTo>
                  <a:pt x="485912" y="120550"/>
                </a:lnTo>
                <a:lnTo>
                  <a:pt x="478818" y="117921"/>
                </a:lnTo>
                <a:lnTo>
                  <a:pt x="472964" y="112662"/>
                </a:lnTo>
                <a:lnTo>
                  <a:pt x="467209" y="107404"/>
                </a:lnTo>
                <a:lnTo>
                  <a:pt x="464332" y="100558"/>
                </a:lnTo>
                <a:lnTo>
                  <a:pt x="464332" y="83790"/>
                </a:lnTo>
                <a:lnTo>
                  <a:pt x="467060" y="77092"/>
                </a:lnTo>
                <a:lnTo>
                  <a:pt x="472517" y="72032"/>
                </a:lnTo>
                <a:lnTo>
                  <a:pt x="478074" y="66972"/>
                </a:lnTo>
                <a:lnTo>
                  <a:pt x="485317" y="64442"/>
                </a:lnTo>
                <a:lnTo>
                  <a:pt x="494246" y="64442"/>
                </a:lnTo>
                <a:lnTo>
                  <a:pt x="502860" y="65093"/>
                </a:lnTo>
                <a:lnTo>
                  <a:pt x="510245" y="67047"/>
                </a:lnTo>
                <a:lnTo>
                  <a:pt x="516403" y="70302"/>
                </a:lnTo>
                <a:lnTo>
                  <a:pt x="521333" y="74860"/>
                </a:lnTo>
                <a:lnTo>
                  <a:pt x="543955" y="74860"/>
                </a:lnTo>
                <a:lnTo>
                  <a:pt x="543955" y="79771"/>
                </a:lnTo>
                <a:lnTo>
                  <a:pt x="498761" y="79771"/>
                </a:lnTo>
                <a:lnTo>
                  <a:pt x="494891" y="80912"/>
                </a:lnTo>
                <a:lnTo>
                  <a:pt x="488640" y="85377"/>
                </a:lnTo>
                <a:lnTo>
                  <a:pt x="487102" y="88552"/>
                </a:lnTo>
                <a:lnTo>
                  <a:pt x="487102" y="96688"/>
                </a:lnTo>
                <a:lnTo>
                  <a:pt x="488640" y="99814"/>
                </a:lnTo>
                <a:lnTo>
                  <a:pt x="491716" y="102096"/>
                </a:lnTo>
                <a:lnTo>
                  <a:pt x="494891" y="104278"/>
                </a:lnTo>
                <a:lnTo>
                  <a:pt x="498761" y="105370"/>
                </a:lnTo>
                <a:lnTo>
                  <a:pt x="543955" y="105370"/>
                </a:lnTo>
                <a:lnTo>
                  <a:pt x="543955" y="109537"/>
                </a:lnTo>
                <a:lnTo>
                  <a:pt x="521333" y="109537"/>
                </a:lnTo>
                <a:lnTo>
                  <a:pt x="516124" y="114355"/>
                </a:lnTo>
                <a:lnTo>
                  <a:pt x="509873" y="117797"/>
                </a:lnTo>
                <a:lnTo>
                  <a:pt x="502581" y="119862"/>
                </a:lnTo>
                <a:lnTo>
                  <a:pt x="494246" y="120550"/>
                </a:lnTo>
                <a:close/>
              </a:path>
              <a:path w="806450" h="120650">
                <a:moveTo>
                  <a:pt x="543955" y="105370"/>
                </a:moveTo>
                <a:lnTo>
                  <a:pt x="511560" y="105370"/>
                </a:lnTo>
                <a:lnTo>
                  <a:pt x="517563" y="102840"/>
                </a:lnTo>
                <a:lnTo>
                  <a:pt x="521333" y="97780"/>
                </a:lnTo>
                <a:lnTo>
                  <a:pt x="521333" y="87213"/>
                </a:lnTo>
                <a:lnTo>
                  <a:pt x="517563" y="82252"/>
                </a:lnTo>
                <a:lnTo>
                  <a:pt x="511560" y="79771"/>
                </a:lnTo>
                <a:lnTo>
                  <a:pt x="543955" y="79771"/>
                </a:lnTo>
                <a:lnTo>
                  <a:pt x="543955" y="105370"/>
                </a:lnTo>
                <a:close/>
              </a:path>
              <a:path w="806450" h="120650">
                <a:moveTo>
                  <a:pt x="543955" y="118467"/>
                </a:moveTo>
                <a:lnTo>
                  <a:pt x="521333" y="118467"/>
                </a:lnTo>
                <a:lnTo>
                  <a:pt x="521333" y="109537"/>
                </a:lnTo>
                <a:lnTo>
                  <a:pt x="543955" y="109537"/>
                </a:lnTo>
                <a:lnTo>
                  <a:pt x="543955" y="118467"/>
                </a:lnTo>
                <a:close/>
              </a:path>
              <a:path w="806450" h="120650">
                <a:moveTo>
                  <a:pt x="593565" y="32593"/>
                </a:moveTo>
                <a:lnTo>
                  <a:pt x="570795" y="32593"/>
                </a:lnTo>
                <a:lnTo>
                  <a:pt x="570795" y="9227"/>
                </a:lnTo>
                <a:lnTo>
                  <a:pt x="593565" y="9227"/>
                </a:lnTo>
                <a:lnTo>
                  <a:pt x="593565" y="32593"/>
                </a:lnTo>
                <a:close/>
              </a:path>
              <a:path w="806450" h="120650">
                <a:moveTo>
                  <a:pt x="610978" y="52387"/>
                </a:moveTo>
                <a:lnTo>
                  <a:pt x="556656" y="52387"/>
                </a:lnTo>
                <a:lnTo>
                  <a:pt x="556656" y="32593"/>
                </a:lnTo>
                <a:lnTo>
                  <a:pt x="610978" y="32593"/>
                </a:lnTo>
                <a:lnTo>
                  <a:pt x="610978" y="52387"/>
                </a:lnTo>
                <a:close/>
              </a:path>
              <a:path w="806450" h="120650">
                <a:moveTo>
                  <a:pt x="603835" y="120550"/>
                </a:moveTo>
                <a:lnTo>
                  <a:pt x="595203" y="120550"/>
                </a:lnTo>
                <a:lnTo>
                  <a:pt x="584524" y="119090"/>
                </a:lnTo>
                <a:lnTo>
                  <a:pt x="576897" y="114709"/>
                </a:lnTo>
                <a:lnTo>
                  <a:pt x="572320" y="107407"/>
                </a:lnTo>
                <a:lnTo>
                  <a:pt x="570906" y="97928"/>
                </a:lnTo>
                <a:lnTo>
                  <a:pt x="570795" y="52387"/>
                </a:lnTo>
                <a:lnTo>
                  <a:pt x="593565" y="52387"/>
                </a:lnTo>
                <a:lnTo>
                  <a:pt x="593565" y="93860"/>
                </a:lnTo>
                <a:lnTo>
                  <a:pt x="594210" y="96142"/>
                </a:lnTo>
                <a:lnTo>
                  <a:pt x="595623" y="98077"/>
                </a:lnTo>
                <a:lnTo>
                  <a:pt x="596889" y="99615"/>
                </a:lnTo>
                <a:lnTo>
                  <a:pt x="598824" y="100458"/>
                </a:lnTo>
                <a:lnTo>
                  <a:pt x="609861" y="100458"/>
                </a:lnTo>
                <a:lnTo>
                  <a:pt x="613955" y="115044"/>
                </a:lnTo>
                <a:lnTo>
                  <a:pt x="610085" y="118715"/>
                </a:lnTo>
                <a:lnTo>
                  <a:pt x="603835" y="120550"/>
                </a:lnTo>
                <a:close/>
              </a:path>
              <a:path w="806450" h="120650">
                <a:moveTo>
                  <a:pt x="609861" y="100458"/>
                </a:moveTo>
                <a:lnTo>
                  <a:pt x="604876" y="100458"/>
                </a:lnTo>
                <a:lnTo>
                  <a:pt x="607506" y="99665"/>
                </a:lnTo>
                <a:lnTo>
                  <a:pt x="609192" y="98077"/>
                </a:lnTo>
                <a:lnTo>
                  <a:pt x="609861" y="100458"/>
                </a:lnTo>
                <a:close/>
              </a:path>
              <a:path w="806450" h="120650">
                <a:moveTo>
                  <a:pt x="673472" y="120550"/>
                </a:moveTo>
                <a:lnTo>
                  <a:pt x="666725" y="120550"/>
                </a:lnTo>
                <a:lnTo>
                  <a:pt x="657070" y="119769"/>
                </a:lnTo>
                <a:lnTo>
                  <a:pt x="624086" y="93650"/>
                </a:lnTo>
                <a:lnTo>
                  <a:pt x="620886" y="75455"/>
                </a:lnTo>
                <a:lnTo>
                  <a:pt x="621677" y="66256"/>
                </a:lnTo>
                <a:lnTo>
                  <a:pt x="647899" y="33746"/>
                </a:lnTo>
                <a:lnTo>
                  <a:pt x="665386" y="30509"/>
                </a:lnTo>
                <a:lnTo>
                  <a:pt x="674408" y="31328"/>
                </a:lnTo>
                <a:lnTo>
                  <a:pt x="682575" y="33783"/>
                </a:lnTo>
                <a:lnTo>
                  <a:pt x="689887" y="37876"/>
                </a:lnTo>
                <a:lnTo>
                  <a:pt x="696342" y="43606"/>
                </a:lnTo>
                <a:lnTo>
                  <a:pt x="700045" y="48517"/>
                </a:lnTo>
                <a:lnTo>
                  <a:pt x="659433" y="48517"/>
                </a:lnTo>
                <a:lnTo>
                  <a:pt x="654571" y="50303"/>
                </a:lnTo>
                <a:lnTo>
                  <a:pt x="647030" y="57447"/>
                </a:lnTo>
                <a:lnTo>
                  <a:pt x="644848" y="61962"/>
                </a:lnTo>
                <a:lnTo>
                  <a:pt x="644252" y="67419"/>
                </a:lnTo>
                <a:lnTo>
                  <a:pt x="707570" y="67419"/>
                </a:lnTo>
                <a:lnTo>
                  <a:pt x="707644" y="67716"/>
                </a:lnTo>
                <a:lnTo>
                  <a:pt x="708397" y="77837"/>
                </a:lnTo>
                <a:lnTo>
                  <a:pt x="708397" y="82748"/>
                </a:lnTo>
                <a:lnTo>
                  <a:pt x="644550" y="82748"/>
                </a:lnTo>
                <a:lnTo>
                  <a:pt x="645244" y="88205"/>
                </a:lnTo>
                <a:lnTo>
                  <a:pt x="647675" y="92918"/>
                </a:lnTo>
                <a:lnTo>
                  <a:pt x="651842" y="96887"/>
                </a:lnTo>
                <a:lnTo>
                  <a:pt x="656109" y="100756"/>
                </a:lnTo>
                <a:lnTo>
                  <a:pt x="661913" y="102691"/>
                </a:lnTo>
                <a:lnTo>
                  <a:pt x="698076" y="102691"/>
                </a:lnTo>
                <a:lnTo>
                  <a:pt x="702146" y="108644"/>
                </a:lnTo>
                <a:lnTo>
                  <a:pt x="697880" y="112613"/>
                </a:lnTo>
                <a:lnTo>
                  <a:pt x="692572" y="115589"/>
                </a:lnTo>
                <a:lnTo>
                  <a:pt x="679971" y="119558"/>
                </a:lnTo>
                <a:lnTo>
                  <a:pt x="673472" y="120550"/>
                </a:lnTo>
                <a:close/>
              </a:path>
              <a:path w="806450" h="120650">
                <a:moveTo>
                  <a:pt x="707570" y="67419"/>
                </a:moveTo>
                <a:lnTo>
                  <a:pt x="686519" y="67419"/>
                </a:lnTo>
                <a:lnTo>
                  <a:pt x="686123" y="61763"/>
                </a:lnTo>
                <a:lnTo>
                  <a:pt x="683940" y="57199"/>
                </a:lnTo>
                <a:lnTo>
                  <a:pt x="679971" y="53726"/>
                </a:lnTo>
                <a:lnTo>
                  <a:pt x="676101" y="50254"/>
                </a:lnTo>
                <a:lnTo>
                  <a:pt x="671240" y="48517"/>
                </a:lnTo>
                <a:lnTo>
                  <a:pt x="700045" y="48517"/>
                </a:lnTo>
                <a:lnTo>
                  <a:pt x="701616" y="50601"/>
                </a:lnTo>
                <a:lnTo>
                  <a:pt x="705383" y="58638"/>
                </a:lnTo>
                <a:lnTo>
                  <a:pt x="707570" y="67419"/>
                </a:lnTo>
                <a:close/>
              </a:path>
              <a:path w="806450" h="120650">
                <a:moveTo>
                  <a:pt x="698076" y="102691"/>
                </a:moveTo>
                <a:lnTo>
                  <a:pt x="672827" y="102691"/>
                </a:lnTo>
                <a:lnTo>
                  <a:pt x="676796" y="101947"/>
                </a:lnTo>
                <a:lnTo>
                  <a:pt x="685527" y="98970"/>
                </a:lnTo>
                <a:lnTo>
                  <a:pt x="689198" y="96837"/>
                </a:lnTo>
                <a:lnTo>
                  <a:pt x="692175" y="94059"/>
                </a:lnTo>
                <a:lnTo>
                  <a:pt x="698076" y="102691"/>
                </a:lnTo>
                <a:close/>
              </a:path>
              <a:path w="806450" h="120650">
                <a:moveTo>
                  <a:pt x="806368" y="43606"/>
                </a:moveTo>
                <a:lnTo>
                  <a:pt x="783746" y="43606"/>
                </a:lnTo>
                <a:lnTo>
                  <a:pt x="783746" y="0"/>
                </a:lnTo>
                <a:lnTo>
                  <a:pt x="806368" y="0"/>
                </a:lnTo>
                <a:lnTo>
                  <a:pt x="806368" y="43606"/>
                </a:lnTo>
                <a:close/>
              </a:path>
              <a:path w="806450" h="120650">
                <a:moveTo>
                  <a:pt x="757255" y="120550"/>
                </a:moveTo>
                <a:lnTo>
                  <a:pt x="721759" y="94059"/>
                </a:lnTo>
                <a:lnTo>
                  <a:pt x="719155" y="75604"/>
                </a:lnTo>
                <a:lnTo>
                  <a:pt x="719806" y="65977"/>
                </a:lnTo>
                <a:lnTo>
                  <a:pt x="741777" y="33635"/>
                </a:lnTo>
                <a:lnTo>
                  <a:pt x="757255" y="30509"/>
                </a:lnTo>
                <a:lnTo>
                  <a:pt x="764938" y="31328"/>
                </a:lnTo>
                <a:lnTo>
                  <a:pt x="771914" y="33783"/>
                </a:lnTo>
                <a:lnTo>
                  <a:pt x="778184" y="37876"/>
                </a:lnTo>
                <a:lnTo>
                  <a:pt x="783746" y="43606"/>
                </a:lnTo>
                <a:lnTo>
                  <a:pt x="806368" y="43606"/>
                </a:lnTo>
                <a:lnTo>
                  <a:pt x="806368" y="50601"/>
                </a:lnTo>
                <a:lnTo>
                  <a:pt x="757751" y="50601"/>
                </a:lnTo>
                <a:lnTo>
                  <a:pt x="752542" y="52933"/>
                </a:lnTo>
                <a:lnTo>
                  <a:pt x="744505" y="62160"/>
                </a:lnTo>
                <a:lnTo>
                  <a:pt x="742521" y="68163"/>
                </a:lnTo>
                <a:lnTo>
                  <a:pt x="742521" y="82847"/>
                </a:lnTo>
                <a:lnTo>
                  <a:pt x="744456" y="88800"/>
                </a:lnTo>
                <a:lnTo>
                  <a:pt x="752195" y="98127"/>
                </a:lnTo>
                <a:lnTo>
                  <a:pt x="757453" y="100458"/>
                </a:lnTo>
                <a:lnTo>
                  <a:pt x="806368" y="100458"/>
                </a:lnTo>
                <a:lnTo>
                  <a:pt x="806368" y="107453"/>
                </a:lnTo>
                <a:lnTo>
                  <a:pt x="783746" y="107453"/>
                </a:lnTo>
                <a:lnTo>
                  <a:pt x="778072" y="113183"/>
                </a:lnTo>
                <a:lnTo>
                  <a:pt x="771765" y="117276"/>
                </a:lnTo>
                <a:lnTo>
                  <a:pt x="764826" y="119732"/>
                </a:lnTo>
                <a:lnTo>
                  <a:pt x="757255" y="120550"/>
                </a:lnTo>
                <a:close/>
              </a:path>
              <a:path w="806450" h="120650">
                <a:moveTo>
                  <a:pt x="806368" y="100458"/>
                </a:moveTo>
                <a:lnTo>
                  <a:pt x="767871" y="100458"/>
                </a:lnTo>
                <a:lnTo>
                  <a:pt x="771592" y="99566"/>
                </a:lnTo>
                <a:lnTo>
                  <a:pt x="775263" y="97780"/>
                </a:lnTo>
                <a:lnTo>
                  <a:pt x="779033" y="95894"/>
                </a:lnTo>
                <a:lnTo>
                  <a:pt x="781861" y="93563"/>
                </a:lnTo>
                <a:lnTo>
                  <a:pt x="783746" y="90785"/>
                </a:lnTo>
                <a:lnTo>
                  <a:pt x="783746" y="60424"/>
                </a:lnTo>
                <a:lnTo>
                  <a:pt x="781861" y="57546"/>
                </a:lnTo>
                <a:lnTo>
                  <a:pt x="779033" y="55215"/>
                </a:lnTo>
                <a:lnTo>
                  <a:pt x="775263" y="53429"/>
                </a:lnTo>
                <a:lnTo>
                  <a:pt x="771592" y="51544"/>
                </a:lnTo>
                <a:lnTo>
                  <a:pt x="767871" y="50601"/>
                </a:lnTo>
                <a:lnTo>
                  <a:pt x="806368" y="50601"/>
                </a:lnTo>
                <a:lnTo>
                  <a:pt x="806368" y="100458"/>
                </a:lnTo>
                <a:close/>
              </a:path>
              <a:path w="806450" h="120650">
                <a:moveTo>
                  <a:pt x="806368" y="118467"/>
                </a:moveTo>
                <a:lnTo>
                  <a:pt x="783746" y="118467"/>
                </a:lnTo>
                <a:lnTo>
                  <a:pt x="783746" y="107453"/>
                </a:lnTo>
                <a:lnTo>
                  <a:pt x="806368" y="107453"/>
                </a:lnTo>
                <a:lnTo>
                  <a:pt x="806368" y="118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object 7">
            <a:extLst>
              <a:ext uri="{FF2B5EF4-FFF2-40B4-BE49-F238E27FC236}">
                <a16:creationId xmlns:a16="http://schemas.microsoft.com/office/drawing/2014/main" id="{FF0347AE-ADD9-4561-734B-11D04BD87B6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76627" y="3333197"/>
            <a:ext cx="1693003" cy="165297"/>
          </a:xfrm>
          <a:prstGeom prst="rect">
            <a:avLst/>
          </a:prstGeom>
        </p:spPr>
      </p:pic>
      <p:grpSp>
        <p:nvGrpSpPr>
          <p:cNvPr id="8" name="object 8">
            <a:extLst>
              <a:ext uri="{FF2B5EF4-FFF2-40B4-BE49-F238E27FC236}">
                <a16:creationId xmlns:a16="http://schemas.microsoft.com/office/drawing/2014/main" id="{7C41FF19-48AC-FAD2-327C-F99289157D0D}"/>
              </a:ext>
            </a:extLst>
          </p:cNvPr>
          <p:cNvGrpSpPr/>
          <p:nvPr/>
        </p:nvGrpSpPr>
        <p:grpSpPr>
          <a:xfrm>
            <a:off x="1858241" y="4001648"/>
            <a:ext cx="1436793" cy="364067"/>
            <a:chOff x="1393680" y="3001236"/>
            <a:chExt cx="1077595" cy="273050"/>
          </a:xfrm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393709E5-C8A1-0C7E-8130-05C65816A0F7}"/>
                </a:ext>
              </a:extLst>
            </p:cNvPr>
            <p:cNvSpPr/>
            <p:nvPr/>
          </p:nvSpPr>
          <p:spPr>
            <a:xfrm>
              <a:off x="1510490" y="3133312"/>
              <a:ext cx="814069" cy="121920"/>
            </a:xfrm>
            <a:custGeom>
              <a:avLst/>
              <a:gdLst/>
              <a:ahLst/>
              <a:cxnLst/>
              <a:rect l="l" t="t" r="r" b="b"/>
              <a:pathLst>
                <a:path w="814069" h="121920">
                  <a:moveTo>
                    <a:pt x="0" y="0"/>
                  </a:moveTo>
                  <a:lnTo>
                    <a:pt x="37823" y="23393"/>
                  </a:lnTo>
                  <a:lnTo>
                    <a:pt x="117248" y="60318"/>
                  </a:lnTo>
                  <a:lnTo>
                    <a:pt x="167692" y="78158"/>
                  </a:lnTo>
                  <a:lnTo>
                    <a:pt x="220542" y="93304"/>
                  </a:lnTo>
                  <a:lnTo>
                    <a:pt x="274782" y="105492"/>
                  </a:lnTo>
                  <a:lnTo>
                    <a:pt x="329393" y="114464"/>
                  </a:lnTo>
                  <a:lnTo>
                    <a:pt x="383358" y="119958"/>
                  </a:lnTo>
                  <a:lnTo>
                    <a:pt x="435798" y="121814"/>
                  </a:lnTo>
                  <a:lnTo>
                    <a:pt x="486388" y="120269"/>
                  </a:lnTo>
                  <a:lnTo>
                    <a:pt x="534943" y="115660"/>
                  </a:lnTo>
                  <a:lnTo>
                    <a:pt x="581277" y="108324"/>
                  </a:lnTo>
                  <a:lnTo>
                    <a:pt x="625205" y="98597"/>
                  </a:lnTo>
                  <a:lnTo>
                    <a:pt x="666540" y="86818"/>
                  </a:lnTo>
                  <a:lnTo>
                    <a:pt x="723275" y="66036"/>
                  </a:lnTo>
                  <a:lnTo>
                    <a:pt x="773133" y="42530"/>
                  </a:lnTo>
                  <a:lnTo>
                    <a:pt x="805636" y="23797"/>
                  </a:lnTo>
                  <a:lnTo>
                    <a:pt x="807320" y="22741"/>
                  </a:lnTo>
                  <a:lnTo>
                    <a:pt x="808983" y="21682"/>
                  </a:lnTo>
                  <a:lnTo>
                    <a:pt x="810624" y="20622"/>
                  </a:lnTo>
                  <a:lnTo>
                    <a:pt x="813933" y="18456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3491583B-635E-C0F0-F1BF-F65B0798A91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93680" y="3001236"/>
              <a:ext cx="161575" cy="161575"/>
            </a:xfrm>
            <a:prstGeom prst="rect">
              <a:avLst/>
            </a:prstGeom>
          </p:spPr>
        </p:pic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04AB4BC6-3CF3-9B92-81E6-C3E1B3F4E8C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62807" y="3015770"/>
              <a:ext cx="208015" cy="20139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24E2260-5F9C-4B7E-3711-AC70AC7F916C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594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73093-FE57-EF4A-AE41-FAEB2137D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EF7028AB-7AAE-53D8-5B5A-D2A9F4B452C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401" y="2159001"/>
            <a:ext cx="2539999" cy="2539999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DF0063B4-36DB-4B05-3E62-4C807A6E324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801" y="2159001"/>
            <a:ext cx="2539999" cy="2539999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id="{C3A1FCD1-58DC-EFCD-166B-15A9AC590AA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99201" y="2159001"/>
            <a:ext cx="2539999" cy="2539999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23D2CD52-A9F0-C39D-979A-BCDADB308E8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8734" y="3002996"/>
            <a:ext cx="1814481" cy="208955"/>
          </a:xfrm>
          <a:prstGeom prst="rect">
            <a:avLst/>
          </a:prstGeom>
        </p:spPr>
      </p:pic>
      <p:pic>
        <p:nvPicPr>
          <p:cNvPr id="6" name="object 6">
            <a:extLst>
              <a:ext uri="{FF2B5EF4-FFF2-40B4-BE49-F238E27FC236}">
                <a16:creationId xmlns:a16="http://schemas.microsoft.com/office/drawing/2014/main" id="{29A72EDB-AF3E-642E-F1CD-196B3A35C36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4608" y="3333527"/>
            <a:ext cx="1416105" cy="160733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C4365C59-9AF7-ABE9-3E50-8DEA15238BB1}"/>
              </a:ext>
            </a:extLst>
          </p:cNvPr>
          <p:cNvSpPr/>
          <p:nvPr/>
        </p:nvSpPr>
        <p:spPr>
          <a:xfrm>
            <a:off x="1135081" y="3663727"/>
            <a:ext cx="1075267" cy="160867"/>
          </a:xfrm>
          <a:custGeom>
            <a:avLst/>
            <a:gdLst/>
            <a:ahLst/>
            <a:cxnLst/>
            <a:rect l="l" t="t" r="r" b="b"/>
            <a:pathLst>
              <a:path w="806450" h="120650">
                <a:moveTo>
                  <a:pt x="13245" y="59084"/>
                </a:moveTo>
                <a:lnTo>
                  <a:pt x="4613" y="44053"/>
                </a:lnTo>
                <a:lnTo>
                  <a:pt x="12817" y="38127"/>
                </a:lnTo>
                <a:lnTo>
                  <a:pt x="21803" y="33895"/>
                </a:lnTo>
                <a:lnTo>
                  <a:pt x="31570" y="31356"/>
                </a:lnTo>
                <a:lnTo>
                  <a:pt x="42118" y="30509"/>
                </a:lnTo>
                <a:lnTo>
                  <a:pt x="50666" y="31039"/>
                </a:lnTo>
                <a:lnTo>
                  <a:pt x="77102" y="48964"/>
                </a:lnTo>
                <a:lnTo>
                  <a:pt x="38248" y="48964"/>
                </a:lnTo>
                <a:lnTo>
                  <a:pt x="31328" y="49596"/>
                </a:lnTo>
                <a:lnTo>
                  <a:pt x="24854" y="51494"/>
                </a:lnTo>
                <a:lnTo>
                  <a:pt x="18826" y="54657"/>
                </a:lnTo>
                <a:lnTo>
                  <a:pt x="13245" y="59084"/>
                </a:lnTo>
                <a:close/>
              </a:path>
              <a:path w="806450" h="120650">
                <a:moveTo>
                  <a:pt x="79623" y="74860"/>
                </a:moveTo>
                <a:lnTo>
                  <a:pt x="57001" y="74860"/>
                </a:lnTo>
                <a:lnTo>
                  <a:pt x="57001" y="59035"/>
                </a:lnTo>
                <a:lnTo>
                  <a:pt x="55264" y="55562"/>
                </a:lnTo>
                <a:lnTo>
                  <a:pt x="51792" y="52982"/>
                </a:lnTo>
                <a:lnTo>
                  <a:pt x="48418" y="50303"/>
                </a:lnTo>
                <a:lnTo>
                  <a:pt x="43904" y="48964"/>
                </a:lnTo>
                <a:lnTo>
                  <a:pt x="77102" y="48964"/>
                </a:lnTo>
                <a:lnTo>
                  <a:pt x="77204" y="49150"/>
                </a:lnTo>
                <a:lnTo>
                  <a:pt x="79018" y="55596"/>
                </a:lnTo>
                <a:lnTo>
                  <a:pt x="79623" y="62954"/>
                </a:lnTo>
                <a:lnTo>
                  <a:pt x="79623" y="74860"/>
                </a:lnTo>
                <a:close/>
              </a:path>
              <a:path w="806450" h="120650">
                <a:moveTo>
                  <a:pt x="29914" y="120550"/>
                </a:moveTo>
                <a:lnTo>
                  <a:pt x="21580" y="120550"/>
                </a:lnTo>
                <a:lnTo>
                  <a:pt x="14485" y="117921"/>
                </a:lnTo>
                <a:lnTo>
                  <a:pt x="8632" y="112662"/>
                </a:lnTo>
                <a:lnTo>
                  <a:pt x="2877" y="107404"/>
                </a:lnTo>
                <a:lnTo>
                  <a:pt x="0" y="100558"/>
                </a:lnTo>
                <a:lnTo>
                  <a:pt x="0" y="83790"/>
                </a:lnTo>
                <a:lnTo>
                  <a:pt x="2728" y="77092"/>
                </a:lnTo>
                <a:lnTo>
                  <a:pt x="8185" y="72032"/>
                </a:lnTo>
                <a:lnTo>
                  <a:pt x="13741" y="66972"/>
                </a:lnTo>
                <a:lnTo>
                  <a:pt x="20984" y="64442"/>
                </a:lnTo>
                <a:lnTo>
                  <a:pt x="29914" y="64442"/>
                </a:lnTo>
                <a:lnTo>
                  <a:pt x="38527" y="65093"/>
                </a:lnTo>
                <a:lnTo>
                  <a:pt x="45913" y="67047"/>
                </a:lnTo>
                <a:lnTo>
                  <a:pt x="52071" y="70302"/>
                </a:lnTo>
                <a:lnTo>
                  <a:pt x="57001" y="74860"/>
                </a:lnTo>
                <a:lnTo>
                  <a:pt x="79623" y="74860"/>
                </a:lnTo>
                <a:lnTo>
                  <a:pt x="79623" y="79771"/>
                </a:lnTo>
                <a:lnTo>
                  <a:pt x="34428" y="79771"/>
                </a:lnTo>
                <a:lnTo>
                  <a:pt x="30559" y="80912"/>
                </a:lnTo>
                <a:lnTo>
                  <a:pt x="24308" y="85377"/>
                </a:lnTo>
                <a:lnTo>
                  <a:pt x="22770" y="88552"/>
                </a:lnTo>
                <a:lnTo>
                  <a:pt x="22770" y="96688"/>
                </a:lnTo>
                <a:lnTo>
                  <a:pt x="24308" y="99814"/>
                </a:lnTo>
                <a:lnTo>
                  <a:pt x="27384" y="102096"/>
                </a:lnTo>
                <a:lnTo>
                  <a:pt x="30559" y="104278"/>
                </a:lnTo>
                <a:lnTo>
                  <a:pt x="34428" y="105370"/>
                </a:lnTo>
                <a:lnTo>
                  <a:pt x="79623" y="105370"/>
                </a:lnTo>
                <a:lnTo>
                  <a:pt x="79623" y="109537"/>
                </a:lnTo>
                <a:lnTo>
                  <a:pt x="57001" y="109537"/>
                </a:lnTo>
                <a:lnTo>
                  <a:pt x="51792" y="114355"/>
                </a:lnTo>
                <a:lnTo>
                  <a:pt x="45541" y="117797"/>
                </a:lnTo>
                <a:lnTo>
                  <a:pt x="38248" y="119862"/>
                </a:lnTo>
                <a:lnTo>
                  <a:pt x="29914" y="120550"/>
                </a:lnTo>
                <a:close/>
              </a:path>
              <a:path w="806450" h="120650">
                <a:moveTo>
                  <a:pt x="79623" y="105370"/>
                </a:moveTo>
                <a:lnTo>
                  <a:pt x="47228" y="105370"/>
                </a:lnTo>
                <a:lnTo>
                  <a:pt x="53230" y="102840"/>
                </a:lnTo>
                <a:lnTo>
                  <a:pt x="57001" y="97780"/>
                </a:lnTo>
                <a:lnTo>
                  <a:pt x="57001" y="87213"/>
                </a:lnTo>
                <a:lnTo>
                  <a:pt x="53230" y="82252"/>
                </a:lnTo>
                <a:lnTo>
                  <a:pt x="47228" y="79771"/>
                </a:lnTo>
                <a:lnTo>
                  <a:pt x="79623" y="79771"/>
                </a:lnTo>
                <a:lnTo>
                  <a:pt x="79623" y="105370"/>
                </a:lnTo>
                <a:close/>
              </a:path>
              <a:path w="806450" h="120650">
                <a:moveTo>
                  <a:pt x="79623" y="118467"/>
                </a:moveTo>
                <a:lnTo>
                  <a:pt x="57001" y="118467"/>
                </a:lnTo>
                <a:lnTo>
                  <a:pt x="57001" y="109537"/>
                </a:lnTo>
                <a:lnTo>
                  <a:pt x="79623" y="109537"/>
                </a:lnTo>
                <a:lnTo>
                  <a:pt x="79623" y="118467"/>
                </a:lnTo>
                <a:close/>
              </a:path>
              <a:path w="806450" h="120650">
                <a:moveTo>
                  <a:pt x="180606" y="43904"/>
                </a:moveTo>
                <a:lnTo>
                  <a:pt x="124620" y="43904"/>
                </a:lnTo>
                <a:lnTo>
                  <a:pt x="127298" y="40530"/>
                </a:lnTo>
                <a:lnTo>
                  <a:pt x="131168" y="37455"/>
                </a:lnTo>
                <a:lnTo>
                  <a:pt x="136228" y="34676"/>
                </a:lnTo>
                <a:lnTo>
                  <a:pt x="141387" y="31898"/>
                </a:lnTo>
                <a:lnTo>
                  <a:pt x="147539" y="30509"/>
                </a:lnTo>
                <a:lnTo>
                  <a:pt x="164109" y="30509"/>
                </a:lnTo>
                <a:lnTo>
                  <a:pt x="171103" y="32990"/>
                </a:lnTo>
                <a:lnTo>
                  <a:pt x="175668" y="37951"/>
                </a:lnTo>
                <a:lnTo>
                  <a:pt x="180232" y="42812"/>
                </a:lnTo>
                <a:lnTo>
                  <a:pt x="180606" y="43904"/>
                </a:lnTo>
                <a:close/>
              </a:path>
              <a:path w="806450" h="120650">
                <a:moveTo>
                  <a:pt x="124620" y="118467"/>
                </a:moveTo>
                <a:lnTo>
                  <a:pt x="101998" y="118467"/>
                </a:lnTo>
                <a:lnTo>
                  <a:pt x="101998" y="32593"/>
                </a:lnTo>
                <a:lnTo>
                  <a:pt x="124620" y="32593"/>
                </a:lnTo>
                <a:lnTo>
                  <a:pt x="124620" y="43904"/>
                </a:lnTo>
                <a:lnTo>
                  <a:pt x="180606" y="43904"/>
                </a:lnTo>
                <a:lnTo>
                  <a:pt x="182514" y="49460"/>
                </a:lnTo>
                <a:lnTo>
                  <a:pt x="182514" y="50601"/>
                </a:lnTo>
                <a:lnTo>
                  <a:pt x="135980" y="50601"/>
                </a:lnTo>
                <a:lnTo>
                  <a:pt x="129481" y="53974"/>
                </a:lnTo>
                <a:lnTo>
                  <a:pt x="124620" y="60721"/>
                </a:lnTo>
                <a:lnTo>
                  <a:pt x="124620" y="118467"/>
                </a:lnTo>
                <a:close/>
              </a:path>
              <a:path w="806450" h="120650">
                <a:moveTo>
                  <a:pt x="182514" y="118467"/>
                </a:moveTo>
                <a:lnTo>
                  <a:pt x="159892" y="118467"/>
                </a:lnTo>
                <a:lnTo>
                  <a:pt x="159892" y="55909"/>
                </a:lnTo>
                <a:lnTo>
                  <a:pt x="154633" y="50601"/>
                </a:lnTo>
                <a:lnTo>
                  <a:pt x="182514" y="50601"/>
                </a:lnTo>
                <a:lnTo>
                  <a:pt x="182514" y="118467"/>
                </a:lnTo>
                <a:close/>
              </a:path>
              <a:path w="806450" h="120650">
                <a:moveTo>
                  <a:pt x="283495" y="43904"/>
                </a:moveTo>
                <a:lnTo>
                  <a:pt x="227508" y="43904"/>
                </a:lnTo>
                <a:lnTo>
                  <a:pt x="230187" y="40530"/>
                </a:lnTo>
                <a:lnTo>
                  <a:pt x="234057" y="37455"/>
                </a:lnTo>
                <a:lnTo>
                  <a:pt x="239117" y="34676"/>
                </a:lnTo>
                <a:lnTo>
                  <a:pt x="244276" y="31898"/>
                </a:lnTo>
                <a:lnTo>
                  <a:pt x="250428" y="30509"/>
                </a:lnTo>
                <a:lnTo>
                  <a:pt x="266997" y="30509"/>
                </a:lnTo>
                <a:lnTo>
                  <a:pt x="273992" y="32990"/>
                </a:lnTo>
                <a:lnTo>
                  <a:pt x="278556" y="37951"/>
                </a:lnTo>
                <a:lnTo>
                  <a:pt x="283120" y="42812"/>
                </a:lnTo>
                <a:lnTo>
                  <a:pt x="283495" y="43904"/>
                </a:lnTo>
                <a:close/>
              </a:path>
              <a:path w="806450" h="120650">
                <a:moveTo>
                  <a:pt x="227508" y="118467"/>
                </a:moveTo>
                <a:lnTo>
                  <a:pt x="204886" y="118467"/>
                </a:lnTo>
                <a:lnTo>
                  <a:pt x="204886" y="32593"/>
                </a:lnTo>
                <a:lnTo>
                  <a:pt x="227508" y="32593"/>
                </a:lnTo>
                <a:lnTo>
                  <a:pt x="227508" y="43904"/>
                </a:lnTo>
                <a:lnTo>
                  <a:pt x="283495" y="43904"/>
                </a:lnTo>
                <a:lnTo>
                  <a:pt x="285402" y="49460"/>
                </a:lnTo>
                <a:lnTo>
                  <a:pt x="285402" y="50601"/>
                </a:lnTo>
                <a:lnTo>
                  <a:pt x="238869" y="50601"/>
                </a:lnTo>
                <a:lnTo>
                  <a:pt x="232370" y="53974"/>
                </a:lnTo>
                <a:lnTo>
                  <a:pt x="227508" y="60721"/>
                </a:lnTo>
                <a:lnTo>
                  <a:pt x="227508" y="118467"/>
                </a:lnTo>
                <a:close/>
              </a:path>
              <a:path w="806450" h="120650">
                <a:moveTo>
                  <a:pt x="285402" y="118467"/>
                </a:moveTo>
                <a:lnTo>
                  <a:pt x="262781" y="118467"/>
                </a:lnTo>
                <a:lnTo>
                  <a:pt x="262781" y="55909"/>
                </a:lnTo>
                <a:lnTo>
                  <a:pt x="257522" y="50601"/>
                </a:lnTo>
                <a:lnTo>
                  <a:pt x="285402" y="50601"/>
                </a:lnTo>
                <a:lnTo>
                  <a:pt x="285402" y="118467"/>
                </a:lnTo>
                <a:close/>
              </a:path>
              <a:path w="806450" h="120650">
                <a:moveTo>
                  <a:pt x="347661" y="120550"/>
                </a:moveTo>
                <a:lnTo>
                  <a:pt x="309384" y="100933"/>
                </a:lnTo>
                <a:lnTo>
                  <a:pt x="302269" y="75455"/>
                </a:lnTo>
                <a:lnTo>
                  <a:pt x="303059" y="66135"/>
                </a:lnTo>
                <a:lnTo>
                  <a:pt x="329504" y="33709"/>
                </a:lnTo>
                <a:lnTo>
                  <a:pt x="347661" y="30509"/>
                </a:lnTo>
                <a:lnTo>
                  <a:pt x="357121" y="31309"/>
                </a:lnTo>
                <a:lnTo>
                  <a:pt x="386138" y="50601"/>
                </a:lnTo>
                <a:lnTo>
                  <a:pt x="341311" y="50601"/>
                </a:lnTo>
                <a:lnTo>
                  <a:pt x="336053" y="52883"/>
                </a:lnTo>
                <a:lnTo>
                  <a:pt x="331620" y="57745"/>
                </a:lnTo>
                <a:lnTo>
                  <a:pt x="327817" y="62011"/>
                </a:lnTo>
                <a:lnTo>
                  <a:pt x="325783" y="68014"/>
                </a:lnTo>
                <a:lnTo>
                  <a:pt x="325783" y="82996"/>
                </a:lnTo>
                <a:lnTo>
                  <a:pt x="327817" y="89048"/>
                </a:lnTo>
                <a:lnTo>
                  <a:pt x="331885" y="93612"/>
                </a:lnTo>
                <a:lnTo>
                  <a:pt x="336053" y="98176"/>
                </a:lnTo>
                <a:lnTo>
                  <a:pt x="341311" y="100458"/>
                </a:lnTo>
                <a:lnTo>
                  <a:pt x="386204" y="100458"/>
                </a:lnTo>
                <a:lnTo>
                  <a:pt x="385854" y="101128"/>
                </a:lnTo>
                <a:lnTo>
                  <a:pt x="380255" y="107900"/>
                </a:lnTo>
                <a:lnTo>
                  <a:pt x="373418" y="113434"/>
                </a:lnTo>
                <a:lnTo>
                  <a:pt x="365707" y="117388"/>
                </a:lnTo>
                <a:lnTo>
                  <a:pt x="357121" y="119760"/>
                </a:lnTo>
                <a:lnTo>
                  <a:pt x="347661" y="120550"/>
                </a:lnTo>
                <a:close/>
              </a:path>
              <a:path w="806450" h="120650">
                <a:moveTo>
                  <a:pt x="386204" y="100458"/>
                </a:moveTo>
                <a:lnTo>
                  <a:pt x="354110" y="100458"/>
                </a:lnTo>
                <a:lnTo>
                  <a:pt x="359369" y="98127"/>
                </a:lnTo>
                <a:lnTo>
                  <a:pt x="363437" y="93464"/>
                </a:lnTo>
                <a:lnTo>
                  <a:pt x="367604" y="88800"/>
                </a:lnTo>
                <a:lnTo>
                  <a:pt x="369619" y="82996"/>
                </a:lnTo>
                <a:lnTo>
                  <a:pt x="369583" y="68014"/>
                </a:lnTo>
                <a:lnTo>
                  <a:pt x="367604" y="62408"/>
                </a:lnTo>
                <a:lnTo>
                  <a:pt x="363373" y="57670"/>
                </a:lnTo>
                <a:lnTo>
                  <a:pt x="359369" y="52982"/>
                </a:lnTo>
                <a:lnTo>
                  <a:pt x="354110" y="50601"/>
                </a:lnTo>
                <a:lnTo>
                  <a:pt x="386138" y="50601"/>
                </a:lnTo>
                <a:lnTo>
                  <a:pt x="389854" y="57670"/>
                </a:lnTo>
                <a:lnTo>
                  <a:pt x="392254" y="66135"/>
                </a:lnTo>
                <a:lnTo>
                  <a:pt x="393054" y="75455"/>
                </a:lnTo>
                <a:lnTo>
                  <a:pt x="392254" y="84906"/>
                </a:lnTo>
                <a:lnTo>
                  <a:pt x="389854" y="93464"/>
                </a:lnTo>
                <a:lnTo>
                  <a:pt x="386204" y="100458"/>
                </a:lnTo>
                <a:close/>
              </a:path>
              <a:path w="806450" h="120650">
                <a:moveTo>
                  <a:pt x="437011" y="32593"/>
                </a:moveTo>
                <a:lnTo>
                  <a:pt x="414240" y="32593"/>
                </a:lnTo>
                <a:lnTo>
                  <a:pt x="414240" y="9227"/>
                </a:lnTo>
                <a:lnTo>
                  <a:pt x="437011" y="9227"/>
                </a:lnTo>
                <a:lnTo>
                  <a:pt x="437011" y="32593"/>
                </a:lnTo>
                <a:close/>
              </a:path>
              <a:path w="806450" h="120650">
                <a:moveTo>
                  <a:pt x="454424" y="52387"/>
                </a:moveTo>
                <a:lnTo>
                  <a:pt x="400102" y="52387"/>
                </a:lnTo>
                <a:lnTo>
                  <a:pt x="400102" y="32593"/>
                </a:lnTo>
                <a:lnTo>
                  <a:pt x="454424" y="32593"/>
                </a:lnTo>
                <a:lnTo>
                  <a:pt x="454424" y="52387"/>
                </a:lnTo>
                <a:close/>
              </a:path>
              <a:path w="806450" h="120650">
                <a:moveTo>
                  <a:pt x="447280" y="120550"/>
                </a:moveTo>
                <a:lnTo>
                  <a:pt x="438648" y="120550"/>
                </a:lnTo>
                <a:lnTo>
                  <a:pt x="427970" y="119090"/>
                </a:lnTo>
                <a:lnTo>
                  <a:pt x="420342" y="114709"/>
                </a:lnTo>
                <a:lnTo>
                  <a:pt x="415766" y="107407"/>
                </a:lnTo>
                <a:lnTo>
                  <a:pt x="414351" y="97928"/>
                </a:lnTo>
                <a:lnTo>
                  <a:pt x="414240" y="52387"/>
                </a:lnTo>
                <a:lnTo>
                  <a:pt x="437011" y="52387"/>
                </a:lnTo>
                <a:lnTo>
                  <a:pt x="437011" y="93860"/>
                </a:lnTo>
                <a:lnTo>
                  <a:pt x="437656" y="96142"/>
                </a:lnTo>
                <a:lnTo>
                  <a:pt x="439068" y="98077"/>
                </a:lnTo>
                <a:lnTo>
                  <a:pt x="440335" y="99615"/>
                </a:lnTo>
                <a:lnTo>
                  <a:pt x="442270" y="100458"/>
                </a:lnTo>
                <a:lnTo>
                  <a:pt x="453306" y="100458"/>
                </a:lnTo>
                <a:lnTo>
                  <a:pt x="457401" y="115044"/>
                </a:lnTo>
                <a:lnTo>
                  <a:pt x="453531" y="118715"/>
                </a:lnTo>
                <a:lnTo>
                  <a:pt x="447280" y="120550"/>
                </a:lnTo>
                <a:close/>
              </a:path>
              <a:path w="806450" h="120650">
                <a:moveTo>
                  <a:pt x="453306" y="100458"/>
                </a:moveTo>
                <a:lnTo>
                  <a:pt x="448322" y="100458"/>
                </a:lnTo>
                <a:lnTo>
                  <a:pt x="450951" y="99665"/>
                </a:lnTo>
                <a:lnTo>
                  <a:pt x="452638" y="98077"/>
                </a:lnTo>
                <a:lnTo>
                  <a:pt x="453306" y="100458"/>
                </a:lnTo>
                <a:close/>
              </a:path>
              <a:path w="806450" h="120650">
                <a:moveTo>
                  <a:pt x="477577" y="59084"/>
                </a:moveTo>
                <a:lnTo>
                  <a:pt x="468945" y="44053"/>
                </a:lnTo>
                <a:lnTo>
                  <a:pt x="477150" y="38127"/>
                </a:lnTo>
                <a:lnTo>
                  <a:pt x="486135" y="33895"/>
                </a:lnTo>
                <a:lnTo>
                  <a:pt x="495902" y="31356"/>
                </a:lnTo>
                <a:lnTo>
                  <a:pt x="506450" y="30509"/>
                </a:lnTo>
                <a:lnTo>
                  <a:pt x="514998" y="31039"/>
                </a:lnTo>
                <a:lnTo>
                  <a:pt x="541435" y="48964"/>
                </a:lnTo>
                <a:lnTo>
                  <a:pt x="502581" y="48964"/>
                </a:lnTo>
                <a:lnTo>
                  <a:pt x="495660" y="49596"/>
                </a:lnTo>
                <a:lnTo>
                  <a:pt x="489186" y="51494"/>
                </a:lnTo>
                <a:lnTo>
                  <a:pt x="483159" y="54657"/>
                </a:lnTo>
                <a:lnTo>
                  <a:pt x="477577" y="59084"/>
                </a:lnTo>
                <a:close/>
              </a:path>
              <a:path w="806450" h="120650">
                <a:moveTo>
                  <a:pt x="543955" y="74860"/>
                </a:moveTo>
                <a:lnTo>
                  <a:pt x="521333" y="74860"/>
                </a:lnTo>
                <a:lnTo>
                  <a:pt x="521333" y="59035"/>
                </a:lnTo>
                <a:lnTo>
                  <a:pt x="519597" y="55562"/>
                </a:lnTo>
                <a:lnTo>
                  <a:pt x="516124" y="52982"/>
                </a:lnTo>
                <a:lnTo>
                  <a:pt x="512751" y="50303"/>
                </a:lnTo>
                <a:lnTo>
                  <a:pt x="508236" y="48964"/>
                </a:lnTo>
                <a:lnTo>
                  <a:pt x="541435" y="48964"/>
                </a:lnTo>
                <a:lnTo>
                  <a:pt x="541536" y="49150"/>
                </a:lnTo>
                <a:lnTo>
                  <a:pt x="543350" y="55596"/>
                </a:lnTo>
                <a:lnTo>
                  <a:pt x="543955" y="62954"/>
                </a:lnTo>
                <a:lnTo>
                  <a:pt x="543955" y="74860"/>
                </a:lnTo>
                <a:close/>
              </a:path>
              <a:path w="806450" h="120650">
                <a:moveTo>
                  <a:pt x="494246" y="120550"/>
                </a:moveTo>
                <a:lnTo>
                  <a:pt x="485912" y="120550"/>
                </a:lnTo>
                <a:lnTo>
                  <a:pt x="478818" y="117921"/>
                </a:lnTo>
                <a:lnTo>
                  <a:pt x="472964" y="112662"/>
                </a:lnTo>
                <a:lnTo>
                  <a:pt x="467209" y="107404"/>
                </a:lnTo>
                <a:lnTo>
                  <a:pt x="464332" y="100558"/>
                </a:lnTo>
                <a:lnTo>
                  <a:pt x="464332" y="83790"/>
                </a:lnTo>
                <a:lnTo>
                  <a:pt x="467060" y="77092"/>
                </a:lnTo>
                <a:lnTo>
                  <a:pt x="472517" y="72032"/>
                </a:lnTo>
                <a:lnTo>
                  <a:pt x="478074" y="66972"/>
                </a:lnTo>
                <a:lnTo>
                  <a:pt x="485317" y="64442"/>
                </a:lnTo>
                <a:lnTo>
                  <a:pt x="494246" y="64442"/>
                </a:lnTo>
                <a:lnTo>
                  <a:pt x="502860" y="65093"/>
                </a:lnTo>
                <a:lnTo>
                  <a:pt x="510245" y="67047"/>
                </a:lnTo>
                <a:lnTo>
                  <a:pt x="516403" y="70302"/>
                </a:lnTo>
                <a:lnTo>
                  <a:pt x="521333" y="74860"/>
                </a:lnTo>
                <a:lnTo>
                  <a:pt x="543955" y="74860"/>
                </a:lnTo>
                <a:lnTo>
                  <a:pt x="543955" y="79771"/>
                </a:lnTo>
                <a:lnTo>
                  <a:pt x="498761" y="79771"/>
                </a:lnTo>
                <a:lnTo>
                  <a:pt x="494891" y="80912"/>
                </a:lnTo>
                <a:lnTo>
                  <a:pt x="488640" y="85377"/>
                </a:lnTo>
                <a:lnTo>
                  <a:pt x="487102" y="88552"/>
                </a:lnTo>
                <a:lnTo>
                  <a:pt x="487102" y="96688"/>
                </a:lnTo>
                <a:lnTo>
                  <a:pt x="488640" y="99814"/>
                </a:lnTo>
                <a:lnTo>
                  <a:pt x="491716" y="102096"/>
                </a:lnTo>
                <a:lnTo>
                  <a:pt x="494891" y="104278"/>
                </a:lnTo>
                <a:lnTo>
                  <a:pt x="498761" y="105370"/>
                </a:lnTo>
                <a:lnTo>
                  <a:pt x="543955" y="105370"/>
                </a:lnTo>
                <a:lnTo>
                  <a:pt x="543955" y="109537"/>
                </a:lnTo>
                <a:lnTo>
                  <a:pt x="521333" y="109537"/>
                </a:lnTo>
                <a:lnTo>
                  <a:pt x="516124" y="114355"/>
                </a:lnTo>
                <a:lnTo>
                  <a:pt x="509873" y="117797"/>
                </a:lnTo>
                <a:lnTo>
                  <a:pt x="502581" y="119862"/>
                </a:lnTo>
                <a:lnTo>
                  <a:pt x="494246" y="120550"/>
                </a:lnTo>
                <a:close/>
              </a:path>
              <a:path w="806450" h="120650">
                <a:moveTo>
                  <a:pt x="543955" y="105370"/>
                </a:moveTo>
                <a:lnTo>
                  <a:pt x="511560" y="105370"/>
                </a:lnTo>
                <a:lnTo>
                  <a:pt x="517563" y="102840"/>
                </a:lnTo>
                <a:lnTo>
                  <a:pt x="521333" y="97780"/>
                </a:lnTo>
                <a:lnTo>
                  <a:pt x="521333" y="87213"/>
                </a:lnTo>
                <a:lnTo>
                  <a:pt x="517563" y="82252"/>
                </a:lnTo>
                <a:lnTo>
                  <a:pt x="511560" y="79771"/>
                </a:lnTo>
                <a:lnTo>
                  <a:pt x="543955" y="79771"/>
                </a:lnTo>
                <a:lnTo>
                  <a:pt x="543955" y="105370"/>
                </a:lnTo>
                <a:close/>
              </a:path>
              <a:path w="806450" h="120650">
                <a:moveTo>
                  <a:pt x="543955" y="118467"/>
                </a:moveTo>
                <a:lnTo>
                  <a:pt x="521333" y="118467"/>
                </a:lnTo>
                <a:lnTo>
                  <a:pt x="521333" y="109537"/>
                </a:lnTo>
                <a:lnTo>
                  <a:pt x="543955" y="109537"/>
                </a:lnTo>
                <a:lnTo>
                  <a:pt x="543955" y="118467"/>
                </a:lnTo>
                <a:close/>
              </a:path>
              <a:path w="806450" h="120650">
                <a:moveTo>
                  <a:pt x="593565" y="32593"/>
                </a:moveTo>
                <a:lnTo>
                  <a:pt x="570795" y="32593"/>
                </a:lnTo>
                <a:lnTo>
                  <a:pt x="570795" y="9227"/>
                </a:lnTo>
                <a:lnTo>
                  <a:pt x="593565" y="9227"/>
                </a:lnTo>
                <a:lnTo>
                  <a:pt x="593565" y="32593"/>
                </a:lnTo>
                <a:close/>
              </a:path>
              <a:path w="806450" h="120650">
                <a:moveTo>
                  <a:pt x="610978" y="52387"/>
                </a:moveTo>
                <a:lnTo>
                  <a:pt x="556656" y="52387"/>
                </a:lnTo>
                <a:lnTo>
                  <a:pt x="556656" y="32593"/>
                </a:lnTo>
                <a:lnTo>
                  <a:pt x="610978" y="32593"/>
                </a:lnTo>
                <a:lnTo>
                  <a:pt x="610978" y="52387"/>
                </a:lnTo>
                <a:close/>
              </a:path>
              <a:path w="806450" h="120650">
                <a:moveTo>
                  <a:pt x="603835" y="120550"/>
                </a:moveTo>
                <a:lnTo>
                  <a:pt x="595203" y="120550"/>
                </a:lnTo>
                <a:lnTo>
                  <a:pt x="584524" y="119090"/>
                </a:lnTo>
                <a:lnTo>
                  <a:pt x="576897" y="114709"/>
                </a:lnTo>
                <a:lnTo>
                  <a:pt x="572320" y="107407"/>
                </a:lnTo>
                <a:lnTo>
                  <a:pt x="570906" y="97928"/>
                </a:lnTo>
                <a:lnTo>
                  <a:pt x="570795" y="52387"/>
                </a:lnTo>
                <a:lnTo>
                  <a:pt x="593565" y="52387"/>
                </a:lnTo>
                <a:lnTo>
                  <a:pt x="593565" y="93860"/>
                </a:lnTo>
                <a:lnTo>
                  <a:pt x="594210" y="96142"/>
                </a:lnTo>
                <a:lnTo>
                  <a:pt x="595623" y="98077"/>
                </a:lnTo>
                <a:lnTo>
                  <a:pt x="596889" y="99615"/>
                </a:lnTo>
                <a:lnTo>
                  <a:pt x="598824" y="100458"/>
                </a:lnTo>
                <a:lnTo>
                  <a:pt x="609861" y="100458"/>
                </a:lnTo>
                <a:lnTo>
                  <a:pt x="613955" y="115044"/>
                </a:lnTo>
                <a:lnTo>
                  <a:pt x="610085" y="118715"/>
                </a:lnTo>
                <a:lnTo>
                  <a:pt x="603835" y="120550"/>
                </a:lnTo>
                <a:close/>
              </a:path>
              <a:path w="806450" h="120650">
                <a:moveTo>
                  <a:pt x="609861" y="100458"/>
                </a:moveTo>
                <a:lnTo>
                  <a:pt x="604876" y="100458"/>
                </a:lnTo>
                <a:lnTo>
                  <a:pt x="607506" y="99665"/>
                </a:lnTo>
                <a:lnTo>
                  <a:pt x="609192" y="98077"/>
                </a:lnTo>
                <a:lnTo>
                  <a:pt x="609861" y="100458"/>
                </a:lnTo>
                <a:close/>
              </a:path>
              <a:path w="806450" h="120650">
                <a:moveTo>
                  <a:pt x="673472" y="120550"/>
                </a:moveTo>
                <a:lnTo>
                  <a:pt x="666725" y="120550"/>
                </a:lnTo>
                <a:lnTo>
                  <a:pt x="657070" y="119769"/>
                </a:lnTo>
                <a:lnTo>
                  <a:pt x="624086" y="93650"/>
                </a:lnTo>
                <a:lnTo>
                  <a:pt x="620886" y="75455"/>
                </a:lnTo>
                <a:lnTo>
                  <a:pt x="621677" y="66256"/>
                </a:lnTo>
                <a:lnTo>
                  <a:pt x="647899" y="33746"/>
                </a:lnTo>
                <a:lnTo>
                  <a:pt x="665386" y="30509"/>
                </a:lnTo>
                <a:lnTo>
                  <a:pt x="674408" y="31328"/>
                </a:lnTo>
                <a:lnTo>
                  <a:pt x="682575" y="33783"/>
                </a:lnTo>
                <a:lnTo>
                  <a:pt x="689887" y="37876"/>
                </a:lnTo>
                <a:lnTo>
                  <a:pt x="696342" y="43606"/>
                </a:lnTo>
                <a:lnTo>
                  <a:pt x="700045" y="48517"/>
                </a:lnTo>
                <a:lnTo>
                  <a:pt x="659433" y="48517"/>
                </a:lnTo>
                <a:lnTo>
                  <a:pt x="654571" y="50303"/>
                </a:lnTo>
                <a:lnTo>
                  <a:pt x="647030" y="57447"/>
                </a:lnTo>
                <a:lnTo>
                  <a:pt x="644848" y="61962"/>
                </a:lnTo>
                <a:lnTo>
                  <a:pt x="644252" y="67419"/>
                </a:lnTo>
                <a:lnTo>
                  <a:pt x="707570" y="67419"/>
                </a:lnTo>
                <a:lnTo>
                  <a:pt x="707644" y="67716"/>
                </a:lnTo>
                <a:lnTo>
                  <a:pt x="708397" y="77837"/>
                </a:lnTo>
                <a:lnTo>
                  <a:pt x="708397" y="82748"/>
                </a:lnTo>
                <a:lnTo>
                  <a:pt x="644550" y="82748"/>
                </a:lnTo>
                <a:lnTo>
                  <a:pt x="645244" y="88205"/>
                </a:lnTo>
                <a:lnTo>
                  <a:pt x="647675" y="92918"/>
                </a:lnTo>
                <a:lnTo>
                  <a:pt x="651842" y="96887"/>
                </a:lnTo>
                <a:lnTo>
                  <a:pt x="656109" y="100756"/>
                </a:lnTo>
                <a:lnTo>
                  <a:pt x="661913" y="102691"/>
                </a:lnTo>
                <a:lnTo>
                  <a:pt x="698076" y="102691"/>
                </a:lnTo>
                <a:lnTo>
                  <a:pt x="702146" y="108644"/>
                </a:lnTo>
                <a:lnTo>
                  <a:pt x="697880" y="112613"/>
                </a:lnTo>
                <a:lnTo>
                  <a:pt x="692572" y="115589"/>
                </a:lnTo>
                <a:lnTo>
                  <a:pt x="679971" y="119558"/>
                </a:lnTo>
                <a:lnTo>
                  <a:pt x="673472" y="120550"/>
                </a:lnTo>
                <a:close/>
              </a:path>
              <a:path w="806450" h="120650">
                <a:moveTo>
                  <a:pt x="707570" y="67419"/>
                </a:moveTo>
                <a:lnTo>
                  <a:pt x="686519" y="67419"/>
                </a:lnTo>
                <a:lnTo>
                  <a:pt x="686123" y="61763"/>
                </a:lnTo>
                <a:lnTo>
                  <a:pt x="683940" y="57199"/>
                </a:lnTo>
                <a:lnTo>
                  <a:pt x="679971" y="53726"/>
                </a:lnTo>
                <a:lnTo>
                  <a:pt x="676101" y="50254"/>
                </a:lnTo>
                <a:lnTo>
                  <a:pt x="671240" y="48517"/>
                </a:lnTo>
                <a:lnTo>
                  <a:pt x="700045" y="48517"/>
                </a:lnTo>
                <a:lnTo>
                  <a:pt x="701616" y="50601"/>
                </a:lnTo>
                <a:lnTo>
                  <a:pt x="705383" y="58638"/>
                </a:lnTo>
                <a:lnTo>
                  <a:pt x="707570" y="67419"/>
                </a:lnTo>
                <a:close/>
              </a:path>
              <a:path w="806450" h="120650">
                <a:moveTo>
                  <a:pt x="698076" y="102691"/>
                </a:moveTo>
                <a:lnTo>
                  <a:pt x="672827" y="102691"/>
                </a:lnTo>
                <a:lnTo>
                  <a:pt x="676796" y="101947"/>
                </a:lnTo>
                <a:lnTo>
                  <a:pt x="685527" y="98970"/>
                </a:lnTo>
                <a:lnTo>
                  <a:pt x="689198" y="96837"/>
                </a:lnTo>
                <a:lnTo>
                  <a:pt x="692175" y="94059"/>
                </a:lnTo>
                <a:lnTo>
                  <a:pt x="698076" y="102691"/>
                </a:lnTo>
                <a:close/>
              </a:path>
              <a:path w="806450" h="120650">
                <a:moveTo>
                  <a:pt x="806368" y="43606"/>
                </a:moveTo>
                <a:lnTo>
                  <a:pt x="783746" y="43606"/>
                </a:lnTo>
                <a:lnTo>
                  <a:pt x="783746" y="0"/>
                </a:lnTo>
                <a:lnTo>
                  <a:pt x="806368" y="0"/>
                </a:lnTo>
                <a:lnTo>
                  <a:pt x="806368" y="43606"/>
                </a:lnTo>
                <a:close/>
              </a:path>
              <a:path w="806450" h="120650">
                <a:moveTo>
                  <a:pt x="757255" y="120550"/>
                </a:moveTo>
                <a:lnTo>
                  <a:pt x="721759" y="94059"/>
                </a:lnTo>
                <a:lnTo>
                  <a:pt x="719155" y="75604"/>
                </a:lnTo>
                <a:lnTo>
                  <a:pt x="719806" y="65977"/>
                </a:lnTo>
                <a:lnTo>
                  <a:pt x="741777" y="33635"/>
                </a:lnTo>
                <a:lnTo>
                  <a:pt x="757255" y="30509"/>
                </a:lnTo>
                <a:lnTo>
                  <a:pt x="764938" y="31328"/>
                </a:lnTo>
                <a:lnTo>
                  <a:pt x="771914" y="33783"/>
                </a:lnTo>
                <a:lnTo>
                  <a:pt x="778184" y="37876"/>
                </a:lnTo>
                <a:lnTo>
                  <a:pt x="783746" y="43606"/>
                </a:lnTo>
                <a:lnTo>
                  <a:pt x="806368" y="43606"/>
                </a:lnTo>
                <a:lnTo>
                  <a:pt x="806368" y="50601"/>
                </a:lnTo>
                <a:lnTo>
                  <a:pt x="757751" y="50601"/>
                </a:lnTo>
                <a:lnTo>
                  <a:pt x="752542" y="52933"/>
                </a:lnTo>
                <a:lnTo>
                  <a:pt x="744505" y="62160"/>
                </a:lnTo>
                <a:lnTo>
                  <a:pt x="742521" y="68163"/>
                </a:lnTo>
                <a:lnTo>
                  <a:pt x="742521" y="82847"/>
                </a:lnTo>
                <a:lnTo>
                  <a:pt x="744456" y="88800"/>
                </a:lnTo>
                <a:lnTo>
                  <a:pt x="752195" y="98127"/>
                </a:lnTo>
                <a:lnTo>
                  <a:pt x="757453" y="100458"/>
                </a:lnTo>
                <a:lnTo>
                  <a:pt x="806368" y="100458"/>
                </a:lnTo>
                <a:lnTo>
                  <a:pt x="806368" y="107453"/>
                </a:lnTo>
                <a:lnTo>
                  <a:pt x="783746" y="107453"/>
                </a:lnTo>
                <a:lnTo>
                  <a:pt x="778072" y="113183"/>
                </a:lnTo>
                <a:lnTo>
                  <a:pt x="771765" y="117276"/>
                </a:lnTo>
                <a:lnTo>
                  <a:pt x="764826" y="119732"/>
                </a:lnTo>
                <a:lnTo>
                  <a:pt x="757255" y="120550"/>
                </a:lnTo>
                <a:close/>
              </a:path>
              <a:path w="806450" h="120650">
                <a:moveTo>
                  <a:pt x="806368" y="100458"/>
                </a:moveTo>
                <a:lnTo>
                  <a:pt x="767871" y="100458"/>
                </a:lnTo>
                <a:lnTo>
                  <a:pt x="771592" y="99566"/>
                </a:lnTo>
                <a:lnTo>
                  <a:pt x="775263" y="97780"/>
                </a:lnTo>
                <a:lnTo>
                  <a:pt x="779033" y="95894"/>
                </a:lnTo>
                <a:lnTo>
                  <a:pt x="781861" y="93563"/>
                </a:lnTo>
                <a:lnTo>
                  <a:pt x="783746" y="90785"/>
                </a:lnTo>
                <a:lnTo>
                  <a:pt x="783746" y="60424"/>
                </a:lnTo>
                <a:lnTo>
                  <a:pt x="781861" y="57546"/>
                </a:lnTo>
                <a:lnTo>
                  <a:pt x="779033" y="55215"/>
                </a:lnTo>
                <a:lnTo>
                  <a:pt x="775263" y="53429"/>
                </a:lnTo>
                <a:lnTo>
                  <a:pt x="771592" y="51544"/>
                </a:lnTo>
                <a:lnTo>
                  <a:pt x="767871" y="50601"/>
                </a:lnTo>
                <a:lnTo>
                  <a:pt x="806368" y="50601"/>
                </a:lnTo>
                <a:lnTo>
                  <a:pt x="806368" y="100458"/>
                </a:lnTo>
                <a:close/>
              </a:path>
              <a:path w="806450" h="120650">
                <a:moveTo>
                  <a:pt x="806368" y="118467"/>
                </a:moveTo>
                <a:lnTo>
                  <a:pt x="783746" y="118467"/>
                </a:lnTo>
                <a:lnTo>
                  <a:pt x="783746" y="107453"/>
                </a:lnTo>
                <a:lnTo>
                  <a:pt x="806368" y="107453"/>
                </a:lnTo>
                <a:lnTo>
                  <a:pt x="806368" y="118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object 8">
            <a:extLst>
              <a:ext uri="{FF2B5EF4-FFF2-40B4-BE49-F238E27FC236}">
                <a16:creationId xmlns:a16="http://schemas.microsoft.com/office/drawing/2014/main" id="{549A39D3-B96D-1E24-38CC-B99FF70C77F8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76627" y="3333197"/>
            <a:ext cx="1693003" cy="165297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7A5A2E96-E638-70FC-AEAF-2EB083E5E5A0}"/>
              </a:ext>
            </a:extLst>
          </p:cNvPr>
          <p:cNvSpPr/>
          <p:nvPr/>
        </p:nvSpPr>
        <p:spPr>
          <a:xfrm>
            <a:off x="7051537" y="2837896"/>
            <a:ext cx="1044787" cy="165947"/>
          </a:xfrm>
          <a:custGeom>
            <a:avLst/>
            <a:gdLst/>
            <a:ahLst/>
            <a:cxnLst/>
            <a:rect l="l" t="t" r="r" b="b"/>
            <a:pathLst>
              <a:path w="783589" h="124460">
                <a:moveTo>
                  <a:pt x="25151" y="121890"/>
                </a:moveTo>
                <a:lnTo>
                  <a:pt x="0" y="121890"/>
                </a:lnTo>
                <a:lnTo>
                  <a:pt x="0" y="3423"/>
                </a:lnTo>
                <a:lnTo>
                  <a:pt x="35272" y="3423"/>
                </a:lnTo>
                <a:lnTo>
                  <a:pt x="49558" y="38844"/>
                </a:lnTo>
                <a:lnTo>
                  <a:pt x="25151" y="38844"/>
                </a:lnTo>
                <a:lnTo>
                  <a:pt x="25151" y="121890"/>
                </a:lnTo>
                <a:close/>
              </a:path>
              <a:path w="783589" h="124460">
                <a:moveTo>
                  <a:pt x="88471" y="75009"/>
                </a:moveTo>
                <a:lnTo>
                  <a:pt x="64144" y="75009"/>
                </a:lnTo>
                <a:lnTo>
                  <a:pt x="92868" y="3423"/>
                </a:lnTo>
                <a:lnTo>
                  <a:pt x="128438" y="3423"/>
                </a:lnTo>
                <a:lnTo>
                  <a:pt x="128438" y="38844"/>
                </a:lnTo>
                <a:lnTo>
                  <a:pt x="102989" y="38844"/>
                </a:lnTo>
                <a:lnTo>
                  <a:pt x="88471" y="75009"/>
                </a:lnTo>
                <a:close/>
              </a:path>
              <a:path w="783589" h="124460">
                <a:moveTo>
                  <a:pt x="69651" y="121890"/>
                </a:moveTo>
                <a:lnTo>
                  <a:pt x="58638" y="121890"/>
                </a:lnTo>
                <a:lnTo>
                  <a:pt x="25151" y="38844"/>
                </a:lnTo>
                <a:lnTo>
                  <a:pt x="49558" y="38844"/>
                </a:lnTo>
                <a:lnTo>
                  <a:pt x="64144" y="75009"/>
                </a:lnTo>
                <a:lnTo>
                  <a:pt x="88471" y="75009"/>
                </a:lnTo>
                <a:lnTo>
                  <a:pt x="69651" y="121890"/>
                </a:lnTo>
                <a:close/>
              </a:path>
              <a:path w="783589" h="124460">
                <a:moveTo>
                  <a:pt x="128438" y="121890"/>
                </a:moveTo>
                <a:lnTo>
                  <a:pt x="102989" y="121890"/>
                </a:lnTo>
                <a:lnTo>
                  <a:pt x="102989" y="38844"/>
                </a:lnTo>
                <a:lnTo>
                  <a:pt x="128438" y="38844"/>
                </a:lnTo>
                <a:lnTo>
                  <a:pt x="128438" y="121890"/>
                </a:lnTo>
                <a:close/>
              </a:path>
              <a:path w="783589" h="124460">
                <a:moveTo>
                  <a:pt x="198418" y="123973"/>
                </a:moveTo>
                <a:lnTo>
                  <a:pt x="191671" y="123973"/>
                </a:lnTo>
                <a:lnTo>
                  <a:pt x="182016" y="123192"/>
                </a:lnTo>
                <a:lnTo>
                  <a:pt x="149032" y="97073"/>
                </a:lnTo>
                <a:lnTo>
                  <a:pt x="145832" y="78878"/>
                </a:lnTo>
                <a:lnTo>
                  <a:pt x="146622" y="69679"/>
                </a:lnTo>
                <a:lnTo>
                  <a:pt x="172844" y="37169"/>
                </a:lnTo>
                <a:lnTo>
                  <a:pt x="190331" y="33932"/>
                </a:lnTo>
                <a:lnTo>
                  <a:pt x="199354" y="34751"/>
                </a:lnTo>
                <a:lnTo>
                  <a:pt x="207521" y="37207"/>
                </a:lnTo>
                <a:lnTo>
                  <a:pt x="214832" y="41299"/>
                </a:lnTo>
                <a:lnTo>
                  <a:pt x="221288" y="47029"/>
                </a:lnTo>
                <a:lnTo>
                  <a:pt x="224991" y="51941"/>
                </a:lnTo>
                <a:lnTo>
                  <a:pt x="184378" y="51941"/>
                </a:lnTo>
                <a:lnTo>
                  <a:pt x="179517" y="53726"/>
                </a:lnTo>
                <a:lnTo>
                  <a:pt x="171976" y="60870"/>
                </a:lnTo>
                <a:lnTo>
                  <a:pt x="169793" y="65385"/>
                </a:lnTo>
                <a:lnTo>
                  <a:pt x="169198" y="70842"/>
                </a:lnTo>
                <a:lnTo>
                  <a:pt x="232515" y="70842"/>
                </a:lnTo>
                <a:lnTo>
                  <a:pt x="232589" y="71139"/>
                </a:lnTo>
                <a:lnTo>
                  <a:pt x="233343" y="81260"/>
                </a:lnTo>
                <a:lnTo>
                  <a:pt x="233343" y="86171"/>
                </a:lnTo>
                <a:lnTo>
                  <a:pt x="169495" y="86171"/>
                </a:lnTo>
                <a:lnTo>
                  <a:pt x="170190" y="91628"/>
                </a:lnTo>
                <a:lnTo>
                  <a:pt x="172621" y="96341"/>
                </a:lnTo>
                <a:lnTo>
                  <a:pt x="176788" y="100310"/>
                </a:lnTo>
                <a:lnTo>
                  <a:pt x="181054" y="104179"/>
                </a:lnTo>
                <a:lnTo>
                  <a:pt x="186859" y="106114"/>
                </a:lnTo>
                <a:lnTo>
                  <a:pt x="223022" y="106114"/>
                </a:lnTo>
                <a:lnTo>
                  <a:pt x="227092" y="112067"/>
                </a:lnTo>
                <a:lnTo>
                  <a:pt x="222826" y="116036"/>
                </a:lnTo>
                <a:lnTo>
                  <a:pt x="217517" y="119012"/>
                </a:lnTo>
                <a:lnTo>
                  <a:pt x="204917" y="122981"/>
                </a:lnTo>
                <a:lnTo>
                  <a:pt x="198418" y="123973"/>
                </a:lnTo>
                <a:close/>
              </a:path>
              <a:path w="783589" h="124460">
                <a:moveTo>
                  <a:pt x="232515" y="70842"/>
                </a:moveTo>
                <a:lnTo>
                  <a:pt x="211465" y="70842"/>
                </a:lnTo>
                <a:lnTo>
                  <a:pt x="211068" y="65186"/>
                </a:lnTo>
                <a:lnTo>
                  <a:pt x="208885" y="60622"/>
                </a:lnTo>
                <a:lnTo>
                  <a:pt x="204917" y="57150"/>
                </a:lnTo>
                <a:lnTo>
                  <a:pt x="201047" y="53677"/>
                </a:lnTo>
                <a:lnTo>
                  <a:pt x="196185" y="51941"/>
                </a:lnTo>
                <a:lnTo>
                  <a:pt x="224991" y="51941"/>
                </a:lnTo>
                <a:lnTo>
                  <a:pt x="226562" y="54024"/>
                </a:lnTo>
                <a:lnTo>
                  <a:pt x="230329" y="62061"/>
                </a:lnTo>
                <a:lnTo>
                  <a:pt x="232515" y="70842"/>
                </a:lnTo>
                <a:close/>
              </a:path>
              <a:path w="783589" h="124460">
                <a:moveTo>
                  <a:pt x="223022" y="106114"/>
                </a:moveTo>
                <a:lnTo>
                  <a:pt x="197773" y="106114"/>
                </a:lnTo>
                <a:lnTo>
                  <a:pt x="201741" y="105370"/>
                </a:lnTo>
                <a:lnTo>
                  <a:pt x="210473" y="102393"/>
                </a:lnTo>
                <a:lnTo>
                  <a:pt x="214144" y="100260"/>
                </a:lnTo>
                <a:lnTo>
                  <a:pt x="217120" y="97482"/>
                </a:lnTo>
                <a:lnTo>
                  <a:pt x="223022" y="106114"/>
                </a:lnTo>
                <a:close/>
              </a:path>
              <a:path w="783589" h="124460">
                <a:moveTo>
                  <a:pt x="331314" y="47029"/>
                </a:moveTo>
                <a:lnTo>
                  <a:pt x="308692" y="47029"/>
                </a:lnTo>
                <a:lnTo>
                  <a:pt x="308692" y="3423"/>
                </a:lnTo>
                <a:lnTo>
                  <a:pt x="331314" y="3423"/>
                </a:lnTo>
                <a:lnTo>
                  <a:pt x="331314" y="47029"/>
                </a:lnTo>
                <a:close/>
              </a:path>
              <a:path w="783589" h="124460">
                <a:moveTo>
                  <a:pt x="282200" y="123973"/>
                </a:moveTo>
                <a:lnTo>
                  <a:pt x="246705" y="97482"/>
                </a:lnTo>
                <a:lnTo>
                  <a:pt x="244100" y="79027"/>
                </a:lnTo>
                <a:lnTo>
                  <a:pt x="244751" y="69400"/>
                </a:lnTo>
                <a:lnTo>
                  <a:pt x="266722" y="37058"/>
                </a:lnTo>
                <a:lnTo>
                  <a:pt x="282200" y="33932"/>
                </a:lnTo>
                <a:lnTo>
                  <a:pt x="289884" y="34751"/>
                </a:lnTo>
                <a:lnTo>
                  <a:pt x="296860" y="37207"/>
                </a:lnTo>
                <a:lnTo>
                  <a:pt x="303129" y="41299"/>
                </a:lnTo>
                <a:lnTo>
                  <a:pt x="308692" y="47029"/>
                </a:lnTo>
                <a:lnTo>
                  <a:pt x="331314" y="47029"/>
                </a:lnTo>
                <a:lnTo>
                  <a:pt x="331314" y="54024"/>
                </a:lnTo>
                <a:lnTo>
                  <a:pt x="282696" y="54024"/>
                </a:lnTo>
                <a:lnTo>
                  <a:pt x="277487" y="56356"/>
                </a:lnTo>
                <a:lnTo>
                  <a:pt x="269451" y="65583"/>
                </a:lnTo>
                <a:lnTo>
                  <a:pt x="267466" y="71586"/>
                </a:lnTo>
                <a:lnTo>
                  <a:pt x="267466" y="86270"/>
                </a:lnTo>
                <a:lnTo>
                  <a:pt x="269401" y="92223"/>
                </a:lnTo>
                <a:lnTo>
                  <a:pt x="277140" y="101550"/>
                </a:lnTo>
                <a:lnTo>
                  <a:pt x="282399" y="103882"/>
                </a:lnTo>
                <a:lnTo>
                  <a:pt x="331314" y="103882"/>
                </a:lnTo>
                <a:lnTo>
                  <a:pt x="331314" y="110876"/>
                </a:lnTo>
                <a:lnTo>
                  <a:pt x="308692" y="110876"/>
                </a:lnTo>
                <a:lnTo>
                  <a:pt x="303018" y="116606"/>
                </a:lnTo>
                <a:lnTo>
                  <a:pt x="296711" y="120699"/>
                </a:lnTo>
                <a:lnTo>
                  <a:pt x="289772" y="123155"/>
                </a:lnTo>
                <a:lnTo>
                  <a:pt x="282200" y="123973"/>
                </a:lnTo>
                <a:close/>
              </a:path>
              <a:path w="783589" h="124460">
                <a:moveTo>
                  <a:pt x="331314" y="103882"/>
                </a:moveTo>
                <a:lnTo>
                  <a:pt x="292817" y="103882"/>
                </a:lnTo>
                <a:lnTo>
                  <a:pt x="296537" y="102989"/>
                </a:lnTo>
                <a:lnTo>
                  <a:pt x="300209" y="101203"/>
                </a:lnTo>
                <a:lnTo>
                  <a:pt x="303979" y="99317"/>
                </a:lnTo>
                <a:lnTo>
                  <a:pt x="306807" y="96986"/>
                </a:lnTo>
                <a:lnTo>
                  <a:pt x="308692" y="94208"/>
                </a:lnTo>
                <a:lnTo>
                  <a:pt x="308692" y="63847"/>
                </a:lnTo>
                <a:lnTo>
                  <a:pt x="306807" y="60969"/>
                </a:lnTo>
                <a:lnTo>
                  <a:pt x="303979" y="58638"/>
                </a:lnTo>
                <a:lnTo>
                  <a:pt x="300209" y="56852"/>
                </a:lnTo>
                <a:lnTo>
                  <a:pt x="296537" y="54967"/>
                </a:lnTo>
                <a:lnTo>
                  <a:pt x="292817" y="54024"/>
                </a:lnTo>
                <a:lnTo>
                  <a:pt x="331314" y="54024"/>
                </a:lnTo>
                <a:lnTo>
                  <a:pt x="331314" y="103882"/>
                </a:lnTo>
                <a:close/>
              </a:path>
              <a:path w="783589" h="124460">
                <a:moveTo>
                  <a:pt x="331314" y="121890"/>
                </a:moveTo>
                <a:lnTo>
                  <a:pt x="308692" y="121890"/>
                </a:lnTo>
                <a:lnTo>
                  <a:pt x="308692" y="110876"/>
                </a:lnTo>
                <a:lnTo>
                  <a:pt x="331314" y="110876"/>
                </a:lnTo>
                <a:lnTo>
                  <a:pt x="331314" y="121890"/>
                </a:lnTo>
                <a:close/>
              </a:path>
              <a:path w="783589" h="124460">
                <a:moveTo>
                  <a:pt x="368771" y="26789"/>
                </a:moveTo>
                <a:lnTo>
                  <a:pt x="361231" y="26789"/>
                </a:lnTo>
                <a:lnTo>
                  <a:pt x="358056" y="25499"/>
                </a:lnTo>
                <a:lnTo>
                  <a:pt x="355377" y="22919"/>
                </a:lnTo>
                <a:lnTo>
                  <a:pt x="352797" y="20339"/>
                </a:lnTo>
                <a:lnTo>
                  <a:pt x="351507" y="17115"/>
                </a:lnTo>
                <a:lnTo>
                  <a:pt x="351507" y="9475"/>
                </a:lnTo>
                <a:lnTo>
                  <a:pt x="352797" y="6349"/>
                </a:lnTo>
                <a:lnTo>
                  <a:pt x="358056" y="1289"/>
                </a:lnTo>
                <a:lnTo>
                  <a:pt x="361231" y="0"/>
                </a:lnTo>
                <a:lnTo>
                  <a:pt x="368771" y="0"/>
                </a:lnTo>
                <a:lnTo>
                  <a:pt x="371996" y="1289"/>
                </a:lnTo>
                <a:lnTo>
                  <a:pt x="374576" y="3869"/>
                </a:lnTo>
                <a:lnTo>
                  <a:pt x="377155" y="6349"/>
                </a:lnTo>
                <a:lnTo>
                  <a:pt x="378445" y="9475"/>
                </a:lnTo>
                <a:lnTo>
                  <a:pt x="378445" y="17115"/>
                </a:lnTo>
                <a:lnTo>
                  <a:pt x="377155" y="20339"/>
                </a:lnTo>
                <a:lnTo>
                  <a:pt x="371996" y="25499"/>
                </a:lnTo>
                <a:lnTo>
                  <a:pt x="368771" y="26789"/>
                </a:lnTo>
                <a:close/>
              </a:path>
              <a:path w="783589" h="124460">
                <a:moveTo>
                  <a:pt x="376362" y="121890"/>
                </a:moveTo>
                <a:lnTo>
                  <a:pt x="353740" y="121890"/>
                </a:lnTo>
                <a:lnTo>
                  <a:pt x="353740" y="36016"/>
                </a:lnTo>
                <a:lnTo>
                  <a:pt x="376362" y="36016"/>
                </a:lnTo>
                <a:lnTo>
                  <a:pt x="376362" y="121890"/>
                </a:lnTo>
                <a:close/>
              </a:path>
              <a:path w="783589" h="124460">
                <a:moveTo>
                  <a:pt x="406437" y="62507"/>
                </a:moveTo>
                <a:lnTo>
                  <a:pt x="397805" y="47476"/>
                </a:lnTo>
                <a:lnTo>
                  <a:pt x="406009" y="41550"/>
                </a:lnTo>
                <a:lnTo>
                  <a:pt x="414995" y="37318"/>
                </a:lnTo>
                <a:lnTo>
                  <a:pt x="424762" y="34779"/>
                </a:lnTo>
                <a:lnTo>
                  <a:pt x="435310" y="33932"/>
                </a:lnTo>
                <a:lnTo>
                  <a:pt x="443858" y="34463"/>
                </a:lnTo>
                <a:lnTo>
                  <a:pt x="470294" y="52387"/>
                </a:lnTo>
                <a:lnTo>
                  <a:pt x="431440" y="52387"/>
                </a:lnTo>
                <a:lnTo>
                  <a:pt x="424520" y="53020"/>
                </a:lnTo>
                <a:lnTo>
                  <a:pt x="418046" y="54917"/>
                </a:lnTo>
                <a:lnTo>
                  <a:pt x="412018" y="58080"/>
                </a:lnTo>
                <a:lnTo>
                  <a:pt x="406437" y="62507"/>
                </a:lnTo>
                <a:close/>
              </a:path>
              <a:path w="783589" h="124460">
                <a:moveTo>
                  <a:pt x="472814" y="78283"/>
                </a:moveTo>
                <a:lnTo>
                  <a:pt x="450193" y="78283"/>
                </a:lnTo>
                <a:lnTo>
                  <a:pt x="450193" y="62458"/>
                </a:lnTo>
                <a:lnTo>
                  <a:pt x="448456" y="58985"/>
                </a:lnTo>
                <a:lnTo>
                  <a:pt x="444984" y="56405"/>
                </a:lnTo>
                <a:lnTo>
                  <a:pt x="441610" y="53726"/>
                </a:lnTo>
                <a:lnTo>
                  <a:pt x="437096" y="52387"/>
                </a:lnTo>
                <a:lnTo>
                  <a:pt x="470294" y="52387"/>
                </a:lnTo>
                <a:lnTo>
                  <a:pt x="470396" y="52573"/>
                </a:lnTo>
                <a:lnTo>
                  <a:pt x="472210" y="59019"/>
                </a:lnTo>
                <a:lnTo>
                  <a:pt x="472814" y="66377"/>
                </a:lnTo>
                <a:lnTo>
                  <a:pt x="472814" y="78283"/>
                </a:lnTo>
                <a:close/>
              </a:path>
              <a:path w="783589" h="124460">
                <a:moveTo>
                  <a:pt x="423106" y="123973"/>
                </a:moveTo>
                <a:lnTo>
                  <a:pt x="414771" y="123973"/>
                </a:lnTo>
                <a:lnTo>
                  <a:pt x="407677" y="121344"/>
                </a:lnTo>
                <a:lnTo>
                  <a:pt x="401823" y="116085"/>
                </a:lnTo>
                <a:lnTo>
                  <a:pt x="396069" y="110827"/>
                </a:lnTo>
                <a:lnTo>
                  <a:pt x="393191" y="103981"/>
                </a:lnTo>
                <a:lnTo>
                  <a:pt x="393191" y="87213"/>
                </a:lnTo>
                <a:lnTo>
                  <a:pt x="395920" y="80516"/>
                </a:lnTo>
                <a:lnTo>
                  <a:pt x="401377" y="75455"/>
                </a:lnTo>
                <a:lnTo>
                  <a:pt x="406933" y="70395"/>
                </a:lnTo>
                <a:lnTo>
                  <a:pt x="414176" y="67865"/>
                </a:lnTo>
                <a:lnTo>
                  <a:pt x="423106" y="67865"/>
                </a:lnTo>
                <a:lnTo>
                  <a:pt x="431719" y="68516"/>
                </a:lnTo>
                <a:lnTo>
                  <a:pt x="439105" y="70470"/>
                </a:lnTo>
                <a:lnTo>
                  <a:pt x="445263" y="73725"/>
                </a:lnTo>
                <a:lnTo>
                  <a:pt x="450193" y="78283"/>
                </a:lnTo>
                <a:lnTo>
                  <a:pt x="472814" y="78283"/>
                </a:lnTo>
                <a:lnTo>
                  <a:pt x="472814" y="83194"/>
                </a:lnTo>
                <a:lnTo>
                  <a:pt x="427620" y="83194"/>
                </a:lnTo>
                <a:lnTo>
                  <a:pt x="423751" y="84335"/>
                </a:lnTo>
                <a:lnTo>
                  <a:pt x="417500" y="88800"/>
                </a:lnTo>
                <a:lnTo>
                  <a:pt x="415962" y="91975"/>
                </a:lnTo>
                <a:lnTo>
                  <a:pt x="415962" y="100111"/>
                </a:lnTo>
                <a:lnTo>
                  <a:pt x="417500" y="103237"/>
                </a:lnTo>
                <a:lnTo>
                  <a:pt x="420576" y="105519"/>
                </a:lnTo>
                <a:lnTo>
                  <a:pt x="423751" y="107701"/>
                </a:lnTo>
                <a:lnTo>
                  <a:pt x="427620" y="108793"/>
                </a:lnTo>
                <a:lnTo>
                  <a:pt x="472814" y="108793"/>
                </a:lnTo>
                <a:lnTo>
                  <a:pt x="472814" y="112960"/>
                </a:lnTo>
                <a:lnTo>
                  <a:pt x="450193" y="112960"/>
                </a:lnTo>
                <a:lnTo>
                  <a:pt x="444984" y="117778"/>
                </a:lnTo>
                <a:lnTo>
                  <a:pt x="438733" y="121220"/>
                </a:lnTo>
                <a:lnTo>
                  <a:pt x="431440" y="123285"/>
                </a:lnTo>
                <a:lnTo>
                  <a:pt x="423106" y="123973"/>
                </a:lnTo>
                <a:close/>
              </a:path>
              <a:path w="783589" h="124460">
                <a:moveTo>
                  <a:pt x="472814" y="108793"/>
                </a:moveTo>
                <a:lnTo>
                  <a:pt x="440420" y="108793"/>
                </a:lnTo>
                <a:lnTo>
                  <a:pt x="446422" y="106263"/>
                </a:lnTo>
                <a:lnTo>
                  <a:pt x="450193" y="101203"/>
                </a:lnTo>
                <a:lnTo>
                  <a:pt x="450193" y="90636"/>
                </a:lnTo>
                <a:lnTo>
                  <a:pt x="446422" y="85675"/>
                </a:lnTo>
                <a:lnTo>
                  <a:pt x="440419" y="83194"/>
                </a:lnTo>
                <a:lnTo>
                  <a:pt x="472814" y="83194"/>
                </a:lnTo>
                <a:lnTo>
                  <a:pt x="472814" y="108793"/>
                </a:lnTo>
                <a:close/>
              </a:path>
              <a:path w="783589" h="124460">
                <a:moveTo>
                  <a:pt x="472814" y="121890"/>
                </a:moveTo>
                <a:lnTo>
                  <a:pt x="450193" y="121890"/>
                </a:lnTo>
                <a:lnTo>
                  <a:pt x="450193" y="112960"/>
                </a:lnTo>
                <a:lnTo>
                  <a:pt x="472814" y="112960"/>
                </a:lnTo>
                <a:lnTo>
                  <a:pt x="472814" y="121890"/>
                </a:lnTo>
                <a:close/>
              </a:path>
              <a:path w="783589" h="124460">
                <a:moveTo>
                  <a:pt x="548420" y="62507"/>
                </a:moveTo>
                <a:lnTo>
                  <a:pt x="539788" y="47476"/>
                </a:lnTo>
                <a:lnTo>
                  <a:pt x="547992" y="41550"/>
                </a:lnTo>
                <a:lnTo>
                  <a:pt x="556978" y="37318"/>
                </a:lnTo>
                <a:lnTo>
                  <a:pt x="566744" y="34779"/>
                </a:lnTo>
                <a:lnTo>
                  <a:pt x="577293" y="33932"/>
                </a:lnTo>
                <a:lnTo>
                  <a:pt x="585841" y="34463"/>
                </a:lnTo>
                <a:lnTo>
                  <a:pt x="612277" y="52387"/>
                </a:lnTo>
                <a:lnTo>
                  <a:pt x="573423" y="52387"/>
                </a:lnTo>
                <a:lnTo>
                  <a:pt x="566503" y="53020"/>
                </a:lnTo>
                <a:lnTo>
                  <a:pt x="560029" y="54917"/>
                </a:lnTo>
                <a:lnTo>
                  <a:pt x="554001" y="58080"/>
                </a:lnTo>
                <a:lnTo>
                  <a:pt x="548420" y="62507"/>
                </a:lnTo>
                <a:close/>
              </a:path>
              <a:path w="783589" h="124460">
                <a:moveTo>
                  <a:pt x="614797" y="78283"/>
                </a:moveTo>
                <a:lnTo>
                  <a:pt x="592175" y="78283"/>
                </a:lnTo>
                <a:lnTo>
                  <a:pt x="592175" y="62458"/>
                </a:lnTo>
                <a:lnTo>
                  <a:pt x="590439" y="58985"/>
                </a:lnTo>
                <a:lnTo>
                  <a:pt x="586966" y="56405"/>
                </a:lnTo>
                <a:lnTo>
                  <a:pt x="583593" y="53726"/>
                </a:lnTo>
                <a:lnTo>
                  <a:pt x="579079" y="52387"/>
                </a:lnTo>
                <a:lnTo>
                  <a:pt x="612277" y="52387"/>
                </a:lnTo>
                <a:lnTo>
                  <a:pt x="612379" y="52573"/>
                </a:lnTo>
                <a:lnTo>
                  <a:pt x="614193" y="59019"/>
                </a:lnTo>
                <a:lnTo>
                  <a:pt x="614797" y="66377"/>
                </a:lnTo>
                <a:lnTo>
                  <a:pt x="614797" y="78283"/>
                </a:lnTo>
                <a:close/>
              </a:path>
              <a:path w="783589" h="124460">
                <a:moveTo>
                  <a:pt x="565089" y="123973"/>
                </a:moveTo>
                <a:lnTo>
                  <a:pt x="556754" y="123973"/>
                </a:lnTo>
                <a:lnTo>
                  <a:pt x="549660" y="121344"/>
                </a:lnTo>
                <a:lnTo>
                  <a:pt x="543806" y="116085"/>
                </a:lnTo>
                <a:lnTo>
                  <a:pt x="538052" y="110827"/>
                </a:lnTo>
                <a:lnTo>
                  <a:pt x="535174" y="103981"/>
                </a:lnTo>
                <a:lnTo>
                  <a:pt x="535174" y="87213"/>
                </a:lnTo>
                <a:lnTo>
                  <a:pt x="537903" y="80516"/>
                </a:lnTo>
                <a:lnTo>
                  <a:pt x="543360" y="75455"/>
                </a:lnTo>
                <a:lnTo>
                  <a:pt x="548916" y="70395"/>
                </a:lnTo>
                <a:lnTo>
                  <a:pt x="556159" y="67865"/>
                </a:lnTo>
                <a:lnTo>
                  <a:pt x="565089" y="67865"/>
                </a:lnTo>
                <a:lnTo>
                  <a:pt x="573702" y="68516"/>
                </a:lnTo>
                <a:lnTo>
                  <a:pt x="581088" y="70470"/>
                </a:lnTo>
                <a:lnTo>
                  <a:pt x="587245" y="73725"/>
                </a:lnTo>
                <a:lnTo>
                  <a:pt x="592175" y="78283"/>
                </a:lnTo>
                <a:lnTo>
                  <a:pt x="614797" y="78283"/>
                </a:lnTo>
                <a:lnTo>
                  <a:pt x="614797" y="83194"/>
                </a:lnTo>
                <a:lnTo>
                  <a:pt x="569603" y="83194"/>
                </a:lnTo>
                <a:lnTo>
                  <a:pt x="565734" y="84335"/>
                </a:lnTo>
                <a:lnTo>
                  <a:pt x="559483" y="88800"/>
                </a:lnTo>
                <a:lnTo>
                  <a:pt x="557945" y="91975"/>
                </a:lnTo>
                <a:lnTo>
                  <a:pt x="557945" y="100111"/>
                </a:lnTo>
                <a:lnTo>
                  <a:pt x="559483" y="103237"/>
                </a:lnTo>
                <a:lnTo>
                  <a:pt x="562559" y="105519"/>
                </a:lnTo>
                <a:lnTo>
                  <a:pt x="565734" y="107701"/>
                </a:lnTo>
                <a:lnTo>
                  <a:pt x="569603" y="108793"/>
                </a:lnTo>
                <a:lnTo>
                  <a:pt x="614797" y="108793"/>
                </a:lnTo>
                <a:lnTo>
                  <a:pt x="614797" y="112960"/>
                </a:lnTo>
                <a:lnTo>
                  <a:pt x="592175" y="112960"/>
                </a:lnTo>
                <a:lnTo>
                  <a:pt x="586966" y="117778"/>
                </a:lnTo>
                <a:lnTo>
                  <a:pt x="580716" y="121220"/>
                </a:lnTo>
                <a:lnTo>
                  <a:pt x="573423" y="123285"/>
                </a:lnTo>
                <a:lnTo>
                  <a:pt x="565089" y="123973"/>
                </a:lnTo>
                <a:close/>
              </a:path>
              <a:path w="783589" h="124460">
                <a:moveTo>
                  <a:pt x="614797" y="108793"/>
                </a:moveTo>
                <a:lnTo>
                  <a:pt x="582402" y="108793"/>
                </a:lnTo>
                <a:lnTo>
                  <a:pt x="588405" y="106263"/>
                </a:lnTo>
                <a:lnTo>
                  <a:pt x="592175" y="101203"/>
                </a:lnTo>
                <a:lnTo>
                  <a:pt x="592175" y="90636"/>
                </a:lnTo>
                <a:lnTo>
                  <a:pt x="588405" y="85675"/>
                </a:lnTo>
                <a:lnTo>
                  <a:pt x="582402" y="83194"/>
                </a:lnTo>
                <a:lnTo>
                  <a:pt x="614797" y="83194"/>
                </a:lnTo>
                <a:lnTo>
                  <a:pt x="614797" y="108793"/>
                </a:lnTo>
                <a:close/>
              </a:path>
              <a:path w="783589" h="124460">
                <a:moveTo>
                  <a:pt x="614797" y="121890"/>
                </a:moveTo>
                <a:lnTo>
                  <a:pt x="592175" y="121890"/>
                </a:lnTo>
                <a:lnTo>
                  <a:pt x="592175" y="112960"/>
                </a:lnTo>
                <a:lnTo>
                  <a:pt x="614797" y="112960"/>
                </a:lnTo>
                <a:lnTo>
                  <a:pt x="614797" y="121890"/>
                </a:lnTo>
                <a:close/>
              </a:path>
              <a:path w="783589" h="124460">
                <a:moveTo>
                  <a:pt x="687179" y="47773"/>
                </a:moveTo>
                <a:lnTo>
                  <a:pt x="659794" y="47773"/>
                </a:lnTo>
                <a:lnTo>
                  <a:pt x="662870" y="44003"/>
                </a:lnTo>
                <a:lnTo>
                  <a:pt x="666839" y="40778"/>
                </a:lnTo>
                <a:lnTo>
                  <a:pt x="676662" y="35321"/>
                </a:lnTo>
                <a:lnTo>
                  <a:pt x="681821" y="33932"/>
                </a:lnTo>
                <a:lnTo>
                  <a:pt x="687179" y="33932"/>
                </a:lnTo>
                <a:lnTo>
                  <a:pt x="687179" y="47773"/>
                </a:lnTo>
                <a:close/>
              </a:path>
              <a:path w="783589" h="124460">
                <a:moveTo>
                  <a:pt x="659794" y="121890"/>
                </a:moveTo>
                <a:lnTo>
                  <a:pt x="637172" y="121890"/>
                </a:lnTo>
                <a:lnTo>
                  <a:pt x="637172" y="36016"/>
                </a:lnTo>
                <a:lnTo>
                  <a:pt x="659794" y="36016"/>
                </a:lnTo>
                <a:lnTo>
                  <a:pt x="659794" y="47773"/>
                </a:lnTo>
                <a:lnTo>
                  <a:pt x="687179" y="47773"/>
                </a:lnTo>
                <a:lnTo>
                  <a:pt x="687179" y="55364"/>
                </a:lnTo>
                <a:lnTo>
                  <a:pt x="676860" y="55364"/>
                </a:lnTo>
                <a:lnTo>
                  <a:pt x="672792" y="56356"/>
                </a:lnTo>
                <a:lnTo>
                  <a:pt x="668724" y="58340"/>
                </a:lnTo>
                <a:lnTo>
                  <a:pt x="664656" y="60225"/>
                </a:lnTo>
                <a:lnTo>
                  <a:pt x="661679" y="62507"/>
                </a:lnTo>
                <a:lnTo>
                  <a:pt x="659794" y="65186"/>
                </a:lnTo>
                <a:lnTo>
                  <a:pt x="659794" y="121890"/>
                </a:lnTo>
                <a:close/>
              </a:path>
              <a:path w="783589" h="124460">
                <a:moveTo>
                  <a:pt x="687179" y="55959"/>
                </a:moveTo>
                <a:lnTo>
                  <a:pt x="680928" y="55364"/>
                </a:lnTo>
                <a:lnTo>
                  <a:pt x="687179" y="55364"/>
                </a:lnTo>
                <a:lnTo>
                  <a:pt x="687179" y="55959"/>
                </a:lnTo>
                <a:close/>
              </a:path>
              <a:path w="783589" h="124460">
                <a:moveTo>
                  <a:pt x="748224" y="123973"/>
                </a:moveTo>
                <a:lnTo>
                  <a:pt x="741477" y="123973"/>
                </a:lnTo>
                <a:lnTo>
                  <a:pt x="731822" y="123192"/>
                </a:lnTo>
                <a:lnTo>
                  <a:pt x="698838" y="97073"/>
                </a:lnTo>
                <a:lnTo>
                  <a:pt x="695638" y="78878"/>
                </a:lnTo>
                <a:lnTo>
                  <a:pt x="696429" y="69679"/>
                </a:lnTo>
                <a:lnTo>
                  <a:pt x="722650" y="37169"/>
                </a:lnTo>
                <a:lnTo>
                  <a:pt x="740138" y="33932"/>
                </a:lnTo>
                <a:lnTo>
                  <a:pt x="749160" y="34751"/>
                </a:lnTo>
                <a:lnTo>
                  <a:pt x="757327" y="37207"/>
                </a:lnTo>
                <a:lnTo>
                  <a:pt x="764638" y="41299"/>
                </a:lnTo>
                <a:lnTo>
                  <a:pt x="771094" y="47029"/>
                </a:lnTo>
                <a:lnTo>
                  <a:pt x="774797" y="51941"/>
                </a:lnTo>
                <a:lnTo>
                  <a:pt x="734185" y="51941"/>
                </a:lnTo>
                <a:lnTo>
                  <a:pt x="729323" y="53726"/>
                </a:lnTo>
                <a:lnTo>
                  <a:pt x="721782" y="60870"/>
                </a:lnTo>
                <a:lnTo>
                  <a:pt x="719599" y="65385"/>
                </a:lnTo>
                <a:lnTo>
                  <a:pt x="719004" y="70842"/>
                </a:lnTo>
                <a:lnTo>
                  <a:pt x="782321" y="70842"/>
                </a:lnTo>
                <a:lnTo>
                  <a:pt x="782396" y="71139"/>
                </a:lnTo>
                <a:lnTo>
                  <a:pt x="783149" y="81260"/>
                </a:lnTo>
                <a:lnTo>
                  <a:pt x="783149" y="86171"/>
                </a:lnTo>
                <a:lnTo>
                  <a:pt x="719302" y="86171"/>
                </a:lnTo>
                <a:lnTo>
                  <a:pt x="719996" y="91628"/>
                </a:lnTo>
                <a:lnTo>
                  <a:pt x="722427" y="96341"/>
                </a:lnTo>
                <a:lnTo>
                  <a:pt x="726594" y="100310"/>
                </a:lnTo>
                <a:lnTo>
                  <a:pt x="730861" y="104179"/>
                </a:lnTo>
                <a:lnTo>
                  <a:pt x="736665" y="106114"/>
                </a:lnTo>
                <a:lnTo>
                  <a:pt x="772828" y="106114"/>
                </a:lnTo>
                <a:lnTo>
                  <a:pt x="776898" y="112067"/>
                </a:lnTo>
                <a:lnTo>
                  <a:pt x="772632" y="116036"/>
                </a:lnTo>
                <a:lnTo>
                  <a:pt x="767324" y="119012"/>
                </a:lnTo>
                <a:lnTo>
                  <a:pt x="754723" y="122981"/>
                </a:lnTo>
                <a:lnTo>
                  <a:pt x="748224" y="123973"/>
                </a:lnTo>
                <a:close/>
              </a:path>
              <a:path w="783589" h="124460">
                <a:moveTo>
                  <a:pt x="782321" y="70842"/>
                </a:moveTo>
                <a:lnTo>
                  <a:pt x="761271" y="70842"/>
                </a:lnTo>
                <a:lnTo>
                  <a:pt x="760874" y="65186"/>
                </a:lnTo>
                <a:lnTo>
                  <a:pt x="758692" y="60622"/>
                </a:lnTo>
                <a:lnTo>
                  <a:pt x="754723" y="57150"/>
                </a:lnTo>
                <a:lnTo>
                  <a:pt x="750853" y="53677"/>
                </a:lnTo>
                <a:lnTo>
                  <a:pt x="745992" y="51941"/>
                </a:lnTo>
                <a:lnTo>
                  <a:pt x="774797" y="51941"/>
                </a:lnTo>
                <a:lnTo>
                  <a:pt x="776368" y="54024"/>
                </a:lnTo>
                <a:lnTo>
                  <a:pt x="780135" y="62061"/>
                </a:lnTo>
                <a:lnTo>
                  <a:pt x="782321" y="70842"/>
                </a:lnTo>
                <a:close/>
              </a:path>
              <a:path w="783589" h="124460">
                <a:moveTo>
                  <a:pt x="772828" y="106114"/>
                </a:moveTo>
                <a:lnTo>
                  <a:pt x="747579" y="106114"/>
                </a:lnTo>
                <a:lnTo>
                  <a:pt x="751548" y="105370"/>
                </a:lnTo>
                <a:lnTo>
                  <a:pt x="760279" y="102393"/>
                </a:lnTo>
                <a:lnTo>
                  <a:pt x="763950" y="100260"/>
                </a:lnTo>
                <a:lnTo>
                  <a:pt x="766927" y="97482"/>
                </a:lnTo>
                <a:lnTo>
                  <a:pt x="772828" y="1061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object 10">
            <a:extLst>
              <a:ext uri="{FF2B5EF4-FFF2-40B4-BE49-F238E27FC236}">
                <a16:creationId xmlns:a16="http://schemas.microsoft.com/office/drawing/2014/main" id="{D926632F-E0C5-82A8-5FF3-3DCABBCC6096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25094" y="3163863"/>
            <a:ext cx="1681133" cy="195064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4456824D-0455-57DB-E68E-86D179BE22FA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85735" y="3498627"/>
            <a:ext cx="1570732" cy="204389"/>
          </a:xfrm>
          <a:prstGeom prst="rect">
            <a:avLst/>
          </a:prstGeom>
        </p:spPr>
      </p:pic>
      <p:pic>
        <p:nvPicPr>
          <p:cNvPr id="12" name="object 12">
            <a:extLst>
              <a:ext uri="{FF2B5EF4-FFF2-40B4-BE49-F238E27FC236}">
                <a16:creationId xmlns:a16="http://schemas.microsoft.com/office/drawing/2014/main" id="{17754522-CC5B-3E69-EE35-D07A1F3D2FDD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25869" y="3828827"/>
            <a:ext cx="1079185" cy="204389"/>
          </a:xfrm>
          <a:prstGeom prst="rect">
            <a:avLst/>
          </a:prstGeom>
        </p:spPr>
      </p:pic>
      <p:grpSp>
        <p:nvGrpSpPr>
          <p:cNvPr id="13" name="object 13">
            <a:extLst>
              <a:ext uri="{FF2B5EF4-FFF2-40B4-BE49-F238E27FC236}">
                <a16:creationId xmlns:a16="http://schemas.microsoft.com/office/drawing/2014/main" id="{F9581743-89B2-8C00-75D0-E4174089546C}"/>
              </a:ext>
            </a:extLst>
          </p:cNvPr>
          <p:cNvGrpSpPr/>
          <p:nvPr/>
        </p:nvGrpSpPr>
        <p:grpSpPr>
          <a:xfrm>
            <a:off x="4578486" y="2600299"/>
            <a:ext cx="1591733" cy="510540"/>
            <a:chOff x="3433864" y="1950224"/>
            <a:chExt cx="1193800" cy="382905"/>
          </a:xfrm>
        </p:grpSpPr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BDA655DD-A101-6131-5717-A29245F53061}"/>
                </a:ext>
              </a:extLst>
            </p:cNvPr>
            <p:cNvSpPr/>
            <p:nvPr/>
          </p:nvSpPr>
          <p:spPr>
            <a:xfrm>
              <a:off x="3551310" y="1969274"/>
              <a:ext cx="934085" cy="223520"/>
            </a:xfrm>
            <a:custGeom>
              <a:avLst/>
              <a:gdLst/>
              <a:ahLst/>
              <a:cxnLst/>
              <a:rect l="l" t="t" r="r" b="b"/>
              <a:pathLst>
                <a:path w="934085" h="223519">
                  <a:moveTo>
                    <a:pt x="0" y="120823"/>
                  </a:moveTo>
                  <a:lnTo>
                    <a:pt x="44640" y="93826"/>
                  </a:lnTo>
                  <a:lnTo>
                    <a:pt x="79143" y="76737"/>
                  </a:lnTo>
                  <a:lnTo>
                    <a:pt x="121774" y="58834"/>
                  </a:lnTo>
                  <a:lnTo>
                    <a:pt x="167153" y="42878"/>
                  </a:lnTo>
                  <a:lnTo>
                    <a:pt x="214591" y="29090"/>
                  </a:lnTo>
                  <a:lnTo>
                    <a:pt x="263395" y="17688"/>
                  </a:lnTo>
                  <a:lnTo>
                    <a:pt x="312873" y="8893"/>
                  </a:lnTo>
                  <a:lnTo>
                    <a:pt x="362335" y="2923"/>
                  </a:lnTo>
                  <a:lnTo>
                    <a:pt x="411089" y="0"/>
                  </a:lnTo>
                  <a:lnTo>
                    <a:pt x="471230" y="872"/>
                  </a:lnTo>
                  <a:lnTo>
                    <a:pt x="528916" y="6540"/>
                  </a:lnTo>
                  <a:lnTo>
                    <a:pt x="583956" y="16507"/>
                  </a:lnTo>
                  <a:lnTo>
                    <a:pt x="636163" y="30279"/>
                  </a:lnTo>
                  <a:lnTo>
                    <a:pt x="685346" y="47362"/>
                  </a:lnTo>
                  <a:lnTo>
                    <a:pt x="731318" y="67260"/>
                  </a:lnTo>
                  <a:lnTo>
                    <a:pt x="773890" y="89479"/>
                  </a:lnTo>
                  <a:lnTo>
                    <a:pt x="812871" y="113523"/>
                  </a:lnTo>
                  <a:lnTo>
                    <a:pt x="848074" y="138898"/>
                  </a:lnTo>
                  <a:lnTo>
                    <a:pt x="879310" y="165109"/>
                  </a:lnTo>
                  <a:lnTo>
                    <a:pt x="912104" y="197748"/>
                  </a:lnTo>
                  <a:lnTo>
                    <a:pt x="922551" y="209862"/>
                  </a:lnTo>
                  <a:lnTo>
                    <a:pt x="925088" y="212882"/>
                  </a:lnTo>
                  <a:lnTo>
                    <a:pt x="927551" y="215893"/>
                  </a:lnTo>
                  <a:lnTo>
                    <a:pt x="929944" y="218893"/>
                  </a:lnTo>
                  <a:lnTo>
                    <a:pt x="931140" y="220393"/>
                  </a:lnTo>
                  <a:lnTo>
                    <a:pt x="932320" y="221890"/>
                  </a:lnTo>
                  <a:lnTo>
                    <a:pt x="933482" y="223384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37A84880-B394-361F-F34C-6BC4236E4EE5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33864" y="2060115"/>
              <a:ext cx="161792" cy="161792"/>
            </a:xfrm>
            <a:prstGeom prst="rect">
              <a:avLst/>
            </a:prstGeom>
          </p:spPr>
        </p:pic>
        <p:pic>
          <p:nvPicPr>
            <p:cNvPr id="16" name="object 16">
              <a:extLst>
                <a:ext uri="{FF2B5EF4-FFF2-40B4-BE49-F238E27FC236}">
                  <a16:creationId xmlns:a16="http://schemas.microsoft.com/office/drawing/2014/main" id="{169FF4BB-A27A-AD9F-0E4B-44EF5F18123F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421758" y="2128677"/>
              <a:ext cx="205685" cy="204012"/>
            </a:xfrm>
            <a:prstGeom prst="rect">
              <a:avLst/>
            </a:prstGeom>
          </p:spPr>
        </p:pic>
      </p:grpSp>
      <p:grpSp>
        <p:nvGrpSpPr>
          <p:cNvPr id="17" name="object 17">
            <a:extLst>
              <a:ext uri="{FF2B5EF4-FFF2-40B4-BE49-F238E27FC236}">
                <a16:creationId xmlns:a16="http://schemas.microsoft.com/office/drawing/2014/main" id="{6800DAB2-BEBE-59F1-DD28-BC86DDE2F64F}"/>
              </a:ext>
            </a:extLst>
          </p:cNvPr>
          <p:cNvGrpSpPr/>
          <p:nvPr/>
        </p:nvGrpSpPr>
        <p:grpSpPr>
          <a:xfrm>
            <a:off x="1858241" y="4001648"/>
            <a:ext cx="1436793" cy="364067"/>
            <a:chOff x="1393680" y="3001236"/>
            <a:chExt cx="1077595" cy="273050"/>
          </a:xfrm>
        </p:grpSpPr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DF756C57-8ACE-5C9D-EEC2-92550BF33410}"/>
                </a:ext>
              </a:extLst>
            </p:cNvPr>
            <p:cNvSpPr/>
            <p:nvPr/>
          </p:nvSpPr>
          <p:spPr>
            <a:xfrm>
              <a:off x="1510490" y="3133312"/>
              <a:ext cx="814069" cy="121920"/>
            </a:xfrm>
            <a:custGeom>
              <a:avLst/>
              <a:gdLst/>
              <a:ahLst/>
              <a:cxnLst/>
              <a:rect l="l" t="t" r="r" b="b"/>
              <a:pathLst>
                <a:path w="814069" h="121920">
                  <a:moveTo>
                    <a:pt x="0" y="0"/>
                  </a:moveTo>
                  <a:lnTo>
                    <a:pt x="37823" y="23393"/>
                  </a:lnTo>
                  <a:lnTo>
                    <a:pt x="117248" y="60318"/>
                  </a:lnTo>
                  <a:lnTo>
                    <a:pt x="167692" y="78158"/>
                  </a:lnTo>
                  <a:lnTo>
                    <a:pt x="220542" y="93304"/>
                  </a:lnTo>
                  <a:lnTo>
                    <a:pt x="274782" y="105492"/>
                  </a:lnTo>
                  <a:lnTo>
                    <a:pt x="329393" y="114464"/>
                  </a:lnTo>
                  <a:lnTo>
                    <a:pt x="383358" y="119958"/>
                  </a:lnTo>
                  <a:lnTo>
                    <a:pt x="435798" y="121814"/>
                  </a:lnTo>
                  <a:lnTo>
                    <a:pt x="486388" y="120269"/>
                  </a:lnTo>
                  <a:lnTo>
                    <a:pt x="534943" y="115660"/>
                  </a:lnTo>
                  <a:lnTo>
                    <a:pt x="581277" y="108324"/>
                  </a:lnTo>
                  <a:lnTo>
                    <a:pt x="625205" y="98597"/>
                  </a:lnTo>
                  <a:lnTo>
                    <a:pt x="666540" y="86818"/>
                  </a:lnTo>
                  <a:lnTo>
                    <a:pt x="723275" y="66036"/>
                  </a:lnTo>
                  <a:lnTo>
                    <a:pt x="773133" y="42530"/>
                  </a:lnTo>
                  <a:lnTo>
                    <a:pt x="805636" y="23797"/>
                  </a:lnTo>
                  <a:lnTo>
                    <a:pt x="807320" y="22741"/>
                  </a:lnTo>
                  <a:lnTo>
                    <a:pt x="808983" y="21682"/>
                  </a:lnTo>
                  <a:lnTo>
                    <a:pt x="810624" y="20622"/>
                  </a:lnTo>
                  <a:lnTo>
                    <a:pt x="813933" y="18456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A8F86B91-2FDC-C7C9-305D-17A500476268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93680" y="3001236"/>
              <a:ext cx="161575" cy="161575"/>
            </a:xfrm>
            <a:prstGeom prst="rect">
              <a:avLst/>
            </a:prstGeom>
          </p:spPr>
        </p:pic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87561348-EB84-F06C-86AE-CE401245FD89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62807" y="3015770"/>
              <a:ext cx="208015" cy="201399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F9FCF97-A432-4EE2-7BB9-CF1E2B4E8CF5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32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D6814-ACB4-2DFB-28E0-5D71EC688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B043163E-F9B4-DC8E-54A3-7C1F5F9664B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401" y="2159001"/>
            <a:ext cx="2539999" cy="2539999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0E9905BC-B75D-F1A9-5FD5-77A5D061514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52801" y="2159001"/>
            <a:ext cx="2539999" cy="2539999"/>
          </a:xfrm>
          <a:prstGeom prst="rect">
            <a:avLst/>
          </a:prstGeom>
        </p:spPr>
      </p:pic>
      <p:pic>
        <p:nvPicPr>
          <p:cNvPr id="4" name="object 4">
            <a:extLst>
              <a:ext uri="{FF2B5EF4-FFF2-40B4-BE49-F238E27FC236}">
                <a16:creationId xmlns:a16="http://schemas.microsoft.com/office/drawing/2014/main" id="{11618BFD-491F-1B25-9BD4-392CBB2CD93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99201" y="2159001"/>
            <a:ext cx="2539999" cy="2539999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706403E8-5F51-2A41-D761-B24E9B37F07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45601" y="2159001"/>
            <a:ext cx="2539999" cy="2539999"/>
          </a:xfrm>
          <a:prstGeom prst="rect">
            <a:avLst/>
          </a:prstGeom>
        </p:spPr>
      </p:pic>
      <p:grpSp>
        <p:nvGrpSpPr>
          <p:cNvPr id="6" name="object 6">
            <a:extLst>
              <a:ext uri="{FF2B5EF4-FFF2-40B4-BE49-F238E27FC236}">
                <a16:creationId xmlns:a16="http://schemas.microsoft.com/office/drawing/2014/main" id="{9A74F565-7F28-E845-935F-692DE9DDA195}"/>
              </a:ext>
            </a:extLst>
          </p:cNvPr>
          <p:cNvGrpSpPr/>
          <p:nvPr/>
        </p:nvGrpSpPr>
        <p:grpSpPr>
          <a:xfrm>
            <a:off x="4578486" y="2600299"/>
            <a:ext cx="1591733" cy="510540"/>
            <a:chOff x="3433864" y="1950224"/>
            <a:chExt cx="1193800" cy="382905"/>
          </a:xfrm>
        </p:grpSpPr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0A89F151-995E-DF89-BE2D-6426FC6D0DBE}"/>
                </a:ext>
              </a:extLst>
            </p:cNvPr>
            <p:cNvSpPr/>
            <p:nvPr/>
          </p:nvSpPr>
          <p:spPr>
            <a:xfrm>
              <a:off x="3551310" y="1969274"/>
              <a:ext cx="934085" cy="223520"/>
            </a:xfrm>
            <a:custGeom>
              <a:avLst/>
              <a:gdLst/>
              <a:ahLst/>
              <a:cxnLst/>
              <a:rect l="l" t="t" r="r" b="b"/>
              <a:pathLst>
                <a:path w="934085" h="223519">
                  <a:moveTo>
                    <a:pt x="0" y="120823"/>
                  </a:moveTo>
                  <a:lnTo>
                    <a:pt x="44640" y="93826"/>
                  </a:lnTo>
                  <a:lnTo>
                    <a:pt x="79143" y="76737"/>
                  </a:lnTo>
                  <a:lnTo>
                    <a:pt x="121774" y="58834"/>
                  </a:lnTo>
                  <a:lnTo>
                    <a:pt x="167153" y="42878"/>
                  </a:lnTo>
                  <a:lnTo>
                    <a:pt x="214591" y="29090"/>
                  </a:lnTo>
                  <a:lnTo>
                    <a:pt x="263395" y="17688"/>
                  </a:lnTo>
                  <a:lnTo>
                    <a:pt x="312873" y="8893"/>
                  </a:lnTo>
                  <a:lnTo>
                    <a:pt x="362335" y="2923"/>
                  </a:lnTo>
                  <a:lnTo>
                    <a:pt x="411089" y="0"/>
                  </a:lnTo>
                  <a:lnTo>
                    <a:pt x="471230" y="872"/>
                  </a:lnTo>
                  <a:lnTo>
                    <a:pt x="528916" y="6540"/>
                  </a:lnTo>
                  <a:lnTo>
                    <a:pt x="583956" y="16507"/>
                  </a:lnTo>
                  <a:lnTo>
                    <a:pt x="636163" y="30279"/>
                  </a:lnTo>
                  <a:lnTo>
                    <a:pt x="685346" y="47362"/>
                  </a:lnTo>
                  <a:lnTo>
                    <a:pt x="731318" y="67260"/>
                  </a:lnTo>
                  <a:lnTo>
                    <a:pt x="773890" y="89479"/>
                  </a:lnTo>
                  <a:lnTo>
                    <a:pt x="812871" y="113523"/>
                  </a:lnTo>
                  <a:lnTo>
                    <a:pt x="848074" y="138898"/>
                  </a:lnTo>
                  <a:lnTo>
                    <a:pt x="879310" y="165109"/>
                  </a:lnTo>
                  <a:lnTo>
                    <a:pt x="912104" y="197748"/>
                  </a:lnTo>
                  <a:lnTo>
                    <a:pt x="922551" y="209862"/>
                  </a:lnTo>
                  <a:lnTo>
                    <a:pt x="925088" y="212882"/>
                  </a:lnTo>
                  <a:lnTo>
                    <a:pt x="927551" y="215893"/>
                  </a:lnTo>
                  <a:lnTo>
                    <a:pt x="929944" y="218893"/>
                  </a:lnTo>
                  <a:lnTo>
                    <a:pt x="931140" y="220393"/>
                  </a:lnTo>
                  <a:lnTo>
                    <a:pt x="932320" y="221890"/>
                  </a:lnTo>
                  <a:lnTo>
                    <a:pt x="933482" y="223384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425F7020-3FCA-98EB-647F-D38DC0D578A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33864" y="2060115"/>
              <a:ext cx="161792" cy="161792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52473290-87E9-5CFB-A177-D84EC868B53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21758" y="2128677"/>
              <a:ext cx="205685" cy="204012"/>
            </a:xfrm>
            <a:prstGeom prst="rect">
              <a:avLst/>
            </a:prstGeom>
          </p:spPr>
        </p:pic>
      </p:grpSp>
      <p:pic>
        <p:nvPicPr>
          <p:cNvPr id="10" name="object 10">
            <a:extLst>
              <a:ext uri="{FF2B5EF4-FFF2-40B4-BE49-F238E27FC236}">
                <a16:creationId xmlns:a16="http://schemas.microsoft.com/office/drawing/2014/main" id="{0B370DD7-73A7-ED79-9ECC-653BF40886A0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68734" y="3002996"/>
            <a:ext cx="1814481" cy="208955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F7332073-069A-0271-09AC-5C19DF7BDBA9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64608" y="3333527"/>
            <a:ext cx="1416105" cy="160733"/>
          </a:xfrm>
          <a:prstGeom prst="rect">
            <a:avLst/>
          </a:prstGeom>
        </p:spPr>
      </p:pic>
      <p:sp>
        <p:nvSpPr>
          <p:cNvPr id="12" name="object 12">
            <a:extLst>
              <a:ext uri="{FF2B5EF4-FFF2-40B4-BE49-F238E27FC236}">
                <a16:creationId xmlns:a16="http://schemas.microsoft.com/office/drawing/2014/main" id="{266F937D-3509-2766-BE73-0CF90F07D944}"/>
              </a:ext>
            </a:extLst>
          </p:cNvPr>
          <p:cNvSpPr/>
          <p:nvPr/>
        </p:nvSpPr>
        <p:spPr>
          <a:xfrm>
            <a:off x="1135081" y="3663727"/>
            <a:ext cx="1075267" cy="160867"/>
          </a:xfrm>
          <a:custGeom>
            <a:avLst/>
            <a:gdLst/>
            <a:ahLst/>
            <a:cxnLst/>
            <a:rect l="l" t="t" r="r" b="b"/>
            <a:pathLst>
              <a:path w="806450" h="120650">
                <a:moveTo>
                  <a:pt x="13245" y="59084"/>
                </a:moveTo>
                <a:lnTo>
                  <a:pt x="4613" y="44053"/>
                </a:lnTo>
                <a:lnTo>
                  <a:pt x="12817" y="38127"/>
                </a:lnTo>
                <a:lnTo>
                  <a:pt x="21803" y="33895"/>
                </a:lnTo>
                <a:lnTo>
                  <a:pt x="31570" y="31356"/>
                </a:lnTo>
                <a:lnTo>
                  <a:pt x="42118" y="30509"/>
                </a:lnTo>
                <a:lnTo>
                  <a:pt x="50666" y="31039"/>
                </a:lnTo>
                <a:lnTo>
                  <a:pt x="77102" y="48964"/>
                </a:lnTo>
                <a:lnTo>
                  <a:pt x="38248" y="48964"/>
                </a:lnTo>
                <a:lnTo>
                  <a:pt x="31328" y="49596"/>
                </a:lnTo>
                <a:lnTo>
                  <a:pt x="24854" y="51494"/>
                </a:lnTo>
                <a:lnTo>
                  <a:pt x="18826" y="54657"/>
                </a:lnTo>
                <a:lnTo>
                  <a:pt x="13245" y="59084"/>
                </a:lnTo>
                <a:close/>
              </a:path>
              <a:path w="806450" h="120650">
                <a:moveTo>
                  <a:pt x="79623" y="74860"/>
                </a:moveTo>
                <a:lnTo>
                  <a:pt x="57001" y="74860"/>
                </a:lnTo>
                <a:lnTo>
                  <a:pt x="57001" y="59035"/>
                </a:lnTo>
                <a:lnTo>
                  <a:pt x="55264" y="55562"/>
                </a:lnTo>
                <a:lnTo>
                  <a:pt x="51792" y="52982"/>
                </a:lnTo>
                <a:lnTo>
                  <a:pt x="48418" y="50303"/>
                </a:lnTo>
                <a:lnTo>
                  <a:pt x="43904" y="48964"/>
                </a:lnTo>
                <a:lnTo>
                  <a:pt x="77102" y="48964"/>
                </a:lnTo>
                <a:lnTo>
                  <a:pt x="77204" y="49150"/>
                </a:lnTo>
                <a:lnTo>
                  <a:pt x="79018" y="55596"/>
                </a:lnTo>
                <a:lnTo>
                  <a:pt x="79623" y="62954"/>
                </a:lnTo>
                <a:lnTo>
                  <a:pt x="79623" y="74860"/>
                </a:lnTo>
                <a:close/>
              </a:path>
              <a:path w="806450" h="120650">
                <a:moveTo>
                  <a:pt x="29914" y="120550"/>
                </a:moveTo>
                <a:lnTo>
                  <a:pt x="21580" y="120550"/>
                </a:lnTo>
                <a:lnTo>
                  <a:pt x="14485" y="117921"/>
                </a:lnTo>
                <a:lnTo>
                  <a:pt x="8632" y="112662"/>
                </a:lnTo>
                <a:lnTo>
                  <a:pt x="2877" y="107404"/>
                </a:lnTo>
                <a:lnTo>
                  <a:pt x="0" y="100558"/>
                </a:lnTo>
                <a:lnTo>
                  <a:pt x="0" y="83790"/>
                </a:lnTo>
                <a:lnTo>
                  <a:pt x="2728" y="77092"/>
                </a:lnTo>
                <a:lnTo>
                  <a:pt x="8185" y="72032"/>
                </a:lnTo>
                <a:lnTo>
                  <a:pt x="13741" y="66972"/>
                </a:lnTo>
                <a:lnTo>
                  <a:pt x="20984" y="64442"/>
                </a:lnTo>
                <a:lnTo>
                  <a:pt x="29914" y="64442"/>
                </a:lnTo>
                <a:lnTo>
                  <a:pt x="38527" y="65093"/>
                </a:lnTo>
                <a:lnTo>
                  <a:pt x="45913" y="67047"/>
                </a:lnTo>
                <a:lnTo>
                  <a:pt x="52071" y="70302"/>
                </a:lnTo>
                <a:lnTo>
                  <a:pt x="57001" y="74860"/>
                </a:lnTo>
                <a:lnTo>
                  <a:pt x="79623" y="74860"/>
                </a:lnTo>
                <a:lnTo>
                  <a:pt x="79623" y="79771"/>
                </a:lnTo>
                <a:lnTo>
                  <a:pt x="34428" y="79771"/>
                </a:lnTo>
                <a:lnTo>
                  <a:pt x="30559" y="80912"/>
                </a:lnTo>
                <a:lnTo>
                  <a:pt x="24308" y="85377"/>
                </a:lnTo>
                <a:lnTo>
                  <a:pt x="22770" y="88552"/>
                </a:lnTo>
                <a:lnTo>
                  <a:pt x="22770" y="96688"/>
                </a:lnTo>
                <a:lnTo>
                  <a:pt x="24308" y="99814"/>
                </a:lnTo>
                <a:lnTo>
                  <a:pt x="27384" y="102096"/>
                </a:lnTo>
                <a:lnTo>
                  <a:pt x="30559" y="104278"/>
                </a:lnTo>
                <a:lnTo>
                  <a:pt x="34428" y="105370"/>
                </a:lnTo>
                <a:lnTo>
                  <a:pt x="79623" y="105370"/>
                </a:lnTo>
                <a:lnTo>
                  <a:pt x="79623" y="109537"/>
                </a:lnTo>
                <a:lnTo>
                  <a:pt x="57001" y="109537"/>
                </a:lnTo>
                <a:lnTo>
                  <a:pt x="51792" y="114355"/>
                </a:lnTo>
                <a:lnTo>
                  <a:pt x="45541" y="117797"/>
                </a:lnTo>
                <a:lnTo>
                  <a:pt x="38248" y="119862"/>
                </a:lnTo>
                <a:lnTo>
                  <a:pt x="29914" y="120550"/>
                </a:lnTo>
                <a:close/>
              </a:path>
              <a:path w="806450" h="120650">
                <a:moveTo>
                  <a:pt x="79623" y="105370"/>
                </a:moveTo>
                <a:lnTo>
                  <a:pt x="47228" y="105370"/>
                </a:lnTo>
                <a:lnTo>
                  <a:pt x="53230" y="102840"/>
                </a:lnTo>
                <a:lnTo>
                  <a:pt x="57001" y="97780"/>
                </a:lnTo>
                <a:lnTo>
                  <a:pt x="57001" y="87213"/>
                </a:lnTo>
                <a:lnTo>
                  <a:pt x="53230" y="82252"/>
                </a:lnTo>
                <a:lnTo>
                  <a:pt x="47228" y="79771"/>
                </a:lnTo>
                <a:lnTo>
                  <a:pt x="79623" y="79771"/>
                </a:lnTo>
                <a:lnTo>
                  <a:pt x="79623" y="105370"/>
                </a:lnTo>
                <a:close/>
              </a:path>
              <a:path w="806450" h="120650">
                <a:moveTo>
                  <a:pt x="79623" y="118467"/>
                </a:moveTo>
                <a:lnTo>
                  <a:pt x="57001" y="118467"/>
                </a:lnTo>
                <a:lnTo>
                  <a:pt x="57001" y="109537"/>
                </a:lnTo>
                <a:lnTo>
                  <a:pt x="79623" y="109537"/>
                </a:lnTo>
                <a:lnTo>
                  <a:pt x="79623" y="118467"/>
                </a:lnTo>
                <a:close/>
              </a:path>
              <a:path w="806450" h="120650">
                <a:moveTo>
                  <a:pt x="180606" y="43904"/>
                </a:moveTo>
                <a:lnTo>
                  <a:pt x="124620" y="43904"/>
                </a:lnTo>
                <a:lnTo>
                  <a:pt x="127298" y="40530"/>
                </a:lnTo>
                <a:lnTo>
                  <a:pt x="131168" y="37455"/>
                </a:lnTo>
                <a:lnTo>
                  <a:pt x="136228" y="34676"/>
                </a:lnTo>
                <a:lnTo>
                  <a:pt x="141387" y="31898"/>
                </a:lnTo>
                <a:lnTo>
                  <a:pt x="147539" y="30509"/>
                </a:lnTo>
                <a:lnTo>
                  <a:pt x="164109" y="30509"/>
                </a:lnTo>
                <a:lnTo>
                  <a:pt x="171103" y="32990"/>
                </a:lnTo>
                <a:lnTo>
                  <a:pt x="175668" y="37951"/>
                </a:lnTo>
                <a:lnTo>
                  <a:pt x="180232" y="42812"/>
                </a:lnTo>
                <a:lnTo>
                  <a:pt x="180606" y="43904"/>
                </a:lnTo>
                <a:close/>
              </a:path>
              <a:path w="806450" h="120650">
                <a:moveTo>
                  <a:pt x="124620" y="118467"/>
                </a:moveTo>
                <a:lnTo>
                  <a:pt x="101998" y="118467"/>
                </a:lnTo>
                <a:lnTo>
                  <a:pt x="101998" y="32593"/>
                </a:lnTo>
                <a:lnTo>
                  <a:pt x="124620" y="32593"/>
                </a:lnTo>
                <a:lnTo>
                  <a:pt x="124620" y="43904"/>
                </a:lnTo>
                <a:lnTo>
                  <a:pt x="180606" y="43904"/>
                </a:lnTo>
                <a:lnTo>
                  <a:pt x="182514" y="49460"/>
                </a:lnTo>
                <a:lnTo>
                  <a:pt x="182514" y="50601"/>
                </a:lnTo>
                <a:lnTo>
                  <a:pt x="135980" y="50601"/>
                </a:lnTo>
                <a:lnTo>
                  <a:pt x="129481" y="53974"/>
                </a:lnTo>
                <a:lnTo>
                  <a:pt x="124620" y="60721"/>
                </a:lnTo>
                <a:lnTo>
                  <a:pt x="124620" y="118467"/>
                </a:lnTo>
                <a:close/>
              </a:path>
              <a:path w="806450" h="120650">
                <a:moveTo>
                  <a:pt x="182514" y="118467"/>
                </a:moveTo>
                <a:lnTo>
                  <a:pt x="159892" y="118467"/>
                </a:lnTo>
                <a:lnTo>
                  <a:pt x="159892" y="55909"/>
                </a:lnTo>
                <a:lnTo>
                  <a:pt x="154633" y="50601"/>
                </a:lnTo>
                <a:lnTo>
                  <a:pt x="182514" y="50601"/>
                </a:lnTo>
                <a:lnTo>
                  <a:pt x="182514" y="118467"/>
                </a:lnTo>
                <a:close/>
              </a:path>
              <a:path w="806450" h="120650">
                <a:moveTo>
                  <a:pt x="283495" y="43904"/>
                </a:moveTo>
                <a:lnTo>
                  <a:pt x="227508" y="43904"/>
                </a:lnTo>
                <a:lnTo>
                  <a:pt x="230187" y="40530"/>
                </a:lnTo>
                <a:lnTo>
                  <a:pt x="234057" y="37455"/>
                </a:lnTo>
                <a:lnTo>
                  <a:pt x="239117" y="34676"/>
                </a:lnTo>
                <a:lnTo>
                  <a:pt x="244276" y="31898"/>
                </a:lnTo>
                <a:lnTo>
                  <a:pt x="250428" y="30509"/>
                </a:lnTo>
                <a:lnTo>
                  <a:pt x="266997" y="30509"/>
                </a:lnTo>
                <a:lnTo>
                  <a:pt x="273992" y="32990"/>
                </a:lnTo>
                <a:lnTo>
                  <a:pt x="278556" y="37951"/>
                </a:lnTo>
                <a:lnTo>
                  <a:pt x="283120" y="42812"/>
                </a:lnTo>
                <a:lnTo>
                  <a:pt x="283495" y="43904"/>
                </a:lnTo>
                <a:close/>
              </a:path>
              <a:path w="806450" h="120650">
                <a:moveTo>
                  <a:pt x="227508" y="118467"/>
                </a:moveTo>
                <a:lnTo>
                  <a:pt x="204886" y="118467"/>
                </a:lnTo>
                <a:lnTo>
                  <a:pt x="204886" y="32593"/>
                </a:lnTo>
                <a:lnTo>
                  <a:pt x="227508" y="32593"/>
                </a:lnTo>
                <a:lnTo>
                  <a:pt x="227508" y="43904"/>
                </a:lnTo>
                <a:lnTo>
                  <a:pt x="283495" y="43904"/>
                </a:lnTo>
                <a:lnTo>
                  <a:pt x="285402" y="49460"/>
                </a:lnTo>
                <a:lnTo>
                  <a:pt x="285402" y="50601"/>
                </a:lnTo>
                <a:lnTo>
                  <a:pt x="238869" y="50601"/>
                </a:lnTo>
                <a:lnTo>
                  <a:pt x="232370" y="53974"/>
                </a:lnTo>
                <a:lnTo>
                  <a:pt x="227508" y="60721"/>
                </a:lnTo>
                <a:lnTo>
                  <a:pt x="227508" y="118467"/>
                </a:lnTo>
                <a:close/>
              </a:path>
              <a:path w="806450" h="120650">
                <a:moveTo>
                  <a:pt x="285402" y="118467"/>
                </a:moveTo>
                <a:lnTo>
                  <a:pt x="262781" y="118467"/>
                </a:lnTo>
                <a:lnTo>
                  <a:pt x="262781" y="55909"/>
                </a:lnTo>
                <a:lnTo>
                  <a:pt x="257522" y="50601"/>
                </a:lnTo>
                <a:lnTo>
                  <a:pt x="285402" y="50601"/>
                </a:lnTo>
                <a:lnTo>
                  <a:pt x="285402" y="118467"/>
                </a:lnTo>
                <a:close/>
              </a:path>
              <a:path w="806450" h="120650">
                <a:moveTo>
                  <a:pt x="347661" y="120550"/>
                </a:moveTo>
                <a:lnTo>
                  <a:pt x="309384" y="100933"/>
                </a:lnTo>
                <a:lnTo>
                  <a:pt x="302269" y="75455"/>
                </a:lnTo>
                <a:lnTo>
                  <a:pt x="303059" y="66135"/>
                </a:lnTo>
                <a:lnTo>
                  <a:pt x="329504" y="33709"/>
                </a:lnTo>
                <a:lnTo>
                  <a:pt x="347661" y="30509"/>
                </a:lnTo>
                <a:lnTo>
                  <a:pt x="357121" y="31309"/>
                </a:lnTo>
                <a:lnTo>
                  <a:pt x="386138" y="50601"/>
                </a:lnTo>
                <a:lnTo>
                  <a:pt x="341311" y="50601"/>
                </a:lnTo>
                <a:lnTo>
                  <a:pt x="336053" y="52883"/>
                </a:lnTo>
                <a:lnTo>
                  <a:pt x="331620" y="57745"/>
                </a:lnTo>
                <a:lnTo>
                  <a:pt x="327817" y="62011"/>
                </a:lnTo>
                <a:lnTo>
                  <a:pt x="325783" y="68014"/>
                </a:lnTo>
                <a:lnTo>
                  <a:pt x="325783" y="82996"/>
                </a:lnTo>
                <a:lnTo>
                  <a:pt x="327817" y="89048"/>
                </a:lnTo>
                <a:lnTo>
                  <a:pt x="331885" y="93612"/>
                </a:lnTo>
                <a:lnTo>
                  <a:pt x="336053" y="98176"/>
                </a:lnTo>
                <a:lnTo>
                  <a:pt x="341311" y="100458"/>
                </a:lnTo>
                <a:lnTo>
                  <a:pt x="386204" y="100458"/>
                </a:lnTo>
                <a:lnTo>
                  <a:pt x="385854" y="101128"/>
                </a:lnTo>
                <a:lnTo>
                  <a:pt x="380255" y="107900"/>
                </a:lnTo>
                <a:lnTo>
                  <a:pt x="373418" y="113434"/>
                </a:lnTo>
                <a:lnTo>
                  <a:pt x="365707" y="117388"/>
                </a:lnTo>
                <a:lnTo>
                  <a:pt x="357121" y="119760"/>
                </a:lnTo>
                <a:lnTo>
                  <a:pt x="347661" y="120550"/>
                </a:lnTo>
                <a:close/>
              </a:path>
              <a:path w="806450" h="120650">
                <a:moveTo>
                  <a:pt x="386204" y="100458"/>
                </a:moveTo>
                <a:lnTo>
                  <a:pt x="354110" y="100458"/>
                </a:lnTo>
                <a:lnTo>
                  <a:pt x="359369" y="98127"/>
                </a:lnTo>
                <a:lnTo>
                  <a:pt x="363437" y="93464"/>
                </a:lnTo>
                <a:lnTo>
                  <a:pt x="367604" y="88800"/>
                </a:lnTo>
                <a:lnTo>
                  <a:pt x="369619" y="82996"/>
                </a:lnTo>
                <a:lnTo>
                  <a:pt x="369583" y="68014"/>
                </a:lnTo>
                <a:lnTo>
                  <a:pt x="367604" y="62408"/>
                </a:lnTo>
                <a:lnTo>
                  <a:pt x="363373" y="57670"/>
                </a:lnTo>
                <a:lnTo>
                  <a:pt x="359369" y="52982"/>
                </a:lnTo>
                <a:lnTo>
                  <a:pt x="354110" y="50601"/>
                </a:lnTo>
                <a:lnTo>
                  <a:pt x="386138" y="50601"/>
                </a:lnTo>
                <a:lnTo>
                  <a:pt x="389854" y="57670"/>
                </a:lnTo>
                <a:lnTo>
                  <a:pt x="392254" y="66135"/>
                </a:lnTo>
                <a:lnTo>
                  <a:pt x="393054" y="75455"/>
                </a:lnTo>
                <a:lnTo>
                  <a:pt x="392254" y="84906"/>
                </a:lnTo>
                <a:lnTo>
                  <a:pt x="389854" y="93464"/>
                </a:lnTo>
                <a:lnTo>
                  <a:pt x="386204" y="100458"/>
                </a:lnTo>
                <a:close/>
              </a:path>
              <a:path w="806450" h="120650">
                <a:moveTo>
                  <a:pt x="437011" y="32593"/>
                </a:moveTo>
                <a:lnTo>
                  <a:pt x="414240" y="32593"/>
                </a:lnTo>
                <a:lnTo>
                  <a:pt x="414240" y="9227"/>
                </a:lnTo>
                <a:lnTo>
                  <a:pt x="437011" y="9227"/>
                </a:lnTo>
                <a:lnTo>
                  <a:pt x="437011" y="32593"/>
                </a:lnTo>
                <a:close/>
              </a:path>
              <a:path w="806450" h="120650">
                <a:moveTo>
                  <a:pt x="454424" y="52387"/>
                </a:moveTo>
                <a:lnTo>
                  <a:pt x="400102" y="52387"/>
                </a:lnTo>
                <a:lnTo>
                  <a:pt x="400102" y="32593"/>
                </a:lnTo>
                <a:lnTo>
                  <a:pt x="454424" y="32593"/>
                </a:lnTo>
                <a:lnTo>
                  <a:pt x="454424" y="52387"/>
                </a:lnTo>
                <a:close/>
              </a:path>
              <a:path w="806450" h="120650">
                <a:moveTo>
                  <a:pt x="447280" y="120550"/>
                </a:moveTo>
                <a:lnTo>
                  <a:pt x="438648" y="120550"/>
                </a:lnTo>
                <a:lnTo>
                  <a:pt x="427970" y="119090"/>
                </a:lnTo>
                <a:lnTo>
                  <a:pt x="420342" y="114709"/>
                </a:lnTo>
                <a:lnTo>
                  <a:pt x="415766" y="107407"/>
                </a:lnTo>
                <a:lnTo>
                  <a:pt x="414351" y="97928"/>
                </a:lnTo>
                <a:lnTo>
                  <a:pt x="414240" y="52387"/>
                </a:lnTo>
                <a:lnTo>
                  <a:pt x="437011" y="52387"/>
                </a:lnTo>
                <a:lnTo>
                  <a:pt x="437011" y="93860"/>
                </a:lnTo>
                <a:lnTo>
                  <a:pt x="437656" y="96142"/>
                </a:lnTo>
                <a:lnTo>
                  <a:pt x="439068" y="98077"/>
                </a:lnTo>
                <a:lnTo>
                  <a:pt x="440335" y="99615"/>
                </a:lnTo>
                <a:lnTo>
                  <a:pt x="442270" y="100458"/>
                </a:lnTo>
                <a:lnTo>
                  <a:pt x="453306" y="100458"/>
                </a:lnTo>
                <a:lnTo>
                  <a:pt x="457401" y="115044"/>
                </a:lnTo>
                <a:lnTo>
                  <a:pt x="453531" y="118715"/>
                </a:lnTo>
                <a:lnTo>
                  <a:pt x="447280" y="120550"/>
                </a:lnTo>
                <a:close/>
              </a:path>
              <a:path w="806450" h="120650">
                <a:moveTo>
                  <a:pt x="453306" y="100458"/>
                </a:moveTo>
                <a:lnTo>
                  <a:pt x="448322" y="100458"/>
                </a:lnTo>
                <a:lnTo>
                  <a:pt x="450951" y="99665"/>
                </a:lnTo>
                <a:lnTo>
                  <a:pt x="452638" y="98077"/>
                </a:lnTo>
                <a:lnTo>
                  <a:pt x="453306" y="100458"/>
                </a:lnTo>
                <a:close/>
              </a:path>
              <a:path w="806450" h="120650">
                <a:moveTo>
                  <a:pt x="477577" y="59084"/>
                </a:moveTo>
                <a:lnTo>
                  <a:pt x="468945" y="44053"/>
                </a:lnTo>
                <a:lnTo>
                  <a:pt x="477150" y="38127"/>
                </a:lnTo>
                <a:lnTo>
                  <a:pt x="486135" y="33895"/>
                </a:lnTo>
                <a:lnTo>
                  <a:pt x="495902" y="31356"/>
                </a:lnTo>
                <a:lnTo>
                  <a:pt x="506450" y="30509"/>
                </a:lnTo>
                <a:lnTo>
                  <a:pt x="514998" y="31039"/>
                </a:lnTo>
                <a:lnTo>
                  <a:pt x="541435" y="48964"/>
                </a:lnTo>
                <a:lnTo>
                  <a:pt x="502581" y="48964"/>
                </a:lnTo>
                <a:lnTo>
                  <a:pt x="495660" y="49596"/>
                </a:lnTo>
                <a:lnTo>
                  <a:pt x="489186" y="51494"/>
                </a:lnTo>
                <a:lnTo>
                  <a:pt x="483159" y="54657"/>
                </a:lnTo>
                <a:lnTo>
                  <a:pt x="477577" y="59084"/>
                </a:lnTo>
                <a:close/>
              </a:path>
              <a:path w="806450" h="120650">
                <a:moveTo>
                  <a:pt x="543955" y="74860"/>
                </a:moveTo>
                <a:lnTo>
                  <a:pt x="521333" y="74860"/>
                </a:lnTo>
                <a:lnTo>
                  <a:pt x="521333" y="59035"/>
                </a:lnTo>
                <a:lnTo>
                  <a:pt x="519597" y="55562"/>
                </a:lnTo>
                <a:lnTo>
                  <a:pt x="516124" y="52982"/>
                </a:lnTo>
                <a:lnTo>
                  <a:pt x="512751" y="50303"/>
                </a:lnTo>
                <a:lnTo>
                  <a:pt x="508236" y="48964"/>
                </a:lnTo>
                <a:lnTo>
                  <a:pt x="541435" y="48964"/>
                </a:lnTo>
                <a:lnTo>
                  <a:pt x="541536" y="49150"/>
                </a:lnTo>
                <a:lnTo>
                  <a:pt x="543350" y="55596"/>
                </a:lnTo>
                <a:lnTo>
                  <a:pt x="543955" y="62954"/>
                </a:lnTo>
                <a:lnTo>
                  <a:pt x="543955" y="74860"/>
                </a:lnTo>
                <a:close/>
              </a:path>
              <a:path w="806450" h="120650">
                <a:moveTo>
                  <a:pt x="494246" y="120550"/>
                </a:moveTo>
                <a:lnTo>
                  <a:pt x="485912" y="120550"/>
                </a:lnTo>
                <a:lnTo>
                  <a:pt x="478818" y="117921"/>
                </a:lnTo>
                <a:lnTo>
                  <a:pt x="472964" y="112662"/>
                </a:lnTo>
                <a:lnTo>
                  <a:pt x="467209" y="107404"/>
                </a:lnTo>
                <a:lnTo>
                  <a:pt x="464332" y="100558"/>
                </a:lnTo>
                <a:lnTo>
                  <a:pt x="464332" y="83790"/>
                </a:lnTo>
                <a:lnTo>
                  <a:pt x="467060" y="77092"/>
                </a:lnTo>
                <a:lnTo>
                  <a:pt x="472517" y="72032"/>
                </a:lnTo>
                <a:lnTo>
                  <a:pt x="478074" y="66972"/>
                </a:lnTo>
                <a:lnTo>
                  <a:pt x="485317" y="64442"/>
                </a:lnTo>
                <a:lnTo>
                  <a:pt x="494246" y="64442"/>
                </a:lnTo>
                <a:lnTo>
                  <a:pt x="502860" y="65093"/>
                </a:lnTo>
                <a:lnTo>
                  <a:pt x="510245" y="67047"/>
                </a:lnTo>
                <a:lnTo>
                  <a:pt x="516403" y="70302"/>
                </a:lnTo>
                <a:lnTo>
                  <a:pt x="521333" y="74860"/>
                </a:lnTo>
                <a:lnTo>
                  <a:pt x="543955" y="74860"/>
                </a:lnTo>
                <a:lnTo>
                  <a:pt x="543955" y="79771"/>
                </a:lnTo>
                <a:lnTo>
                  <a:pt x="498761" y="79771"/>
                </a:lnTo>
                <a:lnTo>
                  <a:pt x="494891" y="80912"/>
                </a:lnTo>
                <a:lnTo>
                  <a:pt x="488640" y="85377"/>
                </a:lnTo>
                <a:lnTo>
                  <a:pt x="487102" y="88552"/>
                </a:lnTo>
                <a:lnTo>
                  <a:pt x="487102" y="96688"/>
                </a:lnTo>
                <a:lnTo>
                  <a:pt x="488640" y="99814"/>
                </a:lnTo>
                <a:lnTo>
                  <a:pt x="491716" y="102096"/>
                </a:lnTo>
                <a:lnTo>
                  <a:pt x="494891" y="104278"/>
                </a:lnTo>
                <a:lnTo>
                  <a:pt x="498761" y="105370"/>
                </a:lnTo>
                <a:lnTo>
                  <a:pt x="543955" y="105370"/>
                </a:lnTo>
                <a:lnTo>
                  <a:pt x="543955" y="109537"/>
                </a:lnTo>
                <a:lnTo>
                  <a:pt x="521333" y="109537"/>
                </a:lnTo>
                <a:lnTo>
                  <a:pt x="516124" y="114355"/>
                </a:lnTo>
                <a:lnTo>
                  <a:pt x="509873" y="117797"/>
                </a:lnTo>
                <a:lnTo>
                  <a:pt x="502581" y="119862"/>
                </a:lnTo>
                <a:lnTo>
                  <a:pt x="494246" y="120550"/>
                </a:lnTo>
                <a:close/>
              </a:path>
              <a:path w="806450" h="120650">
                <a:moveTo>
                  <a:pt x="543955" y="105370"/>
                </a:moveTo>
                <a:lnTo>
                  <a:pt x="511560" y="105370"/>
                </a:lnTo>
                <a:lnTo>
                  <a:pt x="517563" y="102840"/>
                </a:lnTo>
                <a:lnTo>
                  <a:pt x="521333" y="97780"/>
                </a:lnTo>
                <a:lnTo>
                  <a:pt x="521333" y="87213"/>
                </a:lnTo>
                <a:lnTo>
                  <a:pt x="517563" y="82252"/>
                </a:lnTo>
                <a:lnTo>
                  <a:pt x="511560" y="79771"/>
                </a:lnTo>
                <a:lnTo>
                  <a:pt x="543955" y="79771"/>
                </a:lnTo>
                <a:lnTo>
                  <a:pt x="543955" y="105370"/>
                </a:lnTo>
                <a:close/>
              </a:path>
              <a:path w="806450" h="120650">
                <a:moveTo>
                  <a:pt x="543955" y="118467"/>
                </a:moveTo>
                <a:lnTo>
                  <a:pt x="521333" y="118467"/>
                </a:lnTo>
                <a:lnTo>
                  <a:pt x="521333" y="109537"/>
                </a:lnTo>
                <a:lnTo>
                  <a:pt x="543955" y="109537"/>
                </a:lnTo>
                <a:lnTo>
                  <a:pt x="543955" y="118467"/>
                </a:lnTo>
                <a:close/>
              </a:path>
              <a:path w="806450" h="120650">
                <a:moveTo>
                  <a:pt x="593565" y="32593"/>
                </a:moveTo>
                <a:lnTo>
                  <a:pt x="570795" y="32593"/>
                </a:lnTo>
                <a:lnTo>
                  <a:pt x="570795" y="9227"/>
                </a:lnTo>
                <a:lnTo>
                  <a:pt x="593565" y="9227"/>
                </a:lnTo>
                <a:lnTo>
                  <a:pt x="593565" y="32593"/>
                </a:lnTo>
                <a:close/>
              </a:path>
              <a:path w="806450" h="120650">
                <a:moveTo>
                  <a:pt x="610978" y="52387"/>
                </a:moveTo>
                <a:lnTo>
                  <a:pt x="556656" y="52387"/>
                </a:lnTo>
                <a:lnTo>
                  <a:pt x="556656" y="32593"/>
                </a:lnTo>
                <a:lnTo>
                  <a:pt x="610978" y="32593"/>
                </a:lnTo>
                <a:lnTo>
                  <a:pt x="610978" y="52387"/>
                </a:lnTo>
                <a:close/>
              </a:path>
              <a:path w="806450" h="120650">
                <a:moveTo>
                  <a:pt x="603835" y="120550"/>
                </a:moveTo>
                <a:lnTo>
                  <a:pt x="595203" y="120550"/>
                </a:lnTo>
                <a:lnTo>
                  <a:pt x="584524" y="119090"/>
                </a:lnTo>
                <a:lnTo>
                  <a:pt x="576897" y="114709"/>
                </a:lnTo>
                <a:lnTo>
                  <a:pt x="572320" y="107407"/>
                </a:lnTo>
                <a:lnTo>
                  <a:pt x="570906" y="97928"/>
                </a:lnTo>
                <a:lnTo>
                  <a:pt x="570795" y="52387"/>
                </a:lnTo>
                <a:lnTo>
                  <a:pt x="593565" y="52387"/>
                </a:lnTo>
                <a:lnTo>
                  <a:pt x="593565" y="93860"/>
                </a:lnTo>
                <a:lnTo>
                  <a:pt x="594210" y="96142"/>
                </a:lnTo>
                <a:lnTo>
                  <a:pt x="595623" y="98077"/>
                </a:lnTo>
                <a:lnTo>
                  <a:pt x="596889" y="99615"/>
                </a:lnTo>
                <a:lnTo>
                  <a:pt x="598824" y="100458"/>
                </a:lnTo>
                <a:lnTo>
                  <a:pt x="609861" y="100458"/>
                </a:lnTo>
                <a:lnTo>
                  <a:pt x="613955" y="115044"/>
                </a:lnTo>
                <a:lnTo>
                  <a:pt x="610085" y="118715"/>
                </a:lnTo>
                <a:lnTo>
                  <a:pt x="603835" y="120550"/>
                </a:lnTo>
                <a:close/>
              </a:path>
              <a:path w="806450" h="120650">
                <a:moveTo>
                  <a:pt x="609861" y="100458"/>
                </a:moveTo>
                <a:lnTo>
                  <a:pt x="604876" y="100458"/>
                </a:lnTo>
                <a:lnTo>
                  <a:pt x="607506" y="99665"/>
                </a:lnTo>
                <a:lnTo>
                  <a:pt x="609192" y="98077"/>
                </a:lnTo>
                <a:lnTo>
                  <a:pt x="609861" y="100458"/>
                </a:lnTo>
                <a:close/>
              </a:path>
              <a:path w="806450" h="120650">
                <a:moveTo>
                  <a:pt x="673472" y="120550"/>
                </a:moveTo>
                <a:lnTo>
                  <a:pt x="666725" y="120550"/>
                </a:lnTo>
                <a:lnTo>
                  <a:pt x="657070" y="119769"/>
                </a:lnTo>
                <a:lnTo>
                  <a:pt x="624086" y="93650"/>
                </a:lnTo>
                <a:lnTo>
                  <a:pt x="620886" y="75455"/>
                </a:lnTo>
                <a:lnTo>
                  <a:pt x="621677" y="66256"/>
                </a:lnTo>
                <a:lnTo>
                  <a:pt x="647899" y="33746"/>
                </a:lnTo>
                <a:lnTo>
                  <a:pt x="665386" y="30509"/>
                </a:lnTo>
                <a:lnTo>
                  <a:pt x="674408" y="31328"/>
                </a:lnTo>
                <a:lnTo>
                  <a:pt x="682575" y="33783"/>
                </a:lnTo>
                <a:lnTo>
                  <a:pt x="689887" y="37876"/>
                </a:lnTo>
                <a:lnTo>
                  <a:pt x="696342" y="43606"/>
                </a:lnTo>
                <a:lnTo>
                  <a:pt x="700045" y="48517"/>
                </a:lnTo>
                <a:lnTo>
                  <a:pt x="659433" y="48517"/>
                </a:lnTo>
                <a:lnTo>
                  <a:pt x="654571" y="50303"/>
                </a:lnTo>
                <a:lnTo>
                  <a:pt x="647030" y="57447"/>
                </a:lnTo>
                <a:lnTo>
                  <a:pt x="644848" y="61962"/>
                </a:lnTo>
                <a:lnTo>
                  <a:pt x="644252" y="67419"/>
                </a:lnTo>
                <a:lnTo>
                  <a:pt x="707570" y="67419"/>
                </a:lnTo>
                <a:lnTo>
                  <a:pt x="707644" y="67716"/>
                </a:lnTo>
                <a:lnTo>
                  <a:pt x="708397" y="77837"/>
                </a:lnTo>
                <a:lnTo>
                  <a:pt x="708397" y="82748"/>
                </a:lnTo>
                <a:lnTo>
                  <a:pt x="644550" y="82748"/>
                </a:lnTo>
                <a:lnTo>
                  <a:pt x="645244" y="88205"/>
                </a:lnTo>
                <a:lnTo>
                  <a:pt x="647675" y="92918"/>
                </a:lnTo>
                <a:lnTo>
                  <a:pt x="651842" y="96887"/>
                </a:lnTo>
                <a:lnTo>
                  <a:pt x="656109" y="100756"/>
                </a:lnTo>
                <a:lnTo>
                  <a:pt x="661913" y="102691"/>
                </a:lnTo>
                <a:lnTo>
                  <a:pt x="698076" y="102691"/>
                </a:lnTo>
                <a:lnTo>
                  <a:pt x="702146" y="108644"/>
                </a:lnTo>
                <a:lnTo>
                  <a:pt x="697880" y="112613"/>
                </a:lnTo>
                <a:lnTo>
                  <a:pt x="692572" y="115589"/>
                </a:lnTo>
                <a:lnTo>
                  <a:pt x="679971" y="119558"/>
                </a:lnTo>
                <a:lnTo>
                  <a:pt x="673472" y="120550"/>
                </a:lnTo>
                <a:close/>
              </a:path>
              <a:path w="806450" h="120650">
                <a:moveTo>
                  <a:pt x="707570" y="67419"/>
                </a:moveTo>
                <a:lnTo>
                  <a:pt x="686519" y="67419"/>
                </a:lnTo>
                <a:lnTo>
                  <a:pt x="686123" y="61763"/>
                </a:lnTo>
                <a:lnTo>
                  <a:pt x="683940" y="57199"/>
                </a:lnTo>
                <a:lnTo>
                  <a:pt x="679971" y="53726"/>
                </a:lnTo>
                <a:lnTo>
                  <a:pt x="676101" y="50254"/>
                </a:lnTo>
                <a:lnTo>
                  <a:pt x="671240" y="48517"/>
                </a:lnTo>
                <a:lnTo>
                  <a:pt x="700045" y="48517"/>
                </a:lnTo>
                <a:lnTo>
                  <a:pt x="701616" y="50601"/>
                </a:lnTo>
                <a:lnTo>
                  <a:pt x="705383" y="58638"/>
                </a:lnTo>
                <a:lnTo>
                  <a:pt x="707570" y="67419"/>
                </a:lnTo>
                <a:close/>
              </a:path>
              <a:path w="806450" h="120650">
                <a:moveTo>
                  <a:pt x="698076" y="102691"/>
                </a:moveTo>
                <a:lnTo>
                  <a:pt x="672827" y="102691"/>
                </a:lnTo>
                <a:lnTo>
                  <a:pt x="676796" y="101947"/>
                </a:lnTo>
                <a:lnTo>
                  <a:pt x="685527" y="98970"/>
                </a:lnTo>
                <a:lnTo>
                  <a:pt x="689198" y="96837"/>
                </a:lnTo>
                <a:lnTo>
                  <a:pt x="692175" y="94059"/>
                </a:lnTo>
                <a:lnTo>
                  <a:pt x="698076" y="102691"/>
                </a:lnTo>
                <a:close/>
              </a:path>
              <a:path w="806450" h="120650">
                <a:moveTo>
                  <a:pt x="806368" y="43606"/>
                </a:moveTo>
                <a:lnTo>
                  <a:pt x="783746" y="43606"/>
                </a:lnTo>
                <a:lnTo>
                  <a:pt x="783746" y="0"/>
                </a:lnTo>
                <a:lnTo>
                  <a:pt x="806368" y="0"/>
                </a:lnTo>
                <a:lnTo>
                  <a:pt x="806368" y="43606"/>
                </a:lnTo>
                <a:close/>
              </a:path>
              <a:path w="806450" h="120650">
                <a:moveTo>
                  <a:pt x="757255" y="120550"/>
                </a:moveTo>
                <a:lnTo>
                  <a:pt x="721759" y="94059"/>
                </a:lnTo>
                <a:lnTo>
                  <a:pt x="719155" y="75604"/>
                </a:lnTo>
                <a:lnTo>
                  <a:pt x="719806" y="65977"/>
                </a:lnTo>
                <a:lnTo>
                  <a:pt x="741777" y="33635"/>
                </a:lnTo>
                <a:lnTo>
                  <a:pt x="757255" y="30509"/>
                </a:lnTo>
                <a:lnTo>
                  <a:pt x="764938" y="31328"/>
                </a:lnTo>
                <a:lnTo>
                  <a:pt x="771914" y="33783"/>
                </a:lnTo>
                <a:lnTo>
                  <a:pt x="778184" y="37876"/>
                </a:lnTo>
                <a:lnTo>
                  <a:pt x="783746" y="43606"/>
                </a:lnTo>
                <a:lnTo>
                  <a:pt x="806368" y="43606"/>
                </a:lnTo>
                <a:lnTo>
                  <a:pt x="806368" y="50601"/>
                </a:lnTo>
                <a:lnTo>
                  <a:pt x="757751" y="50601"/>
                </a:lnTo>
                <a:lnTo>
                  <a:pt x="752542" y="52933"/>
                </a:lnTo>
                <a:lnTo>
                  <a:pt x="744505" y="62160"/>
                </a:lnTo>
                <a:lnTo>
                  <a:pt x="742521" y="68163"/>
                </a:lnTo>
                <a:lnTo>
                  <a:pt x="742521" y="82847"/>
                </a:lnTo>
                <a:lnTo>
                  <a:pt x="744456" y="88800"/>
                </a:lnTo>
                <a:lnTo>
                  <a:pt x="752195" y="98127"/>
                </a:lnTo>
                <a:lnTo>
                  <a:pt x="757453" y="100458"/>
                </a:lnTo>
                <a:lnTo>
                  <a:pt x="806368" y="100458"/>
                </a:lnTo>
                <a:lnTo>
                  <a:pt x="806368" y="107453"/>
                </a:lnTo>
                <a:lnTo>
                  <a:pt x="783746" y="107453"/>
                </a:lnTo>
                <a:lnTo>
                  <a:pt x="778072" y="113183"/>
                </a:lnTo>
                <a:lnTo>
                  <a:pt x="771765" y="117276"/>
                </a:lnTo>
                <a:lnTo>
                  <a:pt x="764826" y="119732"/>
                </a:lnTo>
                <a:lnTo>
                  <a:pt x="757255" y="120550"/>
                </a:lnTo>
                <a:close/>
              </a:path>
              <a:path w="806450" h="120650">
                <a:moveTo>
                  <a:pt x="806368" y="100458"/>
                </a:moveTo>
                <a:lnTo>
                  <a:pt x="767871" y="100458"/>
                </a:lnTo>
                <a:lnTo>
                  <a:pt x="771592" y="99566"/>
                </a:lnTo>
                <a:lnTo>
                  <a:pt x="775263" y="97780"/>
                </a:lnTo>
                <a:lnTo>
                  <a:pt x="779033" y="95894"/>
                </a:lnTo>
                <a:lnTo>
                  <a:pt x="781861" y="93563"/>
                </a:lnTo>
                <a:lnTo>
                  <a:pt x="783746" y="90785"/>
                </a:lnTo>
                <a:lnTo>
                  <a:pt x="783746" y="60424"/>
                </a:lnTo>
                <a:lnTo>
                  <a:pt x="781861" y="57546"/>
                </a:lnTo>
                <a:lnTo>
                  <a:pt x="779033" y="55215"/>
                </a:lnTo>
                <a:lnTo>
                  <a:pt x="775263" y="53429"/>
                </a:lnTo>
                <a:lnTo>
                  <a:pt x="771592" y="51544"/>
                </a:lnTo>
                <a:lnTo>
                  <a:pt x="767871" y="50601"/>
                </a:lnTo>
                <a:lnTo>
                  <a:pt x="806368" y="50601"/>
                </a:lnTo>
                <a:lnTo>
                  <a:pt x="806368" y="100458"/>
                </a:lnTo>
                <a:close/>
              </a:path>
              <a:path w="806450" h="120650">
                <a:moveTo>
                  <a:pt x="806368" y="118467"/>
                </a:moveTo>
                <a:lnTo>
                  <a:pt x="783746" y="118467"/>
                </a:lnTo>
                <a:lnTo>
                  <a:pt x="783746" y="107453"/>
                </a:lnTo>
                <a:lnTo>
                  <a:pt x="806368" y="107453"/>
                </a:lnTo>
                <a:lnTo>
                  <a:pt x="806368" y="118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3" name="object 13">
            <a:extLst>
              <a:ext uri="{FF2B5EF4-FFF2-40B4-BE49-F238E27FC236}">
                <a16:creationId xmlns:a16="http://schemas.microsoft.com/office/drawing/2014/main" id="{539981C0-F00F-EEA1-E58D-55515012E56F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776627" y="3333197"/>
            <a:ext cx="1693003" cy="165297"/>
          </a:xfrm>
          <a:prstGeom prst="rect">
            <a:avLst/>
          </a:prstGeom>
        </p:spPr>
      </p:pic>
      <p:sp>
        <p:nvSpPr>
          <p:cNvPr id="14" name="object 14">
            <a:extLst>
              <a:ext uri="{FF2B5EF4-FFF2-40B4-BE49-F238E27FC236}">
                <a16:creationId xmlns:a16="http://schemas.microsoft.com/office/drawing/2014/main" id="{026CDE03-7A45-1311-D9BD-BD55E67F4775}"/>
              </a:ext>
            </a:extLst>
          </p:cNvPr>
          <p:cNvSpPr/>
          <p:nvPr/>
        </p:nvSpPr>
        <p:spPr>
          <a:xfrm>
            <a:off x="7051537" y="2837896"/>
            <a:ext cx="1044787" cy="165947"/>
          </a:xfrm>
          <a:custGeom>
            <a:avLst/>
            <a:gdLst/>
            <a:ahLst/>
            <a:cxnLst/>
            <a:rect l="l" t="t" r="r" b="b"/>
            <a:pathLst>
              <a:path w="783589" h="124460">
                <a:moveTo>
                  <a:pt x="25151" y="121890"/>
                </a:moveTo>
                <a:lnTo>
                  <a:pt x="0" y="121890"/>
                </a:lnTo>
                <a:lnTo>
                  <a:pt x="0" y="3423"/>
                </a:lnTo>
                <a:lnTo>
                  <a:pt x="35272" y="3423"/>
                </a:lnTo>
                <a:lnTo>
                  <a:pt x="49558" y="38844"/>
                </a:lnTo>
                <a:lnTo>
                  <a:pt x="25151" y="38844"/>
                </a:lnTo>
                <a:lnTo>
                  <a:pt x="25151" y="121890"/>
                </a:lnTo>
                <a:close/>
              </a:path>
              <a:path w="783589" h="124460">
                <a:moveTo>
                  <a:pt x="88471" y="75009"/>
                </a:moveTo>
                <a:lnTo>
                  <a:pt x="64144" y="75009"/>
                </a:lnTo>
                <a:lnTo>
                  <a:pt x="92868" y="3423"/>
                </a:lnTo>
                <a:lnTo>
                  <a:pt x="128438" y="3423"/>
                </a:lnTo>
                <a:lnTo>
                  <a:pt x="128438" y="38844"/>
                </a:lnTo>
                <a:lnTo>
                  <a:pt x="102989" y="38844"/>
                </a:lnTo>
                <a:lnTo>
                  <a:pt x="88471" y="75009"/>
                </a:lnTo>
                <a:close/>
              </a:path>
              <a:path w="783589" h="124460">
                <a:moveTo>
                  <a:pt x="69651" y="121890"/>
                </a:moveTo>
                <a:lnTo>
                  <a:pt x="58638" y="121890"/>
                </a:lnTo>
                <a:lnTo>
                  <a:pt x="25151" y="38844"/>
                </a:lnTo>
                <a:lnTo>
                  <a:pt x="49558" y="38844"/>
                </a:lnTo>
                <a:lnTo>
                  <a:pt x="64144" y="75009"/>
                </a:lnTo>
                <a:lnTo>
                  <a:pt x="88471" y="75009"/>
                </a:lnTo>
                <a:lnTo>
                  <a:pt x="69651" y="121890"/>
                </a:lnTo>
                <a:close/>
              </a:path>
              <a:path w="783589" h="124460">
                <a:moveTo>
                  <a:pt x="128438" y="121890"/>
                </a:moveTo>
                <a:lnTo>
                  <a:pt x="102989" y="121890"/>
                </a:lnTo>
                <a:lnTo>
                  <a:pt x="102989" y="38844"/>
                </a:lnTo>
                <a:lnTo>
                  <a:pt x="128438" y="38844"/>
                </a:lnTo>
                <a:lnTo>
                  <a:pt x="128438" y="121890"/>
                </a:lnTo>
                <a:close/>
              </a:path>
              <a:path w="783589" h="124460">
                <a:moveTo>
                  <a:pt x="198418" y="123973"/>
                </a:moveTo>
                <a:lnTo>
                  <a:pt x="191671" y="123973"/>
                </a:lnTo>
                <a:lnTo>
                  <a:pt x="182016" y="123192"/>
                </a:lnTo>
                <a:lnTo>
                  <a:pt x="149032" y="97073"/>
                </a:lnTo>
                <a:lnTo>
                  <a:pt x="145832" y="78878"/>
                </a:lnTo>
                <a:lnTo>
                  <a:pt x="146622" y="69679"/>
                </a:lnTo>
                <a:lnTo>
                  <a:pt x="172844" y="37169"/>
                </a:lnTo>
                <a:lnTo>
                  <a:pt x="190331" y="33932"/>
                </a:lnTo>
                <a:lnTo>
                  <a:pt x="199354" y="34751"/>
                </a:lnTo>
                <a:lnTo>
                  <a:pt x="207521" y="37207"/>
                </a:lnTo>
                <a:lnTo>
                  <a:pt x="214832" y="41299"/>
                </a:lnTo>
                <a:lnTo>
                  <a:pt x="221288" y="47029"/>
                </a:lnTo>
                <a:lnTo>
                  <a:pt x="224991" y="51941"/>
                </a:lnTo>
                <a:lnTo>
                  <a:pt x="184378" y="51941"/>
                </a:lnTo>
                <a:lnTo>
                  <a:pt x="179517" y="53726"/>
                </a:lnTo>
                <a:lnTo>
                  <a:pt x="171976" y="60870"/>
                </a:lnTo>
                <a:lnTo>
                  <a:pt x="169793" y="65385"/>
                </a:lnTo>
                <a:lnTo>
                  <a:pt x="169198" y="70842"/>
                </a:lnTo>
                <a:lnTo>
                  <a:pt x="232515" y="70842"/>
                </a:lnTo>
                <a:lnTo>
                  <a:pt x="232589" y="71139"/>
                </a:lnTo>
                <a:lnTo>
                  <a:pt x="233343" y="81260"/>
                </a:lnTo>
                <a:lnTo>
                  <a:pt x="233343" y="86171"/>
                </a:lnTo>
                <a:lnTo>
                  <a:pt x="169495" y="86171"/>
                </a:lnTo>
                <a:lnTo>
                  <a:pt x="170190" y="91628"/>
                </a:lnTo>
                <a:lnTo>
                  <a:pt x="172621" y="96341"/>
                </a:lnTo>
                <a:lnTo>
                  <a:pt x="176788" y="100310"/>
                </a:lnTo>
                <a:lnTo>
                  <a:pt x="181054" y="104179"/>
                </a:lnTo>
                <a:lnTo>
                  <a:pt x="186859" y="106114"/>
                </a:lnTo>
                <a:lnTo>
                  <a:pt x="223022" y="106114"/>
                </a:lnTo>
                <a:lnTo>
                  <a:pt x="227092" y="112067"/>
                </a:lnTo>
                <a:lnTo>
                  <a:pt x="222826" y="116036"/>
                </a:lnTo>
                <a:lnTo>
                  <a:pt x="217517" y="119012"/>
                </a:lnTo>
                <a:lnTo>
                  <a:pt x="204917" y="122981"/>
                </a:lnTo>
                <a:lnTo>
                  <a:pt x="198418" y="123973"/>
                </a:lnTo>
                <a:close/>
              </a:path>
              <a:path w="783589" h="124460">
                <a:moveTo>
                  <a:pt x="232515" y="70842"/>
                </a:moveTo>
                <a:lnTo>
                  <a:pt x="211465" y="70842"/>
                </a:lnTo>
                <a:lnTo>
                  <a:pt x="211068" y="65186"/>
                </a:lnTo>
                <a:lnTo>
                  <a:pt x="208885" y="60622"/>
                </a:lnTo>
                <a:lnTo>
                  <a:pt x="204917" y="57150"/>
                </a:lnTo>
                <a:lnTo>
                  <a:pt x="201047" y="53677"/>
                </a:lnTo>
                <a:lnTo>
                  <a:pt x="196185" y="51941"/>
                </a:lnTo>
                <a:lnTo>
                  <a:pt x="224991" y="51941"/>
                </a:lnTo>
                <a:lnTo>
                  <a:pt x="226562" y="54024"/>
                </a:lnTo>
                <a:lnTo>
                  <a:pt x="230329" y="62061"/>
                </a:lnTo>
                <a:lnTo>
                  <a:pt x="232515" y="70842"/>
                </a:lnTo>
                <a:close/>
              </a:path>
              <a:path w="783589" h="124460">
                <a:moveTo>
                  <a:pt x="223022" y="106114"/>
                </a:moveTo>
                <a:lnTo>
                  <a:pt x="197773" y="106114"/>
                </a:lnTo>
                <a:lnTo>
                  <a:pt x="201741" y="105370"/>
                </a:lnTo>
                <a:lnTo>
                  <a:pt x="210473" y="102393"/>
                </a:lnTo>
                <a:lnTo>
                  <a:pt x="214144" y="100260"/>
                </a:lnTo>
                <a:lnTo>
                  <a:pt x="217120" y="97482"/>
                </a:lnTo>
                <a:lnTo>
                  <a:pt x="223022" y="106114"/>
                </a:lnTo>
                <a:close/>
              </a:path>
              <a:path w="783589" h="124460">
                <a:moveTo>
                  <a:pt x="331314" y="47029"/>
                </a:moveTo>
                <a:lnTo>
                  <a:pt x="308692" y="47029"/>
                </a:lnTo>
                <a:lnTo>
                  <a:pt x="308692" y="3423"/>
                </a:lnTo>
                <a:lnTo>
                  <a:pt x="331314" y="3423"/>
                </a:lnTo>
                <a:lnTo>
                  <a:pt x="331314" y="47029"/>
                </a:lnTo>
                <a:close/>
              </a:path>
              <a:path w="783589" h="124460">
                <a:moveTo>
                  <a:pt x="282200" y="123973"/>
                </a:moveTo>
                <a:lnTo>
                  <a:pt x="246705" y="97482"/>
                </a:lnTo>
                <a:lnTo>
                  <a:pt x="244100" y="79027"/>
                </a:lnTo>
                <a:lnTo>
                  <a:pt x="244751" y="69400"/>
                </a:lnTo>
                <a:lnTo>
                  <a:pt x="266722" y="37058"/>
                </a:lnTo>
                <a:lnTo>
                  <a:pt x="282200" y="33932"/>
                </a:lnTo>
                <a:lnTo>
                  <a:pt x="289884" y="34751"/>
                </a:lnTo>
                <a:lnTo>
                  <a:pt x="296860" y="37207"/>
                </a:lnTo>
                <a:lnTo>
                  <a:pt x="303129" y="41299"/>
                </a:lnTo>
                <a:lnTo>
                  <a:pt x="308692" y="47029"/>
                </a:lnTo>
                <a:lnTo>
                  <a:pt x="331314" y="47029"/>
                </a:lnTo>
                <a:lnTo>
                  <a:pt x="331314" y="54024"/>
                </a:lnTo>
                <a:lnTo>
                  <a:pt x="282696" y="54024"/>
                </a:lnTo>
                <a:lnTo>
                  <a:pt x="277487" y="56356"/>
                </a:lnTo>
                <a:lnTo>
                  <a:pt x="269451" y="65583"/>
                </a:lnTo>
                <a:lnTo>
                  <a:pt x="267466" y="71586"/>
                </a:lnTo>
                <a:lnTo>
                  <a:pt x="267466" y="86270"/>
                </a:lnTo>
                <a:lnTo>
                  <a:pt x="269401" y="92223"/>
                </a:lnTo>
                <a:lnTo>
                  <a:pt x="277140" y="101550"/>
                </a:lnTo>
                <a:lnTo>
                  <a:pt x="282399" y="103882"/>
                </a:lnTo>
                <a:lnTo>
                  <a:pt x="331314" y="103882"/>
                </a:lnTo>
                <a:lnTo>
                  <a:pt x="331314" y="110876"/>
                </a:lnTo>
                <a:lnTo>
                  <a:pt x="308692" y="110876"/>
                </a:lnTo>
                <a:lnTo>
                  <a:pt x="303018" y="116606"/>
                </a:lnTo>
                <a:lnTo>
                  <a:pt x="296711" y="120699"/>
                </a:lnTo>
                <a:lnTo>
                  <a:pt x="289772" y="123155"/>
                </a:lnTo>
                <a:lnTo>
                  <a:pt x="282200" y="123973"/>
                </a:lnTo>
                <a:close/>
              </a:path>
              <a:path w="783589" h="124460">
                <a:moveTo>
                  <a:pt x="331314" y="103882"/>
                </a:moveTo>
                <a:lnTo>
                  <a:pt x="292817" y="103882"/>
                </a:lnTo>
                <a:lnTo>
                  <a:pt x="296537" y="102989"/>
                </a:lnTo>
                <a:lnTo>
                  <a:pt x="300209" y="101203"/>
                </a:lnTo>
                <a:lnTo>
                  <a:pt x="303979" y="99317"/>
                </a:lnTo>
                <a:lnTo>
                  <a:pt x="306807" y="96986"/>
                </a:lnTo>
                <a:lnTo>
                  <a:pt x="308692" y="94208"/>
                </a:lnTo>
                <a:lnTo>
                  <a:pt x="308692" y="63847"/>
                </a:lnTo>
                <a:lnTo>
                  <a:pt x="306807" y="60969"/>
                </a:lnTo>
                <a:lnTo>
                  <a:pt x="303979" y="58638"/>
                </a:lnTo>
                <a:lnTo>
                  <a:pt x="300209" y="56852"/>
                </a:lnTo>
                <a:lnTo>
                  <a:pt x="296537" y="54967"/>
                </a:lnTo>
                <a:lnTo>
                  <a:pt x="292817" y="54024"/>
                </a:lnTo>
                <a:lnTo>
                  <a:pt x="331314" y="54024"/>
                </a:lnTo>
                <a:lnTo>
                  <a:pt x="331314" y="103882"/>
                </a:lnTo>
                <a:close/>
              </a:path>
              <a:path w="783589" h="124460">
                <a:moveTo>
                  <a:pt x="331314" y="121890"/>
                </a:moveTo>
                <a:lnTo>
                  <a:pt x="308692" y="121890"/>
                </a:lnTo>
                <a:lnTo>
                  <a:pt x="308692" y="110876"/>
                </a:lnTo>
                <a:lnTo>
                  <a:pt x="331314" y="110876"/>
                </a:lnTo>
                <a:lnTo>
                  <a:pt x="331314" y="121890"/>
                </a:lnTo>
                <a:close/>
              </a:path>
              <a:path w="783589" h="124460">
                <a:moveTo>
                  <a:pt x="368771" y="26789"/>
                </a:moveTo>
                <a:lnTo>
                  <a:pt x="361231" y="26789"/>
                </a:lnTo>
                <a:lnTo>
                  <a:pt x="358056" y="25499"/>
                </a:lnTo>
                <a:lnTo>
                  <a:pt x="355377" y="22919"/>
                </a:lnTo>
                <a:lnTo>
                  <a:pt x="352797" y="20339"/>
                </a:lnTo>
                <a:lnTo>
                  <a:pt x="351507" y="17115"/>
                </a:lnTo>
                <a:lnTo>
                  <a:pt x="351507" y="9475"/>
                </a:lnTo>
                <a:lnTo>
                  <a:pt x="352797" y="6349"/>
                </a:lnTo>
                <a:lnTo>
                  <a:pt x="358056" y="1289"/>
                </a:lnTo>
                <a:lnTo>
                  <a:pt x="361231" y="0"/>
                </a:lnTo>
                <a:lnTo>
                  <a:pt x="368771" y="0"/>
                </a:lnTo>
                <a:lnTo>
                  <a:pt x="371996" y="1289"/>
                </a:lnTo>
                <a:lnTo>
                  <a:pt x="374576" y="3869"/>
                </a:lnTo>
                <a:lnTo>
                  <a:pt x="377155" y="6349"/>
                </a:lnTo>
                <a:lnTo>
                  <a:pt x="378445" y="9475"/>
                </a:lnTo>
                <a:lnTo>
                  <a:pt x="378445" y="17115"/>
                </a:lnTo>
                <a:lnTo>
                  <a:pt x="377155" y="20339"/>
                </a:lnTo>
                <a:lnTo>
                  <a:pt x="371996" y="25499"/>
                </a:lnTo>
                <a:lnTo>
                  <a:pt x="368771" y="26789"/>
                </a:lnTo>
                <a:close/>
              </a:path>
              <a:path w="783589" h="124460">
                <a:moveTo>
                  <a:pt x="376362" y="121890"/>
                </a:moveTo>
                <a:lnTo>
                  <a:pt x="353740" y="121890"/>
                </a:lnTo>
                <a:lnTo>
                  <a:pt x="353740" y="36016"/>
                </a:lnTo>
                <a:lnTo>
                  <a:pt x="376362" y="36016"/>
                </a:lnTo>
                <a:lnTo>
                  <a:pt x="376362" y="121890"/>
                </a:lnTo>
                <a:close/>
              </a:path>
              <a:path w="783589" h="124460">
                <a:moveTo>
                  <a:pt x="406437" y="62507"/>
                </a:moveTo>
                <a:lnTo>
                  <a:pt x="397805" y="47476"/>
                </a:lnTo>
                <a:lnTo>
                  <a:pt x="406009" y="41550"/>
                </a:lnTo>
                <a:lnTo>
                  <a:pt x="414995" y="37318"/>
                </a:lnTo>
                <a:lnTo>
                  <a:pt x="424762" y="34779"/>
                </a:lnTo>
                <a:lnTo>
                  <a:pt x="435310" y="33932"/>
                </a:lnTo>
                <a:lnTo>
                  <a:pt x="443858" y="34463"/>
                </a:lnTo>
                <a:lnTo>
                  <a:pt x="470294" y="52387"/>
                </a:lnTo>
                <a:lnTo>
                  <a:pt x="431440" y="52387"/>
                </a:lnTo>
                <a:lnTo>
                  <a:pt x="424520" y="53020"/>
                </a:lnTo>
                <a:lnTo>
                  <a:pt x="418046" y="54917"/>
                </a:lnTo>
                <a:lnTo>
                  <a:pt x="412018" y="58080"/>
                </a:lnTo>
                <a:lnTo>
                  <a:pt x="406437" y="62507"/>
                </a:lnTo>
                <a:close/>
              </a:path>
              <a:path w="783589" h="124460">
                <a:moveTo>
                  <a:pt x="472814" y="78283"/>
                </a:moveTo>
                <a:lnTo>
                  <a:pt x="450193" y="78283"/>
                </a:lnTo>
                <a:lnTo>
                  <a:pt x="450193" y="62458"/>
                </a:lnTo>
                <a:lnTo>
                  <a:pt x="448456" y="58985"/>
                </a:lnTo>
                <a:lnTo>
                  <a:pt x="444984" y="56405"/>
                </a:lnTo>
                <a:lnTo>
                  <a:pt x="441610" y="53726"/>
                </a:lnTo>
                <a:lnTo>
                  <a:pt x="437096" y="52387"/>
                </a:lnTo>
                <a:lnTo>
                  <a:pt x="470294" y="52387"/>
                </a:lnTo>
                <a:lnTo>
                  <a:pt x="470396" y="52573"/>
                </a:lnTo>
                <a:lnTo>
                  <a:pt x="472210" y="59019"/>
                </a:lnTo>
                <a:lnTo>
                  <a:pt x="472814" y="66377"/>
                </a:lnTo>
                <a:lnTo>
                  <a:pt x="472814" y="78283"/>
                </a:lnTo>
                <a:close/>
              </a:path>
              <a:path w="783589" h="124460">
                <a:moveTo>
                  <a:pt x="423106" y="123973"/>
                </a:moveTo>
                <a:lnTo>
                  <a:pt x="414771" y="123973"/>
                </a:lnTo>
                <a:lnTo>
                  <a:pt x="407677" y="121344"/>
                </a:lnTo>
                <a:lnTo>
                  <a:pt x="401823" y="116085"/>
                </a:lnTo>
                <a:lnTo>
                  <a:pt x="396069" y="110827"/>
                </a:lnTo>
                <a:lnTo>
                  <a:pt x="393191" y="103981"/>
                </a:lnTo>
                <a:lnTo>
                  <a:pt x="393191" y="87213"/>
                </a:lnTo>
                <a:lnTo>
                  <a:pt x="395920" y="80516"/>
                </a:lnTo>
                <a:lnTo>
                  <a:pt x="401377" y="75455"/>
                </a:lnTo>
                <a:lnTo>
                  <a:pt x="406933" y="70395"/>
                </a:lnTo>
                <a:lnTo>
                  <a:pt x="414176" y="67865"/>
                </a:lnTo>
                <a:lnTo>
                  <a:pt x="423106" y="67865"/>
                </a:lnTo>
                <a:lnTo>
                  <a:pt x="431719" y="68516"/>
                </a:lnTo>
                <a:lnTo>
                  <a:pt x="439105" y="70470"/>
                </a:lnTo>
                <a:lnTo>
                  <a:pt x="445263" y="73725"/>
                </a:lnTo>
                <a:lnTo>
                  <a:pt x="450193" y="78283"/>
                </a:lnTo>
                <a:lnTo>
                  <a:pt x="472814" y="78283"/>
                </a:lnTo>
                <a:lnTo>
                  <a:pt x="472814" y="83194"/>
                </a:lnTo>
                <a:lnTo>
                  <a:pt x="427620" y="83194"/>
                </a:lnTo>
                <a:lnTo>
                  <a:pt x="423751" y="84335"/>
                </a:lnTo>
                <a:lnTo>
                  <a:pt x="417500" y="88800"/>
                </a:lnTo>
                <a:lnTo>
                  <a:pt x="415962" y="91975"/>
                </a:lnTo>
                <a:lnTo>
                  <a:pt x="415962" y="100111"/>
                </a:lnTo>
                <a:lnTo>
                  <a:pt x="417500" y="103237"/>
                </a:lnTo>
                <a:lnTo>
                  <a:pt x="420576" y="105519"/>
                </a:lnTo>
                <a:lnTo>
                  <a:pt x="423751" y="107701"/>
                </a:lnTo>
                <a:lnTo>
                  <a:pt x="427620" y="108793"/>
                </a:lnTo>
                <a:lnTo>
                  <a:pt x="472814" y="108793"/>
                </a:lnTo>
                <a:lnTo>
                  <a:pt x="472814" y="112960"/>
                </a:lnTo>
                <a:lnTo>
                  <a:pt x="450193" y="112960"/>
                </a:lnTo>
                <a:lnTo>
                  <a:pt x="444984" y="117778"/>
                </a:lnTo>
                <a:lnTo>
                  <a:pt x="438733" y="121220"/>
                </a:lnTo>
                <a:lnTo>
                  <a:pt x="431440" y="123285"/>
                </a:lnTo>
                <a:lnTo>
                  <a:pt x="423106" y="123973"/>
                </a:lnTo>
                <a:close/>
              </a:path>
              <a:path w="783589" h="124460">
                <a:moveTo>
                  <a:pt x="472814" y="108793"/>
                </a:moveTo>
                <a:lnTo>
                  <a:pt x="440420" y="108793"/>
                </a:lnTo>
                <a:lnTo>
                  <a:pt x="446422" y="106263"/>
                </a:lnTo>
                <a:lnTo>
                  <a:pt x="450193" y="101203"/>
                </a:lnTo>
                <a:lnTo>
                  <a:pt x="450193" y="90636"/>
                </a:lnTo>
                <a:lnTo>
                  <a:pt x="446422" y="85675"/>
                </a:lnTo>
                <a:lnTo>
                  <a:pt x="440419" y="83194"/>
                </a:lnTo>
                <a:lnTo>
                  <a:pt x="472814" y="83194"/>
                </a:lnTo>
                <a:lnTo>
                  <a:pt x="472814" y="108793"/>
                </a:lnTo>
                <a:close/>
              </a:path>
              <a:path w="783589" h="124460">
                <a:moveTo>
                  <a:pt x="472814" y="121890"/>
                </a:moveTo>
                <a:lnTo>
                  <a:pt x="450193" y="121890"/>
                </a:lnTo>
                <a:lnTo>
                  <a:pt x="450193" y="112960"/>
                </a:lnTo>
                <a:lnTo>
                  <a:pt x="472814" y="112960"/>
                </a:lnTo>
                <a:lnTo>
                  <a:pt x="472814" y="121890"/>
                </a:lnTo>
                <a:close/>
              </a:path>
              <a:path w="783589" h="124460">
                <a:moveTo>
                  <a:pt x="548420" y="62507"/>
                </a:moveTo>
                <a:lnTo>
                  <a:pt x="539788" y="47476"/>
                </a:lnTo>
                <a:lnTo>
                  <a:pt x="547992" y="41550"/>
                </a:lnTo>
                <a:lnTo>
                  <a:pt x="556978" y="37318"/>
                </a:lnTo>
                <a:lnTo>
                  <a:pt x="566744" y="34779"/>
                </a:lnTo>
                <a:lnTo>
                  <a:pt x="577293" y="33932"/>
                </a:lnTo>
                <a:lnTo>
                  <a:pt x="585841" y="34463"/>
                </a:lnTo>
                <a:lnTo>
                  <a:pt x="612277" y="52387"/>
                </a:lnTo>
                <a:lnTo>
                  <a:pt x="573423" y="52387"/>
                </a:lnTo>
                <a:lnTo>
                  <a:pt x="566503" y="53020"/>
                </a:lnTo>
                <a:lnTo>
                  <a:pt x="560029" y="54917"/>
                </a:lnTo>
                <a:lnTo>
                  <a:pt x="554001" y="58080"/>
                </a:lnTo>
                <a:lnTo>
                  <a:pt x="548420" y="62507"/>
                </a:lnTo>
                <a:close/>
              </a:path>
              <a:path w="783589" h="124460">
                <a:moveTo>
                  <a:pt x="614797" y="78283"/>
                </a:moveTo>
                <a:lnTo>
                  <a:pt x="592175" y="78283"/>
                </a:lnTo>
                <a:lnTo>
                  <a:pt x="592175" y="62458"/>
                </a:lnTo>
                <a:lnTo>
                  <a:pt x="590439" y="58985"/>
                </a:lnTo>
                <a:lnTo>
                  <a:pt x="586966" y="56405"/>
                </a:lnTo>
                <a:lnTo>
                  <a:pt x="583593" y="53726"/>
                </a:lnTo>
                <a:lnTo>
                  <a:pt x="579079" y="52387"/>
                </a:lnTo>
                <a:lnTo>
                  <a:pt x="612277" y="52387"/>
                </a:lnTo>
                <a:lnTo>
                  <a:pt x="612379" y="52573"/>
                </a:lnTo>
                <a:lnTo>
                  <a:pt x="614193" y="59019"/>
                </a:lnTo>
                <a:lnTo>
                  <a:pt x="614797" y="66377"/>
                </a:lnTo>
                <a:lnTo>
                  <a:pt x="614797" y="78283"/>
                </a:lnTo>
                <a:close/>
              </a:path>
              <a:path w="783589" h="124460">
                <a:moveTo>
                  <a:pt x="565089" y="123973"/>
                </a:moveTo>
                <a:lnTo>
                  <a:pt x="556754" y="123973"/>
                </a:lnTo>
                <a:lnTo>
                  <a:pt x="549660" y="121344"/>
                </a:lnTo>
                <a:lnTo>
                  <a:pt x="543806" y="116085"/>
                </a:lnTo>
                <a:lnTo>
                  <a:pt x="538052" y="110827"/>
                </a:lnTo>
                <a:lnTo>
                  <a:pt x="535174" y="103981"/>
                </a:lnTo>
                <a:lnTo>
                  <a:pt x="535174" y="87213"/>
                </a:lnTo>
                <a:lnTo>
                  <a:pt x="537903" y="80516"/>
                </a:lnTo>
                <a:lnTo>
                  <a:pt x="543360" y="75455"/>
                </a:lnTo>
                <a:lnTo>
                  <a:pt x="548916" y="70395"/>
                </a:lnTo>
                <a:lnTo>
                  <a:pt x="556159" y="67865"/>
                </a:lnTo>
                <a:lnTo>
                  <a:pt x="565089" y="67865"/>
                </a:lnTo>
                <a:lnTo>
                  <a:pt x="573702" y="68516"/>
                </a:lnTo>
                <a:lnTo>
                  <a:pt x="581088" y="70470"/>
                </a:lnTo>
                <a:lnTo>
                  <a:pt x="587245" y="73725"/>
                </a:lnTo>
                <a:lnTo>
                  <a:pt x="592175" y="78283"/>
                </a:lnTo>
                <a:lnTo>
                  <a:pt x="614797" y="78283"/>
                </a:lnTo>
                <a:lnTo>
                  <a:pt x="614797" y="83194"/>
                </a:lnTo>
                <a:lnTo>
                  <a:pt x="569603" y="83194"/>
                </a:lnTo>
                <a:lnTo>
                  <a:pt x="565734" y="84335"/>
                </a:lnTo>
                <a:lnTo>
                  <a:pt x="559483" y="88800"/>
                </a:lnTo>
                <a:lnTo>
                  <a:pt x="557945" y="91975"/>
                </a:lnTo>
                <a:lnTo>
                  <a:pt x="557945" y="100111"/>
                </a:lnTo>
                <a:lnTo>
                  <a:pt x="559483" y="103237"/>
                </a:lnTo>
                <a:lnTo>
                  <a:pt x="562559" y="105519"/>
                </a:lnTo>
                <a:lnTo>
                  <a:pt x="565734" y="107701"/>
                </a:lnTo>
                <a:lnTo>
                  <a:pt x="569603" y="108793"/>
                </a:lnTo>
                <a:lnTo>
                  <a:pt x="614797" y="108793"/>
                </a:lnTo>
                <a:lnTo>
                  <a:pt x="614797" y="112960"/>
                </a:lnTo>
                <a:lnTo>
                  <a:pt x="592175" y="112960"/>
                </a:lnTo>
                <a:lnTo>
                  <a:pt x="586966" y="117778"/>
                </a:lnTo>
                <a:lnTo>
                  <a:pt x="580716" y="121220"/>
                </a:lnTo>
                <a:lnTo>
                  <a:pt x="573423" y="123285"/>
                </a:lnTo>
                <a:lnTo>
                  <a:pt x="565089" y="123973"/>
                </a:lnTo>
                <a:close/>
              </a:path>
              <a:path w="783589" h="124460">
                <a:moveTo>
                  <a:pt x="614797" y="108793"/>
                </a:moveTo>
                <a:lnTo>
                  <a:pt x="582402" y="108793"/>
                </a:lnTo>
                <a:lnTo>
                  <a:pt x="588405" y="106263"/>
                </a:lnTo>
                <a:lnTo>
                  <a:pt x="592175" y="101203"/>
                </a:lnTo>
                <a:lnTo>
                  <a:pt x="592175" y="90636"/>
                </a:lnTo>
                <a:lnTo>
                  <a:pt x="588405" y="85675"/>
                </a:lnTo>
                <a:lnTo>
                  <a:pt x="582402" y="83194"/>
                </a:lnTo>
                <a:lnTo>
                  <a:pt x="614797" y="83194"/>
                </a:lnTo>
                <a:lnTo>
                  <a:pt x="614797" y="108793"/>
                </a:lnTo>
                <a:close/>
              </a:path>
              <a:path w="783589" h="124460">
                <a:moveTo>
                  <a:pt x="614797" y="121890"/>
                </a:moveTo>
                <a:lnTo>
                  <a:pt x="592175" y="121890"/>
                </a:lnTo>
                <a:lnTo>
                  <a:pt x="592175" y="112960"/>
                </a:lnTo>
                <a:lnTo>
                  <a:pt x="614797" y="112960"/>
                </a:lnTo>
                <a:lnTo>
                  <a:pt x="614797" y="121890"/>
                </a:lnTo>
                <a:close/>
              </a:path>
              <a:path w="783589" h="124460">
                <a:moveTo>
                  <a:pt x="687179" y="47773"/>
                </a:moveTo>
                <a:lnTo>
                  <a:pt x="659794" y="47773"/>
                </a:lnTo>
                <a:lnTo>
                  <a:pt x="662870" y="44003"/>
                </a:lnTo>
                <a:lnTo>
                  <a:pt x="666839" y="40778"/>
                </a:lnTo>
                <a:lnTo>
                  <a:pt x="676662" y="35321"/>
                </a:lnTo>
                <a:lnTo>
                  <a:pt x="681821" y="33932"/>
                </a:lnTo>
                <a:lnTo>
                  <a:pt x="687179" y="33932"/>
                </a:lnTo>
                <a:lnTo>
                  <a:pt x="687179" y="47773"/>
                </a:lnTo>
                <a:close/>
              </a:path>
              <a:path w="783589" h="124460">
                <a:moveTo>
                  <a:pt x="659794" y="121890"/>
                </a:moveTo>
                <a:lnTo>
                  <a:pt x="637172" y="121890"/>
                </a:lnTo>
                <a:lnTo>
                  <a:pt x="637172" y="36016"/>
                </a:lnTo>
                <a:lnTo>
                  <a:pt x="659794" y="36016"/>
                </a:lnTo>
                <a:lnTo>
                  <a:pt x="659794" y="47773"/>
                </a:lnTo>
                <a:lnTo>
                  <a:pt x="687179" y="47773"/>
                </a:lnTo>
                <a:lnTo>
                  <a:pt x="687179" y="55364"/>
                </a:lnTo>
                <a:lnTo>
                  <a:pt x="676860" y="55364"/>
                </a:lnTo>
                <a:lnTo>
                  <a:pt x="672792" y="56356"/>
                </a:lnTo>
                <a:lnTo>
                  <a:pt x="668724" y="58340"/>
                </a:lnTo>
                <a:lnTo>
                  <a:pt x="664656" y="60225"/>
                </a:lnTo>
                <a:lnTo>
                  <a:pt x="661679" y="62507"/>
                </a:lnTo>
                <a:lnTo>
                  <a:pt x="659794" y="65186"/>
                </a:lnTo>
                <a:lnTo>
                  <a:pt x="659794" y="121890"/>
                </a:lnTo>
                <a:close/>
              </a:path>
              <a:path w="783589" h="124460">
                <a:moveTo>
                  <a:pt x="687179" y="55959"/>
                </a:moveTo>
                <a:lnTo>
                  <a:pt x="680928" y="55364"/>
                </a:lnTo>
                <a:lnTo>
                  <a:pt x="687179" y="55364"/>
                </a:lnTo>
                <a:lnTo>
                  <a:pt x="687179" y="55959"/>
                </a:lnTo>
                <a:close/>
              </a:path>
              <a:path w="783589" h="124460">
                <a:moveTo>
                  <a:pt x="748224" y="123973"/>
                </a:moveTo>
                <a:lnTo>
                  <a:pt x="741477" y="123973"/>
                </a:lnTo>
                <a:lnTo>
                  <a:pt x="731822" y="123192"/>
                </a:lnTo>
                <a:lnTo>
                  <a:pt x="698838" y="97073"/>
                </a:lnTo>
                <a:lnTo>
                  <a:pt x="695638" y="78878"/>
                </a:lnTo>
                <a:lnTo>
                  <a:pt x="696429" y="69679"/>
                </a:lnTo>
                <a:lnTo>
                  <a:pt x="722650" y="37169"/>
                </a:lnTo>
                <a:lnTo>
                  <a:pt x="740138" y="33932"/>
                </a:lnTo>
                <a:lnTo>
                  <a:pt x="749160" y="34751"/>
                </a:lnTo>
                <a:lnTo>
                  <a:pt x="757327" y="37207"/>
                </a:lnTo>
                <a:lnTo>
                  <a:pt x="764638" y="41299"/>
                </a:lnTo>
                <a:lnTo>
                  <a:pt x="771094" y="47029"/>
                </a:lnTo>
                <a:lnTo>
                  <a:pt x="774797" y="51941"/>
                </a:lnTo>
                <a:lnTo>
                  <a:pt x="734185" y="51941"/>
                </a:lnTo>
                <a:lnTo>
                  <a:pt x="729323" y="53726"/>
                </a:lnTo>
                <a:lnTo>
                  <a:pt x="721782" y="60870"/>
                </a:lnTo>
                <a:lnTo>
                  <a:pt x="719599" y="65385"/>
                </a:lnTo>
                <a:lnTo>
                  <a:pt x="719004" y="70842"/>
                </a:lnTo>
                <a:lnTo>
                  <a:pt x="782321" y="70842"/>
                </a:lnTo>
                <a:lnTo>
                  <a:pt x="782396" y="71139"/>
                </a:lnTo>
                <a:lnTo>
                  <a:pt x="783149" y="81260"/>
                </a:lnTo>
                <a:lnTo>
                  <a:pt x="783149" y="86171"/>
                </a:lnTo>
                <a:lnTo>
                  <a:pt x="719302" y="86171"/>
                </a:lnTo>
                <a:lnTo>
                  <a:pt x="719996" y="91628"/>
                </a:lnTo>
                <a:lnTo>
                  <a:pt x="722427" y="96341"/>
                </a:lnTo>
                <a:lnTo>
                  <a:pt x="726594" y="100310"/>
                </a:lnTo>
                <a:lnTo>
                  <a:pt x="730861" y="104179"/>
                </a:lnTo>
                <a:lnTo>
                  <a:pt x="736665" y="106114"/>
                </a:lnTo>
                <a:lnTo>
                  <a:pt x="772828" y="106114"/>
                </a:lnTo>
                <a:lnTo>
                  <a:pt x="776898" y="112067"/>
                </a:lnTo>
                <a:lnTo>
                  <a:pt x="772632" y="116036"/>
                </a:lnTo>
                <a:lnTo>
                  <a:pt x="767324" y="119012"/>
                </a:lnTo>
                <a:lnTo>
                  <a:pt x="754723" y="122981"/>
                </a:lnTo>
                <a:lnTo>
                  <a:pt x="748224" y="123973"/>
                </a:lnTo>
                <a:close/>
              </a:path>
              <a:path w="783589" h="124460">
                <a:moveTo>
                  <a:pt x="782321" y="70842"/>
                </a:moveTo>
                <a:lnTo>
                  <a:pt x="761271" y="70842"/>
                </a:lnTo>
                <a:lnTo>
                  <a:pt x="760874" y="65186"/>
                </a:lnTo>
                <a:lnTo>
                  <a:pt x="758692" y="60622"/>
                </a:lnTo>
                <a:lnTo>
                  <a:pt x="754723" y="57150"/>
                </a:lnTo>
                <a:lnTo>
                  <a:pt x="750853" y="53677"/>
                </a:lnTo>
                <a:lnTo>
                  <a:pt x="745992" y="51941"/>
                </a:lnTo>
                <a:lnTo>
                  <a:pt x="774797" y="51941"/>
                </a:lnTo>
                <a:lnTo>
                  <a:pt x="776368" y="54024"/>
                </a:lnTo>
                <a:lnTo>
                  <a:pt x="780135" y="62061"/>
                </a:lnTo>
                <a:lnTo>
                  <a:pt x="782321" y="70842"/>
                </a:lnTo>
                <a:close/>
              </a:path>
              <a:path w="783589" h="124460">
                <a:moveTo>
                  <a:pt x="772828" y="106114"/>
                </a:moveTo>
                <a:lnTo>
                  <a:pt x="747579" y="106114"/>
                </a:lnTo>
                <a:lnTo>
                  <a:pt x="751548" y="105370"/>
                </a:lnTo>
                <a:lnTo>
                  <a:pt x="760279" y="102393"/>
                </a:lnTo>
                <a:lnTo>
                  <a:pt x="763950" y="100260"/>
                </a:lnTo>
                <a:lnTo>
                  <a:pt x="766927" y="97482"/>
                </a:lnTo>
                <a:lnTo>
                  <a:pt x="772828" y="1061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object 15">
            <a:extLst>
              <a:ext uri="{FF2B5EF4-FFF2-40B4-BE49-F238E27FC236}">
                <a16:creationId xmlns:a16="http://schemas.microsoft.com/office/drawing/2014/main" id="{FBD86F9C-39BE-AC64-AD86-DF27AC24E186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725094" y="3163863"/>
            <a:ext cx="1681133" cy="195064"/>
          </a:xfrm>
          <a:prstGeom prst="rect">
            <a:avLst/>
          </a:prstGeom>
        </p:spPr>
      </p:pic>
      <p:pic>
        <p:nvPicPr>
          <p:cNvPr id="16" name="object 16">
            <a:extLst>
              <a:ext uri="{FF2B5EF4-FFF2-40B4-BE49-F238E27FC236}">
                <a16:creationId xmlns:a16="http://schemas.microsoft.com/office/drawing/2014/main" id="{79A92BD7-6EA6-F78A-5012-FF84E5789E9D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785735" y="3498627"/>
            <a:ext cx="1570732" cy="204389"/>
          </a:xfrm>
          <a:prstGeom prst="rect">
            <a:avLst/>
          </a:prstGeom>
        </p:spPr>
      </p:pic>
      <p:pic>
        <p:nvPicPr>
          <p:cNvPr id="17" name="object 17">
            <a:extLst>
              <a:ext uri="{FF2B5EF4-FFF2-40B4-BE49-F238E27FC236}">
                <a16:creationId xmlns:a16="http://schemas.microsoft.com/office/drawing/2014/main" id="{41C9B690-0AF9-1B99-0D51-743D7BE9B11C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025869" y="3828827"/>
            <a:ext cx="1079185" cy="204389"/>
          </a:xfrm>
          <a:prstGeom prst="rect">
            <a:avLst/>
          </a:prstGeom>
        </p:spPr>
      </p:pic>
      <p:sp>
        <p:nvSpPr>
          <p:cNvPr id="18" name="object 18">
            <a:extLst>
              <a:ext uri="{FF2B5EF4-FFF2-40B4-BE49-F238E27FC236}">
                <a16:creationId xmlns:a16="http://schemas.microsoft.com/office/drawing/2014/main" id="{003ADA98-B984-FA48-95D9-222042F52A42}"/>
              </a:ext>
            </a:extLst>
          </p:cNvPr>
          <p:cNvSpPr/>
          <p:nvPr/>
        </p:nvSpPr>
        <p:spPr>
          <a:xfrm>
            <a:off x="9941428" y="3172661"/>
            <a:ext cx="1157392" cy="202353"/>
          </a:xfrm>
          <a:custGeom>
            <a:avLst/>
            <a:gdLst/>
            <a:ahLst/>
            <a:cxnLst/>
            <a:rect l="l" t="t" r="r" b="b"/>
            <a:pathLst>
              <a:path w="868045" h="151764">
                <a:moveTo>
                  <a:pt x="25151" y="118467"/>
                </a:moveTo>
                <a:lnTo>
                  <a:pt x="0" y="118467"/>
                </a:lnTo>
                <a:lnTo>
                  <a:pt x="0" y="0"/>
                </a:lnTo>
                <a:lnTo>
                  <a:pt x="55364" y="0"/>
                </a:lnTo>
                <a:lnTo>
                  <a:pt x="63986" y="660"/>
                </a:lnTo>
                <a:lnTo>
                  <a:pt x="92241" y="22175"/>
                </a:lnTo>
                <a:lnTo>
                  <a:pt x="25151" y="22175"/>
                </a:lnTo>
                <a:lnTo>
                  <a:pt x="25151" y="54173"/>
                </a:lnTo>
                <a:lnTo>
                  <a:pt x="92101" y="54173"/>
                </a:lnTo>
                <a:lnTo>
                  <a:pt x="88971" y="60033"/>
                </a:lnTo>
                <a:lnTo>
                  <a:pt x="55364" y="76348"/>
                </a:lnTo>
                <a:lnTo>
                  <a:pt x="25151" y="76348"/>
                </a:lnTo>
                <a:lnTo>
                  <a:pt x="25151" y="118467"/>
                </a:lnTo>
                <a:close/>
              </a:path>
              <a:path w="868045" h="151764">
                <a:moveTo>
                  <a:pt x="92101" y="54173"/>
                </a:moveTo>
                <a:lnTo>
                  <a:pt x="57050" y="54173"/>
                </a:lnTo>
                <a:lnTo>
                  <a:pt x="61168" y="52734"/>
                </a:lnTo>
                <a:lnTo>
                  <a:pt x="64442" y="49857"/>
                </a:lnTo>
                <a:lnTo>
                  <a:pt x="67816" y="46980"/>
                </a:lnTo>
                <a:lnTo>
                  <a:pt x="69502" y="43060"/>
                </a:lnTo>
                <a:lnTo>
                  <a:pt x="69502" y="33139"/>
                </a:lnTo>
                <a:lnTo>
                  <a:pt x="67816" y="29269"/>
                </a:lnTo>
                <a:lnTo>
                  <a:pt x="64442" y="26491"/>
                </a:lnTo>
                <a:lnTo>
                  <a:pt x="61168" y="23614"/>
                </a:lnTo>
                <a:lnTo>
                  <a:pt x="57050" y="22175"/>
                </a:lnTo>
                <a:lnTo>
                  <a:pt x="92241" y="22175"/>
                </a:lnTo>
                <a:lnTo>
                  <a:pt x="92533" y="22733"/>
                </a:lnTo>
                <a:lnTo>
                  <a:pt x="94570" y="30016"/>
                </a:lnTo>
                <a:lnTo>
                  <a:pt x="95250" y="38100"/>
                </a:lnTo>
                <a:lnTo>
                  <a:pt x="94552" y="46192"/>
                </a:lnTo>
                <a:lnTo>
                  <a:pt x="92459" y="53503"/>
                </a:lnTo>
                <a:lnTo>
                  <a:pt x="92101" y="54173"/>
                </a:lnTo>
                <a:close/>
              </a:path>
              <a:path w="868045" h="151764">
                <a:moveTo>
                  <a:pt x="157369" y="120550"/>
                </a:moveTo>
                <a:lnTo>
                  <a:pt x="150622" y="120550"/>
                </a:lnTo>
                <a:lnTo>
                  <a:pt x="140967" y="119769"/>
                </a:lnTo>
                <a:lnTo>
                  <a:pt x="107983" y="93650"/>
                </a:lnTo>
                <a:lnTo>
                  <a:pt x="104783" y="75455"/>
                </a:lnTo>
                <a:lnTo>
                  <a:pt x="105574" y="66256"/>
                </a:lnTo>
                <a:lnTo>
                  <a:pt x="131795" y="33746"/>
                </a:lnTo>
                <a:lnTo>
                  <a:pt x="149283" y="30509"/>
                </a:lnTo>
                <a:lnTo>
                  <a:pt x="158305" y="31328"/>
                </a:lnTo>
                <a:lnTo>
                  <a:pt x="166472" y="33783"/>
                </a:lnTo>
                <a:lnTo>
                  <a:pt x="173783" y="37876"/>
                </a:lnTo>
                <a:lnTo>
                  <a:pt x="180239" y="43606"/>
                </a:lnTo>
                <a:lnTo>
                  <a:pt x="183942" y="48517"/>
                </a:lnTo>
                <a:lnTo>
                  <a:pt x="143329" y="48517"/>
                </a:lnTo>
                <a:lnTo>
                  <a:pt x="138468" y="50303"/>
                </a:lnTo>
                <a:lnTo>
                  <a:pt x="130927" y="57447"/>
                </a:lnTo>
                <a:lnTo>
                  <a:pt x="128744" y="61962"/>
                </a:lnTo>
                <a:lnTo>
                  <a:pt x="128149" y="67419"/>
                </a:lnTo>
                <a:lnTo>
                  <a:pt x="191466" y="67419"/>
                </a:lnTo>
                <a:lnTo>
                  <a:pt x="191540" y="67716"/>
                </a:lnTo>
                <a:lnTo>
                  <a:pt x="192294" y="77837"/>
                </a:lnTo>
                <a:lnTo>
                  <a:pt x="192294" y="82748"/>
                </a:lnTo>
                <a:lnTo>
                  <a:pt x="128447" y="82748"/>
                </a:lnTo>
                <a:lnTo>
                  <a:pt x="129141" y="88205"/>
                </a:lnTo>
                <a:lnTo>
                  <a:pt x="131572" y="92918"/>
                </a:lnTo>
                <a:lnTo>
                  <a:pt x="135739" y="96887"/>
                </a:lnTo>
                <a:lnTo>
                  <a:pt x="140006" y="100756"/>
                </a:lnTo>
                <a:lnTo>
                  <a:pt x="145810" y="102691"/>
                </a:lnTo>
                <a:lnTo>
                  <a:pt x="181973" y="102691"/>
                </a:lnTo>
                <a:lnTo>
                  <a:pt x="186043" y="108644"/>
                </a:lnTo>
                <a:lnTo>
                  <a:pt x="181777" y="112613"/>
                </a:lnTo>
                <a:lnTo>
                  <a:pt x="176468" y="115589"/>
                </a:lnTo>
                <a:lnTo>
                  <a:pt x="163868" y="119558"/>
                </a:lnTo>
                <a:lnTo>
                  <a:pt x="157369" y="120550"/>
                </a:lnTo>
                <a:close/>
              </a:path>
              <a:path w="868045" h="151764">
                <a:moveTo>
                  <a:pt x="191466" y="67419"/>
                </a:moveTo>
                <a:lnTo>
                  <a:pt x="170416" y="67419"/>
                </a:lnTo>
                <a:lnTo>
                  <a:pt x="170019" y="61763"/>
                </a:lnTo>
                <a:lnTo>
                  <a:pt x="167836" y="57199"/>
                </a:lnTo>
                <a:lnTo>
                  <a:pt x="163868" y="53726"/>
                </a:lnTo>
                <a:lnTo>
                  <a:pt x="159998" y="50254"/>
                </a:lnTo>
                <a:lnTo>
                  <a:pt x="155136" y="48517"/>
                </a:lnTo>
                <a:lnTo>
                  <a:pt x="183942" y="48517"/>
                </a:lnTo>
                <a:lnTo>
                  <a:pt x="185513" y="50601"/>
                </a:lnTo>
                <a:lnTo>
                  <a:pt x="189280" y="58638"/>
                </a:lnTo>
                <a:lnTo>
                  <a:pt x="191466" y="67419"/>
                </a:lnTo>
                <a:close/>
              </a:path>
              <a:path w="868045" h="151764">
                <a:moveTo>
                  <a:pt x="181973" y="102691"/>
                </a:moveTo>
                <a:lnTo>
                  <a:pt x="156724" y="102691"/>
                </a:lnTo>
                <a:lnTo>
                  <a:pt x="160693" y="101947"/>
                </a:lnTo>
                <a:lnTo>
                  <a:pt x="169424" y="98970"/>
                </a:lnTo>
                <a:lnTo>
                  <a:pt x="173095" y="96837"/>
                </a:lnTo>
                <a:lnTo>
                  <a:pt x="176072" y="94059"/>
                </a:lnTo>
                <a:lnTo>
                  <a:pt x="181973" y="102691"/>
                </a:lnTo>
                <a:close/>
              </a:path>
              <a:path w="868045" h="151764">
                <a:moveTo>
                  <a:pt x="248444" y="120550"/>
                </a:moveTo>
                <a:lnTo>
                  <a:pt x="210167" y="100933"/>
                </a:lnTo>
                <a:lnTo>
                  <a:pt x="203051" y="75455"/>
                </a:lnTo>
                <a:lnTo>
                  <a:pt x="203842" y="66135"/>
                </a:lnTo>
                <a:lnTo>
                  <a:pt x="230287" y="33709"/>
                </a:lnTo>
                <a:lnTo>
                  <a:pt x="248444" y="30509"/>
                </a:lnTo>
                <a:lnTo>
                  <a:pt x="257904" y="31309"/>
                </a:lnTo>
                <a:lnTo>
                  <a:pt x="286921" y="50601"/>
                </a:lnTo>
                <a:lnTo>
                  <a:pt x="242094" y="50601"/>
                </a:lnTo>
                <a:lnTo>
                  <a:pt x="236836" y="52883"/>
                </a:lnTo>
                <a:lnTo>
                  <a:pt x="232403" y="57745"/>
                </a:lnTo>
                <a:lnTo>
                  <a:pt x="228600" y="62011"/>
                </a:lnTo>
                <a:lnTo>
                  <a:pt x="226566" y="68014"/>
                </a:lnTo>
                <a:lnTo>
                  <a:pt x="226566" y="82996"/>
                </a:lnTo>
                <a:lnTo>
                  <a:pt x="228600" y="89048"/>
                </a:lnTo>
                <a:lnTo>
                  <a:pt x="232668" y="93612"/>
                </a:lnTo>
                <a:lnTo>
                  <a:pt x="236835" y="98176"/>
                </a:lnTo>
                <a:lnTo>
                  <a:pt x="242094" y="100458"/>
                </a:lnTo>
                <a:lnTo>
                  <a:pt x="286987" y="100458"/>
                </a:lnTo>
                <a:lnTo>
                  <a:pt x="286637" y="101128"/>
                </a:lnTo>
                <a:lnTo>
                  <a:pt x="281037" y="107900"/>
                </a:lnTo>
                <a:lnTo>
                  <a:pt x="274201" y="113434"/>
                </a:lnTo>
                <a:lnTo>
                  <a:pt x="266489" y="117388"/>
                </a:lnTo>
                <a:lnTo>
                  <a:pt x="257904" y="119760"/>
                </a:lnTo>
                <a:lnTo>
                  <a:pt x="248444" y="120550"/>
                </a:lnTo>
                <a:close/>
              </a:path>
              <a:path w="868045" h="151764">
                <a:moveTo>
                  <a:pt x="286987" y="100458"/>
                </a:moveTo>
                <a:lnTo>
                  <a:pt x="254893" y="100458"/>
                </a:lnTo>
                <a:lnTo>
                  <a:pt x="260152" y="98127"/>
                </a:lnTo>
                <a:lnTo>
                  <a:pt x="264220" y="93464"/>
                </a:lnTo>
                <a:lnTo>
                  <a:pt x="268387" y="88800"/>
                </a:lnTo>
                <a:lnTo>
                  <a:pt x="270402" y="82996"/>
                </a:lnTo>
                <a:lnTo>
                  <a:pt x="270366" y="68014"/>
                </a:lnTo>
                <a:lnTo>
                  <a:pt x="268387" y="62408"/>
                </a:lnTo>
                <a:lnTo>
                  <a:pt x="264156" y="57670"/>
                </a:lnTo>
                <a:lnTo>
                  <a:pt x="260152" y="52982"/>
                </a:lnTo>
                <a:lnTo>
                  <a:pt x="254893" y="50601"/>
                </a:lnTo>
                <a:lnTo>
                  <a:pt x="286921" y="50601"/>
                </a:lnTo>
                <a:lnTo>
                  <a:pt x="290637" y="57670"/>
                </a:lnTo>
                <a:lnTo>
                  <a:pt x="293037" y="66135"/>
                </a:lnTo>
                <a:lnTo>
                  <a:pt x="293837" y="75455"/>
                </a:lnTo>
                <a:lnTo>
                  <a:pt x="293037" y="84906"/>
                </a:lnTo>
                <a:lnTo>
                  <a:pt x="290637" y="93464"/>
                </a:lnTo>
                <a:lnTo>
                  <a:pt x="286987" y="100458"/>
                </a:lnTo>
                <a:close/>
              </a:path>
              <a:path w="868045" h="151764">
                <a:moveTo>
                  <a:pt x="387689" y="43457"/>
                </a:moveTo>
                <a:lnTo>
                  <a:pt x="333180" y="43457"/>
                </a:lnTo>
                <a:lnTo>
                  <a:pt x="338687" y="37793"/>
                </a:lnTo>
                <a:lnTo>
                  <a:pt x="344938" y="33746"/>
                </a:lnTo>
                <a:lnTo>
                  <a:pt x="351933" y="31319"/>
                </a:lnTo>
                <a:lnTo>
                  <a:pt x="359672" y="30509"/>
                </a:lnTo>
                <a:lnTo>
                  <a:pt x="367746" y="31263"/>
                </a:lnTo>
                <a:lnTo>
                  <a:pt x="375001" y="33523"/>
                </a:lnTo>
                <a:lnTo>
                  <a:pt x="381438" y="37290"/>
                </a:lnTo>
                <a:lnTo>
                  <a:pt x="387056" y="42564"/>
                </a:lnTo>
                <a:lnTo>
                  <a:pt x="387689" y="43457"/>
                </a:lnTo>
                <a:close/>
              </a:path>
              <a:path w="868045" h="151764">
                <a:moveTo>
                  <a:pt x="333180" y="151209"/>
                </a:moveTo>
                <a:lnTo>
                  <a:pt x="310558" y="151209"/>
                </a:lnTo>
                <a:lnTo>
                  <a:pt x="310558" y="32593"/>
                </a:lnTo>
                <a:lnTo>
                  <a:pt x="333180" y="32593"/>
                </a:lnTo>
                <a:lnTo>
                  <a:pt x="333180" y="43457"/>
                </a:lnTo>
                <a:lnTo>
                  <a:pt x="387689" y="43457"/>
                </a:lnTo>
                <a:lnTo>
                  <a:pt x="391679" y="49085"/>
                </a:lnTo>
                <a:lnTo>
                  <a:pt x="392333" y="50601"/>
                </a:lnTo>
                <a:lnTo>
                  <a:pt x="348857" y="50601"/>
                </a:lnTo>
                <a:lnTo>
                  <a:pt x="345186" y="51544"/>
                </a:lnTo>
                <a:lnTo>
                  <a:pt x="337844" y="55314"/>
                </a:lnTo>
                <a:lnTo>
                  <a:pt x="335066" y="57646"/>
                </a:lnTo>
                <a:lnTo>
                  <a:pt x="333180" y="60424"/>
                </a:lnTo>
                <a:lnTo>
                  <a:pt x="333180" y="90785"/>
                </a:lnTo>
                <a:lnTo>
                  <a:pt x="335065" y="93464"/>
                </a:lnTo>
                <a:lnTo>
                  <a:pt x="337844" y="95746"/>
                </a:lnTo>
                <a:lnTo>
                  <a:pt x="345186" y="99516"/>
                </a:lnTo>
                <a:lnTo>
                  <a:pt x="348857" y="100458"/>
                </a:lnTo>
                <a:lnTo>
                  <a:pt x="392294" y="100458"/>
                </a:lnTo>
                <a:lnTo>
                  <a:pt x="391763" y="101714"/>
                </a:lnTo>
                <a:lnTo>
                  <a:pt x="387819" y="107453"/>
                </a:lnTo>
                <a:lnTo>
                  <a:pt x="333180" y="107453"/>
                </a:lnTo>
                <a:lnTo>
                  <a:pt x="333180" y="151209"/>
                </a:lnTo>
                <a:close/>
              </a:path>
              <a:path w="868045" h="151764">
                <a:moveTo>
                  <a:pt x="392294" y="100458"/>
                </a:moveTo>
                <a:lnTo>
                  <a:pt x="359076" y="100458"/>
                </a:lnTo>
                <a:lnTo>
                  <a:pt x="364335" y="98176"/>
                </a:lnTo>
                <a:lnTo>
                  <a:pt x="368430" y="93464"/>
                </a:lnTo>
                <a:lnTo>
                  <a:pt x="372273" y="88949"/>
                </a:lnTo>
                <a:lnTo>
                  <a:pt x="374257" y="82897"/>
                </a:lnTo>
                <a:lnTo>
                  <a:pt x="374257" y="68014"/>
                </a:lnTo>
                <a:lnTo>
                  <a:pt x="372273" y="62011"/>
                </a:lnTo>
                <a:lnTo>
                  <a:pt x="364335" y="52883"/>
                </a:lnTo>
                <a:lnTo>
                  <a:pt x="359076" y="50601"/>
                </a:lnTo>
                <a:lnTo>
                  <a:pt x="392333" y="50601"/>
                </a:lnTo>
                <a:lnTo>
                  <a:pt x="394981" y="56740"/>
                </a:lnTo>
                <a:lnTo>
                  <a:pt x="396962" y="65530"/>
                </a:lnTo>
                <a:lnTo>
                  <a:pt x="397623" y="75455"/>
                </a:lnTo>
                <a:lnTo>
                  <a:pt x="396972" y="85269"/>
                </a:lnTo>
                <a:lnTo>
                  <a:pt x="395018" y="94022"/>
                </a:lnTo>
                <a:lnTo>
                  <a:pt x="392294" y="100458"/>
                </a:lnTo>
                <a:close/>
              </a:path>
              <a:path w="868045" h="151764">
                <a:moveTo>
                  <a:pt x="359672" y="120550"/>
                </a:moveTo>
                <a:lnTo>
                  <a:pt x="351821" y="119732"/>
                </a:lnTo>
                <a:lnTo>
                  <a:pt x="344789" y="117276"/>
                </a:lnTo>
                <a:lnTo>
                  <a:pt x="338575" y="113183"/>
                </a:lnTo>
                <a:lnTo>
                  <a:pt x="333180" y="107453"/>
                </a:lnTo>
                <a:lnTo>
                  <a:pt x="387819" y="107453"/>
                </a:lnTo>
                <a:lnTo>
                  <a:pt x="359672" y="120550"/>
                </a:lnTo>
                <a:close/>
              </a:path>
              <a:path w="868045" h="151764">
                <a:moveTo>
                  <a:pt x="436780" y="118467"/>
                </a:moveTo>
                <a:lnTo>
                  <a:pt x="414158" y="118467"/>
                </a:lnTo>
                <a:lnTo>
                  <a:pt x="414158" y="0"/>
                </a:lnTo>
                <a:lnTo>
                  <a:pt x="436780" y="0"/>
                </a:lnTo>
                <a:lnTo>
                  <a:pt x="436780" y="118467"/>
                </a:lnTo>
                <a:close/>
              </a:path>
              <a:path w="868045" h="151764">
                <a:moveTo>
                  <a:pt x="506196" y="120550"/>
                </a:moveTo>
                <a:lnTo>
                  <a:pt x="499449" y="120550"/>
                </a:lnTo>
                <a:lnTo>
                  <a:pt x="489794" y="119769"/>
                </a:lnTo>
                <a:lnTo>
                  <a:pt x="456810" y="93650"/>
                </a:lnTo>
                <a:lnTo>
                  <a:pt x="453610" y="75455"/>
                </a:lnTo>
                <a:lnTo>
                  <a:pt x="454400" y="66256"/>
                </a:lnTo>
                <a:lnTo>
                  <a:pt x="480622" y="33746"/>
                </a:lnTo>
                <a:lnTo>
                  <a:pt x="498109" y="30509"/>
                </a:lnTo>
                <a:lnTo>
                  <a:pt x="507132" y="31328"/>
                </a:lnTo>
                <a:lnTo>
                  <a:pt x="515299" y="33783"/>
                </a:lnTo>
                <a:lnTo>
                  <a:pt x="522610" y="37876"/>
                </a:lnTo>
                <a:lnTo>
                  <a:pt x="529066" y="43606"/>
                </a:lnTo>
                <a:lnTo>
                  <a:pt x="532769" y="48517"/>
                </a:lnTo>
                <a:lnTo>
                  <a:pt x="492156" y="48517"/>
                </a:lnTo>
                <a:lnTo>
                  <a:pt x="487295" y="50303"/>
                </a:lnTo>
                <a:lnTo>
                  <a:pt x="479754" y="57447"/>
                </a:lnTo>
                <a:lnTo>
                  <a:pt x="477571" y="61962"/>
                </a:lnTo>
                <a:lnTo>
                  <a:pt x="476976" y="67419"/>
                </a:lnTo>
                <a:lnTo>
                  <a:pt x="540293" y="67419"/>
                </a:lnTo>
                <a:lnTo>
                  <a:pt x="540367" y="67716"/>
                </a:lnTo>
                <a:lnTo>
                  <a:pt x="541121" y="77837"/>
                </a:lnTo>
                <a:lnTo>
                  <a:pt x="541121" y="82748"/>
                </a:lnTo>
                <a:lnTo>
                  <a:pt x="477273" y="82748"/>
                </a:lnTo>
                <a:lnTo>
                  <a:pt x="477968" y="88205"/>
                </a:lnTo>
                <a:lnTo>
                  <a:pt x="480399" y="92918"/>
                </a:lnTo>
                <a:lnTo>
                  <a:pt x="484566" y="96887"/>
                </a:lnTo>
                <a:lnTo>
                  <a:pt x="488832" y="100756"/>
                </a:lnTo>
                <a:lnTo>
                  <a:pt x="494637" y="102691"/>
                </a:lnTo>
                <a:lnTo>
                  <a:pt x="530800" y="102691"/>
                </a:lnTo>
                <a:lnTo>
                  <a:pt x="534870" y="108644"/>
                </a:lnTo>
                <a:lnTo>
                  <a:pt x="530604" y="112613"/>
                </a:lnTo>
                <a:lnTo>
                  <a:pt x="525295" y="115589"/>
                </a:lnTo>
                <a:lnTo>
                  <a:pt x="512695" y="119558"/>
                </a:lnTo>
                <a:lnTo>
                  <a:pt x="506196" y="120550"/>
                </a:lnTo>
                <a:close/>
              </a:path>
              <a:path w="868045" h="151764">
                <a:moveTo>
                  <a:pt x="540293" y="67419"/>
                </a:moveTo>
                <a:lnTo>
                  <a:pt x="519243" y="67419"/>
                </a:lnTo>
                <a:lnTo>
                  <a:pt x="518846" y="61763"/>
                </a:lnTo>
                <a:lnTo>
                  <a:pt x="516663" y="57199"/>
                </a:lnTo>
                <a:lnTo>
                  <a:pt x="512695" y="53726"/>
                </a:lnTo>
                <a:lnTo>
                  <a:pt x="508825" y="50254"/>
                </a:lnTo>
                <a:lnTo>
                  <a:pt x="503963" y="48517"/>
                </a:lnTo>
                <a:lnTo>
                  <a:pt x="532769" y="48517"/>
                </a:lnTo>
                <a:lnTo>
                  <a:pt x="534340" y="50601"/>
                </a:lnTo>
                <a:lnTo>
                  <a:pt x="538107" y="58638"/>
                </a:lnTo>
                <a:lnTo>
                  <a:pt x="540293" y="67419"/>
                </a:lnTo>
                <a:close/>
              </a:path>
              <a:path w="868045" h="151764">
                <a:moveTo>
                  <a:pt x="530800" y="102691"/>
                </a:moveTo>
                <a:lnTo>
                  <a:pt x="505551" y="102691"/>
                </a:lnTo>
                <a:lnTo>
                  <a:pt x="509519" y="101947"/>
                </a:lnTo>
                <a:lnTo>
                  <a:pt x="518251" y="98970"/>
                </a:lnTo>
                <a:lnTo>
                  <a:pt x="521922" y="96837"/>
                </a:lnTo>
                <a:lnTo>
                  <a:pt x="524898" y="94059"/>
                </a:lnTo>
                <a:lnTo>
                  <a:pt x="530800" y="102691"/>
                </a:lnTo>
                <a:close/>
              </a:path>
              <a:path w="868045" h="151764">
                <a:moveTo>
                  <a:pt x="670127" y="103137"/>
                </a:moveTo>
                <a:lnTo>
                  <a:pt x="644499" y="103137"/>
                </a:lnTo>
                <a:lnTo>
                  <a:pt x="649311" y="100062"/>
                </a:lnTo>
                <a:lnTo>
                  <a:pt x="649311" y="91529"/>
                </a:lnTo>
                <a:lnTo>
                  <a:pt x="648021" y="89743"/>
                </a:lnTo>
                <a:lnTo>
                  <a:pt x="645441" y="88552"/>
                </a:lnTo>
                <a:lnTo>
                  <a:pt x="642961" y="87362"/>
                </a:lnTo>
                <a:lnTo>
                  <a:pt x="639885" y="86369"/>
                </a:lnTo>
                <a:lnTo>
                  <a:pt x="636214" y="85576"/>
                </a:lnTo>
                <a:lnTo>
                  <a:pt x="623861" y="83046"/>
                </a:lnTo>
                <a:lnTo>
                  <a:pt x="612662" y="79381"/>
                </a:lnTo>
                <a:lnTo>
                  <a:pt x="604662" y="73893"/>
                </a:lnTo>
                <a:lnTo>
                  <a:pt x="599863" y="66581"/>
                </a:lnTo>
                <a:lnTo>
                  <a:pt x="598315" y="57745"/>
                </a:lnTo>
                <a:lnTo>
                  <a:pt x="598263" y="49510"/>
                </a:lnTo>
                <a:lnTo>
                  <a:pt x="601537" y="43060"/>
                </a:lnTo>
                <a:lnTo>
                  <a:pt x="633535" y="30509"/>
                </a:lnTo>
                <a:lnTo>
                  <a:pt x="643227" y="31244"/>
                </a:lnTo>
                <a:lnTo>
                  <a:pt x="652213" y="33449"/>
                </a:lnTo>
                <a:lnTo>
                  <a:pt x="660491" y="37123"/>
                </a:lnTo>
                <a:lnTo>
                  <a:pt x="668063" y="42267"/>
                </a:lnTo>
                <a:lnTo>
                  <a:pt x="664886" y="47773"/>
                </a:lnTo>
                <a:lnTo>
                  <a:pt x="629517" y="47773"/>
                </a:lnTo>
                <a:lnTo>
                  <a:pt x="626193" y="48617"/>
                </a:lnTo>
                <a:lnTo>
                  <a:pt x="623712" y="50303"/>
                </a:lnTo>
                <a:lnTo>
                  <a:pt x="621331" y="51891"/>
                </a:lnTo>
                <a:lnTo>
                  <a:pt x="620140" y="53875"/>
                </a:lnTo>
                <a:lnTo>
                  <a:pt x="620140" y="58439"/>
                </a:lnTo>
                <a:lnTo>
                  <a:pt x="621381" y="60076"/>
                </a:lnTo>
                <a:lnTo>
                  <a:pt x="623861" y="61168"/>
                </a:lnTo>
                <a:lnTo>
                  <a:pt x="626342" y="62160"/>
                </a:lnTo>
                <a:lnTo>
                  <a:pt x="629467" y="63053"/>
                </a:lnTo>
                <a:lnTo>
                  <a:pt x="641224" y="65534"/>
                </a:lnTo>
                <a:lnTo>
                  <a:pt x="649956" y="67518"/>
                </a:lnTo>
                <a:lnTo>
                  <a:pt x="654024" y="69006"/>
                </a:lnTo>
                <a:lnTo>
                  <a:pt x="661564" y="72975"/>
                </a:lnTo>
                <a:lnTo>
                  <a:pt x="664690" y="75703"/>
                </a:lnTo>
                <a:lnTo>
                  <a:pt x="667170" y="79176"/>
                </a:lnTo>
                <a:lnTo>
                  <a:pt x="669750" y="82649"/>
                </a:lnTo>
                <a:lnTo>
                  <a:pt x="671040" y="87262"/>
                </a:lnTo>
                <a:lnTo>
                  <a:pt x="671040" y="101351"/>
                </a:lnTo>
                <a:lnTo>
                  <a:pt x="670127" y="103137"/>
                </a:lnTo>
                <a:close/>
              </a:path>
              <a:path w="868045" h="151764">
                <a:moveTo>
                  <a:pt x="659133" y="57745"/>
                </a:moveTo>
                <a:lnTo>
                  <a:pt x="656455" y="54967"/>
                </a:lnTo>
                <a:lnTo>
                  <a:pt x="652883" y="52635"/>
                </a:lnTo>
                <a:lnTo>
                  <a:pt x="648418" y="50750"/>
                </a:lnTo>
                <a:lnTo>
                  <a:pt x="643953" y="48766"/>
                </a:lnTo>
                <a:lnTo>
                  <a:pt x="639042" y="47773"/>
                </a:lnTo>
                <a:lnTo>
                  <a:pt x="664886" y="47773"/>
                </a:lnTo>
                <a:lnTo>
                  <a:pt x="659133" y="57745"/>
                </a:lnTo>
                <a:close/>
              </a:path>
              <a:path w="868045" h="151764">
                <a:moveTo>
                  <a:pt x="633833" y="120550"/>
                </a:moveTo>
                <a:lnTo>
                  <a:pt x="626391" y="120550"/>
                </a:lnTo>
                <a:lnTo>
                  <a:pt x="619247" y="119409"/>
                </a:lnTo>
                <a:lnTo>
                  <a:pt x="612401" y="117127"/>
                </a:lnTo>
                <a:lnTo>
                  <a:pt x="605555" y="114746"/>
                </a:lnTo>
                <a:lnTo>
                  <a:pt x="599900" y="111472"/>
                </a:lnTo>
                <a:lnTo>
                  <a:pt x="595435" y="107305"/>
                </a:lnTo>
                <a:lnTo>
                  <a:pt x="605258" y="91529"/>
                </a:lnTo>
                <a:lnTo>
                  <a:pt x="608631" y="94704"/>
                </a:lnTo>
                <a:lnTo>
                  <a:pt x="613145" y="97432"/>
                </a:lnTo>
                <a:lnTo>
                  <a:pt x="624556" y="101996"/>
                </a:lnTo>
                <a:lnTo>
                  <a:pt x="629913" y="103137"/>
                </a:lnTo>
                <a:lnTo>
                  <a:pt x="670127" y="103137"/>
                </a:lnTo>
                <a:lnTo>
                  <a:pt x="667617" y="108049"/>
                </a:lnTo>
                <a:lnTo>
                  <a:pt x="660770" y="113109"/>
                </a:lnTo>
                <a:lnTo>
                  <a:pt x="655292" y="116364"/>
                </a:lnTo>
                <a:lnTo>
                  <a:pt x="648976" y="118690"/>
                </a:lnTo>
                <a:lnTo>
                  <a:pt x="641823" y="120085"/>
                </a:lnTo>
                <a:lnTo>
                  <a:pt x="633833" y="120550"/>
                </a:lnTo>
                <a:close/>
              </a:path>
              <a:path w="868045" h="151764">
                <a:moveTo>
                  <a:pt x="734719" y="120550"/>
                </a:moveTo>
                <a:lnTo>
                  <a:pt x="727972" y="120550"/>
                </a:lnTo>
                <a:lnTo>
                  <a:pt x="718317" y="119769"/>
                </a:lnTo>
                <a:lnTo>
                  <a:pt x="685333" y="93650"/>
                </a:lnTo>
                <a:lnTo>
                  <a:pt x="682133" y="75455"/>
                </a:lnTo>
                <a:lnTo>
                  <a:pt x="682924" y="66256"/>
                </a:lnTo>
                <a:lnTo>
                  <a:pt x="709145" y="33746"/>
                </a:lnTo>
                <a:lnTo>
                  <a:pt x="726633" y="30509"/>
                </a:lnTo>
                <a:lnTo>
                  <a:pt x="735655" y="31328"/>
                </a:lnTo>
                <a:lnTo>
                  <a:pt x="743822" y="33783"/>
                </a:lnTo>
                <a:lnTo>
                  <a:pt x="751133" y="37876"/>
                </a:lnTo>
                <a:lnTo>
                  <a:pt x="757589" y="43606"/>
                </a:lnTo>
                <a:lnTo>
                  <a:pt x="761292" y="48517"/>
                </a:lnTo>
                <a:lnTo>
                  <a:pt x="720679" y="48517"/>
                </a:lnTo>
                <a:lnTo>
                  <a:pt x="715818" y="50303"/>
                </a:lnTo>
                <a:lnTo>
                  <a:pt x="708277" y="57447"/>
                </a:lnTo>
                <a:lnTo>
                  <a:pt x="706094" y="61962"/>
                </a:lnTo>
                <a:lnTo>
                  <a:pt x="705499" y="67419"/>
                </a:lnTo>
                <a:lnTo>
                  <a:pt x="768816" y="67419"/>
                </a:lnTo>
                <a:lnTo>
                  <a:pt x="768891" y="67716"/>
                </a:lnTo>
                <a:lnTo>
                  <a:pt x="769644" y="77837"/>
                </a:lnTo>
                <a:lnTo>
                  <a:pt x="769644" y="82748"/>
                </a:lnTo>
                <a:lnTo>
                  <a:pt x="705797" y="82748"/>
                </a:lnTo>
                <a:lnTo>
                  <a:pt x="706491" y="88205"/>
                </a:lnTo>
                <a:lnTo>
                  <a:pt x="708922" y="92918"/>
                </a:lnTo>
                <a:lnTo>
                  <a:pt x="713089" y="96887"/>
                </a:lnTo>
                <a:lnTo>
                  <a:pt x="717356" y="100756"/>
                </a:lnTo>
                <a:lnTo>
                  <a:pt x="723160" y="102691"/>
                </a:lnTo>
                <a:lnTo>
                  <a:pt x="759323" y="102691"/>
                </a:lnTo>
                <a:lnTo>
                  <a:pt x="763393" y="108644"/>
                </a:lnTo>
                <a:lnTo>
                  <a:pt x="759127" y="112613"/>
                </a:lnTo>
                <a:lnTo>
                  <a:pt x="753819" y="115589"/>
                </a:lnTo>
                <a:lnTo>
                  <a:pt x="741218" y="119558"/>
                </a:lnTo>
                <a:lnTo>
                  <a:pt x="734719" y="120550"/>
                </a:lnTo>
                <a:close/>
              </a:path>
              <a:path w="868045" h="151764">
                <a:moveTo>
                  <a:pt x="768816" y="67419"/>
                </a:moveTo>
                <a:lnTo>
                  <a:pt x="747766" y="67419"/>
                </a:lnTo>
                <a:lnTo>
                  <a:pt x="747369" y="61763"/>
                </a:lnTo>
                <a:lnTo>
                  <a:pt x="745187" y="57199"/>
                </a:lnTo>
                <a:lnTo>
                  <a:pt x="741218" y="53726"/>
                </a:lnTo>
                <a:lnTo>
                  <a:pt x="737348" y="50254"/>
                </a:lnTo>
                <a:lnTo>
                  <a:pt x="732487" y="48517"/>
                </a:lnTo>
                <a:lnTo>
                  <a:pt x="761292" y="48517"/>
                </a:lnTo>
                <a:lnTo>
                  <a:pt x="762863" y="50601"/>
                </a:lnTo>
                <a:lnTo>
                  <a:pt x="766630" y="58638"/>
                </a:lnTo>
                <a:lnTo>
                  <a:pt x="768816" y="67419"/>
                </a:lnTo>
                <a:close/>
              </a:path>
              <a:path w="868045" h="151764">
                <a:moveTo>
                  <a:pt x="759323" y="102691"/>
                </a:moveTo>
                <a:lnTo>
                  <a:pt x="734074" y="102691"/>
                </a:lnTo>
                <a:lnTo>
                  <a:pt x="738043" y="101947"/>
                </a:lnTo>
                <a:lnTo>
                  <a:pt x="746774" y="98970"/>
                </a:lnTo>
                <a:lnTo>
                  <a:pt x="750445" y="96837"/>
                </a:lnTo>
                <a:lnTo>
                  <a:pt x="753422" y="94059"/>
                </a:lnTo>
                <a:lnTo>
                  <a:pt x="759323" y="102691"/>
                </a:lnTo>
                <a:close/>
              </a:path>
              <a:path w="868045" h="151764">
                <a:moveTo>
                  <a:pt x="832988" y="120550"/>
                </a:moveTo>
                <a:lnTo>
                  <a:pt x="826241" y="120550"/>
                </a:lnTo>
                <a:lnTo>
                  <a:pt x="816585" y="119769"/>
                </a:lnTo>
                <a:lnTo>
                  <a:pt x="783601" y="93650"/>
                </a:lnTo>
                <a:lnTo>
                  <a:pt x="780402" y="75455"/>
                </a:lnTo>
                <a:lnTo>
                  <a:pt x="781192" y="66256"/>
                </a:lnTo>
                <a:lnTo>
                  <a:pt x="807414" y="33746"/>
                </a:lnTo>
                <a:lnTo>
                  <a:pt x="824901" y="30509"/>
                </a:lnTo>
                <a:lnTo>
                  <a:pt x="833924" y="31328"/>
                </a:lnTo>
                <a:lnTo>
                  <a:pt x="842091" y="33783"/>
                </a:lnTo>
                <a:lnTo>
                  <a:pt x="849402" y="37876"/>
                </a:lnTo>
                <a:lnTo>
                  <a:pt x="855857" y="43606"/>
                </a:lnTo>
                <a:lnTo>
                  <a:pt x="859560" y="48517"/>
                </a:lnTo>
                <a:lnTo>
                  <a:pt x="818948" y="48517"/>
                </a:lnTo>
                <a:lnTo>
                  <a:pt x="814086" y="50303"/>
                </a:lnTo>
                <a:lnTo>
                  <a:pt x="806546" y="57447"/>
                </a:lnTo>
                <a:lnTo>
                  <a:pt x="804363" y="61962"/>
                </a:lnTo>
                <a:lnTo>
                  <a:pt x="803768" y="67419"/>
                </a:lnTo>
                <a:lnTo>
                  <a:pt x="867085" y="67419"/>
                </a:lnTo>
                <a:lnTo>
                  <a:pt x="867159" y="67716"/>
                </a:lnTo>
                <a:lnTo>
                  <a:pt x="867912" y="77837"/>
                </a:lnTo>
                <a:lnTo>
                  <a:pt x="867912" y="82748"/>
                </a:lnTo>
                <a:lnTo>
                  <a:pt x="804065" y="82748"/>
                </a:lnTo>
                <a:lnTo>
                  <a:pt x="804760" y="88205"/>
                </a:lnTo>
                <a:lnTo>
                  <a:pt x="807191" y="92918"/>
                </a:lnTo>
                <a:lnTo>
                  <a:pt x="811358" y="96887"/>
                </a:lnTo>
                <a:lnTo>
                  <a:pt x="815624" y="100756"/>
                </a:lnTo>
                <a:lnTo>
                  <a:pt x="821429" y="102691"/>
                </a:lnTo>
                <a:lnTo>
                  <a:pt x="857592" y="102691"/>
                </a:lnTo>
                <a:lnTo>
                  <a:pt x="861662" y="108644"/>
                </a:lnTo>
                <a:lnTo>
                  <a:pt x="857395" y="112613"/>
                </a:lnTo>
                <a:lnTo>
                  <a:pt x="852087" y="115589"/>
                </a:lnTo>
                <a:lnTo>
                  <a:pt x="839486" y="119558"/>
                </a:lnTo>
                <a:lnTo>
                  <a:pt x="832988" y="120550"/>
                </a:lnTo>
                <a:close/>
              </a:path>
              <a:path w="868045" h="151764">
                <a:moveTo>
                  <a:pt x="867085" y="67419"/>
                </a:moveTo>
                <a:lnTo>
                  <a:pt x="846035" y="67419"/>
                </a:lnTo>
                <a:lnTo>
                  <a:pt x="845638" y="61763"/>
                </a:lnTo>
                <a:lnTo>
                  <a:pt x="843455" y="57199"/>
                </a:lnTo>
                <a:lnTo>
                  <a:pt x="839486" y="53726"/>
                </a:lnTo>
                <a:lnTo>
                  <a:pt x="835617" y="50254"/>
                </a:lnTo>
                <a:lnTo>
                  <a:pt x="830755" y="48517"/>
                </a:lnTo>
                <a:lnTo>
                  <a:pt x="859560" y="48517"/>
                </a:lnTo>
                <a:lnTo>
                  <a:pt x="861131" y="50601"/>
                </a:lnTo>
                <a:lnTo>
                  <a:pt x="864899" y="58638"/>
                </a:lnTo>
                <a:lnTo>
                  <a:pt x="867085" y="67419"/>
                </a:lnTo>
                <a:close/>
              </a:path>
              <a:path w="868045" h="151764">
                <a:moveTo>
                  <a:pt x="857592" y="102691"/>
                </a:moveTo>
                <a:lnTo>
                  <a:pt x="832343" y="102691"/>
                </a:lnTo>
                <a:lnTo>
                  <a:pt x="836311" y="101947"/>
                </a:lnTo>
                <a:lnTo>
                  <a:pt x="845043" y="98970"/>
                </a:lnTo>
                <a:lnTo>
                  <a:pt x="848714" y="96837"/>
                </a:lnTo>
                <a:lnTo>
                  <a:pt x="851690" y="94059"/>
                </a:lnTo>
                <a:lnTo>
                  <a:pt x="857592" y="1026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63380082-6974-9EA6-E381-CBE6876301B3}"/>
              </a:ext>
            </a:extLst>
          </p:cNvPr>
          <p:cNvSpPr/>
          <p:nvPr/>
        </p:nvSpPr>
        <p:spPr>
          <a:xfrm>
            <a:off x="10168806" y="3510931"/>
            <a:ext cx="700193" cy="189653"/>
          </a:xfrm>
          <a:custGeom>
            <a:avLst/>
            <a:gdLst/>
            <a:ahLst/>
            <a:cxnLst/>
            <a:rect l="l" t="t" r="r" b="b"/>
            <a:pathLst>
              <a:path w="525145" h="142239">
                <a:moveTo>
                  <a:pt x="45392" y="111323"/>
                </a:moveTo>
                <a:lnTo>
                  <a:pt x="7115" y="91706"/>
                </a:lnTo>
                <a:lnTo>
                  <a:pt x="0" y="66228"/>
                </a:lnTo>
                <a:lnTo>
                  <a:pt x="790" y="56908"/>
                </a:lnTo>
                <a:lnTo>
                  <a:pt x="27235" y="24482"/>
                </a:lnTo>
                <a:lnTo>
                  <a:pt x="45392" y="21282"/>
                </a:lnTo>
                <a:lnTo>
                  <a:pt x="54852" y="22082"/>
                </a:lnTo>
                <a:lnTo>
                  <a:pt x="83869" y="41374"/>
                </a:lnTo>
                <a:lnTo>
                  <a:pt x="39042" y="41374"/>
                </a:lnTo>
                <a:lnTo>
                  <a:pt x="33783" y="43656"/>
                </a:lnTo>
                <a:lnTo>
                  <a:pt x="29351" y="48517"/>
                </a:lnTo>
                <a:lnTo>
                  <a:pt x="25548" y="52784"/>
                </a:lnTo>
                <a:lnTo>
                  <a:pt x="23514" y="58787"/>
                </a:lnTo>
                <a:lnTo>
                  <a:pt x="23514" y="73769"/>
                </a:lnTo>
                <a:lnTo>
                  <a:pt x="25548" y="79821"/>
                </a:lnTo>
                <a:lnTo>
                  <a:pt x="29616" y="84385"/>
                </a:lnTo>
                <a:lnTo>
                  <a:pt x="33783" y="88949"/>
                </a:lnTo>
                <a:lnTo>
                  <a:pt x="39042" y="91231"/>
                </a:lnTo>
                <a:lnTo>
                  <a:pt x="83935" y="91231"/>
                </a:lnTo>
                <a:lnTo>
                  <a:pt x="83585" y="91901"/>
                </a:lnTo>
                <a:lnTo>
                  <a:pt x="77985" y="98673"/>
                </a:lnTo>
                <a:lnTo>
                  <a:pt x="71149" y="104207"/>
                </a:lnTo>
                <a:lnTo>
                  <a:pt x="63437" y="108160"/>
                </a:lnTo>
                <a:lnTo>
                  <a:pt x="54852" y="110532"/>
                </a:lnTo>
                <a:lnTo>
                  <a:pt x="45392" y="111323"/>
                </a:lnTo>
                <a:close/>
              </a:path>
              <a:path w="525145" h="142239">
                <a:moveTo>
                  <a:pt x="83935" y="91231"/>
                </a:moveTo>
                <a:lnTo>
                  <a:pt x="51841" y="91231"/>
                </a:lnTo>
                <a:lnTo>
                  <a:pt x="57100" y="88899"/>
                </a:lnTo>
                <a:lnTo>
                  <a:pt x="61168" y="84236"/>
                </a:lnTo>
                <a:lnTo>
                  <a:pt x="65335" y="79573"/>
                </a:lnTo>
                <a:lnTo>
                  <a:pt x="67350" y="73769"/>
                </a:lnTo>
                <a:lnTo>
                  <a:pt x="67314" y="58787"/>
                </a:lnTo>
                <a:lnTo>
                  <a:pt x="65335" y="53181"/>
                </a:lnTo>
                <a:lnTo>
                  <a:pt x="61104" y="48443"/>
                </a:lnTo>
                <a:lnTo>
                  <a:pt x="57100" y="43755"/>
                </a:lnTo>
                <a:lnTo>
                  <a:pt x="51841" y="41374"/>
                </a:lnTo>
                <a:lnTo>
                  <a:pt x="83869" y="41374"/>
                </a:lnTo>
                <a:lnTo>
                  <a:pt x="87585" y="48443"/>
                </a:lnTo>
                <a:lnTo>
                  <a:pt x="89985" y="56908"/>
                </a:lnTo>
                <a:lnTo>
                  <a:pt x="90785" y="66228"/>
                </a:lnTo>
                <a:lnTo>
                  <a:pt x="89985" y="75679"/>
                </a:lnTo>
                <a:lnTo>
                  <a:pt x="87585" y="84236"/>
                </a:lnTo>
                <a:lnTo>
                  <a:pt x="83935" y="91231"/>
                </a:lnTo>
                <a:close/>
              </a:path>
              <a:path w="525145" h="142239">
                <a:moveTo>
                  <a:pt x="135188" y="111323"/>
                </a:moveTo>
                <a:lnTo>
                  <a:pt x="125763" y="111323"/>
                </a:lnTo>
                <a:lnTo>
                  <a:pt x="118768" y="108942"/>
                </a:lnTo>
                <a:lnTo>
                  <a:pt x="114204" y="104179"/>
                </a:lnTo>
                <a:lnTo>
                  <a:pt x="109739" y="99417"/>
                </a:lnTo>
                <a:lnTo>
                  <a:pt x="107506" y="92819"/>
                </a:lnTo>
                <a:lnTo>
                  <a:pt x="107506" y="23365"/>
                </a:lnTo>
                <a:lnTo>
                  <a:pt x="130128" y="23365"/>
                </a:lnTo>
                <a:lnTo>
                  <a:pt x="130128" y="85973"/>
                </a:lnTo>
                <a:lnTo>
                  <a:pt x="135387" y="91231"/>
                </a:lnTo>
                <a:lnTo>
                  <a:pt x="188022" y="91231"/>
                </a:lnTo>
                <a:lnTo>
                  <a:pt x="188022" y="98375"/>
                </a:lnTo>
                <a:lnTo>
                  <a:pt x="165401" y="98375"/>
                </a:lnTo>
                <a:lnTo>
                  <a:pt x="159215" y="104040"/>
                </a:lnTo>
                <a:lnTo>
                  <a:pt x="152118" y="108086"/>
                </a:lnTo>
                <a:lnTo>
                  <a:pt x="144109" y="110514"/>
                </a:lnTo>
                <a:lnTo>
                  <a:pt x="135188" y="111323"/>
                </a:lnTo>
                <a:close/>
              </a:path>
              <a:path w="525145" h="142239">
                <a:moveTo>
                  <a:pt x="188022" y="91231"/>
                </a:moveTo>
                <a:lnTo>
                  <a:pt x="153643" y="91231"/>
                </a:lnTo>
                <a:lnTo>
                  <a:pt x="160142" y="88007"/>
                </a:lnTo>
                <a:lnTo>
                  <a:pt x="165401" y="81557"/>
                </a:lnTo>
                <a:lnTo>
                  <a:pt x="165401" y="23365"/>
                </a:lnTo>
                <a:lnTo>
                  <a:pt x="188022" y="23365"/>
                </a:lnTo>
                <a:lnTo>
                  <a:pt x="188022" y="91231"/>
                </a:lnTo>
                <a:close/>
              </a:path>
              <a:path w="525145" h="142239">
                <a:moveTo>
                  <a:pt x="188022" y="109239"/>
                </a:moveTo>
                <a:lnTo>
                  <a:pt x="165401" y="109239"/>
                </a:lnTo>
                <a:lnTo>
                  <a:pt x="165401" y="98375"/>
                </a:lnTo>
                <a:lnTo>
                  <a:pt x="188022" y="98375"/>
                </a:lnTo>
                <a:lnTo>
                  <a:pt x="188022" y="109239"/>
                </a:lnTo>
                <a:close/>
              </a:path>
              <a:path w="525145" h="142239">
                <a:moveTo>
                  <a:pt x="237631" y="23365"/>
                </a:moveTo>
                <a:lnTo>
                  <a:pt x="214860" y="23365"/>
                </a:lnTo>
                <a:lnTo>
                  <a:pt x="214860" y="0"/>
                </a:lnTo>
                <a:lnTo>
                  <a:pt x="237631" y="0"/>
                </a:lnTo>
                <a:lnTo>
                  <a:pt x="237631" y="23365"/>
                </a:lnTo>
                <a:close/>
              </a:path>
              <a:path w="525145" h="142239">
                <a:moveTo>
                  <a:pt x="255044" y="43160"/>
                </a:moveTo>
                <a:lnTo>
                  <a:pt x="200721" y="43160"/>
                </a:lnTo>
                <a:lnTo>
                  <a:pt x="200721" y="23365"/>
                </a:lnTo>
                <a:lnTo>
                  <a:pt x="255044" y="23365"/>
                </a:lnTo>
                <a:lnTo>
                  <a:pt x="255044" y="43160"/>
                </a:lnTo>
                <a:close/>
              </a:path>
              <a:path w="525145" h="142239">
                <a:moveTo>
                  <a:pt x="247900" y="111323"/>
                </a:moveTo>
                <a:lnTo>
                  <a:pt x="239268" y="111323"/>
                </a:lnTo>
                <a:lnTo>
                  <a:pt x="228589" y="109863"/>
                </a:lnTo>
                <a:lnTo>
                  <a:pt x="220962" y="105481"/>
                </a:lnTo>
                <a:lnTo>
                  <a:pt x="216386" y="98180"/>
                </a:lnTo>
                <a:lnTo>
                  <a:pt x="214971" y="88701"/>
                </a:lnTo>
                <a:lnTo>
                  <a:pt x="214860" y="43160"/>
                </a:lnTo>
                <a:lnTo>
                  <a:pt x="237631" y="43160"/>
                </a:lnTo>
                <a:lnTo>
                  <a:pt x="237631" y="84633"/>
                </a:lnTo>
                <a:lnTo>
                  <a:pt x="238276" y="86915"/>
                </a:lnTo>
                <a:lnTo>
                  <a:pt x="239688" y="88850"/>
                </a:lnTo>
                <a:lnTo>
                  <a:pt x="240955" y="90388"/>
                </a:lnTo>
                <a:lnTo>
                  <a:pt x="242889" y="91231"/>
                </a:lnTo>
                <a:lnTo>
                  <a:pt x="253926" y="91231"/>
                </a:lnTo>
                <a:lnTo>
                  <a:pt x="258020" y="105816"/>
                </a:lnTo>
                <a:lnTo>
                  <a:pt x="254151" y="109487"/>
                </a:lnTo>
                <a:lnTo>
                  <a:pt x="247900" y="111323"/>
                </a:lnTo>
                <a:close/>
              </a:path>
              <a:path w="525145" h="142239">
                <a:moveTo>
                  <a:pt x="253926" y="91231"/>
                </a:moveTo>
                <a:lnTo>
                  <a:pt x="248942" y="91231"/>
                </a:lnTo>
                <a:lnTo>
                  <a:pt x="251571" y="90437"/>
                </a:lnTo>
                <a:lnTo>
                  <a:pt x="253258" y="88850"/>
                </a:lnTo>
                <a:lnTo>
                  <a:pt x="253926" y="91231"/>
                </a:lnTo>
                <a:close/>
              </a:path>
              <a:path w="525145" h="142239">
                <a:moveTo>
                  <a:pt x="347589" y="34230"/>
                </a:moveTo>
                <a:lnTo>
                  <a:pt x="293080" y="34230"/>
                </a:lnTo>
                <a:lnTo>
                  <a:pt x="298587" y="28565"/>
                </a:lnTo>
                <a:lnTo>
                  <a:pt x="304837" y="24519"/>
                </a:lnTo>
                <a:lnTo>
                  <a:pt x="311832" y="22091"/>
                </a:lnTo>
                <a:lnTo>
                  <a:pt x="319571" y="21282"/>
                </a:lnTo>
                <a:lnTo>
                  <a:pt x="327645" y="22035"/>
                </a:lnTo>
                <a:lnTo>
                  <a:pt x="334901" y="24296"/>
                </a:lnTo>
                <a:lnTo>
                  <a:pt x="341338" y="28063"/>
                </a:lnTo>
                <a:lnTo>
                  <a:pt x="346956" y="33337"/>
                </a:lnTo>
                <a:lnTo>
                  <a:pt x="347589" y="34230"/>
                </a:lnTo>
                <a:close/>
              </a:path>
              <a:path w="525145" h="142239">
                <a:moveTo>
                  <a:pt x="293080" y="141982"/>
                </a:moveTo>
                <a:lnTo>
                  <a:pt x="270458" y="141982"/>
                </a:lnTo>
                <a:lnTo>
                  <a:pt x="270458" y="23365"/>
                </a:lnTo>
                <a:lnTo>
                  <a:pt x="293080" y="23365"/>
                </a:lnTo>
                <a:lnTo>
                  <a:pt x="293080" y="34230"/>
                </a:lnTo>
                <a:lnTo>
                  <a:pt x="347589" y="34230"/>
                </a:lnTo>
                <a:lnTo>
                  <a:pt x="351579" y="39858"/>
                </a:lnTo>
                <a:lnTo>
                  <a:pt x="352233" y="41374"/>
                </a:lnTo>
                <a:lnTo>
                  <a:pt x="308757" y="41374"/>
                </a:lnTo>
                <a:lnTo>
                  <a:pt x="305086" y="42316"/>
                </a:lnTo>
                <a:lnTo>
                  <a:pt x="297743" y="46087"/>
                </a:lnTo>
                <a:lnTo>
                  <a:pt x="294965" y="48418"/>
                </a:lnTo>
                <a:lnTo>
                  <a:pt x="293080" y="51196"/>
                </a:lnTo>
                <a:lnTo>
                  <a:pt x="293080" y="81557"/>
                </a:lnTo>
                <a:lnTo>
                  <a:pt x="294965" y="84236"/>
                </a:lnTo>
                <a:lnTo>
                  <a:pt x="297743" y="86518"/>
                </a:lnTo>
                <a:lnTo>
                  <a:pt x="305085" y="90289"/>
                </a:lnTo>
                <a:lnTo>
                  <a:pt x="308757" y="91231"/>
                </a:lnTo>
                <a:lnTo>
                  <a:pt x="352194" y="91231"/>
                </a:lnTo>
                <a:lnTo>
                  <a:pt x="351662" y="92487"/>
                </a:lnTo>
                <a:lnTo>
                  <a:pt x="347718" y="98226"/>
                </a:lnTo>
                <a:lnTo>
                  <a:pt x="293080" y="98226"/>
                </a:lnTo>
                <a:lnTo>
                  <a:pt x="293080" y="141982"/>
                </a:lnTo>
                <a:close/>
              </a:path>
              <a:path w="525145" h="142239">
                <a:moveTo>
                  <a:pt x="352194" y="91231"/>
                </a:moveTo>
                <a:lnTo>
                  <a:pt x="318976" y="91231"/>
                </a:lnTo>
                <a:lnTo>
                  <a:pt x="324235" y="88949"/>
                </a:lnTo>
                <a:lnTo>
                  <a:pt x="328330" y="84236"/>
                </a:lnTo>
                <a:lnTo>
                  <a:pt x="332172" y="79722"/>
                </a:lnTo>
                <a:lnTo>
                  <a:pt x="334157" y="73669"/>
                </a:lnTo>
                <a:lnTo>
                  <a:pt x="334157" y="58787"/>
                </a:lnTo>
                <a:lnTo>
                  <a:pt x="332172" y="52784"/>
                </a:lnTo>
                <a:lnTo>
                  <a:pt x="324235" y="43656"/>
                </a:lnTo>
                <a:lnTo>
                  <a:pt x="318976" y="41374"/>
                </a:lnTo>
                <a:lnTo>
                  <a:pt x="352233" y="41374"/>
                </a:lnTo>
                <a:lnTo>
                  <a:pt x="354881" y="47513"/>
                </a:lnTo>
                <a:lnTo>
                  <a:pt x="356862" y="56303"/>
                </a:lnTo>
                <a:lnTo>
                  <a:pt x="357523" y="66228"/>
                </a:lnTo>
                <a:lnTo>
                  <a:pt x="356871" y="76041"/>
                </a:lnTo>
                <a:lnTo>
                  <a:pt x="354918" y="84794"/>
                </a:lnTo>
                <a:lnTo>
                  <a:pt x="352194" y="91231"/>
                </a:lnTo>
                <a:close/>
              </a:path>
              <a:path w="525145" h="142239">
                <a:moveTo>
                  <a:pt x="319571" y="111323"/>
                </a:moveTo>
                <a:lnTo>
                  <a:pt x="311721" y="110504"/>
                </a:lnTo>
                <a:lnTo>
                  <a:pt x="304689" y="108049"/>
                </a:lnTo>
                <a:lnTo>
                  <a:pt x="298475" y="103956"/>
                </a:lnTo>
                <a:lnTo>
                  <a:pt x="293080" y="98226"/>
                </a:lnTo>
                <a:lnTo>
                  <a:pt x="347718" y="98226"/>
                </a:lnTo>
                <a:lnTo>
                  <a:pt x="319571" y="111323"/>
                </a:lnTo>
                <a:close/>
              </a:path>
              <a:path w="525145" h="142239">
                <a:moveTo>
                  <a:pt x="401740" y="111323"/>
                </a:moveTo>
                <a:lnTo>
                  <a:pt x="392314" y="111323"/>
                </a:lnTo>
                <a:lnTo>
                  <a:pt x="385319" y="108942"/>
                </a:lnTo>
                <a:lnTo>
                  <a:pt x="380755" y="104179"/>
                </a:lnTo>
                <a:lnTo>
                  <a:pt x="376290" y="99417"/>
                </a:lnTo>
                <a:lnTo>
                  <a:pt x="374058" y="92819"/>
                </a:lnTo>
                <a:lnTo>
                  <a:pt x="374058" y="23365"/>
                </a:lnTo>
                <a:lnTo>
                  <a:pt x="396680" y="23365"/>
                </a:lnTo>
                <a:lnTo>
                  <a:pt x="396680" y="85973"/>
                </a:lnTo>
                <a:lnTo>
                  <a:pt x="401938" y="91231"/>
                </a:lnTo>
                <a:lnTo>
                  <a:pt x="454574" y="91231"/>
                </a:lnTo>
                <a:lnTo>
                  <a:pt x="454574" y="98375"/>
                </a:lnTo>
                <a:lnTo>
                  <a:pt x="431952" y="98375"/>
                </a:lnTo>
                <a:lnTo>
                  <a:pt x="425766" y="104040"/>
                </a:lnTo>
                <a:lnTo>
                  <a:pt x="418669" y="108086"/>
                </a:lnTo>
                <a:lnTo>
                  <a:pt x="410660" y="110514"/>
                </a:lnTo>
                <a:lnTo>
                  <a:pt x="401740" y="111323"/>
                </a:lnTo>
                <a:close/>
              </a:path>
              <a:path w="525145" h="142239">
                <a:moveTo>
                  <a:pt x="454574" y="91231"/>
                </a:moveTo>
                <a:lnTo>
                  <a:pt x="420194" y="91231"/>
                </a:lnTo>
                <a:lnTo>
                  <a:pt x="426693" y="88007"/>
                </a:lnTo>
                <a:lnTo>
                  <a:pt x="431952" y="81557"/>
                </a:lnTo>
                <a:lnTo>
                  <a:pt x="431952" y="23365"/>
                </a:lnTo>
                <a:lnTo>
                  <a:pt x="454574" y="23365"/>
                </a:lnTo>
                <a:lnTo>
                  <a:pt x="454574" y="91231"/>
                </a:lnTo>
                <a:close/>
              </a:path>
              <a:path w="525145" h="142239">
                <a:moveTo>
                  <a:pt x="454574" y="109239"/>
                </a:moveTo>
                <a:lnTo>
                  <a:pt x="431952" y="109239"/>
                </a:lnTo>
                <a:lnTo>
                  <a:pt x="431952" y="98375"/>
                </a:lnTo>
                <a:lnTo>
                  <a:pt x="454574" y="98375"/>
                </a:lnTo>
                <a:lnTo>
                  <a:pt x="454574" y="109239"/>
                </a:lnTo>
                <a:close/>
              </a:path>
              <a:path w="525145" h="142239">
                <a:moveTo>
                  <a:pt x="504182" y="23365"/>
                </a:moveTo>
                <a:lnTo>
                  <a:pt x="481411" y="23365"/>
                </a:lnTo>
                <a:lnTo>
                  <a:pt x="481411" y="0"/>
                </a:lnTo>
                <a:lnTo>
                  <a:pt x="504182" y="0"/>
                </a:lnTo>
                <a:lnTo>
                  <a:pt x="504182" y="23365"/>
                </a:lnTo>
                <a:close/>
              </a:path>
              <a:path w="525145" h="142239">
                <a:moveTo>
                  <a:pt x="521595" y="43160"/>
                </a:moveTo>
                <a:lnTo>
                  <a:pt x="467273" y="43160"/>
                </a:lnTo>
                <a:lnTo>
                  <a:pt x="467273" y="23365"/>
                </a:lnTo>
                <a:lnTo>
                  <a:pt x="521595" y="23365"/>
                </a:lnTo>
                <a:lnTo>
                  <a:pt x="521595" y="43160"/>
                </a:lnTo>
                <a:close/>
              </a:path>
              <a:path w="525145" h="142239">
                <a:moveTo>
                  <a:pt x="514451" y="111323"/>
                </a:moveTo>
                <a:lnTo>
                  <a:pt x="505819" y="111323"/>
                </a:lnTo>
                <a:lnTo>
                  <a:pt x="495141" y="109863"/>
                </a:lnTo>
                <a:lnTo>
                  <a:pt x="487513" y="105481"/>
                </a:lnTo>
                <a:lnTo>
                  <a:pt x="482937" y="98180"/>
                </a:lnTo>
                <a:lnTo>
                  <a:pt x="481522" y="88701"/>
                </a:lnTo>
                <a:lnTo>
                  <a:pt x="481411" y="43160"/>
                </a:lnTo>
                <a:lnTo>
                  <a:pt x="504182" y="43160"/>
                </a:lnTo>
                <a:lnTo>
                  <a:pt x="504182" y="84633"/>
                </a:lnTo>
                <a:lnTo>
                  <a:pt x="504827" y="86915"/>
                </a:lnTo>
                <a:lnTo>
                  <a:pt x="506239" y="88850"/>
                </a:lnTo>
                <a:lnTo>
                  <a:pt x="507506" y="90388"/>
                </a:lnTo>
                <a:lnTo>
                  <a:pt x="509441" y="91231"/>
                </a:lnTo>
                <a:lnTo>
                  <a:pt x="520477" y="91231"/>
                </a:lnTo>
                <a:lnTo>
                  <a:pt x="524572" y="105816"/>
                </a:lnTo>
                <a:lnTo>
                  <a:pt x="520702" y="109487"/>
                </a:lnTo>
                <a:lnTo>
                  <a:pt x="514451" y="111323"/>
                </a:lnTo>
                <a:close/>
              </a:path>
              <a:path w="525145" h="142239">
                <a:moveTo>
                  <a:pt x="520477" y="91231"/>
                </a:moveTo>
                <a:lnTo>
                  <a:pt x="515493" y="91231"/>
                </a:lnTo>
                <a:lnTo>
                  <a:pt x="518122" y="90437"/>
                </a:lnTo>
                <a:lnTo>
                  <a:pt x="519809" y="88850"/>
                </a:lnTo>
                <a:lnTo>
                  <a:pt x="520477" y="912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0" name="object 20">
            <a:extLst>
              <a:ext uri="{FF2B5EF4-FFF2-40B4-BE49-F238E27FC236}">
                <a16:creationId xmlns:a16="http://schemas.microsoft.com/office/drawing/2014/main" id="{91EF295F-13E7-3BF6-B6CF-BF8CCDF817B5}"/>
              </a:ext>
            </a:extLst>
          </p:cNvPr>
          <p:cNvGrpSpPr/>
          <p:nvPr/>
        </p:nvGrpSpPr>
        <p:grpSpPr>
          <a:xfrm>
            <a:off x="7501487" y="3923832"/>
            <a:ext cx="1691640" cy="644312"/>
            <a:chOff x="5626115" y="2942874"/>
            <a:chExt cx="1268730" cy="483234"/>
          </a:xfrm>
        </p:grpSpPr>
        <p:sp>
          <p:nvSpPr>
            <p:cNvPr id="21" name="object 21">
              <a:extLst>
                <a:ext uri="{FF2B5EF4-FFF2-40B4-BE49-F238E27FC236}">
                  <a16:creationId xmlns:a16="http://schemas.microsoft.com/office/drawing/2014/main" id="{EAA8B951-27E4-8E21-D881-A9C76A57247B}"/>
                </a:ext>
              </a:extLst>
            </p:cNvPr>
            <p:cNvSpPr/>
            <p:nvPr/>
          </p:nvSpPr>
          <p:spPr>
            <a:xfrm>
              <a:off x="5743865" y="3078873"/>
              <a:ext cx="1004569" cy="328295"/>
            </a:xfrm>
            <a:custGeom>
              <a:avLst/>
              <a:gdLst/>
              <a:ahLst/>
              <a:cxnLst/>
              <a:rect l="l" t="t" r="r" b="b"/>
              <a:pathLst>
                <a:path w="1004570" h="328295">
                  <a:moveTo>
                    <a:pt x="0" y="206457"/>
                  </a:moveTo>
                  <a:lnTo>
                    <a:pt x="32574" y="226820"/>
                  </a:lnTo>
                  <a:lnTo>
                    <a:pt x="66914" y="244886"/>
                  </a:lnTo>
                  <a:lnTo>
                    <a:pt x="129542" y="271637"/>
                  </a:lnTo>
                  <a:lnTo>
                    <a:pt x="176691" y="287744"/>
                  </a:lnTo>
                  <a:lnTo>
                    <a:pt x="225947" y="301496"/>
                  </a:lnTo>
                  <a:lnTo>
                    <a:pt x="276587" y="312631"/>
                  </a:lnTo>
                  <a:lnTo>
                    <a:pt x="327884" y="320886"/>
                  </a:lnTo>
                  <a:lnTo>
                    <a:pt x="379115" y="325996"/>
                  </a:lnTo>
                  <a:lnTo>
                    <a:pt x="429554" y="327700"/>
                  </a:lnTo>
                  <a:lnTo>
                    <a:pt x="486605" y="325171"/>
                  </a:lnTo>
                  <a:lnTo>
                    <a:pt x="541473" y="318063"/>
                  </a:lnTo>
                  <a:lnTo>
                    <a:pt x="594039" y="306791"/>
                  </a:lnTo>
                  <a:lnTo>
                    <a:pt x="644184" y="291770"/>
                  </a:lnTo>
                  <a:lnTo>
                    <a:pt x="691789" y="273417"/>
                  </a:lnTo>
                  <a:lnTo>
                    <a:pt x="736735" y="252147"/>
                  </a:lnTo>
                  <a:lnTo>
                    <a:pt x="778903" y="228376"/>
                  </a:lnTo>
                  <a:lnTo>
                    <a:pt x="818174" y="202518"/>
                  </a:lnTo>
                  <a:lnTo>
                    <a:pt x="854428" y="174990"/>
                  </a:lnTo>
                  <a:lnTo>
                    <a:pt x="887547" y="146207"/>
                  </a:lnTo>
                  <a:lnTo>
                    <a:pt x="917412" y="116585"/>
                  </a:lnTo>
                  <a:lnTo>
                    <a:pt x="943903" y="86538"/>
                  </a:lnTo>
                  <a:lnTo>
                    <a:pt x="969705" y="52748"/>
                  </a:lnTo>
                  <a:lnTo>
                    <a:pt x="991990" y="19544"/>
                  </a:lnTo>
                  <a:lnTo>
                    <a:pt x="998793" y="8710"/>
                  </a:lnTo>
                  <a:lnTo>
                    <a:pt x="1004132" y="0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2" name="object 22">
              <a:extLst>
                <a:ext uri="{FF2B5EF4-FFF2-40B4-BE49-F238E27FC236}">
                  <a16:creationId xmlns:a16="http://schemas.microsoft.com/office/drawing/2014/main" id="{4CCD38E2-DA4F-3B4B-F751-91BFD7F383B0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26115" y="3153654"/>
              <a:ext cx="161892" cy="161892"/>
            </a:xfrm>
            <a:prstGeom prst="rect">
              <a:avLst/>
            </a:prstGeom>
          </p:spPr>
        </p:pic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01A46E1C-D7B7-3B31-D070-7A0233CB7868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686381" y="2942874"/>
              <a:ext cx="208015" cy="201400"/>
            </a:xfrm>
            <a:prstGeom prst="rect">
              <a:avLst/>
            </a:prstGeom>
          </p:spPr>
        </p:pic>
      </p:grpSp>
      <p:grpSp>
        <p:nvGrpSpPr>
          <p:cNvPr id="24" name="object 24">
            <a:extLst>
              <a:ext uri="{FF2B5EF4-FFF2-40B4-BE49-F238E27FC236}">
                <a16:creationId xmlns:a16="http://schemas.microsoft.com/office/drawing/2014/main" id="{92E4DCE8-3B39-3580-8915-6920D7465460}"/>
              </a:ext>
            </a:extLst>
          </p:cNvPr>
          <p:cNvGrpSpPr/>
          <p:nvPr/>
        </p:nvGrpSpPr>
        <p:grpSpPr>
          <a:xfrm>
            <a:off x="1858241" y="4001648"/>
            <a:ext cx="1436793" cy="364067"/>
            <a:chOff x="1393680" y="3001236"/>
            <a:chExt cx="1077595" cy="273050"/>
          </a:xfrm>
        </p:grpSpPr>
        <p:sp>
          <p:nvSpPr>
            <p:cNvPr id="25" name="object 25">
              <a:extLst>
                <a:ext uri="{FF2B5EF4-FFF2-40B4-BE49-F238E27FC236}">
                  <a16:creationId xmlns:a16="http://schemas.microsoft.com/office/drawing/2014/main" id="{632A302C-B774-7450-D835-4260225A19A1}"/>
                </a:ext>
              </a:extLst>
            </p:cNvPr>
            <p:cNvSpPr/>
            <p:nvPr/>
          </p:nvSpPr>
          <p:spPr>
            <a:xfrm>
              <a:off x="1510490" y="3133312"/>
              <a:ext cx="814069" cy="121920"/>
            </a:xfrm>
            <a:custGeom>
              <a:avLst/>
              <a:gdLst/>
              <a:ahLst/>
              <a:cxnLst/>
              <a:rect l="l" t="t" r="r" b="b"/>
              <a:pathLst>
                <a:path w="814069" h="121920">
                  <a:moveTo>
                    <a:pt x="0" y="0"/>
                  </a:moveTo>
                  <a:lnTo>
                    <a:pt x="37823" y="23393"/>
                  </a:lnTo>
                  <a:lnTo>
                    <a:pt x="117248" y="60318"/>
                  </a:lnTo>
                  <a:lnTo>
                    <a:pt x="167692" y="78158"/>
                  </a:lnTo>
                  <a:lnTo>
                    <a:pt x="220542" y="93304"/>
                  </a:lnTo>
                  <a:lnTo>
                    <a:pt x="274782" y="105492"/>
                  </a:lnTo>
                  <a:lnTo>
                    <a:pt x="329393" y="114464"/>
                  </a:lnTo>
                  <a:lnTo>
                    <a:pt x="383358" y="119958"/>
                  </a:lnTo>
                  <a:lnTo>
                    <a:pt x="435798" y="121814"/>
                  </a:lnTo>
                  <a:lnTo>
                    <a:pt x="486388" y="120269"/>
                  </a:lnTo>
                  <a:lnTo>
                    <a:pt x="534943" y="115660"/>
                  </a:lnTo>
                  <a:lnTo>
                    <a:pt x="581277" y="108324"/>
                  </a:lnTo>
                  <a:lnTo>
                    <a:pt x="625205" y="98597"/>
                  </a:lnTo>
                  <a:lnTo>
                    <a:pt x="666540" y="86818"/>
                  </a:lnTo>
                  <a:lnTo>
                    <a:pt x="723275" y="66036"/>
                  </a:lnTo>
                  <a:lnTo>
                    <a:pt x="773133" y="42530"/>
                  </a:lnTo>
                  <a:lnTo>
                    <a:pt x="805636" y="23797"/>
                  </a:lnTo>
                  <a:lnTo>
                    <a:pt x="807320" y="22741"/>
                  </a:lnTo>
                  <a:lnTo>
                    <a:pt x="808983" y="21682"/>
                  </a:lnTo>
                  <a:lnTo>
                    <a:pt x="810624" y="20622"/>
                  </a:lnTo>
                  <a:lnTo>
                    <a:pt x="813933" y="18456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6" name="object 26">
              <a:extLst>
                <a:ext uri="{FF2B5EF4-FFF2-40B4-BE49-F238E27FC236}">
                  <a16:creationId xmlns:a16="http://schemas.microsoft.com/office/drawing/2014/main" id="{C70947B4-0EE2-F229-D8B2-A8A72FBE6787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93680" y="3001236"/>
              <a:ext cx="161575" cy="161575"/>
            </a:xfrm>
            <a:prstGeom prst="rect">
              <a:avLst/>
            </a:prstGeom>
          </p:spPr>
        </p:pic>
        <p:pic>
          <p:nvPicPr>
            <p:cNvPr id="27" name="object 27">
              <a:extLst>
                <a:ext uri="{FF2B5EF4-FFF2-40B4-BE49-F238E27FC236}">
                  <a16:creationId xmlns:a16="http://schemas.microsoft.com/office/drawing/2014/main" id="{3B2CE8A5-B971-EA45-A27B-8D3BDEF3D55D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62807" y="3015770"/>
              <a:ext cx="208015" cy="201399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2A5BDDF-2AD1-4CD3-40E4-C1C5A3773FA8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3685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0550B-79BE-9873-EE90-C55FEB2FE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643A0E73-4CA3-39B4-9460-EEEEA7839A13}"/>
              </a:ext>
            </a:extLst>
          </p:cNvPr>
          <p:cNvGrpSpPr/>
          <p:nvPr/>
        </p:nvGrpSpPr>
        <p:grpSpPr>
          <a:xfrm>
            <a:off x="406400" y="2159000"/>
            <a:ext cx="2540000" cy="2540000"/>
            <a:chOff x="304800" y="1619250"/>
            <a:chExt cx="1905000" cy="19050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A4BF1130-23FC-2A4B-8899-6D910D1035A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800" y="1619250"/>
              <a:ext cx="1904999" cy="1904999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FCB1CC1C-D4F9-8E45-3EDC-2555510A802A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6550" y="2252247"/>
              <a:ext cx="1360861" cy="156716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DC135204-0500-B368-513C-AFCD70DD4BA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455" y="2500145"/>
              <a:ext cx="1062079" cy="120550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25B37725-349D-703C-ECD4-B115F019BBC0}"/>
                </a:ext>
              </a:extLst>
            </p:cNvPr>
            <p:cNvSpPr/>
            <p:nvPr/>
          </p:nvSpPr>
          <p:spPr>
            <a:xfrm>
              <a:off x="851311" y="2747795"/>
              <a:ext cx="806450" cy="120650"/>
            </a:xfrm>
            <a:custGeom>
              <a:avLst/>
              <a:gdLst/>
              <a:ahLst/>
              <a:cxnLst/>
              <a:rect l="l" t="t" r="r" b="b"/>
              <a:pathLst>
                <a:path w="806450" h="120650">
                  <a:moveTo>
                    <a:pt x="13245" y="59084"/>
                  </a:moveTo>
                  <a:lnTo>
                    <a:pt x="4613" y="44053"/>
                  </a:lnTo>
                  <a:lnTo>
                    <a:pt x="12817" y="38127"/>
                  </a:lnTo>
                  <a:lnTo>
                    <a:pt x="21803" y="33895"/>
                  </a:lnTo>
                  <a:lnTo>
                    <a:pt x="31570" y="31356"/>
                  </a:lnTo>
                  <a:lnTo>
                    <a:pt x="42118" y="30509"/>
                  </a:lnTo>
                  <a:lnTo>
                    <a:pt x="50666" y="31039"/>
                  </a:lnTo>
                  <a:lnTo>
                    <a:pt x="77102" y="48964"/>
                  </a:lnTo>
                  <a:lnTo>
                    <a:pt x="38248" y="48964"/>
                  </a:lnTo>
                  <a:lnTo>
                    <a:pt x="31328" y="49596"/>
                  </a:lnTo>
                  <a:lnTo>
                    <a:pt x="24854" y="51494"/>
                  </a:lnTo>
                  <a:lnTo>
                    <a:pt x="18826" y="54657"/>
                  </a:lnTo>
                  <a:lnTo>
                    <a:pt x="13245" y="59084"/>
                  </a:lnTo>
                  <a:close/>
                </a:path>
                <a:path w="806450" h="120650">
                  <a:moveTo>
                    <a:pt x="79623" y="74860"/>
                  </a:moveTo>
                  <a:lnTo>
                    <a:pt x="57001" y="74860"/>
                  </a:lnTo>
                  <a:lnTo>
                    <a:pt x="57001" y="59035"/>
                  </a:lnTo>
                  <a:lnTo>
                    <a:pt x="55264" y="55562"/>
                  </a:lnTo>
                  <a:lnTo>
                    <a:pt x="51792" y="52982"/>
                  </a:lnTo>
                  <a:lnTo>
                    <a:pt x="48418" y="50303"/>
                  </a:lnTo>
                  <a:lnTo>
                    <a:pt x="43904" y="48964"/>
                  </a:lnTo>
                  <a:lnTo>
                    <a:pt x="77102" y="48964"/>
                  </a:lnTo>
                  <a:lnTo>
                    <a:pt x="77204" y="49150"/>
                  </a:lnTo>
                  <a:lnTo>
                    <a:pt x="79018" y="55596"/>
                  </a:lnTo>
                  <a:lnTo>
                    <a:pt x="79623" y="62954"/>
                  </a:lnTo>
                  <a:lnTo>
                    <a:pt x="79623" y="74860"/>
                  </a:lnTo>
                  <a:close/>
                </a:path>
                <a:path w="806450" h="120650">
                  <a:moveTo>
                    <a:pt x="29914" y="120550"/>
                  </a:moveTo>
                  <a:lnTo>
                    <a:pt x="21580" y="120550"/>
                  </a:lnTo>
                  <a:lnTo>
                    <a:pt x="14485" y="117921"/>
                  </a:lnTo>
                  <a:lnTo>
                    <a:pt x="8632" y="112662"/>
                  </a:lnTo>
                  <a:lnTo>
                    <a:pt x="2877" y="107404"/>
                  </a:lnTo>
                  <a:lnTo>
                    <a:pt x="0" y="100558"/>
                  </a:lnTo>
                  <a:lnTo>
                    <a:pt x="0" y="83790"/>
                  </a:lnTo>
                  <a:lnTo>
                    <a:pt x="2728" y="77092"/>
                  </a:lnTo>
                  <a:lnTo>
                    <a:pt x="8185" y="72032"/>
                  </a:lnTo>
                  <a:lnTo>
                    <a:pt x="13741" y="66972"/>
                  </a:lnTo>
                  <a:lnTo>
                    <a:pt x="20984" y="64442"/>
                  </a:lnTo>
                  <a:lnTo>
                    <a:pt x="29914" y="64442"/>
                  </a:lnTo>
                  <a:lnTo>
                    <a:pt x="38527" y="65093"/>
                  </a:lnTo>
                  <a:lnTo>
                    <a:pt x="45913" y="67047"/>
                  </a:lnTo>
                  <a:lnTo>
                    <a:pt x="52071" y="70302"/>
                  </a:lnTo>
                  <a:lnTo>
                    <a:pt x="57001" y="74860"/>
                  </a:lnTo>
                  <a:lnTo>
                    <a:pt x="79623" y="74860"/>
                  </a:lnTo>
                  <a:lnTo>
                    <a:pt x="79623" y="79771"/>
                  </a:lnTo>
                  <a:lnTo>
                    <a:pt x="34428" y="79771"/>
                  </a:lnTo>
                  <a:lnTo>
                    <a:pt x="30559" y="80912"/>
                  </a:lnTo>
                  <a:lnTo>
                    <a:pt x="24308" y="85377"/>
                  </a:lnTo>
                  <a:lnTo>
                    <a:pt x="22770" y="88552"/>
                  </a:lnTo>
                  <a:lnTo>
                    <a:pt x="22770" y="96688"/>
                  </a:lnTo>
                  <a:lnTo>
                    <a:pt x="24308" y="99814"/>
                  </a:lnTo>
                  <a:lnTo>
                    <a:pt x="27384" y="102096"/>
                  </a:lnTo>
                  <a:lnTo>
                    <a:pt x="30559" y="104278"/>
                  </a:lnTo>
                  <a:lnTo>
                    <a:pt x="34428" y="105370"/>
                  </a:lnTo>
                  <a:lnTo>
                    <a:pt x="79623" y="105370"/>
                  </a:lnTo>
                  <a:lnTo>
                    <a:pt x="79623" y="109537"/>
                  </a:lnTo>
                  <a:lnTo>
                    <a:pt x="57001" y="109537"/>
                  </a:lnTo>
                  <a:lnTo>
                    <a:pt x="51792" y="114355"/>
                  </a:lnTo>
                  <a:lnTo>
                    <a:pt x="45541" y="117797"/>
                  </a:lnTo>
                  <a:lnTo>
                    <a:pt x="38248" y="119862"/>
                  </a:lnTo>
                  <a:lnTo>
                    <a:pt x="29914" y="120550"/>
                  </a:lnTo>
                  <a:close/>
                </a:path>
                <a:path w="806450" h="120650">
                  <a:moveTo>
                    <a:pt x="79623" y="105370"/>
                  </a:moveTo>
                  <a:lnTo>
                    <a:pt x="47228" y="105370"/>
                  </a:lnTo>
                  <a:lnTo>
                    <a:pt x="53230" y="102840"/>
                  </a:lnTo>
                  <a:lnTo>
                    <a:pt x="57001" y="97780"/>
                  </a:lnTo>
                  <a:lnTo>
                    <a:pt x="57001" y="87213"/>
                  </a:lnTo>
                  <a:lnTo>
                    <a:pt x="53230" y="82252"/>
                  </a:lnTo>
                  <a:lnTo>
                    <a:pt x="47228" y="79771"/>
                  </a:lnTo>
                  <a:lnTo>
                    <a:pt x="79623" y="79771"/>
                  </a:lnTo>
                  <a:lnTo>
                    <a:pt x="79623" y="105370"/>
                  </a:lnTo>
                  <a:close/>
                </a:path>
                <a:path w="806450" h="120650">
                  <a:moveTo>
                    <a:pt x="79623" y="118467"/>
                  </a:moveTo>
                  <a:lnTo>
                    <a:pt x="57001" y="118467"/>
                  </a:lnTo>
                  <a:lnTo>
                    <a:pt x="57001" y="109537"/>
                  </a:lnTo>
                  <a:lnTo>
                    <a:pt x="79623" y="109537"/>
                  </a:lnTo>
                  <a:lnTo>
                    <a:pt x="79623" y="118467"/>
                  </a:lnTo>
                  <a:close/>
                </a:path>
                <a:path w="806450" h="120650">
                  <a:moveTo>
                    <a:pt x="180606" y="43904"/>
                  </a:moveTo>
                  <a:lnTo>
                    <a:pt x="124620" y="43904"/>
                  </a:lnTo>
                  <a:lnTo>
                    <a:pt x="127298" y="40530"/>
                  </a:lnTo>
                  <a:lnTo>
                    <a:pt x="131168" y="37455"/>
                  </a:lnTo>
                  <a:lnTo>
                    <a:pt x="136228" y="34676"/>
                  </a:lnTo>
                  <a:lnTo>
                    <a:pt x="141387" y="31898"/>
                  </a:lnTo>
                  <a:lnTo>
                    <a:pt x="147539" y="30509"/>
                  </a:lnTo>
                  <a:lnTo>
                    <a:pt x="164109" y="30509"/>
                  </a:lnTo>
                  <a:lnTo>
                    <a:pt x="171103" y="32990"/>
                  </a:lnTo>
                  <a:lnTo>
                    <a:pt x="175668" y="37951"/>
                  </a:lnTo>
                  <a:lnTo>
                    <a:pt x="180232" y="42812"/>
                  </a:lnTo>
                  <a:lnTo>
                    <a:pt x="180606" y="43904"/>
                  </a:lnTo>
                  <a:close/>
                </a:path>
                <a:path w="806450" h="120650">
                  <a:moveTo>
                    <a:pt x="124620" y="118467"/>
                  </a:moveTo>
                  <a:lnTo>
                    <a:pt x="101998" y="118467"/>
                  </a:lnTo>
                  <a:lnTo>
                    <a:pt x="101998" y="32593"/>
                  </a:lnTo>
                  <a:lnTo>
                    <a:pt x="124620" y="32593"/>
                  </a:lnTo>
                  <a:lnTo>
                    <a:pt x="124620" y="43904"/>
                  </a:lnTo>
                  <a:lnTo>
                    <a:pt x="180606" y="43904"/>
                  </a:lnTo>
                  <a:lnTo>
                    <a:pt x="182514" y="49460"/>
                  </a:lnTo>
                  <a:lnTo>
                    <a:pt x="182514" y="50601"/>
                  </a:lnTo>
                  <a:lnTo>
                    <a:pt x="135980" y="50601"/>
                  </a:lnTo>
                  <a:lnTo>
                    <a:pt x="129481" y="53974"/>
                  </a:lnTo>
                  <a:lnTo>
                    <a:pt x="124620" y="60721"/>
                  </a:lnTo>
                  <a:lnTo>
                    <a:pt x="124620" y="118467"/>
                  </a:lnTo>
                  <a:close/>
                </a:path>
                <a:path w="806450" h="120650">
                  <a:moveTo>
                    <a:pt x="182514" y="118467"/>
                  </a:moveTo>
                  <a:lnTo>
                    <a:pt x="159892" y="118467"/>
                  </a:lnTo>
                  <a:lnTo>
                    <a:pt x="159892" y="55909"/>
                  </a:lnTo>
                  <a:lnTo>
                    <a:pt x="154633" y="50601"/>
                  </a:lnTo>
                  <a:lnTo>
                    <a:pt x="182514" y="50601"/>
                  </a:lnTo>
                  <a:lnTo>
                    <a:pt x="182514" y="118467"/>
                  </a:lnTo>
                  <a:close/>
                </a:path>
                <a:path w="806450" h="120650">
                  <a:moveTo>
                    <a:pt x="283495" y="43904"/>
                  </a:moveTo>
                  <a:lnTo>
                    <a:pt x="227508" y="43904"/>
                  </a:lnTo>
                  <a:lnTo>
                    <a:pt x="230187" y="40530"/>
                  </a:lnTo>
                  <a:lnTo>
                    <a:pt x="234057" y="37455"/>
                  </a:lnTo>
                  <a:lnTo>
                    <a:pt x="239117" y="34676"/>
                  </a:lnTo>
                  <a:lnTo>
                    <a:pt x="244276" y="31898"/>
                  </a:lnTo>
                  <a:lnTo>
                    <a:pt x="250428" y="30509"/>
                  </a:lnTo>
                  <a:lnTo>
                    <a:pt x="266997" y="30509"/>
                  </a:lnTo>
                  <a:lnTo>
                    <a:pt x="273992" y="32990"/>
                  </a:lnTo>
                  <a:lnTo>
                    <a:pt x="278556" y="37951"/>
                  </a:lnTo>
                  <a:lnTo>
                    <a:pt x="283120" y="42812"/>
                  </a:lnTo>
                  <a:lnTo>
                    <a:pt x="283495" y="43904"/>
                  </a:lnTo>
                  <a:close/>
                </a:path>
                <a:path w="806450" h="120650">
                  <a:moveTo>
                    <a:pt x="227508" y="118467"/>
                  </a:moveTo>
                  <a:lnTo>
                    <a:pt x="204886" y="118467"/>
                  </a:lnTo>
                  <a:lnTo>
                    <a:pt x="204886" y="32593"/>
                  </a:lnTo>
                  <a:lnTo>
                    <a:pt x="227508" y="32593"/>
                  </a:lnTo>
                  <a:lnTo>
                    <a:pt x="227508" y="43904"/>
                  </a:lnTo>
                  <a:lnTo>
                    <a:pt x="283495" y="43904"/>
                  </a:lnTo>
                  <a:lnTo>
                    <a:pt x="285402" y="49460"/>
                  </a:lnTo>
                  <a:lnTo>
                    <a:pt x="285402" y="50601"/>
                  </a:lnTo>
                  <a:lnTo>
                    <a:pt x="238869" y="50601"/>
                  </a:lnTo>
                  <a:lnTo>
                    <a:pt x="232370" y="53974"/>
                  </a:lnTo>
                  <a:lnTo>
                    <a:pt x="227508" y="60721"/>
                  </a:lnTo>
                  <a:lnTo>
                    <a:pt x="227508" y="118467"/>
                  </a:lnTo>
                  <a:close/>
                </a:path>
                <a:path w="806450" h="120650">
                  <a:moveTo>
                    <a:pt x="285402" y="118467"/>
                  </a:moveTo>
                  <a:lnTo>
                    <a:pt x="262781" y="118467"/>
                  </a:lnTo>
                  <a:lnTo>
                    <a:pt x="262781" y="55909"/>
                  </a:lnTo>
                  <a:lnTo>
                    <a:pt x="257522" y="50601"/>
                  </a:lnTo>
                  <a:lnTo>
                    <a:pt x="285402" y="50601"/>
                  </a:lnTo>
                  <a:lnTo>
                    <a:pt x="285402" y="118467"/>
                  </a:lnTo>
                  <a:close/>
                </a:path>
                <a:path w="806450" h="120650">
                  <a:moveTo>
                    <a:pt x="347661" y="120550"/>
                  </a:moveTo>
                  <a:lnTo>
                    <a:pt x="309384" y="100933"/>
                  </a:lnTo>
                  <a:lnTo>
                    <a:pt x="302269" y="75455"/>
                  </a:lnTo>
                  <a:lnTo>
                    <a:pt x="303059" y="66135"/>
                  </a:lnTo>
                  <a:lnTo>
                    <a:pt x="329504" y="33709"/>
                  </a:lnTo>
                  <a:lnTo>
                    <a:pt x="347661" y="30509"/>
                  </a:lnTo>
                  <a:lnTo>
                    <a:pt x="357121" y="31309"/>
                  </a:lnTo>
                  <a:lnTo>
                    <a:pt x="386138" y="50601"/>
                  </a:lnTo>
                  <a:lnTo>
                    <a:pt x="341311" y="50601"/>
                  </a:lnTo>
                  <a:lnTo>
                    <a:pt x="336053" y="52883"/>
                  </a:lnTo>
                  <a:lnTo>
                    <a:pt x="331620" y="57745"/>
                  </a:lnTo>
                  <a:lnTo>
                    <a:pt x="327817" y="62011"/>
                  </a:lnTo>
                  <a:lnTo>
                    <a:pt x="325783" y="68014"/>
                  </a:lnTo>
                  <a:lnTo>
                    <a:pt x="325783" y="82996"/>
                  </a:lnTo>
                  <a:lnTo>
                    <a:pt x="327817" y="89048"/>
                  </a:lnTo>
                  <a:lnTo>
                    <a:pt x="331885" y="93612"/>
                  </a:lnTo>
                  <a:lnTo>
                    <a:pt x="336053" y="98176"/>
                  </a:lnTo>
                  <a:lnTo>
                    <a:pt x="341311" y="100458"/>
                  </a:lnTo>
                  <a:lnTo>
                    <a:pt x="386204" y="100458"/>
                  </a:lnTo>
                  <a:lnTo>
                    <a:pt x="385854" y="101128"/>
                  </a:lnTo>
                  <a:lnTo>
                    <a:pt x="380255" y="107900"/>
                  </a:lnTo>
                  <a:lnTo>
                    <a:pt x="373418" y="113434"/>
                  </a:lnTo>
                  <a:lnTo>
                    <a:pt x="365707" y="117388"/>
                  </a:lnTo>
                  <a:lnTo>
                    <a:pt x="357121" y="119760"/>
                  </a:lnTo>
                  <a:lnTo>
                    <a:pt x="347661" y="120550"/>
                  </a:lnTo>
                  <a:close/>
                </a:path>
                <a:path w="806450" h="120650">
                  <a:moveTo>
                    <a:pt x="386204" y="100458"/>
                  </a:moveTo>
                  <a:lnTo>
                    <a:pt x="354110" y="100458"/>
                  </a:lnTo>
                  <a:lnTo>
                    <a:pt x="359369" y="98127"/>
                  </a:lnTo>
                  <a:lnTo>
                    <a:pt x="363437" y="93464"/>
                  </a:lnTo>
                  <a:lnTo>
                    <a:pt x="367604" y="88800"/>
                  </a:lnTo>
                  <a:lnTo>
                    <a:pt x="369619" y="82996"/>
                  </a:lnTo>
                  <a:lnTo>
                    <a:pt x="369583" y="68014"/>
                  </a:lnTo>
                  <a:lnTo>
                    <a:pt x="367604" y="62408"/>
                  </a:lnTo>
                  <a:lnTo>
                    <a:pt x="363373" y="57670"/>
                  </a:lnTo>
                  <a:lnTo>
                    <a:pt x="359369" y="52982"/>
                  </a:lnTo>
                  <a:lnTo>
                    <a:pt x="354110" y="50601"/>
                  </a:lnTo>
                  <a:lnTo>
                    <a:pt x="386138" y="50601"/>
                  </a:lnTo>
                  <a:lnTo>
                    <a:pt x="389854" y="57670"/>
                  </a:lnTo>
                  <a:lnTo>
                    <a:pt x="392254" y="66135"/>
                  </a:lnTo>
                  <a:lnTo>
                    <a:pt x="393054" y="75455"/>
                  </a:lnTo>
                  <a:lnTo>
                    <a:pt x="392254" y="84906"/>
                  </a:lnTo>
                  <a:lnTo>
                    <a:pt x="389854" y="93464"/>
                  </a:lnTo>
                  <a:lnTo>
                    <a:pt x="386204" y="100458"/>
                  </a:lnTo>
                  <a:close/>
                </a:path>
                <a:path w="806450" h="120650">
                  <a:moveTo>
                    <a:pt x="437011" y="32593"/>
                  </a:moveTo>
                  <a:lnTo>
                    <a:pt x="414240" y="32593"/>
                  </a:lnTo>
                  <a:lnTo>
                    <a:pt x="414240" y="9227"/>
                  </a:lnTo>
                  <a:lnTo>
                    <a:pt x="437011" y="9227"/>
                  </a:lnTo>
                  <a:lnTo>
                    <a:pt x="437011" y="32593"/>
                  </a:lnTo>
                  <a:close/>
                </a:path>
                <a:path w="806450" h="120650">
                  <a:moveTo>
                    <a:pt x="454424" y="52387"/>
                  </a:moveTo>
                  <a:lnTo>
                    <a:pt x="400102" y="52387"/>
                  </a:lnTo>
                  <a:lnTo>
                    <a:pt x="400102" y="32593"/>
                  </a:lnTo>
                  <a:lnTo>
                    <a:pt x="454424" y="32593"/>
                  </a:lnTo>
                  <a:lnTo>
                    <a:pt x="454424" y="52387"/>
                  </a:lnTo>
                  <a:close/>
                </a:path>
                <a:path w="806450" h="120650">
                  <a:moveTo>
                    <a:pt x="447280" y="120550"/>
                  </a:moveTo>
                  <a:lnTo>
                    <a:pt x="438648" y="120550"/>
                  </a:lnTo>
                  <a:lnTo>
                    <a:pt x="427970" y="119090"/>
                  </a:lnTo>
                  <a:lnTo>
                    <a:pt x="420342" y="114709"/>
                  </a:lnTo>
                  <a:lnTo>
                    <a:pt x="415766" y="107407"/>
                  </a:lnTo>
                  <a:lnTo>
                    <a:pt x="414351" y="97928"/>
                  </a:lnTo>
                  <a:lnTo>
                    <a:pt x="414240" y="52387"/>
                  </a:lnTo>
                  <a:lnTo>
                    <a:pt x="437011" y="52387"/>
                  </a:lnTo>
                  <a:lnTo>
                    <a:pt x="437011" y="93860"/>
                  </a:lnTo>
                  <a:lnTo>
                    <a:pt x="437656" y="96142"/>
                  </a:lnTo>
                  <a:lnTo>
                    <a:pt x="439068" y="98077"/>
                  </a:lnTo>
                  <a:lnTo>
                    <a:pt x="440335" y="99615"/>
                  </a:lnTo>
                  <a:lnTo>
                    <a:pt x="442270" y="100458"/>
                  </a:lnTo>
                  <a:lnTo>
                    <a:pt x="453306" y="100458"/>
                  </a:lnTo>
                  <a:lnTo>
                    <a:pt x="457401" y="115044"/>
                  </a:lnTo>
                  <a:lnTo>
                    <a:pt x="453531" y="118715"/>
                  </a:lnTo>
                  <a:lnTo>
                    <a:pt x="447280" y="120550"/>
                  </a:lnTo>
                  <a:close/>
                </a:path>
                <a:path w="806450" h="120650">
                  <a:moveTo>
                    <a:pt x="453306" y="100458"/>
                  </a:moveTo>
                  <a:lnTo>
                    <a:pt x="448322" y="100458"/>
                  </a:lnTo>
                  <a:lnTo>
                    <a:pt x="450951" y="99665"/>
                  </a:lnTo>
                  <a:lnTo>
                    <a:pt x="452638" y="98077"/>
                  </a:lnTo>
                  <a:lnTo>
                    <a:pt x="453306" y="100458"/>
                  </a:lnTo>
                  <a:close/>
                </a:path>
                <a:path w="806450" h="120650">
                  <a:moveTo>
                    <a:pt x="477577" y="59084"/>
                  </a:moveTo>
                  <a:lnTo>
                    <a:pt x="468945" y="44053"/>
                  </a:lnTo>
                  <a:lnTo>
                    <a:pt x="477150" y="38127"/>
                  </a:lnTo>
                  <a:lnTo>
                    <a:pt x="486135" y="33895"/>
                  </a:lnTo>
                  <a:lnTo>
                    <a:pt x="495902" y="31356"/>
                  </a:lnTo>
                  <a:lnTo>
                    <a:pt x="506450" y="30509"/>
                  </a:lnTo>
                  <a:lnTo>
                    <a:pt x="514998" y="31039"/>
                  </a:lnTo>
                  <a:lnTo>
                    <a:pt x="541435" y="48964"/>
                  </a:lnTo>
                  <a:lnTo>
                    <a:pt x="502581" y="48964"/>
                  </a:lnTo>
                  <a:lnTo>
                    <a:pt x="495660" y="49596"/>
                  </a:lnTo>
                  <a:lnTo>
                    <a:pt x="489186" y="51494"/>
                  </a:lnTo>
                  <a:lnTo>
                    <a:pt x="483159" y="54657"/>
                  </a:lnTo>
                  <a:lnTo>
                    <a:pt x="477577" y="59084"/>
                  </a:lnTo>
                  <a:close/>
                </a:path>
                <a:path w="806450" h="120650">
                  <a:moveTo>
                    <a:pt x="543955" y="74860"/>
                  </a:moveTo>
                  <a:lnTo>
                    <a:pt x="521333" y="74860"/>
                  </a:lnTo>
                  <a:lnTo>
                    <a:pt x="521333" y="59035"/>
                  </a:lnTo>
                  <a:lnTo>
                    <a:pt x="519597" y="55562"/>
                  </a:lnTo>
                  <a:lnTo>
                    <a:pt x="516124" y="52982"/>
                  </a:lnTo>
                  <a:lnTo>
                    <a:pt x="512751" y="50303"/>
                  </a:lnTo>
                  <a:lnTo>
                    <a:pt x="508236" y="48964"/>
                  </a:lnTo>
                  <a:lnTo>
                    <a:pt x="541435" y="48964"/>
                  </a:lnTo>
                  <a:lnTo>
                    <a:pt x="541536" y="49150"/>
                  </a:lnTo>
                  <a:lnTo>
                    <a:pt x="543350" y="55596"/>
                  </a:lnTo>
                  <a:lnTo>
                    <a:pt x="543955" y="62954"/>
                  </a:lnTo>
                  <a:lnTo>
                    <a:pt x="543955" y="74860"/>
                  </a:lnTo>
                  <a:close/>
                </a:path>
                <a:path w="806450" h="120650">
                  <a:moveTo>
                    <a:pt x="494246" y="120550"/>
                  </a:moveTo>
                  <a:lnTo>
                    <a:pt x="485912" y="120550"/>
                  </a:lnTo>
                  <a:lnTo>
                    <a:pt x="478818" y="117921"/>
                  </a:lnTo>
                  <a:lnTo>
                    <a:pt x="472964" y="112662"/>
                  </a:lnTo>
                  <a:lnTo>
                    <a:pt x="467209" y="107404"/>
                  </a:lnTo>
                  <a:lnTo>
                    <a:pt x="464332" y="100558"/>
                  </a:lnTo>
                  <a:lnTo>
                    <a:pt x="464332" y="83790"/>
                  </a:lnTo>
                  <a:lnTo>
                    <a:pt x="467060" y="77092"/>
                  </a:lnTo>
                  <a:lnTo>
                    <a:pt x="472517" y="72032"/>
                  </a:lnTo>
                  <a:lnTo>
                    <a:pt x="478074" y="66972"/>
                  </a:lnTo>
                  <a:lnTo>
                    <a:pt x="485317" y="64442"/>
                  </a:lnTo>
                  <a:lnTo>
                    <a:pt x="494246" y="64442"/>
                  </a:lnTo>
                  <a:lnTo>
                    <a:pt x="502860" y="65093"/>
                  </a:lnTo>
                  <a:lnTo>
                    <a:pt x="510245" y="67047"/>
                  </a:lnTo>
                  <a:lnTo>
                    <a:pt x="516403" y="70302"/>
                  </a:lnTo>
                  <a:lnTo>
                    <a:pt x="521333" y="74860"/>
                  </a:lnTo>
                  <a:lnTo>
                    <a:pt x="543955" y="74860"/>
                  </a:lnTo>
                  <a:lnTo>
                    <a:pt x="543955" y="79771"/>
                  </a:lnTo>
                  <a:lnTo>
                    <a:pt x="498761" y="79771"/>
                  </a:lnTo>
                  <a:lnTo>
                    <a:pt x="494891" y="80912"/>
                  </a:lnTo>
                  <a:lnTo>
                    <a:pt x="488640" y="85377"/>
                  </a:lnTo>
                  <a:lnTo>
                    <a:pt x="487102" y="88552"/>
                  </a:lnTo>
                  <a:lnTo>
                    <a:pt x="487102" y="96688"/>
                  </a:lnTo>
                  <a:lnTo>
                    <a:pt x="488640" y="99814"/>
                  </a:lnTo>
                  <a:lnTo>
                    <a:pt x="491716" y="102096"/>
                  </a:lnTo>
                  <a:lnTo>
                    <a:pt x="494891" y="104278"/>
                  </a:lnTo>
                  <a:lnTo>
                    <a:pt x="498761" y="105370"/>
                  </a:lnTo>
                  <a:lnTo>
                    <a:pt x="543955" y="105370"/>
                  </a:lnTo>
                  <a:lnTo>
                    <a:pt x="543955" y="109537"/>
                  </a:lnTo>
                  <a:lnTo>
                    <a:pt x="521333" y="109537"/>
                  </a:lnTo>
                  <a:lnTo>
                    <a:pt x="516124" y="114355"/>
                  </a:lnTo>
                  <a:lnTo>
                    <a:pt x="509873" y="117797"/>
                  </a:lnTo>
                  <a:lnTo>
                    <a:pt x="502581" y="119862"/>
                  </a:lnTo>
                  <a:lnTo>
                    <a:pt x="494246" y="120550"/>
                  </a:lnTo>
                  <a:close/>
                </a:path>
                <a:path w="806450" h="120650">
                  <a:moveTo>
                    <a:pt x="543955" y="105370"/>
                  </a:moveTo>
                  <a:lnTo>
                    <a:pt x="511560" y="105370"/>
                  </a:lnTo>
                  <a:lnTo>
                    <a:pt x="517563" y="102840"/>
                  </a:lnTo>
                  <a:lnTo>
                    <a:pt x="521333" y="97780"/>
                  </a:lnTo>
                  <a:lnTo>
                    <a:pt x="521333" y="87213"/>
                  </a:lnTo>
                  <a:lnTo>
                    <a:pt x="517563" y="82252"/>
                  </a:lnTo>
                  <a:lnTo>
                    <a:pt x="511560" y="79771"/>
                  </a:lnTo>
                  <a:lnTo>
                    <a:pt x="543955" y="79771"/>
                  </a:lnTo>
                  <a:lnTo>
                    <a:pt x="543955" y="105370"/>
                  </a:lnTo>
                  <a:close/>
                </a:path>
                <a:path w="806450" h="120650">
                  <a:moveTo>
                    <a:pt x="543955" y="118467"/>
                  </a:moveTo>
                  <a:lnTo>
                    <a:pt x="521333" y="118467"/>
                  </a:lnTo>
                  <a:lnTo>
                    <a:pt x="521333" y="109537"/>
                  </a:lnTo>
                  <a:lnTo>
                    <a:pt x="543955" y="109537"/>
                  </a:lnTo>
                  <a:lnTo>
                    <a:pt x="543955" y="118467"/>
                  </a:lnTo>
                  <a:close/>
                </a:path>
                <a:path w="806450" h="120650">
                  <a:moveTo>
                    <a:pt x="593565" y="32593"/>
                  </a:moveTo>
                  <a:lnTo>
                    <a:pt x="570795" y="32593"/>
                  </a:lnTo>
                  <a:lnTo>
                    <a:pt x="570795" y="9227"/>
                  </a:lnTo>
                  <a:lnTo>
                    <a:pt x="593565" y="9227"/>
                  </a:lnTo>
                  <a:lnTo>
                    <a:pt x="593565" y="32593"/>
                  </a:lnTo>
                  <a:close/>
                </a:path>
                <a:path w="806450" h="120650">
                  <a:moveTo>
                    <a:pt x="610978" y="52387"/>
                  </a:moveTo>
                  <a:lnTo>
                    <a:pt x="556656" y="52387"/>
                  </a:lnTo>
                  <a:lnTo>
                    <a:pt x="556656" y="32593"/>
                  </a:lnTo>
                  <a:lnTo>
                    <a:pt x="610978" y="32593"/>
                  </a:lnTo>
                  <a:lnTo>
                    <a:pt x="610978" y="52387"/>
                  </a:lnTo>
                  <a:close/>
                </a:path>
                <a:path w="806450" h="120650">
                  <a:moveTo>
                    <a:pt x="603835" y="120550"/>
                  </a:moveTo>
                  <a:lnTo>
                    <a:pt x="595203" y="120550"/>
                  </a:lnTo>
                  <a:lnTo>
                    <a:pt x="584524" y="119090"/>
                  </a:lnTo>
                  <a:lnTo>
                    <a:pt x="576897" y="114709"/>
                  </a:lnTo>
                  <a:lnTo>
                    <a:pt x="572320" y="107407"/>
                  </a:lnTo>
                  <a:lnTo>
                    <a:pt x="570906" y="97928"/>
                  </a:lnTo>
                  <a:lnTo>
                    <a:pt x="570795" y="52387"/>
                  </a:lnTo>
                  <a:lnTo>
                    <a:pt x="593565" y="52387"/>
                  </a:lnTo>
                  <a:lnTo>
                    <a:pt x="593565" y="93860"/>
                  </a:lnTo>
                  <a:lnTo>
                    <a:pt x="594210" y="96142"/>
                  </a:lnTo>
                  <a:lnTo>
                    <a:pt x="595623" y="98077"/>
                  </a:lnTo>
                  <a:lnTo>
                    <a:pt x="596889" y="99615"/>
                  </a:lnTo>
                  <a:lnTo>
                    <a:pt x="598824" y="100458"/>
                  </a:lnTo>
                  <a:lnTo>
                    <a:pt x="609861" y="100458"/>
                  </a:lnTo>
                  <a:lnTo>
                    <a:pt x="613955" y="115044"/>
                  </a:lnTo>
                  <a:lnTo>
                    <a:pt x="610085" y="118715"/>
                  </a:lnTo>
                  <a:lnTo>
                    <a:pt x="603835" y="120550"/>
                  </a:lnTo>
                  <a:close/>
                </a:path>
                <a:path w="806450" h="120650">
                  <a:moveTo>
                    <a:pt x="609861" y="100458"/>
                  </a:moveTo>
                  <a:lnTo>
                    <a:pt x="604876" y="100458"/>
                  </a:lnTo>
                  <a:lnTo>
                    <a:pt x="607506" y="99665"/>
                  </a:lnTo>
                  <a:lnTo>
                    <a:pt x="609192" y="98077"/>
                  </a:lnTo>
                  <a:lnTo>
                    <a:pt x="609861" y="100458"/>
                  </a:lnTo>
                  <a:close/>
                </a:path>
                <a:path w="806450" h="120650">
                  <a:moveTo>
                    <a:pt x="673472" y="120550"/>
                  </a:moveTo>
                  <a:lnTo>
                    <a:pt x="666725" y="120550"/>
                  </a:lnTo>
                  <a:lnTo>
                    <a:pt x="657070" y="119769"/>
                  </a:lnTo>
                  <a:lnTo>
                    <a:pt x="624086" y="93650"/>
                  </a:lnTo>
                  <a:lnTo>
                    <a:pt x="620886" y="75455"/>
                  </a:lnTo>
                  <a:lnTo>
                    <a:pt x="621677" y="66256"/>
                  </a:lnTo>
                  <a:lnTo>
                    <a:pt x="647899" y="33746"/>
                  </a:lnTo>
                  <a:lnTo>
                    <a:pt x="665386" y="30509"/>
                  </a:lnTo>
                  <a:lnTo>
                    <a:pt x="674408" y="31328"/>
                  </a:lnTo>
                  <a:lnTo>
                    <a:pt x="682575" y="33783"/>
                  </a:lnTo>
                  <a:lnTo>
                    <a:pt x="689887" y="37876"/>
                  </a:lnTo>
                  <a:lnTo>
                    <a:pt x="696342" y="43606"/>
                  </a:lnTo>
                  <a:lnTo>
                    <a:pt x="700045" y="48517"/>
                  </a:lnTo>
                  <a:lnTo>
                    <a:pt x="659433" y="48517"/>
                  </a:lnTo>
                  <a:lnTo>
                    <a:pt x="654571" y="50303"/>
                  </a:lnTo>
                  <a:lnTo>
                    <a:pt x="647030" y="57447"/>
                  </a:lnTo>
                  <a:lnTo>
                    <a:pt x="644848" y="61962"/>
                  </a:lnTo>
                  <a:lnTo>
                    <a:pt x="644252" y="67419"/>
                  </a:lnTo>
                  <a:lnTo>
                    <a:pt x="707570" y="67419"/>
                  </a:lnTo>
                  <a:lnTo>
                    <a:pt x="707644" y="67716"/>
                  </a:lnTo>
                  <a:lnTo>
                    <a:pt x="708397" y="77837"/>
                  </a:lnTo>
                  <a:lnTo>
                    <a:pt x="708397" y="82748"/>
                  </a:lnTo>
                  <a:lnTo>
                    <a:pt x="644550" y="82748"/>
                  </a:lnTo>
                  <a:lnTo>
                    <a:pt x="645244" y="88205"/>
                  </a:lnTo>
                  <a:lnTo>
                    <a:pt x="647675" y="92918"/>
                  </a:lnTo>
                  <a:lnTo>
                    <a:pt x="651842" y="96887"/>
                  </a:lnTo>
                  <a:lnTo>
                    <a:pt x="656109" y="100756"/>
                  </a:lnTo>
                  <a:lnTo>
                    <a:pt x="661913" y="102691"/>
                  </a:lnTo>
                  <a:lnTo>
                    <a:pt x="698076" y="102691"/>
                  </a:lnTo>
                  <a:lnTo>
                    <a:pt x="702146" y="108644"/>
                  </a:lnTo>
                  <a:lnTo>
                    <a:pt x="697880" y="112613"/>
                  </a:lnTo>
                  <a:lnTo>
                    <a:pt x="692572" y="115589"/>
                  </a:lnTo>
                  <a:lnTo>
                    <a:pt x="679971" y="119558"/>
                  </a:lnTo>
                  <a:lnTo>
                    <a:pt x="673472" y="120550"/>
                  </a:lnTo>
                  <a:close/>
                </a:path>
                <a:path w="806450" h="120650">
                  <a:moveTo>
                    <a:pt x="707570" y="67419"/>
                  </a:moveTo>
                  <a:lnTo>
                    <a:pt x="686519" y="67419"/>
                  </a:lnTo>
                  <a:lnTo>
                    <a:pt x="686123" y="61763"/>
                  </a:lnTo>
                  <a:lnTo>
                    <a:pt x="683940" y="57199"/>
                  </a:lnTo>
                  <a:lnTo>
                    <a:pt x="679971" y="53726"/>
                  </a:lnTo>
                  <a:lnTo>
                    <a:pt x="676101" y="50254"/>
                  </a:lnTo>
                  <a:lnTo>
                    <a:pt x="671240" y="48517"/>
                  </a:lnTo>
                  <a:lnTo>
                    <a:pt x="700045" y="48517"/>
                  </a:lnTo>
                  <a:lnTo>
                    <a:pt x="701616" y="50601"/>
                  </a:lnTo>
                  <a:lnTo>
                    <a:pt x="705383" y="58638"/>
                  </a:lnTo>
                  <a:lnTo>
                    <a:pt x="707570" y="67419"/>
                  </a:lnTo>
                  <a:close/>
                </a:path>
                <a:path w="806450" h="120650">
                  <a:moveTo>
                    <a:pt x="698076" y="102691"/>
                  </a:moveTo>
                  <a:lnTo>
                    <a:pt x="672827" y="102691"/>
                  </a:lnTo>
                  <a:lnTo>
                    <a:pt x="676796" y="101947"/>
                  </a:lnTo>
                  <a:lnTo>
                    <a:pt x="685527" y="98970"/>
                  </a:lnTo>
                  <a:lnTo>
                    <a:pt x="689198" y="96837"/>
                  </a:lnTo>
                  <a:lnTo>
                    <a:pt x="692175" y="94059"/>
                  </a:lnTo>
                  <a:lnTo>
                    <a:pt x="698076" y="102691"/>
                  </a:lnTo>
                  <a:close/>
                </a:path>
                <a:path w="806450" h="120650">
                  <a:moveTo>
                    <a:pt x="806368" y="43606"/>
                  </a:moveTo>
                  <a:lnTo>
                    <a:pt x="783746" y="43606"/>
                  </a:lnTo>
                  <a:lnTo>
                    <a:pt x="783746" y="0"/>
                  </a:lnTo>
                  <a:lnTo>
                    <a:pt x="806368" y="0"/>
                  </a:lnTo>
                  <a:lnTo>
                    <a:pt x="806368" y="43606"/>
                  </a:lnTo>
                  <a:close/>
                </a:path>
                <a:path w="806450" h="120650">
                  <a:moveTo>
                    <a:pt x="757255" y="120550"/>
                  </a:moveTo>
                  <a:lnTo>
                    <a:pt x="721759" y="94059"/>
                  </a:lnTo>
                  <a:lnTo>
                    <a:pt x="719155" y="75604"/>
                  </a:lnTo>
                  <a:lnTo>
                    <a:pt x="719806" y="65977"/>
                  </a:lnTo>
                  <a:lnTo>
                    <a:pt x="741777" y="33635"/>
                  </a:lnTo>
                  <a:lnTo>
                    <a:pt x="757255" y="30509"/>
                  </a:lnTo>
                  <a:lnTo>
                    <a:pt x="764938" y="31328"/>
                  </a:lnTo>
                  <a:lnTo>
                    <a:pt x="771914" y="33783"/>
                  </a:lnTo>
                  <a:lnTo>
                    <a:pt x="778184" y="37876"/>
                  </a:lnTo>
                  <a:lnTo>
                    <a:pt x="783746" y="43606"/>
                  </a:lnTo>
                  <a:lnTo>
                    <a:pt x="806368" y="43606"/>
                  </a:lnTo>
                  <a:lnTo>
                    <a:pt x="806368" y="50601"/>
                  </a:lnTo>
                  <a:lnTo>
                    <a:pt x="757751" y="50601"/>
                  </a:lnTo>
                  <a:lnTo>
                    <a:pt x="752542" y="52933"/>
                  </a:lnTo>
                  <a:lnTo>
                    <a:pt x="744505" y="62160"/>
                  </a:lnTo>
                  <a:lnTo>
                    <a:pt x="742521" y="68163"/>
                  </a:lnTo>
                  <a:lnTo>
                    <a:pt x="742521" y="82847"/>
                  </a:lnTo>
                  <a:lnTo>
                    <a:pt x="744456" y="88800"/>
                  </a:lnTo>
                  <a:lnTo>
                    <a:pt x="752195" y="98127"/>
                  </a:lnTo>
                  <a:lnTo>
                    <a:pt x="757453" y="100458"/>
                  </a:lnTo>
                  <a:lnTo>
                    <a:pt x="806368" y="100458"/>
                  </a:lnTo>
                  <a:lnTo>
                    <a:pt x="806368" y="107453"/>
                  </a:lnTo>
                  <a:lnTo>
                    <a:pt x="783746" y="107453"/>
                  </a:lnTo>
                  <a:lnTo>
                    <a:pt x="778072" y="113183"/>
                  </a:lnTo>
                  <a:lnTo>
                    <a:pt x="771765" y="117276"/>
                  </a:lnTo>
                  <a:lnTo>
                    <a:pt x="764826" y="119732"/>
                  </a:lnTo>
                  <a:lnTo>
                    <a:pt x="757255" y="120550"/>
                  </a:lnTo>
                  <a:close/>
                </a:path>
                <a:path w="806450" h="120650">
                  <a:moveTo>
                    <a:pt x="806368" y="100458"/>
                  </a:moveTo>
                  <a:lnTo>
                    <a:pt x="767871" y="100458"/>
                  </a:lnTo>
                  <a:lnTo>
                    <a:pt x="771592" y="99566"/>
                  </a:lnTo>
                  <a:lnTo>
                    <a:pt x="775263" y="97780"/>
                  </a:lnTo>
                  <a:lnTo>
                    <a:pt x="779033" y="95894"/>
                  </a:lnTo>
                  <a:lnTo>
                    <a:pt x="781861" y="93563"/>
                  </a:lnTo>
                  <a:lnTo>
                    <a:pt x="783746" y="90785"/>
                  </a:lnTo>
                  <a:lnTo>
                    <a:pt x="783746" y="60424"/>
                  </a:lnTo>
                  <a:lnTo>
                    <a:pt x="781861" y="57546"/>
                  </a:lnTo>
                  <a:lnTo>
                    <a:pt x="779033" y="55215"/>
                  </a:lnTo>
                  <a:lnTo>
                    <a:pt x="775263" y="53429"/>
                  </a:lnTo>
                  <a:lnTo>
                    <a:pt x="771592" y="51544"/>
                  </a:lnTo>
                  <a:lnTo>
                    <a:pt x="767871" y="50601"/>
                  </a:lnTo>
                  <a:lnTo>
                    <a:pt x="806368" y="50601"/>
                  </a:lnTo>
                  <a:lnTo>
                    <a:pt x="806368" y="100458"/>
                  </a:lnTo>
                  <a:close/>
                </a:path>
                <a:path w="806450" h="120650">
                  <a:moveTo>
                    <a:pt x="806368" y="118467"/>
                  </a:moveTo>
                  <a:lnTo>
                    <a:pt x="783746" y="118467"/>
                  </a:lnTo>
                  <a:lnTo>
                    <a:pt x="783746" y="107453"/>
                  </a:lnTo>
                  <a:lnTo>
                    <a:pt x="806368" y="107453"/>
                  </a:lnTo>
                  <a:lnTo>
                    <a:pt x="806368" y="1184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7" name="object 7">
            <a:extLst>
              <a:ext uri="{FF2B5EF4-FFF2-40B4-BE49-F238E27FC236}">
                <a16:creationId xmlns:a16="http://schemas.microsoft.com/office/drawing/2014/main" id="{A56A6DA5-F05E-14F4-E5E8-6D3F6B7FCFCD}"/>
              </a:ext>
            </a:extLst>
          </p:cNvPr>
          <p:cNvGrpSpPr/>
          <p:nvPr/>
        </p:nvGrpSpPr>
        <p:grpSpPr>
          <a:xfrm>
            <a:off x="2811129" y="369816"/>
            <a:ext cx="8953500" cy="2773680"/>
            <a:chOff x="2108346" y="277362"/>
            <a:chExt cx="6715125" cy="2080260"/>
          </a:xfrm>
        </p:grpSpPr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108E245E-56C0-F616-AFC1-39F93FAB2AE7}"/>
                </a:ext>
              </a:extLst>
            </p:cNvPr>
            <p:cNvSpPr/>
            <p:nvPr/>
          </p:nvSpPr>
          <p:spPr>
            <a:xfrm>
              <a:off x="2561450" y="291650"/>
              <a:ext cx="6247765" cy="525780"/>
            </a:xfrm>
            <a:custGeom>
              <a:avLst/>
              <a:gdLst/>
              <a:ahLst/>
              <a:cxnLst/>
              <a:rect l="l" t="t" r="r" b="b"/>
              <a:pathLst>
                <a:path w="6247765" h="525780">
                  <a:moveTo>
                    <a:pt x="6247349" y="525749"/>
                  </a:moveTo>
                  <a:lnTo>
                    <a:pt x="0" y="525749"/>
                  </a:lnTo>
                  <a:lnTo>
                    <a:pt x="0" y="0"/>
                  </a:lnTo>
                  <a:lnTo>
                    <a:pt x="6247349" y="0"/>
                  </a:lnTo>
                  <a:lnTo>
                    <a:pt x="6247349" y="525749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26D06031-0755-1DA3-96DE-2071183EE52E}"/>
                </a:ext>
              </a:extLst>
            </p:cNvPr>
            <p:cNvSpPr/>
            <p:nvPr/>
          </p:nvSpPr>
          <p:spPr>
            <a:xfrm>
              <a:off x="2547175" y="277375"/>
              <a:ext cx="6276340" cy="2080260"/>
            </a:xfrm>
            <a:custGeom>
              <a:avLst/>
              <a:gdLst/>
              <a:ahLst/>
              <a:cxnLst/>
              <a:rect l="l" t="t" r="r" b="b"/>
              <a:pathLst>
                <a:path w="6276340" h="2080260">
                  <a:moveTo>
                    <a:pt x="14274" y="0"/>
                  </a:moveTo>
                  <a:lnTo>
                    <a:pt x="14274" y="2080174"/>
                  </a:lnTo>
                </a:path>
                <a:path w="6276340" h="2080260">
                  <a:moveTo>
                    <a:pt x="6261624" y="0"/>
                  </a:moveTo>
                  <a:lnTo>
                    <a:pt x="6261624" y="2080174"/>
                  </a:lnTo>
                </a:path>
                <a:path w="6276340" h="2080260">
                  <a:moveTo>
                    <a:pt x="0" y="14274"/>
                  </a:moveTo>
                  <a:lnTo>
                    <a:pt x="6275899" y="14274"/>
                  </a:lnTo>
                </a:path>
                <a:path w="6276340" h="2080260">
                  <a:moveTo>
                    <a:pt x="0" y="540024"/>
                  </a:moveTo>
                  <a:lnTo>
                    <a:pt x="6275899" y="540024"/>
                  </a:lnTo>
                </a:path>
                <a:path w="6276340" h="2080260">
                  <a:moveTo>
                    <a:pt x="0" y="2065899"/>
                  </a:moveTo>
                  <a:lnTo>
                    <a:pt x="6275899" y="2065899"/>
                  </a:lnTo>
                </a:path>
              </a:pathLst>
            </a:custGeom>
            <a:ln w="28574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8DE0715A-F2AA-8110-B968-344480C2F24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9089" y="476972"/>
              <a:ext cx="1752615" cy="123973"/>
            </a:xfrm>
            <a:prstGeom prst="rect">
              <a:avLst/>
            </a:prstGeom>
          </p:spPr>
        </p:pic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B6610A29-6134-4EB3-B305-4FBE87AC37F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57295" y="995751"/>
              <a:ext cx="988450" cy="134391"/>
            </a:xfrm>
            <a:prstGeom prst="rect">
              <a:avLst/>
            </a:prstGeom>
          </p:spPr>
        </p:pic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EDF935C5-E4C8-9D56-751B-67273431600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50449" y="1259276"/>
              <a:ext cx="954758" cy="106263"/>
            </a:xfrm>
            <a:prstGeom prst="rect">
              <a:avLst/>
            </a:prstGeom>
          </p:spPr>
        </p:pic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E8359223-752B-99D1-1351-ABC6E6A9EB29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52384" y="1516451"/>
              <a:ext cx="1301261" cy="134391"/>
            </a:xfrm>
            <a:prstGeom prst="rect">
              <a:avLst/>
            </a:prstGeom>
          </p:spPr>
        </p:pic>
        <p:pic>
          <p:nvPicPr>
            <p:cNvPr id="14" name="object 14">
              <a:extLst>
                <a:ext uri="{FF2B5EF4-FFF2-40B4-BE49-F238E27FC236}">
                  <a16:creationId xmlns:a16="http://schemas.microsoft.com/office/drawing/2014/main" id="{AB39583E-FC1E-20EF-FF51-9F2E6111480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52384" y="1773626"/>
              <a:ext cx="1969485" cy="134391"/>
            </a:xfrm>
            <a:prstGeom prst="rect">
              <a:avLst/>
            </a:prstGeom>
          </p:spPr>
        </p:pic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CC0CDB5C-5FB5-0186-6381-320E7764DFF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31349" y="995751"/>
              <a:ext cx="1222677" cy="134391"/>
            </a:xfrm>
            <a:prstGeom prst="rect">
              <a:avLst/>
            </a:prstGeom>
          </p:spPr>
        </p:pic>
        <p:pic>
          <p:nvPicPr>
            <p:cNvPr id="16" name="object 16">
              <a:extLst>
                <a:ext uri="{FF2B5EF4-FFF2-40B4-BE49-F238E27FC236}">
                  <a16:creationId xmlns:a16="http://schemas.microsoft.com/office/drawing/2014/main" id="{C5797126-44F9-A482-DE19-F9D5B59CA640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38195" y="1259276"/>
              <a:ext cx="1397035" cy="106263"/>
            </a:xfrm>
            <a:prstGeom prst="rect">
              <a:avLst/>
            </a:prstGeom>
          </p:spPr>
        </p:pic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89559150-E588-46B5-B464-BCB4B9D32304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38195" y="1516451"/>
              <a:ext cx="1379357" cy="132457"/>
            </a:xfrm>
            <a:prstGeom prst="rect">
              <a:avLst/>
            </a:prstGeom>
          </p:spPr>
        </p:pic>
        <p:pic>
          <p:nvPicPr>
            <p:cNvPr id="18" name="object 18">
              <a:extLst>
                <a:ext uri="{FF2B5EF4-FFF2-40B4-BE49-F238E27FC236}">
                  <a16:creationId xmlns:a16="http://schemas.microsoft.com/office/drawing/2014/main" id="{87AC0139-CB43-ABE1-E646-8DCAF34ABD79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938195" y="1773626"/>
              <a:ext cx="1338513" cy="134391"/>
            </a:xfrm>
            <a:prstGeom prst="rect">
              <a:avLst/>
            </a:prstGeom>
          </p:spPr>
        </p:pic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E32E1AB2-AA22-7CAC-BECA-88A43E79448F}"/>
                </a:ext>
              </a:extLst>
            </p:cNvPr>
            <p:cNvSpPr/>
            <p:nvPr/>
          </p:nvSpPr>
          <p:spPr>
            <a:xfrm>
              <a:off x="4938195" y="2030801"/>
              <a:ext cx="635000" cy="134620"/>
            </a:xfrm>
            <a:custGeom>
              <a:avLst/>
              <a:gdLst/>
              <a:ahLst/>
              <a:cxnLst/>
              <a:rect l="l" t="t" r="r" b="b"/>
              <a:pathLst>
                <a:path w="635000" h="134619">
                  <a:moveTo>
                    <a:pt x="21580" y="104477"/>
                  </a:moveTo>
                  <a:lnTo>
                    <a:pt x="0" y="104477"/>
                  </a:lnTo>
                  <a:lnTo>
                    <a:pt x="0" y="2827"/>
                  </a:lnTo>
                  <a:lnTo>
                    <a:pt x="47476" y="2827"/>
                  </a:lnTo>
                  <a:lnTo>
                    <a:pt x="54889" y="3395"/>
                  </a:lnTo>
                  <a:lnTo>
                    <a:pt x="80010" y="21877"/>
                  </a:lnTo>
                  <a:lnTo>
                    <a:pt x="21580" y="21877"/>
                  </a:lnTo>
                  <a:lnTo>
                    <a:pt x="21580" y="49262"/>
                  </a:lnTo>
                  <a:lnTo>
                    <a:pt x="78879" y="49262"/>
                  </a:lnTo>
                  <a:lnTo>
                    <a:pt x="76199" y="54294"/>
                  </a:lnTo>
                  <a:lnTo>
                    <a:pt x="47476" y="68312"/>
                  </a:lnTo>
                  <a:lnTo>
                    <a:pt x="21580" y="68312"/>
                  </a:lnTo>
                  <a:lnTo>
                    <a:pt x="21580" y="104477"/>
                  </a:lnTo>
                  <a:close/>
                </a:path>
                <a:path w="635000" h="134619">
                  <a:moveTo>
                    <a:pt x="78879" y="49262"/>
                  </a:moveTo>
                  <a:lnTo>
                    <a:pt x="48914" y="49262"/>
                  </a:lnTo>
                  <a:lnTo>
                    <a:pt x="52437" y="48071"/>
                  </a:lnTo>
                  <a:lnTo>
                    <a:pt x="58092" y="43209"/>
                  </a:lnTo>
                  <a:lnTo>
                    <a:pt x="59531" y="39836"/>
                  </a:lnTo>
                  <a:lnTo>
                    <a:pt x="59531" y="31303"/>
                  </a:lnTo>
                  <a:lnTo>
                    <a:pt x="58092" y="27979"/>
                  </a:lnTo>
                  <a:lnTo>
                    <a:pt x="55215" y="25598"/>
                  </a:lnTo>
                  <a:lnTo>
                    <a:pt x="52437" y="23117"/>
                  </a:lnTo>
                  <a:lnTo>
                    <a:pt x="48914" y="21877"/>
                  </a:lnTo>
                  <a:lnTo>
                    <a:pt x="80010" y="21877"/>
                  </a:lnTo>
                  <a:lnTo>
                    <a:pt x="81461" y="25598"/>
                  </a:lnTo>
                  <a:lnTo>
                    <a:pt x="81557" y="35569"/>
                  </a:lnTo>
                  <a:lnTo>
                    <a:pt x="80962" y="42462"/>
                  </a:lnTo>
                  <a:lnTo>
                    <a:pt x="79176" y="48704"/>
                  </a:lnTo>
                  <a:lnTo>
                    <a:pt x="78879" y="49262"/>
                  </a:lnTo>
                  <a:close/>
                </a:path>
                <a:path w="635000" h="134619">
                  <a:moveTo>
                    <a:pt x="137365" y="40927"/>
                  </a:moveTo>
                  <a:lnTo>
                    <a:pt x="113999" y="40927"/>
                  </a:lnTo>
                  <a:lnTo>
                    <a:pt x="116578" y="37653"/>
                  </a:lnTo>
                  <a:lnTo>
                    <a:pt x="119952" y="34875"/>
                  </a:lnTo>
                  <a:lnTo>
                    <a:pt x="124119" y="32593"/>
                  </a:lnTo>
                  <a:lnTo>
                    <a:pt x="128385" y="30212"/>
                  </a:lnTo>
                  <a:lnTo>
                    <a:pt x="132800" y="29021"/>
                  </a:lnTo>
                  <a:lnTo>
                    <a:pt x="137365" y="29021"/>
                  </a:lnTo>
                  <a:lnTo>
                    <a:pt x="137365" y="40927"/>
                  </a:lnTo>
                  <a:close/>
                </a:path>
                <a:path w="635000" h="134619">
                  <a:moveTo>
                    <a:pt x="113999" y="104477"/>
                  </a:moveTo>
                  <a:lnTo>
                    <a:pt x="94651" y="104477"/>
                  </a:lnTo>
                  <a:lnTo>
                    <a:pt x="94651" y="30807"/>
                  </a:lnTo>
                  <a:lnTo>
                    <a:pt x="113999" y="30807"/>
                  </a:lnTo>
                  <a:lnTo>
                    <a:pt x="113999" y="40927"/>
                  </a:lnTo>
                  <a:lnTo>
                    <a:pt x="137365" y="40927"/>
                  </a:lnTo>
                  <a:lnTo>
                    <a:pt x="137365" y="47476"/>
                  </a:lnTo>
                  <a:lnTo>
                    <a:pt x="128633" y="47476"/>
                  </a:lnTo>
                  <a:lnTo>
                    <a:pt x="125161" y="48319"/>
                  </a:lnTo>
                  <a:lnTo>
                    <a:pt x="121589" y="50006"/>
                  </a:lnTo>
                  <a:lnTo>
                    <a:pt x="118116" y="51593"/>
                  </a:lnTo>
                  <a:lnTo>
                    <a:pt x="115586" y="53528"/>
                  </a:lnTo>
                  <a:lnTo>
                    <a:pt x="113999" y="55810"/>
                  </a:lnTo>
                  <a:lnTo>
                    <a:pt x="113999" y="104477"/>
                  </a:lnTo>
                  <a:close/>
                </a:path>
                <a:path w="635000" h="134619">
                  <a:moveTo>
                    <a:pt x="137365" y="47922"/>
                  </a:moveTo>
                  <a:lnTo>
                    <a:pt x="132007" y="47476"/>
                  </a:lnTo>
                  <a:lnTo>
                    <a:pt x="137365" y="47476"/>
                  </a:lnTo>
                  <a:lnTo>
                    <a:pt x="137365" y="47922"/>
                  </a:lnTo>
                  <a:close/>
                </a:path>
                <a:path w="635000" h="134619">
                  <a:moveTo>
                    <a:pt x="189798" y="106263"/>
                  </a:moveTo>
                  <a:lnTo>
                    <a:pt x="184043" y="106263"/>
                  </a:lnTo>
                  <a:lnTo>
                    <a:pt x="175737" y="105593"/>
                  </a:lnTo>
                  <a:lnTo>
                    <a:pt x="145431" y="75790"/>
                  </a:lnTo>
                  <a:lnTo>
                    <a:pt x="144752" y="67567"/>
                  </a:lnTo>
                  <a:lnTo>
                    <a:pt x="145431" y="59717"/>
                  </a:lnTo>
                  <a:lnTo>
                    <a:pt x="175011" y="29719"/>
                  </a:lnTo>
                  <a:lnTo>
                    <a:pt x="182852" y="29021"/>
                  </a:lnTo>
                  <a:lnTo>
                    <a:pt x="190592" y="29728"/>
                  </a:lnTo>
                  <a:lnTo>
                    <a:pt x="197586" y="31849"/>
                  </a:lnTo>
                  <a:lnTo>
                    <a:pt x="203837" y="35383"/>
                  </a:lnTo>
                  <a:lnTo>
                    <a:pt x="209344" y="40332"/>
                  </a:lnTo>
                  <a:lnTo>
                    <a:pt x="212500" y="44499"/>
                  </a:lnTo>
                  <a:lnTo>
                    <a:pt x="177792" y="44499"/>
                  </a:lnTo>
                  <a:lnTo>
                    <a:pt x="173625" y="46037"/>
                  </a:lnTo>
                  <a:lnTo>
                    <a:pt x="167077" y="52189"/>
                  </a:lnTo>
                  <a:lnTo>
                    <a:pt x="165192" y="56058"/>
                  </a:lnTo>
                  <a:lnTo>
                    <a:pt x="164695" y="60721"/>
                  </a:lnTo>
                  <a:lnTo>
                    <a:pt x="219038" y="60721"/>
                  </a:lnTo>
                  <a:lnTo>
                    <a:pt x="219111" y="61010"/>
                  </a:lnTo>
                  <a:lnTo>
                    <a:pt x="219762" y="69651"/>
                  </a:lnTo>
                  <a:lnTo>
                    <a:pt x="219762" y="73818"/>
                  </a:lnTo>
                  <a:lnTo>
                    <a:pt x="164993" y="73818"/>
                  </a:lnTo>
                  <a:lnTo>
                    <a:pt x="165588" y="78482"/>
                  </a:lnTo>
                  <a:lnTo>
                    <a:pt x="167672" y="82500"/>
                  </a:lnTo>
                  <a:lnTo>
                    <a:pt x="171298" y="85923"/>
                  </a:lnTo>
                  <a:lnTo>
                    <a:pt x="174915" y="89247"/>
                  </a:lnTo>
                  <a:lnTo>
                    <a:pt x="179876" y="90934"/>
                  </a:lnTo>
                  <a:lnTo>
                    <a:pt x="210807" y="90934"/>
                  </a:lnTo>
                  <a:lnTo>
                    <a:pt x="214404" y="96142"/>
                  </a:lnTo>
                  <a:lnTo>
                    <a:pt x="210733" y="99417"/>
                  </a:lnTo>
                  <a:lnTo>
                    <a:pt x="206169" y="101947"/>
                  </a:lnTo>
                  <a:lnTo>
                    <a:pt x="200712" y="103733"/>
                  </a:lnTo>
                  <a:lnTo>
                    <a:pt x="195354" y="105419"/>
                  </a:lnTo>
                  <a:lnTo>
                    <a:pt x="189798" y="106263"/>
                  </a:lnTo>
                  <a:close/>
                </a:path>
                <a:path w="635000" h="134619">
                  <a:moveTo>
                    <a:pt x="251968" y="118467"/>
                  </a:moveTo>
                  <a:lnTo>
                    <a:pt x="226649" y="118467"/>
                  </a:lnTo>
                  <a:lnTo>
                    <a:pt x="229079" y="117474"/>
                  </a:lnTo>
                  <a:lnTo>
                    <a:pt x="230965" y="115490"/>
                  </a:lnTo>
                  <a:lnTo>
                    <a:pt x="232850" y="113605"/>
                  </a:lnTo>
                  <a:lnTo>
                    <a:pt x="233792" y="110579"/>
                  </a:lnTo>
                  <a:lnTo>
                    <a:pt x="233792" y="30807"/>
                  </a:lnTo>
                  <a:lnTo>
                    <a:pt x="253140" y="30807"/>
                  </a:lnTo>
                  <a:lnTo>
                    <a:pt x="253140" y="114845"/>
                  </a:lnTo>
                  <a:lnTo>
                    <a:pt x="251968" y="118467"/>
                  </a:lnTo>
                  <a:close/>
                </a:path>
                <a:path w="635000" h="134619">
                  <a:moveTo>
                    <a:pt x="219038" y="60721"/>
                  </a:moveTo>
                  <a:lnTo>
                    <a:pt x="201009" y="60721"/>
                  </a:lnTo>
                  <a:lnTo>
                    <a:pt x="200712" y="55860"/>
                  </a:lnTo>
                  <a:lnTo>
                    <a:pt x="198876" y="51941"/>
                  </a:lnTo>
                  <a:lnTo>
                    <a:pt x="192129" y="45987"/>
                  </a:lnTo>
                  <a:lnTo>
                    <a:pt x="187913" y="44499"/>
                  </a:lnTo>
                  <a:lnTo>
                    <a:pt x="212500" y="44499"/>
                  </a:lnTo>
                  <a:lnTo>
                    <a:pt x="213902" y="46350"/>
                  </a:lnTo>
                  <a:lnTo>
                    <a:pt x="217157" y="53243"/>
                  </a:lnTo>
                  <a:lnTo>
                    <a:pt x="219038" y="60721"/>
                  </a:lnTo>
                  <a:close/>
                </a:path>
                <a:path w="635000" h="134619">
                  <a:moveTo>
                    <a:pt x="210807" y="90934"/>
                  </a:moveTo>
                  <a:lnTo>
                    <a:pt x="189202" y="90934"/>
                  </a:lnTo>
                  <a:lnTo>
                    <a:pt x="192625" y="90289"/>
                  </a:lnTo>
                  <a:lnTo>
                    <a:pt x="200166" y="87709"/>
                  </a:lnTo>
                  <a:lnTo>
                    <a:pt x="203292" y="85923"/>
                  </a:lnTo>
                  <a:lnTo>
                    <a:pt x="205772" y="83641"/>
                  </a:lnTo>
                  <a:lnTo>
                    <a:pt x="210807" y="90934"/>
                  </a:lnTo>
                  <a:close/>
                </a:path>
                <a:path w="635000" h="134619">
                  <a:moveTo>
                    <a:pt x="235727" y="134391"/>
                  </a:moveTo>
                  <a:lnTo>
                    <a:pt x="222729" y="134391"/>
                  </a:lnTo>
                  <a:lnTo>
                    <a:pt x="219406" y="133994"/>
                  </a:lnTo>
                  <a:lnTo>
                    <a:pt x="216826" y="133201"/>
                  </a:lnTo>
                  <a:lnTo>
                    <a:pt x="214147" y="132506"/>
                  </a:lnTo>
                  <a:lnTo>
                    <a:pt x="211369" y="131167"/>
                  </a:lnTo>
                  <a:lnTo>
                    <a:pt x="208492" y="129182"/>
                  </a:lnTo>
                  <a:lnTo>
                    <a:pt x="213701" y="114746"/>
                  </a:lnTo>
                  <a:lnTo>
                    <a:pt x="216677" y="117227"/>
                  </a:lnTo>
                  <a:lnTo>
                    <a:pt x="220001" y="118467"/>
                  </a:lnTo>
                  <a:lnTo>
                    <a:pt x="251968" y="118467"/>
                  </a:lnTo>
                  <a:lnTo>
                    <a:pt x="250957" y="121592"/>
                  </a:lnTo>
                  <a:lnTo>
                    <a:pt x="246592" y="126652"/>
                  </a:lnTo>
                  <a:lnTo>
                    <a:pt x="242325" y="131812"/>
                  </a:lnTo>
                  <a:lnTo>
                    <a:pt x="235727" y="134391"/>
                  </a:lnTo>
                  <a:close/>
                </a:path>
                <a:path w="635000" h="134619">
                  <a:moveTo>
                    <a:pt x="246592" y="22919"/>
                  </a:moveTo>
                  <a:lnTo>
                    <a:pt x="240142" y="22919"/>
                  </a:lnTo>
                  <a:lnTo>
                    <a:pt x="237414" y="21828"/>
                  </a:lnTo>
                  <a:lnTo>
                    <a:pt x="235132" y="19645"/>
                  </a:lnTo>
                  <a:lnTo>
                    <a:pt x="232850" y="17363"/>
                  </a:lnTo>
                  <a:lnTo>
                    <a:pt x="231709" y="14585"/>
                  </a:lnTo>
                  <a:lnTo>
                    <a:pt x="231709" y="8135"/>
                  </a:lnTo>
                  <a:lnTo>
                    <a:pt x="232850" y="5457"/>
                  </a:lnTo>
                  <a:lnTo>
                    <a:pt x="237414" y="1091"/>
                  </a:lnTo>
                  <a:lnTo>
                    <a:pt x="240142" y="0"/>
                  </a:lnTo>
                  <a:lnTo>
                    <a:pt x="246592" y="0"/>
                  </a:lnTo>
                  <a:lnTo>
                    <a:pt x="249320" y="1091"/>
                  </a:lnTo>
                  <a:lnTo>
                    <a:pt x="251503" y="3274"/>
                  </a:lnTo>
                  <a:lnTo>
                    <a:pt x="253785" y="5457"/>
                  </a:lnTo>
                  <a:lnTo>
                    <a:pt x="254926" y="8135"/>
                  </a:lnTo>
                  <a:lnTo>
                    <a:pt x="254926" y="14585"/>
                  </a:lnTo>
                  <a:lnTo>
                    <a:pt x="253785" y="17363"/>
                  </a:lnTo>
                  <a:lnTo>
                    <a:pt x="249320" y="21828"/>
                  </a:lnTo>
                  <a:lnTo>
                    <a:pt x="246592" y="22919"/>
                  </a:lnTo>
                  <a:close/>
                </a:path>
                <a:path w="635000" h="134619">
                  <a:moveTo>
                    <a:pt x="296013" y="106263"/>
                  </a:moveTo>
                  <a:lnTo>
                    <a:pt x="287877" y="106263"/>
                  </a:lnTo>
                  <a:lnTo>
                    <a:pt x="281875" y="104229"/>
                  </a:lnTo>
                  <a:lnTo>
                    <a:pt x="277921" y="100068"/>
                  </a:lnTo>
                  <a:lnTo>
                    <a:pt x="274235" y="95994"/>
                  </a:lnTo>
                  <a:lnTo>
                    <a:pt x="272350" y="90338"/>
                  </a:lnTo>
                  <a:lnTo>
                    <a:pt x="272350" y="30807"/>
                  </a:lnTo>
                  <a:lnTo>
                    <a:pt x="291697" y="30807"/>
                  </a:lnTo>
                  <a:lnTo>
                    <a:pt x="291697" y="84583"/>
                  </a:lnTo>
                  <a:lnTo>
                    <a:pt x="296212" y="89148"/>
                  </a:lnTo>
                  <a:lnTo>
                    <a:pt x="341257" y="89148"/>
                  </a:lnTo>
                  <a:lnTo>
                    <a:pt x="341257" y="95250"/>
                  </a:lnTo>
                  <a:lnTo>
                    <a:pt x="321909" y="95250"/>
                  </a:lnTo>
                  <a:lnTo>
                    <a:pt x="316607" y="100068"/>
                  </a:lnTo>
                  <a:lnTo>
                    <a:pt x="310524" y="103509"/>
                  </a:lnTo>
                  <a:lnTo>
                    <a:pt x="303659" y="105574"/>
                  </a:lnTo>
                  <a:lnTo>
                    <a:pt x="296013" y="106263"/>
                  </a:lnTo>
                  <a:close/>
                </a:path>
                <a:path w="635000" h="134619">
                  <a:moveTo>
                    <a:pt x="341257" y="89148"/>
                  </a:moveTo>
                  <a:lnTo>
                    <a:pt x="311789" y="89148"/>
                  </a:lnTo>
                  <a:lnTo>
                    <a:pt x="317345" y="86320"/>
                  </a:lnTo>
                  <a:lnTo>
                    <a:pt x="321909" y="80664"/>
                  </a:lnTo>
                  <a:lnTo>
                    <a:pt x="321909" y="30807"/>
                  </a:lnTo>
                  <a:lnTo>
                    <a:pt x="341257" y="30807"/>
                  </a:lnTo>
                  <a:lnTo>
                    <a:pt x="341257" y="89148"/>
                  </a:lnTo>
                  <a:close/>
                </a:path>
                <a:path w="635000" h="134619">
                  <a:moveTo>
                    <a:pt x="341257" y="104477"/>
                  </a:moveTo>
                  <a:lnTo>
                    <a:pt x="321909" y="104477"/>
                  </a:lnTo>
                  <a:lnTo>
                    <a:pt x="321909" y="95250"/>
                  </a:lnTo>
                  <a:lnTo>
                    <a:pt x="341257" y="95250"/>
                  </a:lnTo>
                  <a:lnTo>
                    <a:pt x="341257" y="104477"/>
                  </a:lnTo>
                  <a:close/>
                </a:path>
                <a:path w="635000" h="134619">
                  <a:moveTo>
                    <a:pt x="430687" y="40332"/>
                  </a:moveTo>
                  <a:lnTo>
                    <a:pt x="411042" y="40332"/>
                  </a:lnTo>
                  <a:lnTo>
                    <a:pt x="411042" y="2827"/>
                  </a:lnTo>
                  <a:lnTo>
                    <a:pt x="430687" y="2827"/>
                  </a:lnTo>
                  <a:lnTo>
                    <a:pt x="430687" y="40332"/>
                  </a:lnTo>
                  <a:close/>
                </a:path>
                <a:path w="635000" h="134619">
                  <a:moveTo>
                    <a:pt x="397449" y="106263"/>
                  </a:moveTo>
                  <a:lnTo>
                    <a:pt x="388420" y="106263"/>
                  </a:lnTo>
                  <a:lnTo>
                    <a:pt x="381472" y="105612"/>
                  </a:lnTo>
                  <a:lnTo>
                    <a:pt x="356385" y="76060"/>
                  </a:lnTo>
                  <a:lnTo>
                    <a:pt x="355827" y="67716"/>
                  </a:lnTo>
                  <a:lnTo>
                    <a:pt x="356385" y="59438"/>
                  </a:lnTo>
                  <a:lnTo>
                    <a:pt x="381472" y="29691"/>
                  </a:lnTo>
                  <a:lnTo>
                    <a:pt x="388420" y="29021"/>
                  </a:lnTo>
                  <a:lnTo>
                    <a:pt x="397648" y="29021"/>
                  </a:lnTo>
                  <a:lnTo>
                    <a:pt x="405188" y="32791"/>
                  </a:lnTo>
                  <a:lnTo>
                    <a:pt x="411042" y="40332"/>
                  </a:lnTo>
                  <a:lnTo>
                    <a:pt x="430687" y="40332"/>
                  </a:lnTo>
                  <a:lnTo>
                    <a:pt x="430687" y="46285"/>
                  </a:lnTo>
                  <a:lnTo>
                    <a:pt x="388916" y="46285"/>
                  </a:lnTo>
                  <a:lnTo>
                    <a:pt x="384452" y="48269"/>
                  </a:lnTo>
                  <a:lnTo>
                    <a:pt x="377506" y="56207"/>
                  </a:lnTo>
                  <a:lnTo>
                    <a:pt x="375770" y="61366"/>
                  </a:lnTo>
                  <a:lnTo>
                    <a:pt x="375770" y="73967"/>
                  </a:lnTo>
                  <a:lnTo>
                    <a:pt x="377407" y="79127"/>
                  </a:lnTo>
                  <a:lnTo>
                    <a:pt x="380681" y="83194"/>
                  </a:lnTo>
                  <a:lnTo>
                    <a:pt x="384055" y="87163"/>
                  </a:lnTo>
                  <a:lnTo>
                    <a:pt x="388619" y="89148"/>
                  </a:lnTo>
                  <a:lnTo>
                    <a:pt x="430687" y="89148"/>
                  </a:lnTo>
                  <a:lnTo>
                    <a:pt x="430687" y="95101"/>
                  </a:lnTo>
                  <a:lnTo>
                    <a:pt x="411042" y="95101"/>
                  </a:lnTo>
                  <a:lnTo>
                    <a:pt x="404990" y="102542"/>
                  </a:lnTo>
                  <a:lnTo>
                    <a:pt x="397449" y="106263"/>
                  </a:lnTo>
                  <a:close/>
                </a:path>
                <a:path w="635000" h="134619">
                  <a:moveTo>
                    <a:pt x="430687" y="89148"/>
                  </a:moveTo>
                  <a:lnTo>
                    <a:pt x="397648" y="89148"/>
                  </a:lnTo>
                  <a:lnTo>
                    <a:pt x="400823" y="88354"/>
                  </a:lnTo>
                  <a:lnTo>
                    <a:pt x="403898" y="86766"/>
                  </a:lnTo>
                  <a:lnTo>
                    <a:pt x="407073" y="85179"/>
                  </a:lnTo>
                  <a:lnTo>
                    <a:pt x="409455" y="83145"/>
                  </a:lnTo>
                  <a:lnTo>
                    <a:pt x="411042" y="80664"/>
                  </a:lnTo>
                  <a:lnTo>
                    <a:pt x="411042" y="54619"/>
                  </a:lnTo>
                  <a:lnTo>
                    <a:pt x="409455" y="52238"/>
                  </a:lnTo>
                  <a:lnTo>
                    <a:pt x="407073" y="50254"/>
                  </a:lnTo>
                  <a:lnTo>
                    <a:pt x="403898" y="48666"/>
                  </a:lnTo>
                  <a:lnTo>
                    <a:pt x="400823" y="47079"/>
                  </a:lnTo>
                  <a:lnTo>
                    <a:pt x="397648" y="46285"/>
                  </a:lnTo>
                  <a:lnTo>
                    <a:pt x="430687" y="46285"/>
                  </a:lnTo>
                  <a:lnTo>
                    <a:pt x="430687" y="89148"/>
                  </a:lnTo>
                  <a:close/>
                </a:path>
                <a:path w="635000" h="134619">
                  <a:moveTo>
                    <a:pt x="430687" y="104477"/>
                  </a:moveTo>
                  <a:lnTo>
                    <a:pt x="411042" y="104477"/>
                  </a:lnTo>
                  <a:lnTo>
                    <a:pt x="411042" y="95101"/>
                  </a:lnTo>
                  <a:lnTo>
                    <a:pt x="430687" y="95101"/>
                  </a:lnTo>
                  <a:lnTo>
                    <a:pt x="430687" y="104477"/>
                  </a:lnTo>
                  <a:close/>
                </a:path>
                <a:path w="635000" h="134619">
                  <a:moveTo>
                    <a:pt x="462695" y="22919"/>
                  </a:moveTo>
                  <a:lnTo>
                    <a:pt x="456246" y="22919"/>
                  </a:lnTo>
                  <a:lnTo>
                    <a:pt x="453518" y="21828"/>
                  </a:lnTo>
                  <a:lnTo>
                    <a:pt x="451235" y="19645"/>
                  </a:lnTo>
                  <a:lnTo>
                    <a:pt x="448953" y="17363"/>
                  </a:lnTo>
                  <a:lnTo>
                    <a:pt x="447812" y="14585"/>
                  </a:lnTo>
                  <a:lnTo>
                    <a:pt x="447812" y="8135"/>
                  </a:lnTo>
                  <a:lnTo>
                    <a:pt x="448954" y="5457"/>
                  </a:lnTo>
                  <a:lnTo>
                    <a:pt x="453518" y="1091"/>
                  </a:lnTo>
                  <a:lnTo>
                    <a:pt x="456246" y="0"/>
                  </a:lnTo>
                  <a:lnTo>
                    <a:pt x="462695" y="0"/>
                  </a:lnTo>
                  <a:lnTo>
                    <a:pt x="465424" y="1091"/>
                  </a:lnTo>
                  <a:lnTo>
                    <a:pt x="467607" y="3274"/>
                  </a:lnTo>
                  <a:lnTo>
                    <a:pt x="469889" y="5457"/>
                  </a:lnTo>
                  <a:lnTo>
                    <a:pt x="471030" y="8135"/>
                  </a:lnTo>
                  <a:lnTo>
                    <a:pt x="471030" y="14585"/>
                  </a:lnTo>
                  <a:lnTo>
                    <a:pt x="469889" y="17363"/>
                  </a:lnTo>
                  <a:lnTo>
                    <a:pt x="465424" y="21828"/>
                  </a:lnTo>
                  <a:lnTo>
                    <a:pt x="462695" y="22919"/>
                  </a:lnTo>
                  <a:close/>
                </a:path>
                <a:path w="635000" h="134619">
                  <a:moveTo>
                    <a:pt x="469244" y="104477"/>
                  </a:moveTo>
                  <a:lnTo>
                    <a:pt x="449896" y="104477"/>
                  </a:lnTo>
                  <a:lnTo>
                    <a:pt x="449896" y="30807"/>
                  </a:lnTo>
                  <a:lnTo>
                    <a:pt x="469244" y="30807"/>
                  </a:lnTo>
                  <a:lnTo>
                    <a:pt x="469244" y="104477"/>
                  </a:lnTo>
                  <a:close/>
                </a:path>
                <a:path w="635000" h="134619">
                  <a:moveTo>
                    <a:pt x="530224" y="106263"/>
                  </a:moveTo>
                  <a:lnTo>
                    <a:pt x="522684" y="106263"/>
                  </a:lnTo>
                  <a:lnTo>
                    <a:pt x="514387" y="105584"/>
                  </a:lnTo>
                  <a:lnTo>
                    <a:pt x="484361" y="75614"/>
                  </a:lnTo>
                  <a:lnTo>
                    <a:pt x="483691" y="67567"/>
                  </a:lnTo>
                  <a:lnTo>
                    <a:pt x="484361" y="59652"/>
                  </a:lnTo>
                  <a:lnTo>
                    <a:pt x="514387" y="29709"/>
                  </a:lnTo>
                  <a:lnTo>
                    <a:pt x="522684" y="29021"/>
                  </a:lnTo>
                  <a:lnTo>
                    <a:pt x="530224" y="29021"/>
                  </a:lnTo>
                  <a:lnTo>
                    <a:pt x="536326" y="30410"/>
                  </a:lnTo>
                  <a:lnTo>
                    <a:pt x="540990" y="33188"/>
                  </a:lnTo>
                  <a:lnTo>
                    <a:pt x="545752" y="35867"/>
                  </a:lnTo>
                  <a:lnTo>
                    <a:pt x="549324" y="38893"/>
                  </a:lnTo>
                  <a:lnTo>
                    <a:pt x="551705" y="42267"/>
                  </a:lnTo>
                  <a:lnTo>
                    <a:pt x="547486" y="46285"/>
                  </a:lnTo>
                  <a:lnTo>
                    <a:pt x="517723" y="46285"/>
                  </a:lnTo>
                  <a:lnTo>
                    <a:pt x="512911" y="48269"/>
                  </a:lnTo>
                  <a:lnTo>
                    <a:pt x="505469" y="56108"/>
                  </a:lnTo>
                  <a:lnTo>
                    <a:pt x="503634" y="61217"/>
                  </a:lnTo>
                  <a:lnTo>
                    <a:pt x="503634" y="74017"/>
                  </a:lnTo>
                  <a:lnTo>
                    <a:pt x="505469" y="79226"/>
                  </a:lnTo>
                  <a:lnTo>
                    <a:pt x="509140" y="83194"/>
                  </a:lnTo>
                  <a:lnTo>
                    <a:pt x="512911" y="87163"/>
                  </a:lnTo>
                  <a:lnTo>
                    <a:pt x="517723" y="89148"/>
                  </a:lnTo>
                  <a:lnTo>
                    <a:pt x="547749" y="89148"/>
                  </a:lnTo>
                  <a:lnTo>
                    <a:pt x="551705" y="92868"/>
                  </a:lnTo>
                  <a:lnTo>
                    <a:pt x="549324" y="96341"/>
                  </a:lnTo>
                  <a:lnTo>
                    <a:pt x="545752" y="99466"/>
                  </a:lnTo>
                  <a:lnTo>
                    <a:pt x="536326" y="104923"/>
                  </a:lnTo>
                  <a:lnTo>
                    <a:pt x="530224" y="106263"/>
                  </a:lnTo>
                  <a:close/>
                </a:path>
                <a:path w="635000" h="134619">
                  <a:moveTo>
                    <a:pt x="539204" y="54173"/>
                  </a:moveTo>
                  <a:lnTo>
                    <a:pt x="535632" y="48914"/>
                  </a:lnTo>
                  <a:lnTo>
                    <a:pt x="530423" y="46285"/>
                  </a:lnTo>
                  <a:lnTo>
                    <a:pt x="547486" y="46285"/>
                  </a:lnTo>
                  <a:lnTo>
                    <a:pt x="539204" y="54173"/>
                  </a:lnTo>
                  <a:close/>
                </a:path>
                <a:path w="635000" h="134619">
                  <a:moveTo>
                    <a:pt x="547749" y="89148"/>
                  </a:moveTo>
                  <a:lnTo>
                    <a:pt x="530224" y="89148"/>
                  </a:lnTo>
                  <a:lnTo>
                    <a:pt x="535433" y="86469"/>
                  </a:lnTo>
                  <a:lnTo>
                    <a:pt x="539204" y="81111"/>
                  </a:lnTo>
                  <a:lnTo>
                    <a:pt x="547749" y="89148"/>
                  </a:lnTo>
                  <a:close/>
                </a:path>
                <a:path w="635000" h="134619">
                  <a:moveTo>
                    <a:pt x="604784" y="106263"/>
                  </a:moveTo>
                  <a:lnTo>
                    <a:pt x="599029" y="106263"/>
                  </a:lnTo>
                  <a:lnTo>
                    <a:pt x="590723" y="105593"/>
                  </a:lnTo>
                  <a:lnTo>
                    <a:pt x="560417" y="75790"/>
                  </a:lnTo>
                  <a:lnTo>
                    <a:pt x="559738" y="67567"/>
                  </a:lnTo>
                  <a:lnTo>
                    <a:pt x="560417" y="59717"/>
                  </a:lnTo>
                  <a:lnTo>
                    <a:pt x="589997" y="29719"/>
                  </a:lnTo>
                  <a:lnTo>
                    <a:pt x="597838" y="29021"/>
                  </a:lnTo>
                  <a:lnTo>
                    <a:pt x="605578" y="29728"/>
                  </a:lnTo>
                  <a:lnTo>
                    <a:pt x="612572" y="31849"/>
                  </a:lnTo>
                  <a:lnTo>
                    <a:pt x="618823" y="35383"/>
                  </a:lnTo>
                  <a:lnTo>
                    <a:pt x="624330" y="40332"/>
                  </a:lnTo>
                  <a:lnTo>
                    <a:pt x="627486" y="44499"/>
                  </a:lnTo>
                  <a:lnTo>
                    <a:pt x="592778" y="44499"/>
                  </a:lnTo>
                  <a:lnTo>
                    <a:pt x="588611" y="46037"/>
                  </a:lnTo>
                  <a:lnTo>
                    <a:pt x="582063" y="52189"/>
                  </a:lnTo>
                  <a:lnTo>
                    <a:pt x="580178" y="56058"/>
                  </a:lnTo>
                  <a:lnTo>
                    <a:pt x="579681" y="60721"/>
                  </a:lnTo>
                  <a:lnTo>
                    <a:pt x="634024" y="60721"/>
                  </a:lnTo>
                  <a:lnTo>
                    <a:pt x="634097" y="61010"/>
                  </a:lnTo>
                  <a:lnTo>
                    <a:pt x="634748" y="69651"/>
                  </a:lnTo>
                  <a:lnTo>
                    <a:pt x="634748" y="73818"/>
                  </a:lnTo>
                  <a:lnTo>
                    <a:pt x="579979" y="73818"/>
                  </a:lnTo>
                  <a:lnTo>
                    <a:pt x="580574" y="78482"/>
                  </a:lnTo>
                  <a:lnTo>
                    <a:pt x="582658" y="82500"/>
                  </a:lnTo>
                  <a:lnTo>
                    <a:pt x="586284" y="85923"/>
                  </a:lnTo>
                  <a:lnTo>
                    <a:pt x="589901" y="89247"/>
                  </a:lnTo>
                  <a:lnTo>
                    <a:pt x="594862" y="90934"/>
                  </a:lnTo>
                  <a:lnTo>
                    <a:pt x="625793" y="90934"/>
                  </a:lnTo>
                  <a:lnTo>
                    <a:pt x="629390" y="96142"/>
                  </a:lnTo>
                  <a:lnTo>
                    <a:pt x="625719" y="99417"/>
                  </a:lnTo>
                  <a:lnTo>
                    <a:pt x="621155" y="101947"/>
                  </a:lnTo>
                  <a:lnTo>
                    <a:pt x="615698" y="103733"/>
                  </a:lnTo>
                  <a:lnTo>
                    <a:pt x="610340" y="105419"/>
                  </a:lnTo>
                  <a:lnTo>
                    <a:pt x="604784" y="106263"/>
                  </a:lnTo>
                  <a:close/>
                </a:path>
                <a:path w="635000" h="134619">
                  <a:moveTo>
                    <a:pt x="634024" y="60721"/>
                  </a:moveTo>
                  <a:lnTo>
                    <a:pt x="615995" y="60721"/>
                  </a:lnTo>
                  <a:lnTo>
                    <a:pt x="615698" y="55860"/>
                  </a:lnTo>
                  <a:lnTo>
                    <a:pt x="613862" y="51941"/>
                  </a:lnTo>
                  <a:lnTo>
                    <a:pt x="607115" y="45987"/>
                  </a:lnTo>
                  <a:lnTo>
                    <a:pt x="602899" y="44499"/>
                  </a:lnTo>
                  <a:lnTo>
                    <a:pt x="627486" y="44499"/>
                  </a:lnTo>
                  <a:lnTo>
                    <a:pt x="628888" y="46350"/>
                  </a:lnTo>
                  <a:lnTo>
                    <a:pt x="632143" y="53243"/>
                  </a:lnTo>
                  <a:lnTo>
                    <a:pt x="634024" y="60721"/>
                  </a:lnTo>
                  <a:close/>
                </a:path>
                <a:path w="635000" h="134619">
                  <a:moveTo>
                    <a:pt x="625793" y="90934"/>
                  </a:moveTo>
                  <a:lnTo>
                    <a:pt x="604188" y="90934"/>
                  </a:lnTo>
                  <a:lnTo>
                    <a:pt x="607611" y="90289"/>
                  </a:lnTo>
                  <a:lnTo>
                    <a:pt x="615152" y="87709"/>
                  </a:lnTo>
                  <a:lnTo>
                    <a:pt x="618278" y="85923"/>
                  </a:lnTo>
                  <a:lnTo>
                    <a:pt x="620758" y="83641"/>
                  </a:lnTo>
                  <a:lnTo>
                    <a:pt x="625793" y="90934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5DD774CB-EB4C-7E96-B867-2E7DD3BEBA86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25209" y="995751"/>
              <a:ext cx="1558379" cy="132457"/>
            </a:xfrm>
            <a:prstGeom prst="rect">
              <a:avLst/>
            </a:prstGeom>
          </p:spPr>
        </p:pic>
        <p:sp>
          <p:nvSpPr>
            <p:cNvPr id="21" name="object 21">
              <a:extLst>
                <a:ext uri="{FF2B5EF4-FFF2-40B4-BE49-F238E27FC236}">
                  <a16:creationId xmlns:a16="http://schemas.microsoft.com/office/drawing/2014/main" id="{03819B00-3F21-4C56-FE9B-9BCCD9B84867}"/>
                </a:ext>
              </a:extLst>
            </p:cNvPr>
            <p:cNvSpPr/>
            <p:nvPr/>
          </p:nvSpPr>
          <p:spPr>
            <a:xfrm>
              <a:off x="6730120" y="1260616"/>
              <a:ext cx="744220" cy="105410"/>
            </a:xfrm>
            <a:custGeom>
              <a:avLst/>
              <a:gdLst/>
              <a:ahLst/>
              <a:cxnLst/>
              <a:rect l="l" t="t" r="r" b="b"/>
              <a:pathLst>
                <a:path w="744220" h="105409">
                  <a:moveTo>
                    <a:pt x="21580" y="103137"/>
                  </a:moveTo>
                  <a:lnTo>
                    <a:pt x="0" y="103137"/>
                  </a:lnTo>
                  <a:lnTo>
                    <a:pt x="0" y="1488"/>
                  </a:lnTo>
                  <a:lnTo>
                    <a:pt x="21580" y="1488"/>
                  </a:lnTo>
                  <a:lnTo>
                    <a:pt x="21580" y="41374"/>
                  </a:lnTo>
                  <a:lnTo>
                    <a:pt x="91380" y="41374"/>
                  </a:lnTo>
                  <a:lnTo>
                    <a:pt x="91380" y="60424"/>
                  </a:lnTo>
                  <a:lnTo>
                    <a:pt x="21580" y="60424"/>
                  </a:lnTo>
                  <a:lnTo>
                    <a:pt x="21580" y="103137"/>
                  </a:lnTo>
                  <a:close/>
                </a:path>
                <a:path w="744220" h="105409">
                  <a:moveTo>
                    <a:pt x="91380" y="41374"/>
                  </a:moveTo>
                  <a:lnTo>
                    <a:pt x="69651" y="41374"/>
                  </a:lnTo>
                  <a:lnTo>
                    <a:pt x="69651" y="1488"/>
                  </a:lnTo>
                  <a:lnTo>
                    <a:pt x="91380" y="1488"/>
                  </a:lnTo>
                  <a:lnTo>
                    <a:pt x="91380" y="41374"/>
                  </a:lnTo>
                  <a:close/>
                </a:path>
                <a:path w="744220" h="105409">
                  <a:moveTo>
                    <a:pt x="91380" y="103137"/>
                  </a:moveTo>
                  <a:lnTo>
                    <a:pt x="69651" y="103137"/>
                  </a:lnTo>
                  <a:lnTo>
                    <a:pt x="69651" y="60424"/>
                  </a:lnTo>
                  <a:lnTo>
                    <a:pt x="91380" y="60424"/>
                  </a:lnTo>
                  <a:lnTo>
                    <a:pt x="91380" y="103137"/>
                  </a:lnTo>
                  <a:close/>
                </a:path>
                <a:path w="744220" h="105409">
                  <a:moveTo>
                    <a:pt x="117506" y="52238"/>
                  </a:moveTo>
                  <a:lnTo>
                    <a:pt x="110065" y="39290"/>
                  </a:lnTo>
                  <a:lnTo>
                    <a:pt x="117153" y="34211"/>
                  </a:lnTo>
                  <a:lnTo>
                    <a:pt x="124873" y="30584"/>
                  </a:lnTo>
                  <a:lnTo>
                    <a:pt x="133226" y="28407"/>
                  </a:lnTo>
                  <a:lnTo>
                    <a:pt x="142212" y="27682"/>
                  </a:lnTo>
                  <a:lnTo>
                    <a:pt x="152630" y="27682"/>
                  </a:lnTo>
                  <a:lnTo>
                    <a:pt x="160617" y="30112"/>
                  </a:lnTo>
                  <a:lnTo>
                    <a:pt x="166173" y="34974"/>
                  </a:lnTo>
                  <a:lnTo>
                    <a:pt x="171729" y="39737"/>
                  </a:lnTo>
                  <a:lnTo>
                    <a:pt x="173288" y="43606"/>
                  </a:lnTo>
                  <a:lnTo>
                    <a:pt x="130801" y="43606"/>
                  </a:lnTo>
                  <a:lnTo>
                    <a:pt x="123658" y="46484"/>
                  </a:lnTo>
                  <a:lnTo>
                    <a:pt x="117506" y="52238"/>
                  </a:lnTo>
                  <a:close/>
                </a:path>
                <a:path w="744220" h="105409">
                  <a:moveTo>
                    <a:pt x="174507" y="65782"/>
                  </a:moveTo>
                  <a:lnTo>
                    <a:pt x="155011" y="65782"/>
                  </a:lnTo>
                  <a:lnTo>
                    <a:pt x="155011" y="52189"/>
                  </a:lnTo>
                  <a:lnTo>
                    <a:pt x="153523" y="49212"/>
                  </a:lnTo>
                  <a:lnTo>
                    <a:pt x="150546" y="47029"/>
                  </a:lnTo>
                  <a:lnTo>
                    <a:pt x="147669" y="44747"/>
                  </a:lnTo>
                  <a:lnTo>
                    <a:pt x="143799" y="43606"/>
                  </a:lnTo>
                  <a:lnTo>
                    <a:pt x="173288" y="43606"/>
                  </a:lnTo>
                  <a:lnTo>
                    <a:pt x="174447" y="46484"/>
                  </a:lnTo>
                  <a:lnTo>
                    <a:pt x="174507" y="65782"/>
                  </a:lnTo>
                  <a:close/>
                </a:path>
                <a:path w="744220" h="105409">
                  <a:moveTo>
                    <a:pt x="141914" y="104923"/>
                  </a:moveTo>
                  <a:lnTo>
                    <a:pt x="124650" y="104923"/>
                  </a:lnTo>
                  <a:lnTo>
                    <a:pt x="118598" y="102691"/>
                  </a:lnTo>
                  <a:lnTo>
                    <a:pt x="113637" y="98226"/>
                  </a:lnTo>
                  <a:lnTo>
                    <a:pt x="108676" y="93662"/>
                  </a:lnTo>
                  <a:lnTo>
                    <a:pt x="106195" y="87758"/>
                  </a:lnTo>
                  <a:lnTo>
                    <a:pt x="106195" y="73372"/>
                  </a:lnTo>
                  <a:lnTo>
                    <a:pt x="108527" y="67667"/>
                  </a:lnTo>
                  <a:lnTo>
                    <a:pt x="117953" y="59035"/>
                  </a:lnTo>
                  <a:lnTo>
                    <a:pt x="124154" y="56852"/>
                  </a:lnTo>
                  <a:lnTo>
                    <a:pt x="142311" y="56852"/>
                  </a:lnTo>
                  <a:lnTo>
                    <a:pt x="150050" y="59828"/>
                  </a:lnTo>
                  <a:lnTo>
                    <a:pt x="155011" y="65782"/>
                  </a:lnTo>
                  <a:lnTo>
                    <a:pt x="174507" y="65782"/>
                  </a:lnTo>
                  <a:lnTo>
                    <a:pt x="174507" y="69949"/>
                  </a:lnTo>
                  <a:lnTo>
                    <a:pt x="135663" y="69949"/>
                  </a:lnTo>
                  <a:lnTo>
                    <a:pt x="132389" y="70941"/>
                  </a:lnTo>
                  <a:lnTo>
                    <a:pt x="129710" y="72925"/>
                  </a:lnTo>
                  <a:lnTo>
                    <a:pt x="127031" y="74810"/>
                  </a:lnTo>
                  <a:lnTo>
                    <a:pt x="125692" y="77539"/>
                  </a:lnTo>
                  <a:lnTo>
                    <a:pt x="125692" y="84484"/>
                  </a:lnTo>
                  <a:lnTo>
                    <a:pt x="127031" y="87114"/>
                  </a:lnTo>
                  <a:lnTo>
                    <a:pt x="132389" y="90884"/>
                  </a:lnTo>
                  <a:lnTo>
                    <a:pt x="135663" y="91826"/>
                  </a:lnTo>
                  <a:lnTo>
                    <a:pt x="174507" y="91826"/>
                  </a:lnTo>
                  <a:lnTo>
                    <a:pt x="174507" y="95547"/>
                  </a:lnTo>
                  <a:lnTo>
                    <a:pt x="155011" y="95547"/>
                  </a:lnTo>
                  <a:lnTo>
                    <a:pt x="149653" y="101798"/>
                  </a:lnTo>
                  <a:lnTo>
                    <a:pt x="141914" y="104923"/>
                  </a:lnTo>
                  <a:close/>
                </a:path>
                <a:path w="744220" h="105409">
                  <a:moveTo>
                    <a:pt x="174507" y="91826"/>
                  </a:moveTo>
                  <a:lnTo>
                    <a:pt x="146676" y="91826"/>
                  </a:lnTo>
                  <a:lnTo>
                    <a:pt x="151836" y="89693"/>
                  </a:lnTo>
                  <a:lnTo>
                    <a:pt x="155011" y="85427"/>
                  </a:lnTo>
                  <a:lnTo>
                    <a:pt x="155011" y="76348"/>
                  </a:lnTo>
                  <a:lnTo>
                    <a:pt x="151836" y="72082"/>
                  </a:lnTo>
                  <a:lnTo>
                    <a:pt x="146676" y="69949"/>
                  </a:lnTo>
                  <a:lnTo>
                    <a:pt x="174507" y="69949"/>
                  </a:lnTo>
                  <a:lnTo>
                    <a:pt x="174507" y="91826"/>
                  </a:lnTo>
                  <a:close/>
                </a:path>
                <a:path w="744220" h="105409">
                  <a:moveTo>
                    <a:pt x="174507" y="103137"/>
                  </a:moveTo>
                  <a:lnTo>
                    <a:pt x="155011" y="103137"/>
                  </a:lnTo>
                  <a:lnTo>
                    <a:pt x="155011" y="95547"/>
                  </a:lnTo>
                  <a:lnTo>
                    <a:pt x="174507" y="95547"/>
                  </a:lnTo>
                  <a:lnTo>
                    <a:pt x="174507" y="103137"/>
                  </a:lnTo>
                  <a:close/>
                </a:path>
                <a:path w="744220" h="105409">
                  <a:moveTo>
                    <a:pt x="213059" y="103137"/>
                  </a:moveTo>
                  <a:lnTo>
                    <a:pt x="193711" y="103137"/>
                  </a:lnTo>
                  <a:lnTo>
                    <a:pt x="193711" y="1488"/>
                  </a:lnTo>
                  <a:lnTo>
                    <a:pt x="213059" y="1488"/>
                  </a:lnTo>
                  <a:lnTo>
                    <a:pt x="213059" y="103137"/>
                  </a:lnTo>
                  <a:close/>
                </a:path>
                <a:path w="744220" h="105409">
                  <a:moveTo>
                    <a:pt x="266350" y="104923"/>
                  </a:moveTo>
                  <a:lnTo>
                    <a:pt x="230222" y="81595"/>
                  </a:lnTo>
                  <a:lnTo>
                    <a:pt x="227506" y="66228"/>
                  </a:lnTo>
                  <a:lnTo>
                    <a:pt x="228185" y="58256"/>
                  </a:lnTo>
                  <a:lnTo>
                    <a:pt x="258183" y="28370"/>
                  </a:lnTo>
                  <a:lnTo>
                    <a:pt x="266350" y="27682"/>
                  </a:lnTo>
                  <a:lnTo>
                    <a:pt x="274517" y="28370"/>
                  </a:lnTo>
                  <a:lnTo>
                    <a:pt x="299389" y="44946"/>
                  </a:lnTo>
                  <a:lnTo>
                    <a:pt x="260992" y="44946"/>
                  </a:lnTo>
                  <a:lnTo>
                    <a:pt x="256527" y="46930"/>
                  </a:lnTo>
                  <a:lnTo>
                    <a:pt x="252818" y="51048"/>
                  </a:lnTo>
                  <a:lnTo>
                    <a:pt x="249384" y="54768"/>
                  </a:lnTo>
                  <a:lnTo>
                    <a:pt x="247598" y="59878"/>
                  </a:lnTo>
                  <a:lnTo>
                    <a:pt x="247598" y="72776"/>
                  </a:lnTo>
                  <a:lnTo>
                    <a:pt x="249384" y="78035"/>
                  </a:lnTo>
                  <a:lnTo>
                    <a:pt x="252955" y="82004"/>
                  </a:lnTo>
                  <a:lnTo>
                    <a:pt x="256527" y="85873"/>
                  </a:lnTo>
                  <a:lnTo>
                    <a:pt x="260992" y="87808"/>
                  </a:lnTo>
                  <a:lnTo>
                    <a:pt x="299377" y="87808"/>
                  </a:lnTo>
                  <a:lnTo>
                    <a:pt x="299148" y="88245"/>
                  </a:lnTo>
                  <a:lnTo>
                    <a:pt x="294330" y="94059"/>
                  </a:lnTo>
                  <a:lnTo>
                    <a:pt x="288507" y="98812"/>
                  </a:lnTo>
                  <a:lnTo>
                    <a:pt x="281902" y="102207"/>
                  </a:lnTo>
                  <a:lnTo>
                    <a:pt x="274517" y="104244"/>
                  </a:lnTo>
                  <a:lnTo>
                    <a:pt x="266350" y="104923"/>
                  </a:lnTo>
                  <a:close/>
                </a:path>
                <a:path w="744220" h="105409">
                  <a:moveTo>
                    <a:pt x="299377" y="87808"/>
                  </a:moveTo>
                  <a:lnTo>
                    <a:pt x="271906" y="87808"/>
                  </a:lnTo>
                  <a:lnTo>
                    <a:pt x="276421" y="85824"/>
                  </a:lnTo>
                  <a:lnTo>
                    <a:pt x="283465" y="77787"/>
                  </a:lnTo>
                  <a:lnTo>
                    <a:pt x="285183" y="72776"/>
                  </a:lnTo>
                  <a:lnTo>
                    <a:pt x="285146" y="59878"/>
                  </a:lnTo>
                  <a:lnTo>
                    <a:pt x="283465" y="55116"/>
                  </a:lnTo>
                  <a:lnTo>
                    <a:pt x="279766" y="50899"/>
                  </a:lnTo>
                  <a:lnTo>
                    <a:pt x="276421" y="46980"/>
                  </a:lnTo>
                  <a:lnTo>
                    <a:pt x="271906" y="44946"/>
                  </a:lnTo>
                  <a:lnTo>
                    <a:pt x="299389" y="44946"/>
                  </a:lnTo>
                  <a:lnTo>
                    <a:pt x="302600" y="51048"/>
                  </a:lnTo>
                  <a:lnTo>
                    <a:pt x="304655" y="58256"/>
                  </a:lnTo>
                  <a:lnTo>
                    <a:pt x="305343" y="66228"/>
                  </a:lnTo>
                  <a:lnTo>
                    <a:pt x="304655" y="74330"/>
                  </a:lnTo>
                  <a:lnTo>
                    <a:pt x="302590" y="81669"/>
                  </a:lnTo>
                  <a:lnTo>
                    <a:pt x="299377" y="87808"/>
                  </a:lnTo>
                  <a:close/>
                </a:path>
                <a:path w="744220" h="105409">
                  <a:moveTo>
                    <a:pt x="399043" y="104923"/>
                  </a:moveTo>
                  <a:lnTo>
                    <a:pt x="393289" y="104923"/>
                  </a:lnTo>
                  <a:lnTo>
                    <a:pt x="384982" y="104254"/>
                  </a:lnTo>
                  <a:lnTo>
                    <a:pt x="354677" y="74451"/>
                  </a:lnTo>
                  <a:lnTo>
                    <a:pt x="353998" y="66228"/>
                  </a:lnTo>
                  <a:lnTo>
                    <a:pt x="354677" y="58377"/>
                  </a:lnTo>
                  <a:lnTo>
                    <a:pt x="384257" y="28379"/>
                  </a:lnTo>
                  <a:lnTo>
                    <a:pt x="392098" y="27682"/>
                  </a:lnTo>
                  <a:lnTo>
                    <a:pt x="399837" y="28388"/>
                  </a:lnTo>
                  <a:lnTo>
                    <a:pt x="406832" y="30509"/>
                  </a:lnTo>
                  <a:lnTo>
                    <a:pt x="413083" y="34044"/>
                  </a:lnTo>
                  <a:lnTo>
                    <a:pt x="418590" y="38992"/>
                  </a:lnTo>
                  <a:lnTo>
                    <a:pt x="421746" y="43160"/>
                  </a:lnTo>
                  <a:lnTo>
                    <a:pt x="387038" y="43160"/>
                  </a:lnTo>
                  <a:lnTo>
                    <a:pt x="382871" y="44698"/>
                  </a:lnTo>
                  <a:lnTo>
                    <a:pt x="376322" y="50849"/>
                  </a:lnTo>
                  <a:lnTo>
                    <a:pt x="374437" y="54719"/>
                  </a:lnTo>
                  <a:lnTo>
                    <a:pt x="373941" y="59382"/>
                  </a:lnTo>
                  <a:lnTo>
                    <a:pt x="428284" y="59382"/>
                  </a:lnTo>
                  <a:lnTo>
                    <a:pt x="428356" y="59670"/>
                  </a:lnTo>
                  <a:lnTo>
                    <a:pt x="429007" y="68312"/>
                  </a:lnTo>
                  <a:lnTo>
                    <a:pt x="429007" y="72479"/>
                  </a:lnTo>
                  <a:lnTo>
                    <a:pt x="374239" y="72479"/>
                  </a:lnTo>
                  <a:lnTo>
                    <a:pt x="374834" y="77142"/>
                  </a:lnTo>
                  <a:lnTo>
                    <a:pt x="376918" y="81160"/>
                  </a:lnTo>
                  <a:lnTo>
                    <a:pt x="380544" y="84584"/>
                  </a:lnTo>
                  <a:lnTo>
                    <a:pt x="384161" y="87907"/>
                  </a:lnTo>
                  <a:lnTo>
                    <a:pt x="389122" y="89594"/>
                  </a:lnTo>
                  <a:lnTo>
                    <a:pt x="420053" y="89594"/>
                  </a:lnTo>
                  <a:lnTo>
                    <a:pt x="423650" y="94803"/>
                  </a:lnTo>
                  <a:lnTo>
                    <a:pt x="419979" y="98077"/>
                  </a:lnTo>
                  <a:lnTo>
                    <a:pt x="415414" y="100607"/>
                  </a:lnTo>
                  <a:lnTo>
                    <a:pt x="409957" y="102393"/>
                  </a:lnTo>
                  <a:lnTo>
                    <a:pt x="404600" y="104080"/>
                  </a:lnTo>
                  <a:lnTo>
                    <a:pt x="399043" y="104923"/>
                  </a:lnTo>
                  <a:close/>
                </a:path>
                <a:path w="744220" h="105409">
                  <a:moveTo>
                    <a:pt x="428284" y="59382"/>
                  </a:moveTo>
                  <a:lnTo>
                    <a:pt x="410255" y="59382"/>
                  </a:lnTo>
                  <a:lnTo>
                    <a:pt x="409957" y="54520"/>
                  </a:lnTo>
                  <a:lnTo>
                    <a:pt x="408122" y="50601"/>
                  </a:lnTo>
                  <a:lnTo>
                    <a:pt x="401375" y="44648"/>
                  </a:lnTo>
                  <a:lnTo>
                    <a:pt x="397158" y="43160"/>
                  </a:lnTo>
                  <a:lnTo>
                    <a:pt x="421746" y="43160"/>
                  </a:lnTo>
                  <a:lnTo>
                    <a:pt x="423147" y="45011"/>
                  </a:lnTo>
                  <a:lnTo>
                    <a:pt x="426403" y="51903"/>
                  </a:lnTo>
                  <a:lnTo>
                    <a:pt x="428284" y="59382"/>
                  </a:lnTo>
                  <a:close/>
                </a:path>
                <a:path w="744220" h="105409">
                  <a:moveTo>
                    <a:pt x="420053" y="89594"/>
                  </a:moveTo>
                  <a:lnTo>
                    <a:pt x="398448" y="89594"/>
                  </a:lnTo>
                  <a:lnTo>
                    <a:pt x="401871" y="88949"/>
                  </a:lnTo>
                  <a:lnTo>
                    <a:pt x="409412" y="86369"/>
                  </a:lnTo>
                  <a:lnTo>
                    <a:pt x="412537" y="84584"/>
                  </a:lnTo>
                  <a:lnTo>
                    <a:pt x="415018" y="82301"/>
                  </a:lnTo>
                  <a:lnTo>
                    <a:pt x="420053" y="89594"/>
                  </a:lnTo>
                  <a:close/>
                </a:path>
                <a:path w="744220" h="105409">
                  <a:moveTo>
                    <a:pt x="466702" y="29467"/>
                  </a:moveTo>
                  <a:lnTo>
                    <a:pt x="447205" y="29467"/>
                  </a:lnTo>
                  <a:lnTo>
                    <a:pt x="447205" y="17660"/>
                  </a:lnTo>
                  <a:lnTo>
                    <a:pt x="449487" y="11410"/>
                  </a:lnTo>
                  <a:lnTo>
                    <a:pt x="458615" y="2282"/>
                  </a:lnTo>
                  <a:lnTo>
                    <a:pt x="464618" y="0"/>
                  </a:lnTo>
                  <a:lnTo>
                    <a:pt x="480692" y="0"/>
                  </a:lnTo>
                  <a:lnTo>
                    <a:pt x="487091" y="2282"/>
                  </a:lnTo>
                  <a:lnTo>
                    <a:pt x="491258" y="6846"/>
                  </a:lnTo>
                  <a:lnTo>
                    <a:pt x="485955" y="15180"/>
                  </a:lnTo>
                  <a:lnTo>
                    <a:pt x="473250" y="15180"/>
                  </a:lnTo>
                  <a:lnTo>
                    <a:pt x="471018" y="16073"/>
                  </a:lnTo>
                  <a:lnTo>
                    <a:pt x="467545" y="19546"/>
                  </a:lnTo>
                  <a:lnTo>
                    <a:pt x="466702" y="22125"/>
                  </a:lnTo>
                  <a:lnTo>
                    <a:pt x="466702" y="29467"/>
                  </a:lnTo>
                  <a:close/>
                </a:path>
                <a:path w="744220" h="105409">
                  <a:moveTo>
                    <a:pt x="516537" y="29467"/>
                  </a:moveTo>
                  <a:lnTo>
                    <a:pt x="497040" y="29467"/>
                  </a:lnTo>
                  <a:lnTo>
                    <a:pt x="497040" y="17660"/>
                  </a:lnTo>
                  <a:lnTo>
                    <a:pt x="499322" y="11410"/>
                  </a:lnTo>
                  <a:lnTo>
                    <a:pt x="508450" y="2282"/>
                  </a:lnTo>
                  <a:lnTo>
                    <a:pt x="514453" y="0"/>
                  </a:lnTo>
                  <a:lnTo>
                    <a:pt x="530526" y="0"/>
                  </a:lnTo>
                  <a:lnTo>
                    <a:pt x="536926" y="2282"/>
                  </a:lnTo>
                  <a:lnTo>
                    <a:pt x="541093" y="6846"/>
                  </a:lnTo>
                  <a:lnTo>
                    <a:pt x="535790" y="15180"/>
                  </a:lnTo>
                  <a:lnTo>
                    <a:pt x="523085" y="15180"/>
                  </a:lnTo>
                  <a:lnTo>
                    <a:pt x="520853" y="16073"/>
                  </a:lnTo>
                  <a:lnTo>
                    <a:pt x="517380" y="19546"/>
                  </a:lnTo>
                  <a:lnTo>
                    <a:pt x="516537" y="22125"/>
                  </a:lnTo>
                  <a:lnTo>
                    <a:pt x="516537" y="29467"/>
                  </a:lnTo>
                  <a:close/>
                </a:path>
                <a:path w="744220" h="105409">
                  <a:moveTo>
                    <a:pt x="483966" y="18305"/>
                  </a:moveTo>
                  <a:lnTo>
                    <a:pt x="481882" y="16222"/>
                  </a:lnTo>
                  <a:lnTo>
                    <a:pt x="479203" y="15180"/>
                  </a:lnTo>
                  <a:lnTo>
                    <a:pt x="485955" y="15180"/>
                  </a:lnTo>
                  <a:lnTo>
                    <a:pt x="483966" y="18305"/>
                  </a:lnTo>
                  <a:close/>
                </a:path>
                <a:path w="744220" h="105409">
                  <a:moveTo>
                    <a:pt x="533801" y="18305"/>
                  </a:moveTo>
                  <a:lnTo>
                    <a:pt x="531717" y="16222"/>
                  </a:lnTo>
                  <a:lnTo>
                    <a:pt x="529038" y="15180"/>
                  </a:lnTo>
                  <a:lnTo>
                    <a:pt x="535790" y="15180"/>
                  </a:lnTo>
                  <a:lnTo>
                    <a:pt x="533801" y="18305"/>
                  </a:lnTo>
                  <a:close/>
                </a:path>
                <a:path w="744220" h="105409">
                  <a:moveTo>
                    <a:pt x="582991" y="104923"/>
                  </a:moveTo>
                  <a:lnTo>
                    <a:pt x="577236" y="104923"/>
                  </a:lnTo>
                  <a:lnTo>
                    <a:pt x="568929" y="104254"/>
                  </a:lnTo>
                  <a:lnTo>
                    <a:pt x="538624" y="74451"/>
                  </a:lnTo>
                  <a:lnTo>
                    <a:pt x="537945" y="66228"/>
                  </a:lnTo>
                  <a:lnTo>
                    <a:pt x="538624" y="58377"/>
                  </a:lnTo>
                  <a:lnTo>
                    <a:pt x="568204" y="28379"/>
                  </a:lnTo>
                  <a:lnTo>
                    <a:pt x="576045" y="27682"/>
                  </a:lnTo>
                  <a:lnTo>
                    <a:pt x="583784" y="28388"/>
                  </a:lnTo>
                  <a:lnTo>
                    <a:pt x="590779" y="30509"/>
                  </a:lnTo>
                  <a:lnTo>
                    <a:pt x="597030" y="34044"/>
                  </a:lnTo>
                  <a:lnTo>
                    <a:pt x="602537" y="38992"/>
                  </a:lnTo>
                  <a:lnTo>
                    <a:pt x="605693" y="43160"/>
                  </a:lnTo>
                  <a:lnTo>
                    <a:pt x="570985" y="43160"/>
                  </a:lnTo>
                  <a:lnTo>
                    <a:pt x="566818" y="44698"/>
                  </a:lnTo>
                  <a:lnTo>
                    <a:pt x="560270" y="50849"/>
                  </a:lnTo>
                  <a:lnTo>
                    <a:pt x="558384" y="54719"/>
                  </a:lnTo>
                  <a:lnTo>
                    <a:pt x="557888" y="59382"/>
                  </a:lnTo>
                  <a:lnTo>
                    <a:pt x="612231" y="59382"/>
                  </a:lnTo>
                  <a:lnTo>
                    <a:pt x="612304" y="59670"/>
                  </a:lnTo>
                  <a:lnTo>
                    <a:pt x="612955" y="68312"/>
                  </a:lnTo>
                  <a:lnTo>
                    <a:pt x="612955" y="72479"/>
                  </a:lnTo>
                  <a:lnTo>
                    <a:pt x="558186" y="72479"/>
                  </a:lnTo>
                  <a:lnTo>
                    <a:pt x="558781" y="77142"/>
                  </a:lnTo>
                  <a:lnTo>
                    <a:pt x="560865" y="81160"/>
                  </a:lnTo>
                  <a:lnTo>
                    <a:pt x="564491" y="84584"/>
                  </a:lnTo>
                  <a:lnTo>
                    <a:pt x="568108" y="87907"/>
                  </a:lnTo>
                  <a:lnTo>
                    <a:pt x="573069" y="89594"/>
                  </a:lnTo>
                  <a:lnTo>
                    <a:pt x="604000" y="89594"/>
                  </a:lnTo>
                  <a:lnTo>
                    <a:pt x="607597" y="94803"/>
                  </a:lnTo>
                  <a:lnTo>
                    <a:pt x="603926" y="98077"/>
                  </a:lnTo>
                  <a:lnTo>
                    <a:pt x="599362" y="100607"/>
                  </a:lnTo>
                  <a:lnTo>
                    <a:pt x="593905" y="102393"/>
                  </a:lnTo>
                  <a:lnTo>
                    <a:pt x="588547" y="104080"/>
                  </a:lnTo>
                  <a:lnTo>
                    <a:pt x="582991" y="104923"/>
                  </a:lnTo>
                  <a:close/>
                </a:path>
                <a:path w="744220" h="105409">
                  <a:moveTo>
                    <a:pt x="481733" y="46434"/>
                  </a:moveTo>
                  <a:lnTo>
                    <a:pt x="435001" y="46434"/>
                  </a:lnTo>
                  <a:lnTo>
                    <a:pt x="435001" y="29467"/>
                  </a:lnTo>
                  <a:lnTo>
                    <a:pt x="481733" y="29467"/>
                  </a:lnTo>
                  <a:lnTo>
                    <a:pt x="481733" y="46434"/>
                  </a:lnTo>
                  <a:close/>
                </a:path>
                <a:path w="744220" h="105409">
                  <a:moveTo>
                    <a:pt x="531568" y="46434"/>
                  </a:moveTo>
                  <a:lnTo>
                    <a:pt x="484836" y="46434"/>
                  </a:lnTo>
                  <a:lnTo>
                    <a:pt x="484836" y="29467"/>
                  </a:lnTo>
                  <a:lnTo>
                    <a:pt x="531568" y="29467"/>
                  </a:lnTo>
                  <a:lnTo>
                    <a:pt x="531568" y="46434"/>
                  </a:lnTo>
                  <a:close/>
                </a:path>
                <a:path w="744220" h="105409">
                  <a:moveTo>
                    <a:pt x="612231" y="59382"/>
                  </a:moveTo>
                  <a:lnTo>
                    <a:pt x="594202" y="59382"/>
                  </a:lnTo>
                  <a:lnTo>
                    <a:pt x="593905" y="54520"/>
                  </a:lnTo>
                  <a:lnTo>
                    <a:pt x="592069" y="50601"/>
                  </a:lnTo>
                  <a:lnTo>
                    <a:pt x="585322" y="44648"/>
                  </a:lnTo>
                  <a:lnTo>
                    <a:pt x="581105" y="43160"/>
                  </a:lnTo>
                  <a:lnTo>
                    <a:pt x="605693" y="43160"/>
                  </a:lnTo>
                  <a:lnTo>
                    <a:pt x="607095" y="45011"/>
                  </a:lnTo>
                  <a:lnTo>
                    <a:pt x="610350" y="51903"/>
                  </a:lnTo>
                  <a:lnTo>
                    <a:pt x="612231" y="59382"/>
                  </a:lnTo>
                  <a:close/>
                </a:path>
                <a:path w="744220" h="105409">
                  <a:moveTo>
                    <a:pt x="466702" y="103137"/>
                  </a:moveTo>
                  <a:lnTo>
                    <a:pt x="447205" y="103137"/>
                  </a:lnTo>
                  <a:lnTo>
                    <a:pt x="447205" y="46434"/>
                  </a:lnTo>
                  <a:lnTo>
                    <a:pt x="466702" y="46434"/>
                  </a:lnTo>
                  <a:lnTo>
                    <a:pt x="466702" y="103137"/>
                  </a:lnTo>
                  <a:close/>
                </a:path>
                <a:path w="744220" h="105409">
                  <a:moveTo>
                    <a:pt x="516537" y="103137"/>
                  </a:moveTo>
                  <a:lnTo>
                    <a:pt x="497040" y="103137"/>
                  </a:lnTo>
                  <a:lnTo>
                    <a:pt x="497040" y="46434"/>
                  </a:lnTo>
                  <a:lnTo>
                    <a:pt x="516537" y="46434"/>
                  </a:lnTo>
                  <a:lnTo>
                    <a:pt x="516537" y="103137"/>
                  </a:lnTo>
                  <a:close/>
                </a:path>
                <a:path w="744220" h="105409">
                  <a:moveTo>
                    <a:pt x="604000" y="89594"/>
                  </a:moveTo>
                  <a:lnTo>
                    <a:pt x="582395" y="89594"/>
                  </a:lnTo>
                  <a:lnTo>
                    <a:pt x="585818" y="88949"/>
                  </a:lnTo>
                  <a:lnTo>
                    <a:pt x="593359" y="86369"/>
                  </a:lnTo>
                  <a:lnTo>
                    <a:pt x="596484" y="84584"/>
                  </a:lnTo>
                  <a:lnTo>
                    <a:pt x="598965" y="82301"/>
                  </a:lnTo>
                  <a:lnTo>
                    <a:pt x="604000" y="89594"/>
                  </a:lnTo>
                  <a:close/>
                </a:path>
                <a:path w="744220" h="105409">
                  <a:moveTo>
                    <a:pt x="668756" y="104923"/>
                  </a:moveTo>
                  <a:lnTo>
                    <a:pt x="661216" y="104923"/>
                  </a:lnTo>
                  <a:lnTo>
                    <a:pt x="652919" y="104244"/>
                  </a:lnTo>
                  <a:lnTo>
                    <a:pt x="622892" y="74274"/>
                  </a:lnTo>
                  <a:lnTo>
                    <a:pt x="622223" y="66228"/>
                  </a:lnTo>
                  <a:lnTo>
                    <a:pt x="622892" y="58312"/>
                  </a:lnTo>
                  <a:lnTo>
                    <a:pt x="652919" y="28370"/>
                  </a:lnTo>
                  <a:lnTo>
                    <a:pt x="661216" y="27682"/>
                  </a:lnTo>
                  <a:lnTo>
                    <a:pt x="668756" y="27682"/>
                  </a:lnTo>
                  <a:lnTo>
                    <a:pt x="674858" y="29071"/>
                  </a:lnTo>
                  <a:lnTo>
                    <a:pt x="679522" y="31849"/>
                  </a:lnTo>
                  <a:lnTo>
                    <a:pt x="684284" y="34528"/>
                  </a:lnTo>
                  <a:lnTo>
                    <a:pt x="687856" y="37554"/>
                  </a:lnTo>
                  <a:lnTo>
                    <a:pt x="690237" y="40927"/>
                  </a:lnTo>
                  <a:lnTo>
                    <a:pt x="686018" y="44946"/>
                  </a:lnTo>
                  <a:lnTo>
                    <a:pt x="656255" y="44946"/>
                  </a:lnTo>
                  <a:lnTo>
                    <a:pt x="651443" y="46930"/>
                  </a:lnTo>
                  <a:lnTo>
                    <a:pt x="644001" y="54768"/>
                  </a:lnTo>
                  <a:lnTo>
                    <a:pt x="642166" y="59878"/>
                  </a:lnTo>
                  <a:lnTo>
                    <a:pt x="642166" y="72677"/>
                  </a:lnTo>
                  <a:lnTo>
                    <a:pt x="644001" y="77886"/>
                  </a:lnTo>
                  <a:lnTo>
                    <a:pt x="647672" y="81855"/>
                  </a:lnTo>
                  <a:lnTo>
                    <a:pt x="651443" y="85824"/>
                  </a:lnTo>
                  <a:lnTo>
                    <a:pt x="656255" y="87808"/>
                  </a:lnTo>
                  <a:lnTo>
                    <a:pt x="686281" y="87808"/>
                  </a:lnTo>
                  <a:lnTo>
                    <a:pt x="690237" y="91529"/>
                  </a:lnTo>
                  <a:lnTo>
                    <a:pt x="687856" y="95001"/>
                  </a:lnTo>
                  <a:lnTo>
                    <a:pt x="684284" y="98127"/>
                  </a:lnTo>
                  <a:lnTo>
                    <a:pt x="674858" y="103584"/>
                  </a:lnTo>
                  <a:lnTo>
                    <a:pt x="668756" y="104923"/>
                  </a:lnTo>
                  <a:close/>
                </a:path>
                <a:path w="744220" h="105409">
                  <a:moveTo>
                    <a:pt x="677736" y="52834"/>
                  </a:moveTo>
                  <a:lnTo>
                    <a:pt x="674164" y="47575"/>
                  </a:lnTo>
                  <a:lnTo>
                    <a:pt x="668955" y="44946"/>
                  </a:lnTo>
                  <a:lnTo>
                    <a:pt x="686018" y="44946"/>
                  </a:lnTo>
                  <a:lnTo>
                    <a:pt x="677736" y="52834"/>
                  </a:lnTo>
                  <a:close/>
                </a:path>
                <a:path w="744220" h="105409">
                  <a:moveTo>
                    <a:pt x="686281" y="87808"/>
                  </a:moveTo>
                  <a:lnTo>
                    <a:pt x="668756" y="87808"/>
                  </a:lnTo>
                  <a:lnTo>
                    <a:pt x="673965" y="85129"/>
                  </a:lnTo>
                  <a:lnTo>
                    <a:pt x="677736" y="79771"/>
                  </a:lnTo>
                  <a:lnTo>
                    <a:pt x="686281" y="87808"/>
                  </a:lnTo>
                  <a:close/>
                </a:path>
                <a:path w="744220" h="105409">
                  <a:moveTo>
                    <a:pt x="726250" y="29467"/>
                  </a:moveTo>
                  <a:lnTo>
                    <a:pt x="706754" y="29467"/>
                  </a:lnTo>
                  <a:lnTo>
                    <a:pt x="706754" y="9376"/>
                  </a:lnTo>
                  <a:lnTo>
                    <a:pt x="726250" y="9376"/>
                  </a:lnTo>
                  <a:lnTo>
                    <a:pt x="726250" y="29467"/>
                  </a:lnTo>
                  <a:close/>
                </a:path>
                <a:path w="744220" h="105409">
                  <a:moveTo>
                    <a:pt x="741282" y="46434"/>
                  </a:moveTo>
                  <a:lnTo>
                    <a:pt x="694550" y="46434"/>
                  </a:lnTo>
                  <a:lnTo>
                    <a:pt x="694550" y="29467"/>
                  </a:lnTo>
                  <a:lnTo>
                    <a:pt x="741282" y="29467"/>
                  </a:lnTo>
                  <a:lnTo>
                    <a:pt x="741282" y="46434"/>
                  </a:lnTo>
                  <a:close/>
                </a:path>
                <a:path w="744220" h="105409">
                  <a:moveTo>
                    <a:pt x="735031" y="104923"/>
                  </a:moveTo>
                  <a:lnTo>
                    <a:pt x="727590" y="104923"/>
                  </a:lnTo>
                  <a:lnTo>
                    <a:pt x="718474" y="103668"/>
                  </a:lnTo>
                  <a:lnTo>
                    <a:pt x="711963" y="99900"/>
                  </a:lnTo>
                  <a:lnTo>
                    <a:pt x="708056" y="93622"/>
                  </a:lnTo>
                  <a:lnTo>
                    <a:pt x="706864" y="85576"/>
                  </a:lnTo>
                  <a:lnTo>
                    <a:pt x="706754" y="46434"/>
                  </a:lnTo>
                  <a:lnTo>
                    <a:pt x="726250" y="46434"/>
                  </a:lnTo>
                  <a:lnTo>
                    <a:pt x="726250" y="82004"/>
                  </a:lnTo>
                  <a:lnTo>
                    <a:pt x="726845" y="83988"/>
                  </a:lnTo>
                  <a:lnTo>
                    <a:pt x="728036" y="85576"/>
                  </a:lnTo>
                  <a:lnTo>
                    <a:pt x="729227" y="87064"/>
                  </a:lnTo>
                  <a:lnTo>
                    <a:pt x="730864" y="87808"/>
                  </a:lnTo>
                  <a:lnTo>
                    <a:pt x="740276" y="87808"/>
                  </a:lnTo>
                  <a:lnTo>
                    <a:pt x="743812" y="100310"/>
                  </a:lnTo>
                  <a:lnTo>
                    <a:pt x="740438" y="103385"/>
                  </a:lnTo>
                  <a:lnTo>
                    <a:pt x="735031" y="104923"/>
                  </a:lnTo>
                  <a:close/>
                </a:path>
                <a:path w="744220" h="105409">
                  <a:moveTo>
                    <a:pt x="740276" y="87808"/>
                  </a:moveTo>
                  <a:lnTo>
                    <a:pt x="736023" y="87808"/>
                  </a:lnTo>
                  <a:lnTo>
                    <a:pt x="738256" y="87064"/>
                  </a:lnTo>
                  <a:lnTo>
                    <a:pt x="739645" y="85576"/>
                  </a:lnTo>
                  <a:lnTo>
                    <a:pt x="740276" y="87808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18A9B83C-2540-C9D0-7692-9CBA7DF83E0E}"/>
                </a:ext>
              </a:extLst>
            </p:cNvPr>
            <p:cNvSpPr/>
            <p:nvPr/>
          </p:nvSpPr>
          <p:spPr>
            <a:xfrm>
              <a:off x="2235567" y="1470199"/>
              <a:ext cx="326390" cy="406400"/>
            </a:xfrm>
            <a:custGeom>
              <a:avLst/>
              <a:gdLst/>
              <a:ahLst/>
              <a:cxnLst/>
              <a:rect l="l" t="t" r="r" b="b"/>
              <a:pathLst>
                <a:path w="326389" h="406400">
                  <a:moveTo>
                    <a:pt x="325882" y="0"/>
                  </a:moveTo>
                  <a:lnTo>
                    <a:pt x="0" y="406362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D2CEF5AA-6215-5C45-4767-2CD5709AC10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08346" y="1818142"/>
              <a:ext cx="195364" cy="212355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9F93D97-36F5-6595-D4D9-50D8BD6C66FC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8671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18090-9293-4468-E449-F6A926AAC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A72FFF90-2DEE-7B0B-6B0B-F13229C42758}"/>
              </a:ext>
            </a:extLst>
          </p:cNvPr>
          <p:cNvGrpSpPr/>
          <p:nvPr/>
        </p:nvGrpSpPr>
        <p:grpSpPr>
          <a:xfrm>
            <a:off x="406401" y="369817"/>
            <a:ext cx="11358033" cy="5800513"/>
            <a:chOff x="304800" y="277362"/>
            <a:chExt cx="8518525" cy="435038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256AAAF6-5B85-AB2C-4C11-F3589D9F9647}"/>
                </a:ext>
              </a:extLst>
            </p:cNvPr>
            <p:cNvSpPr/>
            <p:nvPr/>
          </p:nvSpPr>
          <p:spPr>
            <a:xfrm>
              <a:off x="2561450" y="291650"/>
              <a:ext cx="6247765" cy="525780"/>
            </a:xfrm>
            <a:custGeom>
              <a:avLst/>
              <a:gdLst/>
              <a:ahLst/>
              <a:cxnLst/>
              <a:rect l="l" t="t" r="r" b="b"/>
              <a:pathLst>
                <a:path w="6247765" h="525780">
                  <a:moveTo>
                    <a:pt x="6247349" y="525749"/>
                  </a:moveTo>
                  <a:lnTo>
                    <a:pt x="0" y="525749"/>
                  </a:lnTo>
                  <a:lnTo>
                    <a:pt x="0" y="0"/>
                  </a:lnTo>
                  <a:lnTo>
                    <a:pt x="6247349" y="0"/>
                  </a:lnTo>
                  <a:lnTo>
                    <a:pt x="6247349" y="525749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B8A61A82-E5D3-A0B7-86F4-CD7D213C202E}"/>
                </a:ext>
              </a:extLst>
            </p:cNvPr>
            <p:cNvSpPr/>
            <p:nvPr/>
          </p:nvSpPr>
          <p:spPr>
            <a:xfrm>
              <a:off x="2547174" y="277375"/>
              <a:ext cx="6276340" cy="2080260"/>
            </a:xfrm>
            <a:custGeom>
              <a:avLst/>
              <a:gdLst/>
              <a:ahLst/>
              <a:cxnLst/>
              <a:rect l="l" t="t" r="r" b="b"/>
              <a:pathLst>
                <a:path w="6276340" h="2080260">
                  <a:moveTo>
                    <a:pt x="14274" y="0"/>
                  </a:moveTo>
                  <a:lnTo>
                    <a:pt x="14274" y="2080174"/>
                  </a:lnTo>
                </a:path>
                <a:path w="6276340" h="2080260">
                  <a:moveTo>
                    <a:pt x="6261624" y="0"/>
                  </a:moveTo>
                  <a:lnTo>
                    <a:pt x="6261624" y="2080174"/>
                  </a:lnTo>
                </a:path>
                <a:path w="6276340" h="2080260">
                  <a:moveTo>
                    <a:pt x="0" y="14274"/>
                  </a:moveTo>
                  <a:lnTo>
                    <a:pt x="6275899" y="14274"/>
                  </a:lnTo>
                </a:path>
                <a:path w="6276340" h="2080260">
                  <a:moveTo>
                    <a:pt x="0" y="540024"/>
                  </a:moveTo>
                  <a:lnTo>
                    <a:pt x="6275899" y="540024"/>
                  </a:lnTo>
                </a:path>
                <a:path w="6276340" h="2080260">
                  <a:moveTo>
                    <a:pt x="0" y="2065899"/>
                  </a:moveTo>
                  <a:lnTo>
                    <a:pt x="6275899" y="2065899"/>
                  </a:lnTo>
                </a:path>
              </a:pathLst>
            </a:custGeom>
            <a:ln w="28574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3B8B67BE-2440-BB8C-32B9-28DD4D26FA3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09089" y="476972"/>
              <a:ext cx="1752615" cy="123973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589D5C0B-1A9F-B73B-06F9-451F0DBE685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7295" y="995751"/>
              <a:ext cx="988450" cy="134391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EE9072C4-015C-C2D5-80FB-6D679422852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50449" y="1259276"/>
              <a:ext cx="954758" cy="106263"/>
            </a:xfrm>
            <a:prstGeom prst="rect">
              <a:avLst/>
            </a:prstGeom>
          </p:spPr>
        </p:pic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074F515D-EE5C-D3F6-5503-31E723C7328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52384" y="1516451"/>
              <a:ext cx="1301261" cy="134391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EA8EEA07-5734-E364-3D63-DE8D66E0674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52384" y="1773626"/>
              <a:ext cx="1969485" cy="134391"/>
            </a:xfrm>
            <a:prstGeom prst="rect">
              <a:avLst/>
            </a:prstGeom>
          </p:spPr>
        </p:pic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6FCF9AEA-3E4E-97B9-4BD8-D5EBA6F8BD6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1349" y="995751"/>
              <a:ext cx="1222677" cy="134391"/>
            </a:xfrm>
            <a:prstGeom prst="rect">
              <a:avLst/>
            </a:prstGeom>
          </p:spPr>
        </p:pic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D619CC09-38B5-1DBF-3BE0-3F106D64674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38195" y="1259276"/>
              <a:ext cx="1397035" cy="106263"/>
            </a:xfrm>
            <a:prstGeom prst="rect">
              <a:avLst/>
            </a:prstGeom>
          </p:spPr>
        </p:pic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36AE661D-F622-2CEF-951A-D1370574459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38195" y="1516451"/>
              <a:ext cx="1379357" cy="132457"/>
            </a:xfrm>
            <a:prstGeom prst="rect">
              <a:avLst/>
            </a:prstGeom>
          </p:spPr>
        </p:pic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64B32FC4-D25B-51BF-E6DD-7A1FE012585E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38195" y="1773626"/>
              <a:ext cx="1338513" cy="134391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9F73F5DB-41BA-1990-D2DA-30DDBAE22E32}"/>
                </a:ext>
              </a:extLst>
            </p:cNvPr>
            <p:cNvSpPr/>
            <p:nvPr/>
          </p:nvSpPr>
          <p:spPr>
            <a:xfrm>
              <a:off x="4938195" y="2030801"/>
              <a:ext cx="635000" cy="134620"/>
            </a:xfrm>
            <a:custGeom>
              <a:avLst/>
              <a:gdLst/>
              <a:ahLst/>
              <a:cxnLst/>
              <a:rect l="l" t="t" r="r" b="b"/>
              <a:pathLst>
                <a:path w="635000" h="134619">
                  <a:moveTo>
                    <a:pt x="21580" y="104477"/>
                  </a:moveTo>
                  <a:lnTo>
                    <a:pt x="0" y="104477"/>
                  </a:lnTo>
                  <a:lnTo>
                    <a:pt x="0" y="2827"/>
                  </a:lnTo>
                  <a:lnTo>
                    <a:pt x="47476" y="2827"/>
                  </a:lnTo>
                  <a:lnTo>
                    <a:pt x="54889" y="3395"/>
                  </a:lnTo>
                  <a:lnTo>
                    <a:pt x="80010" y="21877"/>
                  </a:lnTo>
                  <a:lnTo>
                    <a:pt x="21580" y="21877"/>
                  </a:lnTo>
                  <a:lnTo>
                    <a:pt x="21580" y="49262"/>
                  </a:lnTo>
                  <a:lnTo>
                    <a:pt x="78879" y="49262"/>
                  </a:lnTo>
                  <a:lnTo>
                    <a:pt x="76199" y="54294"/>
                  </a:lnTo>
                  <a:lnTo>
                    <a:pt x="47476" y="68312"/>
                  </a:lnTo>
                  <a:lnTo>
                    <a:pt x="21580" y="68312"/>
                  </a:lnTo>
                  <a:lnTo>
                    <a:pt x="21580" y="104477"/>
                  </a:lnTo>
                  <a:close/>
                </a:path>
                <a:path w="635000" h="134619">
                  <a:moveTo>
                    <a:pt x="78879" y="49262"/>
                  </a:moveTo>
                  <a:lnTo>
                    <a:pt x="48914" y="49262"/>
                  </a:lnTo>
                  <a:lnTo>
                    <a:pt x="52437" y="48071"/>
                  </a:lnTo>
                  <a:lnTo>
                    <a:pt x="58092" y="43209"/>
                  </a:lnTo>
                  <a:lnTo>
                    <a:pt x="59531" y="39836"/>
                  </a:lnTo>
                  <a:lnTo>
                    <a:pt x="59531" y="31303"/>
                  </a:lnTo>
                  <a:lnTo>
                    <a:pt x="58092" y="27979"/>
                  </a:lnTo>
                  <a:lnTo>
                    <a:pt x="55215" y="25598"/>
                  </a:lnTo>
                  <a:lnTo>
                    <a:pt x="52437" y="23117"/>
                  </a:lnTo>
                  <a:lnTo>
                    <a:pt x="48914" y="21877"/>
                  </a:lnTo>
                  <a:lnTo>
                    <a:pt x="80010" y="21877"/>
                  </a:lnTo>
                  <a:lnTo>
                    <a:pt x="81461" y="25598"/>
                  </a:lnTo>
                  <a:lnTo>
                    <a:pt x="81557" y="35569"/>
                  </a:lnTo>
                  <a:lnTo>
                    <a:pt x="80962" y="42462"/>
                  </a:lnTo>
                  <a:lnTo>
                    <a:pt x="79176" y="48704"/>
                  </a:lnTo>
                  <a:lnTo>
                    <a:pt x="78879" y="49262"/>
                  </a:lnTo>
                  <a:close/>
                </a:path>
                <a:path w="635000" h="134619">
                  <a:moveTo>
                    <a:pt x="137365" y="40927"/>
                  </a:moveTo>
                  <a:lnTo>
                    <a:pt x="113999" y="40927"/>
                  </a:lnTo>
                  <a:lnTo>
                    <a:pt x="116578" y="37653"/>
                  </a:lnTo>
                  <a:lnTo>
                    <a:pt x="119952" y="34875"/>
                  </a:lnTo>
                  <a:lnTo>
                    <a:pt x="124119" y="32593"/>
                  </a:lnTo>
                  <a:lnTo>
                    <a:pt x="128385" y="30212"/>
                  </a:lnTo>
                  <a:lnTo>
                    <a:pt x="132800" y="29021"/>
                  </a:lnTo>
                  <a:lnTo>
                    <a:pt x="137365" y="29021"/>
                  </a:lnTo>
                  <a:lnTo>
                    <a:pt x="137365" y="40927"/>
                  </a:lnTo>
                  <a:close/>
                </a:path>
                <a:path w="635000" h="134619">
                  <a:moveTo>
                    <a:pt x="113999" y="104477"/>
                  </a:moveTo>
                  <a:lnTo>
                    <a:pt x="94651" y="104477"/>
                  </a:lnTo>
                  <a:lnTo>
                    <a:pt x="94651" y="30807"/>
                  </a:lnTo>
                  <a:lnTo>
                    <a:pt x="113999" y="30807"/>
                  </a:lnTo>
                  <a:lnTo>
                    <a:pt x="113999" y="40927"/>
                  </a:lnTo>
                  <a:lnTo>
                    <a:pt x="137365" y="40927"/>
                  </a:lnTo>
                  <a:lnTo>
                    <a:pt x="137365" y="47476"/>
                  </a:lnTo>
                  <a:lnTo>
                    <a:pt x="128633" y="47476"/>
                  </a:lnTo>
                  <a:lnTo>
                    <a:pt x="125161" y="48319"/>
                  </a:lnTo>
                  <a:lnTo>
                    <a:pt x="121589" y="50006"/>
                  </a:lnTo>
                  <a:lnTo>
                    <a:pt x="118116" y="51593"/>
                  </a:lnTo>
                  <a:lnTo>
                    <a:pt x="115586" y="53528"/>
                  </a:lnTo>
                  <a:lnTo>
                    <a:pt x="113999" y="55810"/>
                  </a:lnTo>
                  <a:lnTo>
                    <a:pt x="113999" y="104477"/>
                  </a:lnTo>
                  <a:close/>
                </a:path>
                <a:path w="635000" h="134619">
                  <a:moveTo>
                    <a:pt x="137365" y="47922"/>
                  </a:moveTo>
                  <a:lnTo>
                    <a:pt x="132007" y="47476"/>
                  </a:lnTo>
                  <a:lnTo>
                    <a:pt x="137365" y="47476"/>
                  </a:lnTo>
                  <a:lnTo>
                    <a:pt x="137365" y="47922"/>
                  </a:lnTo>
                  <a:close/>
                </a:path>
                <a:path w="635000" h="134619">
                  <a:moveTo>
                    <a:pt x="189798" y="106263"/>
                  </a:moveTo>
                  <a:lnTo>
                    <a:pt x="184043" y="106263"/>
                  </a:lnTo>
                  <a:lnTo>
                    <a:pt x="175737" y="105593"/>
                  </a:lnTo>
                  <a:lnTo>
                    <a:pt x="145431" y="75790"/>
                  </a:lnTo>
                  <a:lnTo>
                    <a:pt x="144752" y="67567"/>
                  </a:lnTo>
                  <a:lnTo>
                    <a:pt x="145431" y="59717"/>
                  </a:lnTo>
                  <a:lnTo>
                    <a:pt x="175011" y="29719"/>
                  </a:lnTo>
                  <a:lnTo>
                    <a:pt x="182852" y="29021"/>
                  </a:lnTo>
                  <a:lnTo>
                    <a:pt x="190592" y="29728"/>
                  </a:lnTo>
                  <a:lnTo>
                    <a:pt x="197586" y="31849"/>
                  </a:lnTo>
                  <a:lnTo>
                    <a:pt x="203837" y="35383"/>
                  </a:lnTo>
                  <a:lnTo>
                    <a:pt x="209344" y="40332"/>
                  </a:lnTo>
                  <a:lnTo>
                    <a:pt x="212500" y="44499"/>
                  </a:lnTo>
                  <a:lnTo>
                    <a:pt x="177792" y="44499"/>
                  </a:lnTo>
                  <a:lnTo>
                    <a:pt x="173625" y="46037"/>
                  </a:lnTo>
                  <a:lnTo>
                    <a:pt x="167077" y="52189"/>
                  </a:lnTo>
                  <a:lnTo>
                    <a:pt x="165192" y="56058"/>
                  </a:lnTo>
                  <a:lnTo>
                    <a:pt x="164695" y="60721"/>
                  </a:lnTo>
                  <a:lnTo>
                    <a:pt x="219038" y="60721"/>
                  </a:lnTo>
                  <a:lnTo>
                    <a:pt x="219111" y="61010"/>
                  </a:lnTo>
                  <a:lnTo>
                    <a:pt x="219762" y="69651"/>
                  </a:lnTo>
                  <a:lnTo>
                    <a:pt x="219762" y="73818"/>
                  </a:lnTo>
                  <a:lnTo>
                    <a:pt x="164993" y="73818"/>
                  </a:lnTo>
                  <a:lnTo>
                    <a:pt x="165588" y="78482"/>
                  </a:lnTo>
                  <a:lnTo>
                    <a:pt x="167672" y="82500"/>
                  </a:lnTo>
                  <a:lnTo>
                    <a:pt x="171298" y="85923"/>
                  </a:lnTo>
                  <a:lnTo>
                    <a:pt x="174915" y="89247"/>
                  </a:lnTo>
                  <a:lnTo>
                    <a:pt x="179876" y="90934"/>
                  </a:lnTo>
                  <a:lnTo>
                    <a:pt x="210807" y="90934"/>
                  </a:lnTo>
                  <a:lnTo>
                    <a:pt x="214404" y="96142"/>
                  </a:lnTo>
                  <a:lnTo>
                    <a:pt x="210733" y="99417"/>
                  </a:lnTo>
                  <a:lnTo>
                    <a:pt x="206169" y="101947"/>
                  </a:lnTo>
                  <a:lnTo>
                    <a:pt x="200712" y="103733"/>
                  </a:lnTo>
                  <a:lnTo>
                    <a:pt x="195354" y="105419"/>
                  </a:lnTo>
                  <a:lnTo>
                    <a:pt x="189798" y="106263"/>
                  </a:lnTo>
                  <a:close/>
                </a:path>
                <a:path w="635000" h="134619">
                  <a:moveTo>
                    <a:pt x="251968" y="118467"/>
                  </a:moveTo>
                  <a:lnTo>
                    <a:pt x="226649" y="118467"/>
                  </a:lnTo>
                  <a:lnTo>
                    <a:pt x="229079" y="117474"/>
                  </a:lnTo>
                  <a:lnTo>
                    <a:pt x="230965" y="115490"/>
                  </a:lnTo>
                  <a:lnTo>
                    <a:pt x="232850" y="113605"/>
                  </a:lnTo>
                  <a:lnTo>
                    <a:pt x="233792" y="110579"/>
                  </a:lnTo>
                  <a:lnTo>
                    <a:pt x="233792" y="30807"/>
                  </a:lnTo>
                  <a:lnTo>
                    <a:pt x="253140" y="30807"/>
                  </a:lnTo>
                  <a:lnTo>
                    <a:pt x="253140" y="114845"/>
                  </a:lnTo>
                  <a:lnTo>
                    <a:pt x="251968" y="118467"/>
                  </a:lnTo>
                  <a:close/>
                </a:path>
                <a:path w="635000" h="134619">
                  <a:moveTo>
                    <a:pt x="219038" y="60721"/>
                  </a:moveTo>
                  <a:lnTo>
                    <a:pt x="201009" y="60721"/>
                  </a:lnTo>
                  <a:lnTo>
                    <a:pt x="200712" y="55860"/>
                  </a:lnTo>
                  <a:lnTo>
                    <a:pt x="198876" y="51941"/>
                  </a:lnTo>
                  <a:lnTo>
                    <a:pt x="192129" y="45987"/>
                  </a:lnTo>
                  <a:lnTo>
                    <a:pt x="187913" y="44499"/>
                  </a:lnTo>
                  <a:lnTo>
                    <a:pt x="212500" y="44499"/>
                  </a:lnTo>
                  <a:lnTo>
                    <a:pt x="213902" y="46350"/>
                  </a:lnTo>
                  <a:lnTo>
                    <a:pt x="217157" y="53243"/>
                  </a:lnTo>
                  <a:lnTo>
                    <a:pt x="219038" y="60721"/>
                  </a:lnTo>
                  <a:close/>
                </a:path>
                <a:path w="635000" h="134619">
                  <a:moveTo>
                    <a:pt x="210807" y="90934"/>
                  </a:moveTo>
                  <a:lnTo>
                    <a:pt x="189202" y="90934"/>
                  </a:lnTo>
                  <a:lnTo>
                    <a:pt x="192625" y="90289"/>
                  </a:lnTo>
                  <a:lnTo>
                    <a:pt x="200166" y="87709"/>
                  </a:lnTo>
                  <a:lnTo>
                    <a:pt x="203292" y="85923"/>
                  </a:lnTo>
                  <a:lnTo>
                    <a:pt x="205772" y="83641"/>
                  </a:lnTo>
                  <a:lnTo>
                    <a:pt x="210807" y="90934"/>
                  </a:lnTo>
                  <a:close/>
                </a:path>
                <a:path w="635000" h="134619">
                  <a:moveTo>
                    <a:pt x="235727" y="134391"/>
                  </a:moveTo>
                  <a:lnTo>
                    <a:pt x="222729" y="134391"/>
                  </a:lnTo>
                  <a:lnTo>
                    <a:pt x="219406" y="133994"/>
                  </a:lnTo>
                  <a:lnTo>
                    <a:pt x="216826" y="133201"/>
                  </a:lnTo>
                  <a:lnTo>
                    <a:pt x="214147" y="132506"/>
                  </a:lnTo>
                  <a:lnTo>
                    <a:pt x="211369" y="131167"/>
                  </a:lnTo>
                  <a:lnTo>
                    <a:pt x="208492" y="129182"/>
                  </a:lnTo>
                  <a:lnTo>
                    <a:pt x="213701" y="114746"/>
                  </a:lnTo>
                  <a:lnTo>
                    <a:pt x="216677" y="117227"/>
                  </a:lnTo>
                  <a:lnTo>
                    <a:pt x="220001" y="118467"/>
                  </a:lnTo>
                  <a:lnTo>
                    <a:pt x="251968" y="118467"/>
                  </a:lnTo>
                  <a:lnTo>
                    <a:pt x="250957" y="121592"/>
                  </a:lnTo>
                  <a:lnTo>
                    <a:pt x="246592" y="126652"/>
                  </a:lnTo>
                  <a:lnTo>
                    <a:pt x="242325" y="131812"/>
                  </a:lnTo>
                  <a:lnTo>
                    <a:pt x="235727" y="134391"/>
                  </a:lnTo>
                  <a:close/>
                </a:path>
                <a:path w="635000" h="134619">
                  <a:moveTo>
                    <a:pt x="246592" y="22919"/>
                  </a:moveTo>
                  <a:lnTo>
                    <a:pt x="240142" y="22919"/>
                  </a:lnTo>
                  <a:lnTo>
                    <a:pt x="237414" y="21828"/>
                  </a:lnTo>
                  <a:lnTo>
                    <a:pt x="235132" y="19645"/>
                  </a:lnTo>
                  <a:lnTo>
                    <a:pt x="232850" y="17363"/>
                  </a:lnTo>
                  <a:lnTo>
                    <a:pt x="231709" y="14585"/>
                  </a:lnTo>
                  <a:lnTo>
                    <a:pt x="231709" y="8135"/>
                  </a:lnTo>
                  <a:lnTo>
                    <a:pt x="232850" y="5457"/>
                  </a:lnTo>
                  <a:lnTo>
                    <a:pt x="237414" y="1091"/>
                  </a:lnTo>
                  <a:lnTo>
                    <a:pt x="240142" y="0"/>
                  </a:lnTo>
                  <a:lnTo>
                    <a:pt x="246592" y="0"/>
                  </a:lnTo>
                  <a:lnTo>
                    <a:pt x="249320" y="1091"/>
                  </a:lnTo>
                  <a:lnTo>
                    <a:pt x="251503" y="3274"/>
                  </a:lnTo>
                  <a:lnTo>
                    <a:pt x="253785" y="5457"/>
                  </a:lnTo>
                  <a:lnTo>
                    <a:pt x="254926" y="8135"/>
                  </a:lnTo>
                  <a:lnTo>
                    <a:pt x="254926" y="14585"/>
                  </a:lnTo>
                  <a:lnTo>
                    <a:pt x="253785" y="17363"/>
                  </a:lnTo>
                  <a:lnTo>
                    <a:pt x="249320" y="21828"/>
                  </a:lnTo>
                  <a:lnTo>
                    <a:pt x="246592" y="22919"/>
                  </a:lnTo>
                  <a:close/>
                </a:path>
                <a:path w="635000" h="134619">
                  <a:moveTo>
                    <a:pt x="296013" y="106263"/>
                  </a:moveTo>
                  <a:lnTo>
                    <a:pt x="287877" y="106263"/>
                  </a:lnTo>
                  <a:lnTo>
                    <a:pt x="281875" y="104229"/>
                  </a:lnTo>
                  <a:lnTo>
                    <a:pt x="277921" y="100068"/>
                  </a:lnTo>
                  <a:lnTo>
                    <a:pt x="274235" y="95994"/>
                  </a:lnTo>
                  <a:lnTo>
                    <a:pt x="272350" y="90338"/>
                  </a:lnTo>
                  <a:lnTo>
                    <a:pt x="272350" y="30807"/>
                  </a:lnTo>
                  <a:lnTo>
                    <a:pt x="291697" y="30807"/>
                  </a:lnTo>
                  <a:lnTo>
                    <a:pt x="291697" y="84583"/>
                  </a:lnTo>
                  <a:lnTo>
                    <a:pt x="296212" y="89148"/>
                  </a:lnTo>
                  <a:lnTo>
                    <a:pt x="341257" y="89148"/>
                  </a:lnTo>
                  <a:lnTo>
                    <a:pt x="341257" y="95250"/>
                  </a:lnTo>
                  <a:lnTo>
                    <a:pt x="321909" y="95250"/>
                  </a:lnTo>
                  <a:lnTo>
                    <a:pt x="316607" y="100068"/>
                  </a:lnTo>
                  <a:lnTo>
                    <a:pt x="310524" y="103509"/>
                  </a:lnTo>
                  <a:lnTo>
                    <a:pt x="303659" y="105574"/>
                  </a:lnTo>
                  <a:lnTo>
                    <a:pt x="296013" y="106263"/>
                  </a:lnTo>
                  <a:close/>
                </a:path>
                <a:path w="635000" h="134619">
                  <a:moveTo>
                    <a:pt x="341257" y="89148"/>
                  </a:moveTo>
                  <a:lnTo>
                    <a:pt x="311789" y="89148"/>
                  </a:lnTo>
                  <a:lnTo>
                    <a:pt x="317345" y="86320"/>
                  </a:lnTo>
                  <a:lnTo>
                    <a:pt x="321909" y="80664"/>
                  </a:lnTo>
                  <a:lnTo>
                    <a:pt x="321909" y="30807"/>
                  </a:lnTo>
                  <a:lnTo>
                    <a:pt x="341257" y="30807"/>
                  </a:lnTo>
                  <a:lnTo>
                    <a:pt x="341257" y="89148"/>
                  </a:lnTo>
                  <a:close/>
                </a:path>
                <a:path w="635000" h="134619">
                  <a:moveTo>
                    <a:pt x="341257" y="104477"/>
                  </a:moveTo>
                  <a:lnTo>
                    <a:pt x="321909" y="104477"/>
                  </a:lnTo>
                  <a:lnTo>
                    <a:pt x="321909" y="95250"/>
                  </a:lnTo>
                  <a:lnTo>
                    <a:pt x="341257" y="95250"/>
                  </a:lnTo>
                  <a:lnTo>
                    <a:pt x="341257" y="104477"/>
                  </a:lnTo>
                  <a:close/>
                </a:path>
                <a:path w="635000" h="134619">
                  <a:moveTo>
                    <a:pt x="430687" y="40332"/>
                  </a:moveTo>
                  <a:lnTo>
                    <a:pt x="411042" y="40332"/>
                  </a:lnTo>
                  <a:lnTo>
                    <a:pt x="411042" y="2827"/>
                  </a:lnTo>
                  <a:lnTo>
                    <a:pt x="430687" y="2827"/>
                  </a:lnTo>
                  <a:lnTo>
                    <a:pt x="430687" y="40332"/>
                  </a:lnTo>
                  <a:close/>
                </a:path>
                <a:path w="635000" h="134619">
                  <a:moveTo>
                    <a:pt x="397449" y="106263"/>
                  </a:moveTo>
                  <a:lnTo>
                    <a:pt x="388420" y="106263"/>
                  </a:lnTo>
                  <a:lnTo>
                    <a:pt x="381472" y="105612"/>
                  </a:lnTo>
                  <a:lnTo>
                    <a:pt x="356385" y="76060"/>
                  </a:lnTo>
                  <a:lnTo>
                    <a:pt x="355827" y="67716"/>
                  </a:lnTo>
                  <a:lnTo>
                    <a:pt x="356385" y="59438"/>
                  </a:lnTo>
                  <a:lnTo>
                    <a:pt x="381472" y="29691"/>
                  </a:lnTo>
                  <a:lnTo>
                    <a:pt x="388420" y="29021"/>
                  </a:lnTo>
                  <a:lnTo>
                    <a:pt x="397648" y="29021"/>
                  </a:lnTo>
                  <a:lnTo>
                    <a:pt x="405188" y="32791"/>
                  </a:lnTo>
                  <a:lnTo>
                    <a:pt x="411042" y="40332"/>
                  </a:lnTo>
                  <a:lnTo>
                    <a:pt x="430687" y="40332"/>
                  </a:lnTo>
                  <a:lnTo>
                    <a:pt x="430687" y="46285"/>
                  </a:lnTo>
                  <a:lnTo>
                    <a:pt x="388916" y="46285"/>
                  </a:lnTo>
                  <a:lnTo>
                    <a:pt x="384452" y="48269"/>
                  </a:lnTo>
                  <a:lnTo>
                    <a:pt x="377506" y="56207"/>
                  </a:lnTo>
                  <a:lnTo>
                    <a:pt x="375770" y="61366"/>
                  </a:lnTo>
                  <a:lnTo>
                    <a:pt x="375770" y="73967"/>
                  </a:lnTo>
                  <a:lnTo>
                    <a:pt x="377407" y="79127"/>
                  </a:lnTo>
                  <a:lnTo>
                    <a:pt x="380681" y="83194"/>
                  </a:lnTo>
                  <a:lnTo>
                    <a:pt x="384055" y="87163"/>
                  </a:lnTo>
                  <a:lnTo>
                    <a:pt x="388619" y="89148"/>
                  </a:lnTo>
                  <a:lnTo>
                    <a:pt x="430687" y="89148"/>
                  </a:lnTo>
                  <a:lnTo>
                    <a:pt x="430687" y="95101"/>
                  </a:lnTo>
                  <a:lnTo>
                    <a:pt x="411042" y="95101"/>
                  </a:lnTo>
                  <a:lnTo>
                    <a:pt x="404990" y="102542"/>
                  </a:lnTo>
                  <a:lnTo>
                    <a:pt x="397449" y="106263"/>
                  </a:lnTo>
                  <a:close/>
                </a:path>
                <a:path w="635000" h="134619">
                  <a:moveTo>
                    <a:pt x="430687" y="89148"/>
                  </a:moveTo>
                  <a:lnTo>
                    <a:pt x="397648" y="89148"/>
                  </a:lnTo>
                  <a:lnTo>
                    <a:pt x="400823" y="88354"/>
                  </a:lnTo>
                  <a:lnTo>
                    <a:pt x="403898" y="86766"/>
                  </a:lnTo>
                  <a:lnTo>
                    <a:pt x="407073" y="85179"/>
                  </a:lnTo>
                  <a:lnTo>
                    <a:pt x="409455" y="83145"/>
                  </a:lnTo>
                  <a:lnTo>
                    <a:pt x="411042" y="80664"/>
                  </a:lnTo>
                  <a:lnTo>
                    <a:pt x="411042" y="54619"/>
                  </a:lnTo>
                  <a:lnTo>
                    <a:pt x="409455" y="52238"/>
                  </a:lnTo>
                  <a:lnTo>
                    <a:pt x="407073" y="50254"/>
                  </a:lnTo>
                  <a:lnTo>
                    <a:pt x="403898" y="48666"/>
                  </a:lnTo>
                  <a:lnTo>
                    <a:pt x="400823" y="47079"/>
                  </a:lnTo>
                  <a:lnTo>
                    <a:pt x="397648" y="46285"/>
                  </a:lnTo>
                  <a:lnTo>
                    <a:pt x="430687" y="46285"/>
                  </a:lnTo>
                  <a:lnTo>
                    <a:pt x="430687" y="89148"/>
                  </a:lnTo>
                  <a:close/>
                </a:path>
                <a:path w="635000" h="134619">
                  <a:moveTo>
                    <a:pt x="430687" y="104477"/>
                  </a:moveTo>
                  <a:lnTo>
                    <a:pt x="411042" y="104477"/>
                  </a:lnTo>
                  <a:lnTo>
                    <a:pt x="411042" y="95101"/>
                  </a:lnTo>
                  <a:lnTo>
                    <a:pt x="430687" y="95101"/>
                  </a:lnTo>
                  <a:lnTo>
                    <a:pt x="430687" y="104477"/>
                  </a:lnTo>
                  <a:close/>
                </a:path>
                <a:path w="635000" h="134619">
                  <a:moveTo>
                    <a:pt x="462695" y="22919"/>
                  </a:moveTo>
                  <a:lnTo>
                    <a:pt x="456246" y="22919"/>
                  </a:lnTo>
                  <a:lnTo>
                    <a:pt x="453518" y="21828"/>
                  </a:lnTo>
                  <a:lnTo>
                    <a:pt x="451235" y="19645"/>
                  </a:lnTo>
                  <a:lnTo>
                    <a:pt x="448953" y="17363"/>
                  </a:lnTo>
                  <a:lnTo>
                    <a:pt x="447812" y="14585"/>
                  </a:lnTo>
                  <a:lnTo>
                    <a:pt x="447812" y="8135"/>
                  </a:lnTo>
                  <a:lnTo>
                    <a:pt x="448954" y="5457"/>
                  </a:lnTo>
                  <a:lnTo>
                    <a:pt x="453518" y="1091"/>
                  </a:lnTo>
                  <a:lnTo>
                    <a:pt x="456246" y="0"/>
                  </a:lnTo>
                  <a:lnTo>
                    <a:pt x="462695" y="0"/>
                  </a:lnTo>
                  <a:lnTo>
                    <a:pt x="465424" y="1091"/>
                  </a:lnTo>
                  <a:lnTo>
                    <a:pt x="467607" y="3274"/>
                  </a:lnTo>
                  <a:lnTo>
                    <a:pt x="469889" y="5457"/>
                  </a:lnTo>
                  <a:lnTo>
                    <a:pt x="471030" y="8135"/>
                  </a:lnTo>
                  <a:lnTo>
                    <a:pt x="471030" y="14585"/>
                  </a:lnTo>
                  <a:lnTo>
                    <a:pt x="469889" y="17363"/>
                  </a:lnTo>
                  <a:lnTo>
                    <a:pt x="465424" y="21828"/>
                  </a:lnTo>
                  <a:lnTo>
                    <a:pt x="462695" y="22919"/>
                  </a:lnTo>
                  <a:close/>
                </a:path>
                <a:path w="635000" h="134619">
                  <a:moveTo>
                    <a:pt x="469244" y="104477"/>
                  </a:moveTo>
                  <a:lnTo>
                    <a:pt x="449896" y="104477"/>
                  </a:lnTo>
                  <a:lnTo>
                    <a:pt x="449896" y="30807"/>
                  </a:lnTo>
                  <a:lnTo>
                    <a:pt x="469244" y="30807"/>
                  </a:lnTo>
                  <a:lnTo>
                    <a:pt x="469244" y="104477"/>
                  </a:lnTo>
                  <a:close/>
                </a:path>
                <a:path w="635000" h="134619">
                  <a:moveTo>
                    <a:pt x="530224" y="106263"/>
                  </a:moveTo>
                  <a:lnTo>
                    <a:pt x="522684" y="106263"/>
                  </a:lnTo>
                  <a:lnTo>
                    <a:pt x="514387" y="105584"/>
                  </a:lnTo>
                  <a:lnTo>
                    <a:pt x="484361" y="75614"/>
                  </a:lnTo>
                  <a:lnTo>
                    <a:pt x="483691" y="67567"/>
                  </a:lnTo>
                  <a:lnTo>
                    <a:pt x="484361" y="59652"/>
                  </a:lnTo>
                  <a:lnTo>
                    <a:pt x="514387" y="29709"/>
                  </a:lnTo>
                  <a:lnTo>
                    <a:pt x="522684" y="29021"/>
                  </a:lnTo>
                  <a:lnTo>
                    <a:pt x="530224" y="29021"/>
                  </a:lnTo>
                  <a:lnTo>
                    <a:pt x="536326" y="30410"/>
                  </a:lnTo>
                  <a:lnTo>
                    <a:pt x="540990" y="33188"/>
                  </a:lnTo>
                  <a:lnTo>
                    <a:pt x="545752" y="35867"/>
                  </a:lnTo>
                  <a:lnTo>
                    <a:pt x="549324" y="38893"/>
                  </a:lnTo>
                  <a:lnTo>
                    <a:pt x="551705" y="42267"/>
                  </a:lnTo>
                  <a:lnTo>
                    <a:pt x="547486" y="46285"/>
                  </a:lnTo>
                  <a:lnTo>
                    <a:pt x="517723" y="46285"/>
                  </a:lnTo>
                  <a:lnTo>
                    <a:pt x="512911" y="48269"/>
                  </a:lnTo>
                  <a:lnTo>
                    <a:pt x="505469" y="56108"/>
                  </a:lnTo>
                  <a:lnTo>
                    <a:pt x="503634" y="61217"/>
                  </a:lnTo>
                  <a:lnTo>
                    <a:pt x="503634" y="74017"/>
                  </a:lnTo>
                  <a:lnTo>
                    <a:pt x="505469" y="79226"/>
                  </a:lnTo>
                  <a:lnTo>
                    <a:pt x="509140" y="83194"/>
                  </a:lnTo>
                  <a:lnTo>
                    <a:pt x="512911" y="87163"/>
                  </a:lnTo>
                  <a:lnTo>
                    <a:pt x="517723" y="89148"/>
                  </a:lnTo>
                  <a:lnTo>
                    <a:pt x="547749" y="89148"/>
                  </a:lnTo>
                  <a:lnTo>
                    <a:pt x="551705" y="92868"/>
                  </a:lnTo>
                  <a:lnTo>
                    <a:pt x="549324" y="96341"/>
                  </a:lnTo>
                  <a:lnTo>
                    <a:pt x="545752" y="99466"/>
                  </a:lnTo>
                  <a:lnTo>
                    <a:pt x="536326" y="104923"/>
                  </a:lnTo>
                  <a:lnTo>
                    <a:pt x="530224" y="106263"/>
                  </a:lnTo>
                  <a:close/>
                </a:path>
                <a:path w="635000" h="134619">
                  <a:moveTo>
                    <a:pt x="539204" y="54173"/>
                  </a:moveTo>
                  <a:lnTo>
                    <a:pt x="535632" y="48914"/>
                  </a:lnTo>
                  <a:lnTo>
                    <a:pt x="530423" y="46285"/>
                  </a:lnTo>
                  <a:lnTo>
                    <a:pt x="547486" y="46285"/>
                  </a:lnTo>
                  <a:lnTo>
                    <a:pt x="539204" y="54173"/>
                  </a:lnTo>
                  <a:close/>
                </a:path>
                <a:path w="635000" h="134619">
                  <a:moveTo>
                    <a:pt x="547749" y="89148"/>
                  </a:moveTo>
                  <a:lnTo>
                    <a:pt x="530224" y="89148"/>
                  </a:lnTo>
                  <a:lnTo>
                    <a:pt x="535433" y="86469"/>
                  </a:lnTo>
                  <a:lnTo>
                    <a:pt x="539204" y="81111"/>
                  </a:lnTo>
                  <a:lnTo>
                    <a:pt x="547749" y="89148"/>
                  </a:lnTo>
                  <a:close/>
                </a:path>
                <a:path w="635000" h="134619">
                  <a:moveTo>
                    <a:pt x="604784" y="106263"/>
                  </a:moveTo>
                  <a:lnTo>
                    <a:pt x="599029" y="106263"/>
                  </a:lnTo>
                  <a:lnTo>
                    <a:pt x="590723" y="105593"/>
                  </a:lnTo>
                  <a:lnTo>
                    <a:pt x="560417" y="75790"/>
                  </a:lnTo>
                  <a:lnTo>
                    <a:pt x="559738" y="67567"/>
                  </a:lnTo>
                  <a:lnTo>
                    <a:pt x="560417" y="59717"/>
                  </a:lnTo>
                  <a:lnTo>
                    <a:pt x="589997" y="29719"/>
                  </a:lnTo>
                  <a:lnTo>
                    <a:pt x="597838" y="29021"/>
                  </a:lnTo>
                  <a:lnTo>
                    <a:pt x="605578" y="29728"/>
                  </a:lnTo>
                  <a:lnTo>
                    <a:pt x="612572" y="31849"/>
                  </a:lnTo>
                  <a:lnTo>
                    <a:pt x="618823" y="35383"/>
                  </a:lnTo>
                  <a:lnTo>
                    <a:pt x="624330" y="40332"/>
                  </a:lnTo>
                  <a:lnTo>
                    <a:pt x="627486" y="44499"/>
                  </a:lnTo>
                  <a:lnTo>
                    <a:pt x="592778" y="44499"/>
                  </a:lnTo>
                  <a:lnTo>
                    <a:pt x="588611" y="46037"/>
                  </a:lnTo>
                  <a:lnTo>
                    <a:pt x="582063" y="52189"/>
                  </a:lnTo>
                  <a:lnTo>
                    <a:pt x="580178" y="56058"/>
                  </a:lnTo>
                  <a:lnTo>
                    <a:pt x="579681" y="60721"/>
                  </a:lnTo>
                  <a:lnTo>
                    <a:pt x="634024" y="60721"/>
                  </a:lnTo>
                  <a:lnTo>
                    <a:pt x="634097" y="61010"/>
                  </a:lnTo>
                  <a:lnTo>
                    <a:pt x="634748" y="69651"/>
                  </a:lnTo>
                  <a:lnTo>
                    <a:pt x="634748" y="73818"/>
                  </a:lnTo>
                  <a:lnTo>
                    <a:pt x="579979" y="73818"/>
                  </a:lnTo>
                  <a:lnTo>
                    <a:pt x="580574" y="78482"/>
                  </a:lnTo>
                  <a:lnTo>
                    <a:pt x="582658" y="82500"/>
                  </a:lnTo>
                  <a:lnTo>
                    <a:pt x="586284" y="85923"/>
                  </a:lnTo>
                  <a:lnTo>
                    <a:pt x="589901" y="89247"/>
                  </a:lnTo>
                  <a:lnTo>
                    <a:pt x="594862" y="90934"/>
                  </a:lnTo>
                  <a:lnTo>
                    <a:pt x="625793" y="90934"/>
                  </a:lnTo>
                  <a:lnTo>
                    <a:pt x="629390" y="96142"/>
                  </a:lnTo>
                  <a:lnTo>
                    <a:pt x="625719" y="99417"/>
                  </a:lnTo>
                  <a:lnTo>
                    <a:pt x="621155" y="101947"/>
                  </a:lnTo>
                  <a:lnTo>
                    <a:pt x="615698" y="103733"/>
                  </a:lnTo>
                  <a:lnTo>
                    <a:pt x="610340" y="105419"/>
                  </a:lnTo>
                  <a:lnTo>
                    <a:pt x="604784" y="106263"/>
                  </a:lnTo>
                  <a:close/>
                </a:path>
                <a:path w="635000" h="134619">
                  <a:moveTo>
                    <a:pt x="634024" y="60721"/>
                  </a:moveTo>
                  <a:lnTo>
                    <a:pt x="615995" y="60721"/>
                  </a:lnTo>
                  <a:lnTo>
                    <a:pt x="615698" y="55860"/>
                  </a:lnTo>
                  <a:lnTo>
                    <a:pt x="613862" y="51941"/>
                  </a:lnTo>
                  <a:lnTo>
                    <a:pt x="607115" y="45987"/>
                  </a:lnTo>
                  <a:lnTo>
                    <a:pt x="602899" y="44499"/>
                  </a:lnTo>
                  <a:lnTo>
                    <a:pt x="627486" y="44499"/>
                  </a:lnTo>
                  <a:lnTo>
                    <a:pt x="628888" y="46350"/>
                  </a:lnTo>
                  <a:lnTo>
                    <a:pt x="632143" y="53243"/>
                  </a:lnTo>
                  <a:lnTo>
                    <a:pt x="634024" y="60721"/>
                  </a:lnTo>
                  <a:close/>
                </a:path>
                <a:path w="635000" h="134619">
                  <a:moveTo>
                    <a:pt x="625793" y="90934"/>
                  </a:moveTo>
                  <a:lnTo>
                    <a:pt x="604188" y="90934"/>
                  </a:lnTo>
                  <a:lnTo>
                    <a:pt x="607611" y="90289"/>
                  </a:lnTo>
                  <a:lnTo>
                    <a:pt x="615152" y="87709"/>
                  </a:lnTo>
                  <a:lnTo>
                    <a:pt x="618278" y="85923"/>
                  </a:lnTo>
                  <a:lnTo>
                    <a:pt x="620758" y="83641"/>
                  </a:lnTo>
                  <a:lnTo>
                    <a:pt x="625793" y="90934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28426775-FB5D-DFAE-7107-D5DD84B14A06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25209" y="995751"/>
              <a:ext cx="1558379" cy="132457"/>
            </a:xfrm>
            <a:prstGeom prst="rect">
              <a:avLst/>
            </a:prstGeom>
          </p:spPr>
        </p:pic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EEEDF82C-B4B9-9365-1F77-E5A56E7DAEFA}"/>
                </a:ext>
              </a:extLst>
            </p:cNvPr>
            <p:cNvSpPr/>
            <p:nvPr/>
          </p:nvSpPr>
          <p:spPr>
            <a:xfrm>
              <a:off x="6730120" y="1260616"/>
              <a:ext cx="744220" cy="105410"/>
            </a:xfrm>
            <a:custGeom>
              <a:avLst/>
              <a:gdLst/>
              <a:ahLst/>
              <a:cxnLst/>
              <a:rect l="l" t="t" r="r" b="b"/>
              <a:pathLst>
                <a:path w="744220" h="105409">
                  <a:moveTo>
                    <a:pt x="21580" y="103137"/>
                  </a:moveTo>
                  <a:lnTo>
                    <a:pt x="0" y="103137"/>
                  </a:lnTo>
                  <a:lnTo>
                    <a:pt x="0" y="1488"/>
                  </a:lnTo>
                  <a:lnTo>
                    <a:pt x="21580" y="1488"/>
                  </a:lnTo>
                  <a:lnTo>
                    <a:pt x="21580" y="41374"/>
                  </a:lnTo>
                  <a:lnTo>
                    <a:pt x="91380" y="41374"/>
                  </a:lnTo>
                  <a:lnTo>
                    <a:pt x="91380" y="60424"/>
                  </a:lnTo>
                  <a:lnTo>
                    <a:pt x="21580" y="60424"/>
                  </a:lnTo>
                  <a:lnTo>
                    <a:pt x="21580" y="103137"/>
                  </a:lnTo>
                  <a:close/>
                </a:path>
                <a:path w="744220" h="105409">
                  <a:moveTo>
                    <a:pt x="91380" y="41374"/>
                  </a:moveTo>
                  <a:lnTo>
                    <a:pt x="69651" y="41374"/>
                  </a:lnTo>
                  <a:lnTo>
                    <a:pt x="69651" y="1488"/>
                  </a:lnTo>
                  <a:lnTo>
                    <a:pt x="91380" y="1488"/>
                  </a:lnTo>
                  <a:lnTo>
                    <a:pt x="91380" y="41374"/>
                  </a:lnTo>
                  <a:close/>
                </a:path>
                <a:path w="744220" h="105409">
                  <a:moveTo>
                    <a:pt x="91380" y="103137"/>
                  </a:moveTo>
                  <a:lnTo>
                    <a:pt x="69651" y="103137"/>
                  </a:lnTo>
                  <a:lnTo>
                    <a:pt x="69651" y="60424"/>
                  </a:lnTo>
                  <a:lnTo>
                    <a:pt x="91380" y="60424"/>
                  </a:lnTo>
                  <a:lnTo>
                    <a:pt x="91380" y="103137"/>
                  </a:lnTo>
                  <a:close/>
                </a:path>
                <a:path w="744220" h="105409">
                  <a:moveTo>
                    <a:pt x="117506" y="52238"/>
                  </a:moveTo>
                  <a:lnTo>
                    <a:pt x="110065" y="39290"/>
                  </a:lnTo>
                  <a:lnTo>
                    <a:pt x="117153" y="34211"/>
                  </a:lnTo>
                  <a:lnTo>
                    <a:pt x="124873" y="30584"/>
                  </a:lnTo>
                  <a:lnTo>
                    <a:pt x="133226" y="28407"/>
                  </a:lnTo>
                  <a:lnTo>
                    <a:pt x="142212" y="27682"/>
                  </a:lnTo>
                  <a:lnTo>
                    <a:pt x="152630" y="27682"/>
                  </a:lnTo>
                  <a:lnTo>
                    <a:pt x="160617" y="30112"/>
                  </a:lnTo>
                  <a:lnTo>
                    <a:pt x="166173" y="34974"/>
                  </a:lnTo>
                  <a:lnTo>
                    <a:pt x="171729" y="39737"/>
                  </a:lnTo>
                  <a:lnTo>
                    <a:pt x="173288" y="43606"/>
                  </a:lnTo>
                  <a:lnTo>
                    <a:pt x="130801" y="43606"/>
                  </a:lnTo>
                  <a:lnTo>
                    <a:pt x="123658" y="46484"/>
                  </a:lnTo>
                  <a:lnTo>
                    <a:pt x="117506" y="52238"/>
                  </a:lnTo>
                  <a:close/>
                </a:path>
                <a:path w="744220" h="105409">
                  <a:moveTo>
                    <a:pt x="174507" y="65782"/>
                  </a:moveTo>
                  <a:lnTo>
                    <a:pt x="155011" y="65782"/>
                  </a:lnTo>
                  <a:lnTo>
                    <a:pt x="155011" y="52189"/>
                  </a:lnTo>
                  <a:lnTo>
                    <a:pt x="153523" y="49212"/>
                  </a:lnTo>
                  <a:lnTo>
                    <a:pt x="150546" y="47029"/>
                  </a:lnTo>
                  <a:lnTo>
                    <a:pt x="147669" y="44747"/>
                  </a:lnTo>
                  <a:lnTo>
                    <a:pt x="143799" y="43606"/>
                  </a:lnTo>
                  <a:lnTo>
                    <a:pt x="173288" y="43606"/>
                  </a:lnTo>
                  <a:lnTo>
                    <a:pt x="174447" y="46484"/>
                  </a:lnTo>
                  <a:lnTo>
                    <a:pt x="174507" y="65782"/>
                  </a:lnTo>
                  <a:close/>
                </a:path>
                <a:path w="744220" h="105409">
                  <a:moveTo>
                    <a:pt x="141914" y="104923"/>
                  </a:moveTo>
                  <a:lnTo>
                    <a:pt x="124650" y="104923"/>
                  </a:lnTo>
                  <a:lnTo>
                    <a:pt x="118598" y="102691"/>
                  </a:lnTo>
                  <a:lnTo>
                    <a:pt x="113637" y="98226"/>
                  </a:lnTo>
                  <a:lnTo>
                    <a:pt x="108676" y="93662"/>
                  </a:lnTo>
                  <a:lnTo>
                    <a:pt x="106195" y="87758"/>
                  </a:lnTo>
                  <a:lnTo>
                    <a:pt x="106195" y="73372"/>
                  </a:lnTo>
                  <a:lnTo>
                    <a:pt x="108527" y="67667"/>
                  </a:lnTo>
                  <a:lnTo>
                    <a:pt x="117953" y="59035"/>
                  </a:lnTo>
                  <a:lnTo>
                    <a:pt x="124154" y="56852"/>
                  </a:lnTo>
                  <a:lnTo>
                    <a:pt x="142311" y="56852"/>
                  </a:lnTo>
                  <a:lnTo>
                    <a:pt x="150050" y="59828"/>
                  </a:lnTo>
                  <a:lnTo>
                    <a:pt x="155011" y="65782"/>
                  </a:lnTo>
                  <a:lnTo>
                    <a:pt x="174507" y="65782"/>
                  </a:lnTo>
                  <a:lnTo>
                    <a:pt x="174507" y="69949"/>
                  </a:lnTo>
                  <a:lnTo>
                    <a:pt x="135663" y="69949"/>
                  </a:lnTo>
                  <a:lnTo>
                    <a:pt x="132389" y="70941"/>
                  </a:lnTo>
                  <a:lnTo>
                    <a:pt x="129710" y="72925"/>
                  </a:lnTo>
                  <a:lnTo>
                    <a:pt x="127031" y="74810"/>
                  </a:lnTo>
                  <a:lnTo>
                    <a:pt x="125692" y="77539"/>
                  </a:lnTo>
                  <a:lnTo>
                    <a:pt x="125692" y="84484"/>
                  </a:lnTo>
                  <a:lnTo>
                    <a:pt x="127031" y="87114"/>
                  </a:lnTo>
                  <a:lnTo>
                    <a:pt x="132389" y="90884"/>
                  </a:lnTo>
                  <a:lnTo>
                    <a:pt x="135663" y="91826"/>
                  </a:lnTo>
                  <a:lnTo>
                    <a:pt x="174507" y="91826"/>
                  </a:lnTo>
                  <a:lnTo>
                    <a:pt x="174507" y="95547"/>
                  </a:lnTo>
                  <a:lnTo>
                    <a:pt x="155011" y="95547"/>
                  </a:lnTo>
                  <a:lnTo>
                    <a:pt x="149653" y="101798"/>
                  </a:lnTo>
                  <a:lnTo>
                    <a:pt x="141914" y="104923"/>
                  </a:lnTo>
                  <a:close/>
                </a:path>
                <a:path w="744220" h="105409">
                  <a:moveTo>
                    <a:pt x="174507" y="91826"/>
                  </a:moveTo>
                  <a:lnTo>
                    <a:pt x="146676" y="91826"/>
                  </a:lnTo>
                  <a:lnTo>
                    <a:pt x="151836" y="89693"/>
                  </a:lnTo>
                  <a:lnTo>
                    <a:pt x="155011" y="85427"/>
                  </a:lnTo>
                  <a:lnTo>
                    <a:pt x="155011" y="76348"/>
                  </a:lnTo>
                  <a:lnTo>
                    <a:pt x="151836" y="72082"/>
                  </a:lnTo>
                  <a:lnTo>
                    <a:pt x="146676" y="69949"/>
                  </a:lnTo>
                  <a:lnTo>
                    <a:pt x="174507" y="69949"/>
                  </a:lnTo>
                  <a:lnTo>
                    <a:pt x="174507" y="91826"/>
                  </a:lnTo>
                  <a:close/>
                </a:path>
                <a:path w="744220" h="105409">
                  <a:moveTo>
                    <a:pt x="174507" y="103137"/>
                  </a:moveTo>
                  <a:lnTo>
                    <a:pt x="155011" y="103137"/>
                  </a:lnTo>
                  <a:lnTo>
                    <a:pt x="155011" y="95547"/>
                  </a:lnTo>
                  <a:lnTo>
                    <a:pt x="174507" y="95547"/>
                  </a:lnTo>
                  <a:lnTo>
                    <a:pt x="174507" y="103137"/>
                  </a:lnTo>
                  <a:close/>
                </a:path>
                <a:path w="744220" h="105409">
                  <a:moveTo>
                    <a:pt x="213059" y="103137"/>
                  </a:moveTo>
                  <a:lnTo>
                    <a:pt x="193711" y="103137"/>
                  </a:lnTo>
                  <a:lnTo>
                    <a:pt x="193711" y="1488"/>
                  </a:lnTo>
                  <a:lnTo>
                    <a:pt x="213059" y="1488"/>
                  </a:lnTo>
                  <a:lnTo>
                    <a:pt x="213059" y="103137"/>
                  </a:lnTo>
                  <a:close/>
                </a:path>
                <a:path w="744220" h="105409">
                  <a:moveTo>
                    <a:pt x="266350" y="104923"/>
                  </a:moveTo>
                  <a:lnTo>
                    <a:pt x="230222" y="81595"/>
                  </a:lnTo>
                  <a:lnTo>
                    <a:pt x="227506" y="66228"/>
                  </a:lnTo>
                  <a:lnTo>
                    <a:pt x="228185" y="58256"/>
                  </a:lnTo>
                  <a:lnTo>
                    <a:pt x="258183" y="28370"/>
                  </a:lnTo>
                  <a:lnTo>
                    <a:pt x="266350" y="27682"/>
                  </a:lnTo>
                  <a:lnTo>
                    <a:pt x="274517" y="28370"/>
                  </a:lnTo>
                  <a:lnTo>
                    <a:pt x="299389" y="44946"/>
                  </a:lnTo>
                  <a:lnTo>
                    <a:pt x="260992" y="44946"/>
                  </a:lnTo>
                  <a:lnTo>
                    <a:pt x="256527" y="46930"/>
                  </a:lnTo>
                  <a:lnTo>
                    <a:pt x="252818" y="51048"/>
                  </a:lnTo>
                  <a:lnTo>
                    <a:pt x="249384" y="54768"/>
                  </a:lnTo>
                  <a:lnTo>
                    <a:pt x="247598" y="59878"/>
                  </a:lnTo>
                  <a:lnTo>
                    <a:pt x="247598" y="72776"/>
                  </a:lnTo>
                  <a:lnTo>
                    <a:pt x="249384" y="78035"/>
                  </a:lnTo>
                  <a:lnTo>
                    <a:pt x="252955" y="82004"/>
                  </a:lnTo>
                  <a:lnTo>
                    <a:pt x="256527" y="85873"/>
                  </a:lnTo>
                  <a:lnTo>
                    <a:pt x="260992" y="87808"/>
                  </a:lnTo>
                  <a:lnTo>
                    <a:pt x="299377" y="87808"/>
                  </a:lnTo>
                  <a:lnTo>
                    <a:pt x="299148" y="88245"/>
                  </a:lnTo>
                  <a:lnTo>
                    <a:pt x="294330" y="94059"/>
                  </a:lnTo>
                  <a:lnTo>
                    <a:pt x="288507" y="98812"/>
                  </a:lnTo>
                  <a:lnTo>
                    <a:pt x="281902" y="102207"/>
                  </a:lnTo>
                  <a:lnTo>
                    <a:pt x="274517" y="104244"/>
                  </a:lnTo>
                  <a:lnTo>
                    <a:pt x="266350" y="104923"/>
                  </a:lnTo>
                  <a:close/>
                </a:path>
                <a:path w="744220" h="105409">
                  <a:moveTo>
                    <a:pt x="299377" y="87808"/>
                  </a:moveTo>
                  <a:lnTo>
                    <a:pt x="271906" y="87808"/>
                  </a:lnTo>
                  <a:lnTo>
                    <a:pt x="276421" y="85824"/>
                  </a:lnTo>
                  <a:lnTo>
                    <a:pt x="283465" y="77787"/>
                  </a:lnTo>
                  <a:lnTo>
                    <a:pt x="285183" y="72776"/>
                  </a:lnTo>
                  <a:lnTo>
                    <a:pt x="285146" y="59878"/>
                  </a:lnTo>
                  <a:lnTo>
                    <a:pt x="283465" y="55116"/>
                  </a:lnTo>
                  <a:lnTo>
                    <a:pt x="279766" y="50899"/>
                  </a:lnTo>
                  <a:lnTo>
                    <a:pt x="276421" y="46980"/>
                  </a:lnTo>
                  <a:lnTo>
                    <a:pt x="271906" y="44946"/>
                  </a:lnTo>
                  <a:lnTo>
                    <a:pt x="299389" y="44946"/>
                  </a:lnTo>
                  <a:lnTo>
                    <a:pt x="302600" y="51048"/>
                  </a:lnTo>
                  <a:lnTo>
                    <a:pt x="304655" y="58256"/>
                  </a:lnTo>
                  <a:lnTo>
                    <a:pt x="305343" y="66228"/>
                  </a:lnTo>
                  <a:lnTo>
                    <a:pt x="304655" y="74330"/>
                  </a:lnTo>
                  <a:lnTo>
                    <a:pt x="302590" y="81669"/>
                  </a:lnTo>
                  <a:lnTo>
                    <a:pt x="299377" y="87808"/>
                  </a:lnTo>
                  <a:close/>
                </a:path>
                <a:path w="744220" h="105409">
                  <a:moveTo>
                    <a:pt x="399043" y="104923"/>
                  </a:moveTo>
                  <a:lnTo>
                    <a:pt x="393289" y="104923"/>
                  </a:lnTo>
                  <a:lnTo>
                    <a:pt x="384982" y="104254"/>
                  </a:lnTo>
                  <a:lnTo>
                    <a:pt x="354677" y="74451"/>
                  </a:lnTo>
                  <a:lnTo>
                    <a:pt x="353998" y="66228"/>
                  </a:lnTo>
                  <a:lnTo>
                    <a:pt x="354677" y="58377"/>
                  </a:lnTo>
                  <a:lnTo>
                    <a:pt x="384257" y="28379"/>
                  </a:lnTo>
                  <a:lnTo>
                    <a:pt x="392098" y="27682"/>
                  </a:lnTo>
                  <a:lnTo>
                    <a:pt x="399837" y="28388"/>
                  </a:lnTo>
                  <a:lnTo>
                    <a:pt x="406832" y="30509"/>
                  </a:lnTo>
                  <a:lnTo>
                    <a:pt x="413083" y="34044"/>
                  </a:lnTo>
                  <a:lnTo>
                    <a:pt x="418590" y="38992"/>
                  </a:lnTo>
                  <a:lnTo>
                    <a:pt x="421746" y="43160"/>
                  </a:lnTo>
                  <a:lnTo>
                    <a:pt x="387038" y="43160"/>
                  </a:lnTo>
                  <a:lnTo>
                    <a:pt x="382871" y="44698"/>
                  </a:lnTo>
                  <a:lnTo>
                    <a:pt x="376322" y="50849"/>
                  </a:lnTo>
                  <a:lnTo>
                    <a:pt x="374437" y="54719"/>
                  </a:lnTo>
                  <a:lnTo>
                    <a:pt x="373941" y="59382"/>
                  </a:lnTo>
                  <a:lnTo>
                    <a:pt x="428284" y="59382"/>
                  </a:lnTo>
                  <a:lnTo>
                    <a:pt x="428356" y="59670"/>
                  </a:lnTo>
                  <a:lnTo>
                    <a:pt x="429007" y="68312"/>
                  </a:lnTo>
                  <a:lnTo>
                    <a:pt x="429007" y="72479"/>
                  </a:lnTo>
                  <a:lnTo>
                    <a:pt x="374239" y="72479"/>
                  </a:lnTo>
                  <a:lnTo>
                    <a:pt x="374834" y="77142"/>
                  </a:lnTo>
                  <a:lnTo>
                    <a:pt x="376918" y="81160"/>
                  </a:lnTo>
                  <a:lnTo>
                    <a:pt x="380544" y="84584"/>
                  </a:lnTo>
                  <a:lnTo>
                    <a:pt x="384161" y="87907"/>
                  </a:lnTo>
                  <a:lnTo>
                    <a:pt x="389122" y="89594"/>
                  </a:lnTo>
                  <a:lnTo>
                    <a:pt x="420053" y="89594"/>
                  </a:lnTo>
                  <a:lnTo>
                    <a:pt x="423650" y="94803"/>
                  </a:lnTo>
                  <a:lnTo>
                    <a:pt x="419979" y="98077"/>
                  </a:lnTo>
                  <a:lnTo>
                    <a:pt x="415414" y="100607"/>
                  </a:lnTo>
                  <a:lnTo>
                    <a:pt x="409957" y="102393"/>
                  </a:lnTo>
                  <a:lnTo>
                    <a:pt x="404600" y="104080"/>
                  </a:lnTo>
                  <a:lnTo>
                    <a:pt x="399043" y="104923"/>
                  </a:lnTo>
                  <a:close/>
                </a:path>
                <a:path w="744220" h="105409">
                  <a:moveTo>
                    <a:pt x="428284" y="59382"/>
                  </a:moveTo>
                  <a:lnTo>
                    <a:pt x="410255" y="59382"/>
                  </a:lnTo>
                  <a:lnTo>
                    <a:pt x="409957" y="54520"/>
                  </a:lnTo>
                  <a:lnTo>
                    <a:pt x="408122" y="50601"/>
                  </a:lnTo>
                  <a:lnTo>
                    <a:pt x="401375" y="44648"/>
                  </a:lnTo>
                  <a:lnTo>
                    <a:pt x="397158" y="43160"/>
                  </a:lnTo>
                  <a:lnTo>
                    <a:pt x="421746" y="43160"/>
                  </a:lnTo>
                  <a:lnTo>
                    <a:pt x="423147" y="45011"/>
                  </a:lnTo>
                  <a:lnTo>
                    <a:pt x="426403" y="51903"/>
                  </a:lnTo>
                  <a:lnTo>
                    <a:pt x="428284" y="59382"/>
                  </a:lnTo>
                  <a:close/>
                </a:path>
                <a:path w="744220" h="105409">
                  <a:moveTo>
                    <a:pt x="420053" y="89594"/>
                  </a:moveTo>
                  <a:lnTo>
                    <a:pt x="398448" y="89594"/>
                  </a:lnTo>
                  <a:lnTo>
                    <a:pt x="401871" y="88949"/>
                  </a:lnTo>
                  <a:lnTo>
                    <a:pt x="409412" y="86369"/>
                  </a:lnTo>
                  <a:lnTo>
                    <a:pt x="412537" y="84584"/>
                  </a:lnTo>
                  <a:lnTo>
                    <a:pt x="415018" y="82301"/>
                  </a:lnTo>
                  <a:lnTo>
                    <a:pt x="420053" y="89594"/>
                  </a:lnTo>
                  <a:close/>
                </a:path>
                <a:path w="744220" h="105409">
                  <a:moveTo>
                    <a:pt x="466702" y="29467"/>
                  </a:moveTo>
                  <a:lnTo>
                    <a:pt x="447205" y="29467"/>
                  </a:lnTo>
                  <a:lnTo>
                    <a:pt x="447205" y="17660"/>
                  </a:lnTo>
                  <a:lnTo>
                    <a:pt x="449487" y="11410"/>
                  </a:lnTo>
                  <a:lnTo>
                    <a:pt x="458615" y="2282"/>
                  </a:lnTo>
                  <a:lnTo>
                    <a:pt x="464618" y="0"/>
                  </a:lnTo>
                  <a:lnTo>
                    <a:pt x="480692" y="0"/>
                  </a:lnTo>
                  <a:lnTo>
                    <a:pt x="487091" y="2282"/>
                  </a:lnTo>
                  <a:lnTo>
                    <a:pt x="491258" y="6846"/>
                  </a:lnTo>
                  <a:lnTo>
                    <a:pt x="485955" y="15180"/>
                  </a:lnTo>
                  <a:lnTo>
                    <a:pt x="473250" y="15180"/>
                  </a:lnTo>
                  <a:lnTo>
                    <a:pt x="471018" y="16073"/>
                  </a:lnTo>
                  <a:lnTo>
                    <a:pt x="467545" y="19546"/>
                  </a:lnTo>
                  <a:lnTo>
                    <a:pt x="466702" y="22125"/>
                  </a:lnTo>
                  <a:lnTo>
                    <a:pt x="466702" y="29467"/>
                  </a:lnTo>
                  <a:close/>
                </a:path>
                <a:path w="744220" h="105409">
                  <a:moveTo>
                    <a:pt x="516537" y="29467"/>
                  </a:moveTo>
                  <a:lnTo>
                    <a:pt x="497040" y="29467"/>
                  </a:lnTo>
                  <a:lnTo>
                    <a:pt x="497040" y="17660"/>
                  </a:lnTo>
                  <a:lnTo>
                    <a:pt x="499322" y="11410"/>
                  </a:lnTo>
                  <a:lnTo>
                    <a:pt x="508450" y="2282"/>
                  </a:lnTo>
                  <a:lnTo>
                    <a:pt x="514453" y="0"/>
                  </a:lnTo>
                  <a:lnTo>
                    <a:pt x="530526" y="0"/>
                  </a:lnTo>
                  <a:lnTo>
                    <a:pt x="536926" y="2282"/>
                  </a:lnTo>
                  <a:lnTo>
                    <a:pt x="541093" y="6846"/>
                  </a:lnTo>
                  <a:lnTo>
                    <a:pt x="535790" y="15180"/>
                  </a:lnTo>
                  <a:lnTo>
                    <a:pt x="523085" y="15180"/>
                  </a:lnTo>
                  <a:lnTo>
                    <a:pt x="520853" y="16073"/>
                  </a:lnTo>
                  <a:lnTo>
                    <a:pt x="517380" y="19546"/>
                  </a:lnTo>
                  <a:lnTo>
                    <a:pt x="516537" y="22125"/>
                  </a:lnTo>
                  <a:lnTo>
                    <a:pt x="516537" y="29467"/>
                  </a:lnTo>
                  <a:close/>
                </a:path>
                <a:path w="744220" h="105409">
                  <a:moveTo>
                    <a:pt x="483966" y="18305"/>
                  </a:moveTo>
                  <a:lnTo>
                    <a:pt x="481882" y="16222"/>
                  </a:lnTo>
                  <a:lnTo>
                    <a:pt x="479203" y="15180"/>
                  </a:lnTo>
                  <a:lnTo>
                    <a:pt x="485955" y="15180"/>
                  </a:lnTo>
                  <a:lnTo>
                    <a:pt x="483966" y="18305"/>
                  </a:lnTo>
                  <a:close/>
                </a:path>
                <a:path w="744220" h="105409">
                  <a:moveTo>
                    <a:pt x="533801" y="18305"/>
                  </a:moveTo>
                  <a:lnTo>
                    <a:pt x="531717" y="16222"/>
                  </a:lnTo>
                  <a:lnTo>
                    <a:pt x="529038" y="15180"/>
                  </a:lnTo>
                  <a:lnTo>
                    <a:pt x="535790" y="15180"/>
                  </a:lnTo>
                  <a:lnTo>
                    <a:pt x="533801" y="18305"/>
                  </a:lnTo>
                  <a:close/>
                </a:path>
                <a:path w="744220" h="105409">
                  <a:moveTo>
                    <a:pt x="582991" y="104923"/>
                  </a:moveTo>
                  <a:lnTo>
                    <a:pt x="577236" y="104923"/>
                  </a:lnTo>
                  <a:lnTo>
                    <a:pt x="568929" y="104254"/>
                  </a:lnTo>
                  <a:lnTo>
                    <a:pt x="538624" y="74451"/>
                  </a:lnTo>
                  <a:lnTo>
                    <a:pt x="537945" y="66228"/>
                  </a:lnTo>
                  <a:lnTo>
                    <a:pt x="538624" y="58377"/>
                  </a:lnTo>
                  <a:lnTo>
                    <a:pt x="568204" y="28379"/>
                  </a:lnTo>
                  <a:lnTo>
                    <a:pt x="576045" y="27682"/>
                  </a:lnTo>
                  <a:lnTo>
                    <a:pt x="583784" y="28388"/>
                  </a:lnTo>
                  <a:lnTo>
                    <a:pt x="590779" y="30509"/>
                  </a:lnTo>
                  <a:lnTo>
                    <a:pt x="597030" y="34044"/>
                  </a:lnTo>
                  <a:lnTo>
                    <a:pt x="602537" y="38992"/>
                  </a:lnTo>
                  <a:lnTo>
                    <a:pt x="605693" y="43160"/>
                  </a:lnTo>
                  <a:lnTo>
                    <a:pt x="570985" y="43160"/>
                  </a:lnTo>
                  <a:lnTo>
                    <a:pt x="566818" y="44698"/>
                  </a:lnTo>
                  <a:lnTo>
                    <a:pt x="560270" y="50849"/>
                  </a:lnTo>
                  <a:lnTo>
                    <a:pt x="558384" y="54719"/>
                  </a:lnTo>
                  <a:lnTo>
                    <a:pt x="557888" y="59382"/>
                  </a:lnTo>
                  <a:lnTo>
                    <a:pt x="612231" y="59382"/>
                  </a:lnTo>
                  <a:lnTo>
                    <a:pt x="612304" y="59670"/>
                  </a:lnTo>
                  <a:lnTo>
                    <a:pt x="612955" y="68312"/>
                  </a:lnTo>
                  <a:lnTo>
                    <a:pt x="612955" y="72479"/>
                  </a:lnTo>
                  <a:lnTo>
                    <a:pt x="558186" y="72479"/>
                  </a:lnTo>
                  <a:lnTo>
                    <a:pt x="558781" y="77142"/>
                  </a:lnTo>
                  <a:lnTo>
                    <a:pt x="560865" y="81160"/>
                  </a:lnTo>
                  <a:lnTo>
                    <a:pt x="564491" y="84584"/>
                  </a:lnTo>
                  <a:lnTo>
                    <a:pt x="568108" y="87907"/>
                  </a:lnTo>
                  <a:lnTo>
                    <a:pt x="573069" y="89594"/>
                  </a:lnTo>
                  <a:lnTo>
                    <a:pt x="604000" y="89594"/>
                  </a:lnTo>
                  <a:lnTo>
                    <a:pt x="607597" y="94803"/>
                  </a:lnTo>
                  <a:lnTo>
                    <a:pt x="603926" y="98077"/>
                  </a:lnTo>
                  <a:lnTo>
                    <a:pt x="599362" y="100607"/>
                  </a:lnTo>
                  <a:lnTo>
                    <a:pt x="593905" y="102393"/>
                  </a:lnTo>
                  <a:lnTo>
                    <a:pt x="588547" y="104080"/>
                  </a:lnTo>
                  <a:lnTo>
                    <a:pt x="582991" y="104923"/>
                  </a:lnTo>
                  <a:close/>
                </a:path>
                <a:path w="744220" h="105409">
                  <a:moveTo>
                    <a:pt x="481733" y="46434"/>
                  </a:moveTo>
                  <a:lnTo>
                    <a:pt x="435001" y="46434"/>
                  </a:lnTo>
                  <a:lnTo>
                    <a:pt x="435001" y="29467"/>
                  </a:lnTo>
                  <a:lnTo>
                    <a:pt x="481733" y="29467"/>
                  </a:lnTo>
                  <a:lnTo>
                    <a:pt x="481733" y="46434"/>
                  </a:lnTo>
                  <a:close/>
                </a:path>
                <a:path w="744220" h="105409">
                  <a:moveTo>
                    <a:pt x="531568" y="46434"/>
                  </a:moveTo>
                  <a:lnTo>
                    <a:pt x="484836" y="46434"/>
                  </a:lnTo>
                  <a:lnTo>
                    <a:pt x="484836" y="29467"/>
                  </a:lnTo>
                  <a:lnTo>
                    <a:pt x="531568" y="29467"/>
                  </a:lnTo>
                  <a:lnTo>
                    <a:pt x="531568" y="46434"/>
                  </a:lnTo>
                  <a:close/>
                </a:path>
                <a:path w="744220" h="105409">
                  <a:moveTo>
                    <a:pt x="612231" y="59382"/>
                  </a:moveTo>
                  <a:lnTo>
                    <a:pt x="594202" y="59382"/>
                  </a:lnTo>
                  <a:lnTo>
                    <a:pt x="593905" y="54520"/>
                  </a:lnTo>
                  <a:lnTo>
                    <a:pt x="592069" y="50601"/>
                  </a:lnTo>
                  <a:lnTo>
                    <a:pt x="585322" y="44648"/>
                  </a:lnTo>
                  <a:lnTo>
                    <a:pt x="581105" y="43160"/>
                  </a:lnTo>
                  <a:lnTo>
                    <a:pt x="605693" y="43160"/>
                  </a:lnTo>
                  <a:lnTo>
                    <a:pt x="607095" y="45011"/>
                  </a:lnTo>
                  <a:lnTo>
                    <a:pt x="610350" y="51903"/>
                  </a:lnTo>
                  <a:lnTo>
                    <a:pt x="612231" y="59382"/>
                  </a:lnTo>
                  <a:close/>
                </a:path>
                <a:path w="744220" h="105409">
                  <a:moveTo>
                    <a:pt x="466702" y="103137"/>
                  </a:moveTo>
                  <a:lnTo>
                    <a:pt x="447205" y="103137"/>
                  </a:lnTo>
                  <a:lnTo>
                    <a:pt x="447205" y="46434"/>
                  </a:lnTo>
                  <a:lnTo>
                    <a:pt x="466702" y="46434"/>
                  </a:lnTo>
                  <a:lnTo>
                    <a:pt x="466702" y="103137"/>
                  </a:lnTo>
                  <a:close/>
                </a:path>
                <a:path w="744220" h="105409">
                  <a:moveTo>
                    <a:pt x="516537" y="103137"/>
                  </a:moveTo>
                  <a:lnTo>
                    <a:pt x="497040" y="103137"/>
                  </a:lnTo>
                  <a:lnTo>
                    <a:pt x="497040" y="46434"/>
                  </a:lnTo>
                  <a:lnTo>
                    <a:pt x="516537" y="46434"/>
                  </a:lnTo>
                  <a:lnTo>
                    <a:pt x="516537" y="103137"/>
                  </a:lnTo>
                  <a:close/>
                </a:path>
                <a:path w="744220" h="105409">
                  <a:moveTo>
                    <a:pt x="604000" y="89594"/>
                  </a:moveTo>
                  <a:lnTo>
                    <a:pt x="582395" y="89594"/>
                  </a:lnTo>
                  <a:lnTo>
                    <a:pt x="585818" y="88949"/>
                  </a:lnTo>
                  <a:lnTo>
                    <a:pt x="593359" y="86369"/>
                  </a:lnTo>
                  <a:lnTo>
                    <a:pt x="596484" y="84584"/>
                  </a:lnTo>
                  <a:lnTo>
                    <a:pt x="598965" y="82301"/>
                  </a:lnTo>
                  <a:lnTo>
                    <a:pt x="604000" y="89594"/>
                  </a:lnTo>
                  <a:close/>
                </a:path>
                <a:path w="744220" h="105409">
                  <a:moveTo>
                    <a:pt x="668756" y="104923"/>
                  </a:moveTo>
                  <a:lnTo>
                    <a:pt x="661216" y="104923"/>
                  </a:lnTo>
                  <a:lnTo>
                    <a:pt x="652919" y="104244"/>
                  </a:lnTo>
                  <a:lnTo>
                    <a:pt x="622892" y="74274"/>
                  </a:lnTo>
                  <a:lnTo>
                    <a:pt x="622223" y="66228"/>
                  </a:lnTo>
                  <a:lnTo>
                    <a:pt x="622892" y="58312"/>
                  </a:lnTo>
                  <a:lnTo>
                    <a:pt x="652919" y="28370"/>
                  </a:lnTo>
                  <a:lnTo>
                    <a:pt x="661216" y="27682"/>
                  </a:lnTo>
                  <a:lnTo>
                    <a:pt x="668756" y="27682"/>
                  </a:lnTo>
                  <a:lnTo>
                    <a:pt x="674858" y="29071"/>
                  </a:lnTo>
                  <a:lnTo>
                    <a:pt x="679522" y="31849"/>
                  </a:lnTo>
                  <a:lnTo>
                    <a:pt x="684284" y="34528"/>
                  </a:lnTo>
                  <a:lnTo>
                    <a:pt x="687856" y="37554"/>
                  </a:lnTo>
                  <a:lnTo>
                    <a:pt x="690237" y="40927"/>
                  </a:lnTo>
                  <a:lnTo>
                    <a:pt x="686018" y="44946"/>
                  </a:lnTo>
                  <a:lnTo>
                    <a:pt x="656255" y="44946"/>
                  </a:lnTo>
                  <a:lnTo>
                    <a:pt x="651443" y="46930"/>
                  </a:lnTo>
                  <a:lnTo>
                    <a:pt x="644001" y="54768"/>
                  </a:lnTo>
                  <a:lnTo>
                    <a:pt x="642166" y="59878"/>
                  </a:lnTo>
                  <a:lnTo>
                    <a:pt x="642166" y="72677"/>
                  </a:lnTo>
                  <a:lnTo>
                    <a:pt x="644001" y="77886"/>
                  </a:lnTo>
                  <a:lnTo>
                    <a:pt x="647672" y="81855"/>
                  </a:lnTo>
                  <a:lnTo>
                    <a:pt x="651443" y="85824"/>
                  </a:lnTo>
                  <a:lnTo>
                    <a:pt x="656255" y="87808"/>
                  </a:lnTo>
                  <a:lnTo>
                    <a:pt x="686281" y="87808"/>
                  </a:lnTo>
                  <a:lnTo>
                    <a:pt x="690237" y="91529"/>
                  </a:lnTo>
                  <a:lnTo>
                    <a:pt x="687856" y="95001"/>
                  </a:lnTo>
                  <a:lnTo>
                    <a:pt x="684284" y="98127"/>
                  </a:lnTo>
                  <a:lnTo>
                    <a:pt x="674858" y="103584"/>
                  </a:lnTo>
                  <a:lnTo>
                    <a:pt x="668756" y="104923"/>
                  </a:lnTo>
                  <a:close/>
                </a:path>
                <a:path w="744220" h="105409">
                  <a:moveTo>
                    <a:pt x="677736" y="52834"/>
                  </a:moveTo>
                  <a:lnTo>
                    <a:pt x="674164" y="47575"/>
                  </a:lnTo>
                  <a:lnTo>
                    <a:pt x="668955" y="44946"/>
                  </a:lnTo>
                  <a:lnTo>
                    <a:pt x="686018" y="44946"/>
                  </a:lnTo>
                  <a:lnTo>
                    <a:pt x="677736" y="52834"/>
                  </a:lnTo>
                  <a:close/>
                </a:path>
                <a:path w="744220" h="105409">
                  <a:moveTo>
                    <a:pt x="686281" y="87808"/>
                  </a:moveTo>
                  <a:lnTo>
                    <a:pt x="668756" y="87808"/>
                  </a:lnTo>
                  <a:lnTo>
                    <a:pt x="673965" y="85129"/>
                  </a:lnTo>
                  <a:lnTo>
                    <a:pt x="677736" y="79771"/>
                  </a:lnTo>
                  <a:lnTo>
                    <a:pt x="686281" y="87808"/>
                  </a:lnTo>
                  <a:close/>
                </a:path>
                <a:path w="744220" h="105409">
                  <a:moveTo>
                    <a:pt x="726250" y="29467"/>
                  </a:moveTo>
                  <a:lnTo>
                    <a:pt x="706754" y="29467"/>
                  </a:lnTo>
                  <a:lnTo>
                    <a:pt x="706754" y="9376"/>
                  </a:lnTo>
                  <a:lnTo>
                    <a:pt x="726250" y="9376"/>
                  </a:lnTo>
                  <a:lnTo>
                    <a:pt x="726250" y="29467"/>
                  </a:lnTo>
                  <a:close/>
                </a:path>
                <a:path w="744220" h="105409">
                  <a:moveTo>
                    <a:pt x="741282" y="46434"/>
                  </a:moveTo>
                  <a:lnTo>
                    <a:pt x="694550" y="46434"/>
                  </a:lnTo>
                  <a:lnTo>
                    <a:pt x="694550" y="29467"/>
                  </a:lnTo>
                  <a:lnTo>
                    <a:pt x="741282" y="29467"/>
                  </a:lnTo>
                  <a:lnTo>
                    <a:pt x="741282" y="46434"/>
                  </a:lnTo>
                  <a:close/>
                </a:path>
                <a:path w="744220" h="105409">
                  <a:moveTo>
                    <a:pt x="735031" y="104923"/>
                  </a:moveTo>
                  <a:lnTo>
                    <a:pt x="727590" y="104923"/>
                  </a:lnTo>
                  <a:lnTo>
                    <a:pt x="718474" y="103668"/>
                  </a:lnTo>
                  <a:lnTo>
                    <a:pt x="711963" y="99900"/>
                  </a:lnTo>
                  <a:lnTo>
                    <a:pt x="708056" y="93622"/>
                  </a:lnTo>
                  <a:lnTo>
                    <a:pt x="706864" y="85576"/>
                  </a:lnTo>
                  <a:lnTo>
                    <a:pt x="706754" y="46434"/>
                  </a:lnTo>
                  <a:lnTo>
                    <a:pt x="726250" y="46434"/>
                  </a:lnTo>
                  <a:lnTo>
                    <a:pt x="726250" y="82004"/>
                  </a:lnTo>
                  <a:lnTo>
                    <a:pt x="726845" y="83988"/>
                  </a:lnTo>
                  <a:lnTo>
                    <a:pt x="728036" y="85576"/>
                  </a:lnTo>
                  <a:lnTo>
                    <a:pt x="729227" y="87064"/>
                  </a:lnTo>
                  <a:lnTo>
                    <a:pt x="730864" y="87808"/>
                  </a:lnTo>
                  <a:lnTo>
                    <a:pt x="740276" y="87808"/>
                  </a:lnTo>
                  <a:lnTo>
                    <a:pt x="743812" y="100310"/>
                  </a:lnTo>
                  <a:lnTo>
                    <a:pt x="740438" y="103385"/>
                  </a:lnTo>
                  <a:lnTo>
                    <a:pt x="735031" y="104923"/>
                  </a:lnTo>
                  <a:close/>
                </a:path>
                <a:path w="744220" h="105409">
                  <a:moveTo>
                    <a:pt x="740276" y="87808"/>
                  </a:moveTo>
                  <a:lnTo>
                    <a:pt x="736023" y="87808"/>
                  </a:lnTo>
                  <a:lnTo>
                    <a:pt x="738256" y="87064"/>
                  </a:lnTo>
                  <a:lnTo>
                    <a:pt x="739645" y="85576"/>
                  </a:lnTo>
                  <a:lnTo>
                    <a:pt x="740276" y="87808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4379AEF7-CAEE-3ED8-469C-B3FDE8FBDCCF}"/>
                </a:ext>
              </a:extLst>
            </p:cNvPr>
            <p:cNvSpPr/>
            <p:nvPr/>
          </p:nvSpPr>
          <p:spPr>
            <a:xfrm>
              <a:off x="2235567" y="1470199"/>
              <a:ext cx="326390" cy="406400"/>
            </a:xfrm>
            <a:custGeom>
              <a:avLst/>
              <a:gdLst/>
              <a:ahLst/>
              <a:cxnLst/>
              <a:rect l="l" t="t" r="r" b="b"/>
              <a:pathLst>
                <a:path w="326389" h="406400">
                  <a:moveTo>
                    <a:pt x="325882" y="0"/>
                  </a:moveTo>
                  <a:lnTo>
                    <a:pt x="0" y="406362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18" name="object 18">
              <a:extLst>
                <a:ext uri="{FF2B5EF4-FFF2-40B4-BE49-F238E27FC236}">
                  <a16:creationId xmlns:a16="http://schemas.microsoft.com/office/drawing/2014/main" id="{F2E24B72-95B5-0331-0A6E-E6C21AD950E5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08346" y="1818142"/>
              <a:ext cx="195364" cy="212355"/>
            </a:xfrm>
            <a:prstGeom prst="rect">
              <a:avLst/>
            </a:prstGeom>
          </p:spPr>
        </p:pic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E909C054-3E72-47B0-EB41-904F34A20BCE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04800" y="1619250"/>
              <a:ext cx="1904999" cy="1904999"/>
            </a:xfrm>
            <a:prstGeom prst="rect">
              <a:avLst/>
            </a:prstGeom>
          </p:spPr>
        </p:pic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A9B600E7-911E-FB82-388B-650619643DF6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6550" y="2252247"/>
              <a:ext cx="1360861" cy="156716"/>
            </a:xfrm>
            <a:prstGeom prst="rect">
              <a:avLst/>
            </a:prstGeom>
          </p:spPr>
        </p:pic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DF48E670-9B88-79E8-5213-8CC4DA72CF30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23455" y="2500145"/>
              <a:ext cx="1062079" cy="120550"/>
            </a:xfrm>
            <a:prstGeom prst="rect">
              <a:avLst/>
            </a:prstGeom>
          </p:spPr>
        </p:pic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9EF4FE30-4C03-183C-44CB-70A85BC30F0C}"/>
                </a:ext>
              </a:extLst>
            </p:cNvPr>
            <p:cNvSpPr/>
            <p:nvPr/>
          </p:nvSpPr>
          <p:spPr>
            <a:xfrm>
              <a:off x="851311" y="2747795"/>
              <a:ext cx="806450" cy="120650"/>
            </a:xfrm>
            <a:custGeom>
              <a:avLst/>
              <a:gdLst/>
              <a:ahLst/>
              <a:cxnLst/>
              <a:rect l="l" t="t" r="r" b="b"/>
              <a:pathLst>
                <a:path w="806450" h="120650">
                  <a:moveTo>
                    <a:pt x="13245" y="59084"/>
                  </a:moveTo>
                  <a:lnTo>
                    <a:pt x="4613" y="44053"/>
                  </a:lnTo>
                  <a:lnTo>
                    <a:pt x="12817" y="38127"/>
                  </a:lnTo>
                  <a:lnTo>
                    <a:pt x="21803" y="33895"/>
                  </a:lnTo>
                  <a:lnTo>
                    <a:pt x="31570" y="31356"/>
                  </a:lnTo>
                  <a:lnTo>
                    <a:pt x="42118" y="30509"/>
                  </a:lnTo>
                  <a:lnTo>
                    <a:pt x="50666" y="31039"/>
                  </a:lnTo>
                  <a:lnTo>
                    <a:pt x="77102" y="48964"/>
                  </a:lnTo>
                  <a:lnTo>
                    <a:pt x="38248" y="48964"/>
                  </a:lnTo>
                  <a:lnTo>
                    <a:pt x="31328" y="49596"/>
                  </a:lnTo>
                  <a:lnTo>
                    <a:pt x="24854" y="51494"/>
                  </a:lnTo>
                  <a:lnTo>
                    <a:pt x="18826" y="54657"/>
                  </a:lnTo>
                  <a:lnTo>
                    <a:pt x="13245" y="59084"/>
                  </a:lnTo>
                  <a:close/>
                </a:path>
                <a:path w="806450" h="120650">
                  <a:moveTo>
                    <a:pt x="79623" y="74860"/>
                  </a:moveTo>
                  <a:lnTo>
                    <a:pt x="57001" y="74860"/>
                  </a:lnTo>
                  <a:lnTo>
                    <a:pt x="57001" y="59035"/>
                  </a:lnTo>
                  <a:lnTo>
                    <a:pt x="55264" y="55562"/>
                  </a:lnTo>
                  <a:lnTo>
                    <a:pt x="51792" y="52982"/>
                  </a:lnTo>
                  <a:lnTo>
                    <a:pt x="48418" y="50303"/>
                  </a:lnTo>
                  <a:lnTo>
                    <a:pt x="43904" y="48964"/>
                  </a:lnTo>
                  <a:lnTo>
                    <a:pt x="77102" y="48964"/>
                  </a:lnTo>
                  <a:lnTo>
                    <a:pt x="77204" y="49150"/>
                  </a:lnTo>
                  <a:lnTo>
                    <a:pt x="79018" y="55596"/>
                  </a:lnTo>
                  <a:lnTo>
                    <a:pt x="79623" y="62954"/>
                  </a:lnTo>
                  <a:lnTo>
                    <a:pt x="79623" y="74860"/>
                  </a:lnTo>
                  <a:close/>
                </a:path>
                <a:path w="806450" h="120650">
                  <a:moveTo>
                    <a:pt x="29914" y="120550"/>
                  </a:moveTo>
                  <a:lnTo>
                    <a:pt x="21580" y="120550"/>
                  </a:lnTo>
                  <a:lnTo>
                    <a:pt x="14485" y="117921"/>
                  </a:lnTo>
                  <a:lnTo>
                    <a:pt x="8632" y="112662"/>
                  </a:lnTo>
                  <a:lnTo>
                    <a:pt x="2877" y="107404"/>
                  </a:lnTo>
                  <a:lnTo>
                    <a:pt x="0" y="100558"/>
                  </a:lnTo>
                  <a:lnTo>
                    <a:pt x="0" y="83790"/>
                  </a:lnTo>
                  <a:lnTo>
                    <a:pt x="2728" y="77092"/>
                  </a:lnTo>
                  <a:lnTo>
                    <a:pt x="8185" y="72032"/>
                  </a:lnTo>
                  <a:lnTo>
                    <a:pt x="13741" y="66972"/>
                  </a:lnTo>
                  <a:lnTo>
                    <a:pt x="20984" y="64442"/>
                  </a:lnTo>
                  <a:lnTo>
                    <a:pt x="29914" y="64442"/>
                  </a:lnTo>
                  <a:lnTo>
                    <a:pt x="38527" y="65093"/>
                  </a:lnTo>
                  <a:lnTo>
                    <a:pt x="45913" y="67047"/>
                  </a:lnTo>
                  <a:lnTo>
                    <a:pt x="52071" y="70302"/>
                  </a:lnTo>
                  <a:lnTo>
                    <a:pt x="57001" y="74860"/>
                  </a:lnTo>
                  <a:lnTo>
                    <a:pt x="79623" y="74860"/>
                  </a:lnTo>
                  <a:lnTo>
                    <a:pt x="79623" y="79771"/>
                  </a:lnTo>
                  <a:lnTo>
                    <a:pt x="34428" y="79771"/>
                  </a:lnTo>
                  <a:lnTo>
                    <a:pt x="30559" y="80912"/>
                  </a:lnTo>
                  <a:lnTo>
                    <a:pt x="24308" y="85377"/>
                  </a:lnTo>
                  <a:lnTo>
                    <a:pt x="22770" y="88552"/>
                  </a:lnTo>
                  <a:lnTo>
                    <a:pt x="22770" y="96688"/>
                  </a:lnTo>
                  <a:lnTo>
                    <a:pt x="24308" y="99814"/>
                  </a:lnTo>
                  <a:lnTo>
                    <a:pt x="27384" y="102096"/>
                  </a:lnTo>
                  <a:lnTo>
                    <a:pt x="30559" y="104278"/>
                  </a:lnTo>
                  <a:lnTo>
                    <a:pt x="34428" y="105370"/>
                  </a:lnTo>
                  <a:lnTo>
                    <a:pt x="79623" y="105370"/>
                  </a:lnTo>
                  <a:lnTo>
                    <a:pt x="79623" y="109537"/>
                  </a:lnTo>
                  <a:lnTo>
                    <a:pt x="57001" y="109537"/>
                  </a:lnTo>
                  <a:lnTo>
                    <a:pt x="51792" y="114355"/>
                  </a:lnTo>
                  <a:lnTo>
                    <a:pt x="45541" y="117797"/>
                  </a:lnTo>
                  <a:lnTo>
                    <a:pt x="38248" y="119862"/>
                  </a:lnTo>
                  <a:lnTo>
                    <a:pt x="29914" y="120550"/>
                  </a:lnTo>
                  <a:close/>
                </a:path>
                <a:path w="806450" h="120650">
                  <a:moveTo>
                    <a:pt x="79623" y="105370"/>
                  </a:moveTo>
                  <a:lnTo>
                    <a:pt x="47228" y="105370"/>
                  </a:lnTo>
                  <a:lnTo>
                    <a:pt x="53230" y="102840"/>
                  </a:lnTo>
                  <a:lnTo>
                    <a:pt x="57001" y="97780"/>
                  </a:lnTo>
                  <a:lnTo>
                    <a:pt x="57001" y="87213"/>
                  </a:lnTo>
                  <a:lnTo>
                    <a:pt x="53230" y="82252"/>
                  </a:lnTo>
                  <a:lnTo>
                    <a:pt x="47228" y="79771"/>
                  </a:lnTo>
                  <a:lnTo>
                    <a:pt x="79623" y="79771"/>
                  </a:lnTo>
                  <a:lnTo>
                    <a:pt x="79623" y="105370"/>
                  </a:lnTo>
                  <a:close/>
                </a:path>
                <a:path w="806450" h="120650">
                  <a:moveTo>
                    <a:pt x="79623" y="118467"/>
                  </a:moveTo>
                  <a:lnTo>
                    <a:pt x="57001" y="118467"/>
                  </a:lnTo>
                  <a:lnTo>
                    <a:pt x="57001" y="109537"/>
                  </a:lnTo>
                  <a:lnTo>
                    <a:pt x="79623" y="109537"/>
                  </a:lnTo>
                  <a:lnTo>
                    <a:pt x="79623" y="118467"/>
                  </a:lnTo>
                  <a:close/>
                </a:path>
                <a:path w="806450" h="120650">
                  <a:moveTo>
                    <a:pt x="180606" y="43904"/>
                  </a:moveTo>
                  <a:lnTo>
                    <a:pt x="124620" y="43904"/>
                  </a:lnTo>
                  <a:lnTo>
                    <a:pt x="127298" y="40530"/>
                  </a:lnTo>
                  <a:lnTo>
                    <a:pt x="131168" y="37455"/>
                  </a:lnTo>
                  <a:lnTo>
                    <a:pt x="136228" y="34676"/>
                  </a:lnTo>
                  <a:lnTo>
                    <a:pt x="141387" y="31898"/>
                  </a:lnTo>
                  <a:lnTo>
                    <a:pt x="147539" y="30509"/>
                  </a:lnTo>
                  <a:lnTo>
                    <a:pt x="164109" y="30509"/>
                  </a:lnTo>
                  <a:lnTo>
                    <a:pt x="171103" y="32990"/>
                  </a:lnTo>
                  <a:lnTo>
                    <a:pt x="175668" y="37951"/>
                  </a:lnTo>
                  <a:lnTo>
                    <a:pt x="180232" y="42812"/>
                  </a:lnTo>
                  <a:lnTo>
                    <a:pt x="180606" y="43904"/>
                  </a:lnTo>
                  <a:close/>
                </a:path>
                <a:path w="806450" h="120650">
                  <a:moveTo>
                    <a:pt x="124620" y="118467"/>
                  </a:moveTo>
                  <a:lnTo>
                    <a:pt x="101998" y="118467"/>
                  </a:lnTo>
                  <a:lnTo>
                    <a:pt x="101998" y="32593"/>
                  </a:lnTo>
                  <a:lnTo>
                    <a:pt x="124620" y="32593"/>
                  </a:lnTo>
                  <a:lnTo>
                    <a:pt x="124620" y="43904"/>
                  </a:lnTo>
                  <a:lnTo>
                    <a:pt x="180606" y="43904"/>
                  </a:lnTo>
                  <a:lnTo>
                    <a:pt x="182514" y="49460"/>
                  </a:lnTo>
                  <a:lnTo>
                    <a:pt x="182514" y="50601"/>
                  </a:lnTo>
                  <a:lnTo>
                    <a:pt x="135980" y="50601"/>
                  </a:lnTo>
                  <a:lnTo>
                    <a:pt x="129481" y="53974"/>
                  </a:lnTo>
                  <a:lnTo>
                    <a:pt x="124620" y="60721"/>
                  </a:lnTo>
                  <a:lnTo>
                    <a:pt x="124620" y="118467"/>
                  </a:lnTo>
                  <a:close/>
                </a:path>
                <a:path w="806450" h="120650">
                  <a:moveTo>
                    <a:pt x="182514" y="118467"/>
                  </a:moveTo>
                  <a:lnTo>
                    <a:pt x="159892" y="118467"/>
                  </a:lnTo>
                  <a:lnTo>
                    <a:pt x="159892" y="55909"/>
                  </a:lnTo>
                  <a:lnTo>
                    <a:pt x="154633" y="50601"/>
                  </a:lnTo>
                  <a:lnTo>
                    <a:pt x="182514" y="50601"/>
                  </a:lnTo>
                  <a:lnTo>
                    <a:pt x="182514" y="118467"/>
                  </a:lnTo>
                  <a:close/>
                </a:path>
                <a:path w="806450" h="120650">
                  <a:moveTo>
                    <a:pt x="283495" y="43904"/>
                  </a:moveTo>
                  <a:lnTo>
                    <a:pt x="227508" y="43904"/>
                  </a:lnTo>
                  <a:lnTo>
                    <a:pt x="230187" y="40530"/>
                  </a:lnTo>
                  <a:lnTo>
                    <a:pt x="234057" y="37455"/>
                  </a:lnTo>
                  <a:lnTo>
                    <a:pt x="239117" y="34676"/>
                  </a:lnTo>
                  <a:lnTo>
                    <a:pt x="244276" y="31898"/>
                  </a:lnTo>
                  <a:lnTo>
                    <a:pt x="250428" y="30509"/>
                  </a:lnTo>
                  <a:lnTo>
                    <a:pt x="266997" y="30509"/>
                  </a:lnTo>
                  <a:lnTo>
                    <a:pt x="273992" y="32990"/>
                  </a:lnTo>
                  <a:lnTo>
                    <a:pt x="278556" y="37951"/>
                  </a:lnTo>
                  <a:lnTo>
                    <a:pt x="283120" y="42812"/>
                  </a:lnTo>
                  <a:lnTo>
                    <a:pt x="283495" y="43904"/>
                  </a:lnTo>
                  <a:close/>
                </a:path>
                <a:path w="806450" h="120650">
                  <a:moveTo>
                    <a:pt x="227508" y="118467"/>
                  </a:moveTo>
                  <a:lnTo>
                    <a:pt x="204886" y="118467"/>
                  </a:lnTo>
                  <a:lnTo>
                    <a:pt x="204886" y="32593"/>
                  </a:lnTo>
                  <a:lnTo>
                    <a:pt x="227508" y="32593"/>
                  </a:lnTo>
                  <a:lnTo>
                    <a:pt x="227508" y="43904"/>
                  </a:lnTo>
                  <a:lnTo>
                    <a:pt x="283495" y="43904"/>
                  </a:lnTo>
                  <a:lnTo>
                    <a:pt x="285402" y="49460"/>
                  </a:lnTo>
                  <a:lnTo>
                    <a:pt x="285402" y="50601"/>
                  </a:lnTo>
                  <a:lnTo>
                    <a:pt x="238869" y="50601"/>
                  </a:lnTo>
                  <a:lnTo>
                    <a:pt x="232370" y="53974"/>
                  </a:lnTo>
                  <a:lnTo>
                    <a:pt x="227508" y="60721"/>
                  </a:lnTo>
                  <a:lnTo>
                    <a:pt x="227508" y="118467"/>
                  </a:lnTo>
                  <a:close/>
                </a:path>
                <a:path w="806450" h="120650">
                  <a:moveTo>
                    <a:pt x="285402" y="118467"/>
                  </a:moveTo>
                  <a:lnTo>
                    <a:pt x="262781" y="118467"/>
                  </a:lnTo>
                  <a:lnTo>
                    <a:pt x="262781" y="55909"/>
                  </a:lnTo>
                  <a:lnTo>
                    <a:pt x="257522" y="50601"/>
                  </a:lnTo>
                  <a:lnTo>
                    <a:pt x="285402" y="50601"/>
                  </a:lnTo>
                  <a:lnTo>
                    <a:pt x="285402" y="118467"/>
                  </a:lnTo>
                  <a:close/>
                </a:path>
                <a:path w="806450" h="120650">
                  <a:moveTo>
                    <a:pt x="347661" y="120550"/>
                  </a:moveTo>
                  <a:lnTo>
                    <a:pt x="309384" y="100933"/>
                  </a:lnTo>
                  <a:lnTo>
                    <a:pt x="302269" y="75455"/>
                  </a:lnTo>
                  <a:lnTo>
                    <a:pt x="303059" y="66135"/>
                  </a:lnTo>
                  <a:lnTo>
                    <a:pt x="329504" y="33709"/>
                  </a:lnTo>
                  <a:lnTo>
                    <a:pt x="347661" y="30509"/>
                  </a:lnTo>
                  <a:lnTo>
                    <a:pt x="357121" y="31309"/>
                  </a:lnTo>
                  <a:lnTo>
                    <a:pt x="386138" y="50601"/>
                  </a:lnTo>
                  <a:lnTo>
                    <a:pt x="341311" y="50601"/>
                  </a:lnTo>
                  <a:lnTo>
                    <a:pt x="336053" y="52883"/>
                  </a:lnTo>
                  <a:lnTo>
                    <a:pt x="331620" y="57745"/>
                  </a:lnTo>
                  <a:lnTo>
                    <a:pt x="327817" y="62011"/>
                  </a:lnTo>
                  <a:lnTo>
                    <a:pt x="325783" y="68014"/>
                  </a:lnTo>
                  <a:lnTo>
                    <a:pt x="325783" y="82996"/>
                  </a:lnTo>
                  <a:lnTo>
                    <a:pt x="327817" y="89048"/>
                  </a:lnTo>
                  <a:lnTo>
                    <a:pt x="331885" y="93612"/>
                  </a:lnTo>
                  <a:lnTo>
                    <a:pt x="336053" y="98176"/>
                  </a:lnTo>
                  <a:lnTo>
                    <a:pt x="341311" y="100458"/>
                  </a:lnTo>
                  <a:lnTo>
                    <a:pt x="386204" y="100458"/>
                  </a:lnTo>
                  <a:lnTo>
                    <a:pt x="385854" y="101128"/>
                  </a:lnTo>
                  <a:lnTo>
                    <a:pt x="380255" y="107900"/>
                  </a:lnTo>
                  <a:lnTo>
                    <a:pt x="373418" y="113434"/>
                  </a:lnTo>
                  <a:lnTo>
                    <a:pt x="365707" y="117388"/>
                  </a:lnTo>
                  <a:lnTo>
                    <a:pt x="357121" y="119760"/>
                  </a:lnTo>
                  <a:lnTo>
                    <a:pt x="347661" y="120550"/>
                  </a:lnTo>
                  <a:close/>
                </a:path>
                <a:path w="806450" h="120650">
                  <a:moveTo>
                    <a:pt x="386204" y="100458"/>
                  </a:moveTo>
                  <a:lnTo>
                    <a:pt x="354110" y="100458"/>
                  </a:lnTo>
                  <a:lnTo>
                    <a:pt x="359369" y="98127"/>
                  </a:lnTo>
                  <a:lnTo>
                    <a:pt x="363437" y="93464"/>
                  </a:lnTo>
                  <a:lnTo>
                    <a:pt x="367604" y="88800"/>
                  </a:lnTo>
                  <a:lnTo>
                    <a:pt x="369619" y="82996"/>
                  </a:lnTo>
                  <a:lnTo>
                    <a:pt x="369583" y="68014"/>
                  </a:lnTo>
                  <a:lnTo>
                    <a:pt x="367604" y="62408"/>
                  </a:lnTo>
                  <a:lnTo>
                    <a:pt x="363373" y="57670"/>
                  </a:lnTo>
                  <a:lnTo>
                    <a:pt x="359369" y="52982"/>
                  </a:lnTo>
                  <a:lnTo>
                    <a:pt x="354110" y="50601"/>
                  </a:lnTo>
                  <a:lnTo>
                    <a:pt x="386138" y="50601"/>
                  </a:lnTo>
                  <a:lnTo>
                    <a:pt x="389854" y="57670"/>
                  </a:lnTo>
                  <a:lnTo>
                    <a:pt x="392254" y="66135"/>
                  </a:lnTo>
                  <a:lnTo>
                    <a:pt x="393054" y="75455"/>
                  </a:lnTo>
                  <a:lnTo>
                    <a:pt x="392254" y="84906"/>
                  </a:lnTo>
                  <a:lnTo>
                    <a:pt x="389854" y="93464"/>
                  </a:lnTo>
                  <a:lnTo>
                    <a:pt x="386204" y="100458"/>
                  </a:lnTo>
                  <a:close/>
                </a:path>
                <a:path w="806450" h="120650">
                  <a:moveTo>
                    <a:pt x="437011" y="32593"/>
                  </a:moveTo>
                  <a:lnTo>
                    <a:pt x="414240" y="32593"/>
                  </a:lnTo>
                  <a:lnTo>
                    <a:pt x="414240" y="9227"/>
                  </a:lnTo>
                  <a:lnTo>
                    <a:pt x="437011" y="9227"/>
                  </a:lnTo>
                  <a:lnTo>
                    <a:pt x="437011" y="32593"/>
                  </a:lnTo>
                  <a:close/>
                </a:path>
                <a:path w="806450" h="120650">
                  <a:moveTo>
                    <a:pt x="454424" y="52387"/>
                  </a:moveTo>
                  <a:lnTo>
                    <a:pt x="400102" y="52387"/>
                  </a:lnTo>
                  <a:lnTo>
                    <a:pt x="400102" y="32593"/>
                  </a:lnTo>
                  <a:lnTo>
                    <a:pt x="454424" y="32593"/>
                  </a:lnTo>
                  <a:lnTo>
                    <a:pt x="454424" y="52387"/>
                  </a:lnTo>
                  <a:close/>
                </a:path>
                <a:path w="806450" h="120650">
                  <a:moveTo>
                    <a:pt x="447280" y="120550"/>
                  </a:moveTo>
                  <a:lnTo>
                    <a:pt x="438648" y="120550"/>
                  </a:lnTo>
                  <a:lnTo>
                    <a:pt x="427970" y="119090"/>
                  </a:lnTo>
                  <a:lnTo>
                    <a:pt x="420342" y="114709"/>
                  </a:lnTo>
                  <a:lnTo>
                    <a:pt x="415766" y="107407"/>
                  </a:lnTo>
                  <a:lnTo>
                    <a:pt x="414351" y="97928"/>
                  </a:lnTo>
                  <a:lnTo>
                    <a:pt x="414240" y="52387"/>
                  </a:lnTo>
                  <a:lnTo>
                    <a:pt x="437011" y="52387"/>
                  </a:lnTo>
                  <a:lnTo>
                    <a:pt x="437011" y="93860"/>
                  </a:lnTo>
                  <a:lnTo>
                    <a:pt x="437656" y="96142"/>
                  </a:lnTo>
                  <a:lnTo>
                    <a:pt x="439068" y="98077"/>
                  </a:lnTo>
                  <a:lnTo>
                    <a:pt x="440335" y="99615"/>
                  </a:lnTo>
                  <a:lnTo>
                    <a:pt x="442270" y="100458"/>
                  </a:lnTo>
                  <a:lnTo>
                    <a:pt x="453306" y="100458"/>
                  </a:lnTo>
                  <a:lnTo>
                    <a:pt x="457401" y="115044"/>
                  </a:lnTo>
                  <a:lnTo>
                    <a:pt x="453531" y="118715"/>
                  </a:lnTo>
                  <a:lnTo>
                    <a:pt x="447280" y="120550"/>
                  </a:lnTo>
                  <a:close/>
                </a:path>
                <a:path w="806450" h="120650">
                  <a:moveTo>
                    <a:pt x="453306" y="100458"/>
                  </a:moveTo>
                  <a:lnTo>
                    <a:pt x="448322" y="100458"/>
                  </a:lnTo>
                  <a:lnTo>
                    <a:pt x="450951" y="99665"/>
                  </a:lnTo>
                  <a:lnTo>
                    <a:pt x="452638" y="98077"/>
                  </a:lnTo>
                  <a:lnTo>
                    <a:pt x="453306" y="100458"/>
                  </a:lnTo>
                  <a:close/>
                </a:path>
                <a:path w="806450" h="120650">
                  <a:moveTo>
                    <a:pt x="477577" y="59084"/>
                  </a:moveTo>
                  <a:lnTo>
                    <a:pt x="468945" y="44053"/>
                  </a:lnTo>
                  <a:lnTo>
                    <a:pt x="477150" y="38127"/>
                  </a:lnTo>
                  <a:lnTo>
                    <a:pt x="486135" y="33895"/>
                  </a:lnTo>
                  <a:lnTo>
                    <a:pt x="495902" y="31356"/>
                  </a:lnTo>
                  <a:lnTo>
                    <a:pt x="506450" y="30509"/>
                  </a:lnTo>
                  <a:lnTo>
                    <a:pt x="514998" y="31039"/>
                  </a:lnTo>
                  <a:lnTo>
                    <a:pt x="541435" y="48964"/>
                  </a:lnTo>
                  <a:lnTo>
                    <a:pt x="502581" y="48964"/>
                  </a:lnTo>
                  <a:lnTo>
                    <a:pt x="495660" y="49596"/>
                  </a:lnTo>
                  <a:lnTo>
                    <a:pt x="489186" y="51494"/>
                  </a:lnTo>
                  <a:lnTo>
                    <a:pt x="483159" y="54657"/>
                  </a:lnTo>
                  <a:lnTo>
                    <a:pt x="477577" y="59084"/>
                  </a:lnTo>
                  <a:close/>
                </a:path>
                <a:path w="806450" h="120650">
                  <a:moveTo>
                    <a:pt x="543955" y="74860"/>
                  </a:moveTo>
                  <a:lnTo>
                    <a:pt x="521333" y="74860"/>
                  </a:lnTo>
                  <a:lnTo>
                    <a:pt x="521333" y="59035"/>
                  </a:lnTo>
                  <a:lnTo>
                    <a:pt x="519597" y="55562"/>
                  </a:lnTo>
                  <a:lnTo>
                    <a:pt x="516124" y="52982"/>
                  </a:lnTo>
                  <a:lnTo>
                    <a:pt x="512751" y="50303"/>
                  </a:lnTo>
                  <a:lnTo>
                    <a:pt x="508236" y="48964"/>
                  </a:lnTo>
                  <a:lnTo>
                    <a:pt x="541435" y="48964"/>
                  </a:lnTo>
                  <a:lnTo>
                    <a:pt x="541536" y="49150"/>
                  </a:lnTo>
                  <a:lnTo>
                    <a:pt x="543350" y="55596"/>
                  </a:lnTo>
                  <a:lnTo>
                    <a:pt x="543955" y="62954"/>
                  </a:lnTo>
                  <a:lnTo>
                    <a:pt x="543955" y="74860"/>
                  </a:lnTo>
                  <a:close/>
                </a:path>
                <a:path w="806450" h="120650">
                  <a:moveTo>
                    <a:pt x="494246" y="120550"/>
                  </a:moveTo>
                  <a:lnTo>
                    <a:pt x="485912" y="120550"/>
                  </a:lnTo>
                  <a:lnTo>
                    <a:pt x="478818" y="117921"/>
                  </a:lnTo>
                  <a:lnTo>
                    <a:pt x="472964" y="112662"/>
                  </a:lnTo>
                  <a:lnTo>
                    <a:pt x="467209" y="107404"/>
                  </a:lnTo>
                  <a:lnTo>
                    <a:pt x="464332" y="100558"/>
                  </a:lnTo>
                  <a:lnTo>
                    <a:pt x="464332" y="83790"/>
                  </a:lnTo>
                  <a:lnTo>
                    <a:pt x="467060" y="77092"/>
                  </a:lnTo>
                  <a:lnTo>
                    <a:pt x="472517" y="72032"/>
                  </a:lnTo>
                  <a:lnTo>
                    <a:pt x="478074" y="66972"/>
                  </a:lnTo>
                  <a:lnTo>
                    <a:pt x="485317" y="64442"/>
                  </a:lnTo>
                  <a:lnTo>
                    <a:pt x="494246" y="64442"/>
                  </a:lnTo>
                  <a:lnTo>
                    <a:pt x="502860" y="65093"/>
                  </a:lnTo>
                  <a:lnTo>
                    <a:pt x="510245" y="67047"/>
                  </a:lnTo>
                  <a:lnTo>
                    <a:pt x="516403" y="70302"/>
                  </a:lnTo>
                  <a:lnTo>
                    <a:pt x="521333" y="74860"/>
                  </a:lnTo>
                  <a:lnTo>
                    <a:pt x="543955" y="74860"/>
                  </a:lnTo>
                  <a:lnTo>
                    <a:pt x="543955" y="79771"/>
                  </a:lnTo>
                  <a:lnTo>
                    <a:pt x="498761" y="79771"/>
                  </a:lnTo>
                  <a:lnTo>
                    <a:pt x="494891" y="80912"/>
                  </a:lnTo>
                  <a:lnTo>
                    <a:pt x="488640" y="85377"/>
                  </a:lnTo>
                  <a:lnTo>
                    <a:pt x="487102" y="88552"/>
                  </a:lnTo>
                  <a:lnTo>
                    <a:pt x="487102" y="96688"/>
                  </a:lnTo>
                  <a:lnTo>
                    <a:pt x="488640" y="99814"/>
                  </a:lnTo>
                  <a:lnTo>
                    <a:pt x="491716" y="102096"/>
                  </a:lnTo>
                  <a:lnTo>
                    <a:pt x="494891" y="104278"/>
                  </a:lnTo>
                  <a:lnTo>
                    <a:pt x="498761" y="105370"/>
                  </a:lnTo>
                  <a:lnTo>
                    <a:pt x="543955" y="105370"/>
                  </a:lnTo>
                  <a:lnTo>
                    <a:pt x="543955" y="109537"/>
                  </a:lnTo>
                  <a:lnTo>
                    <a:pt x="521333" y="109537"/>
                  </a:lnTo>
                  <a:lnTo>
                    <a:pt x="516124" y="114355"/>
                  </a:lnTo>
                  <a:lnTo>
                    <a:pt x="509873" y="117797"/>
                  </a:lnTo>
                  <a:lnTo>
                    <a:pt x="502581" y="119862"/>
                  </a:lnTo>
                  <a:lnTo>
                    <a:pt x="494246" y="120550"/>
                  </a:lnTo>
                  <a:close/>
                </a:path>
                <a:path w="806450" h="120650">
                  <a:moveTo>
                    <a:pt x="543955" y="105370"/>
                  </a:moveTo>
                  <a:lnTo>
                    <a:pt x="511560" y="105370"/>
                  </a:lnTo>
                  <a:lnTo>
                    <a:pt x="517563" y="102840"/>
                  </a:lnTo>
                  <a:lnTo>
                    <a:pt x="521333" y="97780"/>
                  </a:lnTo>
                  <a:lnTo>
                    <a:pt x="521333" y="87213"/>
                  </a:lnTo>
                  <a:lnTo>
                    <a:pt x="517563" y="82252"/>
                  </a:lnTo>
                  <a:lnTo>
                    <a:pt x="511560" y="79771"/>
                  </a:lnTo>
                  <a:lnTo>
                    <a:pt x="543955" y="79771"/>
                  </a:lnTo>
                  <a:lnTo>
                    <a:pt x="543955" y="105370"/>
                  </a:lnTo>
                  <a:close/>
                </a:path>
                <a:path w="806450" h="120650">
                  <a:moveTo>
                    <a:pt x="543955" y="118467"/>
                  </a:moveTo>
                  <a:lnTo>
                    <a:pt x="521333" y="118467"/>
                  </a:lnTo>
                  <a:lnTo>
                    <a:pt x="521333" y="109537"/>
                  </a:lnTo>
                  <a:lnTo>
                    <a:pt x="543955" y="109537"/>
                  </a:lnTo>
                  <a:lnTo>
                    <a:pt x="543955" y="118467"/>
                  </a:lnTo>
                  <a:close/>
                </a:path>
                <a:path w="806450" h="120650">
                  <a:moveTo>
                    <a:pt x="593565" y="32593"/>
                  </a:moveTo>
                  <a:lnTo>
                    <a:pt x="570795" y="32593"/>
                  </a:lnTo>
                  <a:lnTo>
                    <a:pt x="570795" y="9227"/>
                  </a:lnTo>
                  <a:lnTo>
                    <a:pt x="593565" y="9227"/>
                  </a:lnTo>
                  <a:lnTo>
                    <a:pt x="593565" y="32593"/>
                  </a:lnTo>
                  <a:close/>
                </a:path>
                <a:path w="806450" h="120650">
                  <a:moveTo>
                    <a:pt x="610978" y="52387"/>
                  </a:moveTo>
                  <a:lnTo>
                    <a:pt x="556656" y="52387"/>
                  </a:lnTo>
                  <a:lnTo>
                    <a:pt x="556656" y="32593"/>
                  </a:lnTo>
                  <a:lnTo>
                    <a:pt x="610978" y="32593"/>
                  </a:lnTo>
                  <a:lnTo>
                    <a:pt x="610978" y="52387"/>
                  </a:lnTo>
                  <a:close/>
                </a:path>
                <a:path w="806450" h="120650">
                  <a:moveTo>
                    <a:pt x="603835" y="120550"/>
                  </a:moveTo>
                  <a:lnTo>
                    <a:pt x="595203" y="120550"/>
                  </a:lnTo>
                  <a:lnTo>
                    <a:pt x="584524" y="119090"/>
                  </a:lnTo>
                  <a:lnTo>
                    <a:pt x="576897" y="114709"/>
                  </a:lnTo>
                  <a:lnTo>
                    <a:pt x="572320" y="107407"/>
                  </a:lnTo>
                  <a:lnTo>
                    <a:pt x="570906" y="97928"/>
                  </a:lnTo>
                  <a:lnTo>
                    <a:pt x="570795" y="52387"/>
                  </a:lnTo>
                  <a:lnTo>
                    <a:pt x="593565" y="52387"/>
                  </a:lnTo>
                  <a:lnTo>
                    <a:pt x="593565" y="93860"/>
                  </a:lnTo>
                  <a:lnTo>
                    <a:pt x="594210" y="96142"/>
                  </a:lnTo>
                  <a:lnTo>
                    <a:pt x="595623" y="98077"/>
                  </a:lnTo>
                  <a:lnTo>
                    <a:pt x="596889" y="99615"/>
                  </a:lnTo>
                  <a:lnTo>
                    <a:pt x="598824" y="100458"/>
                  </a:lnTo>
                  <a:lnTo>
                    <a:pt x="609861" y="100458"/>
                  </a:lnTo>
                  <a:lnTo>
                    <a:pt x="613955" y="115044"/>
                  </a:lnTo>
                  <a:lnTo>
                    <a:pt x="610085" y="118715"/>
                  </a:lnTo>
                  <a:lnTo>
                    <a:pt x="603835" y="120550"/>
                  </a:lnTo>
                  <a:close/>
                </a:path>
                <a:path w="806450" h="120650">
                  <a:moveTo>
                    <a:pt x="609861" y="100458"/>
                  </a:moveTo>
                  <a:lnTo>
                    <a:pt x="604876" y="100458"/>
                  </a:lnTo>
                  <a:lnTo>
                    <a:pt x="607506" y="99665"/>
                  </a:lnTo>
                  <a:lnTo>
                    <a:pt x="609192" y="98077"/>
                  </a:lnTo>
                  <a:lnTo>
                    <a:pt x="609861" y="100458"/>
                  </a:lnTo>
                  <a:close/>
                </a:path>
                <a:path w="806450" h="120650">
                  <a:moveTo>
                    <a:pt x="673472" y="120550"/>
                  </a:moveTo>
                  <a:lnTo>
                    <a:pt x="666725" y="120550"/>
                  </a:lnTo>
                  <a:lnTo>
                    <a:pt x="657070" y="119769"/>
                  </a:lnTo>
                  <a:lnTo>
                    <a:pt x="624086" y="93650"/>
                  </a:lnTo>
                  <a:lnTo>
                    <a:pt x="620886" y="75455"/>
                  </a:lnTo>
                  <a:lnTo>
                    <a:pt x="621677" y="66256"/>
                  </a:lnTo>
                  <a:lnTo>
                    <a:pt x="647899" y="33746"/>
                  </a:lnTo>
                  <a:lnTo>
                    <a:pt x="665386" y="30509"/>
                  </a:lnTo>
                  <a:lnTo>
                    <a:pt x="674408" y="31328"/>
                  </a:lnTo>
                  <a:lnTo>
                    <a:pt x="682575" y="33783"/>
                  </a:lnTo>
                  <a:lnTo>
                    <a:pt x="689887" y="37876"/>
                  </a:lnTo>
                  <a:lnTo>
                    <a:pt x="696342" y="43606"/>
                  </a:lnTo>
                  <a:lnTo>
                    <a:pt x="700045" y="48517"/>
                  </a:lnTo>
                  <a:lnTo>
                    <a:pt x="659433" y="48517"/>
                  </a:lnTo>
                  <a:lnTo>
                    <a:pt x="654571" y="50303"/>
                  </a:lnTo>
                  <a:lnTo>
                    <a:pt x="647030" y="57447"/>
                  </a:lnTo>
                  <a:lnTo>
                    <a:pt x="644848" y="61962"/>
                  </a:lnTo>
                  <a:lnTo>
                    <a:pt x="644252" y="67419"/>
                  </a:lnTo>
                  <a:lnTo>
                    <a:pt x="707570" y="67419"/>
                  </a:lnTo>
                  <a:lnTo>
                    <a:pt x="707644" y="67716"/>
                  </a:lnTo>
                  <a:lnTo>
                    <a:pt x="708397" y="77837"/>
                  </a:lnTo>
                  <a:lnTo>
                    <a:pt x="708397" y="82748"/>
                  </a:lnTo>
                  <a:lnTo>
                    <a:pt x="644550" y="82748"/>
                  </a:lnTo>
                  <a:lnTo>
                    <a:pt x="645244" y="88205"/>
                  </a:lnTo>
                  <a:lnTo>
                    <a:pt x="647675" y="92918"/>
                  </a:lnTo>
                  <a:lnTo>
                    <a:pt x="651842" y="96887"/>
                  </a:lnTo>
                  <a:lnTo>
                    <a:pt x="656109" y="100756"/>
                  </a:lnTo>
                  <a:lnTo>
                    <a:pt x="661913" y="102691"/>
                  </a:lnTo>
                  <a:lnTo>
                    <a:pt x="698076" y="102691"/>
                  </a:lnTo>
                  <a:lnTo>
                    <a:pt x="702146" y="108644"/>
                  </a:lnTo>
                  <a:lnTo>
                    <a:pt x="697880" y="112613"/>
                  </a:lnTo>
                  <a:lnTo>
                    <a:pt x="692572" y="115589"/>
                  </a:lnTo>
                  <a:lnTo>
                    <a:pt x="679971" y="119558"/>
                  </a:lnTo>
                  <a:lnTo>
                    <a:pt x="673472" y="120550"/>
                  </a:lnTo>
                  <a:close/>
                </a:path>
                <a:path w="806450" h="120650">
                  <a:moveTo>
                    <a:pt x="707570" y="67419"/>
                  </a:moveTo>
                  <a:lnTo>
                    <a:pt x="686519" y="67419"/>
                  </a:lnTo>
                  <a:lnTo>
                    <a:pt x="686123" y="61763"/>
                  </a:lnTo>
                  <a:lnTo>
                    <a:pt x="683940" y="57199"/>
                  </a:lnTo>
                  <a:lnTo>
                    <a:pt x="679971" y="53726"/>
                  </a:lnTo>
                  <a:lnTo>
                    <a:pt x="676101" y="50254"/>
                  </a:lnTo>
                  <a:lnTo>
                    <a:pt x="671240" y="48517"/>
                  </a:lnTo>
                  <a:lnTo>
                    <a:pt x="700045" y="48517"/>
                  </a:lnTo>
                  <a:lnTo>
                    <a:pt x="701616" y="50601"/>
                  </a:lnTo>
                  <a:lnTo>
                    <a:pt x="705383" y="58638"/>
                  </a:lnTo>
                  <a:lnTo>
                    <a:pt x="707570" y="67419"/>
                  </a:lnTo>
                  <a:close/>
                </a:path>
                <a:path w="806450" h="120650">
                  <a:moveTo>
                    <a:pt x="698076" y="102691"/>
                  </a:moveTo>
                  <a:lnTo>
                    <a:pt x="672827" y="102691"/>
                  </a:lnTo>
                  <a:lnTo>
                    <a:pt x="676796" y="101947"/>
                  </a:lnTo>
                  <a:lnTo>
                    <a:pt x="685527" y="98970"/>
                  </a:lnTo>
                  <a:lnTo>
                    <a:pt x="689198" y="96837"/>
                  </a:lnTo>
                  <a:lnTo>
                    <a:pt x="692175" y="94059"/>
                  </a:lnTo>
                  <a:lnTo>
                    <a:pt x="698076" y="102691"/>
                  </a:lnTo>
                  <a:close/>
                </a:path>
                <a:path w="806450" h="120650">
                  <a:moveTo>
                    <a:pt x="806368" y="43606"/>
                  </a:moveTo>
                  <a:lnTo>
                    <a:pt x="783746" y="43606"/>
                  </a:lnTo>
                  <a:lnTo>
                    <a:pt x="783746" y="0"/>
                  </a:lnTo>
                  <a:lnTo>
                    <a:pt x="806368" y="0"/>
                  </a:lnTo>
                  <a:lnTo>
                    <a:pt x="806368" y="43606"/>
                  </a:lnTo>
                  <a:close/>
                </a:path>
                <a:path w="806450" h="120650">
                  <a:moveTo>
                    <a:pt x="757255" y="120550"/>
                  </a:moveTo>
                  <a:lnTo>
                    <a:pt x="721759" y="94059"/>
                  </a:lnTo>
                  <a:lnTo>
                    <a:pt x="719155" y="75604"/>
                  </a:lnTo>
                  <a:lnTo>
                    <a:pt x="719806" y="65977"/>
                  </a:lnTo>
                  <a:lnTo>
                    <a:pt x="741777" y="33635"/>
                  </a:lnTo>
                  <a:lnTo>
                    <a:pt x="757255" y="30509"/>
                  </a:lnTo>
                  <a:lnTo>
                    <a:pt x="764938" y="31328"/>
                  </a:lnTo>
                  <a:lnTo>
                    <a:pt x="771914" y="33783"/>
                  </a:lnTo>
                  <a:lnTo>
                    <a:pt x="778184" y="37876"/>
                  </a:lnTo>
                  <a:lnTo>
                    <a:pt x="783746" y="43606"/>
                  </a:lnTo>
                  <a:lnTo>
                    <a:pt x="806368" y="43606"/>
                  </a:lnTo>
                  <a:lnTo>
                    <a:pt x="806368" y="50601"/>
                  </a:lnTo>
                  <a:lnTo>
                    <a:pt x="757751" y="50601"/>
                  </a:lnTo>
                  <a:lnTo>
                    <a:pt x="752542" y="52933"/>
                  </a:lnTo>
                  <a:lnTo>
                    <a:pt x="744505" y="62160"/>
                  </a:lnTo>
                  <a:lnTo>
                    <a:pt x="742521" y="68163"/>
                  </a:lnTo>
                  <a:lnTo>
                    <a:pt x="742521" y="82847"/>
                  </a:lnTo>
                  <a:lnTo>
                    <a:pt x="744456" y="88800"/>
                  </a:lnTo>
                  <a:lnTo>
                    <a:pt x="752195" y="98127"/>
                  </a:lnTo>
                  <a:lnTo>
                    <a:pt x="757453" y="100458"/>
                  </a:lnTo>
                  <a:lnTo>
                    <a:pt x="806368" y="100458"/>
                  </a:lnTo>
                  <a:lnTo>
                    <a:pt x="806368" y="107453"/>
                  </a:lnTo>
                  <a:lnTo>
                    <a:pt x="783746" y="107453"/>
                  </a:lnTo>
                  <a:lnTo>
                    <a:pt x="778072" y="113183"/>
                  </a:lnTo>
                  <a:lnTo>
                    <a:pt x="771765" y="117276"/>
                  </a:lnTo>
                  <a:lnTo>
                    <a:pt x="764826" y="119732"/>
                  </a:lnTo>
                  <a:lnTo>
                    <a:pt x="757255" y="120550"/>
                  </a:lnTo>
                  <a:close/>
                </a:path>
                <a:path w="806450" h="120650">
                  <a:moveTo>
                    <a:pt x="806368" y="100458"/>
                  </a:moveTo>
                  <a:lnTo>
                    <a:pt x="767871" y="100458"/>
                  </a:lnTo>
                  <a:lnTo>
                    <a:pt x="771592" y="99566"/>
                  </a:lnTo>
                  <a:lnTo>
                    <a:pt x="775263" y="97780"/>
                  </a:lnTo>
                  <a:lnTo>
                    <a:pt x="779033" y="95894"/>
                  </a:lnTo>
                  <a:lnTo>
                    <a:pt x="781861" y="93563"/>
                  </a:lnTo>
                  <a:lnTo>
                    <a:pt x="783746" y="90785"/>
                  </a:lnTo>
                  <a:lnTo>
                    <a:pt x="783746" y="60424"/>
                  </a:lnTo>
                  <a:lnTo>
                    <a:pt x="781861" y="57546"/>
                  </a:lnTo>
                  <a:lnTo>
                    <a:pt x="779033" y="55215"/>
                  </a:lnTo>
                  <a:lnTo>
                    <a:pt x="775263" y="53429"/>
                  </a:lnTo>
                  <a:lnTo>
                    <a:pt x="771592" y="51544"/>
                  </a:lnTo>
                  <a:lnTo>
                    <a:pt x="767871" y="50601"/>
                  </a:lnTo>
                  <a:lnTo>
                    <a:pt x="806368" y="50601"/>
                  </a:lnTo>
                  <a:lnTo>
                    <a:pt x="806368" y="100458"/>
                  </a:lnTo>
                  <a:close/>
                </a:path>
                <a:path w="806450" h="120650">
                  <a:moveTo>
                    <a:pt x="806368" y="118467"/>
                  </a:moveTo>
                  <a:lnTo>
                    <a:pt x="783746" y="118467"/>
                  </a:lnTo>
                  <a:lnTo>
                    <a:pt x="783746" y="107453"/>
                  </a:lnTo>
                  <a:lnTo>
                    <a:pt x="806368" y="107453"/>
                  </a:lnTo>
                  <a:lnTo>
                    <a:pt x="806368" y="11846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54040829-27FA-0F5F-F937-354B7072A5BF}"/>
                </a:ext>
              </a:extLst>
            </p:cNvPr>
            <p:cNvSpPr/>
            <p:nvPr/>
          </p:nvSpPr>
          <p:spPr>
            <a:xfrm>
              <a:off x="2561450" y="2561325"/>
              <a:ext cx="6247765" cy="525780"/>
            </a:xfrm>
            <a:custGeom>
              <a:avLst/>
              <a:gdLst/>
              <a:ahLst/>
              <a:cxnLst/>
              <a:rect l="l" t="t" r="r" b="b"/>
              <a:pathLst>
                <a:path w="6247765" h="525780">
                  <a:moveTo>
                    <a:pt x="6247349" y="525749"/>
                  </a:moveTo>
                  <a:lnTo>
                    <a:pt x="0" y="525749"/>
                  </a:lnTo>
                  <a:lnTo>
                    <a:pt x="0" y="0"/>
                  </a:lnTo>
                  <a:lnTo>
                    <a:pt x="6247349" y="0"/>
                  </a:lnTo>
                  <a:lnTo>
                    <a:pt x="6247349" y="525749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DCFD5474-D07B-E8B3-EA68-86D7B360387B}"/>
                </a:ext>
              </a:extLst>
            </p:cNvPr>
            <p:cNvSpPr/>
            <p:nvPr/>
          </p:nvSpPr>
          <p:spPr>
            <a:xfrm>
              <a:off x="2547174" y="2547049"/>
              <a:ext cx="6276340" cy="2080260"/>
            </a:xfrm>
            <a:custGeom>
              <a:avLst/>
              <a:gdLst/>
              <a:ahLst/>
              <a:cxnLst/>
              <a:rect l="l" t="t" r="r" b="b"/>
              <a:pathLst>
                <a:path w="6276340" h="2080260">
                  <a:moveTo>
                    <a:pt x="14274" y="0"/>
                  </a:moveTo>
                  <a:lnTo>
                    <a:pt x="14274" y="2080174"/>
                  </a:lnTo>
                </a:path>
                <a:path w="6276340" h="2080260">
                  <a:moveTo>
                    <a:pt x="6261624" y="0"/>
                  </a:moveTo>
                  <a:lnTo>
                    <a:pt x="6261624" y="2080174"/>
                  </a:lnTo>
                </a:path>
                <a:path w="6276340" h="2080260">
                  <a:moveTo>
                    <a:pt x="0" y="14274"/>
                  </a:moveTo>
                  <a:lnTo>
                    <a:pt x="6275899" y="14274"/>
                  </a:lnTo>
                </a:path>
                <a:path w="6276340" h="2080260">
                  <a:moveTo>
                    <a:pt x="0" y="540024"/>
                  </a:moveTo>
                  <a:lnTo>
                    <a:pt x="6275899" y="540024"/>
                  </a:lnTo>
                </a:path>
                <a:path w="6276340" h="2080260">
                  <a:moveTo>
                    <a:pt x="0" y="2065899"/>
                  </a:moveTo>
                  <a:lnTo>
                    <a:pt x="6275899" y="2065899"/>
                  </a:lnTo>
                </a:path>
              </a:pathLst>
            </a:custGeom>
            <a:ln w="28574">
              <a:solidFill>
                <a:srgbClr val="43434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25" name="object 25">
            <a:extLst>
              <a:ext uri="{FF2B5EF4-FFF2-40B4-BE49-F238E27FC236}">
                <a16:creationId xmlns:a16="http://schemas.microsoft.com/office/drawing/2014/main" id="{A1094D16-135B-FE8D-FCCF-DC508E8B39D4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265119" y="3662197"/>
            <a:ext cx="4630823" cy="165297"/>
          </a:xfrm>
          <a:prstGeom prst="rect">
            <a:avLst/>
          </a:prstGeom>
        </p:spPr>
      </p:pic>
      <p:pic>
        <p:nvPicPr>
          <p:cNvPr id="26" name="object 26">
            <a:extLst>
              <a:ext uri="{FF2B5EF4-FFF2-40B4-BE49-F238E27FC236}">
                <a16:creationId xmlns:a16="http://schemas.microsoft.com/office/drawing/2014/main" id="{F0DAC743-7213-3628-2C5B-A9717CED9F96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533933" y="4353902"/>
            <a:ext cx="1356009" cy="179188"/>
          </a:xfrm>
          <a:prstGeom prst="rect">
            <a:avLst/>
          </a:prstGeom>
        </p:spPr>
      </p:pic>
      <p:pic>
        <p:nvPicPr>
          <p:cNvPr id="27" name="object 27">
            <a:extLst>
              <a:ext uri="{FF2B5EF4-FFF2-40B4-BE49-F238E27FC236}">
                <a16:creationId xmlns:a16="http://schemas.microsoft.com/office/drawing/2014/main" id="{C40293FF-C756-166B-F17E-D02C2D75E50B}"/>
              </a:ext>
            </a:extLst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543061" y="4705269"/>
            <a:ext cx="1765271" cy="179188"/>
          </a:xfrm>
          <a:prstGeom prst="rect">
            <a:avLst/>
          </a:prstGeom>
        </p:spPr>
      </p:pic>
      <p:pic>
        <p:nvPicPr>
          <p:cNvPr id="28" name="object 28">
            <a:extLst>
              <a:ext uri="{FF2B5EF4-FFF2-40B4-BE49-F238E27FC236}">
                <a16:creationId xmlns:a16="http://schemas.microsoft.com/office/drawing/2014/main" id="{19BFCB62-DBEE-C2BB-3B65-0EE931DA8044}"/>
              </a:ext>
            </a:extLst>
          </p:cNvPr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543060" y="5048169"/>
            <a:ext cx="2440032" cy="179188"/>
          </a:xfrm>
          <a:prstGeom prst="rect">
            <a:avLst/>
          </a:prstGeom>
        </p:spPr>
      </p:pic>
      <p:pic>
        <p:nvPicPr>
          <p:cNvPr id="29" name="object 29">
            <a:extLst>
              <a:ext uri="{FF2B5EF4-FFF2-40B4-BE49-F238E27FC236}">
                <a16:creationId xmlns:a16="http://schemas.microsoft.com/office/drawing/2014/main" id="{FA33E26F-AC36-7CBD-7C93-FA4186C0FFF1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536512" y="5391069"/>
            <a:ext cx="1944040" cy="176609"/>
          </a:xfrm>
          <a:prstGeom prst="rect">
            <a:avLst/>
          </a:prstGeom>
        </p:spPr>
      </p:pic>
      <p:pic>
        <p:nvPicPr>
          <p:cNvPr id="30" name="object 30">
            <a:extLst>
              <a:ext uri="{FF2B5EF4-FFF2-40B4-BE49-F238E27FC236}">
                <a16:creationId xmlns:a16="http://schemas.microsoft.com/office/drawing/2014/main" id="{447CC749-4667-4A9C-4E0E-BADC0B6B7BFF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543060" y="5733969"/>
            <a:ext cx="1189104" cy="179188"/>
          </a:xfrm>
          <a:prstGeom prst="rect">
            <a:avLst/>
          </a:prstGeom>
        </p:spPr>
      </p:pic>
      <p:pic>
        <p:nvPicPr>
          <p:cNvPr id="31" name="object 31">
            <a:extLst>
              <a:ext uri="{FF2B5EF4-FFF2-40B4-BE49-F238E27FC236}">
                <a16:creationId xmlns:a16="http://schemas.microsoft.com/office/drawing/2014/main" id="{DB23BC53-3AB2-04E3-B9C8-33C1CBB733FC}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584260" y="4353902"/>
            <a:ext cx="1341864" cy="176609"/>
          </a:xfrm>
          <a:prstGeom prst="rect">
            <a:avLst/>
          </a:prstGeom>
        </p:spPr>
      </p:pic>
      <p:pic>
        <p:nvPicPr>
          <p:cNvPr id="32" name="object 32">
            <a:extLst>
              <a:ext uri="{FF2B5EF4-FFF2-40B4-BE49-F238E27FC236}">
                <a16:creationId xmlns:a16="http://schemas.microsoft.com/office/drawing/2014/main" id="{06A5CD12-540A-77A6-F44D-9172D4C7DF38}"/>
              </a:ext>
            </a:extLst>
          </p:cNvPr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577712" y="4705269"/>
            <a:ext cx="1619325" cy="141684"/>
          </a:xfrm>
          <a:prstGeom prst="rect">
            <a:avLst/>
          </a:prstGeom>
        </p:spPr>
      </p:pic>
      <p:pic>
        <p:nvPicPr>
          <p:cNvPr id="33" name="object 33">
            <a:extLst>
              <a:ext uri="{FF2B5EF4-FFF2-40B4-BE49-F238E27FC236}">
                <a16:creationId xmlns:a16="http://schemas.microsoft.com/office/drawing/2014/main" id="{B9319B27-1C73-3BFD-0547-2FF8E3C7F639}"/>
              </a:ext>
            </a:extLst>
          </p:cNvPr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575133" y="5048169"/>
            <a:ext cx="1896497" cy="179188"/>
          </a:xfrm>
          <a:prstGeom prst="rect">
            <a:avLst/>
          </a:prstGeom>
        </p:spPr>
      </p:pic>
      <p:pic>
        <p:nvPicPr>
          <p:cNvPr id="34" name="object 34">
            <a:extLst>
              <a:ext uri="{FF2B5EF4-FFF2-40B4-BE49-F238E27FC236}">
                <a16:creationId xmlns:a16="http://schemas.microsoft.com/office/drawing/2014/main" id="{4F49A751-8CCD-641B-6A73-D2205DBB1ACA}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6584261" y="5391069"/>
            <a:ext cx="1792407" cy="176609"/>
          </a:xfrm>
          <a:prstGeom prst="rect">
            <a:avLst/>
          </a:prstGeom>
        </p:spPr>
      </p:pic>
      <p:pic>
        <p:nvPicPr>
          <p:cNvPr id="35" name="object 35">
            <a:extLst>
              <a:ext uri="{FF2B5EF4-FFF2-40B4-BE49-F238E27FC236}">
                <a16:creationId xmlns:a16="http://schemas.microsoft.com/office/drawing/2014/main" id="{322CA1A5-6038-594A-A90F-F11B5B50C47B}"/>
              </a:ext>
            </a:extLst>
          </p:cNvPr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6577713" y="5733969"/>
            <a:ext cx="2094815" cy="176609"/>
          </a:xfrm>
          <a:prstGeom prst="rect">
            <a:avLst/>
          </a:prstGeom>
        </p:spPr>
      </p:pic>
      <p:pic>
        <p:nvPicPr>
          <p:cNvPr id="36" name="object 36">
            <a:extLst>
              <a:ext uri="{FF2B5EF4-FFF2-40B4-BE49-F238E27FC236}">
                <a16:creationId xmlns:a16="http://schemas.microsoft.com/office/drawing/2014/main" id="{C19FF347-5392-3F9F-8F2E-E3B3801DFB78}"/>
              </a:ext>
            </a:extLst>
          </p:cNvPr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8973494" y="4353902"/>
            <a:ext cx="1971885" cy="179188"/>
          </a:xfrm>
          <a:prstGeom prst="rect">
            <a:avLst/>
          </a:prstGeom>
        </p:spPr>
      </p:pic>
      <p:pic>
        <p:nvPicPr>
          <p:cNvPr id="37" name="object 37">
            <a:extLst>
              <a:ext uri="{FF2B5EF4-FFF2-40B4-BE49-F238E27FC236}">
                <a16:creationId xmlns:a16="http://schemas.microsoft.com/office/drawing/2014/main" id="{516C7AF8-608C-22E6-2295-E9055C613361}"/>
              </a:ext>
            </a:extLst>
          </p:cNvPr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8973494" y="5048169"/>
            <a:ext cx="1594340" cy="179188"/>
          </a:xfrm>
          <a:prstGeom prst="rect">
            <a:avLst/>
          </a:prstGeom>
        </p:spPr>
      </p:pic>
      <p:pic>
        <p:nvPicPr>
          <p:cNvPr id="38" name="object 38">
            <a:extLst>
              <a:ext uri="{FF2B5EF4-FFF2-40B4-BE49-F238E27FC236}">
                <a16:creationId xmlns:a16="http://schemas.microsoft.com/office/drawing/2014/main" id="{2595B26E-43AF-B3CC-B17B-ED1EFD07A8A2}"/>
              </a:ext>
            </a:extLst>
          </p:cNvPr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8959009" y="4707055"/>
            <a:ext cx="1586271" cy="177403"/>
          </a:xfrm>
          <a:prstGeom prst="rect">
            <a:avLst/>
          </a:prstGeom>
        </p:spPr>
      </p:pic>
      <p:grpSp>
        <p:nvGrpSpPr>
          <p:cNvPr id="39" name="object 39">
            <a:extLst>
              <a:ext uri="{FF2B5EF4-FFF2-40B4-BE49-F238E27FC236}">
                <a16:creationId xmlns:a16="http://schemas.microsoft.com/office/drawing/2014/main" id="{03F63D4D-A5F8-0A35-2DDC-7A8557510ABC}"/>
              </a:ext>
            </a:extLst>
          </p:cNvPr>
          <p:cNvGrpSpPr/>
          <p:nvPr/>
        </p:nvGrpSpPr>
        <p:grpSpPr>
          <a:xfrm>
            <a:off x="2633351" y="4345017"/>
            <a:ext cx="807720" cy="477520"/>
            <a:chOff x="1975013" y="3258763"/>
            <a:chExt cx="605790" cy="358140"/>
          </a:xfrm>
        </p:grpSpPr>
        <p:sp>
          <p:nvSpPr>
            <p:cNvPr id="40" name="object 40">
              <a:extLst>
                <a:ext uri="{FF2B5EF4-FFF2-40B4-BE49-F238E27FC236}">
                  <a16:creationId xmlns:a16="http://schemas.microsoft.com/office/drawing/2014/main" id="{BD58DA60-945F-2484-C792-F969CA211B22}"/>
                </a:ext>
              </a:extLst>
            </p:cNvPr>
            <p:cNvSpPr/>
            <p:nvPr/>
          </p:nvSpPr>
          <p:spPr>
            <a:xfrm>
              <a:off x="2144659" y="3362758"/>
              <a:ext cx="417195" cy="235585"/>
            </a:xfrm>
            <a:custGeom>
              <a:avLst/>
              <a:gdLst/>
              <a:ahLst/>
              <a:cxnLst/>
              <a:rect l="l" t="t" r="r" b="b"/>
              <a:pathLst>
                <a:path w="417194" h="235585">
                  <a:moveTo>
                    <a:pt x="416789" y="235091"/>
                  </a:moveTo>
                  <a:lnTo>
                    <a:pt x="0" y="0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pic>
          <p:nvPicPr>
            <p:cNvPr id="41" name="object 41">
              <a:extLst>
                <a:ext uri="{FF2B5EF4-FFF2-40B4-BE49-F238E27FC236}">
                  <a16:creationId xmlns:a16="http://schemas.microsoft.com/office/drawing/2014/main" id="{04AF6CC7-60F7-B970-1243-3720601F257E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975013" y="3258763"/>
              <a:ext cx="219613" cy="177856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868CECA-43AE-E408-035D-F8A762A1514B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1749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A2464-6D63-C81F-7313-1674CA028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20CE124-97A2-33E4-C9BF-B31AE3F199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0168" y="543730"/>
            <a:ext cx="9590193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b="1" spc="133" dirty="0">
                <a:solidFill>
                  <a:srgbClr val="64FFDA"/>
                </a:solidFill>
              </a:rPr>
              <a:t>Reporting</a:t>
            </a:r>
            <a:r>
              <a:rPr sz="2133" b="1" spc="227" dirty="0">
                <a:solidFill>
                  <a:srgbClr val="64FFDA"/>
                </a:solidFill>
              </a:rPr>
              <a:t> </a:t>
            </a:r>
            <a:r>
              <a:rPr sz="2133" b="1" spc="120" dirty="0">
                <a:solidFill>
                  <a:srgbClr val="64FFDA"/>
                </a:solidFill>
              </a:rPr>
              <a:t>bias:</a:t>
            </a:r>
            <a:r>
              <a:rPr sz="2133" b="1" spc="247" dirty="0">
                <a:solidFill>
                  <a:srgbClr val="64FFDA"/>
                </a:solidFill>
              </a:rPr>
              <a:t> </a:t>
            </a:r>
            <a:r>
              <a:rPr sz="2133" dirty="0">
                <a:solidFill>
                  <a:srgbClr val="FFFFFF"/>
                </a:solidFill>
              </a:rPr>
              <a:t>What</a:t>
            </a:r>
            <a:r>
              <a:rPr sz="2133" spc="233" dirty="0">
                <a:solidFill>
                  <a:srgbClr val="FFFFFF"/>
                </a:solidFill>
              </a:rPr>
              <a:t> </a:t>
            </a:r>
            <a:r>
              <a:rPr sz="2133" spc="73" dirty="0">
                <a:solidFill>
                  <a:srgbClr val="FFFFFF"/>
                </a:solidFill>
              </a:rPr>
              <a:t>people</a:t>
            </a:r>
            <a:r>
              <a:rPr sz="2133" spc="233" dirty="0">
                <a:solidFill>
                  <a:srgbClr val="FFFFFF"/>
                </a:solidFill>
              </a:rPr>
              <a:t> </a:t>
            </a:r>
            <a:r>
              <a:rPr sz="2133" spc="80" dirty="0">
                <a:solidFill>
                  <a:srgbClr val="FFFFFF"/>
                </a:solidFill>
              </a:rPr>
              <a:t>share</a:t>
            </a:r>
            <a:r>
              <a:rPr sz="2133" spc="227" dirty="0">
                <a:solidFill>
                  <a:srgbClr val="FFFFFF"/>
                </a:solidFill>
              </a:rPr>
              <a:t> </a:t>
            </a:r>
            <a:r>
              <a:rPr sz="2133" spc="100" dirty="0">
                <a:solidFill>
                  <a:srgbClr val="FFFFFF"/>
                </a:solidFill>
              </a:rPr>
              <a:t>is</a:t>
            </a:r>
            <a:r>
              <a:rPr sz="2133" spc="233" dirty="0">
                <a:solidFill>
                  <a:srgbClr val="FFFFFF"/>
                </a:solidFill>
              </a:rPr>
              <a:t> </a:t>
            </a:r>
            <a:r>
              <a:rPr sz="2133" dirty="0">
                <a:solidFill>
                  <a:srgbClr val="FFFFFF"/>
                </a:solidFill>
              </a:rPr>
              <a:t>not</a:t>
            </a:r>
            <a:r>
              <a:rPr sz="2133" spc="233" dirty="0">
                <a:solidFill>
                  <a:srgbClr val="FFFFFF"/>
                </a:solidFill>
              </a:rPr>
              <a:t> </a:t>
            </a:r>
            <a:r>
              <a:rPr sz="2133" spc="120" dirty="0">
                <a:solidFill>
                  <a:srgbClr val="FFFFFF"/>
                </a:solidFill>
              </a:rPr>
              <a:t>a</a:t>
            </a:r>
            <a:r>
              <a:rPr sz="2133" spc="227" dirty="0">
                <a:solidFill>
                  <a:srgbClr val="FFFFFF"/>
                </a:solidFill>
              </a:rPr>
              <a:t> </a:t>
            </a:r>
            <a:r>
              <a:rPr sz="2133" dirty="0">
                <a:solidFill>
                  <a:srgbClr val="FFFFFF"/>
                </a:solidFill>
              </a:rPr>
              <a:t>reflection</a:t>
            </a:r>
            <a:r>
              <a:rPr sz="2133" spc="233" dirty="0">
                <a:solidFill>
                  <a:srgbClr val="FFFFFF"/>
                </a:solidFill>
              </a:rPr>
              <a:t> </a:t>
            </a:r>
            <a:r>
              <a:rPr sz="2133" dirty="0">
                <a:solidFill>
                  <a:srgbClr val="FFFFFF"/>
                </a:solidFill>
              </a:rPr>
              <a:t>of</a:t>
            </a:r>
            <a:r>
              <a:rPr sz="2133" spc="233" dirty="0">
                <a:solidFill>
                  <a:srgbClr val="FFFFFF"/>
                </a:solidFill>
              </a:rPr>
              <a:t> </a:t>
            </a:r>
            <a:r>
              <a:rPr sz="2133" dirty="0">
                <a:solidFill>
                  <a:srgbClr val="FFFFFF"/>
                </a:solidFill>
              </a:rPr>
              <a:t>real-world</a:t>
            </a:r>
            <a:r>
              <a:rPr sz="2133" spc="227" dirty="0">
                <a:solidFill>
                  <a:srgbClr val="FFFFFF"/>
                </a:solidFill>
              </a:rPr>
              <a:t> </a:t>
            </a:r>
            <a:r>
              <a:rPr sz="2133" spc="60" dirty="0">
                <a:solidFill>
                  <a:srgbClr val="FFFFFF"/>
                </a:solidFill>
              </a:rPr>
              <a:t>frequencies</a:t>
            </a:r>
            <a:endParaRPr sz="2133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F41FE5C-7D0A-24EC-59F8-34F6E1E8DFCD}"/>
              </a:ext>
            </a:extLst>
          </p:cNvPr>
          <p:cNvSpPr txBox="1"/>
          <p:nvPr/>
        </p:nvSpPr>
        <p:spPr>
          <a:xfrm>
            <a:off x="357333" y="1089828"/>
            <a:ext cx="11160760" cy="552982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759441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1" i="0" u="none" strike="noStrike" kern="0" cap="none" spc="13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Selection</a:t>
            </a:r>
            <a:r>
              <a:rPr kumimoji="0" sz="2133" b="1" i="0" u="none" strike="noStrike" kern="0" cap="none" spc="16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1" i="0" u="none" strike="noStrike" kern="0" cap="none" spc="14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Bias:</a:t>
            </a:r>
            <a:r>
              <a:rPr kumimoji="0" sz="2133" b="1" i="0" u="none" strike="noStrike" kern="0" cap="none" spc="17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Selection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does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reflect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random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sample</a:t>
            </a:r>
            <a:endParaRPr kumimoji="0" sz="21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9441" marR="38944" lvl="0" indent="0" algn="l" defTabSz="1219170" rtl="0" eaLnBrk="1" fontAlgn="auto" latinLnBrk="0" hangingPunct="1">
              <a:lnSpc>
                <a:spcPct val="1133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1" i="0" u="none" strike="noStrike" kern="0" cap="none" spc="12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Out-</a:t>
            </a:r>
            <a:r>
              <a:rPr kumimoji="0" sz="2133" b="1" i="0" u="none" strike="noStrike" kern="0" cap="none" spc="14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group</a:t>
            </a:r>
            <a:r>
              <a:rPr kumimoji="0" sz="2133" b="1" i="0" u="none" strike="noStrike" kern="0" cap="none" spc="16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1" i="0" u="none" strike="noStrike" kern="0" cap="none" spc="12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homogeneity</a:t>
            </a:r>
            <a:r>
              <a:rPr kumimoji="0" sz="2133" b="1" i="0" u="none" strike="noStrike" kern="0" cap="none" spc="16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1" i="0" u="none" strike="noStrike" kern="0" cap="none" spc="12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bias:</a:t>
            </a:r>
            <a:r>
              <a:rPr kumimoji="0" sz="2133" b="1" i="0" u="none" strike="noStrike" kern="0" cap="none" spc="19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People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tend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see</a:t>
            </a:r>
            <a:r>
              <a:rPr kumimoji="0" sz="2133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outgroup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members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as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more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alike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than</a:t>
            </a:r>
            <a:r>
              <a:rPr kumimoji="0" sz="2133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ingroup</a:t>
            </a:r>
            <a:r>
              <a:rPr kumimoji="0" sz="2133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members</a:t>
            </a:r>
            <a:r>
              <a:rPr kumimoji="0" sz="2133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when</a:t>
            </a:r>
            <a:r>
              <a:rPr kumimoji="0" sz="2133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comparing</a:t>
            </a:r>
            <a:r>
              <a:rPr kumimoji="0" sz="2133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attitudes,</a:t>
            </a:r>
            <a:r>
              <a:rPr kumimoji="0" sz="2133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values,</a:t>
            </a:r>
            <a:r>
              <a:rPr kumimoji="0" sz="2133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personality</a:t>
            </a:r>
            <a:r>
              <a:rPr kumimoji="0" sz="2133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traits,</a:t>
            </a:r>
            <a:r>
              <a:rPr kumimoji="0" sz="2133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133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other </a:t>
            </a:r>
            <a:r>
              <a:rPr kumimoji="0" sz="2133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characteristics</a:t>
            </a:r>
            <a:endParaRPr kumimoji="0" sz="21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9441" marR="6773" lvl="0" indent="0" algn="l" defTabSz="1219170" rtl="0" eaLnBrk="1" fontAlgn="auto" latinLnBrk="0" hangingPunct="1">
              <a:lnSpc>
                <a:spcPct val="1133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1" i="0" u="none" strike="noStrike" kern="0" cap="none" spc="11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Confirmation</a:t>
            </a:r>
            <a:r>
              <a:rPr kumimoji="0" sz="2133" b="1" i="0" u="none" strike="noStrike" kern="0" cap="none" spc="20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1" i="0" u="none" strike="noStrike" kern="0" cap="none" spc="12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bias:</a:t>
            </a:r>
            <a:r>
              <a:rPr kumimoji="0" sz="2133" b="1" i="0" u="none" strike="noStrike" kern="0" cap="none" spc="22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133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tendency</a:t>
            </a:r>
            <a:r>
              <a:rPr kumimoji="0" sz="2133" b="0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133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search</a:t>
            </a:r>
            <a:r>
              <a:rPr kumimoji="0" sz="2133" b="0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for,</a:t>
            </a:r>
            <a:r>
              <a:rPr kumimoji="0" sz="2133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interpret,</a:t>
            </a:r>
            <a:r>
              <a:rPr kumimoji="0" sz="2133" b="0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favor,</a:t>
            </a:r>
            <a:r>
              <a:rPr kumimoji="0" sz="2133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133" b="0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recall</a:t>
            </a:r>
            <a:r>
              <a:rPr kumimoji="0" sz="2133" b="0" i="0" u="none" strike="noStrike" kern="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information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133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133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way</a:t>
            </a:r>
            <a:r>
              <a:rPr kumimoji="0" sz="2133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that</a:t>
            </a:r>
            <a:r>
              <a:rPr kumimoji="0" sz="2133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confirms</a:t>
            </a:r>
            <a:r>
              <a:rPr kumimoji="0" sz="2133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one's</a:t>
            </a:r>
            <a:r>
              <a:rPr kumimoji="0" sz="2133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preexisting</a:t>
            </a:r>
            <a:r>
              <a:rPr kumimoji="0" sz="2133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beliefs</a:t>
            </a:r>
            <a:r>
              <a:rPr kumimoji="0" sz="2133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</a:t>
            </a:r>
            <a:r>
              <a:rPr kumimoji="0" sz="2133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hypotheses</a:t>
            </a:r>
            <a:endParaRPr kumimoji="0" sz="21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9441" marR="259074" lvl="0" indent="0" algn="l" defTabSz="1219170" rtl="0" eaLnBrk="1" fontAlgn="auto" latinLnBrk="0" hangingPunct="1">
              <a:lnSpc>
                <a:spcPct val="113300"/>
              </a:lnSpc>
              <a:spcBef>
                <a:spcPts val="139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1" i="0" u="none" strike="noStrike" kern="0" cap="none" spc="10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Overgeneralization:</a:t>
            </a:r>
            <a:r>
              <a:rPr kumimoji="0" sz="2133" b="1" i="0" u="none" strike="noStrike" kern="0" cap="none" spc="18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Coming</a:t>
            </a:r>
            <a:r>
              <a:rPr kumimoji="0" sz="2133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133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conclusion</a:t>
            </a:r>
            <a:r>
              <a:rPr kumimoji="0" sz="2133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based</a:t>
            </a:r>
            <a:r>
              <a:rPr kumimoji="0" sz="2133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133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information</a:t>
            </a:r>
            <a:r>
              <a:rPr kumimoji="0" sz="2133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that</a:t>
            </a:r>
            <a:r>
              <a:rPr kumimoji="0" sz="2133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2133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too</a:t>
            </a:r>
            <a:r>
              <a:rPr kumimoji="0" sz="2133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general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and/or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specific</a:t>
            </a:r>
            <a:r>
              <a:rPr kumimoji="0" sz="2133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enough</a:t>
            </a:r>
            <a:endParaRPr kumimoji="0" sz="21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9441" marR="0" lvl="0" indent="0" algn="l" defTabSz="1219170" rtl="0" eaLnBrk="1" fontAlgn="auto" latinLnBrk="0" hangingPunct="1">
              <a:lnSpc>
                <a:spcPct val="100000"/>
              </a:lnSpc>
              <a:spcBef>
                <a:spcPts val="1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1" i="0" u="none" strike="noStrike" kern="0" cap="none" spc="11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Correlation</a:t>
            </a:r>
            <a:r>
              <a:rPr kumimoji="0" sz="2133" b="1" i="0" u="none" strike="noStrike" kern="0" cap="none" spc="23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1" i="0" u="none" strike="noStrike" kern="0" cap="none" spc="9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fallacy:</a:t>
            </a:r>
            <a:r>
              <a:rPr kumimoji="0" sz="2133" b="1" i="0" u="none" strike="noStrike" kern="0" cap="none" spc="25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Confusing</a:t>
            </a:r>
            <a:r>
              <a:rPr kumimoji="0" sz="2133" b="0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correlation</a:t>
            </a:r>
            <a:r>
              <a:rPr kumimoji="0" sz="2133" b="0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2133" b="0" i="0" u="none" strike="noStrike" kern="0" cap="none" spc="2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causation</a:t>
            </a:r>
            <a:endParaRPr kumimoji="0" sz="21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9441" marR="846646" lvl="0" indent="0" algn="l" defTabSz="1219170" rtl="0" eaLnBrk="1" fontAlgn="auto" latinLnBrk="0" hangingPunct="1">
              <a:lnSpc>
                <a:spcPct val="1133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33" b="1" i="0" u="none" strike="noStrike" kern="0" cap="none" spc="10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Automation</a:t>
            </a:r>
            <a:r>
              <a:rPr kumimoji="0" sz="2133" b="1" i="0" u="none" strike="noStrike" kern="0" cap="none" spc="16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1" i="0" u="none" strike="noStrike" kern="0" cap="none" spc="12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bias:</a:t>
            </a:r>
            <a:r>
              <a:rPr kumimoji="0" sz="2133" b="1" i="0" u="none" strike="noStrike" kern="0" cap="none" spc="18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Propensity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humans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favor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suggestions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</a:t>
            </a:r>
            <a:r>
              <a:rPr kumimoji="0" sz="2133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automated </a:t>
            </a:r>
            <a:r>
              <a:rPr kumimoji="0" sz="2133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decision-</a:t>
            </a:r>
            <a:r>
              <a:rPr kumimoji="0" sz="2133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making</a:t>
            </a:r>
            <a:r>
              <a:rPr kumimoji="0" sz="2133" b="0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systems</a:t>
            </a:r>
            <a:r>
              <a:rPr kumimoji="0" sz="2133" b="0" i="0" u="none" strike="noStrike" kern="0" cap="none" spc="2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over</a:t>
            </a:r>
            <a:r>
              <a:rPr kumimoji="0" sz="2133" b="0" i="0" u="none" strike="noStrike" kern="0" cap="none" spc="2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contradictory</a:t>
            </a:r>
            <a:r>
              <a:rPr kumimoji="0" sz="2133" b="0" i="0" u="none" strike="noStrike" kern="0" cap="none" spc="2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information</a:t>
            </a:r>
            <a:r>
              <a:rPr kumimoji="0" sz="2133" b="0" i="0" u="none" strike="noStrike" kern="0" cap="none" spc="2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without</a:t>
            </a:r>
            <a:r>
              <a:rPr kumimoji="0" sz="2133" b="0" i="0" u="none" strike="noStrike" kern="0" cap="none" spc="2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33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automation</a:t>
            </a:r>
            <a:endParaRPr kumimoji="0" sz="21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22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</a:t>
            </a:r>
            <a:r>
              <a:rPr kumimoji="0" sz="1867" b="0" i="0" u="heavy" strike="noStrike" kern="0" cap="none" spc="48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</a:t>
            </a:r>
            <a:r>
              <a:rPr kumimoji="0" sz="1867" b="0" i="0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at:</a:t>
            </a:r>
            <a:r>
              <a:rPr kumimoji="0" sz="1867" b="0" i="0" u="heavy" strike="noStrike" kern="0" cap="none" spc="48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</a:t>
            </a:r>
            <a:r>
              <a:rPr kumimoji="0" sz="1867" b="0" i="0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https://developers.google.com/machine-</a:t>
            </a:r>
            <a:r>
              <a:rPr kumimoji="0" sz="1867" b="0" i="0" u="heavy" strike="noStrike" kern="0" cap="none" spc="-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learning/glossary/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54D3153-EDD6-6755-8449-A2BFB820D9EB}"/>
              </a:ext>
            </a:extLst>
          </p:cNvPr>
          <p:cNvSpPr txBox="1"/>
          <p:nvPr/>
        </p:nvSpPr>
        <p:spPr>
          <a:xfrm>
            <a:off x="262894" y="627766"/>
            <a:ext cx="287323" cy="2667847"/>
          </a:xfrm>
          <a:prstGeom prst="rect">
            <a:avLst/>
          </a:prstGeom>
          <a:solidFill>
            <a:srgbClr val="7B55FA"/>
          </a:solidFill>
          <a:ln w="9524">
            <a:solidFill>
              <a:srgbClr val="595959"/>
            </a:solidFill>
          </a:ln>
        </p:spPr>
        <p:txBody>
          <a:bodyPr vert="vert270" wrap="square" lIns="0" tIns="101600" rIns="0" bIns="0" rtlCol="0">
            <a:spAutoFit/>
          </a:bodyPr>
          <a:lstStyle/>
          <a:p>
            <a:pPr marL="0" marR="77045" lvl="0" indent="0" algn="ctr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EFBA77B-FB2B-2264-F3F7-1E33D59350F0}"/>
              </a:ext>
            </a:extLst>
          </p:cNvPr>
          <p:cNvSpPr txBox="1"/>
          <p:nvPr/>
        </p:nvSpPr>
        <p:spPr>
          <a:xfrm>
            <a:off x="259965" y="3521900"/>
            <a:ext cx="287323" cy="2567093"/>
          </a:xfrm>
          <a:prstGeom prst="rect">
            <a:avLst/>
          </a:prstGeom>
          <a:solidFill>
            <a:srgbClr val="7B55FA"/>
          </a:solidFill>
          <a:ln w="9524">
            <a:solidFill>
              <a:srgbClr val="595959"/>
            </a:solidFill>
          </a:ln>
        </p:spPr>
        <p:txBody>
          <a:bodyPr vert="vert270" wrap="square" lIns="0" tIns="104987" rIns="0" bIns="0" rtlCol="0">
            <a:spAutoFit/>
          </a:bodyPr>
          <a:lstStyle/>
          <a:p>
            <a:pPr marL="459729" marR="0" lvl="0" indent="0" algn="l" defTabSz="1219170" rtl="0" eaLnBrk="1" fontAlgn="auto" latinLnBrk="0" hangingPunct="1">
              <a:lnSpc>
                <a:spcPct val="100000"/>
              </a:lnSpc>
              <a:spcBef>
                <a:spcPts val="8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Interpretation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DD9AFD-8AE5-3A80-7EAA-1C07500DFD82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806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43607" y="3086947"/>
            <a:ext cx="3501813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b="1" spc="367" dirty="0">
                <a:solidFill>
                  <a:srgbClr val="FFFFFF"/>
                </a:solidFill>
              </a:rPr>
              <a:t>Biases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120" dirty="0">
                <a:solidFill>
                  <a:srgbClr val="FFFFFF"/>
                </a:solidFill>
              </a:rPr>
              <a:t>in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40" dirty="0">
                <a:solidFill>
                  <a:srgbClr val="FFFFFF"/>
                </a:solidFill>
              </a:rPr>
              <a:t>Data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3454400" y="1714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54400" y="5143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238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2667" y="5956913"/>
            <a:ext cx="5423747" cy="643765"/>
          </a:xfrm>
          <a:prstGeom prst="rect">
            <a:avLst/>
          </a:prstGeom>
        </p:spPr>
        <p:txBody>
          <a:bodyPr vert="horz" wrap="square" lIns="0" tIns="86359" rIns="0" bIns="0" rtlCol="0">
            <a:spAutoFit/>
          </a:bodyPr>
          <a:lstStyle/>
          <a:p>
            <a:pPr marL="16933" defTabSz="1219170" fontAlgn="auto">
              <a:spcBef>
                <a:spcPts val="679"/>
              </a:spcBef>
              <a:spcAft>
                <a:spcPts val="0"/>
              </a:spcAft>
            </a:pPr>
            <a:r>
              <a:rPr sz="1600" kern="0" spc="-107" dirty="0">
                <a:solidFill>
                  <a:srgbClr val="B7B7B7"/>
                </a:solidFill>
                <a:latin typeface="Trebuchet MS"/>
                <a:cs typeface="Trebuchet MS"/>
              </a:rPr>
              <a:t>CREDIT</a:t>
            </a:r>
            <a:endParaRPr sz="16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6933" defTabSz="1219170" fontAlgn="auto">
              <a:spcBef>
                <a:spcPts val="545"/>
              </a:spcBef>
              <a:spcAft>
                <a:spcPts val="0"/>
              </a:spcAft>
            </a:pPr>
            <a:r>
              <a:rPr sz="1600" u="heavy" kern="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©</a:t>
            </a:r>
            <a:r>
              <a:rPr sz="1600" u="heavy" kern="0" spc="233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2013–2016</a:t>
            </a:r>
            <a:r>
              <a:rPr sz="1600" u="heavy" kern="0" spc="24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</a:t>
            </a:r>
            <a:r>
              <a:rPr sz="1600" u="heavy" kern="0" spc="24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8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Yoshitaka</a:t>
            </a:r>
            <a:r>
              <a:rPr sz="1600" u="heavy" kern="0" spc="24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Erlewine</a:t>
            </a:r>
            <a:r>
              <a:rPr sz="1600" u="heavy" kern="0" spc="24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6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</a:t>
            </a:r>
            <a:r>
              <a:rPr sz="1600" u="heavy" kern="0" spc="24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113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Hadas</a:t>
            </a:r>
            <a:r>
              <a:rPr sz="1600" u="heavy" kern="0" spc="24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6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Kotek</a:t>
            </a:r>
            <a:endParaRPr sz="1600" kern="0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47718" y="1455101"/>
            <a:ext cx="8297333" cy="4755727"/>
            <a:chOff x="1460788" y="1091325"/>
            <a:chExt cx="6223000" cy="356679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0788" y="1091325"/>
              <a:ext cx="6222423" cy="35662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30738" y="3814925"/>
              <a:ext cx="2828925" cy="697230"/>
            </a:xfrm>
            <a:custGeom>
              <a:avLst/>
              <a:gdLst/>
              <a:ahLst/>
              <a:cxnLst/>
              <a:rect l="l" t="t" r="r" b="b"/>
              <a:pathLst>
                <a:path w="2828925" h="697229">
                  <a:moveTo>
                    <a:pt x="2828700" y="696899"/>
                  </a:moveTo>
                  <a:lnTo>
                    <a:pt x="0" y="696899"/>
                  </a:lnTo>
                  <a:lnTo>
                    <a:pt x="0" y="0"/>
                  </a:lnTo>
                  <a:lnTo>
                    <a:pt x="2828700" y="0"/>
                  </a:lnTo>
                  <a:lnTo>
                    <a:pt x="2828700" y="696899"/>
                  </a:lnTo>
                  <a:close/>
                </a:path>
              </a:pathLst>
            </a:custGeom>
            <a:solidFill>
              <a:srgbClr val="64FFDA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731495" y="3951824"/>
              <a:ext cx="1595120" cy="197485"/>
            </a:xfrm>
            <a:custGeom>
              <a:avLst/>
              <a:gdLst/>
              <a:ahLst/>
              <a:cxnLst/>
              <a:rect l="l" t="t" r="r" b="b"/>
              <a:pathLst>
                <a:path w="1595120" h="197485">
                  <a:moveTo>
                    <a:pt x="32444" y="154781"/>
                  </a:moveTo>
                  <a:lnTo>
                    <a:pt x="0" y="154781"/>
                  </a:lnTo>
                  <a:lnTo>
                    <a:pt x="0" y="2232"/>
                  </a:lnTo>
                  <a:lnTo>
                    <a:pt x="45541" y="2232"/>
                  </a:lnTo>
                  <a:lnTo>
                    <a:pt x="63980" y="48071"/>
                  </a:lnTo>
                  <a:lnTo>
                    <a:pt x="32444" y="48071"/>
                  </a:lnTo>
                  <a:lnTo>
                    <a:pt x="32444" y="154781"/>
                  </a:lnTo>
                  <a:close/>
                </a:path>
                <a:path w="1595120" h="197485">
                  <a:moveTo>
                    <a:pt x="113949" y="94357"/>
                  </a:moveTo>
                  <a:lnTo>
                    <a:pt x="82599" y="94357"/>
                  </a:lnTo>
                  <a:lnTo>
                    <a:pt x="119657" y="2232"/>
                  </a:lnTo>
                  <a:lnTo>
                    <a:pt x="165348" y="2232"/>
                  </a:lnTo>
                  <a:lnTo>
                    <a:pt x="165348" y="48071"/>
                  </a:lnTo>
                  <a:lnTo>
                    <a:pt x="132605" y="48071"/>
                  </a:lnTo>
                  <a:lnTo>
                    <a:pt x="113949" y="94357"/>
                  </a:lnTo>
                  <a:close/>
                </a:path>
                <a:path w="1595120" h="197485">
                  <a:moveTo>
                    <a:pt x="89594" y="154781"/>
                  </a:moveTo>
                  <a:lnTo>
                    <a:pt x="75455" y="154781"/>
                  </a:lnTo>
                  <a:lnTo>
                    <a:pt x="32444" y="48071"/>
                  </a:lnTo>
                  <a:lnTo>
                    <a:pt x="63980" y="48071"/>
                  </a:lnTo>
                  <a:lnTo>
                    <a:pt x="82599" y="94357"/>
                  </a:lnTo>
                  <a:lnTo>
                    <a:pt x="113949" y="94357"/>
                  </a:lnTo>
                  <a:lnTo>
                    <a:pt x="89594" y="154781"/>
                  </a:lnTo>
                  <a:close/>
                </a:path>
                <a:path w="1595120" h="197485">
                  <a:moveTo>
                    <a:pt x="165348" y="154781"/>
                  </a:moveTo>
                  <a:lnTo>
                    <a:pt x="132605" y="154781"/>
                  </a:lnTo>
                  <a:lnTo>
                    <a:pt x="132605" y="48071"/>
                  </a:lnTo>
                  <a:lnTo>
                    <a:pt x="165348" y="48071"/>
                  </a:lnTo>
                  <a:lnTo>
                    <a:pt x="165348" y="154781"/>
                  </a:lnTo>
                  <a:close/>
                </a:path>
                <a:path w="1595120" h="197485">
                  <a:moveTo>
                    <a:pt x="204679" y="78432"/>
                  </a:moveTo>
                  <a:lnTo>
                    <a:pt x="193666" y="58935"/>
                  </a:lnTo>
                  <a:lnTo>
                    <a:pt x="204214" y="51382"/>
                  </a:lnTo>
                  <a:lnTo>
                    <a:pt x="215767" y="45987"/>
                  </a:lnTo>
                  <a:lnTo>
                    <a:pt x="228324" y="42750"/>
                  </a:lnTo>
                  <a:lnTo>
                    <a:pt x="241886" y="41671"/>
                  </a:lnTo>
                  <a:lnTo>
                    <a:pt x="252881" y="42350"/>
                  </a:lnTo>
                  <a:lnTo>
                    <a:pt x="286778" y="65335"/>
                  </a:lnTo>
                  <a:lnTo>
                    <a:pt x="236826" y="65335"/>
                  </a:lnTo>
                  <a:lnTo>
                    <a:pt x="228008" y="66154"/>
                  </a:lnTo>
                  <a:lnTo>
                    <a:pt x="219711" y="68609"/>
                  </a:lnTo>
                  <a:lnTo>
                    <a:pt x="211935" y="72702"/>
                  </a:lnTo>
                  <a:lnTo>
                    <a:pt x="204679" y="78432"/>
                  </a:lnTo>
                  <a:close/>
                </a:path>
                <a:path w="1595120" h="197485">
                  <a:moveTo>
                    <a:pt x="290107" y="98821"/>
                  </a:moveTo>
                  <a:lnTo>
                    <a:pt x="261085" y="98821"/>
                  </a:lnTo>
                  <a:lnTo>
                    <a:pt x="261085" y="78283"/>
                  </a:lnTo>
                  <a:lnTo>
                    <a:pt x="258853" y="73769"/>
                  </a:lnTo>
                  <a:lnTo>
                    <a:pt x="254388" y="70395"/>
                  </a:lnTo>
                  <a:lnTo>
                    <a:pt x="250022" y="67022"/>
                  </a:lnTo>
                  <a:lnTo>
                    <a:pt x="244168" y="65335"/>
                  </a:lnTo>
                  <a:lnTo>
                    <a:pt x="286778" y="65335"/>
                  </a:lnTo>
                  <a:lnTo>
                    <a:pt x="286981" y="65707"/>
                  </a:lnTo>
                  <a:lnTo>
                    <a:pt x="289325" y="74023"/>
                  </a:lnTo>
                  <a:lnTo>
                    <a:pt x="290107" y="83492"/>
                  </a:lnTo>
                  <a:lnTo>
                    <a:pt x="290107" y="98821"/>
                  </a:lnTo>
                  <a:close/>
                </a:path>
                <a:path w="1595120" h="197485">
                  <a:moveTo>
                    <a:pt x="226111" y="157460"/>
                  </a:moveTo>
                  <a:lnTo>
                    <a:pt x="190503" y="135694"/>
                  </a:lnTo>
                  <a:lnTo>
                    <a:pt x="187713" y="120997"/>
                  </a:lnTo>
                  <a:lnTo>
                    <a:pt x="188373" y="113295"/>
                  </a:lnTo>
                  <a:lnTo>
                    <a:pt x="217953" y="85892"/>
                  </a:lnTo>
                  <a:lnTo>
                    <a:pt x="226111" y="85278"/>
                  </a:lnTo>
                  <a:lnTo>
                    <a:pt x="237226" y="86124"/>
                  </a:lnTo>
                  <a:lnTo>
                    <a:pt x="246760" y="88664"/>
                  </a:lnTo>
                  <a:lnTo>
                    <a:pt x="254713" y="92896"/>
                  </a:lnTo>
                  <a:lnTo>
                    <a:pt x="261085" y="98821"/>
                  </a:lnTo>
                  <a:lnTo>
                    <a:pt x="290107" y="98821"/>
                  </a:lnTo>
                  <a:lnTo>
                    <a:pt x="290107" y="104923"/>
                  </a:lnTo>
                  <a:lnTo>
                    <a:pt x="232014" y="104923"/>
                  </a:lnTo>
                  <a:lnTo>
                    <a:pt x="227053" y="106412"/>
                  </a:lnTo>
                  <a:lnTo>
                    <a:pt x="219016" y="112266"/>
                  </a:lnTo>
                  <a:lnTo>
                    <a:pt x="217032" y="116334"/>
                  </a:lnTo>
                  <a:lnTo>
                    <a:pt x="217032" y="126851"/>
                  </a:lnTo>
                  <a:lnTo>
                    <a:pt x="219016" y="130869"/>
                  </a:lnTo>
                  <a:lnTo>
                    <a:pt x="222985" y="133647"/>
                  </a:lnTo>
                  <a:lnTo>
                    <a:pt x="227053" y="136425"/>
                  </a:lnTo>
                  <a:lnTo>
                    <a:pt x="232014" y="137814"/>
                  </a:lnTo>
                  <a:lnTo>
                    <a:pt x="290107" y="137814"/>
                  </a:lnTo>
                  <a:lnTo>
                    <a:pt x="290107" y="143321"/>
                  </a:lnTo>
                  <a:lnTo>
                    <a:pt x="261085" y="143321"/>
                  </a:lnTo>
                  <a:lnTo>
                    <a:pt x="254379" y="149507"/>
                  </a:lnTo>
                  <a:lnTo>
                    <a:pt x="246314" y="153925"/>
                  </a:lnTo>
                  <a:lnTo>
                    <a:pt x="236891" y="156576"/>
                  </a:lnTo>
                  <a:lnTo>
                    <a:pt x="226111" y="157460"/>
                  </a:lnTo>
                  <a:close/>
                </a:path>
                <a:path w="1595120" h="197485">
                  <a:moveTo>
                    <a:pt x="290107" y="137814"/>
                  </a:moveTo>
                  <a:lnTo>
                    <a:pt x="248484" y="137814"/>
                  </a:lnTo>
                  <a:lnTo>
                    <a:pt x="256223" y="134639"/>
                  </a:lnTo>
                  <a:lnTo>
                    <a:pt x="261085" y="128289"/>
                  </a:lnTo>
                  <a:lnTo>
                    <a:pt x="261085" y="114597"/>
                  </a:lnTo>
                  <a:lnTo>
                    <a:pt x="256223" y="108148"/>
                  </a:lnTo>
                  <a:lnTo>
                    <a:pt x="248484" y="104923"/>
                  </a:lnTo>
                  <a:lnTo>
                    <a:pt x="290107" y="104923"/>
                  </a:lnTo>
                  <a:lnTo>
                    <a:pt x="290107" y="137814"/>
                  </a:lnTo>
                  <a:close/>
                </a:path>
                <a:path w="1595120" h="197485">
                  <a:moveTo>
                    <a:pt x="290107" y="154781"/>
                  </a:moveTo>
                  <a:lnTo>
                    <a:pt x="261085" y="154781"/>
                  </a:lnTo>
                  <a:lnTo>
                    <a:pt x="261085" y="143321"/>
                  </a:lnTo>
                  <a:lnTo>
                    <a:pt x="290107" y="143321"/>
                  </a:lnTo>
                  <a:lnTo>
                    <a:pt x="290107" y="154781"/>
                  </a:lnTo>
                  <a:close/>
                </a:path>
                <a:path w="1595120" h="197485">
                  <a:moveTo>
                    <a:pt x="418202" y="58340"/>
                  </a:moveTo>
                  <a:lnTo>
                    <a:pt x="348008" y="58340"/>
                  </a:lnTo>
                  <a:lnTo>
                    <a:pt x="355105" y="51048"/>
                  </a:lnTo>
                  <a:lnTo>
                    <a:pt x="363151" y="45839"/>
                  </a:lnTo>
                  <a:lnTo>
                    <a:pt x="372146" y="42713"/>
                  </a:lnTo>
                  <a:lnTo>
                    <a:pt x="382089" y="41671"/>
                  </a:lnTo>
                  <a:lnTo>
                    <a:pt x="392498" y="42639"/>
                  </a:lnTo>
                  <a:lnTo>
                    <a:pt x="401846" y="45541"/>
                  </a:lnTo>
                  <a:lnTo>
                    <a:pt x="410134" y="50378"/>
                  </a:lnTo>
                  <a:lnTo>
                    <a:pt x="417362" y="57150"/>
                  </a:lnTo>
                  <a:lnTo>
                    <a:pt x="418202" y="58340"/>
                  </a:lnTo>
                  <a:close/>
                </a:path>
                <a:path w="1595120" h="197485">
                  <a:moveTo>
                    <a:pt x="348008" y="196899"/>
                  </a:moveTo>
                  <a:lnTo>
                    <a:pt x="318986" y="196899"/>
                  </a:lnTo>
                  <a:lnTo>
                    <a:pt x="318986" y="44350"/>
                  </a:lnTo>
                  <a:lnTo>
                    <a:pt x="348008" y="44350"/>
                  </a:lnTo>
                  <a:lnTo>
                    <a:pt x="348008" y="58340"/>
                  </a:lnTo>
                  <a:lnTo>
                    <a:pt x="418202" y="58340"/>
                  </a:lnTo>
                  <a:lnTo>
                    <a:pt x="423287" y="65540"/>
                  </a:lnTo>
                  <a:lnTo>
                    <a:pt x="424095" y="67419"/>
                  </a:lnTo>
                  <a:lnTo>
                    <a:pt x="368199" y="67419"/>
                  </a:lnTo>
                  <a:lnTo>
                    <a:pt x="363486" y="68659"/>
                  </a:lnTo>
                  <a:lnTo>
                    <a:pt x="358723" y="71139"/>
                  </a:lnTo>
                  <a:lnTo>
                    <a:pt x="353961" y="73521"/>
                  </a:lnTo>
                  <a:lnTo>
                    <a:pt x="350389" y="76497"/>
                  </a:lnTo>
                  <a:lnTo>
                    <a:pt x="348008" y="80069"/>
                  </a:lnTo>
                  <a:lnTo>
                    <a:pt x="348008" y="119062"/>
                  </a:lnTo>
                  <a:lnTo>
                    <a:pt x="368199" y="131712"/>
                  </a:lnTo>
                  <a:lnTo>
                    <a:pt x="423968" y="131712"/>
                  </a:lnTo>
                  <a:lnTo>
                    <a:pt x="423370" y="133126"/>
                  </a:lnTo>
                  <a:lnTo>
                    <a:pt x="418224" y="140642"/>
                  </a:lnTo>
                  <a:lnTo>
                    <a:pt x="348008" y="140642"/>
                  </a:lnTo>
                  <a:lnTo>
                    <a:pt x="348008" y="196899"/>
                  </a:lnTo>
                  <a:close/>
                </a:path>
                <a:path w="1595120" h="197485">
                  <a:moveTo>
                    <a:pt x="423968" y="131712"/>
                  </a:moveTo>
                  <a:lnTo>
                    <a:pt x="381296" y="131712"/>
                  </a:lnTo>
                  <a:lnTo>
                    <a:pt x="388042" y="128736"/>
                  </a:lnTo>
                  <a:lnTo>
                    <a:pt x="393103" y="122783"/>
                  </a:lnTo>
                  <a:lnTo>
                    <a:pt x="398262" y="116830"/>
                  </a:lnTo>
                  <a:lnTo>
                    <a:pt x="400842" y="109041"/>
                  </a:lnTo>
                  <a:lnTo>
                    <a:pt x="400842" y="89892"/>
                  </a:lnTo>
                  <a:lnTo>
                    <a:pt x="398262" y="82202"/>
                  </a:lnTo>
                  <a:lnTo>
                    <a:pt x="393103" y="76348"/>
                  </a:lnTo>
                  <a:lnTo>
                    <a:pt x="388042" y="70395"/>
                  </a:lnTo>
                  <a:lnTo>
                    <a:pt x="381296" y="67419"/>
                  </a:lnTo>
                  <a:lnTo>
                    <a:pt x="424095" y="67419"/>
                  </a:lnTo>
                  <a:lnTo>
                    <a:pt x="427519" y="75381"/>
                  </a:lnTo>
                  <a:lnTo>
                    <a:pt x="430058" y="86673"/>
                  </a:lnTo>
                  <a:lnTo>
                    <a:pt x="430905" y="99417"/>
                  </a:lnTo>
                  <a:lnTo>
                    <a:pt x="430068" y="111993"/>
                  </a:lnTo>
                  <a:lnTo>
                    <a:pt x="427556" y="123229"/>
                  </a:lnTo>
                  <a:lnTo>
                    <a:pt x="423968" y="131712"/>
                  </a:lnTo>
                  <a:close/>
                </a:path>
                <a:path w="1595120" h="197485">
                  <a:moveTo>
                    <a:pt x="382089" y="157460"/>
                  </a:moveTo>
                  <a:lnTo>
                    <a:pt x="371978" y="156409"/>
                  </a:lnTo>
                  <a:lnTo>
                    <a:pt x="362928" y="153255"/>
                  </a:lnTo>
                  <a:lnTo>
                    <a:pt x="354937" y="148000"/>
                  </a:lnTo>
                  <a:lnTo>
                    <a:pt x="348008" y="140642"/>
                  </a:lnTo>
                  <a:lnTo>
                    <a:pt x="418224" y="140642"/>
                  </a:lnTo>
                  <a:lnTo>
                    <a:pt x="382089" y="157460"/>
                  </a:lnTo>
                  <a:close/>
                </a:path>
                <a:path w="1595120" h="197485">
                  <a:moveTo>
                    <a:pt x="561978" y="157460"/>
                  </a:moveTo>
                  <a:lnTo>
                    <a:pt x="520008" y="141089"/>
                  </a:lnTo>
                  <a:lnTo>
                    <a:pt x="503637" y="99417"/>
                  </a:lnTo>
                  <a:lnTo>
                    <a:pt x="504660" y="87399"/>
                  </a:lnTo>
                  <a:lnTo>
                    <a:pt x="528771" y="50880"/>
                  </a:lnTo>
                  <a:lnTo>
                    <a:pt x="561978" y="41671"/>
                  </a:lnTo>
                  <a:lnTo>
                    <a:pt x="574200" y="42695"/>
                  </a:lnTo>
                  <a:lnTo>
                    <a:pt x="611175" y="66712"/>
                  </a:lnTo>
                  <a:lnTo>
                    <a:pt x="611548" y="67419"/>
                  </a:lnTo>
                  <a:lnTo>
                    <a:pt x="553842" y="67419"/>
                  </a:lnTo>
                  <a:lnTo>
                    <a:pt x="547095" y="70395"/>
                  </a:lnTo>
                  <a:lnTo>
                    <a:pt x="536479" y="82202"/>
                  </a:lnTo>
                  <a:lnTo>
                    <a:pt x="533849" y="89892"/>
                  </a:lnTo>
                  <a:lnTo>
                    <a:pt x="533849" y="109239"/>
                  </a:lnTo>
                  <a:lnTo>
                    <a:pt x="536479" y="117078"/>
                  </a:lnTo>
                  <a:lnTo>
                    <a:pt x="541737" y="122932"/>
                  </a:lnTo>
                  <a:lnTo>
                    <a:pt x="547095" y="128785"/>
                  </a:lnTo>
                  <a:lnTo>
                    <a:pt x="553842" y="131712"/>
                  </a:lnTo>
                  <a:lnTo>
                    <a:pt x="611578" y="131712"/>
                  </a:lnTo>
                  <a:lnTo>
                    <a:pt x="611175" y="132484"/>
                  </a:lnTo>
                  <a:lnTo>
                    <a:pt x="603947" y="141237"/>
                  </a:lnTo>
                  <a:lnTo>
                    <a:pt x="595185" y="148335"/>
                  </a:lnTo>
                  <a:lnTo>
                    <a:pt x="585269" y="153404"/>
                  </a:lnTo>
                  <a:lnTo>
                    <a:pt x="574200" y="156446"/>
                  </a:lnTo>
                  <a:lnTo>
                    <a:pt x="561978" y="157460"/>
                  </a:lnTo>
                  <a:close/>
                </a:path>
                <a:path w="1595120" h="197485">
                  <a:moveTo>
                    <a:pt x="611578" y="131712"/>
                  </a:moveTo>
                  <a:lnTo>
                    <a:pt x="570312" y="131712"/>
                  </a:lnTo>
                  <a:lnTo>
                    <a:pt x="577109" y="128736"/>
                  </a:lnTo>
                  <a:lnTo>
                    <a:pt x="582367" y="122783"/>
                  </a:lnTo>
                  <a:lnTo>
                    <a:pt x="587626" y="116730"/>
                  </a:lnTo>
                  <a:lnTo>
                    <a:pt x="590155" y="109239"/>
                  </a:lnTo>
                  <a:lnTo>
                    <a:pt x="590255" y="90289"/>
                  </a:lnTo>
                  <a:lnTo>
                    <a:pt x="587626" y="82698"/>
                  </a:lnTo>
                  <a:lnTo>
                    <a:pt x="582240" y="76497"/>
                  </a:lnTo>
                  <a:lnTo>
                    <a:pt x="577109" y="70494"/>
                  </a:lnTo>
                  <a:lnTo>
                    <a:pt x="570312" y="67419"/>
                  </a:lnTo>
                  <a:lnTo>
                    <a:pt x="611548" y="67419"/>
                  </a:lnTo>
                  <a:lnTo>
                    <a:pt x="616337" y="76497"/>
                  </a:lnTo>
                  <a:lnTo>
                    <a:pt x="619435" y="87399"/>
                  </a:lnTo>
                  <a:lnTo>
                    <a:pt x="620467" y="99417"/>
                  </a:lnTo>
                  <a:lnTo>
                    <a:pt x="619435" y="111574"/>
                  </a:lnTo>
                  <a:lnTo>
                    <a:pt x="616337" y="122597"/>
                  </a:lnTo>
                  <a:lnTo>
                    <a:pt x="611578" y="131712"/>
                  </a:lnTo>
                  <a:close/>
                </a:path>
                <a:path w="1595120" h="197485">
                  <a:moveTo>
                    <a:pt x="677567" y="44350"/>
                  </a:moveTo>
                  <a:lnTo>
                    <a:pt x="648397" y="44350"/>
                  </a:lnTo>
                  <a:lnTo>
                    <a:pt x="648397" y="38397"/>
                  </a:lnTo>
                  <a:lnTo>
                    <a:pt x="670535" y="2567"/>
                  </a:lnTo>
                  <a:lnTo>
                    <a:pt x="685604" y="0"/>
                  </a:lnTo>
                  <a:lnTo>
                    <a:pt x="694719" y="641"/>
                  </a:lnTo>
                  <a:lnTo>
                    <a:pt x="702570" y="2567"/>
                  </a:lnTo>
                  <a:lnTo>
                    <a:pt x="709156" y="5776"/>
                  </a:lnTo>
                  <a:lnTo>
                    <a:pt x="714476" y="10269"/>
                  </a:lnTo>
                  <a:lnTo>
                    <a:pt x="706336" y="22919"/>
                  </a:lnTo>
                  <a:lnTo>
                    <a:pt x="687439" y="22919"/>
                  </a:lnTo>
                  <a:lnTo>
                    <a:pt x="684115" y="24209"/>
                  </a:lnTo>
                  <a:lnTo>
                    <a:pt x="681436" y="26789"/>
                  </a:lnTo>
                  <a:lnTo>
                    <a:pt x="678857" y="29368"/>
                  </a:lnTo>
                  <a:lnTo>
                    <a:pt x="677567" y="33238"/>
                  </a:lnTo>
                  <a:lnTo>
                    <a:pt x="677567" y="44350"/>
                  </a:lnTo>
                  <a:close/>
                </a:path>
                <a:path w="1595120" h="197485">
                  <a:moveTo>
                    <a:pt x="703463" y="27384"/>
                  </a:moveTo>
                  <a:lnTo>
                    <a:pt x="700387" y="24407"/>
                  </a:lnTo>
                  <a:lnTo>
                    <a:pt x="696369" y="22919"/>
                  </a:lnTo>
                  <a:lnTo>
                    <a:pt x="706336" y="22919"/>
                  </a:lnTo>
                  <a:lnTo>
                    <a:pt x="703463" y="27384"/>
                  </a:lnTo>
                  <a:close/>
                </a:path>
                <a:path w="1595120" h="197485">
                  <a:moveTo>
                    <a:pt x="700040" y="69800"/>
                  </a:moveTo>
                  <a:lnTo>
                    <a:pt x="630091" y="69800"/>
                  </a:lnTo>
                  <a:lnTo>
                    <a:pt x="630091" y="44350"/>
                  </a:lnTo>
                  <a:lnTo>
                    <a:pt x="700040" y="44350"/>
                  </a:lnTo>
                  <a:lnTo>
                    <a:pt x="700040" y="69800"/>
                  </a:lnTo>
                  <a:close/>
                </a:path>
                <a:path w="1595120" h="197485">
                  <a:moveTo>
                    <a:pt x="677567" y="154781"/>
                  </a:moveTo>
                  <a:lnTo>
                    <a:pt x="648397" y="154781"/>
                  </a:lnTo>
                  <a:lnTo>
                    <a:pt x="648397" y="69800"/>
                  </a:lnTo>
                  <a:lnTo>
                    <a:pt x="677567" y="69800"/>
                  </a:lnTo>
                  <a:lnTo>
                    <a:pt x="677567" y="154781"/>
                  </a:lnTo>
                  <a:close/>
                </a:path>
                <a:path w="1595120" h="197485">
                  <a:moveTo>
                    <a:pt x="796702" y="154781"/>
                  </a:moveTo>
                  <a:lnTo>
                    <a:pt x="759643" y="154781"/>
                  </a:lnTo>
                  <a:lnTo>
                    <a:pt x="818728" y="2232"/>
                  </a:lnTo>
                  <a:lnTo>
                    <a:pt x="859358" y="2232"/>
                  </a:lnTo>
                  <a:lnTo>
                    <a:pt x="871919" y="34825"/>
                  </a:lnTo>
                  <a:lnTo>
                    <a:pt x="838969" y="34825"/>
                  </a:lnTo>
                  <a:lnTo>
                    <a:pt x="815305" y="100310"/>
                  </a:lnTo>
                  <a:lnTo>
                    <a:pt x="897154" y="100310"/>
                  </a:lnTo>
                  <a:lnTo>
                    <a:pt x="908166" y="128885"/>
                  </a:lnTo>
                  <a:lnTo>
                    <a:pt x="806375" y="128885"/>
                  </a:lnTo>
                  <a:lnTo>
                    <a:pt x="796702" y="154781"/>
                  </a:lnTo>
                  <a:close/>
                </a:path>
                <a:path w="1595120" h="197485">
                  <a:moveTo>
                    <a:pt x="897154" y="100310"/>
                  </a:moveTo>
                  <a:lnTo>
                    <a:pt x="862781" y="100310"/>
                  </a:lnTo>
                  <a:lnTo>
                    <a:pt x="838969" y="34825"/>
                  </a:lnTo>
                  <a:lnTo>
                    <a:pt x="871919" y="34825"/>
                  </a:lnTo>
                  <a:lnTo>
                    <a:pt x="897154" y="100310"/>
                  </a:lnTo>
                  <a:close/>
                </a:path>
                <a:path w="1595120" h="197485">
                  <a:moveTo>
                    <a:pt x="918145" y="154781"/>
                  </a:moveTo>
                  <a:lnTo>
                    <a:pt x="881087" y="154781"/>
                  </a:lnTo>
                  <a:lnTo>
                    <a:pt x="871711" y="128885"/>
                  </a:lnTo>
                  <a:lnTo>
                    <a:pt x="908166" y="128885"/>
                  </a:lnTo>
                  <a:lnTo>
                    <a:pt x="918145" y="154781"/>
                  </a:lnTo>
                  <a:close/>
                </a:path>
                <a:path w="1595120" h="197485">
                  <a:moveTo>
                    <a:pt x="1025852" y="58787"/>
                  </a:moveTo>
                  <a:lnTo>
                    <a:pt x="960654" y="58787"/>
                  </a:lnTo>
                  <a:lnTo>
                    <a:pt x="963234" y="54619"/>
                  </a:lnTo>
                  <a:lnTo>
                    <a:pt x="968046" y="50750"/>
                  </a:lnTo>
                  <a:lnTo>
                    <a:pt x="982234" y="43507"/>
                  </a:lnTo>
                  <a:lnTo>
                    <a:pt x="989477" y="41671"/>
                  </a:lnTo>
                  <a:lnTo>
                    <a:pt x="996819" y="41671"/>
                  </a:lnTo>
                  <a:lnTo>
                    <a:pt x="1007711" y="42927"/>
                  </a:lnTo>
                  <a:lnTo>
                    <a:pt x="1016427" y="46694"/>
                  </a:lnTo>
                  <a:lnTo>
                    <a:pt x="1022966" y="52973"/>
                  </a:lnTo>
                  <a:lnTo>
                    <a:pt x="1025852" y="58787"/>
                  </a:lnTo>
                  <a:close/>
                </a:path>
                <a:path w="1595120" h="197485">
                  <a:moveTo>
                    <a:pt x="1095883" y="61763"/>
                  </a:moveTo>
                  <a:lnTo>
                    <a:pt x="1027329" y="61763"/>
                  </a:lnTo>
                  <a:lnTo>
                    <a:pt x="1030901" y="56108"/>
                  </a:lnTo>
                  <a:lnTo>
                    <a:pt x="1036159" y="51345"/>
                  </a:lnTo>
                  <a:lnTo>
                    <a:pt x="1050149" y="43606"/>
                  </a:lnTo>
                  <a:lnTo>
                    <a:pt x="1057541" y="41671"/>
                  </a:lnTo>
                  <a:lnTo>
                    <a:pt x="1065280" y="41671"/>
                  </a:lnTo>
                  <a:lnTo>
                    <a:pt x="1079474" y="43755"/>
                  </a:lnTo>
                  <a:lnTo>
                    <a:pt x="1089613" y="50006"/>
                  </a:lnTo>
                  <a:lnTo>
                    <a:pt x="1095697" y="60424"/>
                  </a:lnTo>
                  <a:lnTo>
                    <a:pt x="1095883" y="61763"/>
                  </a:lnTo>
                  <a:close/>
                </a:path>
                <a:path w="1595120" h="197485">
                  <a:moveTo>
                    <a:pt x="960654" y="154781"/>
                  </a:moveTo>
                  <a:lnTo>
                    <a:pt x="931632" y="154781"/>
                  </a:lnTo>
                  <a:lnTo>
                    <a:pt x="931632" y="44350"/>
                  </a:lnTo>
                  <a:lnTo>
                    <a:pt x="960654" y="44350"/>
                  </a:lnTo>
                  <a:lnTo>
                    <a:pt x="960654" y="58787"/>
                  </a:lnTo>
                  <a:lnTo>
                    <a:pt x="1025852" y="58787"/>
                  </a:lnTo>
                  <a:lnTo>
                    <a:pt x="1027329" y="61763"/>
                  </a:lnTo>
                  <a:lnTo>
                    <a:pt x="1095883" y="61763"/>
                  </a:lnTo>
                  <a:lnTo>
                    <a:pt x="1096669" y="67419"/>
                  </a:lnTo>
                  <a:lnTo>
                    <a:pt x="978464" y="67419"/>
                  </a:lnTo>
                  <a:lnTo>
                    <a:pt x="973949" y="68857"/>
                  </a:lnTo>
                  <a:lnTo>
                    <a:pt x="969881" y="71735"/>
                  </a:lnTo>
                  <a:lnTo>
                    <a:pt x="965813" y="74513"/>
                  </a:lnTo>
                  <a:lnTo>
                    <a:pt x="962737" y="77440"/>
                  </a:lnTo>
                  <a:lnTo>
                    <a:pt x="960654" y="80516"/>
                  </a:lnTo>
                  <a:lnTo>
                    <a:pt x="960654" y="154781"/>
                  </a:lnTo>
                  <a:close/>
                </a:path>
                <a:path w="1595120" h="197485">
                  <a:moveTo>
                    <a:pt x="1029264" y="154781"/>
                  </a:moveTo>
                  <a:lnTo>
                    <a:pt x="999944" y="154781"/>
                  </a:lnTo>
                  <a:lnTo>
                    <a:pt x="999944" y="73322"/>
                  </a:lnTo>
                  <a:lnTo>
                    <a:pt x="994438" y="67419"/>
                  </a:lnTo>
                  <a:lnTo>
                    <a:pt x="1046875" y="67419"/>
                  </a:lnTo>
                  <a:lnTo>
                    <a:pt x="1042311" y="68808"/>
                  </a:lnTo>
                  <a:lnTo>
                    <a:pt x="1034373" y="74364"/>
                  </a:lnTo>
                  <a:lnTo>
                    <a:pt x="1031347" y="77241"/>
                  </a:lnTo>
                  <a:lnTo>
                    <a:pt x="1029264" y="80218"/>
                  </a:lnTo>
                  <a:lnTo>
                    <a:pt x="1029264" y="154781"/>
                  </a:lnTo>
                  <a:close/>
                </a:path>
                <a:path w="1595120" h="197485">
                  <a:moveTo>
                    <a:pt x="1097725" y="154781"/>
                  </a:moveTo>
                  <a:lnTo>
                    <a:pt x="1068554" y="154781"/>
                  </a:lnTo>
                  <a:lnTo>
                    <a:pt x="1068554" y="73322"/>
                  </a:lnTo>
                  <a:lnTo>
                    <a:pt x="1063048" y="67419"/>
                  </a:lnTo>
                  <a:lnTo>
                    <a:pt x="1096669" y="67419"/>
                  </a:lnTo>
                  <a:lnTo>
                    <a:pt x="1097635" y="74364"/>
                  </a:lnTo>
                  <a:lnTo>
                    <a:pt x="1097725" y="154781"/>
                  </a:lnTo>
                  <a:close/>
                </a:path>
                <a:path w="1595120" h="197485">
                  <a:moveTo>
                    <a:pt x="1136222" y="78432"/>
                  </a:moveTo>
                  <a:lnTo>
                    <a:pt x="1125208" y="58935"/>
                  </a:lnTo>
                  <a:lnTo>
                    <a:pt x="1135757" y="51382"/>
                  </a:lnTo>
                  <a:lnTo>
                    <a:pt x="1147309" y="45987"/>
                  </a:lnTo>
                  <a:lnTo>
                    <a:pt x="1159867" y="42750"/>
                  </a:lnTo>
                  <a:lnTo>
                    <a:pt x="1173429" y="41671"/>
                  </a:lnTo>
                  <a:lnTo>
                    <a:pt x="1184423" y="42350"/>
                  </a:lnTo>
                  <a:lnTo>
                    <a:pt x="1218321" y="65335"/>
                  </a:lnTo>
                  <a:lnTo>
                    <a:pt x="1168368" y="65335"/>
                  </a:lnTo>
                  <a:lnTo>
                    <a:pt x="1159550" y="66154"/>
                  </a:lnTo>
                  <a:lnTo>
                    <a:pt x="1151253" y="68609"/>
                  </a:lnTo>
                  <a:lnTo>
                    <a:pt x="1143477" y="72702"/>
                  </a:lnTo>
                  <a:lnTo>
                    <a:pt x="1136222" y="78432"/>
                  </a:lnTo>
                  <a:close/>
                </a:path>
                <a:path w="1595120" h="197485">
                  <a:moveTo>
                    <a:pt x="1221649" y="98821"/>
                  </a:moveTo>
                  <a:lnTo>
                    <a:pt x="1192627" y="98821"/>
                  </a:lnTo>
                  <a:lnTo>
                    <a:pt x="1192627" y="78283"/>
                  </a:lnTo>
                  <a:lnTo>
                    <a:pt x="1190395" y="73769"/>
                  </a:lnTo>
                  <a:lnTo>
                    <a:pt x="1185930" y="70395"/>
                  </a:lnTo>
                  <a:lnTo>
                    <a:pt x="1181565" y="67022"/>
                  </a:lnTo>
                  <a:lnTo>
                    <a:pt x="1175711" y="65335"/>
                  </a:lnTo>
                  <a:lnTo>
                    <a:pt x="1218321" y="65335"/>
                  </a:lnTo>
                  <a:lnTo>
                    <a:pt x="1218524" y="65707"/>
                  </a:lnTo>
                  <a:lnTo>
                    <a:pt x="1220868" y="74023"/>
                  </a:lnTo>
                  <a:lnTo>
                    <a:pt x="1221649" y="83492"/>
                  </a:lnTo>
                  <a:lnTo>
                    <a:pt x="1221649" y="98821"/>
                  </a:lnTo>
                  <a:close/>
                </a:path>
                <a:path w="1595120" h="197485">
                  <a:moveTo>
                    <a:pt x="1157653" y="157460"/>
                  </a:moveTo>
                  <a:lnTo>
                    <a:pt x="1122046" y="135694"/>
                  </a:lnTo>
                  <a:lnTo>
                    <a:pt x="1119255" y="120997"/>
                  </a:lnTo>
                  <a:lnTo>
                    <a:pt x="1119916" y="113295"/>
                  </a:lnTo>
                  <a:lnTo>
                    <a:pt x="1149495" y="85892"/>
                  </a:lnTo>
                  <a:lnTo>
                    <a:pt x="1157653" y="85278"/>
                  </a:lnTo>
                  <a:lnTo>
                    <a:pt x="1168768" y="86124"/>
                  </a:lnTo>
                  <a:lnTo>
                    <a:pt x="1178303" y="88664"/>
                  </a:lnTo>
                  <a:lnTo>
                    <a:pt x="1186256" y="92896"/>
                  </a:lnTo>
                  <a:lnTo>
                    <a:pt x="1192627" y="98821"/>
                  </a:lnTo>
                  <a:lnTo>
                    <a:pt x="1221649" y="98821"/>
                  </a:lnTo>
                  <a:lnTo>
                    <a:pt x="1221649" y="104923"/>
                  </a:lnTo>
                  <a:lnTo>
                    <a:pt x="1163556" y="104923"/>
                  </a:lnTo>
                  <a:lnTo>
                    <a:pt x="1158596" y="106412"/>
                  </a:lnTo>
                  <a:lnTo>
                    <a:pt x="1150559" y="112266"/>
                  </a:lnTo>
                  <a:lnTo>
                    <a:pt x="1148574" y="116334"/>
                  </a:lnTo>
                  <a:lnTo>
                    <a:pt x="1148574" y="126851"/>
                  </a:lnTo>
                  <a:lnTo>
                    <a:pt x="1150559" y="130869"/>
                  </a:lnTo>
                  <a:lnTo>
                    <a:pt x="1154527" y="133647"/>
                  </a:lnTo>
                  <a:lnTo>
                    <a:pt x="1158595" y="136425"/>
                  </a:lnTo>
                  <a:lnTo>
                    <a:pt x="1163556" y="137814"/>
                  </a:lnTo>
                  <a:lnTo>
                    <a:pt x="1221649" y="137814"/>
                  </a:lnTo>
                  <a:lnTo>
                    <a:pt x="1221649" y="143321"/>
                  </a:lnTo>
                  <a:lnTo>
                    <a:pt x="1192627" y="143321"/>
                  </a:lnTo>
                  <a:lnTo>
                    <a:pt x="1185921" y="149507"/>
                  </a:lnTo>
                  <a:lnTo>
                    <a:pt x="1177856" y="153925"/>
                  </a:lnTo>
                  <a:lnTo>
                    <a:pt x="1168434" y="156576"/>
                  </a:lnTo>
                  <a:lnTo>
                    <a:pt x="1157653" y="157460"/>
                  </a:lnTo>
                  <a:close/>
                </a:path>
                <a:path w="1595120" h="197485">
                  <a:moveTo>
                    <a:pt x="1221649" y="137814"/>
                  </a:moveTo>
                  <a:lnTo>
                    <a:pt x="1180027" y="137814"/>
                  </a:lnTo>
                  <a:lnTo>
                    <a:pt x="1187766" y="134639"/>
                  </a:lnTo>
                  <a:lnTo>
                    <a:pt x="1192627" y="128289"/>
                  </a:lnTo>
                  <a:lnTo>
                    <a:pt x="1192627" y="114597"/>
                  </a:lnTo>
                  <a:lnTo>
                    <a:pt x="1187766" y="108148"/>
                  </a:lnTo>
                  <a:lnTo>
                    <a:pt x="1180027" y="104923"/>
                  </a:lnTo>
                  <a:lnTo>
                    <a:pt x="1221649" y="104923"/>
                  </a:lnTo>
                  <a:lnTo>
                    <a:pt x="1221649" y="137814"/>
                  </a:lnTo>
                  <a:close/>
                </a:path>
                <a:path w="1595120" h="197485">
                  <a:moveTo>
                    <a:pt x="1221649" y="154781"/>
                  </a:moveTo>
                  <a:lnTo>
                    <a:pt x="1192627" y="154781"/>
                  </a:lnTo>
                  <a:lnTo>
                    <a:pt x="1192627" y="143321"/>
                  </a:lnTo>
                  <a:lnTo>
                    <a:pt x="1221649" y="143321"/>
                  </a:lnTo>
                  <a:lnTo>
                    <a:pt x="1221649" y="154781"/>
                  </a:lnTo>
                  <a:close/>
                </a:path>
                <a:path w="1595120" h="197485">
                  <a:moveTo>
                    <a:pt x="1335807" y="154781"/>
                  </a:moveTo>
                  <a:lnTo>
                    <a:pt x="1245766" y="154781"/>
                  </a:lnTo>
                  <a:lnTo>
                    <a:pt x="1245766" y="133052"/>
                  </a:lnTo>
                  <a:lnTo>
                    <a:pt x="1295475" y="69800"/>
                  </a:lnTo>
                  <a:lnTo>
                    <a:pt x="1245766" y="69800"/>
                  </a:lnTo>
                  <a:lnTo>
                    <a:pt x="1245766" y="44350"/>
                  </a:lnTo>
                  <a:lnTo>
                    <a:pt x="1334914" y="44350"/>
                  </a:lnTo>
                  <a:lnTo>
                    <a:pt x="1334914" y="65335"/>
                  </a:lnTo>
                  <a:lnTo>
                    <a:pt x="1284312" y="129480"/>
                  </a:lnTo>
                  <a:lnTo>
                    <a:pt x="1335807" y="129480"/>
                  </a:lnTo>
                  <a:lnTo>
                    <a:pt x="1335807" y="154781"/>
                  </a:lnTo>
                  <a:close/>
                </a:path>
                <a:path w="1595120" h="197485">
                  <a:moveTo>
                    <a:pt x="1411224" y="157460"/>
                  </a:moveTo>
                  <a:lnTo>
                    <a:pt x="1369255" y="141089"/>
                  </a:lnTo>
                  <a:lnTo>
                    <a:pt x="1352884" y="99417"/>
                  </a:lnTo>
                  <a:lnTo>
                    <a:pt x="1353907" y="87399"/>
                  </a:lnTo>
                  <a:lnTo>
                    <a:pt x="1378017" y="50880"/>
                  </a:lnTo>
                  <a:lnTo>
                    <a:pt x="1411224" y="41671"/>
                  </a:lnTo>
                  <a:lnTo>
                    <a:pt x="1423447" y="42695"/>
                  </a:lnTo>
                  <a:lnTo>
                    <a:pt x="1460421" y="66712"/>
                  </a:lnTo>
                  <a:lnTo>
                    <a:pt x="1460794" y="67419"/>
                  </a:lnTo>
                  <a:lnTo>
                    <a:pt x="1403088" y="67419"/>
                  </a:lnTo>
                  <a:lnTo>
                    <a:pt x="1396342" y="70395"/>
                  </a:lnTo>
                  <a:lnTo>
                    <a:pt x="1385725" y="82202"/>
                  </a:lnTo>
                  <a:lnTo>
                    <a:pt x="1383096" y="89892"/>
                  </a:lnTo>
                  <a:lnTo>
                    <a:pt x="1383096" y="109239"/>
                  </a:lnTo>
                  <a:lnTo>
                    <a:pt x="1385725" y="117078"/>
                  </a:lnTo>
                  <a:lnTo>
                    <a:pt x="1390984" y="122932"/>
                  </a:lnTo>
                  <a:lnTo>
                    <a:pt x="1396342" y="128785"/>
                  </a:lnTo>
                  <a:lnTo>
                    <a:pt x="1403088" y="131712"/>
                  </a:lnTo>
                  <a:lnTo>
                    <a:pt x="1460825" y="131712"/>
                  </a:lnTo>
                  <a:lnTo>
                    <a:pt x="1460421" y="132484"/>
                  </a:lnTo>
                  <a:lnTo>
                    <a:pt x="1453194" y="141237"/>
                  </a:lnTo>
                  <a:lnTo>
                    <a:pt x="1444432" y="148335"/>
                  </a:lnTo>
                  <a:lnTo>
                    <a:pt x="1434516" y="153404"/>
                  </a:lnTo>
                  <a:lnTo>
                    <a:pt x="1423447" y="156446"/>
                  </a:lnTo>
                  <a:lnTo>
                    <a:pt x="1411224" y="157460"/>
                  </a:lnTo>
                  <a:close/>
                </a:path>
                <a:path w="1595120" h="197485">
                  <a:moveTo>
                    <a:pt x="1460825" y="131712"/>
                  </a:moveTo>
                  <a:lnTo>
                    <a:pt x="1419559" y="131712"/>
                  </a:lnTo>
                  <a:lnTo>
                    <a:pt x="1426355" y="128736"/>
                  </a:lnTo>
                  <a:lnTo>
                    <a:pt x="1431614" y="122783"/>
                  </a:lnTo>
                  <a:lnTo>
                    <a:pt x="1436872" y="116730"/>
                  </a:lnTo>
                  <a:lnTo>
                    <a:pt x="1439401" y="109239"/>
                  </a:lnTo>
                  <a:lnTo>
                    <a:pt x="1439502" y="90289"/>
                  </a:lnTo>
                  <a:lnTo>
                    <a:pt x="1436872" y="82698"/>
                  </a:lnTo>
                  <a:lnTo>
                    <a:pt x="1431487" y="76497"/>
                  </a:lnTo>
                  <a:lnTo>
                    <a:pt x="1426355" y="70494"/>
                  </a:lnTo>
                  <a:lnTo>
                    <a:pt x="1419559" y="67419"/>
                  </a:lnTo>
                  <a:lnTo>
                    <a:pt x="1460794" y="67419"/>
                  </a:lnTo>
                  <a:lnTo>
                    <a:pt x="1465584" y="76497"/>
                  </a:lnTo>
                  <a:lnTo>
                    <a:pt x="1468681" y="87399"/>
                  </a:lnTo>
                  <a:lnTo>
                    <a:pt x="1469714" y="99417"/>
                  </a:lnTo>
                  <a:lnTo>
                    <a:pt x="1468681" y="111574"/>
                  </a:lnTo>
                  <a:lnTo>
                    <a:pt x="1465584" y="122597"/>
                  </a:lnTo>
                  <a:lnTo>
                    <a:pt x="1460825" y="131712"/>
                  </a:lnTo>
                  <a:close/>
                </a:path>
                <a:path w="1595120" h="197485">
                  <a:moveTo>
                    <a:pt x="1590961" y="58787"/>
                  </a:moveTo>
                  <a:lnTo>
                    <a:pt x="1520265" y="58787"/>
                  </a:lnTo>
                  <a:lnTo>
                    <a:pt x="1523738" y="54520"/>
                  </a:lnTo>
                  <a:lnTo>
                    <a:pt x="1528748" y="50601"/>
                  </a:lnTo>
                  <a:lnTo>
                    <a:pt x="1541845" y="43457"/>
                  </a:lnTo>
                  <a:lnTo>
                    <a:pt x="1549683" y="41671"/>
                  </a:lnTo>
                  <a:lnTo>
                    <a:pt x="1558812" y="41671"/>
                  </a:lnTo>
                  <a:lnTo>
                    <a:pt x="1590961" y="58787"/>
                  </a:lnTo>
                  <a:close/>
                </a:path>
                <a:path w="1595120" h="197485">
                  <a:moveTo>
                    <a:pt x="1520265" y="154781"/>
                  </a:moveTo>
                  <a:lnTo>
                    <a:pt x="1491244" y="154781"/>
                  </a:lnTo>
                  <a:lnTo>
                    <a:pt x="1491244" y="44350"/>
                  </a:lnTo>
                  <a:lnTo>
                    <a:pt x="1520265" y="44350"/>
                  </a:lnTo>
                  <a:lnTo>
                    <a:pt x="1520265" y="58787"/>
                  </a:lnTo>
                  <a:lnTo>
                    <a:pt x="1590961" y="58787"/>
                  </a:lnTo>
                  <a:lnTo>
                    <a:pt x="1592596" y="62284"/>
                  </a:lnTo>
                  <a:lnTo>
                    <a:pt x="1593855" y="67419"/>
                  </a:lnTo>
                  <a:lnTo>
                    <a:pt x="1545417" y="67419"/>
                  </a:lnTo>
                  <a:lnTo>
                    <a:pt x="1537929" y="68237"/>
                  </a:lnTo>
                  <a:lnTo>
                    <a:pt x="1531241" y="70693"/>
                  </a:lnTo>
                  <a:lnTo>
                    <a:pt x="1525353" y="74786"/>
                  </a:lnTo>
                  <a:lnTo>
                    <a:pt x="1520265" y="80516"/>
                  </a:lnTo>
                  <a:lnTo>
                    <a:pt x="1520265" y="154781"/>
                  </a:lnTo>
                  <a:close/>
                </a:path>
                <a:path w="1595120" h="197485">
                  <a:moveTo>
                    <a:pt x="1594828" y="154781"/>
                  </a:moveTo>
                  <a:lnTo>
                    <a:pt x="1565806" y="154781"/>
                  </a:lnTo>
                  <a:lnTo>
                    <a:pt x="1565806" y="87957"/>
                  </a:lnTo>
                  <a:lnTo>
                    <a:pt x="1564532" y="78971"/>
                  </a:lnTo>
                  <a:lnTo>
                    <a:pt x="1560709" y="72553"/>
                  </a:lnTo>
                  <a:lnTo>
                    <a:pt x="1554337" y="68702"/>
                  </a:lnTo>
                  <a:lnTo>
                    <a:pt x="1545417" y="67419"/>
                  </a:lnTo>
                  <a:lnTo>
                    <a:pt x="1593855" y="67419"/>
                  </a:lnTo>
                  <a:lnTo>
                    <a:pt x="1594270" y="69112"/>
                  </a:lnTo>
                  <a:lnTo>
                    <a:pt x="1594828" y="76795"/>
                  </a:lnTo>
                  <a:lnTo>
                    <a:pt x="1594828" y="1547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1495" y="4225966"/>
              <a:ext cx="2607223" cy="159543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5584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5399">
              <a:lnSpc>
                <a:spcPts val="4687"/>
              </a:lnSpc>
              <a:spcBef>
                <a:spcPts val="133"/>
              </a:spcBef>
            </a:pPr>
            <a:r>
              <a:rPr sz="4000" b="1" spc="367" dirty="0">
                <a:solidFill>
                  <a:srgbClr val="FFFFFF"/>
                </a:solidFill>
              </a:rPr>
              <a:t>Biases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120" dirty="0">
                <a:solidFill>
                  <a:srgbClr val="FFFFFF"/>
                </a:solidFill>
              </a:rPr>
              <a:t>in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40" dirty="0">
                <a:solidFill>
                  <a:srgbClr val="FFFFFF"/>
                </a:solidFill>
              </a:rPr>
              <a:t>Data</a:t>
            </a:r>
            <a:endParaRPr sz="4000"/>
          </a:p>
          <a:p>
            <a:pPr marL="16933">
              <a:lnSpc>
                <a:spcPts val="3407"/>
              </a:lnSpc>
            </a:pPr>
            <a:r>
              <a:rPr sz="2933" b="1" spc="193" dirty="0">
                <a:solidFill>
                  <a:srgbClr val="64FFDA"/>
                </a:solidFill>
              </a:rPr>
              <a:t>Selection</a:t>
            </a:r>
            <a:r>
              <a:rPr sz="2933" b="1" spc="207" dirty="0">
                <a:solidFill>
                  <a:srgbClr val="64FFDA"/>
                </a:solidFill>
              </a:rPr>
              <a:t> Bias:</a:t>
            </a:r>
            <a:r>
              <a:rPr sz="2933" b="1" spc="240" dirty="0">
                <a:solidFill>
                  <a:srgbClr val="64FFDA"/>
                </a:solidFill>
              </a:rPr>
              <a:t> </a:t>
            </a:r>
            <a:r>
              <a:rPr sz="2933" spc="127" dirty="0">
                <a:solidFill>
                  <a:srgbClr val="FFFFFF"/>
                </a:solidFill>
              </a:rPr>
              <a:t>Selection</a:t>
            </a:r>
            <a:r>
              <a:rPr sz="2933" spc="213" dirty="0">
                <a:solidFill>
                  <a:srgbClr val="FFFFFF"/>
                </a:solidFill>
              </a:rPr>
              <a:t> </a:t>
            </a:r>
            <a:r>
              <a:rPr sz="2933" spc="173" dirty="0">
                <a:solidFill>
                  <a:srgbClr val="FFFFFF"/>
                </a:solidFill>
              </a:rPr>
              <a:t>does</a:t>
            </a:r>
            <a:r>
              <a:rPr sz="2933" spc="213" dirty="0">
                <a:solidFill>
                  <a:srgbClr val="FFFFFF"/>
                </a:solidFill>
              </a:rPr>
              <a:t> </a:t>
            </a:r>
            <a:r>
              <a:rPr sz="2933" dirty="0">
                <a:solidFill>
                  <a:srgbClr val="FFFFFF"/>
                </a:solidFill>
              </a:rPr>
              <a:t>not</a:t>
            </a:r>
            <a:r>
              <a:rPr sz="2933" spc="213" dirty="0">
                <a:solidFill>
                  <a:srgbClr val="FFFFFF"/>
                </a:solidFill>
              </a:rPr>
              <a:t> </a:t>
            </a:r>
            <a:r>
              <a:rPr sz="2933" dirty="0">
                <a:solidFill>
                  <a:srgbClr val="FFFFFF"/>
                </a:solidFill>
              </a:rPr>
              <a:t>reflect</a:t>
            </a:r>
            <a:r>
              <a:rPr sz="2933" spc="213" dirty="0">
                <a:solidFill>
                  <a:srgbClr val="FFFFFF"/>
                </a:solidFill>
              </a:rPr>
              <a:t> </a:t>
            </a:r>
            <a:r>
              <a:rPr sz="2933" spc="167" dirty="0">
                <a:solidFill>
                  <a:srgbClr val="FFFFFF"/>
                </a:solidFill>
              </a:rPr>
              <a:t>a</a:t>
            </a:r>
            <a:r>
              <a:rPr sz="2933" spc="213" dirty="0">
                <a:solidFill>
                  <a:srgbClr val="FFFFFF"/>
                </a:solidFill>
              </a:rPr>
              <a:t> </a:t>
            </a:r>
            <a:r>
              <a:rPr sz="2933" spc="107" dirty="0">
                <a:solidFill>
                  <a:srgbClr val="FFFFFF"/>
                </a:solidFill>
              </a:rPr>
              <a:t>random</a:t>
            </a:r>
            <a:r>
              <a:rPr sz="2933" spc="207" dirty="0">
                <a:solidFill>
                  <a:srgbClr val="FFFFFF"/>
                </a:solidFill>
              </a:rPr>
              <a:t> </a:t>
            </a:r>
            <a:r>
              <a:rPr sz="2933" spc="133" dirty="0">
                <a:solidFill>
                  <a:srgbClr val="FFFFFF"/>
                </a:solidFill>
              </a:rPr>
              <a:t>sample</a:t>
            </a:r>
            <a:endParaRPr sz="2933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9987FC-9B2E-22CC-2B55-AE8C0BBEE3C6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CC BY / Margaret Mitchell / </a:t>
            </a:r>
            <a:r>
              <a:rPr lang="en-US" sz="1200" u="sng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854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3768" y="783504"/>
            <a:ext cx="9716345" cy="101673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 fontAlgn="auto">
              <a:lnSpc>
                <a:spcPct val="113599"/>
              </a:lnSpc>
              <a:spcBef>
                <a:spcPts val="133"/>
              </a:spcBef>
              <a:spcAft>
                <a:spcPts val="0"/>
              </a:spcAft>
            </a:pPr>
            <a:r>
              <a:rPr sz="2933" b="1" kern="0" spc="180" dirty="0">
                <a:solidFill>
                  <a:srgbClr val="64FFDA"/>
                </a:solidFill>
                <a:latin typeface="Calibri"/>
                <a:cs typeface="Calibri"/>
              </a:rPr>
              <a:t>Out-</a:t>
            </a:r>
            <a:r>
              <a:rPr sz="2933" b="1" kern="0" spc="200" dirty="0">
                <a:solidFill>
                  <a:srgbClr val="64FFDA"/>
                </a:solidFill>
                <a:latin typeface="Calibri"/>
                <a:cs typeface="Calibri"/>
              </a:rPr>
              <a:t>group</a:t>
            </a:r>
            <a:r>
              <a:rPr sz="2933" b="1" kern="0" spc="173" dirty="0">
                <a:solidFill>
                  <a:srgbClr val="64FFDA"/>
                </a:solidFill>
                <a:latin typeface="Calibri"/>
                <a:cs typeface="Calibri"/>
              </a:rPr>
              <a:t> </a:t>
            </a:r>
            <a:r>
              <a:rPr sz="2933" b="1" kern="0" spc="167" dirty="0">
                <a:solidFill>
                  <a:srgbClr val="64FFDA"/>
                </a:solidFill>
                <a:latin typeface="Calibri"/>
                <a:cs typeface="Calibri"/>
              </a:rPr>
              <a:t>homogeneity</a:t>
            </a:r>
            <a:r>
              <a:rPr sz="2933" b="1" kern="0" spc="180" dirty="0">
                <a:solidFill>
                  <a:srgbClr val="64FFDA"/>
                </a:solidFill>
                <a:latin typeface="Calibri"/>
                <a:cs typeface="Calibri"/>
              </a:rPr>
              <a:t> </a:t>
            </a:r>
            <a:r>
              <a:rPr sz="2933" b="1" kern="0" spc="167" dirty="0">
                <a:solidFill>
                  <a:srgbClr val="64FFDA"/>
                </a:solidFill>
                <a:latin typeface="Calibri"/>
                <a:cs typeface="Calibri"/>
              </a:rPr>
              <a:t>bias:</a:t>
            </a:r>
            <a:r>
              <a:rPr sz="2933" b="1" kern="0" spc="220" dirty="0">
                <a:solidFill>
                  <a:srgbClr val="64FFDA"/>
                </a:solidFill>
                <a:latin typeface="Calibri"/>
                <a:cs typeface="Calibri"/>
              </a:rPr>
              <a:t> </a:t>
            </a:r>
            <a:r>
              <a:rPr sz="2933" kern="0" spc="152" dirty="0">
                <a:solidFill>
                  <a:srgbClr val="FFFFFF"/>
                </a:solidFill>
                <a:latin typeface="Calibri"/>
                <a:cs typeface="Calibri"/>
              </a:rPr>
              <a:t>Tendency</a:t>
            </a:r>
            <a:r>
              <a:rPr sz="2933" kern="0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933" kern="0" spc="173" dirty="0">
                <a:solidFill>
                  <a:srgbClr val="FFFFFF"/>
                </a:solidFill>
                <a:latin typeface="Calibri"/>
                <a:cs typeface="Calibri"/>
              </a:rPr>
              <a:t> see</a:t>
            </a:r>
            <a:r>
              <a:rPr sz="2933" kern="0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73" dirty="0">
                <a:solidFill>
                  <a:srgbClr val="FFFFFF"/>
                </a:solidFill>
                <a:latin typeface="Calibri"/>
                <a:cs typeface="Calibri"/>
              </a:rPr>
              <a:t>outgroup </a:t>
            </a:r>
            <a:r>
              <a:rPr sz="2933" kern="0" spc="133" dirty="0">
                <a:solidFill>
                  <a:srgbClr val="FFFFFF"/>
                </a:solidFill>
                <a:latin typeface="Calibri"/>
                <a:cs typeface="Calibri"/>
              </a:rPr>
              <a:t>members</a:t>
            </a:r>
            <a:r>
              <a:rPr sz="2933" kern="0" spc="19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233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2933" kern="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73" dirty="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sz="2933" kern="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67" dirty="0">
                <a:solidFill>
                  <a:srgbClr val="FFFFFF"/>
                </a:solidFill>
                <a:latin typeface="Calibri"/>
                <a:cs typeface="Calibri"/>
              </a:rPr>
              <a:t>alike</a:t>
            </a:r>
            <a:r>
              <a:rPr sz="2933" kern="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than</a:t>
            </a:r>
            <a:r>
              <a:rPr sz="2933" kern="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93" dirty="0">
                <a:solidFill>
                  <a:srgbClr val="FFFFFF"/>
                </a:solidFill>
                <a:latin typeface="Calibri"/>
                <a:cs typeface="Calibri"/>
              </a:rPr>
              <a:t>ingroup</a:t>
            </a:r>
            <a:r>
              <a:rPr sz="2933" kern="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13" dirty="0">
                <a:solidFill>
                  <a:srgbClr val="FFFFFF"/>
                </a:solidFill>
                <a:latin typeface="Calibri"/>
                <a:cs typeface="Calibri"/>
              </a:rPr>
              <a:t>members</a:t>
            </a:r>
            <a:endParaRPr sz="293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0200" y="4570537"/>
            <a:ext cx="2463800" cy="163954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35895" y="4570548"/>
            <a:ext cx="2463800" cy="163954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35901" y="1971733"/>
            <a:ext cx="1569532" cy="20953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77713" y="1878727"/>
            <a:ext cx="1456280" cy="218839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6606834" y="1693554"/>
            <a:ext cx="4967393" cy="4516967"/>
            <a:chOff x="4955125" y="1270165"/>
            <a:chExt cx="3725545" cy="338772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55125" y="2414525"/>
              <a:ext cx="3725524" cy="224304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312988" y="1274927"/>
              <a:ext cx="2991485" cy="1511300"/>
            </a:xfrm>
            <a:custGeom>
              <a:avLst/>
              <a:gdLst/>
              <a:ahLst/>
              <a:cxnLst/>
              <a:rect l="l" t="t" r="r" b="b"/>
              <a:pathLst>
                <a:path w="2991484" h="1511300">
                  <a:moveTo>
                    <a:pt x="2611283" y="114544"/>
                  </a:moveTo>
                  <a:lnTo>
                    <a:pt x="1555228" y="114544"/>
                  </a:lnTo>
                  <a:lnTo>
                    <a:pt x="1582075" y="84237"/>
                  </a:lnTo>
                  <a:lnTo>
                    <a:pt x="1615493" y="57870"/>
                  </a:lnTo>
                  <a:lnTo>
                    <a:pt x="1654582" y="35869"/>
                  </a:lnTo>
                  <a:lnTo>
                    <a:pt x="1698440" y="18660"/>
                  </a:lnTo>
                  <a:lnTo>
                    <a:pt x="1746168" y="6669"/>
                  </a:lnTo>
                  <a:lnTo>
                    <a:pt x="1796865" y="320"/>
                  </a:lnTo>
                  <a:lnTo>
                    <a:pt x="1848390" y="0"/>
                  </a:lnTo>
                  <a:lnTo>
                    <a:pt x="1898536" y="5606"/>
                  </a:lnTo>
                  <a:lnTo>
                    <a:pt x="1946302" y="16837"/>
                  </a:lnTo>
                  <a:lnTo>
                    <a:pt x="1990687" y="33392"/>
                  </a:lnTo>
                  <a:lnTo>
                    <a:pt x="2030692" y="54969"/>
                  </a:lnTo>
                  <a:lnTo>
                    <a:pt x="2065316" y="81266"/>
                  </a:lnTo>
                  <a:lnTo>
                    <a:pt x="2576621" y="81266"/>
                  </a:lnTo>
                  <a:lnTo>
                    <a:pt x="2586092" y="88344"/>
                  </a:lnTo>
                  <a:lnTo>
                    <a:pt x="2611283" y="114544"/>
                  </a:lnTo>
                  <a:close/>
                </a:path>
                <a:path w="2991484" h="1511300">
                  <a:moveTo>
                    <a:pt x="2576621" y="81266"/>
                  </a:moveTo>
                  <a:lnTo>
                    <a:pt x="2065316" y="81266"/>
                  </a:lnTo>
                  <a:lnTo>
                    <a:pt x="2104211" y="54521"/>
                  </a:lnTo>
                  <a:lnTo>
                    <a:pt x="2148178" y="32822"/>
                  </a:lnTo>
                  <a:lnTo>
                    <a:pt x="2196202" y="16387"/>
                  </a:lnTo>
                  <a:lnTo>
                    <a:pt x="2247273" y="5434"/>
                  </a:lnTo>
                  <a:lnTo>
                    <a:pt x="2300378" y="178"/>
                  </a:lnTo>
                  <a:lnTo>
                    <a:pt x="2354505" y="837"/>
                  </a:lnTo>
                  <a:lnTo>
                    <a:pt x="2408641" y="7628"/>
                  </a:lnTo>
                  <a:lnTo>
                    <a:pt x="2460443" y="20389"/>
                  </a:lnTo>
                  <a:lnTo>
                    <a:pt x="2507764" y="38452"/>
                  </a:lnTo>
                  <a:lnTo>
                    <a:pt x="2549886" y="61283"/>
                  </a:lnTo>
                  <a:lnTo>
                    <a:pt x="2576621" y="81266"/>
                  </a:lnTo>
                  <a:close/>
                </a:path>
                <a:path w="2991484" h="1511300">
                  <a:moveTo>
                    <a:pt x="2646967" y="176468"/>
                  </a:moveTo>
                  <a:lnTo>
                    <a:pt x="970889" y="176468"/>
                  </a:lnTo>
                  <a:lnTo>
                    <a:pt x="1001834" y="142921"/>
                  </a:lnTo>
                  <a:lnTo>
                    <a:pt x="1039496" y="113442"/>
                  </a:lnTo>
                  <a:lnTo>
                    <a:pt x="1083037" y="88443"/>
                  </a:lnTo>
                  <a:lnTo>
                    <a:pt x="1131616" y="68336"/>
                  </a:lnTo>
                  <a:lnTo>
                    <a:pt x="1184393" y="53531"/>
                  </a:lnTo>
                  <a:lnTo>
                    <a:pt x="1240528" y="44440"/>
                  </a:lnTo>
                  <a:lnTo>
                    <a:pt x="1289838" y="41529"/>
                  </a:lnTo>
                  <a:lnTo>
                    <a:pt x="1338726" y="43155"/>
                  </a:lnTo>
                  <a:lnTo>
                    <a:pt x="1386575" y="49182"/>
                  </a:lnTo>
                  <a:lnTo>
                    <a:pt x="1432766" y="59472"/>
                  </a:lnTo>
                  <a:lnTo>
                    <a:pt x="1476684" y="73888"/>
                  </a:lnTo>
                  <a:lnTo>
                    <a:pt x="1517710" y="92291"/>
                  </a:lnTo>
                  <a:lnTo>
                    <a:pt x="1555228" y="114544"/>
                  </a:lnTo>
                  <a:lnTo>
                    <a:pt x="2611283" y="114544"/>
                  </a:lnTo>
                  <a:lnTo>
                    <a:pt x="2615663" y="119100"/>
                  </a:lnTo>
                  <a:lnTo>
                    <a:pt x="2637883" y="153014"/>
                  </a:lnTo>
                  <a:lnTo>
                    <a:pt x="2646967" y="176468"/>
                  </a:lnTo>
                  <a:close/>
                </a:path>
                <a:path w="2991484" h="1511300">
                  <a:moveTo>
                    <a:pt x="350450" y="1236427"/>
                  </a:moveTo>
                  <a:lnTo>
                    <a:pt x="298582" y="1231124"/>
                  </a:lnTo>
                  <a:lnTo>
                    <a:pt x="249333" y="1219867"/>
                  </a:lnTo>
                  <a:lnTo>
                    <a:pt x="203760" y="1203045"/>
                  </a:lnTo>
                  <a:lnTo>
                    <a:pt x="162916" y="1181049"/>
                  </a:lnTo>
                  <a:lnTo>
                    <a:pt x="127856" y="1154266"/>
                  </a:lnTo>
                  <a:lnTo>
                    <a:pt x="99637" y="1123087"/>
                  </a:lnTo>
                  <a:lnTo>
                    <a:pt x="77454" y="1083163"/>
                  </a:lnTo>
                  <a:lnTo>
                    <a:pt x="67771" y="1041830"/>
                  </a:lnTo>
                  <a:lnTo>
                    <a:pt x="70318" y="1000382"/>
                  </a:lnTo>
                  <a:lnTo>
                    <a:pt x="84825" y="960110"/>
                  </a:lnTo>
                  <a:lnTo>
                    <a:pt x="111021" y="922309"/>
                  </a:lnTo>
                  <a:lnTo>
                    <a:pt x="148639" y="888271"/>
                  </a:lnTo>
                  <a:lnTo>
                    <a:pt x="97293" y="862034"/>
                  </a:lnTo>
                  <a:lnTo>
                    <a:pt x="55928" y="829646"/>
                  </a:lnTo>
                  <a:lnTo>
                    <a:pt x="25371" y="792414"/>
                  </a:lnTo>
                  <a:lnTo>
                    <a:pt x="6452" y="751644"/>
                  </a:lnTo>
                  <a:lnTo>
                    <a:pt x="0" y="708644"/>
                  </a:lnTo>
                  <a:lnTo>
                    <a:pt x="6842" y="664719"/>
                  </a:lnTo>
                  <a:lnTo>
                    <a:pt x="23286" y="628506"/>
                  </a:lnTo>
                  <a:lnTo>
                    <a:pt x="48376" y="595612"/>
                  </a:lnTo>
                  <a:lnTo>
                    <a:pt x="81144" y="566636"/>
                  </a:lnTo>
                  <a:lnTo>
                    <a:pt x="120623" y="542177"/>
                  </a:lnTo>
                  <a:lnTo>
                    <a:pt x="165845" y="522835"/>
                  </a:lnTo>
                  <a:lnTo>
                    <a:pt x="215844" y="509209"/>
                  </a:lnTo>
                  <a:lnTo>
                    <a:pt x="269652" y="501898"/>
                  </a:lnTo>
                  <a:lnTo>
                    <a:pt x="272155" y="497209"/>
                  </a:lnTo>
                  <a:lnTo>
                    <a:pt x="267902" y="456687"/>
                  </a:lnTo>
                  <a:lnTo>
                    <a:pt x="271013" y="416678"/>
                  </a:lnTo>
                  <a:lnTo>
                    <a:pt x="281214" y="377602"/>
                  </a:lnTo>
                  <a:lnTo>
                    <a:pt x="298227" y="339882"/>
                  </a:lnTo>
                  <a:lnTo>
                    <a:pt x="321777" y="303939"/>
                  </a:lnTo>
                  <a:lnTo>
                    <a:pt x="351588" y="270194"/>
                  </a:lnTo>
                  <a:lnTo>
                    <a:pt x="387383" y="239069"/>
                  </a:lnTo>
                  <a:lnTo>
                    <a:pt x="428887" y="210985"/>
                  </a:lnTo>
                  <a:lnTo>
                    <a:pt x="475822" y="186363"/>
                  </a:lnTo>
                  <a:lnTo>
                    <a:pt x="521650" y="167823"/>
                  </a:lnTo>
                  <a:lnTo>
                    <a:pt x="569601" y="153156"/>
                  </a:lnTo>
                  <a:lnTo>
                    <a:pt x="619185" y="142374"/>
                  </a:lnTo>
                  <a:lnTo>
                    <a:pt x="669912" y="135485"/>
                  </a:lnTo>
                  <a:lnTo>
                    <a:pt x="721294" y="132500"/>
                  </a:lnTo>
                  <a:lnTo>
                    <a:pt x="772840" y="133428"/>
                  </a:lnTo>
                  <a:lnTo>
                    <a:pt x="824062" y="138279"/>
                  </a:lnTo>
                  <a:lnTo>
                    <a:pt x="874471" y="147063"/>
                  </a:lnTo>
                  <a:lnTo>
                    <a:pt x="923576" y="159789"/>
                  </a:lnTo>
                  <a:lnTo>
                    <a:pt x="970889" y="176468"/>
                  </a:lnTo>
                  <a:lnTo>
                    <a:pt x="2646967" y="176468"/>
                  </a:lnTo>
                  <a:lnTo>
                    <a:pt x="2652033" y="189549"/>
                  </a:lnTo>
                  <a:lnTo>
                    <a:pt x="2701985" y="201650"/>
                  </a:lnTo>
                  <a:lnTo>
                    <a:pt x="2748454" y="218372"/>
                  </a:lnTo>
                  <a:lnTo>
                    <a:pt x="2790826" y="239359"/>
                  </a:lnTo>
                  <a:lnTo>
                    <a:pt x="2828485" y="264261"/>
                  </a:lnTo>
                  <a:lnTo>
                    <a:pt x="2860814" y="292724"/>
                  </a:lnTo>
                  <a:lnTo>
                    <a:pt x="2887199" y="324394"/>
                  </a:lnTo>
                  <a:lnTo>
                    <a:pt x="2909774" y="365298"/>
                  </a:lnTo>
                  <a:lnTo>
                    <a:pt x="2921778" y="407797"/>
                  </a:lnTo>
                  <a:lnTo>
                    <a:pt x="2923181" y="450938"/>
                  </a:lnTo>
                  <a:lnTo>
                    <a:pt x="2913951" y="493766"/>
                  </a:lnTo>
                  <a:lnTo>
                    <a:pt x="2894058" y="535327"/>
                  </a:lnTo>
                  <a:lnTo>
                    <a:pt x="2928427" y="570745"/>
                  </a:lnTo>
                  <a:lnTo>
                    <a:pt x="2955410" y="608467"/>
                  </a:lnTo>
                  <a:lnTo>
                    <a:pt x="2974902" y="647963"/>
                  </a:lnTo>
                  <a:lnTo>
                    <a:pt x="2986800" y="688703"/>
                  </a:lnTo>
                  <a:lnTo>
                    <a:pt x="2991000" y="730159"/>
                  </a:lnTo>
                  <a:lnTo>
                    <a:pt x="2987398" y="771799"/>
                  </a:lnTo>
                  <a:lnTo>
                    <a:pt x="2975891" y="813095"/>
                  </a:lnTo>
                  <a:lnTo>
                    <a:pt x="2956374" y="853516"/>
                  </a:lnTo>
                  <a:lnTo>
                    <a:pt x="2932652" y="887716"/>
                  </a:lnTo>
                  <a:lnTo>
                    <a:pt x="2903649" y="919394"/>
                  </a:lnTo>
                  <a:lnTo>
                    <a:pt x="2869793" y="948319"/>
                  </a:lnTo>
                  <a:lnTo>
                    <a:pt x="2831516" y="974261"/>
                  </a:lnTo>
                  <a:lnTo>
                    <a:pt x="2789247" y="996987"/>
                  </a:lnTo>
                  <a:lnTo>
                    <a:pt x="2743415" y="1016267"/>
                  </a:lnTo>
                  <a:lnTo>
                    <a:pt x="2694450" y="1031869"/>
                  </a:lnTo>
                  <a:lnTo>
                    <a:pt x="2642783" y="1043564"/>
                  </a:lnTo>
                  <a:lnTo>
                    <a:pt x="2588842" y="1051119"/>
                  </a:lnTo>
                  <a:lnTo>
                    <a:pt x="2583648" y="1093213"/>
                  </a:lnTo>
                  <a:lnTo>
                    <a:pt x="2569418" y="1133685"/>
                  </a:lnTo>
                  <a:lnTo>
                    <a:pt x="2546686" y="1171918"/>
                  </a:lnTo>
                  <a:lnTo>
                    <a:pt x="2515988" y="1207297"/>
                  </a:lnTo>
                  <a:lnTo>
                    <a:pt x="2482422" y="1235386"/>
                  </a:lnTo>
                  <a:lnTo>
                    <a:pt x="403884" y="1235386"/>
                  </a:lnTo>
                  <a:lnTo>
                    <a:pt x="350450" y="1236427"/>
                  </a:lnTo>
                  <a:close/>
                </a:path>
                <a:path w="2991484" h="1511300">
                  <a:moveTo>
                    <a:pt x="890746" y="1420483"/>
                  </a:moveTo>
                  <a:lnTo>
                    <a:pt x="837862" y="1420297"/>
                  </a:lnTo>
                  <a:lnTo>
                    <a:pt x="785013" y="1416468"/>
                  </a:lnTo>
                  <a:lnTo>
                    <a:pt x="732590" y="1408957"/>
                  </a:lnTo>
                  <a:lnTo>
                    <a:pt x="681519" y="1397857"/>
                  </a:lnTo>
                  <a:lnTo>
                    <a:pt x="632674" y="1383399"/>
                  </a:lnTo>
                  <a:lnTo>
                    <a:pt x="586367" y="1365748"/>
                  </a:lnTo>
                  <a:lnTo>
                    <a:pt x="542913" y="1345070"/>
                  </a:lnTo>
                  <a:lnTo>
                    <a:pt x="502625" y="1321529"/>
                  </a:lnTo>
                  <a:lnTo>
                    <a:pt x="465815" y="1295291"/>
                  </a:lnTo>
                  <a:lnTo>
                    <a:pt x="432797" y="1266522"/>
                  </a:lnTo>
                  <a:lnTo>
                    <a:pt x="403884" y="1235386"/>
                  </a:lnTo>
                  <a:lnTo>
                    <a:pt x="2482422" y="1235386"/>
                  </a:lnTo>
                  <a:lnTo>
                    <a:pt x="2477859" y="1239205"/>
                  </a:lnTo>
                  <a:lnTo>
                    <a:pt x="2432833" y="1267026"/>
                  </a:lnTo>
                  <a:lnTo>
                    <a:pt x="2398700" y="1282380"/>
                  </a:lnTo>
                  <a:lnTo>
                    <a:pt x="1977024" y="1282380"/>
                  </a:lnTo>
                  <a:lnTo>
                    <a:pt x="1956155" y="1320936"/>
                  </a:lnTo>
                  <a:lnTo>
                    <a:pt x="1928777" y="1356844"/>
                  </a:lnTo>
                  <a:lnTo>
                    <a:pt x="1917353" y="1368126"/>
                  </a:lnTo>
                  <a:lnTo>
                    <a:pt x="1142046" y="1368126"/>
                  </a:lnTo>
                  <a:lnTo>
                    <a:pt x="1094836" y="1385572"/>
                  </a:lnTo>
                  <a:lnTo>
                    <a:pt x="1045711" y="1399570"/>
                  </a:lnTo>
                  <a:lnTo>
                    <a:pt x="995061" y="1410081"/>
                  </a:lnTo>
                  <a:lnTo>
                    <a:pt x="943276" y="1417065"/>
                  </a:lnTo>
                  <a:lnTo>
                    <a:pt x="890746" y="1420483"/>
                  </a:lnTo>
                  <a:close/>
                </a:path>
                <a:path w="2991484" h="1511300">
                  <a:moveTo>
                    <a:pt x="2177703" y="1324037"/>
                  </a:moveTo>
                  <a:lnTo>
                    <a:pt x="2125500" y="1320672"/>
                  </a:lnTo>
                  <a:lnTo>
                    <a:pt x="2074186" y="1312599"/>
                  </a:lnTo>
                  <a:lnTo>
                    <a:pt x="2024462" y="1299830"/>
                  </a:lnTo>
                  <a:lnTo>
                    <a:pt x="1977024" y="1282380"/>
                  </a:lnTo>
                  <a:lnTo>
                    <a:pt x="2398700" y="1282380"/>
                  </a:lnTo>
                  <a:lnTo>
                    <a:pt x="2332668" y="1305746"/>
                  </a:lnTo>
                  <a:lnTo>
                    <a:pt x="2281986" y="1316587"/>
                  </a:lnTo>
                  <a:lnTo>
                    <a:pt x="2230098" y="1322680"/>
                  </a:lnTo>
                  <a:lnTo>
                    <a:pt x="2177703" y="1324037"/>
                  </a:lnTo>
                  <a:close/>
                </a:path>
                <a:path w="2991484" h="1511300">
                  <a:moveTo>
                    <a:pt x="1545381" y="1511186"/>
                  </a:moveTo>
                  <a:lnTo>
                    <a:pt x="1492406" y="1510305"/>
                  </a:lnTo>
                  <a:lnTo>
                    <a:pt x="1440395" y="1505342"/>
                  </a:lnTo>
                  <a:lnTo>
                    <a:pt x="1389810" y="1496436"/>
                  </a:lnTo>
                  <a:lnTo>
                    <a:pt x="1341110" y="1483730"/>
                  </a:lnTo>
                  <a:lnTo>
                    <a:pt x="1294758" y="1467364"/>
                  </a:lnTo>
                  <a:lnTo>
                    <a:pt x="1251215" y="1447480"/>
                  </a:lnTo>
                  <a:lnTo>
                    <a:pt x="1210941" y="1424218"/>
                  </a:lnTo>
                  <a:lnTo>
                    <a:pt x="1174398" y="1397720"/>
                  </a:lnTo>
                  <a:lnTo>
                    <a:pt x="1142046" y="1368126"/>
                  </a:lnTo>
                  <a:lnTo>
                    <a:pt x="1917353" y="1368126"/>
                  </a:lnTo>
                  <a:lnTo>
                    <a:pt x="1856588" y="1419468"/>
                  </a:lnTo>
                  <a:lnTo>
                    <a:pt x="1812824" y="1445560"/>
                  </a:lnTo>
                  <a:lnTo>
                    <a:pt x="1764645" y="1467756"/>
                  </a:lnTo>
                  <a:lnTo>
                    <a:pt x="1712575" y="1485743"/>
                  </a:lnTo>
                  <a:lnTo>
                    <a:pt x="1657139" y="1499210"/>
                  </a:lnTo>
                  <a:lnTo>
                    <a:pt x="1598858" y="1507843"/>
                  </a:lnTo>
                  <a:lnTo>
                    <a:pt x="1545381" y="15111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16797" y="3381179"/>
              <a:ext cx="84199" cy="8419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36342" y="3149652"/>
              <a:ext cx="168399" cy="1683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81944" y="2838058"/>
              <a:ext cx="252599" cy="2525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312988" y="1274927"/>
              <a:ext cx="2991485" cy="1511300"/>
            </a:xfrm>
            <a:custGeom>
              <a:avLst/>
              <a:gdLst/>
              <a:ahLst/>
              <a:cxnLst/>
              <a:rect l="l" t="t" r="r" b="b"/>
              <a:pathLst>
                <a:path w="2991484" h="1511300">
                  <a:moveTo>
                    <a:pt x="272155" y="497209"/>
                  </a:moveTo>
                  <a:lnTo>
                    <a:pt x="267902" y="456687"/>
                  </a:lnTo>
                  <a:lnTo>
                    <a:pt x="271013" y="416678"/>
                  </a:lnTo>
                  <a:lnTo>
                    <a:pt x="281214" y="377602"/>
                  </a:lnTo>
                  <a:lnTo>
                    <a:pt x="298227" y="339882"/>
                  </a:lnTo>
                  <a:lnTo>
                    <a:pt x="321777" y="303939"/>
                  </a:lnTo>
                  <a:lnTo>
                    <a:pt x="351588" y="270194"/>
                  </a:lnTo>
                  <a:lnTo>
                    <a:pt x="387383" y="239069"/>
                  </a:lnTo>
                  <a:lnTo>
                    <a:pt x="428887" y="210985"/>
                  </a:lnTo>
                  <a:lnTo>
                    <a:pt x="475822" y="186363"/>
                  </a:lnTo>
                  <a:lnTo>
                    <a:pt x="521650" y="167823"/>
                  </a:lnTo>
                  <a:lnTo>
                    <a:pt x="569601" y="153156"/>
                  </a:lnTo>
                  <a:lnTo>
                    <a:pt x="619185" y="142374"/>
                  </a:lnTo>
                  <a:lnTo>
                    <a:pt x="669912" y="135485"/>
                  </a:lnTo>
                  <a:lnTo>
                    <a:pt x="721294" y="132500"/>
                  </a:lnTo>
                  <a:lnTo>
                    <a:pt x="772840" y="133428"/>
                  </a:lnTo>
                  <a:lnTo>
                    <a:pt x="824062" y="138279"/>
                  </a:lnTo>
                  <a:lnTo>
                    <a:pt x="874471" y="147063"/>
                  </a:lnTo>
                  <a:lnTo>
                    <a:pt x="923576" y="159789"/>
                  </a:lnTo>
                  <a:lnTo>
                    <a:pt x="970889" y="176468"/>
                  </a:lnTo>
                  <a:lnTo>
                    <a:pt x="1001834" y="142921"/>
                  </a:lnTo>
                  <a:lnTo>
                    <a:pt x="1039496" y="113442"/>
                  </a:lnTo>
                  <a:lnTo>
                    <a:pt x="1083037" y="88443"/>
                  </a:lnTo>
                  <a:lnTo>
                    <a:pt x="1131616" y="68336"/>
                  </a:lnTo>
                  <a:lnTo>
                    <a:pt x="1184393" y="53531"/>
                  </a:lnTo>
                  <a:lnTo>
                    <a:pt x="1240528" y="44440"/>
                  </a:lnTo>
                  <a:lnTo>
                    <a:pt x="1289838" y="41529"/>
                  </a:lnTo>
                  <a:lnTo>
                    <a:pt x="1338726" y="43155"/>
                  </a:lnTo>
                  <a:lnTo>
                    <a:pt x="1386575" y="49182"/>
                  </a:lnTo>
                  <a:lnTo>
                    <a:pt x="1432766" y="59472"/>
                  </a:lnTo>
                  <a:lnTo>
                    <a:pt x="1476684" y="73888"/>
                  </a:lnTo>
                  <a:lnTo>
                    <a:pt x="1517710" y="92291"/>
                  </a:lnTo>
                  <a:lnTo>
                    <a:pt x="1555228" y="114544"/>
                  </a:lnTo>
                  <a:lnTo>
                    <a:pt x="1582075" y="84237"/>
                  </a:lnTo>
                  <a:lnTo>
                    <a:pt x="1615493" y="57870"/>
                  </a:lnTo>
                  <a:lnTo>
                    <a:pt x="1654582" y="35869"/>
                  </a:lnTo>
                  <a:lnTo>
                    <a:pt x="1698440" y="18660"/>
                  </a:lnTo>
                  <a:lnTo>
                    <a:pt x="1746168" y="6669"/>
                  </a:lnTo>
                  <a:lnTo>
                    <a:pt x="1796865" y="320"/>
                  </a:lnTo>
                  <a:lnTo>
                    <a:pt x="1848390" y="0"/>
                  </a:lnTo>
                  <a:lnTo>
                    <a:pt x="1898536" y="5606"/>
                  </a:lnTo>
                  <a:lnTo>
                    <a:pt x="1946302" y="16837"/>
                  </a:lnTo>
                  <a:lnTo>
                    <a:pt x="1990687" y="33392"/>
                  </a:lnTo>
                  <a:lnTo>
                    <a:pt x="2030692" y="54969"/>
                  </a:lnTo>
                  <a:lnTo>
                    <a:pt x="2065316" y="81266"/>
                  </a:lnTo>
                  <a:lnTo>
                    <a:pt x="2104211" y="54521"/>
                  </a:lnTo>
                  <a:lnTo>
                    <a:pt x="2148178" y="32822"/>
                  </a:lnTo>
                  <a:lnTo>
                    <a:pt x="2196202" y="16387"/>
                  </a:lnTo>
                  <a:lnTo>
                    <a:pt x="2247273" y="5434"/>
                  </a:lnTo>
                  <a:lnTo>
                    <a:pt x="2300378" y="178"/>
                  </a:lnTo>
                  <a:lnTo>
                    <a:pt x="2354505" y="837"/>
                  </a:lnTo>
                  <a:lnTo>
                    <a:pt x="2408641" y="7628"/>
                  </a:lnTo>
                  <a:lnTo>
                    <a:pt x="2460443" y="20389"/>
                  </a:lnTo>
                  <a:lnTo>
                    <a:pt x="2507764" y="38452"/>
                  </a:lnTo>
                  <a:lnTo>
                    <a:pt x="2549886" y="61283"/>
                  </a:lnTo>
                  <a:lnTo>
                    <a:pt x="2586092" y="88344"/>
                  </a:lnTo>
                  <a:lnTo>
                    <a:pt x="2615663" y="119100"/>
                  </a:lnTo>
                  <a:lnTo>
                    <a:pt x="2637883" y="153014"/>
                  </a:lnTo>
                  <a:lnTo>
                    <a:pt x="2652033" y="189549"/>
                  </a:lnTo>
                  <a:lnTo>
                    <a:pt x="2701985" y="201650"/>
                  </a:lnTo>
                  <a:lnTo>
                    <a:pt x="2748454" y="218372"/>
                  </a:lnTo>
                  <a:lnTo>
                    <a:pt x="2790826" y="239359"/>
                  </a:lnTo>
                  <a:lnTo>
                    <a:pt x="2828485" y="264261"/>
                  </a:lnTo>
                  <a:lnTo>
                    <a:pt x="2860814" y="292724"/>
                  </a:lnTo>
                  <a:lnTo>
                    <a:pt x="2887199" y="324394"/>
                  </a:lnTo>
                  <a:lnTo>
                    <a:pt x="2909774" y="365298"/>
                  </a:lnTo>
                  <a:lnTo>
                    <a:pt x="2921778" y="407797"/>
                  </a:lnTo>
                  <a:lnTo>
                    <a:pt x="2923181" y="450938"/>
                  </a:lnTo>
                  <a:lnTo>
                    <a:pt x="2913951" y="493766"/>
                  </a:lnTo>
                  <a:lnTo>
                    <a:pt x="2894058" y="535327"/>
                  </a:lnTo>
                  <a:lnTo>
                    <a:pt x="2928427" y="570745"/>
                  </a:lnTo>
                  <a:lnTo>
                    <a:pt x="2955410" y="608467"/>
                  </a:lnTo>
                  <a:lnTo>
                    <a:pt x="2974902" y="647963"/>
                  </a:lnTo>
                  <a:lnTo>
                    <a:pt x="2986800" y="688703"/>
                  </a:lnTo>
                  <a:lnTo>
                    <a:pt x="2991000" y="730159"/>
                  </a:lnTo>
                  <a:lnTo>
                    <a:pt x="2987398" y="771799"/>
                  </a:lnTo>
                  <a:lnTo>
                    <a:pt x="2975891" y="813095"/>
                  </a:lnTo>
                  <a:lnTo>
                    <a:pt x="2956374" y="853516"/>
                  </a:lnTo>
                  <a:lnTo>
                    <a:pt x="2932652" y="887716"/>
                  </a:lnTo>
                  <a:lnTo>
                    <a:pt x="2903649" y="919394"/>
                  </a:lnTo>
                  <a:lnTo>
                    <a:pt x="2869793" y="948320"/>
                  </a:lnTo>
                  <a:lnTo>
                    <a:pt x="2831516" y="974261"/>
                  </a:lnTo>
                  <a:lnTo>
                    <a:pt x="2789247" y="996987"/>
                  </a:lnTo>
                  <a:lnTo>
                    <a:pt x="2743415" y="1016267"/>
                  </a:lnTo>
                  <a:lnTo>
                    <a:pt x="2694450" y="1031869"/>
                  </a:lnTo>
                  <a:lnTo>
                    <a:pt x="2642783" y="1043564"/>
                  </a:lnTo>
                  <a:lnTo>
                    <a:pt x="2588842" y="1051119"/>
                  </a:lnTo>
                  <a:lnTo>
                    <a:pt x="2583648" y="1093213"/>
                  </a:lnTo>
                  <a:lnTo>
                    <a:pt x="2569418" y="1133685"/>
                  </a:lnTo>
                  <a:lnTo>
                    <a:pt x="2546686" y="1171918"/>
                  </a:lnTo>
                  <a:lnTo>
                    <a:pt x="2515988" y="1207297"/>
                  </a:lnTo>
                  <a:lnTo>
                    <a:pt x="2477859" y="1239205"/>
                  </a:lnTo>
                  <a:lnTo>
                    <a:pt x="2432833" y="1267026"/>
                  </a:lnTo>
                  <a:lnTo>
                    <a:pt x="2381445" y="1290142"/>
                  </a:lnTo>
                  <a:lnTo>
                    <a:pt x="2332668" y="1305746"/>
                  </a:lnTo>
                  <a:lnTo>
                    <a:pt x="2281986" y="1316587"/>
                  </a:lnTo>
                  <a:lnTo>
                    <a:pt x="2230098" y="1322680"/>
                  </a:lnTo>
                  <a:lnTo>
                    <a:pt x="2177703" y="1324037"/>
                  </a:lnTo>
                  <a:lnTo>
                    <a:pt x="2125500" y="1320672"/>
                  </a:lnTo>
                  <a:lnTo>
                    <a:pt x="2074186" y="1312599"/>
                  </a:lnTo>
                  <a:lnTo>
                    <a:pt x="2024462" y="1299830"/>
                  </a:lnTo>
                  <a:lnTo>
                    <a:pt x="1977024" y="1282380"/>
                  </a:lnTo>
                  <a:lnTo>
                    <a:pt x="1956155" y="1320936"/>
                  </a:lnTo>
                  <a:lnTo>
                    <a:pt x="1928777" y="1356844"/>
                  </a:lnTo>
                  <a:lnTo>
                    <a:pt x="1895413" y="1389792"/>
                  </a:lnTo>
                  <a:lnTo>
                    <a:pt x="1856588" y="1419468"/>
                  </a:lnTo>
                  <a:lnTo>
                    <a:pt x="1812824" y="1445560"/>
                  </a:lnTo>
                  <a:lnTo>
                    <a:pt x="1764645" y="1467756"/>
                  </a:lnTo>
                  <a:lnTo>
                    <a:pt x="1712575" y="1485743"/>
                  </a:lnTo>
                  <a:lnTo>
                    <a:pt x="1657139" y="1499210"/>
                  </a:lnTo>
                  <a:lnTo>
                    <a:pt x="1598858" y="1507843"/>
                  </a:lnTo>
                  <a:lnTo>
                    <a:pt x="1545381" y="1511186"/>
                  </a:lnTo>
                  <a:lnTo>
                    <a:pt x="1492406" y="1510305"/>
                  </a:lnTo>
                  <a:lnTo>
                    <a:pt x="1440395" y="1505342"/>
                  </a:lnTo>
                  <a:lnTo>
                    <a:pt x="1389810" y="1496436"/>
                  </a:lnTo>
                  <a:lnTo>
                    <a:pt x="1341110" y="1483730"/>
                  </a:lnTo>
                  <a:lnTo>
                    <a:pt x="1294758" y="1467364"/>
                  </a:lnTo>
                  <a:lnTo>
                    <a:pt x="1251215" y="1447480"/>
                  </a:lnTo>
                  <a:lnTo>
                    <a:pt x="1210941" y="1424218"/>
                  </a:lnTo>
                  <a:lnTo>
                    <a:pt x="1174398" y="1397720"/>
                  </a:lnTo>
                  <a:lnTo>
                    <a:pt x="1142046" y="1368126"/>
                  </a:lnTo>
                  <a:lnTo>
                    <a:pt x="1094836" y="1385572"/>
                  </a:lnTo>
                  <a:lnTo>
                    <a:pt x="1045711" y="1399570"/>
                  </a:lnTo>
                  <a:lnTo>
                    <a:pt x="995061" y="1410081"/>
                  </a:lnTo>
                  <a:lnTo>
                    <a:pt x="943276" y="1417065"/>
                  </a:lnTo>
                  <a:lnTo>
                    <a:pt x="890746" y="1420483"/>
                  </a:lnTo>
                  <a:lnTo>
                    <a:pt x="837862" y="1420297"/>
                  </a:lnTo>
                  <a:lnTo>
                    <a:pt x="785013" y="1416468"/>
                  </a:lnTo>
                  <a:lnTo>
                    <a:pt x="732590" y="1408957"/>
                  </a:lnTo>
                  <a:lnTo>
                    <a:pt x="681519" y="1397857"/>
                  </a:lnTo>
                  <a:lnTo>
                    <a:pt x="632674" y="1383399"/>
                  </a:lnTo>
                  <a:lnTo>
                    <a:pt x="586367" y="1365748"/>
                  </a:lnTo>
                  <a:lnTo>
                    <a:pt x="542913" y="1345070"/>
                  </a:lnTo>
                  <a:lnTo>
                    <a:pt x="502625" y="1321529"/>
                  </a:lnTo>
                  <a:lnTo>
                    <a:pt x="465815" y="1295291"/>
                  </a:lnTo>
                  <a:lnTo>
                    <a:pt x="432797" y="1266522"/>
                  </a:lnTo>
                  <a:lnTo>
                    <a:pt x="403884" y="1235386"/>
                  </a:lnTo>
                  <a:lnTo>
                    <a:pt x="350450" y="1236427"/>
                  </a:lnTo>
                  <a:lnTo>
                    <a:pt x="298582" y="1231124"/>
                  </a:lnTo>
                  <a:lnTo>
                    <a:pt x="249333" y="1219867"/>
                  </a:lnTo>
                  <a:lnTo>
                    <a:pt x="203760" y="1203045"/>
                  </a:lnTo>
                  <a:lnTo>
                    <a:pt x="162916" y="1181049"/>
                  </a:lnTo>
                  <a:lnTo>
                    <a:pt x="127856" y="1154266"/>
                  </a:lnTo>
                  <a:lnTo>
                    <a:pt x="99637" y="1123087"/>
                  </a:lnTo>
                  <a:lnTo>
                    <a:pt x="77454" y="1083163"/>
                  </a:lnTo>
                  <a:lnTo>
                    <a:pt x="67771" y="1041830"/>
                  </a:lnTo>
                  <a:lnTo>
                    <a:pt x="70318" y="1000382"/>
                  </a:lnTo>
                  <a:lnTo>
                    <a:pt x="84825" y="960110"/>
                  </a:lnTo>
                  <a:lnTo>
                    <a:pt x="111021" y="922309"/>
                  </a:lnTo>
                  <a:lnTo>
                    <a:pt x="148639" y="888271"/>
                  </a:lnTo>
                  <a:lnTo>
                    <a:pt x="97293" y="862034"/>
                  </a:lnTo>
                  <a:lnTo>
                    <a:pt x="55928" y="829646"/>
                  </a:lnTo>
                  <a:lnTo>
                    <a:pt x="25371" y="792414"/>
                  </a:lnTo>
                  <a:lnTo>
                    <a:pt x="6452" y="751644"/>
                  </a:lnTo>
                  <a:lnTo>
                    <a:pt x="0" y="708644"/>
                  </a:lnTo>
                  <a:lnTo>
                    <a:pt x="6842" y="664719"/>
                  </a:lnTo>
                  <a:lnTo>
                    <a:pt x="23286" y="628506"/>
                  </a:lnTo>
                  <a:lnTo>
                    <a:pt x="48376" y="595612"/>
                  </a:lnTo>
                  <a:lnTo>
                    <a:pt x="81144" y="566636"/>
                  </a:lnTo>
                  <a:lnTo>
                    <a:pt x="120623" y="542177"/>
                  </a:lnTo>
                  <a:lnTo>
                    <a:pt x="165845" y="522835"/>
                  </a:lnTo>
                  <a:lnTo>
                    <a:pt x="215844" y="509209"/>
                  </a:lnTo>
                  <a:lnTo>
                    <a:pt x="269652" y="501898"/>
                  </a:lnTo>
                  <a:lnTo>
                    <a:pt x="272155" y="49720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12034" y="3376417"/>
              <a:ext cx="93724" cy="937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31580" y="3144890"/>
              <a:ext cx="177924" cy="17792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464828" y="1351280"/>
              <a:ext cx="2741295" cy="1739900"/>
            </a:xfrm>
            <a:custGeom>
              <a:avLst/>
              <a:gdLst/>
              <a:ahLst/>
              <a:cxnLst/>
              <a:rect l="l" t="t" r="r" b="b"/>
              <a:pathLst>
                <a:path w="2741295" h="1739900">
                  <a:moveTo>
                    <a:pt x="1169715" y="1613077"/>
                  </a:moveTo>
                  <a:lnTo>
                    <a:pt x="1159790" y="1662239"/>
                  </a:lnTo>
                  <a:lnTo>
                    <a:pt x="1132723" y="1702385"/>
                  </a:lnTo>
                  <a:lnTo>
                    <a:pt x="1092577" y="1729452"/>
                  </a:lnTo>
                  <a:lnTo>
                    <a:pt x="1043415" y="1739377"/>
                  </a:lnTo>
                  <a:lnTo>
                    <a:pt x="994254" y="1729452"/>
                  </a:lnTo>
                  <a:lnTo>
                    <a:pt x="954108" y="1702385"/>
                  </a:lnTo>
                  <a:lnTo>
                    <a:pt x="927041" y="1662239"/>
                  </a:lnTo>
                  <a:lnTo>
                    <a:pt x="917115" y="1613077"/>
                  </a:lnTo>
                  <a:lnTo>
                    <a:pt x="927041" y="1563916"/>
                  </a:lnTo>
                  <a:lnTo>
                    <a:pt x="954108" y="1523770"/>
                  </a:lnTo>
                  <a:lnTo>
                    <a:pt x="994254" y="1496703"/>
                  </a:lnTo>
                  <a:lnTo>
                    <a:pt x="1043415" y="1486777"/>
                  </a:lnTo>
                  <a:lnTo>
                    <a:pt x="1092577" y="1496703"/>
                  </a:lnTo>
                  <a:lnTo>
                    <a:pt x="1132723" y="1523770"/>
                  </a:lnTo>
                  <a:lnTo>
                    <a:pt x="1159790" y="1563916"/>
                  </a:lnTo>
                  <a:lnTo>
                    <a:pt x="1169715" y="1613077"/>
                  </a:lnTo>
                  <a:close/>
                </a:path>
                <a:path w="2741295" h="1739900">
                  <a:moveTo>
                    <a:pt x="175158" y="833920"/>
                  </a:moveTo>
                  <a:lnTo>
                    <a:pt x="129442" y="833970"/>
                  </a:lnTo>
                  <a:lnTo>
                    <a:pt x="84496" y="829258"/>
                  </a:lnTo>
                  <a:lnTo>
                    <a:pt x="41093" y="819906"/>
                  </a:lnTo>
                  <a:lnTo>
                    <a:pt x="0" y="806036"/>
                  </a:lnTo>
                </a:path>
                <a:path w="2741295" h="1739900">
                  <a:moveTo>
                    <a:pt x="329701" y="1139061"/>
                  </a:moveTo>
                  <a:lnTo>
                    <a:pt x="311054" y="1143691"/>
                  </a:lnTo>
                  <a:lnTo>
                    <a:pt x="292024" y="1147466"/>
                  </a:lnTo>
                  <a:lnTo>
                    <a:pt x="272674" y="1150375"/>
                  </a:lnTo>
                  <a:lnTo>
                    <a:pt x="253067" y="1152406"/>
                  </a:lnTo>
                </a:path>
                <a:path w="2741295" h="1739900">
                  <a:moveTo>
                    <a:pt x="990034" y="1285683"/>
                  </a:moveTo>
                  <a:lnTo>
                    <a:pt x="976737" y="1271119"/>
                  </a:lnTo>
                  <a:lnTo>
                    <a:pt x="964592" y="1256097"/>
                  </a:lnTo>
                  <a:lnTo>
                    <a:pt x="953625" y="1240649"/>
                  </a:lnTo>
                  <a:lnTo>
                    <a:pt x="943861" y="1224807"/>
                  </a:lnTo>
                </a:path>
                <a:path w="2741295" h="1739900">
                  <a:moveTo>
                    <a:pt x="1843926" y="1133883"/>
                  </a:moveTo>
                  <a:lnTo>
                    <a:pt x="1841240" y="1150816"/>
                  </a:lnTo>
                  <a:lnTo>
                    <a:pt x="1837265" y="1167617"/>
                  </a:lnTo>
                  <a:lnTo>
                    <a:pt x="1832012" y="1184249"/>
                  </a:lnTo>
                  <a:lnTo>
                    <a:pt x="1825490" y="1200678"/>
                  </a:lnTo>
                </a:path>
                <a:path w="2741295" h="1739900">
                  <a:moveTo>
                    <a:pt x="2210526" y="721172"/>
                  </a:moveTo>
                  <a:lnTo>
                    <a:pt x="2260026" y="740886"/>
                  </a:lnTo>
                  <a:lnTo>
                    <a:pt x="2304293" y="764860"/>
                  </a:lnTo>
                  <a:lnTo>
                    <a:pt x="2342886" y="792607"/>
                  </a:lnTo>
                  <a:lnTo>
                    <a:pt x="2375365" y="823638"/>
                  </a:lnTo>
                  <a:lnTo>
                    <a:pt x="2401290" y="857462"/>
                  </a:lnTo>
                  <a:lnTo>
                    <a:pt x="2420220" y="893593"/>
                  </a:lnTo>
                  <a:lnTo>
                    <a:pt x="2431715" y="931540"/>
                  </a:lnTo>
                  <a:lnTo>
                    <a:pt x="2435336" y="970815"/>
                  </a:lnTo>
                </a:path>
                <a:path w="2741295" h="1739900">
                  <a:moveTo>
                    <a:pt x="2740804" y="455285"/>
                  </a:moveTo>
                  <a:lnTo>
                    <a:pt x="2721797" y="481570"/>
                  </a:lnTo>
                  <a:lnTo>
                    <a:pt x="2698609" y="506090"/>
                  </a:lnTo>
                  <a:lnTo>
                    <a:pt x="2671493" y="528610"/>
                  </a:lnTo>
                  <a:lnTo>
                    <a:pt x="2640700" y="548894"/>
                  </a:lnTo>
                </a:path>
                <a:path w="2741295" h="1739900">
                  <a:moveTo>
                    <a:pt x="2500590" y="107948"/>
                  </a:moveTo>
                  <a:lnTo>
                    <a:pt x="2503073" y="118925"/>
                  </a:lnTo>
                  <a:lnTo>
                    <a:pt x="2504783" y="129965"/>
                  </a:lnTo>
                  <a:lnTo>
                    <a:pt x="2505718" y="141049"/>
                  </a:lnTo>
                  <a:lnTo>
                    <a:pt x="2505876" y="152157"/>
                  </a:lnTo>
                </a:path>
                <a:path w="2741295" h="1739900">
                  <a:moveTo>
                    <a:pt x="1861276" y="56379"/>
                  </a:moveTo>
                  <a:lnTo>
                    <a:pt x="1871843" y="41355"/>
                  </a:lnTo>
                  <a:lnTo>
                    <a:pt x="1883947" y="26914"/>
                  </a:lnTo>
                  <a:lnTo>
                    <a:pt x="1897536" y="13110"/>
                  </a:lnTo>
                  <a:lnTo>
                    <a:pt x="1912561" y="0"/>
                  </a:lnTo>
                </a:path>
                <a:path w="2741295" h="1739900">
                  <a:moveTo>
                    <a:pt x="1381621" y="83243"/>
                  </a:moveTo>
                  <a:lnTo>
                    <a:pt x="1386176" y="70706"/>
                  </a:lnTo>
                  <a:lnTo>
                    <a:pt x="1391845" y="58399"/>
                  </a:lnTo>
                  <a:lnTo>
                    <a:pt x="1398613" y="46358"/>
                  </a:lnTo>
                  <a:lnTo>
                    <a:pt x="1406458" y="34619"/>
                  </a:lnTo>
                </a:path>
                <a:path w="2741295" h="1739900">
                  <a:moveTo>
                    <a:pt x="818692" y="99763"/>
                  </a:moveTo>
                  <a:lnTo>
                    <a:pt x="842691" y="110131"/>
                  </a:lnTo>
                  <a:lnTo>
                    <a:pt x="865713" y="121470"/>
                  </a:lnTo>
                  <a:lnTo>
                    <a:pt x="887695" y="133749"/>
                  </a:lnTo>
                  <a:lnTo>
                    <a:pt x="908574" y="146935"/>
                  </a:lnTo>
                </a:path>
                <a:path w="2741295" h="1739900">
                  <a:moveTo>
                    <a:pt x="136017" y="470504"/>
                  </a:moveTo>
                  <a:lnTo>
                    <a:pt x="131029" y="458264"/>
                  </a:lnTo>
                  <a:lnTo>
                    <a:pt x="126748" y="445902"/>
                  </a:lnTo>
                  <a:lnTo>
                    <a:pt x="123181" y="433433"/>
                  </a:lnTo>
                  <a:lnTo>
                    <a:pt x="120331" y="420872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60750" y="1984495"/>
              <a:ext cx="615124" cy="56015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49725" y="1887453"/>
              <a:ext cx="615124" cy="56014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15441" y="1541513"/>
              <a:ext cx="641725" cy="56018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30878" y="1379624"/>
              <a:ext cx="664249" cy="604874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512967" y="264012"/>
            <a:ext cx="3501813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b="1" spc="367" dirty="0">
                <a:solidFill>
                  <a:srgbClr val="FFFFFF"/>
                </a:solidFill>
              </a:rPr>
              <a:t>Biases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120" dirty="0">
                <a:solidFill>
                  <a:srgbClr val="FFFFFF"/>
                </a:solidFill>
              </a:rPr>
              <a:t>in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40" dirty="0">
                <a:solidFill>
                  <a:srgbClr val="FFFFFF"/>
                </a:solidFill>
              </a:rPr>
              <a:t>Data</a:t>
            </a:r>
            <a:endParaRPr sz="4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E5406C-FB35-6FE3-AB21-31753C1DF626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CC BY / Margaret Mitchell / </a:t>
            </a:r>
            <a:r>
              <a:rPr lang="en-US" sz="1200" u="sng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811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6BA83-742F-7FB3-CDA7-37FE01C79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big deal?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959D0-A062-4B4C-CF14-1807BEF2C28D}"/>
              </a:ext>
            </a:extLst>
          </p:cNvPr>
          <p:cNvSpPr txBox="1"/>
          <p:nvPr/>
        </p:nvSpPr>
        <p:spPr>
          <a:xfrm>
            <a:off x="990600" y="961292"/>
            <a:ext cx="65806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hlinkClick r:id="rId2"/>
              </a:rPr>
              <a:t>True story</a:t>
            </a:r>
            <a:endParaRPr lang="en-US" sz="2400" b="1" dirty="0"/>
          </a:p>
          <a:p>
            <a:endParaRPr lang="en-US" sz="2400" dirty="0"/>
          </a:p>
          <a:p>
            <a:r>
              <a:rPr lang="en-US" sz="2400" dirty="0"/>
              <a:t>Face recognition trained on predominantly white people</a:t>
            </a:r>
          </a:p>
          <a:p>
            <a:endParaRPr lang="en-US" sz="2400" dirty="0"/>
          </a:p>
          <a:p>
            <a:r>
              <a:rPr lang="en-US" sz="2400" dirty="0"/>
              <a:t>Identifies black person as matching a suspect in armed robbery &amp; carjacking</a:t>
            </a:r>
          </a:p>
          <a:p>
            <a:endParaRPr lang="en-US" sz="2400" dirty="0"/>
          </a:p>
          <a:p>
            <a:r>
              <a:rPr lang="en-US" sz="2400" dirty="0"/>
              <a:t>Black person was 8 months pregnant, with no connection to circumstances of the crime</a:t>
            </a:r>
          </a:p>
          <a:p>
            <a:endParaRPr lang="en-US" sz="2400" dirty="0"/>
          </a:p>
          <a:p>
            <a:r>
              <a:rPr lang="en-US" sz="2400" dirty="0"/>
              <a:t>Police arrested and charged her, due to the high confidence “objective” ID</a:t>
            </a:r>
          </a:p>
          <a:p>
            <a:endParaRPr lang="en-US" sz="2400" dirty="0"/>
          </a:p>
          <a:p>
            <a:r>
              <a:rPr lang="en-US" sz="2400" dirty="0"/>
              <a:t>Turns out to be a false arrest</a:t>
            </a:r>
          </a:p>
        </p:txBody>
      </p:sp>
      <p:pic>
        <p:nvPicPr>
          <p:cNvPr id="5" name="Picture 2" descr="Porcha Woodruff, wearing a green T-shirt and jeans, stands in front of a curtained wall.">
            <a:extLst>
              <a:ext uri="{FF2B5EF4-FFF2-40B4-BE49-F238E27FC236}">
                <a16:creationId xmlns:a16="http://schemas.microsoft.com/office/drawing/2014/main" id="{B4089C19-3A15-7842-DBAD-B6EDCADB7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3" r="33450"/>
          <a:stretch/>
        </p:blipFill>
        <p:spPr bwMode="auto">
          <a:xfrm>
            <a:off x="8610600" y="1524000"/>
            <a:ext cx="2954350" cy="489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0218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2967" y="1884635"/>
            <a:ext cx="4440767" cy="254054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 fontAlgn="auto">
              <a:lnSpc>
                <a:spcPct val="114599"/>
              </a:lnSpc>
              <a:spcBef>
                <a:spcPts val="133"/>
              </a:spcBef>
              <a:spcAft>
                <a:spcPts val="0"/>
              </a:spcAft>
            </a:pPr>
            <a:r>
              <a:rPr sz="2400" kern="0" spc="80" dirty="0">
                <a:solidFill>
                  <a:srgbClr val="FFFFFF"/>
                </a:solidFill>
                <a:latin typeface="Calibri"/>
                <a:cs typeface="Calibri"/>
              </a:rPr>
              <a:t>It's</a:t>
            </a:r>
            <a:r>
              <a:rPr sz="2400" kern="0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113" dirty="0">
                <a:solidFill>
                  <a:srgbClr val="FFFFFF"/>
                </a:solidFill>
                <a:latin typeface="Calibri"/>
                <a:cs typeface="Calibri"/>
              </a:rPr>
              <a:t>possible</a:t>
            </a:r>
            <a:r>
              <a:rPr sz="2400" kern="0" spc="14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2400" kern="0" spc="14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93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2400" kern="0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100" dirty="0">
                <a:solidFill>
                  <a:srgbClr val="FFFFFF"/>
                </a:solidFill>
                <a:latin typeface="Calibri"/>
                <a:cs typeface="Calibri"/>
              </a:rPr>
              <a:t>have</a:t>
            </a:r>
            <a:r>
              <a:rPr sz="2400" kern="0" spc="14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53" dirty="0">
                <a:solidFill>
                  <a:srgbClr val="FFFFFF"/>
                </a:solidFill>
                <a:latin typeface="Calibri"/>
                <a:cs typeface="Calibri"/>
              </a:rPr>
              <a:t>an </a:t>
            </a:r>
            <a:r>
              <a:rPr sz="2400" kern="0" spc="67" dirty="0">
                <a:solidFill>
                  <a:srgbClr val="FFFFFF"/>
                </a:solidFill>
                <a:latin typeface="Calibri"/>
                <a:cs typeface="Calibri"/>
              </a:rPr>
              <a:t>appropriate</a:t>
            </a:r>
            <a:r>
              <a:rPr sz="2400" kern="0" spc="23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Calibri"/>
                <a:cs typeface="Calibri"/>
              </a:rPr>
              <a:t>amount</a:t>
            </a:r>
            <a:r>
              <a:rPr sz="2400" kern="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400" kern="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87" dirty="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r>
              <a:rPr sz="2400" kern="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-33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2400" kern="0" spc="67" dirty="0">
                <a:solidFill>
                  <a:srgbClr val="FFFFFF"/>
                </a:solidFill>
                <a:latin typeface="Calibri"/>
                <a:cs typeface="Calibri"/>
              </a:rPr>
              <a:t>every</a:t>
            </a:r>
            <a:r>
              <a:rPr sz="2400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93" dirty="0">
                <a:solidFill>
                  <a:srgbClr val="FFFFFF"/>
                </a:solidFill>
                <a:latin typeface="Calibri"/>
                <a:cs typeface="Calibri"/>
              </a:rPr>
              <a:t>group</a:t>
            </a:r>
            <a:r>
              <a:rPr sz="2400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93" dirty="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sz="2400" kern="0" spc="17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152" dirty="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sz="2400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Calibri"/>
                <a:cs typeface="Calibri"/>
              </a:rPr>
              <a:t>think</a:t>
            </a:r>
            <a:r>
              <a:rPr sz="2400" kern="0" spc="17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400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-33" dirty="0">
                <a:solidFill>
                  <a:srgbClr val="FFFFFF"/>
                </a:solidFill>
                <a:latin typeface="Calibri"/>
                <a:cs typeface="Calibri"/>
              </a:rPr>
              <a:t>but </a:t>
            </a:r>
            <a:r>
              <a:rPr sz="2400" kern="0"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2400" kern="0" spc="15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140" dirty="0">
                <a:solidFill>
                  <a:srgbClr val="FFFFFF"/>
                </a:solidFill>
                <a:latin typeface="Calibri"/>
                <a:cs typeface="Calibri"/>
              </a:rPr>
              <a:t>some</a:t>
            </a:r>
            <a:r>
              <a:rPr sz="2400" kern="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127" dirty="0">
                <a:solidFill>
                  <a:srgbClr val="FFFFFF"/>
                </a:solidFill>
                <a:latin typeface="Calibri"/>
                <a:cs typeface="Calibri"/>
              </a:rPr>
              <a:t>groups</a:t>
            </a:r>
            <a:r>
              <a:rPr sz="2400" kern="0" spc="15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-33" dirty="0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sz="2400" kern="0" spc="67" dirty="0">
                <a:solidFill>
                  <a:srgbClr val="FFFFFF"/>
                </a:solidFill>
                <a:latin typeface="Calibri"/>
                <a:cs typeface="Calibri"/>
              </a:rPr>
              <a:t>represented</a:t>
            </a:r>
            <a:r>
              <a:rPr sz="2400" kern="0" spc="3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133" dirty="0">
                <a:solidFill>
                  <a:srgbClr val="FFFFFF"/>
                </a:solidFill>
                <a:latin typeface="Calibri"/>
                <a:cs typeface="Calibri"/>
              </a:rPr>
              <a:t>less</a:t>
            </a:r>
            <a:r>
              <a:rPr sz="2400" kern="0" spc="3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Calibri"/>
                <a:cs typeface="Calibri"/>
              </a:rPr>
              <a:t>positively</a:t>
            </a:r>
            <a:r>
              <a:rPr sz="2400" kern="0" spc="37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-27" dirty="0">
                <a:solidFill>
                  <a:srgbClr val="FFFFFF"/>
                </a:solidFill>
                <a:latin typeface="Calibri"/>
                <a:cs typeface="Calibri"/>
              </a:rPr>
              <a:t>than </a:t>
            </a:r>
            <a:r>
              <a:rPr sz="2400" kern="0" spc="47" dirty="0">
                <a:solidFill>
                  <a:srgbClr val="FFFFFF"/>
                </a:solidFill>
                <a:latin typeface="Calibri"/>
                <a:cs typeface="Calibri"/>
              </a:rPr>
              <a:t>others.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260182" y="1160349"/>
            <a:ext cx="4703233" cy="5177367"/>
            <a:chOff x="4695136" y="870261"/>
            <a:chExt cx="3527425" cy="38830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14290" y="1628723"/>
              <a:ext cx="414663" cy="53591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699899" y="875023"/>
              <a:ext cx="2684780" cy="2684780"/>
            </a:xfrm>
            <a:custGeom>
              <a:avLst/>
              <a:gdLst/>
              <a:ahLst/>
              <a:cxnLst/>
              <a:rect l="l" t="t" r="r" b="b"/>
              <a:pathLst>
                <a:path w="2684779" h="2684779">
                  <a:moveTo>
                    <a:pt x="0" y="1342349"/>
                  </a:moveTo>
                  <a:lnTo>
                    <a:pt x="847" y="1294204"/>
                  </a:lnTo>
                  <a:lnTo>
                    <a:pt x="3370" y="1246484"/>
                  </a:lnTo>
                  <a:lnTo>
                    <a:pt x="7539" y="1199220"/>
                  </a:lnTo>
                  <a:lnTo>
                    <a:pt x="13328" y="1152438"/>
                  </a:lnTo>
                  <a:lnTo>
                    <a:pt x="20707" y="1106169"/>
                  </a:lnTo>
                  <a:lnTo>
                    <a:pt x="29648" y="1060439"/>
                  </a:lnTo>
                  <a:lnTo>
                    <a:pt x="40123" y="1015278"/>
                  </a:lnTo>
                  <a:lnTo>
                    <a:pt x="52103" y="970713"/>
                  </a:lnTo>
                  <a:lnTo>
                    <a:pt x="65560" y="926773"/>
                  </a:lnTo>
                  <a:lnTo>
                    <a:pt x="80465" y="883488"/>
                  </a:lnTo>
                  <a:lnTo>
                    <a:pt x="96790" y="840884"/>
                  </a:lnTo>
                  <a:lnTo>
                    <a:pt x="114507" y="798990"/>
                  </a:lnTo>
                  <a:lnTo>
                    <a:pt x="133587" y="757835"/>
                  </a:lnTo>
                  <a:lnTo>
                    <a:pt x="154002" y="717448"/>
                  </a:lnTo>
                  <a:lnTo>
                    <a:pt x="175723" y="677855"/>
                  </a:lnTo>
                  <a:lnTo>
                    <a:pt x="198723" y="639087"/>
                  </a:lnTo>
                  <a:lnTo>
                    <a:pt x="222972" y="601171"/>
                  </a:lnTo>
                  <a:lnTo>
                    <a:pt x="248442" y="564136"/>
                  </a:lnTo>
                  <a:lnTo>
                    <a:pt x="275106" y="528010"/>
                  </a:lnTo>
                  <a:lnTo>
                    <a:pt x="302934" y="492822"/>
                  </a:lnTo>
                  <a:lnTo>
                    <a:pt x="331898" y="458599"/>
                  </a:lnTo>
                  <a:lnTo>
                    <a:pt x="361970" y="425370"/>
                  </a:lnTo>
                  <a:lnTo>
                    <a:pt x="393121" y="393165"/>
                  </a:lnTo>
                  <a:lnTo>
                    <a:pt x="425323" y="362010"/>
                  </a:lnTo>
                  <a:lnTo>
                    <a:pt x="458547" y="331935"/>
                  </a:lnTo>
                  <a:lnTo>
                    <a:pt x="492766" y="302968"/>
                  </a:lnTo>
                  <a:lnTo>
                    <a:pt x="527951" y="275137"/>
                  </a:lnTo>
                  <a:lnTo>
                    <a:pt x="564073" y="248470"/>
                  </a:lnTo>
                  <a:lnTo>
                    <a:pt x="601104" y="222997"/>
                  </a:lnTo>
                  <a:lnTo>
                    <a:pt x="639016" y="198745"/>
                  </a:lnTo>
                  <a:lnTo>
                    <a:pt x="677780" y="175743"/>
                  </a:lnTo>
                  <a:lnTo>
                    <a:pt x="717367" y="154019"/>
                  </a:lnTo>
                  <a:lnTo>
                    <a:pt x="757751" y="133602"/>
                  </a:lnTo>
                  <a:lnTo>
                    <a:pt x="798901" y="114520"/>
                  </a:lnTo>
                  <a:lnTo>
                    <a:pt x="840790" y="96801"/>
                  </a:lnTo>
                  <a:lnTo>
                    <a:pt x="883389" y="80474"/>
                  </a:lnTo>
                  <a:lnTo>
                    <a:pt x="926670" y="65567"/>
                  </a:lnTo>
                  <a:lnTo>
                    <a:pt x="970604" y="52109"/>
                  </a:lnTo>
                  <a:lnTo>
                    <a:pt x="1015164" y="40128"/>
                  </a:lnTo>
                  <a:lnTo>
                    <a:pt x="1060320" y="29652"/>
                  </a:lnTo>
                  <a:lnTo>
                    <a:pt x="1106045" y="20710"/>
                  </a:lnTo>
                  <a:lnTo>
                    <a:pt x="1152310" y="13330"/>
                  </a:lnTo>
                  <a:lnTo>
                    <a:pt x="1199086" y="7540"/>
                  </a:lnTo>
                  <a:lnTo>
                    <a:pt x="1246345" y="3370"/>
                  </a:lnTo>
                  <a:lnTo>
                    <a:pt x="1294059" y="847"/>
                  </a:lnTo>
                  <a:lnTo>
                    <a:pt x="1342199" y="0"/>
                  </a:lnTo>
                  <a:lnTo>
                    <a:pt x="1392946" y="958"/>
                  </a:lnTo>
                  <a:lnTo>
                    <a:pt x="1443445" y="3821"/>
                  </a:lnTo>
                  <a:lnTo>
                    <a:pt x="1493648" y="8568"/>
                  </a:lnTo>
                  <a:lnTo>
                    <a:pt x="1543507" y="15178"/>
                  </a:lnTo>
                  <a:lnTo>
                    <a:pt x="1592973" y="23632"/>
                  </a:lnTo>
                  <a:lnTo>
                    <a:pt x="1641998" y="33909"/>
                  </a:lnTo>
                  <a:lnTo>
                    <a:pt x="1690532" y="45989"/>
                  </a:lnTo>
                  <a:lnTo>
                    <a:pt x="1738527" y="59853"/>
                  </a:lnTo>
                  <a:lnTo>
                    <a:pt x="1785934" y="75479"/>
                  </a:lnTo>
                  <a:lnTo>
                    <a:pt x="1832705" y="92848"/>
                  </a:lnTo>
                  <a:lnTo>
                    <a:pt x="1878792" y="111940"/>
                  </a:lnTo>
                  <a:lnTo>
                    <a:pt x="1924144" y="132734"/>
                  </a:lnTo>
                  <a:lnTo>
                    <a:pt x="1968715" y="155210"/>
                  </a:lnTo>
                  <a:lnTo>
                    <a:pt x="2012454" y="179349"/>
                  </a:lnTo>
                  <a:lnTo>
                    <a:pt x="2055314" y="205129"/>
                  </a:lnTo>
                  <a:lnTo>
                    <a:pt x="2097246" y="232532"/>
                  </a:lnTo>
                  <a:lnTo>
                    <a:pt x="2138201" y="261536"/>
                  </a:lnTo>
                  <a:lnTo>
                    <a:pt x="2178130" y="292121"/>
                  </a:lnTo>
                  <a:lnTo>
                    <a:pt x="2216985" y="324268"/>
                  </a:lnTo>
                  <a:lnTo>
                    <a:pt x="2254717" y="357956"/>
                  </a:lnTo>
                  <a:lnTo>
                    <a:pt x="2291278" y="393165"/>
                  </a:lnTo>
                  <a:lnTo>
                    <a:pt x="2326483" y="429730"/>
                  </a:lnTo>
                  <a:lnTo>
                    <a:pt x="2360167" y="467466"/>
                  </a:lnTo>
                  <a:lnTo>
                    <a:pt x="2392311" y="506325"/>
                  </a:lnTo>
                  <a:lnTo>
                    <a:pt x="2422893" y="546259"/>
                  </a:lnTo>
                  <a:lnTo>
                    <a:pt x="2451893" y="587219"/>
                  </a:lnTo>
                  <a:lnTo>
                    <a:pt x="2479293" y="629155"/>
                  </a:lnTo>
                  <a:lnTo>
                    <a:pt x="2505070" y="672020"/>
                  </a:lnTo>
                  <a:lnTo>
                    <a:pt x="2529206" y="715764"/>
                  </a:lnTo>
                  <a:lnTo>
                    <a:pt x="2551680" y="760340"/>
                  </a:lnTo>
                  <a:lnTo>
                    <a:pt x="2572472" y="805697"/>
                  </a:lnTo>
                  <a:lnTo>
                    <a:pt x="2591561" y="851789"/>
                  </a:lnTo>
                  <a:lnTo>
                    <a:pt x="2608928" y="898565"/>
                  </a:lnTo>
                  <a:lnTo>
                    <a:pt x="2624553" y="945978"/>
                  </a:lnTo>
                  <a:lnTo>
                    <a:pt x="2638415" y="993979"/>
                  </a:lnTo>
                  <a:lnTo>
                    <a:pt x="2650494" y="1042518"/>
                  </a:lnTo>
                  <a:lnTo>
                    <a:pt x="2660770" y="1091548"/>
                  </a:lnTo>
                  <a:lnTo>
                    <a:pt x="2669223" y="1141019"/>
                  </a:lnTo>
                  <a:lnTo>
                    <a:pt x="2675832" y="1190884"/>
                  </a:lnTo>
                  <a:lnTo>
                    <a:pt x="2680578" y="1241093"/>
                  </a:lnTo>
                  <a:lnTo>
                    <a:pt x="2683441" y="1291598"/>
                  </a:lnTo>
                  <a:lnTo>
                    <a:pt x="2684399" y="1342349"/>
                  </a:lnTo>
                  <a:lnTo>
                    <a:pt x="2683552" y="1390495"/>
                  </a:lnTo>
                  <a:lnTo>
                    <a:pt x="2681029" y="1438215"/>
                  </a:lnTo>
                  <a:lnTo>
                    <a:pt x="2676860" y="1485479"/>
                  </a:lnTo>
                  <a:lnTo>
                    <a:pt x="2671071" y="1532261"/>
                  </a:lnTo>
                  <a:lnTo>
                    <a:pt x="2663692" y="1578530"/>
                  </a:lnTo>
                  <a:lnTo>
                    <a:pt x="2654751" y="1624260"/>
                  </a:lnTo>
                  <a:lnTo>
                    <a:pt x="2644276" y="1669422"/>
                  </a:lnTo>
                  <a:lnTo>
                    <a:pt x="2632296" y="1713986"/>
                  </a:lnTo>
                  <a:lnTo>
                    <a:pt x="2618839" y="1757926"/>
                  </a:lnTo>
                  <a:lnTo>
                    <a:pt x="2603934" y="1801212"/>
                  </a:lnTo>
                  <a:lnTo>
                    <a:pt x="2587609" y="1843815"/>
                  </a:lnTo>
                  <a:lnTo>
                    <a:pt x="2569892" y="1885709"/>
                  </a:lnTo>
                  <a:lnTo>
                    <a:pt x="2550812" y="1926864"/>
                  </a:lnTo>
                  <a:lnTo>
                    <a:pt x="2530397" y="1967252"/>
                  </a:lnTo>
                  <a:lnTo>
                    <a:pt x="2508676" y="2006844"/>
                  </a:lnTo>
                  <a:lnTo>
                    <a:pt x="2485676" y="2045612"/>
                  </a:lnTo>
                  <a:lnTo>
                    <a:pt x="2461427" y="2083528"/>
                  </a:lnTo>
                  <a:lnTo>
                    <a:pt x="2435957" y="2120563"/>
                  </a:lnTo>
                  <a:lnTo>
                    <a:pt x="2409293" y="2156689"/>
                  </a:lnTo>
                  <a:lnTo>
                    <a:pt x="2381465" y="2191878"/>
                  </a:lnTo>
                  <a:lnTo>
                    <a:pt x="2352501" y="2226100"/>
                  </a:lnTo>
                  <a:lnTo>
                    <a:pt x="2322429" y="2259329"/>
                  </a:lnTo>
                  <a:lnTo>
                    <a:pt x="2291278" y="2291534"/>
                  </a:lnTo>
                  <a:lnTo>
                    <a:pt x="2259076" y="2322689"/>
                  </a:lnTo>
                  <a:lnTo>
                    <a:pt x="2225851" y="2352764"/>
                  </a:lnTo>
                  <a:lnTo>
                    <a:pt x="2191633" y="2381731"/>
                  </a:lnTo>
                  <a:lnTo>
                    <a:pt x="2156448" y="2409563"/>
                  </a:lnTo>
                  <a:lnTo>
                    <a:pt x="2120326" y="2436229"/>
                  </a:lnTo>
                  <a:lnTo>
                    <a:pt x="2083295" y="2461702"/>
                  </a:lnTo>
                  <a:lnTo>
                    <a:pt x="2045383" y="2485954"/>
                  </a:lnTo>
                  <a:lnTo>
                    <a:pt x="2006619" y="2508956"/>
                  </a:lnTo>
                  <a:lnTo>
                    <a:pt x="1967032" y="2530680"/>
                  </a:lnTo>
                  <a:lnTo>
                    <a:pt x="1926648" y="2551097"/>
                  </a:lnTo>
                  <a:lnTo>
                    <a:pt x="1885498" y="2570180"/>
                  </a:lnTo>
                  <a:lnTo>
                    <a:pt x="1843609" y="2587898"/>
                  </a:lnTo>
                  <a:lnTo>
                    <a:pt x="1801010" y="2604225"/>
                  </a:lnTo>
                  <a:lnTo>
                    <a:pt x="1757729" y="2619132"/>
                  </a:lnTo>
                  <a:lnTo>
                    <a:pt x="1713795" y="2632590"/>
                  </a:lnTo>
                  <a:lnTo>
                    <a:pt x="1669235" y="2644572"/>
                  </a:lnTo>
                  <a:lnTo>
                    <a:pt x="1624079" y="2655047"/>
                  </a:lnTo>
                  <a:lnTo>
                    <a:pt x="1578354" y="2663990"/>
                  </a:lnTo>
                  <a:lnTo>
                    <a:pt x="1532089" y="2671369"/>
                  </a:lnTo>
                  <a:lnTo>
                    <a:pt x="1485313" y="2677159"/>
                  </a:lnTo>
                  <a:lnTo>
                    <a:pt x="1438054" y="2681329"/>
                  </a:lnTo>
                  <a:lnTo>
                    <a:pt x="1390340" y="2683852"/>
                  </a:lnTo>
                  <a:lnTo>
                    <a:pt x="1342199" y="2684700"/>
                  </a:lnTo>
                  <a:lnTo>
                    <a:pt x="1294059" y="2683852"/>
                  </a:lnTo>
                  <a:lnTo>
                    <a:pt x="1246345" y="2681329"/>
                  </a:lnTo>
                  <a:lnTo>
                    <a:pt x="1199086" y="2677159"/>
                  </a:lnTo>
                  <a:lnTo>
                    <a:pt x="1152310" y="2671369"/>
                  </a:lnTo>
                  <a:lnTo>
                    <a:pt x="1106045" y="2663990"/>
                  </a:lnTo>
                  <a:lnTo>
                    <a:pt x="1060320" y="2655047"/>
                  </a:lnTo>
                  <a:lnTo>
                    <a:pt x="1015164" y="2644572"/>
                  </a:lnTo>
                  <a:lnTo>
                    <a:pt x="970604" y="2632590"/>
                  </a:lnTo>
                  <a:lnTo>
                    <a:pt x="926670" y="2619132"/>
                  </a:lnTo>
                  <a:lnTo>
                    <a:pt x="883389" y="2604225"/>
                  </a:lnTo>
                  <a:lnTo>
                    <a:pt x="840790" y="2587898"/>
                  </a:lnTo>
                  <a:lnTo>
                    <a:pt x="798901" y="2570180"/>
                  </a:lnTo>
                  <a:lnTo>
                    <a:pt x="757751" y="2551097"/>
                  </a:lnTo>
                  <a:lnTo>
                    <a:pt x="717367" y="2530680"/>
                  </a:lnTo>
                  <a:lnTo>
                    <a:pt x="677780" y="2508956"/>
                  </a:lnTo>
                  <a:lnTo>
                    <a:pt x="639016" y="2485954"/>
                  </a:lnTo>
                  <a:lnTo>
                    <a:pt x="601104" y="2461702"/>
                  </a:lnTo>
                  <a:lnTo>
                    <a:pt x="564073" y="2436229"/>
                  </a:lnTo>
                  <a:lnTo>
                    <a:pt x="527951" y="2409563"/>
                  </a:lnTo>
                  <a:lnTo>
                    <a:pt x="492766" y="2381731"/>
                  </a:lnTo>
                  <a:lnTo>
                    <a:pt x="458547" y="2352764"/>
                  </a:lnTo>
                  <a:lnTo>
                    <a:pt x="425323" y="2322689"/>
                  </a:lnTo>
                  <a:lnTo>
                    <a:pt x="393121" y="2291534"/>
                  </a:lnTo>
                  <a:lnTo>
                    <a:pt x="361970" y="2259329"/>
                  </a:lnTo>
                  <a:lnTo>
                    <a:pt x="331898" y="2226100"/>
                  </a:lnTo>
                  <a:lnTo>
                    <a:pt x="302934" y="2191878"/>
                  </a:lnTo>
                  <a:lnTo>
                    <a:pt x="275106" y="2156689"/>
                  </a:lnTo>
                  <a:lnTo>
                    <a:pt x="248442" y="2120563"/>
                  </a:lnTo>
                  <a:lnTo>
                    <a:pt x="222972" y="2083528"/>
                  </a:lnTo>
                  <a:lnTo>
                    <a:pt x="198723" y="2045612"/>
                  </a:lnTo>
                  <a:lnTo>
                    <a:pt x="175723" y="2006844"/>
                  </a:lnTo>
                  <a:lnTo>
                    <a:pt x="154002" y="1967252"/>
                  </a:lnTo>
                  <a:lnTo>
                    <a:pt x="133587" y="1926864"/>
                  </a:lnTo>
                  <a:lnTo>
                    <a:pt x="114507" y="1885709"/>
                  </a:lnTo>
                  <a:lnTo>
                    <a:pt x="96790" y="1843815"/>
                  </a:lnTo>
                  <a:lnTo>
                    <a:pt x="80465" y="1801212"/>
                  </a:lnTo>
                  <a:lnTo>
                    <a:pt x="65560" y="1757926"/>
                  </a:lnTo>
                  <a:lnTo>
                    <a:pt x="52103" y="1713986"/>
                  </a:lnTo>
                  <a:lnTo>
                    <a:pt x="40123" y="1669422"/>
                  </a:lnTo>
                  <a:lnTo>
                    <a:pt x="29648" y="1624260"/>
                  </a:lnTo>
                  <a:lnTo>
                    <a:pt x="20707" y="1578530"/>
                  </a:lnTo>
                  <a:lnTo>
                    <a:pt x="13328" y="1532261"/>
                  </a:lnTo>
                  <a:lnTo>
                    <a:pt x="7539" y="1485479"/>
                  </a:lnTo>
                  <a:lnTo>
                    <a:pt x="3370" y="1438215"/>
                  </a:lnTo>
                  <a:lnTo>
                    <a:pt x="847" y="1390495"/>
                  </a:lnTo>
                  <a:lnTo>
                    <a:pt x="0" y="1342349"/>
                  </a:lnTo>
                  <a:close/>
                </a:path>
              </a:pathLst>
            </a:custGeom>
            <a:ln w="9524">
              <a:solidFill>
                <a:srgbClr val="FFAB4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60241" y="2248519"/>
              <a:ext cx="363739" cy="52621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28555" y="2461315"/>
              <a:ext cx="378289" cy="5213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87221" y="1242200"/>
              <a:ext cx="361328" cy="6087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25848" y="2826179"/>
              <a:ext cx="385564" cy="52864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28043" y="1859871"/>
              <a:ext cx="361314" cy="531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78394" y="2199797"/>
              <a:ext cx="363739" cy="5213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44187" y="2522248"/>
              <a:ext cx="419513" cy="5456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53381" y="1915585"/>
              <a:ext cx="363739" cy="55531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49227" y="2576040"/>
              <a:ext cx="375864" cy="5480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93143" y="1872062"/>
              <a:ext cx="366164" cy="53349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07148" y="1555975"/>
              <a:ext cx="366164" cy="49469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51684" y="1022018"/>
              <a:ext cx="366164" cy="53349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219442" y="1160707"/>
              <a:ext cx="366164" cy="60866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88311" y="1190071"/>
              <a:ext cx="402538" cy="60866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780467" y="3310880"/>
              <a:ext cx="1437640" cy="1437640"/>
            </a:xfrm>
            <a:custGeom>
              <a:avLst/>
              <a:gdLst/>
              <a:ahLst/>
              <a:cxnLst/>
              <a:rect l="l" t="t" r="r" b="b"/>
              <a:pathLst>
                <a:path w="1437640" h="1437639">
                  <a:moveTo>
                    <a:pt x="0" y="718799"/>
                  </a:moveTo>
                  <a:lnTo>
                    <a:pt x="1528" y="671538"/>
                  </a:lnTo>
                  <a:lnTo>
                    <a:pt x="6051" y="625093"/>
                  </a:lnTo>
                  <a:lnTo>
                    <a:pt x="13473" y="579559"/>
                  </a:lnTo>
                  <a:lnTo>
                    <a:pt x="23700" y="535031"/>
                  </a:lnTo>
                  <a:lnTo>
                    <a:pt x="36637" y="491603"/>
                  </a:lnTo>
                  <a:lnTo>
                    <a:pt x="52189" y="449370"/>
                  </a:lnTo>
                  <a:lnTo>
                    <a:pt x="70262" y="408428"/>
                  </a:lnTo>
                  <a:lnTo>
                    <a:pt x="90761" y="368869"/>
                  </a:lnTo>
                  <a:lnTo>
                    <a:pt x="113591" y="330790"/>
                  </a:lnTo>
                  <a:lnTo>
                    <a:pt x="138657" y="294286"/>
                  </a:lnTo>
                  <a:lnTo>
                    <a:pt x="165866" y="259449"/>
                  </a:lnTo>
                  <a:lnTo>
                    <a:pt x="195121" y="226377"/>
                  </a:lnTo>
                  <a:lnTo>
                    <a:pt x="226329" y="195162"/>
                  </a:lnTo>
                  <a:lnTo>
                    <a:pt x="259395" y="165900"/>
                  </a:lnTo>
                  <a:lnTo>
                    <a:pt x="294224" y="138686"/>
                  </a:lnTo>
                  <a:lnTo>
                    <a:pt x="330722" y="113614"/>
                  </a:lnTo>
                  <a:lnTo>
                    <a:pt x="368793" y="90780"/>
                  </a:lnTo>
                  <a:lnTo>
                    <a:pt x="408342" y="70277"/>
                  </a:lnTo>
                  <a:lnTo>
                    <a:pt x="449277" y="52200"/>
                  </a:lnTo>
                  <a:lnTo>
                    <a:pt x="491501" y="36644"/>
                  </a:lnTo>
                  <a:lnTo>
                    <a:pt x="534919" y="23705"/>
                  </a:lnTo>
                  <a:lnTo>
                    <a:pt x="579438" y="13476"/>
                  </a:lnTo>
                  <a:lnTo>
                    <a:pt x="624963" y="6052"/>
                  </a:lnTo>
                  <a:lnTo>
                    <a:pt x="671398" y="1528"/>
                  </a:lnTo>
                  <a:lnTo>
                    <a:pt x="718649" y="0"/>
                  </a:lnTo>
                  <a:lnTo>
                    <a:pt x="770407" y="1865"/>
                  </a:lnTo>
                  <a:lnTo>
                    <a:pt x="821596" y="7410"/>
                  </a:lnTo>
                  <a:lnTo>
                    <a:pt x="872035" y="16560"/>
                  </a:lnTo>
                  <a:lnTo>
                    <a:pt x="921544" y="29240"/>
                  </a:lnTo>
                  <a:lnTo>
                    <a:pt x="969940" y="45375"/>
                  </a:lnTo>
                  <a:lnTo>
                    <a:pt x="1017043" y="64890"/>
                  </a:lnTo>
                  <a:lnTo>
                    <a:pt x="1062671" y="87709"/>
                  </a:lnTo>
                  <a:lnTo>
                    <a:pt x="1106644" y="113758"/>
                  </a:lnTo>
                  <a:lnTo>
                    <a:pt x="1148779" y="142962"/>
                  </a:lnTo>
                  <a:lnTo>
                    <a:pt x="1188895" y="175244"/>
                  </a:lnTo>
                  <a:lnTo>
                    <a:pt x="1226812" y="210531"/>
                  </a:lnTo>
                  <a:lnTo>
                    <a:pt x="1262091" y="248456"/>
                  </a:lnTo>
                  <a:lnTo>
                    <a:pt x="1294367" y="288581"/>
                  </a:lnTo>
                  <a:lnTo>
                    <a:pt x="1323564" y="330724"/>
                  </a:lnTo>
                  <a:lnTo>
                    <a:pt x="1349608" y="374706"/>
                  </a:lnTo>
                  <a:lnTo>
                    <a:pt x="1372422" y="420343"/>
                  </a:lnTo>
                  <a:lnTo>
                    <a:pt x="1391933" y="467456"/>
                  </a:lnTo>
                  <a:lnTo>
                    <a:pt x="1408065" y="515863"/>
                  </a:lnTo>
                  <a:lnTo>
                    <a:pt x="1420742" y="565381"/>
                  </a:lnTo>
                  <a:lnTo>
                    <a:pt x="1429891" y="615831"/>
                  </a:lnTo>
                  <a:lnTo>
                    <a:pt x="1435435" y="667031"/>
                  </a:lnTo>
                  <a:lnTo>
                    <a:pt x="1437299" y="718799"/>
                  </a:lnTo>
                  <a:lnTo>
                    <a:pt x="1435771" y="766061"/>
                  </a:lnTo>
                  <a:lnTo>
                    <a:pt x="1431248" y="812506"/>
                  </a:lnTo>
                  <a:lnTo>
                    <a:pt x="1423826" y="858040"/>
                  </a:lnTo>
                  <a:lnTo>
                    <a:pt x="1413599" y="902568"/>
                  </a:lnTo>
                  <a:lnTo>
                    <a:pt x="1400662" y="945996"/>
                  </a:lnTo>
                  <a:lnTo>
                    <a:pt x="1385110" y="988229"/>
                  </a:lnTo>
                  <a:lnTo>
                    <a:pt x="1367037" y="1029171"/>
                  </a:lnTo>
                  <a:lnTo>
                    <a:pt x="1346538" y="1068730"/>
                  </a:lnTo>
                  <a:lnTo>
                    <a:pt x="1323708" y="1106809"/>
                  </a:lnTo>
                  <a:lnTo>
                    <a:pt x="1298642" y="1143313"/>
                  </a:lnTo>
                  <a:lnTo>
                    <a:pt x="1271433" y="1178150"/>
                  </a:lnTo>
                  <a:lnTo>
                    <a:pt x="1242178" y="1211222"/>
                  </a:lnTo>
                  <a:lnTo>
                    <a:pt x="1210970" y="1242437"/>
                  </a:lnTo>
                  <a:lnTo>
                    <a:pt x="1177904" y="1271699"/>
                  </a:lnTo>
                  <a:lnTo>
                    <a:pt x="1143075" y="1298913"/>
                  </a:lnTo>
                  <a:lnTo>
                    <a:pt x="1106578" y="1323985"/>
                  </a:lnTo>
                  <a:lnTo>
                    <a:pt x="1068507" y="1346819"/>
                  </a:lnTo>
                  <a:lnTo>
                    <a:pt x="1028957" y="1367322"/>
                  </a:lnTo>
                  <a:lnTo>
                    <a:pt x="988022" y="1385399"/>
                  </a:lnTo>
                  <a:lnTo>
                    <a:pt x="945799" y="1400955"/>
                  </a:lnTo>
                  <a:lnTo>
                    <a:pt x="902380" y="1413894"/>
                  </a:lnTo>
                  <a:lnTo>
                    <a:pt x="857861" y="1424123"/>
                  </a:lnTo>
                  <a:lnTo>
                    <a:pt x="812336" y="1431547"/>
                  </a:lnTo>
                  <a:lnTo>
                    <a:pt x="765901" y="1436071"/>
                  </a:lnTo>
                  <a:lnTo>
                    <a:pt x="718649" y="1437599"/>
                  </a:lnTo>
                  <a:lnTo>
                    <a:pt x="671398" y="1436071"/>
                  </a:lnTo>
                  <a:lnTo>
                    <a:pt x="624963" y="1431547"/>
                  </a:lnTo>
                  <a:lnTo>
                    <a:pt x="579438" y="1424123"/>
                  </a:lnTo>
                  <a:lnTo>
                    <a:pt x="534919" y="1413894"/>
                  </a:lnTo>
                  <a:lnTo>
                    <a:pt x="491501" y="1400955"/>
                  </a:lnTo>
                  <a:lnTo>
                    <a:pt x="449277" y="1385399"/>
                  </a:lnTo>
                  <a:lnTo>
                    <a:pt x="408342" y="1367322"/>
                  </a:lnTo>
                  <a:lnTo>
                    <a:pt x="368793" y="1346819"/>
                  </a:lnTo>
                  <a:lnTo>
                    <a:pt x="330722" y="1323985"/>
                  </a:lnTo>
                  <a:lnTo>
                    <a:pt x="294224" y="1298913"/>
                  </a:lnTo>
                  <a:lnTo>
                    <a:pt x="259395" y="1271699"/>
                  </a:lnTo>
                  <a:lnTo>
                    <a:pt x="226329" y="1242437"/>
                  </a:lnTo>
                  <a:lnTo>
                    <a:pt x="195121" y="1211222"/>
                  </a:lnTo>
                  <a:lnTo>
                    <a:pt x="165866" y="1178150"/>
                  </a:lnTo>
                  <a:lnTo>
                    <a:pt x="138657" y="1143313"/>
                  </a:lnTo>
                  <a:lnTo>
                    <a:pt x="113591" y="1106809"/>
                  </a:lnTo>
                  <a:lnTo>
                    <a:pt x="90761" y="1068730"/>
                  </a:lnTo>
                  <a:lnTo>
                    <a:pt x="70262" y="1029171"/>
                  </a:lnTo>
                  <a:lnTo>
                    <a:pt x="52189" y="988229"/>
                  </a:lnTo>
                  <a:lnTo>
                    <a:pt x="36637" y="945996"/>
                  </a:lnTo>
                  <a:lnTo>
                    <a:pt x="23700" y="902568"/>
                  </a:lnTo>
                  <a:lnTo>
                    <a:pt x="13473" y="858040"/>
                  </a:lnTo>
                  <a:lnTo>
                    <a:pt x="6051" y="812506"/>
                  </a:lnTo>
                  <a:lnTo>
                    <a:pt x="1528" y="766061"/>
                  </a:lnTo>
                  <a:lnTo>
                    <a:pt x="0" y="718799"/>
                  </a:lnTo>
                  <a:close/>
                </a:path>
              </a:pathLst>
            </a:custGeom>
            <a:ln w="9524">
              <a:solidFill>
                <a:srgbClr val="FFAB4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362525" y="3402066"/>
              <a:ext cx="402538" cy="60866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52936" y="4037183"/>
              <a:ext cx="363739" cy="52136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003785" y="3884408"/>
              <a:ext cx="419513" cy="54561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042099" y="3559723"/>
              <a:ext cx="681355" cy="468630"/>
            </a:xfrm>
            <a:custGeom>
              <a:avLst/>
              <a:gdLst/>
              <a:ahLst/>
              <a:cxnLst/>
              <a:rect l="l" t="t" r="r" b="b"/>
              <a:pathLst>
                <a:path w="681354" h="468629">
                  <a:moveTo>
                    <a:pt x="0" y="0"/>
                  </a:moveTo>
                  <a:lnTo>
                    <a:pt x="4235" y="44014"/>
                  </a:lnTo>
                  <a:lnTo>
                    <a:pt x="16582" y="87684"/>
                  </a:lnTo>
                  <a:lnTo>
                    <a:pt x="36500" y="130666"/>
                  </a:lnTo>
                  <a:lnTo>
                    <a:pt x="63447" y="172614"/>
                  </a:lnTo>
                  <a:lnTo>
                    <a:pt x="96883" y="213186"/>
                  </a:lnTo>
                  <a:lnTo>
                    <a:pt x="136268" y="252036"/>
                  </a:lnTo>
                  <a:lnTo>
                    <a:pt x="181060" y="288819"/>
                  </a:lnTo>
                  <a:lnTo>
                    <a:pt x="230718" y="323193"/>
                  </a:lnTo>
                  <a:lnTo>
                    <a:pt x="273586" y="348726"/>
                  </a:lnTo>
                  <a:lnTo>
                    <a:pt x="318945" y="372319"/>
                  </a:lnTo>
                  <a:lnTo>
                    <a:pt x="366519" y="393796"/>
                  </a:lnTo>
                  <a:lnTo>
                    <a:pt x="416031" y="412982"/>
                  </a:lnTo>
                  <a:lnTo>
                    <a:pt x="467205" y="429700"/>
                  </a:lnTo>
                  <a:lnTo>
                    <a:pt x="533086" y="446859"/>
                  </a:lnTo>
                  <a:lnTo>
                    <a:pt x="600589" y="459541"/>
                  </a:lnTo>
                  <a:lnTo>
                    <a:pt x="651956" y="465908"/>
                  </a:lnTo>
                  <a:lnTo>
                    <a:pt x="677796" y="468029"/>
                  </a:lnTo>
                  <a:lnTo>
                    <a:pt x="681180" y="468243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6722767" y="401224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48"/>
                  </a:moveTo>
                  <a:lnTo>
                    <a:pt x="1022" y="0"/>
                  </a:lnTo>
                  <a:lnTo>
                    <a:pt x="43713" y="17128"/>
                  </a:lnTo>
                  <a:lnTo>
                    <a:pt x="0" y="314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6722767" y="401224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48"/>
                  </a:moveTo>
                  <a:lnTo>
                    <a:pt x="43713" y="17128"/>
                  </a:lnTo>
                  <a:lnTo>
                    <a:pt x="1022" y="0"/>
                  </a:lnTo>
                  <a:lnTo>
                    <a:pt x="0" y="3144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671691" y="352017"/>
            <a:ext cx="1491262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367" dirty="0">
                <a:solidFill>
                  <a:srgbClr val="FFFFFF"/>
                </a:solidFill>
              </a:rPr>
              <a:t>Biases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120" dirty="0">
                <a:solidFill>
                  <a:srgbClr val="FFFFFF"/>
                </a:solidFill>
              </a:rPr>
              <a:t>in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267" dirty="0">
                <a:solidFill>
                  <a:srgbClr val="FFFFFF"/>
                </a:solidFill>
              </a:rPr>
              <a:t>Data</a:t>
            </a:r>
            <a:r>
              <a:rPr sz="4000" b="1" spc="233" dirty="0">
                <a:solidFill>
                  <a:srgbClr val="FFFFFF"/>
                </a:solidFill>
              </a:rPr>
              <a:t> </a:t>
            </a:r>
            <a:r>
              <a:rPr sz="4000" b="1" dirty="0">
                <a:solidFill>
                  <a:srgbClr val="FFFFFF"/>
                </a:solidFill>
                <a:latin typeface="Arial"/>
                <a:cs typeface="Arial"/>
              </a:rPr>
              <a:t>→</a:t>
            </a:r>
            <a:r>
              <a:rPr sz="4000" b="1" spc="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spc="327" dirty="0">
                <a:solidFill>
                  <a:srgbClr val="64FFDA"/>
                </a:solidFill>
              </a:rPr>
              <a:t>Biased</a:t>
            </a:r>
            <a:r>
              <a:rPr sz="4000" b="1" spc="207" dirty="0">
                <a:solidFill>
                  <a:srgbClr val="64FFDA"/>
                </a:solidFill>
              </a:rPr>
              <a:t> </a:t>
            </a:r>
            <a:r>
              <a:rPr sz="4000" b="1" spc="267" dirty="0">
                <a:solidFill>
                  <a:srgbClr val="64FFDA"/>
                </a:solidFill>
              </a:rPr>
              <a:t>Data</a:t>
            </a:r>
            <a:r>
              <a:rPr sz="4000" b="1" spc="207" dirty="0">
                <a:solidFill>
                  <a:srgbClr val="64FFDA"/>
                </a:solidFill>
              </a:rPr>
              <a:t> </a:t>
            </a:r>
            <a:r>
              <a:rPr sz="4000" b="1" spc="220" dirty="0">
                <a:solidFill>
                  <a:srgbClr val="64FFDA"/>
                </a:solidFill>
              </a:rPr>
              <a:t>Representation</a:t>
            </a:r>
            <a:endParaRPr sz="4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13A38D-0CDB-C51F-1DAA-CDB5C0EC9427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CC BY / Margaret Mitchell / </a:t>
            </a:r>
            <a:r>
              <a:rPr lang="en-US" sz="1200" u="sng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075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2968" y="1884635"/>
            <a:ext cx="3011593" cy="169108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 fontAlgn="auto">
              <a:lnSpc>
                <a:spcPct val="114599"/>
              </a:lnSpc>
              <a:spcBef>
                <a:spcPts val="133"/>
              </a:spcBef>
              <a:spcAft>
                <a:spcPts val="0"/>
              </a:spcAft>
            </a:pPr>
            <a:r>
              <a:rPr sz="2400" kern="0" spc="67" dirty="0">
                <a:solidFill>
                  <a:srgbClr val="FFFFFF"/>
                </a:solidFill>
                <a:latin typeface="Calibri"/>
                <a:cs typeface="Calibri"/>
              </a:rPr>
              <a:t>Annotations</a:t>
            </a:r>
            <a:r>
              <a:rPr sz="2400" kern="0" spc="15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400" kern="0" spc="15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-27" dirty="0">
                <a:solidFill>
                  <a:srgbClr val="FFFFFF"/>
                </a:solidFill>
                <a:latin typeface="Calibri"/>
                <a:cs typeface="Calibri"/>
              </a:rPr>
              <a:t>your </a:t>
            </a:r>
            <a:r>
              <a:rPr sz="2400" kern="0" spc="87" dirty="0">
                <a:solidFill>
                  <a:srgbClr val="FFFFFF"/>
                </a:solidFill>
                <a:latin typeface="Calibri"/>
                <a:cs typeface="Calibri"/>
              </a:rPr>
              <a:t>dataset</a:t>
            </a:r>
            <a:r>
              <a:rPr sz="2400" kern="0" spc="22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Calibri"/>
                <a:cs typeface="Calibri"/>
              </a:rPr>
              <a:t>will</a:t>
            </a:r>
            <a:r>
              <a:rPr sz="2400" kern="0" spc="22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Calibri"/>
                <a:cs typeface="Calibri"/>
              </a:rPr>
              <a:t>reflect</a:t>
            </a:r>
            <a:r>
              <a:rPr sz="2400" kern="0" spc="22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-33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2400" kern="0" spc="80" dirty="0">
                <a:solidFill>
                  <a:srgbClr val="FFFFFF"/>
                </a:solidFill>
                <a:latin typeface="Calibri"/>
                <a:cs typeface="Calibri"/>
              </a:rPr>
              <a:t>worldviews</a:t>
            </a:r>
            <a:r>
              <a:rPr sz="2400" kern="0" spc="15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400" kern="0" spc="15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kern="0" spc="-27" dirty="0">
                <a:solidFill>
                  <a:srgbClr val="FFFFFF"/>
                </a:solidFill>
                <a:latin typeface="Calibri"/>
                <a:cs typeface="Calibri"/>
              </a:rPr>
              <a:t>your </a:t>
            </a:r>
            <a:r>
              <a:rPr sz="2400" kern="0" spc="53" dirty="0">
                <a:solidFill>
                  <a:srgbClr val="FFFFFF"/>
                </a:solidFill>
                <a:latin typeface="Calibri"/>
                <a:cs typeface="Calibri"/>
              </a:rPr>
              <a:t>annotators.</a:t>
            </a:r>
            <a:endParaRPr sz="24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55700" y="1708767"/>
            <a:ext cx="7708565" cy="40040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71124" y="6442151"/>
            <a:ext cx="8451427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defTabSz="1219170" fontAlgn="auto">
              <a:spcBef>
                <a:spcPts val="133"/>
              </a:spcBef>
              <a:spcAft>
                <a:spcPts val="0"/>
              </a:spcAft>
            </a:pPr>
            <a:r>
              <a:rPr sz="1867" u="heavy" kern="0" spc="-13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64FFDA"/>
                  </a:solidFill>
                </a:u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https://ai.googleblog.com/2018/09/introducing-inclusive-images-competition.html</a:t>
            </a:r>
            <a:endParaRPr sz="1867" kern="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1691" y="352017"/>
            <a:ext cx="1491262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367" dirty="0">
                <a:solidFill>
                  <a:srgbClr val="FFFFFF"/>
                </a:solidFill>
              </a:rPr>
              <a:t>Biases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120" dirty="0">
                <a:solidFill>
                  <a:srgbClr val="FFFFFF"/>
                </a:solidFill>
              </a:rPr>
              <a:t>in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267" dirty="0">
                <a:solidFill>
                  <a:srgbClr val="FFFFFF"/>
                </a:solidFill>
              </a:rPr>
              <a:t>Data</a:t>
            </a:r>
            <a:r>
              <a:rPr sz="4000" b="1" spc="233" dirty="0">
                <a:solidFill>
                  <a:srgbClr val="FFFFFF"/>
                </a:solidFill>
              </a:rPr>
              <a:t> </a:t>
            </a:r>
            <a:r>
              <a:rPr sz="4000" b="1" dirty="0">
                <a:solidFill>
                  <a:srgbClr val="FFFFFF"/>
                </a:solidFill>
                <a:latin typeface="Arial"/>
                <a:cs typeface="Arial"/>
              </a:rPr>
              <a:t>→</a:t>
            </a:r>
            <a:r>
              <a:rPr sz="4000" b="1" spc="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b="1" spc="327" dirty="0">
                <a:solidFill>
                  <a:srgbClr val="64FFDA"/>
                </a:solidFill>
              </a:rPr>
              <a:t>Biased</a:t>
            </a:r>
            <a:r>
              <a:rPr sz="4000" b="1" spc="207" dirty="0">
                <a:solidFill>
                  <a:srgbClr val="64FFDA"/>
                </a:solidFill>
              </a:rPr>
              <a:t> </a:t>
            </a:r>
            <a:r>
              <a:rPr sz="4000" b="1" spc="333" dirty="0">
                <a:solidFill>
                  <a:srgbClr val="64FFDA"/>
                </a:solidFill>
              </a:rPr>
              <a:t>Labels</a:t>
            </a:r>
            <a:endParaRPr sz="4000"/>
          </a:p>
        </p:txBody>
      </p:sp>
    </p:spTree>
    <p:extLst>
      <p:ext uri="{BB962C8B-B14F-4D97-AF65-F5344CB8AC3E}">
        <p14:creationId xmlns:p14="http://schemas.microsoft.com/office/powerpoint/2010/main" val="26095156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57658" y="3086947"/>
            <a:ext cx="567182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b="1" spc="367" dirty="0">
                <a:solidFill>
                  <a:srgbClr val="FFFFFF"/>
                </a:solidFill>
              </a:rPr>
              <a:t>Biases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120" dirty="0">
                <a:solidFill>
                  <a:srgbClr val="FFFFFF"/>
                </a:solidFill>
              </a:rPr>
              <a:t>in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140" dirty="0">
                <a:solidFill>
                  <a:srgbClr val="FFFFFF"/>
                </a:solidFill>
              </a:rPr>
              <a:t>Interpretation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3454400" y="1714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54400" y="5143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176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3767" y="783504"/>
            <a:ext cx="10609579" cy="101673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 fontAlgn="auto">
              <a:lnSpc>
                <a:spcPct val="113599"/>
              </a:lnSpc>
              <a:spcBef>
                <a:spcPts val="133"/>
              </a:spcBef>
              <a:spcAft>
                <a:spcPts val="0"/>
              </a:spcAft>
            </a:pPr>
            <a:r>
              <a:rPr sz="2933" b="1" kern="0" spc="160" dirty="0">
                <a:solidFill>
                  <a:srgbClr val="64FFDA"/>
                </a:solidFill>
                <a:latin typeface="Calibri"/>
                <a:cs typeface="Calibri"/>
              </a:rPr>
              <a:t>Confirmation</a:t>
            </a:r>
            <a:r>
              <a:rPr sz="2933" b="1" kern="0" spc="213" dirty="0">
                <a:solidFill>
                  <a:srgbClr val="64FFDA"/>
                </a:solidFill>
                <a:latin typeface="Calibri"/>
                <a:cs typeface="Calibri"/>
              </a:rPr>
              <a:t> </a:t>
            </a:r>
            <a:r>
              <a:rPr sz="2933" b="1" kern="0" spc="167" dirty="0">
                <a:solidFill>
                  <a:srgbClr val="64FFDA"/>
                </a:solidFill>
                <a:latin typeface="Calibri"/>
                <a:cs typeface="Calibri"/>
              </a:rPr>
              <a:t>bias:</a:t>
            </a:r>
            <a:r>
              <a:rPr sz="2933" b="1" kern="0" spc="247" dirty="0">
                <a:solidFill>
                  <a:srgbClr val="64FFDA"/>
                </a:solidFill>
                <a:latin typeface="Calibri"/>
                <a:cs typeface="Calibri"/>
              </a:rPr>
              <a:t> </a:t>
            </a:r>
            <a:r>
              <a:rPr sz="2933" kern="0" spc="14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933" kern="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13" dirty="0">
                <a:solidFill>
                  <a:srgbClr val="FFFFFF"/>
                </a:solidFill>
                <a:latin typeface="Calibri"/>
                <a:cs typeface="Calibri"/>
              </a:rPr>
              <a:t>tendency</a:t>
            </a:r>
            <a:r>
              <a:rPr sz="2933" kern="0" spc="21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933" kern="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52" dirty="0">
                <a:solidFill>
                  <a:srgbClr val="FFFFFF"/>
                </a:solidFill>
                <a:latin typeface="Calibri"/>
                <a:cs typeface="Calibri"/>
              </a:rPr>
              <a:t>search</a:t>
            </a:r>
            <a:r>
              <a:rPr sz="2933" kern="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for,</a:t>
            </a:r>
            <a:r>
              <a:rPr sz="2933" kern="0" spc="21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interpret,</a:t>
            </a:r>
            <a:r>
              <a:rPr sz="2933" kern="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-13" dirty="0">
                <a:solidFill>
                  <a:srgbClr val="FFFFFF"/>
                </a:solidFill>
                <a:latin typeface="Calibri"/>
                <a:cs typeface="Calibri"/>
              </a:rPr>
              <a:t>favor, </a:t>
            </a:r>
            <a:r>
              <a:rPr sz="2933" kern="0" spc="80" dirty="0">
                <a:solidFill>
                  <a:srgbClr val="FFFFFF"/>
                </a:solidFill>
                <a:latin typeface="Calibri"/>
                <a:cs typeface="Calibri"/>
              </a:rPr>
              <a:t>recall</a:t>
            </a:r>
            <a:r>
              <a:rPr sz="2933" kern="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r>
              <a:rPr sz="2933" kern="0" spc="24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933" kern="0" spc="24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67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933" kern="0" spc="24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33" dirty="0">
                <a:solidFill>
                  <a:srgbClr val="FFFFFF"/>
                </a:solidFill>
                <a:latin typeface="Calibri"/>
                <a:cs typeface="Calibri"/>
              </a:rPr>
              <a:t>way</a:t>
            </a:r>
            <a:r>
              <a:rPr sz="2933" kern="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2933" kern="0" spc="24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00" dirty="0">
                <a:solidFill>
                  <a:srgbClr val="FFFFFF"/>
                </a:solidFill>
                <a:latin typeface="Calibri"/>
                <a:cs typeface="Calibri"/>
              </a:rPr>
              <a:t>confirms</a:t>
            </a:r>
            <a:r>
              <a:rPr sz="2933" kern="0" spc="24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00" dirty="0">
                <a:solidFill>
                  <a:srgbClr val="FFFFFF"/>
                </a:solidFill>
                <a:latin typeface="Calibri"/>
                <a:cs typeface="Calibri"/>
              </a:rPr>
              <a:t>preexisting</a:t>
            </a:r>
            <a:r>
              <a:rPr sz="2933" kern="0" spc="24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67" dirty="0">
                <a:solidFill>
                  <a:srgbClr val="FFFFFF"/>
                </a:solidFill>
                <a:latin typeface="Calibri"/>
                <a:cs typeface="Calibri"/>
              </a:rPr>
              <a:t>beliefs</a:t>
            </a:r>
            <a:endParaRPr sz="293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9634" y="2067900"/>
            <a:ext cx="10928665" cy="39030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32667" y="5956913"/>
            <a:ext cx="3066627" cy="643765"/>
          </a:xfrm>
          <a:prstGeom prst="rect">
            <a:avLst/>
          </a:prstGeom>
        </p:spPr>
        <p:txBody>
          <a:bodyPr vert="horz" wrap="square" lIns="0" tIns="86359" rIns="0" bIns="0" rtlCol="0">
            <a:spAutoFit/>
          </a:bodyPr>
          <a:lstStyle/>
          <a:p>
            <a:pPr marL="16933" defTabSz="1219170" fontAlgn="auto">
              <a:spcBef>
                <a:spcPts val="679"/>
              </a:spcBef>
              <a:spcAft>
                <a:spcPts val="0"/>
              </a:spcAft>
            </a:pPr>
            <a:r>
              <a:rPr sz="1600" kern="0" spc="-107" dirty="0">
                <a:solidFill>
                  <a:srgbClr val="B7B7B7"/>
                </a:solidFill>
                <a:latin typeface="Trebuchet MS"/>
                <a:cs typeface="Trebuchet MS"/>
              </a:rPr>
              <a:t>CREDIT</a:t>
            </a:r>
            <a:endParaRPr sz="16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6933" defTabSz="1219170" fontAlgn="auto">
              <a:spcBef>
                <a:spcPts val="545"/>
              </a:spcBef>
              <a:spcAft>
                <a:spcPts val="0"/>
              </a:spcAft>
            </a:pPr>
            <a:r>
              <a:rPr sz="1600" u="heavy" kern="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©</a:t>
            </a:r>
            <a:r>
              <a:rPr sz="1600" u="heavy" kern="0" spc="193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kris</a:t>
            </a:r>
            <a:r>
              <a:rPr sz="1600" u="heavy" kern="0" spc="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straub</a:t>
            </a:r>
            <a:r>
              <a:rPr sz="1600" u="heavy" kern="0" spc="20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12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sz="1600" u="heavy" kern="0" spc="2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6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Chainsawsuit.com</a:t>
            </a:r>
            <a:endParaRPr sz="1600" kern="0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2967" y="264012"/>
            <a:ext cx="567182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b="1" spc="367" dirty="0">
                <a:solidFill>
                  <a:srgbClr val="FFFFFF"/>
                </a:solidFill>
              </a:rPr>
              <a:t>Biases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120" dirty="0">
                <a:solidFill>
                  <a:srgbClr val="FFFFFF"/>
                </a:solidFill>
              </a:rPr>
              <a:t>in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140" dirty="0">
                <a:solidFill>
                  <a:srgbClr val="FFFFFF"/>
                </a:solidFill>
              </a:rPr>
              <a:t>Interpretation</a:t>
            </a:r>
            <a:endParaRPr sz="4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5129FD-318E-FEF8-7467-9EC8B149DF3A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CC BY / Margaret Mitchell / </a:t>
            </a:r>
            <a:r>
              <a:rPr lang="en-US" sz="1200" u="sng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936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3767" y="783504"/>
            <a:ext cx="11058312" cy="101673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 fontAlgn="auto">
              <a:lnSpc>
                <a:spcPct val="113599"/>
              </a:lnSpc>
              <a:spcBef>
                <a:spcPts val="133"/>
              </a:spcBef>
              <a:spcAft>
                <a:spcPts val="0"/>
              </a:spcAft>
            </a:pPr>
            <a:r>
              <a:rPr sz="2933" b="1" kern="0" spc="147" dirty="0">
                <a:solidFill>
                  <a:srgbClr val="64FFDA"/>
                </a:solidFill>
                <a:latin typeface="Calibri"/>
                <a:cs typeface="Calibri"/>
              </a:rPr>
              <a:t>Overgeneralization:</a:t>
            </a:r>
            <a:r>
              <a:rPr sz="2933" b="1" kern="0" spc="200" dirty="0">
                <a:solidFill>
                  <a:srgbClr val="64FFDA"/>
                </a:solidFill>
                <a:latin typeface="Calibri"/>
                <a:cs typeface="Calibri"/>
              </a:rPr>
              <a:t> </a:t>
            </a:r>
            <a:r>
              <a:rPr sz="2933" kern="0" spc="187" dirty="0">
                <a:solidFill>
                  <a:srgbClr val="FFFFFF"/>
                </a:solidFill>
                <a:latin typeface="Calibri"/>
                <a:cs typeface="Calibri"/>
              </a:rPr>
              <a:t>Coming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933" kern="0" spc="1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33" dirty="0">
                <a:solidFill>
                  <a:srgbClr val="FFFFFF"/>
                </a:solidFill>
                <a:latin typeface="Calibri"/>
                <a:cs typeface="Calibri"/>
              </a:rPr>
              <a:t>conclusion</a:t>
            </a:r>
            <a:r>
              <a:rPr sz="2933" kern="0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87" dirty="0">
                <a:solidFill>
                  <a:srgbClr val="FFFFFF"/>
                </a:solidFill>
                <a:latin typeface="Calibri"/>
                <a:cs typeface="Calibri"/>
              </a:rPr>
              <a:t>based </a:t>
            </a:r>
            <a:r>
              <a:rPr sz="2933" kern="0" spc="10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2933" kern="0" spc="1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-13" dirty="0">
                <a:solidFill>
                  <a:srgbClr val="FFFFFF"/>
                </a:solidFill>
                <a:latin typeface="Calibri"/>
                <a:cs typeface="Calibri"/>
              </a:rPr>
              <a:t>information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sz="2933" kern="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4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2933" kern="0" spc="2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too</a:t>
            </a:r>
            <a:r>
              <a:rPr sz="2933" kern="0" spc="2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93" dirty="0">
                <a:solidFill>
                  <a:srgbClr val="FFFFFF"/>
                </a:solidFill>
                <a:latin typeface="Calibri"/>
                <a:cs typeface="Calibri"/>
              </a:rPr>
              <a:t>general</a:t>
            </a:r>
            <a:r>
              <a:rPr sz="2933" kern="0" spc="2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and/or</a:t>
            </a:r>
            <a:r>
              <a:rPr sz="2933" kern="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not</a:t>
            </a:r>
            <a:r>
              <a:rPr sz="2933" kern="0" spc="2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40" dirty="0">
                <a:solidFill>
                  <a:srgbClr val="FFFFFF"/>
                </a:solidFill>
                <a:latin typeface="Calibri"/>
                <a:cs typeface="Calibri"/>
              </a:rPr>
              <a:t>specific</a:t>
            </a:r>
            <a:r>
              <a:rPr sz="2933" kern="0" spc="2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27" dirty="0">
                <a:solidFill>
                  <a:srgbClr val="FFFFFF"/>
                </a:solidFill>
                <a:latin typeface="Calibri"/>
                <a:cs typeface="Calibri"/>
              </a:rPr>
              <a:t>enough</a:t>
            </a:r>
            <a:r>
              <a:rPr sz="2933" kern="0" spc="2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(related:</a:t>
            </a:r>
            <a:r>
              <a:rPr sz="2933" kern="0" spc="31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b="1" kern="0" spc="80" dirty="0">
                <a:solidFill>
                  <a:srgbClr val="FFFFFF"/>
                </a:solidFill>
                <a:latin typeface="Calibri"/>
                <a:cs typeface="Calibri"/>
              </a:rPr>
              <a:t>overfitting</a:t>
            </a:r>
            <a:r>
              <a:rPr sz="2933" kern="0" spc="8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293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22401" y="1959733"/>
            <a:ext cx="2890265" cy="46694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32668" y="5956913"/>
            <a:ext cx="1248833" cy="643765"/>
          </a:xfrm>
          <a:prstGeom prst="rect">
            <a:avLst/>
          </a:prstGeom>
        </p:spPr>
        <p:txBody>
          <a:bodyPr vert="horz" wrap="square" lIns="0" tIns="86359" rIns="0" bIns="0" rtlCol="0">
            <a:spAutoFit/>
          </a:bodyPr>
          <a:lstStyle/>
          <a:p>
            <a:pPr marL="16933" defTabSz="1219170" fontAlgn="auto">
              <a:spcBef>
                <a:spcPts val="679"/>
              </a:spcBef>
              <a:spcAft>
                <a:spcPts val="0"/>
              </a:spcAft>
            </a:pPr>
            <a:r>
              <a:rPr sz="1600" kern="0" spc="-107" dirty="0">
                <a:solidFill>
                  <a:srgbClr val="B7B7B7"/>
                </a:solidFill>
                <a:latin typeface="Trebuchet MS"/>
                <a:cs typeface="Trebuchet MS"/>
              </a:rPr>
              <a:t>CREDIT</a:t>
            </a:r>
            <a:endParaRPr sz="16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6933" defTabSz="1219170" fontAlgn="auto">
              <a:spcBef>
                <a:spcPts val="545"/>
              </a:spcBef>
              <a:spcAft>
                <a:spcPts val="0"/>
              </a:spcAft>
            </a:pPr>
            <a:r>
              <a:rPr sz="1600" u="heavy" kern="0" spc="8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Sidney</a:t>
            </a:r>
            <a:r>
              <a:rPr sz="1600" u="heavy" kern="0" spc="10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-13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Harris</a:t>
            </a:r>
            <a:endParaRPr sz="1600" kern="0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2967" y="264012"/>
            <a:ext cx="567182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b="1" spc="367" dirty="0">
                <a:solidFill>
                  <a:srgbClr val="FFFFFF"/>
                </a:solidFill>
              </a:rPr>
              <a:t>Biases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120" dirty="0">
                <a:solidFill>
                  <a:srgbClr val="FFFFFF"/>
                </a:solidFill>
              </a:rPr>
              <a:t>in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140" dirty="0">
                <a:solidFill>
                  <a:srgbClr val="FFFFFF"/>
                </a:solidFill>
              </a:rPr>
              <a:t>Interpretation</a:t>
            </a:r>
            <a:endParaRPr sz="4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1579F7-7029-75DB-900A-867EF75C6AA2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CC BY / Margaret Mitchell / </a:t>
            </a:r>
            <a:r>
              <a:rPr lang="en-US" sz="1200" u="sng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98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2667" y="5956913"/>
            <a:ext cx="5405120" cy="643765"/>
          </a:xfrm>
          <a:prstGeom prst="rect">
            <a:avLst/>
          </a:prstGeom>
        </p:spPr>
        <p:txBody>
          <a:bodyPr vert="horz" wrap="square" lIns="0" tIns="86359" rIns="0" bIns="0" rtlCol="0">
            <a:spAutoFit/>
          </a:bodyPr>
          <a:lstStyle/>
          <a:p>
            <a:pPr marL="16933" defTabSz="1219170" fontAlgn="auto">
              <a:spcBef>
                <a:spcPts val="679"/>
              </a:spcBef>
              <a:spcAft>
                <a:spcPts val="0"/>
              </a:spcAft>
            </a:pPr>
            <a:r>
              <a:rPr sz="1600" kern="0" spc="-107" dirty="0">
                <a:solidFill>
                  <a:srgbClr val="B7B7B7"/>
                </a:solidFill>
                <a:latin typeface="Trebuchet MS"/>
                <a:cs typeface="Trebuchet MS"/>
              </a:rPr>
              <a:t>CREDIT</a:t>
            </a:r>
            <a:endParaRPr sz="16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6933" defTabSz="1219170" fontAlgn="auto">
              <a:spcBef>
                <a:spcPts val="545"/>
              </a:spcBef>
              <a:spcAft>
                <a:spcPts val="0"/>
              </a:spcAft>
            </a:pPr>
            <a:r>
              <a:rPr sz="1600" u="heavy" kern="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©</a:t>
            </a:r>
            <a:r>
              <a:rPr sz="1600" u="heavy" kern="0" spc="12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6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mollysdad</a:t>
            </a:r>
            <a:r>
              <a:rPr sz="1600" u="heavy" kern="0" spc="14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12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sz="1600" u="heavy" kern="0" spc="133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6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Slideshare</a:t>
            </a:r>
            <a:r>
              <a:rPr sz="1600" u="heavy" kern="0" spc="14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12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sz="1600" u="heavy" kern="0" spc="14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Introduction</a:t>
            </a:r>
            <a:r>
              <a:rPr sz="1600" u="heavy" kern="0" spc="12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</a:t>
            </a:r>
            <a:r>
              <a:rPr sz="1600" u="heavy" kern="0" spc="14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8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Logical</a:t>
            </a:r>
            <a:r>
              <a:rPr sz="1600" u="heavy" kern="0" spc="14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53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Fallacies</a:t>
            </a:r>
            <a:endParaRPr sz="1600" kern="0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17968" y="1468999"/>
            <a:ext cx="6356065" cy="472016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5584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5399">
              <a:lnSpc>
                <a:spcPts val="4687"/>
              </a:lnSpc>
              <a:spcBef>
                <a:spcPts val="133"/>
              </a:spcBef>
            </a:pPr>
            <a:r>
              <a:rPr sz="4000" b="1" spc="367" dirty="0">
                <a:solidFill>
                  <a:srgbClr val="FFFFFF"/>
                </a:solidFill>
              </a:rPr>
              <a:t>Biases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120" dirty="0">
                <a:solidFill>
                  <a:srgbClr val="FFFFFF"/>
                </a:solidFill>
              </a:rPr>
              <a:t>in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140" dirty="0">
                <a:solidFill>
                  <a:srgbClr val="FFFFFF"/>
                </a:solidFill>
              </a:rPr>
              <a:t>Interpretation</a:t>
            </a:r>
            <a:endParaRPr sz="4000"/>
          </a:p>
          <a:p>
            <a:pPr marL="16933">
              <a:lnSpc>
                <a:spcPts val="3407"/>
              </a:lnSpc>
            </a:pPr>
            <a:r>
              <a:rPr sz="2933" b="1" spc="160" dirty="0">
                <a:solidFill>
                  <a:srgbClr val="64FFDA"/>
                </a:solidFill>
              </a:rPr>
              <a:t>Correlation</a:t>
            </a:r>
            <a:r>
              <a:rPr sz="2933" b="1" spc="313" dirty="0">
                <a:solidFill>
                  <a:srgbClr val="64FFDA"/>
                </a:solidFill>
              </a:rPr>
              <a:t> </a:t>
            </a:r>
            <a:r>
              <a:rPr sz="2933" b="1" spc="133" dirty="0">
                <a:solidFill>
                  <a:srgbClr val="64FFDA"/>
                </a:solidFill>
              </a:rPr>
              <a:t>fallacy:</a:t>
            </a:r>
            <a:r>
              <a:rPr sz="2933" b="1" spc="347" dirty="0">
                <a:solidFill>
                  <a:srgbClr val="64FFDA"/>
                </a:solidFill>
              </a:rPr>
              <a:t> </a:t>
            </a:r>
            <a:r>
              <a:rPr sz="2933" spc="152" dirty="0">
                <a:solidFill>
                  <a:srgbClr val="FFFFFF"/>
                </a:solidFill>
              </a:rPr>
              <a:t>Confusing</a:t>
            </a:r>
            <a:r>
              <a:rPr sz="2933" spc="313" dirty="0">
                <a:solidFill>
                  <a:srgbClr val="FFFFFF"/>
                </a:solidFill>
              </a:rPr>
              <a:t> </a:t>
            </a:r>
            <a:r>
              <a:rPr sz="2933" dirty="0">
                <a:solidFill>
                  <a:srgbClr val="FFFFFF"/>
                </a:solidFill>
              </a:rPr>
              <a:t>correlation</a:t>
            </a:r>
            <a:r>
              <a:rPr sz="2933" spc="320" dirty="0">
                <a:solidFill>
                  <a:srgbClr val="FFFFFF"/>
                </a:solidFill>
              </a:rPr>
              <a:t> </a:t>
            </a:r>
            <a:r>
              <a:rPr sz="2933" dirty="0">
                <a:solidFill>
                  <a:srgbClr val="FFFFFF"/>
                </a:solidFill>
              </a:rPr>
              <a:t>with</a:t>
            </a:r>
            <a:r>
              <a:rPr sz="2933" spc="320" dirty="0">
                <a:solidFill>
                  <a:srgbClr val="FFFFFF"/>
                </a:solidFill>
              </a:rPr>
              <a:t> </a:t>
            </a:r>
            <a:r>
              <a:rPr sz="2933" spc="113" dirty="0">
                <a:solidFill>
                  <a:srgbClr val="FFFFFF"/>
                </a:solidFill>
              </a:rPr>
              <a:t>causation</a:t>
            </a:r>
            <a:endParaRPr sz="293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3DB1C-407B-00CD-2985-5D242ABA5FAF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CC BY / Margaret Mitchell / </a:t>
            </a:r>
            <a:r>
              <a:rPr lang="en-US" sz="1200" u="sng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4486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3767" y="783504"/>
            <a:ext cx="10391140" cy="153123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 fontAlgn="auto">
              <a:lnSpc>
                <a:spcPct val="113599"/>
              </a:lnSpc>
              <a:spcBef>
                <a:spcPts val="133"/>
              </a:spcBef>
              <a:spcAft>
                <a:spcPts val="0"/>
              </a:spcAft>
            </a:pPr>
            <a:r>
              <a:rPr sz="2933" b="1" kern="0" spc="140" dirty="0">
                <a:solidFill>
                  <a:srgbClr val="64FFDA"/>
                </a:solidFill>
                <a:latin typeface="Calibri"/>
                <a:cs typeface="Calibri"/>
              </a:rPr>
              <a:t>Automation</a:t>
            </a:r>
            <a:r>
              <a:rPr sz="2933" b="1" kern="0" spc="213" dirty="0">
                <a:solidFill>
                  <a:srgbClr val="64FFDA"/>
                </a:solidFill>
                <a:latin typeface="Calibri"/>
                <a:cs typeface="Calibri"/>
              </a:rPr>
              <a:t> </a:t>
            </a:r>
            <a:r>
              <a:rPr sz="2933" b="1" kern="0" spc="167" dirty="0">
                <a:solidFill>
                  <a:srgbClr val="64FFDA"/>
                </a:solidFill>
                <a:latin typeface="Calibri"/>
                <a:cs typeface="Calibri"/>
              </a:rPr>
              <a:t>bias:</a:t>
            </a:r>
            <a:r>
              <a:rPr sz="2933" b="1" kern="0" spc="240" dirty="0">
                <a:solidFill>
                  <a:srgbClr val="64FFDA"/>
                </a:solidFill>
                <a:latin typeface="Calibri"/>
                <a:cs typeface="Calibri"/>
              </a:rPr>
              <a:t> </a:t>
            </a:r>
            <a:r>
              <a:rPr sz="2933" kern="0" spc="113" dirty="0">
                <a:solidFill>
                  <a:srgbClr val="FFFFFF"/>
                </a:solidFill>
                <a:latin typeface="Calibri"/>
                <a:cs typeface="Calibri"/>
              </a:rPr>
              <a:t>Propensity</a:t>
            </a:r>
            <a:r>
              <a:rPr sz="2933" kern="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2933" kern="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33" dirty="0">
                <a:solidFill>
                  <a:srgbClr val="FFFFFF"/>
                </a:solidFill>
                <a:latin typeface="Calibri"/>
                <a:cs typeface="Calibri"/>
              </a:rPr>
              <a:t>humans</a:t>
            </a:r>
            <a:r>
              <a:rPr sz="2933" kern="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933" kern="0" spc="21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favor</a:t>
            </a:r>
            <a:r>
              <a:rPr sz="2933" kern="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52" dirty="0">
                <a:solidFill>
                  <a:srgbClr val="FFFFFF"/>
                </a:solidFill>
                <a:latin typeface="Calibri"/>
                <a:cs typeface="Calibri"/>
              </a:rPr>
              <a:t>suggestions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sz="2933" kern="0" spc="21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80" dirty="0">
                <a:solidFill>
                  <a:srgbClr val="FFFFFF"/>
                </a:solidFill>
                <a:latin typeface="Calibri"/>
                <a:cs typeface="Calibri"/>
              </a:rPr>
              <a:t>automated</a:t>
            </a:r>
            <a:r>
              <a:rPr sz="2933" kern="0" spc="21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20" dirty="0">
                <a:solidFill>
                  <a:srgbClr val="FFFFFF"/>
                </a:solidFill>
                <a:latin typeface="Calibri"/>
                <a:cs typeface="Calibri"/>
              </a:rPr>
              <a:t>decision-</a:t>
            </a:r>
            <a:r>
              <a:rPr sz="2933" kern="0" spc="152" dirty="0">
                <a:solidFill>
                  <a:srgbClr val="FFFFFF"/>
                </a:solidFill>
                <a:latin typeface="Calibri"/>
                <a:cs typeface="Calibri"/>
              </a:rPr>
              <a:t>making</a:t>
            </a:r>
            <a:r>
              <a:rPr sz="2933" kern="0" spc="21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180" dirty="0">
                <a:solidFill>
                  <a:srgbClr val="FFFFFF"/>
                </a:solidFill>
                <a:latin typeface="Calibri"/>
                <a:cs typeface="Calibri"/>
              </a:rPr>
              <a:t>systems</a:t>
            </a:r>
            <a:r>
              <a:rPr sz="2933" kern="0" spc="21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73" dirty="0">
                <a:solidFill>
                  <a:srgbClr val="FFFFFF"/>
                </a:solidFill>
                <a:latin typeface="Calibri"/>
                <a:cs typeface="Calibri"/>
              </a:rPr>
              <a:t>over</a:t>
            </a:r>
            <a:r>
              <a:rPr sz="2933" kern="0" spc="21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73" dirty="0">
                <a:solidFill>
                  <a:srgbClr val="FFFFFF"/>
                </a:solidFill>
                <a:latin typeface="Calibri"/>
                <a:cs typeface="Calibri"/>
              </a:rPr>
              <a:t>contradictory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information</a:t>
            </a:r>
            <a:r>
              <a:rPr sz="2933" kern="0" spc="48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dirty="0">
                <a:solidFill>
                  <a:srgbClr val="FFFFFF"/>
                </a:solidFill>
                <a:latin typeface="Calibri"/>
                <a:cs typeface="Calibri"/>
              </a:rPr>
              <a:t>without</a:t>
            </a:r>
            <a:r>
              <a:rPr sz="2933" kern="0" spc="49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933" kern="0" spc="-13" dirty="0">
                <a:solidFill>
                  <a:srgbClr val="FFFFFF"/>
                </a:solidFill>
                <a:latin typeface="Calibri"/>
                <a:cs typeface="Calibri"/>
              </a:rPr>
              <a:t>automation</a:t>
            </a:r>
            <a:endParaRPr sz="2933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2667" y="5956913"/>
            <a:ext cx="3441700" cy="643765"/>
          </a:xfrm>
          <a:prstGeom prst="rect">
            <a:avLst/>
          </a:prstGeom>
        </p:spPr>
        <p:txBody>
          <a:bodyPr vert="horz" wrap="square" lIns="0" tIns="86359" rIns="0" bIns="0" rtlCol="0">
            <a:spAutoFit/>
          </a:bodyPr>
          <a:lstStyle/>
          <a:p>
            <a:pPr marL="16933" defTabSz="1219170" fontAlgn="auto">
              <a:spcBef>
                <a:spcPts val="679"/>
              </a:spcBef>
              <a:spcAft>
                <a:spcPts val="0"/>
              </a:spcAft>
            </a:pPr>
            <a:r>
              <a:rPr sz="1600" kern="0" spc="-107" dirty="0">
                <a:solidFill>
                  <a:srgbClr val="B7B7B7"/>
                </a:solidFill>
                <a:latin typeface="Trebuchet MS"/>
                <a:cs typeface="Trebuchet MS"/>
              </a:rPr>
              <a:t>CREDIT</a:t>
            </a:r>
            <a:endParaRPr sz="1600"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  <a:p>
            <a:pPr marL="16933" defTabSz="1219170" fontAlgn="auto">
              <a:spcBef>
                <a:spcPts val="545"/>
              </a:spcBef>
              <a:spcAft>
                <a:spcPts val="0"/>
              </a:spcAft>
            </a:pPr>
            <a:r>
              <a:rPr sz="1600" u="heavy" kern="0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thedailyenglishshow.com</a:t>
            </a:r>
            <a:r>
              <a:rPr sz="1600" kern="0" spc="427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 </a:t>
            </a:r>
            <a:r>
              <a:rPr sz="1600" kern="0" spc="-387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|</a:t>
            </a:r>
            <a:r>
              <a:rPr sz="1600" kern="0" spc="427" dirty="0">
                <a:solidFill>
                  <a:schemeClr val="bg1">
                    <a:lumMod val="95000"/>
                  </a:schemeClr>
                </a:solidFill>
                <a:latin typeface="Calibri"/>
                <a:cs typeface="Calibri"/>
              </a:rPr>
              <a:t> </a:t>
            </a:r>
            <a:r>
              <a:rPr sz="1600" u="heavy" kern="0" spc="293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</a:t>
            </a:r>
            <a:r>
              <a:rPr sz="1600" u="heavy" kern="0" spc="42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22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</a:t>
            </a:r>
            <a:r>
              <a:rPr sz="1600" u="heavy" kern="0" spc="427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600" u="heavy" kern="0" spc="-33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B7B7B7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2.0</a:t>
            </a:r>
            <a:endParaRPr sz="1600" kern="0" dirty="0">
              <a:solidFill>
                <a:schemeClr val="bg1">
                  <a:lumMod val="9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56385" y="2696534"/>
            <a:ext cx="6879231" cy="341093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2967" y="264012"/>
            <a:ext cx="567182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b="1" spc="367" dirty="0">
                <a:solidFill>
                  <a:srgbClr val="FFFFFF"/>
                </a:solidFill>
              </a:rPr>
              <a:t>Biases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120" dirty="0">
                <a:solidFill>
                  <a:srgbClr val="FFFFFF"/>
                </a:solidFill>
              </a:rPr>
              <a:t>in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140" dirty="0">
                <a:solidFill>
                  <a:srgbClr val="FFFFFF"/>
                </a:solidFill>
              </a:rPr>
              <a:t>Interpretation</a:t>
            </a:r>
            <a:endParaRPr sz="4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4024C5-62F8-8481-B786-F77B86D7631C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CC BY / Margaret Mitchell / </a:t>
            </a:r>
            <a:r>
              <a:rPr lang="en-US" sz="1200" u="sng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2731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401" y="2159001"/>
            <a:ext cx="2539999" cy="2539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1" y="2159001"/>
            <a:ext cx="2539999" cy="25399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99201" y="2159001"/>
            <a:ext cx="2539999" cy="25399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45601" y="2159001"/>
            <a:ext cx="2539999" cy="253999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578486" y="2600299"/>
            <a:ext cx="1591733" cy="510540"/>
            <a:chOff x="3433864" y="1950224"/>
            <a:chExt cx="1193800" cy="382905"/>
          </a:xfrm>
        </p:grpSpPr>
        <p:sp>
          <p:nvSpPr>
            <p:cNvPr id="7" name="object 7"/>
            <p:cNvSpPr/>
            <p:nvPr/>
          </p:nvSpPr>
          <p:spPr>
            <a:xfrm>
              <a:off x="3551310" y="1969274"/>
              <a:ext cx="934085" cy="223520"/>
            </a:xfrm>
            <a:custGeom>
              <a:avLst/>
              <a:gdLst/>
              <a:ahLst/>
              <a:cxnLst/>
              <a:rect l="l" t="t" r="r" b="b"/>
              <a:pathLst>
                <a:path w="934085" h="223519">
                  <a:moveTo>
                    <a:pt x="0" y="120823"/>
                  </a:moveTo>
                  <a:lnTo>
                    <a:pt x="44640" y="93826"/>
                  </a:lnTo>
                  <a:lnTo>
                    <a:pt x="79143" y="76737"/>
                  </a:lnTo>
                  <a:lnTo>
                    <a:pt x="121774" y="58834"/>
                  </a:lnTo>
                  <a:lnTo>
                    <a:pt x="167153" y="42878"/>
                  </a:lnTo>
                  <a:lnTo>
                    <a:pt x="214591" y="29090"/>
                  </a:lnTo>
                  <a:lnTo>
                    <a:pt x="263395" y="17688"/>
                  </a:lnTo>
                  <a:lnTo>
                    <a:pt x="312873" y="8893"/>
                  </a:lnTo>
                  <a:lnTo>
                    <a:pt x="362335" y="2923"/>
                  </a:lnTo>
                  <a:lnTo>
                    <a:pt x="411089" y="0"/>
                  </a:lnTo>
                  <a:lnTo>
                    <a:pt x="471230" y="872"/>
                  </a:lnTo>
                  <a:lnTo>
                    <a:pt x="528916" y="6540"/>
                  </a:lnTo>
                  <a:lnTo>
                    <a:pt x="583956" y="16507"/>
                  </a:lnTo>
                  <a:lnTo>
                    <a:pt x="636163" y="30279"/>
                  </a:lnTo>
                  <a:lnTo>
                    <a:pt x="685346" y="47362"/>
                  </a:lnTo>
                  <a:lnTo>
                    <a:pt x="731318" y="67260"/>
                  </a:lnTo>
                  <a:lnTo>
                    <a:pt x="773890" y="89479"/>
                  </a:lnTo>
                  <a:lnTo>
                    <a:pt x="812871" y="113523"/>
                  </a:lnTo>
                  <a:lnTo>
                    <a:pt x="848074" y="138898"/>
                  </a:lnTo>
                  <a:lnTo>
                    <a:pt x="879310" y="165109"/>
                  </a:lnTo>
                  <a:lnTo>
                    <a:pt x="912104" y="197748"/>
                  </a:lnTo>
                  <a:lnTo>
                    <a:pt x="922551" y="209862"/>
                  </a:lnTo>
                  <a:lnTo>
                    <a:pt x="925088" y="212882"/>
                  </a:lnTo>
                  <a:lnTo>
                    <a:pt x="927551" y="215893"/>
                  </a:lnTo>
                  <a:lnTo>
                    <a:pt x="929944" y="218893"/>
                  </a:lnTo>
                  <a:lnTo>
                    <a:pt x="931140" y="220393"/>
                  </a:lnTo>
                  <a:lnTo>
                    <a:pt x="932320" y="221890"/>
                  </a:lnTo>
                  <a:lnTo>
                    <a:pt x="933482" y="223384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33864" y="2060115"/>
              <a:ext cx="161792" cy="1617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21758" y="2128677"/>
              <a:ext cx="205685" cy="204012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8734" y="3002996"/>
            <a:ext cx="1814481" cy="20895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64608" y="3333527"/>
            <a:ext cx="1416105" cy="160733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135081" y="3663727"/>
            <a:ext cx="1075267" cy="160867"/>
          </a:xfrm>
          <a:custGeom>
            <a:avLst/>
            <a:gdLst/>
            <a:ahLst/>
            <a:cxnLst/>
            <a:rect l="l" t="t" r="r" b="b"/>
            <a:pathLst>
              <a:path w="806450" h="120650">
                <a:moveTo>
                  <a:pt x="13245" y="59084"/>
                </a:moveTo>
                <a:lnTo>
                  <a:pt x="4613" y="44053"/>
                </a:lnTo>
                <a:lnTo>
                  <a:pt x="12817" y="38127"/>
                </a:lnTo>
                <a:lnTo>
                  <a:pt x="21803" y="33895"/>
                </a:lnTo>
                <a:lnTo>
                  <a:pt x="31570" y="31356"/>
                </a:lnTo>
                <a:lnTo>
                  <a:pt x="42118" y="30509"/>
                </a:lnTo>
                <a:lnTo>
                  <a:pt x="50666" y="31039"/>
                </a:lnTo>
                <a:lnTo>
                  <a:pt x="77102" y="48964"/>
                </a:lnTo>
                <a:lnTo>
                  <a:pt x="38248" y="48964"/>
                </a:lnTo>
                <a:lnTo>
                  <a:pt x="31328" y="49596"/>
                </a:lnTo>
                <a:lnTo>
                  <a:pt x="24854" y="51494"/>
                </a:lnTo>
                <a:lnTo>
                  <a:pt x="18826" y="54657"/>
                </a:lnTo>
                <a:lnTo>
                  <a:pt x="13245" y="59084"/>
                </a:lnTo>
                <a:close/>
              </a:path>
              <a:path w="806450" h="120650">
                <a:moveTo>
                  <a:pt x="79623" y="74860"/>
                </a:moveTo>
                <a:lnTo>
                  <a:pt x="57001" y="74860"/>
                </a:lnTo>
                <a:lnTo>
                  <a:pt x="57001" y="59035"/>
                </a:lnTo>
                <a:lnTo>
                  <a:pt x="55264" y="55562"/>
                </a:lnTo>
                <a:lnTo>
                  <a:pt x="51792" y="52982"/>
                </a:lnTo>
                <a:lnTo>
                  <a:pt x="48418" y="50303"/>
                </a:lnTo>
                <a:lnTo>
                  <a:pt x="43904" y="48964"/>
                </a:lnTo>
                <a:lnTo>
                  <a:pt x="77102" y="48964"/>
                </a:lnTo>
                <a:lnTo>
                  <a:pt x="77204" y="49150"/>
                </a:lnTo>
                <a:lnTo>
                  <a:pt x="79018" y="55596"/>
                </a:lnTo>
                <a:lnTo>
                  <a:pt x="79623" y="62954"/>
                </a:lnTo>
                <a:lnTo>
                  <a:pt x="79623" y="74860"/>
                </a:lnTo>
                <a:close/>
              </a:path>
              <a:path w="806450" h="120650">
                <a:moveTo>
                  <a:pt x="29914" y="120550"/>
                </a:moveTo>
                <a:lnTo>
                  <a:pt x="21580" y="120550"/>
                </a:lnTo>
                <a:lnTo>
                  <a:pt x="14485" y="117921"/>
                </a:lnTo>
                <a:lnTo>
                  <a:pt x="8632" y="112662"/>
                </a:lnTo>
                <a:lnTo>
                  <a:pt x="2877" y="107404"/>
                </a:lnTo>
                <a:lnTo>
                  <a:pt x="0" y="100558"/>
                </a:lnTo>
                <a:lnTo>
                  <a:pt x="0" y="83790"/>
                </a:lnTo>
                <a:lnTo>
                  <a:pt x="2728" y="77092"/>
                </a:lnTo>
                <a:lnTo>
                  <a:pt x="8185" y="72032"/>
                </a:lnTo>
                <a:lnTo>
                  <a:pt x="13741" y="66972"/>
                </a:lnTo>
                <a:lnTo>
                  <a:pt x="20984" y="64442"/>
                </a:lnTo>
                <a:lnTo>
                  <a:pt x="29914" y="64442"/>
                </a:lnTo>
                <a:lnTo>
                  <a:pt x="38527" y="65093"/>
                </a:lnTo>
                <a:lnTo>
                  <a:pt x="45913" y="67047"/>
                </a:lnTo>
                <a:lnTo>
                  <a:pt x="52071" y="70302"/>
                </a:lnTo>
                <a:lnTo>
                  <a:pt x="57001" y="74860"/>
                </a:lnTo>
                <a:lnTo>
                  <a:pt x="79623" y="74860"/>
                </a:lnTo>
                <a:lnTo>
                  <a:pt x="79623" y="79771"/>
                </a:lnTo>
                <a:lnTo>
                  <a:pt x="34428" y="79771"/>
                </a:lnTo>
                <a:lnTo>
                  <a:pt x="30559" y="80912"/>
                </a:lnTo>
                <a:lnTo>
                  <a:pt x="24308" y="85377"/>
                </a:lnTo>
                <a:lnTo>
                  <a:pt x="22770" y="88552"/>
                </a:lnTo>
                <a:lnTo>
                  <a:pt x="22770" y="96688"/>
                </a:lnTo>
                <a:lnTo>
                  <a:pt x="24308" y="99814"/>
                </a:lnTo>
                <a:lnTo>
                  <a:pt x="27384" y="102096"/>
                </a:lnTo>
                <a:lnTo>
                  <a:pt x="30559" y="104278"/>
                </a:lnTo>
                <a:lnTo>
                  <a:pt x="34428" y="105370"/>
                </a:lnTo>
                <a:lnTo>
                  <a:pt x="79623" y="105370"/>
                </a:lnTo>
                <a:lnTo>
                  <a:pt x="79623" y="109537"/>
                </a:lnTo>
                <a:lnTo>
                  <a:pt x="57001" y="109537"/>
                </a:lnTo>
                <a:lnTo>
                  <a:pt x="51792" y="114355"/>
                </a:lnTo>
                <a:lnTo>
                  <a:pt x="45541" y="117797"/>
                </a:lnTo>
                <a:lnTo>
                  <a:pt x="38248" y="119862"/>
                </a:lnTo>
                <a:lnTo>
                  <a:pt x="29914" y="120550"/>
                </a:lnTo>
                <a:close/>
              </a:path>
              <a:path w="806450" h="120650">
                <a:moveTo>
                  <a:pt x="79623" y="105370"/>
                </a:moveTo>
                <a:lnTo>
                  <a:pt x="47228" y="105370"/>
                </a:lnTo>
                <a:lnTo>
                  <a:pt x="53230" y="102840"/>
                </a:lnTo>
                <a:lnTo>
                  <a:pt x="57001" y="97780"/>
                </a:lnTo>
                <a:lnTo>
                  <a:pt x="57001" y="87213"/>
                </a:lnTo>
                <a:lnTo>
                  <a:pt x="53230" y="82252"/>
                </a:lnTo>
                <a:lnTo>
                  <a:pt x="47228" y="79771"/>
                </a:lnTo>
                <a:lnTo>
                  <a:pt x="79623" y="79771"/>
                </a:lnTo>
                <a:lnTo>
                  <a:pt x="79623" y="105370"/>
                </a:lnTo>
                <a:close/>
              </a:path>
              <a:path w="806450" h="120650">
                <a:moveTo>
                  <a:pt x="79623" y="118467"/>
                </a:moveTo>
                <a:lnTo>
                  <a:pt x="57001" y="118467"/>
                </a:lnTo>
                <a:lnTo>
                  <a:pt x="57001" y="109537"/>
                </a:lnTo>
                <a:lnTo>
                  <a:pt x="79623" y="109537"/>
                </a:lnTo>
                <a:lnTo>
                  <a:pt x="79623" y="118467"/>
                </a:lnTo>
                <a:close/>
              </a:path>
              <a:path w="806450" h="120650">
                <a:moveTo>
                  <a:pt x="180606" y="43904"/>
                </a:moveTo>
                <a:lnTo>
                  <a:pt x="124620" y="43904"/>
                </a:lnTo>
                <a:lnTo>
                  <a:pt x="127298" y="40530"/>
                </a:lnTo>
                <a:lnTo>
                  <a:pt x="131168" y="37455"/>
                </a:lnTo>
                <a:lnTo>
                  <a:pt x="136228" y="34676"/>
                </a:lnTo>
                <a:lnTo>
                  <a:pt x="141387" y="31898"/>
                </a:lnTo>
                <a:lnTo>
                  <a:pt x="147539" y="30509"/>
                </a:lnTo>
                <a:lnTo>
                  <a:pt x="164109" y="30509"/>
                </a:lnTo>
                <a:lnTo>
                  <a:pt x="171103" y="32990"/>
                </a:lnTo>
                <a:lnTo>
                  <a:pt x="175668" y="37951"/>
                </a:lnTo>
                <a:lnTo>
                  <a:pt x="180232" y="42812"/>
                </a:lnTo>
                <a:lnTo>
                  <a:pt x="180606" y="43904"/>
                </a:lnTo>
                <a:close/>
              </a:path>
              <a:path w="806450" h="120650">
                <a:moveTo>
                  <a:pt x="124620" y="118467"/>
                </a:moveTo>
                <a:lnTo>
                  <a:pt x="101998" y="118467"/>
                </a:lnTo>
                <a:lnTo>
                  <a:pt x="101998" y="32593"/>
                </a:lnTo>
                <a:lnTo>
                  <a:pt x="124620" y="32593"/>
                </a:lnTo>
                <a:lnTo>
                  <a:pt x="124620" y="43904"/>
                </a:lnTo>
                <a:lnTo>
                  <a:pt x="180606" y="43904"/>
                </a:lnTo>
                <a:lnTo>
                  <a:pt x="182514" y="49460"/>
                </a:lnTo>
                <a:lnTo>
                  <a:pt x="182514" y="50601"/>
                </a:lnTo>
                <a:lnTo>
                  <a:pt x="135980" y="50601"/>
                </a:lnTo>
                <a:lnTo>
                  <a:pt x="129481" y="53974"/>
                </a:lnTo>
                <a:lnTo>
                  <a:pt x="124620" y="60721"/>
                </a:lnTo>
                <a:lnTo>
                  <a:pt x="124620" y="118467"/>
                </a:lnTo>
                <a:close/>
              </a:path>
              <a:path w="806450" h="120650">
                <a:moveTo>
                  <a:pt x="182514" y="118467"/>
                </a:moveTo>
                <a:lnTo>
                  <a:pt x="159892" y="118467"/>
                </a:lnTo>
                <a:lnTo>
                  <a:pt x="159892" y="55909"/>
                </a:lnTo>
                <a:lnTo>
                  <a:pt x="154633" y="50601"/>
                </a:lnTo>
                <a:lnTo>
                  <a:pt x="182514" y="50601"/>
                </a:lnTo>
                <a:lnTo>
                  <a:pt x="182514" y="118467"/>
                </a:lnTo>
                <a:close/>
              </a:path>
              <a:path w="806450" h="120650">
                <a:moveTo>
                  <a:pt x="283495" y="43904"/>
                </a:moveTo>
                <a:lnTo>
                  <a:pt x="227508" y="43904"/>
                </a:lnTo>
                <a:lnTo>
                  <a:pt x="230187" y="40530"/>
                </a:lnTo>
                <a:lnTo>
                  <a:pt x="234057" y="37455"/>
                </a:lnTo>
                <a:lnTo>
                  <a:pt x="239117" y="34676"/>
                </a:lnTo>
                <a:lnTo>
                  <a:pt x="244276" y="31898"/>
                </a:lnTo>
                <a:lnTo>
                  <a:pt x="250428" y="30509"/>
                </a:lnTo>
                <a:lnTo>
                  <a:pt x="266997" y="30509"/>
                </a:lnTo>
                <a:lnTo>
                  <a:pt x="273992" y="32990"/>
                </a:lnTo>
                <a:lnTo>
                  <a:pt x="278556" y="37951"/>
                </a:lnTo>
                <a:lnTo>
                  <a:pt x="283120" y="42812"/>
                </a:lnTo>
                <a:lnTo>
                  <a:pt x="283495" y="43904"/>
                </a:lnTo>
                <a:close/>
              </a:path>
              <a:path w="806450" h="120650">
                <a:moveTo>
                  <a:pt x="227508" y="118467"/>
                </a:moveTo>
                <a:lnTo>
                  <a:pt x="204886" y="118467"/>
                </a:lnTo>
                <a:lnTo>
                  <a:pt x="204886" y="32593"/>
                </a:lnTo>
                <a:lnTo>
                  <a:pt x="227508" y="32593"/>
                </a:lnTo>
                <a:lnTo>
                  <a:pt x="227508" y="43904"/>
                </a:lnTo>
                <a:lnTo>
                  <a:pt x="283495" y="43904"/>
                </a:lnTo>
                <a:lnTo>
                  <a:pt x="285402" y="49460"/>
                </a:lnTo>
                <a:lnTo>
                  <a:pt x="285402" y="50601"/>
                </a:lnTo>
                <a:lnTo>
                  <a:pt x="238869" y="50601"/>
                </a:lnTo>
                <a:lnTo>
                  <a:pt x="232370" y="53974"/>
                </a:lnTo>
                <a:lnTo>
                  <a:pt x="227508" y="60721"/>
                </a:lnTo>
                <a:lnTo>
                  <a:pt x="227508" y="118467"/>
                </a:lnTo>
                <a:close/>
              </a:path>
              <a:path w="806450" h="120650">
                <a:moveTo>
                  <a:pt x="285402" y="118467"/>
                </a:moveTo>
                <a:lnTo>
                  <a:pt x="262781" y="118467"/>
                </a:lnTo>
                <a:lnTo>
                  <a:pt x="262781" y="55909"/>
                </a:lnTo>
                <a:lnTo>
                  <a:pt x="257522" y="50601"/>
                </a:lnTo>
                <a:lnTo>
                  <a:pt x="285402" y="50601"/>
                </a:lnTo>
                <a:lnTo>
                  <a:pt x="285402" y="118467"/>
                </a:lnTo>
                <a:close/>
              </a:path>
              <a:path w="806450" h="120650">
                <a:moveTo>
                  <a:pt x="347661" y="120550"/>
                </a:moveTo>
                <a:lnTo>
                  <a:pt x="309384" y="100933"/>
                </a:lnTo>
                <a:lnTo>
                  <a:pt x="302269" y="75455"/>
                </a:lnTo>
                <a:lnTo>
                  <a:pt x="303059" y="66135"/>
                </a:lnTo>
                <a:lnTo>
                  <a:pt x="329504" y="33709"/>
                </a:lnTo>
                <a:lnTo>
                  <a:pt x="347661" y="30509"/>
                </a:lnTo>
                <a:lnTo>
                  <a:pt x="357121" y="31309"/>
                </a:lnTo>
                <a:lnTo>
                  <a:pt x="386138" y="50601"/>
                </a:lnTo>
                <a:lnTo>
                  <a:pt x="341311" y="50601"/>
                </a:lnTo>
                <a:lnTo>
                  <a:pt x="336053" y="52883"/>
                </a:lnTo>
                <a:lnTo>
                  <a:pt x="331620" y="57745"/>
                </a:lnTo>
                <a:lnTo>
                  <a:pt x="327817" y="62011"/>
                </a:lnTo>
                <a:lnTo>
                  <a:pt x="325783" y="68014"/>
                </a:lnTo>
                <a:lnTo>
                  <a:pt x="325783" y="82996"/>
                </a:lnTo>
                <a:lnTo>
                  <a:pt x="327817" y="89048"/>
                </a:lnTo>
                <a:lnTo>
                  <a:pt x="331885" y="93612"/>
                </a:lnTo>
                <a:lnTo>
                  <a:pt x="336053" y="98176"/>
                </a:lnTo>
                <a:lnTo>
                  <a:pt x="341311" y="100458"/>
                </a:lnTo>
                <a:lnTo>
                  <a:pt x="386204" y="100458"/>
                </a:lnTo>
                <a:lnTo>
                  <a:pt x="385854" y="101128"/>
                </a:lnTo>
                <a:lnTo>
                  <a:pt x="380255" y="107900"/>
                </a:lnTo>
                <a:lnTo>
                  <a:pt x="373418" y="113434"/>
                </a:lnTo>
                <a:lnTo>
                  <a:pt x="365707" y="117388"/>
                </a:lnTo>
                <a:lnTo>
                  <a:pt x="357121" y="119760"/>
                </a:lnTo>
                <a:lnTo>
                  <a:pt x="347661" y="120550"/>
                </a:lnTo>
                <a:close/>
              </a:path>
              <a:path w="806450" h="120650">
                <a:moveTo>
                  <a:pt x="386204" y="100458"/>
                </a:moveTo>
                <a:lnTo>
                  <a:pt x="354110" y="100458"/>
                </a:lnTo>
                <a:lnTo>
                  <a:pt x="359369" y="98127"/>
                </a:lnTo>
                <a:lnTo>
                  <a:pt x="363437" y="93464"/>
                </a:lnTo>
                <a:lnTo>
                  <a:pt x="367604" y="88800"/>
                </a:lnTo>
                <a:lnTo>
                  <a:pt x="369619" y="82996"/>
                </a:lnTo>
                <a:lnTo>
                  <a:pt x="369583" y="68014"/>
                </a:lnTo>
                <a:lnTo>
                  <a:pt x="367604" y="62408"/>
                </a:lnTo>
                <a:lnTo>
                  <a:pt x="363373" y="57670"/>
                </a:lnTo>
                <a:lnTo>
                  <a:pt x="359369" y="52982"/>
                </a:lnTo>
                <a:lnTo>
                  <a:pt x="354110" y="50601"/>
                </a:lnTo>
                <a:lnTo>
                  <a:pt x="386138" y="50601"/>
                </a:lnTo>
                <a:lnTo>
                  <a:pt x="389854" y="57670"/>
                </a:lnTo>
                <a:lnTo>
                  <a:pt x="392254" y="66135"/>
                </a:lnTo>
                <a:lnTo>
                  <a:pt x="393054" y="75455"/>
                </a:lnTo>
                <a:lnTo>
                  <a:pt x="392254" y="84906"/>
                </a:lnTo>
                <a:lnTo>
                  <a:pt x="389854" y="93464"/>
                </a:lnTo>
                <a:lnTo>
                  <a:pt x="386204" y="100458"/>
                </a:lnTo>
                <a:close/>
              </a:path>
              <a:path w="806450" h="120650">
                <a:moveTo>
                  <a:pt x="437011" y="32593"/>
                </a:moveTo>
                <a:lnTo>
                  <a:pt x="414240" y="32593"/>
                </a:lnTo>
                <a:lnTo>
                  <a:pt x="414240" y="9227"/>
                </a:lnTo>
                <a:lnTo>
                  <a:pt x="437011" y="9227"/>
                </a:lnTo>
                <a:lnTo>
                  <a:pt x="437011" y="32593"/>
                </a:lnTo>
                <a:close/>
              </a:path>
              <a:path w="806450" h="120650">
                <a:moveTo>
                  <a:pt x="454424" y="52387"/>
                </a:moveTo>
                <a:lnTo>
                  <a:pt x="400102" y="52387"/>
                </a:lnTo>
                <a:lnTo>
                  <a:pt x="400102" y="32593"/>
                </a:lnTo>
                <a:lnTo>
                  <a:pt x="454424" y="32593"/>
                </a:lnTo>
                <a:lnTo>
                  <a:pt x="454424" y="52387"/>
                </a:lnTo>
                <a:close/>
              </a:path>
              <a:path w="806450" h="120650">
                <a:moveTo>
                  <a:pt x="447280" y="120550"/>
                </a:moveTo>
                <a:lnTo>
                  <a:pt x="438648" y="120550"/>
                </a:lnTo>
                <a:lnTo>
                  <a:pt x="427970" y="119090"/>
                </a:lnTo>
                <a:lnTo>
                  <a:pt x="420342" y="114709"/>
                </a:lnTo>
                <a:lnTo>
                  <a:pt x="415766" y="107407"/>
                </a:lnTo>
                <a:lnTo>
                  <a:pt x="414351" y="97928"/>
                </a:lnTo>
                <a:lnTo>
                  <a:pt x="414240" y="52387"/>
                </a:lnTo>
                <a:lnTo>
                  <a:pt x="437011" y="52387"/>
                </a:lnTo>
                <a:lnTo>
                  <a:pt x="437011" y="93860"/>
                </a:lnTo>
                <a:lnTo>
                  <a:pt x="437656" y="96142"/>
                </a:lnTo>
                <a:lnTo>
                  <a:pt x="439068" y="98077"/>
                </a:lnTo>
                <a:lnTo>
                  <a:pt x="440335" y="99615"/>
                </a:lnTo>
                <a:lnTo>
                  <a:pt x="442270" y="100458"/>
                </a:lnTo>
                <a:lnTo>
                  <a:pt x="453306" y="100458"/>
                </a:lnTo>
                <a:lnTo>
                  <a:pt x="457401" y="115044"/>
                </a:lnTo>
                <a:lnTo>
                  <a:pt x="453531" y="118715"/>
                </a:lnTo>
                <a:lnTo>
                  <a:pt x="447280" y="120550"/>
                </a:lnTo>
                <a:close/>
              </a:path>
              <a:path w="806450" h="120650">
                <a:moveTo>
                  <a:pt x="453306" y="100458"/>
                </a:moveTo>
                <a:lnTo>
                  <a:pt x="448322" y="100458"/>
                </a:lnTo>
                <a:lnTo>
                  <a:pt x="450951" y="99665"/>
                </a:lnTo>
                <a:lnTo>
                  <a:pt x="452638" y="98077"/>
                </a:lnTo>
                <a:lnTo>
                  <a:pt x="453306" y="100458"/>
                </a:lnTo>
                <a:close/>
              </a:path>
              <a:path w="806450" h="120650">
                <a:moveTo>
                  <a:pt x="477577" y="59084"/>
                </a:moveTo>
                <a:lnTo>
                  <a:pt x="468945" y="44053"/>
                </a:lnTo>
                <a:lnTo>
                  <a:pt x="477150" y="38127"/>
                </a:lnTo>
                <a:lnTo>
                  <a:pt x="486135" y="33895"/>
                </a:lnTo>
                <a:lnTo>
                  <a:pt x="495902" y="31356"/>
                </a:lnTo>
                <a:lnTo>
                  <a:pt x="506450" y="30509"/>
                </a:lnTo>
                <a:lnTo>
                  <a:pt x="514998" y="31039"/>
                </a:lnTo>
                <a:lnTo>
                  <a:pt x="541435" y="48964"/>
                </a:lnTo>
                <a:lnTo>
                  <a:pt x="502581" y="48964"/>
                </a:lnTo>
                <a:lnTo>
                  <a:pt x="495660" y="49596"/>
                </a:lnTo>
                <a:lnTo>
                  <a:pt x="489186" y="51494"/>
                </a:lnTo>
                <a:lnTo>
                  <a:pt x="483159" y="54657"/>
                </a:lnTo>
                <a:lnTo>
                  <a:pt x="477577" y="59084"/>
                </a:lnTo>
                <a:close/>
              </a:path>
              <a:path w="806450" h="120650">
                <a:moveTo>
                  <a:pt x="543955" y="74860"/>
                </a:moveTo>
                <a:lnTo>
                  <a:pt x="521333" y="74860"/>
                </a:lnTo>
                <a:lnTo>
                  <a:pt x="521333" y="59035"/>
                </a:lnTo>
                <a:lnTo>
                  <a:pt x="519597" y="55562"/>
                </a:lnTo>
                <a:lnTo>
                  <a:pt x="516124" y="52982"/>
                </a:lnTo>
                <a:lnTo>
                  <a:pt x="512751" y="50303"/>
                </a:lnTo>
                <a:lnTo>
                  <a:pt x="508236" y="48964"/>
                </a:lnTo>
                <a:lnTo>
                  <a:pt x="541435" y="48964"/>
                </a:lnTo>
                <a:lnTo>
                  <a:pt x="541536" y="49150"/>
                </a:lnTo>
                <a:lnTo>
                  <a:pt x="543350" y="55596"/>
                </a:lnTo>
                <a:lnTo>
                  <a:pt x="543955" y="62954"/>
                </a:lnTo>
                <a:lnTo>
                  <a:pt x="543955" y="74860"/>
                </a:lnTo>
                <a:close/>
              </a:path>
              <a:path w="806450" h="120650">
                <a:moveTo>
                  <a:pt x="494246" y="120550"/>
                </a:moveTo>
                <a:lnTo>
                  <a:pt x="485912" y="120550"/>
                </a:lnTo>
                <a:lnTo>
                  <a:pt x="478818" y="117921"/>
                </a:lnTo>
                <a:lnTo>
                  <a:pt x="472964" y="112662"/>
                </a:lnTo>
                <a:lnTo>
                  <a:pt x="467209" y="107404"/>
                </a:lnTo>
                <a:lnTo>
                  <a:pt x="464332" y="100558"/>
                </a:lnTo>
                <a:lnTo>
                  <a:pt x="464332" y="83790"/>
                </a:lnTo>
                <a:lnTo>
                  <a:pt x="467060" y="77092"/>
                </a:lnTo>
                <a:lnTo>
                  <a:pt x="472517" y="72032"/>
                </a:lnTo>
                <a:lnTo>
                  <a:pt x="478074" y="66972"/>
                </a:lnTo>
                <a:lnTo>
                  <a:pt x="485317" y="64442"/>
                </a:lnTo>
                <a:lnTo>
                  <a:pt x="494246" y="64442"/>
                </a:lnTo>
                <a:lnTo>
                  <a:pt x="502860" y="65093"/>
                </a:lnTo>
                <a:lnTo>
                  <a:pt x="510245" y="67047"/>
                </a:lnTo>
                <a:lnTo>
                  <a:pt x="516403" y="70302"/>
                </a:lnTo>
                <a:lnTo>
                  <a:pt x="521333" y="74860"/>
                </a:lnTo>
                <a:lnTo>
                  <a:pt x="543955" y="74860"/>
                </a:lnTo>
                <a:lnTo>
                  <a:pt x="543955" y="79771"/>
                </a:lnTo>
                <a:lnTo>
                  <a:pt x="498761" y="79771"/>
                </a:lnTo>
                <a:lnTo>
                  <a:pt x="494891" y="80912"/>
                </a:lnTo>
                <a:lnTo>
                  <a:pt x="488640" y="85377"/>
                </a:lnTo>
                <a:lnTo>
                  <a:pt x="487102" y="88552"/>
                </a:lnTo>
                <a:lnTo>
                  <a:pt x="487102" y="96688"/>
                </a:lnTo>
                <a:lnTo>
                  <a:pt x="488640" y="99814"/>
                </a:lnTo>
                <a:lnTo>
                  <a:pt x="491716" y="102096"/>
                </a:lnTo>
                <a:lnTo>
                  <a:pt x="494891" y="104278"/>
                </a:lnTo>
                <a:lnTo>
                  <a:pt x="498761" y="105370"/>
                </a:lnTo>
                <a:lnTo>
                  <a:pt x="543955" y="105370"/>
                </a:lnTo>
                <a:lnTo>
                  <a:pt x="543955" y="109537"/>
                </a:lnTo>
                <a:lnTo>
                  <a:pt x="521333" y="109537"/>
                </a:lnTo>
                <a:lnTo>
                  <a:pt x="516124" y="114355"/>
                </a:lnTo>
                <a:lnTo>
                  <a:pt x="509873" y="117797"/>
                </a:lnTo>
                <a:lnTo>
                  <a:pt x="502581" y="119862"/>
                </a:lnTo>
                <a:lnTo>
                  <a:pt x="494246" y="120550"/>
                </a:lnTo>
                <a:close/>
              </a:path>
              <a:path w="806450" h="120650">
                <a:moveTo>
                  <a:pt x="543955" y="105370"/>
                </a:moveTo>
                <a:lnTo>
                  <a:pt x="511560" y="105370"/>
                </a:lnTo>
                <a:lnTo>
                  <a:pt x="517563" y="102840"/>
                </a:lnTo>
                <a:lnTo>
                  <a:pt x="521333" y="97780"/>
                </a:lnTo>
                <a:lnTo>
                  <a:pt x="521333" y="87213"/>
                </a:lnTo>
                <a:lnTo>
                  <a:pt x="517563" y="82252"/>
                </a:lnTo>
                <a:lnTo>
                  <a:pt x="511560" y="79771"/>
                </a:lnTo>
                <a:lnTo>
                  <a:pt x="543955" y="79771"/>
                </a:lnTo>
                <a:lnTo>
                  <a:pt x="543955" y="105370"/>
                </a:lnTo>
                <a:close/>
              </a:path>
              <a:path w="806450" h="120650">
                <a:moveTo>
                  <a:pt x="543955" y="118467"/>
                </a:moveTo>
                <a:lnTo>
                  <a:pt x="521333" y="118467"/>
                </a:lnTo>
                <a:lnTo>
                  <a:pt x="521333" y="109537"/>
                </a:lnTo>
                <a:lnTo>
                  <a:pt x="543955" y="109537"/>
                </a:lnTo>
                <a:lnTo>
                  <a:pt x="543955" y="118467"/>
                </a:lnTo>
                <a:close/>
              </a:path>
              <a:path w="806450" h="120650">
                <a:moveTo>
                  <a:pt x="593565" y="32593"/>
                </a:moveTo>
                <a:lnTo>
                  <a:pt x="570795" y="32593"/>
                </a:lnTo>
                <a:lnTo>
                  <a:pt x="570795" y="9227"/>
                </a:lnTo>
                <a:lnTo>
                  <a:pt x="593565" y="9227"/>
                </a:lnTo>
                <a:lnTo>
                  <a:pt x="593565" y="32593"/>
                </a:lnTo>
                <a:close/>
              </a:path>
              <a:path w="806450" h="120650">
                <a:moveTo>
                  <a:pt x="610978" y="52387"/>
                </a:moveTo>
                <a:lnTo>
                  <a:pt x="556656" y="52387"/>
                </a:lnTo>
                <a:lnTo>
                  <a:pt x="556656" y="32593"/>
                </a:lnTo>
                <a:lnTo>
                  <a:pt x="610978" y="32593"/>
                </a:lnTo>
                <a:lnTo>
                  <a:pt x="610978" y="52387"/>
                </a:lnTo>
                <a:close/>
              </a:path>
              <a:path w="806450" h="120650">
                <a:moveTo>
                  <a:pt x="603835" y="120550"/>
                </a:moveTo>
                <a:lnTo>
                  <a:pt x="595203" y="120550"/>
                </a:lnTo>
                <a:lnTo>
                  <a:pt x="584524" y="119090"/>
                </a:lnTo>
                <a:lnTo>
                  <a:pt x="576897" y="114709"/>
                </a:lnTo>
                <a:lnTo>
                  <a:pt x="572320" y="107407"/>
                </a:lnTo>
                <a:lnTo>
                  <a:pt x="570906" y="97928"/>
                </a:lnTo>
                <a:lnTo>
                  <a:pt x="570795" y="52387"/>
                </a:lnTo>
                <a:lnTo>
                  <a:pt x="593565" y="52387"/>
                </a:lnTo>
                <a:lnTo>
                  <a:pt x="593565" y="93860"/>
                </a:lnTo>
                <a:lnTo>
                  <a:pt x="594210" y="96142"/>
                </a:lnTo>
                <a:lnTo>
                  <a:pt x="595623" y="98077"/>
                </a:lnTo>
                <a:lnTo>
                  <a:pt x="596889" y="99615"/>
                </a:lnTo>
                <a:lnTo>
                  <a:pt x="598824" y="100458"/>
                </a:lnTo>
                <a:lnTo>
                  <a:pt x="609861" y="100458"/>
                </a:lnTo>
                <a:lnTo>
                  <a:pt x="613955" y="115044"/>
                </a:lnTo>
                <a:lnTo>
                  <a:pt x="610085" y="118715"/>
                </a:lnTo>
                <a:lnTo>
                  <a:pt x="603835" y="120550"/>
                </a:lnTo>
                <a:close/>
              </a:path>
              <a:path w="806450" h="120650">
                <a:moveTo>
                  <a:pt x="609861" y="100458"/>
                </a:moveTo>
                <a:lnTo>
                  <a:pt x="604876" y="100458"/>
                </a:lnTo>
                <a:lnTo>
                  <a:pt x="607506" y="99665"/>
                </a:lnTo>
                <a:lnTo>
                  <a:pt x="609192" y="98077"/>
                </a:lnTo>
                <a:lnTo>
                  <a:pt x="609861" y="100458"/>
                </a:lnTo>
                <a:close/>
              </a:path>
              <a:path w="806450" h="120650">
                <a:moveTo>
                  <a:pt x="673472" y="120550"/>
                </a:moveTo>
                <a:lnTo>
                  <a:pt x="666725" y="120550"/>
                </a:lnTo>
                <a:lnTo>
                  <a:pt x="657070" y="119769"/>
                </a:lnTo>
                <a:lnTo>
                  <a:pt x="624086" y="93650"/>
                </a:lnTo>
                <a:lnTo>
                  <a:pt x="620886" y="75455"/>
                </a:lnTo>
                <a:lnTo>
                  <a:pt x="621677" y="66256"/>
                </a:lnTo>
                <a:lnTo>
                  <a:pt x="647899" y="33746"/>
                </a:lnTo>
                <a:lnTo>
                  <a:pt x="665386" y="30509"/>
                </a:lnTo>
                <a:lnTo>
                  <a:pt x="674408" y="31328"/>
                </a:lnTo>
                <a:lnTo>
                  <a:pt x="682575" y="33783"/>
                </a:lnTo>
                <a:lnTo>
                  <a:pt x="689887" y="37876"/>
                </a:lnTo>
                <a:lnTo>
                  <a:pt x="696342" y="43606"/>
                </a:lnTo>
                <a:lnTo>
                  <a:pt x="700045" y="48517"/>
                </a:lnTo>
                <a:lnTo>
                  <a:pt x="659433" y="48517"/>
                </a:lnTo>
                <a:lnTo>
                  <a:pt x="654571" y="50303"/>
                </a:lnTo>
                <a:lnTo>
                  <a:pt x="647030" y="57447"/>
                </a:lnTo>
                <a:lnTo>
                  <a:pt x="644848" y="61962"/>
                </a:lnTo>
                <a:lnTo>
                  <a:pt x="644252" y="67419"/>
                </a:lnTo>
                <a:lnTo>
                  <a:pt x="707570" y="67419"/>
                </a:lnTo>
                <a:lnTo>
                  <a:pt x="707644" y="67716"/>
                </a:lnTo>
                <a:lnTo>
                  <a:pt x="708397" y="77837"/>
                </a:lnTo>
                <a:lnTo>
                  <a:pt x="708397" y="82748"/>
                </a:lnTo>
                <a:lnTo>
                  <a:pt x="644550" y="82748"/>
                </a:lnTo>
                <a:lnTo>
                  <a:pt x="645244" y="88205"/>
                </a:lnTo>
                <a:lnTo>
                  <a:pt x="647675" y="92918"/>
                </a:lnTo>
                <a:lnTo>
                  <a:pt x="651842" y="96887"/>
                </a:lnTo>
                <a:lnTo>
                  <a:pt x="656109" y="100756"/>
                </a:lnTo>
                <a:lnTo>
                  <a:pt x="661913" y="102691"/>
                </a:lnTo>
                <a:lnTo>
                  <a:pt x="698076" y="102691"/>
                </a:lnTo>
                <a:lnTo>
                  <a:pt x="702146" y="108644"/>
                </a:lnTo>
                <a:lnTo>
                  <a:pt x="697880" y="112613"/>
                </a:lnTo>
                <a:lnTo>
                  <a:pt x="692572" y="115589"/>
                </a:lnTo>
                <a:lnTo>
                  <a:pt x="679971" y="119558"/>
                </a:lnTo>
                <a:lnTo>
                  <a:pt x="673472" y="120550"/>
                </a:lnTo>
                <a:close/>
              </a:path>
              <a:path w="806450" h="120650">
                <a:moveTo>
                  <a:pt x="707570" y="67419"/>
                </a:moveTo>
                <a:lnTo>
                  <a:pt x="686519" y="67419"/>
                </a:lnTo>
                <a:lnTo>
                  <a:pt x="686123" y="61763"/>
                </a:lnTo>
                <a:lnTo>
                  <a:pt x="683940" y="57199"/>
                </a:lnTo>
                <a:lnTo>
                  <a:pt x="679971" y="53726"/>
                </a:lnTo>
                <a:lnTo>
                  <a:pt x="676101" y="50254"/>
                </a:lnTo>
                <a:lnTo>
                  <a:pt x="671240" y="48517"/>
                </a:lnTo>
                <a:lnTo>
                  <a:pt x="700045" y="48517"/>
                </a:lnTo>
                <a:lnTo>
                  <a:pt x="701616" y="50601"/>
                </a:lnTo>
                <a:lnTo>
                  <a:pt x="705383" y="58638"/>
                </a:lnTo>
                <a:lnTo>
                  <a:pt x="707570" y="67419"/>
                </a:lnTo>
                <a:close/>
              </a:path>
              <a:path w="806450" h="120650">
                <a:moveTo>
                  <a:pt x="698076" y="102691"/>
                </a:moveTo>
                <a:lnTo>
                  <a:pt x="672827" y="102691"/>
                </a:lnTo>
                <a:lnTo>
                  <a:pt x="676796" y="101947"/>
                </a:lnTo>
                <a:lnTo>
                  <a:pt x="685527" y="98970"/>
                </a:lnTo>
                <a:lnTo>
                  <a:pt x="689198" y="96837"/>
                </a:lnTo>
                <a:lnTo>
                  <a:pt x="692175" y="94059"/>
                </a:lnTo>
                <a:lnTo>
                  <a:pt x="698076" y="102691"/>
                </a:lnTo>
                <a:close/>
              </a:path>
              <a:path w="806450" h="120650">
                <a:moveTo>
                  <a:pt x="806368" y="43606"/>
                </a:moveTo>
                <a:lnTo>
                  <a:pt x="783746" y="43606"/>
                </a:lnTo>
                <a:lnTo>
                  <a:pt x="783746" y="0"/>
                </a:lnTo>
                <a:lnTo>
                  <a:pt x="806368" y="0"/>
                </a:lnTo>
                <a:lnTo>
                  <a:pt x="806368" y="43606"/>
                </a:lnTo>
                <a:close/>
              </a:path>
              <a:path w="806450" h="120650">
                <a:moveTo>
                  <a:pt x="757255" y="120550"/>
                </a:moveTo>
                <a:lnTo>
                  <a:pt x="721759" y="94059"/>
                </a:lnTo>
                <a:lnTo>
                  <a:pt x="719155" y="75604"/>
                </a:lnTo>
                <a:lnTo>
                  <a:pt x="719806" y="65977"/>
                </a:lnTo>
                <a:lnTo>
                  <a:pt x="741777" y="33635"/>
                </a:lnTo>
                <a:lnTo>
                  <a:pt x="757255" y="30509"/>
                </a:lnTo>
                <a:lnTo>
                  <a:pt x="764938" y="31328"/>
                </a:lnTo>
                <a:lnTo>
                  <a:pt x="771914" y="33783"/>
                </a:lnTo>
                <a:lnTo>
                  <a:pt x="778184" y="37876"/>
                </a:lnTo>
                <a:lnTo>
                  <a:pt x="783746" y="43606"/>
                </a:lnTo>
                <a:lnTo>
                  <a:pt x="806368" y="43606"/>
                </a:lnTo>
                <a:lnTo>
                  <a:pt x="806368" y="50601"/>
                </a:lnTo>
                <a:lnTo>
                  <a:pt x="757751" y="50601"/>
                </a:lnTo>
                <a:lnTo>
                  <a:pt x="752542" y="52933"/>
                </a:lnTo>
                <a:lnTo>
                  <a:pt x="744505" y="62160"/>
                </a:lnTo>
                <a:lnTo>
                  <a:pt x="742521" y="68163"/>
                </a:lnTo>
                <a:lnTo>
                  <a:pt x="742521" y="82847"/>
                </a:lnTo>
                <a:lnTo>
                  <a:pt x="744456" y="88800"/>
                </a:lnTo>
                <a:lnTo>
                  <a:pt x="752195" y="98127"/>
                </a:lnTo>
                <a:lnTo>
                  <a:pt x="757453" y="100458"/>
                </a:lnTo>
                <a:lnTo>
                  <a:pt x="806368" y="100458"/>
                </a:lnTo>
                <a:lnTo>
                  <a:pt x="806368" y="107453"/>
                </a:lnTo>
                <a:lnTo>
                  <a:pt x="783746" y="107453"/>
                </a:lnTo>
                <a:lnTo>
                  <a:pt x="778072" y="113183"/>
                </a:lnTo>
                <a:lnTo>
                  <a:pt x="771765" y="117276"/>
                </a:lnTo>
                <a:lnTo>
                  <a:pt x="764826" y="119732"/>
                </a:lnTo>
                <a:lnTo>
                  <a:pt x="757255" y="120550"/>
                </a:lnTo>
                <a:close/>
              </a:path>
              <a:path w="806450" h="120650">
                <a:moveTo>
                  <a:pt x="806368" y="100458"/>
                </a:moveTo>
                <a:lnTo>
                  <a:pt x="767871" y="100458"/>
                </a:lnTo>
                <a:lnTo>
                  <a:pt x="771592" y="99566"/>
                </a:lnTo>
                <a:lnTo>
                  <a:pt x="775263" y="97780"/>
                </a:lnTo>
                <a:lnTo>
                  <a:pt x="779033" y="95894"/>
                </a:lnTo>
                <a:lnTo>
                  <a:pt x="781861" y="93563"/>
                </a:lnTo>
                <a:lnTo>
                  <a:pt x="783746" y="90785"/>
                </a:lnTo>
                <a:lnTo>
                  <a:pt x="783746" y="60424"/>
                </a:lnTo>
                <a:lnTo>
                  <a:pt x="781861" y="57546"/>
                </a:lnTo>
                <a:lnTo>
                  <a:pt x="779033" y="55215"/>
                </a:lnTo>
                <a:lnTo>
                  <a:pt x="775263" y="53429"/>
                </a:lnTo>
                <a:lnTo>
                  <a:pt x="771592" y="51544"/>
                </a:lnTo>
                <a:lnTo>
                  <a:pt x="767871" y="50601"/>
                </a:lnTo>
                <a:lnTo>
                  <a:pt x="806368" y="50601"/>
                </a:lnTo>
                <a:lnTo>
                  <a:pt x="806368" y="100458"/>
                </a:lnTo>
                <a:close/>
              </a:path>
              <a:path w="806450" h="120650">
                <a:moveTo>
                  <a:pt x="806368" y="118467"/>
                </a:moveTo>
                <a:lnTo>
                  <a:pt x="783746" y="118467"/>
                </a:lnTo>
                <a:lnTo>
                  <a:pt x="783746" y="107453"/>
                </a:lnTo>
                <a:lnTo>
                  <a:pt x="806368" y="107453"/>
                </a:lnTo>
                <a:lnTo>
                  <a:pt x="806368" y="118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76627" y="3333197"/>
            <a:ext cx="1693003" cy="165297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7051537" y="2837896"/>
            <a:ext cx="1044787" cy="165947"/>
          </a:xfrm>
          <a:custGeom>
            <a:avLst/>
            <a:gdLst/>
            <a:ahLst/>
            <a:cxnLst/>
            <a:rect l="l" t="t" r="r" b="b"/>
            <a:pathLst>
              <a:path w="783589" h="124460">
                <a:moveTo>
                  <a:pt x="25151" y="121890"/>
                </a:moveTo>
                <a:lnTo>
                  <a:pt x="0" y="121890"/>
                </a:lnTo>
                <a:lnTo>
                  <a:pt x="0" y="3423"/>
                </a:lnTo>
                <a:lnTo>
                  <a:pt x="35272" y="3423"/>
                </a:lnTo>
                <a:lnTo>
                  <a:pt x="49558" y="38844"/>
                </a:lnTo>
                <a:lnTo>
                  <a:pt x="25151" y="38844"/>
                </a:lnTo>
                <a:lnTo>
                  <a:pt x="25151" y="121890"/>
                </a:lnTo>
                <a:close/>
              </a:path>
              <a:path w="783589" h="124460">
                <a:moveTo>
                  <a:pt x="88471" y="75009"/>
                </a:moveTo>
                <a:lnTo>
                  <a:pt x="64144" y="75009"/>
                </a:lnTo>
                <a:lnTo>
                  <a:pt x="92868" y="3423"/>
                </a:lnTo>
                <a:lnTo>
                  <a:pt x="128438" y="3423"/>
                </a:lnTo>
                <a:lnTo>
                  <a:pt x="128438" y="38844"/>
                </a:lnTo>
                <a:lnTo>
                  <a:pt x="102989" y="38844"/>
                </a:lnTo>
                <a:lnTo>
                  <a:pt x="88471" y="75009"/>
                </a:lnTo>
                <a:close/>
              </a:path>
              <a:path w="783589" h="124460">
                <a:moveTo>
                  <a:pt x="69651" y="121890"/>
                </a:moveTo>
                <a:lnTo>
                  <a:pt x="58638" y="121890"/>
                </a:lnTo>
                <a:lnTo>
                  <a:pt x="25151" y="38844"/>
                </a:lnTo>
                <a:lnTo>
                  <a:pt x="49558" y="38844"/>
                </a:lnTo>
                <a:lnTo>
                  <a:pt x="64144" y="75009"/>
                </a:lnTo>
                <a:lnTo>
                  <a:pt x="88471" y="75009"/>
                </a:lnTo>
                <a:lnTo>
                  <a:pt x="69651" y="121890"/>
                </a:lnTo>
                <a:close/>
              </a:path>
              <a:path w="783589" h="124460">
                <a:moveTo>
                  <a:pt x="128438" y="121890"/>
                </a:moveTo>
                <a:lnTo>
                  <a:pt x="102989" y="121890"/>
                </a:lnTo>
                <a:lnTo>
                  <a:pt x="102989" y="38844"/>
                </a:lnTo>
                <a:lnTo>
                  <a:pt x="128438" y="38844"/>
                </a:lnTo>
                <a:lnTo>
                  <a:pt x="128438" y="121890"/>
                </a:lnTo>
                <a:close/>
              </a:path>
              <a:path w="783589" h="124460">
                <a:moveTo>
                  <a:pt x="198418" y="123973"/>
                </a:moveTo>
                <a:lnTo>
                  <a:pt x="191671" y="123973"/>
                </a:lnTo>
                <a:lnTo>
                  <a:pt x="182016" y="123192"/>
                </a:lnTo>
                <a:lnTo>
                  <a:pt x="149032" y="97073"/>
                </a:lnTo>
                <a:lnTo>
                  <a:pt x="145832" y="78878"/>
                </a:lnTo>
                <a:lnTo>
                  <a:pt x="146622" y="69679"/>
                </a:lnTo>
                <a:lnTo>
                  <a:pt x="172844" y="37169"/>
                </a:lnTo>
                <a:lnTo>
                  <a:pt x="190331" y="33932"/>
                </a:lnTo>
                <a:lnTo>
                  <a:pt x="199354" y="34751"/>
                </a:lnTo>
                <a:lnTo>
                  <a:pt x="207521" y="37207"/>
                </a:lnTo>
                <a:lnTo>
                  <a:pt x="214832" y="41299"/>
                </a:lnTo>
                <a:lnTo>
                  <a:pt x="221288" y="47029"/>
                </a:lnTo>
                <a:lnTo>
                  <a:pt x="224991" y="51941"/>
                </a:lnTo>
                <a:lnTo>
                  <a:pt x="184378" y="51941"/>
                </a:lnTo>
                <a:lnTo>
                  <a:pt x="179517" y="53726"/>
                </a:lnTo>
                <a:lnTo>
                  <a:pt x="171976" y="60870"/>
                </a:lnTo>
                <a:lnTo>
                  <a:pt x="169793" y="65385"/>
                </a:lnTo>
                <a:lnTo>
                  <a:pt x="169198" y="70842"/>
                </a:lnTo>
                <a:lnTo>
                  <a:pt x="232515" y="70842"/>
                </a:lnTo>
                <a:lnTo>
                  <a:pt x="232589" y="71139"/>
                </a:lnTo>
                <a:lnTo>
                  <a:pt x="233343" y="81260"/>
                </a:lnTo>
                <a:lnTo>
                  <a:pt x="233343" y="86171"/>
                </a:lnTo>
                <a:lnTo>
                  <a:pt x="169495" y="86171"/>
                </a:lnTo>
                <a:lnTo>
                  <a:pt x="170190" y="91628"/>
                </a:lnTo>
                <a:lnTo>
                  <a:pt x="172621" y="96341"/>
                </a:lnTo>
                <a:lnTo>
                  <a:pt x="176788" y="100310"/>
                </a:lnTo>
                <a:lnTo>
                  <a:pt x="181054" y="104179"/>
                </a:lnTo>
                <a:lnTo>
                  <a:pt x="186859" y="106114"/>
                </a:lnTo>
                <a:lnTo>
                  <a:pt x="223022" y="106114"/>
                </a:lnTo>
                <a:lnTo>
                  <a:pt x="227092" y="112067"/>
                </a:lnTo>
                <a:lnTo>
                  <a:pt x="222826" y="116036"/>
                </a:lnTo>
                <a:lnTo>
                  <a:pt x="217517" y="119012"/>
                </a:lnTo>
                <a:lnTo>
                  <a:pt x="204917" y="122981"/>
                </a:lnTo>
                <a:lnTo>
                  <a:pt x="198418" y="123973"/>
                </a:lnTo>
                <a:close/>
              </a:path>
              <a:path w="783589" h="124460">
                <a:moveTo>
                  <a:pt x="232515" y="70842"/>
                </a:moveTo>
                <a:lnTo>
                  <a:pt x="211465" y="70842"/>
                </a:lnTo>
                <a:lnTo>
                  <a:pt x="211068" y="65186"/>
                </a:lnTo>
                <a:lnTo>
                  <a:pt x="208885" y="60622"/>
                </a:lnTo>
                <a:lnTo>
                  <a:pt x="204917" y="57150"/>
                </a:lnTo>
                <a:lnTo>
                  <a:pt x="201047" y="53677"/>
                </a:lnTo>
                <a:lnTo>
                  <a:pt x="196185" y="51941"/>
                </a:lnTo>
                <a:lnTo>
                  <a:pt x="224991" y="51941"/>
                </a:lnTo>
                <a:lnTo>
                  <a:pt x="226562" y="54024"/>
                </a:lnTo>
                <a:lnTo>
                  <a:pt x="230329" y="62061"/>
                </a:lnTo>
                <a:lnTo>
                  <a:pt x="232515" y="70842"/>
                </a:lnTo>
                <a:close/>
              </a:path>
              <a:path w="783589" h="124460">
                <a:moveTo>
                  <a:pt x="223022" y="106114"/>
                </a:moveTo>
                <a:lnTo>
                  <a:pt x="197773" y="106114"/>
                </a:lnTo>
                <a:lnTo>
                  <a:pt x="201741" y="105370"/>
                </a:lnTo>
                <a:lnTo>
                  <a:pt x="210473" y="102393"/>
                </a:lnTo>
                <a:lnTo>
                  <a:pt x="214144" y="100260"/>
                </a:lnTo>
                <a:lnTo>
                  <a:pt x="217120" y="97482"/>
                </a:lnTo>
                <a:lnTo>
                  <a:pt x="223022" y="106114"/>
                </a:lnTo>
                <a:close/>
              </a:path>
              <a:path w="783589" h="124460">
                <a:moveTo>
                  <a:pt x="331314" y="47029"/>
                </a:moveTo>
                <a:lnTo>
                  <a:pt x="308692" y="47029"/>
                </a:lnTo>
                <a:lnTo>
                  <a:pt x="308692" y="3423"/>
                </a:lnTo>
                <a:lnTo>
                  <a:pt x="331314" y="3423"/>
                </a:lnTo>
                <a:lnTo>
                  <a:pt x="331314" y="47029"/>
                </a:lnTo>
                <a:close/>
              </a:path>
              <a:path w="783589" h="124460">
                <a:moveTo>
                  <a:pt x="282200" y="123973"/>
                </a:moveTo>
                <a:lnTo>
                  <a:pt x="246705" y="97482"/>
                </a:lnTo>
                <a:lnTo>
                  <a:pt x="244100" y="79027"/>
                </a:lnTo>
                <a:lnTo>
                  <a:pt x="244751" y="69400"/>
                </a:lnTo>
                <a:lnTo>
                  <a:pt x="266722" y="37058"/>
                </a:lnTo>
                <a:lnTo>
                  <a:pt x="282200" y="33932"/>
                </a:lnTo>
                <a:lnTo>
                  <a:pt x="289884" y="34751"/>
                </a:lnTo>
                <a:lnTo>
                  <a:pt x="296860" y="37207"/>
                </a:lnTo>
                <a:lnTo>
                  <a:pt x="303129" y="41299"/>
                </a:lnTo>
                <a:lnTo>
                  <a:pt x="308692" y="47029"/>
                </a:lnTo>
                <a:lnTo>
                  <a:pt x="331314" y="47029"/>
                </a:lnTo>
                <a:lnTo>
                  <a:pt x="331314" y="54024"/>
                </a:lnTo>
                <a:lnTo>
                  <a:pt x="282696" y="54024"/>
                </a:lnTo>
                <a:lnTo>
                  <a:pt x="277487" y="56356"/>
                </a:lnTo>
                <a:lnTo>
                  <a:pt x="269451" y="65583"/>
                </a:lnTo>
                <a:lnTo>
                  <a:pt x="267466" y="71586"/>
                </a:lnTo>
                <a:lnTo>
                  <a:pt x="267466" y="86270"/>
                </a:lnTo>
                <a:lnTo>
                  <a:pt x="269401" y="92223"/>
                </a:lnTo>
                <a:lnTo>
                  <a:pt x="277140" y="101550"/>
                </a:lnTo>
                <a:lnTo>
                  <a:pt x="282399" y="103882"/>
                </a:lnTo>
                <a:lnTo>
                  <a:pt x="331314" y="103882"/>
                </a:lnTo>
                <a:lnTo>
                  <a:pt x="331314" y="110876"/>
                </a:lnTo>
                <a:lnTo>
                  <a:pt x="308692" y="110876"/>
                </a:lnTo>
                <a:lnTo>
                  <a:pt x="303018" y="116606"/>
                </a:lnTo>
                <a:lnTo>
                  <a:pt x="296711" y="120699"/>
                </a:lnTo>
                <a:lnTo>
                  <a:pt x="289772" y="123155"/>
                </a:lnTo>
                <a:lnTo>
                  <a:pt x="282200" y="123973"/>
                </a:lnTo>
                <a:close/>
              </a:path>
              <a:path w="783589" h="124460">
                <a:moveTo>
                  <a:pt x="331314" y="103882"/>
                </a:moveTo>
                <a:lnTo>
                  <a:pt x="292817" y="103882"/>
                </a:lnTo>
                <a:lnTo>
                  <a:pt x="296537" y="102989"/>
                </a:lnTo>
                <a:lnTo>
                  <a:pt x="300209" y="101203"/>
                </a:lnTo>
                <a:lnTo>
                  <a:pt x="303979" y="99317"/>
                </a:lnTo>
                <a:lnTo>
                  <a:pt x="306807" y="96986"/>
                </a:lnTo>
                <a:lnTo>
                  <a:pt x="308692" y="94208"/>
                </a:lnTo>
                <a:lnTo>
                  <a:pt x="308692" y="63847"/>
                </a:lnTo>
                <a:lnTo>
                  <a:pt x="306807" y="60969"/>
                </a:lnTo>
                <a:lnTo>
                  <a:pt x="303979" y="58638"/>
                </a:lnTo>
                <a:lnTo>
                  <a:pt x="300209" y="56852"/>
                </a:lnTo>
                <a:lnTo>
                  <a:pt x="296537" y="54967"/>
                </a:lnTo>
                <a:lnTo>
                  <a:pt x="292817" y="54024"/>
                </a:lnTo>
                <a:lnTo>
                  <a:pt x="331314" y="54024"/>
                </a:lnTo>
                <a:lnTo>
                  <a:pt x="331314" y="103882"/>
                </a:lnTo>
                <a:close/>
              </a:path>
              <a:path w="783589" h="124460">
                <a:moveTo>
                  <a:pt x="331314" y="121890"/>
                </a:moveTo>
                <a:lnTo>
                  <a:pt x="308692" y="121890"/>
                </a:lnTo>
                <a:lnTo>
                  <a:pt x="308692" y="110876"/>
                </a:lnTo>
                <a:lnTo>
                  <a:pt x="331314" y="110876"/>
                </a:lnTo>
                <a:lnTo>
                  <a:pt x="331314" y="121890"/>
                </a:lnTo>
                <a:close/>
              </a:path>
              <a:path w="783589" h="124460">
                <a:moveTo>
                  <a:pt x="368771" y="26789"/>
                </a:moveTo>
                <a:lnTo>
                  <a:pt x="361231" y="26789"/>
                </a:lnTo>
                <a:lnTo>
                  <a:pt x="358056" y="25499"/>
                </a:lnTo>
                <a:lnTo>
                  <a:pt x="355377" y="22919"/>
                </a:lnTo>
                <a:lnTo>
                  <a:pt x="352797" y="20339"/>
                </a:lnTo>
                <a:lnTo>
                  <a:pt x="351507" y="17115"/>
                </a:lnTo>
                <a:lnTo>
                  <a:pt x="351507" y="9475"/>
                </a:lnTo>
                <a:lnTo>
                  <a:pt x="352797" y="6349"/>
                </a:lnTo>
                <a:lnTo>
                  <a:pt x="358056" y="1289"/>
                </a:lnTo>
                <a:lnTo>
                  <a:pt x="361231" y="0"/>
                </a:lnTo>
                <a:lnTo>
                  <a:pt x="368771" y="0"/>
                </a:lnTo>
                <a:lnTo>
                  <a:pt x="371996" y="1289"/>
                </a:lnTo>
                <a:lnTo>
                  <a:pt x="374576" y="3869"/>
                </a:lnTo>
                <a:lnTo>
                  <a:pt x="377155" y="6349"/>
                </a:lnTo>
                <a:lnTo>
                  <a:pt x="378445" y="9475"/>
                </a:lnTo>
                <a:lnTo>
                  <a:pt x="378445" y="17115"/>
                </a:lnTo>
                <a:lnTo>
                  <a:pt x="377155" y="20339"/>
                </a:lnTo>
                <a:lnTo>
                  <a:pt x="371996" y="25499"/>
                </a:lnTo>
                <a:lnTo>
                  <a:pt x="368771" y="26789"/>
                </a:lnTo>
                <a:close/>
              </a:path>
              <a:path w="783589" h="124460">
                <a:moveTo>
                  <a:pt x="376362" y="121890"/>
                </a:moveTo>
                <a:lnTo>
                  <a:pt x="353740" y="121890"/>
                </a:lnTo>
                <a:lnTo>
                  <a:pt x="353740" y="36016"/>
                </a:lnTo>
                <a:lnTo>
                  <a:pt x="376362" y="36016"/>
                </a:lnTo>
                <a:lnTo>
                  <a:pt x="376362" y="121890"/>
                </a:lnTo>
                <a:close/>
              </a:path>
              <a:path w="783589" h="124460">
                <a:moveTo>
                  <a:pt x="406437" y="62507"/>
                </a:moveTo>
                <a:lnTo>
                  <a:pt x="397805" y="47476"/>
                </a:lnTo>
                <a:lnTo>
                  <a:pt x="406009" y="41550"/>
                </a:lnTo>
                <a:lnTo>
                  <a:pt x="414995" y="37318"/>
                </a:lnTo>
                <a:lnTo>
                  <a:pt x="424762" y="34779"/>
                </a:lnTo>
                <a:lnTo>
                  <a:pt x="435310" y="33932"/>
                </a:lnTo>
                <a:lnTo>
                  <a:pt x="443858" y="34463"/>
                </a:lnTo>
                <a:lnTo>
                  <a:pt x="470294" y="52387"/>
                </a:lnTo>
                <a:lnTo>
                  <a:pt x="431440" y="52387"/>
                </a:lnTo>
                <a:lnTo>
                  <a:pt x="424520" y="53020"/>
                </a:lnTo>
                <a:lnTo>
                  <a:pt x="418046" y="54917"/>
                </a:lnTo>
                <a:lnTo>
                  <a:pt x="412018" y="58080"/>
                </a:lnTo>
                <a:lnTo>
                  <a:pt x="406437" y="62507"/>
                </a:lnTo>
                <a:close/>
              </a:path>
              <a:path w="783589" h="124460">
                <a:moveTo>
                  <a:pt x="472814" y="78283"/>
                </a:moveTo>
                <a:lnTo>
                  <a:pt x="450193" y="78283"/>
                </a:lnTo>
                <a:lnTo>
                  <a:pt x="450193" y="62458"/>
                </a:lnTo>
                <a:lnTo>
                  <a:pt x="448456" y="58985"/>
                </a:lnTo>
                <a:lnTo>
                  <a:pt x="444984" y="56405"/>
                </a:lnTo>
                <a:lnTo>
                  <a:pt x="441610" y="53726"/>
                </a:lnTo>
                <a:lnTo>
                  <a:pt x="437096" y="52387"/>
                </a:lnTo>
                <a:lnTo>
                  <a:pt x="470294" y="52387"/>
                </a:lnTo>
                <a:lnTo>
                  <a:pt x="470396" y="52573"/>
                </a:lnTo>
                <a:lnTo>
                  <a:pt x="472210" y="59019"/>
                </a:lnTo>
                <a:lnTo>
                  <a:pt x="472814" y="66377"/>
                </a:lnTo>
                <a:lnTo>
                  <a:pt x="472814" y="78283"/>
                </a:lnTo>
                <a:close/>
              </a:path>
              <a:path w="783589" h="124460">
                <a:moveTo>
                  <a:pt x="423106" y="123973"/>
                </a:moveTo>
                <a:lnTo>
                  <a:pt x="414771" y="123973"/>
                </a:lnTo>
                <a:lnTo>
                  <a:pt x="407677" y="121344"/>
                </a:lnTo>
                <a:lnTo>
                  <a:pt x="401823" y="116085"/>
                </a:lnTo>
                <a:lnTo>
                  <a:pt x="396069" y="110827"/>
                </a:lnTo>
                <a:lnTo>
                  <a:pt x="393191" y="103981"/>
                </a:lnTo>
                <a:lnTo>
                  <a:pt x="393191" y="87213"/>
                </a:lnTo>
                <a:lnTo>
                  <a:pt x="395920" y="80516"/>
                </a:lnTo>
                <a:lnTo>
                  <a:pt x="401377" y="75455"/>
                </a:lnTo>
                <a:lnTo>
                  <a:pt x="406933" y="70395"/>
                </a:lnTo>
                <a:lnTo>
                  <a:pt x="414176" y="67865"/>
                </a:lnTo>
                <a:lnTo>
                  <a:pt x="423106" y="67865"/>
                </a:lnTo>
                <a:lnTo>
                  <a:pt x="431719" y="68516"/>
                </a:lnTo>
                <a:lnTo>
                  <a:pt x="439105" y="70470"/>
                </a:lnTo>
                <a:lnTo>
                  <a:pt x="445263" y="73725"/>
                </a:lnTo>
                <a:lnTo>
                  <a:pt x="450193" y="78283"/>
                </a:lnTo>
                <a:lnTo>
                  <a:pt x="472814" y="78283"/>
                </a:lnTo>
                <a:lnTo>
                  <a:pt x="472814" y="83194"/>
                </a:lnTo>
                <a:lnTo>
                  <a:pt x="427620" y="83194"/>
                </a:lnTo>
                <a:lnTo>
                  <a:pt x="423751" y="84335"/>
                </a:lnTo>
                <a:lnTo>
                  <a:pt x="417500" y="88800"/>
                </a:lnTo>
                <a:lnTo>
                  <a:pt x="415962" y="91975"/>
                </a:lnTo>
                <a:lnTo>
                  <a:pt x="415962" y="100111"/>
                </a:lnTo>
                <a:lnTo>
                  <a:pt x="417500" y="103237"/>
                </a:lnTo>
                <a:lnTo>
                  <a:pt x="420576" y="105519"/>
                </a:lnTo>
                <a:lnTo>
                  <a:pt x="423751" y="107701"/>
                </a:lnTo>
                <a:lnTo>
                  <a:pt x="427620" y="108793"/>
                </a:lnTo>
                <a:lnTo>
                  <a:pt x="472814" y="108793"/>
                </a:lnTo>
                <a:lnTo>
                  <a:pt x="472814" y="112960"/>
                </a:lnTo>
                <a:lnTo>
                  <a:pt x="450193" y="112960"/>
                </a:lnTo>
                <a:lnTo>
                  <a:pt x="444984" y="117778"/>
                </a:lnTo>
                <a:lnTo>
                  <a:pt x="438733" y="121220"/>
                </a:lnTo>
                <a:lnTo>
                  <a:pt x="431440" y="123285"/>
                </a:lnTo>
                <a:lnTo>
                  <a:pt x="423106" y="123973"/>
                </a:lnTo>
                <a:close/>
              </a:path>
              <a:path w="783589" h="124460">
                <a:moveTo>
                  <a:pt x="472814" y="108793"/>
                </a:moveTo>
                <a:lnTo>
                  <a:pt x="440420" y="108793"/>
                </a:lnTo>
                <a:lnTo>
                  <a:pt x="446422" y="106263"/>
                </a:lnTo>
                <a:lnTo>
                  <a:pt x="450193" y="101203"/>
                </a:lnTo>
                <a:lnTo>
                  <a:pt x="450193" y="90636"/>
                </a:lnTo>
                <a:lnTo>
                  <a:pt x="446422" y="85675"/>
                </a:lnTo>
                <a:lnTo>
                  <a:pt x="440419" y="83194"/>
                </a:lnTo>
                <a:lnTo>
                  <a:pt x="472814" y="83194"/>
                </a:lnTo>
                <a:lnTo>
                  <a:pt x="472814" y="108793"/>
                </a:lnTo>
                <a:close/>
              </a:path>
              <a:path w="783589" h="124460">
                <a:moveTo>
                  <a:pt x="472814" y="121890"/>
                </a:moveTo>
                <a:lnTo>
                  <a:pt x="450193" y="121890"/>
                </a:lnTo>
                <a:lnTo>
                  <a:pt x="450193" y="112960"/>
                </a:lnTo>
                <a:lnTo>
                  <a:pt x="472814" y="112960"/>
                </a:lnTo>
                <a:lnTo>
                  <a:pt x="472814" y="121890"/>
                </a:lnTo>
                <a:close/>
              </a:path>
              <a:path w="783589" h="124460">
                <a:moveTo>
                  <a:pt x="548420" y="62507"/>
                </a:moveTo>
                <a:lnTo>
                  <a:pt x="539788" y="47476"/>
                </a:lnTo>
                <a:lnTo>
                  <a:pt x="547992" y="41550"/>
                </a:lnTo>
                <a:lnTo>
                  <a:pt x="556978" y="37318"/>
                </a:lnTo>
                <a:lnTo>
                  <a:pt x="566744" y="34779"/>
                </a:lnTo>
                <a:lnTo>
                  <a:pt x="577293" y="33932"/>
                </a:lnTo>
                <a:lnTo>
                  <a:pt x="585841" y="34463"/>
                </a:lnTo>
                <a:lnTo>
                  <a:pt x="612277" y="52387"/>
                </a:lnTo>
                <a:lnTo>
                  <a:pt x="573423" y="52387"/>
                </a:lnTo>
                <a:lnTo>
                  <a:pt x="566503" y="53020"/>
                </a:lnTo>
                <a:lnTo>
                  <a:pt x="560029" y="54917"/>
                </a:lnTo>
                <a:lnTo>
                  <a:pt x="554001" y="58080"/>
                </a:lnTo>
                <a:lnTo>
                  <a:pt x="548420" y="62507"/>
                </a:lnTo>
                <a:close/>
              </a:path>
              <a:path w="783589" h="124460">
                <a:moveTo>
                  <a:pt x="614797" y="78283"/>
                </a:moveTo>
                <a:lnTo>
                  <a:pt x="592175" y="78283"/>
                </a:lnTo>
                <a:lnTo>
                  <a:pt x="592175" y="62458"/>
                </a:lnTo>
                <a:lnTo>
                  <a:pt x="590439" y="58985"/>
                </a:lnTo>
                <a:lnTo>
                  <a:pt x="586966" y="56405"/>
                </a:lnTo>
                <a:lnTo>
                  <a:pt x="583593" y="53726"/>
                </a:lnTo>
                <a:lnTo>
                  <a:pt x="579079" y="52387"/>
                </a:lnTo>
                <a:lnTo>
                  <a:pt x="612277" y="52387"/>
                </a:lnTo>
                <a:lnTo>
                  <a:pt x="612379" y="52573"/>
                </a:lnTo>
                <a:lnTo>
                  <a:pt x="614193" y="59019"/>
                </a:lnTo>
                <a:lnTo>
                  <a:pt x="614797" y="66377"/>
                </a:lnTo>
                <a:lnTo>
                  <a:pt x="614797" y="78283"/>
                </a:lnTo>
                <a:close/>
              </a:path>
              <a:path w="783589" h="124460">
                <a:moveTo>
                  <a:pt x="565089" y="123973"/>
                </a:moveTo>
                <a:lnTo>
                  <a:pt x="556754" y="123973"/>
                </a:lnTo>
                <a:lnTo>
                  <a:pt x="549660" y="121344"/>
                </a:lnTo>
                <a:lnTo>
                  <a:pt x="543806" y="116085"/>
                </a:lnTo>
                <a:lnTo>
                  <a:pt x="538052" y="110827"/>
                </a:lnTo>
                <a:lnTo>
                  <a:pt x="535174" y="103981"/>
                </a:lnTo>
                <a:lnTo>
                  <a:pt x="535174" y="87213"/>
                </a:lnTo>
                <a:lnTo>
                  <a:pt x="537903" y="80516"/>
                </a:lnTo>
                <a:lnTo>
                  <a:pt x="543360" y="75455"/>
                </a:lnTo>
                <a:lnTo>
                  <a:pt x="548916" y="70395"/>
                </a:lnTo>
                <a:lnTo>
                  <a:pt x="556159" y="67865"/>
                </a:lnTo>
                <a:lnTo>
                  <a:pt x="565089" y="67865"/>
                </a:lnTo>
                <a:lnTo>
                  <a:pt x="573702" y="68516"/>
                </a:lnTo>
                <a:lnTo>
                  <a:pt x="581088" y="70470"/>
                </a:lnTo>
                <a:lnTo>
                  <a:pt x="587245" y="73725"/>
                </a:lnTo>
                <a:lnTo>
                  <a:pt x="592175" y="78283"/>
                </a:lnTo>
                <a:lnTo>
                  <a:pt x="614797" y="78283"/>
                </a:lnTo>
                <a:lnTo>
                  <a:pt x="614797" y="83194"/>
                </a:lnTo>
                <a:lnTo>
                  <a:pt x="569603" y="83194"/>
                </a:lnTo>
                <a:lnTo>
                  <a:pt x="565734" y="84335"/>
                </a:lnTo>
                <a:lnTo>
                  <a:pt x="559483" y="88800"/>
                </a:lnTo>
                <a:lnTo>
                  <a:pt x="557945" y="91975"/>
                </a:lnTo>
                <a:lnTo>
                  <a:pt x="557945" y="100111"/>
                </a:lnTo>
                <a:lnTo>
                  <a:pt x="559483" y="103237"/>
                </a:lnTo>
                <a:lnTo>
                  <a:pt x="562559" y="105519"/>
                </a:lnTo>
                <a:lnTo>
                  <a:pt x="565734" y="107701"/>
                </a:lnTo>
                <a:lnTo>
                  <a:pt x="569603" y="108793"/>
                </a:lnTo>
                <a:lnTo>
                  <a:pt x="614797" y="108793"/>
                </a:lnTo>
                <a:lnTo>
                  <a:pt x="614797" y="112960"/>
                </a:lnTo>
                <a:lnTo>
                  <a:pt x="592175" y="112960"/>
                </a:lnTo>
                <a:lnTo>
                  <a:pt x="586966" y="117778"/>
                </a:lnTo>
                <a:lnTo>
                  <a:pt x="580716" y="121220"/>
                </a:lnTo>
                <a:lnTo>
                  <a:pt x="573423" y="123285"/>
                </a:lnTo>
                <a:lnTo>
                  <a:pt x="565089" y="123973"/>
                </a:lnTo>
                <a:close/>
              </a:path>
              <a:path w="783589" h="124460">
                <a:moveTo>
                  <a:pt x="614797" y="108793"/>
                </a:moveTo>
                <a:lnTo>
                  <a:pt x="582402" y="108793"/>
                </a:lnTo>
                <a:lnTo>
                  <a:pt x="588405" y="106263"/>
                </a:lnTo>
                <a:lnTo>
                  <a:pt x="592175" y="101203"/>
                </a:lnTo>
                <a:lnTo>
                  <a:pt x="592175" y="90636"/>
                </a:lnTo>
                <a:lnTo>
                  <a:pt x="588405" y="85675"/>
                </a:lnTo>
                <a:lnTo>
                  <a:pt x="582402" y="83194"/>
                </a:lnTo>
                <a:lnTo>
                  <a:pt x="614797" y="83194"/>
                </a:lnTo>
                <a:lnTo>
                  <a:pt x="614797" y="108793"/>
                </a:lnTo>
                <a:close/>
              </a:path>
              <a:path w="783589" h="124460">
                <a:moveTo>
                  <a:pt x="614797" y="121890"/>
                </a:moveTo>
                <a:lnTo>
                  <a:pt x="592175" y="121890"/>
                </a:lnTo>
                <a:lnTo>
                  <a:pt x="592175" y="112960"/>
                </a:lnTo>
                <a:lnTo>
                  <a:pt x="614797" y="112960"/>
                </a:lnTo>
                <a:lnTo>
                  <a:pt x="614797" y="121890"/>
                </a:lnTo>
                <a:close/>
              </a:path>
              <a:path w="783589" h="124460">
                <a:moveTo>
                  <a:pt x="687179" y="47773"/>
                </a:moveTo>
                <a:lnTo>
                  <a:pt x="659794" y="47773"/>
                </a:lnTo>
                <a:lnTo>
                  <a:pt x="662870" y="44003"/>
                </a:lnTo>
                <a:lnTo>
                  <a:pt x="666839" y="40778"/>
                </a:lnTo>
                <a:lnTo>
                  <a:pt x="676662" y="35321"/>
                </a:lnTo>
                <a:lnTo>
                  <a:pt x="681821" y="33932"/>
                </a:lnTo>
                <a:lnTo>
                  <a:pt x="687179" y="33932"/>
                </a:lnTo>
                <a:lnTo>
                  <a:pt x="687179" y="47773"/>
                </a:lnTo>
                <a:close/>
              </a:path>
              <a:path w="783589" h="124460">
                <a:moveTo>
                  <a:pt x="659794" y="121890"/>
                </a:moveTo>
                <a:lnTo>
                  <a:pt x="637172" y="121890"/>
                </a:lnTo>
                <a:lnTo>
                  <a:pt x="637172" y="36016"/>
                </a:lnTo>
                <a:lnTo>
                  <a:pt x="659794" y="36016"/>
                </a:lnTo>
                <a:lnTo>
                  <a:pt x="659794" y="47773"/>
                </a:lnTo>
                <a:lnTo>
                  <a:pt x="687179" y="47773"/>
                </a:lnTo>
                <a:lnTo>
                  <a:pt x="687179" y="55364"/>
                </a:lnTo>
                <a:lnTo>
                  <a:pt x="676860" y="55364"/>
                </a:lnTo>
                <a:lnTo>
                  <a:pt x="672792" y="56356"/>
                </a:lnTo>
                <a:lnTo>
                  <a:pt x="668724" y="58340"/>
                </a:lnTo>
                <a:lnTo>
                  <a:pt x="664656" y="60225"/>
                </a:lnTo>
                <a:lnTo>
                  <a:pt x="661679" y="62507"/>
                </a:lnTo>
                <a:lnTo>
                  <a:pt x="659794" y="65186"/>
                </a:lnTo>
                <a:lnTo>
                  <a:pt x="659794" y="121890"/>
                </a:lnTo>
                <a:close/>
              </a:path>
              <a:path w="783589" h="124460">
                <a:moveTo>
                  <a:pt x="687179" y="55959"/>
                </a:moveTo>
                <a:lnTo>
                  <a:pt x="680928" y="55364"/>
                </a:lnTo>
                <a:lnTo>
                  <a:pt x="687179" y="55364"/>
                </a:lnTo>
                <a:lnTo>
                  <a:pt x="687179" y="55959"/>
                </a:lnTo>
                <a:close/>
              </a:path>
              <a:path w="783589" h="124460">
                <a:moveTo>
                  <a:pt x="748224" y="123973"/>
                </a:moveTo>
                <a:lnTo>
                  <a:pt x="741477" y="123973"/>
                </a:lnTo>
                <a:lnTo>
                  <a:pt x="731822" y="123192"/>
                </a:lnTo>
                <a:lnTo>
                  <a:pt x="698838" y="97073"/>
                </a:lnTo>
                <a:lnTo>
                  <a:pt x="695638" y="78878"/>
                </a:lnTo>
                <a:lnTo>
                  <a:pt x="696429" y="69679"/>
                </a:lnTo>
                <a:lnTo>
                  <a:pt x="722650" y="37169"/>
                </a:lnTo>
                <a:lnTo>
                  <a:pt x="740138" y="33932"/>
                </a:lnTo>
                <a:lnTo>
                  <a:pt x="749160" y="34751"/>
                </a:lnTo>
                <a:lnTo>
                  <a:pt x="757327" y="37207"/>
                </a:lnTo>
                <a:lnTo>
                  <a:pt x="764638" y="41299"/>
                </a:lnTo>
                <a:lnTo>
                  <a:pt x="771094" y="47029"/>
                </a:lnTo>
                <a:lnTo>
                  <a:pt x="774797" y="51941"/>
                </a:lnTo>
                <a:lnTo>
                  <a:pt x="734185" y="51941"/>
                </a:lnTo>
                <a:lnTo>
                  <a:pt x="729323" y="53726"/>
                </a:lnTo>
                <a:lnTo>
                  <a:pt x="721782" y="60870"/>
                </a:lnTo>
                <a:lnTo>
                  <a:pt x="719599" y="65385"/>
                </a:lnTo>
                <a:lnTo>
                  <a:pt x="719004" y="70842"/>
                </a:lnTo>
                <a:lnTo>
                  <a:pt x="782321" y="70842"/>
                </a:lnTo>
                <a:lnTo>
                  <a:pt x="782396" y="71139"/>
                </a:lnTo>
                <a:lnTo>
                  <a:pt x="783149" y="81260"/>
                </a:lnTo>
                <a:lnTo>
                  <a:pt x="783149" y="86171"/>
                </a:lnTo>
                <a:lnTo>
                  <a:pt x="719302" y="86171"/>
                </a:lnTo>
                <a:lnTo>
                  <a:pt x="719996" y="91628"/>
                </a:lnTo>
                <a:lnTo>
                  <a:pt x="722427" y="96341"/>
                </a:lnTo>
                <a:lnTo>
                  <a:pt x="726594" y="100310"/>
                </a:lnTo>
                <a:lnTo>
                  <a:pt x="730861" y="104179"/>
                </a:lnTo>
                <a:lnTo>
                  <a:pt x="736665" y="106114"/>
                </a:lnTo>
                <a:lnTo>
                  <a:pt x="772828" y="106114"/>
                </a:lnTo>
                <a:lnTo>
                  <a:pt x="776898" y="112067"/>
                </a:lnTo>
                <a:lnTo>
                  <a:pt x="772632" y="116036"/>
                </a:lnTo>
                <a:lnTo>
                  <a:pt x="767324" y="119012"/>
                </a:lnTo>
                <a:lnTo>
                  <a:pt x="754723" y="122981"/>
                </a:lnTo>
                <a:lnTo>
                  <a:pt x="748224" y="123973"/>
                </a:lnTo>
                <a:close/>
              </a:path>
              <a:path w="783589" h="124460">
                <a:moveTo>
                  <a:pt x="782321" y="70842"/>
                </a:moveTo>
                <a:lnTo>
                  <a:pt x="761271" y="70842"/>
                </a:lnTo>
                <a:lnTo>
                  <a:pt x="760874" y="65186"/>
                </a:lnTo>
                <a:lnTo>
                  <a:pt x="758692" y="60622"/>
                </a:lnTo>
                <a:lnTo>
                  <a:pt x="754723" y="57150"/>
                </a:lnTo>
                <a:lnTo>
                  <a:pt x="750853" y="53677"/>
                </a:lnTo>
                <a:lnTo>
                  <a:pt x="745992" y="51941"/>
                </a:lnTo>
                <a:lnTo>
                  <a:pt x="774797" y="51941"/>
                </a:lnTo>
                <a:lnTo>
                  <a:pt x="776368" y="54024"/>
                </a:lnTo>
                <a:lnTo>
                  <a:pt x="780135" y="62061"/>
                </a:lnTo>
                <a:lnTo>
                  <a:pt x="782321" y="70842"/>
                </a:lnTo>
                <a:close/>
              </a:path>
              <a:path w="783589" h="124460">
                <a:moveTo>
                  <a:pt x="772828" y="106114"/>
                </a:moveTo>
                <a:lnTo>
                  <a:pt x="747579" y="106114"/>
                </a:lnTo>
                <a:lnTo>
                  <a:pt x="751548" y="105370"/>
                </a:lnTo>
                <a:lnTo>
                  <a:pt x="760279" y="102393"/>
                </a:lnTo>
                <a:lnTo>
                  <a:pt x="763950" y="100260"/>
                </a:lnTo>
                <a:lnTo>
                  <a:pt x="766927" y="97482"/>
                </a:lnTo>
                <a:lnTo>
                  <a:pt x="772828" y="1061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25094" y="3163863"/>
            <a:ext cx="1681133" cy="19506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85735" y="3498627"/>
            <a:ext cx="1570732" cy="20438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25869" y="3828827"/>
            <a:ext cx="1079185" cy="204389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9941428" y="3172661"/>
            <a:ext cx="1157392" cy="202353"/>
          </a:xfrm>
          <a:custGeom>
            <a:avLst/>
            <a:gdLst/>
            <a:ahLst/>
            <a:cxnLst/>
            <a:rect l="l" t="t" r="r" b="b"/>
            <a:pathLst>
              <a:path w="868045" h="151764">
                <a:moveTo>
                  <a:pt x="25151" y="118467"/>
                </a:moveTo>
                <a:lnTo>
                  <a:pt x="0" y="118467"/>
                </a:lnTo>
                <a:lnTo>
                  <a:pt x="0" y="0"/>
                </a:lnTo>
                <a:lnTo>
                  <a:pt x="55364" y="0"/>
                </a:lnTo>
                <a:lnTo>
                  <a:pt x="63986" y="660"/>
                </a:lnTo>
                <a:lnTo>
                  <a:pt x="92241" y="22175"/>
                </a:lnTo>
                <a:lnTo>
                  <a:pt x="25151" y="22175"/>
                </a:lnTo>
                <a:lnTo>
                  <a:pt x="25151" y="54173"/>
                </a:lnTo>
                <a:lnTo>
                  <a:pt x="92101" y="54173"/>
                </a:lnTo>
                <a:lnTo>
                  <a:pt x="88971" y="60033"/>
                </a:lnTo>
                <a:lnTo>
                  <a:pt x="55364" y="76348"/>
                </a:lnTo>
                <a:lnTo>
                  <a:pt x="25151" y="76348"/>
                </a:lnTo>
                <a:lnTo>
                  <a:pt x="25151" y="118467"/>
                </a:lnTo>
                <a:close/>
              </a:path>
              <a:path w="868045" h="151764">
                <a:moveTo>
                  <a:pt x="92101" y="54173"/>
                </a:moveTo>
                <a:lnTo>
                  <a:pt x="57050" y="54173"/>
                </a:lnTo>
                <a:lnTo>
                  <a:pt x="61168" y="52734"/>
                </a:lnTo>
                <a:lnTo>
                  <a:pt x="64442" y="49857"/>
                </a:lnTo>
                <a:lnTo>
                  <a:pt x="67816" y="46980"/>
                </a:lnTo>
                <a:lnTo>
                  <a:pt x="69502" y="43060"/>
                </a:lnTo>
                <a:lnTo>
                  <a:pt x="69502" y="33139"/>
                </a:lnTo>
                <a:lnTo>
                  <a:pt x="67816" y="29269"/>
                </a:lnTo>
                <a:lnTo>
                  <a:pt x="64442" y="26491"/>
                </a:lnTo>
                <a:lnTo>
                  <a:pt x="61168" y="23614"/>
                </a:lnTo>
                <a:lnTo>
                  <a:pt x="57050" y="22175"/>
                </a:lnTo>
                <a:lnTo>
                  <a:pt x="92241" y="22175"/>
                </a:lnTo>
                <a:lnTo>
                  <a:pt x="92533" y="22733"/>
                </a:lnTo>
                <a:lnTo>
                  <a:pt x="94570" y="30016"/>
                </a:lnTo>
                <a:lnTo>
                  <a:pt x="95250" y="38100"/>
                </a:lnTo>
                <a:lnTo>
                  <a:pt x="94552" y="46192"/>
                </a:lnTo>
                <a:lnTo>
                  <a:pt x="92459" y="53503"/>
                </a:lnTo>
                <a:lnTo>
                  <a:pt x="92101" y="54173"/>
                </a:lnTo>
                <a:close/>
              </a:path>
              <a:path w="868045" h="151764">
                <a:moveTo>
                  <a:pt x="157369" y="120550"/>
                </a:moveTo>
                <a:lnTo>
                  <a:pt x="150622" y="120550"/>
                </a:lnTo>
                <a:lnTo>
                  <a:pt x="140967" y="119769"/>
                </a:lnTo>
                <a:lnTo>
                  <a:pt x="107983" y="93650"/>
                </a:lnTo>
                <a:lnTo>
                  <a:pt x="104783" y="75455"/>
                </a:lnTo>
                <a:lnTo>
                  <a:pt x="105574" y="66256"/>
                </a:lnTo>
                <a:lnTo>
                  <a:pt x="131795" y="33746"/>
                </a:lnTo>
                <a:lnTo>
                  <a:pt x="149283" y="30509"/>
                </a:lnTo>
                <a:lnTo>
                  <a:pt x="158305" y="31328"/>
                </a:lnTo>
                <a:lnTo>
                  <a:pt x="166472" y="33783"/>
                </a:lnTo>
                <a:lnTo>
                  <a:pt x="173783" y="37876"/>
                </a:lnTo>
                <a:lnTo>
                  <a:pt x="180239" y="43606"/>
                </a:lnTo>
                <a:lnTo>
                  <a:pt x="183942" y="48517"/>
                </a:lnTo>
                <a:lnTo>
                  <a:pt x="143329" y="48517"/>
                </a:lnTo>
                <a:lnTo>
                  <a:pt x="138468" y="50303"/>
                </a:lnTo>
                <a:lnTo>
                  <a:pt x="130927" y="57447"/>
                </a:lnTo>
                <a:lnTo>
                  <a:pt x="128744" y="61962"/>
                </a:lnTo>
                <a:lnTo>
                  <a:pt x="128149" y="67419"/>
                </a:lnTo>
                <a:lnTo>
                  <a:pt x="191466" y="67419"/>
                </a:lnTo>
                <a:lnTo>
                  <a:pt x="191540" y="67716"/>
                </a:lnTo>
                <a:lnTo>
                  <a:pt x="192294" y="77837"/>
                </a:lnTo>
                <a:lnTo>
                  <a:pt x="192294" y="82748"/>
                </a:lnTo>
                <a:lnTo>
                  <a:pt x="128447" y="82748"/>
                </a:lnTo>
                <a:lnTo>
                  <a:pt x="129141" y="88205"/>
                </a:lnTo>
                <a:lnTo>
                  <a:pt x="131572" y="92918"/>
                </a:lnTo>
                <a:lnTo>
                  <a:pt x="135739" y="96887"/>
                </a:lnTo>
                <a:lnTo>
                  <a:pt x="140006" y="100756"/>
                </a:lnTo>
                <a:lnTo>
                  <a:pt x="145810" y="102691"/>
                </a:lnTo>
                <a:lnTo>
                  <a:pt x="181973" y="102691"/>
                </a:lnTo>
                <a:lnTo>
                  <a:pt x="186043" y="108644"/>
                </a:lnTo>
                <a:lnTo>
                  <a:pt x="181777" y="112613"/>
                </a:lnTo>
                <a:lnTo>
                  <a:pt x="176468" y="115589"/>
                </a:lnTo>
                <a:lnTo>
                  <a:pt x="163868" y="119558"/>
                </a:lnTo>
                <a:lnTo>
                  <a:pt x="157369" y="120550"/>
                </a:lnTo>
                <a:close/>
              </a:path>
              <a:path w="868045" h="151764">
                <a:moveTo>
                  <a:pt x="191466" y="67419"/>
                </a:moveTo>
                <a:lnTo>
                  <a:pt x="170416" y="67419"/>
                </a:lnTo>
                <a:lnTo>
                  <a:pt x="170019" y="61763"/>
                </a:lnTo>
                <a:lnTo>
                  <a:pt x="167836" y="57199"/>
                </a:lnTo>
                <a:lnTo>
                  <a:pt x="163868" y="53726"/>
                </a:lnTo>
                <a:lnTo>
                  <a:pt x="159998" y="50254"/>
                </a:lnTo>
                <a:lnTo>
                  <a:pt x="155136" y="48517"/>
                </a:lnTo>
                <a:lnTo>
                  <a:pt x="183942" y="48517"/>
                </a:lnTo>
                <a:lnTo>
                  <a:pt x="185513" y="50601"/>
                </a:lnTo>
                <a:lnTo>
                  <a:pt x="189280" y="58638"/>
                </a:lnTo>
                <a:lnTo>
                  <a:pt x="191466" y="67419"/>
                </a:lnTo>
                <a:close/>
              </a:path>
              <a:path w="868045" h="151764">
                <a:moveTo>
                  <a:pt x="181973" y="102691"/>
                </a:moveTo>
                <a:lnTo>
                  <a:pt x="156724" y="102691"/>
                </a:lnTo>
                <a:lnTo>
                  <a:pt x="160693" y="101947"/>
                </a:lnTo>
                <a:lnTo>
                  <a:pt x="169424" y="98970"/>
                </a:lnTo>
                <a:lnTo>
                  <a:pt x="173095" y="96837"/>
                </a:lnTo>
                <a:lnTo>
                  <a:pt x="176072" y="94059"/>
                </a:lnTo>
                <a:lnTo>
                  <a:pt x="181973" y="102691"/>
                </a:lnTo>
                <a:close/>
              </a:path>
              <a:path w="868045" h="151764">
                <a:moveTo>
                  <a:pt x="248444" y="120550"/>
                </a:moveTo>
                <a:lnTo>
                  <a:pt x="210167" y="100933"/>
                </a:lnTo>
                <a:lnTo>
                  <a:pt x="203051" y="75455"/>
                </a:lnTo>
                <a:lnTo>
                  <a:pt x="203842" y="66135"/>
                </a:lnTo>
                <a:lnTo>
                  <a:pt x="230287" y="33709"/>
                </a:lnTo>
                <a:lnTo>
                  <a:pt x="248444" y="30509"/>
                </a:lnTo>
                <a:lnTo>
                  <a:pt x="257904" y="31309"/>
                </a:lnTo>
                <a:lnTo>
                  <a:pt x="286921" y="50601"/>
                </a:lnTo>
                <a:lnTo>
                  <a:pt x="242094" y="50601"/>
                </a:lnTo>
                <a:lnTo>
                  <a:pt x="236836" y="52883"/>
                </a:lnTo>
                <a:lnTo>
                  <a:pt x="232403" y="57745"/>
                </a:lnTo>
                <a:lnTo>
                  <a:pt x="228600" y="62011"/>
                </a:lnTo>
                <a:lnTo>
                  <a:pt x="226566" y="68014"/>
                </a:lnTo>
                <a:lnTo>
                  <a:pt x="226566" y="82996"/>
                </a:lnTo>
                <a:lnTo>
                  <a:pt x="228600" y="89048"/>
                </a:lnTo>
                <a:lnTo>
                  <a:pt x="232668" y="93612"/>
                </a:lnTo>
                <a:lnTo>
                  <a:pt x="236835" y="98176"/>
                </a:lnTo>
                <a:lnTo>
                  <a:pt x="242094" y="100458"/>
                </a:lnTo>
                <a:lnTo>
                  <a:pt x="286987" y="100458"/>
                </a:lnTo>
                <a:lnTo>
                  <a:pt x="286637" y="101128"/>
                </a:lnTo>
                <a:lnTo>
                  <a:pt x="281037" y="107900"/>
                </a:lnTo>
                <a:lnTo>
                  <a:pt x="274201" y="113434"/>
                </a:lnTo>
                <a:lnTo>
                  <a:pt x="266489" y="117388"/>
                </a:lnTo>
                <a:lnTo>
                  <a:pt x="257904" y="119760"/>
                </a:lnTo>
                <a:lnTo>
                  <a:pt x="248444" y="120550"/>
                </a:lnTo>
                <a:close/>
              </a:path>
              <a:path w="868045" h="151764">
                <a:moveTo>
                  <a:pt x="286987" y="100458"/>
                </a:moveTo>
                <a:lnTo>
                  <a:pt x="254893" y="100458"/>
                </a:lnTo>
                <a:lnTo>
                  <a:pt x="260152" y="98127"/>
                </a:lnTo>
                <a:lnTo>
                  <a:pt x="264220" y="93464"/>
                </a:lnTo>
                <a:lnTo>
                  <a:pt x="268387" y="88800"/>
                </a:lnTo>
                <a:lnTo>
                  <a:pt x="270402" y="82996"/>
                </a:lnTo>
                <a:lnTo>
                  <a:pt x="270366" y="68014"/>
                </a:lnTo>
                <a:lnTo>
                  <a:pt x="268387" y="62408"/>
                </a:lnTo>
                <a:lnTo>
                  <a:pt x="264156" y="57670"/>
                </a:lnTo>
                <a:lnTo>
                  <a:pt x="260152" y="52982"/>
                </a:lnTo>
                <a:lnTo>
                  <a:pt x="254893" y="50601"/>
                </a:lnTo>
                <a:lnTo>
                  <a:pt x="286921" y="50601"/>
                </a:lnTo>
                <a:lnTo>
                  <a:pt x="290637" y="57670"/>
                </a:lnTo>
                <a:lnTo>
                  <a:pt x="293037" y="66135"/>
                </a:lnTo>
                <a:lnTo>
                  <a:pt x="293837" y="75455"/>
                </a:lnTo>
                <a:lnTo>
                  <a:pt x="293037" y="84906"/>
                </a:lnTo>
                <a:lnTo>
                  <a:pt x="290637" y="93464"/>
                </a:lnTo>
                <a:lnTo>
                  <a:pt x="286987" y="100458"/>
                </a:lnTo>
                <a:close/>
              </a:path>
              <a:path w="868045" h="151764">
                <a:moveTo>
                  <a:pt x="387689" y="43457"/>
                </a:moveTo>
                <a:lnTo>
                  <a:pt x="333180" y="43457"/>
                </a:lnTo>
                <a:lnTo>
                  <a:pt x="338687" y="37793"/>
                </a:lnTo>
                <a:lnTo>
                  <a:pt x="344938" y="33746"/>
                </a:lnTo>
                <a:lnTo>
                  <a:pt x="351933" y="31319"/>
                </a:lnTo>
                <a:lnTo>
                  <a:pt x="359672" y="30509"/>
                </a:lnTo>
                <a:lnTo>
                  <a:pt x="367746" y="31263"/>
                </a:lnTo>
                <a:lnTo>
                  <a:pt x="375001" y="33523"/>
                </a:lnTo>
                <a:lnTo>
                  <a:pt x="381438" y="37290"/>
                </a:lnTo>
                <a:lnTo>
                  <a:pt x="387056" y="42564"/>
                </a:lnTo>
                <a:lnTo>
                  <a:pt x="387689" y="43457"/>
                </a:lnTo>
                <a:close/>
              </a:path>
              <a:path w="868045" h="151764">
                <a:moveTo>
                  <a:pt x="333180" y="151209"/>
                </a:moveTo>
                <a:lnTo>
                  <a:pt x="310558" y="151209"/>
                </a:lnTo>
                <a:lnTo>
                  <a:pt x="310558" y="32593"/>
                </a:lnTo>
                <a:lnTo>
                  <a:pt x="333180" y="32593"/>
                </a:lnTo>
                <a:lnTo>
                  <a:pt x="333180" y="43457"/>
                </a:lnTo>
                <a:lnTo>
                  <a:pt x="387689" y="43457"/>
                </a:lnTo>
                <a:lnTo>
                  <a:pt x="391679" y="49085"/>
                </a:lnTo>
                <a:lnTo>
                  <a:pt x="392333" y="50601"/>
                </a:lnTo>
                <a:lnTo>
                  <a:pt x="348857" y="50601"/>
                </a:lnTo>
                <a:lnTo>
                  <a:pt x="345186" y="51544"/>
                </a:lnTo>
                <a:lnTo>
                  <a:pt x="337844" y="55314"/>
                </a:lnTo>
                <a:lnTo>
                  <a:pt x="335066" y="57646"/>
                </a:lnTo>
                <a:lnTo>
                  <a:pt x="333180" y="60424"/>
                </a:lnTo>
                <a:lnTo>
                  <a:pt x="333180" y="90785"/>
                </a:lnTo>
                <a:lnTo>
                  <a:pt x="335065" y="93464"/>
                </a:lnTo>
                <a:lnTo>
                  <a:pt x="337844" y="95746"/>
                </a:lnTo>
                <a:lnTo>
                  <a:pt x="345186" y="99516"/>
                </a:lnTo>
                <a:lnTo>
                  <a:pt x="348857" y="100458"/>
                </a:lnTo>
                <a:lnTo>
                  <a:pt x="392294" y="100458"/>
                </a:lnTo>
                <a:lnTo>
                  <a:pt x="391763" y="101714"/>
                </a:lnTo>
                <a:lnTo>
                  <a:pt x="387819" y="107453"/>
                </a:lnTo>
                <a:lnTo>
                  <a:pt x="333180" y="107453"/>
                </a:lnTo>
                <a:lnTo>
                  <a:pt x="333180" y="151209"/>
                </a:lnTo>
                <a:close/>
              </a:path>
              <a:path w="868045" h="151764">
                <a:moveTo>
                  <a:pt x="392294" y="100458"/>
                </a:moveTo>
                <a:lnTo>
                  <a:pt x="359076" y="100458"/>
                </a:lnTo>
                <a:lnTo>
                  <a:pt x="364335" y="98176"/>
                </a:lnTo>
                <a:lnTo>
                  <a:pt x="368430" y="93464"/>
                </a:lnTo>
                <a:lnTo>
                  <a:pt x="372273" y="88949"/>
                </a:lnTo>
                <a:lnTo>
                  <a:pt x="374257" y="82897"/>
                </a:lnTo>
                <a:lnTo>
                  <a:pt x="374257" y="68014"/>
                </a:lnTo>
                <a:lnTo>
                  <a:pt x="372273" y="62011"/>
                </a:lnTo>
                <a:lnTo>
                  <a:pt x="364335" y="52883"/>
                </a:lnTo>
                <a:lnTo>
                  <a:pt x="359076" y="50601"/>
                </a:lnTo>
                <a:lnTo>
                  <a:pt x="392333" y="50601"/>
                </a:lnTo>
                <a:lnTo>
                  <a:pt x="394981" y="56740"/>
                </a:lnTo>
                <a:lnTo>
                  <a:pt x="396962" y="65530"/>
                </a:lnTo>
                <a:lnTo>
                  <a:pt x="397623" y="75455"/>
                </a:lnTo>
                <a:lnTo>
                  <a:pt x="396972" y="85269"/>
                </a:lnTo>
                <a:lnTo>
                  <a:pt x="395018" y="94022"/>
                </a:lnTo>
                <a:lnTo>
                  <a:pt x="392294" y="100458"/>
                </a:lnTo>
                <a:close/>
              </a:path>
              <a:path w="868045" h="151764">
                <a:moveTo>
                  <a:pt x="359672" y="120550"/>
                </a:moveTo>
                <a:lnTo>
                  <a:pt x="351821" y="119732"/>
                </a:lnTo>
                <a:lnTo>
                  <a:pt x="344789" y="117276"/>
                </a:lnTo>
                <a:lnTo>
                  <a:pt x="338575" y="113183"/>
                </a:lnTo>
                <a:lnTo>
                  <a:pt x="333180" y="107453"/>
                </a:lnTo>
                <a:lnTo>
                  <a:pt x="387819" y="107453"/>
                </a:lnTo>
                <a:lnTo>
                  <a:pt x="359672" y="120550"/>
                </a:lnTo>
                <a:close/>
              </a:path>
              <a:path w="868045" h="151764">
                <a:moveTo>
                  <a:pt x="436780" y="118467"/>
                </a:moveTo>
                <a:lnTo>
                  <a:pt x="414158" y="118467"/>
                </a:lnTo>
                <a:lnTo>
                  <a:pt x="414158" y="0"/>
                </a:lnTo>
                <a:lnTo>
                  <a:pt x="436780" y="0"/>
                </a:lnTo>
                <a:lnTo>
                  <a:pt x="436780" y="118467"/>
                </a:lnTo>
                <a:close/>
              </a:path>
              <a:path w="868045" h="151764">
                <a:moveTo>
                  <a:pt x="506196" y="120550"/>
                </a:moveTo>
                <a:lnTo>
                  <a:pt x="499449" y="120550"/>
                </a:lnTo>
                <a:lnTo>
                  <a:pt x="489794" y="119769"/>
                </a:lnTo>
                <a:lnTo>
                  <a:pt x="456810" y="93650"/>
                </a:lnTo>
                <a:lnTo>
                  <a:pt x="453610" y="75455"/>
                </a:lnTo>
                <a:lnTo>
                  <a:pt x="454400" y="66256"/>
                </a:lnTo>
                <a:lnTo>
                  <a:pt x="480622" y="33746"/>
                </a:lnTo>
                <a:lnTo>
                  <a:pt x="498109" y="30509"/>
                </a:lnTo>
                <a:lnTo>
                  <a:pt x="507132" y="31328"/>
                </a:lnTo>
                <a:lnTo>
                  <a:pt x="515299" y="33783"/>
                </a:lnTo>
                <a:lnTo>
                  <a:pt x="522610" y="37876"/>
                </a:lnTo>
                <a:lnTo>
                  <a:pt x="529066" y="43606"/>
                </a:lnTo>
                <a:lnTo>
                  <a:pt x="532769" y="48517"/>
                </a:lnTo>
                <a:lnTo>
                  <a:pt x="492156" y="48517"/>
                </a:lnTo>
                <a:lnTo>
                  <a:pt x="487295" y="50303"/>
                </a:lnTo>
                <a:lnTo>
                  <a:pt x="479754" y="57447"/>
                </a:lnTo>
                <a:lnTo>
                  <a:pt x="477571" y="61962"/>
                </a:lnTo>
                <a:lnTo>
                  <a:pt x="476976" y="67419"/>
                </a:lnTo>
                <a:lnTo>
                  <a:pt x="540293" y="67419"/>
                </a:lnTo>
                <a:lnTo>
                  <a:pt x="540367" y="67716"/>
                </a:lnTo>
                <a:lnTo>
                  <a:pt x="541121" y="77837"/>
                </a:lnTo>
                <a:lnTo>
                  <a:pt x="541121" y="82748"/>
                </a:lnTo>
                <a:lnTo>
                  <a:pt x="477273" y="82748"/>
                </a:lnTo>
                <a:lnTo>
                  <a:pt x="477968" y="88205"/>
                </a:lnTo>
                <a:lnTo>
                  <a:pt x="480399" y="92918"/>
                </a:lnTo>
                <a:lnTo>
                  <a:pt x="484566" y="96887"/>
                </a:lnTo>
                <a:lnTo>
                  <a:pt x="488832" y="100756"/>
                </a:lnTo>
                <a:lnTo>
                  <a:pt x="494637" y="102691"/>
                </a:lnTo>
                <a:lnTo>
                  <a:pt x="530800" y="102691"/>
                </a:lnTo>
                <a:lnTo>
                  <a:pt x="534870" y="108644"/>
                </a:lnTo>
                <a:lnTo>
                  <a:pt x="530604" y="112613"/>
                </a:lnTo>
                <a:lnTo>
                  <a:pt x="525295" y="115589"/>
                </a:lnTo>
                <a:lnTo>
                  <a:pt x="512695" y="119558"/>
                </a:lnTo>
                <a:lnTo>
                  <a:pt x="506196" y="120550"/>
                </a:lnTo>
                <a:close/>
              </a:path>
              <a:path w="868045" h="151764">
                <a:moveTo>
                  <a:pt x="540293" y="67419"/>
                </a:moveTo>
                <a:lnTo>
                  <a:pt x="519243" y="67419"/>
                </a:lnTo>
                <a:lnTo>
                  <a:pt x="518846" y="61763"/>
                </a:lnTo>
                <a:lnTo>
                  <a:pt x="516663" y="57199"/>
                </a:lnTo>
                <a:lnTo>
                  <a:pt x="512695" y="53726"/>
                </a:lnTo>
                <a:lnTo>
                  <a:pt x="508825" y="50254"/>
                </a:lnTo>
                <a:lnTo>
                  <a:pt x="503963" y="48517"/>
                </a:lnTo>
                <a:lnTo>
                  <a:pt x="532769" y="48517"/>
                </a:lnTo>
                <a:lnTo>
                  <a:pt x="534340" y="50601"/>
                </a:lnTo>
                <a:lnTo>
                  <a:pt x="538107" y="58638"/>
                </a:lnTo>
                <a:lnTo>
                  <a:pt x="540293" y="67419"/>
                </a:lnTo>
                <a:close/>
              </a:path>
              <a:path w="868045" h="151764">
                <a:moveTo>
                  <a:pt x="530800" y="102691"/>
                </a:moveTo>
                <a:lnTo>
                  <a:pt x="505551" y="102691"/>
                </a:lnTo>
                <a:lnTo>
                  <a:pt x="509519" y="101947"/>
                </a:lnTo>
                <a:lnTo>
                  <a:pt x="518251" y="98970"/>
                </a:lnTo>
                <a:lnTo>
                  <a:pt x="521922" y="96837"/>
                </a:lnTo>
                <a:lnTo>
                  <a:pt x="524898" y="94059"/>
                </a:lnTo>
                <a:lnTo>
                  <a:pt x="530800" y="102691"/>
                </a:lnTo>
                <a:close/>
              </a:path>
              <a:path w="868045" h="151764">
                <a:moveTo>
                  <a:pt x="670127" y="103137"/>
                </a:moveTo>
                <a:lnTo>
                  <a:pt x="644499" y="103137"/>
                </a:lnTo>
                <a:lnTo>
                  <a:pt x="649311" y="100062"/>
                </a:lnTo>
                <a:lnTo>
                  <a:pt x="649311" y="91529"/>
                </a:lnTo>
                <a:lnTo>
                  <a:pt x="648021" y="89743"/>
                </a:lnTo>
                <a:lnTo>
                  <a:pt x="645441" y="88552"/>
                </a:lnTo>
                <a:lnTo>
                  <a:pt x="642961" y="87362"/>
                </a:lnTo>
                <a:lnTo>
                  <a:pt x="639885" y="86369"/>
                </a:lnTo>
                <a:lnTo>
                  <a:pt x="636214" y="85576"/>
                </a:lnTo>
                <a:lnTo>
                  <a:pt x="623861" y="83046"/>
                </a:lnTo>
                <a:lnTo>
                  <a:pt x="612662" y="79381"/>
                </a:lnTo>
                <a:lnTo>
                  <a:pt x="604662" y="73893"/>
                </a:lnTo>
                <a:lnTo>
                  <a:pt x="599863" y="66581"/>
                </a:lnTo>
                <a:lnTo>
                  <a:pt x="598315" y="57745"/>
                </a:lnTo>
                <a:lnTo>
                  <a:pt x="598263" y="49510"/>
                </a:lnTo>
                <a:lnTo>
                  <a:pt x="601537" y="43060"/>
                </a:lnTo>
                <a:lnTo>
                  <a:pt x="633535" y="30509"/>
                </a:lnTo>
                <a:lnTo>
                  <a:pt x="643227" y="31244"/>
                </a:lnTo>
                <a:lnTo>
                  <a:pt x="652213" y="33449"/>
                </a:lnTo>
                <a:lnTo>
                  <a:pt x="660491" y="37123"/>
                </a:lnTo>
                <a:lnTo>
                  <a:pt x="668063" y="42267"/>
                </a:lnTo>
                <a:lnTo>
                  <a:pt x="664886" y="47773"/>
                </a:lnTo>
                <a:lnTo>
                  <a:pt x="629517" y="47773"/>
                </a:lnTo>
                <a:lnTo>
                  <a:pt x="626193" y="48617"/>
                </a:lnTo>
                <a:lnTo>
                  <a:pt x="623712" y="50303"/>
                </a:lnTo>
                <a:lnTo>
                  <a:pt x="621331" y="51891"/>
                </a:lnTo>
                <a:lnTo>
                  <a:pt x="620140" y="53875"/>
                </a:lnTo>
                <a:lnTo>
                  <a:pt x="620140" y="58439"/>
                </a:lnTo>
                <a:lnTo>
                  <a:pt x="621381" y="60076"/>
                </a:lnTo>
                <a:lnTo>
                  <a:pt x="623861" y="61168"/>
                </a:lnTo>
                <a:lnTo>
                  <a:pt x="626342" y="62160"/>
                </a:lnTo>
                <a:lnTo>
                  <a:pt x="629467" y="63053"/>
                </a:lnTo>
                <a:lnTo>
                  <a:pt x="641224" y="65534"/>
                </a:lnTo>
                <a:lnTo>
                  <a:pt x="649956" y="67518"/>
                </a:lnTo>
                <a:lnTo>
                  <a:pt x="654024" y="69006"/>
                </a:lnTo>
                <a:lnTo>
                  <a:pt x="661564" y="72975"/>
                </a:lnTo>
                <a:lnTo>
                  <a:pt x="664690" y="75703"/>
                </a:lnTo>
                <a:lnTo>
                  <a:pt x="667170" y="79176"/>
                </a:lnTo>
                <a:lnTo>
                  <a:pt x="669750" y="82649"/>
                </a:lnTo>
                <a:lnTo>
                  <a:pt x="671040" y="87262"/>
                </a:lnTo>
                <a:lnTo>
                  <a:pt x="671040" y="101351"/>
                </a:lnTo>
                <a:lnTo>
                  <a:pt x="670127" y="103137"/>
                </a:lnTo>
                <a:close/>
              </a:path>
              <a:path w="868045" h="151764">
                <a:moveTo>
                  <a:pt x="659133" y="57745"/>
                </a:moveTo>
                <a:lnTo>
                  <a:pt x="656455" y="54967"/>
                </a:lnTo>
                <a:lnTo>
                  <a:pt x="652883" y="52635"/>
                </a:lnTo>
                <a:lnTo>
                  <a:pt x="648418" y="50750"/>
                </a:lnTo>
                <a:lnTo>
                  <a:pt x="643953" y="48766"/>
                </a:lnTo>
                <a:lnTo>
                  <a:pt x="639042" y="47773"/>
                </a:lnTo>
                <a:lnTo>
                  <a:pt x="664886" y="47773"/>
                </a:lnTo>
                <a:lnTo>
                  <a:pt x="659133" y="57745"/>
                </a:lnTo>
                <a:close/>
              </a:path>
              <a:path w="868045" h="151764">
                <a:moveTo>
                  <a:pt x="633833" y="120550"/>
                </a:moveTo>
                <a:lnTo>
                  <a:pt x="626391" y="120550"/>
                </a:lnTo>
                <a:lnTo>
                  <a:pt x="619247" y="119409"/>
                </a:lnTo>
                <a:lnTo>
                  <a:pt x="612401" y="117127"/>
                </a:lnTo>
                <a:lnTo>
                  <a:pt x="605555" y="114746"/>
                </a:lnTo>
                <a:lnTo>
                  <a:pt x="599900" y="111472"/>
                </a:lnTo>
                <a:lnTo>
                  <a:pt x="595435" y="107305"/>
                </a:lnTo>
                <a:lnTo>
                  <a:pt x="605258" y="91529"/>
                </a:lnTo>
                <a:lnTo>
                  <a:pt x="608631" y="94704"/>
                </a:lnTo>
                <a:lnTo>
                  <a:pt x="613145" y="97432"/>
                </a:lnTo>
                <a:lnTo>
                  <a:pt x="624556" y="101996"/>
                </a:lnTo>
                <a:lnTo>
                  <a:pt x="629913" y="103137"/>
                </a:lnTo>
                <a:lnTo>
                  <a:pt x="670127" y="103137"/>
                </a:lnTo>
                <a:lnTo>
                  <a:pt x="667617" y="108049"/>
                </a:lnTo>
                <a:lnTo>
                  <a:pt x="660770" y="113109"/>
                </a:lnTo>
                <a:lnTo>
                  <a:pt x="655292" y="116364"/>
                </a:lnTo>
                <a:lnTo>
                  <a:pt x="648976" y="118690"/>
                </a:lnTo>
                <a:lnTo>
                  <a:pt x="641823" y="120085"/>
                </a:lnTo>
                <a:lnTo>
                  <a:pt x="633833" y="120550"/>
                </a:lnTo>
                <a:close/>
              </a:path>
              <a:path w="868045" h="151764">
                <a:moveTo>
                  <a:pt x="734719" y="120550"/>
                </a:moveTo>
                <a:lnTo>
                  <a:pt x="727972" y="120550"/>
                </a:lnTo>
                <a:lnTo>
                  <a:pt x="718317" y="119769"/>
                </a:lnTo>
                <a:lnTo>
                  <a:pt x="685333" y="93650"/>
                </a:lnTo>
                <a:lnTo>
                  <a:pt x="682133" y="75455"/>
                </a:lnTo>
                <a:lnTo>
                  <a:pt x="682924" y="66256"/>
                </a:lnTo>
                <a:lnTo>
                  <a:pt x="709145" y="33746"/>
                </a:lnTo>
                <a:lnTo>
                  <a:pt x="726633" y="30509"/>
                </a:lnTo>
                <a:lnTo>
                  <a:pt x="735655" y="31328"/>
                </a:lnTo>
                <a:lnTo>
                  <a:pt x="743822" y="33783"/>
                </a:lnTo>
                <a:lnTo>
                  <a:pt x="751133" y="37876"/>
                </a:lnTo>
                <a:lnTo>
                  <a:pt x="757589" y="43606"/>
                </a:lnTo>
                <a:lnTo>
                  <a:pt x="761292" y="48517"/>
                </a:lnTo>
                <a:lnTo>
                  <a:pt x="720679" y="48517"/>
                </a:lnTo>
                <a:lnTo>
                  <a:pt x="715818" y="50303"/>
                </a:lnTo>
                <a:lnTo>
                  <a:pt x="708277" y="57447"/>
                </a:lnTo>
                <a:lnTo>
                  <a:pt x="706094" y="61962"/>
                </a:lnTo>
                <a:lnTo>
                  <a:pt x="705499" y="67419"/>
                </a:lnTo>
                <a:lnTo>
                  <a:pt x="768816" y="67419"/>
                </a:lnTo>
                <a:lnTo>
                  <a:pt x="768891" y="67716"/>
                </a:lnTo>
                <a:lnTo>
                  <a:pt x="769644" y="77837"/>
                </a:lnTo>
                <a:lnTo>
                  <a:pt x="769644" y="82748"/>
                </a:lnTo>
                <a:lnTo>
                  <a:pt x="705797" y="82748"/>
                </a:lnTo>
                <a:lnTo>
                  <a:pt x="706491" y="88205"/>
                </a:lnTo>
                <a:lnTo>
                  <a:pt x="708922" y="92918"/>
                </a:lnTo>
                <a:lnTo>
                  <a:pt x="713089" y="96887"/>
                </a:lnTo>
                <a:lnTo>
                  <a:pt x="717356" y="100756"/>
                </a:lnTo>
                <a:lnTo>
                  <a:pt x="723160" y="102691"/>
                </a:lnTo>
                <a:lnTo>
                  <a:pt x="759323" y="102691"/>
                </a:lnTo>
                <a:lnTo>
                  <a:pt x="763393" y="108644"/>
                </a:lnTo>
                <a:lnTo>
                  <a:pt x="759127" y="112613"/>
                </a:lnTo>
                <a:lnTo>
                  <a:pt x="753819" y="115589"/>
                </a:lnTo>
                <a:lnTo>
                  <a:pt x="741218" y="119558"/>
                </a:lnTo>
                <a:lnTo>
                  <a:pt x="734719" y="120550"/>
                </a:lnTo>
                <a:close/>
              </a:path>
              <a:path w="868045" h="151764">
                <a:moveTo>
                  <a:pt x="768816" y="67419"/>
                </a:moveTo>
                <a:lnTo>
                  <a:pt x="747766" y="67419"/>
                </a:lnTo>
                <a:lnTo>
                  <a:pt x="747369" y="61763"/>
                </a:lnTo>
                <a:lnTo>
                  <a:pt x="745187" y="57199"/>
                </a:lnTo>
                <a:lnTo>
                  <a:pt x="741218" y="53726"/>
                </a:lnTo>
                <a:lnTo>
                  <a:pt x="737348" y="50254"/>
                </a:lnTo>
                <a:lnTo>
                  <a:pt x="732487" y="48517"/>
                </a:lnTo>
                <a:lnTo>
                  <a:pt x="761292" y="48517"/>
                </a:lnTo>
                <a:lnTo>
                  <a:pt x="762863" y="50601"/>
                </a:lnTo>
                <a:lnTo>
                  <a:pt x="766630" y="58638"/>
                </a:lnTo>
                <a:lnTo>
                  <a:pt x="768816" y="67419"/>
                </a:lnTo>
                <a:close/>
              </a:path>
              <a:path w="868045" h="151764">
                <a:moveTo>
                  <a:pt x="759323" y="102691"/>
                </a:moveTo>
                <a:lnTo>
                  <a:pt x="734074" y="102691"/>
                </a:lnTo>
                <a:lnTo>
                  <a:pt x="738043" y="101947"/>
                </a:lnTo>
                <a:lnTo>
                  <a:pt x="746774" y="98970"/>
                </a:lnTo>
                <a:lnTo>
                  <a:pt x="750445" y="96837"/>
                </a:lnTo>
                <a:lnTo>
                  <a:pt x="753422" y="94059"/>
                </a:lnTo>
                <a:lnTo>
                  <a:pt x="759323" y="102691"/>
                </a:lnTo>
                <a:close/>
              </a:path>
              <a:path w="868045" h="151764">
                <a:moveTo>
                  <a:pt x="832988" y="120550"/>
                </a:moveTo>
                <a:lnTo>
                  <a:pt x="826241" y="120550"/>
                </a:lnTo>
                <a:lnTo>
                  <a:pt x="816585" y="119769"/>
                </a:lnTo>
                <a:lnTo>
                  <a:pt x="783601" y="93650"/>
                </a:lnTo>
                <a:lnTo>
                  <a:pt x="780402" y="75455"/>
                </a:lnTo>
                <a:lnTo>
                  <a:pt x="781192" y="66256"/>
                </a:lnTo>
                <a:lnTo>
                  <a:pt x="807414" y="33746"/>
                </a:lnTo>
                <a:lnTo>
                  <a:pt x="824901" y="30509"/>
                </a:lnTo>
                <a:lnTo>
                  <a:pt x="833924" y="31328"/>
                </a:lnTo>
                <a:lnTo>
                  <a:pt x="842091" y="33783"/>
                </a:lnTo>
                <a:lnTo>
                  <a:pt x="849402" y="37876"/>
                </a:lnTo>
                <a:lnTo>
                  <a:pt x="855857" y="43606"/>
                </a:lnTo>
                <a:lnTo>
                  <a:pt x="859560" y="48517"/>
                </a:lnTo>
                <a:lnTo>
                  <a:pt x="818948" y="48517"/>
                </a:lnTo>
                <a:lnTo>
                  <a:pt x="814086" y="50303"/>
                </a:lnTo>
                <a:lnTo>
                  <a:pt x="806546" y="57447"/>
                </a:lnTo>
                <a:lnTo>
                  <a:pt x="804363" y="61962"/>
                </a:lnTo>
                <a:lnTo>
                  <a:pt x="803768" y="67419"/>
                </a:lnTo>
                <a:lnTo>
                  <a:pt x="867085" y="67419"/>
                </a:lnTo>
                <a:lnTo>
                  <a:pt x="867159" y="67716"/>
                </a:lnTo>
                <a:lnTo>
                  <a:pt x="867912" y="77837"/>
                </a:lnTo>
                <a:lnTo>
                  <a:pt x="867912" y="82748"/>
                </a:lnTo>
                <a:lnTo>
                  <a:pt x="804065" y="82748"/>
                </a:lnTo>
                <a:lnTo>
                  <a:pt x="804760" y="88205"/>
                </a:lnTo>
                <a:lnTo>
                  <a:pt x="807191" y="92918"/>
                </a:lnTo>
                <a:lnTo>
                  <a:pt x="811358" y="96887"/>
                </a:lnTo>
                <a:lnTo>
                  <a:pt x="815624" y="100756"/>
                </a:lnTo>
                <a:lnTo>
                  <a:pt x="821429" y="102691"/>
                </a:lnTo>
                <a:lnTo>
                  <a:pt x="857592" y="102691"/>
                </a:lnTo>
                <a:lnTo>
                  <a:pt x="861662" y="108644"/>
                </a:lnTo>
                <a:lnTo>
                  <a:pt x="857395" y="112613"/>
                </a:lnTo>
                <a:lnTo>
                  <a:pt x="852087" y="115589"/>
                </a:lnTo>
                <a:lnTo>
                  <a:pt x="839486" y="119558"/>
                </a:lnTo>
                <a:lnTo>
                  <a:pt x="832988" y="120550"/>
                </a:lnTo>
                <a:close/>
              </a:path>
              <a:path w="868045" h="151764">
                <a:moveTo>
                  <a:pt x="867085" y="67419"/>
                </a:moveTo>
                <a:lnTo>
                  <a:pt x="846035" y="67419"/>
                </a:lnTo>
                <a:lnTo>
                  <a:pt x="845638" y="61763"/>
                </a:lnTo>
                <a:lnTo>
                  <a:pt x="843455" y="57199"/>
                </a:lnTo>
                <a:lnTo>
                  <a:pt x="839486" y="53726"/>
                </a:lnTo>
                <a:lnTo>
                  <a:pt x="835617" y="50254"/>
                </a:lnTo>
                <a:lnTo>
                  <a:pt x="830755" y="48517"/>
                </a:lnTo>
                <a:lnTo>
                  <a:pt x="859560" y="48517"/>
                </a:lnTo>
                <a:lnTo>
                  <a:pt x="861131" y="50601"/>
                </a:lnTo>
                <a:lnTo>
                  <a:pt x="864899" y="58638"/>
                </a:lnTo>
                <a:lnTo>
                  <a:pt x="867085" y="67419"/>
                </a:lnTo>
                <a:close/>
              </a:path>
              <a:path w="868045" h="151764">
                <a:moveTo>
                  <a:pt x="857592" y="102691"/>
                </a:moveTo>
                <a:lnTo>
                  <a:pt x="832343" y="102691"/>
                </a:lnTo>
                <a:lnTo>
                  <a:pt x="836311" y="101947"/>
                </a:lnTo>
                <a:lnTo>
                  <a:pt x="845043" y="98970"/>
                </a:lnTo>
                <a:lnTo>
                  <a:pt x="848714" y="96837"/>
                </a:lnTo>
                <a:lnTo>
                  <a:pt x="851690" y="94059"/>
                </a:lnTo>
                <a:lnTo>
                  <a:pt x="857592" y="1026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168806" y="3510931"/>
            <a:ext cx="700193" cy="189653"/>
          </a:xfrm>
          <a:custGeom>
            <a:avLst/>
            <a:gdLst/>
            <a:ahLst/>
            <a:cxnLst/>
            <a:rect l="l" t="t" r="r" b="b"/>
            <a:pathLst>
              <a:path w="525145" h="142239">
                <a:moveTo>
                  <a:pt x="45392" y="111323"/>
                </a:moveTo>
                <a:lnTo>
                  <a:pt x="7115" y="91706"/>
                </a:lnTo>
                <a:lnTo>
                  <a:pt x="0" y="66228"/>
                </a:lnTo>
                <a:lnTo>
                  <a:pt x="790" y="56908"/>
                </a:lnTo>
                <a:lnTo>
                  <a:pt x="27235" y="24482"/>
                </a:lnTo>
                <a:lnTo>
                  <a:pt x="45392" y="21282"/>
                </a:lnTo>
                <a:lnTo>
                  <a:pt x="54852" y="22082"/>
                </a:lnTo>
                <a:lnTo>
                  <a:pt x="83869" y="41374"/>
                </a:lnTo>
                <a:lnTo>
                  <a:pt x="39042" y="41374"/>
                </a:lnTo>
                <a:lnTo>
                  <a:pt x="33783" y="43656"/>
                </a:lnTo>
                <a:lnTo>
                  <a:pt x="29351" y="48517"/>
                </a:lnTo>
                <a:lnTo>
                  <a:pt x="25548" y="52784"/>
                </a:lnTo>
                <a:lnTo>
                  <a:pt x="23514" y="58787"/>
                </a:lnTo>
                <a:lnTo>
                  <a:pt x="23514" y="73769"/>
                </a:lnTo>
                <a:lnTo>
                  <a:pt x="25548" y="79821"/>
                </a:lnTo>
                <a:lnTo>
                  <a:pt x="29616" y="84385"/>
                </a:lnTo>
                <a:lnTo>
                  <a:pt x="33783" y="88949"/>
                </a:lnTo>
                <a:lnTo>
                  <a:pt x="39042" y="91231"/>
                </a:lnTo>
                <a:lnTo>
                  <a:pt x="83935" y="91231"/>
                </a:lnTo>
                <a:lnTo>
                  <a:pt x="83585" y="91901"/>
                </a:lnTo>
                <a:lnTo>
                  <a:pt x="77985" y="98673"/>
                </a:lnTo>
                <a:lnTo>
                  <a:pt x="71149" y="104207"/>
                </a:lnTo>
                <a:lnTo>
                  <a:pt x="63437" y="108160"/>
                </a:lnTo>
                <a:lnTo>
                  <a:pt x="54852" y="110532"/>
                </a:lnTo>
                <a:lnTo>
                  <a:pt x="45392" y="111323"/>
                </a:lnTo>
                <a:close/>
              </a:path>
              <a:path w="525145" h="142239">
                <a:moveTo>
                  <a:pt x="83935" y="91231"/>
                </a:moveTo>
                <a:lnTo>
                  <a:pt x="51841" y="91231"/>
                </a:lnTo>
                <a:lnTo>
                  <a:pt x="57100" y="88899"/>
                </a:lnTo>
                <a:lnTo>
                  <a:pt x="61168" y="84236"/>
                </a:lnTo>
                <a:lnTo>
                  <a:pt x="65335" y="79573"/>
                </a:lnTo>
                <a:lnTo>
                  <a:pt x="67350" y="73769"/>
                </a:lnTo>
                <a:lnTo>
                  <a:pt x="67314" y="58787"/>
                </a:lnTo>
                <a:lnTo>
                  <a:pt x="65335" y="53181"/>
                </a:lnTo>
                <a:lnTo>
                  <a:pt x="61104" y="48443"/>
                </a:lnTo>
                <a:lnTo>
                  <a:pt x="57100" y="43755"/>
                </a:lnTo>
                <a:lnTo>
                  <a:pt x="51841" y="41374"/>
                </a:lnTo>
                <a:lnTo>
                  <a:pt x="83869" y="41374"/>
                </a:lnTo>
                <a:lnTo>
                  <a:pt x="87585" y="48443"/>
                </a:lnTo>
                <a:lnTo>
                  <a:pt x="89985" y="56908"/>
                </a:lnTo>
                <a:lnTo>
                  <a:pt x="90785" y="66228"/>
                </a:lnTo>
                <a:lnTo>
                  <a:pt x="89985" y="75679"/>
                </a:lnTo>
                <a:lnTo>
                  <a:pt x="87585" y="84236"/>
                </a:lnTo>
                <a:lnTo>
                  <a:pt x="83935" y="91231"/>
                </a:lnTo>
                <a:close/>
              </a:path>
              <a:path w="525145" h="142239">
                <a:moveTo>
                  <a:pt x="135188" y="111323"/>
                </a:moveTo>
                <a:lnTo>
                  <a:pt x="125763" y="111323"/>
                </a:lnTo>
                <a:lnTo>
                  <a:pt x="118768" y="108942"/>
                </a:lnTo>
                <a:lnTo>
                  <a:pt x="114204" y="104179"/>
                </a:lnTo>
                <a:lnTo>
                  <a:pt x="109739" y="99417"/>
                </a:lnTo>
                <a:lnTo>
                  <a:pt x="107506" y="92819"/>
                </a:lnTo>
                <a:lnTo>
                  <a:pt x="107506" y="23365"/>
                </a:lnTo>
                <a:lnTo>
                  <a:pt x="130128" y="23365"/>
                </a:lnTo>
                <a:lnTo>
                  <a:pt x="130128" y="85973"/>
                </a:lnTo>
                <a:lnTo>
                  <a:pt x="135387" y="91231"/>
                </a:lnTo>
                <a:lnTo>
                  <a:pt x="188022" y="91231"/>
                </a:lnTo>
                <a:lnTo>
                  <a:pt x="188022" y="98375"/>
                </a:lnTo>
                <a:lnTo>
                  <a:pt x="165401" y="98375"/>
                </a:lnTo>
                <a:lnTo>
                  <a:pt x="159215" y="104040"/>
                </a:lnTo>
                <a:lnTo>
                  <a:pt x="152118" y="108086"/>
                </a:lnTo>
                <a:lnTo>
                  <a:pt x="144109" y="110514"/>
                </a:lnTo>
                <a:lnTo>
                  <a:pt x="135188" y="111323"/>
                </a:lnTo>
                <a:close/>
              </a:path>
              <a:path w="525145" h="142239">
                <a:moveTo>
                  <a:pt x="188022" y="91231"/>
                </a:moveTo>
                <a:lnTo>
                  <a:pt x="153643" y="91231"/>
                </a:lnTo>
                <a:lnTo>
                  <a:pt x="160142" y="88007"/>
                </a:lnTo>
                <a:lnTo>
                  <a:pt x="165401" y="81557"/>
                </a:lnTo>
                <a:lnTo>
                  <a:pt x="165401" y="23365"/>
                </a:lnTo>
                <a:lnTo>
                  <a:pt x="188022" y="23365"/>
                </a:lnTo>
                <a:lnTo>
                  <a:pt x="188022" y="91231"/>
                </a:lnTo>
                <a:close/>
              </a:path>
              <a:path w="525145" h="142239">
                <a:moveTo>
                  <a:pt x="188022" y="109239"/>
                </a:moveTo>
                <a:lnTo>
                  <a:pt x="165401" y="109239"/>
                </a:lnTo>
                <a:lnTo>
                  <a:pt x="165401" y="98375"/>
                </a:lnTo>
                <a:lnTo>
                  <a:pt x="188022" y="98375"/>
                </a:lnTo>
                <a:lnTo>
                  <a:pt x="188022" y="109239"/>
                </a:lnTo>
                <a:close/>
              </a:path>
              <a:path w="525145" h="142239">
                <a:moveTo>
                  <a:pt x="237631" y="23365"/>
                </a:moveTo>
                <a:lnTo>
                  <a:pt x="214860" y="23365"/>
                </a:lnTo>
                <a:lnTo>
                  <a:pt x="214860" y="0"/>
                </a:lnTo>
                <a:lnTo>
                  <a:pt x="237631" y="0"/>
                </a:lnTo>
                <a:lnTo>
                  <a:pt x="237631" y="23365"/>
                </a:lnTo>
                <a:close/>
              </a:path>
              <a:path w="525145" h="142239">
                <a:moveTo>
                  <a:pt x="255044" y="43160"/>
                </a:moveTo>
                <a:lnTo>
                  <a:pt x="200721" y="43160"/>
                </a:lnTo>
                <a:lnTo>
                  <a:pt x="200721" y="23365"/>
                </a:lnTo>
                <a:lnTo>
                  <a:pt x="255044" y="23365"/>
                </a:lnTo>
                <a:lnTo>
                  <a:pt x="255044" y="43160"/>
                </a:lnTo>
                <a:close/>
              </a:path>
              <a:path w="525145" h="142239">
                <a:moveTo>
                  <a:pt x="247900" y="111323"/>
                </a:moveTo>
                <a:lnTo>
                  <a:pt x="239268" y="111323"/>
                </a:lnTo>
                <a:lnTo>
                  <a:pt x="228589" y="109863"/>
                </a:lnTo>
                <a:lnTo>
                  <a:pt x="220962" y="105481"/>
                </a:lnTo>
                <a:lnTo>
                  <a:pt x="216386" y="98180"/>
                </a:lnTo>
                <a:lnTo>
                  <a:pt x="214971" y="88701"/>
                </a:lnTo>
                <a:lnTo>
                  <a:pt x="214860" y="43160"/>
                </a:lnTo>
                <a:lnTo>
                  <a:pt x="237631" y="43160"/>
                </a:lnTo>
                <a:lnTo>
                  <a:pt x="237631" y="84633"/>
                </a:lnTo>
                <a:lnTo>
                  <a:pt x="238276" y="86915"/>
                </a:lnTo>
                <a:lnTo>
                  <a:pt x="239688" y="88850"/>
                </a:lnTo>
                <a:lnTo>
                  <a:pt x="240955" y="90388"/>
                </a:lnTo>
                <a:lnTo>
                  <a:pt x="242889" y="91231"/>
                </a:lnTo>
                <a:lnTo>
                  <a:pt x="253926" y="91231"/>
                </a:lnTo>
                <a:lnTo>
                  <a:pt x="258020" y="105816"/>
                </a:lnTo>
                <a:lnTo>
                  <a:pt x="254151" y="109487"/>
                </a:lnTo>
                <a:lnTo>
                  <a:pt x="247900" y="111323"/>
                </a:lnTo>
                <a:close/>
              </a:path>
              <a:path w="525145" h="142239">
                <a:moveTo>
                  <a:pt x="253926" y="91231"/>
                </a:moveTo>
                <a:lnTo>
                  <a:pt x="248942" y="91231"/>
                </a:lnTo>
                <a:lnTo>
                  <a:pt x="251571" y="90437"/>
                </a:lnTo>
                <a:lnTo>
                  <a:pt x="253258" y="88850"/>
                </a:lnTo>
                <a:lnTo>
                  <a:pt x="253926" y="91231"/>
                </a:lnTo>
                <a:close/>
              </a:path>
              <a:path w="525145" h="142239">
                <a:moveTo>
                  <a:pt x="347589" y="34230"/>
                </a:moveTo>
                <a:lnTo>
                  <a:pt x="293080" y="34230"/>
                </a:lnTo>
                <a:lnTo>
                  <a:pt x="298587" y="28565"/>
                </a:lnTo>
                <a:lnTo>
                  <a:pt x="304837" y="24519"/>
                </a:lnTo>
                <a:lnTo>
                  <a:pt x="311832" y="22091"/>
                </a:lnTo>
                <a:lnTo>
                  <a:pt x="319571" y="21282"/>
                </a:lnTo>
                <a:lnTo>
                  <a:pt x="327645" y="22035"/>
                </a:lnTo>
                <a:lnTo>
                  <a:pt x="334901" y="24296"/>
                </a:lnTo>
                <a:lnTo>
                  <a:pt x="341338" y="28063"/>
                </a:lnTo>
                <a:lnTo>
                  <a:pt x="346956" y="33337"/>
                </a:lnTo>
                <a:lnTo>
                  <a:pt x="347589" y="34230"/>
                </a:lnTo>
                <a:close/>
              </a:path>
              <a:path w="525145" h="142239">
                <a:moveTo>
                  <a:pt x="293080" y="141982"/>
                </a:moveTo>
                <a:lnTo>
                  <a:pt x="270458" y="141982"/>
                </a:lnTo>
                <a:lnTo>
                  <a:pt x="270458" y="23365"/>
                </a:lnTo>
                <a:lnTo>
                  <a:pt x="293080" y="23365"/>
                </a:lnTo>
                <a:lnTo>
                  <a:pt x="293080" y="34230"/>
                </a:lnTo>
                <a:lnTo>
                  <a:pt x="347589" y="34230"/>
                </a:lnTo>
                <a:lnTo>
                  <a:pt x="351579" y="39858"/>
                </a:lnTo>
                <a:lnTo>
                  <a:pt x="352233" y="41374"/>
                </a:lnTo>
                <a:lnTo>
                  <a:pt x="308757" y="41374"/>
                </a:lnTo>
                <a:lnTo>
                  <a:pt x="305086" y="42316"/>
                </a:lnTo>
                <a:lnTo>
                  <a:pt x="297743" y="46087"/>
                </a:lnTo>
                <a:lnTo>
                  <a:pt x="294965" y="48418"/>
                </a:lnTo>
                <a:lnTo>
                  <a:pt x="293080" y="51196"/>
                </a:lnTo>
                <a:lnTo>
                  <a:pt x="293080" y="81557"/>
                </a:lnTo>
                <a:lnTo>
                  <a:pt x="294965" y="84236"/>
                </a:lnTo>
                <a:lnTo>
                  <a:pt x="297743" y="86518"/>
                </a:lnTo>
                <a:lnTo>
                  <a:pt x="305085" y="90289"/>
                </a:lnTo>
                <a:lnTo>
                  <a:pt x="308757" y="91231"/>
                </a:lnTo>
                <a:lnTo>
                  <a:pt x="352194" y="91231"/>
                </a:lnTo>
                <a:lnTo>
                  <a:pt x="351662" y="92487"/>
                </a:lnTo>
                <a:lnTo>
                  <a:pt x="347718" y="98226"/>
                </a:lnTo>
                <a:lnTo>
                  <a:pt x="293080" y="98226"/>
                </a:lnTo>
                <a:lnTo>
                  <a:pt x="293080" y="141982"/>
                </a:lnTo>
                <a:close/>
              </a:path>
              <a:path w="525145" h="142239">
                <a:moveTo>
                  <a:pt x="352194" y="91231"/>
                </a:moveTo>
                <a:lnTo>
                  <a:pt x="318976" y="91231"/>
                </a:lnTo>
                <a:lnTo>
                  <a:pt x="324235" y="88949"/>
                </a:lnTo>
                <a:lnTo>
                  <a:pt x="328330" y="84236"/>
                </a:lnTo>
                <a:lnTo>
                  <a:pt x="332172" y="79722"/>
                </a:lnTo>
                <a:lnTo>
                  <a:pt x="334157" y="73669"/>
                </a:lnTo>
                <a:lnTo>
                  <a:pt x="334157" y="58787"/>
                </a:lnTo>
                <a:lnTo>
                  <a:pt x="332172" y="52784"/>
                </a:lnTo>
                <a:lnTo>
                  <a:pt x="324235" y="43656"/>
                </a:lnTo>
                <a:lnTo>
                  <a:pt x="318976" y="41374"/>
                </a:lnTo>
                <a:lnTo>
                  <a:pt x="352233" y="41374"/>
                </a:lnTo>
                <a:lnTo>
                  <a:pt x="354881" y="47513"/>
                </a:lnTo>
                <a:lnTo>
                  <a:pt x="356862" y="56303"/>
                </a:lnTo>
                <a:lnTo>
                  <a:pt x="357523" y="66228"/>
                </a:lnTo>
                <a:lnTo>
                  <a:pt x="356871" y="76041"/>
                </a:lnTo>
                <a:lnTo>
                  <a:pt x="354918" y="84794"/>
                </a:lnTo>
                <a:lnTo>
                  <a:pt x="352194" y="91231"/>
                </a:lnTo>
                <a:close/>
              </a:path>
              <a:path w="525145" h="142239">
                <a:moveTo>
                  <a:pt x="319571" y="111323"/>
                </a:moveTo>
                <a:lnTo>
                  <a:pt x="311721" y="110504"/>
                </a:lnTo>
                <a:lnTo>
                  <a:pt x="304689" y="108049"/>
                </a:lnTo>
                <a:lnTo>
                  <a:pt x="298475" y="103956"/>
                </a:lnTo>
                <a:lnTo>
                  <a:pt x="293080" y="98226"/>
                </a:lnTo>
                <a:lnTo>
                  <a:pt x="347718" y="98226"/>
                </a:lnTo>
                <a:lnTo>
                  <a:pt x="319571" y="111323"/>
                </a:lnTo>
                <a:close/>
              </a:path>
              <a:path w="525145" h="142239">
                <a:moveTo>
                  <a:pt x="401740" y="111323"/>
                </a:moveTo>
                <a:lnTo>
                  <a:pt x="392314" y="111323"/>
                </a:lnTo>
                <a:lnTo>
                  <a:pt x="385319" y="108942"/>
                </a:lnTo>
                <a:lnTo>
                  <a:pt x="380755" y="104179"/>
                </a:lnTo>
                <a:lnTo>
                  <a:pt x="376290" y="99417"/>
                </a:lnTo>
                <a:lnTo>
                  <a:pt x="374058" y="92819"/>
                </a:lnTo>
                <a:lnTo>
                  <a:pt x="374058" y="23365"/>
                </a:lnTo>
                <a:lnTo>
                  <a:pt x="396680" y="23365"/>
                </a:lnTo>
                <a:lnTo>
                  <a:pt x="396680" y="85973"/>
                </a:lnTo>
                <a:lnTo>
                  <a:pt x="401938" y="91231"/>
                </a:lnTo>
                <a:lnTo>
                  <a:pt x="454574" y="91231"/>
                </a:lnTo>
                <a:lnTo>
                  <a:pt x="454574" y="98375"/>
                </a:lnTo>
                <a:lnTo>
                  <a:pt x="431952" y="98375"/>
                </a:lnTo>
                <a:lnTo>
                  <a:pt x="425766" y="104040"/>
                </a:lnTo>
                <a:lnTo>
                  <a:pt x="418669" y="108086"/>
                </a:lnTo>
                <a:lnTo>
                  <a:pt x="410660" y="110514"/>
                </a:lnTo>
                <a:lnTo>
                  <a:pt x="401740" y="111323"/>
                </a:lnTo>
                <a:close/>
              </a:path>
              <a:path w="525145" h="142239">
                <a:moveTo>
                  <a:pt x="454574" y="91231"/>
                </a:moveTo>
                <a:lnTo>
                  <a:pt x="420194" y="91231"/>
                </a:lnTo>
                <a:lnTo>
                  <a:pt x="426693" y="88007"/>
                </a:lnTo>
                <a:lnTo>
                  <a:pt x="431952" y="81557"/>
                </a:lnTo>
                <a:lnTo>
                  <a:pt x="431952" y="23365"/>
                </a:lnTo>
                <a:lnTo>
                  <a:pt x="454574" y="23365"/>
                </a:lnTo>
                <a:lnTo>
                  <a:pt x="454574" y="91231"/>
                </a:lnTo>
                <a:close/>
              </a:path>
              <a:path w="525145" h="142239">
                <a:moveTo>
                  <a:pt x="454574" y="109239"/>
                </a:moveTo>
                <a:lnTo>
                  <a:pt x="431952" y="109239"/>
                </a:lnTo>
                <a:lnTo>
                  <a:pt x="431952" y="98375"/>
                </a:lnTo>
                <a:lnTo>
                  <a:pt x="454574" y="98375"/>
                </a:lnTo>
                <a:lnTo>
                  <a:pt x="454574" y="109239"/>
                </a:lnTo>
                <a:close/>
              </a:path>
              <a:path w="525145" h="142239">
                <a:moveTo>
                  <a:pt x="504182" y="23365"/>
                </a:moveTo>
                <a:lnTo>
                  <a:pt x="481411" y="23365"/>
                </a:lnTo>
                <a:lnTo>
                  <a:pt x="481411" y="0"/>
                </a:lnTo>
                <a:lnTo>
                  <a:pt x="504182" y="0"/>
                </a:lnTo>
                <a:lnTo>
                  <a:pt x="504182" y="23365"/>
                </a:lnTo>
                <a:close/>
              </a:path>
              <a:path w="525145" h="142239">
                <a:moveTo>
                  <a:pt x="521595" y="43160"/>
                </a:moveTo>
                <a:lnTo>
                  <a:pt x="467273" y="43160"/>
                </a:lnTo>
                <a:lnTo>
                  <a:pt x="467273" y="23365"/>
                </a:lnTo>
                <a:lnTo>
                  <a:pt x="521595" y="23365"/>
                </a:lnTo>
                <a:lnTo>
                  <a:pt x="521595" y="43160"/>
                </a:lnTo>
                <a:close/>
              </a:path>
              <a:path w="525145" h="142239">
                <a:moveTo>
                  <a:pt x="514451" y="111323"/>
                </a:moveTo>
                <a:lnTo>
                  <a:pt x="505819" y="111323"/>
                </a:lnTo>
                <a:lnTo>
                  <a:pt x="495141" y="109863"/>
                </a:lnTo>
                <a:lnTo>
                  <a:pt x="487513" y="105481"/>
                </a:lnTo>
                <a:lnTo>
                  <a:pt x="482937" y="98180"/>
                </a:lnTo>
                <a:lnTo>
                  <a:pt x="481522" y="88701"/>
                </a:lnTo>
                <a:lnTo>
                  <a:pt x="481411" y="43160"/>
                </a:lnTo>
                <a:lnTo>
                  <a:pt x="504182" y="43160"/>
                </a:lnTo>
                <a:lnTo>
                  <a:pt x="504182" y="84633"/>
                </a:lnTo>
                <a:lnTo>
                  <a:pt x="504827" y="86915"/>
                </a:lnTo>
                <a:lnTo>
                  <a:pt x="506239" y="88850"/>
                </a:lnTo>
                <a:lnTo>
                  <a:pt x="507506" y="90388"/>
                </a:lnTo>
                <a:lnTo>
                  <a:pt x="509441" y="91231"/>
                </a:lnTo>
                <a:lnTo>
                  <a:pt x="520477" y="91231"/>
                </a:lnTo>
                <a:lnTo>
                  <a:pt x="524572" y="105816"/>
                </a:lnTo>
                <a:lnTo>
                  <a:pt x="520702" y="109487"/>
                </a:lnTo>
                <a:lnTo>
                  <a:pt x="514451" y="111323"/>
                </a:lnTo>
                <a:close/>
              </a:path>
              <a:path w="525145" h="142239">
                <a:moveTo>
                  <a:pt x="520477" y="91231"/>
                </a:moveTo>
                <a:lnTo>
                  <a:pt x="515493" y="91231"/>
                </a:lnTo>
                <a:lnTo>
                  <a:pt x="518122" y="90437"/>
                </a:lnTo>
                <a:lnTo>
                  <a:pt x="519809" y="88850"/>
                </a:lnTo>
                <a:lnTo>
                  <a:pt x="520477" y="912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501487" y="3923832"/>
            <a:ext cx="1691640" cy="644312"/>
            <a:chOff x="5626115" y="2942874"/>
            <a:chExt cx="1268730" cy="483234"/>
          </a:xfrm>
        </p:grpSpPr>
        <p:sp>
          <p:nvSpPr>
            <p:cNvPr id="21" name="object 21"/>
            <p:cNvSpPr/>
            <p:nvPr/>
          </p:nvSpPr>
          <p:spPr>
            <a:xfrm>
              <a:off x="5743865" y="3078873"/>
              <a:ext cx="1004569" cy="328295"/>
            </a:xfrm>
            <a:custGeom>
              <a:avLst/>
              <a:gdLst/>
              <a:ahLst/>
              <a:cxnLst/>
              <a:rect l="l" t="t" r="r" b="b"/>
              <a:pathLst>
                <a:path w="1004570" h="328295">
                  <a:moveTo>
                    <a:pt x="0" y="206457"/>
                  </a:moveTo>
                  <a:lnTo>
                    <a:pt x="32574" y="226820"/>
                  </a:lnTo>
                  <a:lnTo>
                    <a:pt x="66914" y="244886"/>
                  </a:lnTo>
                  <a:lnTo>
                    <a:pt x="129542" y="271637"/>
                  </a:lnTo>
                  <a:lnTo>
                    <a:pt x="176691" y="287744"/>
                  </a:lnTo>
                  <a:lnTo>
                    <a:pt x="225947" y="301496"/>
                  </a:lnTo>
                  <a:lnTo>
                    <a:pt x="276587" y="312631"/>
                  </a:lnTo>
                  <a:lnTo>
                    <a:pt x="327884" y="320886"/>
                  </a:lnTo>
                  <a:lnTo>
                    <a:pt x="379115" y="325996"/>
                  </a:lnTo>
                  <a:lnTo>
                    <a:pt x="429554" y="327700"/>
                  </a:lnTo>
                  <a:lnTo>
                    <a:pt x="486605" y="325171"/>
                  </a:lnTo>
                  <a:lnTo>
                    <a:pt x="541473" y="318063"/>
                  </a:lnTo>
                  <a:lnTo>
                    <a:pt x="594039" y="306791"/>
                  </a:lnTo>
                  <a:lnTo>
                    <a:pt x="644184" y="291770"/>
                  </a:lnTo>
                  <a:lnTo>
                    <a:pt x="691789" y="273417"/>
                  </a:lnTo>
                  <a:lnTo>
                    <a:pt x="736735" y="252147"/>
                  </a:lnTo>
                  <a:lnTo>
                    <a:pt x="778903" y="228376"/>
                  </a:lnTo>
                  <a:lnTo>
                    <a:pt x="818174" y="202518"/>
                  </a:lnTo>
                  <a:lnTo>
                    <a:pt x="854428" y="174990"/>
                  </a:lnTo>
                  <a:lnTo>
                    <a:pt x="887547" y="146207"/>
                  </a:lnTo>
                  <a:lnTo>
                    <a:pt x="917412" y="116585"/>
                  </a:lnTo>
                  <a:lnTo>
                    <a:pt x="943903" y="86538"/>
                  </a:lnTo>
                  <a:lnTo>
                    <a:pt x="969705" y="52748"/>
                  </a:lnTo>
                  <a:lnTo>
                    <a:pt x="991990" y="19544"/>
                  </a:lnTo>
                  <a:lnTo>
                    <a:pt x="998793" y="8710"/>
                  </a:lnTo>
                  <a:lnTo>
                    <a:pt x="1004132" y="0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26115" y="3153654"/>
              <a:ext cx="161892" cy="16189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86381" y="2942874"/>
              <a:ext cx="208015" cy="201400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1858241" y="4001648"/>
            <a:ext cx="1436793" cy="364067"/>
            <a:chOff x="1393680" y="3001236"/>
            <a:chExt cx="1077595" cy="273050"/>
          </a:xfrm>
        </p:grpSpPr>
        <p:sp>
          <p:nvSpPr>
            <p:cNvPr id="25" name="object 25"/>
            <p:cNvSpPr/>
            <p:nvPr/>
          </p:nvSpPr>
          <p:spPr>
            <a:xfrm>
              <a:off x="1510490" y="3133312"/>
              <a:ext cx="814069" cy="121920"/>
            </a:xfrm>
            <a:custGeom>
              <a:avLst/>
              <a:gdLst/>
              <a:ahLst/>
              <a:cxnLst/>
              <a:rect l="l" t="t" r="r" b="b"/>
              <a:pathLst>
                <a:path w="814069" h="121920">
                  <a:moveTo>
                    <a:pt x="0" y="0"/>
                  </a:moveTo>
                  <a:lnTo>
                    <a:pt x="37823" y="23393"/>
                  </a:lnTo>
                  <a:lnTo>
                    <a:pt x="117248" y="60318"/>
                  </a:lnTo>
                  <a:lnTo>
                    <a:pt x="167692" y="78158"/>
                  </a:lnTo>
                  <a:lnTo>
                    <a:pt x="220542" y="93304"/>
                  </a:lnTo>
                  <a:lnTo>
                    <a:pt x="274782" y="105492"/>
                  </a:lnTo>
                  <a:lnTo>
                    <a:pt x="329393" y="114464"/>
                  </a:lnTo>
                  <a:lnTo>
                    <a:pt x="383358" y="119958"/>
                  </a:lnTo>
                  <a:lnTo>
                    <a:pt x="435798" y="121814"/>
                  </a:lnTo>
                  <a:lnTo>
                    <a:pt x="486388" y="120269"/>
                  </a:lnTo>
                  <a:lnTo>
                    <a:pt x="534943" y="115660"/>
                  </a:lnTo>
                  <a:lnTo>
                    <a:pt x="581277" y="108324"/>
                  </a:lnTo>
                  <a:lnTo>
                    <a:pt x="625205" y="98597"/>
                  </a:lnTo>
                  <a:lnTo>
                    <a:pt x="666540" y="86818"/>
                  </a:lnTo>
                  <a:lnTo>
                    <a:pt x="723275" y="66036"/>
                  </a:lnTo>
                  <a:lnTo>
                    <a:pt x="773133" y="42530"/>
                  </a:lnTo>
                  <a:lnTo>
                    <a:pt x="805636" y="23797"/>
                  </a:lnTo>
                  <a:lnTo>
                    <a:pt x="807320" y="22741"/>
                  </a:lnTo>
                  <a:lnTo>
                    <a:pt x="808983" y="21682"/>
                  </a:lnTo>
                  <a:lnTo>
                    <a:pt x="810624" y="20622"/>
                  </a:lnTo>
                  <a:lnTo>
                    <a:pt x="813933" y="18456"/>
                  </a:lnTo>
                </a:path>
              </a:pathLst>
            </a:custGeom>
            <a:ln w="38099">
              <a:solidFill>
                <a:srgbClr val="64FFDA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93680" y="3001236"/>
              <a:ext cx="161575" cy="16157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62807" y="3015770"/>
              <a:ext cx="208015" cy="201399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5354775-8832-EA70-632A-676C644A7621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CC BY / Margaret Mitchell / </a:t>
            </a:r>
            <a:r>
              <a:rPr lang="en-US" sz="1200" u="sng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287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64FFDA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401" y="2159001"/>
            <a:ext cx="2539999" cy="25399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1" y="2159001"/>
            <a:ext cx="2539999" cy="25399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99201" y="2159001"/>
            <a:ext cx="2539999" cy="25399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45601" y="2159001"/>
            <a:ext cx="2539999" cy="25399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8734" y="3002996"/>
            <a:ext cx="1814481" cy="20895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4608" y="3333527"/>
            <a:ext cx="1416105" cy="160733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135081" y="3663727"/>
            <a:ext cx="1075267" cy="160867"/>
          </a:xfrm>
          <a:custGeom>
            <a:avLst/>
            <a:gdLst/>
            <a:ahLst/>
            <a:cxnLst/>
            <a:rect l="l" t="t" r="r" b="b"/>
            <a:pathLst>
              <a:path w="806450" h="120650">
                <a:moveTo>
                  <a:pt x="13245" y="59084"/>
                </a:moveTo>
                <a:lnTo>
                  <a:pt x="4613" y="44053"/>
                </a:lnTo>
                <a:lnTo>
                  <a:pt x="12817" y="38127"/>
                </a:lnTo>
                <a:lnTo>
                  <a:pt x="21803" y="33895"/>
                </a:lnTo>
                <a:lnTo>
                  <a:pt x="31570" y="31356"/>
                </a:lnTo>
                <a:lnTo>
                  <a:pt x="42118" y="30509"/>
                </a:lnTo>
                <a:lnTo>
                  <a:pt x="50666" y="31039"/>
                </a:lnTo>
                <a:lnTo>
                  <a:pt x="77102" y="48964"/>
                </a:lnTo>
                <a:lnTo>
                  <a:pt x="38248" y="48964"/>
                </a:lnTo>
                <a:lnTo>
                  <a:pt x="31328" y="49596"/>
                </a:lnTo>
                <a:lnTo>
                  <a:pt x="24854" y="51494"/>
                </a:lnTo>
                <a:lnTo>
                  <a:pt x="18826" y="54657"/>
                </a:lnTo>
                <a:lnTo>
                  <a:pt x="13245" y="59084"/>
                </a:lnTo>
                <a:close/>
              </a:path>
              <a:path w="806450" h="120650">
                <a:moveTo>
                  <a:pt x="79623" y="74860"/>
                </a:moveTo>
                <a:lnTo>
                  <a:pt x="57001" y="74860"/>
                </a:lnTo>
                <a:lnTo>
                  <a:pt x="57001" y="59035"/>
                </a:lnTo>
                <a:lnTo>
                  <a:pt x="55264" y="55562"/>
                </a:lnTo>
                <a:lnTo>
                  <a:pt x="51792" y="52982"/>
                </a:lnTo>
                <a:lnTo>
                  <a:pt x="48418" y="50303"/>
                </a:lnTo>
                <a:lnTo>
                  <a:pt x="43904" y="48964"/>
                </a:lnTo>
                <a:lnTo>
                  <a:pt x="77102" y="48964"/>
                </a:lnTo>
                <a:lnTo>
                  <a:pt x="77204" y="49150"/>
                </a:lnTo>
                <a:lnTo>
                  <a:pt x="79018" y="55596"/>
                </a:lnTo>
                <a:lnTo>
                  <a:pt x="79623" y="62954"/>
                </a:lnTo>
                <a:lnTo>
                  <a:pt x="79623" y="74860"/>
                </a:lnTo>
                <a:close/>
              </a:path>
              <a:path w="806450" h="120650">
                <a:moveTo>
                  <a:pt x="29914" y="120550"/>
                </a:moveTo>
                <a:lnTo>
                  <a:pt x="21580" y="120550"/>
                </a:lnTo>
                <a:lnTo>
                  <a:pt x="14485" y="117921"/>
                </a:lnTo>
                <a:lnTo>
                  <a:pt x="8632" y="112662"/>
                </a:lnTo>
                <a:lnTo>
                  <a:pt x="2877" y="107404"/>
                </a:lnTo>
                <a:lnTo>
                  <a:pt x="0" y="100558"/>
                </a:lnTo>
                <a:lnTo>
                  <a:pt x="0" y="83790"/>
                </a:lnTo>
                <a:lnTo>
                  <a:pt x="2728" y="77092"/>
                </a:lnTo>
                <a:lnTo>
                  <a:pt x="8185" y="72032"/>
                </a:lnTo>
                <a:lnTo>
                  <a:pt x="13741" y="66972"/>
                </a:lnTo>
                <a:lnTo>
                  <a:pt x="20984" y="64442"/>
                </a:lnTo>
                <a:lnTo>
                  <a:pt x="29914" y="64442"/>
                </a:lnTo>
                <a:lnTo>
                  <a:pt x="38527" y="65093"/>
                </a:lnTo>
                <a:lnTo>
                  <a:pt x="45913" y="67047"/>
                </a:lnTo>
                <a:lnTo>
                  <a:pt x="52071" y="70302"/>
                </a:lnTo>
                <a:lnTo>
                  <a:pt x="57001" y="74860"/>
                </a:lnTo>
                <a:lnTo>
                  <a:pt x="79623" y="74860"/>
                </a:lnTo>
                <a:lnTo>
                  <a:pt x="79623" y="79771"/>
                </a:lnTo>
                <a:lnTo>
                  <a:pt x="34428" y="79771"/>
                </a:lnTo>
                <a:lnTo>
                  <a:pt x="30559" y="80912"/>
                </a:lnTo>
                <a:lnTo>
                  <a:pt x="24308" y="85377"/>
                </a:lnTo>
                <a:lnTo>
                  <a:pt x="22770" y="88552"/>
                </a:lnTo>
                <a:lnTo>
                  <a:pt x="22770" y="96688"/>
                </a:lnTo>
                <a:lnTo>
                  <a:pt x="24308" y="99814"/>
                </a:lnTo>
                <a:lnTo>
                  <a:pt x="27384" y="102096"/>
                </a:lnTo>
                <a:lnTo>
                  <a:pt x="30559" y="104278"/>
                </a:lnTo>
                <a:lnTo>
                  <a:pt x="34428" y="105370"/>
                </a:lnTo>
                <a:lnTo>
                  <a:pt x="79623" y="105370"/>
                </a:lnTo>
                <a:lnTo>
                  <a:pt x="79623" y="109537"/>
                </a:lnTo>
                <a:lnTo>
                  <a:pt x="57001" y="109537"/>
                </a:lnTo>
                <a:lnTo>
                  <a:pt x="51792" y="114355"/>
                </a:lnTo>
                <a:lnTo>
                  <a:pt x="45541" y="117797"/>
                </a:lnTo>
                <a:lnTo>
                  <a:pt x="38248" y="119862"/>
                </a:lnTo>
                <a:lnTo>
                  <a:pt x="29914" y="120550"/>
                </a:lnTo>
                <a:close/>
              </a:path>
              <a:path w="806450" h="120650">
                <a:moveTo>
                  <a:pt x="79623" y="105370"/>
                </a:moveTo>
                <a:lnTo>
                  <a:pt x="47228" y="105370"/>
                </a:lnTo>
                <a:lnTo>
                  <a:pt x="53230" y="102840"/>
                </a:lnTo>
                <a:lnTo>
                  <a:pt x="57001" y="97780"/>
                </a:lnTo>
                <a:lnTo>
                  <a:pt x="57001" y="87213"/>
                </a:lnTo>
                <a:lnTo>
                  <a:pt x="53230" y="82252"/>
                </a:lnTo>
                <a:lnTo>
                  <a:pt x="47228" y="79771"/>
                </a:lnTo>
                <a:lnTo>
                  <a:pt x="79623" y="79771"/>
                </a:lnTo>
                <a:lnTo>
                  <a:pt x="79623" y="105370"/>
                </a:lnTo>
                <a:close/>
              </a:path>
              <a:path w="806450" h="120650">
                <a:moveTo>
                  <a:pt x="79623" y="118467"/>
                </a:moveTo>
                <a:lnTo>
                  <a:pt x="57001" y="118467"/>
                </a:lnTo>
                <a:lnTo>
                  <a:pt x="57001" y="109537"/>
                </a:lnTo>
                <a:lnTo>
                  <a:pt x="79623" y="109537"/>
                </a:lnTo>
                <a:lnTo>
                  <a:pt x="79623" y="118467"/>
                </a:lnTo>
                <a:close/>
              </a:path>
              <a:path w="806450" h="120650">
                <a:moveTo>
                  <a:pt x="180606" y="43904"/>
                </a:moveTo>
                <a:lnTo>
                  <a:pt x="124620" y="43904"/>
                </a:lnTo>
                <a:lnTo>
                  <a:pt x="127298" y="40530"/>
                </a:lnTo>
                <a:lnTo>
                  <a:pt x="131168" y="37455"/>
                </a:lnTo>
                <a:lnTo>
                  <a:pt x="136228" y="34676"/>
                </a:lnTo>
                <a:lnTo>
                  <a:pt x="141387" y="31898"/>
                </a:lnTo>
                <a:lnTo>
                  <a:pt x="147539" y="30509"/>
                </a:lnTo>
                <a:lnTo>
                  <a:pt x="164109" y="30509"/>
                </a:lnTo>
                <a:lnTo>
                  <a:pt x="171103" y="32990"/>
                </a:lnTo>
                <a:lnTo>
                  <a:pt x="175668" y="37951"/>
                </a:lnTo>
                <a:lnTo>
                  <a:pt x="180232" y="42812"/>
                </a:lnTo>
                <a:lnTo>
                  <a:pt x="180606" y="43904"/>
                </a:lnTo>
                <a:close/>
              </a:path>
              <a:path w="806450" h="120650">
                <a:moveTo>
                  <a:pt x="124620" y="118467"/>
                </a:moveTo>
                <a:lnTo>
                  <a:pt x="101998" y="118467"/>
                </a:lnTo>
                <a:lnTo>
                  <a:pt x="101998" y="32593"/>
                </a:lnTo>
                <a:lnTo>
                  <a:pt x="124620" y="32593"/>
                </a:lnTo>
                <a:lnTo>
                  <a:pt x="124620" y="43904"/>
                </a:lnTo>
                <a:lnTo>
                  <a:pt x="180606" y="43904"/>
                </a:lnTo>
                <a:lnTo>
                  <a:pt x="182514" y="49460"/>
                </a:lnTo>
                <a:lnTo>
                  <a:pt x="182514" y="50601"/>
                </a:lnTo>
                <a:lnTo>
                  <a:pt x="135980" y="50601"/>
                </a:lnTo>
                <a:lnTo>
                  <a:pt x="129481" y="53974"/>
                </a:lnTo>
                <a:lnTo>
                  <a:pt x="124620" y="60721"/>
                </a:lnTo>
                <a:lnTo>
                  <a:pt x="124620" y="118467"/>
                </a:lnTo>
                <a:close/>
              </a:path>
              <a:path w="806450" h="120650">
                <a:moveTo>
                  <a:pt x="182514" y="118467"/>
                </a:moveTo>
                <a:lnTo>
                  <a:pt x="159892" y="118467"/>
                </a:lnTo>
                <a:lnTo>
                  <a:pt x="159892" y="55909"/>
                </a:lnTo>
                <a:lnTo>
                  <a:pt x="154633" y="50601"/>
                </a:lnTo>
                <a:lnTo>
                  <a:pt x="182514" y="50601"/>
                </a:lnTo>
                <a:lnTo>
                  <a:pt x="182514" y="118467"/>
                </a:lnTo>
                <a:close/>
              </a:path>
              <a:path w="806450" h="120650">
                <a:moveTo>
                  <a:pt x="283495" y="43904"/>
                </a:moveTo>
                <a:lnTo>
                  <a:pt x="227508" y="43904"/>
                </a:lnTo>
                <a:lnTo>
                  <a:pt x="230187" y="40530"/>
                </a:lnTo>
                <a:lnTo>
                  <a:pt x="234057" y="37455"/>
                </a:lnTo>
                <a:lnTo>
                  <a:pt x="239117" y="34676"/>
                </a:lnTo>
                <a:lnTo>
                  <a:pt x="244276" y="31898"/>
                </a:lnTo>
                <a:lnTo>
                  <a:pt x="250428" y="30509"/>
                </a:lnTo>
                <a:lnTo>
                  <a:pt x="266997" y="30509"/>
                </a:lnTo>
                <a:lnTo>
                  <a:pt x="273992" y="32990"/>
                </a:lnTo>
                <a:lnTo>
                  <a:pt x="278556" y="37951"/>
                </a:lnTo>
                <a:lnTo>
                  <a:pt x="283120" y="42812"/>
                </a:lnTo>
                <a:lnTo>
                  <a:pt x="283495" y="43904"/>
                </a:lnTo>
                <a:close/>
              </a:path>
              <a:path w="806450" h="120650">
                <a:moveTo>
                  <a:pt x="227508" y="118467"/>
                </a:moveTo>
                <a:lnTo>
                  <a:pt x="204886" y="118467"/>
                </a:lnTo>
                <a:lnTo>
                  <a:pt x="204886" y="32593"/>
                </a:lnTo>
                <a:lnTo>
                  <a:pt x="227508" y="32593"/>
                </a:lnTo>
                <a:lnTo>
                  <a:pt x="227508" y="43904"/>
                </a:lnTo>
                <a:lnTo>
                  <a:pt x="283495" y="43904"/>
                </a:lnTo>
                <a:lnTo>
                  <a:pt x="285402" y="49460"/>
                </a:lnTo>
                <a:lnTo>
                  <a:pt x="285402" y="50601"/>
                </a:lnTo>
                <a:lnTo>
                  <a:pt x="238869" y="50601"/>
                </a:lnTo>
                <a:lnTo>
                  <a:pt x="232370" y="53974"/>
                </a:lnTo>
                <a:lnTo>
                  <a:pt x="227508" y="60721"/>
                </a:lnTo>
                <a:lnTo>
                  <a:pt x="227508" y="118467"/>
                </a:lnTo>
                <a:close/>
              </a:path>
              <a:path w="806450" h="120650">
                <a:moveTo>
                  <a:pt x="285402" y="118467"/>
                </a:moveTo>
                <a:lnTo>
                  <a:pt x="262781" y="118467"/>
                </a:lnTo>
                <a:lnTo>
                  <a:pt x="262781" y="55909"/>
                </a:lnTo>
                <a:lnTo>
                  <a:pt x="257522" y="50601"/>
                </a:lnTo>
                <a:lnTo>
                  <a:pt x="285402" y="50601"/>
                </a:lnTo>
                <a:lnTo>
                  <a:pt x="285402" y="118467"/>
                </a:lnTo>
                <a:close/>
              </a:path>
              <a:path w="806450" h="120650">
                <a:moveTo>
                  <a:pt x="347661" y="120550"/>
                </a:moveTo>
                <a:lnTo>
                  <a:pt x="309384" y="100933"/>
                </a:lnTo>
                <a:lnTo>
                  <a:pt x="302269" y="75455"/>
                </a:lnTo>
                <a:lnTo>
                  <a:pt x="303059" y="66135"/>
                </a:lnTo>
                <a:lnTo>
                  <a:pt x="329504" y="33709"/>
                </a:lnTo>
                <a:lnTo>
                  <a:pt x="347661" y="30509"/>
                </a:lnTo>
                <a:lnTo>
                  <a:pt x="357121" y="31309"/>
                </a:lnTo>
                <a:lnTo>
                  <a:pt x="386138" y="50601"/>
                </a:lnTo>
                <a:lnTo>
                  <a:pt x="341311" y="50601"/>
                </a:lnTo>
                <a:lnTo>
                  <a:pt x="336053" y="52883"/>
                </a:lnTo>
                <a:lnTo>
                  <a:pt x="331620" y="57745"/>
                </a:lnTo>
                <a:lnTo>
                  <a:pt x="327817" y="62011"/>
                </a:lnTo>
                <a:lnTo>
                  <a:pt x="325783" y="68014"/>
                </a:lnTo>
                <a:lnTo>
                  <a:pt x="325783" y="82996"/>
                </a:lnTo>
                <a:lnTo>
                  <a:pt x="327817" y="89048"/>
                </a:lnTo>
                <a:lnTo>
                  <a:pt x="331885" y="93612"/>
                </a:lnTo>
                <a:lnTo>
                  <a:pt x="336053" y="98176"/>
                </a:lnTo>
                <a:lnTo>
                  <a:pt x="341311" y="100458"/>
                </a:lnTo>
                <a:lnTo>
                  <a:pt x="386204" y="100458"/>
                </a:lnTo>
                <a:lnTo>
                  <a:pt x="385854" y="101128"/>
                </a:lnTo>
                <a:lnTo>
                  <a:pt x="380255" y="107900"/>
                </a:lnTo>
                <a:lnTo>
                  <a:pt x="373418" y="113434"/>
                </a:lnTo>
                <a:lnTo>
                  <a:pt x="365707" y="117388"/>
                </a:lnTo>
                <a:lnTo>
                  <a:pt x="357121" y="119760"/>
                </a:lnTo>
                <a:lnTo>
                  <a:pt x="347661" y="120550"/>
                </a:lnTo>
                <a:close/>
              </a:path>
              <a:path w="806450" h="120650">
                <a:moveTo>
                  <a:pt x="386204" y="100458"/>
                </a:moveTo>
                <a:lnTo>
                  <a:pt x="354110" y="100458"/>
                </a:lnTo>
                <a:lnTo>
                  <a:pt x="359369" y="98127"/>
                </a:lnTo>
                <a:lnTo>
                  <a:pt x="363437" y="93464"/>
                </a:lnTo>
                <a:lnTo>
                  <a:pt x="367604" y="88800"/>
                </a:lnTo>
                <a:lnTo>
                  <a:pt x="369619" y="82996"/>
                </a:lnTo>
                <a:lnTo>
                  <a:pt x="369583" y="68014"/>
                </a:lnTo>
                <a:lnTo>
                  <a:pt x="367604" y="62408"/>
                </a:lnTo>
                <a:lnTo>
                  <a:pt x="363373" y="57670"/>
                </a:lnTo>
                <a:lnTo>
                  <a:pt x="359369" y="52982"/>
                </a:lnTo>
                <a:lnTo>
                  <a:pt x="354110" y="50601"/>
                </a:lnTo>
                <a:lnTo>
                  <a:pt x="386138" y="50601"/>
                </a:lnTo>
                <a:lnTo>
                  <a:pt x="389854" y="57670"/>
                </a:lnTo>
                <a:lnTo>
                  <a:pt x="392254" y="66135"/>
                </a:lnTo>
                <a:lnTo>
                  <a:pt x="393054" y="75455"/>
                </a:lnTo>
                <a:lnTo>
                  <a:pt x="392254" y="84906"/>
                </a:lnTo>
                <a:lnTo>
                  <a:pt x="389854" y="93464"/>
                </a:lnTo>
                <a:lnTo>
                  <a:pt x="386204" y="100458"/>
                </a:lnTo>
                <a:close/>
              </a:path>
              <a:path w="806450" h="120650">
                <a:moveTo>
                  <a:pt x="437011" y="32593"/>
                </a:moveTo>
                <a:lnTo>
                  <a:pt x="414240" y="32593"/>
                </a:lnTo>
                <a:lnTo>
                  <a:pt x="414240" y="9227"/>
                </a:lnTo>
                <a:lnTo>
                  <a:pt x="437011" y="9227"/>
                </a:lnTo>
                <a:lnTo>
                  <a:pt x="437011" y="32593"/>
                </a:lnTo>
                <a:close/>
              </a:path>
              <a:path w="806450" h="120650">
                <a:moveTo>
                  <a:pt x="454424" y="52387"/>
                </a:moveTo>
                <a:lnTo>
                  <a:pt x="400102" y="52387"/>
                </a:lnTo>
                <a:lnTo>
                  <a:pt x="400102" y="32593"/>
                </a:lnTo>
                <a:lnTo>
                  <a:pt x="454424" y="32593"/>
                </a:lnTo>
                <a:lnTo>
                  <a:pt x="454424" y="52387"/>
                </a:lnTo>
                <a:close/>
              </a:path>
              <a:path w="806450" h="120650">
                <a:moveTo>
                  <a:pt x="447280" y="120550"/>
                </a:moveTo>
                <a:lnTo>
                  <a:pt x="438648" y="120550"/>
                </a:lnTo>
                <a:lnTo>
                  <a:pt x="427970" y="119090"/>
                </a:lnTo>
                <a:lnTo>
                  <a:pt x="420342" y="114709"/>
                </a:lnTo>
                <a:lnTo>
                  <a:pt x="415766" y="107407"/>
                </a:lnTo>
                <a:lnTo>
                  <a:pt x="414351" y="97928"/>
                </a:lnTo>
                <a:lnTo>
                  <a:pt x="414240" y="52387"/>
                </a:lnTo>
                <a:lnTo>
                  <a:pt x="437011" y="52387"/>
                </a:lnTo>
                <a:lnTo>
                  <a:pt x="437011" y="93860"/>
                </a:lnTo>
                <a:lnTo>
                  <a:pt x="437656" y="96142"/>
                </a:lnTo>
                <a:lnTo>
                  <a:pt x="439068" y="98077"/>
                </a:lnTo>
                <a:lnTo>
                  <a:pt x="440335" y="99615"/>
                </a:lnTo>
                <a:lnTo>
                  <a:pt x="442270" y="100458"/>
                </a:lnTo>
                <a:lnTo>
                  <a:pt x="453306" y="100458"/>
                </a:lnTo>
                <a:lnTo>
                  <a:pt x="457401" y="115044"/>
                </a:lnTo>
                <a:lnTo>
                  <a:pt x="453531" y="118715"/>
                </a:lnTo>
                <a:lnTo>
                  <a:pt x="447280" y="120550"/>
                </a:lnTo>
                <a:close/>
              </a:path>
              <a:path w="806450" h="120650">
                <a:moveTo>
                  <a:pt x="453306" y="100458"/>
                </a:moveTo>
                <a:lnTo>
                  <a:pt x="448322" y="100458"/>
                </a:lnTo>
                <a:lnTo>
                  <a:pt x="450951" y="99665"/>
                </a:lnTo>
                <a:lnTo>
                  <a:pt x="452638" y="98077"/>
                </a:lnTo>
                <a:lnTo>
                  <a:pt x="453306" y="100458"/>
                </a:lnTo>
                <a:close/>
              </a:path>
              <a:path w="806450" h="120650">
                <a:moveTo>
                  <a:pt x="477577" y="59084"/>
                </a:moveTo>
                <a:lnTo>
                  <a:pt x="468945" y="44053"/>
                </a:lnTo>
                <a:lnTo>
                  <a:pt x="477150" y="38127"/>
                </a:lnTo>
                <a:lnTo>
                  <a:pt x="486135" y="33895"/>
                </a:lnTo>
                <a:lnTo>
                  <a:pt x="495902" y="31356"/>
                </a:lnTo>
                <a:lnTo>
                  <a:pt x="506450" y="30509"/>
                </a:lnTo>
                <a:lnTo>
                  <a:pt x="514998" y="31039"/>
                </a:lnTo>
                <a:lnTo>
                  <a:pt x="541435" y="48964"/>
                </a:lnTo>
                <a:lnTo>
                  <a:pt x="502581" y="48964"/>
                </a:lnTo>
                <a:lnTo>
                  <a:pt x="495660" y="49596"/>
                </a:lnTo>
                <a:lnTo>
                  <a:pt x="489186" y="51494"/>
                </a:lnTo>
                <a:lnTo>
                  <a:pt x="483159" y="54657"/>
                </a:lnTo>
                <a:lnTo>
                  <a:pt x="477577" y="59084"/>
                </a:lnTo>
                <a:close/>
              </a:path>
              <a:path w="806450" h="120650">
                <a:moveTo>
                  <a:pt x="543955" y="74860"/>
                </a:moveTo>
                <a:lnTo>
                  <a:pt x="521333" y="74860"/>
                </a:lnTo>
                <a:lnTo>
                  <a:pt x="521333" y="59035"/>
                </a:lnTo>
                <a:lnTo>
                  <a:pt x="519597" y="55562"/>
                </a:lnTo>
                <a:lnTo>
                  <a:pt x="516124" y="52982"/>
                </a:lnTo>
                <a:lnTo>
                  <a:pt x="512751" y="50303"/>
                </a:lnTo>
                <a:lnTo>
                  <a:pt x="508236" y="48964"/>
                </a:lnTo>
                <a:lnTo>
                  <a:pt x="541435" y="48964"/>
                </a:lnTo>
                <a:lnTo>
                  <a:pt x="541536" y="49150"/>
                </a:lnTo>
                <a:lnTo>
                  <a:pt x="543350" y="55596"/>
                </a:lnTo>
                <a:lnTo>
                  <a:pt x="543955" y="62954"/>
                </a:lnTo>
                <a:lnTo>
                  <a:pt x="543955" y="74860"/>
                </a:lnTo>
                <a:close/>
              </a:path>
              <a:path w="806450" h="120650">
                <a:moveTo>
                  <a:pt x="494246" y="120550"/>
                </a:moveTo>
                <a:lnTo>
                  <a:pt x="485912" y="120550"/>
                </a:lnTo>
                <a:lnTo>
                  <a:pt x="478818" y="117921"/>
                </a:lnTo>
                <a:lnTo>
                  <a:pt x="472964" y="112662"/>
                </a:lnTo>
                <a:lnTo>
                  <a:pt x="467209" y="107404"/>
                </a:lnTo>
                <a:lnTo>
                  <a:pt x="464332" y="100558"/>
                </a:lnTo>
                <a:lnTo>
                  <a:pt x="464332" y="83790"/>
                </a:lnTo>
                <a:lnTo>
                  <a:pt x="467060" y="77092"/>
                </a:lnTo>
                <a:lnTo>
                  <a:pt x="472517" y="72032"/>
                </a:lnTo>
                <a:lnTo>
                  <a:pt x="478074" y="66972"/>
                </a:lnTo>
                <a:lnTo>
                  <a:pt x="485317" y="64442"/>
                </a:lnTo>
                <a:lnTo>
                  <a:pt x="494246" y="64442"/>
                </a:lnTo>
                <a:lnTo>
                  <a:pt x="502860" y="65093"/>
                </a:lnTo>
                <a:lnTo>
                  <a:pt x="510245" y="67047"/>
                </a:lnTo>
                <a:lnTo>
                  <a:pt x="516403" y="70302"/>
                </a:lnTo>
                <a:lnTo>
                  <a:pt x="521333" y="74860"/>
                </a:lnTo>
                <a:lnTo>
                  <a:pt x="543955" y="74860"/>
                </a:lnTo>
                <a:lnTo>
                  <a:pt x="543955" y="79771"/>
                </a:lnTo>
                <a:lnTo>
                  <a:pt x="498761" y="79771"/>
                </a:lnTo>
                <a:lnTo>
                  <a:pt x="494891" y="80912"/>
                </a:lnTo>
                <a:lnTo>
                  <a:pt x="488640" y="85377"/>
                </a:lnTo>
                <a:lnTo>
                  <a:pt x="487102" y="88552"/>
                </a:lnTo>
                <a:lnTo>
                  <a:pt x="487102" y="96688"/>
                </a:lnTo>
                <a:lnTo>
                  <a:pt x="488640" y="99814"/>
                </a:lnTo>
                <a:lnTo>
                  <a:pt x="491716" y="102096"/>
                </a:lnTo>
                <a:lnTo>
                  <a:pt x="494891" y="104278"/>
                </a:lnTo>
                <a:lnTo>
                  <a:pt x="498761" y="105370"/>
                </a:lnTo>
                <a:lnTo>
                  <a:pt x="543955" y="105370"/>
                </a:lnTo>
                <a:lnTo>
                  <a:pt x="543955" y="109537"/>
                </a:lnTo>
                <a:lnTo>
                  <a:pt x="521333" y="109537"/>
                </a:lnTo>
                <a:lnTo>
                  <a:pt x="516124" y="114355"/>
                </a:lnTo>
                <a:lnTo>
                  <a:pt x="509873" y="117797"/>
                </a:lnTo>
                <a:lnTo>
                  <a:pt x="502581" y="119862"/>
                </a:lnTo>
                <a:lnTo>
                  <a:pt x="494246" y="120550"/>
                </a:lnTo>
                <a:close/>
              </a:path>
              <a:path w="806450" h="120650">
                <a:moveTo>
                  <a:pt x="543955" y="105370"/>
                </a:moveTo>
                <a:lnTo>
                  <a:pt x="511560" y="105370"/>
                </a:lnTo>
                <a:lnTo>
                  <a:pt x="517563" y="102840"/>
                </a:lnTo>
                <a:lnTo>
                  <a:pt x="521333" y="97780"/>
                </a:lnTo>
                <a:lnTo>
                  <a:pt x="521333" y="87213"/>
                </a:lnTo>
                <a:lnTo>
                  <a:pt x="517563" y="82252"/>
                </a:lnTo>
                <a:lnTo>
                  <a:pt x="511560" y="79771"/>
                </a:lnTo>
                <a:lnTo>
                  <a:pt x="543955" y="79771"/>
                </a:lnTo>
                <a:lnTo>
                  <a:pt x="543955" y="105370"/>
                </a:lnTo>
                <a:close/>
              </a:path>
              <a:path w="806450" h="120650">
                <a:moveTo>
                  <a:pt x="543955" y="118467"/>
                </a:moveTo>
                <a:lnTo>
                  <a:pt x="521333" y="118467"/>
                </a:lnTo>
                <a:lnTo>
                  <a:pt x="521333" y="109537"/>
                </a:lnTo>
                <a:lnTo>
                  <a:pt x="543955" y="109537"/>
                </a:lnTo>
                <a:lnTo>
                  <a:pt x="543955" y="118467"/>
                </a:lnTo>
                <a:close/>
              </a:path>
              <a:path w="806450" h="120650">
                <a:moveTo>
                  <a:pt x="593565" y="32593"/>
                </a:moveTo>
                <a:lnTo>
                  <a:pt x="570795" y="32593"/>
                </a:lnTo>
                <a:lnTo>
                  <a:pt x="570795" y="9227"/>
                </a:lnTo>
                <a:lnTo>
                  <a:pt x="593565" y="9227"/>
                </a:lnTo>
                <a:lnTo>
                  <a:pt x="593565" y="32593"/>
                </a:lnTo>
                <a:close/>
              </a:path>
              <a:path w="806450" h="120650">
                <a:moveTo>
                  <a:pt x="610978" y="52387"/>
                </a:moveTo>
                <a:lnTo>
                  <a:pt x="556656" y="52387"/>
                </a:lnTo>
                <a:lnTo>
                  <a:pt x="556656" y="32593"/>
                </a:lnTo>
                <a:lnTo>
                  <a:pt x="610978" y="32593"/>
                </a:lnTo>
                <a:lnTo>
                  <a:pt x="610978" y="52387"/>
                </a:lnTo>
                <a:close/>
              </a:path>
              <a:path w="806450" h="120650">
                <a:moveTo>
                  <a:pt x="603835" y="120550"/>
                </a:moveTo>
                <a:lnTo>
                  <a:pt x="595203" y="120550"/>
                </a:lnTo>
                <a:lnTo>
                  <a:pt x="584524" y="119090"/>
                </a:lnTo>
                <a:lnTo>
                  <a:pt x="576897" y="114709"/>
                </a:lnTo>
                <a:lnTo>
                  <a:pt x="572320" y="107407"/>
                </a:lnTo>
                <a:lnTo>
                  <a:pt x="570906" y="97928"/>
                </a:lnTo>
                <a:lnTo>
                  <a:pt x="570795" y="52387"/>
                </a:lnTo>
                <a:lnTo>
                  <a:pt x="593565" y="52387"/>
                </a:lnTo>
                <a:lnTo>
                  <a:pt x="593565" y="93860"/>
                </a:lnTo>
                <a:lnTo>
                  <a:pt x="594210" y="96142"/>
                </a:lnTo>
                <a:lnTo>
                  <a:pt x="595623" y="98077"/>
                </a:lnTo>
                <a:lnTo>
                  <a:pt x="596889" y="99615"/>
                </a:lnTo>
                <a:lnTo>
                  <a:pt x="598824" y="100458"/>
                </a:lnTo>
                <a:lnTo>
                  <a:pt x="609861" y="100458"/>
                </a:lnTo>
                <a:lnTo>
                  <a:pt x="613955" y="115044"/>
                </a:lnTo>
                <a:lnTo>
                  <a:pt x="610085" y="118715"/>
                </a:lnTo>
                <a:lnTo>
                  <a:pt x="603835" y="120550"/>
                </a:lnTo>
                <a:close/>
              </a:path>
              <a:path w="806450" h="120650">
                <a:moveTo>
                  <a:pt x="609861" y="100458"/>
                </a:moveTo>
                <a:lnTo>
                  <a:pt x="604876" y="100458"/>
                </a:lnTo>
                <a:lnTo>
                  <a:pt x="607506" y="99665"/>
                </a:lnTo>
                <a:lnTo>
                  <a:pt x="609192" y="98077"/>
                </a:lnTo>
                <a:lnTo>
                  <a:pt x="609861" y="100458"/>
                </a:lnTo>
                <a:close/>
              </a:path>
              <a:path w="806450" h="120650">
                <a:moveTo>
                  <a:pt x="673472" y="120550"/>
                </a:moveTo>
                <a:lnTo>
                  <a:pt x="666725" y="120550"/>
                </a:lnTo>
                <a:lnTo>
                  <a:pt x="657070" y="119769"/>
                </a:lnTo>
                <a:lnTo>
                  <a:pt x="624086" y="93650"/>
                </a:lnTo>
                <a:lnTo>
                  <a:pt x="620886" y="75455"/>
                </a:lnTo>
                <a:lnTo>
                  <a:pt x="621677" y="66256"/>
                </a:lnTo>
                <a:lnTo>
                  <a:pt x="647899" y="33746"/>
                </a:lnTo>
                <a:lnTo>
                  <a:pt x="665386" y="30509"/>
                </a:lnTo>
                <a:lnTo>
                  <a:pt x="674408" y="31328"/>
                </a:lnTo>
                <a:lnTo>
                  <a:pt x="682575" y="33783"/>
                </a:lnTo>
                <a:lnTo>
                  <a:pt x="689887" y="37876"/>
                </a:lnTo>
                <a:lnTo>
                  <a:pt x="696342" y="43606"/>
                </a:lnTo>
                <a:lnTo>
                  <a:pt x="700045" y="48517"/>
                </a:lnTo>
                <a:lnTo>
                  <a:pt x="659433" y="48517"/>
                </a:lnTo>
                <a:lnTo>
                  <a:pt x="654571" y="50303"/>
                </a:lnTo>
                <a:lnTo>
                  <a:pt x="647030" y="57447"/>
                </a:lnTo>
                <a:lnTo>
                  <a:pt x="644848" y="61962"/>
                </a:lnTo>
                <a:lnTo>
                  <a:pt x="644252" y="67419"/>
                </a:lnTo>
                <a:lnTo>
                  <a:pt x="707570" y="67419"/>
                </a:lnTo>
                <a:lnTo>
                  <a:pt x="707644" y="67716"/>
                </a:lnTo>
                <a:lnTo>
                  <a:pt x="708397" y="77837"/>
                </a:lnTo>
                <a:lnTo>
                  <a:pt x="708397" y="82748"/>
                </a:lnTo>
                <a:lnTo>
                  <a:pt x="644550" y="82748"/>
                </a:lnTo>
                <a:lnTo>
                  <a:pt x="645244" y="88205"/>
                </a:lnTo>
                <a:lnTo>
                  <a:pt x="647675" y="92918"/>
                </a:lnTo>
                <a:lnTo>
                  <a:pt x="651842" y="96887"/>
                </a:lnTo>
                <a:lnTo>
                  <a:pt x="656109" y="100756"/>
                </a:lnTo>
                <a:lnTo>
                  <a:pt x="661913" y="102691"/>
                </a:lnTo>
                <a:lnTo>
                  <a:pt x="698076" y="102691"/>
                </a:lnTo>
                <a:lnTo>
                  <a:pt x="702146" y="108644"/>
                </a:lnTo>
                <a:lnTo>
                  <a:pt x="697880" y="112613"/>
                </a:lnTo>
                <a:lnTo>
                  <a:pt x="692572" y="115589"/>
                </a:lnTo>
                <a:lnTo>
                  <a:pt x="679971" y="119558"/>
                </a:lnTo>
                <a:lnTo>
                  <a:pt x="673472" y="120550"/>
                </a:lnTo>
                <a:close/>
              </a:path>
              <a:path w="806450" h="120650">
                <a:moveTo>
                  <a:pt x="707570" y="67419"/>
                </a:moveTo>
                <a:lnTo>
                  <a:pt x="686519" y="67419"/>
                </a:lnTo>
                <a:lnTo>
                  <a:pt x="686123" y="61763"/>
                </a:lnTo>
                <a:lnTo>
                  <a:pt x="683940" y="57199"/>
                </a:lnTo>
                <a:lnTo>
                  <a:pt x="679971" y="53726"/>
                </a:lnTo>
                <a:lnTo>
                  <a:pt x="676101" y="50254"/>
                </a:lnTo>
                <a:lnTo>
                  <a:pt x="671240" y="48517"/>
                </a:lnTo>
                <a:lnTo>
                  <a:pt x="700045" y="48517"/>
                </a:lnTo>
                <a:lnTo>
                  <a:pt x="701616" y="50601"/>
                </a:lnTo>
                <a:lnTo>
                  <a:pt x="705383" y="58638"/>
                </a:lnTo>
                <a:lnTo>
                  <a:pt x="707570" y="67419"/>
                </a:lnTo>
                <a:close/>
              </a:path>
              <a:path w="806450" h="120650">
                <a:moveTo>
                  <a:pt x="698076" y="102691"/>
                </a:moveTo>
                <a:lnTo>
                  <a:pt x="672827" y="102691"/>
                </a:lnTo>
                <a:lnTo>
                  <a:pt x="676796" y="101947"/>
                </a:lnTo>
                <a:lnTo>
                  <a:pt x="685527" y="98970"/>
                </a:lnTo>
                <a:lnTo>
                  <a:pt x="689198" y="96837"/>
                </a:lnTo>
                <a:lnTo>
                  <a:pt x="692175" y="94059"/>
                </a:lnTo>
                <a:lnTo>
                  <a:pt x="698076" y="102691"/>
                </a:lnTo>
                <a:close/>
              </a:path>
              <a:path w="806450" h="120650">
                <a:moveTo>
                  <a:pt x="806368" y="43606"/>
                </a:moveTo>
                <a:lnTo>
                  <a:pt x="783746" y="43606"/>
                </a:lnTo>
                <a:lnTo>
                  <a:pt x="783746" y="0"/>
                </a:lnTo>
                <a:lnTo>
                  <a:pt x="806368" y="0"/>
                </a:lnTo>
                <a:lnTo>
                  <a:pt x="806368" y="43606"/>
                </a:lnTo>
                <a:close/>
              </a:path>
              <a:path w="806450" h="120650">
                <a:moveTo>
                  <a:pt x="757255" y="120550"/>
                </a:moveTo>
                <a:lnTo>
                  <a:pt x="721759" y="94059"/>
                </a:lnTo>
                <a:lnTo>
                  <a:pt x="719155" y="75604"/>
                </a:lnTo>
                <a:lnTo>
                  <a:pt x="719806" y="65977"/>
                </a:lnTo>
                <a:lnTo>
                  <a:pt x="741777" y="33635"/>
                </a:lnTo>
                <a:lnTo>
                  <a:pt x="757255" y="30509"/>
                </a:lnTo>
                <a:lnTo>
                  <a:pt x="764938" y="31328"/>
                </a:lnTo>
                <a:lnTo>
                  <a:pt x="771914" y="33783"/>
                </a:lnTo>
                <a:lnTo>
                  <a:pt x="778184" y="37876"/>
                </a:lnTo>
                <a:lnTo>
                  <a:pt x="783746" y="43606"/>
                </a:lnTo>
                <a:lnTo>
                  <a:pt x="806368" y="43606"/>
                </a:lnTo>
                <a:lnTo>
                  <a:pt x="806368" y="50601"/>
                </a:lnTo>
                <a:lnTo>
                  <a:pt x="757751" y="50601"/>
                </a:lnTo>
                <a:lnTo>
                  <a:pt x="752542" y="52933"/>
                </a:lnTo>
                <a:lnTo>
                  <a:pt x="744505" y="62160"/>
                </a:lnTo>
                <a:lnTo>
                  <a:pt x="742521" y="68163"/>
                </a:lnTo>
                <a:lnTo>
                  <a:pt x="742521" y="82847"/>
                </a:lnTo>
                <a:lnTo>
                  <a:pt x="744456" y="88800"/>
                </a:lnTo>
                <a:lnTo>
                  <a:pt x="752195" y="98127"/>
                </a:lnTo>
                <a:lnTo>
                  <a:pt x="757453" y="100458"/>
                </a:lnTo>
                <a:lnTo>
                  <a:pt x="806368" y="100458"/>
                </a:lnTo>
                <a:lnTo>
                  <a:pt x="806368" y="107453"/>
                </a:lnTo>
                <a:lnTo>
                  <a:pt x="783746" y="107453"/>
                </a:lnTo>
                <a:lnTo>
                  <a:pt x="778072" y="113183"/>
                </a:lnTo>
                <a:lnTo>
                  <a:pt x="771765" y="117276"/>
                </a:lnTo>
                <a:lnTo>
                  <a:pt x="764826" y="119732"/>
                </a:lnTo>
                <a:lnTo>
                  <a:pt x="757255" y="120550"/>
                </a:lnTo>
                <a:close/>
              </a:path>
              <a:path w="806450" h="120650">
                <a:moveTo>
                  <a:pt x="806368" y="100458"/>
                </a:moveTo>
                <a:lnTo>
                  <a:pt x="767871" y="100458"/>
                </a:lnTo>
                <a:lnTo>
                  <a:pt x="771592" y="99566"/>
                </a:lnTo>
                <a:lnTo>
                  <a:pt x="775263" y="97780"/>
                </a:lnTo>
                <a:lnTo>
                  <a:pt x="779033" y="95894"/>
                </a:lnTo>
                <a:lnTo>
                  <a:pt x="781861" y="93563"/>
                </a:lnTo>
                <a:lnTo>
                  <a:pt x="783746" y="90785"/>
                </a:lnTo>
                <a:lnTo>
                  <a:pt x="783746" y="60424"/>
                </a:lnTo>
                <a:lnTo>
                  <a:pt x="781861" y="57546"/>
                </a:lnTo>
                <a:lnTo>
                  <a:pt x="779033" y="55215"/>
                </a:lnTo>
                <a:lnTo>
                  <a:pt x="775263" y="53429"/>
                </a:lnTo>
                <a:lnTo>
                  <a:pt x="771592" y="51544"/>
                </a:lnTo>
                <a:lnTo>
                  <a:pt x="767871" y="50601"/>
                </a:lnTo>
                <a:lnTo>
                  <a:pt x="806368" y="50601"/>
                </a:lnTo>
                <a:lnTo>
                  <a:pt x="806368" y="100458"/>
                </a:lnTo>
                <a:close/>
              </a:path>
              <a:path w="806450" h="120650">
                <a:moveTo>
                  <a:pt x="806368" y="118467"/>
                </a:moveTo>
                <a:lnTo>
                  <a:pt x="783746" y="118467"/>
                </a:lnTo>
                <a:lnTo>
                  <a:pt x="783746" y="107453"/>
                </a:lnTo>
                <a:lnTo>
                  <a:pt x="806368" y="107453"/>
                </a:lnTo>
                <a:lnTo>
                  <a:pt x="806368" y="1184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76627" y="3333197"/>
            <a:ext cx="1693003" cy="165297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051537" y="2837896"/>
            <a:ext cx="1044787" cy="165947"/>
          </a:xfrm>
          <a:custGeom>
            <a:avLst/>
            <a:gdLst/>
            <a:ahLst/>
            <a:cxnLst/>
            <a:rect l="l" t="t" r="r" b="b"/>
            <a:pathLst>
              <a:path w="783589" h="124460">
                <a:moveTo>
                  <a:pt x="25151" y="121890"/>
                </a:moveTo>
                <a:lnTo>
                  <a:pt x="0" y="121890"/>
                </a:lnTo>
                <a:lnTo>
                  <a:pt x="0" y="3423"/>
                </a:lnTo>
                <a:lnTo>
                  <a:pt x="35272" y="3423"/>
                </a:lnTo>
                <a:lnTo>
                  <a:pt x="49558" y="38844"/>
                </a:lnTo>
                <a:lnTo>
                  <a:pt x="25151" y="38844"/>
                </a:lnTo>
                <a:lnTo>
                  <a:pt x="25151" y="121890"/>
                </a:lnTo>
                <a:close/>
              </a:path>
              <a:path w="783589" h="124460">
                <a:moveTo>
                  <a:pt x="88471" y="75009"/>
                </a:moveTo>
                <a:lnTo>
                  <a:pt x="64144" y="75009"/>
                </a:lnTo>
                <a:lnTo>
                  <a:pt x="92868" y="3423"/>
                </a:lnTo>
                <a:lnTo>
                  <a:pt x="128438" y="3423"/>
                </a:lnTo>
                <a:lnTo>
                  <a:pt x="128438" y="38844"/>
                </a:lnTo>
                <a:lnTo>
                  <a:pt x="102989" y="38844"/>
                </a:lnTo>
                <a:lnTo>
                  <a:pt x="88471" y="75009"/>
                </a:lnTo>
                <a:close/>
              </a:path>
              <a:path w="783589" h="124460">
                <a:moveTo>
                  <a:pt x="69651" y="121890"/>
                </a:moveTo>
                <a:lnTo>
                  <a:pt x="58638" y="121890"/>
                </a:lnTo>
                <a:lnTo>
                  <a:pt x="25151" y="38844"/>
                </a:lnTo>
                <a:lnTo>
                  <a:pt x="49558" y="38844"/>
                </a:lnTo>
                <a:lnTo>
                  <a:pt x="64144" y="75009"/>
                </a:lnTo>
                <a:lnTo>
                  <a:pt x="88471" y="75009"/>
                </a:lnTo>
                <a:lnTo>
                  <a:pt x="69651" y="121890"/>
                </a:lnTo>
                <a:close/>
              </a:path>
              <a:path w="783589" h="124460">
                <a:moveTo>
                  <a:pt x="128438" y="121890"/>
                </a:moveTo>
                <a:lnTo>
                  <a:pt x="102989" y="121890"/>
                </a:lnTo>
                <a:lnTo>
                  <a:pt x="102989" y="38844"/>
                </a:lnTo>
                <a:lnTo>
                  <a:pt x="128438" y="38844"/>
                </a:lnTo>
                <a:lnTo>
                  <a:pt x="128438" y="121890"/>
                </a:lnTo>
                <a:close/>
              </a:path>
              <a:path w="783589" h="124460">
                <a:moveTo>
                  <a:pt x="198418" y="123973"/>
                </a:moveTo>
                <a:lnTo>
                  <a:pt x="191671" y="123973"/>
                </a:lnTo>
                <a:lnTo>
                  <a:pt x="182016" y="123192"/>
                </a:lnTo>
                <a:lnTo>
                  <a:pt x="149032" y="97073"/>
                </a:lnTo>
                <a:lnTo>
                  <a:pt x="145832" y="78878"/>
                </a:lnTo>
                <a:lnTo>
                  <a:pt x="146622" y="69679"/>
                </a:lnTo>
                <a:lnTo>
                  <a:pt x="172844" y="37169"/>
                </a:lnTo>
                <a:lnTo>
                  <a:pt x="190331" y="33932"/>
                </a:lnTo>
                <a:lnTo>
                  <a:pt x="199354" y="34751"/>
                </a:lnTo>
                <a:lnTo>
                  <a:pt x="207521" y="37207"/>
                </a:lnTo>
                <a:lnTo>
                  <a:pt x="214832" y="41299"/>
                </a:lnTo>
                <a:lnTo>
                  <a:pt x="221288" y="47029"/>
                </a:lnTo>
                <a:lnTo>
                  <a:pt x="224991" y="51941"/>
                </a:lnTo>
                <a:lnTo>
                  <a:pt x="184378" y="51941"/>
                </a:lnTo>
                <a:lnTo>
                  <a:pt x="179517" y="53726"/>
                </a:lnTo>
                <a:lnTo>
                  <a:pt x="171976" y="60870"/>
                </a:lnTo>
                <a:lnTo>
                  <a:pt x="169793" y="65385"/>
                </a:lnTo>
                <a:lnTo>
                  <a:pt x="169198" y="70842"/>
                </a:lnTo>
                <a:lnTo>
                  <a:pt x="232515" y="70842"/>
                </a:lnTo>
                <a:lnTo>
                  <a:pt x="232589" y="71139"/>
                </a:lnTo>
                <a:lnTo>
                  <a:pt x="233343" y="81260"/>
                </a:lnTo>
                <a:lnTo>
                  <a:pt x="233343" y="86171"/>
                </a:lnTo>
                <a:lnTo>
                  <a:pt x="169495" y="86171"/>
                </a:lnTo>
                <a:lnTo>
                  <a:pt x="170190" y="91628"/>
                </a:lnTo>
                <a:lnTo>
                  <a:pt x="172621" y="96341"/>
                </a:lnTo>
                <a:lnTo>
                  <a:pt x="176788" y="100310"/>
                </a:lnTo>
                <a:lnTo>
                  <a:pt x="181054" y="104179"/>
                </a:lnTo>
                <a:lnTo>
                  <a:pt x="186859" y="106114"/>
                </a:lnTo>
                <a:lnTo>
                  <a:pt x="223022" y="106114"/>
                </a:lnTo>
                <a:lnTo>
                  <a:pt x="227092" y="112067"/>
                </a:lnTo>
                <a:lnTo>
                  <a:pt x="222826" y="116036"/>
                </a:lnTo>
                <a:lnTo>
                  <a:pt x="217517" y="119012"/>
                </a:lnTo>
                <a:lnTo>
                  <a:pt x="204917" y="122981"/>
                </a:lnTo>
                <a:lnTo>
                  <a:pt x="198418" y="123973"/>
                </a:lnTo>
                <a:close/>
              </a:path>
              <a:path w="783589" h="124460">
                <a:moveTo>
                  <a:pt x="232515" y="70842"/>
                </a:moveTo>
                <a:lnTo>
                  <a:pt x="211465" y="70842"/>
                </a:lnTo>
                <a:lnTo>
                  <a:pt x="211068" y="65186"/>
                </a:lnTo>
                <a:lnTo>
                  <a:pt x="208885" y="60622"/>
                </a:lnTo>
                <a:lnTo>
                  <a:pt x="204917" y="57150"/>
                </a:lnTo>
                <a:lnTo>
                  <a:pt x="201047" y="53677"/>
                </a:lnTo>
                <a:lnTo>
                  <a:pt x="196185" y="51941"/>
                </a:lnTo>
                <a:lnTo>
                  <a:pt x="224991" y="51941"/>
                </a:lnTo>
                <a:lnTo>
                  <a:pt x="226562" y="54024"/>
                </a:lnTo>
                <a:lnTo>
                  <a:pt x="230329" y="62061"/>
                </a:lnTo>
                <a:lnTo>
                  <a:pt x="232515" y="70842"/>
                </a:lnTo>
                <a:close/>
              </a:path>
              <a:path w="783589" h="124460">
                <a:moveTo>
                  <a:pt x="223022" y="106114"/>
                </a:moveTo>
                <a:lnTo>
                  <a:pt x="197773" y="106114"/>
                </a:lnTo>
                <a:lnTo>
                  <a:pt x="201741" y="105370"/>
                </a:lnTo>
                <a:lnTo>
                  <a:pt x="210473" y="102393"/>
                </a:lnTo>
                <a:lnTo>
                  <a:pt x="214144" y="100260"/>
                </a:lnTo>
                <a:lnTo>
                  <a:pt x="217120" y="97482"/>
                </a:lnTo>
                <a:lnTo>
                  <a:pt x="223022" y="106114"/>
                </a:lnTo>
                <a:close/>
              </a:path>
              <a:path w="783589" h="124460">
                <a:moveTo>
                  <a:pt x="331314" y="47029"/>
                </a:moveTo>
                <a:lnTo>
                  <a:pt x="308692" y="47029"/>
                </a:lnTo>
                <a:lnTo>
                  <a:pt x="308692" y="3423"/>
                </a:lnTo>
                <a:lnTo>
                  <a:pt x="331314" y="3423"/>
                </a:lnTo>
                <a:lnTo>
                  <a:pt x="331314" y="47029"/>
                </a:lnTo>
                <a:close/>
              </a:path>
              <a:path w="783589" h="124460">
                <a:moveTo>
                  <a:pt x="282200" y="123973"/>
                </a:moveTo>
                <a:lnTo>
                  <a:pt x="246705" y="97482"/>
                </a:lnTo>
                <a:lnTo>
                  <a:pt x="244100" y="79027"/>
                </a:lnTo>
                <a:lnTo>
                  <a:pt x="244751" y="69400"/>
                </a:lnTo>
                <a:lnTo>
                  <a:pt x="266722" y="37058"/>
                </a:lnTo>
                <a:lnTo>
                  <a:pt x="282200" y="33932"/>
                </a:lnTo>
                <a:lnTo>
                  <a:pt x="289884" y="34751"/>
                </a:lnTo>
                <a:lnTo>
                  <a:pt x="296860" y="37207"/>
                </a:lnTo>
                <a:lnTo>
                  <a:pt x="303129" y="41299"/>
                </a:lnTo>
                <a:lnTo>
                  <a:pt x="308692" y="47029"/>
                </a:lnTo>
                <a:lnTo>
                  <a:pt x="331314" y="47029"/>
                </a:lnTo>
                <a:lnTo>
                  <a:pt x="331314" y="54024"/>
                </a:lnTo>
                <a:lnTo>
                  <a:pt x="282696" y="54024"/>
                </a:lnTo>
                <a:lnTo>
                  <a:pt x="277487" y="56356"/>
                </a:lnTo>
                <a:lnTo>
                  <a:pt x="269451" y="65583"/>
                </a:lnTo>
                <a:lnTo>
                  <a:pt x="267466" y="71586"/>
                </a:lnTo>
                <a:lnTo>
                  <a:pt x="267466" y="86270"/>
                </a:lnTo>
                <a:lnTo>
                  <a:pt x="269401" y="92223"/>
                </a:lnTo>
                <a:lnTo>
                  <a:pt x="277140" y="101550"/>
                </a:lnTo>
                <a:lnTo>
                  <a:pt x="282399" y="103882"/>
                </a:lnTo>
                <a:lnTo>
                  <a:pt x="331314" y="103882"/>
                </a:lnTo>
                <a:lnTo>
                  <a:pt x="331314" y="110876"/>
                </a:lnTo>
                <a:lnTo>
                  <a:pt x="308692" y="110876"/>
                </a:lnTo>
                <a:lnTo>
                  <a:pt x="303018" y="116606"/>
                </a:lnTo>
                <a:lnTo>
                  <a:pt x="296711" y="120699"/>
                </a:lnTo>
                <a:lnTo>
                  <a:pt x="289772" y="123155"/>
                </a:lnTo>
                <a:lnTo>
                  <a:pt x="282200" y="123973"/>
                </a:lnTo>
                <a:close/>
              </a:path>
              <a:path w="783589" h="124460">
                <a:moveTo>
                  <a:pt x="331314" y="103882"/>
                </a:moveTo>
                <a:lnTo>
                  <a:pt x="292817" y="103882"/>
                </a:lnTo>
                <a:lnTo>
                  <a:pt x="296537" y="102989"/>
                </a:lnTo>
                <a:lnTo>
                  <a:pt x="300209" y="101203"/>
                </a:lnTo>
                <a:lnTo>
                  <a:pt x="303979" y="99317"/>
                </a:lnTo>
                <a:lnTo>
                  <a:pt x="306807" y="96986"/>
                </a:lnTo>
                <a:lnTo>
                  <a:pt x="308692" y="94208"/>
                </a:lnTo>
                <a:lnTo>
                  <a:pt x="308692" y="63847"/>
                </a:lnTo>
                <a:lnTo>
                  <a:pt x="306807" y="60969"/>
                </a:lnTo>
                <a:lnTo>
                  <a:pt x="303979" y="58638"/>
                </a:lnTo>
                <a:lnTo>
                  <a:pt x="300209" y="56852"/>
                </a:lnTo>
                <a:lnTo>
                  <a:pt x="296537" y="54967"/>
                </a:lnTo>
                <a:lnTo>
                  <a:pt x="292817" y="54024"/>
                </a:lnTo>
                <a:lnTo>
                  <a:pt x="331314" y="54024"/>
                </a:lnTo>
                <a:lnTo>
                  <a:pt x="331314" y="103882"/>
                </a:lnTo>
                <a:close/>
              </a:path>
              <a:path w="783589" h="124460">
                <a:moveTo>
                  <a:pt x="331314" y="121890"/>
                </a:moveTo>
                <a:lnTo>
                  <a:pt x="308692" y="121890"/>
                </a:lnTo>
                <a:lnTo>
                  <a:pt x="308692" y="110876"/>
                </a:lnTo>
                <a:lnTo>
                  <a:pt x="331314" y="110876"/>
                </a:lnTo>
                <a:lnTo>
                  <a:pt x="331314" y="121890"/>
                </a:lnTo>
                <a:close/>
              </a:path>
              <a:path w="783589" h="124460">
                <a:moveTo>
                  <a:pt x="368771" y="26789"/>
                </a:moveTo>
                <a:lnTo>
                  <a:pt x="361231" y="26789"/>
                </a:lnTo>
                <a:lnTo>
                  <a:pt x="358056" y="25499"/>
                </a:lnTo>
                <a:lnTo>
                  <a:pt x="355377" y="22919"/>
                </a:lnTo>
                <a:lnTo>
                  <a:pt x="352797" y="20339"/>
                </a:lnTo>
                <a:lnTo>
                  <a:pt x="351507" y="17115"/>
                </a:lnTo>
                <a:lnTo>
                  <a:pt x="351507" y="9475"/>
                </a:lnTo>
                <a:lnTo>
                  <a:pt x="352797" y="6349"/>
                </a:lnTo>
                <a:lnTo>
                  <a:pt x="358056" y="1289"/>
                </a:lnTo>
                <a:lnTo>
                  <a:pt x="361231" y="0"/>
                </a:lnTo>
                <a:lnTo>
                  <a:pt x="368771" y="0"/>
                </a:lnTo>
                <a:lnTo>
                  <a:pt x="371996" y="1289"/>
                </a:lnTo>
                <a:lnTo>
                  <a:pt x="374576" y="3869"/>
                </a:lnTo>
                <a:lnTo>
                  <a:pt x="377155" y="6349"/>
                </a:lnTo>
                <a:lnTo>
                  <a:pt x="378445" y="9475"/>
                </a:lnTo>
                <a:lnTo>
                  <a:pt x="378445" y="17115"/>
                </a:lnTo>
                <a:lnTo>
                  <a:pt x="377155" y="20339"/>
                </a:lnTo>
                <a:lnTo>
                  <a:pt x="371996" y="25499"/>
                </a:lnTo>
                <a:lnTo>
                  <a:pt x="368771" y="26789"/>
                </a:lnTo>
                <a:close/>
              </a:path>
              <a:path w="783589" h="124460">
                <a:moveTo>
                  <a:pt x="376362" y="121890"/>
                </a:moveTo>
                <a:lnTo>
                  <a:pt x="353740" y="121890"/>
                </a:lnTo>
                <a:lnTo>
                  <a:pt x="353740" y="36016"/>
                </a:lnTo>
                <a:lnTo>
                  <a:pt x="376362" y="36016"/>
                </a:lnTo>
                <a:lnTo>
                  <a:pt x="376362" y="121890"/>
                </a:lnTo>
                <a:close/>
              </a:path>
              <a:path w="783589" h="124460">
                <a:moveTo>
                  <a:pt x="406437" y="62507"/>
                </a:moveTo>
                <a:lnTo>
                  <a:pt x="397805" y="47476"/>
                </a:lnTo>
                <a:lnTo>
                  <a:pt x="406009" y="41550"/>
                </a:lnTo>
                <a:lnTo>
                  <a:pt x="414995" y="37318"/>
                </a:lnTo>
                <a:lnTo>
                  <a:pt x="424762" y="34779"/>
                </a:lnTo>
                <a:lnTo>
                  <a:pt x="435310" y="33932"/>
                </a:lnTo>
                <a:lnTo>
                  <a:pt x="443858" y="34463"/>
                </a:lnTo>
                <a:lnTo>
                  <a:pt x="470294" y="52387"/>
                </a:lnTo>
                <a:lnTo>
                  <a:pt x="431440" y="52387"/>
                </a:lnTo>
                <a:lnTo>
                  <a:pt x="424520" y="53020"/>
                </a:lnTo>
                <a:lnTo>
                  <a:pt x="418046" y="54917"/>
                </a:lnTo>
                <a:lnTo>
                  <a:pt x="412018" y="58080"/>
                </a:lnTo>
                <a:lnTo>
                  <a:pt x="406437" y="62507"/>
                </a:lnTo>
                <a:close/>
              </a:path>
              <a:path w="783589" h="124460">
                <a:moveTo>
                  <a:pt x="472814" y="78283"/>
                </a:moveTo>
                <a:lnTo>
                  <a:pt x="450193" y="78283"/>
                </a:lnTo>
                <a:lnTo>
                  <a:pt x="450193" y="62458"/>
                </a:lnTo>
                <a:lnTo>
                  <a:pt x="448456" y="58985"/>
                </a:lnTo>
                <a:lnTo>
                  <a:pt x="444984" y="56405"/>
                </a:lnTo>
                <a:lnTo>
                  <a:pt x="441610" y="53726"/>
                </a:lnTo>
                <a:lnTo>
                  <a:pt x="437096" y="52387"/>
                </a:lnTo>
                <a:lnTo>
                  <a:pt x="470294" y="52387"/>
                </a:lnTo>
                <a:lnTo>
                  <a:pt x="470396" y="52573"/>
                </a:lnTo>
                <a:lnTo>
                  <a:pt x="472210" y="59019"/>
                </a:lnTo>
                <a:lnTo>
                  <a:pt x="472814" y="66377"/>
                </a:lnTo>
                <a:lnTo>
                  <a:pt x="472814" y="78283"/>
                </a:lnTo>
                <a:close/>
              </a:path>
              <a:path w="783589" h="124460">
                <a:moveTo>
                  <a:pt x="423106" y="123973"/>
                </a:moveTo>
                <a:lnTo>
                  <a:pt x="414771" y="123973"/>
                </a:lnTo>
                <a:lnTo>
                  <a:pt x="407677" y="121344"/>
                </a:lnTo>
                <a:lnTo>
                  <a:pt x="401823" y="116085"/>
                </a:lnTo>
                <a:lnTo>
                  <a:pt x="396069" y="110827"/>
                </a:lnTo>
                <a:lnTo>
                  <a:pt x="393191" y="103981"/>
                </a:lnTo>
                <a:lnTo>
                  <a:pt x="393191" y="87213"/>
                </a:lnTo>
                <a:lnTo>
                  <a:pt x="395920" y="80516"/>
                </a:lnTo>
                <a:lnTo>
                  <a:pt x="401377" y="75455"/>
                </a:lnTo>
                <a:lnTo>
                  <a:pt x="406933" y="70395"/>
                </a:lnTo>
                <a:lnTo>
                  <a:pt x="414176" y="67865"/>
                </a:lnTo>
                <a:lnTo>
                  <a:pt x="423106" y="67865"/>
                </a:lnTo>
                <a:lnTo>
                  <a:pt x="431719" y="68516"/>
                </a:lnTo>
                <a:lnTo>
                  <a:pt x="439105" y="70470"/>
                </a:lnTo>
                <a:lnTo>
                  <a:pt x="445263" y="73725"/>
                </a:lnTo>
                <a:lnTo>
                  <a:pt x="450193" y="78283"/>
                </a:lnTo>
                <a:lnTo>
                  <a:pt x="472814" y="78283"/>
                </a:lnTo>
                <a:lnTo>
                  <a:pt x="472814" y="83194"/>
                </a:lnTo>
                <a:lnTo>
                  <a:pt x="427620" y="83194"/>
                </a:lnTo>
                <a:lnTo>
                  <a:pt x="423751" y="84335"/>
                </a:lnTo>
                <a:lnTo>
                  <a:pt x="417500" y="88800"/>
                </a:lnTo>
                <a:lnTo>
                  <a:pt x="415962" y="91975"/>
                </a:lnTo>
                <a:lnTo>
                  <a:pt x="415962" y="100111"/>
                </a:lnTo>
                <a:lnTo>
                  <a:pt x="417500" y="103237"/>
                </a:lnTo>
                <a:lnTo>
                  <a:pt x="420576" y="105519"/>
                </a:lnTo>
                <a:lnTo>
                  <a:pt x="423751" y="107701"/>
                </a:lnTo>
                <a:lnTo>
                  <a:pt x="427620" y="108793"/>
                </a:lnTo>
                <a:lnTo>
                  <a:pt x="472814" y="108793"/>
                </a:lnTo>
                <a:lnTo>
                  <a:pt x="472814" y="112960"/>
                </a:lnTo>
                <a:lnTo>
                  <a:pt x="450193" y="112960"/>
                </a:lnTo>
                <a:lnTo>
                  <a:pt x="444984" y="117778"/>
                </a:lnTo>
                <a:lnTo>
                  <a:pt x="438733" y="121220"/>
                </a:lnTo>
                <a:lnTo>
                  <a:pt x="431440" y="123285"/>
                </a:lnTo>
                <a:lnTo>
                  <a:pt x="423106" y="123973"/>
                </a:lnTo>
                <a:close/>
              </a:path>
              <a:path w="783589" h="124460">
                <a:moveTo>
                  <a:pt x="472814" y="108793"/>
                </a:moveTo>
                <a:lnTo>
                  <a:pt x="440420" y="108793"/>
                </a:lnTo>
                <a:lnTo>
                  <a:pt x="446422" y="106263"/>
                </a:lnTo>
                <a:lnTo>
                  <a:pt x="450193" y="101203"/>
                </a:lnTo>
                <a:lnTo>
                  <a:pt x="450193" y="90636"/>
                </a:lnTo>
                <a:lnTo>
                  <a:pt x="446422" y="85675"/>
                </a:lnTo>
                <a:lnTo>
                  <a:pt x="440419" y="83194"/>
                </a:lnTo>
                <a:lnTo>
                  <a:pt x="472814" y="83194"/>
                </a:lnTo>
                <a:lnTo>
                  <a:pt x="472814" y="108793"/>
                </a:lnTo>
                <a:close/>
              </a:path>
              <a:path w="783589" h="124460">
                <a:moveTo>
                  <a:pt x="472814" y="121890"/>
                </a:moveTo>
                <a:lnTo>
                  <a:pt x="450193" y="121890"/>
                </a:lnTo>
                <a:lnTo>
                  <a:pt x="450193" y="112960"/>
                </a:lnTo>
                <a:lnTo>
                  <a:pt x="472814" y="112960"/>
                </a:lnTo>
                <a:lnTo>
                  <a:pt x="472814" y="121890"/>
                </a:lnTo>
                <a:close/>
              </a:path>
              <a:path w="783589" h="124460">
                <a:moveTo>
                  <a:pt x="548420" y="62507"/>
                </a:moveTo>
                <a:lnTo>
                  <a:pt x="539788" y="47476"/>
                </a:lnTo>
                <a:lnTo>
                  <a:pt x="547992" y="41550"/>
                </a:lnTo>
                <a:lnTo>
                  <a:pt x="556978" y="37318"/>
                </a:lnTo>
                <a:lnTo>
                  <a:pt x="566744" y="34779"/>
                </a:lnTo>
                <a:lnTo>
                  <a:pt x="577293" y="33932"/>
                </a:lnTo>
                <a:lnTo>
                  <a:pt x="585841" y="34463"/>
                </a:lnTo>
                <a:lnTo>
                  <a:pt x="612277" y="52387"/>
                </a:lnTo>
                <a:lnTo>
                  <a:pt x="573423" y="52387"/>
                </a:lnTo>
                <a:lnTo>
                  <a:pt x="566503" y="53020"/>
                </a:lnTo>
                <a:lnTo>
                  <a:pt x="560029" y="54917"/>
                </a:lnTo>
                <a:lnTo>
                  <a:pt x="554001" y="58080"/>
                </a:lnTo>
                <a:lnTo>
                  <a:pt x="548420" y="62507"/>
                </a:lnTo>
                <a:close/>
              </a:path>
              <a:path w="783589" h="124460">
                <a:moveTo>
                  <a:pt x="614797" y="78283"/>
                </a:moveTo>
                <a:lnTo>
                  <a:pt x="592175" y="78283"/>
                </a:lnTo>
                <a:lnTo>
                  <a:pt x="592175" y="62458"/>
                </a:lnTo>
                <a:lnTo>
                  <a:pt x="590439" y="58985"/>
                </a:lnTo>
                <a:lnTo>
                  <a:pt x="586966" y="56405"/>
                </a:lnTo>
                <a:lnTo>
                  <a:pt x="583593" y="53726"/>
                </a:lnTo>
                <a:lnTo>
                  <a:pt x="579079" y="52387"/>
                </a:lnTo>
                <a:lnTo>
                  <a:pt x="612277" y="52387"/>
                </a:lnTo>
                <a:lnTo>
                  <a:pt x="612379" y="52573"/>
                </a:lnTo>
                <a:lnTo>
                  <a:pt x="614193" y="59019"/>
                </a:lnTo>
                <a:lnTo>
                  <a:pt x="614797" y="66377"/>
                </a:lnTo>
                <a:lnTo>
                  <a:pt x="614797" y="78283"/>
                </a:lnTo>
                <a:close/>
              </a:path>
              <a:path w="783589" h="124460">
                <a:moveTo>
                  <a:pt x="565089" y="123973"/>
                </a:moveTo>
                <a:lnTo>
                  <a:pt x="556754" y="123973"/>
                </a:lnTo>
                <a:lnTo>
                  <a:pt x="549660" y="121344"/>
                </a:lnTo>
                <a:lnTo>
                  <a:pt x="543806" y="116085"/>
                </a:lnTo>
                <a:lnTo>
                  <a:pt x="538052" y="110827"/>
                </a:lnTo>
                <a:lnTo>
                  <a:pt x="535174" y="103981"/>
                </a:lnTo>
                <a:lnTo>
                  <a:pt x="535174" y="87213"/>
                </a:lnTo>
                <a:lnTo>
                  <a:pt x="537903" y="80516"/>
                </a:lnTo>
                <a:lnTo>
                  <a:pt x="543360" y="75455"/>
                </a:lnTo>
                <a:lnTo>
                  <a:pt x="548916" y="70395"/>
                </a:lnTo>
                <a:lnTo>
                  <a:pt x="556159" y="67865"/>
                </a:lnTo>
                <a:lnTo>
                  <a:pt x="565089" y="67865"/>
                </a:lnTo>
                <a:lnTo>
                  <a:pt x="573702" y="68516"/>
                </a:lnTo>
                <a:lnTo>
                  <a:pt x="581088" y="70470"/>
                </a:lnTo>
                <a:lnTo>
                  <a:pt x="587245" y="73725"/>
                </a:lnTo>
                <a:lnTo>
                  <a:pt x="592175" y="78283"/>
                </a:lnTo>
                <a:lnTo>
                  <a:pt x="614797" y="78283"/>
                </a:lnTo>
                <a:lnTo>
                  <a:pt x="614797" y="83194"/>
                </a:lnTo>
                <a:lnTo>
                  <a:pt x="569603" y="83194"/>
                </a:lnTo>
                <a:lnTo>
                  <a:pt x="565734" y="84335"/>
                </a:lnTo>
                <a:lnTo>
                  <a:pt x="559483" y="88800"/>
                </a:lnTo>
                <a:lnTo>
                  <a:pt x="557945" y="91975"/>
                </a:lnTo>
                <a:lnTo>
                  <a:pt x="557945" y="100111"/>
                </a:lnTo>
                <a:lnTo>
                  <a:pt x="559483" y="103237"/>
                </a:lnTo>
                <a:lnTo>
                  <a:pt x="562559" y="105519"/>
                </a:lnTo>
                <a:lnTo>
                  <a:pt x="565734" y="107701"/>
                </a:lnTo>
                <a:lnTo>
                  <a:pt x="569603" y="108793"/>
                </a:lnTo>
                <a:lnTo>
                  <a:pt x="614797" y="108793"/>
                </a:lnTo>
                <a:lnTo>
                  <a:pt x="614797" y="112960"/>
                </a:lnTo>
                <a:lnTo>
                  <a:pt x="592175" y="112960"/>
                </a:lnTo>
                <a:lnTo>
                  <a:pt x="586966" y="117778"/>
                </a:lnTo>
                <a:lnTo>
                  <a:pt x="580716" y="121220"/>
                </a:lnTo>
                <a:lnTo>
                  <a:pt x="573423" y="123285"/>
                </a:lnTo>
                <a:lnTo>
                  <a:pt x="565089" y="123973"/>
                </a:lnTo>
                <a:close/>
              </a:path>
              <a:path w="783589" h="124460">
                <a:moveTo>
                  <a:pt x="614797" y="108793"/>
                </a:moveTo>
                <a:lnTo>
                  <a:pt x="582402" y="108793"/>
                </a:lnTo>
                <a:lnTo>
                  <a:pt x="588405" y="106263"/>
                </a:lnTo>
                <a:lnTo>
                  <a:pt x="592175" y="101203"/>
                </a:lnTo>
                <a:lnTo>
                  <a:pt x="592175" y="90636"/>
                </a:lnTo>
                <a:lnTo>
                  <a:pt x="588405" y="85675"/>
                </a:lnTo>
                <a:lnTo>
                  <a:pt x="582402" y="83194"/>
                </a:lnTo>
                <a:lnTo>
                  <a:pt x="614797" y="83194"/>
                </a:lnTo>
                <a:lnTo>
                  <a:pt x="614797" y="108793"/>
                </a:lnTo>
                <a:close/>
              </a:path>
              <a:path w="783589" h="124460">
                <a:moveTo>
                  <a:pt x="614797" y="121890"/>
                </a:moveTo>
                <a:lnTo>
                  <a:pt x="592175" y="121890"/>
                </a:lnTo>
                <a:lnTo>
                  <a:pt x="592175" y="112960"/>
                </a:lnTo>
                <a:lnTo>
                  <a:pt x="614797" y="112960"/>
                </a:lnTo>
                <a:lnTo>
                  <a:pt x="614797" y="121890"/>
                </a:lnTo>
                <a:close/>
              </a:path>
              <a:path w="783589" h="124460">
                <a:moveTo>
                  <a:pt x="687179" y="47773"/>
                </a:moveTo>
                <a:lnTo>
                  <a:pt x="659794" y="47773"/>
                </a:lnTo>
                <a:lnTo>
                  <a:pt x="662870" y="44003"/>
                </a:lnTo>
                <a:lnTo>
                  <a:pt x="666839" y="40778"/>
                </a:lnTo>
                <a:lnTo>
                  <a:pt x="676662" y="35321"/>
                </a:lnTo>
                <a:lnTo>
                  <a:pt x="681821" y="33932"/>
                </a:lnTo>
                <a:lnTo>
                  <a:pt x="687179" y="33932"/>
                </a:lnTo>
                <a:lnTo>
                  <a:pt x="687179" y="47773"/>
                </a:lnTo>
                <a:close/>
              </a:path>
              <a:path w="783589" h="124460">
                <a:moveTo>
                  <a:pt x="659794" y="121890"/>
                </a:moveTo>
                <a:lnTo>
                  <a:pt x="637172" y="121890"/>
                </a:lnTo>
                <a:lnTo>
                  <a:pt x="637172" y="36016"/>
                </a:lnTo>
                <a:lnTo>
                  <a:pt x="659794" y="36016"/>
                </a:lnTo>
                <a:lnTo>
                  <a:pt x="659794" y="47773"/>
                </a:lnTo>
                <a:lnTo>
                  <a:pt x="687179" y="47773"/>
                </a:lnTo>
                <a:lnTo>
                  <a:pt x="687179" y="55364"/>
                </a:lnTo>
                <a:lnTo>
                  <a:pt x="676860" y="55364"/>
                </a:lnTo>
                <a:lnTo>
                  <a:pt x="672792" y="56356"/>
                </a:lnTo>
                <a:lnTo>
                  <a:pt x="668724" y="58340"/>
                </a:lnTo>
                <a:lnTo>
                  <a:pt x="664656" y="60225"/>
                </a:lnTo>
                <a:lnTo>
                  <a:pt x="661679" y="62507"/>
                </a:lnTo>
                <a:lnTo>
                  <a:pt x="659794" y="65186"/>
                </a:lnTo>
                <a:lnTo>
                  <a:pt x="659794" y="121890"/>
                </a:lnTo>
                <a:close/>
              </a:path>
              <a:path w="783589" h="124460">
                <a:moveTo>
                  <a:pt x="687179" y="55959"/>
                </a:moveTo>
                <a:lnTo>
                  <a:pt x="680928" y="55364"/>
                </a:lnTo>
                <a:lnTo>
                  <a:pt x="687179" y="55364"/>
                </a:lnTo>
                <a:lnTo>
                  <a:pt x="687179" y="55959"/>
                </a:lnTo>
                <a:close/>
              </a:path>
              <a:path w="783589" h="124460">
                <a:moveTo>
                  <a:pt x="748224" y="123973"/>
                </a:moveTo>
                <a:lnTo>
                  <a:pt x="741477" y="123973"/>
                </a:lnTo>
                <a:lnTo>
                  <a:pt x="731822" y="123192"/>
                </a:lnTo>
                <a:lnTo>
                  <a:pt x="698838" y="97073"/>
                </a:lnTo>
                <a:lnTo>
                  <a:pt x="695638" y="78878"/>
                </a:lnTo>
                <a:lnTo>
                  <a:pt x="696429" y="69679"/>
                </a:lnTo>
                <a:lnTo>
                  <a:pt x="722650" y="37169"/>
                </a:lnTo>
                <a:lnTo>
                  <a:pt x="740138" y="33932"/>
                </a:lnTo>
                <a:lnTo>
                  <a:pt x="749160" y="34751"/>
                </a:lnTo>
                <a:lnTo>
                  <a:pt x="757327" y="37207"/>
                </a:lnTo>
                <a:lnTo>
                  <a:pt x="764638" y="41299"/>
                </a:lnTo>
                <a:lnTo>
                  <a:pt x="771094" y="47029"/>
                </a:lnTo>
                <a:lnTo>
                  <a:pt x="774797" y="51941"/>
                </a:lnTo>
                <a:lnTo>
                  <a:pt x="734185" y="51941"/>
                </a:lnTo>
                <a:lnTo>
                  <a:pt x="729323" y="53726"/>
                </a:lnTo>
                <a:lnTo>
                  <a:pt x="721782" y="60870"/>
                </a:lnTo>
                <a:lnTo>
                  <a:pt x="719599" y="65385"/>
                </a:lnTo>
                <a:lnTo>
                  <a:pt x="719004" y="70842"/>
                </a:lnTo>
                <a:lnTo>
                  <a:pt x="782321" y="70842"/>
                </a:lnTo>
                <a:lnTo>
                  <a:pt x="782396" y="71139"/>
                </a:lnTo>
                <a:lnTo>
                  <a:pt x="783149" y="81260"/>
                </a:lnTo>
                <a:lnTo>
                  <a:pt x="783149" y="86171"/>
                </a:lnTo>
                <a:lnTo>
                  <a:pt x="719302" y="86171"/>
                </a:lnTo>
                <a:lnTo>
                  <a:pt x="719996" y="91628"/>
                </a:lnTo>
                <a:lnTo>
                  <a:pt x="722427" y="96341"/>
                </a:lnTo>
                <a:lnTo>
                  <a:pt x="726594" y="100310"/>
                </a:lnTo>
                <a:lnTo>
                  <a:pt x="730861" y="104179"/>
                </a:lnTo>
                <a:lnTo>
                  <a:pt x="736665" y="106114"/>
                </a:lnTo>
                <a:lnTo>
                  <a:pt x="772828" y="106114"/>
                </a:lnTo>
                <a:lnTo>
                  <a:pt x="776898" y="112067"/>
                </a:lnTo>
                <a:lnTo>
                  <a:pt x="772632" y="116036"/>
                </a:lnTo>
                <a:lnTo>
                  <a:pt x="767324" y="119012"/>
                </a:lnTo>
                <a:lnTo>
                  <a:pt x="754723" y="122981"/>
                </a:lnTo>
                <a:lnTo>
                  <a:pt x="748224" y="123973"/>
                </a:lnTo>
                <a:close/>
              </a:path>
              <a:path w="783589" h="124460">
                <a:moveTo>
                  <a:pt x="782321" y="70842"/>
                </a:moveTo>
                <a:lnTo>
                  <a:pt x="761271" y="70842"/>
                </a:lnTo>
                <a:lnTo>
                  <a:pt x="760874" y="65186"/>
                </a:lnTo>
                <a:lnTo>
                  <a:pt x="758692" y="60622"/>
                </a:lnTo>
                <a:lnTo>
                  <a:pt x="754723" y="57150"/>
                </a:lnTo>
                <a:lnTo>
                  <a:pt x="750853" y="53677"/>
                </a:lnTo>
                <a:lnTo>
                  <a:pt x="745992" y="51941"/>
                </a:lnTo>
                <a:lnTo>
                  <a:pt x="774797" y="51941"/>
                </a:lnTo>
                <a:lnTo>
                  <a:pt x="776368" y="54024"/>
                </a:lnTo>
                <a:lnTo>
                  <a:pt x="780135" y="62061"/>
                </a:lnTo>
                <a:lnTo>
                  <a:pt x="782321" y="70842"/>
                </a:lnTo>
                <a:close/>
              </a:path>
              <a:path w="783589" h="124460">
                <a:moveTo>
                  <a:pt x="772828" y="106114"/>
                </a:moveTo>
                <a:lnTo>
                  <a:pt x="747579" y="106114"/>
                </a:lnTo>
                <a:lnTo>
                  <a:pt x="751548" y="105370"/>
                </a:lnTo>
                <a:lnTo>
                  <a:pt x="760279" y="102393"/>
                </a:lnTo>
                <a:lnTo>
                  <a:pt x="763950" y="100260"/>
                </a:lnTo>
                <a:lnTo>
                  <a:pt x="766927" y="97482"/>
                </a:lnTo>
                <a:lnTo>
                  <a:pt x="772828" y="1061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25094" y="3163863"/>
            <a:ext cx="1681133" cy="19506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85735" y="3498627"/>
            <a:ext cx="1570732" cy="20438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25869" y="3828827"/>
            <a:ext cx="1079185" cy="204389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941428" y="3172661"/>
            <a:ext cx="1157392" cy="202353"/>
          </a:xfrm>
          <a:custGeom>
            <a:avLst/>
            <a:gdLst/>
            <a:ahLst/>
            <a:cxnLst/>
            <a:rect l="l" t="t" r="r" b="b"/>
            <a:pathLst>
              <a:path w="868045" h="151764">
                <a:moveTo>
                  <a:pt x="25151" y="118467"/>
                </a:moveTo>
                <a:lnTo>
                  <a:pt x="0" y="118467"/>
                </a:lnTo>
                <a:lnTo>
                  <a:pt x="0" y="0"/>
                </a:lnTo>
                <a:lnTo>
                  <a:pt x="55364" y="0"/>
                </a:lnTo>
                <a:lnTo>
                  <a:pt x="63986" y="660"/>
                </a:lnTo>
                <a:lnTo>
                  <a:pt x="92241" y="22175"/>
                </a:lnTo>
                <a:lnTo>
                  <a:pt x="25151" y="22175"/>
                </a:lnTo>
                <a:lnTo>
                  <a:pt x="25151" y="54173"/>
                </a:lnTo>
                <a:lnTo>
                  <a:pt x="92101" y="54173"/>
                </a:lnTo>
                <a:lnTo>
                  <a:pt x="88971" y="60033"/>
                </a:lnTo>
                <a:lnTo>
                  <a:pt x="55364" y="76348"/>
                </a:lnTo>
                <a:lnTo>
                  <a:pt x="25151" y="76348"/>
                </a:lnTo>
                <a:lnTo>
                  <a:pt x="25151" y="118467"/>
                </a:lnTo>
                <a:close/>
              </a:path>
              <a:path w="868045" h="151764">
                <a:moveTo>
                  <a:pt x="92101" y="54173"/>
                </a:moveTo>
                <a:lnTo>
                  <a:pt x="57050" y="54173"/>
                </a:lnTo>
                <a:lnTo>
                  <a:pt x="61168" y="52734"/>
                </a:lnTo>
                <a:lnTo>
                  <a:pt x="64442" y="49857"/>
                </a:lnTo>
                <a:lnTo>
                  <a:pt x="67816" y="46980"/>
                </a:lnTo>
                <a:lnTo>
                  <a:pt x="69502" y="43060"/>
                </a:lnTo>
                <a:lnTo>
                  <a:pt x="69502" y="33139"/>
                </a:lnTo>
                <a:lnTo>
                  <a:pt x="67816" y="29269"/>
                </a:lnTo>
                <a:lnTo>
                  <a:pt x="64442" y="26491"/>
                </a:lnTo>
                <a:lnTo>
                  <a:pt x="61168" y="23614"/>
                </a:lnTo>
                <a:lnTo>
                  <a:pt x="57050" y="22175"/>
                </a:lnTo>
                <a:lnTo>
                  <a:pt x="92241" y="22175"/>
                </a:lnTo>
                <a:lnTo>
                  <a:pt x="92533" y="22733"/>
                </a:lnTo>
                <a:lnTo>
                  <a:pt x="94570" y="30016"/>
                </a:lnTo>
                <a:lnTo>
                  <a:pt x="95250" y="38100"/>
                </a:lnTo>
                <a:lnTo>
                  <a:pt x="94552" y="46192"/>
                </a:lnTo>
                <a:lnTo>
                  <a:pt x="92459" y="53503"/>
                </a:lnTo>
                <a:lnTo>
                  <a:pt x="92101" y="54173"/>
                </a:lnTo>
                <a:close/>
              </a:path>
              <a:path w="868045" h="151764">
                <a:moveTo>
                  <a:pt x="157369" y="120550"/>
                </a:moveTo>
                <a:lnTo>
                  <a:pt x="150622" y="120550"/>
                </a:lnTo>
                <a:lnTo>
                  <a:pt x="140967" y="119769"/>
                </a:lnTo>
                <a:lnTo>
                  <a:pt x="107983" y="93650"/>
                </a:lnTo>
                <a:lnTo>
                  <a:pt x="104783" y="75455"/>
                </a:lnTo>
                <a:lnTo>
                  <a:pt x="105574" y="66256"/>
                </a:lnTo>
                <a:lnTo>
                  <a:pt x="131795" y="33746"/>
                </a:lnTo>
                <a:lnTo>
                  <a:pt x="149283" y="30509"/>
                </a:lnTo>
                <a:lnTo>
                  <a:pt x="158305" y="31328"/>
                </a:lnTo>
                <a:lnTo>
                  <a:pt x="166472" y="33783"/>
                </a:lnTo>
                <a:lnTo>
                  <a:pt x="173783" y="37876"/>
                </a:lnTo>
                <a:lnTo>
                  <a:pt x="180239" y="43606"/>
                </a:lnTo>
                <a:lnTo>
                  <a:pt x="183942" y="48517"/>
                </a:lnTo>
                <a:lnTo>
                  <a:pt x="143329" y="48517"/>
                </a:lnTo>
                <a:lnTo>
                  <a:pt x="138468" y="50303"/>
                </a:lnTo>
                <a:lnTo>
                  <a:pt x="130927" y="57447"/>
                </a:lnTo>
                <a:lnTo>
                  <a:pt x="128744" y="61962"/>
                </a:lnTo>
                <a:lnTo>
                  <a:pt x="128149" y="67419"/>
                </a:lnTo>
                <a:lnTo>
                  <a:pt x="191466" y="67419"/>
                </a:lnTo>
                <a:lnTo>
                  <a:pt x="191540" y="67716"/>
                </a:lnTo>
                <a:lnTo>
                  <a:pt x="192294" y="77837"/>
                </a:lnTo>
                <a:lnTo>
                  <a:pt x="192294" y="82748"/>
                </a:lnTo>
                <a:lnTo>
                  <a:pt x="128447" y="82748"/>
                </a:lnTo>
                <a:lnTo>
                  <a:pt x="129141" y="88205"/>
                </a:lnTo>
                <a:lnTo>
                  <a:pt x="131572" y="92918"/>
                </a:lnTo>
                <a:lnTo>
                  <a:pt x="135739" y="96887"/>
                </a:lnTo>
                <a:lnTo>
                  <a:pt x="140006" y="100756"/>
                </a:lnTo>
                <a:lnTo>
                  <a:pt x="145810" y="102691"/>
                </a:lnTo>
                <a:lnTo>
                  <a:pt x="181973" y="102691"/>
                </a:lnTo>
                <a:lnTo>
                  <a:pt x="186043" y="108644"/>
                </a:lnTo>
                <a:lnTo>
                  <a:pt x="181777" y="112613"/>
                </a:lnTo>
                <a:lnTo>
                  <a:pt x="176468" y="115589"/>
                </a:lnTo>
                <a:lnTo>
                  <a:pt x="163868" y="119558"/>
                </a:lnTo>
                <a:lnTo>
                  <a:pt x="157369" y="120550"/>
                </a:lnTo>
                <a:close/>
              </a:path>
              <a:path w="868045" h="151764">
                <a:moveTo>
                  <a:pt x="191466" y="67419"/>
                </a:moveTo>
                <a:lnTo>
                  <a:pt x="170416" y="67419"/>
                </a:lnTo>
                <a:lnTo>
                  <a:pt x="170019" y="61763"/>
                </a:lnTo>
                <a:lnTo>
                  <a:pt x="167836" y="57199"/>
                </a:lnTo>
                <a:lnTo>
                  <a:pt x="163868" y="53726"/>
                </a:lnTo>
                <a:lnTo>
                  <a:pt x="159998" y="50254"/>
                </a:lnTo>
                <a:lnTo>
                  <a:pt x="155136" y="48517"/>
                </a:lnTo>
                <a:lnTo>
                  <a:pt x="183942" y="48517"/>
                </a:lnTo>
                <a:lnTo>
                  <a:pt x="185513" y="50601"/>
                </a:lnTo>
                <a:lnTo>
                  <a:pt x="189280" y="58638"/>
                </a:lnTo>
                <a:lnTo>
                  <a:pt x="191466" y="67419"/>
                </a:lnTo>
                <a:close/>
              </a:path>
              <a:path w="868045" h="151764">
                <a:moveTo>
                  <a:pt x="181973" y="102691"/>
                </a:moveTo>
                <a:lnTo>
                  <a:pt x="156724" y="102691"/>
                </a:lnTo>
                <a:lnTo>
                  <a:pt x="160693" y="101947"/>
                </a:lnTo>
                <a:lnTo>
                  <a:pt x="169424" y="98970"/>
                </a:lnTo>
                <a:lnTo>
                  <a:pt x="173095" y="96837"/>
                </a:lnTo>
                <a:lnTo>
                  <a:pt x="176072" y="94059"/>
                </a:lnTo>
                <a:lnTo>
                  <a:pt x="181973" y="102691"/>
                </a:lnTo>
                <a:close/>
              </a:path>
              <a:path w="868045" h="151764">
                <a:moveTo>
                  <a:pt x="248444" y="120550"/>
                </a:moveTo>
                <a:lnTo>
                  <a:pt x="210167" y="100933"/>
                </a:lnTo>
                <a:lnTo>
                  <a:pt x="203051" y="75455"/>
                </a:lnTo>
                <a:lnTo>
                  <a:pt x="203842" y="66135"/>
                </a:lnTo>
                <a:lnTo>
                  <a:pt x="230287" y="33709"/>
                </a:lnTo>
                <a:lnTo>
                  <a:pt x="248444" y="30509"/>
                </a:lnTo>
                <a:lnTo>
                  <a:pt x="257904" y="31309"/>
                </a:lnTo>
                <a:lnTo>
                  <a:pt x="286921" y="50601"/>
                </a:lnTo>
                <a:lnTo>
                  <a:pt x="242094" y="50601"/>
                </a:lnTo>
                <a:lnTo>
                  <a:pt x="236836" y="52883"/>
                </a:lnTo>
                <a:lnTo>
                  <a:pt x="232403" y="57745"/>
                </a:lnTo>
                <a:lnTo>
                  <a:pt x="228600" y="62011"/>
                </a:lnTo>
                <a:lnTo>
                  <a:pt x="226566" y="68014"/>
                </a:lnTo>
                <a:lnTo>
                  <a:pt x="226566" y="82996"/>
                </a:lnTo>
                <a:lnTo>
                  <a:pt x="228600" y="89048"/>
                </a:lnTo>
                <a:lnTo>
                  <a:pt x="232668" y="93612"/>
                </a:lnTo>
                <a:lnTo>
                  <a:pt x="236835" y="98176"/>
                </a:lnTo>
                <a:lnTo>
                  <a:pt x="242094" y="100458"/>
                </a:lnTo>
                <a:lnTo>
                  <a:pt x="286987" y="100458"/>
                </a:lnTo>
                <a:lnTo>
                  <a:pt x="286637" y="101128"/>
                </a:lnTo>
                <a:lnTo>
                  <a:pt x="281037" y="107900"/>
                </a:lnTo>
                <a:lnTo>
                  <a:pt x="274201" y="113434"/>
                </a:lnTo>
                <a:lnTo>
                  <a:pt x="266489" y="117388"/>
                </a:lnTo>
                <a:lnTo>
                  <a:pt x="257904" y="119760"/>
                </a:lnTo>
                <a:lnTo>
                  <a:pt x="248444" y="120550"/>
                </a:lnTo>
                <a:close/>
              </a:path>
              <a:path w="868045" h="151764">
                <a:moveTo>
                  <a:pt x="286987" y="100458"/>
                </a:moveTo>
                <a:lnTo>
                  <a:pt x="254893" y="100458"/>
                </a:lnTo>
                <a:lnTo>
                  <a:pt x="260152" y="98127"/>
                </a:lnTo>
                <a:lnTo>
                  <a:pt x="264220" y="93464"/>
                </a:lnTo>
                <a:lnTo>
                  <a:pt x="268387" y="88800"/>
                </a:lnTo>
                <a:lnTo>
                  <a:pt x="270402" y="82996"/>
                </a:lnTo>
                <a:lnTo>
                  <a:pt x="270366" y="68014"/>
                </a:lnTo>
                <a:lnTo>
                  <a:pt x="268387" y="62408"/>
                </a:lnTo>
                <a:lnTo>
                  <a:pt x="264156" y="57670"/>
                </a:lnTo>
                <a:lnTo>
                  <a:pt x="260152" y="52982"/>
                </a:lnTo>
                <a:lnTo>
                  <a:pt x="254893" y="50601"/>
                </a:lnTo>
                <a:lnTo>
                  <a:pt x="286921" y="50601"/>
                </a:lnTo>
                <a:lnTo>
                  <a:pt x="290637" y="57670"/>
                </a:lnTo>
                <a:lnTo>
                  <a:pt x="293037" y="66135"/>
                </a:lnTo>
                <a:lnTo>
                  <a:pt x="293837" y="75455"/>
                </a:lnTo>
                <a:lnTo>
                  <a:pt x="293037" y="84906"/>
                </a:lnTo>
                <a:lnTo>
                  <a:pt x="290637" y="93464"/>
                </a:lnTo>
                <a:lnTo>
                  <a:pt x="286987" y="100458"/>
                </a:lnTo>
                <a:close/>
              </a:path>
              <a:path w="868045" h="151764">
                <a:moveTo>
                  <a:pt x="387689" y="43457"/>
                </a:moveTo>
                <a:lnTo>
                  <a:pt x="333180" y="43457"/>
                </a:lnTo>
                <a:lnTo>
                  <a:pt x="338687" y="37793"/>
                </a:lnTo>
                <a:lnTo>
                  <a:pt x="344938" y="33746"/>
                </a:lnTo>
                <a:lnTo>
                  <a:pt x="351933" y="31319"/>
                </a:lnTo>
                <a:lnTo>
                  <a:pt x="359672" y="30509"/>
                </a:lnTo>
                <a:lnTo>
                  <a:pt x="367746" y="31263"/>
                </a:lnTo>
                <a:lnTo>
                  <a:pt x="375001" y="33523"/>
                </a:lnTo>
                <a:lnTo>
                  <a:pt x="381438" y="37290"/>
                </a:lnTo>
                <a:lnTo>
                  <a:pt x="387056" y="42564"/>
                </a:lnTo>
                <a:lnTo>
                  <a:pt x="387689" y="43457"/>
                </a:lnTo>
                <a:close/>
              </a:path>
              <a:path w="868045" h="151764">
                <a:moveTo>
                  <a:pt x="333180" y="151209"/>
                </a:moveTo>
                <a:lnTo>
                  <a:pt x="310558" y="151209"/>
                </a:lnTo>
                <a:lnTo>
                  <a:pt x="310558" y="32593"/>
                </a:lnTo>
                <a:lnTo>
                  <a:pt x="333180" y="32593"/>
                </a:lnTo>
                <a:lnTo>
                  <a:pt x="333180" y="43457"/>
                </a:lnTo>
                <a:lnTo>
                  <a:pt x="387689" y="43457"/>
                </a:lnTo>
                <a:lnTo>
                  <a:pt x="391679" y="49085"/>
                </a:lnTo>
                <a:lnTo>
                  <a:pt x="392333" y="50601"/>
                </a:lnTo>
                <a:lnTo>
                  <a:pt x="348857" y="50601"/>
                </a:lnTo>
                <a:lnTo>
                  <a:pt x="345186" y="51544"/>
                </a:lnTo>
                <a:lnTo>
                  <a:pt x="337844" y="55314"/>
                </a:lnTo>
                <a:lnTo>
                  <a:pt x="335066" y="57646"/>
                </a:lnTo>
                <a:lnTo>
                  <a:pt x="333180" y="60424"/>
                </a:lnTo>
                <a:lnTo>
                  <a:pt x="333180" y="90785"/>
                </a:lnTo>
                <a:lnTo>
                  <a:pt x="335065" y="93464"/>
                </a:lnTo>
                <a:lnTo>
                  <a:pt x="337844" y="95746"/>
                </a:lnTo>
                <a:lnTo>
                  <a:pt x="345186" y="99516"/>
                </a:lnTo>
                <a:lnTo>
                  <a:pt x="348857" y="100458"/>
                </a:lnTo>
                <a:lnTo>
                  <a:pt x="392294" y="100458"/>
                </a:lnTo>
                <a:lnTo>
                  <a:pt x="391763" y="101714"/>
                </a:lnTo>
                <a:lnTo>
                  <a:pt x="387819" y="107453"/>
                </a:lnTo>
                <a:lnTo>
                  <a:pt x="333180" y="107453"/>
                </a:lnTo>
                <a:lnTo>
                  <a:pt x="333180" y="151209"/>
                </a:lnTo>
                <a:close/>
              </a:path>
              <a:path w="868045" h="151764">
                <a:moveTo>
                  <a:pt x="392294" y="100458"/>
                </a:moveTo>
                <a:lnTo>
                  <a:pt x="359076" y="100458"/>
                </a:lnTo>
                <a:lnTo>
                  <a:pt x="364335" y="98176"/>
                </a:lnTo>
                <a:lnTo>
                  <a:pt x="368430" y="93464"/>
                </a:lnTo>
                <a:lnTo>
                  <a:pt x="372273" y="88949"/>
                </a:lnTo>
                <a:lnTo>
                  <a:pt x="374257" y="82897"/>
                </a:lnTo>
                <a:lnTo>
                  <a:pt x="374257" y="68014"/>
                </a:lnTo>
                <a:lnTo>
                  <a:pt x="372273" y="62011"/>
                </a:lnTo>
                <a:lnTo>
                  <a:pt x="364335" y="52883"/>
                </a:lnTo>
                <a:lnTo>
                  <a:pt x="359076" y="50601"/>
                </a:lnTo>
                <a:lnTo>
                  <a:pt x="392333" y="50601"/>
                </a:lnTo>
                <a:lnTo>
                  <a:pt x="394981" y="56740"/>
                </a:lnTo>
                <a:lnTo>
                  <a:pt x="396962" y="65530"/>
                </a:lnTo>
                <a:lnTo>
                  <a:pt x="397623" y="75455"/>
                </a:lnTo>
                <a:lnTo>
                  <a:pt x="396972" y="85269"/>
                </a:lnTo>
                <a:lnTo>
                  <a:pt x="395018" y="94022"/>
                </a:lnTo>
                <a:lnTo>
                  <a:pt x="392294" y="100458"/>
                </a:lnTo>
                <a:close/>
              </a:path>
              <a:path w="868045" h="151764">
                <a:moveTo>
                  <a:pt x="359672" y="120550"/>
                </a:moveTo>
                <a:lnTo>
                  <a:pt x="351821" y="119732"/>
                </a:lnTo>
                <a:lnTo>
                  <a:pt x="344789" y="117276"/>
                </a:lnTo>
                <a:lnTo>
                  <a:pt x="338575" y="113183"/>
                </a:lnTo>
                <a:lnTo>
                  <a:pt x="333180" y="107453"/>
                </a:lnTo>
                <a:lnTo>
                  <a:pt x="387819" y="107453"/>
                </a:lnTo>
                <a:lnTo>
                  <a:pt x="359672" y="120550"/>
                </a:lnTo>
                <a:close/>
              </a:path>
              <a:path w="868045" h="151764">
                <a:moveTo>
                  <a:pt x="436780" y="118467"/>
                </a:moveTo>
                <a:lnTo>
                  <a:pt x="414158" y="118467"/>
                </a:lnTo>
                <a:lnTo>
                  <a:pt x="414158" y="0"/>
                </a:lnTo>
                <a:lnTo>
                  <a:pt x="436780" y="0"/>
                </a:lnTo>
                <a:lnTo>
                  <a:pt x="436780" y="118467"/>
                </a:lnTo>
                <a:close/>
              </a:path>
              <a:path w="868045" h="151764">
                <a:moveTo>
                  <a:pt x="506196" y="120550"/>
                </a:moveTo>
                <a:lnTo>
                  <a:pt x="499449" y="120550"/>
                </a:lnTo>
                <a:lnTo>
                  <a:pt x="489794" y="119769"/>
                </a:lnTo>
                <a:lnTo>
                  <a:pt x="456810" y="93650"/>
                </a:lnTo>
                <a:lnTo>
                  <a:pt x="453610" y="75455"/>
                </a:lnTo>
                <a:lnTo>
                  <a:pt x="454400" y="66256"/>
                </a:lnTo>
                <a:lnTo>
                  <a:pt x="480622" y="33746"/>
                </a:lnTo>
                <a:lnTo>
                  <a:pt x="498109" y="30509"/>
                </a:lnTo>
                <a:lnTo>
                  <a:pt x="507132" y="31328"/>
                </a:lnTo>
                <a:lnTo>
                  <a:pt x="515299" y="33783"/>
                </a:lnTo>
                <a:lnTo>
                  <a:pt x="522610" y="37876"/>
                </a:lnTo>
                <a:lnTo>
                  <a:pt x="529066" y="43606"/>
                </a:lnTo>
                <a:lnTo>
                  <a:pt x="532769" y="48517"/>
                </a:lnTo>
                <a:lnTo>
                  <a:pt x="492156" y="48517"/>
                </a:lnTo>
                <a:lnTo>
                  <a:pt x="487295" y="50303"/>
                </a:lnTo>
                <a:lnTo>
                  <a:pt x="479754" y="57447"/>
                </a:lnTo>
                <a:lnTo>
                  <a:pt x="477571" y="61962"/>
                </a:lnTo>
                <a:lnTo>
                  <a:pt x="476976" y="67419"/>
                </a:lnTo>
                <a:lnTo>
                  <a:pt x="540293" y="67419"/>
                </a:lnTo>
                <a:lnTo>
                  <a:pt x="540367" y="67716"/>
                </a:lnTo>
                <a:lnTo>
                  <a:pt x="541121" y="77837"/>
                </a:lnTo>
                <a:lnTo>
                  <a:pt x="541121" y="82748"/>
                </a:lnTo>
                <a:lnTo>
                  <a:pt x="477273" y="82748"/>
                </a:lnTo>
                <a:lnTo>
                  <a:pt x="477968" y="88205"/>
                </a:lnTo>
                <a:lnTo>
                  <a:pt x="480399" y="92918"/>
                </a:lnTo>
                <a:lnTo>
                  <a:pt x="484566" y="96887"/>
                </a:lnTo>
                <a:lnTo>
                  <a:pt x="488832" y="100756"/>
                </a:lnTo>
                <a:lnTo>
                  <a:pt x="494637" y="102691"/>
                </a:lnTo>
                <a:lnTo>
                  <a:pt x="530800" y="102691"/>
                </a:lnTo>
                <a:lnTo>
                  <a:pt x="534870" y="108644"/>
                </a:lnTo>
                <a:lnTo>
                  <a:pt x="530604" y="112613"/>
                </a:lnTo>
                <a:lnTo>
                  <a:pt x="525295" y="115589"/>
                </a:lnTo>
                <a:lnTo>
                  <a:pt x="512695" y="119558"/>
                </a:lnTo>
                <a:lnTo>
                  <a:pt x="506196" y="120550"/>
                </a:lnTo>
                <a:close/>
              </a:path>
              <a:path w="868045" h="151764">
                <a:moveTo>
                  <a:pt x="540293" y="67419"/>
                </a:moveTo>
                <a:lnTo>
                  <a:pt x="519243" y="67419"/>
                </a:lnTo>
                <a:lnTo>
                  <a:pt x="518846" y="61763"/>
                </a:lnTo>
                <a:lnTo>
                  <a:pt x="516663" y="57199"/>
                </a:lnTo>
                <a:lnTo>
                  <a:pt x="512695" y="53726"/>
                </a:lnTo>
                <a:lnTo>
                  <a:pt x="508825" y="50254"/>
                </a:lnTo>
                <a:lnTo>
                  <a:pt x="503963" y="48517"/>
                </a:lnTo>
                <a:lnTo>
                  <a:pt x="532769" y="48517"/>
                </a:lnTo>
                <a:lnTo>
                  <a:pt x="534340" y="50601"/>
                </a:lnTo>
                <a:lnTo>
                  <a:pt x="538107" y="58638"/>
                </a:lnTo>
                <a:lnTo>
                  <a:pt x="540293" y="67419"/>
                </a:lnTo>
                <a:close/>
              </a:path>
              <a:path w="868045" h="151764">
                <a:moveTo>
                  <a:pt x="530800" y="102691"/>
                </a:moveTo>
                <a:lnTo>
                  <a:pt x="505551" y="102691"/>
                </a:lnTo>
                <a:lnTo>
                  <a:pt x="509519" y="101947"/>
                </a:lnTo>
                <a:lnTo>
                  <a:pt x="518251" y="98970"/>
                </a:lnTo>
                <a:lnTo>
                  <a:pt x="521922" y="96837"/>
                </a:lnTo>
                <a:lnTo>
                  <a:pt x="524898" y="94059"/>
                </a:lnTo>
                <a:lnTo>
                  <a:pt x="530800" y="102691"/>
                </a:lnTo>
                <a:close/>
              </a:path>
              <a:path w="868045" h="151764">
                <a:moveTo>
                  <a:pt x="670127" y="103137"/>
                </a:moveTo>
                <a:lnTo>
                  <a:pt x="644499" y="103137"/>
                </a:lnTo>
                <a:lnTo>
                  <a:pt x="649311" y="100062"/>
                </a:lnTo>
                <a:lnTo>
                  <a:pt x="649311" y="91529"/>
                </a:lnTo>
                <a:lnTo>
                  <a:pt x="648021" y="89743"/>
                </a:lnTo>
                <a:lnTo>
                  <a:pt x="645441" y="88552"/>
                </a:lnTo>
                <a:lnTo>
                  <a:pt x="642961" y="87362"/>
                </a:lnTo>
                <a:lnTo>
                  <a:pt x="639885" y="86369"/>
                </a:lnTo>
                <a:lnTo>
                  <a:pt x="636214" y="85576"/>
                </a:lnTo>
                <a:lnTo>
                  <a:pt x="623861" y="83046"/>
                </a:lnTo>
                <a:lnTo>
                  <a:pt x="612662" y="79381"/>
                </a:lnTo>
                <a:lnTo>
                  <a:pt x="604662" y="73893"/>
                </a:lnTo>
                <a:lnTo>
                  <a:pt x="599863" y="66581"/>
                </a:lnTo>
                <a:lnTo>
                  <a:pt x="598315" y="57745"/>
                </a:lnTo>
                <a:lnTo>
                  <a:pt x="598263" y="49510"/>
                </a:lnTo>
                <a:lnTo>
                  <a:pt x="601537" y="43060"/>
                </a:lnTo>
                <a:lnTo>
                  <a:pt x="633535" y="30509"/>
                </a:lnTo>
                <a:lnTo>
                  <a:pt x="643227" y="31244"/>
                </a:lnTo>
                <a:lnTo>
                  <a:pt x="652213" y="33449"/>
                </a:lnTo>
                <a:lnTo>
                  <a:pt x="660491" y="37123"/>
                </a:lnTo>
                <a:lnTo>
                  <a:pt x="668063" y="42267"/>
                </a:lnTo>
                <a:lnTo>
                  <a:pt x="664886" y="47773"/>
                </a:lnTo>
                <a:lnTo>
                  <a:pt x="629517" y="47773"/>
                </a:lnTo>
                <a:lnTo>
                  <a:pt x="626193" y="48617"/>
                </a:lnTo>
                <a:lnTo>
                  <a:pt x="623712" y="50303"/>
                </a:lnTo>
                <a:lnTo>
                  <a:pt x="621331" y="51891"/>
                </a:lnTo>
                <a:lnTo>
                  <a:pt x="620140" y="53875"/>
                </a:lnTo>
                <a:lnTo>
                  <a:pt x="620140" y="58439"/>
                </a:lnTo>
                <a:lnTo>
                  <a:pt x="621381" y="60076"/>
                </a:lnTo>
                <a:lnTo>
                  <a:pt x="623861" y="61168"/>
                </a:lnTo>
                <a:lnTo>
                  <a:pt x="626342" y="62160"/>
                </a:lnTo>
                <a:lnTo>
                  <a:pt x="629467" y="63053"/>
                </a:lnTo>
                <a:lnTo>
                  <a:pt x="641224" y="65534"/>
                </a:lnTo>
                <a:lnTo>
                  <a:pt x="649956" y="67518"/>
                </a:lnTo>
                <a:lnTo>
                  <a:pt x="654024" y="69006"/>
                </a:lnTo>
                <a:lnTo>
                  <a:pt x="661564" y="72975"/>
                </a:lnTo>
                <a:lnTo>
                  <a:pt x="664690" y="75703"/>
                </a:lnTo>
                <a:lnTo>
                  <a:pt x="667170" y="79176"/>
                </a:lnTo>
                <a:lnTo>
                  <a:pt x="669750" y="82649"/>
                </a:lnTo>
                <a:lnTo>
                  <a:pt x="671040" y="87262"/>
                </a:lnTo>
                <a:lnTo>
                  <a:pt x="671040" y="101351"/>
                </a:lnTo>
                <a:lnTo>
                  <a:pt x="670127" y="103137"/>
                </a:lnTo>
                <a:close/>
              </a:path>
              <a:path w="868045" h="151764">
                <a:moveTo>
                  <a:pt x="659133" y="57745"/>
                </a:moveTo>
                <a:lnTo>
                  <a:pt x="656455" y="54967"/>
                </a:lnTo>
                <a:lnTo>
                  <a:pt x="652883" y="52635"/>
                </a:lnTo>
                <a:lnTo>
                  <a:pt x="648418" y="50750"/>
                </a:lnTo>
                <a:lnTo>
                  <a:pt x="643953" y="48766"/>
                </a:lnTo>
                <a:lnTo>
                  <a:pt x="639042" y="47773"/>
                </a:lnTo>
                <a:lnTo>
                  <a:pt x="664886" y="47773"/>
                </a:lnTo>
                <a:lnTo>
                  <a:pt x="659133" y="57745"/>
                </a:lnTo>
                <a:close/>
              </a:path>
              <a:path w="868045" h="151764">
                <a:moveTo>
                  <a:pt x="633833" y="120550"/>
                </a:moveTo>
                <a:lnTo>
                  <a:pt x="626391" y="120550"/>
                </a:lnTo>
                <a:lnTo>
                  <a:pt x="619247" y="119409"/>
                </a:lnTo>
                <a:lnTo>
                  <a:pt x="612401" y="117127"/>
                </a:lnTo>
                <a:lnTo>
                  <a:pt x="605555" y="114746"/>
                </a:lnTo>
                <a:lnTo>
                  <a:pt x="599900" y="111472"/>
                </a:lnTo>
                <a:lnTo>
                  <a:pt x="595435" y="107305"/>
                </a:lnTo>
                <a:lnTo>
                  <a:pt x="605258" y="91529"/>
                </a:lnTo>
                <a:lnTo>
                  <a:pt x="608631" y="94704"/>
                </a:lnTo>
                <a:lnTo>
                  <a:pt x="613145" y="97432"/>
                </a:lnTo>
                <a:lnTo>
                  <a:pt x="624556" y="101996"/>
                </a:lnTo>
                <a:lnTo>
                  <a:pt x="629913" y="103137"/>
                </a:lnTo>
                <a:lnTo>
                  <a:pt x="670127" y="103137"/>
                </a:lnTo>
                <a:lnTo>
                  <a:pt x="667617" y="108049"/>
                </a:lnTo>
                <a:lnTo>
                  <a:pt x="660770" y="113109"/>
                </a:lnTo>
                <a:lnTo>
                  <a:pt x="655292" y="116364"/>
                </a:lnTo>
                <a:lnTo>
                  <a:pt x="648976" y="118690"/>
                </a:lnTo>
                <a:lnTo>
                  <a:pt x="641823" y="120085"/>
                </a:lnTo>
                <a:lnTo>
                  <a:pt x="633833" y="120550"/>
                </a:lnTo>
                <a:close/>
              </a:path>
              <a:path w="868045" h="151764">
                <a:moveTo>
                  <a:pt x="734719" y="120550"/>
                </a:moveTo>
                <a:lnTo>
                  <a:pt x="727972" y="120550"/>
                </a:lnTo>
                <a:lnTo>
                  <a:pt x="718317" y="119769"/>
                </a:lnTo>
                <a:lnTo>
                  <a:pt x="685333" y="93650"/>
                </a:lnTo>
                <a:lnTo>
                  <a:pt x="682133" y="75455"/>
                </a:lnTo>
                <a:lnTo>
                  <a:pt x="682924" y="66256"/>
                </a:lnTo>
                <a:lnTo>
                  <a:pt x="709145" y="33746"/>
                </a:lnTo>
                <a:lnTo>
                  <a:pt x="726633" y="30509"/>
                </a:lnTo>
                <a:lnTo>
                  <a:pt x="735655" y="31328"/>
                </a:lnTo>
                <a:lnTo>
                  <a:pt x="743822" y="33783"/>
                </a:lnTo>
                <a:lnTo>
                  <a:pt x="751133" y="37876"/>
                </a:lnTo>
                <a:lnTo>
                  <a:pt x="757589" y="43606"/>
                </a:lnTo>
                <a:lnTo>
                  <a:pt x="761292" y="48517"/>
                </a:lnTo>
                <a:lnTo>
                  <a:pt x="720679" y="48517"/>
                </a:lnTo>
                <a:lnTo>
                  <a:pt x="715818" y="50303"/>
                </a:lnTo>
                <a:lnTo>
                  <a:pt x="708277" y="57447"/>
                </a:lnTo>
                <a:lnTo>
                  <a:pt x="706094" y="61962"/>
                </a:lnTo>
                <a:lnTo>
                  <a:pt x="705499" y="67419"/>
                </a:lnTo>
                <a:lnTo>
                  <a:pt x="768816" y="67419"/>
                </a:lnTo>
                <a:lnTo>
                  <a:pt x="768891" y="67716"/>
                </a:lnTo>
                <a:lnTo>
                  <a:pt x="769644" y="77837"/>
                </a:lnTo>
                <a:lnTo>
                  <a:pt x="769644" y="82748"/>
                </a:lnTo>
                <a:lnTo>
                  <a:pt x="705797" y="82748"/>
                </a:lnTo>
                <a:lnTo>
                  <a:pt x="706491" y="88205"/>
                </a:lnTo>
                <a:lnTo>
                  <a:pt x="708922" y="92918"/>
                </a:lnTo>
                <a:lnTo>
                  <a:pt x="713089" y="96887"/>
                </a:lnTo>
                <a:lnTo>
                  <a:pt x="717356" y="100756"/>
                </a:lnTo>
                <a:lnTo>
                  <a:pt x="723160" y="102691"/>
                </a:lnTo>
                <a:lnTo>
                  <a:pt x="759323" y="102691"/>
                </a:lnTo>
                <a:lnTo>
                  <a:pt x="763393" y="108644"/>
                </a:lnTo>
                <a:lnTo>
                  <a:pt x="759127" y="112613"/>
                </a:lnTo>
                <a:lnTo>
                  <a:pt x="753819" y="115589"/>
                </a:lnTo>
                <a:lnTo>
                  <a:pt x="741218" y="119558"/>
                </a:lnTo>
                <a:lnTo>
                  <a:pt x="734719" y="120550"/>
                </a:lnTo>
                <a:close/>
              </a:path>
              <a:path w="868045" h="151764">
                <a:moveTo>
                  <a:pt x="768816" y="67419"/>
                </a:moveTo>
                <a:lnTo>
                  <a:pt x="747766" y="67419"/>
                </a:lnTo>
                <a:lnTo>
                  <a:pt x="747369" y="61763"/>
                </a:lnTo>
                <a:lnTo>
                  <a:pt x="745187" y="57199"/>
                </a:lnTo>
                <a:lnTo>
                  <a:pt x="741218" y="53726"/>
                </a:lnTo>
                <a:lnTo>
                  <a:pt x="737348" y="50254"/>
                </a:lnTo>
                <a:lnTo>
                  <a:pt x="732487" y="48517"/>
                </a:lnTo>
                <a:lnTo>
                  <a:pt x="761292" y="48517"/>
                </a:lnTo>
                <a:lnTo>
                  <a:pt x="762863" y="50601"/>
                </a:lnTo>
                <a:lnTo>
                  <a:pt x="766630" y="58638"/>
                </a:lnTo>
                <a:lnTo>
                  <a:pt x="768816" y="67419"/>
                </a:lnTo>
                <a:close/>
              </a:path>
              <a:path w="868045" h="151764">
                <a:moveTo>
                  <a:pt x="759323" y="102691"/>
                </a:moveTo>
                <a:lnTo>
                  <a:pt x="734074" y="102691"/>
                </a:lnTo>
                <a:lnTo>
                  <a:pt x="738043" y="101947"/>
                </a:lnTo>
                <a:lnTo>
                  <a:pt x="746774" y="98970"/>
                </a:lnTo>
                <a:lnTo>
                  <a:pt x="750445" y="96837"/>
                </a:lnTo>
                <a:lnTo>
                  <a:pt x="753422" y="94059"/>
                </a:lnTo>
                <a:lnTo>
                  <a:pt x="759323" y="102691"/>
                </a:lnTo>
                <a:close/>
              </a:path>
              <a:path w="868045" h="151764">
                <a:moveTo>
                  <a:pt x="832988" y="120550"/>
                </a:moveTo>
                <a:lnTo>
                  <a:pt x="826241" y="120550"/>
                </a:lnTo>
                <a:lnTo>
                  <a:pt x="816585" y="119769"/>
                </a:lnTo>
                <a:lnTo>
                  <a:pt x="783601" y="93650"/>
                </a:lnTo>
                <a:lnTo>
                  <a:pt x="780402" y="75455"/>
                </a:lnTo>
                <a:lnTo>
                  <a:pt x="781192" y="66256"/>
                </a:lnTo>
                <a:lnTo>
                  <a:pt x="807414" y="33746"/>
                </a:lnTo>
                <a:lnTo>
                  <a:pt x="824901" y="30509"/>
                </a:lnTo>
                <a:lnTo>
                  <a:pt x="833924" y="31328"/>
                </a:lnTo>
                <a:lnTo>
                  <a:pt x="842091" y="33783"/>
                </a:lnTo>
                <a:lnTo>
                  <a:pt x="849402" y="37876"/>
                </a:lnTo>
                <a:lnTo>
                  <a:pt x="855857" y="43606"/>
                </a:lnTo>
                <a:lnTo>
                  <a:pt x="859560" y="48517"/>
                </a:lnTo>
                <a:lnTo>
                  <a:pt x="818948" y="48517"/>
                </a:lnTo>
                <a:lnTo>
                  <a:pt x="814086" y="50303"/>
                </a:lnTo>
                <a:lnTo>
                  <a:pt x="806546" y="57447"/>
                </a:lnTo>
                <a:lnTo>
                  <a:pt x="804363" y="61962"/>
                </a:lnTo>
                <a:lnTo>
                  <a:pt x="803768" y="67419"/>
                </a:lnTo>
                <a:lnTo>
                  <a:pt x="867085" y="67419"/>
                </a:lnTo>
                <a:lnTo>
                  <a:pt x="867159" y="67716"/>
                </a:lnTo>
                <a:lnTo>
                  <a:pt x="867912" y="77837"/>
                </a:lnTo>
                <a:lnTo>
                  <a:pt x="867912" y="82748"/>
                </a:lnTo>
                <a:lnTo>
                  <a:pt x="804065" y="82748"/>
                </a:lnTo>
                <a:lnTo>
                  <a:pt x="804760" y="88205"/>
                </a:lnTo>
                <a:lnTo>
                  <a:pt x="807191" y="92918"/>
                </a:lnTo>
                <a:lnTo>
                  <a:pt x="811358" y="96887"/>
                </a:lnTo>
                <a:lnTo>
                  <a:pt x="815624" y="100756"/>
                </a:lnTo>
                <a:lnTo>
                  <a:pt x="821429" y="102691"/>
                </a:lnTo>
                <a:lnTo>
                  <a:pt x="857592" y="102691"/>
                </a:lnTo>
                <a:lnTo>
                  <a:pt x="861662" y="108644"/>
                </a:lnTo>
                <a:lnTo>
                  <a:pt x="857395" y="112613"/>
                </a:lnTo>
                <a:lnTo>
                  <a:pt x="852087" y="115589"/>
                </a:lnTo>
                <a:lnTo>
                  <a:pt x="839486" y="119558"/>
                </a:lnTo>
                <a:lnTo>
                  <a:pt x="832988" y="120550"/>
                </a:lnTo>
                <a:close/>
              </a:path>
              <a:path w="868045" h="151764">
                <a:moveTo>
                  <a:pt x="867085" y="67419"/>
                </a:moveTo>
                <a:lnTo>
                  <a:pt x="846035" y="67419"/>
                </a:lnTo>
                <a:lnTo>
                  <a:pt x="845638" y="61763"/>
                </a:lnTo>
                <a:lnTo>
                  <a:pt x="843455" y="57199"/>
                </a:lnTo>
                <a:lnTo>
                  <a:pt x="839486" y="53726"/>
                </a:lnTo>
                <a:lnTo>
                  <a:pt x="835617" y="50254"/>
                </a:lnTo>
                <a:lnTo>
                  <a:pt x="830755" y="48517"/>
                </a:lnTo>
                <a:lnTo>
                  <a:pt x="859560" y="48517"/>
                </a:lnTo>
                <a:lnTo>
                  <a:pt x="861131" y="50601"/>
                </a:lnTo>
                <a:lnTo>
                  <a:pt x="864899" y="58638"/>
                </a:lnTo>
                <a:lnTo>
                  <a:pt x="867085" y="67419"/>
                </a:lnTo>
                <a:close/>
              </a:path>
              <a:path w="868045" h="151764">
                <a:moveTo>
                  <a:pt x="857592" y="102691"/>
                </a:moveTo>
                <a:lnTo>
                  <a:pt x="832343" y="102691"/>
                </a:lnTo>
                <a:lnTo>
                  <a:pt x="836311" y="101947"/>
                </a:lnTo>
                <a:lnTo>
                  <a:pt x="845043" y="98970"/>
                </a:lnTo>
                <a:lnTo>
                  <a:pt x="848714" y="96837"/>
                </a:lnTo>
                <a:lnTo>
                  <a:pt x="851690" y="94059"/>
                </a:lnTo>
                <a:lnTo>
                  <a:pt x="857592" y="1026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168806" y="3510931"/>
            <a:ext cx="700193" cy="189653"/>
          </a:xfrm>
          <a:custGeom>
            <a:avLst/>
            <a:gdLst/>
            <a:ahLst/>
            <a:cxnLst/>
            <a:rect l="l" t="t" r="r" b="b"/>
            <a:pathLst>
              <a:path w="525145" h="142239">
                <a:moveTo>
                  <a:pt x="45392" y="111323"/>
                </a:moveTo>
                <a:lnTo>
                  <a:pt x="7115" y="91706"/>
                </a:lnTo>
                <a:lnTo>
                  <a:pt x="0" y="66228"/>
                </a:lnTo>
                <a:lnTo>
                  <a:pt x="790" y="56908"/>
                </a:lnTo>
                <a:lnTo>
                  <a:pt x="27235" y="24482"/>
                </a:lnTo>
                <a:lnTo>
                  <a:pt x="45392" y="21282"/>
                </a:lnTo>
                <a:lnTo>
                  <a:pt x="54852" y="22082"/>
                </a:lnTo>
                <a:lnTo>
                  <a:pt x="83869" y="41374"/>
                </a:lnTo>
                <a:lnTo>
                  <a:pt x="39042" y="41374"/>
                </a:lnTo>
                <a:lnTo>
                  <a:pt x="33783" y="43656"/>
                </a:lnTo>
                <a:lnTo>
                  <a:pt x="29351" y="48517"/>
                </a:lnTo>
                <a:lnTo>
                  <a:pt x="25548" y="52784"/>
                </a:lnTo>
                <a:lnTo>
                  <a:pt x="23514" y="58787"/>
                </a:lnTo>
                <a:lnTo>
                  <a:pt x="23514" y="73769"/>
                </a:lnTo>
                <a:lnTo>
                  <a:pt x="25548" y="79821"/>
                </a:lnTo>
                <a:lnTo>
                  <a:pt x="29616" y="84385"/>
                </a:lnTo>
                <a:lnTo>
                  <a:pt x="33783" y="88949"/>
                </a:lnTo>
                <a:lnTo>
                  <a:pt x="39042" y="91231"/>
                </a:lnTo>
                <a:lnTo>
                  <a:pt x="83935" y="91231"/>
                </a:lnTo>
                <a:lnTo>
                  <a:pt x="83585" y="91901"/>
                </a:lnTo>
                <a:lnTo>
                  <a:pt x="77985" y="98673"/>
                </a:lnTo>
                <a:lnTo>
                  <a:pt x="71149" y="104207"/>
                </a:lnTo>
                <a:lnTo>
                  <a:pt x="63437" y="108160"/>
                </a:lnTo>
                <a:lnTo>
                  <a:pt x="54852" y="110532"/>
                </a:lnTo>
                <a:lnTo>
                  <a:pt x="45392" y="111323"/>
                </a:lnTo>
                <a:close/>
              </a:path>
              <a:path w="525145" h="142239">
                <a:moveTo>
                  <a:pt x="83935" y="91231"/>
                </a:moveTo>
                <a:lnTo>
                  <a:pt x="51841" y="91231"/>
                </a:lnTo>
                <a:lnTo>
                  <a:pt x="57100" y="88899"/>
                </a:lnTo>
                <a:lnTo>
                  <a:pt x="61168" y="84236"/>
                </a:lnTo>
                <a:lnTo>
                  <a:pt x="65335" y="79573"/>
                </a:lnTo>
                <a:lnTo>
                  <a:pt x="67350" y="73769"/>
                </a:lnTo>
                <a:lnTo>
                  <a:pt x="67314" y="58787"/>
                </a:lnTo>
                <a:lnTo>
                  <a:pt x="65335" y="53181"/>
                </a:lnTo>
                <a:lnTo>
                  <a:pt x="61104" y="48443"/>
                </a:lnTo>
                <a:lnTo>
                  <a:pt x="57100" y="43755"/>
                </a:lnTo>
                <a:lnTo>
                  <a:pt x="51841" y="41374"/>
                </a:lnTo>
                <a:lnTo>
                  <a:pt x="83869" y="41374"/>
                </a:lnTo>
                <a:lnTo>
                  <a:pt x="87585" y="48443"/>
                </a:lnTo>
                <a:lnTo>
                  <a:pt x="89985" y="56908"/>
                </a:lnTo>
                <a:lnTo>
                  <a:pt x="90785" y="66228"/>
                </a:lnTo>
                <a:lnTo>
                  <a:pt x="89985" y="75679"/>
                </a:lnTo>
                <a:lnTo>
                  <a:pt x="87585" y="84236"/>
                </a:lnTo>
                <a:lnTo>
                  <a:pt x="83935" y="91231"/>
                </a:lnTo>
                <a:close/>
              </a:path>
              <a:path w="525145" h="142239">
                <a:moveTo>
                  <a:pt x="135188" y="111323"/>
                </a:moveTo>
                <a:lnTo>
                  <a:pt x="125763" y="111323"/>
                </a:lnTo>
                <a:lnTo>
                  <a:pt x="118768" y="108942"/>
                </a:lnTo>
                <a:lnTo>
                  <a:pt x="114204" y="104179"/>
                </a:lnTo>
                <a:lnTo>
                  <a:pt x="109739" y="99417"/>
                </a:lnTo>
                <a:lnTo>
                  <a:pt x="107506" y="92819"/>
                </a:lnTo>
                <a:lnTo>
                  <a:pt x="107506" y="23365"/>
                </a:lnTo>
                <a:lnTo>
                  <a:pt x="130128" y="23365"/>
                </a:lnTo>
                <a:lnTo>
                  <a:pt x="130128" y="85973"/>
                </a:lnTo>
                <a:lnTo>
                  <a:pt x="135387" y="91231"/>
                </a:lnTo>
                <a:lnTo>
                  <a:pt x="188022" y="91231"/>
                </a:lnTo>
                <a:lnTo>
                  <a:pt x="188022" y="98375"/>
                </a:lnTo>
                <a:lnTo>
                  <a:pt x="165401" y="98375"/>
                </a:lnTo>
                <a:lnTo>
                  <a:pt x="159215" y="104040"/>
                </a:lnTo>
                <a:lnTo>
                  <a:pt x="152118" y="108086"/>
                </a:lnTo>
                <a:lnTo>
                  <a:pt x="144109" y="110514"/>
                </a:lnTo>
                <a:lnTo>
                  <a:pt x="135188" y="111323"/>
                </a:lnTo>
                <a:close/>
              </a:path>
              <a:path w="525145" h="142239">
                <a:moveTo>
                  <a:pt x="188022" y="91231"/>
                </a:moveTo>
                <a:lnTo>
                  <a:pt x="153643" y="91231"/>
                </a:lnTo>
                <a:lnTo>
                  <a:pt x="160142" y="88007"/>
                </a:lnTo>
                <a:lnTo>
                  <a:pt x="165401" y="81557"/>
                </a:lnTo>
                <a:lnTo>
                  <a:pt x="165401" y="23365"/>
                </a:lnTo>
                <a:lnTo>
                  <a:pt x="188022" y="23365"/>
                </a:lnTo>
                <a:lnTo>
                  <a:pt x="188022" y="91231"/>
                </a:lnTo>
                <a:close/>
              </a:path>
              <a:path w="525145" h="142239">
                <a:moveTo>
                  <a:pt x="188022" y="109239"/>
                </a:moveTo>
                <a:lnTo>
                  <a:pt x="165401" y="109239"/>
                </a:lnTo>
                <a:lnTo>
                  <a:pt x="165401" y="98375"/>
                </a:lnTo>
                <a:lnTo>
                  <a:pt x="188022" y="98375"/>
                </a:lnTo>
                <a:lnTo>
                  <a:pt x="188022" y="109239"/>
                </a:lnTo>
                <a:close/>
              </a:path>
              <a:path w="525145" h="142239">
                <a:moveTo>
                  <a:pt x="237631" y="23365"/>
                </a:moveTo>
                <a:lnTo>
                  <a:pt x="214860" y="23365"/>
                </a:lnTo>
                <a:lnTo>
                  <a:pt x="214860" y="0"/>
                </a:lnTo>
                <a:lnTo>
                  <a:pt x="237631" y="0"/>
                </a:lnTo>
                <a:lnTo>
                  <a:pt x="237631" y="23365"/>
                </a:lnTo>
                <a:close/>
              </a:path>
              <a:path w="525145" h="142239">
                <a:moveTo>
                  <a:pt x="255044" y="43160"/>
                </a:moveTo>
                <a:lnTo>
                  <a:pt x="200721" y="43160"/>
                </a:lnTo>
                <a:lnTo>
                  <a:pt x="200721" y="23365"/>
                </a:lnTo>
                <a:lnTo>
                  <a:pt x="255044" y="23365"/>
                </a:lnTo>
                <a:lnTo>
                  <a:pt x="255044" y="43160"/>
                </a:lnTo>
                <a:close/>
              </a:path>
              <a:path w="525145" h="142239">
                <a:moveTo>
                  <a:pt x="247900" y="111323"/>
                </a:moveTo>
                <a:lnTo>
                  <a:pt x="239268" y="111323"/>
                </a:lnTo>
                <a:lnTo>
                  <a:pt x="228589" y="109863"/>
                </a:lnTo>
                <a:lnTo>
                  <a:pt x="220962" y="105481"/>
                </a:lnTo>
                <a:lnTo>
                  <a:pt x="216386" y="98180"/>
                </a:lnTo>
                <a:lnTo>
                  <a:pt x="214971" y="88701"/>
                </a:lnTo>
                <a:lnTo>
                  <a:pt x="214860" y="43160"/>
                </a:lnTo>
                <a:lnTo>
                  <a:pt x="237631" y="43160"/>
                </a:lnTo>
                <a:lnTo>
                  <a:pt x="237631" y="84633"/>
                </a:lnTo>
                <a:lnTo>
                  <a:pt x="238276" y="86915"/>
                </a:lnTo>
                <a:lnTo>
                  <a:pt x="239688" y="88850"/>
                </a:lnTo>
                <a:lnTo>
                  <a:pt x="240955" y="90388"/>
                </a:lnTo>
                <a:lnTo>
                  <a:pt x="242889" y="91231"/>
                </a:lnTo>
                <a:lnTo>
                  <a:pt x="253926" y="91231"/>
                </a:lnTo>
                <a:lnTo>
                  <a:pt x="258020" y="105816"/>
                </a:lnTo>
                <a:lnTo>
                  <a:pt x="254151" y="109487"/>
                </a:lnTo>
                <a:lnTo>
                  <a:pt x="247900" y="111323"/>
                </a:lnTo>
                <a:close/>
              </a:path>
              <a:path w="525145" h="142239">
                <a:moveTo>
                  <a:pt x="253926" y="91231"/>
                </a:moveTo>
                <a:lnTo>
                  <a:pt x="248942" y="91231"/>
                </a:lnTo>
                <a:lnTo>
                  <a:pt x="251571" y="90437"/>
                </a:lnTo>
                <a:lnTo>
                  <a:pt x="253258" y="88850"/>
                </a:lnTo>
                <a:lnTo>
                  <a:pt x="253926" y="91231"/>
                </a:lnTo>
                <a:close/>
              </a:path>
              <a:path w="525145" h="142239">
                <a:moveTo>
                  <a:pt x="347589" y="34230"/>
                </a:moveTo>
                <a:lnTo>
                  <a:pt x="293080" y="34230"/>
                </a:lnTo>
                <a:lnTo>
                  <a:pt x="298587" y="28565"/>
                </a:lnTo>
                <a:lnTo>
                  <a:pt x="304837" y="24519"/>
                </a:lnTo>
                <a:lnTo>
                  <a:pt x="311832" y="22091"/>
                </a:lnTo>
                <a:lnTo>
                  <a:pt x="319571" y="21282"/>
                </a:lnTo>
                <a:lnTo>
                  <a:pt x="327645" y="22035"/>
                </a:lnTo>
                <a:lnTo>
                  <a:pt x="334901" y="24296"/>
                </a:lnTo>
                <a:lnTo>
                  <a:pt x="341338" y="28063"/>
                </a:lnTo>
                <a:lnTo>
                  <a:pt x="346956" y="33337"/>
                </a:lnTo>
                <a:lnTo>
                  <a:pt x="347589" y="34230"/>
                </a:lnTo>
                <a:close/>
              </a:path>
              <a:path w="525145" h="142239">
                <a:moveTo>
                  <a:pt x="293080" y="141982"/>
                </a:moveTo>
                <a:lnTo>
                  <a:pt x="270458" y="141982"/>
                </a:lnTo>
                <a:lnTo>
                  <a:pt x="270458" y="23365"/>
                </a:lnTo>
                <a:lnTo>
                  <a:pt x="293080" y="23365"/>
                </a:lnTo>
                <a:lnTo>
                  <a:pt x="293080" y="34230"/>
                </a:lnTo>
                <a:lnTo>
                  <a:pt x="347589" y="34230"/>
                </a:lnTo>
                <a:lnTo>
                  <a:pt x="351579" y="39858"/>
                </a:lnTo>
                <a:lnTo>
                  <a:pt x="352233" y="41374"/>
                </a:lnTo>
                <a:lnTo>
                  <a:pt x="308757" y="41374"/>
                </a:lnTo>
                <a:lnTo>
                  <a:pt x="305086" y="42316"/>
                </a:lnTo>
                <a:lnTo>
                  <a:pt x="297743" y="46087"/>
                </a:lnTo>
                <a:lnTo>
                  <a:pt x="294965" y="48418"/>
                </a:lnTo>
                <a:lnTo>
                  <a:pt x="293080" y="51196"/>
                </a:lnTo>
                <a:lnTo>
                  <a:pt x="293080" y="81557"/>
                </a:lnTo>
                <a:lnTo>
                  <a:pt x="294965" y="84236"/>
                </a:lnTo>
                <a:lnTo>
                  <a:pt x="297743" y="86518"/>
                </a:lnTo>
                <a:lnTo>
                  <a:pt x="305085" y="90289"/>
                </a:lnTo>
                <a:lnTo>
                  <a:pt x="308757" y="91231"/>
                </a:lnTo>
                <a:lnTo>
                  <a:pt x="352194" y="91231"/>
                </a:lnTo>
                <a:lnTo>
                  <a:pt x="351662" y="92487"/>
                </a:lnTo>
                <a:lnTo>
                  <a:pt x="347718" y="98226"/>
                </a:lnTo>
                <a:lnTo>
                  <a:pt x="293080" y="98226"/>
                </a:lnTo>
                <a:lnTo>
                  <a:pt x="293080" y="141982"/>
                </a:lnTo>
                <a:close/>
              </a:path>
              <a:path w="525145" h="142239">
                <a:moveTo>
                  <a:pt x="352194" y="91231"/>
                </a:moveTo>
                <a:lnTo>
                  <a:pt x="318976" y="91231"/>
                </a:lnTo>
                <a:lnTo>
                  <a:pt x="324235" y="88949"/>
                </a:lnTo>
                <a:lnTo>
                  <a:pt x="328330" y="84236"/>
                </a:lnTo>
                <a:lnTo>
                  <a:pt x="332172" y="79722"/>
                </a:lnTo>
                <a:lnTo>
                  <a:pt x="334157" y="73669"/>
                </a:lnTo>
                <a:lnTo>
                  <a:pt x="334157" y="58787"/>
                </a:lnTo>
                <a:lnTo>
                  <a:pt x="332172" y="52784"/>
                </a:lnTo>
                <a:lnTo>
                  <a:pt x="324235" y="43656"/>
                </a:lnTo>
                <a:lnTo>
                  <a:pt x="318976" y="41374"/>
                </a:lnTo>
                <a:lnTo>
                  <a:pt x="352233" y="41374"/>
                </a:lnTo>
                <a:lnTo>
                  <a:pt x="354881" y="47513"/>
                </a:lnTo>
                <a:lnTo>
                  <a:pt x="356862" y="56303"/>
                </a:lnTo>
                <a:lnTo>
                  <a:pt x="357523" y="66228"/>
                </a:lnTo>
                <a:lnTo>
                  <a:pt x="356871" y="76041"/>
                </a:lnTo>
                <a:lnTo>
                  <a:pt x="354918" y="84794"/>
                </a:lnTo>
                <a:lnTo>
                  <a:pt x="352194" y="91231"/>
                </a:lnTo>
                <a:close/>
              </a:path>
              <a:path w="525145" h="142239">
                <a:moveTo>
                  <a:pt x="319571" y="111323"/>
                </a:moveTo>
                <a:lnTo>
                  <a:pt x="311721" y="110504"/>
                </a:lnTo>
                <a:lnTo>
                  <a:pt x="304689" y="108049"/>
                </a:lnTo>
                <a:lnTo>
                  <a:pt x="298475" y="103956"/>
                </a:lnTo>
                <a:lnTo>
                  <a:pt x="293080" y="98226"/>
                </a:lnTo>
                <a:lnTo>
                  <a:pt x="347718" y="98226"/>
                </a:lnTo>
                <a:lnTo>
                  <a:pt x="319571" y="111323"/>
                </a:lnTo>
                <a:close/>
              </a:path>
              <a:path w="525145" h="142239">
                <a:moveTo>
                  <a:pt x="401740" y="111323"/>
                </a:moveTo>
                <a:lnTo>
                  <a:pt x="392314" y="111323"/>
                </a:lnTo>
                <a:lnTo>
                  <a:pt x="385319" y="108942"/>
                </a:lnTo>
                <a:lnTo>
                  <a:pt x="380755" y="104179"/>
                </a:lnTo>
                <a:lnTo>
                  <a:pt x="376290" y="99417"/>
                </a:lnTo>
                <a:lnTo>
                  <a:pt x="374058" y="92819"/>
                </a:lnTo>
                <a:lnTo>
                  <a:pt x="374058" y="23365"/>
                </a:lnTo>
                <a:lnTo>
                  <a:pt x="396680" y="23365"/>
                </a:lnTo>
                <a:lnTo>
                  <a:pt x="396680" y="85973"/>
                </a:lnTo>
                <a:lnTo>
                  <a:pt x="401938" y="91231"/>
                </a:lnTo>
                <a:lnTo>
                  <a:pt x="454574" y="91231"/>
                </a:lnTo>
                <a:lnTo>
                  <a:pt x="454574" y="98375"/>
                </a:lnTo>
                <a:lnTo>
                  <a:pt x="431952" y="98375"/>
                </a:lnTo>
                <a:lnTo>
                  <a:pt x="425766" y="104040"/>
                </a:lnTo>
                <a:lnTo>
                  <a:pt x="418669" y="108086"/>
                </a:lnTo>
                <a:lnTo>
                  <a:pt x="410660" y="110514"/>
                </a:lnTo>
                <a:lnTo>
                  <a:pt x="401740" y="111323"/>
                </a:lnTo>
                <a:close/>
              </a:path>
              <a:path w="525145" h="142239">
                <a:moveTo>
                  <a:pt x="454574" y="91231"/>
                </a:moveTo>
                <a:lnTo>
                  <a:pt x="420194" y="91231"/>
                </a:lnTo>
                <a:lnTo>
                  <a:pt x="426693" y="88007"/>
                </a:lnTo>
                <a:lnTo>
                  <a:pt x="431952" y="81557"/>
                </a:lnTo>
                <a:lnTo>
                  <a:pt x="431952" y="23365"/>
                </a:lnTo>
                <a:lnTo>
                  <a:pt x="454574" y="23365"/>
                </a:lnTo>
                <a:lnTo>
                  <a:pt x="454574" y="91231"/>
                </a:lnTo>
                <a:close/>
              </a:path>
              <a:path w="525145" h="142239">
                <a:moveTo>
                  <a:pt x="454574" y="109239"/>
                </a:moveTo>
                <a:lnTo>
                  <a:pt x="431952" y="109239"/>
                </a:lnTo>
                <a:lnTo>
                  <a:pt x="431952" y="98375"/>
                </a:lnTo>
                <a:lnTo>
                  <a:pt x="454574" y="98375"/>
                </a:lnTo>
                <a:lnTo>
                  <a:pt x="454574" y="109239"/>
                </a:lnTo>
                <a:close/>
              </a:path>
              <a:path w="525145" h="142239">
                <a:moveTo>
                  <a:pt x="504182" y="23365"/>
                </a:moveTo>
                <a:lnTo>
                  <a:pt x="481411" y="23365"/>
                </a:lnTo>
                <a:lnTo>
                  <a:pt x="481411" y="0"/>
                </a:lnTo>
                <a:lnTo>
                  <a:pt x="504182" y="0"/>
                </a:lnTo>
                <a:lnTo>
                  <a:pt x="504182" y="23365"/>
                </a:lnTo>
                <a:close/>
              </a:path>
              <a:path w="525145" h="142239">
                <a:moveTo>
                  <a:pt x="521595" y="43160"/>
                </a:moveTo>
                <a:lnTo>
                  <a:pt x="467273" y="43160"/>
                </a:lnTo>
                <a:lnTo>
                  <a:pt x="467273" y="23365"/>
                </a:lnTo>
                <a:lnTo>
                  <a:pt x="521595" y="23365"/>
                </a:lnTo>
                <a:lnTo>
                  <a:pt x="521595" y="43160"/>
                </a:lnTo>
                <a:close/>
              </a:path>
              <a:path w="525145" h="142239">
                <a:moveTo>
                  <a:pt x="514451" y="111323"/>
                </a:moveTo>
                <a:lnTo>
                  <a:pt x="505819" y="111323"/>
                </a:lnTo>
                <a:lnTo>
                  <a:pt x="495141" y="109863"/>
                </a:lnTo>
                <a:lnTo>
                  <a:pt x="487513" y="105481"/>
                </a:lnTo>
                <a:lnTo>
                  <a:pt x="482937" y="98180"/>
                </a:lnTo>
                <a:lnTo>
                  <a:pt x="481522" y="88701"/>
                </a:lnTo>
                <a:lnTo>
                  <a:pt x="481411" y="43160"/>
                </a:lnTo>
                <a:lnTo>
                  <a:pt x="504182" y="43160"/>
                </a:lnTo>
                <a:lnTo>
                  <a:pt x="504182" y="84633"/>
                </a:lnTo>
                <a:lnTo>
                  <a:pt x="504827" y="86915"/>
                </a:lnTo>
                <a:lnTo>
                  <a:pt x="506239" y="88850"/>
                </a:lnTo>
                <a:lnTo>
                  <a:pt x="507506" y="90388"/>
                </a:lnTo>
                <a:lnTo>
                  <a:pt x="509441" y="91231"/>
                </a:lnTo>
                <a:lnTo>
                  <a:pt x="520477" y="91231"/>
                </a:lnTo>
                <a:lnTo>
                  <a:pt x="524572" y="105816"/>
                </a:lnTo>
                <a:lnTo>
                  <a:pt x="520702" y="109487"/>
                </a:lnTo>
                <a:lnTo>
                  <a:pt x="514451" y="111323"/>
                </a:lnTo>
                <a:close/>
              </a:path>
              <a:path w="525145" h="142239">
                <a:moveTo>
                  <a:pt x="520477" y="91231"/>
                </a:moveTo>
                <a:lnTo>
                  <a:pt x="515493" y="91231"/>
                </a:lnTo>
                <a:lnTo>
                  <a:pt x="518122" y="90437"/>
                </a:lnTo>
                <a:lnTo>
                  <a:pt x="519809" y="88850"/>
                </a:lnTo>
                <a:lnTo>
                  <a:pt x="520477" y="912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578486" y="2600299"/>
            <a:ext cx="1591733" cy="510540"/>
            <a:chOff x="3433864" y="1950224"/>
            <a:chExt cx="1193800" cy="382905"/>
          </a:xfrm>
        </p:grpSpPr>
        <p:sp>
          <p:nvSpPr>
            <p:cNvPr id="18" name="object 18"/>
            <p:cNvSpPr/>
            <p:nvPr/>
          </p:nvSpPr>
          <p:spPr>
            <a:xfrm>
              <a:off x="3551310" y="1969274"/>
              <a:ext cx="934085" cy="223520"/>
            </a:xfrm>
            <a:custGeom>
              <a:avLst/>
              <a:gdLst/>
              <a:ahLst/>
              <a:cxnLst/>
              <a:rect l="l" t="t" r="r" b="b"/>
              <a:pathLst>
                <a:path w="934085" h="223519">
                  <a:moveTo>
                    <a:pt x="0" y="120823"/>
                  </a:moveTo>
                  <a:lnTo>
                    <a:pt x="44640" y="93826"/>
                  </a:lnTo>
                  <a:lnTo>
                    <a:pt x="79143" y="76737"/>
                  </a:lnTo>
                  <a:lnTo>
                    <a:pt x="121774" y="58834"/>
                  </a:lnTo>
                  <a:lnTo>
                    <a:pt x="167153" y="42878"/>
                  </a:lnTo>
                  <a:lnTo>
                    <a:pt x="214591" y="29090"/>
                  </a:lnTo>
                  <a:lnTo>
                    <a:pt x="263395" y="17688"/>
                  </a:lnTo>
                  <a:lnTo>
                    <a:pt x="312873" y="8893"/>
                  </a:lnTo>
                  <a:lnTo>
                    <a:pt x="362335" y="2923"/>
                  </a:lnTo>
                  <a:lnTo>
                    <a:pt x="411089" y="0"/>
                  </a:lnTo>
                  <a:lnTo>
                    <a:pt x="471230" y="872"/>
                  </a:lnTo>
                  <a:lnTo>
                    <a:pt x="528916" y="6540"/>
                  </a:lnTo>
                  <a:lnTo>
                    <a:pt x="583956" y="16507"/>
                  </a:lnTo>
                  <a:lnTo>
                    <a:pt x="636163" y="30279"/>
                  </a:lnTo>
                  <a:lnTo>
                    <a:pt x="685346" y="47362"/>
                  </a:lnTo>
                  <a:lnTo>
                    <a:pt x="731318" y="67260"/>
                  </a:lnTo>
                  <a:lnTo>
                    <a:pt x="773890" y="89479"/>
                  </a:lnTo>
                  <a:lnTo>
                    <a:pt x="812871" y="113523"/>
                  </a:lnTo>
                  <a:lnTo>
                    <a:pt x="848074" y="138898"/>
                  </a:lnTo>
                  <a:lnTo>
                    <a:pt x="879310" y="165109"/>
                  </a:lnTo>
                  <a:lnTo>
                    <a:pt x="912104" y="197748"/>
                  </a:lnTo>
                  <a:lnTo>
                    <a:pt x="922551" y="209862"/>
                  </a:lnTo>
                  <a:lnTo>
                    <a:pt x="925088" y="212882"/>
                  </a:lnTo>
                  <a:lnTo>
                    <a:pt x="927551" y="215893"/>
                  </a:lnTo>
                  <a:lnTo>
                    <a:pt x="929944" y="218893"/>
                  </a:lnTo>
                  <a:lnTo>
                    <a:pt x="931140" y="220393"/>
                  </a:lnTo>
                  <a:lnTo>
                    <a:pt x="932320" y="221890"/>
                  </a:lnTo>
                  <a:lnTo>
                    <a:pt x="933482" y="223384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33864" y="2060115"/>
              <a:ext cx="161792" cy="16179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21758" y="2128677"/>
              <a:ext cx="205685" cy="204012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7501487" y="3923832"/>
            <a:ext cx="1691640" cy="644312"/>
            <a:chOff x="5626115" y="2942874"/>
            <a:chExt cx="1268730" cy="483234"/>
          </a:xfrm>
        </p:grpSpPr>
        <p:sp>
          <p:nvSpPr>
            <p:cNvPr id="22" name="object 22"/>
            <p:cNvSpPr/>
            <p:nvPr/>
          </p:nvSpPr>
          <p:spPr>
            <a:xfrm>
              <a:off x="5743865" y="3078873"/>
              <a:ext cx="1004569" cy="328295"/>
            </a:xfrm>
            <a:custGeom>
              <a:avLst/>
              <a:gdLst/>
              <a:ahLst/>
              <a:cxnLst/>
              <a:rect l="l" t="t" r="r" b="b"/>
              <a:pathLst>
                <a:path w="1004570" h="328295">
                  <a:moveTo>
                    <a:pt x="0" y="206457"/>
                  </a:moveTo>
                  <a:lnTo>
                    <a:pt x="32574" y="226820"/>
                  </a:lnTo>
                  <a:lnTo>
                    <a:pt x="66914" y="244886"/>
                  </a:lnTo>
                  <a:lnTo>
                    <a:pt x="129542" y="271637"/>
                  </a:lnTo>
                  <a:lnTo>
                    <a:pt x="176691" y="287744"/>
                  </a:lnTo>
                  <a:lnTo>
                    <a:pt x="225947" y="301496"/>
                  </a:lnTo>
                  <a:lnTo>
                    <a:pt x="276587" y="312631"/>
                  </a:lnTo>
                  <a:lnTo>
                    <a:pt x="327884" y="320886"/>
                  </a:lnTo>
                  <a:lnTo>
                    <a:pt x="379115" y="325996"/>
                  </a:lnTo>
                  <a:lnTo>
                    <a:pt x="429554" y="327700"/>
                  </a:lnTo>
                  <a:lnTo>
                    <a:pt x="486605" y="325171"/>
                  </a:lnTo>
                  <a:lnTo>
                    <a:pt x="541473" y="318063"/>
                  </a:lnTo>
                  <a:lnTo>
                    <a:pt x="594039" y="306791"/>
                  </a:lnTo>
                  <a:lnTo>
                    <a:pt x="644184" y="291770"/>
                  </a:lnTo>
                  <a:lnTo>
                    <a:pt x="691789" y="273417"/>
                  </a:lnTo>
                  <a:lnTo>
                    <a:pt x="736735" y="252147"/>
                  </a:lnTo>
                  <a:lnTo>
                    <a:pt x="778903" y="228376"/>
                  </a:lnTo>
                  <a:lnTo>
                    <a:pt x="818174" y="202518"/>
                  </a:lnTo>
                  <a:lnTo>
                    <a:pt x="854428" y="174990"/>
                  </a:lnTo>
                  <a:lnTo>
                    <a:pt x="887547" y="146207"/>
                  </a:lnTo>
                  <a:lnTo>
                    <a:pt x="917412" y="116585"/>
                  </a:lnTo>
                  <a:lnTo>
                    <a:pt x="943903" y="86538"/>
                  </a:lnTo>
                  <a:lnTo>
                    <a:pt x="969705" y="52748"/>
                  </a:lnTo>
                  <a:lnTo>
                    <a:pt x="991990" y="19544"/>
                  </a:lnTo>
                  <a:lnTo>
                    <a:pt x="998793" y="8710"/>
                  </a:lnTo>
                  <a:lnTo>
                    <a:pt x="1004132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26115" y="3153654"/>
              <a:ext cx="161892" cy="16189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86381" y="2942874"/>
              <a:ext cx="208015" cy="201400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1858241" y="4001648"/>
            <a:ext cx="1436793" cy="364067"/>
            <a:chOff x="1393680" y="3001236"/>
            <a:chExt cx="1077595" cy="273050"/>
          </a:xfrm>
        </p:grpSpPr>
        <p:sp>
          <p:nvSpPr>
            <p:cNvPr id="26" name="object 26"/>
            <p:cNvSpPr/>
            <p:nvPr/>
          </p:nvSpPr>
          <p:spPr>
            <a:xfrm>
              <a:off x="1510490" y="3133312"/>
              <a:ext cx="814069" cy="121920"/>
            </a:xfrm>
            <a:custGeom>
              <a:avLst/>
              <a:gdLst/>
              <a:ahLst/>
              <a:cxnLst/>
              <a:rect l="l" t="t" r="r" b="b"/>
              <a:pathLst>
                <a:path w="814069" h="121920">
                  <a:moveTo>
                    <a:pt x="0" y="0"/>
                  </a:moveTo>
                  <a:lnTo>
                    <a:pt x="37823" y="23393"/>
                  </a:lnTo>
                  <a:lnTo>
                    <a:pt x="117248" y="60318"/>
                  </a:lnTo>
                  <a:lnTo>
                    <a:pt x="167692" y="78158"/>
                  </a:lnTo>
                  <a:lnTo>
                    <a:pt x="220542" y="93304"/>
                  </a:lnTo>
                  <a:lnTo>
                    <a:pt x="274782" y="105492"/>
                  </a:lnTo>
                  <a:lnTo>
                    <a:pt x="329393" y="114464"/>
                  </a:lnTo>
                  <a:lnTo>
                    <a:pt x="383358" y="119958"/>
                  </a:lnTo>
                  <a:lnTo>
                    <a:pt x="435798" y="121814"/>
                  </a:lnTo>
                  <a:lnTo>
                    <a:pt x="486388" y="120269"/>
                  </a:lnTo>
                  <a:lnTo>
                    <a:pt x="534943" y="115660"/>
                  </a:lnTo>
                  <a:lnTo>
                    <a:pt x="581277" y="108324"/>
                  </a:lnTo>
                  <a:lnTo>
                    <a:pt x="625205" y="98597"/>
                  </a:lnTo>
                  <a:lnTo>
                    <a:pt x="666540" y="86818"/>
                  </a:lnTo>
                  <a:lnTo>
                    <a:pt x="723275" y="66036"/>
                  </a:lnTo>
                  <a:lnTo>
                    <a:pt x="773133" y="42530"/>
                  </a:lnTo>
                  <a:lnTo>
                    <a:pt x="805636" y="23797"/>
                  </a:lnTo>
                  <a:lnTo>
                    <a:pt x="807320" y="22741"/>
                  </a:lnTo>
                  <a:lnTo>
                    <a:pt x="808983" y="21682"/>
                  </a:lnTo>
                  <a:lnTo>
                    <a:pt x="810624" y="20622"/>
                  </a:lnTo>
                  <a:lnTo>
                    <a:pt x="813933" y="1845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93680" y="3001236"/>
              <a:ext cx="161575" cy="16157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62807" y="3015770"/>
              <a:ext cx="208015" cy="201399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73000" y="345599"/>
            <a:ext cx="3410373" cy="1765300"/>
            <a:chOff x="54750" y="259199"/>
            <a:chExt cx="2557780" cy="1323975"/>
          </a:xfrm>
        </p:grpSpPr>
        <p:sp>
          <p:nvSpPr>
            <p:cNvPr id="30" name="object 30"/>
            <p:cNvSpPr/>
            <p:nvPr/>
          </p:nvSpPr>
          <p:spPr>
            <a:xfrm>
              <a:off x="1257299" y="1006949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0"/>
                  </a:moveTo>
                  <a:lnTo>
                    <a:pt x="0" y="3836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75318" y="1371600"/>
              <a:ext cx="163962" cy="211001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73800" y="2782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80" h="728980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73800" y="2782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80" h="728980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315474" y="483492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80" h="266065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80" h="266065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80" h="266065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80" h="266065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80" h="266065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80" h="266065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80" h="266065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80" h="266065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80" h="266065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80" h="266065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80" h="266065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80" h="266065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80" h="266065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80" h="266065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80" h="266065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80" h="266065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80" h="266065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80" h="266065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80" h="266065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80" h="266065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80" h="266065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80" h="266065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80" h="266065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80" h="266065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80" h="266065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80" h="266065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80" h="266065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80" h="266065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80" h="266065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80" h="266065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80" h="266065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80" h="266065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96041A6-26F3-AC7B-4951-FCBE1802A711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CC BY / Margaret Mitchell / </a:t>
            </a:r>
            <a:r>
              <a:rPr lang="en-US" sz="1200" u="sng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1243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64FFDA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401" y="2159001"/>
            <a:ext cx="2539999" cy="25399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1" y="2159001"/>
            <a:ext cx="2539999" cy="25399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99201" y="2159001"/>
            <a:ext cx="2539999" cy="25399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45601" y="2159001"/>
            <a:ext cx="2539999" cy="25399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8734" y="3002996"/>
            <a:ext cx="1814481" cy="20895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4608" y="3333527"/>
            <a:ext cx="1416105" cy="160733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135081" y="3663727"/>
            <a:ext cx="1075267" cy="160867"/>
          </a:xfrm>
          <a:custGeom>
            <a:avLst/>
            <a:gdLst/>
            <a:ahLst/>
            <a:cxnLst/>
            <a:rect l="l" t="t" r="r" b="b"/>
            <a:pathLst>
              <a:path w="806450" h="120650">
                <a:moveTo>
                  <a:pt x="13245" y="59084"/>
                </a:moveTo>
                <a:lnTo>
                  <a:pt x="4613" y="44053"/>
                </a:lnTo>
                <a:lnTo>
                  <a:pt x="12817" y="38127"/>
                </a:lnTo>
                <a:lnTo>
                  <a:pt x="21803" y="33895"/>
                </a:lnTo>
                <a:lnTo>
                  <a:pt x="31570" y="31356"/>
                </a:lnTo>
                <a:lnTo>
                  <a:pt x="42118" y="30509"/>
                </a:lnTo>
                <a:lnTo>
                  <a:pt x="50666" y="31039"/>
                </a:lnTo>
                <a:lnTo>
                  <a:pt x="77102" y="48964"/>
                </a:lnTo>
                <a:lnTo>
                  <a:pt x="38248" y="48964"/>
                </a:lnTo>
                <a:lnTo>
                  <a:pt x="31328" y="49596"/>
                </a:lnTo>
                <a:lnTo>
                  <a:pt x="24854" y="51494"/>
                </a:lnTo>
                <a:lnTo>
                  <a:pt x="18826" y="54657"/>
                </a:lnTo>
                <a:lnTo>
                  <a:pt x="13245" y="59084"/>
                </a:lnTo>
                <a:close/>
              </a:path>
              <a:path w="806450" h="120650">
                <a:moveTo>
                  <a:pt x="79623" y="74860"/>
                </a:moveTo>
                <a:lnTo>
                  <a:pt x="57001" y="74860"/>
                </a:lnTo>
                <a:lnTo>
                  <a:pt x="57001" y="59035"/>
                </a:lnTo>
                <a:lnTo>
                  <a:pt x="55264" y="55562"/>
                </a:lnTo>
                <a:lnTo>
                  <a:pt x="51792" y="52982"/>
                </a:lnTo>
                <a:lnTo>
                  <a:pt x="48418" y="50303"/>
                </a:lnTo>
                <a:lnTo>
                  <a:pt x="43904" y="48964"/>
                </a:lnTo>
                <a:lnTo>
                  <a:pt x="77102" y="48964"/>
                </a:lnTo>
                <a:lnTo>
                  <a:pt x="77204" y="49150"/>
                </a:lnTo>
                <a:lnTo>
                  <a:pt x="79018" y="55596"/>
                </a:lnTo>
                <a:lnTo>
                  <a:pt x="79623" y="62954"/>
                </a:lnTo>
                <a:lnTo>
                  <a:pt x="79623" y="74860"/>
                </a:lnTo>
                <a:close/>
              </a:path>
              <a:path w="806450" h="120650">
                <a:moveTo>
                  <a:pt x="29914" y="120550"/>
                </a:moveTo>
                <a:lnTo>
                  <a:pt x="21580" y="120550"/>
                </a:lnTo>
                <a:lnTo>
                  <a:pt x="14485" y="117921"/>
                </a:lnTo>
                <a:lnTo>
                  <a:pt x="8632" y="112662"/>
                </a:lnTo>
                <a:lnTo>
                  <a:pt x="2877" y="107404"/>
                </a:lnTo>
                <a:lnTo>
                  <a:pt x="0" y="100558"/>
                </a:lnTo>
                <a:lnTo>
                  <a:pt x="0" y="83790"/>
                </a:lnTo>
                <a:lnTo>
                  <a:pt x="2728" y="77092"/>
                </a:lnTo>
                <a:lnTo>
                  <a:pt x="8185" y="72032"/>
                </a:lnTo>
                <a:lnTo>
                  <a:pt x="13741" y="66972"/>
                </a:lnTo>
                <a:lnTo>
                  <a:pt x="20984" y="64442"/>
                </a:lnTo>
                <a:lnTo>
                  <a:pt x="29914" y="64442"/>
                </a:lnTo>
                <a:lnTo>
                  <a:pt x="38527" y="65093"/>
                </a:lnTo>
                <a:lnTo>
                  <a:pt x="45913" y="67047"/>
                </a:lnTo>
                <a:lnTo>
                  <a:pt x="52071" y="70302"/>
                </a:lnTo>
                <a:lnTo>
                  <a:pt x="57001" y="74860"/>
                </a:lnTo>
                <a:lnTo>
                  <a:pt x="79623" y="74860"/>
                </a:lnTo>
                <a:lnTo>
                  <a:pt x="79623" y="79771"/>
                </a:lnTo>
                <a:lnTo>
                  <a:pt x="34428" y="79771"/>
                </a:lnTo>
                <a:lnTo>
                  <a:pt x="30559" y="80912"/>
                </a:lnTo>
                <a:lnTo>
                  <a:pt x="24308" y="85377"/>
                </a:lnTo>
                <a:lnTo>
                  <a:pt x="22770" y="88552"/>
                </a:lnTo>
                <a:lnTo>
                  <a:pt x="22770" y="96688"/>
                </a:lnTo>
                <a:lnTo>
                  <a:pt x="24308" y="99814"/>
                </a:lnTo>
                <a:lnTo>
                  <a:pt x="27384" y="102096"/>
                </a:lnTo>
                <a:lnTo>
                  <a:pt x="30559" y="104278"/>
                </a:lnTo>
                <a:lnTo>
                  <a:pt x="34428" y="105370"/>
                </a:lnTo>
                <a:lnTo>
                  <a:pt x="79623" y="105370"/>
                </a:lnTo>
                <a:lnTo>
                  <a:pt x="79623" y="109537"/>
                </a:lnTo>
                <a:lnTo>
                  <a:pt x="57001" y="109537"/>
                </a:lnTo>
                <a:lnTo>
                  <a:pt x="51792" y="114355"/>
                </a:lnTo>
                <a:lnTo>
                  <a:pt x="45541" y="117797"/>
                </a:lnTo>
                <a:lnTo>
                  <a:pt x="38248" y="119862"/>
                </a:lnTo>
                <a:lnTo>
                  <a:pt x="29914" y="120550"/>
                </a:lnTo>
                <a:close/>
              </a:path>
              <a:path w="806450" h="120650">
                <a:moveTo>
                  <a:pt x="79623" y="105370"/>
                </a:moveTo>
                <a:lnTo>
                  <a:pt x="47228" y="105370"/>
                </a:lnTo>
                <a:lnTo>
                  <a:pt x="53230" y="102840"/>
                </a:lnTo>
                <a:lnTo>
                  <a:pt x="57001" y="97780"/>
                </a:lnTo>
                <a:lnTo>
                  <a:pt x="57001" y="87213"/>
                </a:lnTo>
                <a:lnTo>
                  <a:pt x="53230" y="82252"/>
                </a:lnTo>
                <a:lnTo>
                  <a:pt x="47228" y="79771"/>
                </a:lnTo>
                <a:lnTo>
                  <a:pt x="79623" y="79771"/>
                </a:lnTo>
                <a:lnTo>
                  <a:pt x="79623" y="105370"/>
                </a:lnTo>
                <a:close/>
              </a:path>
              <a:path w="806450" h="120650">
                <a:moveTo>
                  <a:pt x="79623" y="118467"/>
                </a:moveTo>
                <a:lnTo>
                  <a:pt x="57001" y="118467"/>
                </a:lnTo>
                <a:lnTo>
                  <a:pt x="57001" y="109537"/>
                </a:lnTo>
                <a:lnTo>
                  <a:pt x="79623" y="109537"/>
                </a:lnTo>
                <a:lnTo>
                  <a:pt x="79623" y="118467"/>
                </a:lnTo>
                <a:close/>
              </a:path>
              <a:path w="806450" h="120650">
                <a:moveTo>
                  <a:pt x="180606" y="43904"/>
                </a:moveTo>
                <a:lnTo>
                  <a:pt x="124620" y="43904"/>
                </a:lnTo>
                <a:lnTo>
                  <a:pt x="127298" y="40530"/>
                </a:lnTo>
                <a:lnTo>
                  <a:pt x="131168" y="37455"/>
                </a:lnTo>
                <a:lnTo>
                  <a:pt x="136228" y="34676"/>
                </a:lnTo>
                <a:lnTo>
                  <a:pt x="141387" y="31898"/>
                </a:lnTo>
                <a:lnTo>
                  <a:pt x="147539" y="30509"/>
                </a:lnTo>
                <a:lnTo>
                  <a:pt x="164109" y="30509"/>
                </a:lnTo>
                <a:lnTo>
                  <a:pt x="171103" y="32990"/>
                </a:lnTo>
                <a:lnTo>
                  <a:pt x="175668" y="37951"/>
                </a:lnTo>
                <a:lnTo>
                  <a:pt x="180232" y="42812"/>
                </a:lnTo>
                <a:lnTo>
                  <a:pt x="180606" y="43904"/>
                </a:lnTo>
                <a:close/>
              </a:path>
              <a:path w="806450" h="120650">
                <a:moveTo>
                  <a:pt x="124620" y="118467"/>
                </a:moveTo>
                <a:lnTo>
                  <a:pt x="101998" y="118467"/>
                </a:lnTo>
                <a:lnTo>
                  <a:pt x="101998" y="32593"/>
                </a:lnTo>
                <a:lnTo>
                  <a:pt x="124620" y="32593"/>
                </a:lnTo>
                <a:lnTo>
                  <a:pt x="124620" y="43904"/>
                </a:lnTo>
                <a:lnTo>
                  <a:pt x="180606" y="43904"/>
                </a:lnTo>
                <a:lnTo>
                  <a:pt x="182514" y="49460"/>
                </a:lnTo>
                <a:lnTo>
                  <a:pt x="182514" y="50601"/>
                </a:lnTo>
                <a:lnTo>
                  <a:pt x="135980" y="50601"/>
                </a:lnTo>
                <a:lnTo>
                  <a:pt x="129481" y="53974"/>
                </a:lnTo>
                <a:lnTo>
                  <a:pt x="124620" y="60721"/>
                </a:lnTo>
                <a:lnTo>
                  <a:pt x="124620" y="118467"/>
                </a:lnTo>
                <a:close/>
              </a:path>
              <a:path w="806450" h="120650">
                <a:moveTo>
                  <a:pt x="182514" y="118467"/>
                </a:moveTo>
                <a:lnTo>
                  <a:pt x="159892" y="118467"/>
                </a:lnTo>
                <a:lnTo>
                  <a:pt x="159892" y="55909"/>
                </a:lnTo>
                <a:lnTo>
                  <a:pt x="154633" y="50601"/>
                </a:lnTo>
                <a:lnTo>
                  <a:pt x="182514" y="50601"/>
                </a:lnTo>
                <a:lnTo>
                  <a:pt x="182514" y="118467"/>
                </a:lnTo>
                <a:close/>
              </a:path>
              <a:path w="806450" h="120650">
                <a:moveTo>
                  <a:pt x="283495" y="43904"/>
                </a:moveTo>
                <a:lnTo>
                  <a:pt x="227508" y="43904"/>
                </a:lnTo>
                <a:lnTo>
                  <a:pt x="230187" y="40530"/>
                </a:lnTo>
                <a:lnTo>
                  <a:pt x="234057" y="37455"/>
                </a:lnTo>
                <a:lnTo>
                  <a:pt x="239117" y="34676"/>
                </a:lnTo>
                <a:lnTo>
                  <a:pt x="244276" y="31898"/>
                </a:lnTo>
                <a:lnTo>
                  <a:pt x="250428" y="30509"/>
                </a:lnTo>
                <a:lnTo>
                  <a:pt x="266997" y="30509"/>
                </a:lnTo>
                <a:lnTo>
                  <a:pt x="273992" y="32990"/>
                </a:lnTo>
                <a:lnTo>
                  <a:pt x="278556" y="37951"/>
                </a:lnTo>
                <a:lnTo>
                  <a:pt x="283120" y="42812"/>
                </a:lnTo>
                <a:lnTo>
                  <a:pt x="283495" y="43904"/>
                </a:lnTo>
                <a:close/>
              </a:path>
              <a:path w="806450" h="120650">
                <a:moveTo>
                  <a:pt x="227508" y="118467"/>
                </a:moveTo>
                <a:lnTo>
                  <a:pt x="204886" y="118467"/>
                </a:lnTo>
                <a:lnTo>
                  <a:pt x="204886" y="32593"/>
                </a:lnTo>
                <a:lnTo>
                  <a:pt x="227508" y="32593"/>
                </a:lnTo>
                <a:lnTo>
                  <a:pt x="227508" y="43904"/>
                </a:lnTo>
                <a:lnTo>
                  <a:pt x="283495" y="43904"/>
                </a:lnTo>
                <a:lnTo>
                  <a:pt x="285402" y="49460"/>
                </a:lnTo>
                <a:lnTo>
                  <a:pt x="285402" y="50601"/>
                </a:lnTo>
                <a:lnTo>
                  <a:pt x="238869" y="50601"/>
                </a:lnTo>
                <a:lnTo>
                  <a:pt x="232370" y="53974"/>
                </a:lnTo>
                <a:lnTo>
                  <a:pt x="227508" y="60721"/>
                </a:lnTo>
                <a:lnTo>
                  <a:pt x="227508" y="118467"/>
                </a:lnTo>
                <a:close/>
              </a:path>
              <a:path w="806450" h="120650">
                <a:moveTo>
                  <a:pt x="285402" y="118467"/>
                </a:moveTo>
                <a:lnTo>
                  <a:pt x="262781" y="118467"/>
                </a:lnTo>
                <a:lnTo>
                  <a:pt x="262781" y="55909"/>
                </a:lnTo>
                <a:lnTo>
                  <a:pt x="257522" y="50601"/>
                </a:lnTo>
                <a:lnTo>
                  <a:pt x="285402" y="50601"/>
                </a:lnTo>
                <a:lnTo>
                  <a:pt x="285402" y="118467"/>
                </a:lnTo>
                <a:close/>
              </a:path>
              <a:path w="806450" h="120650">
                <a:moveTo>
                  <a:pt x="347661" y="120550"/>
                </a:moveTo>
                <a:lnTo>
                  <a:pt x="309384" y="100933"/>
                </a:lnTo>
                <a:lnTo>
                  <a:pt x="302269" y="75455"/>
                </a:lnTo>
                <a:lnTo>
                  <a:pt x="303059" y="66135"/>
                </a:lnTo>
                <a:lnTo>
                  <a:pt x="329504" y="33709"/>
                </a:lnTo>
                <a:lnTo>
                  <a:pt x="347661" y="30509"/>
                </a:lnTo>
                <a:lnTo>
                  <a:pt x="357121" y="31309"/>
                </a:lnTo>
                <a:lnTo>
                  <a:pt x="386138" y="50601"/>
                </a:lnTo>
                <a:lnTo>
                  <a:pt x="341311" y="50601"/>
                </a:lnTo>
                <a:lnTo>
                  <a:pt x="336053" y="52883"/>
                </a:lnTo>
                <a:lnTo>
                  <a:pt x="331620" y="57745"/>
                </a:lnTo>
                <a:lnTo>
                  <a:pt x="327817" y="62011"/>
                </a:lnTo>
                <a:lnTo>
                  <a:pt x="325783" y="68014"/>
                </a:lnTo>
                <a:lnTo>
                  <a:pt x="325783" y="82996"/>
                </a:lnTo>
                <a:lnTo>
                  <a:pt x="327817" y="89048"/>
                </a:lnTo>
                <a:lnTo>
                  <a:pt x="331885" y="93612"/>
                </a:lnTo>
                <a:lnTo>
                  <a:pt x="336053" y="98176"/>
                </a:lnTo>
                <a:lnTo>
                  <a:pt x="341311" y="100458"/>
                </a:lnTo>
                <a:lnTo>
                  <a:pt x="386204" y="100458"/>
                </a:lnTo>
                <a:lnTo>
                  <a:pt x="385854" y="101128"/>
                </a:lnTo>
                <a:lnTo>
                  <a:pt x="380255" y="107900"/>
                </a:lnTo>
                <a:lnTo>
                  <a:pt x="373418" y="113434"/>
                </a:lnTo>
                <a:lnTo>
                  <a:pt x="365707" y="117388"/>
                </a:lnTo>
                <a:lnTo>
                  <a:pt x="357121" y="119760"/>
                </a:lnTo>
                <a:lnTo>
                  <a:pt x="347661" y="120550"/>
                </a:lnTo>
                <a:close/>
              </a:path>
              <a:path w="806450" h="120650">
                <a:moveTo>
                  <a:pt x="386204" y="100458"/>
                </a:moveTo>
                <a:lnTo>
                  <a:pt x="354110" y="100458"/>
                </a:lnTo>
                <a:lnTo>
                  <a:pt x="359369" y="98127"/>
                </a:lnTo>
                <a:lnTo>
                  <a:pt x="363437" y="93464"/>
                </a:lnTo>
                <a:lnTo>
                  <a:pt x="367604" y="88800"/>
                </a:lnTo>
                <a:lnTo>
                  <a:pt x="369619" y="82996"/>
                </a:lnTo>
                <a:lnTo>
                  <a:pt x="369583" y="68014"/>
                </a:lnTo>
                <a:lnTo>
                  <a:pt x="367604" y="62408"/>
                </a:lnTo>
                <a:lnTo>
                  <a:pt x="363373" y="57670"/>
                </a:lnTo>
                <a:lnTo>
                  <a:pt x="359369" y="52982"/>
                </a:lnTo>
                <a:lnTo>
                  <a:pt x="354110" y="50601"/>
                </a:lnTo>
                <a:lnTo>
                  <a:pt x="386138" y="50601"/>
                </a:lnTo>
                <a:lnTo>
                  <a:pt x="389854" y="57670"/>
                </a:lnTo>
                <a:lnTo>
                  <a:pt x="392254" y="66135"/>
                </a:lnTo>
                <a:lnTo>
                  <a:pt x="393054" y="75455"/>
                </a:lnTo>
                <a:lnTo>
                  <a:pt x="392254" y="84906"/>
                </a:lnTo>
                <a:lnTo>
                  <a:pt x="389854" y="93464"/>
                </a:lnTo>
                <a:lnTo>
                  <a:pt x="386204" y="100458"/>
                </a:lnTo>
                <a:close/>
              </a:path>
              <a:path w="806450" h="120650">
                <a:moveTo>
                  <a:pt x="437011" y="32593"/>
                </a:moveTo>
                <a:lnTo>
                  <a:pt x="414240" y="32593"/>
                </a:lnTo>
                <a:lnTo>
                  <a:pt x="414240" y="9227"/>
                </a:lnTo>
                <a:lnTo>
                  <a:pt x="437011" y="9227"/>
                </a:lnTo>
                <a:lnTo>
                  <a:pt x="437011" y="32593"/>
                </a:lnTo>
                <a:close/>
              </a:path>
              <a:path w="806450" h="120650">
                <a:moveTo>
                  <a:pt x="454424" y="52387"/>
                </a:moveTo>
                <a:lnTo>
                  <a:pt x="400102" y="52387"/>
                </a:lnTo>
                <a:lnTo>
                  <a:pt x="400102" y="32593"/>
                </a:lnTo>
                <a:lnTo>
                  <a:pt x="454424" y="32593"/>
                </a:lnTo>
                <a:lnTo>
                  <a:pt x="454424" y="52387"/>
                </a:lnTo>
                <a:close/>
              </a:path>
              <a:path w="806450" h="120650">
                <a:moveTo>
                  <a:pt x="447280" y="120550"/>
                </a:moveTo>
                <a:lnTo>
                  <a:pt x="438648" y="120550"/>
                </a:lnTo>
                <a:lnTo>
                  <a:pt x="427970" y="119090"/>
                </a:lnTo>
                <a:lnTo>
                  <a:pt x="420342" y="114709"/>
                </a:lnTo>
                <a:lnTo>
                  <a:pt x="415766" y="107407"/>
                </a:lnTo>
                <a:lnTo>
                  <a:pt x="414351" y="97928"/>
                </a:lnTo>
                <a:lnTo>
                  <a:pt x="414240" y="52387"/>
                </a:lnTo>
                <a:lnTo>
                  <a:pt x="437011" y="52387"/>
                </a:lnTo>
                <a:lnTo>
                  <a:pt x="437011" y="93860"/>
                </a:lnTo>
                <a:lnTo>
                  <a:pt x="437656" y="96142"/>
                </a:lnTo>
                <a:lnTo>
                  <a:pt x="439068" y="98077"/>
                </a:lnTo>
                <a:lnTo>
                  <a:pt x="440335" y="99615"/>
                </a:lnTo>
                <a:lnTo>
                  <a:pt x="442270" y="100458"/>
                </a:lnTo>
                <a:lnTo>
                  <a:pt x="453306" y="100458"/>
                </a:lnTo>
                <a:lnTo>
                  <a:pt x="457401" y="115044"/>
                </a:lnTo>
                <a:lnTo>
                  <a:pt x="453531" y="118715"/>
                </a:lnTo>
                <a:lnTo>
                  <a:pt x="447280" y="120550"/>
                </a:lnTo>
                <a:close/>
              </a:path>
              <a:path w="806450" h="120650">
                <a:moveTo>
                  <a:pt x="453306" y="100458"/>
                </a:moveTo>
                <a:lnTo>
                  <a:pt x="448322" y="100458"/>
                </a:lnTo>
                <a:lnTo>
                  <a:pt x="450951" y="99665"/>
                </a:lnTo>
                <a:lnTo>
                  <a:pt x="452638" y="98077"/>
                </a:lnTo>
                <a:lnTo>
                  <a:pt x="453306" y="100458"/>
                </a:lnTo>
                <a:close/>
              </a:path>
              <a:path w="806450" h="120650">
                <a:moveTo>
                  <a:pt x="477577" y="59084"/>
                </a:moveTo>
                <a:lnTo>
                  <a:pt x="468945" y="44053"/>
                </a:lnTo>
                <a:lnTo>
                  <a:pt x="477150" y="38127"/>
                </a:lnTo>
                <a:lnTo>
                  <a:pt x="486135" y="33895"/>
                </a:lnTo>
                <a:lnTo>
                  <a:pt x="495902" y="31356"/>
                </a:lnTo>
                <a:lnTo>
                  <a:pt x="506450" y="30509"/>
                </a:lnTo>
                <a:lnTo>
                  <a:pt x="514998" y="31039"/>
                </a:lnTo>
                <a:lnTo>
                  <a:pt x="541435" y="48964"/>
                </a:lnTo>
                <a:lnTo>
                  <a:pt x="502581" y="48964"/>
                </a:lnTo>
                <a:lnTo>
                  <a:pt x="495660" y="49596"/>
                </a:lnTo>
                <a:lnTo>
                  <a:pt x="489186" y="51494"/>
                </a:lnTo>
                <a:lnTo>
                  <a:pt x="483159" y="54657"/>
                </a:lnTo>
                <a:lnTo>
                  <a:pt x="477577" y="59084"/>
                </a:lnTo>
                <a:close/>
              </a:path>
              <a:path w="806450" h="120650">
                <a:moveTo>
                  <a:pt x="543955" y="74860"/>
                </a:moveTo>
                <a:lnTo>
                  <a:pt x="521333" y="74860"/>
                </a:lnTo>
                <a:lnTo>
                  <a:pt x="521333" y="59035"/>
                </a:lnTo>
                <a:lnTo>
                  <a:pt x="519597" y="55562"/>
                </a:lnTo>
                <a:lnTo>
                  <a:pt x="516124" y="52982"/>
                </a:lnTo>
                <a:lnTo>
                  <a:pt x="512751" y="50303"/>
                </a:lnTo>
                <a:lnTo>
                  <a:pt x="508236" y="48964"/>
                </a:lnTo>
                <a:lnTo>
                  <a:pt x="541435" y="48964"/>
                </a:lnTo>
                <a:lnTo>
                  <a:pt x="541536" y="49150"/>
                </a:lnTo>
                <a:lnTo>
                  <a:pt x="543350" y="55596"/>
                </a:lnTo>
                <a:lnTo>
                  <a:pt x="543955" y="62954"/>
                </a:lnTo>
                <a:lnTo>
                  <a:pt x="543955" y="74860"/>
                </a:lnTo>
                <a:close/>
              </a:path>
              <a:path w="806450" h="120650">
                <a:moveTo>
                  <a:pt x="494246" y="120550"/>
                </a:moveTo>
                <a:lnTo>
                  <a:pt x="485912" y="120550"/>
                </a:lnTo>
                <a:lnTo>
                  <a:pt x="478818" y="117921"/>
                </a:lnTo>
                <a:lnTo>
                  <a:pt x="472964" y="112662"/>
                </a:lnTo>
                <a:lnTo>
                  <a:pt x="467209" y="107404"/>
                </a:lnTo>
                <a:lnTo>
                  <a:pt x="464332" y="100558"/>
                </a:lnTo>
                <a:lnTo>
                  <a:pt x="464332" y="83790"/>
                </a:lnTo>
                <a:lnTo>
                  <a:pt x="467060" y="77092"/>
                </a:lnTo>
                <a:lnTo>
                  <a:pt x="472517" y="72032"/>
                </a:lnTo>
                <a:lnTo>
                  <a:pt x="478074" y="66972"/>
                </a:lnTo>
                <a:lnTo>
                  <a:pt x="485317" y="64442"/>
                </a:lnTo>
                <a:lnTo>
                  <a:pt x="494246" y="64442"/>
                </a:lnTo>
                <a:lnTo>
                  <a:pt x="502860" y="65093"/>
                </a:lnTo>
                <a:lnTo>
                  <a:pt x="510245" y="67047"/>
                </a:lnTo>
                <a:lnTo>
                  <a:pt x="516403" y="70302"/>
                </a:lnTo>
                <a:lnTo>
                  <a:pt x="521333" y="74860"/>
                </a:lnTo>
                <a:lnTo>
                  <a:pt x="543955" y="74860"/>
                </a:lnTo>
                <a:lnTo>
                  <a:pt x="543955" y="79771"/>
                </a:lnTo>
                <a:lnTo>
                  <a:pt x="498761" y="79771"/>
                </a:lnTo>
                <a:lnTo>
                  <a:pt x="494891" y="80912"/>
                </a:lnTo>
                <a:lnTo>
                  <a:pt x="488640" y="85377"/>
                </a:lnTo>
                <a:lnTo>
                  <a:pt x="487102" y="88552"/>
                </a:lnTo>
                <a:lnTo>
                  <a:pt x="487102" y="96688"/>
                </a:lnTo>
                <a:lnTo>
                  <a:pt x="488640" y="99814"/>
                </a:lnTo>
                <a:lnTo>
                  <a:pt x="491716" y="102096"/>
                </a:lnTo>
                <a:lnTo>
                  <a:pt x="494891" y="104278"/>
                </a:lnTo>
                <a:lnTo>
                  <a:pt x="498761" y="105370"/>
                </a:lnTo>
                <a:lnTo>
                  <a:pt x="543955" y="105370"/>
                </a:lnTo>
                <a:lnTo>
                  <a:pt x="543955" y="109537"/>
                </a:lnTo>
                <a:lnTo>
                  <a:pt x="521333" y="109537"/>
                </a:lnTo>
                <a:lnTo>
                  <a:pt x="516124" y="114355"/>
                </a:lnTo>
                <a:lnTo>
                  <a:pt x="509873" y="117797"/>
                </a:lnTo>
                <a:lnTo>
                  <a:pt x="502581" y="119862"/>
                </a:lnTo>
                <a:lnTo>
                  <a:pt x="494246" y="120550"/>
                </a:lnTo>
                <a:close/>
              </a:path>
              <a:path w="806450" h="120650">
                <a:moveTo>
                  <a:pt x="543955" y="105370"/>
                </a:moveTo>
                <a:lnTo>
                  <a:pt x="511560" y="105370"/>
                </a:lnTo>
                <a:lnTo>
                  <a:pt x="517563" y="102840"/>
                </a:lnTo>
                <a:lnTo>
                  <a:pt x="521333" y="97780"/>
                </a:lnTo>
                <a:lnTo>
                  <a:pt x="521333" y="87213"/>
                </a:lnTo>
                <a:lnTo>
                  <a:pt x="517563" y="82252"/>
                </a:lnTo>
                <a:lnTo>
                  <a:pt x="511560" y="79771"/>
                </a:lnTo>
                <a:lnTo>
                  <a:pt x="543955" y="79771"/>
                </a:lnTo>
                <a:lnTo>
                  <a:pt x="543955" y="105370"/>
                </a:lnTo>
                <a:close/>
              </a:path>
              <a:path w="806450" h="120650">
                <a:moveTo>
                  <a:pt x="543955" y="118467"/>
                </a:moveTo>
                <a:lnTo>
                  <a:pt x="521333" y="118467"/>
                </a:lnTo>
                <a:lnTo>
                  <a:pt x="521333" y="109537"/>
                </a:lnTo>
                <a:lnTo>
                  <a:pt x="543955" y="109537"/>
                </a:lnTo>
                <a:lnTo>
                  <a:pt x="543955" y="118467"/>
                </a:lnTo>
                <a:close/>
              </a:path>
              <a:path w="806450" h="120650">
                <a:moveTo>
                  <a:pt x="593565" y="32593"/>
                </a:moveTo>
                <a:lnTo>
                  <a:pt x="570795" y="32593"/>
                </a:lnTo>
                <a:lnTo>
                  <a:pt x="570795" y="9227"/>
                </a:lnTo>
                <a:lnTo>
                  <a:pt x="593565" y="9227"/>
                </a:lnTo>
                <a:lnTo>
                  <a:pt x="593565" y="32593"/>
                </a:lnTo>
                <a:close/>
              </a:path>
              <a:path w="806450" h="120650">
                <a:moveTo>
                  <a:pt x="610978" y="52387"/>
                </a:moveTo>
                <a:lnTo>
                  <a:pt x="556656" y="52387"/>
                </a:lnTo>
                <a:lnTo>
                  <a:pt x="556656" y="32593"/>
                </a:lnTo>
                <a:lnTo>
                  <a:pt x="610978" y="32593"/>
                </a:lnTo>
                <a:lnTo>
                  <a:pt x="610978" y="52387"/>
                </a:lnTo>
                <a:close/>
              </a:path>
              <a:path w="806450" h="120650">
                <a:moveTo>
                  <a:pt x="603835" y="120550"/>
                </a:moveTo>
                <a:lnTo>
                  <a:pt x="595203" y="120550"/>
                </a:lnTo>
                <a:lnTo>
                  <a:pt x="584524" y="119090"/>
                </a:lnTo>
                <a:lnTo>
                  <a:pt x="576897" y="114709"/>
                </a:lnTo>
                <a:lnTo>
                  <a:pt x="572320" y="107407"/>
                </a:lnTo>
                <a:lnTo>
                  <a:pt x="570906" y="97928"/>
                </a:lnTo>
                <a:lnTo>
                  <a:pt x="570795" y="52387"/>
                </a:lnTo>
                <a:lnTo>
                  <a:pt x="593565" y="52387"/>
                </a:lnTo>
                <a:lnTo>
                  <a:pt x="593565" y="93860"/>
                </a:lnTo>
                <a:lnTo>
                  <a:pt x="594210" y="96142"/>
                </a:lnTo>
                <a:lnTo>
                  <a:pt x="595623" y="98077"/>
                </a:lnTo>
                <a:lnTo>
                  <a:pt x="596889" y="99615"/>
                </a:lnTo>
                <a:lnTo>
                  <a:pt x="598824" y="100458"/>
                </a:lnTo>
                <a:lnTo>
                  <a:pt x="609861" y="100458"/>
                </a:lnTo>
                <a:lnTo>
                  <a:pt x="613955" y="115044"/>
                </a:lnTo>
                <a:lnTo>
                  <a:pt x="610085" y="118715"/>
                </a:lnTo>
                <a:lnTo>
                  <a:pt x="603835" y="120550"/>
                </a:lnTo>
                <a:close/>
              </a:path>
              <a:path w="806450" h="120650">
                <a:moveTo>
                  <a:pt x="609861" y="100458"/>
                </a:moveTo>
                <a:lnTo>
                  <a:pt x="604876" y="100458"/>
                </a:lnTo>
                <a:lnTo>
                  <a:pt x="607506" y="99665"/>
                </a:lnTo>
                <a:lnTo>
                  <a:pt x="609192" y="98077"/>
                </a:lnTo>
                <a:lnTo>
                  <a:pt x="609861" y="100458"/>
                </a:lnTo>
                <a:close/>
              </a:path>
              <a:path w="806450" h="120650">
                <a:moveTo>
                  <a:pt x="673472" y="120550"/>
                </a:moveTo>
                <a:lnTo>
                  <a:pt x="666725" y="120550"/>
                </a:lnTo>
                <a:lnTo>
                  <a:pt x="657070" y="119769"/>
                </a:lnTo>
                <a:lnTo>
                  <a:pt x="624086" y="93650"/>
                </a:lnTo>
                <a:lnTo>
                  <a:pt x="620886" y="75455"/>
                </a:lnTo>
                <a:lnTo>
                  <a:pt x="621677" y="66256"/>
                </a:lnTo>
                <a:lnTo>
                  <a:pt x="647899" y="33746"/>
                </a:lnTo>
                <a:lnTo>
                  <a:pt x="665386" y="30509"/>
                </a:lnTo>
                <a:lnTo>
                  <a:pt x="674408" y="31328"/>
                </a:lnTo>
                <a:lnTo>
                  <a:pt x="682575" y="33783"/>
                </a:lnTo>
                <a:lnTo>
                  <a:pt x="689887" y="37876"/>
                </a:lnTo>
                <a:lnTo>
                  <a:pt x="696342" y="43606"/>
                </a:lnTo>
                <a:lnTo>
                  <a:pt x="700045" y="48517"/>
                </a:lnTo>
                <a:lnTo>
                  <a:pt x="659433" y="48517"/>
                </a:lnTo>
                <a:lnTo>
                  <a:pt x="654571" y="50303"/>
                </a:lnTo>
                <a:lnTo>
                  <a:pt x="647030" y="57447"/>
                </a:lnTo>
                <a:lnTo>
                  <a:pt x="644848" y="61962"/>
                </a:lnTo>
                <a:lnTo>
                  <a:pt x="644252" y="67419"/>
                </a:lnTo>
                <a:lnTo>
                  <a:pt x="707570" y="67419"/>
                </a:lnTo>
                <a:lnTo>
                  <a:pt x="707644" y="67716"/>
                </a:lnTo>
                <a:lnTo>
                  <a:pt x="708397" y="77837"/>
                </a:lnTo>
                <a:lnTo>
                  <a:pt x="708397" y="82748"/>
                </a:lnTo>
                <a:lnTo>
                  <a:pt x="644550" y="82748"/>
                </a:lnTo>
                <a:lnTo>
                  <a:pt x="645244" y="88205"/>
                </a:lnTo>
                <a:lnTo>
                  <a:pt x="647675" y="92918"/>
                </a:lnTo>
                <a:lnTo>
                  <a:pt x="651842" y="96887"/>
                </a:lnTo>
                <a:lnTo>
                  <a:pt x="656109" y="100756"/>
                </a:lnTo>
                <a:lnTo>
                  <a:pt x="661913" y="102691"/>
                </a:lnTo>
                <a:lnTo>
                  <a:pt x="698076" y="102691"/>
                </a:lnTo>
                <a:lnTo>
                  <a:pt x="702146" y="108644"/>
                </a:lnTo>
                <a:lnTo>
                  <a:pt x="697880" y="112613"/>
                </a:lnTo>
                <a:lnTo>
                  <a:pt x="692572" y="115589"/>
                </a:lnTo>
                <a:lnTo>
                  <a:pt x="679971" y="119558"/>
                </a:lnTo>
                <a:lnTo>
                  <a:pt x="673472" y="120550"/>
                </a:lnTo>
                <a:close/>
              </a:path>
              <a:path w="806450" h="120650">
                <a:moveTo>
                  <a:pt x="707570" y="67419"/>
                </a:moveTo>
                <a:lnTo>
                  <a:pt x="686519" y="67419"/>
                </a:lnTo>
                <a:lnTo>
                  <a:pt x="686123" y="61763"/>
                </a:lnTo>
                <a:lnTo>
                  <a:pt x="683940" y="57199"/>
                </a:lnTo>
                <a:lnTo>
                  <a:pt x="679971" y="53726"/>
                </a:lnTo>
                <a:lnTo>
                  <a:pt x="676101" y="50254"/>
                </a:lnTo>
                <a:lnTo>
                  <a:pt x="671240" y="48517"/>
                </a:lnTo>
                <a:lnTo>
                  <a:pt x="700045" y="48517"/>
                </a:lnTo>
                <a:lnTo>
                  <a:pt x="701616" y="50601"/>
                </a:lnTo>
                <a:lnTo>
                  <a:pt x="705383" y="58638"/>
                </a:lnTo>
                <a:lnTo>
                  <a:pt x="707570" y="67419"/>
                </a:lnTo>
                <a:close/>
              </a:path>
              <a:path w="806450" h="120650">
                <a:moveTo>
                  <a:pt x="698076" y="102691"/>
                </a:moveTo>
                <a:lnTo>
                  <a:pt x="672827" y="102691"/>
                </a:lnTo>
                <a:lnTo>
                  <a:pt x="676796" y="101947"/>
                </a:lnTo>
                <a:lnTo>
                  <a:pt x="685527" y="98970"/>
                </a:lnTo>
                <a:lnTo>
                  <a:pt x="689198" y="96837"/>
                </a:lnTo>
                <a:lnTo>
                  <a:pt x="692175" y="94059"/>
                </a:lnTo>
                <a:lnTo>
                  <a:pt x="698076" y="102691"/>
                </a:lnTo>
                <a:close/>
              </a:path>
              <a:path w="806450" h="120650">
                <a:moveTo>
                  <a:pt x="806368" y="43606"/>
                </a:moveTo>
                <a:lnTo>
                  <a:pt x="783746" y="43606"/>
                </a:lnTo>
                <a:lnTo>
                  <a:pt x="783746" y="0"/>
                </a:lnTo>
                <a:lnTo>
                  <a:pt x="806368" y="0"/>
                </a:lnTo>
                <a:lnTo>
                  <a:pt x="806368" y="43606"/>
                </a:lnTo>
                <a:close/>
              </a:path>
              <a:path w="806450" h="120650">
                <a:moveTo>
                  <a:pt x="757255" y="120550"/>
                </a:moveTo>
                <a:lnTo>
                  <a:pt x="721759" y="94059"/>
                </a:lnTo>
                <a:lnTo>
                  <a:pt x="719155" y="75604"/>
                </a:lnTo>
                <a:lnTo>
                  <a:pt x="719806" y="65977"/>
                </a:lnTo>
                <a:lnTo>
                  <a:pt x="741777" y="33635"/>
                </a:lnTo>
                <a:lnTo>
                  <a:pt x="757255" y="30509"/>
                </a:lnTo>
                <a:lnTo>
                  <a:pt x="764938" y="31328"/>
                </a:lnTo>
                <a:lnTo>
                  <a:pt x="771914" y="33783"/>
                </a:lnTo>
                <a:lnTo>
                  <a:pt x="778184" y="37876"/>
                </a:lnTo>
                <a:lnTo>
                  <a:pt x="783746" y="43606"/>
                </a:lnTo>
                <a:lnTo>
                  <a:pt x="806368" y="43606"/>
                </a:lnTo>
                <a:lnTo>
                  <a:pt x="806368" y="50601"/>
                </a:lnTo>
                <a:lnTo>
                  <a:pt x="757751" y="50601"/>
                </a:lnTo>
                <a:lnTo>
                  <a:pt x="752542" y="52933"/>
                </a:lnTo>
                <a:lnTo>
                  <a:pt x="744505" y="62160"/>
                </a:lnTo>
                <a:lnTo>
                  <a:pt x="742521" y="68163"/>
                </a:lnTo>
                <a:lnTo>
                  <a:pt x="742521" y="82847"/>
                </a:lnTo>
                <a:lnTo>
                  <a:pt x="744456" y="88800"/>
                </a:lnTo>
                <a:lnTo>
                  <a:pt x="752195" y="98127"/>
                </a:lnTo>
                <a:lnTo>
                  <a:pt x="757453" y="100458"/>
                </a:lnTo>
                <a:lnTo>
                  <a:pt x="806368" y="100458"/>
                </a:lnTo>
                <a:lnTo>
                  <a:pt x="806368" y="107453"/>
                </a:lnTo>
                <a:lnTo>
                  <a:pt x="783746" y="107453"/>
                </a:lnTo>
                <a:lnTo>
                  <a:pt x="778072" y="113183"/>
                </a:lnTo>
                <a:lnTo>
                  <a:pt x="771765" y="117276"/>
                </a:lnTo>
                <a:lnTo>
                  <a:pt x="764826" y="119732"/>
                </a:lnTo>
                <a:lnTo>
                  <a:pt x="757255" y="120550"/>
                </a:lnTo>
                <a:close/>
              </a:path>
              <a:path w="806450" h="120650">
                <a:moveTo>
                  <a:pt x="806368" y="100458"/>
                </a:moveTo>
                <a:lnTo>
                  <a:pt x="767871" y="100458"/>
                </a:lnTo>
                <a:lnTo>
                  <a:pt x="771592" y="99566"/>
                </a:lnTo>
                <a:lnTo>
                  <a:pt x="775263" y="97780"/>
                </a:lnTo>
                <a:lnTo>
                  <a:pt x="779033" y="95894"/>
                </a:lnTo>
                <a:lnTo>
                  <a:pt x="781861" y="93563"/>
                </a:lnTo>
                <a:lnTo>
                  <a:pt x="783746" y="90785"/>
                </a:lnTo>
                <a:lnTo>
                  <a:pt x="783746" y="60424"/>
                </a:lnTo>
                <a:lnTo>
                  <a:pt x="781861" y="57546"/>
                </a:lnTo>
                <a:lnTo>
                  <a:pt x="779033" y="55215"/>
                </a:lnTo>
                <a:lnTo>
                  <a:pt x="775263" y="53429"/>
                </a:lnTo>
                <a:lnTo>
                  <a:pt x="771592" y="51544"/>
                </a:lnTo>
                <a:lnTo>
                  <a:pt x="767871" y="50601"/>
                </a:lnTo>
                <a:lnTo>
                  <a:pt x="806368" y="50601"/>
                </a:lnTo>
                <a:lnTo>
                  <a:pt x="806368" y="100458"/>
                </a:lnTo>
                <a:close/>
              </a:path>
              <a:path w="806450" h="120650">
                <a:moveTo>
                  <a:pt x="806368" y="118467"/>
                </a:moveTo>
                <a:lnTo>
                  <a:pt x="783746" y="118467"/>
                </a:lnTo>
                <a:lnTo>
                  <a:pt x="783746" y="107453"/>
                </a:lnTo>
                <a:lnTo>
                  <a:pt x="806368" y="107453"/>
                </a:lnTo>
                <a:lnTo>
                  <a:pt x="806368" y="1184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76627" y="3333197"/>
            <a:ext cx="1693003" cy="165297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051537" y="2837896"/>
            <a:ext cx="1044787" cy="165947"/>
          </a:xfrm>
          <a:custGeom>
            <a:avLst/>
            <a:gdLst/>
            <a:ahLst/>
            <a:cxnLst/>
            <a:rect l="l" t="t" r="r" b="b"/>
            <a:pathLst>
              <a:path w="783589" h="124460">
                <a:moveTo>
                  <a:pt x="25151" y="121890"/>
                </a:moveTo>
                <a:lnTo>
                  <a:pt x="0" y="121890"/>
                </a:lnTo>
                <a:lnTo>
                  <a:pt x="0" y="3423"/>
                </a:lnTo>
                <a:lnTo>
                  <a:pt x="35272" y="3423"/>
                </a:lnTo>
                <a:lnTo>
                  <a:pt x="49558" y="38844"/>
                </a:lnTo>
                <a:lnTo>
                  <a:pt x="25151" y="38844"/>
                </a:lnTo>
                <a:lnTo>
                  <a:pt x="25151" y="121890"/>
                </a:lnTo>
                <a:close/>
              </a:path>
              <a:path w="783589" h="124460">
                <a:moveTo>
                  <a:pt x="88471" y="75009"/>
                </a:moveTo>
                <a:lnTo>
                  <a:pt x="64144" y="75009"/>
                </a:lnTo>
                <a:lnTo>
                  <a:pt x="92868" y="3423"/>
                </a:lnTo>
                <a:lnTo>
                  <a:pt x="128438" y="3423"/>
                </a:lnTo>
                <a:lnTo>
                  <a:pt x="128438" y="38844"/>
                </a:lnTo>
                <a:lnTo>
                  <a:pt x="102989" y="38844"/>
                </a:lnTo>
                <a:lnTo>
                  <a:pt x="88471" y="75009"/>
                </a:lnTo>
                <a:close/>
              </a:path>
              <a:path w="783589" h="124460">
                <a:moveTo>
                  <a:pt x="69651" y="121890"/>
                </a:moveTo>
                <a:lnTo>
                  <a:pt x="58638" y="121890"/>
                </a:lnTo>
                <a:lnTo>
                  <a:pt x="25151" y="38844"/>
                </a:lnTo>
                <a:lnTo>
                  <a:pt x="49558" y="38844"/>
                </a:lnTo>
                <a:lnTo>
                  <a:pt x="64144" y="75009"/>
                </a:lnTo>
                <a:lnTo>
                  <a:pt x="88471" y="75009"/>
                </a:lnTo>
                <a:lnTo>
                  <a:pt x="69651" y="121890"/>
                </a:lnTo>
                <a:close/>
              </a:path>
              <a:path w="783589" h="124460">
                <a:moveTo>
                  <a:pt x="128438" y="121890"/>
                </a:moveTo>
                <a:lnTo>
                  <a:pt x="102989" y="121890"/>
                </a:lnTo>
                <a:lnTo>
                  <a:pt x="102989" y="38844"/>
                </a:lnTo>
                <a:lnTo>
                  <a:pt x="128438" y="38844"/>
                </a:lnTo>
                <a:lnTo>
                  <a:pt x="128438" y="121890"/>
                </a:lnTo>
                <a:close/>
              </a:path>
              <a:path w="783589" h="124460">
                <a:moveTo>
                  <a:pt x="198418" y="123973"/>
                </a:moveTo>
                <a:lnTo>
                  <a:pt x="191671" y="123973"/>
                </a:lnTo>
                <a:lnTo>
                  <a:pt x="182016" y="123192"/>
                </a:lnTo>
                <a:lnTo>
                  <a:pt x="149032" y="97073"/>
                </a:lnTo>
                <a:lnTo>
                  <a:pt x="145832" y="78878"/>
                </a:lnTo>
                <a:lnTo>
                  <a:pt x="146622" y="69679"/>
                </a:lnTo>
                <a:lnTo>
                  <a:pt x="172844" y="37169"/>
                </a:lnTo>
                <a:lnTo>
                  <a:pt x="190331" y="33932"/>
                </a:lnTo>
                <a:lnTo>
                  <a:pt x="199354" y="34751"/>
                </a:lnTo>
                <a:lnTo>
                  <a:pt x="207521" y="37207"/>
                </a:lnTo>
                <a:lnTo>
                  <a:pt x="214832" y="41299"/>
                </a:lnTo>
                <a:lnTo>
                  <a:pt x="221288" y="47029"/>
                </a:lnTo>
                <a:lnTo>
                  <a:pt x="224991" y="51941"/>
                </a:lnTo>
                <a:lnTo>
                  <a:pt x="184378" y="51941"/>
                </a:lnTo>
                <a:lnTo>
                  <a:pt x="179517" y="53726"/>
                </a:lnTo>
                <a:lnTo>
                  <a:pt x="171976" y="60870"/>
                </a:lnTo>
                <a:lnTo>
                  <a:pt x="169793" y="65385"/>
                </a:lnTo>
                <a:lnTo>
                  <a:pt x="169198" y="70842"/>
                </a:lnTo>
                <a:lnTo>
                  <a:pt x="232515" y="70842"/>
                </a:lnTo>
                <a:lnTo>
                  <a:pt x="232589" y="71139"/>
                </a:lnTo>
                <a:lnTo>
                  <a:pt x="233343" y="81260"/>
                </a:lnTo>
                <a:lnTo>
                  <a:pt x="233343" y="86171"/>
                </a:lnTo>
                <a:lnTo>
                  <a:pt x="169495" y="86171"/>
                </a:lnTo>
                <a:lnTo>
                  <a:pt x="170190" y="91628"/>
                </a:lnTo>
                <a:lnTo>
                  <a:pt x="172621" y="96341"/>
                </a:lnTo>
                <a:lnTo>
                  <a:pt x="176788" y="100310"/>
                </a:lnTo>
                <a:lnTo>
                  <a:pt x="181054" y="104179"/>
                </a:lnTo>
                <a:lnTo>
                  <a:pt x="186859" y="106114"/>
                </a:lnTo>
                <a:lnTo>
                  <a:pt x="223022" y="106114"/>
                </a:lnTo>
                <a:lnTo>
                  <a:pt x="227092" y="112067"/>
                </a:lnTo>
                <a:lnTo>
                  <a:pt x="222826" y="116036"/>
                </a:lnTo>
                <a:lnTo>
                  <a:pt x="217517" y="119012"/>
                </a:lnTo>
                <a:lnTo>
                  <a:pt x="204917" y="122981"/>
                </a:lnTo>
                <a:lnTo>
                  <a:pt x="198418" y="123973"/>
                </a:lnTo>
                <a:close/>
              </a:path>
              <a:path w="783589" h="124460">
                <a:moveTo>
                  <a:pt x="232515" y="70842"/>
                </a:moveTo>
                <a:lnTo>
                  <a:pt x="211465" y="70842"/>
                </a:lnTo>
                <a:lnTo>
                  <a:pt x="211068" y="65186"/>
                </a:lnTo>
                <a:lnTo>
                  <a:pt x="208885" y="60622"/>
                </a:lnTo>
                <a:lnTo>
                  <a:pt x="204917" y="57150"/>
                </a:lnTo>
                <a:lnTo>
                  <a:pt x="201047" y="53677"/>
                </a:lnTo>
                <a:lnTo>
                  <a:pt x="196185" y="51941"/>
                </a:lnTo>
                <a:lnTo>
                  <a:pt x="224991" y="51941"/>
                </a:lnTo>
                <a:lnTo>
                  <a:pt x="226562" y="54024"/>
                </a:lnTo>
                <a:lnTo>
                  <a:pt x="230329" y="62061"/>
                </a:lnTo>
                <a:lnTo>
                  <a:pt x="232515" y="70842"/>
                </a:lnTo>
                <a:close/>
              </a:path>
              <a:path w="783589" h="124460">
                <a:moveTo>
                  <a:pt x="223022" y="106114"/>
                </a:moveTo>
                <a:lnTo>
                  <a:pt x="197773" y="106114"/>
                </a:lnTo>
                <a:lnTo>
                  <a:pt x="201741" y="105370"/>
                </a:lnTo>
                <a:lnTo>
                  <a:pt x="210473" y="102393"/>
                </a:lnTo>
                <a:lnTo>
                  <a:pt x="214144" y="100260"/>
                </a:lnTo>
                <a:lnTo>
                  <a:pt x="217120" y="97482"/>
                </a:lnTo>
                <a:lnTo>
                  <a:pt x="223022" y="106114"/>
                </a:lnTo>
                <a:close/>
              </a:path>
              <a:path w="783589" h="124460">
                <a:moveTo>
                  <a:pt x="331314" y="47029"/>
                </a:moveTo>
                <a:lnTo>
                  <a:pt x="308692" y="47029"/>
                </a:lnTo>
                <a:lnTo>
                  <a:pt x="308692" y="3423"/>
                </a:lnTo>
                <a:lnTo>
                  <a:pt x="331314" y="3423"/>
                </a:lnTo>
                <a:lnTo>
                  <a:pt x="331314" y="47029"/>
                </a:lnTo>
                <a:close/>
              </a:path>
              <a:path w="783589" h="124460">
                <a:moveTo>
                  <a:pt x="282200" y="123973"/>
                </a:moveTo>
                <a:lnTo>
                  <a:pt x="246705" y="97482"/>
                </a:lnTo>
                <a:lnTo>
                  <a:pt x="244100" y="79027"/>
                </a:lnTo>
                <a:lnTo>
                  <a:pt x="244751" y="69400"/>
                </a:lnTo>
                <a:lnTo>
                  <a:pt x="266722" y="37058"/>
                </a:lnTo>
                <a:lnTo>
                  <a:pt x="282200" y="33932"/>
                </a:lnTo>
                <a:lnTo>
                  <a:pt x="289884" y="34751"/>
                </a:lnTo>
                <a:lnTo>
                  <a:pt x="296860" y="37207"/>
                </a:lnTo>
                <a:lnTo>
                  <a:pt x="303129" y="41299"/>
                </a:lnTo>
                <a:lnTo>
                  <a:pt x="308692" y="47029"/>
                </a:lnTo>
                <a:lnTo>
                  <a:pt x="331314" y="47029"/>
                </a:lnTo>
                <a:lnTo>
                  <a:pt x="331314" y="54024"/>
                </a:lnTo>
                <a:lnTo>
                  <a:pt x="282696" y="54024"/>
                </a:lnTo>
                <a:lnTo>
                  <a:pt x="277487" y="56356"/>
                </a:lnTo>
                <a:lnTo>
                  <a:pt x="269451" y="65583"/>
                </a:lnTo>
                <a:lnTo>
                  <a:pt x="267466" y="71586"/>
                </a:lnTo>
                <a:lnTo>
                  <a:pt x="267466" y="86270"/>
                </a:lnTo>
                <a:lnTo>
                  <a:pt x="269401" y="92223"/>
                </a:lnTo>
                <a:lnTo>
                  <a:pt x="277140" y="101550"/>
                </a:lnTo>
                <a:lnTo>
                  <a:pt x="282399" y="103882"/>
                </a:lnTo>
                <a:lnTo>
                  <a:pt x="331314" y="103882"/>
                </a:lnTo>
                <a:lnTo>
                  <a:pt x="331314" y="110876"/>
                </a:lnTo>
                <a:lnTo>
                  <a:pt x="308692" y="110876"/>
                </a:lnTo>
                <a:lnTo>
                  <a:pt x="303018" y="116606"/>
                </a:lnTo>
                <a:lnTo>
                  <a:pt x="296711" y="120699"/>
                </a:lnTo>
                <a:lnTo>
                  <a:pt x="289772" y="123155"/>
                </a:lnTo>
                <a:lnTo>
                  <a:pt x="282200" y="123973"/>
                </a:lnTo>
                <a:close/>
              </a:path>
              <a:path w="783589" h="124460">
                <a:moveTo>
                  <a:pt x="331314" y="103882"/>
                </a:moveTo>
                <a:lnTo>
                  <a:pt x="292817" y="103882"/>
                </a:lnTo>
                <a:lnTo>
                  <a:pt x="296537" y="102989"/>
                </a:lnTo>
                <a:lnTo>
                  <a:pt x="300209" y="101203"/>
                </a:lnTo>
                <a:lnTo>
                  <a:pt x="303979" y="99317"/>
                </a:lnTo>
                <a:lnTo>
                  <a:pt x="306807" y="96986"/>
                </a:lnTo>
                <a:lnTo>
                  <a:pt x="308692" y="94208"/>
                </a:lnTo>
                <a:lnTo>
                  <a:pt x="308692" y="63847"/>
                </a:lnTo>
                <a:lnTo>
                  <a:pt x="306807" y="60969"/>
                </a:lnTo>
                <a:lnTo>
                  <a:pt x="303979" y="58638"/>
                </a:lnTo>
                <a:lnTo>
                  <a:pt x="300209" y="56852"/>
                </a:lnTo>
                <a:lnTo>
                  <a:pt x="296537" y="54967"/>
                </a:lnTo>
                <a:lnTo>
                  <a:pt x="292817" y="54024"/>
                </a:lnTo>
                <a:lnTo>
                  <a:pt x="331314" y="54024"/>
                </a:lnTo>
                <a:lnTo>
                  <a:pt x="331314" y="103882"/>
                </a:lnTo>
                <a:close/>
              </a:path>
              <a:path w="783589" h="124460">
                <a:moveTo>
                  <a:pt x="331314" y="121890"/>
                </a:moveTo>
                <a:lnTo>
                  <a:pt x="308692" y="121890"/>
                </a:lnTo>
                <a:lnTo>
                  <a:pt x="308692" y="110876"/>
                </a:lnTo>
                <a:lnTo>
                  <a:pt x="331314" y="110876"/>
                </a:lnTo>
                <a:lnTo>
                  <a:pt x="331314" y="121890"/>
                </a:lnTo>
                <a:close/>
              </a:path>
              <a:path w="783589" h="124460">
                <a:moveTo>
                  <a:pt x="368771" y="26789"/>
                </a:moveTo>
                <a:lnTo>
                  <a:pt x="361231" y="26789"/>
                </a:lnTo>
                <a:lnTo>
                  <a:pt x="358056" y="25499"/>
                </a:lnTo>
                <a:lnTo>
                  <a:pt x="355377" y="22919"/>
                </a:lnTo>
                <a:lnTo>
                  <a:pt x="352797" y="20339"/>
                </a:lnTo>
                <a:lnTo>
                  <a:pt x="351507" y="17115"/>
                </a:lnTo>
                <a:lnTo>
                  <a:pt x="351507" y="9475"/>
                </a:lnTo>
                <a:lnTo>
                  <a:pt x="352797" y="6349"/>
                </a:lnTo>
                <a:lnTo>
                  <a:pt x="358056" y="1289"/>
                </a:lnTo>
                <a:lnTo>
                  <a:pt x="361231" y="0"/>
                </a:lnTo>
                <a:lnTo>
                  <a:pt x="368771" y="0"/>
                </a:lnTo>
                <a:lnTo>
                  <a:pt x="371996" y="1289"/>
                </a:lnTo>
                <a:lnTo>
                  <a:pt x="374576" y="3869"/>
                </a:lnTo>
                <a:lnTo>
                  <a:pt x="377155" y="6349"/>
                </a:lnTo>
                <a:lnTo>
                  <a:pt x="378445" y="9475"/>
                </a:lnTo>
                <a:lnTo>
                  <a:pt x="378445" y="17115"/>
                </a:lnTo>
                <a:lnTo>
                  <a:pt x="377155" y="20339"/>
                </a:lnTo>
                <a:lnTo>
                  <a:pt x="371996" y="25499"/>
                </a:lnTo>
                <a:lnTo>
                  <a:pt x="368771" y="26789"/>
                </a:lnTo>
                <a:close/>
              </a:path>
              <a:path w="783589" h="124460">
                <a:moveTo>
                  <a:pt x="376362" y="121890"/>
                </a:moveTo>
                <a:lnTo>
                  <a:pt x="353740" y="121890"/>
                </a:lnTo>
                <a:lnTo>
                  <a:pt x="353740" y="36016"/>
                </a:lnTo>
                <a:lnTo>
                  <a:pt x="376362" y="36016"/>
                </a:lnTo>
                <a:lnTo>
                  <a:pt x="376362" y="121890"/>
                </a:lnTo>
                <a:close/>
              </a:path>
              <a:path w="783589" h="124460">
                <a:moveTo>
                  <a:pt x="406437" y="62507"/>
                </a:moveTo>
                <a:lnTo>
                  <a:pt x="397805" y="47476"/>
                </a:lnTo>
                <a:lnTo>
                  <a:pt x="406009" y="41550"/>
                </a:lnTo>
                <a:lnTo>
                  <a:pt x="414995" y="37318"/>
                </a:lnTo>
                <a:lnTo>
                  <a:pt x="424762" y="34779"/>
                </a:lnTo>
                <a:lnTo>
                  <a:pt x="435310" y="33932"/>
                </a:lnTo>
                <a:lnTo>
                  <a:pt x="443858" y="34463"/>
                </a:lnTo>
                <a:lnTo>
                  <a:pt x="470294" y="52387"/>
                </a:lnTo>
                <a:lnTo>
                  <a:pt x="431440" y="52387"/>
                </a:lnTo>
                <a:lnTo>
                  <a:pt x="424520" y="53020"/>
                </a:lnTo>
                <a:lnTo>
                  <a:pt x="418046" y="54917"/>
                </a:lnTo>
                <a:lnTo>
                  <a:pt x="412018" y="58080"/>
                </a:lnTo>
                <a:lnTo>
                  <a:pt x="406437" y="62507"/>
                </a:lnTo>
                <a:close/>
              </a:path>
              <a:path w="783589" h="124460">
                <a:moveTo>
                  <a:pt x="472814" y="78283"/>
                </a:moveTo>
                <a:lnTo>
                  <a:pt x="450193" y="78283"/>
                </a:lnTo>
                <a:lnTo>
                  <a:pt x="450193" y="62458"/>
                </a:lnTo>
                <a:lnTo>
                  <a:pt x="448456" y="58985"/>
                </a:lnTo>
                <a:lnTo>
                  <a:pt x="444984" y="56405"/>
                </a:lnTo>
                <a:lnTo>
                  <a:pt x="441610" y="53726"/>
                </a:lnTo>
                <a:lnTo>
                  <a:pt x="437096" y="52387"/>
                </a:lnTo>
                <a:lnTo>
                  <a:pt x="470294" y="52387"/>
                </a:lnTo>
                <a:lnTo>
                  <a:pt x="470396" y="52573"/>
                </a:lnTo>
                <a:lnTo>
                  <a:pt x="472210" y="59019"/>
                </a:lnTo>
                <a:lnTo>
                  <a:pt x="472814" y="66377"/>
                </a:lnTo>
                <a:lnTo>
                  <a:pt x="472814" y="78283"/>
                </a:lnTo>
                <a:close/>
              </a:path>
              <a:path w="783589" h="124460">
                <a:moveTo>
                  <a:pt x="423106" y="123973"/>
                </a:moveTo>
                <a:lnTo>
                  <a:pt x="414771" y="123973"/>
                </a:lnTo>
                <a:lnTo>
                  <a:pt x="407677" y="121344"/>
                </a:lnTo>
                <a:lnTo>
                  <a:pt x="401823" y="116085"/>
                </a:lnTo>
                <a:lnTo>
                  <a:pt x="396069" y="110827"/>
                </a:lnTo>
                <a:lnTo>
                  <a:pt x="393191" y="103981"/>
                </a:lnTo>
                <a:lnTo>
                  <a:pt x="393191" y="87213"/>
                </a:lnTo>
                <a:lnTo>
                  <a:pt x="395920" y="80516"/>
                </a:lnTo>
                <a:lnTo>
                  <a:pt x="401377" y="75455"/>
                </a:lnTo>
                <a:lnTo>
                  <a:pt x="406933" y="70395"/>
                </a:lnTo>
                <a:lnTo>
                  <a:pt x="414176" y="67865"/>
                </a:lnTo>
                <a:lnTo>
                  <a:pt x="423106" y="67865"/>
                </a:lnTo>
                <a:lnTo>
                  <a:pt x="431719" y="68516"/>
                </a:lnTo>
                <a:lnTo>
                  <a:pt x="439105" y="70470"/>
                </a:lnTo>
                <a:lnTo>
                  <a:pt x="445263" y="73725"/>
                </a:lnTo>
                <a:lnTo>
                  <a:pt x="450193" y="78283"/>
                </a:lnTo>
                <a:lnTo>
                  <a:pt x="472814" y="78283"/>
                </a:lnTo>
                <a:lnTo>
                  <a:pt x="472814" y="83194"/>
                </a:lnTo>
                <a:lnTo>
                  <a:pt x="427620" y="83194"/>
                </a:lnTo>
                <a:lnTo>
                  <a:pt x="423751" y="84335"/>
                </a:lnTo>
                <a:lnTo>
                  <a:pt x="417500" y="88800"/>
                </a:lnTo>
                <a:lnTo>
                  <a:pt x="415962" y="91975"/>
                </a:lnTo>
                <a:lnTo>
                  <a:pt x="415962" y="100111"/>
                </a:lnTo>
                <a:lnTo>
                  <a:pt x="417500" y="103237"/>
                </a:lnTo>
                <a:lnTo>
                  <a:pt x="420576" y="105519"/>
                </a:lnTo>
                <a:lnTo>
                  <a:pt x="423751" y="107701"/>
                </a:lnTo>
                <a:lnTo>
                  <a:pt x="427620" y="108793"/>
                </a:lnTo>
                <a:lnTo>
                  <a:pt x="472814" y="108793"/>
                </a:lnTo>
                <a:lnTo>
                  <a:pt x="472814" y="112960"/>
                </a:lnTo>
                <a:lnTo>
                  <a:pt x="450193" y="112960"/>
                </a:lnTo>
                <a:lnTo>
                  <a:pt x="444984" y="117778"/>
                </a:lnTo>
                <a:lnTo>
                  <a:pt x="438733" y="121220"/>
                </a:lnTo>
                <a:lnTo>
                  <a:pt x="431440" y="123285"/>
                </a:lnTo>
                <a:lnTo>
                  <a:pt x="423106" y="123973"/>
                </a:lnTo>
                <a:close/>
              </a:path>
              <a:path w="783589" h="124460">
                <a:moveTo>
                  <a:pt x="472814" y="108793"/>
                </a:moveTo>
                <a:lnTo>
                  <a:pt x="440420" y="108793"/>
                </a:lnTo>
                <a:lnTo>
                  <a:pt x="446422" y="106263"/>
                </a:lnTo>
                <a:lnTo>
                  <a:pt x="450193" y="101203"/>
                </a:lnTo>
                <a:lnTo>
                  <a:pt x="450193" y="90636"/>
                </a:lnTo>
                <a:lnTo>
                  <a:pt x="446422" y="85675"/>
                </a:lnTo>
                <a:lnTo>
                  <a:pt x="440419" y="83194"/>
                </a:lnTo>
                <a:lnTo>
                  <a:pt x="472814" y="83194"/>
                </a:lnTo>
                <a:lnTo>
                  <a:pt x="472814" y="108793"/>
                </a:lnTo>
                <a:close/>
              </a:path>
              <a:path w="783589" h="124460">
                <a:moveTo>
                  <a:pt x="472814" y="121890"/>
                </a:moveTo>
                <a:lnTo>
                  <a:pt x="450193" y="121890"/>
                </a:lnTo>
                <a:lnTo>
                  <a:pt x="450193" y="112960"/>
                </a:lnTo>
                <a:lnTo>
                  <a:pt x="472814" y="112960"/>
                </a:lnTo>
                <a:lnTo>
                  <a:pt x="472814" y="121890"/>
                </a:lnTo>
                <a:close/>
              </a:path>
              <a:path w="783589" h="124460">
                <a:moveTo>
                  <a:pt x="548420" y="62507"/>
                </a:moveTo>
                <a:lnTo>
                  <a:pt x="539788" y="47476"/>
                </a:lnTo>
                <a:lnTo>
                  <a:pt x="547992" y="41550"/>
                </a:lnTo>
                <a:lnTo>
                  <a:pt x="556978" y="37318"/>
                </a:lnTo>
                <a:lnTo>
                  <a:pt x="566744" y="34779"/>
                </a:lnTo>
                <a:lnTo>
                  <a:pt x="577293" y="33932"/>
                </a:lnTo>
                <a:lnTo>
                  <a:pt x="585841" y="34463"/>
                </a:lnTo>
                <a:lnTo>
                  <a:pt x="612277" y="52387"/>
                </a:lnTo>
                <a:lnTo>
                  <a:pt x="573423" y="52387"/>
                </a:lnTo>
                <a:lnTo>
                  <a:pt x="566503" y="53020"/>
                </a:lnTo>
                <a:lnTo>
                  <a:pt x="560029" y="54917"/>
                </a:lnTo>
                <a:lnTo>
                  <a:pt x="554001" y="58080"/>
                </a:lnTo>
                <a:lnTo>
                  <a:pt x="548420" y="62507"/>
                </a:lnTo>
                <a:close/>
              </a:path>
              <a:path w="783589" h="124460">
                <a:moveTo>
                  <a:pt x="614797" y="78283"/>
                </a:moveTo>
                <a:lnTo>
                  <a:pt x="592175" y="78283"/>
                </a:lnTo>
                <a:lnTo>
                  <a:pt x="592175" y="62458"/>
                </a:lnTo>
                <a:lnTo>
                  <a:pt x="590439" y="58985"/>
                </a:lnTo>
                <a:lnTo>
                  <a:pt x="586966" y="56405"/>
                </a:lnTo>
                <a:lnTo>
                  <a:pt x="583593" y="53726"/>
                </a:lnTo>
                <a:lnTo>
                  <a:pt x="579079" y="52387"/>
                </a:lnTo>
                <a:lnTo>
                  <a:pt x="612277" y="52387"/>
                </a:lnTo>
                <a:lnTo>
                  <a:pt x="612379" y="52573"/>
                </a:lnTo>
                <a:lnTo>
                  <a:pt x="614193" y="59019"/>
                </a:lnTo>
                <a:lnTo>
                  <a:pt x="614797" y="66377"/>
                </a:lnTo>
                <a:lnTo>
                  <a:pt x="614797" y="78283"/>
                </a:lnTo>
                <a:close/>
              </a:path>
              <a:path w="783589" h="124460">
                <a:moveTo>
                  <a:pt x="565089" y="123973"/>
                </a:moveTo>
                <a:lnTo>
                  <a:pt x="556754" y="123973"/>
                </a:lnTo>
                <a:lnTo>
                  <a:pt x="549660" y="121344"/>
                </a:lnTo>
                <a:lnTo>
                  <a:pt x="543806" y="116085"/>
                </a:lnTo>
                <a:lnTo>
                  <a:pt x="538052" y="110827"/>
                </a:lnTo>
                <a:lnTo>
                  <a:pt x="535174" y="103981"/>
                </a:lnTo>
                <a:lnTo>
                  <a:pt x="535174" y="87213"/>
                </a:lnTo>
                <a:lnTo>
                  <a:pt x="537903" y="80516"/>
                </a:lnTo>
                <a:lnTo>
                  <a:pt x="543360" y="75455"/>
                </a:lnTo>
                <a:lnTo>
                  <a:pt x="548916" y="70395"/>
                </a:lnTo>
                <a:lnTo>
                  <a:pt x="556159" y="67865"/>
                </a:lnTo>
                <a:lnTo>
                  <a:pt x="565089" y="67865"/>
                </a:lnTo>
                <a:lnTo>
                  <a:pt x="573702" y="68516"/>
                </a:lnTo>
                <a:lnTo>
                  <a:pt x="581088" y="70470"/>
                </a:lnTo>
                <a:lnTo>
                  <a:pt x="587245" y="73725"/>
                </a:lnTo>
                <a:lnTo>
                  <a:pt x="592175" y="78283"/>
                </a:lnTo>
                <a:lnTo>
                  <a:pt x="614797" y="78283"/>
                </a:lnTo>
                <a:lnTo>
                  <a:pt x="614797" y="83194"/>
                </a:lnTo>
                <a:lnTo>
                  <a:pt x="569603" y="83194"/>
                </a:lnTo>
                <a:lnTo>
                  <a:pt x="565734" y="84335"/>
                </a:lnTo>
                <a:lnTo>
                  <a:pt x="559483" y="88800"/>
                </a:lnTo>
                <a:lnTo>
                  <a:pt x="557945" y="91975"/>
                </a:lnTo>
                <a:lnTo>
                  <a:pt x="557945" y="100111"/>
                </a:lnTo>
                <a:lnTo>
                  <a:pt x="559483" y="103237"/>
                </a:lnTo>
                <a:lnTo>
                  <a:pt x="562559" y="105519"/>
                </a:lnTo>
                <a:lnTo>
                  <a:pt x="565734" y="107701"/>
                </a:lnTo>
                <a:lnTo>
                  <a:pt x="569603" y="108793"/>
                </a:lnTo>
                <a:lnTo>
                  <a:pt x="614797" y="108793"/>
                </a:lnTo>
                <a:lnTo>
                  <a:pt x="614797" y="112960"/>
                </a:lnTo>
                <a:lnTo>
                  <a:pt x="592175" y="112960"/>
                </a:lnTo>
                <a:lnTo>
                  <a:pt x="586966" y="117778"/>
                </a:lnTo>
                <a:lnTo>
                  <a:pt x="580716" y="121220"/>
                </a:lnTo>
                <a:lnTo>
                  <a:pt x="573423" y="123285"/>
                </a:lnTo>
                <a:lnTo>
                  <a:pt x="565089" y="123973"/>
                </a:lnTo>
                <a:close/>
              </a:path>
              <a:path w="783589" h="124460">
                <a:moveTo>
                  <a:pt x="614797" y="108793"/>
                </a:moveTo>
                <a:lnTo>
                  <a:pt x="582402" y="108793"/>
                </a:lnTo>
                <a:lnTo>
                  <a:pt x="588405" y="106263"/>
                </a:lnTo>
                <a:lnTo>
                  <a:pt x="592175" y="101203"/>
                </a:lnTo>
                <a:lnTo>
                  <a:pt x="592175" y="90636"/>
                </a:lnTo>
                <a:lnTo>
                  <a:pt x="588405" y="85675"/>
                </a:lnTo>
                <a:lnTo>
                  <a:pt x="582402" y="83194"/>
                </a:lnTo>
                <a:lnTo>
                  <a:pt x="614797" y="83194"/>
                </a:lnTo>
                <a:lnTo>
                  <a:pt x="614797" y="108793"/>
                </a:lnTo>
                <a:close/>
              </a:path>
              <a:path w="783589" h="124460">
                <a:moveTo>
                  <a:pt x="614797" y="121890"/>
                </a:moveTo>
                <a:lnTo>
                  <a:pt x="592175" y="121890"/>
                </a:lnTo>
                <a:lnTo>
                  <a:pt x="592175" y="112960"/>
                </a:lnTo>
                <a:lnTo>
                  <a:pt x="614797" y="112960"/>
                </a:lnTo>
                <a:lnTo>
                  <a:pt x="614797" y="121890"/>
                </a:lnTo>
                <a:close/>
              </a:path>
              <a:path w="783589" h="124460">
                <a:moveTo>
                  <a:pt x="687179" y="47773"/>
                </a:moveTo>
                <a:lnTo>
                  <a:pt x="659794" y="47773"/>
                </a:lnTo>
                <a:lnTo>
                  <a:pt x="662870" y="44003"/>
                </a:lnTo>
                <a:lnTo>
                  <a:pt x="666839" y="40778"/>
                </a:lnTo>
                <a:lnTo>
                  <a:pt x="676662" y="35321"/>
                </a:lnTo>
                <a:lnTo>
                  <a:pt x="681821" y="33932"/>
                </a:lnTo>
                <a:lnTo>
                  <a:pt x="687179" y="33932"/>
                </a:lnTo>
                <a:lnTo>
                  <a:pt x="687179" y="47773"/>
                </a:lnTo>
                <a:close/>
              </a:path>
              <a:path w="783589" h="124460">
                <a:moveTo>
                  <a:pt x="659794" y="121890"/>
                </a:moveTo>
                <a:lnTo>
                  <a:pt x="637172" y="121890"/>
                </a:lnTo>
                <a:lnTo>
                  <a:pt x="637172" y="36016"/>
                </a:lnTo>
                <a:lnTo>
                  <a:pt x="659794" y="36016"/>
                </a:lnTo>
                <a:lnTo>
                  <a:pt x="659794" y="47773"/>
                </a:lnTo>
                <a:lnTo>
                  <a:pt x="687179" y="47773"/>
                </a:lnTo>
                <a:lnTo>
                  <a:pt x="687179" y="55364"/>
                </a:lnTo>
                <a:lnTo>
                  <a:pt x="676860" y="55364"/>
                </a:lnTo>
                <a:lnTo>
                  <a:pt x="672792" y="56356"/>
                </a:lnTo>
                <a:lnTo>
                  <a:pt x="668724" y="58340"/>
                </a:lnTo>
                <a:lnTo>
                  <a:pt x="664656" y="60225"/>
                </a:lnTo>
                <a:lnTo>
                  <a:pt x="661679" y="62507"/>
                </a:lnTo>
                <a:lnTo>
                  <a:pt x="659794" y="65186"/>
                </a:lnTo>
                <a:lnTo>
                  <a:pt x="659794" y="121890"/>
                </a:lnTo>
                <a:close/>
              </a:path>
              <a:path w="783589" h="124460">
                <a:moveTo>
                  <a:pt x="687179" y="55959"/>
                </a:moveTo>
                <a:lnTo>
                  <a:pt x="680928" y="55364"/>
                </a:lnTo>
                <a:lnTo>
                  <a:pt x="687179" y="55364"/>
                </a:lnTo>
                <a:lnTo>
                  <a:pt x="687179" y="55959"/>
                </a:lnTo>
                <a:close/>
              </a:path>
              <a:path w="783589" h="124460">
                <a:moveTo>
                  <a:pt x="748224" y="123973"/>
                </a:moveTo>
                <a:lnTo>
                  <a:pt x="741477" y="123973"/>
                </a:lnTo>
                <a:lnTo>
                  <a:pt x="731822" y="123192"/>
                </a:lnTo>
                <a:lnTo>
                  <a:pt x="698838" y="97073"/>
                </a:lnTo>
                <a:lnTo>
                  <a:pt x="695638" y="78878"/>
                </a:lnTo>
                <a:lnTo>
                  <a:pt x="696429" y="69679"/>
                </a:lnTo>
                <a:lnTo>
                  <a:pt x="722650" y="37169"/>
                </a:lnTo>
                <a:lnTo>
                  <a:pt x="740138" y="33932"/>
                </a:lnTo>
                <a:lnTo>
                  <a:pt x="749160" y="34751"/>
                </a:lnTo>
                <a:lnTo>
                  <a:pt x="757327" y="37207"/>
                </a:lnTo>
                <a:lnTo>
                  <a:pt x="764638" y="41299"/>
                </a:lnTo>
                <a:lnTo>
                  <a:pt x="771094" y="47029"/>
                </a:lnTo>
                <a:lnTo>
                  <a:pt x="774797" y="51941"/>
                </a:lnTo>
                <a:lnTo>
                  <a:pt x="734185" y="51941"/>
                </a:lnTo>
                <a:lnTo>
                  <a:pt x="729323" y="53726"/>
                </a:lnTo>
                <a:lnTo>
                  <a:pt x="721782" y="60870"/>
                </a:lnTo>
                <a:lnTo>
                  <a:pt x="719599" y="65385"/>
                </a:lnTo>
                <a:lnTo>
                  <a:pt x="719004" y="70842"/>
                </a:lnTo>
                <a:lnTo>
                  <a:pt x="782321" y="70842"/>
                </a:lnTo>
                <a:lnTo>
                  <a:pt x="782396" y="71139"/>
                </a:lnTo>
                <a:lnTo>
                  <a:pt x="783149" y="81260"/>
                </a:lnTo>
                <a:lnTo>
                  <a:pt x="783149" y="86171"/>
                </a:lnTo>
                <a:lnTo>
                  <a:pt x="719302" y="86171"/>
                </a:lnTo>
                <a:lnTo>
                  <a:pt x="719996" y="91628"/>
                </a:lnTo>
                <a:lnTo>
                  <a:pt x="722427" y="96341"/>
                </a:lnTo>
                <a:lnTo>
                  <a:pt x="726594" y="100310"/>
                </a:lnTo>
                <a:lnTo>
                  <a:pt x="730861" y="104179"/>
                </a:lnTo>
                <a:lnTo>
                  <a:pt x="736665" y="106114"/>
                </a:lnTo>
                <a:lnTo>
                  <a:pt x="772828" y="106114"/>
                </a:lnTo>
                <a:lnTo>
                  <a:pt x="776898" y="112067"/>
                </a:lnTo>
                <a:lnTo>
                  <a:pt x="772632" y="116036"/>
                </a:lnTo>
                <a:lnTo>
                  <a:pt x="767324" y="119012"/>
                </a:lnTo>
                <a:lnTo>
                  <a:pt x="754723" y="122981"/>
                </a:lnTo>
                <a:lnTo>
                  <a:pt x="748224" y="123973"/>
                </a:lnTo>
                <a:close/>
              </a:path>
              <a:path w="783589" h="124460">
                <a:moveTo>
                  <a:pt x="782321" y="70842"/>
                </a:moveTo>
                <a:lnTo>
                  <a:pt x="761271" y="70842"/>
                </a:lnTo>
                <a:lnTo>
                  <a:pt x="760874" y="65186"/>
                </a:lnTo>
                <a:lnTo>
                  <a:pt x="758692" y="60622"/>
                </a:lnTo>
                <a:lnTo>
                  <a:pt x="754723" y="57150"/>
                </a:lnTo>
                <a:lnTo>
                  <a:pt x="750853" y="53677"/>
                </a:lnTo>
                <a:lnTo>
                  <a:pt x="745992" y="51941"/>
                </a:lnTo>
                <a:lnTo>
                  <a:pt x="774797" y="51941"/>
                </a:lnTo>
                <a:lnTo>
                  <a:pt x="776368" y="54024"/>
                </a:lnTo>
                <a:lnTo>
                  <a:pt x="780135" y="62061"/>
                </a:lnTo>
                <a:lnTo>
                  <a:pt x="782321" y="70842"/>
                </a:lnTo>
                <a:close/>
              </a:path>
              <a:path w="783589" h="124460">
                <a:moveTo>
                  <a:pt x="772828" y="106114"/>
                </a:moveTo>
                <a:lnTo>
                  <a:pt x="747579" y="106114"/>
                </a:lnTo>
                <a:lnTo>
                  <a:pt x="751548" y="105370"/>
                </a:lnTo>
                <a:lnTo>
                  <a:pt x="760279" y="102393"/>
                </a:lnTo>
                <a:lnTo>
                  <a:pt x="763950" y="100260"/>
                </a:lnTo>
                <a:lnTo>
                  <a:pt x="766927" y="97482"/>
                </a:lnTo>
                <a:lnTo>
                  <a:pt x="772828" y="1061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25094" y="3163863"/>
            <a:ext cx="1681133" cy="19506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85735" y="3498627"/>
            <a:ext cx="1570732" cy="20438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25869" y="3828827"/>
            <a:ext cx="1079185" cy="204389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941428" y="3172661"/>
            <a:ext cx="1157392" cy="202353"/>
          </a:xfrm>
          <a:custGeom>
            <a:avLst/>
            <a:gdLst/>
            <a:ahLst/>
            <a:cxnLst/>
            <a:rect l="l" t="t" r="r" b="b"/>
            <a:pathLst>
              <a:path w="868045" h="151764">
                <a:moveTo>
                  <a:pt x="25151" y="118467"/>
                </a:moveTo>
                <a:lnTo>
                  <a:pt x="0" y="118467"/>
                </a:lnTo>
                <a:lnTo>
                  <a:pt x="0" y="0"/>
                </a:lnTo>
                <a:lnTo>
                  <a:pt x="55364" y="0"/>
                </a:lnTo>
                <a:lnTo>
                  <a:pt x="63986" y="660"/>
                </a:lnTo>
                <a:lnTo>
                  <a:pt x="92241" y="22175"/>
                </a:lnTo>
                <a:lnTo>
                  <a:pt x="25151" y="22175"/>
                </a:lnTo>
                <a:lnTo>
                  <a:pt x="25151" y="54173"/>
                </a:lnTo>
                <a:lnTo>
                  <a:pt x="92101" y="54173"/>
                </a:lnTo>
                <a:lnTo>
                  <a:pt x="88971" y="60033"/>
                </a:lnTo>
                <a:lnTo>
                  <a:pt x="55364" y="76348"/>
                </a:lnTo>
                <a:lnTo>
                  <a:pt x="25151" y="76348"/>
                </a:lnTo>
                <a:lnTo>
                  <a:pt x="25151" y="118467"/>
                </a:lnTo>
                <a:close/>
              </a:path>
              <a:path w="868045" h="151764">
                <a:moveTo>
                  <a:pt x="92101" y="54173"/>
                </a:moveTo>
                <a:lnTo>
                  <a:pt x="57050" y="54173"/>
                </a:lnTo>
                <a:lnTo>
                  <a:pt x="61168" y="52734"/>
                </a:lnTo>
                <a:lnTo>
                  <a:pt x="64442" y="49857"/>
                </a:lnTo>
                <a:lnTo>
                  <a:pt x="67816" y="46980"/>
                </a:lnTo>
                <a:lnTo>
                  <a:pt x="69502" y="43060"/>
                </a:lnTo>
                <a:lnTo>
                  <a:pt x="69502" y="33139"/>
                </a:lnTo>
                <a:lnTo>
                  <a:pt x="67816" y="29269"/>
                </a:lnTo>
                <a:lnTo>
                  <a:pt x="64442" y="26491"/>
                </a:lnTo>
                <a:lnTo>
                  <a:pt x="61168" y="23614"/>
                </a:lnTo>
                <a:lnTo>
                  <a:pt x="57050" y="22175"/>
                </a:lnTo>
                <a:lnTo>
                  <a:pt x="92241" y="22175"/>
                </a:lnTo>
                <a:lnTo>
                  <a:pt x="92533" y="22733"/>
                </a:lnTo>
                <a:lnTo>
                  <a:pt x="94570" y="30016"/>
                </a:lnTo>
                <a:lnTo>
                  <a:pt x="95250" y="38100"/>
                </a:lnTo>
                <a:lnTo>
                  <a:pt x="94552" y="46192"/>
                </a:lnTo>
                <a:lnTo>
                  <a:pt x="92459" y="53503"/>
                </a:lnTo>
                <a:lnTo>
                  <a:pt x="92101" y="54173"/>
                </a:lnTo>
                <a:close/>
              </a:path>
              <a:path w="868045" h="151764">
                <a:moveTo>
                  <a:pt x="157369" y="120550"/>
                </a:moveTo>
                <a:lnTo>
                  <a:pt x="150622" y="120550"/>
                </a:lnTo>
                <a:lnTo>
                  <a:pt x="140967" y="119769"/>
                </a:lnTo>
                <a:lnTo>
                  <a:pt x="107983" y="93650"/>
                </a:lnTo>
                <a:lnTo>
                  <a:pt x="104783" y="75455"/>
                </a:lnTo>
                <a:lnTo>
                  <a:pt x="105574" y="66256"/>
                </a:lnTo>
                <a:lnTo>
                  <a:pt x="131795" y="33746"/>
                </a:lnTo>
                <a:lnTo>
                  <a:pt x="149283" y="30509"/>
                </a:lnTo>
                <a:lnTo>
                  <a:pt x="158305" y="31328"/>
                </a:lnTo>
                <a:lnTo>
                  <a:pt x="166472" y="33783"/>
                </a:lnTo>
                <a:lnTo>
                  <a:pt x="173783" y="37876"/>
                </a:lnTo>
                <a:lnTo>
                  <a:pt x="180239" y="43606"/>
                </a:lnTo>
                <a:lnTo>
                  <a:pt x="183942" y="48517"/>
                </a:lnTo>
                <a:lnTo>
                  <a:pt x="143329" y="48517"/>
                </a:lnTo>
                <a:lnTo>
                  <a:pt x="138468" y="50303"/>
                </a:lnTo>
                <a:lnTo>
                  <a:pt x="130927" y="57447"/>
                </a:lnTo>
                <a:lnTo>
                  <a:pt x="128744" y="61962"/>
                </a:lnTo>
                <a:lnTo>
                  <a:pt x="128149" y="67419"/>
                </a:lnTo>
                <a:lnTo>
                  <a:pt x="191466" y="67419"/>
                </a:lnTo>
                <a:lnTo>
                  <a:pt x="191540" y="67716"/>
                </a:lnTo>
                <a:lnTo>
                  <a:pt x="192294" y="77837"/>
                </a:lnTo>
                <a:lnTo>
                  <a:pt x="192294" y="82748"/>
                </a:lnTo>
                <a:lnTo>
                  <a:pt x="128447" y="82748"/>
                </a:lnTo>
                <a:lnTo>
                  <a:pt x="129141" y="88205"/>
                </a:lnTo>
                <a:lnTo>
                  <a:pt x="131572" y="92918"/>
                </a:lnTo>
                <a:lnTo>
                  <a:pt x="135739" y="96887"/>
                </a:lnTo>
                <a:lnTo>
                  <a:pt x="140006" y="100756"/>
                </a:lnTo>
                <a:lnTo>
                  <a:pt x="145810" y="102691"/>
                </a:lnTo>
                <a:lnTo>
                  <a:pt x="181973" y="102691"/>
                </a:lnTo>
                <a:lnTo>
                  <a:pt x="186043" y="108644"/>
                </a:lnTo>
                <a:lnTo>
                  <a:pt x="181777" y="112613"/>
                </a:lnTo>
                <a:lnTo>
                  <a:pt x="176468" y="115589"/>
                </a:lnTo>
                <a:lnTo>
                  <a:pt x="163868" y="119558"/>
                </a:lnTo>
                <a:lnTo>
                  <a:pt x="157369" y="120550"/>
                </a:lnTo>
                <a:close/>
              </a:path>
              <a:path w="868045" h="151764">
                <a:moveTo>
                  <a:pt x="191466" y="67419"/>
                </a:moveTo>
                <a:lnTo>
                  <a:pt x="170416" y="67419"/>
                </a:lnTo>
                <a:lnTo>
                  <a:pt x="170019" y="61763"/>
                </a:lnTo>
                <a:lnTo>
                  <a:pt x="167836" y="57199"/>
                </a:lnTo>
                <a:lnTo>
                  <a:pt x="163868" y="53726"/>
                </a:lnTo>
                <a:lnTo>
                  <a:pt x="159998" y="50254"/>
                </a:lnTo>
                <a:lnTo>
                  <a:pt x="155136" y="48517"/>
                </a:lnTo>
                <a:lnTo>
                  <a:pt x="183942" y="48517"/>
                </a:lnTo>
                <a:lnTo>
                  <a:pt x="185513" y="50601"/>
                </a:lnTo>
                <a:lnTo>
                  <a:pt x="189280" y="58638"/>
                </a:lnTo>
                <a:lnTo>
                  <a:pt x="191466" y="67419"/>
                </a:lnTo>
                <a:close/>
              </a:path>
              <a:path w="868045" h="151764">
                <a:moveTo>
                  <a:pt x="181973" y="102691"/>
                </a:moveTo>
                <a:lnTo>
                  <a:pt x="156724" y="102691"/>
                </a:lnTo>
                <a:lnTo>
                  <a:pt x="160693" y="101947"/>
                </a:lnTo>
                <a:lnTo>
                  <a:pt x="169424" y="98970"/>
                </a:lnTo>
                <a:lnTo>
                  <a:pt x="173095" y="96837"/>
                </a:lnTo>
                <a:lnTo>
                  <a:pt x="176072" y="94059"/>
                </a:lnTo>
                <a:lnTo>
                  <a:pt x="181973" y="102691"/>
                </a:lnTo>
                <a:close/>
              </a:path>
              <a:path w="868045" h="151764">
                <a:moveTo>
                  <a:pt x="248444" y="120550"/>
                </a:moveTo>
                <a:lnTo>
                  <a:pt x="210167" y="100933"/>
                </a:lnTo>
                <a:lnTo>
                  <a:pt x="203051" y="75455"/>
                </a:lnTo>
                <a:lnTo>
                  <a:pt x="203842" y="66135"/>
                </a:lnTo>
                <a:lnTo>
                  <a:pt x="230287" y="33709"/>
                </a:lnTo>
                <a:lnTo>
                  <a:pt x="248444" y="30509"/>
                </a:lnTo>
                <a:lnTo>
                  <a:pt x="257904" y="31309"/>
                </a:lnTo>
                <a:lnTo>
                  <a:pt x="286921" y="50601"/>
                </a:lnTo>
                <a:lnTo>
                  <a:pt x="242094" y="50601"/>
                </a:lnTo>
                <a:lnTo>
                  <a:pt x="236836" y="52883"/>
                </a:lnTo>
                <a:lnTo>
                  <a:pt x="232403" y="57745"/>
                </a:lnTo>
                <a:lnTo>
                  <a:pt x="228600" y="62011"/>
                </a:lnTo>
                <a:lnTo>
                  <a:pt x="226566" y="68014"/>
                </a:lnTo>
                <a:lnTo>
                  <a:pt x="226566" y="82996"/>
                </a:lnTo>
                <a:lnTo>
                  <a:pt x="228600" y="89048"/>
                </a:lnTo>
                <a:lnTo>
                  <a:pt x="232668" y="93612"/>
                </a:lnTo>
                <a:lnTo>
                  <a:pt x="236835" y="98176"/>
                </a:lnTo>
                <a:lnTo>
                  <a:pt x="242094" y="100458"/>
                </a:lnTo>
                <a:lnTo>
                  <a:pt x="286987" y="100458"/>
                </a:lnTo>
                <a:lnTo>
                  <a:pt x="286637" y="101128"/>
                </a:lnTo>
                <a:lnTo>
                  <a:pt x="281037" y="107900"/>
                </a:lnTo>
                <a:lnTo>
                  <a:pt x="274201" y="113434"/>
                </a:lnTo>
                <a:lnTo>
                  <a:pt x="266489" y="117388"/>
                </a:lnTo>
                <a:lnTo>
                  <a:pt x="257904" y="119760"/>
                </a:lnTo>
                <a:lnTo>
                  <a:pt x="248444" y="120550"/>
                </a:lnTo>
                <a:close/>
              </a:path>
              <a:path w="868045" h="151764">
                <a:moveTo>
                  <a:pt x="286987" y="100458"/>
                </a:moveTo>
                <a:lnTo>
                  <a:pt x="254893" y="100458"/>
                </a:lnTo>
                <a:lnTo>
                  <a:pt x="260152" y="98127"/>
                </a:lnTo>
                <a:lnTo>
                  <a:pt x="264220" y="93464"/>
                </a:lnTo>
                <a:lnTo>
                  <a:pt x="268387" y="88800"/>
                </a:lnTo>
                <a:lnTo>
                  <a:pt x="270402" y="82996"/>
                </a:lnTo>
                <a:lnTo>
                  <a:pt x="270366" y="68014"/>
                </a:lnTo>
                <a:lnTo>
                  <a:pt x="268387" y="62408"/>
                </a:lnTo>
                <a:lnTo>
                  <a:pt x="264156" y="57670"/>
                </a:lnTo>
                <a:lnTo>
                  <a:pt x="260152" y="52982"/>
                </a:lnTo>
                <a:lnTo>
                  <a:pt x="254893" y="50601"/>
                </a:lnTo>
                <a:lnTo>
                  <a:pt x="286921" y="50601"/>
                </a:lnTo>
                <a:lnTo>
                  <a:pt x="290637" y="57670"/>
                </a:lnTo>
                <a:lnTo>
                  <a:pt x="293037" y="66135"/>
                </a:lnTo>
                <a:lnTo>
                  <a:pt x="293837" y="75455"/>
                </a:lnTo>
                <a:lnTo>
                  <a:pt x="293037" y="84906"/>
                </a:lnTo>
                <a:lnTo>
                  <a:pt x="290637" y="93464"/>
                </a:lnTo>
                <a:lnTo>
                  <a:pt x="286987" y="100458"/>
                </a:lnTo>
                <a:close/>
              </a:path>
              <a:path w="868045" h="151764">
                <a:moveTo>
                  <a:pt x="387689" y="43457"/>
                </a:moveTo>
                <a:lnTo>
                  <a:pt x="333180" y="43457"/>
                </a:lnTo>
                <a:lnTo>
                  <a:pt x="338687" y="37793"/>
                </a:lnTo>
                <a:lnTo>
                  <a:pt x="344938" y="33746"/>
                </a:lnTo>
                <a:lnTo>
                  <a:pt x="351933" y="31319"/>
                </a:lnTo>
                <a:lnTo>
                  <a:pt x="359672" y="30509"/>
                </a:lnTo>
                <a:lnTo>
                  <a:pt x="367746" y="31263"/>
                </a:lnTo>
                <a:lnTo>
                  <a:pt x="375001" y="33523"/>
                </a:lnTo>
                <a:lnTo>
                  <a:pt x="381438" y="37290"/>
                </a:lnTo>
                <a:lnTo>
                  <a:pt x="387056" y="42564"/>
                </a:lnTo>
                <a:lnTo>
                  <a:pt x="387689" y="43457"/>
                </a:lnTo>
                <a:close/>
              </a:path>
              <a:path w="868045" h="151764">
                <a:moveTo>
                  <a:pt x="333180" y="151209"/>
                </a:moveTo>
                <a:lnTo>
                  <a:pt x="310558" y="151209"/>
                </a:lnTo>
                <a:lnTo>
                  <a:pt x="310558" y="32593"/>
                </a:lnTo>
                <a:lnTo>
                  <a:pt x="333180" y="32593"/>
                </a:lnTo>
                <a:lnTo>
                  <a:pt x="333180" y="43457"/>
                </a:lnTo>
                <a:lnTo>
                  <a:pt x="387689" y="43457"/>
                </a:lnTo>
                <a:lnTo>
                  <a:pt x="391679" y="49085"/>
                </a:lnTo>
                <a:lnTo>
                  <a:pt x="392333" y="50601"/>
                </a:lnTo>
                <a:lnTo>
                  <a:pt x="348857" y="50601"/>
                </a:lnTo>
                <a:lnTo>
                  <a:pt x="345186" y="51544"/>
                </a:lnTo>
                <a:lnTo>
                  <a:pt x="337844" y="55314"/>
                </a:lnTo>
                <a:lnTo>
                  <a:pt x="335066" y="57646"/>
                </a:lnTo>
                <a:lnTo>
                  <a:pt x="333180" y="60424"/>
                </a:lnTo>
                <a:lnTo>
                  <a:pt x="333180" y="90785"/>
                </a:lnTo>
                <a:lnTo>
                  <a:pt x="335065" y="93464"/>
                </a:lnTo>
                <a:lnTo>
                  <a:pt x="337844" y="95746"/>
                </a:lnTo>
                <a:lnTo>
                  <a:pt x="345186" y="99516"/>
                </a:lnTo>
                <a:lnTo>
                  <a:pt x="348857" y="100458"/>
                </a:lnTo>
                <a:lnTo>
                  <a:pt x="392294" y="100458"/>
                </a:lnTo>
                <a:lnTo>
                  <a:pt x="391763" y="101714"/>
                </a:lnTo>
                <a:lnTo>
                  <a:pt x="387819" y="107453"/>
                </a:lnTo>
                <a:lnTo>
                  <a:pt x="333180" y="107453"/>
                </a:lnTo>
                <a:lnTo>
                  <a:pt x="333180" y="151209"/>
                </a:lnTo>
                <a:close/>
              </a:path>
              <a:path w="868045" h="151764">
                <a:moveTo>
                  <a:pt x="392294" y="100458"/>
                </a:moveTo>
                <a:lnTo>
                  <a:pt x="359076" y="100458"/>
                </a:lnTo>
                <a:lnTo>
                  <a:pt x="364335" y="98176"/>
                </a:lnTo>
                <a:lnTo>
                  <a:pt x="368430" y="93464"/>
                </a:lnTo>
                <a:lnTo>
                  <a:pt x="372273" y="88949"/>
                </a:lnTo>
                <a:lnTo>
                  <a:pt x="374257" y="82897"/>
                </a:lnTo>
                <a:lnTo>
                  <a:pt x="374257" y="68014"/>
                </a:lnTo>
                <a:lnTo>
                  <a:pt x="372273" y="62011"/>
                </a:lnTo>
                <a:lnTo>
                  <a:pt x="364335" y="52883"/>
                </a:lnTo>
                <a:lnTo>
                  <a:pt x="359076" y="50601"/>
                </a:lnTo>
                <a:lnTo>
                  <a:pt x="392333" y="50601"/>
                </a:lnTo>
                <a:lnTo>
                  <a:pt x="394981" y="56740"/>
                </a:lnTo>
                <a:lnTo>
                  <a:pt x="396962" y="65530"/>
                </a:lnTo>
                <a:lnTo>
                  <a:pt x="397623" y="75455"/>
                </a:lnTo>
                <a:lnTo>
                  <a:pt x="396972" y="85269"/>
                </a:lnTo>
                <a:lnTo>
                  <a:pt x="395018" y="94022"/>
                </a:lnTo>
                <a:lnTo>
                  <a:pt x="392294" y="100458"/>
                </a:lnTo>
                <a:close/>
              </a:path>
              <a:path w="868045" h="151764">
                <a:moveTo>
                  <a:pt x="359672" y="120550"/>
                </a:moveTo>
                <a:lnTo>
                  <a:pt x="351821" y="119732"/>
                </a:lnTo>
                <a:lnTo>
                  <a:pt x="344789" y="117276"/>
                </a:lnTo>
                <a:lnTo>
                  <a:pt x="338575" y="113183"/>
                </a:lnTo>
                <a:lnTo>
                  <a:pt x="333180" y="107453"/>
                </a:lnTo>
                <a:lnTo>
                  <a:pt x="387819" y="107453"/>
                </a:lnTo>
                <a:lnTo>
                  <a:pt x="359672" y="120550"/>
                </a:lnTo>
                <a:close/>
              </a:path>
              <a:path w="868045" h="151764">
                <a:moveTo>
                  <a:pt x="436780" y="118467"/>
                </a:moveTo>
                <a:lnTo>
                  <a:pt x="414158" y="118467"/>
                </a:lnTo>
                <a:lnTo>
                  <a:pt x="414158" y="0"/>
                </a:lnTo>
                <a:lnTo>
                  <a:pt x="436780" y="0"/>
                </a:lnTo>
                <a:lnTo>
                  <a:pt x="436780" y="118467"/>
                </a:lnTo>
                <a:close/>
              </a:path>
              <a:path w="868045" h="151764">
                <a:moveTo>
                  <a:pt x="506196" y="120550"/>
                </a:moveTo>
                <a:lnTo>
                  <a:pt x="499449" y="120550"/>
                </a:lnTo>
                <a:lnTo>
                  <a:pt x="489794" y="119769"/>
                </a:lnTo>
                <a:lnTo>
                  <a:pt x="456810" y="93650"/>
                </a:lnTo>
                <a:lnTo>
                  <a:pt x="453610" y="75455"/>
                </a:lnTo>
                <a:lnTo>
                  <a:pt x="454400" y="66256"/>
                </a:lnTo>
                <a:lnTo>
                  <a:pt x="480622" y="33746"/>
                </a:lnTo>
                <a:lnTo>
                  <a:pt x="498109" y="30509"/>
                </a:lnTo>
                <a:lnTo>
                  <a:pt x="507132" y="31328"/>
                </a:lnTo>
                <a:lnTo>
                  <a:pt x="515299" y="33783"/>
                </a:lnTo>
                <a:lnTo>
                  <a:pt x="522610" y="37876"/>
                </a:lnTo>
                <a:lnTo>
                  <a:pt x="529066" y="43606"/>
                </a:lnTo>
                <a:lnTo>
                  <a:pt x="532769" y="48517"/>
                </a:lnTo>
                <a:lnTo>
                  <a:pt x="492156" y="48517"/>
                </a:lnTo>
                <a:lnTo>
                  <a:pt x="487295" y="50303"/>
                </a:lnTo>
                <a:lnTo>
                  <a:pt x="479754" y="57447"/>
                </a:lnTo>
                <a:lnTo>
                  <a:pt x="477571" y="61962"/>
                </a:lnTo>
                <a:lnTo>
                  <a:pt x="476976" y="67419"/>
                </a:lnTo>
                <a:lnTo>
                  <a:pt x="540293" y="67419"/>
                </a:lnTo>
                <a:lnTo>
                  <a:pt x="540367" y="67716"/>
                </a:lnTo>
                <a:lnTo>
                  <a:pt x="541121" y="77837"/>
                </a:lnTo>
                <a:lnTo>
                  <a:pt x="541121" y="82748"/>
                </a:lnTo>
                <a:lnTo>
                  <a:pt x="477273" y="82748"/>
                </a:lnTo>
                <a:lnTo>
                  <a:pt x="477968" y="88205"/>
                </a:lnTo>
                <a:lnTo>
                  <a:pt x="480399" y="92918"/>
                </a:lnTo>
                <a:lnTo>
                  <a:pt x="484566" y="96887"/>
                </a:lnTo>
                <a:lnTo>
                  <a:pt x="488832" y="100756"/>
                </a:lnTo>
                <a:lnTo>
                  <a:pt x="494637" y="102691"/>
                </a:lnTo>
                <a:lnTo>
                  <a:pt x="530800" y="102691"/>
                </a:lnTo>
                <a:lnTo>
                  <a:pt x="534870" y="108644"/>
                </a:lnTo>
                <a:lnTo>
                  <a:pt x="530604" y="112613"/>
                </a:lnTo>
                <a:lnTo>
                  <a:pt x="525295" y="115589"/>
                </a:lnTo>
                <a:lnTo>
                  <a:pt x="512695" y="119558"/>
                </a:lnTo>
                <a:lnTo>
                  <a:pt x="506196" y="120550"/>
                </a:lnTo>
                <a:close/>
              </a:path>
              <a:path w="868045" h="151764">
                <a:moveTo>
                  <a:pt x="540293" y="67419"/>
                </a:moveTo>
                <a:lnTo>
                  <a:pt x="519243" y="67419"/>
                </a:lnTo>
                <a:lnTo>
                  <a:pt x="518846" y="61763"/>
                </a:lnTo>
                <a:lnTo>
                  <a:pt x="516663" y="57199"/>
                </a:lnTo>
                <a:lnTo>
                  <a:pt x="512695" y="53726"/>
                </a:lnTo>
                <a:lnTo>
                  <a:pt x="508825" y="50254"/>
                </a:lnTo>
                <a:lnTo>
                  <a:pt x="503963" y="48517"/>
                </a:lnTo>
                <a:lnTo>
                  <a:pt x="532769" y="48517"/>
                </a:lnTo>
                <a:lnTo>
                  <a:pt x="534340" y="50601"/>
                </a:lnTo>
                <a:lnTo>
                  <a:pt x="538107" y="58638"/>
                </a:lnTo>
                <a:lnTo>
                  <a:pt x="540293" y="67419"/>
                </a:lnTo>
                <a:close/>
              </a:path>
              <a:path w="868045" h="151764">
                <a:moveTo>
                  <a:pt x="530800" y="102691"/>
                </a:moveTo>
                <a:lnTo>
                  <a:pt x="505551" y="102691"/>
                </a:lnTo>
                <a:lnTo>
                  <a:pt x="509519" y="101947"/>
                </a:lnTo>
                <a:lnTo>
                  <a:pt x="518251" y="98970"/>
                </a:lnTo>
                <a:lnTo>
                  <a:pt x="521922" y="96837"/>
                </a:lnTo>
                <a:lnTo>
                  <a:pt x="524898" y="94059"/>
                </a:lnTo>
                <a:lnTo>
                  <a:pt x="530800" y="102691"/>
                </a:lnTo>
                <a:close/>
              </a:path>
              <a:path w="868045" h="151764">
                <a:moveTo>
                  <a:pt x="670127" y="103137"/>
                </a:moveTo>
                <a:lnTo>
                  <a:pt x="644499" y="103137"/>
                </a:lnTo>
                <a:lnTo>
                  <a:pt x="649311" y="100062"/>
                </a:lnTo>
                <a:lnTo>
                  <a:pt x="649311" y="91529"/>
                </a:lnTo>
                <a:lnTo>
                  <a:pt x="648021" y="89743"/>
                </a:lnTo>
                <a:lnTo>
                  <a:pt x="645441" y="88552"/>
                </a:lnTo>
                <a:lnTo>
                  <a:pt x="642961" y="87362"/>
                </a:lnTo>
                <a:lnTo>
                  <a:pt x="639885" y="86369"/>
                </a:lnTo>
                <a:lnTo>
                  <a:pt x="636214" y="85576"/>
                </a:lnTo>
                <a:lnTo>
                  <a:pt x="623861" y="83046"/>
                </a:lnTo>
                <a:lnTo>
                  <a:pt x="612662" y="79381"/>
                </a:lnTo>
                <a:lnTo>
                  <a:pt x="604662" y="73893"/>
                </a:lnTo>
                <a:lnTo>
                  <a:pt x="599863" y="66581"/>
                </a:lnTo>
                <a:lnTo>
                  <a:pt x="598315" y="57745"/>
                </a:lnTo>
                <a:lnTo>
                  <a:pt x="598263" y="49510"/>
                </a:lnTo>
                <a:lnTo>
                  <a:pt x="601537" y="43060"/>
                </a:lnTo>
                <a:lnTo>
                  <a:pt x="633535" y="30509"/>
                </a:lnTo>
                <a:lnTo>
                  <a:pt x="643227" y="31244"/>
                </a:lnTo>
                <a:lnTo>
                  <a:pt x="652213" y="33449"/>
                </a:lnTo>
                <a:lnTo>
                  <a:pt x="660491" y="37123"/>
                </a:lnTo>
                <a:lnTo>
                  <a:pt x="668063" y="42267"/>
                </a:lnTo>
                <a:lnTo>
                  <a:pt x="664886" y="47773"/>
                </a:lnTo>
                <a:lnTo>
                  <a:pt x="629517" y="47773"/>
                </a:lnTo>
                <a:lnTo>
                  <a:pt x="626193" y="48617"/>
                </a:lnTo>
                <a:lnTo>
                  <a:pt x="623712" y="50303"/>
                </a:lnTo>
                <a:lnTo>
                  <a:pt x="621331" y="51891"/>
                </a:lnTo>
                <a:lnTo>
                  <a:pt x="620140" y="53875"/>
                </a:lnTo>
                <a:lnTo>
                  <a:pt x="620140" y="58439"/>
                </a:lnTo>
                <a:lnTo>
                  <a:pt x="621381" y="60076"/>
                </a:lnTo>
                <a:lnTo>
                  <a:pt x="623861" y="61168"/>
                </a:lnTo>
                <a:lnTo>
                  <a:pt x="626342" y="62160"/>
                </a:lnTo>
                <a:lnTo>
                  <a:pt x="629467" y="63053"/>
                </a:lnTo>
                <a:lnTo>
                  <a:pt x="641224" y="65534"/>
                </a:lnTo>
                <a:lnTo>
                  <a:pt x="649956" y="67518"/>
                </a:lnTo>
                <a:lnTo>
                  <a:pt x="654024" y="69006"/>
                </a:lnTo>
                <a:lnTo>
                  <a:pt x="661564" y="72975"/>
                </a:lnTo>
                <a:lnTo>
                  <a:pt x="664690" y="75703"/>
                </a:lnTo>
                <a:lnTo>
                  <a:pt x="667170" y="79176"/>
                </a:lnTo>
                <a:lnTo>
                  <a:pt x="669750" y="82649"/>
                </a:lnTo>
                <a:lnTo>
                  <a:pt x="671040" y="87262"/>
                </a:lnTo>
                <a:lnTo>
                  <a:pt x="671040" y="101351"/>
                </a:lnTo>
                <a:lnTo>
                  <a:pt x="670127" y="103137"/>
                </a:lnTo>
                <a:close/>
              </a:path>
              <a:path w="868045" h="151764">
                <a:moveTo>
                  <a:pt x="659133" y="57745"/>
                </a:moveTo>
                <a:lnTo>
                  <a:pt x="656455" y="54967"/>
                </a:lnTo>
                <a:lnTo>
                  <a:pt x="652883" y="52635"/>
                </a:lnTo>
                <a:lnTo>
                  <a:pt x="648418" y="50750"/>
                </a:lnTo>
                <a:lnTo>
                  <a:pt x="643953" y="48766"/>
                </a:lnTo>
                <a:lnTo>
                  <a:pt x="639042" y="47773"/>
                </a:lnTo>
                <a:lnTo>
                  <a:pt x="664886" y="47773"/>
                </a:lnTo>
                <a:lnTo>
                  <a:pt x="659133" y="57745"/>
                </a:lnTo>
                <a:close/>
              </a:path>
              <a:path w="868045" h="151764">
                <a:moveTo>
                  <a:pt x="633833" y="120550"/>
                </a:moveTo>
                <a:lnTo>
                  <a:pt x="626391" y="120550"/>
                </a:lnTo>
                <a:lnTo>
                  <a:pt x="619247" y="119409"/>
                </a:lnTo>
                <a:lnTo>
                  <a:pt x="612401" y="117127"/>
                </a:lnTo>
                <a:lnTo>
                  <a:pt x="605555" y="114746"/>
                </a:lnTo>
                <a:lnTo>
                  <a:pt x="599900" y="111472"/>
                </a:lnTo>
                <a:lnTo>
                  <a:pt x="595435" y="107305"/>
                </a:lnTo>
                <a:lnTo>
                  <a:pt x="605258" y="91529"/>
                </a:lnTo>
                <a:lnTo>
                  <a:pt x="608631" y="94704"/>
                </a:lnTo>
                <a:lnTo>
                  <a:pt x="613145" y="97432"/>
                </a:lnTo>
                <a:lnTo>
                  <a:pt x="624556" y="101996"/>
                </a:lnTo>
                <a:lnTo>
                  <a:pt x="629913" y="103137"/>
                </a:lnTo>
                <a:lnTo>
                  <a:pt x="670127" y="103137"/>
                </a:lnTo>
                <a:lnTo>
                  <a:pt x="667617" y="108049"/>
                </a:lnTo>
                <a:lnTo>
                  <a:pt x="660770" y="113109"/>
                </a:lnTo>
                <a:lnTo>
                  <a:pt x="655292" y="116364"/>
                </a:lnTo>
                <a:lnTo>
                  <a:pt x="648976" y="118690"/>
                </a:lnTo>
                <a:lnTo>
                  <a:pt x="641823" y="120085"/>
                </a:lnTo>
                <a:lnTo>
                  <a:pt x="633833" y="120550"/>
                </a:lnTo>
                <a:close/>
              </a:path>
              <a:path w="868045" h="151764">
                <a:moveTo>
                  <a:pt x="734719" y="120550"/>
                </a:moveTo>
                <a:lnTo>
                  <a:pt x="727972" y="120550"/>
                </a:lnTo>
                <a:lnTo>
                  <a:pt x="718317" y="119769"/>
                </a:lnTo>
                <a:lnTo>
                  <a:pt x="685333" y="93650"/>
                </a:lnTo>
                <a:lnTo>
                  <a:pt x="682133" y="75455"/>
                </a:lnTo>
                <a:lnTo>
                  <a:pt x="682924" y="66256"/>
                </a:lnTo>
                <a:lnTo>
                  <a:pt x="709145" y="33746"/>
                </a:lnTo>
                <a:lnTo>
                  <a:pt x="726633" y="30509"/>
                </a:lnTo>
                <a:lnTo>
                  <a:pt x="735655" y="31328"/>
                </a:lnTo>
                <a:lnTo>
                  <a:pt x="743822" y="33783"/>
                </a:lnTo>
                <a:lnTo>
                  <a:pt x="751133" y="37876"/>
                </a:lnTo>
                <a:lnTo>
                  <a:pt x="757589" y="43606"/>
                </a:lnTo>
                <a:lnTo>
                  <a:pt x="761292" y="48517"/>
                </a:lnTo>
                <a:lnTo>
                  <a:pt x="720679" y="48517"/>
                </a:lnTo>
                <a:lnTo>
                  <a:pt x="715818" y="50303"/>
                </a:lnTo>
                <a:lnTo>
                  <a:pt x="708277" y="57447"/>
                </a:lnTo>
                <a:lnTo>
                  <a:pt x="706094" y="61962"/>
                </a:lnTo>
                <a:lnTo>
                  <a:pt x="705499" y="67419"/>
                </a:lnTo>
                <a:lnTo>
                  <a:pt x="768816" y="67419"/>
                </a:lnTo>
                <a:lnTo>
                  <a:pt x="768891" y="67716"/>
                </a:lnTo>
                <a:lnTo>
                  <a:pt x="769644" y="77837"/>
                </a:lnTo>
                <a:lnTo>
                  <a:pt x="769644" y="82748"/>
                </a:lnTo>
                <a:lnTo>
                  <a:pt x="705797" y="82748"/>
                </a:lnTo>
                <a:lnTo>
                  <a:pt x="706491" y="88205"/>
                </a:lnTo>
                <a:lnTo>
                  <a:pt x="708922" y="92918"/>
                </a:lnTo>
                <a:lnTo>
                  <a:pt x="713089" y="96887"/>
                </a:lnTo>
                <a:lnTo>
                  <a:pt x="717356" y="100756"/>
                </a:lnTo>
                <a:lnTo>
                  <a:pt x="723160" y="102691"/>
                </a:lnTo>
                <a:lnTo>
                  <a:pt x="759323" y="102691"/>
                </a:lnTo>
                <a:lnTo>
                  <a:pt x="763393" y="108644"/>
                </a:lnTo>
                <a:lnTo>
                  <a:pt x="759127" y="112613"/>
                </a:lnTo>
                <a:lnTo>
                  <a:pt x="753819" y="115589"/>
                </a:lnTo>
                <a:lnTo>
                  <a:pt x="741218" y="119558"/>
                </a:lnTo>
                <a:lnTo>
                  <a:pt x="734719" y="120550"/>
                </a:lnTo>
                <a:close/>
              </a:path>
              <a:path w="868045" h="151764">
                <a:moveTo>
                  <a:pt x="768816" y="67419"/>
                </a:moveTo>
                <a:lnTo>
                  <a:pt x="747766" y="67419"/>
                </a:lnTo>
                <a:lnTo>
                  <a:pt x="747369" y="61763"/>
                </a:lnTo>
                <a:lnTo>
                  <a:pt x="745187" y="57199"/>
                </a:lnTo>
                <a:lnTo>
                  <a:pt x="741218" y="53726"/>
                </a:lnTo>
                <a:lnTo>
                  <a:pt x="737348" y="50254"/>
                </a:lnTo>
                <a:lnTo>
                  <a:pt x="732487" y="48517"/>
                </a:lnTo>
                <a:lnTo>
                  <a:pt x="761292" y="48517"/>
                </a:lnTo>
                <a:lnTo>
                  <a:pt x="762863" y="50601"/>
                </a:lnTo>
                <a:lnTo>
                  <a:pt x="766630" y="58638"/>
                </a:lnTo>
                <a:lnTo>
                  <a:pt x="768816" y="67419"/>
                </a:lnTo>
                <a:close/>
              </a:path>
              <a:path w="868045" h="151764">
                <a:moveTo>
                  <a:pt x="759323" y="102691"/>
                </a:moveTo>
                <a:lnTo>
                  <a:pt x="734074" y="102691"/>
                </a:lnTo>
                <a:lnTo>
                  <a:pt x="738043" y="101947"/>
                </a:lnTo>
                <a:lnTo>
                  <a:pt x="746774" y="98970"/>
                </a:lnTo>
                <a:lnTo>
                  <a:pt x="750445" y="96837"/>
                </a:lnTo>
                <a:lnTo>
                  <a:pt x="753422" y="94059"/>
                </a:lnTo>
                <a:lnTo>
                  <a:pt x="759323" y="102691"/>
                </a:lnTo>
                <a:close/>
              </a:path>
              <a:path w="868045" h="151764">
                <a:moveTo>
                  <a:pt x="832988" y="120550"/>
                </a:moveTo>
                <a:lnTo>
                  <a:pt x="826241" y="120550"/>
                </a:lnTo>
                <a:lnTo>
                  <a:pt x="816585" y="119769"/>
                </a:lnTo>
                <a:lnTo>
                  <a:pt x="783601" y="93650"/>
                </a:lnTo>
                <a:lnTo>
                  <a:pt x="780402" y="75455"/>
                </a:lnTo>
                <a:lnTo>
                  <a:pt x="781192" y="66256"/>
                </a:lnTo>
                <a:lnTo>
                  <a:pt x="807414" y="33746"/>
                </a:lnTo>
                <a:lnTo>
                  <a:pt x="824901" y="30509"/>
                </a:lnTo>
                <a:lnTo>
                  <a:pt x="833924" y="31328"/>
                </a:lnTo>
                <a:lnTo>
                  <a:pt x="842091" y="33783"/>
                </a:lnTo>
                <a:lnTo>
                  <a:pt x="849402" y="37876"/>
                </a:lnTo>
                <a:lnTo>
                  <a:pt x="855857" y="43606"/>
                </a:lnTo>
                <a:lnTo>
                  <a:pt x="859560" y="48517"/>
                </a:lnTo>
                <a:lnTo>
                  <a:pt x="818948" y="48517"/>
                </a:lnTo>
                <a:lnTo>
                  <a:pt x="814086" y="50303"/>
                </a:lnTo>
                <a:lnTo>
                  <a:pt x="806546" y="57447"/>
                </a:lnTo>
                <a:lnTo>
                  <a:pt x="804363" y="61962"/>
                </a:lnTo>
                <a:lnTo>
                  <a:pt x="803768" y="67419"/>
                </a:lnTo>
                <a:lnTo>
                  <a:pt x="867085" y="67419"/>
                </a:lnTo>
                <a:lnTo>
                  <a:pt x="867159" y="67716"/>
                </a:lnTo>
                <a:lnTo>
                  <a:pt x="867912" y="77837"/>
                </a:lnTo>
                <a:lnTo>
                  <a:pt x="867912" y="82748"/>
                </a:lnTo>
                <a:lnTo>
                  <a:pt x="804065" y="82748"/>
                </a:lnTo>
                <a:lnTo>
                  <a:pt x="804760" y="88205"/>
                </a:lnTo>
                <a:lnTo>
                  <a:pt x="807191" y="92918"/>
                </a:lnTo>
                <a:lnTo>
                  <a:pt x="811358" y="96887"/>
                </a:lnTo>
                <a:lnTo>
                  <a:pt x="815624" y="100756"/>
                </a:lnTo>
                <a:lnTo>
                  <a:pt x="821429" y="102691"/>
                </a:lnTo>
                <a:lnTo>
                  <a:pt x="857592" y="102691"/>
                </a:lnTo>
                <a:lnTo>
                  <a:pt x="861662" y="108644"/>
                </a:lnTo>
                <a:lnTo>
                  <a:pt x="857395" y="112613"/>
                </a:lnTo>
                <a:lnTo>
                  <a:pt x="852087" y="115589"/>
                </a:lnTo>
                <a:lnTo>
                  <a:pt x="839486" y="119558"/>
                </a:lnTo>
                <a:lnTo>
                  <a:pt x="832988" y="120550"/>
                </a:lnTo>
                <a:close/>
              </a:path>
              <a:path w="868045" h="151764">
                <a:moveTo>
                  <a:pt x="867085" y="67419"/>
                </a:moveTo>
                <a:lnTo>
                  <a:pt x="846035" y="67419"/>
                </a:lnTo>
                <a:lnTo>
                  <a:pt x="845638" y="61763"/>
                </a:lnTo>
                <a:lnTo>
                  <a:pt x="843455" y="57199"/>
                </a:lnTo>
                <a:lnTo>
                  <a:pt x="839486" y="53726"/>
                </a:lnTo>
                <a:lnTo>
                  <a:pt x="835617" y="50254"/>
                </a:lnTo>
                <a:lnTo>
                  <a:pt x="830755" y="48517"/>
                </a:lnTo>
                <a:lnTo>
                  <a:pt x="859560" y="48517"/>
                </a:lnTo>
                <a:lnTo>
                  <a:pt x="861131" y="50601"/>
                </a:lnTo>
                <a:lnTo>
                  <a:pt x="864899" y="58638"/>
                </a:lnTo>
                <a:lnTo>
                  <a:pt x="867085" y="67419"/>
                </a:lnTo>
                <a:close/>
              </a:path>
              <a:path w="868045" h="151764">
                <a:moveTo>
                  <a:pt x="857592" y="102691"/>
                </a:moveTo>
                <a:lnTo>
                  <a:pt x="832343" y="102691"/>
                </a:lnTo>
                <a:lnTo>
                  <a:pt x="836311" y="101947"/>
                </a:lnTo>
                <a:lnTo>
                  <a:pt x="845043" y="98970"/>
                </a:lnTo>
                <a:lnTo>
                  <a:pt x="848714" y="96837"/>
                </a:lnTo>
                <a:lnTo>
                  <a:pt x="851690" y="94059"/>
                </a:lnTo>
                <a:lnTo>
                  <a:pt x="857592" y="1026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168806" y="3510931"/>
            <a:ext cx="700193" cy="189653"/>
          </a:xfrm>
          <a:custGeom>
            <a:avLst/>
            <a:gdLst/>
            <a:ahLst/>
            <a:cxnLst/>
            <a:rect l="l" t="t" r="r" b="b"/>
            <a:pathLst>
              <a:path w="525145" h="142239">
                <a:moveTo>
                  <a:pt x="45392" y="111323"/>
                </a:moveTo>
                <a:lnTo>
                  <a:pt x="7115" y="91706"/>
                </a:lnTo>
                <a:lnTo>
                  <a:pt x="0" y="66228"/>
                </a:lnTo>
                <a:lnTo>
                  <a:pt x="790" y="56908"/>
                </a:lnTo>
                <a:lnTo>
                  <a:pt x="27235" y="24482"/>
                </a:lnTo>
                <a:lnTo>
                  <a:pt x="45392" y="21282"/>
                </a:lnTo>
                <a:lnTo>
                  <a:pt x="54852" y="22082"/>
                </a:lnTo>
                <a:lnTo>
                  <a:pt x="83869" y="41374"/>
                </a:lnTo>
                <a:lnTo>
                  <a:pt x="39042" y="41374"/>
                </a:lnTo>
                <a:lnTo>
                  <a:pt x="33783" y="43656"/>
                </a:lnTo>
                <a:lnTo>
                  <a:pt x="29351" y="48517"/>
                </a:lnTo>
                <a:lnTo>
                  <a:pt x="25548" y="52784"/>
                </a:lnTo>
                <a:lnTo>
                  <a:pt x="23514" y="58787"/>
                </a:lnTo>
                <a:lnTo>
                  <a:pt x="23514" y="73769"/>
                </a:lnTo>
                <a:lnTo>
                  <a:pt x="25548" y="79821"/>
                </a:lnTo>
                <a:lnTo>
                  <a:pt x="29616" y="84385"/>
                </a:lnTo>
                <a:lnTo>
                  <a:pt x="33783" y="88949"/>
                </a:lnTo>
                <a:lnTo>
                  <a:pt x="39042" y="91231"/>
                </a:lnTo>
                <a:lnTo>
                  <a:pt x="83935" y="91231"/>
                </a:lnTo>
                <a:lnTo>
                  <a:pt x="83585" y="91901"/>
                </a:lnTo>
                <a:lnTo>
                  <a:pt x="77985" y="98673"/>
                </a:lnTo>
                <a:lnTo>
                  <a:pt x="71149" y="104207"/>
                </a:lnTo>
                <a:lnTo>
                  <a:pt x="63437" y="108160"/>
                </a:lnTo>
                <a:lnTo>
                  <a:pt x="54852" y="110532"/>
                </a:lnTo>
                <a:lnTo>
                  <a:pt x="45392" y="111323"/>
                </a:lnTo>
                <a:close/>
              </a:path>
              <a:path w="525145" h="142239">
                <a:moveTo>
                  <a:pt x="83935" y="91231"/>
                </a:moveTo>
                <a:lnTo>
                  <a:pt x="51841" y="91231"/>
                </a:lnTo>
                <a:lnTo>
                  <a:pt x="57100" y="88899"/>
                </a:lnTo>
                <a:lnTo>
                  <a:pt x="61168" y="84236"/>
                </a:lnTo>
                <a:lnTo>
                  <a:pt x="65335" y="79573"/>
                </a:lnTo>
                <a:lnTo>
                  <a:pt x="67350" y="73769"/>
                </a:lnTo>
                <a:lnTo>
                  <a:pt x="67314" y="58787"/>
                </a:lnTo>
                <a:lnTo>
                  <a:pt x="65335" y="53181"/>
                </a:lnTo>
                <a:lnTo>
                  <a:pt x="61104" y="48443"/>
                </a:lnTo>
                <a:lnTo>
                  <a:pt x="57100" y="43755"/>
                </a:lnTo>
                <a:lnTo>
                  <a:pt x="51841" y="41374"/>
                </a:lnTo>
                <a:lnTo>
                  <a:pt x="83869" y="41374"/>
                </a:lnTo>
                <a:lnTo>
                  <a:pt x="87585" y="48443"/>
                </a:lnTo>
                <a:lnTo>
                  <a:pt x="89985" y="56908"/>
                </a:lnTo>
                <a:lnTo>
                  <a:pt x="90785" y="66228"/>
                </a:lnTo>
                <a:lnTo>
                  <a:pt x="89985" y="75679"/>
                </a:lnTo>
                <a:lnTo>
                  <a:pt x="87585" y="84236"/>
                </a:lnTo>
                <a:lnTo>
                  <a:pt x="83935" y="91231"/>
                </a:lnTo>
                <a:close/>
              </a:path>
              <a:path w="525145" h="142239">
                <a:moveTo>
                  <a:pt x="135188" y="111323"/>
                </a:moveTo>
                <a:lnTo>
                  <a:pt x="125763" y="111323"/>
                </a:lnTo>
                <a:lnTo>
                  <a:pt x="118768" y="108942"/>
                </a:lnTo>
                <a:lnTo>
                  <a:pt x="114204" y="104179"/>
                </a:lnTo>
                <a:lnTo>
                  <a:pt x="109739" y="99417"/>
                </a:lnTo>
                <a:lnTo>
                  <a:pt x="107506" y="92819"/>
                </a:lnTo>
                <a:lnTo>
                  <a:pt x="107506" y="23365"/>
                </a:lnTo>
                <a:lnTo>
                  <a:pt x="130128" y="23365"/>
                </a:lnTo>
                <a:lnTo>
                  <a:pt x="130128" y="85973"/>
                </a:lnTo>
                <a:lnTo>
                  <a:pt x="135387" y="91231"/>
                </a:lnTo>
                <a:lnTo>
                  <a:pt x="188022" y="91231"/>
                </a:lnTo>
                <a:lnTo>
                  <a:pt x="188022" y="98375"/>
                </a:lnTo>
                <a:lnTo>
                  <a:pt x="165401" y="98375"/>
                </a:lnTo>
                <a:lnTo>
                  <a:pt x="159215" y="104040"/>
                </a:lnTo>
                <a:lnTo>
                  <a:pt x="152118" y="108086"/>
                </a:lnTo>
                <a:lnTo>
                  <a:pt x="144109" y="110514"/>
                </a:lnTo>
                <a:lnTo>
                  <a:pt x="135188" y="111323"/>
                </a:lnTo>
                <a:close/>
              </a:path>
              <a:path w="525145" h="142239">
                <a:moveTo>
                  <a:pt x="188022" y="91231"/>
                </a:moveTo>
                <a:lnTo>
                  <a:pt x="153643" y="91231"/>
                </a:lnTo>
                <a:lnTo>
                  <a:pt x="160142" y="88007"/>
                </a:lnTo>
                <a:lnTo>
                  <a:pt x="165401" y="81557"/>
                </a:lnTo>
                <a:lnTo>
                  <a:pt x="165401" y="23365"/>
                </a:lnTo>
                <a:lnTo>
                  <a:pt x="188022" y="23365"/>
                </a:lnTo>
                <a:lnTo>
                  <a:pt x="188022" y="91231"/>
                </a:lnTo>
                <a:close/>
              </a:path>
              <a:path w="525145" h="142239">
                <a:moveTo>
                  <a:pt x="188022" y="109239"/>
                </a:moveTo>
                <a:lnTo>
                  <a:pt x="165401" y="109239"/>
                </a:lnTo>
                <a:lnTo>
                  <a:pt x="165401" y="98375"/>
                </a:lnTo>
                <a:lnTo>
                  <a:pt x="188022" y="98375"/>
                </a:lnTo>
                <a:lnTo>
                  <a:pt x="188022" y="109239"/>
                </a:lnTo>
                <a:close/>
              </a:path>
              <a:path w="525145" h="142239">
                <a:moveTo>
                  <a:pt x="237631" y="23365"/>
                </a:moveTo>
                <a:lnTo>
                  <a:pt x="214860" y="23365"/>
                </a:lnTo>
                <a:lnTo>
                  <a:pt x="214860" y="0"/>
                </a:lnTo>
                <a:lnTo>
                  <a:pt x="237631" y="0"/>
                </a:lnTo>
                <a:lnTo>
                  <a:pt x="237631" y="23365"/>
                </a:lnTo>
                <a:close/>
              </a:path>
              <a:path w="525145" h="142239">
                <a:moveTo>
                  <a:pt x="255044" y="43160"/>
                </a:moveTo>
                <a:lnTo>
                  <a:pt x="200721" y="43160"/>
                </a:lnTo>
                <a:lnTo>
                  <a:pt x="200721" y="23365"/>
                </a:lnTo>
                <a:lnTo>
                  <a:pt x="255044" y="23365"/>
                </a:lnTo>
                <a:lnTo>
                  <a:pt x="255044" y="43160"/>
                </a:lnTo>
                <a:close/>
              </a:path>
              <a:path w="525145" h="142239">
                <a:moveTo>
                  <a:pt x="247900" y="111323"/>
                </a:moveTo>
                <a:lnTo>
                  <a:pt x="239268" y="111323"/>
                </a:lnTo>
                <a:lnTo>
                  <a:pt x="228589" y="109863"/>
                </a:lnTo>
                <a:lnTo>
                  <a:pt x="220962" y="105481"/>
                </a:lnTo>
                <a:lnTo>
                  <a:pt x="216386" y="98180"/>
                </a:lnTo>
                <a:lnTo>
                  <a:pt x="214971" y="88701"/>
                </a:lnTo>
                <a:lnTo>
                  <a:pt x="214860" y="43160"/>
                </a:lnTo>
                <a:lnTo>
                  <a:pt x="237631" y="43160"/>
                </a:lnTo>
                <a:lnTo>
                  <a:pt x="237631" y="84633"/>
                </a:lnTo>
                <a:lnTo>
                  <a:pt x="238276" y="86915"/>
                </a:lnTo>
                <a:lnTo>
                  <a:pt x="239688" y="88850"/>
                </a:lnTo>
                <a:lnTo>
                  <a:pt x="240955" y="90388"/>
                </a:lnTo>
                <a:lnTo>
                  <a:pt x="242889" y="91231"/>
                </a:lnTo>
                <a:lnTo>
                  <a:pt x="253926" y="91231"/>
                </a:lnTo>
                <a:lnTo>
                  <a:pt x="258020" y="105816"/>
                </a:lnTo>
                <a:lnTo>
                  <a:pt x="254151" y="109487"/>
                </a:lnTo>
                <a:lnTo>
                  <a:pt x="247900" y="111323"/>
                </a:lnTo>
                <a:close/>
              </a:path>
              <a:path w="525145" h="142239">
                <a:moveTo>
                  <a:pt x="253926" y="91231"/>
                </a:moveTo>
                <a:lnTo>
                  <a:pt x="248942" y="91231"/>
                </a:lnTo>
                <a:lnTo>
                  <a:pt x="251571" y="90437"/>
                </a:lnTo>
                <a:lnTo>
                  <a:pt x="253258" y="88850"/>
                </a:lnTo>
                <a:lnTo>
                  <a:pt x="253926" y="91231"/>
                </a:lnTo>
                <a:close/>
              </a:path>
              <a:path w="525145" h="142239">
                <a:moveTo>
                  <a:pt x="347589" y="34230"/>
                </a:moveTo>
                <a:lnTo>
                  <a:pt x="293080" y="34230"/>
                </a:lnTo>
                <a:lnTo>
                  <a:pt x="298587" y="28565"/>
                </a:lnTo>
                <a:lnTo>
                  <a:pt x="304837" y="24519"/>
                </a:lnTo>
                <a:lnTo>
                  <a:pt x="311832" y="22091"/>
                </a:lnTo>
                <a:lnTo>
                  <a:pt x="319571" y="21282"/>
                </a:lnTo>
                <a:lnTo>
                  <a:pt x="327645" y="22035"/>
                </a:lnTo>
                <a:lnTo>
                  <a:pt x="334901" y="24296"/>
                </a:lnTo>
                <a:lnTo>
                  <a:pt x="341338" y="28063"/>
                </a:lnTo>
                <a:lnTo>
                  <a:pt x="346956" y="33337"/>
                </a:lnTo>
                <a:lnTo>
                  <a:pt x="347589" y="34230"/>
                </a:lnTo>
                <a:close/>
              </a:path>
              <a:path w="525145" h="142239">
                <a:moveTo>
                  <a:pt x="293080" y="141982"/>
                </a:moveTo>
                <a:lnTo>
                  <a:pt x="270458" y="141982"/>
                </a:lnTo>
                <a:lnTo>
                  <a:pt x="270458" y="23365"/>
                </a:lnTo>
                <a:lnTo>
                  <a:pt x="293080" y="23365"/>
                </a:lnTo>
                <a:lnTo>
                  <a:pt x="293080" y="34230"/>
                </a:lnTo>
                <a:lnTo>
                  <a:pt x="347589" y="34230"/>
                </a:lnTo>
                <a:lnTo>
                  <a:pt x="351579" y="39858"/>
                </a:lnTo>
                <a:lnTo>
                  <a:pt x="352233" y="41374"/>
                </a:lnTo>
                <a:lnTo>
                  <a:pt x="308757" y="41374"/>
                </a:lnTo>
                <a:lnTo>
                  <a:pt x="305086" y="42316"/>
                </a:lnTo>
                <a:lnTo>
                  <a:pt x="297743" y="46087"/>
                </a:lnTo>
                <a:lnTo>
                  <a:pt x="294965" y="48418"/>
                </a:lnTo>
                <a:lnTo>
                  <a:pt x="293080" y="51196"/>
                </a:lnTo>
                <a:lnTo>
                  <a:pt x="293080" y="81557"/>
                </a:lnTo>
                <a:lnTo>
                  <a:pt x="294965" y="84236"/>
                </a:lnTo>
                <a:lnTo>
                  <a:pt x="297743" y="86518"/>
                </a:lnTo>
                <a:lnTo>
                  <a:pt x="305085" y="90289"/>
                </a:lnTo>
                <a:lnTo>
                  <a:pt x="308757" y="91231"/>
                </a:lnTo>
                <a:lnTo>
                  <a:pt x="352194" y="91231"/>
                </a:lnTo>
                <a:lnTo>
                  <a:pt x="351662" y="92487"/>
                </a:lnTo>
                <a:lnTo>
                  <a:pt x="347718" y="98226"/>
                </a:lnTo>
                <a:lnTo>
                  <a:pt x="293080" y="98226"/>
                </a:lnTo>
                <a:lnTo>
                  <a:pt x="293080" y="141982"/>
                </a:lnTo>
                <a:close/>
              </a:path>
              <a:path w="525145" h="142239">
                <a:moveTo>
                  <a:pt x="352194" y="91231"/>
                </a:moveTo>
                <a:lnTo>
                  <a:pt x="318976" y="91231"/>
                </a:lnTo>
                <a:lnTo>
                  <a:pt x="324235" y="88949"/>
                </a:lnTo>
                <a:lnTo>
                  <a:pt x="328330" y="84236"/>
                </a:lnTo>
                <a:lnTo>
                  <a:pt x="332172" y="79722"/>
                </a:lnTo>
                <a:lnTo>
                  <a:pt x="334157" y="73669"/>
                </a:lnTo>
                <a:lnTo>
                  <a:pt x="334157" y="58787"/>
                </a:lnTo>
                <a:lnTo>
                  <a:pt x="332172" y="52784"/>
                </a:lnTo>
                <a:lnTo>
                  <a:pt x="324235" y="43656"/>
                </a:lnTo>
                <a:lnTo>
                  <a:pt x="318976" y="41374"/>
                </a:lnTo>
                <a:lnTo>
                  <a:pt x="352233" y="41374"/>
                </a:lnTo>
                <a:lnTo>
                  <a:pt x="354881" y="47513"/>
                </a:lnTo>
                <a:lnTo>
                  <a:pt x="356862" y="56303"/>
                </a:lnTo>
                <a:lnTo>
                  <a:pt x="357523" y="66228"/>
                </a:lnTo>
                <a:lnTo>
                  <a:pt x="356871" y="76041"/>
                </a:lnTo>
                <a:lnTo>
                  <a:pt x="354918" y="84794"/>
                </a:lnTo>
                <a:lnTo>
                  <a:pt x="352194" y="91231"/>
                </a:lnTo>
                <a:close/>
              </a:path>
              <a:path w="525145" h="142239">
                <a:moveTo>
                  <a:pt x="319571" y="111323"/>
                </a:moveTo>
                <a:lnTo>
                  <a:pt x="311721" y="110504"/>
                </a:lnTo>
                <a:lnTo>
                  <a:pt x="304689" y="108049"/>
                </a:lnTo>
                <a:lnTo>
                  <a:pt x="298475" y="103956"/>
                </a:lnTo>
                <a:lnTo>
                  <a:pt x="293080" y="98226"/>
                </a:lnTo>
                <a:lnTo>
                  <a:pt x="347718" y="98226"/>
                </a:lnTo>
                <a:lnTo>
                  <a:pt x="319571" y="111323"/>
                </a:lnTo>
                <a:close/>
              </a:path>
              <a:path w="525145" h="142239">
                <a:moveTo>
                  <a:pt x="401740" y="111323"/>
                </a:moveTo>
                <a:lnTo>
                  <a:pt x="392314" y="111323"/>
                </a:lnTo>
                <a:lnTo>
                  <a:pt x="385319" y="108942"/>
                </a:lnTo>
                <a:lnTo>
                  <a:pt x="380755" y="104179"/>
                </a:lnTo>
                <a:lnTo>
                  <a:pt x="376290" y="99417"/>
                </a:lnTo>
                <a:lnTo>
                  <a:pt x="374058" y="92819"/>
                </a:lnTo>
                <a:lnTo>
                  <a:pt x="374058" y="23365"/>
                </a:lnTo>
                <a:lnTo>
                  <a:pt x="396680" y="23365"/>
                </a:lnTo>
                <a:lnTo>
                  <a:pt x="396680" y="85973"/>
                </a:lnTo>
                <a:lnTo>
                  <a:pt x="401938" y="91231"/>
                </a:lnTo>
                <a:lnTo>
                  <a:pt x="454574" y="91231"/>
                </a:lnTo>
                <a:lnTo>
                  <a:pt x="454574" y="98375"/>
                </a:lnTo>
                <a:lnTo>
                  <a:pt x="431952" y="98375"/>
                </a:lnTo>
                <a:lnTo>
                  <a:pt x="425766" y="104040"/>
                </a:lnTo>
                <a:lnTo>
                  <a:pt x="418669" y="108086"/>
                </a:lnTo>
                <a:lnTo>
                  <a:pt x="410660" y="110514"/>
                </a:lnTo>
                <a:lnTo>
                  <a:pt x="401740" y="111323"/>
                </a:lnTo>
                <a:close/>
              </a:path>
              <a:path w="525145" h="142239">
                <a:moveTo>
                  <a:pt x="454574" y="91231"/>
                </a:moveTo>
                <a:lnTo>
                  <a:pt x="420194" y="91231"/>
                </a:lnTo>
                <a:lnTo>
                  <a:pt x="426693" y="88007"/>
                </a:lnTo>
                <a:lnTo>
                  <a:pt x="431952" y="81557"/>
                </a:lnTo>
                <a:lnTo>
                  <a:pt x="431952" y="23365"/>
                </a:lnTo>
                <a:lnTo>
                  <a:pt x="454574" y="23365"/>
                </a:lnTo>
                <a:lnTo>
                  <a:pt x="454574" y="91231"/>
                </a:lnTo>
                <a:close/>
              </a:path>
              <a:path w="525145" h="142239">
                <a:moveTo>
                  <a:pt x="454574" y="109239"/>
                </a:moveTo>
                <a:lnTo>
                  <a:pt x="431952" y="109239"/>
                </a:lnTo>
                <a:lnTo>
                  <a:pt x="431952" y="98375"/>
                </a:lnTo>
                <a:lnTo>
                  <a:pt x="454574" y="98375"/>
                </a:lnTo>
                <a:lnTo>
                  <a:pt x="454574" y="109239"/>
                </a:lnTo>
                <a:close/>
              </a:path>
              <a:path w="525145" h="142239">
                <a:moveTo>
                  <a:pt x="504182" y="23365"/>
                </a:moveTo>
                <a:lnTo>
                  <a:pt x="481411" y="23365"/>
                </a:lnTo>
                <a:lnTo>
                  <a:pt x="481411" y="0"/>
                </a:lnTo>
                <a:lnTo>
                  <a:pt x="504182" y="0"/>
                </a:lnTo>
                <a:lnTo>
                  <a:pt x="504182" y="23365"/>
                </a:lnTo>
                <a:close/>
              </a:path>
              <a:path w="525145" h="142239">
                <a:moveTo>
                  <a:pt x="521595" y="43160"/>
                </a:moveTo>
                <a:lnTo>
                  <a:pt x="467273" y="43160"/>
                </a:lnTo>
                <a:lnTo>
                  <a:pt x="467273" y="23365"/>
                </a:lnTo>
                <a:lnTo>
                  <a:pt x="521595" y="23365"/>
                </a:lnTo>
                <a:lnTo>
                  <a:pt x="521595" y="43160"/>
                </a:lnTo>
                <a:close/>
              </a:path>
              <a:path w="525145" h="142239">
                <a:moveTo>
                  <a:pt x="514451" y="111323"/>
                </a:moveTo>
                <a:lnTo>
                  <a:pt x="505819" y="111323"/>
                </a:lnTo>
                <a:lnTo>
                  <a:pt x="495141" y="109863"/>
                </a:lnTo>
                <a:lnTo>
                  <a:pt x="487513" y="105481"/>
                </a:lnTo>
                <a:lnTo>
                  <a:pt x="482937" y="98180"/>
                </a:lnTo>
                <a:lnTo>
                  <a:pt x="481522" y="88701"/>
                </a:lnTo>
                <a:lnTo>
                  <a:pt x="481411" y="43160"/>
                </a:lnTo>
                <a:lnTo>
                  <a:pt x="504182" y="43160"/>
                </a:lnTo>
                <a:lnTo>
                  <a:pt x="504182" y="84633"/>
                </a:lnTo>
                <a:lnTo>
                  <a:pt x="504827" y="86915"/>
                </a:lnTo>
                <a:lnTo>
                  <a:pt x="506239" y="88850"/>
                </a:lnTo>
                <a:lnTo>
                  <a:pt x="507506" y="90388"/>
                </a:lnTo>
                <a:lnTo>
                  <a:pt x="509441" y="91231"/>
                </a:lnTo>
                <a:lnTo>
                  <a:pt x="520477" y="91231"/>
                </a:lnTo>
                <a:lnTo>
                  <a:pt x="524572" y="105816"/>
                </a:lnTo>
                <a:lnTo>
                  <a:pt x="520702" y="109487"/>
                </a:lnTo>
                <a:lnTo>
                  <a:pt x="514451" y="111323"/>
                </a:lnTo>
                <a:close/>
              </a:path>
              <a:path w="525145" h="142239">
                <a:moveTo>
                  <a:pt x="520477" y="91231"/>
                </a:moveTo>
                <a:lnTo>
                  <a:pt x="515493" y="91231"/>
                </a:lnTo>
                <a:lnTo>
                  <a:pt x="518122" y="90437"/>
                </a:lnTo>
                <a:lnTo>
                  <a:pt x="519809" y="88850"/>
                </a:lnTo>
                <a:lnTo>
                  <a:pt x="520477" y="912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578486" y="2600299"/>
            <a:ext cx="1591733" cy="510540"/>
            <a:chOff x="3433864" y="1950224"/>
            <a:chExt cx="1193800" cy="382905"/>
          </a:xfrm>
        </p:grpSpPr>
        <p:sp>
          <p:nvSpPr>
            <p:cNvPr id="18" name="object 18"/>
            <p:cNvSpPr/>
            <p:nvPr/>
          </p:nvSpPr>
          <p:spPr>
            <a:xfrm>
              <a:off x="3551310" y="1969274"/>
              <a:ext cx="934085" cy="223520"/>
            </a:xfrm>
            <a:custGeom>
              <a:avLst/>
              <a:gdLst/>
              <a:ahLst/>
              <a:cxnLst/>
              <a:rect l="l" t="t" r="r" b="b"/>
              <a:pathLst>
                <a:path w="934085" h="223519">
                  <a:moveTo>
                    <a:pt x="0" y="120823"/>
                  </a:moveTo>
                  <a:lnTo>
                    <a:pt x="44640" y="93826"/>
                  </a:lnTo>
                  <a:lnTo>
                    <a:pt x="79143" y="76737"/>
                  </a:lnTo>
                  <a:lnTo>
                    <a:pt x="121774" y="58834"/>
                  </a:lnTo>
                  <a:lnTo>
                    <a:pt x="167153" y="42878"/>
                  </a:lnTo>
                  <a:lnTo>
                    <a:pt x="214591" y="29090"/>
                  </a:lnTo>
                  <a:lnTo>
                    <a:pt x="263395" y="17688"/>
                  </a:lnTo>
                  <a:lnTo>
                    <a:pt x="312873" y="8893"/>
                  </a:lnTo>
                  <a:lnTo>
                    <a:pt x="362335" y="2923"/>
                  </a:lnTo>
                  <a:lnTo>
                    <a:pt x="411089" y="0"/>
                  </a:lnTo>
                  <a:lnTo>
                    <a:pt x="471230" y="872"/>
                  </a:lnTo>
                  <a:lnTo>
                    <a:pt x="528916" y="6540"/>
                  </a:lnTo>
                  <a:lnTo>
                    <a:pt x="583956" y="16507"/>
                  </a:lnTo>
                  <a:lnTo>
                    <a:pt x="636163" y="30279"/>
                  </a:lnTo>
                  <a:lnTo>
                    <a:pt x="685346" y="47362"/>
                  </a:lnTo>
                  <a:lnTo>
                    <a:pt x="731318" y="67260"/>
                  </a:lnTo>
                  <a:lnTo>
                    <a:pt x="773890" y="89479"/>
                  </a:lnTo>
                  <a:lnTo>
                    <a:pt x="812871" y="113523"/>
                  </a:lnTo>
                  <a:lnTo>
                    <a:pt x="848074" y="138898"/>
                  </a:lnTo>
                  <a:lnTo>
                    <a:pt x="879310" y="165109"/>
                  </a:lnTo>
                  <a:lnTo>
                    <a:pt x="912104" y="197748"/>
                  </a:lnTo>
                  <a:lnTo>
                    <a:pt x="922551" y="209862"/>
                  </a:lnTo>
                  <a:lnTo>
                    <a:pt x="925088" y="212882"/>
                  </a:lnTo>
                  <a:lnTo>
                    <a:pt x="927551" y="215893"/>
                  </a:lnTo>
                  <a:lnTo>
                    <a:pt x="929944" y="218893"/>
                  </a:lnTo>
                  <a:lnTo>
                    <a:pt x="931140" y="220393"/>
                  </a:lnTo>
                  <a:lnTo>
                    <a:pt x="932320" y="221890"/>
                  </a:lnTo>
                  <a:lnTo>
                    <a:pt x="933482" y="223384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33864" y="2060115"/>
              <a:ext cx="161792" cy="16179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21758" y="2128677"/>
              <a:ext cx="205685" cy="204012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7501487" y="3923832"/>
            <a:ext cx="1691640" cy="644312"/>
            <a:chOff x="5626115" y="2942874"/>
            <a:chExt cx="1268730" cy="483234"/>
          </a:xfrm>
        </p:grpSpPr>
        <p:sp>
          <p:nvSpPr>
            <p:cNvPr id="22" name="object 22"/>
            <p:cNvSpPr/>
            <p:nvPr/>
          </p:nvSpPr>
          <p:spPr>
            <a:xfrm>
              <a:off x="5743865" y="3078873"/>
              <a:ext cx="1004569" cy="328295"/>
            </a:xfrm>
            <a:custGeom>
              <a:avLst/>
              <a:gdLst/>
              <a:ahLst/>
              <a:cxnLst/>
              <a:rect l="l" t="t" r="r" b="b"/>
              <a:pathLst>
                <a:path w="1004570" h="328295">
                  <a:moveTo>
                    <a:pt x="0" y="206457"/>
                  </a:moveTo>
                  <a:lnTo>
                    <a:pt x="32574" y="226820"/>
                  </a:lnTo>
                  <a:lnTo>
                    <a:pt x="66914" y="244886"/>
                  </a:lnTo>
                  <a:lnTo>
                    <a:pt x="129542" y="271637"/>
                  </a:lnTo>
                  <a:lnTo>
                    <a:pt x="176691" y="287744"/>
                  </a:lnTo>
                  <a:lnTo>
                    <a:pt x="225947" y="301496"/>
                  </a:lnTo>
                  <a:lnTo>
                    <a:pt x="276587" y="312631"/>
                  </a:lnTo>
                  <a:lnTo>
                    <a:pt x="327884" y="320886"/>
                  </a:lnTo>
                  <a:lnTo>
                    <a:pt x="379115" y="325996"/>
                  </a:lnTo>
                  <a:lnTo>
                    <a:pt x="429554" y="327700"/>
                  </a:lnTo>
                  <a:lnTo>
                    <a:pt x="486605" y="325171"/>
                  </a:lnTo>
                  <a:lnTo>
                    <a:pt x="541473" y="318063"/>
                  </a:lnTo>
                  <a:lnTo>
                    <a:pt x="594039" y="306791"/>
                  </a:lnTo>
                  <a:lnTo>
                    <a:pt x="644184" y="291770"/>
                  </a:lnTo>
                  <a:lnTo>
                    <a:pt x="691789" y="273417"/>
                  </a:lnTo>
                  <a:lnTo>
                    <a:pt x="736735" y="252147"/>
                  </a:lnTo>
                  <a:lnTo>
                    <a:pt x="778903" y="228376"/>
                  </a:lnTo>
                  <a:lnTo>
                    <a:pt x="818174" y="202518"/>
                  </a:lnTo>
                  <a:lnTo>
                    <a:pt x="854428" y="174990"/>
                  </a:lnTo>
                  <a:lnTo>
                    <a:pt x="887547" y="146207"/>
                  </a:lnTo>
                  <a:lnTo>
                    <a:pt x="917412" y="116585"/>
                  </a:lnTo>
                  <a:lnTo>
                    <a:pt x="943903" y="86538"/>
                  </a:lnTo>
                  <a:lnTo>
                    <a:pt x="969705" y="52748"/>
                  </a:lnTo>
                  <a:lnTo>
                    <a:pt x="991990" y="19544"/>
                  </a:lnTo>
                  <a:lnTo>
                    <a:pt x="998793" y="8710"/>
                  </a:lnTo>
                  <a:lnTo>
                    <a:pt x="1004132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26115" y="3153654"/>
              <a:ext cx="161892" cy="16189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86381" y="2942874"/>
              <a:ext cx="208015" cy="201400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1858241" y="4001648"/>
            <a:ext cx="1436793" cy="364067"/>
            <a:chOff x="1393680" y="3001236"/>
            <a:chExt cx="1077595" cy="273050"/>
          </a:xfrm>
        </p:grpSpPr>
        <p:sp>
          <p:nvSpPr>
            <p:cNvPr id="26" name="object 26"/>
            <p:cNvSpPr/>
            <p:nvPr/>
          </p:nvSpPr>
          <p:spPr>
            <a:xfrm>
              <a:off x="1510490" y="3133312"/>
              <a:ext cx="814069" cy="121920"/>
            </a:xfrm>
            <a:custGeom>
              <a:avLst/>
              <a:gdLst/>
              <a:ahLst/>
              <a:cxnLst/>
              <a:rect l="l" t="t" r="r" b="b"/>
              <a:pathLst>
                <a:path w="814069" h="121920">
                  <a:moveTo>
                    <a:pt x="0" y="0"/>
                  </a:moveTo>
                  <a:lnTo>
                    <a:pt x="37823" y="23393"/>
                  </a:lnTo>
                  <a:lnTo>
                    <a:pt x="117248" y="60318"/>
                  </a:lnTo>
                  <a:lnTo>
                    <a:pt x="167692" y="78158"/>
                  </a:lnTo>
                  <a:lnTo>
                    <a:pt x="220542" y="93304"/>
                  </a:lnTo>
                  <a:lnTo>
                    <a:pt x="274782" y="105492"/>
                  </a:lnTo>
                  <a:lnTo>
                    <a:pt x="329393" y="114464"/>
                  </a:lnTo>
                  <a:lnTo>
                    <a:pt x="383358" y="119958"/>
                  </a:lnTo>
                  <a:lnTo>
                    <a:pt x="435798" y="121814"/>
                  </a:lnTo>
                  <a:lnTo>
                    <a:pt x="486388" y="120269"/>
                  </a:lnTo>
                  <a:lnTo>
                    <a:pt x="534943" y="115660"/>
                  </a:lnTo>
                  <a:lnTo>
                    <a:pt x="581277" y="108324"/>
                  </a:lnTo>
                  <a:lnTo>
                    <a:pt x="625205" y="98597"/>
                  </a:lnTo>
                  <a:lnTo>
                    <a:pt x="666540" y="86818"/>
                  </a:lnTo>
                  <a:lnTo>
                    <a:pt x="723275" y="66036"/>
                  </a:lnTo>
                  <a:lnTo>
                    <a:pt x="773133" y="42530"/>
                  </a:lnTo>
                  <a:lnTo>
                    <a:pt x="805636" y="23797"/>
                  </a:lnTo>
                  <a:lnTo>
                    <a:pt x="807320" y="22741"/>
                  </a:lnTo>
                  <a:lnTo>
                    <a:pt x="808983" y="21682"/>
                  </a:lnTo>
                  <a:lnTo>
                    <a:pt x="810624" y="20622"/>
                  </a:lnTo>
                  <a:lnTo>
                    <a:pt x="813933" y="1845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93680" y="3001236"/>
              <a:ext cx="161575" cy="16157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62807" y="3015770"/>
              <a:ext cx="208015" cy="201399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1567091" y="1342599"/>
            <a:ext cx="219287" cy="767927"/>
            <a:chOff x="1175318" y="1006949"/>
            <a:chExt cx="164465" cy="575945"/>
          </a:xfrm>
        </p:grpSpPr>
        <p:sp>
          <p:nvSpPr>
            <p:cNvPr id="30" name="object 30"/>
            <p:cNvSpPr/>
            <p:nvPr/>
          </p:nvSpPr>
          <p:spPr>
            <a:xfrm>
              <a:off x="1257300" y="1006949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0"/>
                  </a:moveTo>
                  <a:lnTo>
                    <a:pt x="0" y="3836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75318" y="1371599"/>
              <a:ext cx="163962" cy="211001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7520034" y="4821483"/>
            <a:ext cx="3410373" cy="1022773"/>
            <a:chOff x="5640025" y="3616112"/>
            <a:chExt cx="2557780" cy="767080"/>
          </a:xfrm>
        </p:grpSpPr>
        <p:sp>
          <p:nvSpPr>
            <p:cNvPr id="33" name="object 33"/>
            <p:cNvSpPr/>
            <p:nvPr/>
          </p:nvSpPr>
          <p:spPr>
            <a:xfrm>
              <a:off x="5659075" y="3635162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5659075" y="3635162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5900750" y="3840405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79" h="266064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79" h="266064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79" h="266064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79" h="266064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79" h="266064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79" h="266064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79" h="266064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79" h="266064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79" h="266064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79" h="266064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79" h="266064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79" h="266064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79" h="266064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79" h="266064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79" h="266064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79" h="266064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79" h="266064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79" h="266064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79" h="266064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79" h="266064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79" h="266064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79" h="266064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79" h="266064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79" h="266064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79" h="266064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79" h="266064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79" h="266064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79" h="266064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79" h="266064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79" h="266064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79" h="266064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79" h="266064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4391000" y="1054266"/>
            <a:ext cx="3410373" cy="1022773"/>
            <a:chOff x="3293250" y="790699"/>
            <a:chExt cx="2557780" cy="767080"/>
          </a:xfrm>
        </p:grpSpPr>
        <p:sp>
          <p:nvSpPr>
            <p:cNvPr id="37" name="object 37"/>
            <p:cNvSpPr/>
            <p:nvPr/>
          </p:nvSpPr>
          <p:spPr>
            <a:xfrm>
              <a:off x="3312300" y="8097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80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3312300" y="8097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80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3553975" y="1014992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79" h="266065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79" h="266065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79" h="266065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79" h="266065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79" h="266065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79" h="266065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79" h="266065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79" h="266065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79" h="266065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79" h="266065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79" h="266065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79" h="266065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79" h="266065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79" h="266065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79" h="266065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79" h="266065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79" h="266065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79" h="266065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79" h="266065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79" h="266065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79" h="266065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79" h="266065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79" h="266065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79" h="266065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79" h="266065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79" h="266065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79" h="266065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79" h="266065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79" h="266065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79" h="266065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79" h="266065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79" h="266065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73000" y="345599"/>
            <a:ext cx="3410373" cy="1022773"/>
            <a:chOff x="54750" y="259199"/>
            <a:chExt cx="2557780" cy="767080"/>
          </a:xfrm>
        </p:grpSpPr>
        <p:sp>
          <p:nvSpPr>
            <p:cNvPr id="41" name="object 41"/>
            <p:cNvSpPr/>
            <p:nvPr/>
          </p:nvSpPr>
          <p:spPr>
            <a:xfrm>
              <a:off x="73800" y="2782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80" h="728980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73800" y="2782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80" h="728980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315474" y="483492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80" h="266065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80" h="266065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80" h="266065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80" h="266065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80" h="266065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80" h="266065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80" h="266065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80" h="266065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80" h="266065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80" h="266065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80" h="266065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80" h="266065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80" h="266065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80" h="266065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80" h="266065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80" h="266065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80" h="266065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80" h="266065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80" h="266065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80" h="266065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80" h="266065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80" h="266065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80" h="266065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80" h="266065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80" h="266065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80" h="266065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80" h="266065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80" h="266065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80" h="266065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80" h="266065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80" h="266065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80" h="266065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1314200" y="4720534"/>
            <a:ext cx="3410373" cy="1022773"/>
            <a:chOff x="985650" y="3540400"/>
            <a:chExt cx="2557780" cy="767080"/>
          </a:xfrm>
        </p:grpSpPr>
        <p:sp>
          <p:nvSpPr>
            <p:cNvPr id="45" name="object 45"/>
            <p:cNvSpPr/>
            <p:nvPr/>
          </p:nvSpPr>
          <p:spPr>
            <a:xfrm>
              <a:off x="1004700" y="3559450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1004700" y="3559450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1246374" y="3764693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79" h="266064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79" h="266064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79" h="266064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79" h="266064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79" h="266064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79" h="266064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79" h="266064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79" h="266064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79" h="266064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79" h="266064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79" h="266064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79" h="266064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79" h="266064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79" h="266064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79" h="266064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79" h="266064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79" h="266064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79" h="266064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79" h="266064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79" h="266064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79" h="266064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79" h="266064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79" h="266064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79" h="266064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79" h="266064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79" h="266064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79" h="266064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79" h="266064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79" h="266064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79" h="266064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79" h="266064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79" h="266064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2EF30E7-3F71-A285-23D7-9A8CF19A5FA5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CC BY / Margaret Mitchell / </a:t>
            </a:r>
            <a:r>
              <a:rPr lang="en-US" sz="1200" u="sng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7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55E32-959F-5FE5-767D-2A6A30CE1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this happen?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766FA-936B-16C0-3492-149574025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8153400" cy="51355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Humans are biased</a:t>
            </a:r>
          </a:p>
          <a:p>
            <a:endParaRPr lang="en-US" dirty="0"/>
          </a:p>
          <a:p>
            <a:r>
              <a:rPr lang="en-US" dirty="0"/>
              <a:t>Algorithms consume human data and make biased judgements, or performance varies for different groups</a:t>
            </a:r>
          </a:p>
          <a:p>
            <a:endParaRPr lang="en-US" dirty="0"/>
          </a:p>
          <a:p>
            <a:r>
              <a:rPr lang="en-US" dirty="0"/>
              <a:t>Humans trust computers to be correct and unbiased</a:t>
            </a:r>
          </a:p>
        </p:txBody>
      </p:sp>
    </p:spTree>
    <p:extLst>
      <p:ext uri="{BB962C8B-B14F-4D97-AF65-F5344CB8AC3E}">
        <p14:creationId xmlns:p14="http://schemas.microsoft.com/office/powerpoint/2010/main" val="17489965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64FFDA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401" y="2159001"/>
            <a:ext cx="2539999" cy="25399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1" y="2159001"/>
            <a:ext cx="2539999" cy="25399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99201" y="2159001"/>
            <a:ext cx="2539999" cy="25399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45601" y="2159001"/>
            <a:ext cx="2539999" cy="25399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8734" y="3002996"/>
            <a:ext cx="1814481" cy="20895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4608" y="3333527"/>
            <a:ext cx="1416105" cy="160733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135081" y="3663727"/>
            <a:ext cx="1075267" cy="160867"/>
          </a:xfrm>
          <a:custGeom>
            <a:avLst/>
            <a:gdLst/>
            <a:ahLst/>
            <a:cxnLst/>
            <a:rect l="l" t="t" r="r" b="b"/>
            <a:pathLst>
              <a:path w="806450" h="120650">
                <a:moveTo>
                  <a:pt x="13245" y="59084"/>
                </a:moveTo>
                <a:lnTo>
                  <a:pt x="4613" y="44053"/>
                </a:lnTo>
                <a:lnTo>
                  <a:pt x="12817" y="38127"/>
                </a:lnTo>
                <a:lnTo>
                  <a:pt x="21803" y="33895"/>
                </a:lnTo>
                <a:lnTo>
                  <a:pt x="31570" y="31356"/>
                </a:lnTo>
                <a:lnTo>
                  <a:pt x="42118" y="30509"/>
                </a:lnTo>
                <a:lnTo>
                  <a:pt x="50666" y="31039"/>
                </a:lnTo>
                <a:lnTo>
                  <a:pt x="77102" y="48964"/>
                </a:lnTo>
                <a:lnTo>
                  <a:pt x="38248" y="48964"/>
                </a:lnTo>
                <a:lnTo>
                  <a:pt x="31328" y="49596"/>
                </a:lnTo>
                <a:lnTo>
                  <a:pt x="24854" y="51494"/>
                </a:lnTo>
                <a:lnTo>
                  <a:pt x="18826" y="54657"/>
                </a:lnTo>
                <a:lnTo>
                  <a:pt x="13245" y="59084"/>
                </a:lnTo>
                <a:close/>
              </a:path>
              <a:path w="806450" h="120650">
                <a:moveTo>
                  <a:pt x="79623" y="74860"/>
                </a:moveTo>
                <a:lnTo>
                  <a:pt x="57001" y="74860"/>
                </a:lnTo>
                <a:lnTo>
                  <a:pt x="57001" y="59035"/>
                </a:lnTo>
                <a:lnTo>
                  <a:pt x="55264" y="55562"/>
                </a:lnTo>
                <a:lnTo>
                  <a:pt x="51792" y="52982"/>
                </a:lnTo>
                <a:lnTo>
                  <a:pt x="48418" y="50303"/>
                </a:lnTo>
                <a:lnTo>
                  <a:pt x="43904" y="48964"/>
                </a:lnTo>
                <a:lnTo>
                  <a:pt x="77102" y="48964"/>
                </a:lnTo>
                <a:lnTo>
                  <a:pt x="77204" y="49150"/>
                </a:lnTo>
                <a:lnTo>
                  <a:pt x="79018" y="55596"/>
                </a:lnTo>
                <a:lnTo>
                  <a:pt x="79623" y="62954"/>
                </a:lnTo>
                <a:lnTo>
                  <a:pt x="79623" y="74860"/>
                </a:lnTo>
                <a:close/>
              </a:path>
              <a:path w="806450" h="120650">
                <a:moveTo>
                  <a:pt x="29914" y="120550"/>
                </a:moveTo>
                <a:lnTo>
                  <a:pt x="21580" y="120550"/>
                </a:lnTo>
                <a:lnTo>
                  <a:pt x="14485" y="117921"/>
                </a:lnTo>
                <a:lnTo>
                  <a:pt x="8632" y="112662"/>
                </a:lnTo>
                <a:lnTo>
                  <a:pt x="2877" y="107404"/>
                </a:lnTo>
                <a:lnTo>
                  <a:pt x="0" y="100558"/>
                </a:lnTo>
                <a:lnTo>
                  <a:pt x="0" y="83790"/>
                </a:lnTo>
                <a:lnTo>
                  <a:pt x="2728" y="77092"/>
                </a:lnTo>
                <a:lnTo>
                  <a:pt x="8185" y="72032"/>
                </a:lnTo>
                <a:lnTo>
                  <a:pt x="13741" y="66972"/>
                </a:lnTo>
                <a:lnTo>
                  <a:pt x="20984" y="64442"/>
                </a:lnTo>
                <a:lnTo>
                  <a:pt x="29914" y="64442"/>
                </a:lnTo>
                <a:lnTo>
                  <a:pt x="38527" y="65093"/>
                </a:lnTo>
                <a:lnTo>
                  <a:pt x="45913" y="67047"/>
                </a:lnTo>
                <a:lnTo>
                  <a:pt x="52071" y="70302"/>
                </a:lnTo>
                <a:lnTo>
                  <a:pt x="57001" y="74860"/>
                </a:lnTo>
                <a:lnTo>
                  <a:pt x="79623" y="74860"/>
                </a:lnTo>
                <a:lnTo>
                  <a:pt x="79623" y="79771"/>
                </a:lnTo>
                <a:lnTo>
                  <a:pt x="34428" y="79771"/>
                </a:lnTo>
                <a:lnTo>
                  <a:pt x="30559" y="80912"/>
                </a:lnTo>
                <a:lnTo>
                  <a:pt x="24308" y="85377"/>
                </a:lnTo>
                <a:lnTo>
                  <a:pt x="22770" y="88552"/>
                </a:lnTo>
                <a:lnTo>
                  <a:pt x="22770" y="96688"/>
                </a:lnTo>
                <a:lnTo>
                  <a:pt x="24308" y="99814"/>
                </a:lnTo>
                <a:lnTo>
                  <a:pt x="27384" y="102096"/>
                </a:lnTo>
                <a:lnTo>
                  <a:pt x="30559" y="104278"/>
                </a:lnTo>
                <a:lnTo>
                  <a:pt x="34428" y="105370"/>
                </a:lnTo>
                <a:lnTo>
                  <a:pt x="79623" y="105370"/>
                </a:lnTo>
                <a:lnTo>
                  <a:pt x="79623" y="109537"/>
                </a:lnTo>
                <a:lnTo>
                  <a:pt x="57001" y="109537"/>
                </a:lnTo>
                <a:lnTo>
                  <a:pt x="51792" y="114355"/>
                </a:lnTo>
                <a:lnTo>
                  <a:pt x="45541" y="117797"/>
                </a:lnTo>
                <a:lnTo>
                  <a:pt x="38248" y="119862"/>
                </a:lnTo>
                <a:lnTo>
                  <a:pt x="29914" y="120550"/>
                </a:lnTo>
                <a:close/>
              </a:path>
              <a:path w="806450" h="120650">
                <a:moveTo>
                  <a:pt x="79623" y="105370"/>
                </a:moveTo>
                <a:lnTo>
                  <a:pt x="47228" y="105370"/>
                </a:lnTo>
                <a:lnTo>
                  <a:pt x="53230" y="102840"/>
                </a:lnTo>
                <a:lnTo>
                  <a:pt x="57001" y="97780"/>
                </a:lnTo>
                <a:lnTo>
                  <a:pt x="57001" y="87213"/>
                </a:lnTo>
                <a:lnTo>
                  <a:pt x="53230" y="82252"/>
                </a:lnTo>
                <a:lnTo>
                  <a:pt x="47228" y="79771"/>
                </a:lnTo>
                <a:lnTo>
                  <a:pt x="79623" y="79771"/>
                </a:lnTo>
                <a:lnTo>
                  <a:pt x="79623" y="105370"/>
                </a:lnTo>
                <a:close/>
              </a:path>
              <a:path w="806450" h="120650">
                <a:moveTo>
                  <a:pt x="79623" y="118467"/>
                </a:moveTo>
                <a:lnTo>
                  <a:pt x="57001" y="118467"/>
                </a:lnTo>
                <a:lnTo>
                  <a:pt x="57001" y="109537"/>
                </a:lnTo>
                <a:lnTo>
                  <a:pt x="79623" y="109537"/>
                </a:lnTo>
                <a:lnTo>
                  <a:pt x="79623" y="118467"/>
                </a:lnTo>
                <a:close/>
              </a:path>
              <a:path w="806450" h="120650">
                <a:moveTo>
                  <a:pt x="180606" y="43904"/>
                </a:moveTo>
                <a:lnTo>
                  <a:pt x="124620" y="43904"/>
                </a:lnTo>
                <a:lnTo>
                  <a:pt x="127298" y="40530"/>
                </a:lnTo>
                <a:lnTo>
                  <a:pt x="131168" y="37455"/>
                </a:lnTo>
                <a:lnTo>
                  <a:pt x="136228" y="34676"/>
                </a:lnTo>
                <a:lnTo>
                  <a:pt x="141387" y="31898"/>
                </a:lnTo>
                <a:lnTo>
                  <a:pt x="147539" y="30509"/>
                </a:lnTo>
                <a:lnTo>
                  <a:pt x="164109" y="30509"/>
                </a:lnTo>
                <a:lnTo>
                  <a:pt x="171103" y="32990"/>
                </a:lnTo>
                <a:lnTo>
                  <a:pt x="175668" y="37951"/>
                </a:lnTo>
                <a:lnTo>
                  <a:pt x="180232" y="42812"/>
                </a:lnTo>
                <a:lnTo>
                  <a:pt x="180606" y="43904"/>
                </a:lnTo>
                <a:close/>
              </a:path>
              <a:path w="806450" h="120650">
                <a:moveTo>
                  <a:pt x="124620" y="118467"/>
                </a:moveTo>
                <a:lnTo>
                  <a:pt x="101998" y="118467"/>
                </a:lnTo>
                <a:lnTo>
                  <a:pt x="101998" y="32593"/>
                </a:lnTo>
                <a:lnTo>
                  <a:pt x="124620" y="32593"/>
                </a:lnTo>
                <a:lnTo>
                  <a:pt x="124620" y="43904"/>
                </a:lnTo>
                <a:lnTo>
                  <a:pt x="180606" y="43904"/>
                </a:lnTo>
                <a:lnTo>
                  <a:pt x="182514" y="49460"/>
                </a:lnTo>
                <a:lnTo>
                  <a:pt x="182514" y="50601"/>
                </a:lnTo>
                <a:lnTo>
                  <a:pt x="135980" y="50601"/>
                </a:lnTo>
                <a:lnTo>
                  <a:pt x="129481" y="53974"/>
                </a:lnTo>
                <a:lnTo>
                  <a:pt x="124620" y="60721"/>
                </a:lnTo>
                <a:lnTo>
                  <a:pt x="124620" y="118467"/>
                </a:lnTo>
                <a:close/>
              </a:path>
              <a:path w="806450" h="120650">
                <a:moveTo>
                  <a:pt x="182514" y="118467"/>
                </a:moveTo>
                <a:lnTo>
                  <a:pt x="159892" y="118467"/>
                </a:lnTo>
                <a:lnTo>
                  <a:pt x="159892" y="55909"/>
                </a:lnTo>
                <a:lnTo>
                  <a:pt x="154633" y="50601"/>
                </a:lnTo>
                <a:lnTo>
                  <a:pt x="182514" y="50601"/>
                </a:lnTo>
                <a:lnTo>
                  <a:pt x="182514" y="118467"/>
                </a:lnTo>
                <a:close/>
              </a:path>
              <a:path w="806450" h="120650">
                <a:moveTo>
                  <a:pt x="283495" y="43904"/>
                </a:moveTo>
                <a:lnTo>
                  <a:pt x="227508" y="43904"/>
                </a:lnTo>
                <a:lnTo>
                  <a:pt x="230187" y="40530"/>
                </a:lnTo>
                <a:lnTo>
                  <a:pt x="234057" y="37455"/>
                </a:lnTo>
                <a:lnTo>
                  <a:pt x="239117" y="34676"/>
                </a:lnTo>
                <a:lnTo>
                  <a:pt x="244276" y="31898"/>
                </a:lnTo>
                <a:lnTo>
                  <a:pt x="250428" y="30509"/>
                </a:lnTo>
                <a:lnTo>
                  <a:pt x="266997" y="30509"/>
                </a:lnTo>
                <a:lnTo>
                  <a:pt x="273992" y="32990"/>
                </a:lnTo>
                <a:lnTo>
                  <a:pt x="278556" y="37951"/>
                </a:lnTo>
                <a:lnTo>
                  <a:pt x="283120" y="42812"/>
                </a:lnTo>
                <a:lnTo>
                  <a:pt x="283495" y="43904"/>
                </a:lnTo>
                <a:close/>
              </a:path>
              <a:path w="806450" h="120650">
                <a:moveTo>
                  <a:pt x="227508" y="118467"/>
                </a:moveTo>
                <a:lnTo>
                  <a:pt x="204886" y="118467"/>
                </a:lnTo>
                <a:lnTo>
                  <a:pt x="204886" y="32593"/>
                </a:lnTo>
                <a:lnTo>
                  <a:pt x="227508" y="32593"/>
                </a:lnTo>
                <a:lnTo>
                  <a:pt x="227508" y="43904"/>
                </a:lnTo>
                <a:lnTo>
                  <a:pt x="283495" y="43904"/>
                </a:lnTo>
                <a:lnTo>
                  <a:pt x="285402" y="49460"/>
                </a:lnTo>
                <a:lnTo>
                  <a:pt x="285402" y="50601"/>
                </a:lnTo>
                <a:lnTo>
                  <a:pt x="238869" y="50601"/>
                </a:lnTo>
                <a:lnTo>
                  <a:pt x="232370" y="53974"/>
                </a:lnTo>
                <a:lnTo>
                  <a:pt x="227508" y="60721"/>
                </a:lnTo>
                <a:lnTo>
                  <a:pt x="227508" y="118467"/>
                </a:lnTo>
                <a:close/>
              </a:path>
              <a:path w="806450" h="120650">
                <a:moveTo>
                  <a:pt x="285402" y="118467"/>
                </a:moveTo>
                <a:lnTo>
                  <a:pt x="262781" y="118467"/>
                </a:lnTo>
                <a:lnTo>
                  <a:pt x="262781" y="55909"/>
                </a:lnTo>
                <a:lnTo>
                  <a:pt x="257522" y="50601"/>
                </a:lnTo>
                <a:lnTo>
                  <a:pt x="285402" y="50601"/>
                </a:lnTo>
                <a:lnTo>
                  <a:pt x="285402" y="118467"/>
                </a:lnTo>
                <a:close/>
              </a:path>
              <a:path w="806450" h="120650">
                <a:moveTo>
                  <a:pt x="347661" y="120550"/>
                </a:moveTo>
                <a:lnTo>
                  <a:pt x="309384" y="100933"/>
                </a:lnTo>
                <a:lnTo>
                  <a:pt x="302269" y="75455"/>
                </a:lnTo>
                <a:lnTo>
                  <a:pt x="303059" y="66135"/>
                </a:lnTo>
                <a:lnTo>
                  <a:pt x="329504" y="33709"/>
                </a:lnTo>
                <a:lnTo>
                  <a:pt x="347661" y="30509"/>
                </a:lnTo>
                <a:lnTo>
                  <a:pt x="357121" y="31309"/>
                </a:lnTo>
                <a:lnTo>
                  <a:pt x="386138" y="50601"/>
                </a:lnTo>
                <a:lnTo>
                  <a:pt x="341311" y="50601"/>
                </a:lnTo>
                <a:lnTo>
                  <a:pt x="336053" y="52883"/>
                </a:lnTo>
                <a:lnTo>
                  <a:pt x="331620" y="57745"/>
                </a:lnTo>
                <a:lnTo>
                  <a:pt x="327817" y="62011"/>
                </a:lnTo>
                <a:lnTo>
                  <a:pt x="325783" y="68014"/>
                </a:lnTo>
                <a:lnTo>
                  <a:pt x="325783" y="82996"/>
                </a:lnTo>
                <a:lnTo>
                  <a:pt x="327817" y="89048"/>
                </a:lnTo>
                <a:lnTo>
                  <a:pt x="331885" y="93612"/>
                </a:lnTo>
                <a:lnTo>
                  <a:pt x="336053" y="98176"/>
                </a:lnTo>
                <a:lnTo>
                  <a:pt x="341311" y="100458"/>
                </a:lnTo>
                <a:lnTo>
                  <a:pt x="386204" y="100458"/>
                </a:lnTo>
                <a:lnTo>
                  <a:pt x="385854" y="101128"/>
                </a:lnTo>
                <a:lnTo>
                  <a:pt x="380255" y="107900"/>
                </a:lnTo>
                <a:lnTo>
                  <a:pt x="373418" y="113434"/>
                </a:lnTo>
                <a:lnTo>
                  <a:pt x="365707" y="117388"/>
                </a:lnTo>
                <a:lnTo>
                  <a:pt x="357121" y="119760"/>
                </a:lnTo>
                <a:lnTo>
                  <a:pt x="347661" y="120550"/>
                </a:lnTo>
                <a:close/>
              </a:path>
              <a:path w="806450" h="120650">
                <a:moveTo>
                  <a:pt x="386204" y="100458"/>
                </a:moveTo>
                <a:lnTo>
                  <a:pt x="354110" y="100458"/>
                </a:lnTo>
                <a:lnTo>
                  <a:pt x="359369" y="98127"/>
                </a:lnTo>
                <a:lnTo>
                  <a:pt x="363437" y="93464"/>
                </a:lnTo>
                <a:lnTo>
                  <a:pt x="367604" y="88800"/>
                </a:lnTo>
                <a:lnTo>
                  <a:pt x="369619" y="82996"/>
                </a:lnTo>
                <a:lnTo>
                  <a:pt x="369583" y="68014"/>
                </a:lnTo>
                <a:lnTo>
                  <a:pt x="367604" y="62408"/>
                </a:lnTo>
                <a:lnTo>
                  <a:pt x="363373" y="57670"/>
                </a:lnTo>
                <a:lnTo>
                  <a:pt x="359369" y="52982"/>
                </a:lnTo>
                <a:lnTo>
                  <a:pt x="354110" y="50601"/>
                </a:lnTo>
                <a:lnTo>
                  <a:pt x="386138" y="50601"/>
                </a:lnTo>
                <a:lnTo>
                  <a:pt x="389854" y="57670"/>
                </a:lnTo>
                <a:lnTo>
                  <a:pt x="392254" y="66135"/>
                </a:lnTo>
                <a:lnTo>
                  <a:pt x="393054" y="75455"/>
                </a:lnTo>
                <a:lnTo>
                  <a:pt x="392254" y="84906"/>
                </a:lnTo>
                <a:lnTo>
                  <a:pt x="389854" y="93464"/>
                </a:lnTo>
                <a:lnTo>
                  <a:pt x="386204" y="100458"/>
                </a:lnTo>
                <a:close/>
              </a:path>
              <a:path w="806450" h="120650">
                <a:moveTo>
                  <a:pt x="437011" y="32593"/>
                </a:moveTo>
                <a:lnTo>
                  <a:pt x="414240" y="32593"/>
                </a:lnTo>
                <a:lnTo>
                  <a:pt x="414240" y="9227"/>
                </a:lnTo>
                <a:lnTo>
                  <a:pt x="437011" y="9227"/>
                </a:lnTo>
                <a:lnTo>
                  <a:pt x="437011" y="32593"/>
                </a:lnTo>
                <a:close/>
              </a:path>
              <a:path w="806450" h="120650">
                <a:moveTo>
                  <a:pt x="454424" y="52387"/>
                </a:moveTo>
                <a:lnTo>
                  <a:pt x="400102" y="52387"/>
                </a:lnTo>
                <a:lnTo>
                  <a:pt x="400102" y="32593"/>
                </a:lnTo>
                <a:lnTo>
                  <a:pt x="454424" y="32593"/>
                </a:lnTo>
                <a:lnTo>
                  <a:pt x="454424" y="52387"/>
                </a:lnTo>
                <a:close/>
              </a:path>
              <a:path w="806450" h="120650">
                <a:moveTo>
                  <a:pt x="447280" y="120550"/>
                </a:moveTo>
                <a:lnTo>
                  <a:pt x="438648" y="120550"/>
                </a:lnTo>
                <a:lnTo>
                  <a:pt x="427970" y="119090"/>
                </a:lnTo>
                <a:lnTo>
                  <a:pt x="420342" y="114709"/>
                </a:lnTo>
                <a:lnTo>
                  <a:pt x="415766" y="107407"/>
                </a:lnTo>
                <a:lnTo>
                  <a:pt x="414351" y="97928"/>
                </a:lnTo>
                <a:lnTo>
                  <a:pt x="414240" y="52387"/>
                </a:lnTo>
                <a:lnTo>
                  <a:pt x="437011" y="52387"/>
                </a:lnTo>
                <a:lnTo>
                  <a:pt x="437011" y="93860"/>
                </a:lnTo>
                <a:lnTo>
                  <a:pt x="437656" y="96142"/>
                </a:lnTo>
                <a:lnTo>
                  <a:pt x="439068" y="98077"/>
                </a:lnTo>
                <a:lnTo>
                  <a:pt x="440335" y="99615"/>
                </a:lnTo>
                <a:lnTo>
                  <a:pt x="442270" y="100458"/>
                </a:lnTo>
                <a:lnTo>
                  <a:pt x="453306" y="100458"/>
                </a:lnTo>
                <a:lnTo>
                  <a:pt x="457401" y="115044"/>
                </a:lnTo>
                <a:lnTo>
                  <a:pt x="453531" y="118715"/>
                </a:lnTo>
                <a:lnTo>
                  <a:pt x="447280" y="120550"/>
                </a:lnTo>
                <a:close/>
              </a:path>
              <a:path w="806450" h="120650">
                <a:moveTo>
                  <a:pt x="453306" y="100458"/>
                </a:moveTo>
                <a:lnTo>
                  <a:pt x="448322" y="100458"/>
                </a:lnTo>
                <a:lnTo>
                  <a:pt x="450951" y="99665"/>
                </a:lnTo>
                <a:lnTo>
                  <a:pt x="452638" y="98077"/>
                </a:lnTo>
                <a:lnTo>
                  <a:pt x="453306" y="100458"/>
                </a:lnTo>
                <a:close/>
              </a:path>
              <a:path w="806450" h="120650">
                <a:moveTo>
                  <a:pt x="477577" y="59084"/>
                </a:moveTo>
                <a:lnTo>
                  <a:pt x="468945" y="44053"/>
                </a:lnTo>
                <a:lnTo>
                  <a:pt x="477150" y="38127"/>
                </a:lnTo>
                <a:lnTo>
                  <a:pt x="486135" y="33895"/>
                </a:lnTo>
                <a:lnTo>
                  <a:pt x="495902" y="31356"/>
                </a:lnTo>
                <a:lnTo>
                  <a:pt x="506450" y="30509"/>
                </a:lnTo>
                <a:lnTo>
                  <a:pt x="514998" y="31039"/>
                </a:lnTo>
                <a:lnTo>
                  <a:pt x="541435" y="48964"/>
                </a:lnTo>
                <a:lnTo>
                  <a:pt x="502581" y="48964"/>
                </a:lnTo>
                <a:lnTo>
                  <a:pt x="495660" y="49596"/>
                </a:lnTo>
                <a:lnTo>
                  <a:pt x="489186" y="51494"/>
                </a:lnTo>
                <a:lnTo>
                  <a:pt x="483159" y="54657"/>
                </a:lnTo>
                <a:lnTo>
                  <a:pt x="477577" y="59084"/>
                </a:lnTo>
                <a:close/>
              </a:path>
              <a:path w="806450" h="120650">
                <a:moveTo>
                  <a:pt x="543955" y="74860"/>
                </a:moveTo>
                <a:lnTo>
                  <a:pt x="521333" y="74860"/>
                </a:lnTo>
                <a:lnTo>
                  <a:pt x="521333" y="59035"/>
                </a:lnTo>
                <a:lnTo>
                  <a:pt x="519597" y="55562"/>
                </a:lnTo>
                <a:lnTo>
                  <a:pt x="516124" y="52982"/>
                </a:lnTo>
                <a:lnTo>
                  <a:pt x="512751" y="50303"/>
                </a:lnTo>
                <a:lnTo>
                  <a:pt x="508236" y="48964"/>
                </a:lnTo>
                <a:lnTo>
                  <a:pt x="541435" y="48964"/>
                </a:lnTo>
                <a:lnTo>
                  <a:pt x="541536" y="49150"/>
                </a:lnTo>
                <a:lnTo>
                  <a:pt x="543350" y="55596"/>
                </a:lnTo>
                <a:lnTo>
                  <a:pt x="543955" y="62954"/>
                </a:lnTo>
                <a:lnTo>
                  <a:pt x="543955" y="74860"/>
                </a:lnTo>
                <a:close/>
              </a:path>
              <a:path w="806450" h="120650">
                <a:moveTo>
                  <a:pt x="494246" y="120550"/>
                </a:moveTo>
                <a:lnTo>
                  <a:pt x="485912" y="120550"/>
                </a:lnTo>
                <a:lnTo>
                  <a:pt x="478818" y="117921"/>
                </a:lnTo>
                <a:lnTo>
                  <a:pt x="472964" y="112662"/>
                </a:lnTo>
                <a:lnTo>
                  <a:pt x="467209" y="107404"/>
                </a:lnTo>
                <a:lnTo>
                  <a:pt x="464332" y="100558"/>
                </a:lnTo>
                <a:lnTo>
                  <a:pt x="464332" y="83790"/>
                </a:lnTo>
                <a:lnTo>
                  <a:pt x="467060" y="77092"/>
                </a:lnTo>
                <a:lnTo>
                  <a:pt x="472517" y="72032"/>
                </a:lnTo>
                <a:lnTo>
                  <a:pt x="478074" y="66972"/>
                </a:lnTo>
                <a:lnTo>
                  <a:pt x="485317" y="64442"/>
                </a:lnTo>
                <a:lnTo>
                  <a:pt x="494246" y="64442"/>
                </a:lnTo>
                <a:lnTo>
                  <a:pt x="502860" y="65093"/>
                </a:lnTo>
                <a:lnTo>
                  <a:pt x="510245" y="67047"/>
                </a:lnTo>
                <a:lnTo>
                  <a:pt x="516403" y="70302"/>
                </a:lnTo>
                <a:lnTo>
                  <a:pt x="521333" y="74860"/>
                </a:lnTo>
                <a:lnTo>
                  <a:pt x="543955" y="74860"/>
                </a:lnTo>
                <a:lnTo>
                  <a:pt x="543955" y="79771"/>
                </a:lnTo>
                <a:lnTo>
                  <a:pt x="498761" y="79771"/>
                </a:lnTo>
                <a:lnTo>
                  <a:pt x="494891" y="80912"/>
                </a:lnTo>
                <a:lnTo>
                  <a:pt x="488640" y="85377"/>
                </a:lnTo>
                <a:lnTo>
                  <a:pt x="487102" y="88552"/>
                </a:lnTo>
                <a:lnTo>
                  <a:pt x="487102" y="96688"/>
                </a:lnTo>
                <a:lnTo>
                  <a:pt x="488640" y="99814"/>
                </a:lnTo>
                <a:lnTo>
                  <a:pt x="491716" y="102096"/>
                </a:lnTo>
                <a:lnTo>
                  <a:pt x="494891" y="104278"/>
                </a:lnTo>
                <a:lnTo>
                  <a:pt x="498761" y="105370"/>
                </a:lnTo>
                <a:lnTo>
                  <a:pt x="543955" y="105370"/>
                </a:lnTo>
                <a:lnTo>
                  <a:pt x="543955" y="109537"/>
                </a:lnTo>
                <a:lnTo>
                  <a:pt x="521333" y="109537"/>
                </a:lnTo>
                <a:lnTo>
                  <a:pt x="516124" y="114355"/>
                </a:lnTo>
                <a:lnTo>
                  <a:pt x="509873" y="117797"/>
                </a:lnTo>
                <a:lnTo>
                  <a:pt x="502581" y="119862"/>
                </a:lnTo>
                <a:lnTo>
                  <a:pt x="494246" y="120550"/>
                </a:lnTo>
                <a:close/>
              </a:path>
              <a:path w="806450" h="120650">
                <a:moveTo>
                  <a:pt x="543955" y="105370"/>
                </a:moveTo>
                <a:lnTo>
                  <a:pt x="511560" y="105370"/>
                </a:lnTo>
                <a:lnTo>
                  <a:pt x="517563" y="102840"/>
                </a:lnTo>
                <a:lnTo>
                  <a:pt x="521333" y="97780"/>
                </a:lnTo>
                <a:lnTo>
                  <a:pt x="521333" y="87213"/>
                </a:lnTo>
                <a:lnTo>
                  <a:pt x="517563" y="82252"/>
                </a:lnTo>
                <a:lnTo>
                  <a:pt x="511560" y="79771"/>
                </a:lnTo>
                <a:lnTo>
                  <a:pt x="543955" y="79771"/>
                </a:lnTo>
                <a:lnTo>
                  <a:pt x="543955" y="105370"/>
                </a:lnTo>
                <a:close/>
              </a:path>
              <a:path w="806450" h="120650">
                <a:moveTo>
                  <a:pt x="543955" y="118467"/>
                </a:moveTo>
                <a:lnTo>
                  <a:pt x="521333" y="118467"/>
                </a:lnTo>
                <a:lnTo>
                  <a:pt x="521333" y="109537"/>
                </a:lnTo>
                <a:lnTo>
                  <a:pt x="543955" y="109537"/>
                </a:lnTo>
                <a:lnTo>
                  <a:pt x="543955" y="118467"/>
                </a:lnTo>
                <a:close/>
              </a:path>
              <a:path w="806450" h="120650">
                <a:moveTo>
                  <a:pt x="593565" y="32593"/>
                </a:moveTo>
                <a:lnTo>
                  <a:pt x="570795" y="32593"/>
                </a:lnTo>
                <a:lnTo>
                  <a:pt x="570795" y="9227"/>
                </a:lnTo>
                <a:lnTo>
                  <a:pt x="593565" y="9227"/>
                </a:lnTo>
                <a:lnTo>
                  <a:pt x="593565" y="32593"/>
                </a:lnTo>
                <a:close/>
              </a:path>
              <a:path w="806450" h="120650">
                <a:moveTo>
                  <a:pt x="610978" y="52387"/>
                </a:moveTo>
                <a:lnTo>
                  <a:pt x="556656" y="52387"/>
                </a:lnTo>
                <a:lnTo>
                  <a:pt x="556656" y="32593"/>
                </a:lnTo>
                <a:lnTo>
                  <a:pt x="610978" y="32593"/>
                </a:lnTo>
                <a:lnTo>
                  <a:pt x="610978" y="52387"/>
                </a:lnTo>
                <a:close/>
              </a:path>
              <a:path w="806450" h="120650">
                <a:moveTo>
                  <a:pt x="603835" y="120550"/>
                </a:moveTo>
                <a:lnTo>
                  <a:pt x="595203" y="120550"/>
                </a:lnTo>
                <a:lnTo>
                  <a:pt x="584524" y="119090"/>
                </a:lnTo>
                <a:lnTo>
                  <a:pt x="576897" y="114709"/>
                </a:lnTo>
                <a:lnTo>
                  <a:pt x="572320" y="107407"/>
                </a:lnTo>
                <a:lnTo>
                  <a:pt x="570906" y="97928"/>
                </a:lnTo>
                <a:lnTo>
                  <a:pt x="570795" y="52387"/>
                </a:lnTo>
                <a:lnTo>
                  <a:pt x="593565" y="52387"/>
                </a:lnTo>
                <a:lnTo>
                  <a:pt x="593565" y="93860"/>
                </a:lnTo>
                <a:lnTo>
                  <a:pt x="594210" y="96142"/>
                </a:lnTo>
                <a:lnTo>
                  <a:pt x="595623" y="98077"/>
                </a:lnTo>
                <a:lnTo>
                  <a:pt x="596889" y="99615"/>
                </a:lnTo>
                <a:lnTo>
                  <a:pt x="598824" y="100458"/>
                </a:lnTo>
                <a:lnTo>
                  <a:pt x="609861" y="100458"/>
                </a:lnTo>
                <a:lnTo>
                  <a:pt x="613955" y="115044"/>
                </a:lnTo>
                <a:lnTo>
                  <a:pt x="610085" y="118715"/>
                </a:lnTo>
                <a:lnTo>
                  <a:pt x="603835" y="120550"/>
                </a:lnTo>
                <a:close/>
              </a:path>
              <a:path w="806450" h="120650">
                <a:moveTo>
                  <a:pt x="609861" y="100458"/>
                </a:moveTo>
                <a:lnTo>
                  <a:pt x="604876" y="100458"/>
                </a:lnTo>
                <a:lnTo>
                  <a:pt x="607506" y="99665"/>
                </a:lnTo>
                <a:lnTo>
                  <a:pt x="609192" y="98077"/>
                </a:lnTo>
                <a:lnTo>
                  <a:pt x="609861" y="100458"/>
                </a:lnTo>
                <a:close/>
              </a:path>
              <a:path w="806450" h="120650">
                <a:moveTo>
                  <a:pt x="673472" y="120550"/>
                </a:moveTo>
                <a:lnTo>
                  <a:pt x="666725" y="120550"/>
                </a:lnTo>
                <a:lnTo>
                  <a:pt x="657070" y="119769"/>
                </a:lnTo>
                <a:lnTo>
                  <a:pt x="624086" y="93650"/>
                </a:lnTo>
                <a:lnTo>
                  <a:pt x="620886" y="75455"/>
                </a:lnTo>
                <a:lnTo>
                  <a:pt x="621677" y="66256"/>
                </a:lnTo>
                <a:lnTo>
                  <a:pt x="647899" y="33746"/>
                </a:lnTo>
                <a:lnTo>
                  <a:pt x="665386" y="30509"/>
                </a:lnTo>
                <a:lnTo>
                  <a:pt x="674408" y="31328"/>
                </a:lnTo>
                <a:lnTo>
                  <a:pt x="682575" y="33783"/>
                </a:lnTo>
                <a:lnTo>
                  <a:pt x="689887" y="37876"/>
                </a:lnTo>
                <a:lnTo>
                  <a:pt x="696342" y="43606"/>
                </a:lnTo>
                <a:lnTo>
                  <a:pt x="700045" y="48517"/>
                </a:lnTo>
                <a:lnTo>
                  <a:pt x="659433" y="48517"/>
                </a:lnTo>
                <a:lnTo>
                  <a:pt x="654571" y="50303"/>
                </a:lnTo>
                <a:lnTo>
                  <a:pt x="647030" y="57447"/>
                </a:lnTo>
                <a:lnTo>
                  <a:pt x="644848" y="61962"/>
                </a:lnTo>
                <a:lnTo>
                  <a:pt x="644252" y="67419"/>
                </a:lnTo>
                <a:lnTo>
                  <a:pt x="707570" y="67419"/>
                </a:lnTo>
                <a:lnTo>
                  <a:pt x="707644" y="67716"/>
                </a:lnTo>
                <a:lnTo>
                  <a:pt x="708397" y="77837"/>
                </a:lnTo>
                <a:lnTo>
                  <a:pt x="708397" y="82748"/>
                </a:lnTo>
                <a:lnTo>
                  <a:pt x="644550" y="82748"/>
                </a:lnTo>
                <a:lnTo>
                  <a:pt x="645244" y="88205"/>
                </a:lnTo>
                <a:lnTo>
                  <a:pt x="647675" y="92918"/>
                </a:lnTo>
                <a:lnTo>
                  <a:pt x="651842" y="96887"/>
                </a:lnTo>
                <a:lnTo>
                  <a:pt x="656109" y="100756"/>
                </a:lnTo>
                <a:lnTo>
                  <a:pt x="661913" y="102691"/>
                </a:lnTo>
                <a:lnTo>
                  <a:pt x="698076" y="102691"/>
                </a:lnTo>
                <a:lnTo>
                  <a:pt x="702146" y="108644"/>
                </a:lnTo>
                <a:lnTo>
                  <a:pt x="697880" y="112613"/>
                </a:lnTo>
                <a:lnTo>
                  <a:pt x="692572" y="115589"/>
                </a:lnTo>
                <a:lnTo>
                  <a:pt x="679971" y="119558"/>
                </a:lnTo>
                <a:lnTo>
                  <a:pt x="673472" y="120550"/>
                </a:lnTo>
                <a:close/>
              </a:path>
              <a:path w="806450" h="120650">
                <a:moveTo>
                  <a:pt x="707570" y="67419"/>
                </a:moveTo>
                <a:lnTo>
                  <a:pt x="686519" y="67419"/>
                </a:lnTo>
                <a:lnTo>
                  <a:pt x="686123" y="61763"/>
                </a:lnTo>
                <a:lnTo>
                  <a:pt x="683940" y="57199"/>
                </a:lnTo>
                <a:lnTo>
                  <a:pt x="679971" y="53726"/>
                </a:lnTo>
                <a:lnTo>
                  <a:pt x="676101" y="50254"/>
                </a:lnTo>
                <a:lnTo>
                  <a:pt x="671240" y="48517"/>
                </a:lnTo>
                <a:lnTo>
                  <a:pt x="700045" y="48517"/>
                </a:lnTo>
                <a:lnTo>
                  <a:pt x="701616" y="50601"/>
                </a:lnTo>
                <a:lnTo>
                  <a:pt x="705383" y="58638"/>
                </a:lnTo>
                <a:lnTo>
                  <a:pt x="707570" y="67419"/>
                </a:lnTo>
                <a:close/>
              </a:path>
              <a:path w="806450" h="120650">
                <a:moveTo>
                  <a:pt x="698076" y="102691"/>
                </a:moveTo>
                <a:lnTo>
                  <a:pt x="672827" y="102691"/>
                </a:lnTo>
                <a:lnTo>
                  <a:pt x="676796" y="101947"/>
                </a:lnTo>
                <a:lnTo>
                  <a:pt x="685527" y="98970"/>
                </a:lnTo>
                <a:lnTo>
                  <a:pt x="689198" y="96837"/>
                </a:lnTo>
                <a:lnTo>
                  <a:pt x="692175" y="94059"/>
                </a:lnTo>
                <a:lnTo>
                  <a:pt x="698076" y="102691"/>
                </a:lnTo>
                <a:close/>
              </a:path>
              <a:path w="806450" h="120650">
                <a:moveTo>
                  <a:pt x="806368" y="43606"/>
                </a:moveTo>
                <a:lnTo>
                  <a:pt x="783746" y="43606"/>
                </a:lnTo>
                <a:lnTo>
                  <a:pt x="783746" y="0"/>
                </a:lnTo>
                <a:lnTo>
                  <a:pt x="806368" y="0"/>
                </a:lnTo>
                <a:lnTo>
                  <a:pt x="806368" y="43606"/>
                </a:lnTo>
                <a:close/>
              </a:path>
              <a:path w="806450" h="120650">
                <a:moveTo>
                  <a:pt x="757255" y="120550"/>
                </a:moveTo>
                <a:lnTo>
                  <a:pt x="721759" y="94059"/>
                </a:lnTo>
                <a:lnTo>
                  <a:pt x="719155" y="75604"/>
                </a:lnTo>
                <a:lnTo>
                  <a:pt x="719806" y="65977"/>
                </a:lnTo>
                <a:lnTo>
                  <a:pt x="741777" y="33635"/>
                </a:lnTo>
                <a:lnTo>
                  <a:pt x="757255" y="30509"/>
                </a:lnTo>
                <a:lnTo>
                  <a:pt x="764938" y="31328"/>
                </a:lnTo>
                <a:lnTo>
                  <a:pt x="771914" y="33783"/>
                </a:lnTo>
                <a:lnTo>
                  <a:pt x="778184" y="37876"/>
                </a:lnTo>
                <a:lnTo>
                  <a:pt x="783746" y="43606"/>
                </a:lnTo>
                <a:lnTo>
                  <a:pt x="806368" y="43606"/>
                </a:lnTo>
                <a:lnTo>
                  <a:pt x="806368" y="50601"/>
                </a:lnTo>
                <a:lnTo>
                  <a:pt x="757751" y="50601"/>
                </a:lnTo>
                <a:lnTo>
                  <a:pt x="752542" y="52933"/>
                </a:lnTo>
                <a:lnTo>
                  <a:pt x="744505" y="62160"/>
                </a:lnTo>
                <a:lnTo>
                  <a:pt x="742521" y="68163"/>
                </a:lnTo>
                <a:lnTo>
                  <a:pt x="742521" y="82847"/>
                </a:lnTo>
                <a:lnTo>
                  <a:pt x="744456" y="88800"/>
                </a:lnTo>
                <a:lnTo>
                  <a:pt x="752195" y="98127"/>
                </a:lnTo>
                <a:lnTo>
                  <a:pt x="757453" y="100458"/>
                </a:lnTo>
                <a:lnTo>
                  <a:pt x="806368" y="100458"/>
                </a:lnTo>
                <a:lnTo>
                  <a:pt x="806368" y="107453"/>
                </a:lnTo>
                <a:lnTo>
                  <a:pt x="783746" y="107453"/>
                </a:lnTo>
                <a:lnTo>
                  <a:pt x="778072" y="113183"/>
                </a:lnTo>
                <a:lnTo>
                  <a:pt x="771765" y="117276"/>
                </a:lnTo>
                <a:lnTo>
                  <a:pt x="764826" y="119732"/>
                </a:lnTo>
                <a:lnTo>
                  <a:pt x="757255" y="120550"/>
                </a:lnTo>
                <a:close/>
              </a:path>
              <a:path w="806450" h="120650">
                <a:moveTo>
                  <a:pt x="806368" y="100458"/>
                </a:moveTo>
                <a:lnTo>
                  <a:pt x="767871" y="100458"/>
                </a:lnTo>
                <a:lnTo>
                  <a:pt x="771592" y="99566"/>
                </a:lnTo>
                <a:lnTo>
                  <a:pt x="775263" y="97780"/>
                </a:lnTo>
                <a:lnTo>
                  <a:pt x="779033" y="95894"/>
                </a:lnTo>
                <a:lnTo>
                  <a:pt x="781861" y="93563"/>
                </a:lnTo>
                <a:lnTo>
                  <a:pt x="783746" y="90785"/>
                </a:lnTo>
                <a:lnTo>
                  <a:pt x="783746" y="60424"/>
                </a:lnTo>
                <a:lnTo>
                  <a:pt x="781861" y="57546"/>
                </a:lnTo>
                <a:lnTo>
                  <a:pt x="779033" y="55215"/>
                </a:lnTo>
                <a:lnTo>
                  <a:pt x="775263" y="53429"/>
                </a:lnTo>
                <a:lnTo>
                  <a:pt x="771592" y="51544"/>
                </a:lnTo>
                <a:lnTo>
                  <a:pt x="767871" y="50601"/>
                </a:lnTo>
                <a:lnTo>
                  <a:pt x="806368" y="50601"/>
                </a:lnTo>
                <a:lnTo>
                  <a:pt x="806368" y="100458"/>
                </a:lnTo>
                <a:close/>
              </a:path>
              <a:path w="806450" h="120650">
                <a:moveTo>
                  <a:pt x="806368" y="118467"/>
                </a:moveTo>
                <a:lnTo>
                  <a:pt x="783746" y="118467"/>
                </a:lnTo>
                <a:lnTo>
                  <a:pt x="783746" y="107453"/>
                </a:lnTo>
                <a:lnTo>
                  <a:pt x="806368" y="107453"/>
                </a:lnTo>
                <a:lnTo>
                  <a:pt x="806368" y="1184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76627" y="3333197"/>
            <a:ext cx="1693003" cy="165297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051537" y="2837896"/>
            <a:ext cx="1044787" cy="165947"/>
          </a:xfrm>
          <a:custGeom>
            <a:avLst/>
            <a:gdLst/>
            <a:ahLst/>
            <a:cxnLst/>
            <a:rect l="l" t="t" r="r" b="b"/>
            <a:pathLst>
              <a:path w="783589" h="124460">
                <a:moveTo>
                  <a:pt x="25151" y="121890"/>
                </a:moveTo>
                <a:lnTo>
                  <a:pt x="0" y="121890"/>
                </a:lnTo>
                <a:lnTo>
                  <a:pt x="0" y="3423"/>
                </a:lnTo>
                <a:lnTo>
                  <a:pt x="35272" y="3423"/>
                </a:lnTo>
                <a:lnTo>
                  <a:pt x="49558" y="38844"/>
                </a:lnTo>
                <a:lnTo>
                  <a:pt x="25151" y="38844"/>
                </a:lnTo>
                <a:lnTo>
                  <a:pt x="25151" y="121890"/>
                </a:lnTo>
                <a:close/>
              </a:path>
              <a:path w="783589" h="124460">
                <a:moveTo>
                  <a:pt x="88471" y="75009"/>
                </a:moveTo>
                <a:lnTo>
                  <a:pt x="64144" y="75009"/>
                </a:lnTo>
                <a:lnTo>
                  <a:pt x="92868" y="3423"/>
                </a:lnTo>
                <a:lnTo>
                  <a:pt x="128438" y="3423"/>
                </a:lnTo>
                <a:lnTo>
                  <a:pt x="128438" y="38844"/>
                </a:lnTo>
                <a:lnTo>
                  <a:pt x="102989" y="38844"/>
                </a:lnTo>
                <a:lnTo>
                  <a:pt x="88471" y="75009"/>
                </a:lnTo>
                <a:close/>
              </a:path>
              <a:path w="783589" h="124460">
                <a:moveTo>
                  <a:pt x="69651" y="121890"/>
                </a:moveTo>
                <a:lnTo>
                  <a:pt x="58638" y="121890"/>
                </a:lnTo>
                <a:lnTo>
                  <a:pt x="25151" y="38844"/>
                </a:lnTo>
                <a:lnTo>
                  <a:pt x="49558" y="38844"/>
                </a:lnTo>
                <a:lnTo>
                  <a:pt x="64144" y="75009"/>
                </a:lnTo>
                <a:lnTo>
                  <a:pt x="88471" y="75009"/>
                </a:lnTo>
                <a:lnTo>
                  <a:pt x="69651" y="121890"/>
                </a:lnTo>
                <a:close/>
              </a:path>
              <a:path w="783589" h="124460">
                <a:moveTo>
                  <a:pt x="128438" y="121890"/>
                </a:moveTo>
                <a:lnTo>
                  <a:pt x="102989" y="121890"/>
                </a:lnTo>
                <a:lnTo>
                  <a:pt x="102989" y="38844"/>
                </a:lnTo>
                <a:lnTo>
                  <a:pt x="128438" y="38844"/>
                </a:lnTo>
                <a:lnTo>
                  <a:pt x="128438" y="121890"/>
                </a:lnTo>
                <a:close/>
              </a:path>
              <a:path w="783589" h="124460">
                <a:moveTo>
                  <a:pt x="198418" y="123973"/>
                </a:moveTo>
                <a:lnTo>
                  <a:pt x="191671" y="123973"/>
                </a:lnTo>
                <a:lnTo>
                  <a:pt x="182016" y="123192"/>
                </a:lnTo>
                <a:lnTo>
                  <a:pt x="149032" y="97073"/>
                </a:lnTo>
                <a:lnTo>
                  <a:pt x="145832" y="78878"/>
                </a:lnTo>
                <a:lnTo>
                  <a:pt x="146622" y="69679"/>
                </a:lnTo>
                <a:lnTo>
                  <a:pt x="172844" y="37169"/>
                </a:lnTo>
                <a:lnTo>
                  <a:pt x="190331" y="33932"/>
                </a:lnTo>
                <a:lnTo>
                  <a:pt x="199354" y="34751"/>
                </a:lnTo>
                <a:lnTo>
                  <a:pt x="207521" y="37207"/>
                </a:lnTo>
                <a:lnTo>
                  <a:pt x="214832" y="41299"/>
                </a:lnTo>
                <a:lnTo>
                  <a:pt x="221288" y="47029"/>
                </a:lnTo>
                <a:lnTo>
                  <a:pt x="224991" y="51941"/>
                </a:lnTo>
                <a:lnTo>
                  <a:pt x="184378" y="51941"/>
                </a:lnTo>
                <a:lnTo>
                  <a:pt x="179517" y="53726"/>
                </a:lnTo>
                <a:lnTo>
                  <a:pt x="171976" y="60870"/>
                </a:lnTo>
                <a:lnTo>
                  <a:pt x="169793" y="65385"/>
                </a:lnTo>
                <a:lnTo>
                  <a:pt x="169198" y="70842"/>
                </a:lnTo>
                <a:lnTo>
                  <a:pt x="232515" y="70842"/>
                </a:lnTo>
                <a:lnTo>
                  <a:pt x="232589" y="71139"/>
                </a:lnTo>
                <a:lnTo>
                  <a:pt x="233343" y="81260"/>
                </a:lnTo>
                <a:lnTo>
                  <a:pt x="233343" y="86171"/>
                </a:lnTo>
                <a:lnTo>
                  <a:pt x="169495" y="86171"/>
                </a:lnTo>
                <a:lnTo>
                  <a:pt x="170190" y="91628"/>
                </a:lnTo>
                <a:lnTo>
                  <a:pt x="172621" y="96341"/>
                </a:lnTo>
                <a:lnTo>
                  <a:pt x="176788" y="100310"/>
                </a:lnTo>
                <a:lnTo>
                  <a:pt x="181054" y="104179"/>
                </a:lnTo>
                <a:lnTo>
                  <a:pt x="186859" y="106114"/>
                </a:lnTo>
                <a:lnTo>
                  <a:pt x="223022" y="106114"/>
                </a:lnTo>
                <a:lnTo>
                  <a:pt x="227092" y="112067"/>
                </a:lnTo>
                <a:lnTo>
                  <a:pt x="222826" y="116036"/>
                </a:lnTo>
                <a:lnTo>
                  <a:pt x="217517" y="119012"/>
                </a:lnTo>
                <a:lnTo>
                  <a:pt x="204917" y="122981"/>
                </a:lnTo>
                <a:lnTo>
                  <a:pt x="198418" y="123973"/>
                </a:lnTo>
                <a:close/>
              </a:path>
              <a:path w="783589" h="124460">
                <a:moveTo>
                  <a:pt x="232515" y="70842"/>
                </a:moveTo>
                <a:lnTo>
                  <a:pt x="211465" y="70842"/>
                </a:lnTo>
                <a:lnTo>
                  <a:pt x="211068" y="65186"/>
                </a:lnTo>
                <a:lnTo>
                  <a:pt x="208885" y="60622"/>
                </a:lnTo>
                <a:lnTo>
                  <a:pt x="204917" y="57150"/>
                </a:lnTo>
                <a:lnTo>
                  <a:pt x="201047" y="53677"/>
                </a:lnTo>
                <a:lnTo>
                  <a:pt x="196185" y="51941"/>
                </a:lnTo>
                <a:lnTo>
                  <a:pt x="224991" y="51941"/>
                </a:lnTo>
                <a:lnTo>
                  <a:pt x="226562" y="54024"/>
                </a:lnTo>
                <a:lnTo>
                  <a:pt x="230329" y="62061"/>
                </a:lnTo>
                <a:lnTo>
                  <a:pt x="232515" y="70842"/>
                </a:lnTo>
                <a:close/>
              </a:path>
              <a:path w="783589" h="124460">
                <a:moveTo>
                  <a:pt x="223022" y="106114"/>
                </a:moveTo>
                <a:lnTo>
                  <a:pt x="197773" y="106114"/>
                </a:lnTo>
                <a:lnTo>
                  <a:pt x="201741" y="105370"/>
                </a:lnTo>
                <a:lnTo>
                  <a:pt x="210473" y="102393"/>
                </a:lnTo>
                <a:lnTo>
                  <a:pt x="214144" y="100260"/>
                </a:lnTo>
                <a:lnTo>
                  <a:pt x="217120" y="97482"/>
                </a:lnTo>
                <a:lnTo>
                  <a:pt x="223022" y="106114"/>
                </a:lnTo>
                <a:close/>
              </a:path>
              <a:path w="783589" h="124460">
                <a:moveTo>
                  <a:pt x="331314" y="47029"/>
                </a:moveTo>
                <a:lnTo>
                  <a:pt x="308692" y="47029"/>
                </a:lnTo>
                <a:lnTo>
                  <a:pt x="308692" y="3423"/>
                </a:lnTo>
                <a:lnTo>
                  <a:pt x="331314" y="3423"/>
                </a:lnTo>
                <a:lnTo>
                  <a:pt x="331314" y="47029"/>
                </a:lnTo>
                <a:close/>
              </a:path>
              <a:path w="783589" h="124460">
                <a:moveTo>
                  <a:pt x="282200" y="123973"/>
                </a:moveTo>
                <a:lnTo>
                  <a:pt x="246705" y="97482"/>
                </a:lnTo>
                <a:lnTo>
                  <a:pt x="244100" y="79027"/>
                </a:lnTo>
                <a:lnTo>
                  <a:pt x="244751" y="69400"/>
                </a:lnTo>
                <a:lnTo>
                  <a:pt x="266722" y="37058"/>
                </a:lnTo>
                <a:lnTo>
                  <a:pt x="282200" y="33932"/>
                </a:lnTo>
                <a:lnTo>
                  <a:pt x="289884" y="34751"/>
                </a:lnTo>
                <a:lnTo>
                  <a:pt x="296860" y="37207"/>
                </a:lnTo>
                <a:lnTo>
                  <a:pt x="303129" y="41299"/>
                </a:lnTo>
                <a:lnTo>
                  <a:pt x="308692" y="47029"/>
                </a:lnTo>
                <a:lnTo>
                  <a:pt x="331314" y="47029"/>
                </a:lnTo>
                <a:lnTo>
                  <a:pt x="331314" y="54024"/>
                </a:lnTo>
                <a:lnTo>
                  <a:pt x="282696" y="54024"/>
                </a:lnTo>
                <a:lnTo>
                  <a:pt x="277487" y="56356"/>
                </a:lnTo>
                <a:lnTo>
                  <a:pt x="269451" y="65583"/>
                </a:lnTo>
                <a:lnTo>
                  <a:pt x="267466" y="71586"/>
                </a:lnTo>
                <a:lnTo>
                  <a:pt x="267466" y="86270"/>
                </a:lnTo>
                <a:lnTo>
                  <a:pt x="269401" y="92223"/>
                </a:lnTo>
                <a:lnTo>
                  <a:pt x="277140" y="101550"/>
                </a:lnTo>
                <a:lnTo>
                  <a:pt x="282399" y="103882"/>
                </a:lnTo>
                <a:lnTo>
                  <a:pt x="331314" y="103882"/>
                </a:lnTo>
                <a:lnTo>
                  <a:pt x="331314" y="110876"/>
                </a:lnTo>
                <a:lnTo>
                  <a:pt x="308692" y="110876"/>
                </a:lnTo>
                <a:lnTo>
                  <a:pt x="303018" y="116606"/>
                </a:lnTo>
                <a:lnTo>
                  <a:pt x="296711" y="120699"/>
                </a:lnTo>
                <a:lnTo>
                  <a:pt x="289772" y="123155"/>
                </a:lnTo>
                <a:lnTo>
                  <a:pt x="282200" y="123973"/>
                </a:lnTo>
                <a:close/>
              </a:path>
              <a:path w="783589" h="124460">
                <a:moveTo>
                  <a:pt x="331314" y="103882"/>
                </a:moveTo>
                <a:lnTo>
                  <a:pt x="292817" y="103882"/>
                </a:lnTo>
                <a:lnTo>
                  <a:pt x="296537" y="102989"/>
                </a:lnTo>
                <a:lnTo>
                  <a:pt x="300209" y="101203"/>
                </a:lnTo>
                <a:lnTo>
                  <a:pt x="303979" y="99317"/>
                </a:lnTo>
                <a:lnTo>
                  <a:pt x="306807" y="96986"/>
                </a:lnTo>
                <a:lnTo>
                  <a:pt x="308692" y="94208"/>
                </a:lnTo>
                <a:lnTo>
                  <a:pt x="308692" y="63847"/>
                </a:lnTo>
                <a:lnTo>
                  <a:pt x="306807" y="60969"/>
                </a:lnTo>
                <a:lnTo>
                  <a:pt x="303979" y="58638"/>
                </a:lnTo>
                <a:lnTo>
                  <a:pt x="300209" y="56852"/>
                </a:lnTo>
                <a:lnTo>
                  <a:pt x="296537" y="54967"/>
                </a:lnTo>
                <a:lnTo>
                  <a:pt x="292817" y="54024"/>
                </a:lnTo>
                <a:lnTo>
                  <a:pt x="331314" y="54024"/>
                </a:lnTo>
                <a:lnTo>
                  <a:pt x="331314" y="103882"/>
                </a:lnTo>
                <a:close/>
              </a:path>
              <a:path w="783589" h="124460">
                <a:moveTo>
                  <a:pt x="331314" y="121890"/>
                </a:moveTo>
                <a:lnTo>
                  <a:pt x="308692" y="121890"/>
                </a:lnTo>
                <a:lnTo>
                  <a:pt x="308692" y="110876"/>
                </a:lnTo>
                <a:lnTo>
                  <a:pt x="331314" y="110876"/>
                </a:lnTo>
                <a:lnTo>
                  <a:pt x="331314" y="121890"/>
                </a:lnTo>
                <a:close/>
              </a:path>
              <a:path w="783589" h="124460">
                <a:moveTo>
                  <a:pt x="368771" y="26789"/>
                </a:moveTo>
                <a:lnTo>
                  <a:pt x="361231" y="26789"/>
                </a:lnTo>
                <a:lnTo>
                  <a:pt x="358056" y="25499"/>
                </a:lnTo>
                <a:lnTo>
                  <a:pt x="355377" y="22919"/>
                </a:lnTo>
                <a:lnTo>
                  <a:pt x="352797" y="20339"/>
                </a:lnTo>
                <a:lnTo>
                  <a:pt x="351507" y="17115"/>
                </a:lnTo>
                <a:lnTo>
                  <a:pt x="351507" y="9475"/>
                </a:lnTo>
                <a:lnTo>
                  <a:pt x="352797" y="6349"/>
                </a:lnTo>
                <a:lnTo>
                  <a:pt x="358056" y="1289"/>
                </a:lnTo>
                <a:lnTo>
                  <a:pt x="361231" y="0"/>
                </a:lnTo>
                <a:lnTo>
                  <a:pt x="368771" y="0"/>
                </a:lnTo>
                <a:lnTo>
                  <a:pt x="371996" y="1289"/>
                </a:lnTo>
                <a:lnTo>
                  <a:pt x="374576" y="3869"/>
                </a:lnTo>
                <a:lnTo>
                  <a:pt x="377155" y="6349"/>
                </a:lnTo>
                <a:lnTo>
                  <a:pt x="378445" y="9475"/>
                </a:lnTo>
                <a:lnTo>
                  <a:pt x="378445" y="17115"/>
                </a:lnTo>
                <a:lnTo>
                  <a:pt x="377155" y="20339"/>
                </a:lnTo>
                <a:lnTo>
                  <a:pt x="371996" y="25499"/>
                </a:lnTo>
                <a:lnTo>
                  <a:pt x="368771" y="26789"/>
                </a:lnTo>
                <a:close/>
              </a:path>
              <a:path w="783589" h="124460">
                <a:moveTo>
                  <a:pt x="376362" y="121890"/>
                </a:moveTo>
                <a:lnTo>
                  <a:pt x="353740" y="121890"/>
                </a:lnTo>
                <a:lnTo>
                  <a:pt x="353740" y="36016"/>
                </a:lnTo>
                <a:lnTo>
                  <a:pt x="376362" y="36016"/>
                </a:lnTo>
                <a:lnTo>
                  <a:pt x="376362" y="121890"/>
                </a:lnTo>
                <a:close/>
              </a:path>
              <a:path w="783589" h="124460">
                <a:moveTo>
                  <a:pt x="406437" y="62507"/>
                </a:moveTo>
                <a:lnTo>
                  <a:pt x="397805" y="47476"/>
                </a:lnTo>
                <a:lnTo>
                  <a:pt x="406009" y="41550"/>
                </a:lnTo>
                <a:lnTo>
                  <a:pt x="414995" y="37318"/>
                </a:lnTo>
                <a:lnTo>
                  <a:pt x="424762" y="34779"/>
                </a:lnTo>
                <a:lnTo>
                  <a:pt x="435310" y="33932"/>
                </a:lnTo>
                <a:lnTo>
                  <a:pt x="443858" y="34463"/>
                </a:lnTo>
                <a:lnTo>
                  <a:pt x="470294" y="52387"/>
                </a:lnTo>
                <a:lnTo>
                  <a:pt x="431440" y="52387"/>
                </a:lnTo>
                <a:lnTo>
                  <a:pt x="424520" y="53020"/>
                </a:lnTo>
                <a:lnTo>
                  <a:pt x="418046" y="54917"/>
                </a:lnTo>
                <a:lnTo>
                  <a:pt x="412018" y="58080"/>
                </a:lnTo>
                <a:lnTo>
                  <a:pt x="406437" y="62507"/>
                </a:lnTo>
                <a:close/>
              </a:path>
              <a:path w="783589" h="124460">
                <a:moveTo>
                  <a:pt x="472814" y="78283"/>
                </a:moveTo>
                <a:lnTo>
                  <a:pt x="450193" y="78283"/>
                </a:lnTo>
                <a:lnTo>
                  <a:pt x="450193" y="62458"/>
                </a:lnTo>
                <a:lnTo>
                  <a:pt x="448456" y="58985"/>
                </a:lnTo>
                <a:lnTo>
                  <a:pt x="444984" y="56405"/>
                </a:lnTo>
                <a:lnTo>
                  <a:pt x="441610" y="53726"/>
                </a:lnTo>
                <a:lnTo>
                  <a:pt x="437096" y="52387"/>
                </a:lnTo>
                <a:lnTo>
                  <a:pt x="470294" y="52387"/>
                </a:lnTo>
                <a:lnTo>
                  <a:pt x="470396" y="52573"/>
                </a:lnTo>
                <a:lnTo>
                  <a:pt x="472210" y="59019"/>
                </a:lnTo>
                <a:lnTo>
                  <a:pt x="472814" y="66377"/>
                </a:lnTo>
                <a:lnTo>
                  <a:pt x="472814" y="78283"/>
                </a:lnTo>
                <a:close/>
              </a:path>
              <a:path w="783589" h="124460">
                <a:moveTo>
                  <a:pt x="423106" y="123973"/>
                </a:moveTo>
                <a:lnTo>
                  <a:pt x="414771" y="123973"/>
                </a:lnTo>
                <a:lnTo>
                  <a:pt x="407677" y="121344"/>
                </a:lnTo>
                <a:lnTo>
                  <a:pt x="401823" y="116085"/>
                </a:lnTo>
                <a:lnTo>
                  <a:pt x="396069" y="110827"/>
                </a:lnTo>
                <a:lnTo>
                  <a:pt x="393191" y="103981"/>
                </a:lnTo>
                <a:lnTo>
                  <a:pt x="393191" y="87213"/>
                </a:lnTo>
                <a:lnTo>
                  <a:pt x="395920" y="80516"/>
                </a:lnTo>
                <a:lnTo>
                  <a:pt x="401377" y="75455"/>
                </a:lnTo>
                <a:lnTo>
                  <a:pt x="406933" y="70395"/>
                </a:lnTo>
                <a:lnTo>
                  <a:pt x="414176" y="67865"/>
                </a:lnTo>
                <a:lnTo>
                  <a:pt x="423106" y="67865"/>
                </a:lnTo>
                <a:lnTo>
                  <a:pt x="431719" y="68516"/>
                </a:lnTo>
                <a:lnTo>
                  <a:pt x="439105" y="70470"/>
                </a:lnTo>
                <a:lnTo>
                  <a:pt x="445263" y="73725"/>
                </a:lnTo>
                <a:lnTo>
                  <a:pt x="450193" y="78283"/>
                </a:lnTo>
                <a:lnTo>
                  <a:pt x="472814" y="78283"/>
                </a:lnTo>
                <a:lnTo>
                  <a:pt x="472814" y="83194"/>
                </a:lnTo>
                <a:lnTo>
                  <a:pt x="427620" y="83194"/>
                </a:lnTo>
                <a:lnTo>
                  <a:pt x="423751" y="84335"/>
                </a:lnTo>
                <a:lnTo>
                  <a:pt x="417500" y="88800"/>
                </a:lnTo>
                <a:lnTo>
                  <a:pt x="415962" y="91975"/>
                </a:lnTo>
                <a:lnTo>
                  <a:pt x="415962" y="100111"/>
                </a:lnTo>
                <a:lnTo>
                  <a:pt x="417500" y="103237"/>
                </a:lnTo>
                <a:lnTo>
                  <a:pt x="420576" y="105519"/>
                </a:lnTo>
                <a:lnTo>
                  <a:pt x="423751" y="107701"/>
                </a:lnTo>
                <a:lnTo>
                  <a:pt x="427620" y="108793"/>
                </a:lnTo>
                <a:lnTo>
                  <a:pt x="472814" y="108793"/>
                </a:lnTo>
                <a:lnTo>
                  <a:pt x="472814" y="112960"/>
                </a:lnTo>
                <a:lnTo>
                  <a:pt x="450193" y="112960"/>
                </a:lnTo>
                <a:lnTo>
                  <a:pt x="444984" y="117778"/>
                </a:lnTo>
                <a:lnTo>
                  <a:pt x="438733" y="121220"/>
                </a:lnTo>
                <a:lnTo>
                  <a:pt x="431440" y="123285"/>
                </a:lnTo>
                <a:lnTo>
                  <a:pt x="423106" y="123973"/>
                </a:lnTo>
                <a:close/>
              </a:path>
              <a:path w="783589" h="124460">
                <a:moveTo>
                  <a:pt x="472814" y="108793"/>
                </a:moveTo>
                <a:lnTo>
                  <a:pt x="440420" y="108793"/>
                </a:lnTo>
                <a:lnTo>
                  <a:pt x="446422" y="106263"/>
                </a:lnTo>
                <a:lnTo>
                  <a:pt x="450193" y="101203"/>
                </a:lnTo>
                <a:lnTo>
                  <a:pt x="450193" y="90636"/>
                </a:lnTo>
                <a:lnTo>
                  <a:pt x="446422" y="85675"/>
                </a:lnTo>
                <a:lnTo>
                  <a:pt x="440419" y="83194"/>
                </a:lnTo>
                <a:lnTo>
                  <a:pt x="472814" y="83194"/>
                </a:lnTo>
                <a:lnTo>
                  <a:pt x="472814" y="108793"/>
                </a:lnTo>
                <a:close/>
              </a:path>
              <a:path w="783589" h="124460">
                <a:moveTo>
                  <a:pt x="472814" y="121890"/>
                </a:moveTo>
                <a:lnTo>
                  <a:pt x="450193" y="121890"/>
                </a:lnTo>
                <a:lnTo>
                  <a:pt x="450193" y="112960"/>
                </a:lnTo>
                <a:lnTo>
                  <a:pt x="472814" y="112960"/>
                </a:lnTo>
                <a:lnTo>
                  <a:pt x="472814" y="121890"/>
                </a:lnTo>
                <a:close/>
              </a:path>
              <a:path w="783589" h="124460">
                <a:moveTo>
                  <a:pt x="548420" y="62507"/>
                </a:moveTo>
                <a:lnTo>
                  <a:pt x="539788" y="47476"/>
                </a:lnTo>
                <a:lnTo>
                  <a:pt x="547992" y="41550"/>
                </a:lnTo>
                <a:lnTo>
                  <a:pt x="556978" y="37318"/>
                </a:lnTo>
                <a:lnTo>
                  <a:pt x="566744" y="34779"/>
                </a:lnTo>
                <a:lnTo>
                  <a:pt x="577293" y="33932"/>
                </a:lnTo>
                <a:lnTo>
                  <a:pt x="585841" y="34463"/>
                </a:lnTo>
                <a:lnTo>
                  <a:pt x="612277" y="52387"/>
                </a:lnTo>
                <a:lnTo>
                  <a:pt x="573423" y="52387"/>
                </a:lnTo>
                <a:lnTo>
                  <a:pt x="566503" y="53020"/>
                </a:lnTo>
                <a:lnTo>
                  <a:pt x="560029" y="54917"/>
                </a:lnTo>
                <a:lnTo>
                  <a:pt x="554001" y="58080"/>
                </a:lnTo>
                <a:lnTo>
                  <a:pt x="548420" y="62507"/>
                </a:lnTo>
                <a:close/>
              </a:path>
              <a:path w="783589" h="124460">
                <a:moveTo>
                  <a:pt x="614797" y="78283"/>
                </a:moveTo>
                <a:lnTo>
                  <a:pt x="592175" y="78283"/>
                </a:lnTo>
                <a:lnTo>
                  <a:pt x="592175" y="62458"/>
                </a:lnTo>
                <a:lnTo>
                  <a:pt x="590439" y="58985"/>
                </a:lnTo>
                <a:lnTo>
                  <a:pt x="586966" y="56405"/>
                </a:lnTo>
                <a:lnTo>
                  <a:pt x="583593" y="53726"/>
                </a:lnTo>
                <a:lnTo>
                  <a:pt x="579079" y="52387"/>
                </a:lnTo>
                <a:lnTo>
                  <a:pt x="612277" y="52387"/>
                </a:lnTo>
                <a:lnTo>
                  <a:pt x="612379" y="52573"/>
                </a:lnTo>
                <a:lnTo>
                  <a:pt x="614193" y="59019"/>
                </a:lnTo>
                <a:lnTo>
                  <a:pt x="614797" y="66377"/>
                </a:lnTo>
                <a:lnTo>
                  <a:pt x="614797" y="78283"/>
                </a:lnTo>
                <a:close/>
              </a:path>
              <a:path w="783589" h="124460">
                <a:moveTo>
                  <a:pt x="565089" y="123973"/>
                </a:moveTo>
                <a:lnTo>
                  <a:pt x="556754" y="123973"/>
                </a:lnTo>
                <a:lnTo>
                  <a:pt x="549660" y="121344"/>
                </a:lnTo>
                <a:lnTo>
                  <a:pt x="543806" y="116085"/>
                </a:lnTo>
                <a:lnTo>
                  <a:pt x="538052" y="110827"/>
                </a:lnTo>
                <a:lnTo>
                  <a:pt x="535174" y="103981"/>
                </a:lnTo>
                <a:lnTo>
                  <a:pt x="535174" y="87213"/>
                </a:lnTo>
                <a:lnTo>
                  <a:pt x="537903" y="80516"/>
                </a:lnTo>
                <a:lnTo>
                  <a:pt x="543360" y="75455"/>
                </a:lnTo>
                <a:lnTo>
                  <a:pt x="548916" y="70395"/>
                </a:lnTo>
                <a:lnTo>
                  <a:pt x="556159" y="67865"/>
                </a:lnTo>
                <a:lnTo>
                  <a:pt x="565089" y="67865"/>
                </a:lnTo>
                <a:lnTo>
                  <a:pt x="573702" y="68516"/>
                </a:lnTo>
                <a:lnTo>
                  <a:pt x="581088" y="70470"/>
                </a:lnTo>
                <a:lnTo>
                  <a:pt x="587245" y="73725"/>
                </a:lnTo>
                <a:lnTo>
                  <a:pt x="592175" y="78283"/>
                </a:lnTo>
                <a:lnTo>
                  <a:pt x="614797" y="78283"/>
                </a:lnTo>
                <a:lnTo>
                  <a:pt x="614797" y="83194"/>
                </a:lnTo>
                <a:lnTo>
                  <a:pt x="569603" y="83194"/>
                </a:lnTo>
                <a:lnTo>
                  <a:pt x="565734" y="84335"/>
                </a:lnTo>
                <a:lnTo>
                  <a:pt x="559483" y="88800"/>
                </a:lnTo>
                <a:lnTo>
                  <a:pt x="557945" y="91975"/>
                </a:lnTo>
                <a:lnTo>
                  <a:pt x="557945" y="100111"/>
                </a:lnTo>
                <a:lnTo>
                  <a:pt x="559483" y="103237"/>
                </a:lnTo>
                <a:lnTo>
                  <a:pt x="562559" y="105519"/>
                </a:lnTo>
                <a:lnTo>
                  <a:pt x="565734" y="107701"/>
                </a:lnTo>
                <a:lnTo>
                  <a:pt x="569603" y="108793"/>
                </a:lnTo>
                <a:lnTo>
                  <a:pt x="614797" y="108793"/>
                </a:lnTo>
                <a:lnTo>
                  <a:pt x="614797" y="112960"/>
                </a:lnTo>
                <a:lnTo>
                  <a:pt x="592175" y="112960"/>
                </a:lnTo>
                <a:lnTo>
                  <a:pt x="586966" y="117778"/>
                </a:lnTo>
                <a:lnTo>
                  <a:pt x="580716" y="121220"/>
                </a:lnTo>
                <a:lnTo>
                  <a:pt x="573423" y="123285"/>
                </a:lnTo>
                <a:lnTo>
                  <a:pt x="565089" y="123973"/>
                </a:lnTo>
                <a:close/>
              </a:path>
              <a:path w="783589" h="124460">
                <a:moveTo>
                  <a:pt x="614797" y="108793"/>
                </a:moveTo>
                <a:lnTo>
                  <a:pt x="582402" y="108793"/>
                </a:lnTo>
                <a:lnTo>
                  <a:pt x="588405" y="106263"/>
                </a:lnTo>
                <a:lnTo>
                  <a:pt x="592175" y="101203"/>
                </a:lnTo>
                <a:lnTo>
                  <a:pt x="592175" y="90636"/>
                </a:lnTo>
                <a:lnTo>
                  <a:pt x="588405" y="85675"/>
                </a:lnTo>
                <a:lnTo>
                  <a:pt x="582402" y="83194"/>
                </a:lnTo>
                <a:lnTo>
                  <a:pt x="614797" y="83194"/>
                </a:lnTo>
                <a:lnTo>
                  <a:pt x="614797" y="108793"/>
                </a:lnTo>
                <a:close/>
              </a:path>
              <a:path w="783589" h="124460">
                <a:moveTo>
                  <a:pt x="614797" y="121890"/>
                </a:moveTo>
                <a:lnTo>
                  <a:pt x="592175" y="121890"/>
                </a:lnTo>
                <a:lnTo>
                  <a:pt x="592175" y="112960"/>
                </a:lnTo>
                <a:lnTo>
                  <a:pt x="614797" y="112960"/>
                </a:lnTo>
                <a:lnTo>
                  <a:pt x="614797" y="121890"/>
                </a:lnTo>
                <a:close/>
              </a:path>
              <a:path w="783589" h="124460">
                <a:moveTo>
                  <a:pt x="687179" y="47773"/>
                </a:moveTo>
                <a:lnTo>
                  <a:pt x="659794" y="47773"/>
                </a:lnTo>
                <a:lnTo>
                  <a:pt x="662870" y="44003"/>
                </a:lnTo>
                <a:lnTo>
                  <a:pt x="666839" y="40778"/>
                </a:lnTo>
                <a:lnTo>
                  <a:pt x="676662" y="35321"/>
                </a:lnTo>
                <a:lnTo>
                  <a:pt x="681821" y="33932"/>
                </a:lnTo>
                <a:lnTo>
                  <a:pt x="687179" y="33932"/>
                </a:lnTo>
                <a:lnTo>
                  <a:pt x="687179" y="47773"/>
                </a:lnTo>
                <a:close/>
              </a:path>
              <a:path w="783589" h="124460">
                <a:moveTo>
                  <a:pt x="659794" y="121890"/>
                </a:moveTo>
                <a:lnTo>
                  <a:pt x="637172" y="121890"/>
                </a:lnTo>
                <a:lnTo>
                  <a:pt x="637172" y="36016"/>
                </a:lnTo>
                <a:lnTo>
                  <a:pt x="659794" y="36016"/>
                </a:lnTo>
                <a:lnTo>
                  <a:pt x="659794" y="47773"/>
                </a:lnTo>
                <a:lnTo>
                  <a:pt x="687179" y="47773"/>
                </a:lnTo>
                <a:lnTo>
                  <a:pt x="687179" y="55364"/>
                </a:lnTo>
                <a:lnTo>
                  <a:pt x="676860" y="55364"/>
                </a:lnTo>
                <a:lnTo>
                  <a:pt x="672792" y="56356"/>
                </a:lnTo>
                <a:lnTo>
                  <a:pt x="668724" y="58340"/>
                </a:lnTo>
                <a:lnTo>
                  <a:pt x="664656" y="60225"/>
                </a:lnTo>
                <a:lnTo>
                  <a:pt x="661679" y="62507"/>
                </a:lnTo>
                <a:lnTo>
                  <a:pt x="659794" y="65186"/>
                </a:lnTo>
                <a:lnTo>
                  <a:pt x="659794" y="121890"/>
                </a:lnTo>
                <a:close/>
              </a:path>
              <a:path w="783589" h="124460">
                <a:moveTo>
                  <a:pt x="687179" y="55959"/>
                </a:moveTo>
                <a:lnTo>
                  <a:pt x="680928" y="55364"/>
                </a:lnTo>
                <a:lnTo>
                  <a:pt x="687179" y="55364"/>
                </a:lnTo>
                <a:lnTo>
                  <a:pt x="687179" y="55959"/>
                </a:lnTo>
                <a:close/>
              </a:path>
              <a:path w="783589" h="124460">
                <a:moveTo>
                  <a:pt x="748224" y="123973"/>
                </a:moveTo>
                <a:lnTo>
                  <a:pt x="741477" y="123973"/>
                </a:lnTo>
                <a:lnTo>
                  <a:pt x="731822" y="123192"/>
                </a:lnTo>
                <a:lnTo>
                  <a:pt x="698838" y="97073"/>
                </a:lnTo>
                <a:lnTo>
                  <a:pt x="695638" y="78878"/>
                </a:lnTo>
                <a:lnTo>
                  <a:pt x="696429" y="69679"/>
                </a:lnTo>
                <a:lnTo>
                  <a:pt x="722650" y="37169"/>
                </a:lnTo>
                <a:lnTo>
                  <a:pt x="740138" y="33932"/>
                </a:lnTo>
                <a:lnTo>
                  <a:pt x="749160" y="34751"/>
                </a:lnTo>
                <a:lnTo>
                  <a:pt x="757327" y="37207"/>
                </a:lnTo>
                <a:lnTo>
                  <a:pt x="764638" y="41299"/>
                </a:lnTo>
                <a:lnTo>
                  <a:pt x="771094" y="47029"/>
                </a:lnTo>
                <a:lnTo>
                  <a:pt x="774797" y="51941"/>
                </a:lnTo>
                <a:lnTo>
                  <a:pt x="734185" y="51941"/>
                </a:lnTo>
                <a:lnTo>
                  <a:pt x="729323" y="53726"/>
                </a:lnTo>
                <a:lnTo>
                  <a:pt x="721782" y="60870"/>
                </a:lnTo>
                <a:lnTo>
                  <a:pt x="719599" y="65385"/>
                </a:lnTo>
                <a:lnTo>
                  <a:pt x="719004" y="70842"/>
                </a:lnTo>
                <a:lnTo>
                  <a:pt x="782321" y="70842"/>
                </a:lnTo>
                <a:lnTo>
                  <a:pt x="782396" y="71139"/>
                </a:lnTo>
                <a:lnTo>
                  <a:pt x="783149" y="81260"/>
                </a:lnTo>
                <a:lnTo>
                  <a:pt x="783149" y="86171"/>
                </a:lnTo>
                <a:lnTo>
                  <a:pt x="719302" y="86171"/>
                </a:lnTo>
                <a:lnTo>
                  <a:pt x="719996" y="91628"/>
                </a:lnTo>
                <a:lnTo>
                  <a:pt x="722427" y="96341"/>
                </a:lnTo>
                <a:lnTo>
                  <a:pt x="726594" y="100310"/>
                </a:lnTo>
                <a:lnTo>
                  <a:pt x="730861" y="104179"/>
                </a:lnTo>
                <a:lnTo>
                  <a:pt x="736665" y="106114"/>
                </a:lnTo>
                <a:lnTo>
                  <a:pt x="772828" y="106114"/>
                </a:lnTo>
                <a:lnTo>
                  <a:pt x="776898" y="112067"/>
                </a:lnTo>
                <a:lnTo>
                  <a:pt x="772632" y="116036"/>
                </a:lnTo>
                <a:lnTo>
                  <a:pt x="767324" y="119012"/>
                </a:lnTo>
                <a:lnTo>
                  <a:pt x="754723" y="122981"/>
                </a:lnTo>
                <a:lnTo>
                  <a:pt x="748224" y="123973"/>
                </a:lnTo>
                <a:close/>
              </a:path>
              <a:path w="783589" h="124460">
                <a:moveTo>
                  <a:pt x="782321" y="70842"/>
                </a:moveTo>
                <a:lnTo>
                  <a:pt x="761271" y="70842"/>
                </a:lnTo>
                <a:lnTo>
                  <a:pt x="760874" y="65186"/>
                </a:lnTo>
                <a:lnTo>
                  <a:pt x="758692" y="60622"/>
                </a:lnTo>
                <a:lnTo>
                  <a:pt x="754723" y="57150"/>
                </a:lnTo>
                <a:lnTo>
                  <a:pt x="750853" y="53677"/>
                </a:lnTo>
                <a:lnTo>
                  <a:pt x="745992" y="51941"/>
                </a:lnTo>
                <a:lnTo>
                  <a:pt x="774797" y="51941"/>
                </a:lnTo>
                <a:lnTo>
                  <a:pt x="776368" y="54024"/>
                </a:lnTo>
                <a:lnTo>
                  <a:pt x="780135" y="62061"/>
                </a:lnTo>
                <a:lnTo>
                  <a:pt x="782321" y="70842"/>
                </a:lnTo>
                <a:close/>
              </a:path>
              <a:path w="783589" h="124460">
                <a:moveTo>
                  <a:pt x="772828" y="106114"/>
                </a:moveTo>
                <a:lnTo>
                  <a:pt x="747579" y="106114"/>
                </a:lnTo>
                <a:lnTo>
                  <a:pt x="751548" y="105370"/>
                </a:lnTo>
                <a:lnTo>
                  <a:pt x="760279" y="102393"/>
                </a:lnTo>
                <a:lnTo>
                  <a:pt x="763950" y="100260"/>
                </a:lnTo>
                <a:lnTo>
                  <a:pt x="766927" y="97482"/>
                </a:lnTo>
                <a:lnTo>
                  <a:pt x="772828" y="1061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25094" y="3163863"/>
            <a:ext cx="1681133" cy="19506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85735" y="3498627"/>
            <a:ext cx="1570732" cy="20438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025869" y="3828827"/>
            <a:ext cx="1079185" cy="204389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941428" y="3007561"/>
            <a:ext cx="1157392" cy="202353"/>
          </a:xfrm>
          <a:custGeom>
            <a:avLst/>
            <a:gdLst/>
            <a:ahLst/>
            <a:cxnLst/>
            <a:rect l="l" t="t" r="r" b="b"/>
            <a:pathLst>
              <a:path w="868045" h="151764">
                <a:moveTo>
                  <a:pt x="25151" y="118467"/>
                </a:moveTo>
                <a:lnTo>
                  <a:pt x="0" y="118467"/>
                </a:lnTo>
                <a:lnTo>
                  <a:pt x="0" y="0"/>
                </a:lnTo>
                <a:lnTo>
                  <a:pt x="55364" y="0"/>
                </a:lnTo>
                <a:lnTo>
                  <a:pt x="63986" y="660"/>
                </a:lnTo>
                <a:lnTo>
                  <a:pt x="92241" y="22175"/>
                </a:lnTo>
                <a:lnTo>
                  <a:pt x="25151" y="22175"/>
                </a:lnTo>
                <a:lnTo>
                  <a:pt x="25151" y="54173"/>
                </a:lnTo>
                <a:lnTo>
                  <a:pt x="92101" y="54173"/>
                </a:lnTo>
                <a:lnTo>
                  <a:pt x="88971" y="60033"/>
                </a:lnTo>
                <a:lnTo>
                  <a:pt x="55364" y="76348"/>
                </a:lnTo>
                <a:lnTo>
                  <a:pt x="25151" y="76348"/>
                </a:lnTo>
                <a:lnTo>
                  <a:pt x="25151" y="118467"/>
                </a:lnTo>
                <a:close/>
              </a:path>
              <a:path w="868045" h="151764">
                <a:moveTo>
                  <a:pt x="92101" y="54173"/>
                </a:moveTo>
                <a:lnTo>
                  <a:pt x="57050" y="54173"/>
                </a:lnTo>
                <a:lnTo>
                  <a:pt x="61168" y="52734"/>
                </a:lnTo>
                <a:lnTo>
                  <a:pt x="64442" y="49857"/>
                </a:lnTo>
                <a:lnTo>
                  <a:pt x="67816" y="46980"/>
                </a:lnTo>
                <a:lnTo>
                  <a:pt x="69502" y="43060"/>
                </a:lnTo>
                <a:lnTo>
                  <a:pt x="69502" y="33139"/>
                </a:lnTo>
                <a:lnTo>
                  <a:pt x="67816" y="29269"/>
                </a:lnTo>
                <a:lnTo>
                  <a:pt x="64442" y="26491"/>
                </a:lnTo>
                <a:lnTo>
                  <a:pt x="61168" y="23614"/>
                </a:lnTo>
                <a:lnTo>
                  <a:pt x="57050" y="22175"/>
                </a:lnTo>
                <a:lnTo>
                  <a:pt x="92241" y="22175"/>
                </a:lnTo>
                <a:lnTo>
                  <a:pt x="92533" y="22733"/>
                </a:lnTo>
                <a:lnTo>
                  <a:pt x="94570" y="30016"/>
                </a:lnTo>
                <a:lnTo>
                  <a:pt x="95250" y="38100"/>
                </a:lnTo>
                <a:lnTo>
                  <a:pt x="94552" y="46192"/>
                </a:lnTo>
                <a:lnTo>
                  <a:pt x="92459" y="53503"/>
                </a:lnTo>
                <a:lnTo>
                  <a:pt x="92101" y="54173"/>
                </a:lnTo>
                <a:close/>
              </a:path>
              <a:path w="868045" h="151764">
                <a:moveTo>
                  <a:pt x="157369" y="120550"/>
                </a:moveTo>
                <a:lnTo>
                  <a:pt x="150622" y="120550"/>
                </a:lnTo>
                <a:lnTo>
                  <a:pt x="140967" y="119769"/>
                </a:lnTo>
                <a:lnTo>
                  <a:pt x="107983" y="93650"/>
                </a:lnTo>
                <a:lnTo>
                  <a:pt x="104783" y="75455"/>
                </a:lnTo>
                <a:lnTo>
                  <a:pt x="105574" y="66256"/>
                </a:lnTo>
                <a:lnTo>
                  <a:pt x="131795" y="33746"/>
                </a:lnTo>
                <a:lnTo>
                  <a:pt x="149283" y="30509"/>
                </a:lnTo>
                <a:lnTo>
                  <a:pt x="158305" y="31328"/>
                </a:lnTo>
                <a:lnTo>
                  <a:pt x="166472" y="33783"/>
                </a:lnTo>
                <a:lnTo>
                  <a:pt x="173783" y="37876"/>
                </a:lnTo>
                <a:lnTo>
                  <a:pt x="180239" y="43606"/>
                </a:lnTo>
                <a:lnTo>
                  <a:pt x="183942" y="48517"/>
                </a:lnTo>
                <a:lnTo>
                  <a:pt x="143329" y="48517"/>
                </a:lnTo>
                <a:lnTo>
                  <a:pt x="138468" y="50303"/>
                </a:lnTo>
                <a:lnTo>
                  <a:pt x="130927" y="57447"/>
                </a:lnTo>
                <a:lnTo>
                  <a:pt x="128744" y="61962"/>
                </a:lnTo>
                <a:lnTo>
                  <a:pt x="128149" y="67419"/>
                </a:lnTo>
                <a:lnTo>
                  <a:pt x="191466" y="67419"/>
                </a:lnTo>
                <a:lnTo>
                  <a:pt x="191540" y="67716"/>
                </a:lnTo>
                <a:lnTo>
                  <a:pt x="192294" y="77837"/>
                </a:lnTo>
                <a:lnTo>
                  <a:pt x="192294" y="82748"/>
                </a:lnTo>
                <a:lnTo>
                  <a:pt x="128447" y="82748"/>
                </a:lnTo>
                <a:lnTo>
                  <a:pt x="129141" y="88205"/>
                </a:lnTo>
                <a:lnTo>
                  <a:pt x="131572" y="92918"/>
                </a:lnTo>
                <a:lnTo>
                  <a:pt x="135739" y="96887"/>
                </a:lnTo>
                <a:lnTo>
                  <a:pt x="140006" y="100756"/>
                </a:lnTo>
                <a:lnTo>
                  <a:pt x="145810" y="102691"/>
                </a:lnTo>
                <a:lnTo>
                  <a:pt x="181973" y="102691"/>
                </a:lnTo>
                <a:lnTo>
                  <a:pt x="186043" y="108644"/>
                </a:lnTo>
                <a:lnTo>
                  <a:pt x="181777" y="112613"/>
                </a:lnTo>
                <a:lnTo>
                  <a:pt x="176468" y="115589"/>
                </a:lnTo>
                <a:lnTo>
                  <a:pt x="163868" y="119558"/>
                </a:lnTo>
                <a:lnTo>
                  <a:pt x="157369" y="120550"/>
                </a:lnTo>
                <a:close/>
              </a:path>
              <a:path w="868045" h="151764">
                <a:moveTo>
                  <a:pt x="191466" y="67419"/>
                </a:moveTo>
                <a:lnTo>
                  <a:pt x="170416" y="67419"/>
                </a:lnTo>
                <a:lnTo>
                  <a:pt x="170019" y="61763"/>
                </a:lnTo>
                <a:lnTo>
                  <a:pt x="167836" y="57199"/>
                </a:lnTo>
                <a:lnTo>
                  <a:pt x="163868" y="53726"/>
                </a:lnTo>
                <a:lnTo>
                  <a:pt x="159998" y="50254"/>
                </a:lnTo>
                <a:lnTo>
                  <a:pt x="155136" y="48517"/>
                </a:lnTo>
                <a:lnTo>
                  <a:pt x="183942" y="48517"/>
                </a:lnTo>
                <a:lnTo>
                  <a:pt x="185513" y="50601"/>
                </a:lnTo>
                <a:lnTo>
                  <a:pt x="189280" y="58638"/>
                </a:lnTo>
                <a:lnTo>
                  <a:pt x="191466" y="67419"/>
                </a:lnTo>
                <a:close/>
              </a:path>
              <a:path w="868045" h="151764">
                <a:moveTo>
                  <a:pt x="181973" y="102691"/>
                </a:moveTo>
                <a:lnTo>
                  <a:pt x="156724" y="102691"/>
                </a:lnTo>
                <a:lnTo>
                  <a:pt x="160693" y="101947"/>
                </a:lnTo>
                <a:lnTo>
                  <a:pt x="169424" y="98970"/>
                </a:lnTo>
                <a:lnTo>
                  <a:pt x="173095" y="96837"/>
                </a:lnTo>
                <a:lnTo>
                  <a:pt x="176072" y="94059"/>
                </a:lnTo>
                <a:lnTo>
                  <a:pt x="181973" y="102691"/>
                </a:lnTo>
                <a:close/>
              </a:path>
              <a:path w="868045" h="151764">
                <a:moveTo>
                  <a:pt x="248444" y="120550"/>
                </a:moveTo>
                <a:lnTo>
                  <a:pt x="210167" y="100933"/>
                </a:lnTo>
                <a:lnTo>
                  <a:pt x="203051" y="75455"/>
                </a:lnTo>
                <a:lnTo>
                  <a:pt x="203842" y="66135"/>
                </a:lnTo>
                <a:lnTo>
                  <a:pt x="230287" y="33709"/>
                </a:lnTo>
                <a:lnTo>
                  <a:pt x="248444" y="30509"/>
                </a:lnTo>
                <a:lnTo>
                  <a:pt x="257904" y="31309"/>
                </a:lnTo>
                <a:lnTo>
                  <a:pt x="286921" y="50601"/>
                </a:lnTo>
                <a:lnTo>
                  <a:pt x="242094" y="50601"/>
                </a:lnTo>
                <a:lnTo>
                  <a:pt x="236836" y="52883"/>
                </a:lnTo>
                <a:lnTo>
                  <a:pt x="232403" y="57745"/>
                </a:lnTo>
                <a:lnTo>
                  <a:pt x="228600" y="62011"/>
                </a:lnTo>
                <a:lnTo>
                  <a:pt x="226566" y="68014"/>
                </a:lnTo>
                <a:lnTo>
                  <a:pt x="226566" y="82996"/>
                </a:lnTo>
                <a:lnTo>
                  <a:pt x="228600" y="89048"/>
                </a:lnTo>
                <a:lnTo>
                  <a:pt x="232668" y="93612"/>
                </a:lnTo>
                <a:lnTo>
                  <a:pt x="236835" y="98176"/>
                </a:lnTo>
                <a:lnTo>
                  <a:pt x="242094" y="100458"/>
                </a:lnTo>
                <a:lnTo>
                  <a:pt x="286987" y="100458"/>
                </a:lnTo>
                <a:lnTo>
                  <a:pt x="286637" y="101128"/>
                </a:lnTo>
                <a:lnTo>
                  <a:pt x="281037" y="107900"/>
                </a:lnTo>
                <a:lnTo>
                  <a:pt x="274201" y="113434"/>
                </a:lnTo>
                <a:lnTo>
                  <a:pt x="266489" y="117388"/>
                </a:lnTo>
                <a:lnTo>
                  <a:pt x="257904" y="119760"/>
                </a:lnTo>
                <a:lnTo>
                  <a:pt x="248444" y="120550"/>
                </a:lnTo>
                <a:close/>
              </a:path>
              <a:path w="868045" h="151764">
                <a:moveTo>
                  <a:pt x="286987" y="100458"/>
                </a:moveTo>
                <a:lnTo>
                  <a:pt x="254893" y="100458"/>
                </a:lnTo>
                <a:lnTo>
                  <a:pt x="260152" y="98127"/>
                </a:lnTo>
                <a:lnTo>
                  <a:pt x="264220" y="93464"/>
                </a:lnTo>
                <a:lnTo>
                  <a:pt x="268387" y="88800"/>
                </a:lnTo>
                <a:lnTo>
                  <a:pt x="270402" y="82996"/>
                </a:lnTo>
                <a:lnTo>
                  <a:pt x="270366" y="68014"/>
                </a:lnTo>
                <a:lnTo>
                  <a:pt x="268387" y="62408"/>
                </a:lnTo>
                <a:lnTo>
                  <a:pt x="264156" y="57670"/>
                </a:lnTo>
                <a:lnTo>
                  <a:pt x="260152" y="52982"/>
                </a:lnTo>
                <a:lnTo>
                  <a:pt x="254893" y="50601"/>
                </a:lnTo>
                <a:lnTo>
                  <a:pt x="286921" y="50601"/>
                </a:lnTo>
                <a:lnTo>
                  <a:pt x="290637" y="57670"/>
                </a:lnTo>
                <a:lnTo>
                  <a:pt x="293037" y="66135"/>
                </a:lnTo>
                <a:lnTo>
                  <a:pt x="293837" y="75455"/>
                </a:lnTo>
                <a:lnTo>
                  <a:pt x="293037" y="84906"/>
                </a:lnTo>
                <a:lnTo>
                  <a:pt x="290637" y="93464"/>
                </a:lnTo>
                <a:lnTo>
                  <a:pt x="286987" y="100458"/>
                </a:lnTo>
                <a:close/>
              </a:path>
              <a:path w="868045" h="151764">
                <a:moveTo>
                  <a:pt x="387689" y="43457"/>
                </a:moveTo>
                <a:lnTo>
                  <a:pt x="333180" y="43457"/>
                </a:lnTo>
                <a:lnTo>
                  <a:pt x="338687" y="37793"/>
                </a:lnTo>
                <a:lnTo>
                  <a:pt x="344938" y="33746"/>
                </a:lnTo>
                <a:lnTo>
                  <a:pt x="351933" y="31319"/>
                </a:lnTo>
                <a:lnTo>
                  <a:pt x="359672" y="30509"/>
                </a:lnTo>
                <a:lnTo>
                  <a:pt x="367746" y="31263"/>
                </a:lnTo>
                <a:lnTo>
                  <a:pt x="375001" y="33523"/>
                </a:lnTo>
                <a:lnTo>
                  <a:pt x="381438" y="37290"/>
                </a:lnTo>
                <a:lnTo>
                  <a:pt x="387056" y="42564"/>
                </a:lnTo>
                <a:lnTo>
                  <a:pt x="387689" y="43457"/>
                </a:lnTo>
                <a:close/>
              </a:path>
              <a:path w="868045" h="151764">
                <a:moveTo>
                  <a:pt x="333180" y="151209"/>
                </a:moveTo>
                <a:lnTo>
                  <a:pt x="310558" y="151209"/>
                </a:lnTo>
                <a:lnTo>
                  <a:pt x="310558" y="32593"/>
                </a:lnTo>
                <a:lnTo>
                  <a:pt x="333180" y="32593"/>
                </a:lnTo>
                <a:lnTo>
                  <a:pt x="333180" y="43457"/>
                </a:lnTo>
                <a:lnTo>
                  <a:pt x="387689" y="43457"/>
                </a:lnTo>
                <a:lnTo>
                  <a:pt x="391679" y="49085"/>
                </a:lnTo>
                <a:lnTo>
                  <a:pt x="392333" y="50601"/>
                </a:lnTo>
                <a:lnTo>
                  <a:pt x="348857" y="50601"/>
                </a:lnTo>
                <a:lnTo>
                  <a:pt x="345186" y="51544"/>
                </a:lnTo>
                <a:lnTo>
                  <a:pt x="337844" y="55314"/>
                </a:lnTo>
                <a:lnTo>
                  <a:pt x="335066" y="57646"/>
                </a:lnTo>
                <a:lnTo>
                  <a:pt x="333180" y="60424"/>
                </a:lnTo>
                <a:lnTo>
                  <a:pt x="333180" y="90785"/>
                </a:lnTo>
                <a:lnTo>
                  <a:pt x="335065" y="93464"/>
                </a:lnTo>
                <a:lnTo>
                  <a:pt x="337844" y="95746"/>
                </a:lnTo>
                <a:lnTo>
                  <a:pt x="345186" y="99516"/>
                </a:lnTo>
                <a:lnTo>
                  <a:pt x="348857" y="100458"/>
                </a:lnTo>
                <a:lnTo>
                  <a:pt x="392294" y="100458"/>
                </a:lnTo>
                <a:lnTo>
                  <a:pt x="391763" y="101714"/>
                </a:lnTo>
                <a:lnTo>
                  <a:pt x="387819" y="107453"/>
                </a:lnTo>
                <a:lnTo>
                  <a:pt x="333180" y="107453"/>
                </a:lnTo>
                <a:lnTo>
                  <a:pt x="333180" y="151209"/>
                </a:lnTo>
                <a:close/>
              </a:path>
              <a:path w="868045" h="151764">
                <a:moveTo>
                  <a:pt x="392294" y="100458"/>
                </a:moveTo>
                <a:lnTo>
                  <a:pt x="359076" y="100458"/>
                </a:lnTo>
                <a:lnTo>
                  <a:pt x="364335" y="98176"/>
                </a:lnTo>
                <a:lnTo>
                  <a:pt x="368430" y="93464"/>
                </a:lnTo>
                <a:lnTo>
                  <a:pt x="372273" y="88949"/>
                </a:lnTo>
                <a:lnTo>
                  <a:pt x="374257" y="82897"/>
                </a:lnTo>
                <a:lnTo>
                  <a:pt x="374257" y="68014"/>
                </a:lnTo>
                <a:lnTo>
                  <a:pt x="372273" y="62011"/>
                </a:lnTo>
                <a:lnTo>
                  <a:pt x="364335" y="52883"/>
                </a:lnTo>
                <a:lnTo>
                  <a:pt x="359076" y="50601"/>
                </a:lnTo>
                <a:lnTo>
                  <a:pt x="392333" y="50601"/>
                </a:lnTo>
                <a:lnTo>
                  <a:pt x="394981" y="56740"/>
                </a:lnTo>
                <a:lnTo>
                  <a:pt x="396962" y="65530"/>
                </a:lnTo>
                <a:lnTo>
                  <a:pt x="397623" y="75455"/>
                </a:lnTo>
                <a:lnTo>
                  <a:pt x="396972" y="85269"/>
                </a:lnTo>
                <a:lnTo>
                  <a:pt x="395018" y="94022"/>
                </a:lnTo>
                <a:lnTo>
                  <a:pt x="392294" y="100458"/>
                </a:lnTo>
                <a:close/>
              </a:path>
              <a:path w="868045" h="151764">
                <a:moveTo>
                  <a:pt x="359672" y="120550"/>
                </a:moveTo>
                <a:lnTo>
                  <a:pt x="351821" y="119732"/>
                </a:lnTo>
                <a:lnTo>
                  <a:pt x="344789" y="117276"/>
                </a:lnTo>
                <a:lnTo>
                  <a:pt x="338575" y="113183"/>
                </a:lnTo>
                <a:lnTo>
                  <a:pt x="333180" y="107453"/>
                </a:lnTo>
                <a:lnTo>
                  <a:pt x="387819" y="107453"/>
                </a:lnTo>
                <a:lnTo>
                  <a:pt x="359672" y="120550"/>
                </a:lnTo>
                <a:close/>
              </a:path>
              <a:path w="868045" h="151764">
                <a:moveTo>
                  <a:pt x="436780" y="118467"/>
                </a:moveTo>
                <a:lnTo>
                  <a:pt x="414158" y="118467"/>
                </a:lnTo>
                <a:lnTo>
                  <a:pt x="414158" y="0"/>
                </a:lnTo>
                <a:lnTo>
                  <a:pt x="436780" y="0"/>
                </a:lnTo>
                <a:lnTo>
                  <a:pt x="436780" y="118467"/>
                </a:lnTo>
                <a:close/>
              </a:path>
              <a:path w="868045" h="151764">
                <a:moveTo>
                  <a:pt x="506196" y="120550"/>
                </a:moveTo>
                <a:lnTo>
                  <a:pt x="499449" y="120550"/>
                </a:lnTo>
                <a:lnTo>
                  <a:pt x="489794" y="119769"/>
                </a:lnTo>
                <a:lnTo>
                  <a:pt x="456810" y="93650"/>
                </a:lnTo>
                <a:lnTo>
                  <a:pt x="453610" y="75455"/>
                </a:lnTo>
                <a:lnTo>
                  <a:pt x="454400" y="66256"/>
                </a:lnTo>
                <a:lnTo>
                  <a:pt x="480622" y="33746"/>
                </a:lnTo>
                <a:lnTo>
                  <a:pt x="498109" y="30509"/>
                </a:lnTo>
                <a:lnTo>
                  <a:pt x="507132" y="31328"/>
                </a:lnTo>
                <a:lnTo>
                  <a:pt x="515299" y="33783"/>
                </a:lnTo>
                <a:lnTo>
                  <a:pt x="522610" y="37876"/>
                </a:lnTo>
                <a:lnTo>
                  <a:pt x="529066" y="43606"/>
                </a:lnTo>
                <a:lnTo>
                  <a:pt x="532769" y="48517"/>
                </a:lnTo>
                <a:lnTo>
                  <a:pt x="492156" y="48517"/>
                </a:lnTo>
                <a:lnTo>
                  <a:pt x="487295" y="50303"/>
                </a:lnTo>
                <a:lnTo>
                  <a:pt x="479754" y="57447"/>
                </a:lnTo>
                <a:lnTo>
                  <a:pt x="477571" y="61962"/>
                </a:lnTo>
                <a:lnTo>
                  <a:pt x="476976" y="67419"/>
                </a:lnTo>
                <a:lnTo>
                  <a:pt x="540293" y="67419"/>
                </a:lnTo>
                <a:lnTo>
                  <a:pt x="540367" y="67716"/>
                </a:lnTo>
                <a:lnTo>
                  <a:pt x="541121" y="77837"/>
                </a:lnTo>
                <a:lnTo>
                  <a:pt x="541121" y="82748"/>
                </a:lnTo>
                <a:lnTo>
                  <a:pt x="477273" y="82748"/>
                </a:lnTo>
                <a:lnTo>
                  <a:pt x="477968" y="88205"/>
                </a:lnTo>
                <a:lnTo>
                  <a:pt x="480399" y="92918"/>
                </a:lnTo>
                <a:lnTo>
                  <a:pt x="484566" y="96887"/>
                </a:lnTo>
                <a:lnTo>
                  <a:pt x="488832" y="100756"/>
                </a:lnTo>
                <a:lnTo>
                  <a:pt x="494637" y="102691"/>
                </a:lnTo>
                <a:lnTo>
                  <a:pt x="530800" y="102691"/>
                </a:lnTo>
                <a:lnTo>
                  <a:pt x="534870" y="108644"/>
                </a:lnTo>
                <a:lnTo>
                  <a:pt x="530604" y="112613"/>
                </a:lnTo>
                <a:lnTo>
                  <a:pt x="525295" y="115589"/>
                </a:lnTo>
                <a:lnTo>
                  <a:pt x="512695" y="119558"/>
                </a:lnTo>
                <a:lnTo>
                  <a:pt x="506196" y="120550"/>
                </a:lnTo>
                <a:close/>
              </a:path>
              <a:path w="868045" h="151764">
                <a:moveTo>
                  <a:pt x="540293" y="67419"/>
                </a:moveTo>
                <a:lnTo>
                  <a:pt x="519243" y="67419"/>
                </a:lnTo>
                <a:lnTo>
                  <a:pt x="518846" y="61763"/>
                </a:lnTo>
                <a:lnTo>
                  <a:pt x="516663" y="57199"/>
                </a:lnTo>
                <a:lnTo>
                  <a:pt x="512695" y="53726"/>
                </a:lnTo>
                <a:lnTo>
                  <a:pt x="508825" y="50254"/>
                </a:lnTo>
                <a:lnTo>
                  <a:pt x="503963" y="48517"/>
                </a:lnTo>
                <a:lnTo>
                  <a:pt x="532769" y="48517"/>
                </a:lnTo>
                <a:lnTo>
                  <a:pt x="534340" y="50601"/>
                </a:lnTo>
                <a:lnTo>
                  <a:pt x="538107" y="58638"/>
                </a:lnTo>
                <a:lnTo>
                  <a:pt x="540293" y="67419"/>
                </a:lnTo>
                <a:close/>
              </a:path>
              <a:path w="868045" h="151764">
                <a:moveTo>
                  <a:pt x="530800" y="102691"/>
                </a:moveTo>
                <a:lnTo>
                  <a:pt x="505551" y="102691"/>
                </a:lnTo>
                <a:lnTo>
                  <a:pt x="509519" y="101947"/>
                </a:lnTo>
                <a:lnTo>
                  <a:pt x="518251" y="98970"/>
                </a:lnTo>
                <a:lnTo>
                  <a:pt x="521922" y="96837"/>
                </a:lnTo>
                <a:lnTo>
                  <a:pt x="524898" y="94059"/>
                </a:lnTo>
                <a:lnTo>
                  <a:pt x="530800" y="102691"/>
                </a:lnTo>
                <a:close/>
              </a:path>
              <a:path w="868045" h="151764">
                <a:moveTo>
                  <a:pt x="670127" y="103137"/>
                </a:moveTo>
                <a:lnTo>
                  <a:pt x="644499" y="103137"/>
                </a:lnTo>
                <a:lnTo>
                  <a:pt x="649311" y="100062"/>
                </a:lnTo>
                <a:lnTo>
                  <a:pt x="649311" y="91529"/>
                </a:lnTo>
                <a:lnTo>
                  <a:pt x="648021" y="89743"/>
                </a:lnTo>
                <a:lnTo>
                  <a:pt x="645441" y="88552"/>
                </a:lnTo>
                <a:lnTo>
                  <a:pt x="642961" y="87362"/>
                </a:lnTo>
                <a:lnTo>
                  <a:pt x="639885" y="86369"/>
                </a:lnTo>
                <a:lnTo>
                  <a:pt x="636214" y="85576"/>
                </a:lnTo>
                <a:lnTo>
                  <a:pt x="623861" y="83046"/>
                </a:lnTo>
                <a:lnTo>
                  <a:pt x="612662" y="79381"/>
                </a:lnTo>
                <a:lnTo>
                  <a:pt x="604662" y="73893"/>
                </a:lnTo>
                <a:lnTo>
                  <a:pt x="599863" y="66581"/>
                </a:lnTo>
                <a:lnTo>
                  <a:pt x="598315" y="57745"/>
                </a:lnTo>
                <a:lnTo>
                  <a:pt x="598263" y="49510"/>
                </a:lnTo>
                <a:lnTo>
                  <a:pt x="601537" y="43060"/>
                </a:lnTo>
                <a:lnTo>
                  <a:pt x="633535" y="30509"/>
                </a:lnTo>
                <a:lnTo>
                  <a:pt x="643227" y="31244"/>
                </a:lnTo>
                <a:lnTo>
                  <a:pt x="652213" y="33449"/>
                </a:lnTo>
                <a:lnTo>
                  <a:pt x="660491" y="37123"/>
                </a:lnTo>
                <a:lnTo>
                  <a:pt x="668063" y="42267"/>
                </a:lnTo>
                <a:lnTo>
                  <a:pt x="664886" y="47773"/>
                </a:lnTo>
                <a:lnTo>
                  <a:pt x="629517" y="47773"/>
                </a:lnTo>
                <a:lnTo>
                  <a:pt x="626193" y="48617"/>
                </a:lnTo>
                <a:lnTo>
                  <a:pt x="623712" y="50303"/>
                </a:lnTo>
                <a:lnTo>
                  <a:pt x="621331" y="51891"/>
                </a:lnTo>
                <a:lnTo>
                  <a:pt x="620140" y="53875"/>
                </a:lnTo>
                <a:lnTo>
                  <a:pt x="620140" y="58439"/>
                </a:lnTo>
                <a:lnTo>
                  <a:pt x="621381" y="60076"/>
                </a:lnTo>
                <a:lnTo>
                  <a:pt x="623861" y="61168"/>
                </a:lnTo>
                <a:lnTo>
                  <a:pt x="626342" y="62160"/>
                </a:lnTo>
                <a:lnTo>
                  <a:pt x="629467" y="63053"/>
                </a:lnTo>
                <a:lnTo>
                  <a:pt x="641224" y="65533"/>
                </a:lnTo>
                <a:lnTo>
                  <a:pt x="649956" y="67518"/>
                </a:lnTo>
                <a:lnTo>
                  <a:pt x="654024" y="69006"/>
                </a:lnTo>
                <a:lnTo>
                  <a:pt x="661564" y="72975"/>
                </a:lnTo>
                <a:lnTo>
                  <a:pt x="664690" y="75703"/>
                </a:lnTo>
                <a:lnTo>
                  <a:pt x="667170" y="79176"/>
                </a:lnTo>
                <a:lnTo>
                  <a:pt x="669750" y="82649"/>
                </a:lnTo>
                <a:lnTo>
                  <a:pt x="671040" y="87262"/>
                </a:lnTo>
                <a:lnTo>
                  <a:pt x="671040" y="101351"/>
                </a:lnTo>
                <a:lnTo>
                  <a:pt x="670127" y="103137"/>
                </a:lnTo>
                <a:close/>
              </a:path>
              <a:path w="868045" h="151764">
                <a:moveTo>
                  <a:pt x="659133" y="57745"/>
                </a:moveTo>
                <a:lnTo>
                  <a:pt x="656455" y="54967"/>
                </a:lnTo>
                <a:lnTo>
                  <a:pt x="652883" y="52635"/>
                </a:lnTo>
                <a:lnTo>
                  <a:pt x="648418" y="50750"/>
                </a:lnTo>
                <a:lnTo>
                  <a:pt x="643953" y="48766"/>
                </a:lnTo>
                <a:lnTo>
                  <a:pt x="639042" y="47773"/>
                </a:lnTo>
                <a:lnTo>
                  <a:pt x="664886" y="47773"/>
                </a:lnTo>
                <a:lnTo>
                  <a:pt x="659133" y="57745"/>
                </a:lnTo>
                <a:close/>
              </a:path>
              <a:path w="868045" h="151764">
                <a:moveTo>
                  <a:pt x="633833" y="120550"/>
                </a:moveTo>
                <a:lnTo>
                  <a:pt x="626391" y="120550"/>
                </a:lnTo>
                <a:lnTo>
                  <a:pt x="619247" y="119409"/>
                </a:lnTo>
                <a:lnTo>
                  <a:pt x="612401" y="117127"/>
                </a:lnTo>
                <a:lnTo>
                  <a:pt x="605555" y="114746"/>
                </a:lnTo>
                <a:lnTo>
                  <a:pt x="599900" y="111472"/>
                </a:lnTo>
                <a:lnTo>
                  <a:pt x="595435" y="107305"/>
                </a:lnTo>
                <a:lnTo>
                  <a:pt x="605258" y="91529"/>
                </a:lnTo>
                <a:lnTo>
                  <a:pt x="608631" y="94704"/>
                </a:lnTo>
                <a:lnTo>
                  <a:pt x="613145" y="97432"/>
                </a:lnTo>
                <a:lnTo>
                  <a:pt x="624556" y="101996"/>
                </a:lnTo>
                <a:lnTo>
                  <a:pt x="629913" y="103137"/>
                </a:lnTo>
                <a:lnTo>
                  <a:pt x="670127" y="103137"/>
                </a:lnTo>
                <a:lnTo>
                  <a:pt x="667617" y="108049"/>
                </a:lnTo>
                <a:lnTo>
                  <a:pt x="660770" y="113109"/>
                </a:lnTo>
                <a:lnTo>
                  <a:pt x="655292" y="116364"/>
                </a:lnTo>
                <a:lnTo>
                  <a:pt x="648976" y="118690"/>
                </a:lnTo>
                <a:lnTo>
                  <a:pt x="641823" y="120085"/>
                </a:lnTo>
                <a:lnTo>
                  <a:pt x="633833" y="120550"/>
                </a:lnTo>
                <a:close/>
              </a:path>
              <a:path w="868045" h="151764">
                <a:moveTo>
                  <a:pt x="734719" y="120550"/>
                </a:moveTo>
                <a:lnTo>
                  <a:pt x="727972" y="120550"/>
                </a:lnTo>
                <a:lnTo>
                  <a:pt x="718317" y="119769"/>
                </a:lnTo>
                <a:lnTo>
                  <a:pt x="685333" y="93650"/>
                </a:lnTo>
                <a:lnTo>
                  <a:pt x="682133" y="75455"/>
                </a:lnTo>
                <a:lnTo>
                  <a:pt x="682924" y="66256"/>
                </a:lnTo>
                <a:lnTo>
                  <a:pt x="709145" y="33746"/>
                </a:lnTo>
                <a:lnTo>
                  <a:pt x="726633" y="30509"/>
                </a:lnTo>
                <a:lnTo>
                  <a:pt x="735655" y="31328"/>
                </a:lnTo>
                <a:lnTo>
                  <a:pt x="743822" y="33783"/>
                </a:lnTo>
                <a:lnTo>
                  <a:pt x="751133" y="37876"/>
                </a:lnTo>
                <a:lnTo>
                  <a:pt x="757589" y="43606"/>
                </a:lnTo>
                <a:lnTo>
                  <a:pt x="761292" y="48517"/>
                </a:lnTo>
                <a:lnTo>
                  <a:pt x="720679" y="48517"/>
                </a:lnTo>
                <a:lnTo>
                  <a:pt x="715818" y="50303"/>
                </a:lnTo>
                <a:lnTo>
                  <a:pt x="708277" y="57447"/>
                </a:lnTo>
                <a:lnTo>
                  <a:pt x="706094" y="61962"/>
                </a:lnTo>
                <a:lnTo>
                  <a:pt x="705499" y="67419"/>
                </a:lnTo>
                <a:lnTo>
                  <a:pt x="768816" y="67419"/>
                </a:lnTo>
                <a:lnTo>
                  <a:pt x="768891" y="67716"/>
                </a:lnTo>
                <a:lnTo>
                  <a:pt x="769644" y="77837"/>
                </a:lnTo>
                <a:lnTo>
                  <a:pt x="769644" y="82748"/>
                </a:lnTo>
                <a:lnTo>
                  <a:pt x="705797" y="82748"/>
                </a:lnTo>
                <a:lnTo>
                  <a:pt x="706491" y="88205"/>
                </a:lnTo>
                <a:lnTo>
                  <a:pt x="708922" y="92918"/>
                </a:lnTo>
                <a:lnTo>
                  <a:pt x="713089" y="96887"/>
                </a:lnTo>
                <a:lnTo>
                  <a:pt x="717356" y="100756"/>
                </a:lnTo>
                <a:lnTo>
                  <a:pt x="723160" y="102691"/>
                </a:lnTo>
                <a:lnTo>
                  <a:pt x="759323" y="102691"/>
                </a:lnTo>
                <a:lnTo>
                  <a:pt x="763393" y="108644"/>
                </a:lnTo>
                <a:lnTo>
                  <a:pt x="759127" y="112613"/>
                </a:lnTo>
                <a:lnTo>
                  <a:pt x="753819" y="115589"/>
                </a:lnTo>
                <a:lnTo>
                  <a:pt x="741218" y="119558"/>
                </a:lnTo>
                <a:lnTo>
                  <a:pt x="734719" y="120550"/>
                </a:lnTo>
                <a:close/>
              </a:path>
              <a:path w="868045" h="151764">
                <a:moveTo>
                  <a:pt x="768816" y="67419"/>
                </a:moveTo>
                <a:lnTo>
                  <a:pt x="747766" y="67419"/>
                </a:lnTo>
                <a:lnTo>
                  <a:pt x="747369" y="61763"/>
                </a:lnTo>
                <a:lnTo>
                  <a:pt x="745187" y="57199"/>
                </a:lnTo>
                <a:lnTo>
                  <a:pt x="741218" y="53726"/>
                </a:lnTo>
                <a:lnTo>
                  <a:pt x="737348" y="50254"/>
                </a:lnTo>
                <a:lnTo>
                  <a:pt x="732487" y="48517"/>
                </a:lnTo>
                <a:lnTo>
                  <a:pt x="761292" y="48517"/>
                </a:lnTo>
                <a:lnTo>
                  <a:pt x="762863" y="50601"/>
                </a:lnTo>
                <a:lnTo>
                  <a:pt x="766630" y="58638"/>
                </a:lnTo>
                <a:lnTo>
                  <a:pt x="768816" y="67419"/>
                </a:lnTo>
                <a:close/>
              </a:path>
              <a:path w="868045" h="151764">
                <a:moveTo>
                  <a:pt x="759323" y="102691"/>
                </a:moveTo>
                <a:lnTo>
                  <a:pt x="734074" y="102691"/>
                </a:lnTo>
                <a:lnTo>
                  <a:pt x="738043" y="101947"/>
                </a:lnTo>
                <a:lnTo>
                  <a:pt x="746774" y="98970"/>
                </a:lnTo>
                <a:lnTo>
                  <a:pt x="750445" y="96837"/>
                </a:lnTo>
                <a:lnTo>
                  <a:pt x="753422" y="94059"/>
                </a:lnTo>
                <a:lnTo>
                  <a:pt x="759323" y="102691"/>
                </a:lnTo>
                <a:close/>
              </a:path>
              <a:path w="868045" h="151764">
                <a:moveTo>
                  <a:pt x="832988" y="120550"/>
                </a:moveTo>
                <a:lnTo>
                  <a:pt x="826241" y="120550"/>
                </a:lnTo>
                <a:lnTo>
                  <a:pt x="816585" y="119769"/>
                </a:lnTo>
                <a:lnTo>
                  <a:pt x="783601" y="93650"/>
                </a:lnTo>
                <a:lnTo>
                  <a:pt x="780402" y="75455"/>
                </a:lnTo>
                <a:lnTo>
                  <a:pt x="781192" y="66256"/>
                </a:lnTo>
                <a:lnTo>
                  <a:pt x="807414" y="33746"/>
                </a:lnTo>
                <a:lnTo>
                  <a:pt x="824901" y="30509"/>
                </a:lnTo>
                <a:lnTo>
                  <a:pt x="833924" y="31328"/>
                </a:lnTo>
                <a:lnTo>
                  <a:pt x="842091" y="33783"/>
                </a:lnTo>
                <a:lnTo>
                  <a:pt x="849402" y="37876"/>
                </a:lnTo>
                <a:lnTo>
                  <a:pt x="855857" y="43606"/>
                </a:lnTo>
                <a:lnTo>
                  <a:pt x="859560" y="48517"/>
                </a:lnTo>
                <a:lnTo>
                  <a:pt x="818948" y="48517"/>
                </a:lnTo>
                <a:lnTo>
                  <a:pt x="814086" y="50303"/>
                </a:lnTo>
                <a:lnTo>
                  <a:pt x="806546" y="57447"/>
                </a:lnTo>
                <a:lnTo>
                  <a:pt x="804363" y="61962"/>
                </a:lnTo>
                <a:lnTo>
                  <a:pt x="803768" y="67419"/>
                </a:lnTo>
                <a:lnTo>
                  <a:pt x="867085" y="67419"/>
                </a:lnTo>
                <a:lnTo>
                  <a:pt x="867159" y="67716"/>
                </a:lnTo>
                <a:lnTo>
                  <a:pt x="867912" y="77837"/>
                </a:lnTo>
                <a:lnTo>
                  <a:pt x="867912" y="82748"/>
                </a:lnTo>
                <a:lnTo>
                  <a:pt x="804065" y="82748"/>
                </a:lnTo>
                <a:lnTo>
                  <a:pt x="804760" y="88205"/>
                </a:lnTo>
                <a:lnTo>
                  <a:pt x="807191" y="92918"/>
                </a:lnTo>
                <a:lnTo>
                  <a:pt x="811358" y="96887"/>
                </a:lnTo>
                <a:lnTo>
                  <a:pt x="815624" y="100756"/>
                </a:lnTo>
                <a:lnTo>
                  <a:pt x="821429" y="102691"/>
                </a:lnTo>
                <a:lnTo>
                  <a:pt x="857592" y="102691"/>
                </a:lnTo>
                <a:lnTo>
                  <a:pt x="861662" y="108644"/>
                </a:lnTo>
                <a:lnTo>
                  <a:pt x="857395" y="112613"/>
                </a:lnTo>
                <a:lnTo>
                  <a:pt x="852087" y="115589"/>
                </a:lnTo>
                <a:lnTo>
                  <a:pt x="839486" y="119558"/>
                </a:lnTo>
                <a:lnTo>
                  <a:pt x="832988" y="120550"/>
                </a:lnTo>
                <a:close/>
              </a:path>
              <a:path w="868045" h="151764">
                <a:moveTo>
                  <a:pt x="867085" y="67419"/>
                </a:moveTo>
                <a:lnTo>
                  <a:pt x="846035" y="67419"/>
                </a:lnTo>
                <a:lnTo>
                  <a:pt x="845638" y="61763"/>
                </a:lnTo>
                <a:lnTo>
                  <a:pt x="843455" y="57199"/>
                </a:lnTo>
                <a:lnTo>
                  <a:pt x="839486" y="53726"/>
                </a:lnTo>
                <a:lnTo>
                  <a:pt x="835617" y="50254"/>
                </a:lnTo>
                <a:lnTo>
                  <a:pt x="830755" y="48517"/>
                </a:lnTo>
                <a:lnTo>
                  <a:pt x="859560" y="48517"/>
                </a:lnTo>
                <a:lnTo>
                  <a:pt x="861131" y="50601"/>
                </a:lnTo>
                <a:lnTo>
                  <a:pt x="864899" y="58638"/>
                </a:lnTo>
                <a:lnTo>
                  <a:pt x="867085" y="67419"/>
                </a:lnTo>
                <a:close/>
              </a:path>
              <a:path w="868045" h="151764">
                <a:moveTo>
                  <a:pt x="857592" y="102691"/>
                </a:moveTo>
                <a:lnTo>
                  <a:pt x="832343" y="102691"/>
                </a:lnTo>
                <a:lnTo>
                  <a:pt x="836311" y="101947"/>
                </a:lnTo>
                <a:lnTo>
                  <a:pt x="845043" y="98970"/>
                </a:lnTo>
                <a:lnTo>
                  <a:pt x="848714" y="96837"/>
                </a:lnTo>
                <a:lnTo>
                  <a:pt x="851690" y="94059"/>
                </a:lnTo>
                <a:lnTo>
                  <a:pt x="857592" y="1026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742323" y="3333527"/>
            <a:ext cx="1552392" cy="201612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9938028" y="3659163"/>
            <a:ext cx="1168400" cy="165947"/>
          </a:xfrm>
          <a:custGeom>
            <a:avLst/>
            <a:gdLst/>
            <a:ahLst/>
            <a:cxnLst/>
            <a:rect l="l" t="t" r="r" b="b"/>
            <a:pathLst>
              <a:path w="876300" h="124460">
                <a:moveTo>
                  <a:pt x="22621" y="121890"/>
                </a:moveTo>
                <a:lnTo>
                  <a:pt x="0" y="121890"/>
                </a:lnTo>
                <a:lnTo>
                  <a:pt x="0" y="3423"/>
                </a:lnTo>
                <a:lnTo>
                  <a:pt x="22621" y="3423"/>
                </a:lnTo>
                <a:lnTo>
                  <a:pt x="22621" y="47029"/>
                </a:lnTo>
                <a:lnTo>
                  <a:pt x="76910" y="47029"/>
                </a:lnTo>
                <a:lnTo>
                  <a:pt x="81120" y="53103"/>
                </a:lnTo>
                <a:lnTo>
                  <a:pt x="81517" y="54024"/>
                </a:lnTo>
                <a:lnTo>
                  <a:pt x="38298" y="54024"/>
                </a:lnTo>
                <a:lnTo>
                  <a:pt x="34627" y="54967"/>
                </a:lnTo>
                <a:lnTo>
                  <a:pt x="27285" y="58737"/>
                </a:lnTo>
                <a:lnTo>
                  <a:pt x="24507" y="61118"/>
                </a:lnTo>
                <a:lnTo>
                  <a:pt x="22621" y="63996"/>
                </a:lnTo>
                <a:lnTo>
                  <a:pt x="22621" y="94357"/>
                </a:lnTo>
                <a:lnTo>
                  <a:pt x="38298" y="103882"/>
                </a:lnTo>
                <a:lnTo>
                  <a:pt x="81665" y="103882"/>
                </a:lnTo>
                <a:lnTo>
                  <a:pt x="81120" y="105147"/>
                </a:lnTo>
                <a:lnTo>
                  <a:pt x="77120" y="110877"/>
                </a:lnTo>
                <a:lnTo>
                  <a:pt x="22621" y="110877"/>
                </a:lnTo>
                <a:lnTo>
                  <a:pt x="22621" y="121890"/>
                </a:lnTo>
                <a:close/>
              </a:path>
              <a:path w="876300" h="124460">
                <a:moveTo>
                  <a:pt x="76910" y="47029"/>
                </a:moveTo>
                <a:lnTo>
                  <a:pt x="22621" y="47029"/>
                </a:lnTo>
                <a:lnTo>
                  <a:pt x="28128" y="41299"/>
                </a:lnTo>
                <a:lnTo>
                  <a:pt x="34379" y="37207"/>
                </a:lnTo>
                <a:lnTo>
                  <a:pt x="41374" y="34751"/>
                </a:lnTo>
                <a:lnTo>
                  <a:pt x="49113" y="33932"/>
                </a:lnTo>
                <a:lnTo>
                  <a:pt x="57187" y="34714"/>
                </a:lnTo>
                <a:lnTo>
                  <a:pt x="64442" y="37058"/>
                </a:lnTo>
                <a:lnTo>
                  <a:pt x="70879" y="40964"/>
                </a:lnTo>
                <a:lnTo>
                  <a:pt x="76497" y="46434"/>
                </a:lnTo>
                <a:lnTo>
                  <a:pt x="76910" y="47029"/>
                </a:lnTo>
                <a:close/>
              </a:path>
              <a:path w="876300" h="124460">
                <a:moveTo>
                  <a:pt x="81665" y="103882"/>
                </a:moveTo>
                <a:lnTo>
                  <a:pt x="48617" y="103882"/>
                </a:lnTo>
                <a:lnTo>
                  <a:pt x="53925" y="101599"/>
                </a:lnTo>
                <a:lnTo>
                  <a:pt x="61862" y="92471"/>
                </a:lnTo>
                <a:lnTo>
                  <a:pt x="63847" y="86469"/>
                </a:lnTo>
                <a:lnTo>
                  <a:pt x="63847" y="71586"/>
                </a:lnTo>
                <a:lnTo>
                  <a:pt x="61862" y="65583"/>
                </a:lnTo>
                <a:lnTo>
                  <a:pt x="57894" y="61019"/>
                </a:lnTo>
                <a:lnTo>
                  <a:pt x="53925" y="56356"/>
                </a:lnTo>
                <a:lnTo>
                  <a:pt x="48617" y="54024"/>
                </a:lnTo>
                <a:lnTo>
                  <a:pt x="81517" y="54024"/>
                </a:lnTo>
                <a:lnTo>
                  <a:pt x="84422" y="60759"/>
                </a:lnTo>
                <a:lnTo>
                  <a:pt x="86404" y="69400"/>
                </a:lnTo>
                <a:lnTo>
                  <a:pt x="87064" y="79027"/>
                </a:lnTo>
                <a:lnTo>
                  <a:pt x="86404" y="88776"/>
                </a:lnTo>
                <a:lnTo>
                  <a:pt x="84422" y="97482"/>
                </a:lnTo>
                <a:lnTo>
                  <a:pt x="81665" y="103882"/>
                </a:lnTo>
                <a:close/>
              </a:path>
              <a:path w="876300" h="124460">
                <a:moveTo>
                  <a:pt x="49113" y="123973"/>
                </a:moveTo>
                <a:lnTo>
                  <a:pt x="41541" y="123155"/>
                </a:lnTo>
                <a:lnTo>
                  <a:pt x="34602" y="120699"/>
                </a:lnTo>
                <a:lnTo>
                  <a:pt x="28295" y="116606"/>
                </a:lnTo>
                <a:lnTo>
                  <a:pt x="22621" y="110877"/>
                </a:lnTo>
                <a:lnTo>
                  <a:pt x="77120" y="110877"/>
                </a:lnTo>
                <a:lnTo>
                  <a:pt x="49113" y="123973"/>
                </a:lnTo>
                <a:close/>
              </a:path>
              <a:path w="876300" h="124460">
                <a:moveTo>
                  <a:pt x="111871" y="62507"/>
                </a:moveTo>
                <a:lnTo>
                  <a:pt x="103239" y="47476"/>
                </a:lnTo>
                <a:lnTo>
                  <a:pt x="111443" y="41550"/>
                </a:lnTo>
                <a:lnTo>
                  <a:pt x="120429" y="37318"/>
                </a:lnTo>
                <a:lnTo>
                  <a:pt x="130196" y="34779"/>
                </a:lnTo>
                <a:lnTo>
                  <a:pt x="140744" y="33932"/>
                </a:lnTo>
                <a:lnTo>
                  <a:pt x="149292" y="34463"/>
                </a:lnTo>
                <a:lnTo>
                  <a:pt x="175729" y="52387"/>
                </a:lnTo>
                <a:lnTo>
                  <a:pt x="136874" y="52387"/>
                </a:lnTo>
                <a:lnTo>
                  <a:pt x="129954" y="53020"/>
                </a:lnTo>
                <a:lnTo>
                  <a:pt x="123480" y="54917"/>
                </a:lnTo>
                <a:lnTo>
                  <a:pt x="117452" y="58080"/>
                </a:lnTo>
                <a:lnTo>
                  <a:pt x="111871" y="62507"/>
                </a:lnTo>
                <a:close/>
              </a:path>
              <a:path w="876300" h="124460">
                <a:moveTo>
                  <a:pt x="178249" y="78283"/>
                </a:moveTo>
                <a:lnTo>
                  <a:pt x="155627" y="78283"/>
                </a:lnTo>
                <a:lnTo>
                  <a:pt x="155627" y="62458"/>
                </a:lnTo>
                <a:lnTo>
                  <a:pt x="153890" y="58985"/>
                </a:lnTo>
                <a:lnTo>
                  <a:pt x="150418" y="56405"/>
                </a:lnTo>
                <a:lnTo>
                  <a:pt x="147044" y="53726"/>
                </a:lnTo>
                <a:lnTo>
                  <a:pt x="142530" y="52387"/>
                </a:lnTo>
                <a:lnTo>
                  <a:pt x="175729" y="52387"/>
                </a:lnTo>
                <a:lnTo>
                  <a:pt x="175830" y="52573"/>
                </a:lnTo>
                <a:lnTo>
                  <a:pt x="177644" y="59019"/>
                </a:lnTo>
                <a:lnTo>
                  <a:pt x="178249" y="66377"/>
                </a:lnTo>
                <a:lnTo>
                  <a:pt x="178249" y="78283"/>
                </a:lnTo>
                <a:close/>
              </a:path>
              <a:path w="876300" h="124460">
                <a:moveTo>
                  <a:pt x="128540" y="123973"/>
                </a:moveTo>
                <a:lnTo>
                  <a:pt x="120206" y="123973"/>
                </a:lnTo>
                <a:lnTo>
                  <a:pt x="113112" y="121344"/>
                </a:lnTo>
                <a:lnTo>
                  <a:pt x="107258" y="116085"/>
                </a:lnTo>
                <a:lnTo>
                  <a:pt x="101503" y="110827"/>
                </a:lnTo>
                <a:lnTo>
                  <a:pt x="98626" y="103981"/>
                </a:lnTo>
                <a:lnTo>
                  <a:pt x="98626" y="87213"/>
                </a:lnTo>
                <a:lnTo>
                  <a:pt x="101354" y="80516"/>
                </a:lnTo>
                <a:lnTo>
                  <a:pt x="106811" y="75455"/>
                </a:lnTo>
                <a:lnTo>
                  <a:pt x="112367" y="70395"/>
                </a:lnTo>
                <a:lnTo>
                  <a:pt x="119610" y="67865"/>
                </a:lnTo>
                <a:lnTo>
                  <a:pt x="128540" y="67865"/>
                </a:lnTo>
                <a:lnTo>
                  <a:pt x="137153" y="68516"/>
                </a:lnTo>
                <a:lnTo>
                  <a:pt x="144539" y="70470"/>
                </a:lnTo>
                <a:lnTo>
                  <a:pt x="150697" y="73725"/>
                </a:lnTo>
                <a:lnTo>
                  <a:pt x="155627" y="78283"/>
                </a:lnTo>
                <a:lnTo>
                  <a:pt x="178249" y="78283"/>
                </a:lnTo>
                <a:lnTo>
                  <a:pt x="178249" y="83194"/>
                </a:lnTo>
                <a:lnTo>
                  <a:pt x="133054" y="83194"/>
                </a:lnTo>
                <a:lnTo>
                  <a:pt x="129185" y="84335"/>
                </a:lnTo>
                <a:lnTo>
                  <a:pt x="122934" y="88800"/>
                </a:lnTo>
                <a:lnTo>
                  <a:pt x="121396" y="91975"/>
                </a:lnTo>
                <a:lnTo>
                  <a:pt x="121396" y="100111"/>
                </a:lnTo>
                <a:lnTo>
                  <a:pt x="122934" y="103237"/>
                </a:lnTo>
                <a:lnTo>
                  <a:pt x="126010" y="105519"/>
                </a:lnTo>
                <a:lnTo>
                  <a:pt x="129185" y="107701"/>
                </a:lnTo>
                <a:lnTo>
                  <a:pt x="133054" y="108793"/>
                </a:lnTo>
                <a:lnTo>
                  <a:pt x="178249" y="108793"/>
                </a:lnTo>
                <a:lnTo>
                  <a:pt x="178249" y="112960"/>
                </a:lnTo>
                <a:lnTo>
                  <a:pt x="155627" y="112960"/>
                </a:lnTo>
                <a:lnTo>
                  <a:pt x="150418" y="117778"/>
                </a:lnTo>
                <a:lnTo>
                  <a:pt x="144167" y="121220"/>
                </a:lnTo>
                <a:lnTo>
                  <a:pt x="136874" y="123285"/>
                </a:lnTo>
                <a:lnTo>
                  <a:pt x="128540" y="123973"/>
                </a:lnTo>
                <a:close/>
              </a:path>
              <a:path w="876300" h="124460">
                <a:moveTo>
                  <a:pt x="178249" y="108793"/>
                </a:moveTo>
                <a:lnTo>
                  <a:pt x="145854" y="108793"/>
                </a:lnTo>
                <a:lnTo>
                  <a:pt x="151856" y="106263"/>
                </a:lnTo>
                <a:lnTo>
                  <a:pt x="155627" y="101203"/>
                </a:lnTo>
                <a:lnTo>
                  <a:pt x="155627" y="90636"/>
                </a:lnTo>
                <a:lnTo>
                  <a:pt x="151856" y="85675"/>
                </a:lnTo>
                <a:lnTo>
                  <a:pt x="145854" y="83194"/>
                </a:lnTo>
                <a:lnTo>
                  <a:pt x="178249" y="83194"/>
                </a:lnTo>
                <a:lnTo>
                  <a:pt x="178249" y="108793"/>
                </a:lnTo>
                <a:close/>
              </a:path>
              <a:path w="876300" h="124460">
                <a:moveTo>
                  <a:pt x="178249" y="121890"/>
                </a:moveTo>
                <a:lnTo>
                  <a:pt x="155627" y="121890"/>
                </a:lnTo>
                <a:lnTo>
                  <a:pt x="155627" y="112960"/>
                </a:lnTo>
                <a:lnTo>
                  <a:pt x="178249" y="112960"/>
                </a:lnTo>
                <a:lnTo>
                  <a:pt x="178249" y="121890"/>
                </a:lnTo>
                <a:close/>
              </a:path>
              <a:path w="876300" h="124460">
                <a:moveTo>
                  <a:pt x="267874" y="106560"/>
                </a:moveTo>
                <a:lnTo>
                  <a:pt x="242246" y="106560"/>
                </a:lnTo>
                <a:lnTo>
                  <a:pt x="247058" y="103485"/>
                </a:lnTo>
                <a:lnTo>
                  <a:pt x="247058" y="94952"/>
                </a:lnTo>
                <a:lnTo>
                  <a:pt x="245768" y="93166"/>
                </a:lnTo>
                <a:lnTo>
                  <a:pt x="243189" y="91975"/>
                </a:lnTo>
                <a:lnTo>
                  <a:pt x="240708" y="90785"/>
                </a:lnTo>
                <a:lnTo>
                  <a:pt x="237632" y="89793"/>
                </a:lnTo>
                <a:lnTo>
                  <a:pt x="233961" y="88999"/>
                </a:lnTo>
                <a:lnTo>
                  <a:pt x="221608" y="86469"/>
                </a:lnTo>
                <a:lnTo>
                  <a:pt x="210409" y="82804"/>
                </a:lnTo>
                <a:lnTo>
                  <a:pt x="202410" y="77316"/>
                </a:lnTo>
                <a:lnTo>
                  <a:pt x="197610" y="70005"/>
                </a:lnTo>
                <a:lnTo>
                  <a:pt x="196062" y="61168"/>
                </a:lnTo>
                <a:lnTo>
                  <a:pt x="196010" y="52933"/>
                </a:lnTo>
                <a:lnTo>
                  <a:pt x="199284" y="46484"/>
                </a:lnTo>
                <a:lnTo>
                  <a:pt x="231282" y="33932"/>
                </a:lnTo>
                <a:lnTo>
                  <a:pt x="240975" y="34667"/>
                </a:lnTo>
                <a:lnTo>
                  <a:pt x="249960" y="36872"/>
                </a:lnTo>
                <a:lnTo>
                  <a:pt x="258239" y="40546"/>
                </a:lnTo>
                <a:lnTo>
                  <a:pt x="265810" y="45690"/>
                </a:lnTo>
                <a:lnTo>
                  <a:pt x="262634" y="51196"/>
                </a:lnTo>
                <a:lnTo>
                  <a:pt x="227264" y="51196"/>
                </a:lnTo>
                <a:lnTo>
                  <a:pt x="223940" y="52040"/>
                </a:lnTo>
                <a:lnTo>
                  <a:pt x="221460" y="53726"/>
                </a:lnTo>
                <a:lnTo>
                  <a:pt x="219078" y="55314"/>
                </a:lnTo>
                <a:lnTo>
                  <a:pt x="217888" y="57298"/>
                </a:lnTo>
                <a:lnTo>
                  <a:pt x="217888" y="61862"/>
                </a:lnTo>
                <a:lnTo>
                  <a:pt x="219128" y="63500"/>
                </a:lnTo>
                <a:lnTo>
                  <a:pt x="221608" y="64591"/>
                </a:lnTo>
                <a:lnTo>
                  <a:pt x="224089" y="65583"/>
                </a:lnTo>
                <a:lnTo>
                  <a:pt x="227214" y="66476"/>
                </a:lnTo>
                <a:lnTo>
                  <a:pt x="238972" y="68957"/>
                </a:lnTo>
                <a:lnTo>
                  <a:pt x="247703" y="70941"/>
                </a:lnTo>
                <a:lnTo>
                  <a:pt x="251771" y="72429"/>
                </a:lnTo>
                <a:lnTo>
                  <a:pt x="259312" y="76398"/>
                </a:lnTo>
                <a:lnTo>
                  <a:pt x="262437" y="79127"/>
                </a:lnTo>
                <a:lnTo>
                  <a:pt x="264917" y="82599"/>
                </a:lnTo>
                <a:lnTo>
                  <a:pt x="267497" y="86072"/>
                </a:lnTo>
                <a:lnTo>
                  <a:pt x="268787" y="90686"/>
                </a:lnTo>
                <a:lnTo>
                  <a:pt x="268787" y="104775"/>
                </a:lnTo>
                <a:lnTo>
                  <a:pt x="267874" y="106560"/>
                </a:lnTo>
                <a:close/>
              </a:path>
              <a:path w="876300" h="124460">
                <a:moveTo>
                  <a:pt x="256881" y="61168"/>
                </a:moveTo>
                <a:lnTo>
                  <a:pt x="254202" y="58390"/>
                </a:lnTo>
                <a:lnTo>
                  <a:pt x="250630" y="56058"/>
                </a:lnTo>
                <a:lnTo>
                  <a:pt x="246165" y="54173"/>
                </a:lnTo>
                <a:lnTo>
                  <a:pt x="241700" y="52189"/>
                </a:lnTo>
                <a:lnTo>
                  <a:pt x="236789" y="51196"/>
                </a:lnTo>
                <a:lnTo>
                  <a:pt x="262634" y="51196"/>
                </a:lnTo>
                <a:lnTo>
                  <a:pt x="256881" y="61168"/>
                </a:lnTo>
                <a:close/>
              </a:path>
              <a:path w="876300" h="124460">
                <a:moveTo>
                  <a:pt x="231580" y="123973"/>
                </a:moveTo>
                <a:lnTo>
                  <a:pt x="224139" y="123973"/>
                </a:lnTo>
                <a:lnTo>
                  <a:pt x="216995" y="122832"/>
                </a:lnTo>
                <a:lnTo>
                  <a:pt x="210149" y="120550"/>
                </a:lnTo>
                <a:lnTo>
                  <a:pt x="203303" y="118169"/>
                </a:lnTo>
                <a:lnTo>
                  <a:pt x="197647" y="114895"/>
                </a:lnTo>
                <a:lnTo>
                  <a:pt x="193182" y="110728"/>
                </a:lnTo>
                <a:lnTo>
                  <a:pt x="203005" y="94952"/>
                </a:lnTo>
                <a:lnTo>
                  <a:pt x="206378" y="98127"/>
                </a:lnTo>
                <a:lnTo>
                  <a:pt x="210893" y="100855"/>
                </a:lnTo>
                <a:lnTo>
                  <a:pt x="222303" y="105419"/>
                </a:lnTo>
                <a:lnTo>
                  <a:pt x="227661" y="106560"/>
                </a:lnTo>
                <a:lnTo>
                  <a:pt x="267874" y="106560"/>
                </a:lnTo>
                <a:lnTo>
                  <a:pt x="265364" y="111472"/>
                </a:lnTo>
                <a:lnTo>
                  <a:pt x="258518" y="116532"/>
                </a:lnTo>
                <a:lnTo>
                  <a:pt x="253039" y="119788"/>
                </a:lnTo>
                <a:lnTo>
                  <a:pt x="246723" y="122113"/>
                </a:lnTo>
                <a:lnTo>
                  <a:pt x="239570" y="123508"/>
                </a:lnTo>
                <a:lnTo>
                  <a:pt x="231580" y="123973"/>
                </a:lnTo>
                <a:close/>
              </a:path>
              <a:path w="876300" h="124460">
                <a:moveTo>
                  <a:pt x="332466" y="123973"/>
                </a:moveTo>
                <a:lnTo>
                  <a:pt x="325719" y="123973"/>
                </a:lnTo>
                <a:lnTo>
                  <a:pt x="316064" y="123192"/>
                </a:lnTo>
                <a:lnTo>
                  <a:pt x="283080" y="97073"/>
                </a:lnTo>
                <a:lnTo>
                  <a:pt x="279880" y="78878"/>
                </a:lnTo>
                <a:lnTo>
                  <a:pt x="280671" y="69679"/>
                </a:lnTo>
                <a:lnTo>
                  <a:pt x="306893" y="37169"/>
                </a:lnTo>
                <a:lnTo>
                  <a:pt x="324380" y="33932"/>
                </a:lnTo>
                <a:lnTo>
                  <a:pt x="333403" y="34751"/>
                </a:lnTo>
                <a:lnTo>
                  <a:pt x="341570" y="37207"/>
                </a:lnTo>
                <a:lnTo>
                  <a:pt x="348881" y="41299"/>
                </a:lnTo>
                <a:lnTo>
                  <a:pt x="355336" y="47029"/>
                </a:lnTo>
                <a:lnTo>
                  <a:pt x="359039" y="51941"/>
                </a:lnTo>
                <a:lnTo>
                  <a:pt x="318427" y="51941"/>
                </a:lnTo>
                <a:lnTo>
                  <a:pt x="313565" y="53726"/>
                </a:lnTo>
                <a:lnTo>
                  <a:pt x="306024" y="60870"/>
                </a:lnTo>
                <a:lnTo>
                  <a:pt x="303842" y="65385"/>
                </a:lnTo>
                <a:lnTo>
                  <a:pt x="303246" y="70842"/>
                </a:lnTo>
                <a:lnTo>
                  <a:pt x="366564" y="70842"/>
                </a:lnTo>
                <a:lnTo>
                  <a:pt x="366638" y="71139"/>
                </a:lnTo>
                <a:lnTo>
                  <a:pt x="367391" y="81260"/>
                </a:lnTo>
                <a:lnTo>
                  <a:pt x="367391" y="86171"/>
                </a:lnTo>
                <a:lnTo>
                  <a:pt x="303544" y="86171"/>
                </a:lnTo>
                <a:lnTo>
                  <a:pt x="304239" y="91628"/>
                </a:lnTo>
                <a:lnTo>
                  <a:pt x="306669" y="96341"/>
                </a:lnTo>
                <a:lnTo>
                  <a:pt x="310837" y="100310"/>
                </a:lnTo>
                <a:lnTo>
                  <a:pt x="315103" y="104179"/>
                </a:lnTo>
                <a:lnTo>
                  <a:pt x="320907" y="106114"/>
                </a:lnTo>
                <a:lnTo>
                  <a:pt x="357071" y="106114"/>
                </a:lnTo>
                <a:lnTo>
                  <a:pt x="361141" y="112067"/>
                </a:lnTo>
                <a:lnTo>
                  <a:pt x="356874" y="116036"/>
                </a:lnTo>
                <a:lnTo>
                  <a:pt x="351566" y="119012"/>
                </a:lnTo>
                <a:lnTo>
                  <a:pt x="338965" y="122981"/>
                </a:lnTo>
                <a:lnTo>
                  <a:pt x="332466" y="123973"/>
                </a:lnTo>
                <a:close/>
              </a:path>
              <a:path w="876300" h="124460">
                <a:moveTo>
                  <a:pt x="366564" y="70842"/>
                </a:moveTo>
                <a:lnTo>
                  <a:pt x="345514" y="70842"/>
                </a:lnTo>
                <a:lnTo>
                  <a:pt x="345117" y="65186"/>
                </a:lnTo>
                <a:lnTo>
                  <a:pt x="342934" y="60622"/>
                </a:lnTo>
                <a:lnTo>
                  <a:pt x="338965" y="57150"/>
                </a:lnTo>
                <a:lnTo>
                  <a:pt x="335096" y="53677"/>
                </a:lnTo>
                <a:lnTo>
                  <a:pt x="330234" y="51941"/>
                </a:lnTo>
                <a:lnTo>
                  <a:pt x="359039" y="51941"/>
                </a:lnTo>
                <a:lnTo>
                  <a:pt x="360610" y="54024"/>
                </a:lnTo>
                <a:lnTo>
                  <a:pt x="364378" y="62061"/>
                </a:lnTo>
                <a:lnTo>
                  <a:pt x="366564" y="70842"/>
                </a:lnTo>
                <a:close/>
              </a:path>
              <a:path w="876300" h="124460">
                <a:moveTo>
                  <a:pt x="357071" y="106114"/>
                </a:moveTo>
                <a:lnTo>
                  <a:pt x="331821" y="106114"/>
                </a:lnTo>
                <a:lnTo>
                  <a:pt x="335790" y="105370"/>
                </a:lnTo>
                <a:lnTo>
                  <a:pt x="344521" y="102393"/>
                </a:lnTo>
                <a:lnTo>
                  <a:pt x="348193" y="100260"/>
                </a:lnTo>
                <a:lnTo>
                  <a:pt x="351169" y="97482"/>
                </a:lnTo>
                <a:lnTo>
                  <a:pt x="357071" y="106114"/>
                </a:lnTo>
                <a:close/>
              </a:path>
              <a:path w="876300" h="124460">
                <a:moveTo>
                  <a:pt x="465362" y="47029"/>
                </a:moveTo>
                <a:lnTo>
                  <a:pt x="442740" y="47029"/>
                </a:lnTo>
                <a:lnTo>
                  <a:pt x="442740" y="3423"/>
                </a:lnTo>
                <a:lnTo>
                  <a:pt x="465362" y="3423"/>
                </a:lnTo>
                <a:lnTo>
                  <a:pt x="465362" y="47029"/>
                </a:lnTo>
                <a:close/>
              </a:path>
              <a:path w="876300" h="124460">
                <a:moveTo>
                  <a:pt x="416249" y="123973"/>
                </a:moveTo>
                <a:lnTo>
                  <a:pt x="380753" y="97482"/>
                </a:lnTo>
                <a:lnTo>
                  <a:pt x="378149" y="79027"/>
                </a:lnTo>
                <a:lnTo>
                  <a:pt x="378800" y="69400"/>
                </a:lnTo>
                <a:lnTo>
                  <a:pt x="400771" y="37058"/>
                </a:lnTo>
                <a:lnTo>
                  <a:pt x="416249" y="33932"/>
                </a:lnTo>
                <a:lnTo>
                  <a:pt x="423932" y="34751"/>
                </a:lnTo>
                <a:lnTo>
                  <a:pt x="430909" y="37207"/>
                </a:lnTo>
                <a:lnTo>
                  <a:pt x="437178" y="41299"/>
                </a:lnTo>
                <a:lnTo>
                  <a:pt x="442740" y="47029"/>
                </a:lnTo>
                <a:lnTo>
                  <a:pt x="465362" y="47029"/>
                </a:lnTo>
                <a:lnTo>
                  <a:pt x="465362" y="54024"/>
                </a:lnTo>
                <a:lnTo>
                  <a:pt x="416745" y="54024"/>
                </a:lnTo>
                <a:lnTo>
                  <a:pt x="411536" y="56356"/>
                </a:lnTo>
                <a:lnTo>
                  <a:pt x="403499" y="65583"/>
                </a:lnTo>
                <a:lnTo>
                  <a:pt x="401515" y="71586"/>
                </a:lnTo>
                <a:lnTo>
                  <a:pt x="401515" y="86270"/>
                </a:lnTo>
                <a:lnTo>
                  <a:pt x="403450" y="92223"/>
                </a:lnTo>
                <a:lnTo>
                  <a:pt x="411189" y="101550"/>
                </a:lnTo>
                <a:lnTo>
                  <a:pt x="416447" y="103882"/>
                </a:lnTo>
                <a:lnTo>
                  <a:pt x="465362" y="103882"/>
                </a:lnTo>
                <a:lnTo>
                  <a:pt x="465362" y="110877"/>
                </a:lnTo>
                <a:lnTo>
                  <a:pt x="442740" y="110877"/>
                </a:lnTo>
                <a:lnTo>
                  <a:pt x="437066" y="116606"/>
                </a:lnTo>
                <a:lnTo>
                  <a:pt x="430760" y="120699"/>
                </a:lnTo>
                <a:lnTo>
                  <a:pt x="423821" y="123155"/>
                </a:lnTo>
                <a:lnTo>
                  <a:pt x="416249" y="123973"/>
                </a:lnTo>
                <a:close/>
              </a:path>
              <a:path w="876300" h="124460">
                <a:moveTo>
                  <a:pt x="465362" y="103882"/>
                </a:moveTo>
                <a:lnTo>
                  <a:pt x="426865" y="103882"/>
                </a:lnTo>
                <a:lnTo>
                  <a:pt x="430586" y="102989"/>
                </a:lnTo>
                <a:lnTo>
                  <a:pt x="434257" y="101203"/>
                </a:lnTo>
                <a:lnTo>
                  <a:pt x="438027" y="99318"/>
                </a:lnTo>
                <a:lnTo>
                  <a:pt x="440855" y="96986"/>
                </a:lnTo>
                <a:lnTo>
                  <a:pt x="442740" y="94208"/>
                </a:lnTo>
                <a:lnTo>
                  <a:pt x="442740" y="63847"/>
                </a:lnTo>
                <a:lnTo>
                  <a:pt x="440855" y="60969"/>
                </a:lnTo>
                <a:lnTo>
                  <a:pt x="438027" y="58638"/>
                </a:lnTo>
                <a:lnTo>
                  <a:pt x="434257" y="56852"/>
                </a:lnTo>
                <a:lnTo>
                  <a:pt x="430586" y="54967"/>
                </a:lnTo>
                <a:lnTo>
                  <a:pt x="426865" y="54024"/>
                </a:lnTo>
                <a:lnTo>
                  <a:pt x="465362" y="54024"/>
                </a:lnTo>
                <a:lnTo>
                  <a:pt x="465362" y="103882"/>
                </a:lnTo>
                <a:close/>
              </a:path>
              <a:path w="876300" h="124460">
                <a:moveTo>
                  <a:pt x="465362" y="121890"/>
                </a:moveTo>
                <a:lnTo>
                  <a:pt x="442740" y="121890"/>
                </a:lnTo>
                <a:lnTo>
                  <a:pt x="442740" y="110877"/>
                </a:lnTo>
                <a:lnTo>
                  <a:pt x="465362" y="110877"/>
                </a:lnTo>
                <a:lnTo>
                  <a:pt x="465362" y="121890"/>
                </a:lnTo>
                <a:close/>
              </a:path>
              <a:path w="876300" h="124460">
                <a:moveTo>
                  <a:pt x="573166" y="123973"/>
                </a:moveTo>
                <a:lnTo>
                  <a:pt x="534889" y="104356"/>
                </a:lnTo>
                <a:lnTo>
                  <a:pt x="527773" y="78878"/>
                </a:lnTo>
                <a:lnTo>
                  <a:pt x="528564" y="69558"/>
                </a:lnTo>
                <a:lnTo>
                  <a:pt x="555009" y="37132"/>
                </a:lnTo>
                <a:lnTo>
                  <a:pt x="573166" y="33932"/>
                </a:lnTo>
                <a:lnTo>
                  <a:pt x="582626" y="34732"/>
                </a:lnTo>
                <a:lnTo>
                  <a:pt x="611642" y="54024"/>
                </a:lnTo>
                <a:lnTo>
                  <a:pt x="566816" y="54024"/>
                </a:lnTo>
                <a:lnTo>
                  <a:pt x="561557" y="56306"/>
                </a:lnTo>
                <a:lnTo>
                  <a:pt x="557125" y="61168"/>
                </a:lnTo>
                <a:lnTo>
                  <a:pt x="553322" y="65434"/>
                </a:lnTo>
                <a:lnTo>
                  <a:pt x="551288" y="71437"/>
                </a:lnTo>
                <a:lnTo>
                  <a:pt x="551288" y="86419"/>
                </a:lnTo>
                <a:lnTo>
                  <a:pt x="553322" y="92471"/>
                </a:lnTo>
                <a:lnTo>
                  <a:pt x="557390" y="97035"/>
                </a:lnTo>
                <a:lnTo>
                  <a:pt x="561557" y="101599"/>
                </a:lnTo>
                <a:lnTo>
                  <a:pt x="566816" y="103882"/>
                </a:lnTo>
                <a:lnTo>
                  <a:pt x="611708" y="103882"/>
                </a:lnTo>
                <a:lnTo>
                  <a:pt x="611359" y="104551"/>
                </a:lnTo>
                <a:lnTo>
                  <a:pt x="605759" y="111323"/>
                </a:lnTo>
                <a:lnTo>
                  <a:pt x="598922" y="116857"/>
                </a:lnTo>
                <a:lnTo>
                  <a:pt x="591211" y="120811"/>
                </a:lnTo>
                <a:lnTo>
                  <a:pt x="582626" y="123183"/>
                </a:lnTo>
                <a:lnTo>
                  <a:pt x="573166" y="123973"/>
                </a:lnTo>
                <a:close/>
              </a:path>
              <a:path w="876300" h="124460">
                <a:moveTo>
                  <a:pt x="611708" y="103882"/>
                </a:moveTo>
                <a:lnTo>
                  <a:pt x="579615" y="103882"/>
                </a:lnTo>
                <a:lnTo>
                  <a:pt x="584874" y="101550"/>
                </a:lnTo>
                <a:lnTo>
                  <a:pt x="588942" y="96887"/>
                </a:lnTo>
                <a:lnTo>
                  <a:pt x="593109" y="92223"/>
                </a:lnTo>
                <a:lnTo>
                  <a:pt x="595123" y="86419"/>
                </a:lnTo>
                <a:lnTo>
                  <a:pt x="595087" y="71437"/>
                </a:lnTo>
                <a:lnTo>
                  <a:pt x="593109" y="65831"/>
                </a:lnTo>
                <a:lnTo>
                  <a:pt x="588878" y="61093"/>
                </a:lnTo>
                <a:lnTo>
                  <a:pt x="584873" y="56405"/>
                </a:lnTo>
                <a:lnTo>
                  <a:pt x="579615" y="54024"/>
                </a:lnTo>
                <a:lnTo>
                  <a:pt x="611642" y="54024"/>
                </a:lnTo>
                <a:lnTo>
                  <a:pt x="615358" y="61093"/>
                </a:lnTo>
                <a:lnTo>
                  <a:pt x="617758" y="69558"/>
                </a:lnTo>
                <a:lnTo>
                  <a:pt x="618558" y="78878"/>
                </a:lnTo>
                <a:lnTo>
                  <a:pt x="617758" y="88329"/>
                </a:lnTo>
                <a:lnTo>
                  <a:pt x="615358" y="96887"/>
                </a:lnTo>
                <a:lnTo>
                  <a:pt x="611708" y="103882"/>
                </a:lnTo>
                <a:close/>
              </a:path>
              <a:path w="876300" h="124460">
                <a:moveTo>
                  <a:pt x="713889" y="47327"/>
                </a:moveTo>
                <a:lnTo>
                  <a:pt x="657902" y="47327"/>
                </a:lnTo>
                <a:lnTo>
                  <a:pt x="660581" y="43953"/>
                </a:lnTo>
                <a:lnTo>
                  <a:pt x="664450" y="40878"/>
                </a:lnTo>
                <a:lnTo>
                  <a:pt x="669511" y="38100"/>
                </a:lnTo>
                <a:lnTo>
                  <a:pt x="674670" y="35321"/>
                </a:lnTo>
                <a:lnTo>
                  <a:pt x="680821" y="33932"/>
                </a:lnTo>
                <a:lnTo>
                  <a:pt x="697391" y="33932"/>
                </a:lnTo>
                <a:lnTo>
                  <a:pt x="704386" y="36413"/>
                </a:lnTo>
                <a:lnTo>
                  <a:pt x="708950" y="41374"/>
                </a:lnTo>
                <a:lnTo>
                  <a:pt x="713514" y="46235"/>
                </a:lnTo>
                <a:lnTo>
                  <a:pt x="713889" y="47327"/>
                </a:lnTo>
                <a:close/>
              </a:path>
              <a:path w="876300" h="124460">
                <a:moveTo>
                  <a:pt x="657902" y="121890"/>
                </a:moveTo>
                <a:lnTo>
                  <a:pt x="635280" y="121890"/>
                </a:lnTo>
                <a:lnTo>
                  <a:pt x="635280" y="36016"/>
                </a:lnTo>
                <a:lnTo>
                  <a:pt x="657902" y="36016"/>
                </a:lnTo>
                <a:lnTo>
                  <a:pt x="657902" y="47327"/>
                </a:lnTo>
                <a:lnTo>
                  <a:pt x="713889" y="47327"/>
                </a:lnTo>
                <a:lnTo>
                  <a:pt x="715796" y="52883"/>
                </a:lnTo>
                <a:lnTo>
                  <a:pt x="715796" y="54024"/>
                </a:lnTo>
                <a:lnTo>
                  <a:pt x="669263" y="54024"/>
                </a:lnTo>
                <a:lnTo>
                  <a:pt x="662764" y="57398"/>
                </a:lnTo>
                <a:lnTo>
                  <a:pt x="657902" y="64144"/>
                </a:lnTo>
                <a:lnTo>
                  <a:pt x="657902" y="121890"/>
                </a:lnTo>
                <a:close/>
              </a:path>
              <a:path w="876300" h="124460">
                <a:moveTo>
                  <a:pt x="715796" y="121890"/>
                </a:moveTo>
                <a:lnTo>
                  <a:pt x="693174" y="121890"/>
                </a:lnTo>
                <a:lnTo>
                  <a:pt x="693174" y="59332"/>
                </a:lnTo>
                <a:lnTo>
                  <a:pt x="687916" y="54024"/>
                </a:lnTo>
                <a:lnTo>
                  <a:pt x="715796" y="54024"/>
                </a:lnTo>
                <a:lnTo>
                  <a:pt x="715796" y="121890"/>
                </a:lnTo>
                <a:close/>
              </a:path>
              <a:path w="876300" h="124460">
                <a:moveTo>
                  <a:pt x="798692" y="26789"/>
                </a:moveTo>
                <a:lnTo>
                  <a:pt x="791151" y="26789"/>
                </a:lnTo>
                <a:lnTo>
                  <a:pt x="787976" y="25499"/>
                </a:lnTo>
                <a:lnTo>
                  <a:pt x="785297" y="22919"/>
                </a:lnTo>
                <a:lnTo>
                  <a:pt x="782718" y="20339"/>
                </a:lnTo>
                <a:lnTo>
                  <a:pt x="781428" y="17115"/>
                </a:lnTo>
                <a:lnTo>
                  <a:pt x="781428" y="9475"/>
                </a:lnTo>
                <a:lnTo>
                  <a:pt x="782718" y="6350"/>
                </a:lnTo>
                <a:lnTo>
                  <a:pt x="787976" y="1289"/>
                </a:lnTo>
                <a:lnTo>
                  <a:pt x="791151" y="0"/>
                </a:lnTo>
                <a:lnTo>
                  <a:pt x="798692" y="0"/>
                </a:lnTo>
                <a:lnTo>
                  <a:pt x="801916" y="1289"/>
                </a:lnTo>
                <a:lnTo>
                  <a:pt x="804496" y="3869"/>
                </a:lnTo>
                <a:lnTo>
                  <a:pt x="807076" y="6350"/>
                </a:lnTo>
                <a:lnTo>
                  <a:pt x="808366" y="9475"/>
                </a:lnTo>
                <a:lnTo>
                  <a:pt x="808366" y="17115"/>
                </a:lnTo>
                <a:lnTo>
                  <a:pt x="807076" y="20339"/>
                </a:lnTo>
                <a:lnTo>
                  <a:pt x="801916" y="25499"/>
                </a:lnTo>
                <a:lnTo>
                  <a:pt x="798692" y="26789"/>
                </a:lnTo>
                <a:close/>
              </a:path>
              <a:path w="876300" h="124460">
                <a:moveTo>
                  <a:pt x="806282" y="121890"/>
                </a:moveTo>
                <a:lnTo>
                  <a:pt x="783660" y="121890"/>
                </a:lnTo>
                <a:lnTo>
                  <a:pt x="783660" y="36016"/>
                </a:lnTo>
                <a:lnTo>
                  <a:pt x="806282" y="36016"/>
                </a:lnTo>
                <a:lnTo>
                  <a:pt x="806282" y="121890"/>
                </a:lnTo>
                <a:close/>
              </a:path>
              <a:path w="876300" h="124460">
                <a:moveTo>
                  <a:pt x="855854" y="36016"/>
                </a:moveTo>
                <a:lnTo>
                  <a:pt x="833083" y="36016"/>
                </a:lnTo>
                <a:lnTo>
                  <a:pt x="833083" y="12650"/>
                </a:lnTo>
                <a:lnTo>
                  <a:pt x="855854" y="12650"/>
                </a:lnTo>
                <a:lnTo>
                  <a:pt x="855854" y="36016"/>
                </a:lnTo>
                <a:close/>
              </a:path>
              <a:path w="876300" h="124460">
                <a:moveTo>
                  <a:pt x="873267" y="55810"/>
                </a:moveTo>
                <a:lnTo>
                  <a:pt x="818945" y="55810"/>
                </a:lnTo>
                <a:lnTo>
                  <a:pt x="818945" y="36016"/>
                </a:lnTo>
                <a:lnTo>
                  <a:pt x="873267" y="36016"/>
                </a:lnTo>
                <a:lnTo>
                  <a:pt x="873267" y="55810"/>
                </a:lnTo>
                <a:close/>
              </a:path>
              <a:path w="876300" h="124460">
                <a:moveTo>
                  <a:pt x="866123" y="123973"/>
                </a:moveTo>
                <a:lnTo>
                  <a:pt x="857491" y="123973"/>
                </a:lnTo>
                <a:lnTo>
                  <a:pt x="846813" y="122513"/>
                </a:lnTo>
                <a:lnTo>
                  <a:pt x="839185" y="118132"/>
                </a:lnTo>
                <a:lnTo>
                  <a:pt x="834609" y="110830"/>
                </a:lnTo>
                <a:lnTo>
                  <a:pt x="833194" y="101352"/>
                </a:lnTo>
                <a:lnTo>
                  <a:pt x="833083" y="55810"/>
                </a:lnTo>
                <a:lnTo>
                  <a:pt x="855854" y="55810"/>
                </a:lnTo>
                <a:lnTo>
                  <a:pt x="855854" y="97283"/>
                </a:lnTo>
                <a:lnTo>
                  <a:pt x="856499" y="99566"/>
                </a:lnTo>
                <a:lnTo>
                  <a:pt x="857911" y="101500"/>
                </a:lnTo>
                <a:lnTo>
                  <a:pt x="859178" y="103038"/>
                </a:lnTo>
                <a:lnTo>
                  <a:pt x="861113" y="103882"/>
                </a:lnTo>
                <a:lnTo>
                  <a:pt x="872149" y="103882"/>
                </a:lnTo>
                <a:lnTo>
                  <a:pt x="876243" y="118467"/>
                </a:lnTo>
                <a:lnTo>
                  <a:pt x="872374" y="122138"/>
                </a:lnTo>
                <a:lnTo>
                  <a:pt x="866123" y="123973"/>
                </a:lnTo>
                <a:close/>
              </a:path>
              <a:path w="876300" h="124460">
                <a:moveTo>
                  <a:pt x="872149" y="103882"/>
                </a:moveTo>
                <a:lnTo>
                  <a:pt x="867165" y="103882"/>
                </a:lnTo>
                <a:lnTo>
                  <a:pt x="869794" y="103088"/>
                </a:lnTo>
                <a:lnTo>
                  <a:pt x="871481" y="101500"/>
                </a:lnTo>
                <a:lnTo>
                  <a:pt x="872149" y="1038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578486" y="2600299"/>
            <a:ext cx="1591733" cy="510540"/>
            <a:chOff x="3433864" y="1950224"/>
            <a:chExt cx="1193800" cy="382905"/>
          </a:xfrm>
        </p:grpSpPr>
        <p:sp>
          <p:nvSpPr>
            <p:cNvPr id="19" name="object 19"/>
            <p:cNvSpPr/>
            <p:nvPr/>
          </p:nvSpPr>
          <p:spPr>
            <a:xfrm>
              <a:off x="3551310" y="1969274"/>
              <a:ext cx="934085" cy="223520"/>
            </a:xfrm>
            <a:custGeom>
              <a:avLst/>
              <a:gdLst/>
              <a:ahLst/>
              <a:cxnLst/>
              <a:rect l="l" t="t" r="r" b="b"/>
              <a:pathLst>
                <a:path w="934085" h="223519">
                  <a:moveTo>
                    <a:pt x="0" y="120823"/>
                  </a:moveTo>
                  <a:lnTo>
                    <a:pt x="44640" y="93826"/>
                  </a:lnTo>
                  <a:lnTo>
                    <a:pt x="79143" y="76737"/>
                  </a:lnTo>
                  <a:lnTo>
                    <a:pt x="121774" y="58834"/>
                  </a:lnTo>
                  <a:lnTo>
                    <a:pt x="167153" y="42878"/>
                  </a:lnTo>
                  <a:lnTo>
                    <a:pt x="214591" y="29090"/>
                  </a:lnTo>
                  <a:lnTo>
                    <a:pt x="263395" y="17688"/>
                  </a:lnTo>
                  <a:lnTo>
                    <a:pt x="312873" y="8893"/>
                  </a:lnTo>
                  <a:lnTo>
                    <a:pt x="362335" y="2923"/>
                  </a:lnTo>
                  <a:lnTo>
                    <a:pt x="411089" y="0"/>
                  </a:lnTo>
                  <a:lnTo>
                    <a:pt x="471230" y="872"/>
                  </a:lnTo>
                  <a:lnTo>
                    <a:pt x="528916" y="6540"/>
                  </a:lnTo>
                  <a:lnTo>
                    <a:pt x="583956" y="16507"/>
                  </a:lnTo>
                  <a:lnTo>
                    <a:pt x="636163" y="30279"/>
                  </a:lnTo>
                  <a:lnTo>
                    <a:pt x="685346" y="47362"/>
                  </a:lnTo>
                  <a:lnTo>
                    <a:pt x="731318" y="67260"/>
                  </a:lnTo>
                  <a:lnTo>
                    <a:pt x="773890" y="89479"/>
                  </a:lnTo>
                  <a:lnTo>
                    <a:pt x="812871" y="113523"/>
                  </a:lnTo>
                  <a:lnTo>
                    <a:pt x="848074" y="138898"/>
                  </a:lnTo>
                  <a:lnTo>
                    <a:pt x="879310" y="165109"/>
                  </a:lnTo>
                  <a:lnTo>
                    <a:pt x="912104" y="197748"/>
                  </a:lnTo>
                  <a:lnTo>
                    <a:pt x="922551" y="209862"/>
                  </a:lnTo>
                  <a:lnTo>
                    <a:pt x="925088" y="212882"/>
                  </a:lnTo>
                  <a:lnTo>
                    <a:pt x="927551" y="215893"/>
                  </a:lnTo>
                  <a:lnTo>
                    <a:pt x="929944" y="218893"/>
                  </a:lnTo>
                  <a:lnTo>
                    <a:pt x="931140" y="220393"/>
                  </a:lnTo>
                  <a:lnTo>
                    <a:pt x="932320" y="221890"/>
                  </a:lnTo>
                  <a:lnTo>
                    <a:pt x="933482" y="223384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33864" y="2060115"/>
              <a:ext cx="161792" cy="16179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21758" y="2128677"/>
              <a:ext cx="205685" cy="204012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7501487" y="3923832"/>
            <a:ext cx="1691640" cy="644312"/>
            <a:chOff x="5626115" y="2942874"/>
            <a:chExt cx="1268730" cy="483234"/>
          </a:xfrm>
        </p:grpSpPr>
        <p:sp>
          <p:nvSpPr>
            <p:cNvPr id="23" name="object 23"/>
            <p:cNvSpPr/>
            <p:nvPr/>
          </p:nvSpPr>
          <p:spPr>
            <a:xfrm>
              <a:off x="5743865" y="3078873"/>
              <a:ext cx="1004569" cy="328295"/>
            </a:xfrm>
            <a:custGeom>
              <a:avLst/>
              <a:gdLst/>
              <a:ahLst/>
              <a:cxnLst/>
              <a:rect l="l" t="t" r="r" b="b"/>
              <a:pathLst>
                <a:path w="1004570" h="328295">
                  <a:moveTo>
                    <a:pt x="0" y="206457"/>
                  </a:moveTo>
                  <a:lnTo>
                    <a:pt x="32574" y="226820"/>
                  </a:lnTo>
                  <a:lnTo>
                    <a:pt x="66914" y="244886"/>
                  </a:lnTo>
                  <a:lnTo>
                    <a:pt x="129542" y="271637"/>
                  </a:lnTo>
                  <a:lnTo>
                    <a:pt x="176691" y="287744"/>
                  </a:lnTo>
                  <a:lnTo>
                    <a:pt x="225947" y="301496"/>
                  </a:lnTo>
                  <a:lnTo>
                    <a:pt x="276587" y="312631"/>
                  </a:lnTo>
                  <a:lnTo>
                    <a:pt x="327884" y="320886"/>
                  </a:lnTo>
                  <a:lnTo>
                    <a:pt x="379115" y="325996"/>
                  </a:lnTo>
                  <a:lnTo>
                    <a:pt x="429554" y="327700"/>
                  </a:lnTo>
                  <a:lnTo>
                    <a:pt x="486605" y="325171"/>
                  </a:lnTo>
                  <a:lnTo>
                    <a:pt x="541473" y="318063"/>
                  </a:lnTo>
                  <a:lnTo>
                    <a:pt x="594039" y="306791"/>
                  </a:lnTo>
                  <a:lnTo>
                    <a:pt x="644184" y="291770"/>
                  </a:lnTo>
                  <a:lnTo>
                    <a:pt x="691789" y="273417"/>
                  </a:lnTo>
                  <a:lnTo>
                    <a:pt x="736735" y="252147"/>
                  </a:lnTo>
                  <a:lnTo>
                    <a:pt x="778903" y="228376"/>
                  </a:lnTo>
                  <a:lnTo>
                    <a:pt x="818174" y="202518"/>
                  </a:lnTo>
                  <a:lnTo>
                    <a:pt x="854428" y="174990"/>
                  </a:lnTo>
                  <a:lnTo>
                    <a:pt x="887547" y="146207"/>
                  </a:lnTo>
                  <a:lnTo>
                    <a:pt x="917412" y="116585"/>
                  </a:lnTo>
                  <a:lnTo>
                    <a:pt x="943903" y="86538"/>
                  </a:lnTo>
                  <a:lnTo>
                    <a:pt x="969705" y="52748"/>
                  </a:lnTo>
                  <a:lnTo>
                    <a:pt x="991990" y="19544"/>
                  </a:lnTo>
                  <a:lnTo>
                    <a:pt x="998793" y="8710"/>
                  </a:lnTo>
                  <a:lnTo>
                    <a:pt x="1004132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26115" y="3153654"/>
              <a:ext cx="161892" cy="16189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86381" y="2942874"/>
              <a:ext cx="208015" cy="201400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1858241" y="4001648"/>
            <a:ext cx="1436793" cy="364067"/>
            <a:chOff x="1393680" y="3001236"/>
            <a:chExt cx="1077595" cy="273050"/>
          </a:xfrm>
        </p:grpSpPr>
        <p:sp>
          <p:nvSpPr>
            <p:cNvPr id="27" name="object 27"/>
            <p:cNvSpPr/>
            <p:nvPr/>
          </p:nvSpPr>
          <p:spPr>
            <a:xfrm>
              <a:off x="1510490" y="3133312"/>
              <a:ext cx="814069" cy="121920"/>
            </a:xfrm>
            <a:custGeom>
              <a:avLst/>
              <a:gdLst/>
              <a:ahLst/>
              <a:cxnLst/>
              <a:rect l="l" t="t" r="r" b="b"/>
              <a:pathLst>
                <a:path w="814069" h="121920">
                  <a:moveTo>
                    <a:pt x="0" y="0"/>
                  </a:moveTo>
                  <a:lnTo>
                    <a:pt x="37823" y="23393"/>
                  </a:lnTo>
                  <a:lnTo>
                    <a:pt x="117248" y="60318"/>
                  </a:lnTo>
                  <a:lnTo>
                    <a:pt x="167692" y="78158"/>
                  </a:lnTo>
                  <a:lnTo>
                    <a:pt x="220542" y="93304"/>
                  </a:lnTo>
                  <a:lnTo>
                    <a:pt x="274782" y="105492"/>
                  </a:lnTo>
                  <a:lnTo>
                    <a:pt x="329393" y="114464"/>
                  </a:lnTo>
                  <a:lnTo>
                    <a:pt x="383358" y="119958"/>
                  </a:lnTo>
                  <a:lnTo>
                    <a:pt x="435798" y="121814"/>
                  </a:lnTo>
                  <a:lnTo>
                    <a:pt x="486388" y="120269"/>
                  </a:lnTo>
                  <a:lnTo>
                    <a:pt x="534943" y="115660"/>
                  </a:lnTo>
                  <a:lnTo>
                    <a:pt x="581277" y="108324"/>
                  </a:lnTo>
                  <a:lnTo>
                    <a:pt x="625205" y="98597"/>
                  </a:lnTo>
                  <a:lnTo>
                    <a:pt x="666540" y="86818"/>
                  </a:lnTo>
                  <a:lnTo>
                    <a:pt x="723275" y="66036"/>
                  </a:lnTo>
                  <a:lnTo>
                    <a:pt x="773133" y="42530"/>
                  </a:lnTo>
                  <a:lnTo>
                    <a:pt x="805636" y="23797"/>
                  </a:lnTo>
                  <a:lnTo>
                    <a:pt x="807320" y="22741"/>
                  </a:lnTo>
                  <a:lnTo>
                    <a:pt x="808983" y="21682"/>
                  </a:lnTo>
                  <a:lnTo>
                    <a:pt x="810624" y="20622"/>
                  </a:lnTo>
                  <a:lnTo>
                    <a:pt x="813933" y="18456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93680" y="3001236"/>
              <a:ext cx="161575" cy="16157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62807" y="3015770"/>
              <a:ext cx="208015" cy="201399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567091" y="1342599"/>
            <a:ext cx="219287" cy="767927"/>
            <a:chOff x="1175318" y="1006949"/>
            <a:chExt cx="164465" cy="575945"/>
          </a:xfrm>
        </p:grpSpPr>
        <p:sp>
          <p:nvSpPr>
            <p:cNvPr id="31" name="object 31"/>
            <p:cNvSpPr/>
            <p:nvPr/>
          </p:nvSpPr>
          <p:spPr>
            <a:xfrm>
              <a:off x="1257300" y="1006949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0"/>
                  </a:moveTo>
                  <a:lnTo>
                    <a:pt x="0" y="3836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75318" y="1371599"/>
              <a:ext cx="163962" cy="211001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63490" y="3320034"/>
            <a:ext cx="11862647" cy="3472180"/>
            <a:chOff x="47617" y="2490025"/>
            <a:chExt cx="8896985" cy="2604135"/>
          </a:xfrm>
        </p:grpSpPr>
        <p:sp>
          <p:nvSpPr>
            <p:cNvPr id="34" name="object 34"/>
            <p:cNvSpPr/>
            <p:nvPr/>
          </p:nvSpPr>
          <p:spPr>
            <a:xfrm>
              <a:off x="5659074" y="3635162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5659074" y="3635162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5900750" y="3840405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79" h="266064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79" h="266064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79" h="266064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79" h="266064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79" h="266064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79" h="266064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79" h="266064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79" h="266064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79" h="266064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79" h="266064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79" h="266064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79" h="266064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79" h="266064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79" h="266064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79" h="266064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79" h="266064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79" h="266064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79" h="266064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79" h="266064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79" h="266064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79" h="266064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79" h="266064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79" h="266064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79" h="266064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79" h="266064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79" h="266064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79" h="266064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79" h="266064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79" h="266064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79" h="266064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79" h="266064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79" h="266064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66667" y="2571750"/>
              <a:ext cx="8858885" cy="2089785"/>
            </a:xfrm>
            <a:custGeom>
              <a:avLst/>
              <a:gdLst/>
              <a:ahLst/>
              <a:cxnLst/>
              <a:rect l="l" t="t" r="r" b="b"/>
              <a:pathLst>
                <a:path w="8858885" h="2089785">
                  <a:moveTo>
                    <a:pt x="8764531" y="0"/>
                  </a:moveTo>
                  <a:lnTo>
                    <a:pt x="8858265" y="0"/>
                  </a:lnTo>
                  <a:lnTo>
                    <a:pt x="8858265" y="2089424"/>
                  </a:lnTo>
                  <a:lnTo>
                    <a:pt x="0" y="2089424"/>
                  </a:lnTo>
                  <a:lnTo>
                    <a:pt x="0" y="599"/>
                  </a:lnTo>
                  <a:lnTo>
                    <a:pt x="9532" y="5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686800" y="2490025"/>
              <a:ext cx="163449" cy="16344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7150" y="2490369"/>
              <a:ext cx="211001" cy="163961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257300" y="4592471"/>
              <a:ext cx="6629400" cy="482600"/>
            </a:xfrm>
            <a:custGeom>
              <a:avLst/>
              <a:gdLst/>
              <a:ahLst/>
              <a:cxnLst/>
              <a:rect l="l" t="t" r="r" b="b"/>
              <a:pathLst>
                <a:path w="6629400" h="482600">
                  <a:moveTo>
                    <a:pt x="6629399" y="482399"/>
                  </a:moveTo>
                  <a:lnTo>
                    <a:pt x="0" y="482399"/>
                  </a:lnTo>
                  <a:lnTo>
                    <a:pt x="0" y="0"/>
                  </a:lnTo>
                  <a:lnTo>
                    <a:pt x="6629399" y="0"/>
                  </a:lnTo>
                  <a:lnTo>
                    <a:pt x="6629399" y="4823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1257300" y="4592471"/>
              <a:ext cx="6629400" cy="482600"/>
            </a:xfrm>
            <a:custGeom>
              <a:avLst/>
              <a:gdLst/>
              <a:ahLst/>
              <a:cxnLst/>
              <a:rect l="l" t="t" r="r" b="b"/>
              <a:pathLst>
                <a:path w="6629400" h="482600">
                  <a:moveTo>
                    <a:pt x="0" y="0"/>
                  </a:moveTo>
                  <a:lnTo>
                    <a:pt x="6629399" y="0"/>
                  </a:lnTo>
                  <a:lnTo>
                    <a:pt x="6629399" y="482399"/>
                  </a:lnTo>
                  <a:lnTo>
                    <a:pt x="0" y="4823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794249" y="4741828"/>
              <a:ext cx="1563615" cy="194667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4391000" y="1054266"/>
            <a:ext cx="3410373" cy="1022773"/>
            <a:chOff x="3293250" y="790699"/>
            <a:chExt cx="2557780" cy="767080"/>
          </a:xfrm>
        </p:grpSpPr>
        <p:sp>
          <p:nvSpPr>
            <p:cNvPr id="44" name="object 44"/>
            <p:cNvSpPr/>
            <p:nvPr/>
          </p:nvSpPr>
          <p:spPr>
            <a:xfrm>
              <a:off x="3312300" y="8097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80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3312300" y="8097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80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3553975" y="1014992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79" h="266065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79" h="266065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79" h="266065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79" h="266065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79" h="266065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79" h="266065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79" h="266065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79" h="266065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79" h="266065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79" h="266065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79" h="266065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79" h="266065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79" h="266065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79" h="266065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79" h="266065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79" h="266065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79" h="266065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79" h="266065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79" h="266065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79" h="266065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79" h="266065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79" h="266065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79" h="266065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79" h="266065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79" h="266065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79" h="266065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79" h="266065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79" h="266065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79" h="266065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79" h="266065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79" h="266065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79" h="266065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73000" y="345599"/>
            <a:ext cx="3410373" cy="1022773"/>
            <a:chOff x="54750" y="259199"/>
            <a:chExt cx="2557780" cy="767080"/>
          </a:xfrm>
        </p:grpSpPr>
        <p:sp>
          <p:nvSpPr>
            <p:cNvPr id="48" name="object 48"/>
            <p:cNvSpPr/>
            <p:nvPr/>
          </p:nvSpPr>
          <p:spPr>
            <a:xfrm>
              <a:off x="73800" y="2782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80" h="728980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73800" y="2782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80" h="728980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315474" y="483492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80" h="266065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80" h="266065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80" h="266065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80" h="266065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80" h="266065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80" h="266065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80" h="266065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80" h="266065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80" h="266065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80" h="266065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80" h="266065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80" h="266065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80" h="266065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80" h="266065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80" h="266065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80" h="266065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80" h="266065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80" h="266065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80" h="266065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80" h="266065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80" h="266065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80" h="266065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80" h="266065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80" h="266065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80" h="266065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80" h="266065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80" h="266065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80" h="266065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80" h="266065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80" h="266065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80" h="266065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80" h="266065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1314200" y="4720534"/>
            <a:ext cx="3410373" cy="1022773"/>
            <a:chOff x="985650" y="3540400"/>
            <a:chExt cx="2557780" cy="767080"/>
          </a:xfrm>
        </p:grpSpPr>
        <p:sp>
          <p:nvSpPr>
            <p:cNvPr id="52" name="object 52"/>
            <p:cNvSpPr/>
            <p:nvPr/>
          </p:nvSpPr>
          <p:spPr>
            <a:xfrm>
              <a:off x="1004700" y="3559450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1004700" y="3559450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1246374" y="3764693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79" h="266064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79" h="266064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79" h="266064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79" h="266064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79" h="266064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79" h="266064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79" h="266064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79" h="266064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79" h="266064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79" h="266064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79" h="266064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79" h="266064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79" h="266064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79" h="266064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79" h="266064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79" h="266064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79" h="266064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79" h="266064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79" h="266064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79" h="266064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79" h="266064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79" h="266064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79" h="266064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79" h="266064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79" h="266064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79" h="266064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79" h="266064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79" h="266064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79" h="266064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79" h="266064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79" h="266064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79" h="266064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65522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2192000" cy="2063327"/>
          </a:xfrm>
          <a:custGeom>
            <a:avLst/>
            <a:gdLst/>
            <a:ahLst/>
            <a:cxnLst/>
            <a:rect l="l" t="t" r="r" b="b"/>
            <a:pathLst>
              <a:path w="9144000" h="1547495">
                <a:moveTo>
                  <a:pt x="0" y="1547249"/>
                </a:moveTo>
                <a:lnTo>
                  <a:pt x="9143999" y="1547249"/>
                </a:lnTo>
                <a:lnTo>
                  <a:pt x="9143999" y="0"/>
                </a:lnTo>
                <a:lnTo>
                  <a:pt x="0" y="0"/>
                </a:lnTo>
                <a:lnTo>
                  <a:pt x="0" y="1547249"/>
                </a:lnTo>
                <a:close/>
              </a:path>
            </a:pathLst>
          </a:custGeom>
          <a:solidFill>
            <a:srgbClr val="64FFDA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603001"/>
            <a:ext cx="12192000" cy="2255519"/>
          </a:xfrm>
          <a:custGeom>
            <a:avLst/>
            <a:gdLst/>
            <a:ahLst/>
            <a:cxnLst/>
            <a:rect l="l" t="t" r="r" b="b"/>
            <a:pathLst>
              <a:path w="9144000" h="1691639">
                <a:moveTo>
                  <a:pt x="0" y="1691249"/>
                </a:moveTo>
                <a:lnTo>
                  <a:pt x="9143999" y="1691249"/>
                </a:lnTo>
                <a:lnTo>
                  <a:pt x="9143999" y="0"/>
                </a:lnTo>
                <a:lnTo>
                  <a:pt x="0" y="0"/>
                </a:lnTo>
                <a:lnTo>
                  <a:pt x="0" y="1691249"/>
                </a:lnTo>
                <a:close/>
              </a:path>
            </a:pathLst>
          </a:custGeom>
          <a:solidFill>
            <a:srgbClr val="64FFDA"/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401" y="2159001"/>
            <a:ext cx="2539999" cy="25399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52801" y="2159001"/>
            <a:ext cx="2539999" cy="25399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99201" y="2159001"/>
            <a:ext cx="2539999" cy="25399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45601" y="2159001"/>
            <a:ext cx="2539999" cy="253999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567091" y="1342599"/>
            <a:ext cx="219287" cy="767927"/>
            <a:chOff x="1175318" y="1006949"/>
            <a:chExt cx="164465" cy="575945"/>
          </a:xfrm>
        </p:grpSpPr>
        <p:sp>
          <p:nvSpPr>
            <p:cNvPr id="9" name="object 9"/>
            <p:cNvSpPr/>
            <p:nvPr/>
          </p:nvSpPr>
          <p:spPr>
            <a:xfrm>
              <a:off x="1257300" y="1006949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0"/>
                  </a:moveTo>
                  <a:lnTo>
                    <a:pt x="0" y="3836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5318" y="1371599"/>
              <a:ext cx="163962" cy="211001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63490" y="3403600"/>
            <a:ext cx="11862647" cy="3388360"/>
            <a:chOff x="47617" y="2552700"/>
            <a:chExt cx="8896985" cy="2541270"/>
          </a:xfrm>
        </p:grpSpPr>
        <p:sp>
          <p:nvSpPr>
            <p:cNvPr id="12" name="object 12"/>
            <p:cNvSpPr/>
            <p:nvPr/>
          </p:nvSpPr>
          <p:spPr>
            <a:xfrm>
              <a:off x="5659074" y="3635162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659074" y="3635162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900750" y="3840405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79" h="266064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79" h="266064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79" h="266064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79" h="266064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79" h="266064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79" h="266064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79" h="266064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79" h="266064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79" h="266064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79" h="266064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79" h="266064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79" h="266064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79" h="266064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79" h="266064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79" h="266064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79" h="266064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79" h="266064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79" h="266064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79" h="266064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79" h="266064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79" h="266064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79" h="266064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79" h="266064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79" h="266064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79" h="266064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79" h="266064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79" h="266064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79" h="266064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79" h="266064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79" h="266064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79" h="266064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79" h="266064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6667" y="2571750"/>
              <a:ext cx="8858885" cy="2089785"/>
            </a:xfrm>
            <a:custGeom>
              <a:avLst/>
              <a:gdLst/>
              <a:ahLst/>
              <a:cxnLst/>
              <a:rect l="l" t="t" r="r" b="b"/>
              <a:pathLst>
                <a:path w="8858885" h="2089785">
                  <a:moveTo>
                    <a:pt x="8764531" y="0"/>
                  </a:moveTo>
                  <a:lnTo>
                    <a:pt x="8858265" y="0"/>
                  </a:lnTo>
                  <a:lnTo>
                    <a:pt x="8858265" y="2089424"/>
                  </a:lnTo>
                  <a:lnTo>
                    <a:pt x="0" y="2089424"/>
                  </a:lnTo>
                  <a:lnTo>
                    <a:pt x="0" y="599"/>
                  </a:lnTo>
                  <a:lnTo>
                    <a:pt x="9532" y="599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1257300" y="4592471"/>
              <a:ext cx="6629400" cy="482600"/>
            </a:xfrm>
            <a:custGeom>
              <a:avLst/>
              <a:gdLst/>
              <a:ahLst/>
              <a:cxnLst/>
              <a:rect l="l" t="t" r="r" b="b"/>
              <a:pathLst>
                <a:path w="6629400" h="482600">
                  <a:moveTo>
                    <a:pt x="6629399" y="482399"/>
                  </a:moveTo>
                  <a:lnTo>
                    <a:pt x="0" y="482399"/>
                  </a:lnTo>
                  <a:lnTo>
                    <a:pt x="0" y="0"/>
                  </a:lnTo>
                  <a:lnTo>
                    <a:pt x="6629399" y="0"/>
                  </a:lnTo>
                  <a:lnTo>
                    <a:pt x="6629399" y="4823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257300" y="4592471"/>
              <a:ext cx="6629400" cy="482600"/>
            </a:xfrm>
            <a:custGeom>
              <a:avLst/>
              <a:gdLst/>
              <a:ahLst/>
              <a:cxnLst/>
              <a:rect l="l" t="t" r="r" b="b"/>
              <a:pathLst>
                <a:path w="6629400" h="482600">
                  <a:moveTo>
                    <a:pt x="0" y="0"/>
                  </a:moveTo>
                  <a:lnTo>
                    <a:pt x="6629399" y="0"/>
                  </a:lnTo>
                  <a:lnTo>
                    <a:pt x="6629399" y="482399"/>
                  </a:lnTo>
                  <a:lnTo>
                    <a:pt x="0" y="4823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1388" y="4737512"/>
              <a:ext cx="6301812" cy="201662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4391000" y="1054266"/>
            <a:ext cx="3410373" cy="1022773"/>
            <a:chOff x="3293250" y="790699"/>
            <a:chExt cx="2557780" cy="767080"/>
          </a:xfrm>
        </p:grpSpPr>
        <p:sp>
          <p:nvSpPr>
            <p:cNvPr id="20" name="object 20"/>
            <p:cNvSpPr/>
            <p:nvPr/>
          </p:nvSpPr>
          <p:spPr>
            <a:xfrm>
              <a:off x="3312300" y="8097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80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3312300" y="8097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80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3553975" y="1014992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79" h="266065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79" h="266065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79" h="266065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79" h="266065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79" h="266065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79" h="266065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79" h="266065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79" h="266065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79" h="266065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79" h="266065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79" h="266065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79" h="266065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79" h="266065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79" h="266065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79" h="266065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79" h="266065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79" h="266065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79" h="266065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79" h="266065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79" h="266065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79" h="266065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79" h="266065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79" h="266065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79" h="266065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79" h="266065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79" h="266065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79" h="266065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79" h="266065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79" h="266065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79" h="266065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79" h="266065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79" h="266065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73000" y="345599"/>
            <a:ext cx="3410373" cy="1022773"/>
            <a:chOff x="54750" y="259199"/>
            <a:chExt cx="2557780" cy="767080"/>
          </a:xfrm>
        </p:grpSpPr>
        <p:sp>
          <p:nvSpPr>
            <p:cNvPr id="24" name="object 24"/>
            <p:cNvSpPr/>
            <p:nvPr/>
          </p:nvSpPr>
          <p:spPr>
            <a:xfrm>
              <a:off x="73800" y="2782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80" h="728980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73800" y="278249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80" h="728980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315474" y="483492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80" h="266065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80" h="266065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80" h="266065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80" h="266065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80" h="266065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80" h="266065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80" h="266065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80" h="266065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80" h="266065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80" h="266065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80" h="266065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80" h="266065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80" h="266065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80" h="266065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80" h="266065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80" h="266065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80" h="266065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80" h="266065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80" h="266065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80" h="266065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80" h="266065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80" h="266065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80" h="266065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80" h="266065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80" h="266065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80" h="266065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80" h="266065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80" h="266065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80" h="266065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80" h="266065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80" h="266065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80" h="266065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0" y="4603001"/>
            <a:ext cx="12192000" cy="2255519"/>
            <a:chOff x="0" y="3452250"/>
            <a:chExt cx="9144000" cy="1691639"/>
          </a:xfrm>
        </p:grpSpPr>
        <p:sp>
          <p:nvSpPr>
            <p:cNvPr id="28" name="object 28"/>
            <p:cNvSpPr/>
            <p:nvPr/>
          </p:nvSpPr>
          <p:spPr>
            <a:xfrm>
              <a:off x="1004700" y="3559450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2519399" y="728699"/>
                  </a:moveTo>
                  <a:lnTo>
                    <a:pt x="0" y="728699"/>
                  </a:lnTo>
                  <a:lnTo>
                    <a:pt x="0" y="0"/>
                  </a:lnTo>
                  <a:lnTo>
                    <a:pt x="2519399" y="0"/>
                  </a:lnTo>
                  <a:lnTo>
                    <a:pt x="2519399" y="7286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1004700" y="3559450"/>
              <a:ext cx="2519680" cy="728980"/>
            </a:xfrm>
            <a:custGeom>
              <a:avLst/>
              <a:gdLst/>
              <a:ahLst/>
              <a:cxnLst/>
              <a:rect l="l" t="t" r="r" b="b"/>
              <a:pathLst>
                <a:path w="2519679" h="728979">
                  <a:moveTo>
                    <a:pt x="0" y="0"/>
                  </a:moveTo>
                  <a:lnTo>
                    <a:pt x="2519399" y="0"/>
                  </a:lnTo>
                  <a:lnTo>
                    <a:pt x="2519399" y="728699"/>
                  </a:lnTo>
                  <a:lnTo>
                    <a:pt x="0" y="728699"/>
                  </a:lnTo>
                  <a:lnTo>
                    <a:pt x="0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1246374" y="3764692"/>
              <a:ext cx="2049780" cy="266065"/>
            </a:xfrm>
            <a:custGeom>
              <a:avLst/>
              <a:gdLst/>
              <a:ahLst/>
              <a:cxnLst/>
              <a:rect l="l" t="t" r="r" b="b"/>
              <a:pathLst>
                <a:path w="2049779" h="266064">
                  <a:moveTo>
                    <a:pt x="54024" y="261342"/>
                  </a:moveTo>
                  <a:lnTo>
                    <a:pt x="0" y="261342"/>
                  </a:lnTo>
                  <a:lnTo>
                    <a:pt x="0" y="7143"/>
                  </a:lnTo>
                  <a:lnTo>
                    <a:pt x="54024" y="7143"/>
                  </a:lnTo>
                  <a:lnTo>
                    <a:pt x="54024" y="107007"/>
                  </a:lnTo>
                  <a:lnTo>
                    <a:pt x="228600" y="107007"/>
                  </a:lnTo>
                  <a:lnTo>
                    <a:pt x="228600" y="154632"/>
                  </a:lnTo>
                  <a:lnTo>
                    <a:pt x="54024" y="154632"/>
                  </a:lnTo>
                  <a:lnTo>
                    <a:pt x="54024" y="261342"/>
                  </a:lnTo>
                  <a:close/>
                </a:path>
                <a:path w="2049779" h="266064">
                  <a:moveTo>
                    <a:pt x="228600" y="107007"/>
                  </a:moveTo>
                  <a:lnTo>
                    <a:pt x="174128" y="107007"/>
                  </a:lnTo>
                  <a:lnTo>
                    <a:pt x="174128" y="7143"/>
                  </a:lnTo>
                  <a:lnTo>
                    <a:pt x="228600" y="7143"/>
                  </a:lnTo>
                  <a:lnTo>
                    <a:pt x="228600" y="107007"/>
                  </a:lnTo>
                  <a:close/>
                </a:path>
                <a:path w="2049779" h="266064">
                  <a:moveTo>
                    <a:pt x="228600" y="261342"/>
                  </a:moveTo>
                  <a:lnTo>
                    <a:pt x="174128" y="261342"/>
                  </a:lnTo>
                  <a:lnTo>
                    <a:pt x="174128" y="154632"/>
                  </a:lnTo>
                  <a:lnTo>
                    <a:pt x="228600" y="154632"/>
                  </a:lnTo>
                  <a:lnTo>
                    <a:pt x="228600" y="261342"/>
                  </a:lnTo>
                  <a:close/>
                </a:path>
                <a:path w="2049779" h="266064">
                  <a:moveTo>
                    <a:pt x="336851" y="265955"/>
                  </a:moveTo>
                  <a:lnTo>
                    <a:pt x="291756" y="250477"/>
                  </a:lnTo>
                  <a:lnTo>
                    <a:pt x="277320" y="208061"/>
                  </a:lnTo>
                  <a:lnTo>
                    <a:pt x="277320" y="77390"/>
                  </a:lnTo>
                  <a:lnTo>
                    <a:pt x="325689" y="77390"/>
                  </a:lnTo>
                  <a:lnTo>
                    <a:pt x="325689" y="189011"/>
                  </a:lnTo>
                  <a:lnTo>
                    <a:pt x="327810" y="203792"/>
                  </a:lnTo>
                  <a:lnTo>
                    <a:pt x="334172" y="214349"/>
                  </a:lnTo>
                  <a:lnTo>
                    <a:pt x="344776" y="220684"/>
                  </a:lnTo>
                  <a:lnTo>
                    <a:pt x="359622" y="222795"/>
                  </a:lnTo>
                  <a:lnTo>
                    <a:pt x="449960" y="222795"/>
                  </a:lnTo>
                  <a:lnTo>
                    <a:pt x="449960" y="238125"/>
                  </a:lnTo>
                  <a:lnTo>
                    <a:pt x="401591" y="238125"/>
                  </a:lnTo>
                  <a:lnTo>
                    <a:pt x="388224" y="250301"/>
                  </a:lnTo>
                  <a:lnTo>
                    <a:pt x="372979" y="258998"/>
                  </a:lnTo>
                  <a:lnTo>
                    <a:pt x="355854" y="264216"/>
                  </a:lnTo>
                  <a:lnTo>
                    <a:pt x="336851" y="265955"/>
                  </a:lnTo>
                  <a:close/>
                </a:path>
                <a:path w="2049779" h="266064">
                  <a:moveTo>
                    <a:pt x="449960" y="222795"/>
                  </a:moveTo>
                  <a:lnTo>
                    <a:pt x="359622" y="222795"/>
                  </a:lnTo>
                  <a:lnTo>
                    <a:pt x="371565" y="221493"/>
                  </a:lnTo>
                  <a:lnTo>
                    <a:pt x="382541" y="217586"/>
                  </a:lnTo>
                  <a:lnTo>
                    <a:pt x="392550" y="211075"/>
                  </a:lnTo>
                  <a:lnTo>
                    <a:pt x="401591" y="201959"/>
                  </a:lnTo>
                  <a:lnTo>
                    <a:pt x="401591" y="77390"/>
                  </a:lnTo>
                  <a:lnTo>
                    <a:pt x="449960" y="77390"/>
                  </a:lnTo>
                  <a:lnTo>
                    <a:pt x="449960" y="222795"/>
                  </a:lnTo>
                  <a:close/>
                </a:path>
                <a:path w="2049779" h="266064">
                  <a:moveTo>
                    <a:pt x="449960" y="261342"/>
                  </a:moveTo>
                  <a:lnTo>
                    <a:pt x="401591" y="261342"/>
                  </a:lnTo>
                  <a:lnTo>
                    <a:pt x="401591" y="238125"/>
                  </a:lnTo>
                  <a:lnTo>
                    <a:pt x="449960" y="238125"/>
                  </a:lnTo>
                  <a:lnTo>
                    <a:pt x="449960" y="261342"/>
                  </a:lnTo>
                  <a:close/>
                </a:path>
                <a:path w="2049779" h="266064">
                  <a:moveTo>
                    <a:pt x="655157" y="101351"/>
                  </a:moveTo>
                  <a:lnTo>
                    <a:pt x="546288" y="101351"/>
                  </a:lnTo>
                  <a:lnTo>
                    <a:pt x="550259" y="96291"/>
                  </a:lnTo>
                  <a:lnTo>
                    <a:pt x="588406" y="75083"/>
                  </a:lnTo>
                  <a:lnTo>
                    <a:pt x="606563" y="72776"/>
                  </a:lnTo>
                  <a:lnTo>
                    <a:pt x="624766" y="74869"/>
                  </a:lnTo>
                  <a:lnTo>
                    <a:pt x="639342" y="81148"/>
                  </a:lnTo>
                  <a:lnTo>
                    <a:pt x="650291" y="91613"/>
                  </a:lnTo>
                  <a:lnTo>
                    <a:pt x="655157" y="101351"/>
                  </a:lnTo>
                  <a:close/>
                </a:path>
                <a:path w="2049779" h="266064">
                  <a:moveTo>
                    <a:pt x="771813" y="106263"/>
                  </a:moveTo>
                  <a:lnTo>
                    <a:pt x="657611" y="106263"/>
                  </a:lnTo>
                  <a:lnTo>
                    <a:pt x="662541" y="99473"/>
                  </a:lnTo>
                  <a:lnTo>
                    <a:pt x="701850" y="75195"/>
                  </a:lnTo>
                  <a:lnTo>
                    <a:pt x="720863" y="72776"/>
                  </a:lnTo>
                  <a:lnTo>
                    <a:pt x="744499" y="76255"/>
                  </a:lnTo>
                  <a:lnTo>
                    <a:pt x="761381" y="86692"/>
                  </a:lnTo>
                  <a:lnTo>
                    <a:pt x="771511" y="104086"/>
                  </a:lnTo>
                  <a:lnTo>
                    <a:pt x="771813" y="106263"/>
                  </a:lnTo>
                  <a:close/>
                </a:path>
                <a:path w="2049779" h="266064">
                  <a:moveTo>
                    <a:pt x="546288" y="261342"/>
                  </a:moveTo>
                  <a:lnTo>
                    <a:pt x="497918" y="261342"/>
                  </a:lnTo>
                  <a:lnTo>
                    <a:pt x="497918" y="77390"/>
                  </a:lnTo>
                  <a:lnTo>
                    <a:pt x="546288" y="77390"/>
                  </a:lnTo>
                  <a:lnTo>
                    <a:pt x="546288" y="101351"/>
                  </a:lnTo>
                  <a:lnTo>
                    <a:pt x="655157" y="101351"/>
                  </a:lnTo>
                  <a:lnTo>
                    <a:pt x="657611" y="106263"/>
                  </a:lnTo>
                  <a:lnTo>
                    <a:pt x="771813" y="106263"/>
                  </a:lnTo>
                  <a:lnTo>
                    <a:pt x="773133" y="115788"/>
                  </a:lnTo>
                  <a:lnTo>
                    <a:pt x="576053" y="115788"/>
                  </a:lnTo>
                  <a:lnTo>
                    <a:pt x="568513" y="118169"/>
                  </a:lnTo>
                  <a:lnTo>
                    <a:pt x="561766" y="122932"/>
                  </a:lnTo>
                  <a:lnTo>
                    <a:pt x="555019" y="127595"/>
                  </a:lnTo>
                  <a:lnTo>
                    <a:pt x="549859" y="132457"/>
                  </a:lnTo>
                  <a:lnTo>
                    <a:pt x="546288" y="137517"/>
                  </a:lnTo>
                  <a:lnTo>
                    <a:pt x="546288" y="261342"/>
                  </a:lnTo>
                  <a:close/>
                </a:path>
                <a:path w="2049779" h="266064">
                  <a:moveTo>
                    <a:pt x="660588" y="261342"/>
                  </a:moveTo>
                  <a:lnTo>
                    <a:pt x="611921" y="261342"/>
                  </a:lnTo>
                  <a:lnTo>
                    <a:pt x="611921" y="145107"/>
                  </a:lnTo>
                  <a:lnTo>
                    <a:pt x="610200" y="132280"/>
                  </a:lnTo>
                  <a:lnTo>
                    <a:pt x="605037" y="123118"/>
                  </a:lnTo>
                  <a:lnTo>
                    <a:pt x="596433" y="117620"/>
                  </a:lnTo>
                  <a:lnTo>
                    <a:pt x="584388" y="115788"/>
                  </a:lnTo>
                  <a:lnTo>
                    <a:pt x="690056" y="115788"/>
                  </a:lnTo>
                  <a:lnTo>
                    <a:pt x="660588" y="137070"/>
                  </a:lnTo>
                  <a:lnTo>
                    <a:pt x="660588" y="261342"/>
                  </a:lnTo>
                  <a:close/>
                </a:path>
                <a:path w="2049779" h="266064">
                  <a:moveTo>
                    <a:pt x="774888" y="261342"/>
                  </a:moveTo>
                  <a:lnTo>
                    <a:pt x="726221" y="261342"/>
                  </a:lnTo>
                  <a:lnTo>
                    <a:pt x="726221" y="145107"/>
                  </a:lnTo>
                  <a:lnTo>
                    <a:pt x="724500" y="132280"/>
                  </a:lnTo>
                  <a:lnTo>
                    <a:pt x="719337" y="123118"/>
                  </a:lnTo>
                  <a:lnTo>
                    <a:pt x="710733" y="117620"/>
                  </a:lnTo>
                  <a:lnTo>
                    <a:pt x="698688" y="115788"/>
                  </a:lnTo>
                  <a:lnTo>
                    <a:pt x="773133" y="115788"/>
                  </a:lnTo>
                  <a:lnTo>
                    <a:pt x="774771" y="127595"/>
                  </a:lnTo>
                  <a:lnTo>
                    <a:pt x="774888" y="261342"/>
                  </a:lnTo>
                  <a:close/>
                </a:path>
                <a:path w="2049779" h="266064">
                  <a:moveTo>
                    <a:pt x="838901" y="134094"/>
                  </a:moveTo>
                  <a:lnTo>
                    <a:pt x="820595" y="101649"/>
                  </a:lnTo>
                  <a:lnTo>
                    <a:pt x="838241" y="89017"/>
                  </a:lnTo>
                  <a:lnTo>
                    <a:pt x="857542" y="79995"/>
                  </a:lnTo>
                  <a:lnTo>
                    <a:pt x="878499" y="74581"/>
                  </a:lnTo>
                  <a:lnTo>
                    <a:pt x="901111" y="72776"/>
                  </a:lnTo>
                  <a:lnTo>
                    <a:pt x="919399" y="73911"/>
                  </a:lnTo>
                  <a:lnTo>
                    <a:pt x="960643" y="90933"/>
                  </a:lnTo>
                  <a:lnTo>
                    <a:pt x="976025" y="112365"/>
                  </a:lnTo>
                  <a:lnTo>
                    <a:pt x="892628" y="112365"/>
                  </a:lnTo>
                  <a:lnTo>
                    <a:pt x="877885" y="113723"/>
                  </a:lnTo>
                  <a:lnTo>
                    <a:pt x="864016" y="117797"/>
                  </a:lnTo>
                  <a:lnTo>
                    <a:pt x="851021" y="124587"/>
                  </a:lnTo>
                  <a:lnTo>
                    <a:pt x="838901" y="134094"/>
                  </a:lnTo>
                  <a:close/>
                </a:path>
                <a:path w="2049779" h="266064">
                  <a:moveTo>
                    <a:pt x="981479" y="168026"/>
                  </a:moveTo>
                  <a:lnTo>
                    <a:pt x="933109" y="168026"/>
                  </a:lnTo>
                  <a:lnTo>
                    <a:pt x="933109" y="133846"/>
                  </a:lnTo>
                  <a:lnTo>
                    <a:pt x="929389" y="126404"/>
                  </a:lnTo>
                  <a:lnTo>
                    <a:pt x="892628" y="112365"/>
                  </a:lnTo>
                  <a:lnTo>
                    <a:pt x="976025" y="112365"/>
                  </a:lnTo>
                  <a:lnTo>
                    <a:pt x="976270" y="112811"/>
                  </a:lnTo>
                  <a:lnTo>
                    <a:pt x="980176" y="126652"/>
                  </a:lnTo>
                  <a:lnTo>
                    <a:pt x="981479" y="142428"/>
                  </a:lnTo>
                  <a:lnTo>
                    <a:pt x="981479" y="168026"/>
                  </a:lnTo>
                  <a:close/>
                </a:path>
                <a:path w="2049779" h="266064">
                  <a:moveTo>
                    <a:pt x="874769" y="265955"/>
                  </a:moveTo>
                  <a:lnTo>
                    <a:pt x="829376" y="248989"/>
                  </a:lnTo>
                  <a:lnTo>
                    <a:pt x="810773" y="204936"/>
                  </a:lnTo>
                  <a:lnTo>
                    <a:pt x="811880" y="192081"/>
                  </a:lnTo>
                  <a:lnTo>
                    <a:pt x="838018" y="154678"/>
                  </a:lnTo>
                  <a:lnTo>
                    <a:pt x="874769" y="145553"/>
                  </a:lnTo>
                  <a:lnTo>
                    <a:pt x="893261" y="146958"/>
                  </a:lnTo>
                  <a:lnTo>
                    <a:pt x="909148" y="151172"/>
                  </a:lnTo>
                  <a:lnTo>
                    <a:pt x="922431" y="158194"/>
                  </a:lnTo>
                  <a:lnTo>
                    <a:pt x="933109" y="168026"/>
                  </a:lnTo>
                  <a:lnTo>
                    <a:pt x="981479" y="168026"/>
                  </a:lnTo>
                  <a:lnTo>
                    <a:pt x="981479" y="178296"/>
                  </a:lnTo>
                  <a:lnTo>
                    <a:pt x="894265" y="178296"/>
                  </a:lnTo>
                  <a:lnTo>
                    <a:pt x="887252" y="178751"/>
                  </a:lnTo>
                  <a:lnTo>
                    <a:pt x="859588" y="197197"/>
                  </a:lnTo>
                  <a:lnTo>
                    <a:pt x="859588" y="214758"/>
                  </a:lnTo>
                  <a:lnTo>
                    <a:pt x="894265" y="233213"/>
                  </a:lnTo>
                  <a:lnTo>
                    <a:pt x="981479" y="233213"/>
                  </a:lnTo>
                  <a:lnTo>
                    <a:pt x="981479" y="242292"/>
                  </a:lnTo>
                  <a:lnTo>
                    <a:pt x="933109" y="242292"/>
                  </a:lnTo>
                  <a:lnTo>
                    <a:pt x="921873" y="252645"/>
                  </a:lnTo>
                  <a:lnTo>
                    <a:pt x="908404" y="260039"/>
                  </a:lnTo>
                  <a:lnTo>
                    <a:pt x="892703" y="264476"/>
                  </a:lnTo>
                  <a:lnTo>
                    <a:pt x="874769" y="265955"/>
                  </a:lnTo>
                  <a:close/>
                </a:path>
                <a:path w="2049779" h="266064">
                  <a:moveTo>
                    <a:pt x="981479" y="233213"/>
                  </a:moveTo>
                  <a:lnTo>
                    <a:pt x="894265" y="233213"/>
                  </a:lnTo>
                  <a:lnTo>
                    <a:pt x="906683" y="232209"/>
                  </a:lnTo>
                  <a:lnTo>
                    <a:pt x="917296" y="229195"/>
                  </a:lnTo>
                  <a:lnTo>
                    <a:pt x="926105" y="224172"/>
                  </a:lnTo>
                  <a:lnTo>
                    <a:pt x="933109" y="217140"/>
                  </a:lnTo>
                  <a:lnTo>
                    <a:pt x="933109" y="194220"/>
                  </a:lnTo>
                  <a:lnTo>
                    <a:pt x="926105" y="187253"/>
                  </a:lnTo>
                  <a:lnTo>
                    <a:pt x="917296" y="182277"/>
                  </a:lnTo>
                  <a:lnTo>
                    <a:pt x="906683" y="179291"/>
                  </a:lnTo>
                  <a:lnTo>
                    <a:pt x="894265" y="178296"/>
                  </a:lnTo>
                  <a:lnTo>
                    <a:pt x="981479" y="178296"/>
                  </a:lnTo>
                  <a:lnTo>
                    <a:pt x="981479" y="233213"/>
                  </a:lnTo>
                  <a:close/>
                </a:path>
                <a:path w="2049779" h="266064">
                  <a:moveTo>
                    <a:pt x="981479" y="261342"/>
                  </a:moveTo>
                  <a:lnTo>
                    <a:pt x="933109" y="261342"/>
                  </a:lnTo>
                  <a:lnTo>
                    <a:pt x="933109" y="242292"/>
                  </a:lnTo>
                  <a:lnTo>
                    <a:pt x="981479" y="242292"/>
                  </a:lnTo>
                  <a:lnTo>
                    <a:pt x="981479" y="261342"/>
                  </a:lnTo>
                  <a:close/>
                </a:path>
                <a:path w="2049779" h="266064">
                  <a:moveTo>
                    <a:pt x="1195700" y="101351"/>
                  </a:moveTo>
                  <a:lnTo>
                    <a:pt x="1077782" y="101351"/>
                  </a:lnTo>
                  <a:lnTo>
                    <a:pt x="1082647" y="96105"/>
                  </a:lnTo>
                  <a:lnTo>
                    <a:pt x="1120942" y="75009"/>
                  </a:lnTo>
                  <a:lnTo>
                    <a:pt x="1142225" y="72776"/>
                  </a:lnTo>
                  <a:lnTo>
                    <a:pt x="1156484" y="73762"/>
                  </a:lnTo>
                  <a:lnTo>
                    <a:pt x="1193766" y="97147"/>
                  </a:lnTo>
                  <a:lnTo>
                    <a:pt x="1195700" y="101351"/>
                  </a:lnTo>
                  <a:close/>
                </a:path>
                <a:path w="2049779" h="266064">
                  <a:moveTo>
                    <a:pt x="1077782" y="261342"/>
                  </a:moveTo>
                  <a:lnTo>
                    <a:pt x="1029413" y="261342"/>
                  </a:lnTo>
                  <a:lnTo>
                    <a:pt x="1029413" y="77390"/>
                  </a:lnTo>
                  <a:lnTo>
                    <a:pt x="1077782" y="77390"/>
                  </a:lnTo>
                  <a:lnTo>
                    <a:pt x="1077782" y="101351"/>
                  </a:lnTo>
                  <a:lnTo>
                    <a:pt x="1195700" y="101351"/>
                  </a:lnTo>
                  <a:lnTo>
                    <a:pt x="1198370" y="107156"/>
                  </a:lnTo>
                  <a:lnTo>
                    <a:pt x="1200458" y="115788"/>
                  </a:lnTo>
                  <a:lnTo>
                    <a:pt x="1119752" y="115788"/>
                  </a:lnTo>
                  <a:lnTo>
                    <a:pt x="1107250" y="117146"/>
                  </a:lnTo>
                  <a:lnTo>
                    <a:pt x="1096088" y="121220"/>
                  </a:lnTo>
                  <a:lnTo>
                    <a:pt x="1086265" y="128010"/>
                  </a:lnTo>
                  <a:lnTo>
                    <a:pt x="1077782" y="137517"/>
                  </a:lnTo>
                  <a:lnTo>
                    <a:pt x="1077782" y="261342"/>
                  </a:lnTo>
                  <a:close/>
                </a:path>
                <a:path w="2049779" h="266064">
                  <a:moveTo>
                    <a:pt x="1202054" y="261342"/>
                  </a:moveTo>
                  <a:lnTo>
                    <a:pt x="1153685" y="261342"/>
                  </a:lnTo>
                  <a:lnTo>
                    <a:pt x="1153685" y="150018"/>
                  </a:lnTo>
                  <a:lnTo>
                    <a:pt x="1151564" y="135042"/>
                  </a:lnTo>
                  <a:lnTo>
                    <a:pt x="1145201" y="124345"/>
                  </a:lnTo>
                  <a:lnTo>
                    <a:pt x="1134597" y="117927"/>
                  </a:lnTo>
                  <a:lnTo>
                    <a:pt x="1119752" y="115788"/>
                  </a:lnTo>
                  <a:lnTo>
                    <a:pt x="1200458" y="115788"/>
                  </a:lnTo>
                  <a:lnTo>
                    <a:pt x="1201133" y="118578"/>
                  </a:lnTo>
                  <a:lnTo>
                    <a:pt x="1202054" y="131415"/>
                  </a:lnTo>
                  <a:lnTo>
                    <a:pt x="1202054" y="261342"/>
                  </a:lnTo>
                  <a:close/>
                </a:path>
                <a:path w="2049779" h="266064">
                  <a:moveTo>
                    <a:pt x="1486702" y="261342"/>
                  </a:moveTo>
                  <a:lnTo>
                    <a:pt x="1348738" y="261342"/>
                  </a:lnTo>
                  <a:lnTo>
                    <a:pt x="1348738" y="7143"/>
                  </a:lnTo>
                  <a:lnTo>
                    <a:pt x="1482535" y="7143"/>
                  </a:lnTo>
                  <a:lnTo>
                    <a:pt x="1498236" y="8269"/>
                  </a:lnTo>
                  <a:lnTo>
                    <a:pt x="1535518" y="25151"/>
                  </a:lnTo>
                  <a:lnTo>
                    <a:pt x="1552991" y="53726"/>
                  </a:lnTo>
                  <a:lnTo>
                    <a:pt x="1402763" y="53726"/>
                  </a:lnTo>
                  <a:lnTo>
                    <a:pt x="1402763" y="108942"/>
                  </a:lnTo>
                  <a:lnTo>
                    <a:pt x="1544407" y="108942"/>
                  </a:lnTo>
                  <a:lnTo>
                    <a:pt x="1543257" y="110728"/>
                  </a:lnTo>
                  <a:lnTo>
                    <a:pt x="1536662" y="117862"/>
                  </a:lnTo>
                  <a:lnTo>
                    <a:pt x="1529230" y="123490"/>
                  </a:lnTo>
                  <a:lnTo>
                    <a:pt x="1520960" y="127610"/>
                  </a:lnTo>
                  <a:lnTo>
                    <a:pt x="1511854" y="130224"/>
                  </a:lnTo>
                  <a:lnTo>
                    <a:pt x="1521416" y="132689"/>
                  </a:lnTo>
                  <a:lnTo>
                    <a:pt x="1530309" y="136959"/>
                  </a:lnTo>
                  <a:lnTo>
                    <a:pt x="1538531" y="143033"/>
                  </a:lnTo>
                  <a:lnTo>
                    <a:pt x="1546084" y="150911"/>
                  </a:lnTo>
                  <a:lnTo>
                    <a:pt x="1549169" y="155376"/>
                  </a:lnTo>
                  <a:lnTo>
                    <a:pt x="1402763" y="155376"/>
                  </a:lnTo>
                  <a:lnTo>
                    <a:pt x="1402763" y="214461"/>
                  </a:lnTo>
                  <a:lnTo>
                    <a:pt x="1557248" y="214461"/>
                  </a:lnTo>
                  <a:lnTo>
                    <a:pt x="1555572" y="220377"/>
                  </a:lnTo>
                  <a:lnTo>
                    <a:pt x="1529927" y="250626"/>
                  </a:lnTo>
                  <a:lnTo>
                    <a:pt x="1502915" y="260151"/>
                  </a:lnTo>
                  <a:lnTo>
                    <a:pt x="1486702" y="261342"/>
                  </a:lnTo>
                  <a:close/>
                </a:path>
                <a:path w="2049779" h="266064">
                  <a:moveTo>
                    <a:pt x="1544407" y="108942"/>
                  </a:moveTo>
                  <a:lnTo>
                    <a:pt x="1479757" y="108942"/>
                  </a:lnTo>
                  <a:lnTo>
                    <a:pt x="1487000" y="106412"/>
                  </a:lnTo>
                  <a:lnTo>
                    <a:pt x="1497715" y="96291"/>
                  </a:lnTo>
                  <a:lnTo>
                    <a:pt x="1500394" y="89693"/>
                  </a:lnTo>
                  <a:lnTo>
                    <a:pt x="1500394" y="73421"/>
                  </a:lnTo>
                  <a:lnTo>
                    <a:pt x="1497715" y="66774"/>
                  </a:lnTo>
                  <a:lnTo>
                    <a:pt x="1492358" y="61614"/>
                  </a:lnTo>
                  <a:lnTo>
                    <a:pt x="1487000" y="56356"/>
                  </a:lnTo>
                  <a:lnTo>
                    <a:pt x="1479757" y="53726"/>
                  </a:lnTo>
                  <a:lnTo>
                    <a:pt x="1552991" y="53726"/>
                  </a:lnTo>
                  <a:lnTo>
                    <a:pt x="1554354" y="58219"/>
                  </a:lnTo>
                  <a:lnTo>
                    <a:pt x="1555609" y="72032"/>
                  </a:lnTo>
                  <a:lnTo>
                    <a:pt x="1554837" y="82990"/>
                  </a:lnTo>
                  <a:lnTo>
                    <a:pt x="1552521" y="93092"/>
                  </a:lnTo>
                  <a:lnTo>
                    <a:pt x="1548661" y="102337"/>
                  </a:lnTo>
                  <a:lnTo>
                    <a:pt x="1544407" y="108942"/>
                  </a:lnTo>
                  <a:close/>
                </a:path>
                <a:path w="2049779" h="266064">
                  <a:moveTo>
                    <a:pt x="1557248" y="214461"/>
                  </a:moveTo>
                  <a:lnTo>
                    <a:pt x="1482981" y="214461"/>
                  </a:lnTo>
                  <a:lnTo>
                    <a:pt x="1491018" y="211881"/>
                  </a:lnTo>
                  <a:lnTo>
                    <a:pt x="1502428" y="201463"/>
                  </a:lnTo>
                  <a:lnTo>
                    <a:pt x="1505306" y="194270"/>
                  </a:lnTo>
                  <a:lnTo>
                    <a:pt x="1505306" y="177006"/>
                  </a:lnTo>
                  <a:lnTo>
                    <a:pt x="1472563" y="155376"/>
                  </a:lnTo>
                  <a:lnTo>
                    <a:pt x="1549169" y="155376"/>
                  </a:lnTo>
                  <a:lnTo>
                    <a:pt x="1552400" y="160055"/>
                  </a:lnTo>
                  <a:lnTo>
                    <a:pt x="1556912" y="170073"/>
                  </a:lnTo>
                  <a:lnTo>
                    <a:pt x="1559619" y="180965"/>
                  </a:lnTo>
                  <a:lnTo>
                    <a:pt x="1560521" y="192732"/>
                  </a:lnTo>
                  <a:lnTo>
                    <a:pt x="1559284" y="207271"/>
                  </a:lnTo>
                  <a:lnTo>
                    <a:pt x="1557248" y="214461"/>
                  </a:lnTo>
                  <a:close/>
                </a:path>
                <a:path w="2049779" h="266064">
                  <a:moveTo>
                    <a:pt x="1632297" y="57447"/>
                  </a:moveTo>
                  <a:lnTo>
                    <a:pt x="1616323" y="57447"/>
                  </a:lnTo>
                  <a:lnTo>
                    <a:pt x="1609477" y="54669"/>
                  </a:lnTo>
                  <a:lnTo>
                    <a:pt x="1603722" y="49113"/>
                  </a:lnTo>
                  <a:lnTo>
                    <a:pt x="1598067" y="43557"/>
                  </a:lnTo>
                  <a:lnTo>
                    <a:pt x="1595239" y="36710"/>
                  </a:lnTo>
                  <a:lnTo>
                    <a:pt x="1595239" y="20439"/>
                  </a:lnTo>
                  <a:lnTo>
                    <a:pt x="1598067" y="13642"/>
                  </a:lnTo>
                  <a:lnTo>
                    <a:pt x="1603722" y="8185"/>
                  </a:lnTo>
                  <a:lnTo>
                    <a:pt x="1609477" y="2728"/>
                  </a:lnTo>
                  <a:lnTo>
                    <a:pt x="1616323" y="0"/>
                  </a:lnTo>
                  <a:lnTo>
                    <a:pt x="1632297" y="0"/>
                  </a:lnTo>
                  <a:lnTo>
                    <a:pt x="1639094" y="2728"/>
                  </a:lnTo>
                  <a:lnTo>
                    <a:pt x="1644650" y="8185"/>
                  </a:lnTo>
                  <a:lnTo>
                    <a:pt x="1650305" y="13642"/>
                  </a:lnTo>
                  <a:lnTo>
                    <a:pt x="1653133" y="20439"/>
                  </a:lnTo>
                  <a:lnTo>
                    <a:pt x="1653133" y="36710"/>
                  </a:lnTo>
                  <a:lnTo>
                    <a:pt x="1650305" y="43557"/>
                  </a:lnTo>
                  <a:lnTo>
                    <a:pt x="1644650" y="49113"/>
                  </a:lnTo>
                  <a:lnTo>
                    <a:pt x="1639094" y="54669"/>
                  </a:lnTo>
                  <a:lnTo>
                    <a:pt x="1632297" y="57447"/>
                  </a:lnTo>
                  <a:close/>
                </a:path>
                <a:path w="2049779" h="266064">
                  <a:moveTo>
                    <a:pt x="1648520" y="261342"/>
                  </a:moveTo>
                  <a:lnTo>
                    <a:pt x="1600150" y="261342"/>
                  </a:lnTo>
                  <a:lnTo>
                    <a:pt x="1600150" y="77390"/>
                  </a:lnTo>
                  <a:lnTo>
                    <a:pt x="1648520" y="77390"/>
                  </a:lnTo>
                  <a:lnTo>
                    <a:pt x="1648520" y="261342"/>
                  </a:lnTo>
                  <a:close/>
                </a:path>
                <a:path w="2049779" h="266064">
                  <a:moveTo>
                    <a:pt x="1712914" y="134094"/>
                  </a:moveTo>
                  <a:lnTo>
                    <a:pt x="1694609" y="101649"/>
                  </a:lnTo>
                  <a:lnTo>
                    <a:pt x="1712254" y="89017"/>
                  </a:lnTo>
                  <a:lnTo>
                    <a:pt x="1731555" y="79995"/>
                  </a:lnTo>
                  <a:lnTo>
                    <a:pt x="1752512" y="74581"/>
                  </a:lnTo>
                  <a:lnTo>
                    <a:pt x="1775125" y="72776"/>
                  </a:lnTo>
                  <a:lnTo>
                    <a:pt x="1793412" y="73911"/>
                  </a:lnTo>
                  <a:lnTo>
                    <a:pt x="1834656" y="90933"/>
                  </a:lnTo>
                  <a:lnTo>
                    <a:pt x="1850039" y="112365"/>
                  </a:lnTo>
                  <a:lnTo>
                    <a:pt x="1766641" y="112365"/>
                  </a:lnTo>
                  <a:lnTo>
                    <a:pt x="1751898" y="113723"/>
                  </a:lnTo>
                  <a:lnTo>
                    <a:pt x="1738029" y="117797"/>
                  </a:lnTo>
                  <a:lnTo>
                    <a:pt x="1725035" y="124587"/>
                  </a:lnTo>
                  <a:lnTo>
                    <a:pt x="1712914" y="134094"/>
                  </a:lnTo>
                  <a:close/>
                </a:path>
                <a:path w="2049779" h="266064">
                  <a:moveTo>
                    <a:pt x="1855492" y="168026"/>
                  </a:moveTo>
                  <a:lnTo>
                    <a:pt x="1807123" y="168026"/>
                  </a:lnTo>
                  <a:lnTo>
                    <a:pt x="1807123" y="133846"/>
                  </a:lnTo>
                  <a:lnTo>
                    <a:pt x="1803402" y="126404"/>
                  </a:lnTo>
                  <a:lnTo>
                    <a:pt x="1766641" y="112365"/>
                  </a:lnTo>
                  <a:lnTo>
                    <a:pt x="1850039" y="112365"/>
                  </a:lnTo>
                  <a:lnTo>
                    <a:pt x="1850283" y="112811"/>
                  </a:lnTo>
                  <a:lnTo>
                    <a:pt x="1854190" y="126652"/>
                  </a:lnTo>
                  <a:lnTo>
                    <a:pt x="1855492" y="142428"/>
                  </a:lnTo>
                  <a:lnTo>
                    <a:pt x="1855492" y="168026"/>
                  </a:lnTo>
                  <a:close/>
                </a:path>
                <a:path w="2049779" h="266064">
                  <a:moveTo>
                    <a:pt x="1748782" y="265955"/>
                  </a:moveTo>
                  <a:lnTo>
                    <a:pt x="1703389" y="248989"/>
                  </a:lnTo>
                  <a:lnTo>
                    <a:pt x="1684786" y="204936"/>
                  </a:lnTo>
                  <a:lnTo>
                    <a:pt x="1685893" y="192081"/>
                  </a:lnTo>
                  <a:lnTo>
                    <a:pt x="1712031" y="154678"/>
                  </a:lnTo>
                  <a:lnTo>
                    <a:pt x="1748782" y="145553"/>
                  </a:lnTo>
                  <a:lnTo>
                    <a:pt x="1767274" y="146958"/>
                  </a:lnTo>
                  <a:lnTo>
                    <a:pt x="1783161" y="151172"/>
                  </a:lnTo>
                  <a:lnTo>
                    <a:pt x="1796444" y="158194"/>
                  </a:lnTo>
                  <a:lnTo>
                    <a:pt x="1807123" y="168026"/>
                  </a:lnTo>
                  <a:lnTo>
                    <a:pt x="1855492" y="168026"/>
                  </a:lnTo>
                  <a:lnTo>
                    <a:pt x="1855492" y="178296"/>
                  </a:lnTo>
                  <a:lnTo>
                    <a:pt x="1768278" y="178296"/>
                  </a:lnTo>
                  <a:lnTo>
                    <a:pt x="1761265" y="178751"/>
                  </a:lnTo>
                  <a:lnTo>
                    <a:pt x="1733601" y="197197"/>
                  </a:lnTo>
                  <a:lnTo>
                    <a:pt x="1733601" y="214758"/>
                  </a:lnTo>
                  <a:lnTo>
                    <a:pt x="1768278" y="233213"/>
                  </a:lnTo>
                  <a:lnTo>
                    <a:pt x="1855492" y="233213"/>
                  </a:lnTo>
                  <a:lnTo>
                    <a:pt x="1855492" y="242292"/>
                  </a:lnTo>
                  <a:lnTo>
                    <a:pt x="1807123" y="242292"/>
                  </a:lnTo>
                  <a:lnTo>
                    <a:pt x="1795886" y="252645"/>
                  </a:lnTo>
                  <a:lnTo>
                    <a:pt x="1782417" y="260039"/>
                  </a:lnTo>
                  <a:lnTo>
                    <a:pt x="1766716" y="264476"/>
                  </a:lnTo>
                  <a:lnTo>
                    <a:pt x="1748782" y="265955"/>
                  </a:lnTo>
                  <a:close/>
                </a:path>
                <a:path w="2049779" h="266064">
                  <a:moveTo>
                    <a:pt x="1855492" y="233213"/>
                  </a:moveTo>
                  <a:lnTo>
                    <a:pt x="1768278" y="233213"/>
                  </a:lnTo>
                  <a:lnTo>
                    <a:pt x="1780696" y="232209"/>
                  </a:lnTo>
                  <a:lnTo>
                    <a:pt x="1791310" y="229195"/>
                  </a:lnTo>
                  <a:lnTo>
                    <a:pt x="1800118" y="224172"/>
                  </a:lnTo>
                  <a:lnTo>
                    <a:pt x="1807123" y="217140"/>
                  </a:lnTo>
                  <a:lnTo>
                    <a:pt x="1807123" y="194220"/>
                  </a:lnTo>
                  <a:lnTo>
                    <a:pt x="1800118" y="187253"/>
                  </a:lnTo>
                  <a:lnTo>
                    <a:pt x="1791310" y="182277"/>
                  </a:lnTo>
                  <a:lnTo>
                    <a:pt x="1780696" y="179291"/>
                  </a:lnTo>
                  <a:lnTo>
                    <a:pt x="1768278" y="178296"/>
                  </a:lnTo>
                  <a:lnTo>
                    <a:pt x="1855492" y="178296"/>
                  </a:lnTo>
                  <a:lnTo>
                    <a:pt x="1855492" y="233213"/>
                  </a:lnTo>
                  <a:close/>
                </a:path>
                <a:path w="2049779" h="266064">
                  <a:moveTo>
                    <a:pt x="1855492" y="261342"/>
                  </a:moveTo>
                  <a:lnTo>
                    <a:pt x="1807123" y="261342"/>
                  </a:lnTo>
                  <a:lnTo>
                    <a:pt x="1807123" y="242292"/>
                  </a:lnTo>
                  <a:lnTo>
                    <a:pt x="1855492" y="242292"/>
                  </a:lnTo>
                  <a:lnTo>
                    <a:pt x="1855492" y="261342"/>
                  </a:lnTo>
                  <a:close/>
                </a:path>
                <a:path w="2049779" h="266064">
                  <a:moveTo>
                    <a:pt x="2044821" y="228600"/>
                  </a:moveTo>
                  <a:lnTo>
                    <a:pt x="1972036" y="228600"/>
                  </a:lnTo>
                  <a:lnTo>
                    <a:pt x="1985514" y="227362"/>
                  </a:lnTo>
                  <a:lnTo>
                    <a:pt x="1995142" y="223651"/>
                  </a:lnTo>
                  <a:lnTo>
                    <a:pt x="2000918" y="217465"/>
                  </a:lnTo>
                  <a:lnTo>
                    <a:pt x="2002844" y="208805"/>
                  </a:lnTo>
                  <a:lnTo>
                    <a:pt x="2002844" y="203745"/>
                  </a:lnTo>
                  <a:lnTo>
                    <a:pt x="1948372" y="185588"/>
                  </a:lnTo>
                  <a:lnTo>
                    <a:pt x="1924411" y="177691"/>
                  </a:lnTo>
                  <a:lnTo>
                    <a:pt x="1907296" y="165906"/>
                  </a:lnTo>
                  <a:lnTo>
                    <a:pt x="1897027" y="150232"/>
                  </a:lnTo>
                  <a:lnTo>
                    <a:pt x="1893604" y="130671"/>
                  </a:lnTo>
                  <a:lnTo>
                    <a:pt x="1894925" y="118467"/>
                  </a:lnTo>
                  <a:lnTo>
                    <a:pt x="1926058" y="81901"/>
                  </a:lnTo>
                  <a:lnTo>
                    <a:pt x="1969059" y="72776"/>
                  </a:lnTo>
                  <a:lnTo>
                    <a:pt x="1989830" y="74348"/>
                  </a:lnTo>
                  <a:lnTo>
                    <a:pt x="2009132" y="79064"/>
                  </a:lnTo>
                  <a:lnTo>
                    <a:pt x="2026963" y="86924"/>
                  </a:lnTo>
                  <a:lnTo>
                    <a:pt x="2043325" y="97928"/>
                  </a:lnTo>
                  <a:lnTo>
                    <a:pt x="2036387" y="109686"/>
                  </a:lnTo>
                  <a:lnTo>
                    <a:pt x="1960527" y="109686"/>
                  </a:lnTo>
                  <a:lnTo>
                    <a:pt x="1953482" y="111472"/>
                  </a:lnTo>
                  <a:lnTo>
                    <a:pt x="1948224" y="115044"/>
                  </a:lnTo>
                  <a:lnTo>
                    <a:pt x="1943064" y="118616"/>
                  </a:lnTo>
                  <a:lnTo>
                    <a:pt x="1940484" y="122932"/>
                  </a:lnTo>
                  <a:lnTo>
                    <a:pt x="1940484" y="132556"/>
                  </a:lnTo>
                  <a:lnTo>
                    <a:pt x="1943114" y="135979"/>
                  </a:lnTo>
                  <a:lnTo>
                    <a:pt x="1953730" y="140543"/>
                  </a:lnTo>
                  <a:lnTo>
                    <a:pt x="1960477" y="142527"/>
                  </a:lnTo>
                  <a:lnTo>
                    <a:pt x="1981263" y="146818"/>
                  </a:lnTo>
                  <a:lnTo>
                    <a:pt x="1994807" y="149869"/>
                  </a:lnTo>
                  <a:lnTo>
                    <a:pt x="2032312" y="167245"/>
                  </a:lnTo>
                  <a:lnTo>
                    <a:pt x="2049427" y="206871"/>
                  </a:lnTo>
                  <a:lnTo>
                    <a:pt x="2048069" y="219540"/>
                  </a:lnTo>
                  <a:lnTo>
                    <a:pt x="2044821" y="228600"/>
                  </a:lnTo>
                  <a:close/>
                </a:path>
                <a:path w="2049779" h="266064">
                  <a:moveTo>
                    <a:pt x="2023828" y="130968"/>
                  </a:moveTo>
                  <a:lnTo>
                    <a:pt x="1985803" y="111286"/>
                  </a:lnTo>
                  <a:lnTo>
                    <a:pt x="1969357" y="109686"/>
                  </a:lnTo>
                  <a:lnTo>
                    <a:pt x="2036387" y="109686"/>
                  </a:lnTo>
                  <a:lnTo>
                    <a:pt x="2023828" y="130968"/>
                  </a:lnTo>
                  <a:close/>
                </a:path>
                <a:path w="2049779" h="266064">
                  <a:moveTo>
                    <a:pt x="1969804" y="265955"/>
                  </a:moveTo>
                  <a:lnTo>
                    <a:pt x="1923816" y="258365"/>
                  </a:lnTo>
                  <a:lnTo>
                    <a:pt x="1887502" y="237380"/>
                  </a:lnTo>
                  <a:lnTo>
                    <a:pt x="1908486" y="203448"/>
                  </a:lnTo>
                  <a:lnTo>
                    <a:pt x="1914449" y="208405"/>
                  </a:lnTo>
                  <a:lnTo>
                    <a:pt x="1921323" y="213010"/>
                  </a:lnTo>
                  <a:lnTo>
                    <a:pt x="1963925" y="228134"/>
                  </a:lnTo>
                  <a:lnTo>
                    <a:pt x="1972036" y="228600"/>
                  </a:lnTo>
                  <a:lnTo>
                    <a:pt x="2044821" y="228600"/>
                  </a:lnTo>
                  <a:lnTo>
                    <a:pt x="2043994" y="230906"/>
                  </a:lnTo>
                  <a:lnTo>
                    <a:pt x="2015931" y="256830"/>
                  </a:lnTo>
                  <a:lnTo>
                    <a:pt x="1986984" y="264941"/>
                  </a:lnTo>
                  <a:lnTo>
                    <a:pt x="1969804" y="2659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0" y="3452250"/>
              <a:ext cx="9144000" cy="1691639"/>
            </a:xfrm>
            <a:custGeom>
              <a:avLst/>
              <a:gdLst/>
              <a:ahLst/>
              <a:cxnLst/>
              <a:rect l="l" t="t" r="r" b="b"/>
              <a:pathLst>
                <a:path w="9144000" h="1691639">
                  <a:moveTo>
                    <a:pt x="0" y="1691249"/>
                  </a:moveTo>
                  <a:lnTo>
                    <a:pt x="9143999" y="1691249"/>
                  </a:lnTo>
                  <a:lnTo>
                    <a:pt x="9143999" y="0"/>
                  </a:lnTo>
                  <a:lnTo>
                    <a:pt x="0" y="0"/>
                  </a:lnTo>
                  <a:lnTo>
                    <a:pt x="0" y="1691249"/>
                  </a:lnTo>
                  <a:close/>
                </a:path>
              </a:pathLst>
            </a:custGeom>
            <a:solidFill>
              <a:srgbClr val="434343">
                <a:alpha val="73849"/>
              </a:srgbClr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2" name="object 32"/>
          <p:cNvSpPr/>
          <p:nvPr/>
        </p:nvSpPr>
        <p:spPr>
          <a:xfrm>
            <a:off x="0" y="1"/>
            <a:ext cx="12192000" cy="2063327"/>
          </a:xfrm>
          <a:custGeom>
            <a:avLst/>
            <a:gdLst/>
            <a:ahLst/>
            <a:cxnLst/>
            <a:rect l="l" t="t" r="r" b="b"/>
            <a:pathLst>
              <a:path w="9144000" h="1547495">
                <a:moveTo>
                  <a:pt x="0" y="1547250"/>
                </a:moveTo>
                <a:lnTo>
                  <a:pt x="9143999" y="1547250"/>
                </a:lnTo>
                <a:lnTo>
                  <a:pt x="9143999" y="0"/>
                </a:lnTo>
                <a:lnTo>
                  <a:pt x="0" y="0"/>
                </a:lnTo>
                <a:lnTo>
                  <a:pt x="0" y="1547250"/>
                </a:lnTo>
                <a:close/>
              </a:path>
            </a:pathLst>
          </a:custGeom>
          <a:solidFill>
            <a:srgbClr val="434343">
              <a:alpha val="73849"/>
            </a:srgbClr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0" y="2063000"/>
            <a:ext cx="12183533" cy="2540000"/>
            <a:chOff x="0" y="1547250"/>
            <a:chExt cx="9137650" cy="1905000"/>
          </a:xfrm>
        </p:grpSpPr>
        <p:sp>
          <p:nvSpPr>
            <p:cNvPr id="34" name="object 34"/>
            <p:cNvSpPr/>
            <p:nvPr/>
          </p:nvSpPr>
          <p:spPr>
            <a:xfrm>
              <a:off x="0" y="1547250"/>
              <a:ext cx="9137650" cy="1905000"/>
            </a:xfrm>
            <a:custGeom>
              <a:avLst/>
              <a:gdLst/>
              <a:ahLst/>
              <a:cxnLst/>
              <a:rect l="l" t="t" r="r" b="b"/>
              <a:pathLst>
                <a:path w="9137650" h="1905000">
                  <a:moveTo>
                    <a:pt x="9137149" y="1904999"/>
                  </a:moveTo>
                  <a:lnTo>
                    <a:pt x="0" y="1904999"/>
                  </a:lnTo>
                  <a:lnTo>
                    <a:pt x="0" y="0"/>
                  </a:lnTo>
                  <a:lnTo>
                    <a:pt x="9137149" y="0"/>
                  </a:lnTo>
                  <a:lnTo>
                    <a:pt x="9137149" y="1904999"/>
                  </a:lnTo>
                  <a:close/>
                </a:path>
              </a:pathLst>
            </a:custGeom>
            <a:solidFill>
              <a:srgbClr val="7B55FA"/>
            </a:solidFill>
          </p:spPr>
          <p:txBody>
            <a:bodyPr wrap="square" lIns="0" tIns="0" rIns="0" bIns="0" rtlCol="0"/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sz="24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96916" y="1888942"/>
              <a:ext cx="3375597" cy="26595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27028" y="2803342"/>
              <a:ext cx="3102462" cy="336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81824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333333">
              <a:alpha val="70379"/>
            </a:srgbClr>
          </a:solidFill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75889" y="2422144"/>
            <a:ext cx="8032327" cy="189107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59169" defTabSz="1219170" fontAlgn="auto">
              <a:spcBef>
                <a:spcPts val="133"/>
              </a:spcBef>
              <a:spcAft>
                <a:spcPts val="0"/>
              </a:spcAft>
            </a:pPr>
            <a:r>
              <a:rPr sz="3200" b="1" kern="0" spc="233" dirty="0">
                <a:solidFill>
                  <a:srgbClr val="FFFFFF"/>
                </a:solidFill>
                <a:latin typeface="Calibri"/>
                <a:cs typeface="Calibri"/>
              </a:rPr>
              <a:t>Human</a:t>
            </a:r>
            <a:r>
              <a:rPr sz="3200" b="1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173" dirty="0">
                <a:solidFill>
                  <a:srgbClr val="FFFFFF"/>
                </a:solidFill>
                <a:latin typeface="Calibri"/>
                <a:cs typeface="Calibri"/>
              </a:rPr>
              <a:t>data </a:t>
            </a:r>
            <a:r>
              <a:rPr sz="3200" b="1" kern="0" spc="180" dirty="0">
                <a:solidFill>
                  <a:srgbClr val="FFFFFF"/>
                </a:solidFill>
                <a:latin typeface="Calibri"/>
                <a:cs typeface="Calibri"/>
              </a:rPr>
              <a:t>perpetuates</a:t>
            </a:r>
            <a:r>
              <a:rPr sz="3200" b="1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200" dirty="0">
                <a:solidFill>
                  <a:srgbClr val="FFFFFF"/>
                </a:solidFill>
                <a:latin typeface="Calibri"/>
                <a:cs typeface="Calibri"/>
              </a:rPr>
              <a:t>human</a:t>
            </a:r>
            <a:r>
              <a:rPr sz="3200" b="1" kern="0" spc="17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213" dirty="0">
                <a:solidFill>
                  <a:srgbClr val="FFFFFF"/>
                </a:solidFill>
                <a:latin typeface="Calibri"/>
                <a:cs typeface="Calibri"/>
              </a:rPr>
              <a:t>biases.</a:t>
            </a:r>
            <a:endParaRPr sz="3200" kern="0">
              <a:solidFill>
                <a:sysClr val="windowText" lastClr="000000"/>
              </a:solidFill>
              <a:latin typeface="Calibri"/>
              <a:cs typeface="Calibri"/>
            </a:endParaRPr>
          </a:p>
          <a:p>
            <a:pPr marL="1705991" marR="6773" indent="-1689904" defTabSz="1219170" fontAlgn="auto">
              <a:lnSpc>
                <a:spcPct val="114599"/>
              </a:lnSpc>
              <a:spcBef>
                <a:spcPts val="2167"/>
              </a:spcBef>
              <a:spcAft>
                <a:spcPts val="0"/>
              </a:spcAft>
            </a:pPr>
            <a:r>
              <a:rPr sz="3200" b="1" kern="0" spc="333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sz="3200" b="1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305" dirty="0">
                <a:solidFill>
                  <a:srgbClr val="FFFFFF"/>
                </a:solidFill>
                <a:latin typeface="Calibri"/>
                <a:cs typeface="Calibri"/>
              </a:rPr>
              <a:t>ML</a:t>
            </a:r>
            <a:r>
              <a:rPr sz="3200" b="1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193" dirty="0">
                <a:solidFill>
                  <a:srgbClr val="FFFFFF"/>
                </a:solidFill>
                <a:latin typeface="Calibri"/>
                <a:cs typeface="Calibri"/>
              </a:rPr>
              <a:t>learns</a:t>
            </a:r>
            <a:r>
              <a:rPr sz="3200" b="1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160" dirty="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sz="3200" b="1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200" dirty="0">
                <a:solidFill>
                  <a:srgbClr val="FFFFFF"/>
                </a:solidFill>
                <a:latin typeface="Calibri"/>
                <a:cs typeface="Calibri"/>
              </a:rPr>
              <a:t>human</a:t>
            </a:r>
            <a:r>
              <a:rPr sz="3200" b="1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152" dirty="0">
                <a:solidFill>
                  <a:srgbClr val="FFFFFF"/>
                </a:solidFill>
                <a:latin typeface="Calibri"/>
                <a:cs typeface="Calibri"/>
              </a:rPr>
              <a:t>data,</a:t>
            </a:r>
            <a:r>
              <a:rPr sz="3200" b="1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127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3200" b="1" kern="0" spc="1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140" dirty="0">
                <a:solidFill>
                  <a:srgbClr val="FFFFFF"/>
                </a:solidFill>
                <a:latin typeface="Calibri"/>
                <a:cs typeface="Calibri"/>
              </a:rPr>
              <a:t>result </a:t>
            </a:r>
            <a:r>
              <a:rPr sz="3200" b="1" kern="0" spc="227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3200" b="1" kern="0" spc="17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247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00" b="1" kern="0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kern="0" spc="233" dirty="0">
                <a:solidFill>
                  <a:srgbClr val="64FFDA"/>
                </a:solidFill>
                <a:latin typeface="Calibri"/>
                <a:cs typeface="Calibri"/>
              </a:rPr>
              <a:t>bias</a:t>
            </a:r>
            <a:r>
              <a:rPr sz="3200" b="1" kern="0" spc="173" dirty="0">
                <a:solidFill>
                  <a:srgbClr val="64FFDA"/>
                </a:solidFill>
                <a:latin typeface="Calibri"/>
                <a:cs typeface="Calibri"/>
              </a:rPr>
              <a:t> </a:t>
            </a:r>
            <a:r>
              <a:rPr sz="3200" b="1" kern="0" spc="167" dirty="0">
                <a:solidFill>
                  <a:srgbClr val="64FFDA"/>
                </a:solidFill>
                <a:latin typeface="Calibri"/>
                <a:cs typeface="Calibri"/>
              </a:rPr>
              <a:t>network</a:t>
            </a:r>
            <a:r>
              <a:rPr sz="3200" b="1" kern="0" spc="173" dirty="0">
                <a:solidFill>
                  <a:srgbClr val="64FFDA"/>
                </a:solidFill>
                <a:latin typeface="Calibri"/>
                <a:cs typeface="Calibri"/>
              </a:rPr>
              <a:t> </a:t>
            </a:r>
            <a:r>
              <a:rPr sz="3200" b="1" kern="0" spc="133" dirty="0">
                <a:solidFill>
                  <a:srgbClr val="64FFDA"/>
                </a:solidFill>
                <a:latin typeface="Calibri"/>
                <a:cs typeface="Calibri"/>
              </a:rPr>
              <a:t>effect</a:t>
            </a:r>
            <a:r>
              <a:rPr sz="3200" b="1" kern="0" spc="133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3200" kern="0">
              <a:solidFill>
                <a:sysClr val="windowText" lastClr="000000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54400" y="1714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54400" y="5143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144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6B91C-CE7C-9714-5A34-233FB219C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F2910-3D54-7279-A8F4-69C4F3AD0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A7BE0-D21B-1EDC-E2A2-15BF47224998}"/>
              </a:ext>
            </a:extLst>
          </p:cNvPr>
          <p:cNvSpPr txBox="1"/>
          <p:nvPr/>
        </p:nvSpPr>
        <p:spPr>
          <a:xfrm>
            <a:off x="1295400" y="962523"/>
            <a:ext cx="929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hlinkClick r:id="rId2"/>
              </a:rPr>
              <a:t>https://tinyurl.com/441-L22-fa24</a:t>
            </a:r>
            <a:r>
              <a:rPr lang="en-US" sz="4800" dirty="0"/>
              <a:t> </a:t>
            </a:r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8B8CF65-0036-4BF0-7F59-4B9F53268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209800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412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0CB73-1B51-DEA4-FF93-9852CFA06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37C7078-7652-FFAA-EE3A-0D86F14ADF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57594" y="3050663"/>
            <a:ext cx="8667327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b="1" spc="267" dirty="0">
                <a:solidFill>
                  <a:srgbClr val="FFFFFF"/>
                </a:solidFill>
              </a:rPr>
              <a:t>Predicting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227" dirty="0">
                <a:solidFill>
                  <a:srgbClr val="FFFFFF"/>
                </a:solidFill>
              </a:rPr>
              <a:t>Future</a:t>
            </a:r>
            <a:r>
              <a:rPr sz="4000" b="1" spc="200" dirty="0">
                <a:solidFill>
                  <a:srgbClr val="FFFFFF"/>
                </a:solidFill>
              </a:rPr>
              <a:t> </a:t>
            </a:r>
            <a:r>
              <a:rPr sz="4000" b="1" spc="240" dirty="0">
                <a:solidFill>
                  <a:srgbClr val="FFFFFF"/>
                </a:solidFill>
              </a:rPr>
              <a:t>Criminal</a:t>
            </a:r>
            <a:r>
              <a:rPr sz="4000" b="1" spc="207" dirty="0">
                <a:solidFill>
                  <a:srgbClr val="FFFFFF"/>
                </a:solidFill>
              </a:rPr>
              <a:t> </a:t>
            </a:r>
            <a:r>
              <a:rPr sz="4000" b="1" spc="227" dirty="0">
                <a:solidFill>
                  <a:srgbClr val="FFFFFF"/>
                </a:solidFill>
              </a:rPr>
              <a:t>Behavior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EBF7596-5DE3-A868-84CC-F2E222C6AF6A}"/>
              </a:ext>
            </a:extLst>
          </p:cNvPr>
          <p:cNvSpPr/>
          <p:nvPr/>
        </p:nvSpPr>
        <p:spPr>
          <a:xfrm>
            <a:off x="3454400" y="1714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756431F-046E-6287-8089-E057217F1CB2}"/>
              </a:ext>
            </a:extLst>
          </p:cNvPr>
          <p:cNvSpPr/>
          <p:nvPr/>
        </p:nvSpPr>
        <p:spPr>
          <a:xfrm>
            <a:off x="3454400" y="5143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5532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07A6C-6394-2C71-274D-E3FEE2627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86F68AD-B875-CCA9-BF1C-2DB6EBC136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03287"/>
          </a:xfrm>
          <a:prstGeom prst="rect">
            <a:avLst/>
          </a:prstGeom>
        </p:spPr>
        <p:txBody>
          <a:bodyPr vert="horz" wrap="square" lIns="0" tIns="424687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b="1" spc="247" dirty="0">
                <a:solidFill>
                  <a:srgbClr val="FFFFFF"/>
                </a:solidFill>
              </a:rPr>
              <a:t>Predicting</a:t>
            </a:r>
            <a:r>
              <a:rPr b="1" spc="207" dirty="0">
                <a:solidFill>
                  <a:srgbClr val="FFFFFF"/>
                </a:solidFill>
              </a:rPr>
              <a:t> </a:t>
            </a:r>
            <a:r>
              <a:rPr b="1" spc="247" dirty="0">
                <a:solidFill>
                  <a:srgbClr val="FFFFFF"/>
                </a:solidFill>
              </a:rPr>
              <a:t>Policing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96EEF50-7C7C-0076-40BE-0408AC605677}"/>
              </a:ext>
            </a:extLst>
          </p:cNvPr>
          <p:cNvSpPr txBox="1"/>
          <p:nvPr/>
        </p:nvSpPr>
        <p:spPr>
          <a:xfrm>
            <a:off x="633666" y="1877809"/>
            <a:ext cx="3455247" cy="4066477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505447" marR="405543" lvl="0" indent="-489361" algn="l" defTabSz="1219170" rtl="0" eaLnBrk="1" fontAlgn="auto" latinLnBrk="0" hangingPunct="1">
              <a:lnSpc>
                <a:spcPct val="100699"/>
              </a:lnSpc>
              <a:spcBef>
                <a:spcPts val="113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Algorithms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identify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potential</a:t>
            </a:r>
            <a:r>
              <a:rPr kumimoji="0" sz="2400" b="0" i="0" u="none" strike="noStrike" kern="0" cap="none" spc="4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crime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hot-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spots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6773" lvl="0" indent="-489361" algn="l" defTabSz="1219170" rtl="0" eaLnBrk="1" fontAlgn="auto" latinLnBrk="0" hangingPunct="1">
              <a:lnSpc>
                <a:spcPct val="100699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Based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where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crime</a:t>
            </a: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previously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reported,</a:t>
            </a:r>
            <a:r>
              <a:rPr kumimoji="0" sz="2400" b="0" i="0" u="none" strike="noStrike" kern="0" cap="none" spc="4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</a:t>
            </a:r>
            <a:r>
              <a:rPr kumimoji="0" sz="2400" b="0" i="0" u="none" strike="noStrike" kern="0" cap="none" spc="4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where</a:t>
            </a:r>
            <a:r>
              <a:rPr kumimoji="0" sz="2400" b="0" i="0" u="none" strike="noStrike" kern="0" cap="none" spc="4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 </a:t>
            </a: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known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have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occurred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653610" lvl="0" indent="-448722" algn="l" defTabSz="1219170" rtl="0" eaLnBrk="1" fontAlgn="auto" latinLnBrk="0" hangingPunct="1">
              <a:lnSpc>
                <a:spcPct val="100699"/>
              </a:lnSpc>
              <a:spcBef>
                <a:spcPts val="1300"/>
              </a:spcBef>
              <a:spcAft>
                <a:spcPts val="0"/>
              </a:spcAft>
              <a:buClrTx/>
              <a:buSzPct val="77777"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Predicts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future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events</a:t>
            </a:r>
            <a:r>
              <a:rPr kumimoji="0" sz="2400" b="0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</a:t>
            </a:r>
            <a:r>
              <a:rPr kumimoji="0" sz="2400" b="0" i="0" u="none" strike="noStrike" kern="0" cap="none" spc="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past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5891F056-9926-2899-9570-60A7F076DAF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01313" y="1792633"/>
            <a:ext cx="7328687" cy="3451299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00411781-19F4-6E5B-8CB6-F2DA48D3682C}"/>
              </a:ext>
            </a:extLst>
          </p:cNvPr>
          <p:cNvSpPr txBox="1"/>
          <p:nvPr/>
        </p:nvSpPr>
        <p:spPr>
          <a:xfrm>
            <a:off x="397883" y="5874579"/>
            <a:ext cx="7993380" cy="643765"/>
          </a:xfrm>
          <a:prstGeom prst="rect">
            <a:avLst/>
          </a:prstGeom>
        </p:spPr>
        <p:txBody>
          <a:bodyPr vert="horz" wrap="square" lIns="0" tIns="86359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6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7" normalizeH="0" baseline="0" noProof="0" dirty="0">
                <a:ln>
                  <a:noFill/>
                </a:ln>
                <a:solidFill>
                  <a:srgbClr val="CCCCCC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CREDIT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heavy" strike="noStrike" kern="0" cap="none" spc="6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Smithsonian.</a:t>
            </a:r>
            <a:r>
              <a:rPr kumimoji="0" sz="1600" b="0" i="0" u="heavy" strike="noStrike" kern="0" cap="none" spc="14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Artificial</a:t>
            </a:r>
            <a:r>
              <a:rPr kumimoji="0" sz="1600" b="0" i="1" u="heavy" strike="noStrike" kern="0" cap="none" spc="14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Intelligence</a:t>
            </a:r>
            <a:r>
              <a:rPr kumimoji="0" sz="1600" b="0" i="1" u="heavy" strike="noStrike" kern="0" cap="none" spc="13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6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</a:t>
            </a:r>
            <a:r>
              <a:rPr kumimoji="0" sz="1600" b="0" i="1" u="heavy" strike="noStrike" kern="0" cap="none" spc="13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Now</a:t>
            </a:r>
            <a:r>
              <a:rPr kumimoji="0" sz="1600" b="0" i="1" u="heavy" strike="noStrike" kern="0" cap="none" spc="14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1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Used</a:t>
            </a:r>
            <a:r>
              <a:rPr kumimoji="0" sz="1600" b="0" i="1" u="heavy" strike="noStrike" kern="0" cap="none" spc="14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</a:t>
            </a:r>
            <a:r>
              <a:rPr kumimoji="0" sz="1600" b="0" i="1" u="heavy" strike="noStrike" kern="0" cap="none" spc="14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7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Predict</a:t>
            </a:r>
            <a:r>
              <a:rPr kumimoji="0" sz="1600" b="0" i="1" u="heavy" strike="noStrike" kern="0" cap="none" spc="14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7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Crime.</a:t>
            </a:r>
            <a:r>
              <a:rPr kumimoji="0" sz="1600" b="0" i="1" u="heavy" strike="noStrike" kern="0" cap="none" spc="14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But</a:t>
            </a:r>
            <a:r>
              <a:rPr kumimoji="0" sz="1600" b="0" i="1" u="heavy" strike="noStrike" kern="0" cap="none" spc="14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6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</a:t>
            </a:r>
            <a:r>
              <a:rPr kumimoji="0" sz="1600" b="0" i="1" u="heavy" strike="noStrike" kern="0" cap="none" spc="13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</a:t>
            </a:r>
            <a:r>
              <a:rPr kumimoji="0" sz="1600" b="0" i="1" u="heavy" strike="noStrike" kern="0" cap="none" spc="14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1" u="heavy" strike="noStrike" kern="0" cap="none" spc="9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Biased?</a:t>
            </a:r>
            <a:r>
              <a:rPr kumimoji="0" sz="1600" b="0" i="1" u="heavy" strike="noStrike" kern="0" cap="none" spc="18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</a:t>
            </a:r>
            <a:r>
              <a:rPr kumimoji="0" sz="1600" b="0" i="0" u="heavy" strike="noStrike" kern="0" cap="none" spc="-2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2018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D8C41B-FC79-EFD5-1703-99CA3E9B3C37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2605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3EFF0-E6C4-3391-F7F4-9B172D558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2E5F17A-E283-005A-3E9B-AA7731614C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03287"/>
          </a:xfrm>
          <a:prstGeom prst="rect">
            <a:avLst/>
          </a:prstGeom>
        </p:spPr>
        <p:txBody>
          <a:bodyPr vert="horz" wrap="square" lIns="0" tIns="424687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b="1" spc="247" dirty="0">
                <a:solidFill>
                  <a:srgbClr val="FFFFFF"/>
                </a:solidFill>
              </a:rPr>
              <a:t>Predicting</a:t>
            </a:r>
            <a:r>
              <a:rPr b="1" spc="207" dirty="0">
                <a:solidFill>
                  <a:srgbClr val="FFFFFF"/>
                </a:solidFill>
              </a:rPr>
              <a:t> </a:t>
            </a:r>
            <a:r>
              <a:rPr b="1" spc="267" dirty="0">
                <a:solidFill>
                  <a:srgbClr val="FFFFFF"/>
                </a:solidFill>
              </a:rPr>
              <a:t>Sentencing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57D6A8D-F784-47D3-FC9E-B9E420186FCE}"/>
              </a:ext>
            </a:extLst>
          </p:cNvPr>
          <p:cNvSpPr txBox="1"/>
          <p:nvPr/>
        </p:nvSpPr>
        <p:spPr>
          <a:xfrm>
            <a:off x="633666" y="2111102"/>
            <a:ext cx="10675620" cy="287397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5447" marR="485128" lvl="0" indent="-489361" algn="l" defTabSz="1219170" rtl="0" eaLnBrk="1" fontAlgn="auto" latinLnBrk="0" hangingPunct="1">
              <a:lnSpc>
                <a:spcPct val="114599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Prater</a:t>
            </a:r>
            <a:r>
              <a:rPr kumimoji="0" sz="2400" b="0" i="0" u="none" strike="noStrike" kern="0" cap="none" spc="2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(who</a:t>
            </a:r>
            <a:r>
              <a:rPr kumimoji="0" sz="2400" b="0" i="0" u="none" strike="noStrike" kern="0" cap="none" spc="2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2400" b="0" i="0" u="none" strike="noStrike" kern="0" cap="none" spc="2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white)</a:t>
            </a:r>
            <a:r>
              <a:rPr kumimoji="0" sz="2400" b="0" i="0" u="none" strike="noStrike" kern="0" cap="none" spc="2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rated</a:t>
            </a:r>
            <a:r>
              <a:rPr kumimoji="0" sz="2400" b="0" i="0" u="none" strike="noStrike" kern="0" cap="none" spc="3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1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low</a:t>
            </a:r>
            <a:r>
              <a:rPr kumimoji="0" sz="2400" b="1" i="0" u="none" strike="noStrike" kern="0" cap="none" spc="28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52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risk</a:t>
            </a:r>
            <a:r>
              <a:rPr kumimoji="0" sz="2400" b="1" i="0" u="none" strike="noStrike" kern="0" cap="none" spc="30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after</a:t>
            </a:r>
            <a:r>
              <a:rPr kumimoji="0" sz="2400" b="0" i="0" u="none" strike="noStrike" kern="0" cap="none" spc="2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shoplifting,</a:t>
            </a:r>
            <a:r>
              <a:rPr kumimoji="0" sz="2400" b="0" i="0" u="none" strike="noStrike" kern="0" cap="none" spc="2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despite</a:t>
            </a:r>
            <a:r>
              <a:rPr kumimoji="0" sz="2400" b="0" i="0" u="none" strike="noStrike" kern="0" cap="none" spc="2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two</a:t>
            </a:r>
            <a:r>
              <a:rPr kumimoji="0" sz="2400" b="0" i="0" u="none" strike="noStrike" kern="0" cap="none" spc="2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armed robberies;</a:t>
            </a:r>
            <a:r>
              <a:rPr kumimoji="0" sz="2400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one</a:t>
            </a:r>
            <a:r>
              <a:rPr kumimoji="0" sz="2400" b="0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attempted</a:t>
            </a:r>
            <a:r>
              <a:rPr kumimoji="0" sz="2400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armed</a:t>
            </a:r>
            <a:r>
              <a:rPr kumimoji="0" sz="2400" b="0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robbery.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827173" lvl="0" indent="-489361" algn="l" defTabSz="1219170" rtl="0" eaLnBrk="1" fontAlgn="auto" latinLnBrk="0" hangingPunct="1">
              <a:lnSpc>
                <a:spcPct val="114599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Borden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(who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black)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rated</a:t>
            </a:r>
            <a:r>
              <a:rPr kumimoji="0" sz="2400" b="0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4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high</a:t>
            </a:r>
            <a:r>
              <a:rPr kumimoji="0" sz="2400" b="1" i="0" u="none" strike="noStrike" kern="0" cap="none" spc="18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52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risk</a:t>
            </a:r>
            <a:r>
              <a:rPr kumimoji="0" sz="2400" b="1" i="0" u="none" strike="noStrike" kern="0" cap="none" spc="19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after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friend</a:t>
            </a:r>
            <a:r>
              <a:rPr kumimoji="0" sz="24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took</a:t>
            </a:r>
            <a:r>
              <a:rPr kumimoji="0" sz="2400" b="0" i="0" u="none" strike="noStrike" kern="0" cap="none" spc="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(but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returned</a:t>
            </a:r>
            <a:r>
              <a:rPr kumimoji="0" sz="2400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before</a:t>
            </a:r>
            <a:r>
              <a:rPr kumimoji="0" sz="2400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police</a:t>
            </a:r>
            <a:r>
              <a:rPr kumimoji="0" sz="2400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arrived)</a:t>
            </a:r>
            <a:r>
              <a:rPr kumimoji="0" sz="2400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</a:t>
            </a:r>
            <a:r>
              <a:rPr kumimoji="0" sz="2400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bike</a:t>
            </a:r>
            <a:r>
              <a:rPr kumimoji="0" sz="2400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400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scooter</a:t>
            </a:r>
            <a:r>
              <a:rPr kumimoji="0" sz="2400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sitting</a:t>
            </a:r>
            <a:r>
              <a:rPr kumimoji="0" sz="2400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outside.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6773" lvl="0" indent="-489361" algn="l" defTabSz="1219170" rtl="0" eaLnBrk="1" fontAlgn="auto" latinLnBrk="0" hangingPunct="1">
              <a:lnSpc>
                <a:spcPct val="114599"/>
              </a:lnSpc>
              <a:spcBef>
                <a:spcPts val="1292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Two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years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later,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Borden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has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been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charged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any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new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crimes.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Prater </a:t>
            </a:r>
            <a:r>
              <a:rPr kumimoji="0" sz="2400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serving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8-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year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prison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term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grand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theft.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247B252-C382-40F9-0D35-A6BD81F7F588}"/>
              </a:ext>
            </a:extLst>
          </p:cNvPr>
          <p:cNvSpPr txBox="1"/>
          <p:nvPr/>
        </p:nvSpPr>
        <p:spPr>
          <a:xfrm>
            <a:off x="391401" y="5874579"/>
            <a:ext cx="5431367" cy="643765"/>
          </a:xfrm>
          <a:prstGeom prst="rect">
            <a:avLst/>
          </a:prstGeom>
        </p:spPr>
        <p:txBody>
          <a:bodyPr vert="horz" wrap="square" lIns="0" tIns="86359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6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7" normalizeH="0" baseline="0" noProof="0" dirty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CREDIT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5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heavy" strike="noStrike" kern="0" cap="none" spc="7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ProPublica.</a:t>
            </a:r>
            <a:r>
              <a:rPr kumimoji="0" sz="1600" b="0" i="0" u="heavy" strike="noStrike" kern="0" cap="none" spc="2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Northpointe:</a:t>
            </a:r>
            <a:r>
              <a:rPr kumimoji="0" sz="1600" b="0" i="0" u="heavy" strike="noStrike" kern="0" cap="none" spc="22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heavy" strike="noStrike" kern="0" cap="none" spc="1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Risk</a:t>
            </a:r>
            <a:r>
              <a:rPr kumimoji="0" sz="1600" b="0" i="0" u="heavy" strike="noStrike" kern="0" cap="none" spc="22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</a:t>
            </a:r>
            <a:r>
              <a:rPr kumimoji="0" sz="1600" b="0" i="0" u="heavy" strike="noStrike" kern="0" cap="none" spc="22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Criminal</a:t>
            </a:r>
            <a:r>
              <a:rPr kumimoji="0" sz="1600" b="0" i="0" u="heavy" strike="noStrike" kern="0" cap="none" spc="22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heavy" strike="noStrike" kern="0" cap="none" spc="6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Sentencing.</a:t>
            </a:r>
            <a:r>
              <a:rPr kumimoji="0" sz="1600" b="0" i="0" u="heavy" strike="noStrike" kern="0" cap="none" spc="22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heavy" strike="noStrike" kern="0" cap="none" spc="-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B7B7B7"/>
                  </a:solidFill>
                </a:uFill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2016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rgbClr val="B7B7B7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7A0885-44D3-6FFA-AB7C-8F61D5922739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319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6AAF562-3C69-4CDB-6A60-9924F0CC2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15F63C33-089E-FC94-B73C-F0FB26C102D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7EE532DD-AF9D-D908-8ABD-FE4B85CEA9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333333">
              <a:alpha val="7037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7E9810B-E37E-8C23-1C01-F4156669CD5D}"/>
              </a:ext>
            </a:extLst>
          </p:cNvPr>
          <p:cNvSpPr txBox="1"/>
          <p:nvPr/>
        </p:nvSpPr>
        <p:spPr>
          <a:xfrm>
            <a:off x="2480277" y="2098563"/>
            <a:ext cx="7227147" cy="140123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2688946" marR="6773" lvl="0" indent="-2672013" algn="l" defTabSz="1219170" rtl="0" eaLnBrk="1" fontAlgn="auto" latinLnBrk="0" hangingPunct="1">
              <a:lnSpc>
                <a:spcPct val="115999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It’s</a:t>
            </a:r>
            <a:r>
              <a:rPr kumimoji="0" sz="4000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up</a:t>
            </a:r>
            <a:r>
              <a:rPr kumimoji="0" sz="4000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4000" b="0" i="0" u="none" strike="noStrike" kern="0" cap="none" spc="2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37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</a:t>
            </a:r>
            <a:r>
              <a:rPr kumimoji="0" sz="4000" b="1" i="0" u="none" strike="noStrike" kern="0" cap="none" spc="23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4000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influence</a:t>
            </a:r>
            <a:r>
              <a:rPr kumimoji="0" sz="4000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how</a:t>
            </a:r>
            <a:r>
              <a:rPr kumimoji="0" sz="4000" b="0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 </a:t>
            </a:r>
            <a:r>
              <a:rPr kumimoji="0" sz="40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evolves.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6A9A18E-2459-36EC-43A2-17F826FAED8A}"/>
              </a:ext>
            </a:extLst>
          </p:cNvPr>
          <p:cNvSpPr txBox="1"/>
          <p:nvPr/>
        </p:nvSpPr>
        <p:spPr>
          <a:xfrm>
            <a:off x="2095434" y="3880796"/>
            <a:ext cx="799338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Here</a:t>
            </a:r>
            <a:r>
              <a:rPr kumimoji="0" sz="4000" b="1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2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</a:t>
            </a:r>
            <a:r>
              <a:rPr kumimoji="0" sz="4000" b="1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3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some</a:t>
            </a:r>
            <a:r>
              <a:rPr kumimoji="0" sz="4000" b="1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2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things</a:t>
            </a:r>
            <a:r>
              <a:rPr kumimoji="0" sz="4000" b="1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</a:t>
            </a:r>
            <a:r>
              <a:rPr kumimoji="0" sz="4000" b="1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3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can</a:t>
            </a:r>
            <a:r>
              <a:rPr kumimoji="0" sz="4000" b="1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4000" b="1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do.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ADAFFA7-0F34-324F-71B9-96DD9FDD2D49}"/>
              </a:ext>
            </a:extLst>
          </p:cNvPr>
          <p:cNvSpPr/>
          <p:nvPr/>
        </p:nvSpPr>
        <p:spPr>
          <a:xfrm>
            <a:off x="3454400" y="1714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1C4481B4-70D5-1A2D-DC3E-1986C9ECF6D9}"/>
              </a:ext>
            </a:extLst>
          </p:cNvPr>
          <p:cNvSpPr/>
          <p:nvPr/>
        </p:nvSpPr>
        <p:spPr>
          <a:xfrm>
            <a:off x="3454400" y="5143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4E4914-B272-F359-494D-74E2196ECCED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083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E9F38-5D03-9DC5-27A2-6041FEB89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B4CA8F9-29A7-5A66-54C5-2192DA443C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09676" y="3086947"/>
            <a:ext cx="1172633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b="1" spc="240" dirty="0">
                <a:solidFill>
                  <a:srgbClr val="FFFFFF"/>
                </a:solidFill>
              </a:rPr>
              <a:t>Data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58786ED-80DC-27B2-16C4-A123946F6541}"/>
              </a:ext>
            </a:extLst>
          </p:cNvPr>
          <p:cNvSpPr/>
          <p:nvPr/>
        </p:nvSpPr>
        <p:spPr>
          <a:xfrm>
            <a:off x="3454400" y="1714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24E24D3-0726-41FF-307C-11AE9E34D04B}"/>
              </a:ext>
            </a:extLst>
          </p:cNvPr>
          <p:cNvSpPr/>
          <p:nvPr/>
        </p:nvSpPr>
        <p:spPr>
          <a:xfrm>
            <a:off x="3454400" y="5143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747AC-6AE2-379E-3C92-3252FF3D9AC4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5706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6FFC8-4CF8-F1F0-15F5-5CB162C42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3A65D93-7414-130E-3F8B-477329A322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03287"/>
          </a:xfrm>
          <a:prstGeom prst="rect">
            <a:avLst/>
          </a:prstGeom>
        </p:spPr>
        <p:txBody>
          <a:bodyPr vert="horz" wrap="square" lIns="0" tIns="424687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b="1" spc="247" dirty="0">
                <a:solidFill>
                  <a:srgbClr val="FFFFFF"/>
                </a:solidFill>
              </a:rPr>
              <a:t>Data</a:t>
            </a:r>
            <a:r>
              <a:rPr b="1" spc="200" dirty="0">
                <a:solidFill>
                  <a:srgbClr val="FFFFFF"/>
                </a:solidFill>
              </a:rPr>
              <a:t> </a:t>
            </a:r>
            <a:r>
              <a:rPr b="1" spc="193" dirty="0">
                <a:solidFill>
                  <a:srgbClr val="FFFFFF"/>
                </a:solidFill>
              </a:rPr>
              <a:t>Really,</a:t>
            </a:r>
            <a:r>
              <a:rPr b="1" spc="207" dirty="0">
                <a:solidFill>
                  <a:srgbClr val="FFFFFF"/>
                </a:solidFill>
              </a:rPr>
              <a:t> </a:t>
            </a:r>
            <a:r>
              <a:rPr b="1" spc="213" dirty="0">
                <a:solidFill>
                  <a:srgbClr val="FFFFFF"/>
                </a:solidFill>
              </a:rPr>
              <a:t>Really</a:t>
            </a:r>
            <a:r>
              <a:rPr b="1" spc="207" dirty="0">
                <a:solidFill>
                  <a:srgbClr val="FFFFFF"/>
                </a:solidFill>
              </a:rPr>
              <a:t> </a:t>
            </a:r>
            <a:r>
              <a:rPr b="1" spc="173" dirty="0">
                <a:solidFill>
                  <a:srgbClr val="FFFFFF"/>
                </a:solidFill>
              </a:rPr>
              <a:t>Matters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D78A392-BDF1-B6C3-4E22-A6A6656C0BD9}"/>
              </a:ext>
            </a:extLst>
          </p:cNvPr>
          <p:cNvSpPr txBox="1"/>
          <p:nvPr/>
        </p:nvSpPr>
        <p:spPr>
          <a:xfrm>
            <a:off x="633666" y="1791140"/>
            <a:ext cx="6316980" cy="35878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Understand</a:t>
            </a:r>
            <a:r>
              <a:rPr kumimoji="0" sz="24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your</a:t>
            </a:r>
            <a:r>
              <a:rPr kumimoji="0" sz="24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Data:</a:t>
            </a:r>
            <a:r>
              <a:rPr kumimoji="0" sz="24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skews,</a:t>
            </a:r>
            <a:r>
              <a:rPr kumimoji="0" sz="2400" b="0" i="0" u="none" strike="noStrike" kern="0" cap="none" spc="1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correlations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338658" lvl="0" indent="-489361" algn="l" defTabSz="1219170" rtl="0" eaLnBrk="1" fontAlgn="auto" latinLnBrk="0" hangingPunct="1">
              <a:lnSpc>
                <a:spcPct val="114599"/>
              </a:lnSpc>
              <a:spcBef>
                <a:spcPts val="2167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Abandon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single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training-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set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testing-</a:t>
            </a:r>
            <a:r>
              <a:rPr kumimoji="0" sz="2400" b="0" i="0" u="none" strike="noStrike" kern="0" cap="none" spc="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set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</a:t>
            </a:r>
            <a:r>
              <a:rPr kumimoji="0" sz="2400" b="0" i="0" u="none" strike="noStrike" kern="0" cap="none" spc="3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similar</a:t>
            </a:r>
            <a:r>
              <a:rPr kumimoji="0" sz="2400" b="0" i="0" u="none" strike="noStrike" kern="0" cap="none" spc="4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distribution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25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Combine</a:t>
            </a:r>
            <a:r>
              <a:rPr kumimoji="0" sz="2400" b="0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inputs</a:t>
            </a:r>
            <a:r>
              <a:rPr kumimoji="0" sz="2400" b="0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</a:t>
            </a:r>
            <a:r>
              <a:rPr kumimoji="0" sz="2400" b="0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multiple</a:t>
            </a:r>
            <a:r>
              <a:rPr kumimoji="0" sz="2400" b="0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sources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25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Use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held-</a:t>
            </a:r>
            <a:r>
              <a:rPr kumimoji="0" sz="2400" b="1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</a:t>
            </a:r>
            <a:r>
              <a:rPr kumimoji="0" sz="2400" b="1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</a:t>
            </a:r>
            <a:r>
              <a:rPr kumimoji="0" sz="2400" b="1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set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hard</a:t>
            </a: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use</a:t>
            </a:r>
            <a:r>
              <a:rPr kumimoji="0" sz="2400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cases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25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Talk</a:t>
            </a:r>
            <a:r>
              <a:rPr kumimoji="0" sz="2400" b="0" i="0" u="none" strike="noStrike" kern="0" cap="none" spc="2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400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experts</a:t>
            </a:r>
            <a:r>
              <a:rPr kumimoji="0" sz="2400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about</a:t>
            </a:r>
            <a:r>
              <a:rPr kumimoji="0" sz="2400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additional</a:t>
            </a:r>
            <a:r>
              <a:rPr kumimoji="0" sz="2400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signals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3CB6981-69DD-709C-7925-1BEAE9350EC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86866" y="1142001"/>
            <a:ext cx="4555199" cy="4555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C5EF2C-D1EF-4BBF-AE16-49BCAF830735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461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52154-91A0-E8E8-2D89-682C3AF5A1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368D00F-532F-4195-2026-4633E97379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30854" y="571467"/>
            <a:ext cx="7322820" cy="1163438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3440767" marR="6773" indent="-3424681">
              <a:lnSpc>
                <a:spcPct val="100400"/>
              </a:lnSpc>
              <a:spcBef>
                <a:spcPts val="113"/>
              </a:spcBef>
            </a:pP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Bias</a:t>
            </a:r>
            <a:r>
              <a:rPr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b="1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Vision</a:t>
            </a:r>
            <a:r>
              <a:rPr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-13" dirty="0">
                <a:solidFill>
                  <a:srgbClr val="FFFFFF"/>
                </a:solidFill>
                <a:latin typeface="Arial"/>
                <a:cs typeface="Arial"/>
              </a:rPr>
              <a:t>Language </a:t>
            </a:r>
            <a:r>
              <a:rPr b="1" spc="-33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2E4807B-3C87-37A3-F3FD-5A2FDBD22C28}"/>
              </a:ext>
            </a:extLst>
          </p:cNvPr>
          <p:cNvSpPr txBox="1"/>
          <p:nvPr/>
        </p:nvSpPr>
        <p:spPr>
          <a:xfrm>
            <a:off x="3760813" y="1714467"/>
            <a:ext cx="4665980" cy="5915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Artificial</a:t>
            </a:r>
            <a:r>
              <a:rPr kumimoji="0" sz="3733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733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Intelligence</a:t>
            </a:r>
            <a:endParaRPr kumimoji="0" sz="37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79126548-789E-28E1-5155-181D9644322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4501" y="161033"/>
            <a:ext cx="1554532" cy="1490432"/>
          </a:xfrm>
          <a:prstGeom prst="rect">
            <a:avLst/>
          </a:prstGeom>
        </p:spPr>
      </p:pic>
      <p:grpSp>
        <p:nvGrpSpPr>
          <p:cNvPr id="5" name="object 5">
            <a:extLst>
              <a:ext uri="{FF2B5EF4-FFF2-40B4-BE49-F238E27FC236}">
                <a16:creationId xmlns:a16="http://schemas.microsoft.com/office/drawing/2014/main" id="{84594112-E4CA-E378-29B4-B614CF8CAF41}"/>
              </a:ext>
            </a:extLst>
          </p:cNvPr>
          <p:cNvGrpSpPr/>
          <p:nvPr/>
        </p:nvGrpSpPr>
        <p:grpSpPr>
          <a:xfrm>
            <a:off x="218558" y="4648983"/>
            <a:ext cx="11944773" cy="2006600"/>
            <a:chOff x="163918" y="3486737"/>
            <a:chExt cx="8958580" cy="1504950"/>
          </a:xfrm>
        </p:grpSpPr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7856E32C-91AA-5FC9-107A-2716D82720A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01997" y="3486737"/>
              <a:ext cx="2042411" cy="1117799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53FB9346-6145-3156-ED82-AB3407E4659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97087" y="3511957"/>
              <a:ext cx="1001149" cy="1067358"/>
            </a:xfrm>
            <a:prstGeom prst="rect">
              <a:avLst/>
            </a:prstGeom>
          </p:spPr>
        </p:pic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73A382BD-40E2-07ED-0897-768E6566116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918" y="3486737"/>
              <a:ext cx="3876224" cy="1117800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2E1D0EB4-A1A7-1F48-9A49-FB938EF9704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43903" y="3486737"/>
              <a:ext cx="849424" cy="1117799"/>
            </a:xfrm>
            <a:prstGeom prst="rect">
              <a:avLst/>
            </a:prstGeom>
          </p:spPr>
        </p:pic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7C158412-F141-F27B-79ED-66253288379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948168" y="3486737"/>
              <a:ext cx="1153981" cy="1117799"/>
            </a:xfrm>
            <a:prstGeom prst="rect">
              <a:avLst/>
            </a:prstGeom>
          </p:spPr>
        </p:pic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18BC5B82-3782-EEBA-50F2-C1FEB1525CC6}"/>
                </a:ext>
              </a:extLst>
            </p:cNvPr>
            <p:cNvSpPr/>
            <p:nvPr/>
          </p:nvSpPr>
          <p:spPr>
            <a:xfrm>
              <a:off x="8026113" y="4424399"/>
              <a:ext cx="1096010" cy="567055"/>
            </a:xfrm>
            <a:custGeom>
              <a:avLst/>
              <a:gdLst/>
              <a:ahLst/>
              <a:cxnLst/>
              <a:rect l="l" t="t" r="r" b="b"/>
              <a:pathLst>
                <a:path w="1096009" h="567054">
                  <a:moveTo>
                    <a:pt x="1095899" y="566699"/>
                  </a:moveTo>
                  <a:lnTo>
                    <a:pt x="0" y="566699"/>
                  </a:lnTo>
                  <a:lnTo>
                    <a:pt x="0" y="0"/>
                  </a:lnTo>
                  <a:lnTo>
                    <a:pt x="1095899" y="0"/>
                  </a:lnTo>
                  <a:lnTo>
                    <a:pt x="1095899" y="566699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2" name="object 12">
            <a:extLst>
              <a:ext uri="{FF2B5EF4-FFF2-40B4-BE49-F238E27FC236}">
                <a16:creationId xmlns:a16="http://schemas.microsoft.com/office/drawing/2014/main" id="{DF30F89A-3DE9-DB50-D04C-42E66BCEE1B8}"/>
              </a:ext>
            </a:extLst>
          </p:cNvPr>
          <p:cNvGrpSpPr/>
          <p:nvPr/>
        </p:nvGrpSpPr>
        <p:grpSpPr>
          <a:xfrm>
            <a:off x="0" y="2717380"/>
            <a:ext cx="12192000" cy="1715347"/>
            <a:chOff x="0" y="2038035"/>
            <a:chExt cx="9144000" cy="1286510"/>
          </a:xfrm>
        </p:grpSpPr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9BAE9AAE-7146-47DB-74E6-BFD76F0E2A9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049345" y="2038057"/>
              <a:ext cx="1013070" cy="995192"/>
            </a:xfrm>
            <a:prstGeom prst="rect">
              <a:avLst/>
            </a:prstGeom>
          </p:spPr>
        </p:pic>
        <p:pic>
          <p:nvPicPr>
            <p:cNvPr id="14" name="object 14">
              <a:extLst>
                <a:ext uri="{FF2B5EF4-FFF2-40B4-BE49-F238E27FC236}">
                  <a16:creationId xmlns:a16="http://schemas.microsoft.com/office/drawing/2014/main" id="{2019E90C-BF75-9073-07FC-D7C3EEAE29B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720" y="2038035"/>
              <a:ext cx="7961551" cy="995376"/>
            </a:xfrm>
            <a:prstGeom prst="rect">
              <a:avLst/>
            </a:prstGeom>
          </p:spPr>
        </p:pic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1AC7F1A3-EEE4-C97B-3E07-0BA8DE18FA59}"/>
                </a:ext>
              </a:extLst>
            </p:cNvPr>
            <p:cNvSpPr/>
            <p:nvPr/>
          </p:nvSpPr>
          <p:spPr>
            <a:xfrm>
              <a:off x="0" y="2921901"/>
              <a:ext cx="9144000" cy="402590"/>
            </a:xfrm>
            <a:custGeom>
              <a:avLst/>
              <a:gdLst/>
              <a:ahLst/>
              <a:cxnLst/>
              <a:rect l="l" t="t" r="r" b="b"/>
              <a:pathLst>
                <a:path w="9144000" h="402589">
                  <a:moveTo>
                    <a:pt x="9144000" y="0"/>
                  </a:moveTo>
                  <a:lnTo>
                    <a:pt x="9144000" y="0"/>
                  </a:lnTo>
                  <a:lnTo>
                    <a:pt x="0" y="0"/>
                  </a:lnTo>
                  <a:lnTo>
                    <a:pt x="0" y="402310"/>
                  </a:lnTo>
                  <a:lnTo>
                    <a:pt x="9144000" y="40231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434343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6" name="object 16">
            <a:extLst>
              <a:ext uri="{FF2B5EF4-FFF2-40B4-BE49-F238E27FC236}">
                <a16:creationId xmlns:a16="http://schemas.microsoft.com/office/drawing/2014/main" id="{125460CF-F04B-9EB7-BAA3-3510996C43F1}"/>
              </a:ext>
            </a:extLst>
          </p:cNvPr>
          <p:cNvSpPr txBox="1"/>
          <p:nvPr/>
        </p:nvSpPr>
        <p:spPr>
          <a:xfrm>
            <a:off x="10986080" y="5988440"/>
            <a:ext cx="892387" cy="759182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6933" marR="6773" lvl="0" indent="0" algn="ctr" defTabSz="1219170" rtl="0" eaLnBrk="1" fontAlgn="auto" latinLnBrk="0" hangingPunct="1">
              <a:lnSpc>
                <a:spcPts val="1893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93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Blaise </a:t>
            </a:r>
            <a:r>
              <a:rPr kumimoji="0" sz="1600" b="1" i="0" u="none" strike="noStrike" kern="0" cap="none" spc="107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Agüera</a:t>
            </a:r>
            <a:r>
              <a:rPr kumimoji="0" sz="1600" b="1" i="0" u="none" strike="noStrike" kern="0" cap="none" spc="113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 </a:t>
            </a:r>
            <a:r>
              <a:rPr kumimoji="0" sz="1600" b="1" i="0" u="none" strike="noStrike" kern="0" cap="none" spc="127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Arcas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8AC4835D-733B-2E66-BDEB-2F2D9810C3A5}"/>
              </a:ext>
            </a:extLst>
          </p:cNvPr>
          <p:cNvSpPr/>
          <p:nvPr/>
        </p:nvSpPr>
        <p:spPr>
          <a:xfrm>
            <a:off x="7967892" y="5899201"/>
            <a:ext cx="1461347" cy="756073"/>
          </a:xfrm>
          <a:custGeom>
            <a:avLst/>
            <a:gdLst/>
            <a:ahLst/>
            <a:cxnLst/>
            <a:rect l="l" t="t" r="r" b="b"/>
            <a:pathLst>
              <a:path w="1096009" h="567054">
                <a:moveTo>
                  <a:pt x="1095899" y="566699"/>
                </a:moveTo>
                <a:lnTo>
                  <a:pt x="0" y="566699"/>
                </a:lnTo>
                <a:lnTo>
                  <a:pt x="0" y="0"/>
                </a:lnTo>
                <a:lnTo>
                  <a:pt x="1095899" y="0"/>
                </a:lnTo>
                <a:lnTo>
                  <a:pt x="1095899" y="56669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753EE51B-558A-35CF-6E8C-FB3F2531048B}"/>
              </a:ext>
            </a:extLst>
          </p:cNvPr>
          <p:cNvSpPr txBox="1"/>
          <p:nvPr/>
        </p:nvSpPr>
        <p:spPr>
          <a:xfrm>
            <a:off x="8222326" y="5988440"/>
            <a:ext cx="951653" cy="515526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289553" marR="6773" lvl="0" indent="-273465" algn="l" defTabSz="1219170" rtl="0" eaLnBrk="1" fontAlgn="auto" latinLnBrk="0" hangingPunct="1">
              <a:lnSpc>
                <a:spcPts val="1893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12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Hee</a:t>
            </a:r>
            <a:r>
              <a:rPr kumimoji="0" sz="1600" b="1" i="0" u="none" strike="noStrike" kern="0" cap="none" spc="93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0" cap="none" spc="152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Jung </a:t>
            </a:r>
            <a:r>
              <a:rPr kumimoji="0" sz="1600" b="1" i="0" u="none" strike="noStrike" kern="0" cap="none" spc="93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Ryu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DC9EB06A-0179-2059-0C1F-7A30FDEAB795}"/>
              </a:ext>
            </a:extLst>
          </p:cNvPr>
          <p:cNvSpPr/>
          <p:nvPr/>
        </p:nvSpPr>
        <p:spPr>
          <a:xfrm>
            <a:off x="9422289" y="5899201"/>
            <a:ext cx="1286087" cy="756073"/>
          </a:xfrm>
          <a:custGeom>
            <a:avLst/>
            <a:gdLst/>
            <a:ahLst/>
            <a:cxnLst/>
            <a:rect l="l" t="t" r="r" b="b"/>
            <a:pathLst>
              <a:path w="964565" h="567054">
                <a:moveTo>
                  <a:pt x="964499" y="566699"/>
                </a:moveTo>
                <a:lnTo>
                  <a:pt x="0" y="566699"/>
                </a:lnTo>
                <a:lnTo>
                  <a:pt x="0" y="0"/>
                </a:lnTo>
                <a:lnTo>
                  <a:pt x="964499" y="0"/>
                </a:lnTo>
                <a:lnTo>
                  <a:pt x="964499" y="56669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CA3B4D1D-62B5-3ED6-7008-96EA308A2656}"/>
              </a:ext>
            </a:extLst>
          </p:cNvPr>
          <p:cNvSpPr txBox="1"/>
          <p:nvPr/>
        </p:nvSpPr>
        <p:spPr>
          <a:xfrm>
            <a:off x="9668447" y="5988440"/>
            <a:ext cx="793327" cy="515526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14297" marR="6773" lvl="0" indent="-98211" algn="l" defTabSz="1219170" rtl="0" eaLnBrk="1" fontAlgn="auto" latinLnBrk="0" hangingPunct="1">
              <a:lnSpc>
                <a:spcPts val="1893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73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Hartwig </a:t>
            </a:r>
            <a:r>
              <a:rPr kumimoji="0" sz="1600" b="1" i="0" u="none" strike="noStrike" kern="0" cap="none" spc="93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Adam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289E7E14-E987-DA27-6395-A7788C8EA97C}"/>
              </a:ext>
            </a:extLst>
          </p:cNvPr>
          <p:cNvSpPr/>
          <p:nvPr/>
        </p:nvSpPr>
        <p:spPr>
          <a:xfrm>
            <a:off x="4030305" y="5899201"/>
            <a:ext cx="1286087" cy="756073"/>
          </a:xfrm>
          <a:custGeom>
            <a:avLst/>
            <a:gdLst/>
            <a:ahLst/>
            <a:cxnLst/>
            <a:rect l="l" t="t" r="r" b="b"/>
            <a:pathLst>
              <a:path w="964564" h="567054">
                <a:moveTo>
                  <a:pt x="964499" y="566699"/>
                </a:moveTo>
                <a:lnTo>
                  <a:pt x="0" y="566699"/>
                </a:lnTo>
                <a:lnTo>
                  <a:pt x="0" y="0"/>
                </a:lnTo>
                <a:lnTo>
                  <a:pt x="964499" y="0"/>
                </a:lnTo>
                <a:lnTo>
                  <a:pt x="964499" y="56669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782DCBFE-7692-6ED6-8E28-A4831B472CD1}"/>
              </a:ext>
            </a:extLst>
          </p:cNvPr>
          <p:cNvSpPr txBox="1"/>
          <p:nvPr/>
        </p:nvSpPr>
        <p:spPr>
          <a:xfrm>
            <a:off x="4279886" y="5988440"/>
            <a:ext cx="786553" cy="515526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6933" marR="6773" lvl="0" indent="143082" algn="l" defTabSz="1219170" rtl="0" eaLnBrk="1" fontAlgn="auto" latinLnBrk="0" hangingPunct="1">
              <a:lnSpc>
                <a:spcPts val="1893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16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Josh </a:t>
            </a:r>
            <a:r>
              <a:rPr kumimoji="0" sz="1600" b="1" i="0" u="none" strike="noStrike" kern="0" cap="none" spc="87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Lovejoy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7F399CB3-D5AF-8973-85AC-397D6FF828CE}"/>
              </a:ext>
            </a:extLst>
          </p:cNvPr>
          <p:cNvSpPr/>
          <p:nvPr/>
        </p:nvSpPr>
        <p:spPr>
          <a:xfrm>
            <a:off x="2826309" y="5899201"/>
            <a:ext cx="1211580" cy="756073"/>
          </a:xfrm>
          <a:custGeom>
            <a:avLst/>
            <a:gdLst/>
            <a:ahLst/>
            <a:cxnLst/>
            <a:rect l="l" t="t" r="r" b="b"/>
            <a:pathLst>
              <a:path w="908685" h="567054">
                <a:moveTo>
                  <a:pt x="908099" y="566699"/>
                </a:moveTo>
                <a:lnTo>
                  <a:pt x="0" y="566699"/>
                </a:lnTo>
                <a:lnTo>
                  <a:pt x="0" y="0"/>
                </a:lnTo>
                <a:lnTo>
                  <a:pt x="908099" y="0"/>
                </a:lnTo>
                <a:lnTo>
                  <a:pt x="908099" y="56669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C9AAEBBF-EE78-AA48-B21B-B87D8FB71024}"/>
              </a:ext>
            </a:extLst>
          </p:cNvPr>
          <p:cNvSpPr txBox="1"/>
          <p:nvPr/>
        </p:nvSpPr>
        <p:spPr>
          <a:xfrm>
            <a:off x="3171838" y="5988440"/>
            <a:ext cx="519853" cy="515526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6933" marR="6773" lvl="0" indent="43178" algn="l" defTabSz="1219170" rtl="0" eaLnBrk="1" fontAlgn="auto" latinLnBrk="0" hangingPunct="1">
              <a:lnSpc>
                <a:spcPts val="1893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6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Dirk </a:t>
            </a:r>
            <a:r>
              <a:rPr kumimoji="0" sz="1600" b="1" i="0" u="none" strike="noStrike" kern="0" cap="none" spc="73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Hovy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329B1E19-424E-A76F-588E-A2A1F38DB781}"/>
              </a:ext>
            </a:extLst>
          </p:cNvPr>
          <p:cNvSpPr/>
          <p:nvPr/>
        </p:nvSpPr>
        <p:spPr>
          <a:xfrm>
            <a:off x="0" y="5899201"/>
            <a:ext cx="1742440" cy="756073"/>
          </a:xfrm>
          <a:custGeom>
            <a:avLst/>
            <a:gdLst/>
            <a:ahLst/>
            <a:cxnLst/>
            <a:rect l="l" t="t" r="r" b="b"/>
            <a:pathLst>
              <a:path w="1306830" h="567054">
                <a:moveTo>
                  <a:pt x="1306387" y="566699"/>
                </a:moveTo>
                <a:lnTo>
                  <a:pt x="0" y="566699"/>
                </a:lnTo>
                <a:lnTo>
                  <a:pt x="0" y="0"/>
                </a:lnTo>
                <a:lnTo>
                  <a:pt x="1306387" y="0"/>
                </a:lnTo>
                <a:lnTo>
                  <a:pt x="1306387" y="56669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21718070-538A-AE93-3529-73D91D2721D5}"/>
              </a:ext>
            </a:extLst>
          </p:cNvPr>
          <p:cNvSpPr txBox="1"/>
          <p:nvPr/>
        </p:nvSpPr>
        <p:spPr>
          <a:xfrm>
            <a:off x="496358" y="5988440"/>
            <a:ext cx="730673" cy="515526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6933" marR="6773" lvl="0" indent="32173" algn="l" defTabSz="1219170" rtl="0" eaLnBrk="1" fontAlgn="auto" latinLnBrk="0" hangingPunct="1">
              <a:lnSpc>
                <a:spcPts val="1893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67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Adrian </a:t>
            </a:r>
            <a:r>
              <a:rPr kumimoji="0" sz="1600" b="1" i="0" u="none" strike="noStrike" kern="0" cap="none" spc="8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Benton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F97E7C54-A849-9CD3-441F-F9E7757B9696}"/>
              </a:ext>
            </a:extLst>
          </p:cNvPr>
          <p:cNvSpPr/>
          <p:nvPr/>
        </p:nvSpPr>
        <p:spPr>
          <a:xfrm>
            <a:off x="6513496" y="5899201"/>
            <a:ext cx="1461347" cy="756073"/>
          </a:xfrm>
          <a:custGeom>
            <a:avLst/>
            <a:gdLst/>
            <a:ahLst/>
            <a:cxnLst/>
            <a:rect l="l" t="t" r="r" b="b"/>
            <a:pathLst>
              <a:path w="1096010" h="567054">
                <a:moveTo>
                  <a:pt x="1095899" y="566699"/>
                </a:moveTo>
                <a:lnTo>
                  <a:pt x="0" y="566699"/>
                </a:lnTo>
                <a:lnTo>
                  <a:pt x="0" y="0"/>
                </a:lnTo>
                <a:lnTo>
                  <a:pt x="1095899" y="0"/>
                </a:lnTo>
                <a:lnTo>
                  <a:pt x="1095899" y="56669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4F1C97F5-BD6D-F08F-5F9A-107EE38C8275}"/>
              </a:ext>
            </a:extLst>
          </p:cNvPr>
          <p:cNvSpPr txBox="1"/>
          <p:nvPr/>
        </p:nvSpPr>
        <p:spPr>
          <a:xfrm>
            <a:off x="6809750" y="5988440"/>
            <a:ext cx="867833" cy="515526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6933" marR="6773" lvl="0" indent="143930" algn="l" defTabSz="1219170" rtl="0" eaLnBrk="1" fontAlgn="auto" latinLnBrk="0" hangingPunct="1">
              <a:lnSpc>
                <a:spcPts val="1893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10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Blake Lemoine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AA4B908E-4DB8-E09D-8D69-8806717E65D3}"/>
              </a:ext>
            </a:extLst>
          </p:cNvPr>
          <p:cNvSpPr/>
          <p:nvPr/>
        </p:nvSpPr>
        <p:spPr>
          <a:xfrm>
            <a:off x="1586331" y="5899201"/>
            <a:ext cx="1247140" cy="756073"/>
          </a:xfrm>
          <a:custGeom>
            <a:avLst/>
            <a:gdLst/>
            <a:ahLst/>
            <a:cxnLst/>
            <a:rect l="l" t="t" r="r" b="b"/>
            <a:pathLst>
              <a:path w="935355" h="567054">
                <a:moveTo>
                  <a:pt x="935100" y="566699"/>
                </a:moveTo>
                <a:lnTo>
                  <a:pt x="0" y="566699"/>
                </a:lnTo>
                <a:lnTo>
                  <a:pt x="0" y="0"/>
                </a:lnTo>
                <a:lnTo>
                  <a:pt x="935100" y="0"/>
                </a:lnTo>
                <a:lnTo>
                  <a:pt x="935100" y="56669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object 30">
            <a:extLst>
              <a:ext uri="{FF2B5EF4-FFF2-40B4-BE49-F238E27FC236}">
                <a16:creationId xmlns:a16="http://schemas.microsoft.com/office/drawing/2014/main" id="{2EF0A328-978A-CD86-FE5A-7B36A103FDA9}"/>
              </a:ext>
            </a:extLst>
          </p:cNvPr>
          <p:cNvSpPr txBox="1"/>
          <p:nvPr/>
        </p:nvSpPr>
        <p:spPr>
          <a:xfrm>
            <a:off x="1886112" y="5988440"/>
            <a:ext cx="646853" cy="515526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6933" marR="6773" lvl="0" indent="50799" algn="l" defTabSz="1219170" rtl="0" eaLnBrk="1" fontAlgn="auto" latinLnBrk="0" hangingPunct="1">
              <a:lnSpc>
                <a:spcPts val="1893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73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Brian </a:t>
            </a:r>
            <a:r>
              <a:rPr kumimoji="0" sz="1600" b="1" i="0" u="none" strike="noStrike" kern="0" cap="none" spc="127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Zhang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1" name="object 31">
            <a:extLst>
              <a:ext uri="{FF2B5EF4-FFF2-40B4-BE49-F238E27FC236}">
                <a16:creationId xmlns:a16="http://schemas.microsoft.com/office/drawing/2014/main" id="{DC39F029-8644-81CC-4A41-09FCFCEF2CB7}"/>
              </a:ext>
            </a:extLst>
          </p:cNvPr>
          <p:cNvSpPr/>
          <p:nvPr/>
        </p:nvSpPr>
        <p:spPr>
          <a:xfrm>
            <a:off x="5309501" y="5899201"/>
            <a:ext cx="1211580" cy="756073"/>
          </a:xfrm>
          <a:custGeom>
            <a:avLst/>
            <a:gdLst/>
            <a:ahLst/>
            <a:cxnLst/>
            <a:rect l="l" t="t" r="r" b="b"/>
            <a:pathLst>
              <a:path w="908685" h="567054">
                <a:moveTo>
                  <a:pt x="908099" y="566699"/>
                </a:moveTo>
                <a:lnTo>
                  <a:pt x="0" y="566699"/>
                </a:lnTo>
                <a:lnTo>
                  <a:pt x="0" y="0"/>
                </a:lnTo>
                <a:lnTo>
                  <a:pt x="908099" y="0"/>
                </a:lnTo>
                <a:lnTo>
                  <a:pt x="908099" y="56669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object 32">
            <a:extLst>
              <a:ext uri="{FF2B5EF4-FFF2-40B4-BE49-F238E27FC236}">
                <a16:creationId xmlns:a16="http://schemas.microsoft.com/office/drawing/2014/main" id="{A0E1A1B0-D47F-1DB8-E17D-DB820DDF3AC9}"/>
              </a:ext>
            </a:extLst>
          </p:cNvPr>
          <p:cNvSpPr txBox="1"/>
          <p:nvPr/>
        </p:nvSpPr>
        <p:spPr>
          <a:xfrm>
            <a:off x="5587561" y="5988440"/>
            <a:ext cx="655320" cy="515526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6933" marR="6773" lvl="0" indent="101597" algn="l" defTabSz="1219170" rtl="0" eaLnBrk="1" fontAlgn="auto" latinLnBrk="0" hangingPunct="1">
              <a:lnSpc>
                <a:spcPts val="1893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6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Alex </a:t>
            </a:r>
            <a:r>
              <a:rPr kumimoji="0" sz="1600" b="1" i="0" u="none" strike="noStrike" kern="0" cap="none" spc="73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Beutel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3" name="object 33">
            <a:extLst>
              <a:ext uri="{FF2B5EF4-FFF2-40B4-BE49-F238E27FC236}">
                <a16:creationId xmlns:a16="http://schemas.microsoft.com/office/drawing/2014/main" id="{6887FA71-14ED-6E96-194F-66EF31B85F72}"/>
              </a:ext>
            </a:extLst>
          </p:cNvPr>
          <p:cNvSpPr txBox="1"/>
          <p:nvPr/>
        </p:nvSpPr>
        <p:spPr>
          <a:xfrm>
            <a:off x="9597438" y="1739351"/>
            <a:ext cx="2070100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1" u="none" strike="noStrike" kern="0" cap="none" spc="107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Margaret</a:t>
            </a:r>
            <a:r>
              <a:rPr kumimoji="0" sz="1867" b="1" i="1" u="none" strike="noStrike" kern="0" cap="none" spc="27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1" i="1" u="none" strike="noStrike" kern="0" cap="none" spc="93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Mitchell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0B7F317E-A3CA-CE9D-48BB-E0AA6E700EFE}"/>
              </a:ext>
            </a:extLst>
          </p:cNvPr>
          <p:cNvSpPr txBox="1"/>
          <p:nvPr/>
        </p:nvSpPr>
        <p:spPr>
          <a:xfrm>
            <a:off x="9166216" y="2018751"/>
            <a:ext cx="2932853" cy="59503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901677" marR="6773" lvl="0" indent="-885591" algn="l" defTabSz="1219170" rtl="0" eaLnBrk="1" fontAlgn="auto" latinLnBrk="0" hangingPunct="1">
              <a:lnSpc>
                <a:spcPts val="22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1" i="1" u="none" strike="noStrike" kern="0" cap="none" spc="14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Senior</a:t>
            </a:r>
            <a:r>
              <a:rPr kumimoji="0" sz="1867" b="1" i="1" u="none" strike="noStrike" kern="0" cap="none" spc="2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1" i="1" u="none" strike="noStrike" kern="0" cap="none" spc="152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Research</a:t>
            </a:r>
            <a:r>
              <a:rPr kumimoji="0" sz="1867" b="1" i="1" u="none" strike="noStrike" kern="0" cap="none" spc="2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1" i="1" u="none" strike="noStrike" kern="0" cap="none" spc="133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Scientist </a:t>
            </a:r>
            <a:r>
              <a:rPr kumimoji="0" sz="1867" b="1" i="1" u="none" strike="noStrike" kern="0" cap="none" spc="16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Google</a:t>
            </a:r>
            <a:r>
              <a:rPr kumimoji="0" sz="1867" b="1" i="1" u="none" strike="noStrike" kern="0" cap="none" spc="2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1" i="1" u="none" strike="noStrike" kern="0" cap="none" spc="8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35" name="object 35">
            <a:extLst>
              <a:ext uri="{FF2B5EF4-FFF2-40B4-BE49-F238E27FC236}">
                <a16:creationId xmlns:a16="http://schemas.microsoft.com/office/drawing/2014/main" id="{0B0FD618-3B55-5293-819F-D96102AF0571}"/>
              </a:ext>
            </a:extLst>
          </p:cNvPr>
          <p:cNvGraphicFramePr>
            <a:graphicFrameLocks noGrp="1"/>
          </p:cNvGraphicFramePr>
          <p:nvPr/>
        </p:nvGraphicFramePr>
        <p:xfrm>
          <a:off x="375865" y="4007495"/>
          <a:ext cx="11661979" cy="4961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6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4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1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2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40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16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23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12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180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48073">
                <a:tc>
                  <a:txBody>
                    <a:bodyPr/>
                    <a:lstStyle/>
                    <a:p>
                      <a:pPr marL="43815">
                        <a:lnSpc>
                          <a:spcPts val="1370"/>
                        </a:lnSpc>
                      </a:pPr>
                      <a:r>
                        <a:rPr sz="1600" b="1" spc="60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Andrew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R="38735" algn="ctr">
                        <a:lnSpc>
                          <a:spcPts val="1370"/>
                        </a:lnSpc>
                      </a:pPr>
                      <a:r>
                        <a:rPr sz="1600" b="1" spc="25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Me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100330" algn="ctr">
                        <a:lnSpc>
                          <a:spcPts val="1370"/>
                        </a:lnSpc>
                      </a:pPr>
                      <a:r>
                        <a:rPr sz="1600" b="1" spc="75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Simone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R="145415" algn="r">
                        <a:lnSpc>
                          <a:spcPts val="1370"/>
                        </a:lnSpc>
                      </a:pPr>
                      <a:r>
                        <a:rPr sz="1600" b="1" spc="70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Parker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ts val="1370"/>
                        </a:lnSpc>
                      </a:pPr>
                      <a:r>
                        <a:rPr sz="1600" b="1" spc="100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Lucy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R="67945" algn="ctr">
                        <a:lnSpc>
                          <a:spcPts val="1370"/>
                        </a:lnSpc>
                      </a:pPr>
                      <a:r>
                        <a:rPr sz="1600" b="1" spc="70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Ben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R="70485" algn="ctr">
                        <a:lnSpc>
                          <a:spcPts val="1370"/>
                        </a:lnSpc>
                      </a:pPr>
                      <a:r>
                        <a:rPr sz="1600" b="1" spc="70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Elena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R="158750" algn="r">
                        <a:lnSpc>
                          <a:spcPts val="1370"/>
                        </a:lnSpc>
                      </a:pPr>
                      <a:r>
                        <a:rPr sz="1600" b="1" spc="70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Deb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166370">
                        <a:lnSpc>
                          <a:spcPts val="1370"/>
                        </a:lnSpc>
                      </a:pPr>
                      <a:r>
                        <a:rPr sz="1600" b="1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Timnit</a:t>
                      </a:r>
                      <a:r>
                        <a:rPr sz="1600" b="1" spc="355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65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Gebru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073">
                <a:tc>
                  <a:txBody>
                    <a:bodyPr/>
                    <a:lstStyle/>
                    <a:p>
                      <a:pPr marL="31750">
                        <a:lnSpc>
                          <a:spcPts val="1365"/>
                        </a:lnSpc>
                      </a:pPr>
                      <a:r>
                        <a:rPr sz="1600" b="1" spc="60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Zaldivar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100330" algn="ctr">
                        <a:lnSpc>
                          <a:spcPts val="1365"/>
                        </a:lnSpc>
                      </a:pPr>
                      <a:r>
                        <a:rPr sz="1600" b="1" spc="-25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Wu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R="129539" algn="r">
                        <a:lnSpc>
                          <a:spcPts val="1365"/>
                        </a:lnSpc>
                      </a:pPr>
                      <a:r>
                        <a:rPr sz="1600" b="1" spc="85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Barnes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ts val="1365"/>
                        </a:lnSpc>
                      </a:pPr>
                      <a:r>
                        <a:rPr sz="1600" b="1" spc="75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Vasserman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R="67945" algn="ctr">
                        <a:lnSpc>
                          <a:spcPts val="1365"/>
                        </a:lnSpc>
                      </a:pPr>
                      <a:r>
                        <a:rPr sz="1600" b="1" spc="70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Hutchinson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R="70485" algn="ctr">
                        <a:lnSpc>
                          <a:spcPts val="1365"/>
                        </a:lnSpc>
                      </a:pPr>
                      <a:r>
                        <a:rPr sz="1600" b="1" spc="65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Spitzer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 marR="165735" algn="r">
                        <a:lnSpc>
                          <a:spcPts val="1365"/>
                        </a:lnSpc>
                      </a:pPr>
                      <a:r>
                        <a:rPr sz="1600" b="1" spc="50" dirty="0">
                          <a:solidFill>
                            <a:srgbClr val="D9D9D9"/>
                          </a:solidFill>
                          <a:latin typeface="Calibri"/>
                          <a:cs typeface="Calibri"/>
                        </a:rPr>
                        <a:t>Raji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43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6" name="object 36">
            <a:extLst>
              <a:ext uri="{FF2B5EF4-FFF2-40B4-BE49-F238E27FC236}">
                <a16:creationId xmlns:a16="http://schemas.microsoft.com/office/drawing/2014/main" id="{8FF3B763-2F44-41E7-0E78-97DFFDC84C80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18568" y="743401"/>
            <a:ext cx="1334865" cy="1334865"/>
          </a:xfrm>
          <a:prstGeom prst="rect">
            <a:avLst/>
          </a:prstGeom>
        </p:spPr>
      </p:pic>
      <p:sp>
        <p:nvSpPr>
          <p:cNvPr id="37" name="object 37">
            <a:extLst>
              <a:ext uri="{FF2B5EF4-FFF2-40B4-BE49-F238E27FC236}">
                <a16:creationId xmlns:a16="http://schemas.microsoft.com/office/drawing/2014/main" id="{88E07690-E224-271B-DD5B-7ADC800DB6A6}"/>
              </a:ext>
            </a:extLst>
          </p:cNvPr>
          <p:cNvSpPr txBox="1"/>
          <p:nvPr/>
        </p:nvSpPr>
        <p:spPr>
          <a:xfrm>
            <a:off x="144137" y="2156306"/>
            <a:ext cx="157988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10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Conversation</a:t>
            </a:r>
            <a:r>
              <a:rPr kumimoji="0" sz="1600" b="1" i="0" u="none" strike="noStrike" kern="0" cap="none" spc="120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1" i="0" u="none" strike="noStrike" kern="0" cap="none" spc="47" normalizeH="0" baseline="0" noProof="0" dirty="0">
                <a:ln>
                  <a:noFill/>
                </a:ln>
                <a:solidFill>
                  <a:srgbClr val="D9D9D9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EADF1BB-F79B-1C03-E592-548A289D5494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6921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688D9-A8A2-3914-A5C0-954ABD160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5FC5E-FECD-093E-3B09-A67C6E871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68" y="264012"/>
            <a:ext cx="11184465" cy="677108"/>
          </a:xfr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</a:rPr>
              <a:t>Tools for data exploration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0FB48-9610-6E62-1DB2-81AD29B66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3766" y="1737634"/>
            <a:ext cx="10404687" cy="6155531"/>
          </a:xfrm>
        </p:spPr>
        <p:txBody>
          <a:bodyPr/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https://pair.withgoogle.com/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Facets: feature visualization libraries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https://pair-code.github.io/facets/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Know your data: dataset visualization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https://knowyourdata.withgoogle.com/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8461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EA3EA-C565-E8DD-C3AA-42619AF18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CF2951CE-3518-7DC5-F336-8874EF4DA1A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3200" y="154600"/>
            <a:ext cx="11785600" cy="2245133"/>
          </a:xfrm>
          <a:prstGeom prst="rect">
            <a:avLst/>
          </a:prstGeom>
        </p:spPr>
      </p:pic>
      <p:grpSp>
        <p:nvGrpSpPr>
          <p:cNvPr id="3" name="object 3">
            <a:extLst>
              <a:ext uri="{FF2B5EF4-FFF2-40B4-BE49-F238E27FC236}">
                <a16:creationId xmlns:a16="http://schemas.microsoft.com/office/drawing/2014/main" id="{36F12E92-1140-C2CB-D5D5-32864F8242DB}"/>
              </a:ext>
            </a:extLst>
          </p:cNvPr>
          <p:cNvGrpSpPr/>
          <p:nvPr/>
        </p:nvGrpSpPr>
        <p:grpSpPr>
          <a:xfrm>
            <a:off x="616099" y="2581601"/>
            <a:ext cx="4997027" cy="3956473"/>
            <a:chOff x="462074" y="1936200"/>
            <a:chExt cx="3747770" cy="2967355"/>
          </a:xfrm>
        </p:grpSpPr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97DFADE2-F65A-9D7F-DC00-8F645D8E1A3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600" y="1945725"/>
              <a:ext cx="3728626" cy="2947699"/>
            </a:xfrm>
            <a:prstGeom prst="rect">
              <a:avLst/>
            </a:prstGeom>
          </p:spPr>
        </p:pic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BB62CB9C-8978-BF70-236E-9CE54646DC4A}"/>
                </a:ext>
              </a:extLst>
            </p:cNvPr>
            <p:cNvSpPr/>
            <p:nvPr/>
          </p:nvSpPr>
          <p:spPr>
            <a:xfrm>
              <a:off x="466837" y="1940962"/>
              <a:ext cx="3738245" cy="2957830"/>
            </a:xfrm>
            <a:custGeom>
              <a:avLst/>
              <a:gdLst/>
              <a:ahLst/>
              <a:cxnLst/>
              <a:rect l="l" t="t" r="r" b="b"/>
              <a:pathLst>
                <a:path w="3738245" h="2957829">
                  <a:moveTo>
                    <a:pt x="0" y="0"/>
                  </a:moveTo>
                  <a:lnTo>
                    <a:pt x="3738151" y="0"/>
                  </a:lnTo>
                  <a:lnTo>
                    <a:pt x="3738151" y="2957224"/>
                  </a:lnTo>
                  <a:lnTo>
                    <a:pt x="0" y="29572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BDC1C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6" name="object 6">
            <a:extLst>
              <a:ext uri="{FF2B5EF4-FFF2-40B4-BE49-F238E27FC236}">
                <a16:creationId xmlns:a16="http://schemas.microsoft.com/office/drawing/2014/main" id="{68F05D0B-E691-B5A3-A01C-0A4A5DFA2077}"/>
              </a:ext>
            </a:extLst>
          </p:cNvPr>
          <p:cNvGrpSpPr/>
          <p:nvPr/>
        </p:nvGrpSpPr>
        <p:grpSpPr>
          <a:xfrm>
            <a:off x="6147077" y="2581600"/>
            <a:ext cx="5598160" cy="3956473"/>
            <a:chOff x="4610308" y="1936199"/>
            <a:chExt cx="4198620" cy="2967355"/>
          </a:xfrm>
        </p:grpSpPr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0D823572-2900-49DB-778D-5888755B572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19833" y="1945724"/>
              <a:ext cx="4179523" cy="2947700"/>
            </a:xfrm>
            <a:prstGeom prst="rect">
              <a:avLst/>
            </a:prstGeom>
          </p:spPr>
        </p:pic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DFE2DD16-5F45-93B8-83D6-E00D3F1A5972}"/>
                </a:ext>
              </a:extLst>
            </p:cNvPr>
            <p:cNvSpPr/>
            <p:nvPr/>
          </p:nvSpPr>
          <p:spPr>
            <a:xfrm>
              <a:off x="4615070" y="1940961"/>
              <a:ext cx="4189095" cy="2957830"/>
            </a:xfrm>
            <a:custGeom>
              <a:avLst/>
              <a:gdLst/>
              <a:ahLst/>
              <a:cxnLst/>
              <a:rect l="l" t="t" r="r" b="b"/>
              <a:pathLst>
                <a:path w="4189095" h="2957829">
                  <a:moveTo>
                    <a:pt x="0" y="0"/>
                  </a:moveTo>
                  <a:lnTo>
                    <a:pt x="4189048" y="0"/>
                  </a:lnTo>
                  <a:lnTo>
                    <a:pt x="4189048" y="2957225"/>
                  </a:lnTo>
                  <a:lnTo>
                    <a:pt x="0" y="295722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BDC1C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46E1F46-3DC7-E5F2-FD53-03D98B531446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7989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AE4F4-7139-6926-9139-63ECB3240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B89504F-1959-BDE2-10E1-E7829248A4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11013" y="3086947"/>
            <a:ext cx="4366260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b="1" spc="253" dirty="0">
                <a:solidFill>
                  <a:srgbClr val="FFFFFF"/>
                </a:solidFill>
              </a:rPr>
              <a:t>Machine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Learning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EDCF510-B39B-2201-9D9E-6B34D2387708}"/>
              </a:ext>
            </a:extLst>
          </p:cNvPr>
          <p:cNvSpPr/>
          <p:nvPr/>
        </p:nvSpPr>
        <p:spPr>
          <a:xfrm>
            <a:off x="3454400" y="1714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CA260FD-29AD-0073-B604-9606E3C94A44}"/>
              </a:ext>
            </a:extLst>
          </p:cNvPr>
          <p:cNvSpPr/>
          <p:nvPr/>
        </p:nvSpPr>
        <p:spPr>
          <a:xfrm>
            <a:off x="3454400" y="5143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3420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3974E-273A-DA79-DEC2-CAA5E31FF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3806ED7-B0A9-45B2-ED21-64EED7F15B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758563"/>
          </a:xfrm>
          <a:prstGeom prst="rect">
            <a:avLst/>
          </a:prstGeom>
        </p:spPr>
        <p:txBody>
          <a:bodyPr vert="horz" wrap="square" lIns="0" tIns="22284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3467" b="1" spc="333" dirty="0">
                <a:solidFill>
                  <a:srgbClr val="FFFFFF"/>
                </a:solidFill>
              </a:rPr>
              <a:t>Use</a:t>
            </a:r>
            <a:r>
              <a:rPr sz="3467" b="1" spc="193" dirty="0">
                <a:solidFill>
                  <a:srgbClr val="FFFFFF"/>
                </a:solidFill>
              </a:rPr>
              <a:t> </a:t>
            </a:r>
            <a:r>
              <a:rPr sz="3467" b="1" spc="333" dirty="0">
                <a:solidFill>
                  <a:srgbClr val="FFFFFF"/>
                </a:solidFill>
              </a:rPr>
              <a:t>ML</a:t>
            </a:r>
            <a:r>
              <a:rPr sz="3467" b="1" spc="193" dirty="0">
                <a:solidFill>
                  <a:srgbClr val="FFFFFF"/>
                </a:solidFill>
              </a:rPr>
              <a:t> </a:t>
            </a:r>
            <a:r>
              <a:rPr sz="3467" b="1" spc="260" dirty="0">
                <a:solidFill>
                  <a:srgbClr val="FFFFFF"/>
                </a:solidFill>
              </a:rPr>
              <a:t>Techniques</a:t>
            </a:r>
            <a:r>
              <a:rPr sz="3467" b="1" spc="193" dirty="0">
                <a:solidFill>
                  <a:srgbClr val="FFFFFF"/>
                </a:solidFill>
              </a:rPr>
              <a:t> </a:t>
            </a:r>
            <a:r>
              <a:rPr sz="3467" b="1" spc="133" dirty="0">
                <a:solidFill>
                  <a:srgbClr val="FFFFFF"/>
                </a:solidFill>
              </a:rPr>
              <a:t>for</a:t>
            </a:r>
            <a:r>
              <a:rPr sz="3467" b="1" spc="193" dirty="0">
                <a:solidFill>
                  <a:srgbClr val="FFFFFF"/>
                </a:solidFill>
              </a:rPr>
              <a:t> </a:t>
            </a:r>
            <a:r>
              <a:rPr sz="3467" b="1" spc="305" dirty="0">
                <a:solidFill>
                  <a:srgbClr val="FFFFFF"/>
                </a:solidFill>
              </a:rPr>
              <a:t>Bias</a:t>
            </a:r>
            <a:r>
              <a:rPr sz="3467" b="1" spc="193" dirty="0">
                <a:solidFill>
                  <a:srgbClr val="FFFFFF"/>
                </a:solidFill>
              </a:rPr>
              <a:t> </a:t>
            </a:r>
            <a:r>
              <a:rPr sz="3467" b="1" spc="127" dirty="0">
                <a:solidFill>
                  <a:srgbClr val="FFFFFF"/>
                </a:solidFill>
              </a:rPr>
              <a:t>Mitigation</a:t>
            </a:r>
            <a:r>
              <a:rPr sz="3467" b="1" spc="200" dirty="0">
                <a:solidFill>
                  <a:srgbClr val="FFFFFF"/>
                </a:solidFill>
              </a:rPr>
              <a:t> </a:t>
            </a:r>
            <a:r>
              <a:rPr sz="3467" b="1" spc="233" dirty="0">
                <a:solidFill>
                  <a:srgbClr val="FFFFFF"/>
                </a:solidFill>
              </a:rPr>
              <a:t>and</a:t>
            </a:r>
            <a:r>
              <a:rPr sz="3467" b="1" spc="193" dirty="0">
                <a:solidFill>
                  <a:srgbClr val="FFFFFF"/>
                </a:solidFill>
              </a:rPr>
              <a:t> Inclusion</a:t>
            </a:r>
            <a:endParaRPr sz="3467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6CE62C2-1473-9CCC-5362-7FFAFDB5A72A}"/>
              </a:ext>
            </a:extLst>
          </p:cNvPr>
          <p:cNvSpPr txBox="1"/>
          <p:nvPr/>
        </p:nvSpPr>
        <p:spPr>
          <a:xfrm>
            <a:off x="465567" y="1595067"/>
            <a:ext cx="7611633" cy="412933"/>
          </a:xfrm>
          <a:prstGeom prst="rect">
            <a:avLst/>
          </a:prstGeom>
          <a:solidFill>
            <a:srgbClr val="64FFDA"/>
          </a:solidFill>
          <a:ln w="9524">
            <a:solidFill>
              <a:srgbClr val="595959"/>
            </a:solidFill>
          </a:ln>
        </p:spPr>
        <p:txBody>
          <a:bodyPr vert="horz" wrap="square" lIns="0" tIns="43179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133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Adversarial</a:t>
            </a:r>
            <a:r>
              <a:rPr kumimoji="0" lang="en-US" sz="2400" b="1" i="0" u="none" strike="noStrike" kern="0" cap="none" spc="207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Multi-</a:t>
            </a:r>
            <a:r>
              <a:rPr kumimoji="0" lang="en-US" sz="2400" b="1" i="0" u="none" strike="noStrike" kern="0" cap="none" spc="20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task</a:t>
            </a:r>
            <a:r>
              <a:rPr kumimoji="0" lang="en-US" sz="2400" b="1" i="0" u="none" strike="noStrike" kern="0" cap="none" spc="213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1" i="0" u="none" strike="noStrike" kern="0" cap="none" spc="167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Learning</a:t>
            </a:r>
            <a:r>
              <a:rPr kumimoji="0" lang="en-US" sz="2400" b="1" i="0" u="none" strike="noStrike" kern="0" cap="none" spc="213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1" i="0" u="none" strike="noStrike" kern="0" cap="none" spc="8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lang="en-US" sz="2400" b="1" i="0" u="none" strike="noStrike" kern="0" cap="none" spc="213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1" i="0" u="none" strike="noStrike" kern="0" cap="none" spc="93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Mitigate</a:t>
            </a:r>
            <a:r>
              <a:rPr kumimoji="0" lang="en-US" sz="2400" b="1" i="0" u="none" strike="noStrike" kern="0" cap="none" spc="207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400" b="1" i="0" u="none" strike="noStrike" kern="0" cap="none" spc="18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Bias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ACCF54C-DA6B-207C-2EF7-F266C6A064FF}"/>
              </a:ext>
            </a:extLst>
          </p:cNvPr>
          <p:cNvSpPr txBox="1"/>
          <p:nvPr/>
        </p:nvSpPr>
        <p:spPr>
          <a:xfrm>
            <a:off x="633665" y="2235545"/>
            <a:ext cx="6414347" cy="1474956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Removing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signal</a:t>
            </a:r>
            <a:r>
              <a:rPr kumimoji="0" sz="2400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problematic</a:t>
            </a:r>
            <a:r>
              <a:rPr kumimoji="0" sz="2400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output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115031" marR="0" lvl="1" indent="-448722" algn="l" defTabSz="1219170" rtl="0" eaLnBrk="1" fontAlgn="auto" latinLnBrk="0" hangingPunct="1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Tx/>
              <a:buSzTx/>
              <a:buFont typeface="Arial"/>
              <a:buChar char="○"/>
              <a:tabLst>
                <a:tab pos="1115031" algn="l"/>
                <a:tab pos="1115879" algn="l"/>
              </a:tabLst>
              <a:defRPr/>
            </a:pPr>
            <a:r>
              <a:rPr kumimoji="0" sz="1867" b="0" i="0" u="none" strike="noStrike" kern="0" cap="none" spc="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Stereotyping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115031" marR="0" lvl="1" indent="-448722" algn="l" defTabSz="121917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/>
              <a:buChar char="○"/>
              <a:tabLst>
                <a:tab pos="1115031" algn="l"/>
                <a:tab pos="1115879" algn="l"/>
              </a:tabLst>
              <a:defRPr/>
            </a:pPr>
            <a:r>
              <a:rPr kumimoji="0" sz="1867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Sexism,</a:t>
            </a:r>
            <a:r>
              <a:rPr kumimoji="0" sz="1867" b="0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Racism,</a:t>
            </a:r>
            <a:r>
              <a:rPr kumimoji="0" sz="1867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*-</a:t>
            </a:r>
            <a:r>
              <a:rPr kumimoji="0" sz="1867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ism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115031" marR="0" lvl="1" indent="-448722" algn="l" defTabSz="121917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Tx/>
              <a:buSzTx/>
              <a:buFont typeface="Arial"/>
              <a:buChar char="○"/>
              <a:tabLst>
                <a:tab pos="1115031" algn="l"/>
                <a:tab pos="1115879" algn="l"/>
              </a:tabLst>
              <a:defRPr/>
            </a:pPr>
            <a:r>
              <a:rPr kumimoji="0" sz="1867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“Debiasing”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4E0826-CFB2-C8D9-78F1-FABA87A02933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1821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E5D33-C9C9-FDA9-E867-D69225B25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480594B4-BF83-4BBA-9E25-F32F9EA6D8B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EB0DF370-03D5-442A-03CA-253F48D821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333333">
              <a:alpha val="70379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AE479C7-E090-0222-A58C-8C2533DFB102}"/>
              </a:ext>
            </a:extLst>
          </p:cNvPr>
          <p:cNvSpPr/>
          <p:nvPr/>
        </p:nvSpPr>
        <p:spPr>
          <a:xfrm>
            <a:off x="3454400" y="1714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BBA35D1-6C6E-E53F-6241-30E1F9A8927E}"/>
              </a:ext>
            </a:extLst>
          </p:cNvPr>
          <p:cNvSpPr/>
          <p:nvPr/>
        </p:nvSpPr>
        <p:spPr>
          <a:xfrm>
            <a:off x="3454400" y="5143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AD2055A-C31D-54C2-1F46-F3E3EAC6EB13}"/>
              </a:ext>
            </a:extLst>
          </p:cNvPr>
          <p:cNvSpPr txBox="1"/>
          <p:nvPr/>
        </p:nvSpPr>
        <p:spPr>
          <a:xfrm>
            <a:off x="1127401" y="3047301"/>
            <a:ext cx="9937327" cy="530915"/>
          </a:xfrm>
          <a:prstGeom prst="rect">
            <a:avLst/>
          </a:prstGeom>
          <a:solidFill>
            <a:srgbClr val="64FFDA"/>
          </a:solidFill>
          <a:ln w="9524">
            <a:solidFill>
              <a:srgbClr val="595959"/>
            </a:solidFill>
          </a:ln>
        </p:spPr>
        <p:txBody>
          <a:bodyPr vert="horz" wrap="square" lIns="0" tIns="16002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12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133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Adversarial</a:t>
            </a:r>
            <a:r>
              <a:rPr kumimoji="0" sz="2400" b="1" i="0" u="none" strike="noStrike" kern="0" cap="none" spc="207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Multi-</a:t>
            </a:r>
            <a:r>
              <a:rPr kumimoji="0" sz="2400" b="1" i="0" u="none" strike="noStrike" kern="0" cap="none" spc="20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task</a:t>
            </a:r>
            <a:r>
              <a:rPr kumimoji="0" sz="2400" b="1" i="0" u="none" strike="noStrike" kern="0" cap="none" spc="213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67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Learning</a:t>
            </a:r>
            <a:r>
              <a:rPr kumimoji="0" sz="2400" b="1" i="0" u="none" strike="noStrike" kern="0" cap="none" spc="213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8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400" b="1" i="0" u="none" strike="noStrike" kern="0" cap="none" spc="213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93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Mitigate</a:t>
            </a:r>
            <a:r>
              <a:rPr kumimoji="0" sz="2400" b="1" i="0" u="none" strike="noStrike" kern="0" cap="none" spc="207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18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Bias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89915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9E221-9F8F-4792-0C0A-2F9C4A00F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84DDD3A-CC6A-CDC4-8C1E-C9F61A2184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73" dirty="0">
                <a:solidFill>
                  <a:srgbClr val="FFFFFF"/>
                </a:solidFill>
              </a:rPr>
              <a:t>Multitask</a:t>
            </a:r>
            <a:r>
              <a:rPr sz="4000" b="1" spc="240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Adversarial</a:t>
            </a:r>
            <a:r>
              <a:rPr sz="4000" b="1" spc="240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Learning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E530DA9-71C9-1669-86D0-125C62AD65D8}"/>
              </a:ext>
            </a:extLst>
          </p:cNvPr>
          <p:cNvSpPr txBox="1"/>
          <p:nvPr/>
        </p:nvSpPr>
        <p:spPr>
          <a:xfrm>
            <a:off x="410090" y="1556953"/>
            <a:ext cx="5609167" cy="2841846"/>
          </a:xfrm>
          <a:prstGeom prst="rect">
            <a:avLst/>
          </a:prstGeom>
        </p:spPr>
        <p:txBody>
          <a:bodyPr vert="horz" wrap="square" lIns="0" tIns="80433" rIns="0" bIns="0" rtlCol="0">
            <a:spAutoFit/>
          </a:bodyPr>
          <a:lstStyle/>
          <a:p>
            <a:pPr marL="525767" marR="0" lvl="0" indent="-509681" algn="l" defTabSz="1219170" rtl="0" eaLnBrk="1" fontAlgn="auto" latinLnBrk="0" hangingPunct="1">
              <a:lnSpc>
                <a:spcPct val="100000"/>
              </a:lnSpc>
              <a:spcBef>
                <a:spcPts val="633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25767" algn="l"/>
                <a:tab pos="526614" algn="l"/>
              </a:tabLst>
              <a:defRPr/>
            </a:pPr>
            <a:r>
              <a:rPr kumimoji="0" sz="2667" b="0" i="0" u="none" strike="noStrike" kern="0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Basic</a:t>
            </a:r>
            <a:r>
              <a:rPr kumimoji="0" sz="2667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idea:</a:t>
            </a:r>
            <a:r>
              <a:rPr kumimoji="0" sz="2667" b="0" i="0" u="none" strike="noStrike" kern="0" cap="none" spc="15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Jointly</a:t>
            </a:r>
            <a:r>
              <a:rPr kumimoji="0" sz="2667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predict:</a:t>
            </a:r>
            <a:endParaRPr kumimoji="0" sz="26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135352" marR="0" lvl="1" indent="-509681" algn="l" defTabSz="121917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○"/>
              <a:tabLst>
                <a:tab pos="1135352" algn="l"/>
                <a:tab pos="1136197" algn="l"/>
              </a:tabLst>
              <a:defRPr/>
            </a:pPr>
            <a:r>
              <a:rPr kumimoji="0" sz="2667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Output</a:t>
            </a:r>
            <a:r>
              <a:rPr kumimoji="0" sz="2667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decision</a:t>
            </a:r>
            <a:r>
              <a:rPr kumimoji="0" sz="2667" b="0" i="0" u="none" strike="noStrike" kern="0" cap="none" spc="1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1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endParaRPr kumimoji="0" sz="26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135352" marR="6773" lvl="1" indent="-509681" algn="l" defTabSz="1219170" rtl="0" eaLnBrk="1" fontAlgn="auto" latinLnBrk="0" hangingPunct="1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○"/>
              <a:tabLst>
                <a:tab pos="1135352" algn="l"/>
                <a:tab pos="1136197" algn="l"/>
              </a:tabLst>
              <a:defRPr/>
            </a:pPr>
            <a:r>
              <a: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Attribute</a:t>
            </a:r>
            <a:r>
              <a:rPr kumimoji="0" sz="2667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you’d</a:t>
            </a:r>
            <a:r>
              <a:rPr kumimoji="0" sz="2667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like</a:t>
            </a:r>
            <a:r>
              <a:rPr kumimoji="0" sz="2667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</a:t>
            </a:r>
            <a:r>
              <a:rPr kumimoji="0" sz="2667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remove </a:t>
            </a:r>
            <a:r>
              <a: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</a:t>
            </a:r>
            <a:r>
              <a:rPr kumimoji="0" sz="2667" b="0" i="0" u="none" strike="noStrike" kern="0" cap="none" spc="2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decision</a:t>
            </a:r>
            <a:r>
              <a:rPr kumimoji="0" sz="2667" b="0" i="0" u="none" strike="noStrike" kern="0" cap="none" spc="2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1" u="none" strike="noStrike" kern="0" cap="none" spc="3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</a:t>
            </a:r>
            <a:endParaRPr kumimoji="0" sz="26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135352" marR="897444" lvl="1" indent="-509681" algn="l" defTabSz="1219170" rtl="0" eaLnBrk="1" fontAlgn="auto" latinLnBrk="0" hangingPunct="1">
              <a:lnSpc>
                <a:spcPct val="1155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○"/>
              <a:tabLst>
                <a:tab pos="1135352" algn="l"/>
                <a:tab pos="1136197" algn="l"/>
              </a:tabLst>
              <a:defRPr/>
            </a:pPr>
            <a:r>
              <a:rPr kumimoji="0" sz="2667" b="0" i="0" u="none" strike="noStrike" kern="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Negate</a:t>
            </a:r>
            <a:r>
              <a:rPr kumimoji="0" sz="2667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667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effect</a:t>
            </a:r>
            <a:r>
              <a:rPr kumimoji="0" sz="2667" b="0" i="0" u="none" strike="noStrike" kern="0" cap="none" spc="2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</a:t>
            </a:r>
            <a:r>
              <a:rPr kumimoji="0" sz="2667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667" b="0" i="0" u="none" strike="noStrike" kern="0" cap="none" spc="9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undesired</a:t>
            </a:r>
            <a:r>
              <a:rPr kumimoji="0" sz="2667" b="0" i="0" u="none" strike="noStrike" kern="0" cap="none" spc="1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attribute</a:t>
            </a:r>
            <a:endParaRPr kumimoji="0" sz="26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8B840FF-FDFE-24BD-ADB0-E4CD29A1433C}"/>
              </a:ext>
            </a:extLst>
          </p:cNvPr>
          <p:cNvSpPr txBox="1"/>
          <p:nvPr/>
        </p:nvSpPr>
        <p:spPr>
          <a:xfrm>
            <a:off x="152400" y="5961514"/>
            <a:ext cx="11363113" cy="49428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28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67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Beutel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sz="1467" b="0" i="0" u="none" strike="noStrike" kern="0" cap="none" spc="3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67" b="0" i="0" u="none" strike="noStrike" kern="0" cap="none" spc="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Chen,</a:t>
            </a:r>
            <a:r>
              <a:rPr kumimoji="0" sz="1467" b="0" i="0" u="none" strike="noStrike" kern="0" cap="none" spc="3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67" b="0" i="0" u="none" strike="noStrike" kern="0" cap="none" spc="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Zhao,</a:t>
            </a:r>
            <a:r>
              <a:rPr kumimoji="0" sz="1467" b="0" i="0" u="none" strike="noStrike" kern="0" cap="none" spc="30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67" b="0" i="0" u="none" strike="noStrike" kern="0" cap="none" spc="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</a:t>
            </a:r>
            <a:r>
              <a:rPr kumimoji="0" sz="1467" b="0" i="1" u="none" strike="noStrike" kern="0" cap="none" spc="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r>
              <a:rPr kumimoji="0" sz="1467" b="0" i="1" u="none" strike="noStrike" kern="0" cap="none" spc="3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</a:t>
            </a:r>
            <a:r>
              <a:rPr kumimoji="0" sz="1467" b="0" i="0" u="sng" strike="noStrike" kern="0" cap="none" spc="3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7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Decisions</a:t>
            </a:r>
            <a:r>
              <a:rPr kumimoji="0" sz="1467" b="0" i="0" u="sng" strike="noStrike" kern="0" cap="none" spc="3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</a:t>
            </a:r>
            <a:r>
              <a:rPr kumimoji="0" sz="1467" b="0" i="0" u="sng" strike="noStrike" kern="0" cap="none" spc="3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Theoretical</a:t>
            </a:r>
            <a:r>
              <a:rPr kumimoji="0" sz="1467" b="0" i="0" u="sng" strike="noStrike" kern="0" cap="none" spc="3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Implications</a:t>
            </a:r>
            <a:r>
              <a:rPr kumimoji="0" sz="1467" b="0" i="0" u="sng" strike="noStrike" kern="0" cap="none" spc="305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when</a:t>
            </a:r>
            <a:r>
              <a:rPr kumimoji="0" sz="1467" b="0" i="0" u="sng" strike="noStrike" kern="0" cap="none" spc="305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Adversarially</a:t>
            </a:r>
            <a:r>
              <a:rPr kumimoji="0" sz="1467" b="0" i="0" u="sng" strike="noStrike" kern="0" cap="none" spc="3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</a:t>
            </a:r>
            <a:r>
              <a:rPr kumimoji="0" sz="1467" b="0" i="0" u="sng" strike="noStrike" kern="0" cap="none" spc="3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Fair</a:t>
            </a:r>
            <a:r>
              <a:rPr kumimoji="0" sz="1467" b="0" i="0" u="sng" strike="noStrike" kern="0" cap="none" spc="3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Representations</a:t>
            </a:r>
            <a:r>
              <a:rPr kumimoji="0" sz="14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r>
              <a:rPr kumimoji="0" sz="1467" b="0" i="1" u="none" strike="noStrike" kern="0" cap="none" spc="3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  <a:r>
              <a:rPr kumimoji="0" sz="1467" b="0" i="1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FAT/ML,</a:t>
            </a:r>
            <a:r>
              <a:rPr kumimoji="0" sz="1467" b="0" i="1" u="none" strike="noStrike" kern="0" cap="none" spc="3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67" b="0" i="1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2017.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67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Zhang,</a:t>
            </a:r>
            <a:r>
              <a:rPr kumimoji="0" sz="1467" b="0" i="0" u="none" strike="noStrike" kern="0" cap="none" spc="2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Lemoine,</a:t>
            </a:r>
            <a:r>
              <a:rPr kumimoji="0" sz="1467" b="0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Mitchell.</a:t>
            </a:r>
            <a:r>
              <a:rPr kumimoji="0" sz="1467" b="0" i="0" u="none" strike="noStrike" kern="0" cap="none" spc="2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Mitigating</a:t>
            </a:r>
            <a:r>
              <a:rPr kumimoji="0" sz="1467" b="0" i="0" u="sng" strike="noStrike" kern="0" cap="none" spc="2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Unwanted</a:t>
            </a:r>
            <a:r>
              <a:rPr kumimoji="0" sz="1467" b="0" i="0" u="sng" strike="noStrike" kern="0" cap="none" spc="2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9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Biases</a:t>
            </a:r>
            <a:r>
              <a:rPr kumimoji="0" sz="1467" b="0" i="0" u="sng" strike="noStrike" kern="0" cap="none" spc="2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with</a:t>
            </a:r>
            <a:r>
              <a:rPr kumimoji="0" sz="1467" b="0" i="0" u="sng" strike="noStrike" kern="0" cap="none" spc="272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Adversarial</a:t>
            </a:r>
            <a:r>
              <a:rPr kumimoji="0" sz="1467" b="0" i="0" u="sng" strike="noStrike" kern="0" cap="none" spc="28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467" b="0" i="0" u="sng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r>
              <a:rPr kumimoji="0" sz="1467" b="0" i="0" u="none" strike="noStrike" kern="0" cap="none" spc="28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  <a:r>
              <a:rPr kumimoji="0" sz="1467" b="0" i="1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AIES,</a:t>
            </a:r>
            <a:r>
              <a:rPr kumimoji="0" sz="1467" b="0" i="1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467" b="0" i="1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2018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.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5" name="object 5">
            <a:extLst>
              <a:ext uri="{FF2B5EF4-FFF2-40B4-BE49-F238E27FC236}">
                <a16:creationId xmlns:a16="http://schemas.microsoft.com/office/drawing/2014/main" id="{018EAE05-E906-854D-0651-E53E83A0B23F}"/>
              </a:ext>
            </a:extLst>
          </p:cNvPr>
          <p:cNvGrpSpPr/>
          <p:nvPr/>
        </p:nvGrpSpPr>
        <p:grpSpPr>
          <a:xfrm>
            <a:off x="6822501" y="2419934"/>
            <a:ext cx="4919980" cy="3275753"/>
            <a:chOff x="5116875" y="1814950"/>
            <a:chExt cx="3689985" cy="2456815"/>
          </a:xfrm>
        </p:grpSpPr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11A561A1-EB70-A2C0-BF5F-CA28F90E66C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16875" y="2097700"/>
              <a:ext cx="3689924" cy="2173884"/>
            </a:xfrm>
            <a:prstGeom prst="rect">
              <a:avLst/>
            </a:prstGeom>
          </p:spPr>
        </p:pic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7ECBD5BB-4712-B082-0754-74C6C5DDCEF8}"/>
                </a:ext>
              </a:extLst>
            </p:cNvPr>
            <p:cNvSpPr/>
            <p:nvPr/>
          </p:nvSpPr>
          <p:spPr>
            <a:xfrm>
              <a:off x="6360625" y="1824475"/>
              <a:ext cx="1174750" cy="349885"/>
            </a:xfrm>
            <a:custGeom>
              <a:avLst/>
              <a:gdLst/>
              <a:ahLst/>
              <a:cxnLst/>
              <a:rect l="l" t="t" r="r" b="b"/>
              <a:pathLst>
                <a:path w="1174750" h="349885">
                  <a:moveTo>
                    <a:pt x="2399" y="0"/>
                  </a:moveTo>
                  <a:lnTo>
                    <a:pt x="0" y="349499"/>
                  </a:lnTo>
                </a:path>
                <a:path w="1174750" h="349885">
                  <a:moveTo>
                    <a:pt x="1174374" y="0"/>
                  </a:moveTo>
                  <a:lnTo>
                    <a:pt x="1171974" y="349499"/>
                  </a:lnTo>
                </a:path>
              </a:pathLst>
            </a:custGeom>
            <a:ln w="19049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8E8B04FD-B5E7-DA74-B3AF-D949F5921C50}"/>
              </a:ext>
            </a:extLst>
          </p:cNvPr>
          <p:cNvSpPr txBox="1"/>
          <p:nvPr/>
        </p:nvSpPr>
        <p:spPr>
          <a:xfrm>
            <a:off x="7590801" y="1379141"/>
            <a:ext cx="2886287" cy="90458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987189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Z</a:t>
            </a:r>
            <a:r>
              <a:rPr kumimoji="0" sz="2400" b="1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S PGothic"/>
                <a:ea typeface="+mn-ea"/>
                <a:cs typeface="MS PGothic"/>
              </a:rPr>
              <a:t>⊥</a:t>
            </a:r>
            <a:r>
              <a:rPr kumimoji="0" sz="2400" b="1" i="0" u="none" strike="noStrike" kern="0" cap="none" spc="2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</a:t>
            </a:r>
            <a:r>
              <a:rPr kumimoji="0" sz="2400" b="1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-6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|</a:t>
            </a:r>
            <a:r>
              <a:rPr kumimoji="0" sz="2400" b="1" i="0" u="none" strike="noStrike" kern="0" cap="none" spc="1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0" u="none" strike="noStrike" kern="0" cap="none" spc="2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84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38722" algn="l"/>
              </a:tabLst>
              <a:defRPr/>
            </a:pPr>
            <a:r>
              <a:rPr kumimoji="0" sz="1867" b="1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Get </a:t>
            </a:r>
            <a:r>
              <a:rPr kumimoji="0" sz="1867" b="1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promoted</a:t>
            </a:r>
            <a:r>
              <a:rPr kumimoji="0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2800" b="1" i="0" u="none" strike="noStrike" kern="0" cap="none" spc="149" normalizeH="0" baseline="1984" noProof="0" dirty="0">
                <a:ln>
                  <a:noFill/>
                </a:ln>
                <a:solidFill>
                  <a:srgbClr val="EA433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Gender</a:t>
            </a:r>
            <a:endParaRPr kumimoji="0" sz="2800" b="0" i="0" u="none" strike="noStrike" kern="0" cap="none" spc="0" normalizeH="0" baseline="1984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960178-8D4D-7042-3D02-E4077EEDB18E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89434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923FB-49E5-2748-BE82-82365A09A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835CDC9-5884-E2F0-1152-F395307FA2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58786" y="3086947"/>
            <a:ext cx="5070687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000" b="1" spc="320" dirty="0">
                <a:solidFill>
                  <a:srgbClr val="FFFFFF"/>
                </a:solidFill>
              </a:rPr>
              <a:t>Release</a:t>
            </a:r>
            <a:r>
              <a:rPr sz="4000" b="1" spc="220" dirty="0">
                <a:solidFill>
                  <a:srgbClr val="FFFFFF"/>
                </a:solidFill>
              </a:rPr>
              <a:t> </a:t>
            </a:r>
            <a:r>
              <a:rPr sz="4000" b="1" spc="280" dirty="0">
                <a:solidFill>
                  <a:srgbClr val="FFFFFF"/>
                </a:solidFill>
              </a:rPr>
              <a:t>Responsibly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DA94DBE-850A-9689-0947-9210F8BB02FB}"/>
              </a:ext>
            </a:extLst>
          </p:cNvPr>
          <p:cNvSpPr/>
          <p:nvPr/>
        </p:nvSpPr>
        <p:spPr>
          <a:xfrm>
            <a:off x="3454400" y="1714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38099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2D4963A-8202-577F-4B44-34431D91D2B5}"/>
              </a:ext>
            </a:extLst>
          </p:cNvPr>
          <p:cNvSpPr/>
          <p:nvPr/>
        </p:nvSpPr>
        <p:spPr>
          <a:xfrm>
            <a:off x="3454400" y="5143500"/>
            <a:ext cx="5283200" cy="0"/>
          </a:xfrm>
          <a:custGeom>
            <a:avLst/>
            <a:gdLst/>
            <a:ahLst/>
            <a:cxnLst/>
            <a:rect l="l" t="t" r="r" b="b"/>
            <a:pathLst>
              <a:path w="3962400">
                <a:moveTo>
                  <a:pt x="0" y="0"/>
                </a:moveTo>
                <a:lnTo>
                  <a:pt x="3962399" y="0"/>
                </a:lnTo>
              </a:path>
            </a:pathLst>
          </a:custGeom>
          <a:ln w="9524">
            <a:solidFill>
              <a:srgbClr val="64FFD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1057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722D1-C0C9-32A9-D6A6-CB4D3F8D1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E45A9F0-76CC-1CE0-DEBD-70FB227346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798103"/>
          </a:xfrm>
          <a:prstGeom prst="rect">
            <a:avLst/>
          </a:prstGeom>
        </p:spPr>
        <p:txBody>
          <a:bodyPr vert="horz" wrap="square" lIns="0" tIns="221487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b="1" spc="173" dirty="0">
                <a:solidFill>
                  <a:srgbClr val="FFFFFF"/>
                </a:solidFill>
              </a:rPr>
              <a:t>Model</a:t>
            </a:r>
            <a:r>
              <a:rPr b="1" spc="207" dirty="0">
                <a:solidFill>
                  <a:srgbClr val="FFFFFF"/>
                </a:solidFill>
              </a:rPr>
              <a:t> </a:t>
            </a:r>
            <a:r>
              <a:rPr b="1" spc="380" dirty="0">
                <a:solidFill>
                  <a:srgbClr val="FFFFFF"/>
                </a:solidFill>
              </a:rPr>
              <a:t>Cards</a:t>
            </a:r>
            <a:r>
              <a:rPr b="1" spc="207" dirty="0">
                <a:solidFill>
                  <a:srgbClr val="FFFFFF"/>
                </a:solidFill>
              </a:rPr>
              <a:t> </a:t>
            </a:r>
            <a:r>
              <a:rPr b="1" spc="140" dirty="0">
                <a:solidFill>
                  <a:srgbClr val="FFFFFF"/>
                </a:solidFill>
              </a:rPr>
              <a:t>for</a:t>
            </a:r>
            <a:r>
              <a:rPr b="1" spc="207" dirty="0">
                <a:solidFill>
                  <a:srgbClr val="FFFFFF"/>
                </a:solidFill>
              </a:rPr>
              <a:t> </a:t>
            </a:r>
            <a:r>
              <a:rPr b="1" spc="173" dirty="0">
                <a:solidFill>
                  <a:srgbClr val="FFFFFF"/>
                </a:solidFill>
              </a:rPr>
              <a:t>Model</a:t>
            </a:r>
            <a:r>
              <a:rPr b="1" spc="213" dirty="0">
                <a:solidFill>
                  <a:srgbClr val="FFFFFF"/>
                </a:solidFill>
              </a:rPr>
              <a:t> </a:t>
            </a:r>
            <a:r>
              <a:rPr b="1" spc="227" dirty="0">
                <a:solidFill>
                  <a:srgbClr val="FFFFFF"/>
                </a:solidFill>
              </a:rPr>
              <a:t>Reporting</a:t>
            </a: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00744C3A-BCED-D768-193D-DC42B87F7765}"/>
              </a:ext>
            </a:extLst>
          </p:cNvPr>
          <p:cNvGrpSpPr/>
          <p:nvPr/>
        </p:nvGrpSpPr>
        <p:grpSpPr>
          <a:xfrm>
            <a:off x="2857921" y="1698717"/>
            <a:ext cx="6107007" cy="1093047"/>
            <a:chOff x="4186725" y="1287625"/>
            <a:chExt cx="4580255" cy="81978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B57A1BE7-DD03-85C5-3E66-0A325F7B62A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96250" y="1297151"/>
              <a:ext cx="4560801" cy="800348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8EB588B5-4742-8676-12FD-A20B6BDDAFF7}"/>
                </a:ext>
              </a:extLst>
            </p:cNvPr>
            <p:cNvSpPr/>
            <p:nvPr/>
          </p:nvSpPr>
          <p:spPr>
            <a:xfrm>
              <a:off x="4191487" y="1292388"/>
              <a:ext cx="4570730" cy="810260"/>
            </a:xfrm>
            <a:custGeom>
              <a:avLst/>
              <a:gdLst/>
              <a:ahLst/>
              <a:cxnLst/>
              <a:rect l="l" t="t" r="r" b="b"/>
              <a:pathLst>
                <a:path w="4570730" h="810260">
                  <a:moveTo>
                    <a:pt x="0" y="0"/>
                  </a:moveTo>
                  <a:lnTo>
                    <a:pt x="4570326" y="0"/>
                  </a:lnTo>
                  <a:lnTo>
                    <a:pt x="4570326" y="809874"/>
                  </a:lnTo>
                  <a:lnTo>
                    <a:pt x="0" y="80987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BDC1C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7065F217-AA3D-34C1-FA4D-EA2B4D60F530}"/>
              </a:ext>
            </a:extLst>
          </p:cNvPr>
          <p:cNvSpPr txBox="1"/>
          <p:nvPr/>
        </p:nvSpPr>
        <p:spPr>
          <a:xfrm>
            <a:off x="5293242" y="4399518"/>
            <a:ext cx="1463887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3"/>
              </a:rPr>
              <a:t>How</a:t>
            </a:r>
            <a:r>
              <a:rPr kumimoji="0" sz="1867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3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3"/>
              </a:rPr>
              <a:t>It</a:t>
            </a:r>
            <a:r>
              <a:rPr kumimoji="0" sz="1867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3"/>
              </a:rPr>
              <a:t> </a:t>
            </a:r>
            <a:r>
              <a:rPr kumimoji="0" sz="1867" b="0" i="0" u="none" strike="noStrike" kern="0" cap="none" spc="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3"/>
              </a:rPr>
              <a:t>Works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4F98C30-0E52-6B70-4892-876AEA0F0199}"/>
              </a:ext>
            </a:extLst>
          </p:cNvPr>
          <p:cNvSpPr txBox="1"/>
          <p:nvPr/>
        </p:nvSpPr>
        <p:spPr>
          <a:xfrm>
            <a:off x="4450710" y="4891770"/>
            <a:ext cx="3145367" cy="1169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lvl="0" indent="0" algn="ctr" defTabSz="1219170" rtl="0" eaLnBrk="1" fontAlgn="auto" latinLnBrk="0" hangingPunct="1">
              <a:lnSpc>
                <a:spcPct val="1307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67" b="0" i="0" u="none" strike="noStrike" kern="0" cap="none" spc="-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It</a:t>
            </a:r>
            <a:r>
              <a:rPr kumimoji="0" sz="1467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is</a:t>
            </a:r>
            <a:r>
              <a:rPr kumimoji="0" sz="1467" b="0" i="0" u="none" strike="noStrike" kern="0" cap="none" spc="-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</a:t>
            </a:r>
            <a:r>
              <a:rPr kumimoji="0" sz="1467" b="0" i="0" u="none" strike="noStrike" kern="0" cap="none" spc="-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easily</a:t>
            </a:r>
            <a:r>
              <a:rPr kumimoji="0" sz="1467" b="0" i="0" u="none" strike="noStrike" kern="0" cap="none" spc="-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discoverable</a:t>
            </a:r>
            <a:r>
              <a:rPr kumimoji="0" sz="1467" b="0" i="0" u="none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1467" b="0" i="0" u="none" strike="noStrike" kern="0" cap="none" spc="-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usable </a:t>
            </a:r>
            <a:r>
              <a:rPr kumimoji="0" sz="1467" b="0" i="0" u="none" strike="noStrike" kern="0" cap="none" spc="-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artifact</a:t>
            </a:r>
            <a:r>
              <a:rPr kumimoji="0" sz="1467" b="0" i="0" u="none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presented</a:t>
            </a:r>
            <a:r>
              <a:rPr kumimoji="0" sz="1467" b="0" i="0" u="none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at</a:t>
            </a:r>
            <a:r>
              <a:rPr kumimoji="0" sz="1467" b="0" i="0" u="none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important</a:t>
            </a:r>
            <a:r>
              <a:rPr kumimoji="0" sz="1467" b="0" i="0" u="none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steps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</a:t>
            </a:r>
            <a:r>
              <a:rPr kumimoji="0" sz="1467" b="0" i="0" u="none" strike="noStrike" kern="0" cap="none" spc="-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1467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user</a:t>
            </a:r>
            <a:r>
              <a:rPr kumimoji="0" sz="1467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journey</a:t>
            </a:r>
            <a:r>
              <a:rPr kumimoji="0" sz="1467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for</a:t>
            </a:r>
            <a:r>
              <a:rPr kumimoji="0" sz="1467" b="0" i="0" u="none" strike="noStrike" kern="0" cap="none" spc="-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1467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diverse</a:t>
            </a:r>
            <a:r>
              <a:rPr kumimoji="0" sz="1467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set</a:t>
            </a:r>
            <a:r>
              <a:rPr kumimoji="0" sz="1467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of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users and </a:t>
            </a:r>
            <a:r>
              <a:rPr kumimoji="0" sz="1467" b="0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public</a:t>
            </a:r>
            <a:r>
              <a:rPr kumimoji="0" sz="1467" b="0" i="0" u="none" strike="noStrike" kern="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stakeholders.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ECBBBD52-6105-C955-D3F4-81D2E006AEA4}"/>
              </a:ext>
            </a:extLst>
          </p:cNvPr>
          <p:cNvSpPr/>
          <p:nvPr/>
        </p:nvSpPr>
        <p:spPr>
          <a:xfrm>
            <a:off x="4052253" y="3266447"/>
            <a:ext cx="0" cy="3114887"/>
          </a:xfrm>
          <a:custGeom>
            <a:avLst/>
            <a:gdLst/>
            <a:ahLst/>
            <a:cxnLst/>
            <a:rect l="l" t="t" r="r" b="b"/>
            <a:pathLst>
              <a:path h="2336165">
                <a:moveTo>
                  <a:pt x="0" y="2335799"/>
                </a:moveTo>
                <a:lnTo>
                  <a:pt x="0" y="0"/>
                </a:lnTo>
              </a:path>
            </a:pathLst>
          </a:custGeom>
          <a:ln w="19049">
            <a:solidFill>
              <a:srgbClr val="D4D4D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B271BA97-06E8-C0B8-5BD3-09CF853195BA}"/>
              </a:ext>
            </a:extLst>
          </p:cNvPr>
          <p:cNvSpPr/>
          <p:nvPr/>
        </p:nvSpPr>
        <p:spPr>
          <a:xfrm>
            <a:off x="7826053" y="3266447"/>
            <a:ext cx="0" cy="3114887"/>
          </a:xfrm>
          <a:custGeom>
            <a:avLst/>
            <a:gdLst/>
            <a:ahLst/>
            <a:cxnLst/>
            <a:rect l="l" t="t" r="r" b="b"/>
            <a:pathLst>
              <a:path h="2336165">
                <a:moveTo>
                  <a:pt x="0" y="2335799"/>
                </a:moveTo>
                <a:lnTo>
                  <a:pt x="0" y="0"/>
                </a:lnTo>
              </a:path>
            </a:pathLst>
          </a:custGeom>
          <a:ln w="19049">
            <a:solidFill>
              <a:srgbClr val="D4D4D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D126E955-EB9B-A716-A949-BA4D135CEB69}"/>
              </a:ext>
            </a:extLst>
          </p:cNvPr>
          <p:cNvSpPr txBox="1"/>
          <p:nvPr/>
        </p:nvSpPr>
        <p:spPr>
          <a:xfrm>
            <a:off x="1637534" y="4399518"/>
            <a:ext cx="1402927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What</a:t>
            </a:r>
            <a:r>
              <a:rPr kumimoji="0" sz="1867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</a:t>
            </a:r>
            <a:r>
              <a:rPr kumimoji="0" sz="1867" b="0" i="0" u="none" strike="noStrike" kern="0" cap="none" spc="1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0" i="0" u="none" strike="noStrike" kern="0" cap="none" spc="8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Does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E21E20C0-3816-7F49-29E2-22E2EDEE19A3}"/>
              </a:ext>
            </a:extLst>
          </p:cNvPr>
          <p:cNvSpPr txBox="1"/>
          <p:nvPr/>
        </p:nvSpPr>
        <p:spPr>
          <a:xfrm>
            <a:off x="849008" y="4891770"/>
            <a:ext cx="2976880" cy="1169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086" marR="6773" lvl="0" indent="847" algn="ctr" defTabSz="1219170" rtl="0" eaLnBrk="1" fontAlgn="auto" latinLnBrk="0" hangingPunct="1">
              <a:lnSpc>
                <a:spcPct val="1307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67" b="0" i="0" u="none" strike="noStrike" kern="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</a:t>
            </a:r>
            <a:r>
              <a:rPr kumimoji="0" sz="1467" b="0" i="0" u="none" strike="noStrike" kern="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report</a:t>
            </a:r>
            <a:r>
              <a:rPr kumimoji="0" sz="1467" b="0" i="0" u="none" strike="noStrike" kern="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that</a:t>
            </a:r>
            <a:r>
              <a:rPr kumimoji="0" sz="1467" b="0" i="0" u="none" strike="noStrike" kern="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focuses</a:t>
            </a:r>
            <a:r>
              <a:rPr kumimoji="0" sz="1467" b="0" i="0" u="none" strike="noStrike" kern="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on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transparency</a:t>
            </a:r>
            <a:r>
              <a:rPr kumimoji="0" sz="1467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in</a:t>
            </a:r>
            <a:r>
              <a:rPr kumimoji="0" sz="1467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model</a:t>
            </a:r>
            <a:r>
              <a:rPr kumimoji="0" sz="1467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performance </a:t>
            </a:r>
            <a:r>
              <a:rPr kumimoji="0" sz="1467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1467" b="0" i="0" u="none" strike="noStrike" kern="0" cap="none" spc="-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encourage</a:t>
            </a:r>
            <a:r>
              <a:rPr kumimoji="0" sz="1467" b="0" i="0" u="none" strike="noStrike" kern="0" cap="none" spc="-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responsible</a:t>
            </a:r>
            <a:r>
              <a:rPr kumimoji="0" sz="1467" b="0" i="0" u="none" strike="noStrike" kern="0" cap="none" spc="-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AI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adoption</a:t>
            </a:r>
            <a:r>
              <a:rPr kumimoji="0" sz="1467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1467" b="0" i="0" u="none" strike="noStrike" kern="0" cap="none" spc="-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application.</a:t>
            </a:r>
            <a:endParaRPr kumimoji="0" sz="1467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EB76EDD7-90A8-3631-24C4-3FD2ECA70F5C}"/>
              </a:ext>
            </a:extLst>
          </p:cNvPr>
          <p:cNvSpPr txBox="1"/>
          <p:nvPr/>
        </p:nvSpPr>
        <p:spPr>
          <a:xfrm>
            <a:off x="8720316" y="4399501"/>
            <a:ext cx="1578187" cy="30442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Why</a:t>
            </a:r>
            <a:r>
              <a:rPr kumimoji="0" sz="1867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</a:t>
            </a:r>
            <a:r>
              <a:rPr kumimoji="0" sz="1867" b="0" i="0" u="none" strike="noStrike" kern="0" cap="none" spc="1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Matters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A7A30E2B-D9F4-010A-7936-0A3BCFF9C066}"/>
              </a:ext>
            </a:extLst>
          </p:cNvPr>
          <p:cNvSpPr txBox="1"/>
          <p:nvPr/>
        </p:nvSpPr>
        <p:spPr>
          <a:xfrm>
            <a:off x="8353229" y="4891753"/>
            <a:ext cx="2310552" cy="87374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lvl="0" indent="0" algn="ctr" defTabSz="1219170" rtl="0" eaLnBrk="1" fontAlgn="auto" latinLnBrk="0" hangingPunct="1">
              <a:lnSpc>
                <a:spcPct val="1307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67" b="0" i="0" u="none" strike="noStrike" kern="0" cap="none" spc="-7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It</a:t>
            </a:r>
            <a:r>
              <a:rPr kumimoji="0" sz="1467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keeps</a:t>
            </a:r>
            <a:r>
              <a:rPr kumimoji="0" sz="1467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model</a:t>
            </a:r>
            <a:r>
              <a:rPr kumimoji="0" sz="1467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developer accountable</a:t>
            </a:r>
            <a:r>
              <a:rPr kumimoji="0" sz="1467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to</a:t>
            </a:r>
            <a:r>
              <a:rPr kumimoji="0" sz="1467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release</a:t>
            </a:r>
            <a:r>
              <a:rPr kumimoji="0" sz="1467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high </a:t>
            </a:r>
            <a:r>
              <a:rPr kumimoji="0" sz="1467" b="0" i="0" u="none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quality</a:t>
            </a:r>
            <a:r>
              <a:rPr kumimoji="0" sz="1467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and</a:t>
            </a:r>
            <a:r>
              <a:rPr kumimoji="0" sz="1467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fair</a:t>
            </a:r>
            <a:r>
              <a:rPr kumimoji="0" sz="1467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 </a:t>
            </a:r>
            <a:r>
              <a:rPr kumimoji="0" sz="1467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Trebuchet MS"/>
              </a:rPr>
              <a:t>models.</a:t>
            </a:r>
            <a:endParaRPr kumimoji="0" sz="14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/>
              <a:ea typeface="+mn-ea"/>
              <a:cs typeface="Trebuchet MS"/>
            </a:endParaRPr>
          </a:p>
        </p:txBody>
      </p:sp>
      <p:pic>
        <p:nvPicPr>
          <p:cNvPr id="15" name="object 15">
            <a:extLst>
              <a:ext uri="{FF2B5EF4-FFF2-40B4-BE49-F238E27FC236}">
                <a16:creationId xmlns:a16="http://schemas.microsoft.com/office/drawing/2014/main" id="{957665AB-B2A3-17FE-743A-633C11569D3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41901" y="3105133"/>
            <a:ext cx="2535395" cy="1206499"/>
          </a:xfrm>
          <a:prstGeom prst="rect">
            <a:avLst/>
          </a:prstGeom>
        </p:spPr>
      </p:pic>
      <p:pic>
        <p:nvPicPr>
          <p:cNvPr id="16" name="object 16">
            <a:hlinkClick r:id="rId5"/>
            <a:extLst>
              <a:ext uri="{FF2B5EF4-FFF2-40B4-BE49-F238E27FC236}">
                <a16:creationId xmlns:a16="http://schemas.microsoft.com/office/drawing/2014/main" id="{F08A4788-9548-A9D9-98AE-97BE00193CB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00267" y="3105150"/>
            <a:ext cx="2031427" cy="1206468"/>
          </a:xfrm>
          <a:prstGeom prst="rect">
            <a:avLst/>
          </a:prstGeom>
        </p:spPr>
      </p:pic>
      <p:pic>
        <p:nvPicPr>
          <p:cNvPr id="17" name="object 17">
            <a:hlinkClick r:id="rId3"/>
            <a:extLst>
              <a:ext uri="{FF2B5EF4-FFF2-40B4-BE49-F238E27FC236}">
                <a16:creationId xmlns:a16="http://schemas.microsoft.com/office/drawing/2014/main" id="{F41BFBB3-7221-5587-05F5-2B052CA5523C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01334" y="2813950"/>
            <a:ext cx="2075637" cy="2076164"/>
          </a:xfrm>
          <a:prstGeom prst="rect">
            <a:avLst/>
          </a:prstGeom>
        </p:spPr>
      </p:pic>
      <p:sp>
        <p:nvSpPr>
          <p:cNvPr id="18" name="object 18">
            <a:extLst>
              <a:ext uri="{FF2B5EF4-FFF2-40B4-BE49-F238E27FC236}">
                <a16:creationId xmlns:a16="http://schemas.microsoft.com/office/drawing/2014/main" id="{140DDCE1-4D3B-6ACB-4577-9022D1922667}"/>
              </a:ext>
            </a:extLst>
          </p:cNvPr>
          <p:cNvSpPr txBox="1"/>
          <p:nvPr/>
        </p:nvSpPr>
        <p:spPr>
          <a:xfrm>
            <a:off x="402165" y="6425706"/>
            <a:ext cx="550926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Mitchell</a:t>
            </a:r>
            <a:r>
              <a:rPr kumimoji="0" sz="1600" b="0" i="0" u="none" strike="noStrike" kern="0" cap="none" spc="2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600" b="0" i="0" u="none" strike="noStrike" kern="0" cap="none" spc="2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al.</a:t>
            </a:r>
            <a:r>
              <a:rPr kumimoji="0" sz="1600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</a:t>
            </a:r>
            <a:r>
              <a:rPr kumimoji="0" sz="1600" b="0" i="0" u="heavy" strike="noStrike" kern="0" cap="none" spc="247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heavy" strike="noStrike" kern="0" cap="none" spc="1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Cards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Reporting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kumimoji="0" sz="1600" b="0" i="0" u="none" strike="noStrike" kern="0" cap="none" spc="24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FAT*,</a:t>
            </a:r>
            <a:r>
              <a:rPr kumimoji="0" sz="1600" b="0" i="0" u="none" strike="noStrike" kern="0" cap="none" spc="25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2019.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8539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42A52-5F30-8967-96EB-AB66080CD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B24C8F6-697A-5BFC-E7E8-74A8148205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798103"/>
          </a:xfrm>
          <a:prstGeom prst="rect">
            <a:avLst/>
          </a:prstGeom>
        </p:spPr>
        <p:txBody>
          <a:bodyPr vert="horz" wrap="square" lIns="0" tIns="221487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b="1" spc="187" dirty="0">
                <a:solidFill>
                  <a:srgbClr val="FFFFFF"/>
                </a:solidFill>
              </a:rPr>
              <a:t>Intended</a:t>
            </a:r>
            <a:r>
              <a:rPr b="1" spc="200" dirty="0">
                <a:solidFill>
                  <a:srgbClr val="FFFFFF"/>
                </a:solidFill>
              </a:rPr>
              <a:t> </a:t>
            </a:r>
            <a:r>
              <a:rPr b="1" spc="287" dirty="0">
                <a:solidFill>
                  <a:srgbClr val="FFFFFF"/>
                </a:solidFill>
              </a:rPr>
              <a:t>Use,</a:t>
            </a:r>
            <a:r>
              <a:rPr b="1" spc="200" dirty="0">
                <a:solidFill>
                  <a:srgbClr val="FFFFFF"/>
                </a:solidFill>
              </a:rPr>
              <a:t> </a:t>
            </a:r>
            <a:r>
              <a:rPr b="1" spc="313" dirty="0">
                <a:solidFill>
                  <a:srgbClr val="FFFFFF"/>
                </a:solidFill>
              </a:rPr>
              <a:t>Factors</a:t>
            </a:r>
            <a:r>
              <a:rPr b="1" spc="200" dirty="0">
                <a:solidFill>
                  <a:srgbClr val="FFFFFF"/>
                </a:solidFill>
              </a:rPr>
              <a:t> </a:t>
            </a:r>
            <a:r>
              <a:rPr b="1" spc="253" dirty="0">
                <a:solidFill>
                  <a:srgbClr val="FFFFFF"/>
                </a:solidFill>
              </a:rPr>
              <a:t>and</a:t>
            </a:r>
            <a:r>
              <a:rPr b="1" spc="207" dirty="0">
                <a:solidFill>
                  <a:srgbClr val="FFFFFF"/>
                </a:solidFill>
              </a:rPr>
              <a:t> </a:t>
            </a:r>
            <a:r>
              <a:rPr b="1" spc="300" dirty="0">
                <a:solidFill>
                  <a:srgbClr val="FFFFFF"/>
                </a:solidFill>
              </a:rPr>
              <a:t>Subgroups</a:t>
            </a:r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545C768B-E4C0-D407-8EBF-40709EC06136}"/>
              </a:ext>
            </a:extLst>
          </p:cNvPr>
          <p:cNvGraphicFramePr>
            <a:graphicFrameLocks noGrp="1"/>
          </p:cNvGraphicFramePr>
          <p:nvPr/>
        </p:nvGraphicFramePr>
        <p:xfrm>
          <a:off x="893766" y="1737634"/>
          <a:ext cx="10395373" cy="40123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8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46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7173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1900" b="1" spc="-40" dirty="0">
                          <a:latin typeface="Trebuchet MS"/>
                          <a:cs typeface="Trebuchet MS"/>
                        </a:rPr>
                        <a:t>Example</a:t>
                      </a:r>
                      <a:r>
                        <a:rPr sz="1900" b="1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dirty="0">
                          <a:latin typeface="Trebuchet MS"/>
                          <a:cs typeface="Trebuchet MS"/>
                        </a:rPr>
                        <a:t>Model</a:t>
                      </a:r>
                      <a:r>
                        <a:rPr sz="1900" b="1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20" dirty="0">
                          <a:latin typeface="Trebuchet MS"/>
                          <a:cs typeface="Trebuchet MS"/>
                        </a:rPr>
                        <a:t>Card</a:t>
                      </a:r>
                      <a:r>
                        <a:rPr sz="1900" b="1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dirty="0">
                          <a:latin typeface="Trebuchet MS"/>
                          <a:cs typeface="Trebuchet MS"/>
                        </a:rPr>
                        <a:t>-</a:t>
                      </a:r>
                      <a:r>
                        <a:rPr sz="1900" b="1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40" dirty="0">
                          <a:latin typeface="Trebuchet MS"/>
                          <a:cs typeface="Trebuchet MS"/>
                        </a:rPr>
                        <a:t>Toxicity</a:t>
                      </a:r>
                      <a:r>
                        <a:rPr sz="1900" b="1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60" dirty="0">
                          <a:latin typeface="Trebuchet MS"/>
                          <a:cs typeface="Trebuchet MS"/>
                        </a:rPr>
                        <a:t>in</a:t>
                      </a:r>
                      <a:r>
                        <a:rPr sz="1900" b="1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20" dirty="0">
                          <a:latin typeface="Trebuchet MS"/>
                          <a:cs typeface="Trebuchet MS"/>
                        </a:rPr>
                        <a:t>Text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18457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50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  <a:p>
                      <a:pPr marR="50165" algn="r">
                        <a:lnSpc>
                          <a:spcPct val="100000"/>
                        </a:lnSpc>
                      </a:pPr>
                      <a:r>
                        <a:rPr sz="1900" b="1" dirty="0">
                          <a:latin typeface="Trebuchet MS"/>
                          <a:cs typeface="Trebuchet MS"/>
                        </a:rPr>
                        <a:t>Model</a:t>
                      </a:r>
                      <a:r>
                        <a:rPr sz="1900" b="1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10" dirty="0">
                          <a:latin typeface="Trebuchet MS"/>
                          <a:cs typeface="Trebuchet MS"/>
                        </a:rPr>
                        <a:t>Details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93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57150" marR="421005">
                        <a:lnSpc>
                          <a:spcPts val="1650"/>
                        </a:lnSpc>
                      </a:pPr>
                      <a:r>
                        <a:rPr sz="1900" spc="-10" dirty="0">
                          <a:latin typeface="Trebuchet MS"/>
                          <a:cs typeface="Trebuchet MS"/>
                        </a:rPr>
                        <a:t>Developed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by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Jigsaw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in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2017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80" dirty="0">
                          <a:latin typeface="Trebuchet MS"/>
                          <a:cs typeface="Trebuchet MS"/>
                        </a:rPr>
                        <a:t>as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convolutional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neural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network 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trained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to 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predict</a:t>
                      </a:r>
                      <a:r>
                        <a:rPr sz="1900" spc="-6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likelihood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that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comment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will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be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perceived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80" dirty="0">
                          <a:latin typeface="Trebuchet MS"/>
                          <a:cs typeface="Trebuchet MS"/>
                        </a:rPr>
                        <a:t>as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toxic.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93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50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  <a:p>
                      <a:pPr marR="50165" algn="r">
                        <a:lnSpc>
                          <a:spcPct val="100000"/>
                        </a:lnSpc>
                      </a:pPr>
                      <a:r>
                        <a:rPr sz="1900" b="1" spc="-50" dirty="0">
                          <a:latin typeface="Trebuchet MS"/>
                          <a:cs typeface="Trebuchet MS"/>
                        </a:rPr>
                        <a:t>Intended</a:t>
                      </a:r>
                      <a:r>
                        <a:rPr sz="1900" b="1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25" dirty="0">
                          <a:latin typeface="Trebuchet MS"/>
                          <a:cs typeface="Trebuchet MS"/>
                        </a:rPr>
                        <a:t>Use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93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57150" marR="185420">
                        <a:lnSpc>
                          <a:spcPts val="1650"/>
                        </a:lnSpc>
                      </a:pPr>
                      <a:r>
                        <a:rPr sz="1900" dirty="0">
                          <a:latin typeface="Trebuchet MS"/>
                          <a:cs typeface="Trebuchet MS"/>
                        </a:rPr>
                        <a:t>Supporting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human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moderation,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providing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feedback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comment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authors,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and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allowing</a:t>
                      </a:r>
                      <a:r>
                        <a:rPr sz="19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comment</a:t>
                      </a:r>
                      <a:r>
                        <a:rPr sz="19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viewers</a:t>
                      </a:r>
                      <a:r>
                        <a:rPr sz="19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900" spc="-7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control</a:t>
                      </a:r>
                      <a:r>
                        <a:rPr sz="19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their</a:t>
                      </a:r>
                      <a:r>
                        <a:rPr sz="1900" spc="-7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experience.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93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50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  <a:p>
                      <a:pPr marR="49530" algn="r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Trebuchet MS"/>
                          <a:cs typeface="Trebuchet MS"/>
                        </a:rPr>
                        <a:t>Factors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93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57150" marR="742315">
                        <a:lnSpc>
                          <a:spcPts val="1650"/>
                        </a:lnSpc>
                      </a:pPr>
                      <a:r>
                        <a:rPr sz="1900" spc="-50" dirty="0">
                          <a:latin typeface="Trebuchet MS"/>
                          <a:cs typeface="Trebuchet MS"/>
                        </a:rPr>
                        <a:t>Identity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terms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referencing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frequently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attacked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groups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focusing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on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the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categories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sexual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orientation,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gender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identity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and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race.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93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bject 4">
            <a:extLst>
              <a:ext uri="{FF2B5EF4-FFF2-40B4-BE49-F238E27FC236}">
                <a16:creationId xmlns:a16="http://schemas.microsoft.com/office/drawing/2014/main" id="{8F7D2586-15D2-B302-3BAA-99EDC57C335B}"/>
              </a:ext>
            </a:extLst>
          </p:cNvPr>
          <p:cNvSpPr txBox="1"/>
          <p:nvPr/>
        </p:nvSpPr>
        <p:spPr>
          <a:xfrm>
            <a:off x="402165" y="6425706"/>
            <a:ext cx="550926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Mitchell</a:t>
            </a:r>
            <a:r>
              <a:rPr kumimoji="0" sz="1600" b="0" i="0" u="none" strike="noStrike" kern="0" cap="none" spc="2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600" b="0" i="0" u="none" strike="noStrike" kern="0" cap="none" spc="2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al.</a:t>
            </a:r>
            <a:r>
              <a:rPr kumimoji="0" sz="1600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Model</a:t>
            </a:r>
            <a:r>
              <a:rPr kumimoji="0" sz="1600" b="0" i="0" u="heavy" strike="noStrike" kern="0" cap="none" spc="24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11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Cards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for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Model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Reporting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.</a:t>
            </a:r>
            <a:r>
              <a:rPr kumimoji="0" sz="1600" b="0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FAT*,</a:t>
            </a:r>
            <a:r>
              <a:rPr kumimoji="0" sz="1600" b="0" i="0" u="none" strike="noStrike" kern="0" cap="none" spc="2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2019.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61622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38BB3-4ADE-4F6C-E8EC-2FAA9C179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E1E57D2-42AE-AAC1-7A46-DA6B267C53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798103"/>
          </a:xfrm>
          <a:prstGeom prst="rect">
            <a:avLst/>
          </a:prstGeom>
        </p:spPr>
        <p:txBody>
          <a:bodyPr vert="horz" wrap="square" lIns="0" tIns="221487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b="1" spc="213" dirty="0">
                <a:solidFill>
                  <a:srgbClr val="FFFFFF"/>
                </a:solidFill>
              </a:rPr>
              <a:t>Metrics</a:t>
            </a:r>
            <a:r>
              <a:rPr b="1" spc="200" dirty="0">
                <a:solidFill>
                  <a:srgbClr val="FFFFFF"/>
                </a:solidFill>
              </a:rPr>
              <a:t> </a:t>
            </a:r>
            <a:r>
              <a:rPr b="1" spc="253" dirty="0">
                <a:solidFill>
                  <a:srgbClr val="FFFFFF"/>
                </a:solidFill>
              </a:rPr>
              <a:t>and</a:t>
            </a:r>
            <a:r>
              <a:rPr b="1" spc="207" dirty="0">
                <a:solidFill>
                  <a:srgbClr val="FFFFFF"/>
                </a:solidFill>
              </a:rPr>
              <a:t> </a:t>
            </a:r>
            <a:r>
              <a:rPr b="1" spc="220" dirty="0">
                <a:solidFill>
                  <a:srgbClr val="FFFFFF"/>
                </a:solidFill>
              </a:rPr>
              <a:t>Data</a:t>
            </a:r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CA73DBD9-7454-B72D-7E13-750C72FF2D61}"/>
              </a:ext>
            </a:extLst>
          </p:cNvPr>
          <p:cNvGraphicFramePr>
            <a:graphicFrameLocks noGrp="1"/>
          </p:cNvGraphicFramePr>
          <p:nvPr/>
        </p:nvGraphicFramePr>
        <p:xfrm>
          <a:off x="893766" y="1737634"/>
          <a:ext cx="10395373" cy="40115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8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46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21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3000">
                        <a:latin typeface="Times New Roman"/>
                        <a:cs typeface="Times New Roman"/>
                      </a:endParaRPr>
                    </a:p>
                    <a:p>
                      <a:pPr marR="49530" algn="r">
                        <a:lnSpc>
                          <a:spcPct val="100000"/>
                        </a:lnSpc>
                      </a:pPr>
                      <a:r>
                        <a:rPr sz="1900" b="1" spc="-10" dirty="0">
                          <a:latin typeface="Trebuchet MS"/>
                          <a:cs typeface="Trebuchet MS"/>
                        </a:rPr>
                        <a:t>Metrics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846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>
                  <a:txBody>
                    <a:bodyPr/>
                    <a:lstStyle/>
                    <a:p>
                      <a:pPr marL="57150" marR="469900">
                        <a:lnSpc>
                          <a:spcPts val="1650"/>
                        </a:lnSpc>
                        <a:spcBef>
                          <a:spcPts val="1070"/>
                        </a:spcBef>
                      </a:pPr>
                      <a:r>
                        <a:rPr sz="1900" i="1" spc="-10" dirty="0">
                          <a:latin typeface="Trebuchet MS"/>
                          <a:cs typeface="Trebuchet MS"/>
                        </a:rPr>
                        <a:t>Pinned</a:t>
                      </a:r>
                      <a:r>
                        <a:rPr sz="1900" i="1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i="1" spc="-50" dirty="0">
                          <a:latin typeface="Trebuchet MS"/>
                          <a:cs typeface="Trebuchet MS"/>
                        </a:rPr>
                        <a:t>AUC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,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which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measures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threshold-agnostic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separability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 toxic and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non-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toxic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comments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for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each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 group,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within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the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context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background 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distribution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other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groups.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18118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21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3000">
                        <a:latin typeface="Times New Roman"/>
                        <a:cs typeface="Times New Roman"/>
                      </a:endParaRPr>
                    </a:p>
                    <a:p>
                      <a:pPr marR="50800" algn="r">
                        <a:lnSpc>
                          <a:spcPct val="100000"/>
                        </a:lnSpc>
                      </a:pPr>
                      <a:r>
                        <a:rPr sz="1900" b="1" spc="-45" dirty="0">
                          <a:latin typeface="Trebuchet MS"/>
                          <a:cs typeface="Trebuchet MS"/>
                        </a:rPr>
                        <a:t>Evaluation</a:t>
                      </a:r>
                      <a:r>
                        <a:rPr sz="1900" b="1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20" dirty="0">
                          <a:latin typeface="Trebuchet MS"/>
                          <a:cs typeface="Trebuchet MS"/>
                        </a:rPr>
                        <a:t>Data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846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57150" marR="614680">
                        <a:lnSpc>
                          <a:spcPts val="1650"/>
                        </a:lnSpc>
                      </a:pPr>
                      <a:r>
                        <a:rPr sz="1900" spc="8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0" dirty="0">
                          <a:latin typeface="Trebuchet MS"/>
                          <a:cs typeface="Trebuchet MS"/>
                        </a:rPr>
                        <a:t>synthetic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test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set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generated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using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template-</a:t>
                      </a:r>
                      <a:r>
                        <a:rPr sz="1900" spc="-20" dirty="0">
                          <a:latin typeface="Trebuchet MS"/>
                          <a:cs typeface="Trebuchet MS"/>
                        </a:rPr>
                        <a:t>based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approach,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where 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identity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terms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are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swapped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into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variety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template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sentences.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93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729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R="50800" algn="r">
                        <a:lnSpc>
                          <a:spcPct val="100000"/>
                        </a:lnSpc>
                      </a:pPr>
                      <a:r>
                        <a:rPr sz="1900" b="1" spc="-30" dirty="0">
                          <a:latin typeface="Trebuchet MS"/>
                          <a:cs typeface="Trebuchet MS"/>
                        </a:rPr>
                        <a:t>Training</a:t>
                      </a:r>
                      <a:r>
                        <a:rPr sz="1900" b="1" spc="-3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20" dirty="0">
                          <a:latin typeface="Trebuchet MS"/>
                          <a:cs typeface="Trebuchet MS"/>
                        </a:rPr>
                        <a:t>Data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2700">
                        <a:latin typeface="Times New Roman"/>
                        <a:cs typeface="Times New Roman"/>
                      </a:endParaRPr>
                    </a:p>
                    <a:p>
                      <a:pPr marL="57150" marR="62230" algn="just">
                        <a:lnSpc>
                          <a:spcPts val="1650"/>
                        </a:lnSpc>
                      </a:pPr>
                      <a:r>
                        <a:rPr sz="1900" dirty="0">
                          <a:latin typeface="Trebuchet MS"/>
                          <a:cs typeface="Trebuchet MS"/>
                        </a:rPr>
                        <a:t>Includes</a:t>
                      </a:r>
                      <a:r>
                        <a:rPr sz="1900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comments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from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variety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900" spc="-2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online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forums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with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crowdsourced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labels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900" spc="-1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whether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the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comment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is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10" dirty="0">
                          <a:latin typeface="Trebuchet MS"/>
                          <a:cs typeface="Trebuchet MS"/>
                        </a:rPr>
                        <a:t>“toxic”.</a:t>
                      </a:r>
                      <a:r>
                        <a:rPr sz="1900" spc="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80" dirty="0">
                          <a:latin typeface="Trebuchet MS"/>
                          <a:cs typeface="Trebuchet MS"/>
                        </a:rPr>
                        <a:t>“Toxic”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is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defined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as,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04" dirty="0">
                          <a:latin typeface="Trebuchet MS"/>
                          <a:cs typeface="Trebuchet MS"/>
                        </a:rPr>
                        <a:t>“a</a:t>
                      </a:r>
                      <a:r>
                        <a:rPr sz="1900" spc="10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85" dirty="0">
                          <a:latin typeface="Trebuchet MS"/>
                          <a:cs typeface="Trebuchet MS"/>
                        </a:rPr>
                        <a:t>rude,</a:t>
                      </a:r>
                      <a:r>
                        <a:rPr sz="1900" spc="-1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disrespectful, or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unreasonable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comment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that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is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likely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make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you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leave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discussion”.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931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>
            <a:extLst>
              <a:ext uri="{FF2B5EF4-FFF2-40B4-BE49-F238E27FC236}">
                <a16:creationId xmlns:a16="http://schemas.microsoft.com/office/drawing/2014/main" id="{607BDF41-4EF3-FA49-155B-82C4000981E0}"/>
              </a:ext>
            </a:extLst>
          </p:cNvPr>
          <p:cNvSpPr txBox="1"/>
          <p:nvPr/>
        </p:nvSpPr>
        <p:spPr>
          <a:xfrm>
            <a:off x="402165" y="6425706"/>
            <a:ext cx="550926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Mitchell</a:t>
            </a:r>
            <a:r>
              <a:rPr kumimoji="0" sz="1600" b="0" i="0" u="none" strike="noStrike" kern="0" cap="none" spc="2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600" b="0" i="0" u="none" strike="noStrike" kern="0" cap="none" spc="2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al.</a:t>
            </a:r>
            <a:r>
              <a:rPr kumimoji="0" sz="1600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Model</a:t>
            </a:r>
            <a:r>
              <a:rPr kumimoji="0" sz="1600" b="0" i="0" u="heavy" strike="noStrike" kern="0" cap="none" spc="24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11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Cards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for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Model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Reporting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.</a:t>
            </a:r>
            <a:r>
              <a:rPr kumimoji="0" sz="1600" b="0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FAT*,</a:t>
            </a:r>
            <a:r>
              <a:rPr kumimoji="0" sz="1600" b="0" i="0" u="none" strike="noStrike" kern="0" cap="none" spc="2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2019.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9972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29B364C-34E0-605E-97C4-6785040C4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67973CA-F70E-C908-1CA4-10CB714E61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21651F4-52D1-9B3A-9F2F-852428D68D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D3B6E0E1-482B-FAA2-5DD9-7BF717E0CC1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A85654-7645-15D9-A2DC-64E5D5B4A832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891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F6BE0-DD0A-9498-2A23-21206ACEB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240B259-9E85-8A70-4382-57984D1592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798103"/>
          </a:xfrm>
          <a:prstGeom prst="rect">
            <a:avLst/>
          </a:prstGeom>
        </p:spPr>
        <p:txBody>
          <a:bodyPr vert="horz" wrap="square" lIns="0" tIns="221487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b="1" spc="247" dirty="0">
                <a:solidFill>
                  <a:srgbClr val="FFFFFF"/>
                </a:solidFill>
              </a:rPr>
              <a:t>Considerations,</a:t>
            </a:r>
            <a:r>
              <a:rPr b="1" spc="253" dirty="0">
                <a:solidFill>
                  <a:srgbClr val="FFFFFF"/>
                </a:solidFill>
              </a:rPr>
              <a:t> </a:t>
            </a:r>
            <a:r>
              <a:rPr b="1" spc="267" dirty="0">
                <a:solidFill>
                  <a:srgbClr val="FFFFFF"/>
                </a:solidFill>
              </a:rPr>
              <a:t>Recommendations</a:t>
            </a:r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BAF8DFB2-53FF-5B2F-823E-50D401A643F8}"/>
              </a:ext>
            </a:extLst>
          </p:cNvPr>
          <p:cNvGraphicFramePr>
            <a:graphicFrameLocks noGrp="1"/>
          </p:cNvGraphicFramePr>
          <p:nvPr/>
        </p:nvGraphicFramePr>
        <p:xfrm>
          <a:off x="893766" y="2254467"/>
          <a:ext cx="10396220" cy="30463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2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31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476250" marR="49530" indent="667385">
                        <a:lnSpc>
                          <a:spcPts val="1650"/>
                        </a:lnSpc>
                        <a:spcBef>
                          <a:spcPts val="1030"/>
                        </a:spcBef>
                      </a:pPr>
                      <a:r>
                        <a:rPr sz="1900" b="1" spc="-40" dirty="0">
                          <a:latin typeface="Trebuchet MS"/>
                          <a:cs typeface="Trebuchet MS"/>
                        </a:rPr>
                        <a:t>Ethical </a:t>
                      </a:r>
                      <a:r>
                        <a:rPr sz="1900" b="1" spc="-20" dirty="0">
                          <a:latin typeface="Trebuchet MS"/>
                          <a:cs typeface="Trebuchet MS"/>
                        </a:rPr>
                        <a:t>Considerations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57150" marR="354330">
                        <a:lnSpc>
                          <a:spcPts val="1650"/>
                        </a:lnSpc>
                        <a:spcBef>
                          <a:spcPts val="1030"/>
                        </a:spcBef>
                      </a:pPr>
                      <a:r>
                        <a:rPr sz="1900" spc="8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set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values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around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community,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transparency,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inclusivity,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privacy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and 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topic-neutrality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guide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their</a:t>
                      </a:r>
                      <a:r>
                        <a:rPr sz="1900" spc="-4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work.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31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  <a:p>
                      <a:pPr marL="186055" marR="48895" indent="694690">
                        <a:lnSpc>
                          <a:spcPts val="1650"/>
                        </a:lnSpc>
                        <a:spcBef>
                          <a:spcPts val="1030"/>
                        </a:spcBef>
                      </a:pPr>
                      <a:r>
                        <a:rPr sz="1900" b="1" dirty="0">
                          <a:latin typeface="Trebuchet MS"/>
                          <a:cs typeface="Trebuchet MS"/>
                        </a:rPr>
                        <a:t>Caveats</a:t>
                      </a:r>
                      <a:r>
                        <a:rPr sz="1900" b="1" spc="-10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b="1" spc="-50" dirty="0">
                          <a:latin typeface="Trebuchet MS"/>
                          <a:cs typeface="Trebuchet MS"/>
                        </a:rPr>
                        <a:t>&amp; </a:t>
                      </a:r>
                      <a:r>
                        <a:rPr sz="1900" b="1" spc="-20" dirty="0">
                          <a:latin typeface="Trebuchet MS"/>
                          <a:cs typeface="Trebuchet MS"/>
                        </a:rPr>
                        <a:t>Recommendations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  <a:p>
                      <a:pPr marL="57150" marR="271780">
                        <a:lnSpc>
                          <a:spcPts val="1650"/>
                        </a:lnSpc>
                        <a:spcBef>
                          <a:spcPts val="5"/>
                        </a:spcBef>
                      </a:pPr>
                      <a:r>
                        <a:rPr sz="1900" spc="-20" dirty="0">
                          <a:latin typeface="Trebuchet MS"/>
                          <a:cs typeface="Trebuchet MS"/>
                        </a:rPr>
                        <a:t>Synthetic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test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0" dirty="0">
                          <a:latin typeface="Trebuchet MS"/>
                          <a:cs typeface="Trebuchet MS"/>
                        </a:rPr>
                        <a:t>data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covers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0" dirty="0">
                          <a:latin typeface="Trebuchet MS"/>
                          <a:cs typeface="Trebuchet MS"/>
                        </a:rPr>
                        <a:t>only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a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small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set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very</a:t>
                      </a:r>
                      <a:r>
                        <a:rPr sz="1900" spc="-5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specific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comments. 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While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these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40" dirty="0">
                          <a:latin typeface="Trebuchet MS"/>
                          <a:cs typeface="Trebuchet MS"/>
                        </a:rPr>
                        <a:t>are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designed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to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be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35" dirty="0">
                          <a:latin typeface="Trebuchet MS"/>
                          <a:cs typeface="Trebuchet MS"/>
                        </a:rPr>
                        <a:t>representative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of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common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use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60" dirty="0">
                          <a:latin typeface="Trebuchet MS"/>
                          <a:cs typeface="Trebuchet MS"/>
                        </a:rPr>
                        <a:t>cases</a:t>
                      </a:r>
                      <a:r>
                        <a:rPr sz="1900" spc="-3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and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concerns,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90" dirty="0">
                          <a:latin typeface="Trebuchet MS"/>
                          <a:cs typeface="Trebuchet MS"/>
                        </a:rPr>
                        <a:t>it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dirty="0">
                          <a:latin typeface="Trebuchet MS"/>
                          <a:cs typeface="Trebuchet MS"/>
                        </a:rPr>
                        <a:t>is</a:t>
                      </a:r>
                      <a:r>
                        <a:rPr sz="1900" spc="-55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25" dirty="0">
                          <a:latin typeface="Trebuchet MS"/>
                          <a:cs typeface="Trebuchet MS"/>
                        </a:rPr>
                        <a:t>not</a:t>
                      </a:r>
                      <a:r>
                        <a:rPr sz="1900" spc="-60" dirty="0">
                          <a:latin typeface="Trebuchet MS"/>
                          <a:cs typeface="Trebuchet MS"/>
                        </a:rPr>
                        <a:t> </a:t>
                      </a:r>
                      <a:r>
                        <a:rPr sz="1900" spc="-10" dirty="0">
                          <a:latin typeface="Trebuchet MS"/>
                          <a:cs typeface="Trebuchet MS"/>
                        </a:rPr>
                        <a:t>comprehensive.</a:t>
                      </a:r>
                      <a:endParaRPr sz="1900">
                        <a:latin typeface="Trebuchet MS"/>
                        <a:cs typeface="Trebuchet MS"/>
                      </a:endParaRPr>
                    </a:p>
                  </a:txBody>
                  <a:tcPr marL="0" marR="0" marT="508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bject 4">
            <a:extLst>
              <a:ext uri="{FF2B5EF4-FFF2-40B4-BE49-F238E27FC236}">
                <a16:creationId xmlns:a16="http://schemas.microsoft.com/office/drawing/2014/main" id="{ADC3DDB0-BB4C-B387-C2E6-92D41139262B}"/>
              </a:ext>
            </a:extLst>
          </p:cNvPr>
          <p:cNvSpPr txBox="1"/>
          <p:nvPr/>
        </p:nvSpPr>
        <p:spPr>
          <a:xfrm>
            <a:off x="402165" y="6425706"/>
            <a:ext cx="550926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Mitchell</a:t>
            </a:r>
            <a:r>
              <a:rPr kumimoji="0" sz="1600" b="0" i="0" u="none" strike="noStrike" kern="0" cap="none" spc="2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et</a:t>
            </a:r>
            <a:r>
              <a:rPr kumimoji="0" sz="1600" b="0" i="0" u="none" strike="noStrike" kern="0" cap="none" spc="2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al.</a:t>
            </a:r>
            <a:r>
              <a:rPr kumimoji="0" sz="1600" b="0" i="0" u="none" strike="noStrike" kern="0" cap="none" spc="272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Model</a:t>
            </a:r>
            <a:r>
              <a:rPr kumimoji="0" sz="1600" b="0" i="0" u="heavy" strike="noStrike" kern="0" cap="none" spc="247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11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Cards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for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Model</a:t>
            </a:r>
            <a:r>
              <a:rPr kumimoji="0" sz="1600" b="0" i="0" u="heavy" strike="noStrike" kern="0" cap="none" spc="253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heavy" strike="noStrike" kern="0" cap="none" spc="0" normalizeH="0" baseline="0" noProof="0" dirty="0">
                <a:ln>
                  <a:noFill/>
                </a:ln>
                <a:solidFill>
                  <a:srgbClr val="64FFDA"/>
                </a:solidFill>
                <a:effectLst/>
                <a:uLnTx/>
                <a:uFill>
                  <a:solidFill>
                    <a:srgbClr val="64FFDA"/>
                  </a:solidFill>
                </a:uFill>
                <a:latin typeface="Calibri"/>
                <a:ea typeface="+mn-ea"/>
                <a:cs typeface="Calibri"/>
                <a:hlinkClick r:id="rId2"/>
              </a:rPr>
              <a:t>Reporting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.</a:t>
            </a:r>
            <a:r>
              <a:rPr kumimoji="0" sz="1600" b="0" i="0" u="none" strike="noStrike" kern="0" cap="none" spc="2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FAT*,</a:t>
            </a:r>
            <a:r>
              <a:rPr kumimoji="0" sz="1600" b="0" i="0" u="none" strike="noStrike" kern="0" cap="none" spc="2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 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hlinkClick r:id="rId2"/>
              </a:rPr>
              <a:t>2019.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78717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2D3C8D3-93C2-76DB-5517-414C081FD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61A0F3B-82EC-36AF-D458-92066A4877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434343"/>
          </a:solidFill>
        </p:spPr>
        <p:txBody>
          <a:bodyPr wrap="square" lIns="0" tIns="0" rIns="0" bIns="0" rtlCol="0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673C83FA-158A-9D6B-5800-37B1BFD04867}"/>
              </a:ext>
            </a:extLst>
          </p:cNvPr>
          <p:cNvGrpSpPr/>
          <p:nvPr/>
        </p:nvGrpSpPr>
        <p:grpSpPr>
          <a:xfrm>
            <a:off x="5218149" y="5685216"/>
            <a:ext cx="4937760" cy="663787"/>
            <a:chOff x="3913612" y="4263912"/>
            <a:chExt cx="3703320" cy="497840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32F01C21-44B5-2085-1503-129FB1518DBE}"/>
                </a:ext>
              </a:extLst>
            </p:cNvPr>
            <p:cNvSpPr/>
            <p:nvPr/>
          </p:nvSpPr>
          <p:spPr>
            <a:xfrm>
              <a:off x="3918375" y="4268675"/>
              <a:ext cx="3693795" cy="472440"/>
            </a:xfrm>
            <a:custGeom>
              <a:avLst/>
              <a:gdLst/>
              <a:ahLst/>
              <a:cxnLst/>
              <a:rect l="l" t="t" r="r" b="b"/>
              <a:pathLst>
                <a:path w="3693795" h="472439">
                  <a:moveTo>
                    <a:pt x="3693599" y="472199"/>
                  </a:moveTo>
                  <a:lnTo>
                    <a:pt x="0" y="472199"/>
                  </a:lnTo>
                  <a:lnTo>
                    <a:pt x="0" y="0"/>
                  </a:lnTo>
                  <a:lnTo>
                    <a:pt x="3693599" y="0"/>
                  </a:lnTo>
                  <a:lnTo>
                    <a:pt x="3693599" y="472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5D67EB8A-F21F-9B55-61C1-4CE2E6D60AC9}"/>
                </a:ext>
              </a:extLst>
            </p:cNvPr>
            <p:cNvSpPr/>
            <p:nvPr/>
          </p:nvSpPr>
          <p:spPr>
            <a:xfrm>
              <a:off x="3918375" y="4268675"/>
              <a:ext cx="3693795" cy="472440"/>
            </a:xfrm>
            <a:custGeom>
              <a:avLst/>
              <a:gdLst/>
              <a:ahLst/>
              <a:cxnLst/>
              <a:rect l="l" t="t" r="r" b="b"/>
              <a:pathLst>
                <a:path w="3693795" h="472439">
                  <a:moveTo>
                    <a:pt x="0" y="0"/>
                  </a:moveTo>
                  <a:lnTo>
                    <a:pt x="3693599" y="0"/>
                  </a:lnTo>
                  <a:lnTo>
                    <a:pt x="3693599" y="472199"/>
                  </a:lnTo>
                  <a:lnTo>
                    <a:pt x="0" y="4721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C54400AF-5555-31C2-C264-9E3FF3B00F66}"/>
                </a:ext>
              </a:extLst>
            </p:cNvPr>
            <p:cNvSpPr/>
            <p:nvPr/>
          </p:nvSpPr>
          <p:spPr>
            <a:xfrm>
              <a:off x="3918725" y="4284600"/>
              <a:ext cx="1466215" cy="472440"/>
            </a:xfrm>
            <a:custGeom>
              <a:avLst/>
              <a:gdLst/>
              <a:ahLst/>
              <a:cxnLst/>
              <a:rect l="l" t="t" r="r" b="b"/>
              <a:pathLst>
                <a:path w="1466214" h="472439">
                  <a:moveTo>
                    <a:pt x="1466099" y="472199"/>
                  </a:moveTo>
                  <a:lnTo>
                    <a:pt x="0" y="472199"/>
                  </a:lnTo>
                  <a:lnTo>
                    <a:pt x="0" y="0"/>
                  </a:lnTo>
                  <a:lnTo>
                    <a:pt x="1466099" y="0"/>
                  </a:lnTo>
                  <a:lnTo>
                    <a:pt x="1466099" y="4721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FF2AB4AA-77CB-2686-2A7D-032A02E97DA2}"/>
                </a:ext>
              </a:extLst>
            </p:cNvPr>
            <p:cNvSpPr/>
            <p:nvPr/>
          </p:nvSpPr>
          <p:spPr>
            <a:xfrm>
              <a:off x="3918725" y="4284600"/>
              <a:ext cx="1466215" cy="472440"/>
            </a:xfrm>
            <a:custGeom>
              <a:avLst/>
              <a:gdLst/>
              <a:ahLst/>
              <a:cxnLst/>
              <a:rect l="l" t="t" r="r" b="b"/>
              <a:pathLst>
                <a:path w="1466214" h="472439">
                  <a:moveTo>
                    <a:pt x="0" y="0"/>
                  </a:moveTo>
                  <a:lnTo>
                    <a:pt x="1466099" y="0"/>
                  </a:lnTo>
                  <a:lnTo>
                    <a:pt x="1466099" y="472199"/>
                  </a:lnTo>
                  <a:lnTo>
                    <a:pt x="0" y="4721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8" name="object 8">
            <a:extLst>
              <a:ext uri="{FF2B5EF4-FFF2-40B4-BE49-F238E27FC236}">
                <a16:creationId xmlns:a16="http://schemas.microsoft.com/office/drawing/2014/main" id="{B5DFCC98-7A74-8A0C-9E41-5637CF3BF4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220966"/>
            <a:ext cx="14912620" cy="798103"/>
          </a:xfrm>
          <a:prstGeom prst="rect">
            <a:avLst/>
          </a:prstGeom>
        </p:spPr>
        <p:txBody>
          <a:bodyPr vert="horz" wrap="square" lIns="0" tIns="221487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b="1" spc="293" dirty="0">
                <a:solidFill>
                  <a:srgbClr val="FFFFFF"/>
                </a:solidFill>
              </a:rPr>
              <a:t>Disaggregated</a:t>
            </a:r>
            <a:r>
              <a:rPr b="1" spc="220" dirty="0">
                <a:solidFill>
                  <a:srgbClr val="FFFFFF"/>
                </a:solidFill>
              </a:rPr>
              <a:t> </a:t>
            </a:r>
            <a:r>
              <a:rPr b="1" spc="193" dirty="0">
                <a:solidFill>
                  <a:srgbClr val="FFFFFF"/>
                </a:solidFill>
              </a:rPr>
              <a:t>Intersectional</a:t>
            </a:r>
            <a:r>
              <a:rPr b="1" spc="227" dirty="0">
                <a:solidFill>
                  <a:srgbClr val="FFFFFF"/>
                </a:solidFill>
              </a:rPr>
              <a:t> </a:t>
            </a:r>
            <a:r>
              <a:rPr b="1" spc="187" dirty="0">
                <a:solidFill>
                  <a:srgbClr val="FFFFFF"/>
                </a:solidFill>
              </a:rPr>
              <a:t>Evaluation</a:t>
            </a:r>
          </a:p>
        </p:txBody>
      </p:sp>
      <p:pic>
        <p:nvPicPr>
          <p:cNvPr id="9" name="object 9">
            <a:extLst>
              <a:ext uri="{FF2B5EF4-FFF2-40B4-BE49-F238E27FC236}">
                <a16:creationId xmlns:a16="http://schemas.microsoft.com/office/drawing/2014/main" id="{71014DD3-CF0A-70E1-9127-18FC22EA932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0400" y="1315334"/>
            <a:ext cx="3744096" cy="5309068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E9E12ABE-D25F-7D44-B9F1-E359993838B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179767" y="5772501"/>
            <a:ext cx="2969532" cy="491799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39356769-2420-EB5E-7BA6-747790D5723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91801" y="5772500"/>
            <a:ext cx="1530863" cy="491800"/>
          </a:xfrm>
          <a:prstGeom prst="rect">
            <a:avLst/>
          </a:prstGeom>
        </p:spPr>
      </p:pic>
      <p:grpSp>
        <p:nvGrpSpPr>
          <p:cNvPr id="12" name="object 12">
            <a:extLst>
              <a:ext uri="{FF2B5EF4-FFF2-40B4-BE49-F238E27FC236}">
                <a16:creationId xmlns:a16="http://schemas.microsoft.com/office/drawing/2014/main" id="{597D5751-8136-CBCC-DF48-BCC9429DECCA}"/>
              </a:ext>
            </a:extLst>
          </p:cNvPr>
          <p:cNvGrpSpPr/>
          <p:nvPr/>
        </p:nvGrpSpPr>
        <p:grpSpPr>
          <a:xfrm>
            <a:off x="5074300" y="1384283"/>
            <a:ext cx="5283200" cy="3479800"/>
            <a:chOff x="3805725" y="1038212"/>
            <a:chExt cx="3962400" cy="2609850"/>
          </a:xfrm>
        </p:grpSpPr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9452B23E-912C-8A07-8BF8-386A653615E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15250" y="1047737"/>
              <a:ext cx="3943349" cy="2590799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376580CE-FF21-4831-1439-2B149F17D8E6}"/>
                </a:ext>
              </a:extLst>
            </p:cNvPr>
            <p:cNvSpPr/>
            <p:nvPr/>
          </p:nvSpPr>
          <p:spPr>
            <a:xfrm>
              <a:off x="3810487" y="1042975"/>
              <a:ext cx="3952875" cy="2600325"/>
            </a:xfrm>
            <a:custGeom>
              <a:avLst/>
              <a:gdLst/>
              <a:ahLst/>
              <a:cxnLst/>
              <a:rect l="l" t="t" r="r" b="b"/>
              <a:pathLst>
                <a:path w="3952875" h="2600325">
                  <a:moveTo>
                    <a:pt x="0" y="0"/>
                  </a:moveTo>
                  <a:lnTo>
                    <a:pt x="3952874" y="0"/>
                  </a:lnTo>
                  <a:lnTo>
                    <a:pt x="3952874" y="2600324"/>
                  </a:lnTo>
                  <a:lnTo>
                    <a:pt x="0" y="26003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C404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3A2202F-89B5-78C1-F3D0-0FB83383E331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89131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5BE1C-A0D1-A7D0-BF6E-93FD7782E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1D882-A3EF-17F5-7607-6708086D5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01AAEC-B63E-9ABF-67F8-4A886281AA78}"/>
              </a:ext>
            </a:extLst>
          </p:cNvPr>
          <p:cNvSpPr txBox="1"/>
          <p:nvPr/>
        </p:nvSpPr>
        <p:spPr>
          <a:xfrm>
            <a:off x="1295400" y="962523"/>
            <a:ext cx="929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https://tinyurl.com/441-L22-fa24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20529C4D-2EF3-608A-DFD9-CED777ADE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209800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589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0024F-52C2-B132-D6B4-81755E78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 goals: unbiased, fair, and just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0093E-59D0-00CE-06F0-42B1A0164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EA5F1-9550-D831-2F7F-06AEE11A3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093782"/>
            <a:ext cx="11963400" cy="51320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B198BA-CB5B-49FD-AF90-D4864F67B7C9}"/>
              </a:ext>
            </a:extLst>
          </p:cNvPr>
          <p:cNvSpPr txBox="1"/>
          <p:nvPr/>
        </p:nvSpPr>
        <p:spPr>
          <a:xfrm>
            <a:off x="0" y="6581001"/>
            <a:ext cx="1991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source: Perona 2024</a:t>
            </a:r>
          </a:p>
        </p:txBody>
      </p:sp>
    </p:spTree>
    <p:extLst>
      <p:ext uri="{BB962C8B-B14F-4D97-AF65-F5344CB8AC3E}">
        <p14:creationId xmlns:p14="http://schemas.microsoft.com/office/powerpoint/2010/main" val="140272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68BFC-13A0-EE28-E110-DCCEE400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67FAA-1A55-4F90-5171-48E15EAA3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9D1850-F565-2E13-BC8E-9741AA86C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859436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500303-F644-E2A8-9397-FF639F5F5BB9}"/>
              </a:ext>
            </a:extLst>
          </p:cNvPr>
          <p:cNvSpPr txBox="1"/>
          <p:nvPr/>
        </p:nvSpPr>
        <p:spPr>
          <a:xfrm>
            <a:off x="0" y="6581001"/>
            <a:ext cx="1991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source: Perona 2024</a:t>
            </a:r>
          </a:p>
        </p:txBody>
      </p:sp>
    </p:spTree>
    <p:extLst>
      <p:ext uri="{BB962C8B-B14F-4D97-AF65-F5344CB8AC3E}">
        <p14:creationId xmlns:p14="http://schemas.microsoft.com/office/powerpoint/2010/main" val="35813249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66CF6-1A8D-4015-A301-BDDC6C192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3268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Fairness always needs to be defined </a:t>
            </a:r>
            <a:r>
              <a:rPr lang="en-US" dirty="0" err="1"/>
              <a:t>wrt</a:t>
            </a:r>
            <a:r>
              <a:rPr lang="en-US" dirty="0"/>
              <a:t> some “protected attributes”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7800F4-584D-0CF4-F2DC-59C83A354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151" y="1282893"/>
            <a:ext cx="9297698" cy="49346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17935E-7BC2-7CA7-D474-26A2EC4C87FF}"/>
              </a:ext>
            </a:extLst>
          </p:cNvPr>
          <p:cNvSpPr txBox="1"/>
          <p:nvPr/>
        </p:nvSpPr>
        <p:spPr>
          <a:xfrm>
            <a:off x="0" y="6581001"/>
            <a:ext cx="1991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source: Perona 2024</a:t>
            </a:r>
          </a:p>
        </p:txBody>
      </p:sp>
    </p:spTree>
    <p:extLst>
      <p:ext uri="{BB962C8B-B14F-4D97-AF65-F5344CB8AC3E}">
        <p14:creationId xmlns:p14="http://schemas.microsoft.com/office/powerpoint/2010/main" val="27270485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678CD-675D-6A9D-E079-03B50594F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2E8E3-21D2-9CA2-1FBF-07C2DDCEF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Equal outcome or equal opportunity?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190D7-D078-CA39-08CA-8D33C162D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F6C66B-F9F2-3538-B7A1-78CAC55F1157}"/>
              </a:ext>
            </a:extLst>
          </p:cNvPr>
          <p:cNvSpPr txBox="1"/>
          <p:nvPr/>
        </p:nvSpPr>
        <p:spPr>
          <a:xfrm>
            <a:off x="0" y="6581001"/>
            <a:ext cx="1991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source: Perona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43EA29-3487-D50C-C4B0-25249E4C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523" y="990600"/>
            <a:ext cx="9664953" cy="54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080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B9CDA-7B0C-182B-8053-44D9C8032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7FD4A-9DBC-569B-E309-C33535E17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Equal outcome or equal opportunity?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82F50-DDCF-8A43-F754-624138908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FD7732-7B87-4CAF-800F-91ED40750D85}"/>
              </a:ext>
            </a:extLst>
          </p:cNvPr>
          <p:cNvSpPr txBox="1"/>
          <p:nvPr/>
        </p:nvSpPr>
        <p:spPr>
          <a:xfrm>
            <a:off x="0" y="6581001"/>
            <a:ext cx="1991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 source: Perona 2024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FAF795-CA85-ED95-5747-926B71EEB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163548"/>
            <a:ext cx="8309199" cy="519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484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AFC50-6D49-1FBD-3E72-CBC032142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An algorithm can’t be unbiased, fair, and just at the same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540E1-EB51-9C0E-801C-9700007CC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It’s not possible to satisfy all “fairness” goals at the same time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Equal opportunity: given the same opportunity, but unequal inputs will have unequal outcomes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Equal outcome: may give more support to some than others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0956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184DB-566A-9019-C67A-EA820133A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4DD7B-BE5E-389E-A437-89EE16ECC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0" y="990600"/>
            <a:ext cx="3657600" cy="51355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Hardworking ant prepares for winter</a:t>
            </a:r>
          </a:p>
          <a:p>
            <a:r>
              <a:rPr lang="en-US" dirty="0"/>
              <a:t>Lazy grasshopper doesn’t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Should the grasshopper get some of the ant’s food?</a:t>
            </a:r>
          </a:p>
        </p:txBody>
      </p:sp>
      <p:sp>
        <p:nvSpPr>
          <p:cNvPr id="4" name="AutoShape 2" descr="A vibrant illustration of the fable 'The Grasshopper and the Ant'. The grasshopper is depicted playing a violin under a tree, looking carefree and joyous, surrounded by lush green grass and summer scenery. The ant is shown working hard, carrying a large piece of food back to its burrow, with a determined expression and a trail of other ants helping with the effort. The setting transitions subtly from the warmth of summer on the grasshopper's side to a hint of the approaching autumn on the ant's side, emphasizing the moral of hard work and preparation. The art style is whimsical and storybook-like, appealing to children.">
            <a:extLst>
              <a:ext uri="{FF2B5EF4-FFF2-40B4-BE49-F238E27FC236}">
                <a16:creationId xmlns:a16="http://schemas.microsoft.com/office/drawing/2014/main" id="{11F96536-A15F-ABD8-6915-F039F198FB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B338E5-C335-97F4-5373-E0CB7FC67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9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11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33C2B-9B60-4667-E4D5-DDBE105C2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C502EA4-2FF3-17CC-4B11-8B189E0D30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E6B3E58-E7BA-9473-1550-DA73866A2427}"/>
              </a:ext>
            </a:extLst>
          </p:cNvPr>
          <p:cNvSpPr txBox="1"/>
          <p:nvPr/>
        </p:nvSpPr>
        <p:spPr>
          <a:xfrm>
            <a:off x="633666" y="1621807"/>
            <a:ext cx="1714500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8267E8C6-0845-C3B3-3C3E-EBF35B0EADA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734D3B-8B29-A72E-20F5-5E513400C6F0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1645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7F951-C499-C74F-2019-5C1C40032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984F0-3C13-178A-06D8-BB276A980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D9ADD-551D-CABB-3C2E-7FE18B06C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0" y="990600"/>
            <a:ext cx="3657600" cy="51355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Hardworking ant prepares for winter, but its stores gets destroyed in a storm</a:t>
            </a:r>
          </a:p>
          <a:p>
            <a:r>
              <a:rPr lang="en-US" dirty="0"/>
              <a:t>Grasshopper doesn’t prepare but ends up finding a large abandoned food store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Should the ant get some of the grasshopper’s food?</a:t>
            </a:r>
          </a:p>
        </p:txBody>
      </p:sp>
      <p:sp>
        <p:nvSpPr>
          <p:cNvPr id="4" name="AutoShape 2" descr="A vibrant illustration of the fable 'The Grasshopper and the Ant'. The grasshopper is depicted playing a violin under a tree, looking carefree and joyous, surrounded by lush green grass and summer scenery. The ant is shown working hard, carrying a large piece of food back to its burrow, with a determined expression and a trail of other ants helping with the effort. The setting transitions subtly from the warmth of summer on the grasshopper's side to a hint of the approaching autumn on the ant's side, emphasizing the moral of hard work and preparation. The art style is whimsical and storybook-like, appealing to children.">
            <a:extLst>
              <a:ext uri="{FF2B5EF4-FFF2-40B4-BE49-F238E27FC236}">
                <a16:creationId xmlns:a16="http://schemas.microsoft.com/office/drawing/2014/main" id="{339D7242-35C2-7806-CA42-17420FCFE3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A vibrant illustration of the fable 'The Grasshopper and the Ant'. The grasshopper is depicted looking weak and frail, struggling to gather food under a barren tree as autumn sets in. Its posture is hunched, with a sad and desperate expression. Meanwhile, the ant is shown nearby, working hard and successfully storing food, with a determined and industrious demeanor. The contrast emphasizes the moral of preparation and hard work. The art style is whimsical and storybook-like, appealing to children.">
            <a:extLst>
              <a:ext uri="{FF2B5EF4-FFF2-40B4-BE49-F238E27FC236}">
                <a16:creationId xmlns:a16="http://schemas.microsoft.com/office/drawing/2014/main" id="{E4D8B6B3-93EF-FD12-1B5B-4F07A39699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A vibrant illustration of the fable 'The Grasshopper and the Ant'. The ant is depicted looking desperate, standing before the grasshopper and begging for food. The grasshopper, now well-prepared, sits beside a pile of gathered provisions, appearing hesitant but considering sharing. The scene is set in late autumn, with orange leaves falling and a cold atmosphere, emphasizing the moral of mutual help and understanding. The art style is whimsical and storybook-like, appealing to children.">
            <a:extLst>
              <a:ext uri="{FF2B5EF4-FFF2-40B4-BE49-F238E27FC236}">
                <a16:creationId xmlns:a16="http://schemas.microsoft.com/office/drawing/2014/main" id="{1373DB81-42A2-BB73-587D-024FAC4F99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59B444-BDAE-D8E8-9775-73B1D9714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56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F372B-2D6A-F221-7380-A5F1BCB84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Q3, Q4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30ECC-199C-D4A6-1EF5-D41FD08380A7}"/>
              </a:ext>
            </a:extLst>
          </p:cNvPr>
          <p:cNvSpPr txBox="1"/>
          <p:nvPr/>
        </p:nvSpPr>
        <p:spPr>
          <a:xfrm>
            <a:off x="1295400" y="962523"/>
            <a:ext cx="929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hlinkClick r:id="rId2"/>
              </a:rPr>
              <a:t>https://tinyurl.com/441-L22-fa24</a:t>
            </a:r>
            <a:r>
              <a:rPr lang="en-US" sz="4800" dirty="0"/>
              <a:t> </a:t>
            </a:r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305827D-D813-A4F4-AC04-2495677BD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209800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805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D8606-6896-972B-1658-DC543C631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396CE4-3BF3-347C-BE7C-DB2E3D6B2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remember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30A5E-ECD7-EF40-6C73-BD17E411B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609600"/>
            <a:ext cx="5486400" cy="6553200"/>
          </a:xfrm>
        </p:spPr>
        <p:txBody>
          <a:bodyPr>
            <a:normAutofit fontScale="55000" lnSpcReduction="20000"/>
          </a:bodyPr>
          <a:lstStyle/>
          <a:p>
            <a:endParaRPr lang="en-US" b="1" dirty="0"/>
          </a:p>
          <a:p>
            <a:r>
              <a:rPr lang="en-US" b="1" dirty="0"/>
              <a:t>Unless actively countered, bias in algorithms is an expected (harmful) outcome</a:t>
            </a:r>
            <a:r>
              <a:rPr lang="en-US" dirty="0"/>
              <a:t>, due to bias in the data and people involved in creation and use of the algorithms</a:t>
            </a:r>
          </a:p>
          <a:p>
            <a:endParaRPr lang="en-US" dirty="0"/>
          </a:p>
          <a:p>
            <a:r>
              <a:rPr lang="en-US" dirty="0"/>
              <a:t>Be wary of using algorithms to make decisions about people, e.g. criminality, admissions, hiring</a:t>
            </a:r>
          </a:p>
          <a:p>
            <a:endParaRPr lang="en-US" dirty="0"/>
          </a:p>
          <a:p>
            <a:r>
              <a:rPr lang="en-US" dirty="0"/>
              <a:t>Adversarial learning can be used to learn representations that are not predictive of sensitive attributes</a:t>
            </a:r>
          </a:p>
          <a:p>
            <a:endParaRPr lang="en-US" dirty="0"/>
          </a:p>
          <a:p>
            <a:r>
              <a:rPr lang="en-US" dirty="0"/>
              <a:t>Model cards, dataset cards, and intersectional evaluation are used to disclose potential biases and limitations</a:t>
            </a:r>
          </a:p>
          <a:p>
            <a:endParaRPr lang="en-US" dirty="0"/>
          </a:p>
          <a:p>
            <a:r>
              <a:rPr lang="en-US" dirty="0"/>
              <a:t>Unbiased, fair, and just are different, often conflicting. Wisdom is needed to choose among them.</a:t>
            </a:r>
          </a:p>
          <a:p>
            <a:endParaRPr lang="en-US" dirty="0"/>
          </a:p>
          <a:p>
            <a:r>
              <a:rPr lang="en-US" dirty="0"/>
              <a:t>Who do we trust to make decisions – humans, whose bias may vary, or machines whose bias is easier to measure?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058F8A-1CF9-E2CB-4A77-CE50BA380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342" y="480951"/>
            <a:ext cx="2590800" cy="1321312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id="{18DF55AD-5389-1064-BF6D-AEF17E88AD8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42550" y="1914340"/>
            <a:ext cx="2797153" cy="1066800"/>
          </a:xfrm>
          <a:prstGeom prst="rect">
            <a:avLst/>
          </a:prstGeom>
        </p:spPr>
      </p:pic>
      <p:pic>
        <p:nvPicPr>
          <p:cNvPr id="10" name="object 13">
            <a:extLst>
              <a:ext uri="{FF2B5EF4-FFF2-40B4-BE49-F238E27FC236}">
                <a16:creationId xmlns:a16="http://schemas.microsoft.com/office/drawing/2014/main" id="{5A5603AD-CFA7-58EE-A5B5-BA561D93AA7A}"/>
              </a:ext>
            </a:extLst>
          </p:cNvPr>
          <p:cNvPicPr/>
          <p:nvPr/>
        </p:nvPicPr>
        <p:blipFill rotWithShape="1">
          <a:blip r:embed="rId4" cstate="print"/>
          <a:srcRect r="-350" b="49595"/>
          <a:stretch/>
        </p:blipFill>
        <p:spPr>
          <a:xfrm>
            <a:off x="8135915" y="4572000"/>
            <a:ext cx="2913377" cy="726562"/>
          </a:xfrm>
          <a:prstGeom prst="rect">
            <a:avLst/>
          </a:prstGeom>
        </p:spPr>
      </p:pic>
      <p:pic>
        <p:nvPicPr>
          <p:cNvPr id="11" name="object 6">
            <a:extLst>
              <a:ext uri="{FF2B5EF4-FFF2-40B4-BE49-F238E27FC236}">
                <a16:creationId xmlns:a16="http://schemas.microsoft.com/office/drawing/2014/main" id="{591240D8-2021-1D52-AFA2-E9F83669262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24764" y="3096144"/>
            <a:ext cx="2065955" cy="12171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06FC0B-CBEB-DCE3-CE14-18615AC147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025" y="5715000"/>
            <a:ext cx="1143000" cy="114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1F8E5E-D9C9-D7D0-02CB-14016154C7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1869" y="57150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526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133D5-9A97-8ECC-A497-2A5D711ED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258C2-E873-7918-463F-250A93A6B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/>
              <a:t>Mon: HW5 due</a:t>
            </a:r>
            <a:endParaRPr lang="en-US" dirty="0"/>
          </a:p>
          <a:p>
            <a:endParaRPr lang="en-US" dirty="0"/>
          </a:p>
          <a:p>
            <a:r>
              <a:rPr lang="en-US" dirty="0"/>
              <a:t>Tues: Guest lecture by Minje Kim on “Audio and time series”</a:t>
            </a:r>
          </a:p>
          <a:p>
            <a:endParaRPr lang="en-US" dirty="0"/>
          </a:p>
          <a:p>
            <a:r>
              <a:rPr lang="en-US" dirty="0"/>
              <a:t>Thurs: Guest lecture by </a:t>
            </a:r>
            <a:r>
              <a:rPr lang="en-US" dirty="0" err="1"/>
              <a:t>Chenxi</a:t>
            </a:r>
            <a:r>
              <a:rPr lang="en-US" dirty="0"/>
              <a:t> Wu on “Building and Deploying ML”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279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FA122-E86C-E8B2-9668-2742D7EBB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BFA5A14-DA8D-6C0F-0317-23BD849582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1691" y="352016"/>
            <a:ext cx="14912620" cy="1043020"/>
          </a:xfrm>
          <a:prstGeom prst="rect">
            <a:avLst/>
          </a:prstGeom>
        </p:spPr>
        <p:txBody>
          <a:bodyPr vert="horz" wrap="square" lIns="0" tIns="423333" rIns="0" bIns="0" rtlCol="0">
            <a:spAutoFit/>
          </a:bodyPr>
          <a:lstStyle/>
          <a:p>
            <a:pPr marL="25399">
              <a:spcBef>
                <a:spcPts val="133"/>
              </a:spcBef>
            </a:pPr>
            <a:r>
              <a:rPr sz="4000" b="1" spc="160" dirty="0">
                <a:solidFill>
                  <a:srgbClr val="FFFFFF"/>
                </a:solidFill>
              </a:rPr>
              <a:t>What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72" dirty="0">
                <a:solidFill>
                  <a:srgbClr val="FFFFFF"/>
                </a:solidFill>
              </a:rPr>
              <a:t>do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220" dirty="0">
                <a:solidFill>
                  <a:srgbClr val="FFFFFF"/>
                </a:solidFill>
              </a:rPr>
              <a:t>you</a:t>
            </a:r>
            <a:r>
              <a:rPr sz="4000" b="1" spc="213" dirty="0">
                <a:solidFill>
                  <a:srgbClr val="FFFFFF"/>
                </a:solidFill>
              </a:rPr>
              <a:t> </a:t>
            </a:r>
            <a:r>
              <a:rPr sz="4000" b="1" spc="320" dirty="0">
                <a:solidFill>
                  <a:srgbClr val="FFFFFF"/>
                </a:solidFill>
              </a:rPr>
              <a:t>see?</a:t>
            </a:r>
            <a:endParaRPr sz="40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AB2B0A5-4690-7E4D-94AB-E7C977F7E139}"/>
              </a:ext>
            </a:extLst>
          </p:cNvPr>
          <p:cNvSpPr txBox="1"/>
          <p:nvPr/>
        </p:nvSpPr>
        <p:spPr>
          <a:xfrm>
            <a:off x="633666" y="1568467"/>
            <a:ext cx="1714500" cy="860918"/>
          </a:xfrm>
          <a:prstGeom prst="rect">
            <a:avLst/>
          </a:prstGeom>
        </p:spPr>
        <p:txBody>
          <a:bodyPr vert="horz" wrap="square" lIns="0" tIns="70272" rIns="0" bIns="0" rtlCol="0">
            <a:spAutoFit/>
          </a:bodyPr>
          <a:lstStyle/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552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Bananas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505447" marR="0" lvl="0" indent="-489361" algn="l" defTabSz="121917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505447" algn="l"/>
                <a:tab pos="506294" algn="l"/>
              </a:tabLst>
              <a:defRPr/>
            </a:pPr>
            <a:r>
              <a:rPr kumimoji="0" sz="2400" b="0" i="0" u="none" strike="noStrike" kern="0" cap="none" spc="1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Stickers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51AFFD2-EC49-CC8A-4ADD-37E9D86CEFD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75790" y="1"/>
            <a:ext cx="5707199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4825F9-25EE-B259-9221-5E1BAD4A1D05}"/>
              </a:ext>
            </a:extLst>
          </p:cNvPr>
          <p:cNvSpPr txBox="1"/>
          <p:nvPr/>
        </p:nvSpPr>
        <p:spPr>
          <a:xfrm>
            <a:off x="-16021" y="6598295"/>
            <a:ext cx="28830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CC BY / Margaret Mitchell /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m-mitchell.com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689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122137</TotalTime>
  <Words>2771</Words>
  <Application>Microsoft Office PowerPoint</Application>
  <PresentationFormat>Widescreen</PresentationFormat>
  <Paragraphs>428</Paragraphs>
  <Slides>83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90" baseType="lpstr">
      <vt:lpstr>MS PGothic</vt:lpstr>
      <vt:lpstr>Arial</vt:lpstr>
      <vt:lpstr>Calibri</vt:lpstr>
      <vt:lpstr>Times New Roman</vt:lpstr>
      <vt:lpstr>Trebuchet MS</vt:lpstr>
      <vt:lpstr>Office Theme</vt:lpstr>
      <vt:lpstr>1_Office Theme</vt:lpstr>
      <vt:lpstr>Data Bias and Fair ML</vt:lpstr>
      <vt:lpstr>Today’s lecture</vt:lpstr>
      <vt:lpstr>What is bias?</vt:lpstr>
      <vt:lpstr>What’s the big deal?</vt:lpstr>
      <vt:lpstr>How does this happen?</vt:lpstr>
      <vt:lpstr>Bias in the Vision and Language of</vt:lpstr>
      <vt:lpstr>What do you see?</vt:lpstr>
      <vt:lpstr>What do you see?</vt:lpstr>
      <vt:lpstr>What do you see?</vt:lpstr>
      <vt:lpstr>What do you see?</vt:lpstr>
      <vt:lpstr>What do you see?</vt:lpstr>
      <vt:lpstr>What do you see?</vt:lpstr>
      <vt:lpstr>What do you see?</vt:lpstr>
      <vt:lpstr>What do you see?</vt:lpstr>
      <vt:lpstr>What do you see?</vt:lpstr>
      <vt:lpstr>What do you see?</vt:lpstr>
      <vt:lpstr>PowerPoint Presentation</vt:lpstr>
      <vt:lpstr>PowerPoint Presentation</vt:lpstr>
      <vt:lpstr>What do you see?</vt:lpstr>
      <vt:lpstr>What do you see?</vt:lpstr>
      <vt:lpstr>Prototype Theory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Human Reporting Bias</vt:lpstr>
      <vt:lpstr>Human reporting bias affects ML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Reporting bias: What people share is not a reflection of real-world frequencies</vt:lpstr>
      <vt:lpstr>Biases in Data</vt:lpstr>
      <vt:lpstr>Biases in Data Selection Bias: Selection does not reflect a random sample</vt:lpstr>
      <vt:lpstr>Biases in Data</vt:lpstr>
      <vt:lpstr>Biases in Data → Biased Data Representation</vt:lpstr>
      <vt:lpstr>Biases in Data → Biased Labels</vt:lpstr>
      <vt:lpstr>Biases in Interpretation</vt:lpstr>
      <vt:lpstr>Biases in Interpretation</vt:lpstr>
      <vt:lpstr>Biases in Interpretation</vt:lpstr>
      <vt:lpstr>Biases in Interpretation Correlation fallacy: Confusing correlation with causation</vt:lpstr>
      <vt:lpstr>Biases in Interpretation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Q1</vt:lpstr>
      <vt:lpstr>Predicting Future Criminal Behavior</vt:lpstr>
      <vt:lpstr>Predicting Policing</vt:lpstr>
      <vt:lpstr>Predicting Sentencing</vt:lpstr>
      <vt:lpstr>PowerPoint Presentation</vt:lpstr>
      <vt:lpstr>Data</vt:lpstr>
      <vt:lpstr>Data Really, Really Matters</vt:lpstr>
      <vt:lpstr>Tools for data exploration</vt:lpstr>
      <vt:lpstr>PowerPoint Presentation</vt:lpstr>
      <vt:lpstr>Machine Learning</vt:lpstr>
      <vt:lpstr>Use ML Techniques for Bias Mitigation and Inclusion</vt:lpstr>
      <vt:lpstr>PowerPoint Presentation</vt:lpstr>
      <vt:lpstr>Multitask Adversarial Learning</vt:lpstr>
      <vt:lpstr>Release Responsibly</vt:lpstr>
      <vt:lpstr>Model Cards for Model Reporting</vt:lpstr>
      <vt:lpstr>Intended Use, Factors and Subgroups</vt:lpstr>
      <vt:lpstr>Metrics and Data</vt:lpstr>
      <vt:lpstr>Considerations, Recommendations</vt:lpstr>
      <vt:lpstr>Disaggregated Intersectional Evaluation</vt:lpstr>
      <vt:lpstr>Q2</vt:lpstr>
      <vt:lpstr>Three goals: unbiased, fair, and just</vt:lpstr>
      <vt:lpstr>PowerPoint Presentation</vt:lpstr>
      <vt:lpstr>Fairness always needs to be defined wrt some “protected attributes”</vt:lpstr>
      <vt:lpstr>Equal outcome or equal opportunity?</vt:lpstr>
      <vt:lpstr>Equal outcome or equal opportunity?</vt:lpstr>
      <vt:lpstr>An algorithm can’t be unbiased, fair, and just at the same time</vt:lpstr>
      <vt:lpstr>PowerPoint Presentation</vt:lpstr>
      <vt:lpstr>PowerPoint Presentation</vt:lpstr>
      <vt:lpstr>Q3, Q4</vt:lpstr>
      <vt:lpstr>Things to remember</vt:lpstr>
      <vt:lpstr>Next week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Hoiem, Derek W</cp:lastModifiedBy>
  <cp:revision>293</cp:revision>
  <cp:lastPrinted>2023-01-18T22:14:20Z</cp:lastPrinted>
  <dcterms:created xsi:type="dcterms:W3CDTF">2009-12-16T02:55:56Z</dcterms:created>
  <dcterms:modified xsi:type="dcterms:W3CDTF">2024-11-14T03:15:17Z</dcterms:modified>
</cp:coreProperties>
</file>