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5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527" r:id="rId3"/>
    <p:sldId id="502" r:id="rId4"/>
    <p:sldId id="373" r:id="rId5"/>
    <p:sldId id="971" r:id="rId6"/>
    <p:sldId id="980" r:id="rId7"/>
    <p:sldId id="972" r:id="rId8"/>
    <p:sldId id="973" r:id="rId9"/>
    <p:sldId id="974" r:id="rId10"/>
    <p:sldId id="979" r:id="rId11"/>
    <p:sldId id="975" r:id="rId12"/>
    <p:sldId id="504" r:id="rId13"/>
    <p:sldId id="506" r:id="rId14"/>
    <p:sldId id="507" r:id="rId15"/>
    <p:sldId id="503" r:id="rId16"/>
    <p:sldId id="505" r:id="rId17"/>
    <p:sldId id="510" r:id="rId18"/>
    <p:sldId id="513" r:id="rId19"/>
    <p:sldId id="511" r:id="rId20"/>
    <p:sldId id="508" r:id="rId21"/>
    <p:sldId id="514" r:id="rId22"/>
    <p:sldId id="509" r:id="rId23"/>
    <p:sldId id="512" r:id="rId24"/>
    <p:sldId id="515" r:id="rId25"/>
    <p:sldId id="516" r:id="rId26"/>
    <p:sldId id="528" r:id="rId27"/>
    <p:sldId id="520" r:id="rId28"/>
    <p:sldId id="521" r:id="rId29"/>
    <p:sldId id="522" r:id="rId30"/>
    <p:sldId id="523" r:id="rId31"/>
    <p:sldId id="524" r:id="rId32"/>
    <p:sldId id="518" r:id="rId33"/>
    <p:sldId id="519" r:id="rId34"/>
    <p:sldId id="517" r:id="rId35"/>
    <p:sldId id="529" r:id="rId36"/>
    <p:sldId id="377" r:id="rId37"/>
    <p:sldId id="386" r:id="rId38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4" autoAdjust="0"/>
    <p:restoredTop sz="88601" autoAdjust="0"/>
  </p:normalViewPr>
  <p:slideViewPr>
    <p:cSldViewPr>
      <p:cViewPr varScale="1">
        <p:scale>
          <a:sx n="86" d="100"/>
          <a:sy n="86" d="100"/>
        </p:scale>
        <p:origin x="120" y="720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5:36.13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38 24575,'149'-2'0,"-22"0"0,188 19 0,-124 11 0,-14-2 0,-103-14 0,100 6 0,164-19 0,-141 0 0,55-18 0,5 0 0,796 38 0,-797 1 0,-229-15 0,-1 1 0,0 1 0,-1 1 0,0 1 0,0 1 0,43 25 0,19 7 0,19-2 0,156 36 0,-83-27 0,107 21 0,-222-56 0,1-3 0,108 5 0,-74-6 0,181 42 0,11 2 0,-188-39 0,-46-6 0,97 3 0,133 1 0,325 57 0,-440-58 0,193-11 0,-160-4 0,522 3 0,-602-10 0,-25 1 0,535-29 0,-555 30 0,0-3 0,108-30 0,38-7 0,126-18 0,-322 59 0,128-21 0,59-2 0,73-24 0,-192 27 0,-51 13 0,53-8 0,-57 16 0,-2-2 0,1-2 0,-1-1 0,-1-2 0,71-34 0,-79 33 0,0 1 0,1 1 0,1 2 0,0 2 0,45-7 0,-28 6 0,64-20 0,-93 22 0,1-2 0,0 2 0,0 0 0,1 2 0,0 0 0,32-1 0,24 7 0,-51 0 0,-1-1 0,1-1 0,54-10 0,-57 6 0,-1 2 0,0 1 0,27 1 0,-21 0 0,49-6 0,152-32 0,-104 24 0,-53 8 0,-6 2 0,111 7 0,45-3 0,-164-8 0,-39 5 0,0 1 0,24 0 0,694 4-1365,-724-1-5461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5:36.13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38 24575,'149'-2'0,"-22"0"0,188 19 0,-124 11 0,-14-2 0,-103-14 0,100 6 0,164-19 0,-141 0 0,55-18 0,5 0 0,796 38 0,-797 1 0,-229-15 0,-1 1 0,0 1 0,-1 1 0,0 1 0,0 1 0,43 25 0,19 7 0,19-2 0,156 36 0,-83-27 0,107 21 0,-222-56 0,1-3 0,108 5 0,-74-6 0,181 42 0,11 2 0,-188-39 0,-46-6 0,97 3 0,133 1 0,325 57 0,-440-58 0,193-11 0,-160-4 0,522 3 0,-602-10 0,-25 1 0,535-29 0,-555 30 0,0-3 0,108-30 0,38-7 0,126-18 0,-322 59 0,128-21 0,59-2 0,73-24 0,-192 27 0,-51 13 0,53-8 0,-57 16 0,-2-2 0,1-2 0,-1-1 0,-1-2 0,71-34 0,-79 33 0,0 1 0,1 1 0,1 2 0,0 2 0,45-7 0,-28 6 0,64-20 0,-93 22 0,1-2 0,0 2 0,0 0 0,1 2 0,0 0 0,32-1 0,24 7 0,-51 0 0,-1-1 0,1-1 0,54-10 0,-57 6 0,-1 2 0,0 1 0,27 1 0,-21 0 0,49-6 0,152-32 0,-104 24 0,-53 8 0,-6 2 0,111 7 0,45-3 0,-164-8 0,-39 5 0,0 1 0,24 0 0,694 4-1365,-724-1-5461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5:46.97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24575,'6'1'0,"0"-1"0,0 1 0,-1 0 0,1 0 0,0 1 0,-1-1 0,1 1 0,-1 0 0,0 1 0,1-1 0,-1 1 0,0 0 0,-1 1 0,1-1 0,-1 1 0,1 0 0,-1 0 0,0 0 0,4 6 0,6 9 0,-2 1 0,0 0 0,14 34 0,-6-13 0,-7-18 0,1-2 0,2 1 0,0-2 0,21 22 0,15 18 0,-27-25 0,15 17 0,-14-25 0,0 1 0,1-2 0,1 0 0,2-2 0,39 26 0,-41-32 0,-1 2 0,40 36 0,-48-38 0,0-1 0,1-1 0,1-1 0,1-1 0,42 21 0,-46-26 0,0 1 0,-1 1 0,0 1 0,24 20 0,-20-14 0,41 24 0,169 116 0,-216-146 0,51 41 0,-39-31 0,0-1 0,47 28 0,-40-30 0,6 2 0,-2 1 0,64 49 0,-95-65 0,17 15 0,0-1 0,1-1 0,2-1 0,-1-2 0,54 25 0,-53-29 0,53 33 0,-51-27 0,45 20 0,98 21 0,-161-55 0,23 8 0,47 25 0,19 7 0,162 58 0,-196-72 0,-30-12 0,74 24 0,31-1 0,241 62 0,-301-85 0,-24-4 0,98 10 0,41 3 0,-125-15 0,106 5 0,-25-15 0,179 6 0,-249-3 0,487 17 0,-254-2 0,-3 0 0,-232-19 0,129 18 0,228 18 0,6-38 0,-182-1 0,79-13 0,-176 7 0,-92 7 0,109-17 0,12-12 0,-95 17 0,-1-4 0,94-30 0,617-185 0,-712 207 0,36-9 0,179-24 0,-116 47 0,-124 9 0,141-21 0,11-31 0,-108 21 0,86-31 0,-176 53 0,0-1 0,-1 0 0,0-2 0,-1-1 0,38-31 0,177-143 0,-180 141 0,67-61 0,-42 23 0,-34 33 0,101-84 0,46 8 0,-180 119 0,52-37 0,-55 36 0,0 0 0,1 1 0,0 1 0,1 1 0,0 0 0,0 1 0,1 0 0,28-7 0,-39 13 0,0-1 0,0 0 0,0 0 0,0 0 0,-1 0 0,1-1 0,-1 1 0,0-1 0,1 0 0,5-7 0,39-43 0,-25 25 0,-5 6-341,0 2 0,2 1-1,35-26 1,-41 35-6485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6:03.09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0 287 24575,'10'-9'0,"0"1"0,0 1 0,0 0 0,1 0 0,0 1 0,1 1 0,-1-1 0,1 2 0,0 0 0,0 0 0,0 1 0,1 1 0,13-2 0,24 0 0,101 5 0,-67 2 0,408-3 0,-490-1 0,1 1 0,-1 0 0,0 1 0,1-1 0,-1 0 0,1 1 0,-1-1 0,0 1 0,0 0 0,1 0 0,-1 0 0,0 0 0,0 0 0,0 0 0,0 0 0,0 1 0,0-1 0,0 1 0,-1 0 0,1-1 0,0 1 0,-1 0 0,1 0 0,-1 0 0,0 0 0,0 0 0,0 0 0,0 0 0,0 1 0,0-1 0,0 0 0,-1 1 0,1 2 0,0 8 0,0 0 0,0 1 0,-1-1 0,-5 26 0,4-27 0,-4 19 0,-2 0 0,-11 33 0,8-31 0,-9 55 0,15-66 0,2-16 0,1-1 0,0 1 0,0-1 0,0 1 0,1 0 0,0 5 0,0-9 0,1-1 0,-1 0 0,0 1 0,1-1 0,-1 0 0,1 1 0,-1-1 0,1 0 0,0 0 0,0 0 0,-1 1 0,1-1 0,0 0 0,0 0 0,0 0 0,0 0 0,0-1 0,0 1 0,0 0 0,1 0 0,-1-1 0,0 1 0,0 0 0,1-1 0,-1 0 0,0 1 0,1-1 0,-1 0 0,3 1 0,55 6 0,0-2 0,93-4 0,53 4 0,-203-5 0,1 1 0,-1-1 0,0 1 0,0 0 0,0 0 0,0 0 0,0 0 0,0 0 0,0 0 0,-1 0 0,1 1 0,0-1 0,0 1 0,-1-1 0,1 1 0,-1 0 0,0 0 0,0-1 0,1 1 0,-1 0 0,0 0 0,0 0 0,-1 0 0,1 1 0,0-1 0,-1 0 0,1 0 0,-1 0 0,0 0 0,0 5 0,2 10 0,-2 0 0,0 0 0,-3 20 0,0-6 0,2 444 0,2-248 0,-1-223 0,-1 1 0,1 0 0,1-1 0,-1 1 0,1-1 0,0 1 0,0-1 0,0 1 0,1-1 0,-1 0 0,1 1 0,0-1 0,0 0 0,6 7 0,-5-8 0,0-1 0,0 1 0,0-1 0,1 0 0,-1 0 0,1 0 0,0-1 0,-1 1 0,1-1 0,0 0 0,0 0 0,-1 0 0,1 0 0,0-1 0,0 0 0,0 0 0,6 0 0,26 1 0,-22 0 0,1-1 0,-1 0 0,0 0 0,1-2 0,-1 0 0,15-4 0,-27 5 0,0 0 0,0-1 0,0 1 0,0-1 0,0 1 0,-1-1 0,1 0 0,-1 0 0,1 0 0,-1 0 0,0 0 0,0 0 0,0 0 0,0 0 0,0 0 0,0-1 0,0 1 0,-1 0 0,1-1 0,-1 1 0,0 0 0,0-1 0,0-2 0,-2-68 0,0 48 0,1-2 0,1-10 0,-2 1 0,-2 0 0,-12-56 0,4 42 0,-10-72 0,16 25 0,8-102 0,1 61 0,-3-450 0,0 583 0,1 1 0,-1-1 0,1 1 0,0-1 0,1 1 0,-1-1 0,1 1 0,0 0 0,0 0 0,0 0 0,1 0 0,-1 0 0,1 0 0,0 1 0,0-1 0,0 1 0,1 0 0,-1 0 0,1 0 0,0 0 0,0 1 0,0-1 0,0 1 0,0 0 0,0 1 0,1-1 0,-1 0 0,6 0 0,5-2 0,1 0 0,0 1 0,0 0 0,0 2 0,0 0 0,0 1 0,16 1 0,-29 0 0,0-1 0,0 1 0,0-1 0,0 1 0,-1 0 0,1 0 0,0 1 0,-1-1 0,1 0 0,-1 1 0,1 0 0,-1-1 0,0 1 0,0 0 0,0 0 0,0 0 0,0 1 0,0-1 0,0 0 0,-1 1 0,1-1 0,-1 1 0,0-1 0,1 1 0,-1 0 0,-1-1 0,1 1 0,0 0 0,-1 0 0,1 4 0,1 11 0,-1 1 0,0-1 0,-5 36 0,1-16 0,4 82 0,-3 63 0,-26-18 113,17-113-852,-7 68 0,18-108-6087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6:37.71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24575,'0'3'0,"1"-1"0,-1 1 0,0 0 0,1-1 0,-1 1 0,1-1 0,0 1 0,0-1 0,0 0 0,0 1 0,0-1 0,1 0 0,-1 0 0,1 1 0,-1-1 0,1 0 0,0-1 0,0 1 0,0 0 0,0 0 0,0-1 0,0 1 0,0-1 0,0 0 0,1 0 0,-1 1 0,0-2 0,1 1 0,-1 0 0,1 0 0,-1-1 0,1 1 0,3-1 0,13 2 0,0-1 0,0 0 0,35-5 0,-13 2 0,6 0 0,-14 1 0,46 4 0,-78-3 0,1 1 0,0 0 0,0-1 0,-1 1 0,1 0 0,0 0 0,-1 0 0,1 0 0,-1 0 0,1 0 0,-1 0 0,0 0 0,1 1 0,-1-1 0,0 1 0,0-1 0,0 1 0,0-1 0,0 1 0,0-1 0,0 1 0,-1 0 0,1 0 0,-1-1 0,1 1 0,-1 0 0,0 0 0,1 0 0,-1 3 0,-1 64 0,0-49 0,-1 4 0,1-17 0,0 0 0,0 0 0,1 0 0,0 0 0,0 0 0,1 0 0,0 0 0,0 0 0,4 10 0,-4-16 0,0 1 0,1-1 0,-1 0 0,1 1 0,-1-1 0,1 0 0,0 0 0,-1 0 0,1 0 0,0-1 0,0 1 0,0 0 0,0-1 0,-1 1 0,1-1 0,0 0 0,0 1 0,0-1 0,4 0 0,46-3 0,-34 2 0,20-1 0,268 2 0,-304 1 0,0-1 0,0 1 0,0 0 0,0-1 0,0 1 0,0 0 0,0 0 0,0 0 0,0 1 0,0-1 0,-1 0 0,1 1 0,0-1 0,-1 1 0,1-1 0,-1 1 0,0 0 0,1 0 0,-1 0 0,0 0 0,0-1 0,0 1 0,-1 1 0,1-1 0,0 0 0,-1 0 0,1 0 0,-1 0 0,0 0 0,0 0 0,0 3 0,2 12 0,-2 1 0,0-1 0,-4 20 0,2-7 0,1 25 0,2 137 0,-1-189 0,1 0 0,-1 0 0,1 0 0,0-1 0,0 1 0,0 0 0,0-1 0,0 1 0,0-1 0,1 1 0,-1-1 0,1 1 0,0-1 0,0 0 0,0 0 0,0 0 0,4 3 0,-1-2 0,0 0 0,0 0 0,0 0 0,0-1 0,1 0 0,-1 0 0,1 0 0,7 0 0,2 0 0,-1 0 0,1-1 0,-1-1 0,1-1 0,-1 0 0,17-3 0,-30 4 0,0-1 0,0 1 0,0 0 0,-1 0 0,1 0 0,0 0 0,0 0 0,0 0 0,0 0 0,-1 0 0,1 1 0,0-1 0,0 0 0,0 0 0,-1 1 0,1-1 0,0 1 0,0-1 0,-1 0 0,1 1 0,0-1 0,-1 1 0,1 0 0,0-1 0,-1 1 0,1 0 0,8 27 0,-9 40 0,-1-54 0,1-11 0,-3 70 0,3 0 0,13 94 0,-9-127 0,0 50 0,-4-54 0,2 0 0,6 38 0,-4-19 0,-4-46 0,0 1 0,0-1 0,1 0 0,0 1 0,5 16 0,-4-23 0,0 0 0,0 0 0,0-1 0,0 1 0,0 0 0,0-1 0,1 1 0,-1-1 0,1 0 0,0 0 0,-1 0 0,1 0 0,0-1 0,0 1 0,0-1 0,1 1 0,-1-1 0,0 0 0,0-1 0,1 1 0,-1 0 0,6-1 0,10 2 0,1-1 0,34-2 0,-29-1 0,3 3 0,-17 0 0,0-1 0,0 0 0,-1 0 0,13-3 0,-21 3 0,0-1 0,0 1 0,0-1 0,0 1 0,0-1 0,-1 0 0,1 0 0,0 0 0,0 0 0,-1 0 0,1 0 0,0 0 0,-1-1 0,1 1 0,-1 0 0,0-1 0,1 0 0,-1 1 0,0-1 0,0 0 0,0 1 0,0-1 0,0 0 0,-1 0 0,1 0 0,0 0 0,0-2 0,0-3 0,0-4 0,1-1 0,1 1 0,0 0 0,1 0 0,7-17 0,-9 25 0,-1 1 0,1 0 0,0-1 0,-1 1 0,1 0 0,0 0 0,0 0 0,1 0 0,-1 0 0,0 1 0,0-1 0,1 1 0,-1-1 0,1 1 0,0 0 0,-1 0 0,1 0 0,0 0 0,-1 1 0,1-1 0,0 1 0,0 0 0,0-1 0,0 1 0,-1 1 0,1-1 0,0 0 0,4 1 0,29 5 0,-12-3 0,-1 1 0,45 13 0,-42-8 0,0-1 0,0-2 0,1 0 0,0-2 0,0-1 0,39-1 0,-63-2 0,-1 0 0,0 0 0,1 0 0,-1 1 0,0-1 0,1 1 0,-1-1 0,0 1 0,0 0 0,0 0 0,1 0 0,-1 0 0,0 0 0,0 1 0,-1-1 0,1 0 0,0 1 0,0 0 0,-1-1 0,1 1 0,-1 0 0,1 0 0,-1 0 0,0 0 0,0 0 0,1 0 0,-2 0 0,1 0 0,0 0 0,0 1 0,-1-1 0,1 0 0,-1 1 0,1 2 0,0 11 0,0 1 0,0 0 0,-2 0 0,-2 17 0,1 4 0,-1 56 0,6 190 0,6-224 0,-5-40 0,-1 1 0,1 29 0,-3 4 0,12 82 0,-11-114 0,-1 1 0,-2 24 0,0-27 0,1 0 0,4 37 0,-3-54 0,0-1 0,1 1 0,-1-1 0,1 1 0,-1-1 0,1 0 0,0 0 0,0 1 0,0-1 0,0 0 0,0-1 0,0 1 0,0 0 0,1-1 0,-1 1 0,1-1 0,-1 0 0,1 0 0,0 0 0,-1 0 0,1 0 0,0 0 0,0-1 0,0 1 0,-1-1 0,5 0 0,1 1 0,0 0 0,0-1 0,0 0 0,0 0 0,0-1 0,0 0 0,-1-1 0,14-3 0,-19 4 0,0-1 0,0 1 0,0-1 0,0 1 0,-1-1 0,1 0 0,0 0 0,-1 0 0,1 0 0,-1 0 0,0 0 0,1 0 0,-1 0 0,0-1 0,0 1 0,-1 0 0,1-1 0,0 1 0,-1-1 0,0 1 0,1 0 0,-1-5 0,-2-66 0,-1 48 0,3-10 0,0 7 0,-1 0 0,-2 1 0,0-1 0,-2 1 0,-8-29 0,11 51 0,0 0 0,1 0 0,-1-1 0,1 1 0,1 0 0,-1-1 0,1 1 0,0-1 0,0 1 0,0 0 0,1-1 0,0 1 0,0 0 0,0-1 0,1 1 0,2-5 0,0 2 0,1 0 0,0 1 0,1 0 0,-1 0 0,1 0 0,1 0 0,-1 1 0,15-9 0,-15 10 0,0 0 0,0 1 0,0 0 0,1 0 0,0 1 0,-1 0 0,2 0 0,-1 0 0,0 1 0,0 0 0,1 0 0,-1 1 0,1 0 0,-1 1 0,1-1 0,9 2 0,16 1 0,-25 0 0,0-1 0,0-1 0,1 1 0,-1-1 0,0-1 0,0 1 0,0-1 0,0-1 0,10-2 0,-17 3 0,0 0 0,1 0 0,-1-1 0,0 1 0,0 0 0,0 0 0,0-1 0,0 1 0,0-1 0,0 1 0,-1-1 0,1 1 0,0-1 0,-1 1 0,1-1 0,-1 0 0,0 1 0,0-1 0,1-2 0,-1 2 0,0 0 0,0 0 0,1 0 0,-1 1 0,0-1 0,1 0 0,0 0 0,-1 1 0,1-1 0,0 0 0,0 1 0,0-1 0,0 0 0,0 1 0,0 0 0,1-1 0,-1 1 0,0 0 0,1-1 0,1 0 0,8-3 0,-1 1 0,1 0 0,0 1 0,0 0 0,0 0 0,1 1 0,13 0 0,86 2 0,-63 1 0,-20 2 0,1 1 0,-1 1 0,-1 2 0,1 1 0,-1 0 0,42 22 0,-60-27 0,-7-1 0,1-1 0,-1 0 0,0 1 0,0 0 0,1-1 0,-1 1 0,0 0 0,-1 0 0,1 0 0,0 0 0,-1 1 0,1-1 0,-1 0 0,1 1 0,-1-1 0,0 1 0,0-1 0,0 1 0,-1 0 0,1-1 0,0 1 0,-1 0 0,0-1 0,0 1 0,0 5 0,0 8 0,-2 0 0,0 0 0,-5 22 0,1-7 0,4-16 0,-6 30 0,3-1 0,2 1 0,3 70 0,0-113 0,1 0 0,-1 0 0,1 0 0,-1 0 0,1 0 0,0 0 0,0-1 0,0 1 0,0 0 0,0-1 0,0 1 0,0-1 0,1 1 0,-1-1 0,0 1 0,1-1 0,-1 0 0,1 0 0,0 0 0,-1 0 0,1 0 0,0 0 0,0 0 0,0 0 0,-1-1 0,1 1 0,0-1 0,4 1 0,7 1 0,0 0 0,0-1 0,19-1 0,2 0 0,50 9 0,0-4 0,114-7 0,-197 2 0,1 0 0,0 0 0,-1 0 0,1 0 0,-1 0 0,1 0 0,0-1 0,-1 1 0,1-1 0,-1 1 0,1-1 0,-1 0 0,1 0 0,-1 1 0,1-1 0,-1 0 0,0 0 0,0 0 0,1-1 0,-1 1 0,0 0 0,0 0 0,0-1 0,0 1 0,0 0 0,-1-1 0,1 1 0,0-1 0,-1 1 0,1-1 0,-1 0 0,1 1 0,-1-1 0,0 1 0,1-1 0,-1 0 0,0 1 0,0-1 0,-1-2 0,-1-7 0,0 0 0,-1 0 0,0 1 0,-1 0 0,-5-12 0,-4-12 0,10 18 0,0-1 0,1 1 0,1-1 0,1 0 0,1-21 0,0 28 0,0 0 0,1 0 0,0 1 0,1-1 0,0 0 0,0 1 0,1 0 0,0 0 0,0 0 0,7-9 0,-7 13 0,0 1 0,0 0 0,1 0 0,0 0 0,-1 1 0,1-1 0,0 1 0,1 0 0,-1 1 0,1-1 0,-1 1 0,1 0 0,0 1 0,-1-1 0,1 1 0,7-1 0,13 0 0,1 1 0,36 3 0,-22-1 0,0 5 0,-37-5 0,1 1 0,-1-1 0,1-1 0,-1 1 0,1-1 0,0 0 0,-1 0 0,10-1 0,-13 0 0,1 0 0,-1 0 0,1 0 0,-1 0 0,1 0 0,-1 0 0,1-1 0,-1 1 0,0 0 0,0-1 0,0 1 0,0-1 0,0 1 0,0-1 0,0 0 0,0 1 0,0-1 0,-1 0 0,1 1 0,-1-1 0,1 0 0,-1 0 0,0 0 0,0 0 0,0 1 0,0-1 0,0-3 0,0-20 0,0 19 0,0 1 0,0-1 0,0 1 0,1 0 0,0-1 0,0 1 0,2-8 0,-2 11 0,0 0 0,1 0 0,-1 1 0,0-1 0,1 0 0,-1 1 0,1 0 0,-1-1 0,1 1 0,-1 0 0,1 0 0,0 0 0,0 0 0,0 0 0,-1 0 0,1 0 0,0 1 0,0-1 0,0 1 0,0-1 0,0 1 0,0 0 0,1 0 0,2 0 0,44-1 0,1 3 0,49 7 0,66 3 0,-162-12 0,-1 0 0,0 0 0,0 0 0,1 0 0,-1 0 0,0 1 0,1-1 0,-1 1 0,0-1 0,0 1 0,1 0 0,-1 0 0,0 0 0,0 0 0,0 0 0,0 0 0,0 1 0,-1-1 0,1 1 0,0-1 0,-1 1 0,1 0 0,-1 0 0,2 1 0,-2 1 0,0-1 0,0 0 0,0 1 0,0-1 0,-1 0 0,1 1 0,-1-1 0,0 1 0,0-1 0,0 0 0,-1 1 0,1-1 0,-1 1 0,0-1 0,0 0 0,-1 4 0,-27 75 0,16-52 0,2 1 0,2 0 0,0 0 0,2 1 0,2 0 0,-3 50 0,9 357 0,0-423 0,1 0 0,1 0 0,1-1 0,0 1 0,0-1 0,2 0 0,10 21 0,-14-34 0,0 1 0,0-1 0,0 0 0,0 0 0,0 0 0,1 0 0,-1 0 0,0-1 0,1 1 0,0-1 0,-1 0 0,1 1 0,0-1 0,0 0 0,0-1 0,-1 1 0,1 0 0,0-1 0,0 0 0,5 0 0,71-2 0,-48-1 0,13 3 0,-9 0 0,66-8 0,-91 6 0,0 0 0,0 0 0,0-1 0,0 0 0,-1-1 0,0 0 0,0-1 0,0 0 0,0 0 0,-1-1 0,9-7 0,-13 9 0,-1 0 0,-1-1 0,1 1 0,0-1 0,-1 0 0,0 1 0,0-1 0,-1 0 0,1 0 0,-1 0 0,0 0 0,0-1 0,-1 1 0,1 0 0,-1-6 0,-5-83 0,4 86 0,-8-51 0,5 37 0,1 0 0,0-27 0,2 40 0,1 0 0,1-1 0,-1 1 0,2 0 0,-1 0 0,1 0 0,1 0 0,3-11 0,-4 17 0,0 0 0,0 0 0,1 0 0,-1 0 0,0 0 0,1 1 0,0-1 0,-1 1 0,1 0 0,0 0 0,0 0 0,1 0 0,-1 0 0,0 1 0,1-1 0,-1 1 0,1 0 0,-1 0 0,1 0 0,-1 1 0,1-1 0,0 1 0,6 0 0,49-2 0,75 8 0,-21 14 0,-67-13 0,-13-2 0,58 2 0,-58-9 0,55-11 0,-57 8 0,-29 4 0,1 1 0,-1-1 0,0 0 0,0 0 0,0 0 0,0 0 0,0 0 0,0 0 0,0-1 0,0 1 0,0-1 0,-1 0 0,1 1 0,0-1 0,-1 0 0,0 0 0,1 0 0,-1 0 0,0 0 0,0 0 0,0 0 0,0 0 0,0 0 0,-1-1 0,1 1 0,-1 0 0,1-1 0,-1 1 0,0-3 0,1-11 0,0-1 0,-1 1 0,-4-22 0,2 7 0,2 24 0,0-1 0,0 1 0,1 0 0,0 0 0,0 1 0,0-1 0,1 0 0,1 0 0,-1 1 0,1-1 0,0 1 0,0 0 0,1-1 0,-1 2 0,1-1 0,1 0 0,-1 1 0,1 0 0,0 0 0,0 0 0,1 1 0,-1-1 0,1 1 0,0 1 0,0-1 0,0 1 0,1 0 0,-1 0 0,1 1 0,0 0 0,0 0 0,-1 1 0,1-1 0,9 1 0,47-3 0,119 8 0,-175-2 0,0-1 0,-1 1 0,1 0 0,-1 0 0,1 1 0,8 4 0,-9-3 0,0-1 0,0-1 0,1 1 0,-1-1 0,1 0 0,0 0 0,7 0 0,300 0 0,-153-4 0,-126 2 0,-6 1 0,-1-2 0,0 0 0,49-10 0,-65 9 0,-1 1 0,1-1 0,0 2 0,0 0 0,0 0 0,0 1 0,24 6 0,9-1 0,-44-5 0,1-1 0,-1 1 0,1-1 0,0 0 0,-1 0 0,1 0 0,-1 0 0,1 0 0,-1 0 0,1 0 0,-1 0 0,1-1 0,-1 1 0,1-1 0,-1 1 0,1-1 0,-1 0 0,1 1 0,-1-1 0,0 0 0,1 0 0,-1 0 0,0 0 0,0 0 0,0 0 0,0 0 0,0 0 0,0-1 0,0 1 0,0 0 0,0-1 0,0 1 0,-1-1 0,1 1 0,-1-1 0,1 1 0,0-3 0,-1-5 0,1-1 0,-1 1 0,-1 0 0,0 0 0,-3-16 0,-1-13 0,4 25 0,-1-14 0,0 0 0,2-1 0,1 1 0,1 0 0,2 0 0,0 0 0,10-30 0,9-25 0,-20 69 0,0-1 0,0 1 0,1-1 0,1 1 0,0 1 0,1-1 0,1 1 0,0-1 0,0 2 0,11-13 0,12-14 0,-22 27 0,-1 1 0,1 0 0,1 1 0,0 0 0,0 0 0,14-8 0,-20 15 0,0 0 0,1 1 0,-1-1 0,1 1 0,0 0 0,-1 0 0,1 0 0,0 0 0,-1 1 0,1-1 0,0 1 0,0 0 0,0 1 0,-1-1 0,1 0 0,0 1 0,0 0 0,-1 0 0,1 0 0,0 0 0,-1 1 0,1 0 0,-1-1 0,0 1 0,6 4 0,18 12 0,0-2 0,1-2 0,1 0 0,57 18 0,-84-31 0,1 0 0,-1 0 0,1 0 0,-1 0 0,0 1 0,0-1 0,0 1 0,1-1 0,-2 1 0,1 0 0,0 0 0,0 0 0,0 0 0,-1 0 0,1 1 0,-1-1 0,0 0 0,0 1 0,0-1 0,0 0 0,0 1 0,0 0 0,-1-1 0,1 1 0,-1-1 0,1 4 0,0 10 0,0 0 0,-1 0 0,-3 22 0,0-5 0,-7 103 0,0 30 0,9-138 0,0-18 0,1 0 0,0 0 0,0 0 0,3 14 0,-2-22 0,-1 0 0,1 0 0,-1 0 0,1 1 0,0-1 0,0 0 0,0 0 0,0-1 0,0 1 0,1 0 0,-1 0 0,0 0 0,1-1 0,0 1 0,-1-1 0,1 1 0,0-1 0,0 0 0,-1 0 0,1 1 0,0-1 0,0-1 0,1 1 0,2 1 0,20 3 0,1 0 0,0-2 0,1 0 0,32-3 0,21 3 0,-58 1 0,-28 2 0,2-4 0,-1-1 0,0 0 0,1-1 0,-1 1 0,0-1 0,0 0 0,-7 0 0,4-2-273,1 0 0,-1 0 0,0-1 0,-14-7 0,8 3-6553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6:38.08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6:54.90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1502 24575,'4'0'0,"20"-2"0,0 2 0,0 1 0,0 1 0,0 1 0,-1 0 0,1 2 0,-1 1 0,34 14 0,-48-17 0,0 0 0,0-1 0,0 0 0,0 0 0,14 0 0,34 8 0,-55-9 0,0 1 0,-1-1 0,1 0 0,0 1 0,0-1 0,0 1 0,-1 0 0,1 0 0,-1-1 0,0 1 0,1 0 0,-1 0 0,0 0 0,0 1 0,0-1 0,0 0 0,-1 0 0,1 0 0,-1 1 0,1-1 0,-1 0 0,0 1 0,0 3 0,-2 66 0,0-48 0,1-7 0,-2-1 0,1 0 0,-11 30 0,8-31 0,1-1 0,1 1 0,0 1 0,-1 19 0,4-33 0,1 1 0,-1-1 0,0 1 0,1-1 0,0 1 0,0-1 0,0 1 0,0-1 0,0 1 0,0-1 0,0 0 0,1 0 0,-1 0 0,1 0 0,0 0 0,-1 0 0,1 0 0,0 0 0,0-1 0,0 1 0,0-1 0,1 1 0,-1-1 0,0 0 0,1 0 0,-1 0 0,0 0 0,1 0 0,-1-1 0,1 1 0,-1-1 0,4 1 0,12 1 0,1 0 0,-1-1 0,28-2 0,-24 0 0,457-2 0,-480 0 0,0-1 0,0 0 0,0 1 0,0-1 0,0 0 0,-1 1 0,0 0 0,-3-6 0,-3-9 0,2-6 0,2 0 0,0 0 0,2 0 0,0-1 0,2 1 0,4-41 0,-1-12 0,-3 56 0,-2-7 0,2 0 0,1 0 0,1-1 0,2 1 0,1 1 0,1-1 0,15-43 0,-15 52 0,0 1 0,-1-1 0,2-19 0,10-37 0,-7 40 0,-1 1 0,-2-1 0,4-48 0,-11 76 0,1 1 0,-1-1 0,1 0 0,1 1 0,0 0 0,-1-1 0,2 1 0,-1 0 0,1 0 0,0 0 0,0 0 0,1 1 0,0-1 0,0 1 0,0 0 0,0 0 0,1 0 0,0 1 0,0-1 0,0 1 0,0 0 0,1 1 0,0-1 0,-1 1 0,1 0 0,8-2 0,2-3 0,1 0 0,1 0 0,-1 2 0,1 0 0,1 2 0,-1 0 0,20-2 0,285-11 0,-261 16 0,65 3 0,-125-2 0,0 1 0,0-1 0,0 1 0,0 0 0,0 0 0,0 0 0,0 0 0,0 0 0,0 0 0,0 0 0,0 1 0,-1-1 0,1 1 0,-1-1 0,1 1 0,-1 0 0,1 0 0,-1-1 0,0 1 0,0 0 0,0 0 0,0 0 0,0 0 0,0 0 0,-1 0 0,1 1 0,-1-1 0,0 0 0,1 0 0,-1 0 0,0 3 0,1 12 0,0 0 0,-2 1 0,-2 19 0,1-7 0,0 28 0,4 149 0,-2-205 0,1 0 0,-1 1 0,1-1 0,0 0 0,0 0 0,0 0 0,0 0 0,0 0 0,0-1 0,0 1 0,1 0 0,-1 0 0,1-1 0,-1 1 0,1-1 0,-1 1 0,1-1 0,0 0 0,0 0 0,0 0 0,0 0 0,0 0 0,0 0 0,0 0 0,0-1 0,0 1 0,0-1 0,0 1 0,1-1 0,-1 0 0,2 0 0,14 1 0,-1 0 0,0-1 0,20-4 0,-7 2 0,9 3 0,-29 1 0,0-2 0,1 0 0,-1 0 0,0 0 0,1-2 0,18-3 0,-27 4 0,0 0 0,-1 0 0,1-1 0,0 1 0,-1 0 0,1-1 0,-1 1 0,1-1 0,-1 1 0,1-1 0,-1 0 0,0 1 0,0-1 0,0 0 0,0 0 0,0 0 0,0 0 0,-1 0 0,1 0 0,-1 0 0,1 0 0,-1 0 0,0 0 0,0 0 0,0-1 0,0 1 0,0-3 0,-1-9 0,-1 1 0,-1-1 0,-4-16 0,1 5 0,0-55 0,5 60 0,0-1 0,-8-37 0,3 25 0,2 0 0,2 0 0,1-1 0,1 1 0,6-40 0,-6 71 0,1 0 0,-1 0 0,1 0 0,0 0 0,0 0 0,0 0 0,0 0 0,0 0 0,0 0 0,0 0 0,1 1 0,-1-1 0,1 0 0,0 1 0,-1-1 0,1 1 0,0 0 0,0 0 0,-1-1 0,1 1 0,0 0 0,0 1 0,1-1 0,-1 0 0,0 0 0,0 1 0,0 0 0,0-1 0,1 1 0,3 0 0,11-1 0,0 0 0,1 2 0,18 2 0,-5-1 0,-27-2 0,0 0 0,0 0 0,1 0 0,-1 0 0,0 1 0,0 0 0,0 0 0,1 0 0,-1 0 0,0 1 0,-1-1 0,8 5 0,-9-3 0,0-1 0,0 1 0,0-1 0,0 1 0,-1 0 0,0 0 0,1-1 0,-1 1 0,0 0 0,0 0 0,-1 0 0,1 0 0,-1 0 0,1 1 0,-1-1 0,0 0 0,0 0 0,-1 4 0,-12 155 0,6-92 0,3-16 0,2 1 0,6 62 0,-3-115 0,-1 0 0,1 1 0,0-1 0,-1 0 0,1 0 0,0 0 0,0 0 0,1-1 0,-1 1 0,0 0 0,0 0 0,1-1 0,-1 1 0,1 0 0,0-1 0,-1 0 0,1 1 0,0-1 0,0 0 0,0 0 0,0 0 0,0 0 0,0 0 0,0-1 0,0 1 0,0-1 0,0 1 0,1-1 0,-1 0 0,0 1 0,2-1 0,14 1 0,-1-1 0,1 0 0,18-3 0,-6 0 0,29 3 0,-27 1 0,0-2 0,0-1 0,-1-1 0,1-2 0,35-9 0,-13 4 0,-46 9 0,-1 0 0,1 0 0,-1-1 0,1 1 0,-1-2 0,11-4 0,-15 6 0,-1-1 0,1 0 0,-1 0 0,0 0 0,0 0 0,1 0 0,-1-1 0,-1 1 0,1-1 0,0 1 0,-1-1 0,1 0 0,-1 1 0,0-1 0,0 0 0,0 0 0,0 0 0,0 0 0,0 0 0,-1-5 0,4-35 0,-3 1 0,-4-53 0,0 3 0,1 1 0,0 25 0,6-65 0,0 110 0,0 0 0,10-26 0,2-13 0,-12 49 0,0 0 0,1 0 0,1 1 0,0-1 0,0 1 0,1 1 0,0-1 0,0 1 0,1 0 0,1 1 0,-1 0 0,15-10 0,-12 10 0,1 2 0,0 0 0,-1 0 0,2 1 0,-1 1 0,1 0 0,-1 0 0,23-2 0,3 2 0,64 3 0,-92 1 0,56-8 0,-56 5 0,0 1 0,1 1 0,-1 0 0,15 0 0,-21 1 0,1 1 0,-1 0 0,0 0 0,0 0 0,0 0 0,0 1 0,0-1 0,-1 1 0,1 0 0,0 0 0,-1 0 0,1 1 0,-1-1 0,6 7 0,-6-6 0,1 1 0,-1 0 0,-1 0 0,1 0 0,0 0 0,-1 0 0,0 1 0,0-1 0,0 1 0,-1-1 0,0 1 0,0 0 0,1 4 0,-1 65 0,-2-16 0,2-56 0,-1 0 0,1 0 0,-1 0 0,1 0 0,0 0 0,-1 0 0,1 0 0,0 0 0,0 0 0,1-1 0,-1 1 0,0 0 0,1-1 0,-1 1 0,1-1 0,-1 1 0,1-1 0,-1 0 0,1 1 0,0-1 0,0 0 0,0 0 0,0 0 0,0-1 0,0 1 0,0 0 0,0-1 0,0 1 0,0-1 0,0 0 0,0 0 0,0 0 0,0 0 0,3 0 0,-2 0 0,-1 0 0,1 0 0,-1 0 0,1-1 0,-1 1 0,1-1 0,-1 1 0,1-1 0,-1 0 0,0 0 0,1 0 0,-1 0 0,0-1 0,0 1 0,1 0 0,-1-1 0,0 0 0,-1 1 0,1-1 0,0 0 0,0 0 0,-1 0 0,1 0 0,-1-1 0,0 1 0,0 0 0,0 0 0,2-4 0,0-19 0,-1 0 0,-1 0 0,-1-1 0,-3-27 0,-1-23 0,3 43 0,0 22 0,1 0 0,0-1 0,0 1 0,1-1 0,5-21 0,-5 30 0,1 0 0,-1 1 0,0-1 0,1 0 0,-1 1 0,1-1 0,0 1 0,0-1 0,0 1 0,0 0 0,0 0 0,0 0 0,1 0 0,-1 0 0,1 0 0,0 1 0,-1-1 0,1 1 0,0 0 0,0 0 0,0 0 0,0 0 0,-1 0 0,1 1 0,1-1 0,-1 1 0,3 0 0,-3-1 0,1 0 0,-1 1 0,1 0 0,-1 0 0,0 0 0,1 0 0,-1 1 0,1-1 0,-1 1 0,1 0 0,-1 0 0,0 0 0,0 0 0,0 1 0,1-1 0,-1 1 0,3 2 0,-4-1 0,0-1 0,0 1 0,0 0 0,0 0 0,-1 0 0,1 0 0,-1 1 0,0-1 0,0 0 0,0 1 0,0-1 0,-1 0 0,1 1 0,-1-1 0,0 1 0,0-1 0,0 5 0,-4 318 0,1-298 0,3-25 0,-1-1 0,1 1 0,-1 0 0,1 0 0,0-1 0,0 1 0,0 0 0,1 0 0,-1-1 0,2 6 0,-1-7 0,0 1 0,0-1 0,1 0 0,-1 0 0,0 0 0,1 0 0,-1 0 0,0 0 0,1 0 0,-1-1 0,1 1 0,0 0 0,-1-1 0,1 1 0,-1-1 0,1 1 0,0-1 0,-1 0 0,1 0 0,0 0 0,-1 0 0,1 0 0,2 0 0,13 0-1365,0-1-5461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7:00.42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1 631 24575,'11'0'0,"-5"0"0,1 1 0,-1-2 0,1 1 0,0-1 0,-1 0 0,13-3 0,-17 3 0,0 0 0,0-1 0,-1 1 0,1 0 0,0-1 0,0 1 0,-1-1 0,1 1 0,-1-1 0,1 0 0,-1 1 0,0-1 0,0 0 0,0 0 0,0 0 0,0 0 0,0 0 0,0 0 0,-1 0 0,1-1 0,-1 1 0,1 0 0,-1 0 0,0-4 0,1-204 0,-4 94 0,2 49 0,2-74 0,0 139 0,-1 0 0,0 0 0,1 0 0,0 0 0,-1 0 0,1 0 0,0 1 0,0-1 0,0 0 0,0 0 0,1 1 0,-1-1 0,0 0 0,1 1 0,-1 0 0,1-1 0,-1 1 0,1 0 0,0 0 0,-1 0 0,1 0 0,0 0 0,0 0 0,0 0 0,0 0 0,0 1 0,0-1 0,0 1 0,0 0 0,4-1 0,8 0 0,1 0 0,-1 1 0,23 3 0,-10-1 0,3-1 0,4-1 0,1 1 0,-1 2 0,0 1 0,55 15 0,-73-15-227,1-1-1,-1-1 1,1 0-1,0-1 1,20-2-1,-21 1-6598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5:46.97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24575,'6'1'0,"0"-1"0,0 1 0,-1 0 0,1 0 0,0 1 0,-1-1 0,1 1 0,-1 0 0,0 1 0,1-1 0,-1 1 0,0 0 0,-1 1 0,1-1 0,-1 1 0,1 0 0,-1 0 0,0 0 0,4 6 0,6 9 0,-2 1 0,0 0 0,14 34 0,-6-13 0,-7-18 0,1-2 0,2 1 0,0-2 0,21 22 0,15 18 0,-27-25 0,15 17 0,-14-25 0,0 1 0,1-2 0,1 0 0,2-2 0,39 26 0,-41-32 0,-1 2 0,40 36 0,-48-38 0,0-1 0,1-1 0,1-1 0,1-1 0,42 21 0,-46-26 0,0 1 0,-1 1 0,0 1 0,24 20 0,-20-14 0,41 24 0,169 116 0,-216-146 0,51 41 0,-39-31 0,0-1 0,47 28 0,-40-30 0,6 2 0,-2 1 0,64 49 0,-95-65 0,17 15 0,0-1 0,1-1 0,2-1 0,-1-2 0,54 25 0,-53-29 0,53 33 0,-51-27 0,45 20 0,98 21 0,-161-55 0,23 8 0,47 25 0,19 7 0,162 58 0,-196-72 0,-30-12 0,74 24 0,31-1 0,241 62 0,-301-85 0,-24-4 0,98 10 0,41 3 0,-125-15 0,106 5 0,-25-15 0,179 6 0,-249-3 0,487 17 0,-254-2 0,-3 0 0,-232-19 0,129 18 0,228 18 0,6-38 0,-182-1 0,79-13 0,-176 7 0,-92 7 0,109-17 0,12-12 0,-95 17 0,-1-4 0,94-30 0,617-185 0,-712 207 0,36-9 0,179-24 0,-116 47 0,-124 9 0,141-21 0,11-31 0,-108 21 0,86-31 0,-176 53 0,0-1 0,-1 0 0,0-2 0,-1-1 0,38-31 0,177-143 0,-180 141 0,67-61 0,-42 23 0,-34 33 0,101-84 0,46 8 0,-180 119 0,52-37 0,-55 36 0,0 0 0,1 1 0,0 1 0,1 1 0,0 0 0,0 1 0,1 0 0,28-7 0,-39 13 0,0-1 0,0 0 0,0 0 0,0 0 0,-1 0 0,1-1 0,-1 1 0,0-1 0,1 0 0,5-7 0,39-43 0,-25 25 0,-5 6-341,0 2 0,2 1-1,35-26 1,-41 35-6485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6:03.09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0 287 24575,'10'-9'0,"0"1"0,0 1 0,0 0 0,1 0 0,0 1 0,1 1 0,-1-1 0,1 2 0,0 0 0,0 0 0,0 1 0,1 1 0,13-2 0,24 0 0,101 5 0,-67 2 0,408-3 0,-490-1 0,1 1 0,-1 0 0,0 1 0,1-1 0,-1 0 0,1 1 0,-1-1 0,0 1 0,0 0 0,1 0 0,-1 0 0,0 0 0,0 0 0,0 0 0,0 0 0,0 1 0,0-1 0,0 1 0,-1 0 0,1-1 0,0 1 0,-1 0 0,1 0 0,-1 0 0,0 0 0,0 0 0,0 0 0,0 0 0,0 1 0,0-1 0,0 0 0,-1 1 0,1 2 0,0 8 0,0 0 0,0 1 0,-1-1 0,-5 26 0,4-27 0,-4 19 0,-2 0 0,-11 33 0,8-31 0,-9 55 0,15-66 0,2-16 0,1-1 0,0 1 0,0-1 0,0 1 0,1 0 0,0 5 0,0-9 0,1-1 0,-1 0 0,0 1 0,1-1 0,-1 0 0,1 1 0,-1-1 0,1 0 0,0 0 0,0 0 0,-1 1 0,1-1 0,0 0 0,0 0 0,0 0 0,0 0 0,0-1 0,0 1 0,0 0 0,1 0 0,-1-1 0,0 1 0,0 0 0,1-1 0,-1 0 0,0 1 0,1-1 0,-1 0 0,3 1 0,55 6 0,0-2 0,93-4 0,53 4 0,-203-5 0,1 1 0,-1-1 0,0 1 0,0 0 0,0 0 0,0 0 0,0 0 0,0 0 0,0 0 0,-1 0 0,1 1 0,0-1 0,0 1 0,-1-1 0,1 1 0,-1 0 0,0 0 0,0-1 0,1 1 0,-1 0 0,0 0 0,0 0 0,-1 0 0,1 1 0,0-1 0,-1 0 0,1 0 0,-1 0 0,0 0 0,0 5 0,2 10 0,-2 0 0,0 0 0,-3 20 0,0-6 0,2 444 0,2-248 0,-1-223 0,-1 1 0,1 0 0,1-1 0,-1 1 0,1-1 0,0 1 0,0-1 0,0 1 0,1-1 0,-1 0 0,1 1 0,0-1 0,0 0 0,6 7 0,-5-8 0,0-1 0,0 1 0,0-1 0,1 0 0,-1 0 0,1 0 0,0-1 0,-1 1 0,1-1 0,0 0 0,0 0 0,-1 0 0,1 0 0,0-1 0,0 0 0,0 0 0,6 0 0,26 1 0,-22 0 0,1-1 0,-1 0 0,0 0 0,1-2 0,-1 0 0,15-4 0,-27 5 0,0 0 0,0-1 0,0 1 0,0-1 0,0 1 0,-1-1 0,1 0 0,-1 0 0,1 0 0,-1 0 0,0 0 0,0 0 0,0 0 0,0 0 0,0 0 0,0-1 0,0 1 0,-1 0 0,1-1 0,-1 1 0,0 0 0,0-1 0,0-2 0,-2-68 0,0 48 0,1-2 0,1-10 0,-2 1 0,-2 0 0,-12-56 0,4 42 0,-10-72 0,16 25 0,8-102 0,1 61 0,-3-450 0,0 583 0,1 1 0,-1-1 0,1 1 0,0-1 0,1 1 0,-1-1 0,1 1 0,0 0 0,0 0 0,0 0 0,1 0 0,-1 0 0,1 0 0,0 1 0,0-1 0,0 1 0,1 0 0,-1 0 0,1 0 0,0 0 0,0 1 0,0-1 0,0 1 0,0 0 0,0 1 0,1-1 0,-1 0 0,6 0 0,5-2 0,1 0 0,0 1 0,0 0 0,0 2 0,0 0 0,0 1 0,16 1 0,-29 0 0,0-1 0,0 1 0,0-1 0,0 1 0,-1 0 0,1 0 0,0 1 0,-1-1 0,1 0 0,-1 1 0,1 0 0,-1-1 0,0 1 0,0 0 0,0 0 0,0 0 0,0 1 0,0-1 0,0 0 0,-1 1 0,1-1 0,-1 1 0,0-1 0,1 1 0,-1 0 0,-1-1 0,1 1 0,0 0 0,-1 0 0,1 4 0,1 11 0,-1 1 0,0-1 0,-5 36 0,1-16 0,4 82 0,-3 63 0,-26-18 113,17-113-852,-7 68 0,18-108-6087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6:37.71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24575,'0'3'0,"1"-1"0,-1 1 0,0 0 0,1-1 0,-1 1 0,1-1 0,0 1 0,0-1 0,0 0 0,0 1 0,0-1 0,1 0 0,-1 0 0,1 1 0,-1-1 0,1 0 0,0-1 0,0 1 0,0 0 0,0 0 0,0-1 0,0 1 0,0-1 0,0 0 0,1 0 0,-1 1 0,0-2 0,1 1 0,-1 0 0,1 0 0,-1-1 0,1 1 0,3-1 0,13 2 0,0-1 0,0 0 0,35-5 0,-13 2 0,6 0 0,-14 1 0,46 4 0,-78-3 0,1 1 0,0 0 0,0-1 0,-1 1 0,1 0 0,0 0 0,-1 0 0,1 0 0,-1 0 0,1 0 0,-1 0 0,0 0 0,1 1 0,-1-1 0,0 1 0,0-1 0,0 1 0,0-1 0,0 1 0,0-1 0,0 1 0,-1 0 0,1 0 0,-1-1 0,1 1 0,-1 0 0,0 0 0,1 0 0,-1 3 0,-1 64 0,0-49 0,-1 4 0,1-17 0,0 0 0,0 0 0,1 0 0,0 0 0,0 0 0,1 0 0,0 0 0,0 0 0,4 10 0,-4-16 0,0 1 0,1-1 0,-1 0 0,1 1 0,-1-1 0,1 0 0,0 0 0,-1 0 0,1 0 0,0-1 0,0 1 0,0 0 0,0-1 0,-1 1 0,1-1 0,0 0 0,0 1 0,0-1 0,4 0 0,46-3 0,-34 2 0,20-1 0,268 2 0,-304 1 0,0-1 0,0 1 0,0 0 0,0-1 0,0 1 0,0 0 0,0 0 0,0 0 0,0 1 0,0-1 0,-1 0 0,1 1 0,0-1 0,-1 1 0,1-1 0,-1 1 0,0 0 0,1 0 0,-1 0 0,0 0 0,0-1 0,0 1 0,-1 1 0,1-1 0,0 0 0,-1 0 0,1 0 0,-1 0 0,0 0 0,0 0 0,0 3 0,2 12 0,-2 1 0,0-1 0,-4 20 0,2-7 0,1 25 0,2 137 0,-1-189 0,1 0 0,-1 0 0,1 0 0,0-1 0,0 1 0,0 0 0,0-1 0,0 1 0,0-1 0,1 1 0,-1-1 0,1 1 0,0-1 0,0 0 0,0 0 0,0 0 0,4 3 0,-1-2 0,0 0 0,0 0 0,0 0 0,0-1 0,1 0 0,-1 0 0,1 0 0,7 0 0,2 0 0,-1 0 0,1-1 0,-1-1 0,1-1 0,-1 0 0,17-3 0,-30 4 0,0-1 0,0 1 0,0 0 0,-1 0 0,1 0 0,0 0 0,0 0 0,0 0 0,0 0 0,-1 0 0,1 1 0,0-1 0,0 0 0,0 0 0,-1 1 0,1-1 0,0 1 0,0-1 0,-1 0 0,1 1 0,0-1 0,-1 1 0,1 0 0,0-1 0,-1 1 0,1 0 0,8 27 0,-9 40 0,-1-54 0,1-11 0,-3 70 0,3 0 0,13 94 0,-9-127 0,0 50 0,-4-54 0,2 0 0,6 38 0,-4-19 0,-4-46 0,0 1 0,0-1 0,1 0 0,0 1 0,5 16 0,-4-23 0,0 0 0,0 0 0,0-1 0,0 1 0,0 0 0,0-1 0,1 1 0,-1-1 0,1 0 0,0 0 0,-1 0 0,1 0 0,0-1 0,0 1 0,0-1 0,1 1 0,-1-1 0,0 0 0,0-1 0,1 1 0,-1 0 0,6-1 0,10 2 0,1-1 0,34-2 0,-29-1 0,3 3 0,-17 0 0,0-1 0,0 0 0,-1 0 0,13-3 0,-21 3 0,0-1 0,0 1 0,0-1 0,0 1 0,0-1 0,-1 0 0,1 0 0,0 0 0,0 0 0,-1 0 0,1 0 0,0 0 0,-1-1 0,1 1 0,-1 0 0,0-1 0,1 0 0,-1 1 0,0-1 0,0 0 0,0 1 0,0-1 0,0 0 0,-1 0 0,1 0 0,0 0 0,0-2 0,0-3 0,0-4 0,1-1 0,1 1 0,0 0 0,1 0 0,7-17 0,-9 25 0,-1 1 0,1 0 0,0-1 0,-1 1 0,1 0 0,0 0 0,0 0 0,1 0 0,-1 0 0,0 1 0,0-1 0,1 1 0,-1-1 0,1 1 0,0 0 0,-1 0 0,1 0 0,0 0 0,-1 1 0,1-1 0,0 1 0,0 0 0,0-1 0,0 1 0,-1 1 0,1-1 0,0 0 0,4 1 0,29 5 0,-12-3 0,-1 1 0,45 13 0,-42-8 0,0-1 0,0-2 0,1 0 0,0-2 0,0-1 0,39-1 0,-63-2 0,-1 0 0,0 0 0,1 0 0,-1 1 0,0-1 0,1 1 0,-1-1 0,0 1 0,0 0 0,0 0 0,1 0 0,-1 0 0,0 0 0,0 1 0,-1-1 0,1 0 0,0 1 0,0 0 0,-1-1 0,1 1 0,-1 0 0,1 0 0,-1 0 0,0 0 0,0 0 0,1 0 0,-2 0 0,1 0 0,0 0 0,0 1 0,-1-1 0,1 0 0,-1 1 0,1 2 0,0 11 0,0 1 0,0 0 0,-2 0 0,-2 17 0,1 4 0,-1 56 0,6 190 0,6-224 0,-5-40 0,-1 1 0,1 29 0,-3 4 0,12 82 0,-11-114 0,-1 1 0,-2 24 0,0-27 0,1 0 0,4 37 0,-3-54 0,0-1 0,1 1 0,-1-1 0,1 1 0,-1-1 0,1 0 0,0 0 0,0 1 0,0-1 0,0 0 0,0-1 0,0 1 0,0 0 0,1-1 0,-1 1 0,1-1 0,-1 0 0,1 0 0,0 0 0,-1 0 0,1 0 0,0 0 0,0-1 0,0 1 0,-1-1 0,5 0 0,1 1 0,0 0 0,0-1 0,0 0 0,0 0 0,0-1 0,0 0 0,-1-1 0,14-3 0,-19 4 0,0-1 0,0 1 0,0-1 0,0 1 0,-1-1 0,1 0 0,0 0 0,-1 0 0,1 0 0,-1 0 0,0 0 0,1 0 0,-1 0 0,0-1 0,0 1 0,-1 0 0,1-1 0,0 1 0,-1-1 0,0 1 0,1 0 0,-1-5 0,-2-66 0,-1 48 0,3-10 0,0 7 0,-1 0 0,-2 1 0,0-1 0,-2 1 0,-8-29 0,11 51 0,0 0 0,1 0 0,-1-1 0,1 1 0,1 0 0,-1-1 0,1 1 0,0-1 0,0 1 0,0 0 0,1-1 0,0 1 0,0 0 0,0-1 0,1 1 0,2-5 0,0 2 0,1 0 0,0 1 0,1 0 0,-1 0 0,1 0 0,1 0 0,-1 1 0,15-9 0,-15 10 0,0 0 0,0 1 0,0 0 0,1 0 0,0 1 0,-1 0 0,2 0 0,-1 0 0,0 1 0,0 0 0,1 0 0,-1 1 0,1 0 0,-1 1 0,1-1 0,9 2 0,16 1 0,-25 0 0,0-1 0,0-1 0,1 1 0,-1-1 0,0-1 0,0 1 0,0-1 0,0-1 0,10-2 0,-17 3 0,0 0 0,1 0 0,-1-1 0,0 1 0,0 0 0,0 0 0,0-1 0,0 1 0,0-1 0,0 1 0,-1-1 0,1 1 0,0-1 0,-1 1 0,1-1 0,-1 0 0,0 1 0,0-1 0,1-2 0,-1 2 0,0 0 0,0 0 0,1 0 0,-1 1 0,0-1 0,1 0 0,0 0 0,-1 1 0,1-1 0,0 0 0,0 1 0,0-1 0,0 0 0,0 1 0,0 0 0,1-1 0,-1 1 0,0 0 0,1-1 0,1 0 0,8-3 0,-1 1 0,1 0 0,0 1 0,0 0 0,0 0 0,1 1 0,13 0 0,86 2 0,-63 1 0,-20 2 0,1 1 0,-1 1 0,-1 2 0,1 1 0,-1 0 0,42 22 0,-60-27 0,-7-1 0,1-1 0,-1 0 0,0 1 0,0 0 0,1-1 0,-1 1 0,0 0 0,-1 0 0,1 0 0,0 0 0,-1 1 0,1-1 0,-1 0 0,1 1 0,-1-1 0,0 1 0,0-1 0,0 1 0,-1 0 0,1-1 0,0 1 0,-1 0 0,0-1 0,0 1 0,0 5 0,0 8 0,-2 0 0,0 0 0,-5 22 0,1-7 0,4-16 0,-6 30 0,3-1 0,2 1 0,3 70 0,0-113 0,1 0 0,-1 0 0,1 0 0,-1 0 0,1 0 0,0 0 0,0-1 0,0 1 0,0 0 0,0-1 0,0 1 0,0-1 0,1 1 0,-1-1 0,0 1 0,1-1 0,-1 0 0,1 0 0,0 0 0,-1 0 0,1 0 0,0 0 0,0 0 0,0 0 0,-1-1 0,1 1 0,0-1 0,4 1 0,7 1 0,0 0 0,0-1 0,19-1 0,2 0 0,50 9 0,0-4 0,114-7 0,-197 2 0,1 0 0,0 0 0,-1 0 0,1 0 0,-1 0 0,1 0 0,0-1 0,-1 1 0,1-1 0,-1 1 0,1-1 0,-1 0 0,1 0 0,-1 1 0,1-1 0,-1 0 0,0 0 0,0 0 0,1-1 0,-1 1 0,0 0 0,0 0 0,0-1 0,0 1 0,0 0 0,-1-1 0,1 1 0,0-1 0,-1 1 0,1-1 0,-1 0 0,1 1 0,-1-1 0,0 1 0,1-1 0,-1 0 0,0 1 0,0-1 0,-1-2 0,-1-7 0,0 0 0,-1 0 0,0 1 0,-1 0 0,-5-12 0,-4-12 0,10 18 0,0-1 0,1 1 0,1-1 0,1 0 0,1-21 0,0 28 0,0 0 0,1 0 0,0 1 0,1-1 0,0 0 0,0 1 0,1 0 0,0 0 0,0 0 0,7-9 0,-7 13 0,0 1 0,0 0 0,1 0 0,0 0 0,-1 1 0,1-1 0,0 1 0,1 0 0,-1 1 0,1-1 0,-1 1 0,1 0 0,0 1 0,-1-1 0,1 1 0,7-1 0,13 0 0,1 1 0,36 3 0,-22-1 0,0 5 0,-37-5 0,1 1 0,-1-1 0,1-1 0,-1 1 0,1-1 0,0 0 0,-1 0 0,10-1 0,-13 0 0,1 0 0,-1 0 0,1 0 0,-1 0 0,1 0 0,-1 0 0,1-1 0,-1 1 0,0 0 0,0-1 0,0 1 0,0-1 0,0 1 0,0-1 0,0 0 0,0 1 0,0-1 0,-1 0 0,1 1 0,-1-1 0,1 0 0,-1 0 0,0 0 0,0 0 0,0 1 0,0-1 0,0-3 0,0-20 0,0 19 0,0 1 0,0-1 0,0 1 0,1 0 0,0-1 0,0 1 0,2-8 0,-2 11 0,0 0 0,1 0 0,-1 1 0,0-1 0,1 0 0,-1 1 0,1 0 0,-1-1 0,1 1 0,-1 0 0,1 0 0,0 0 0,0 0 0,0 0 0,-1 0 0,1 0 0,0 1 0,0-1 0,0 1 0,0-1 0,0 1 0,0 0 0,1 0 0,2 0 0,44-1 0,1 3 0,49 7 0,66 3 0,-162-12 0,-1 0 0,0 0 0,0 0 0,1 0 0,-1 0 0,0 1 0,1-1 0,-1 1 0,0-1 0,0 1 0,1 0 0,-1 0 0,0 0 0,0 0 0,0 0 0,0 0 0,0 1 0,-1-1 0,1 1 0,0-1 0,-1 1 0,1 0 0,-1 0 0,2 1 0,-2 1 0,0-1 0,0 0 0,0 1 0,0-1 0,-1 0 0,1 1 0,-1-1 0,0 1 0,0-1 0,0 0 0,-1 1 0,1-1 0,-1 1 0,0-1 0,0 0 0,-1 4 0,-27 75 0,16-52 0,2 1 0,2 0 0,0 0 0,2 1 0,2 0 0,-3 50 0,9 357 0,0-423 0,1 0 0,1 0 0,1-1 0,0 1 0,0-1 0,2 0 0,10 21 0,-14-34 0,0 1 0,0-1 0,0 0 0,0 0 0,0 0 0,1 0 0,-1 0 0,0-1 0,1 1 0,0-1 0,-1 0 0,1 1 0,0-1 0,0 0 0,0-1 0,-1 1 0,1 0 0,0-1 0,0 0 0,5 0 0,71-2 0,-48-1 0,13 3 0,-9 0 0,66-8 0,-91 6 0,0 0 0,0 0 0,0-1 0,0 0 0,-1-1 0,0 0 0,0-1 0,0 0 0,0 0 0,-1-1 0,9-7 0,-13 9 0,-1 0 0,-1-1 0,1 1 0,0-1 0,-1 0 0,0 1 0,0-1 0,-1 0 0,1 0 0,-1 0 0,0 0 0,0-1 0,-1 1 0,1 0 0,-1-6 0,-5-83 0,4 86 0,-8-51 0,5 37 0,1 0 0,0-27 0,2 40 0,1 0 0,1-1 0,-1 1 0,2 0 0,-1 0 0,1 0 0,1 0 0,3-11 0,-4 17 0,0 0 0,0 0 0,1 0 0,-1 0 0,0 0 0,1 1 0,0-1 0,-1 1 0,1 0 0,0 0 0,0 0 0,1 0 0,-1 0 0,0 1 0,1-1 0,-1 1 0,1 0 0,-1 0 0,1 0 0,-1 1 0,1-1 0,0 1 0,6 0 0,49-2 0,75 8 0,-21 14 0,-67-13 0,-13-2 0,58 2 0,-58-9 0,55-11 0,-57 8 0,-29 4 0,1 1 0,-1-1 0,0 0 0,0 0 0,0 0 0,0 0 0,0 0 0,0 0 0,0-1 0,0 1 0,0-1 0,-1 0 0,1 1 0,0-1 0,-1 0 0,0 0 0,1 0 0,-1 0 0,0 0 0,0 0 0,0 0 0,0 0 0,0 0 0,-1-1 0,1 1 0,-1 0 0,1-1 0,-1 1 0,0-3 0,1-11 0,0-1 0,-1 1 0,-4-22 0,2 7 0,2 24 0,0-1 0,0 1 0,1 0 0,0 0 0,0 1 0,0-1 0,1 0 0,1 0 0,-1 1 0,1-1 0,0 1 0,0 0 0,1-1 0,-1 2 0,1-1 0,1 0 0,-1 1 0,1 0 0,0 0 0,0 0 0,1 1 0,-1-1 0,1 1 0,0 1 0,0-1 0,0 1 0,1 0 0,-1 0 0,1 1 0,0 0 0,0 0 0,-1 1 0,1-1 0,9 1 0,47-3 0,119 8 0,-175-2 0,0-1 0,-1 1 0,1 0 0,-1 0 0,1 1 0,8 4 0,-9-3 0,0-1 0,0-1 0,1 1 0,-1-1 0,1 0 0,0 0 0,7 0 0,300 0 0,-153-4 0,-126 2 0,-6 1 0,-1-2 0,0 0 0,49-10 0,-65 9 0,-1 1 0,1-1 0,0 2 0,0 0 0,0 0 0,0 1 0,24 6 0,9-1 0,-44-5 0,1-1 0,-1 1 0,1-1 0,0 0 0,-1 0 0,1 0 0,-1 0 0,1 0 0,-1 0 0,1 0 0,-1 0 0,1-1 0,-1 1 0,1-1 0,-1 1 0,1-1 0,-1 0 0,1 1 0,-1-1 0,0 0 0,1 0 0,-1 0 0,0 0 0,0 0 0,0 0 0,0 0 0,0 0 0,0-1 0,0 1 0,0 0 0,0-1 0,0 1 0,-1-1 0,1 1 0,-1-1 0,1 1 0,0-3 0,-1-5 0,1-1 0,-1 1 0,-1 0 0,0 0 0,-3-16 0,-1-13 0,4 25 0,-1-14 0,0 0 0,2-1 0,1 1 0,1 0 0,2 0 0,0 0 0,10-30 0,9-25 0,-20 69 0,0-1 0,0 1 0,1-1 0,1 1 0,0 1 0,1-1 0,1 1 0,0-1 0,0 2 0,11-13 0,12-14 0,-22 27 0,-1 1 0,1 0 0,1 1 0,0 0 0,0 0 0,14-8 0,-20 15 0,0 0 0,1 1 0,-1-1 0,1 1 0,0 0 0,-1 0 0,1 0 0,0 0 0,-1 1 0,1-1 0,0 1 0,0 0 0,0 1 0,-1-1 0,1 0 0,0 1 0,0 0 0,-1 0 0,1 0 0,0 0 0,-1 1 0,1 0 0,-1-1 0,0 1 0,6 4 0,18 12 0,0-2 0,1-2 0,1 0 0,57 18 0,-84-31 0,1 0 0,-1 0 0,1 0 0,-1 0 0,0 1 0,0-1 0,0 1 0,1-1 0,-2 1 0,1 0 0,0 0 0,0 0 0,0 0 0,-1 0 0,1 1 0,-1-1 0,0 0 0,0 1 0,0-1 0,0 0 0,0 1 0,0 0 0,-1-1 0,1 1 0,-1-1 0,1 4 0,0 10 0,0 0 0,-1 0 0,-3 22 0,0-5 0,-7 103 0,0 30 0,9-138 0,0-18 0,1 0 0,0 0 0,0 0 0,3 14 0,-2-22 0,-1 0 0,1 0 0,-1 0 0,1 1 0,0-1 0,0 0 0,0 0 0,0-1 0,0 1 0,1 0 0,-1 0 0,0 0 0,1-1 0,0 1 0,-1-1 0,1 1 0,0-1 0,0 0 0,-1 0 0,1 1 0,0-1 0,0-1 0,1 1 0,2 1 0,20 3 0,1 0 0,0-2 0,1 0 0,32-3 0,21 3 0,-58 1 0,-28 2 0,2-4 0,-1-1 0,0 0 0,1-1 0,-1 1 0,0-1 0,0 0 0,-7 0 0,4-2-273,1 0 0,-1 0 0,0-1 0,-14-7 0,8 3-6553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6:38.08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6:54.90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1502 24575,'4'0'0,"20"-2"0,0 2 0,0 1 0,0 1 0,0 1 0,-1 0 0,1 2 0,-1 1 0,34 14 0,-48-17 0,0 0 0,0-1 0,0 0 0,0 0 0,14 0 0,34 8 0,-55-9 0,0 1 0,-1-1 0,1 0 0,0 1 0,0-1 0,0 1 0,-1 0 0,1 0 0,-1-1 0,0 1 0,1 0 0,-1 0 0,0 0 0,0 1 0,0-1 0,0 0 0,-1 0 0,1 0 0,-1 1 0,1-1 0,-1 0 0,0 1 0,0 3 0,-2 66 0,0-48 0,1-7 0,-2-1 0,1 0 0,-11 30 0,8-31 0,1-1 0,1 1 0,0 1 0,-1 19 0,4-33 0,1 1 0,-1-1 0,0 1 0,1-1 0,0 1 0,0-1 0,0 1 0,0-1 0,0 1 0,0-1 0,0 0 0,1 0 0,-1 0 0,1 0 0,0 0 0,-1 0 0,1 0 0,0 0 0,0-1 0,0 1 0,0-1 0,1 1 0,-1-1 0,0 0 0,1 0 0,-1 0 0,0 0 0,1 0 0,-1-1 0,1 1 0,-1-1 0,4 1 0,12 1 0,1 0 0,-1-1 0,28-2 0,-24 0 0,457-2 0,-480 0 0,0-1 0,0 0 0,0 1 0,0-1 0,0 0 0,-1 1 0,0 0 0,-3-6 0,-3-9 0,2-6 0,2 0 0,0 0 0,2 0 0,0-1 0,2 1 0,4-41 0,-1-12 0,-3 56 0,-2-7 0,2 0 0,1 0 0,1-1 0,2 1 0,1 1 0,1-1 0,15-43 0,-15 52 0,0 1 0,-1-1 0,2-19 0,10-37 0,-7 40 0,-1 1 0,-2-1 0,4-48 0,-11 76 0,1 1 0,-1-1 0,1 0 0,1 1 0,0 0 0,-1-1 0,2 1 0,-1 0 0,1 0 0,0 0 0,0 0 0,1 1 0,0-1 0,0 1 0,0 0 0,0 0 0,1 0 0,0 1 0,0-1 0,0 1 0,0 0 0,1 1 0,0-1 0,-1 1 0,1 0 0,8-2 0,2-3 0,1 0 0,1 0 0,-1 2 0,1 0 0,1 2 0,-1 0 0,20-2 0,285-11 0,-261 16 0,65 3 0,-125-2 0,0 1 0,0-1 0,0 1 0,0 0 0,0 0 0,0 0 0,0 0 0,0 0 0,0 0 0,0 0 0,0 1 0,-1-1 0,1 1 0,-1-1 0,1 1 0,-1 0 0,1 0 0,-1-1 0,0 1 0,0 0 0,0 0 0,0 0 0,0 0 0,0 0 0,-1 0 0,1 1 0,-1-1 0,0 0 0,1 0 0,-1 0 0,0 3 0,1 12 0,0 0 0,-2 1 0,-2 19 0,1-7 0,0 28 0,4 149 0,-2-205 0,1 0 0,-1 1 0,1-1 0,0 0 0,0 0 0,0 0 0,0 0 0,0 0 0,0-1 0,0 1 0,1 0 0,-1 0 0,1-1 0,-1 1 0,1-1 0,-1 1 0,1-1 0,0 0 0,0 0 0,0 0 0,0 0 0,0 0 0,0 0 0,0 0 0,0-1 0,0 1 0,0-1 0,0 1 0,1-1 0,-1 0 0,2 0 0,14 1 0,-1 0 0,0-1 0,20-4 0,-7 2 0,9 3 0,-29 1 0,0-2 0,1 0 0,-1 0 0,0 0 0,1-2 0,18-3 0,-27 4 0,0 0 0,-1 0 0,1-1 0,0 1 0,-1 0 0,1-1 0,-1 1 0,1-1 0,-1 1 0,1-1 0,-1 0 0,0 1 0,0-1 0,0 0 0,0 0 0,0 0 0,0 0 0,-1 0 0,1 0 0,-1 0 0,1 0 0,-1 0 0,0 0 0,0 0 0,0-1 0,0 1 0,0-3 0,-1-9 0,-1 1 0,-1-1 0,-4-16 0,1 5 0,0-55 0,5 60 0,0-1 0,-8-37 0,3 25 0,2 0 0,2 0 0,1-1 0,1 1 0,6-40 0,-6 71 0,1 0 0,-1 0 0,1 0 0,0 0 0,0 0 0,0 0 0,0 0 0,0 0 0,0 0 0,0 0 0,1 1 0,-1-1 0,1 0 0,0 1 0,-1-1 0,1 1 0,0 0 0,0 0 0,-1-1 0,1 1 0,0 0 0,0 1 0,1-1 0,-1 0 0,0 0 0,0 1 0,0 0 0,0-1 0,1 1 0,3 0 0,11-1 0,0 0 0,1 2 0,18 2 0,-5-1 0,-27-2 0,0 0 0,0 0 0,1 0 0,-1 0 0,0 1 0,0 0 0,0 0 0,1 0 0,-1 0 0,0 1 0,-1-1 0,8 5 0,-9-3 0,0-1 0,0 1 0,0-1 0,0 1 0,-1 0 0,0 0 0,1-1 0,-1 1 0,0 0 0,0 0 0,-1 0 0,1 0 0,-1 0 0,1 1 0,-1-1 0,0 0 0,0 0 0,-1 4 0,-12 155 0,6-92 0,3-16 0,2 1 0,6 62 0,-3-115 0,-1 0 0,1 1 0,0-1 0,-1 0 0,1 0 0,0 0 0,0 0 0,1-1 0,-1 1 0,0 0 0,0 0 0,1-1 0,-1 1 0,1 0 0,0-1 0,-1 0 0,1 1 0,0-1 0,0 0 0,0 0 0,0 0 0,0 0 0,0 0 0,0-1 0,0 1 0,0-1 0,0 1 0,1-1 0,-1 0 0,0 1 0,2-1 0,14 1 0,-1-1 0,1 0 0,18-3 0,-6 0 0,29 3 0,-27 1 0,0-2 0,0-1 0,-1-1 0,1-2 0,35-9 0,-13 4 0,-46 9 0,-1 0 0,1 0 0,-1-1 0,1 1 0,-1-2 0,11-4 0,-15 6 0,-1-1 0,1 0 0,-1 0 0,0 0 0,0 0 0,1 0 0,-1-1 0,-1 1 0,1-1 0,0 1 0,-1-1 0,1 0 0,-1 1 0,0-1 0,0 0 0,0 0 0,0 0 0,0 0 0,0 0 0,-1-5 0,4-35 0,-3 1 0,-4-53 0,0 3 0,1 1 0,0 25 0,6-65 0,0 110 0,0 0 0,10-26 0,2-13 0,-12 49 0,0 0 0,1 0 0,1 1 0,0-1 0,0 1 0,1 1 0,0-1 0,0 1 0,1 0 0,1 1 0,-1 0 0,15-10 0,-12 10 0,1 2 0,0 0 0,-1 0 0,2 1 0,-1 1 0,1 0 0,-1 0 0,23-2 0,3 2 0,64 3 0,-92 1 0,56-8 0,-56 5 0,0 1 0,1 1 0,-1 0 0,15 0 0,-21 1 0,1 1 0,-1 0 0,0 0 0,0 0 0,0 0 0,0 1 0,0-1 0,-1 1 0,1 0 0,0 0 0,-1 0 0,1 1 0,-1-1 0,6 7 0,-6-6 0,1 1 0,-1 0 0,-1 0 0,1 0 0,0 0 0,-1 0 0,0 1 0,0-1 0,0 1 0,-1-1 0,0 1 0,0 0 0,1 4 0,-1 65 0,-2-16 0,2-56 0,-1 0 0,1 0 0,-1 0 0,1 0 0,0 0 0,-1 0 0,1 0 0,0 0 0,0 0 0,1-1 0,-1 1 0,0 0 0,1-1 0,-1 1 0,1-1 0,-1 1 0,1-1 0,-1 0 0,1 1 0,0-1 0,0 0 0,0 0 0,0 0 0,0-1 0,0 1 0,0 0 0,0-1 0,0 1 0,0-1 0,0 0 0,0 0 0,0 0 0,0 0 0,3 0 0,-2 0 0,-1 0 0,1 0 0,-1 0 0,1-1 0,-1 1 0,1-1 0,-1 1 0,1-1 0,-1 0 0,0 0 0,1 0 0,-1 0 0,0-1 0,0 1 0,1 0 0,-1-1 0,0 0 0,-1 1 0,1-1 0,0 0 0,0 0 0,-1 0 0,1 0 0,-1-1 0,0 1 0,0 0 0,0 0 0,2-4 0,0-19 0,-1 0 0,-1 0 0,-1-1 0,-3-27 0,-1-23 0,3 43 0,0 22 0,1 0 0,0-1 0,0 1 0,1-1 0,5-21 0,-5 30 0,1 0 0,-1 1 0,0-1 0,1 0 0,-1 1 0,1-1 0,0 1 0,0-1 0,0 1 0,0 0 0,0 0 0,0 0 0,1 0 0,-1 0 0,1 0 0,0 1 0,-1-1 0,1 1 0,0 0 0,0 0 0,0 0 0,0 0 0,-1 0 0,1 1 0,1-1 0,-1 1 0,3 0 0,-3-1 0,1 0 0,-1 1 0,1 0 0,-1 0 0,0 0 0,1 0 0,-1 1 0,1-1 0,-1 1 0,1 0 0,-1 0 0,0 0 0,0 0 0,0 1 0,1-1 0,-1 1 0,3 2 0,-4-1 0,0-1 0,0 1 0,0 0 0,0 0 0,-1 0 0,1 0 0,-1 1 0,0-1 0,0 0 0,0 1 0,0-1 0,-1 0 0,1 1 0,-1-1 0,0 1 0,0-1 0,0 5 0,-4 318 0,1-298 0,3-25 0,-1-1 0,1 1 0,-1 0 0,1 0 0,0-1 0,0 1 0,0 0 0,1 0 0,-1-1 0,2 6 0,-1-7 0,0 1 0,0-1 0,1 0 0,-1 0 0,0 0 0,1 0 0,-1 0 0,0 0 0,1 0 0,-1-1 0,1 1 0,0 0 0,-1-1 0,1 1 0,-1-1 0,1 1 0,0-1 0,-1 0 0,1 0 0,0 0 0,-1 0 0,1 0 0,2 0 0,13 0-1365,0-1-5461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7:00.42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1 631 24575,'11'0'0,"-5"0"0,1 1 0,-1-2 0,1 1 0,0-1 0,-1 0 0,13-3 0,-17 3 0,0 0 0,0-1 0,-1 1 0,1 0 0,0-1 0,0 1 0,-1-1 0,1 1 0,-1-1 0,1 0 0,-1 1 0,0-1 0,0 0 0,0 0 0,0 0 0,0 0 0,0 0 0,0 0 0,-1 0 0,1-1 0,-1 1 0,1 0 0,-1 0 0,0-4 0,1-204 0,-4 94 0,2 49 0,2-74 0,0 139 0,-1 0 0,0 0 0,1 0 0,0 0 0,-1 0 0,1 0 0,0 1 0,0-1 0,0 0 0,0 0 0,1 1 0,-1-1 0,0 0 0,1 1 0,-1 0 0,1-1 0,-1 1 0,1 0 0,0 0 0,-1 0 0,1 0 0,0 0 0,0 0 0,0 0 0,0 0 0,0 1 0,0-1 0,0 1 0,0 0 0,4-1 0,8 0 0,1 0 0,-1 1 0,23 3 0,-10-1 0,3-1 0,4-1 0,1 1 0,-1 2 0,0 1 0,55 15 0,-73-15-227,1-1-1,-1-1 1,1 0-1,0-1 1,20-2-1,-21 1-6598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19:59:44.4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24575,'35'3'0,"-31"-2"0,1 1 0,-1-1 0,0 1 0,0 0 0,0 0 0,0 1 0,-1-1 0,1 1 0,-1 0 0,1-1 0,-1 2 0,0-1 0,0 0 0,0 1 0,-1-1 0,1 1 0,-1 0 0,3 5 0,0 4 0,-1 1 0,0-1 0,0 1 0,1 20 0,12 39 0,1 5 0,-17-68 0,1 0 0,0 1 0,0-1 0,1 0 0,0 0 0,1 0 0,0 0 0,1-1 0,0 1 0,10 13 0,-10-16 0,-1 0 0,0 1 0,0 0 0,0 0 0,-1 0 0,5 16 0,-6-16 0,0 0 0,1 0 0,0 0 0,0-1 0,1 0 0,0 1 0,0-1 0,8 10 0,22 23 0,35 56 0,2 2 0,-31-45 0,35 41 0,-51-69 0,1-1 0,1-2 0,1 0 0,1-2 0,38 22 0,-46-29 0,0 1 0,-1 0 0,24 26 0,8 5 0,-34-29 0,-1 1 0,18 22 0,8 9 0,-17-16 0,-20-26 0,-1 0 0,1 1 0,1-1 0,-1-1 0,9 8 0,-3-4 0,-1 1 0,0 1 0,-1-1 0,0 2 0,13 20 0,21 27 0,-5-11 0,-32-38 0,1 0 0,0 0 0,1 0 0,0-1 0,1-1 0,0 0 0,0 0 0,1 0 0,0-1 0,20 11 0,-19-14 0,0 2 0,0 0 0,-1 0 0,0 1 0,0 0 0,-1 1 0,14 12 0,56 72 0,-27-31 0,1-4 0,81 65 0,-68-61 0,-45-39 0,2-2 0,41 30 0,-38-32 0,-2 2 0,0 0 0,25 30 0,-27-27 0,0-1 0,2-1 0,31 21 0,-48-36 0,0-1 0,-1 1 0,0 0 0,0 0 0,-1 0 0,1 1 0,4 10 0,-5-11 0,-1 1 0,1-1 0,0 0 0,0 0 0,0 0 0,1-1 0,0 1 0,12 7 0,15 6 0,-2 1 0,0 1 0,46 43 0,-7-1 0,84 57 0,-123-96 0,49 50 0,-57-51 0,-7-9 0,0 0 0,0-1 0,36 21 0,77 54 0,-109-73 0,-1 1 0,-1 0 0,27 32 0,-30-29 0,2-2 0,0 0 0,1-1 0,22 15 0,-3-5 0,44 39 0,-69-56 0,1 0 0,1 0 0,21 10 0,-21-13 0,-1 2 0,0-1 0,0 2 0,14 12 0,-11-9 0,0 0 0,0-1 0,1 0 0,30 13 0,-26-14 0,-1 1 0,35 25 0,-2 17 0,-44-42 0,0-2 0,0 1 0,1-1 0,0 0 0,19 12 0,-9-10 0,-1-1 0,2-1 0,-1-1 0,1-1 0,26 6 0,-28-7 0,0 1 0,-1 0 0,0 2 0,31 19 0,-30-17 0,1 0 0,0-1 0,25 9 0,31 8 0,87 46 0,-97-42 0,-41-21 0,0-2 0,0 0 0,31 4 0,-34-8 0,1 1 0,-1 1 0,-1 1 0,1 1 0,20 11 0,152 72 0,-142-68 0,75 44 0,-97-49 0,1-1 0,0-2 0,2 0 0,50 14 0,5-4 0,136 58 0,-191-72 0,1-1 0,47 9 0,23 5 0,-54-8 0,2-2 0,-1-3 0,63 6 0,257 21 0,-4 13 0,-342-49 0,-1 2 0,0 0 0,0 2 0,0 0 0,43 19 0,-42-16 0,0 0 0,38 6 0,25 9 0,-24-1 0,-14-4 0,0-2 0,74 14 0,-100-25 0,-1 2 0,0 0 0,0 2 0,22 12 0,-32-16 0,-4-1 0,0 1 0,0 0 0,-1 0 0,9 9 0,-10-8 0,0-1 0,1 0 0,0-1 0,0 1 0,14 6 0,23 8 0,44 28 0,-46-26 0,2-3 0,60 18 0,-96-34 0,9 3 0,28 9 0,-1 2 0,49 26 0,-76-35 0,0 0 0,1-2 0,0 0 0,0 0 0,25 2 0,21 7 0,43 23 0,-88-29 0,1-1 0,1 0 0,-1-2 0,1 0 0,1-2 0,-1 0 0,26 0 0,-11-4 0,-22-1 0,0 0 0,-1 1 0,1 1 0,0 0 0,-1 1 0,0 1 0,1 0 0,-1 1 0,16 6 0,-13-5 0,1 0 0,0-2 0,0 0 0,0 0 0,0-2 0,0-1 0,0 0 0,28-4 0,17 1 0,42 1 0,-48-1 0,-1 3 0,1 2 0,105 17 0,-85 0 0,0-4 0,1-3 0,140 3 0,1029-16 0,-1227 3 0,0 0 0,0 2 0,0 0 0,-1 1 0,0 1 0,29 12 0,-19-6 0,48 11 0,-72-22 0,0 1 0,1-1 0,-1 1 0,0 0 0,0 1 0,-1-1 0,1 1 0,-1 0 0,1 0 0,-1 1 0,0-1 0,0 1 0,0 0 0,0 0 0,3 5 0,2 6 0,0 0 0,-1 0 0,9 23 0,6 12 0,-8-28-1365,-9-12-5461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0:12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24575,'8'0'0,"1"0"0,0 1 0,0 1 0,0-1 0,0 1 0,-1 1 0,1 0 0,-1 0 0,0 1 0,0-1 0,0 2 0,0-1 0,-1 1 0,11 9 0,2 5 0,0 1 0,-2 1 0,22 30 0,-39-49 0,2 2 0,1-1 0,-1 1 0,1-1 0,0 0 0,0-1 0,0 1 0,1 0 0,-1-1 0,9 3 0,-8-3 0,1 1 0,-1-1 0,0 1 0,0 0 0,0 1 0,0-1 0,4 5 0,171 171 0,-132-117 0,-42-53 0,0 1 0,1-1 0,0 0 0,1 0 0,0-1 0,0 0 0,1-1 0,0 1 0,11 6 0,132 88 0,-98-63 0,-37-29 0,0 0 0,1-1 0,0 0 0,1-2 0,35 10 0,-23-8 0,-14-1 0,1 0 0,-1 2 0,-1 0 0,0 1 0,0 0 0,24 24 0,16 11 0,142 120 0,-101-66 0,-45-52 0,-29-25 0,1-2 0,43 30 0,-52-40 0,0 0 0,-1 2 0,14 13 0,-19-16 0,0 0 0,1-1 0,1 0 0,-1-1 0,1 0 0,0-1 0,23 11 0,-5-5 0,-1 1 0,41 29 0,-21-13 0,-29-18 0,-1 2 0,22 21 0,4 3 0,120 81 0,-139-104 0,1-1 0,0-1 0,1-1 0,54 16 0,-62-21 0,-1 0 0,0 2 0,0 0 0,-1 1 0,0 1 0,-1 0 0,0 2 0,-1-1 0,17 20 0,-4-7 0,35 26 0,-3-9 0,-25-16 0,1-1 0,49 24 0,-56-37 0,56 17 0,-46-18 0,-7 0 0,0 1 0,-1 2 0,-1 1 0,0 1 0,-1 2 0,53 41 0,-60-43 0,1-2 0,0 0 0,30 11 0,-22-10 0,41 26 0,77 46 0,-105-64 0,-2 2 0,0 1 0,48 41 0,35 25 0,-95-71 0,-15-12 0,0-1 0,29 11 0,15 7 0,-45-19 0,1-1 0,0-1 0,1-1 0,-1 0 0,1-1 0,0-1 0,0 0 0,32-1 0,41 6 0,-72-3 0,-1 1 0,0 0 0,-1 2 0,0 0 0,0 0 0,0 1 0,19 15 0,-17-11 0,0-2 0,1 0 0,0-1 0,31 11 0,-1-3 0,-1 2 0,47 25 0,58 24 0,-85-42 0,-33-12 0,1-2 0,0-1 0,43 7 0,72 3 0,-133-18 0,-1 1 0,0 0 0,0 1 0,0 1 0,-1 1 0,0 0 0,25 16 0,-21-12 0,1 0 0,0-2 0,32 11 0,-5-8 0,-22-6 0,-1 0 0,0 2 0,0 1 0,0 0 0,31 19 0,-46-23 0,0-1 0,0 0 0,0-1 0,0 0 0,0 0 0,12 1 0,36 13 0,25 11 0,-60-22 0,0 1 0,-1 1 0,34 18 0,-11-4 0,0-1 0,2-3 0,80 22 0,-68-25 0,-25-8 0,59 24 0,120 40 0,-111-25 0,-55-23 0,96 31 0,-106-46 0,0-2 0,1-1 0,0-2 0,49-2 0,42 3 0,-57 4 0,-36-3 0,49 1 0,7-5 0,82-3 0,-112-7 0,-39 5 0,0 1 0,25 0 0,-37 3 0,1 0 0,0 1 0,-1 1 0,0-1 0,1 2 0,-1 0 0,0 0 0,0 0 0,0 2 0,-1-1 0,1 1 0,-1 0 0,0 1 0,-1 0 0,1 1 0,11 11 0,-10-9 0,1 0 0,0-1 0,1 0 0,0-1 0,0 0 0,1-1 0,0 0 0,24 7 0,11 0 0,55 8 0,-74-16 0,20 1 0,1-2 0,85-5 0,-46-1 0,-69 1 0,-1 0 0,1-2 0,-1 0 0,0-1 0,30-11 0,91-44 0,-11 3 0,-106 47 0,1-2 0,27-18 0,-33 18 0,1 1 0,1 0 0,39-13 0,-39 18 0,21-7 0,1 2 0,45-5 0,163-22 0,13-1 0,-228 32 0,-1-1 0,56-19 0,-53 14 0,69-13 0,-87 21 0,0-1 0,-1-1 0,1 0 0,-1-2 0,21-11 0,-21 10 0,0 0 0,1 2 0,0 0 0,29-7 0,-3 4 0,0-2 0,-1-2 0,0-2 0,58-31 0,-62 25 0,43-32 0,19-11 0,-60 43 0,-2-1 0,0-3 0,-2-1 0,54-48 0,-73 59 0,1 1 0,0 0 0,1 2 0,37-18 0,-27 15 0,38-27 0,-42 25 0,42-20 0,-42 24 0,-2 0 0,26-19 0,-44 26 0,-1 0 1,0-1-1,-1 1 0,0-1 0,0 0 0,0-1 1,-1 1-1,0-1 0,-1 0 0,0 0 0,0 0 1,1-10-1,12-30-1368,-11 38-5458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https://campuswire.com/c/GED75FB26/rooms/C05707CC4</a:t>
            </a:r>
          </a:p>
          <a:p>
            <a:r>
              <a:rPr lang="en-US" dirty="0"/>
              <a:t>http://tinyurl.com/441knn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09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orange is closest under L2, green is closest under L1, and purple is closest under cosine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83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01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2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Scatter-plot-of-Sitting-Height-over-Height-for-males-and-females_fig3_30172498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Scatter-plot-of-Sitting-Height-over-Height-for-males-and-females_fig3_30172498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Scatter-plot-of-Sitting-Height-over-Height-for-males-and-females_fig3_30172498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Scatter-plot-of-Sitting-Height-over-Height-for-males-and-females_fig3_30172498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Scatter-plot-of-Sitting-Height-over-Height-for-males-and-females_fig3_30172498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Scatter-plot-of-Sitting-Height-over-Height-for-males-and-females_fig3_30172498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Scatter-plot-of-Sitting-Height-over-Height-for-males-and-females_fig3_30172498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Scatter-plot-of-Sitting-Height-over-Height-for-males-and-females_fig3_30172498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Scatter-plot-of-Sitting-Height-over-Height-for-males-and-females_fig3_30172498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Scatter-plot-of-Sitting-Height-over-Height-for-males-and-females_fig3_30172498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Scatter-plot-of-Sitting-Height-over-Height-for-males-and-females_fig3_30172498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Scatter-plot-of-Sitting-Height-over-Height-for-males-and-females_fig3_30172498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analytics-vidhya/mae-mse-rmse-coefficient-of-determination-adjusted-r-squared-which-metric-is-better-cd0326a5697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441-fa24-L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60.png"/><Relationship Id="rId3" Type="http://schemas.openxmlformats.org/officeDocument/2006/relationships/image" Target="../media/image18.png"/><Relationship Id="rId7" Type="http://schemas.openxmlformats.org/officeDocument/2006/relationships/image" Target="../media/image100.png"/><Relationship Id="rId12" Type="http://schemas.openxmlformats.org/officeDocument/2006/relationships/customXml" Target="../ink/ink5.xml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50.png"/><Relationship Id="rId5" Type="http://schemas.openxmlformats.org/officeDocument/2006/relationships/image" Target="../media/image90.png"/><Relationship Id="rId15" Type="http://schemas.openxmlformats.org/officeDocument/2006/relationships/image" Target="../media/image18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40.png"/><Relationship Id="rId14" Type="http://schemas.openxmlformats.org/officeDocument/2006/relationships/customXml" Target="../ink/ink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140.png"/><Relationship Id="rId18" Type="http://schemas.openxmlformats.org/officeDocument/2006/relationships/customXml" Target="../ink/ink15.xml"/><Relationship Id="rId3" Type="http://schemas.openxmlformats.org/officeDocument/2006/relationships/customXml" Target="../ink/ink8.xml"/><Relationship Id="rId21" Type="http://schemas.openxmlformats.org/officeDocument/2006/relationships/image" Target="../media/image20.png"/><Relationship Id="rId7" Type="http://schemas.openxmlformats.org/officeDocument/2006/relationships/image" Target="../media/image18.png"/><Relationship Id="rId12" Type="http://schemas.openxmlformats.org/officeDocument/2006/relationships/customXml" Target="../ink/ink12.xml"/><Relationship Id="rId17" Type="http://schemas.openxmlformats.org/officeDocument/2006/relationships/image" Target="../media/image160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14.xml"/><Relationship Id="rId20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00.png"/><Relationship Id="rId5" Type="http://schemas.openxmlformats.org/officeDocument/2006/relationships/customXml" Target="../ink/ink9.xml"/><Relationship Id="rId15" Type="http://schemas.openxmlformats.org/officeDocument/2006/relationships/image" Target="../media/image150.png"/><Relationship Id="rId10" Type="http://schemas.openxmlformats.org/officeDocument/2006/relationships/customXml" Target="../ink/ink11.xml"/><Relationship Id="rId19" Type="http://schemas.openxmlformats.org/officeDocument/2006/relationships/image" Target="../media/image180.png"/><Relationship Id="rId4" Type="http://schemas.openxmlformats.org/officeDocument/2006/relationships/image" Target="../media/image21.png"/><Relationship Id="rId9" Type="http://schemas.openxmlformats.org/officeDocument/2006/relationships/image" Target="../media/image90.png"/><Relationship Id="rId14" Type="http://schemas.openxmlformats.org/officeDocument/2006/relationships/customXml" Target="../ink/ink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441-fa24-L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560065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KNN Regression and Generalization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Applied Machine Learning</a:t>
            </a:r>
            <a:br>
              <a:rPr lang="en-US" sz="20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Derek Hoiem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7501153" y="6579531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Dall-E</a:t>
            </a:r>
          </a:p>
        </p:txBody>
      </p:sp>
      <p:pic>
        <p:nvPicPr>
          <p:cNvPr id="4" name="Picture 3" descr="A blue arrow pointing up&#10;&#10;Description automatically generated">
            <a:extLst>
              <a:ext uri="{FF2B5EF4-FFF2-40B4-BE49-F238E27FC236}">
                <a16:creationId xmlns:a16="http://schemas.microsoft.com/office/drawing/2014/main" id="{672B54F1-1644-A2C5-7269-8011F8A0C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" y="-15949"/>
            <a:ext cx="7400018" cy="740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9A3AA-8E0F-2C8E-6468-9E15718D2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7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is closest to the red circle under L1, L2, and cosine distance?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986490C-3E09-B872-B330-67B99B5FF62C}"/>
              </a:ext>
            </a:extLst>
          </p:cNvPr>
          <p:cNvSpPr/>
          <p:nvPr/>
        </p:nvSpPr>
        <p:spPr>
          <a:xfrm>
            <a:off x="5219700" y="3939382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3C32D6-288E-8668-6FFA-AC109A0052C7}"/>
              </a:ext>
            </a:extLst>
          </p:cNvPr>
          <p:cNvSpPr/>
          <p:nvPr/>
        </p:nvSpPr>
        <p:spPr>
          <a:xfrm>
            <a:off x="8039100" y="3939382"/>
            <a:ext cx="381000" cy="381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287B2A-1636-B112-EB7C-9E04EE8FCEEB}"/>
              </a:ext>
            </a:extLst>
          </p:cNvPr>
          <p:cNvSpPr/>
          <p:nvPr/>
        </p:nvSpPr>
        <p:spPr>
          <a:xfrm>
            <a:off x="7505700" y="5158582"/>
            <a:ext cx="381000" cy="381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0BD20B-3F36-4921-B9F2-EDC5C8FE8572}"/>
              </a:ext>
            </a:extLst>
          </p:cNvPr>
          <p:cNvSpPr/>
          <p:nvPr/>
        </p:nvSpPr>
        <p:spPr>
          <a:xfrm>
            <a:off x="8099156" y="1204119"/>
            <a:ext cx="381000" cy="381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52C2EA-0DEB-DFE8-BAF3-45981EDA6CB2}"/>
              </a:ext>
            </a:extLst>
          </p:cNvPr>
          <p:cNvSpPr/>
          <p:nvPr/>
        </p:nvSpPr>
        <p:spPr>
          <a:xfrm>
            <a:off x="2857500" y="1485900"/>
            <a:ext cx="5105400" cy="5287963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83B564-91F8-13B0-9540-AE396BA52021}"/>
              </a:ext>
            </a:extLst>
          </p:cNvPr>
          <p:cNvCxnSpPr/>
          <p:nvPr/>
        </p:nvCxnSpPr>
        <p:spPr>
          <a:xfrm>
            <a:off x="2971800" y="304800"/>
            <a:ext cx="0" cy="5943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B932EC-D06F-233E-E9AA-2B47E5C71C7E}"/>
              </a:ext>
            </a:extLst>
          </p:cNvPr>
          <p:cNvCxnSpPr>
            <a:cxnSpLocks/>
          </p:cNvCxnSpPr>
          <p:nvPr/>
        </p:nvCxnSpPr>
        <p:spPr>
          <a:xfrm>
            <a:off x="2971800" y="6278563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958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50B1F-197D-E63C-1A1B-69B5C5BEB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distance/similarity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67CED0-E409-4462-4D9F-EED8D8FFCC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L2 depends much more heavily than L1 on the coordinates with the biggest differences</a:t>
                </a:r>
              </a:p>
              <a:p>
                <a:pPr marL="0" indent="0" algn="ctr"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0 100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5 1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=99.1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0 100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5 1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=104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Cosine and L2 are equivalent if the vectors are unit length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67CED0-E409-4462-4D9F-EED8D8FFCC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A3CCDD-6C7C-C037-03B7-A02EC22668EA}"/>
                  </a:ext>
                </a:extLst>
              </p:cNvPr>
              <p:cNvSpPr txBox="1"/>
              <p:nvPr/>
            </p:nvSpPr>
            <p:spPr>
              <a:xfrm>
                <a:off x="3733800" y="4953000"/>
                <a:ext cx="5248488" cy="373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2(1−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A3CCDD-6C7C-C037-03B7-A02EC2266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953000"/>
                <a:ext cx="5248488" cy="373051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32722CF-7218-50C1-72BE-344841EBFA3E}"/>
              </a:ext>
            </a:extLst>
          </p:cNvPr>
          <p:cNvSpPr txBox="1"/>
          <p:nvPr/>
        </p:nvSpPr>
        <p:spPr>
          <a:xfrm>
            <a:off x="5105400" y="52138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89440-6239-8973-95AA-9C245F6D05AC}"/>
              </a:ext>
            </a:extLst>
          </p:cNvPr>
          <p:cNvSpPr txBox="1"/>
          <p:nvPr/>
        </p:nvSpPr>
        <p:spPr>
          <a:xfrm>
            <a:off x="6509628" y="52138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13872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F447-A506-8B97-69DF-C410AEE8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F3BD-1BB1-2CB6-1ADB-B4F40EAB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catter plot of Sitting Height over Height for males and females.">
            <a:extLst>
              <a:ext uri="{FF2B5EF4-FFF2-40B4-BE49-F238E27FC236}">
                <a16:creationId xmlns:a16="http://schemas.microsoft.com/office/drawing/2014/main" id="{13D51F41-959E-B1E6-1EA0-5131AE2B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76200"/>
            <a:ext cx="10515600" cy="68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60F65-38D8-4DE9-3D77-932A3CED792C}"/>
              </a:ext>
            </a:extLst>
          </p:cNvPr>
          <p:cNvSpPr txBox="1"/>
          <p:nvPr/>
        </p:nvSpPr>
        <p:spPr>
          <a:xfrm>
            <a:off x="5029200" y="3810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47607-F147-B4B3-59CC-F5ACCCFB3F5C}"/>
              </a:ext>
            </a:extLst>
          </p:cNvPr>
          <p:cNvSpPr txBox="1"/>
          <p:nvPr/>
        </p:nvSpPr>
        <p:spPr>
          <a:xfrm>
            <a:off x="7467600" y="6410439"/>
            <a:ext cx="4724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https://www.researchgate.net/figure/Scatter-plot-of-Sitting-Height-over-Height-for-males-and-females_fig3_301724988</a:t>
            </a:r>
            <a:r>
              <a:rPr lang="en-US" sz="11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92C99-AC1E-C12B-BE6F-8C1CA1C1C8C9}"/>
              </a:ext>
            </a:extLst>
          </p:cNvPr>
          <p:cNvSpPr txBox="1"/>
          <p:nvPr/>
        </p:nvSpPr>
        <p:spPr>
          <a:xfrm>
            <a:off x="6120581" y="3128256"/>
            <a:ext cx="453970" cy="43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781A9B-6B41-C532-252C-A17D0FB19C00}"/>
              </a:ext>
            </a:extLst>
          </p:cNvPr>
          <p:cNvSpPr txBox="1"/>
          <p:nvPr/>
        </p:nvSpPr>
        <p:spPr>
          <a:xfrm>
            <a:off x="7013630" y="2057400"/>
            <a:ext cx="45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E0046C-43A0-F018-70B2-3A7D342D3C5B}"/>
              </a:ext>
            </a:extLst>
          </p:cNvPr>
          <p:cNvSpPr txBox="1"/>
          <p:nvPr/>
        </p:nvSpPr>
        <p:spPr>
          <a:xfrm>
            <a:off x="1717308" y="272534"/>
            <a:ext cx="6207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Classification</a:t>
            </a:r>
            <a:r>
              <a:rPr lang="en-US" dirty="0"/>
              <a:t>: Predict sex from standing/sitting heights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16F8635-3CE0-C80C-DB84-6BEA2F9A0CC1}"/>
              </a:ext>
            </a:extLst>
          </p:cNvPr>
          <p:cNvSpPr/>
          <p:nvPr/>
        </p:nvSpPr>
        <p:spPr>
          <a:xfrm rot="2464716">
            <a:off x="3676100" y="3244486"/>
            <a:ext cx="1524000" cy="3048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9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F447-A506-8B97-69DF-C410AEE8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F3BD-1BB1-2CB6-1ADB-B4F40EAB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catter plot of Sitting Height over Height for males and females.">
            <a:extLst>
              <a:ext uri="{FF2B5EF4-FFF2-40B4-BE49-F238E27FC236}">
                <a16:creationId xmlns:a16="http://schemas.microsoft.com/office/drawing/2014/main" id="{13D51F41-959E-B1E6-1EA0-5131AE2B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76200"/>
            <a:ext cx="10515600" cy="68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60F65-38D8-4DE9-3D77-932A3CED792C}"/>
              </a:ext>
            </a:extLst>
          </p:cNvPr>
          <p:cNvSpPr txBox="1"/>
          <p:nvPr/>
        </p:nvSpPr>
        <p:spPr>
          <a:xfrm>
            <a:off x="5029200" y="3810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47607-F147-B4B3-59CC-F5ACCCFB3F5C}"/>
              </a:ext>
            </a:extLst>
          </p:cNvPr>
          <p:cNvSpPr txBox="1"/>
          <p:nvPr/>
        </p:nvSpPr>
        <p:spPr>
          <a:xfrm>
            <a:off x="7467600" y="6410439"/>
            <a:ext cx="4724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https://www.researchgate.net/figure/Scatter-plot-of-Sitting-Height-over-Height-for-males-and-females_fig3_301724988</a:t>
            </a:r>
            <a:r>
              <a:rPr lang="en-US" sz="11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92C99-AC1E-C12B-BE6F-8C1CA1C1C8C9}"/>
              </a:ext>
            </a:extLst>
          </p:cNvPr>
          <p:cNvSpPr txBox="1"/>
          <p:nvPr/>
        </p:nvSpPr>
        <p:spPr>
          <a:xfrm>
            <a:off x="6120581" y="3128256"/>
            <a:ext cx="453970" cy="43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781A9B-6B41-C532-252C-A17D0FB19C00}"/>
              </a:ext>
            </a:extLst>
          </p:cNvPr>
          <p:cNvSpPr txBox="1"/>
          <p:nvPr/>
        </p:nvSpPr>
        <p:spPr>
          <a:xfrm>
            <a:off x="7013630" y="2057400"/>
            <a:ext cx="45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16F8635-3CE0-C80C-DB84-6BEA2F9A0CC1}"/>
              </a:ext>
            </a:extLst>
          </p:cNvPr>
          <p:cNvSpPr/>
          <p:nvPr/>
        </p:nvSpPr>
        <p:spPr>
          <a:xfrm rot="2464716">
            <a:off x="4864443" y="2610213"/>
            <a:ext cx="1524000" cy="3048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53549C-0A02-6CAF-7273-2AE814EACE0F}"/>
              </a:ext>
            </a:extLst>
          </p:cNvPr>
          <p:cNvSpPr txBox="1"/>
          <p:nvPr/>
        </p:nvSpPr>
        <p:spPr>
          <a:xfrm>
            <a:off x="1717308" y="272534"/>
            <a:ext cx="6207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Classification</a:t>
            </a:r>
            <a:r>
              <a:rPr lang="en-US" dirty="0"/>
              <a:t>: Predict sex from standing/sitting heights</a:t>
            </a:r>
          </a:p>
        </p:txBody>
      </p:sp>
    </p:spTree>
    <p:extLst>
      <p:ext uri="{BB962C8B-B14F-4D97-AF65-F5344CB8AC3E}">
        <p14:creationId xmlns:p14="http://schemas.microsoft.com/office/powerpoint/2010/main" val="1523646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F447-A506-8B97-69DF-C410AEE8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F3BD-1BB1-2CB6-1ADB-B4F40EAB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catter plot of Sitting Height over Height for males and females.">
            <a:extLst>
              <a:ext uri="{FF2B5EF4-FFF2-40B4-BE49-F238E27FC236}">
                <a16:creationId xmlns:a16="http://schemas.microsoft.com/office/drawing/2014/main" id="{13D51F41-959E-B1E6-1EA0-5131AE2B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76200"/>
            <a:ext cx="10515600" cy="68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60F65-38D8-4DE9-3D77-932A3CED792C}"/>
              </a:ext>
            </a:extLst>
          </p:cNvPr>
          <p:cNvSpPr txBox="1"/>
          <p:nvPr/>
        </p:nvSpPr>
        <p:spPr>
          <a:xfrm>
            <a:off x="5029200" y="3810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47607-F147-B4B3-59CC-F5ACCCFB3F5C}"/>
              </a:ext>
            </a:extLst>
          </p:cNvPr>
          <p:cNvSpPr txBox="1"/>
          <p:nvPr/>
        </p:nvSpPr>
        <p:spPr>
          <a:xfrm>
            <a:off x="7467600" y="6410439"/>
            <a:ext cx="4724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https://www.researchgate.net/figure/Scatter-plot-of-Sitting-Height-over-Height-for-males-and-females_fig3_301724988</a:t>
            </a:r>
            <a:r>
              <a:rPr lang="en-US" sz="11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92C99-AC1E-C12B-BE6F-8C1CA1C1C8C9}"/>
              </a:ext>
            </a:extLst>
          </p:cNvPr>
          <p:cNvSpPr txBox="1"/>
          <p:nvPr/>
        </p:nvSpPr>
        <p:spPr>
          <a:xfrm>
            <a:off x="6120581" y="3128256"/>
            <a:ext cx="453970" cy="43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781A9B-6B41-C532-252C-A17D0FB19C00}"/>
              </a:ext>
            </a:extLst>
          </p:cNvPr>
          <p:cNvSpPr txBox="1"/>
          <p:nvPr/>
        </p:nvSpPr>
        <p:spPr>
          <a:xfrm>
            <a:off x="7013630" y="2057400"/>
            <a:ext cx="45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16F8635-3CE0-C80C-DB84-6BEA2F9A0CC1}"/>
              </a:ext>
            </a:extLst>
          </p:cNvPr>
          <p:cNvSpPr/>
          <p:nvPr/>
        </p:nvSpPr>
        <p:spPr>
          <a:xfrm rot="2464716">
            <a:off x="5703742" y="1486052"/>
            <a:ext cx="1524000" cy="3048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AA7F0-33E2-0DCF-76E1-2BC5D9A534F6}"/>
              </a:ext>
            </a:extLst>
          </p:cNvPr>
          <p:cNvSpPr txBox="1"/>
          <p:nvPr/>
        </p:nvSpPr>
        <p:spPr>
          <a:xfrm>
            <a:off x="1717308" y="272534"/>
            <a:ext cx="6207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Classification</a:t>
            </a:r>
            <a:r>
              <a:rPr lang="en-US" dirty="0"/>
              <a:t>: Predict sex from standing/sitting heights</a:t>
            </a:r>
          </a:p>
        </p:txBody>
      </p:sp>
    </p:spTree>
    <p:extLst>
      <p:ext uri="{BB962C8B-B14F-4D97-AF65-F5344CB8AC3E}">
        <p14:creationId xmlns:p14="http://schemas.microsoft.com/office/powerpoint/2010/main" val="2180794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0B07E-DF6C-2658-32EE-98178DD5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KNN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378D8-88BA-100E-943D-A735578FA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Also retrieve the K-nearest neighbors</a:t>
            </a:r>
          </a:p>
          <a:p>
            <a:endParaRPr lang="en-US" dirty="0"/>
          </a:p>
          <a:p>
            <a:r>
              <a:rPr lang="en-US" dirty="0"/>
              <a:t>But, instead of predicting the most common retrieved label, predict the average of the returned values</a:t>
            </a:r>
          </a:p>
        </p:txBody>
      </p:sp>
    </p:spTree>
    <p:extLst>
      <p:ext uri="{BB962C8B-B14F-4D97-AF65-F5344CB8AC3E}">
        <p14:creationId xmlns:p14="http://schemas.microsoft.com/office/powerpoint/2010/main" val="161619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F447-A506-8B97-69DF-C410AEE8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F3BD-1BB1-2CB6-1ADB-B4F40EAB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catter plot of Sitting Height over Height for males and females.">
            <a:extLst>
              <a:ext uri="{FF2B5EF4-FFF2-40B4-BE49-F238E27FC236}">
                <a16:creationId xmlns:a16="http://schemas.microsoft.com/office/drawing/2014/main" id="{13D51F41-959E-B1E6-1EA0-5131AE2B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76200"/>
            <a:ext cx="10515600" cy="68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60F65-38D8-4DE9-3D77-932A3CED792C}"/>
              </a:ext>
            </a:extLst>
          </p:cNvPr>
          <p:cNvSpPr txBox="1"/>
          <p:nvPr/>
        </p:nvSpPr>
        <p:spPr>
          <a:xfrm>
            <a:off x="5029200" y="5958285"/>
            <a:ext cx="300082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47607-F147-B4B3-59CC-F5ACCCFB3F5C}"/>
              </a:ext>
            </a:extLst>
          </p:cNvPr>
          <p:cNvSpPr txBox="1"/>
          <p:nvPr/>
        </p:nvSpPr>
        <p:spPr>
          <a:xfrm>
            <a:off x="7467600" y="6410439"/>
            <a:ext cx="4724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https://www.researchgate.net/figure/Scatter-plot-of-Sitting-Height-over-Height-for-males-and-females_fig3_301724988</a:t>
            </a:r>
            <a:r>
              <a:rPr lang="en-US" sz="11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92C99-AC1E-C12B-BE6F-8C1CA1C1C8C9}"/>
              </a:ext>
            </a:extLst>
          </p:cNvPr>
          <p:cNvSpPr txBox="1"/>
          <p:nvPr/>
        </p:nvSpPr>
        <p:spPr>
          <a:xfrm>
            <a:off x="6559660" y="5888336"/>
            <a:ext cx="453970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9DD74-E39D-DD68-E015-BE33379E1A18}"/>
              </a:ext>
            </a:extLst>
          </p:cNvPr>
          <p:cNvCxnSpPr>
            <a:cxnSpLocks/>
          </p:cNvCxnSpPr>
          <p:nvPr/>
        </p:nvCxnSpPr>
        <p:spPr>
          <a:xfrm flipV="1">
            <a:off x="5179241" y="92874"/>
            <a:ext cx="0" cy="6033289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E26240D-C2B7-0425-334F-55DCDAA51A36}"/>
              </a:ext>
            </a:extLst>
          </p:cNvPr>
          <p:cNvSpPr txBox="1"/>
          <p:nvPr/>
        </p:nvSpPr>
        <p:spPr>
          <a:xfrm>
            <a:off x="7021051" y="5928604"/>
            <a:ext cx="45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F042E9-6390-B390-9A9B-64ADA8EF1B5A}"/>
              </a:ext>
            </a:extLst>
          </p:cNvPr>
          <p:cNvSpPr txBox="1"/>
          <p:nvPr/>
        </p:nvSpPr>
        <p:spPr>
          <a:xfrm>
            <a:off x="1717308" y="272534"/>
            <a:ext cx="3235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Regression: Predict sitting height from standing height with 1NN</a:t>
            </a:r>
          </a:p>
        </p:txBody>
      </p:sp>
    </p:spTree>
    <p:extLst>
      <p:ext uri="{BB962C8B-B14F-4D97-AF65-F5344CB8AC3E}">
        <p14:creationId xmlns:p14="http://schemas.microsoft.com/office/powerpoint/2010/main" val="370864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F447-A506-8B97-69DF-C410AEE8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F3BD-1BB1-2CB6-1ADB-B4F40EAB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catter plot of Sitting Height over Height for males and females.">
            <a:extLst>
              <a:ext uri="{FF2B5EF4-FFF2-40B4-BE49-F238E27FC236}">
                <a16:creationId xmlns:a16="http://schemas.microsoft.com/office/drawing/2014/main" id="{13D51F41-959E-B1E6-1EA0-5131AE2B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76200"/>
            <a:ext cx="10515600" cy="68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60F65-38D8-4DE9-3D77-932A3CED792C}"/>
              </a:ext>
            </a:extLst>
          </p:cNvPr>
          <p:cNvSpPr txBox="1"/>
          <p:nvPr/>
        </p:nvSpPr>
        <p:spPr>
          <a:xfrm>
            <a:off x="5029200" y="5958285"/>
            <a:ext cx="300082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47607-F147-B4B3-59CC-F5ACCCFB3F5C}"/>
              </a:ext>
            </a:extLst>
          </p:cNvPr>
          <p:cNvSpPr txBox="1"/>
          <p:nvPr/>
        </p:nvSpPr>
        <p:spPr>
          <a:xfrm>
            <a:off x="7467600" y="6410439"/>
            <a:ext cx="4724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https://www.researchgate.net/figure/Scatter-plot-of-Sitting-Height-over-Height-for-males-and-females_fig3_301724988</a:t>
            </a:r>
            <a:r>
              <a:rPr lang="en-US" sz="11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92C99-AC1E-C12B-BE6F-8C1CA1C1C8C9}"/>
              </a:ext>
            </a:extLst>
          </p:cNvPr>
          <p:cNvSpPr txBox="1"/>
          <p:nvPr/>
        </p:nvSpPr>
        <p:spPr>
          <a:xfrm>
            <a:off x="6559660" y="5888336"/>
            <a:ext cx="453970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9DD74-E39D-DD68-E015-BE33379E1A18}"/>
              </a:ext>
            </a:extLst>
          </p:cNvPr>
          <p:cNvCxnSpPr>
            <a:cxnSpLocks/>
          </p:cNvCxnSpPr>
          <p:nvPr/>
        </p:nvCxnSpPr>
        <p:spPr>
          <a:xfrm flipV="1">
            <a:off x="5179241" y="92874"/>
            <a:ext cx="0" cy="6033289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E26240D-C2B7-0425-334F-55DCDAA51A36}"/>
              </a:ext>
            </a:extLst>
          </p:cNvPr>
          <p:cNvSpPr txBox="1"/>
          <p:nvPr/>
        </p:nvSpPr>
        <p:spPr>
          <a:xfrm>
            <a:off x="7021051" y="5928604"/>
            <a:ext cx="45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2B7728-EA69-2CF3-6922-E582ADAD1C7E}"/>
              </a:ext>
            </a:extLst>
          </p:cNvPr>
          <p:cNvCxnSpPr/>
          <p:nvPr/>
        </p:nvCxnSpPr>
        <p:spPr>
          <a:xfrm>
            <a:off x="1371600" y="4254500"/>
            <a:ext cx="62484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46E4BDA-C119-E17A-FC3B-A96A881455D7}"/>
              </a:ext>
            </a:extLst>
          </p:cNvPr>
          <p:cNvSpPr txBox="1"/>
          <p:nvPr/>
        </p:nvSpPr>
        <p:spPr>
          <a:xfrm>
            <a:off x="1717308" y="272534"/>
            <a:ext cx="3235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Regression: Predict sitting height from standing height with 1NN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0F9E777-3677-EEF1-A72B-82E2794CCE76}"/>
              </a:ext>
            </a:extLst>
          </p:cNvPr>
          <p:cNvSpPr/>
          <p:nvPr/>
        </p:nvSpPr>
        <p:spPr>
          <a:xfrm>
            <a:off x="5110661" y="4185920"/>
            <a:ext cx="137160" cy="13716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10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F447-A506-8B97-69DF-C410AEE8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F3BD-1BB1-2CB6-1ADB-B4F40EAB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catter plot of Sitting Height over Height for males and females.">
            <a:extLst>
              <a:ext uri="{FF2B5EF4-FFF2-40B4-BE49-F238E27FC236}">
                <a16:creationId xmlns:a16="http://schemas.microsoft.com/office/drawing/2014/main" id="{13D51F41-959E-B1E6-1EA0-5131AE2B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76200"/>
            <a:ext cx="10515600" cy="68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60F65-38D8-4DE9-3D77-932A3CED792C}"/>
              </a:ext>
            </a:extLst>
          </p:cNvPr>
          <p:cNvSpPr txBox="1"/>
          <p:nvPr/>
        </p:nvSpPr>
        <p:spPr>
          <a:xfrm>
            <a:off x="5029200" y="5958285"/>
            <a:ext cx="300082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47607-F147-B4B3-59CC-F5ACCCFB3F5C}"/>
              </a:ext>
            </a:extLst>
          </p:cNvPr>
          <p:cNvSpPr txBox="1"/>
          <p:nvPr/>
        </p:nvSpPr>
        <p:spPr>
          <a:xfrm>
            <a:off x="7467600" y="6410439"/>
            <a:ext cx="4724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https://www.researchgate.net/figure/Scatter-plot-of-Sitting-Height-over-Height-for-males-and-females_fig3_301724988</a:t>
            </a:r>
            <a:r>
              <a:rPr lang="en-US" sz="11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92C99-AC1E-C12B-BE6F-8C1CA1C1C8C9}"/>
              </a:ext>
            </a:extLst>
          </p:cNvPr>
          <p:cNvSpPr txBox="1"/>
          <p:nvPr/>
        </p:nvSpPr>
        <p:spPr>
          <a:xfrm>
            <a:off x="6559660" y="5888336"/>
            <a:ext cx="453970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9DD74-E39D-DD68-E015-BE33379E1A18}"/>
              </a:ext>
            </a:extLst>
          </p:cNvPr>
          <p:cNvCxnSpPr>
            <a:cxnSpLocks/>
          </p:cNvCxnSpPr>
          <p:nvPr/>
        </p:nvCxnSpPr>
        <p:spPr>
          <a:xfrm flipV="1">
            <a:off x="5179241" y="92874"/>
            <a:ext cx="0" cy="6033289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E26240D-C2B7-0425-334F-55DCDAA51A36}"/>
              </a:ext>
            </a:extLst>
          </p:cNvPr>
          <p:cNvSpPr txBox="1"/>
          <p:nvPr/>
        </p:nvSpPr>
        <p:spPr>
          <a:xfrm>
            <a:off x="7021051" y="5928604"/>
            <a:ext cx="45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2B7728-EA69-2CF3-6922-E582ADAD1C7E}"/>
              </a:ext>
            </a:extLst>
          </p:cNvPr>
          <p:cNvCxnSpPr/>
          <p:nvPr/>
        </p:nvCxnSpPr>
        <p:spPr>
          <a:xfrm>
            <a:off x="1371600" y="4343400"/>
            <a:ext cx="62484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46E4BDA-C119-E17A-FC3B-A96A881455D7}"/>
              </a:ext>
            </a:extLst>
          </p:cNvPr>
          <p:cNvSpPr txBox="1"/>
          <p:nvPr/>
        </p:nvSpPr>
        <p:spPr>
          <a:xfrm>
            <a:off x="1717308" y="272534"/>
            <a:ext cx="3235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Regression: Predict sitting height from standing height with </a:t>
            </a:r>
            <a:r>
              <a:rPr lang="en-US" sz="2400" b="1" dirty="0"/>
              <a:t>3NN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B09A184-CF26-F28D-9BB9-B77C01406624}"/>
              </a:ext>
            </a:extLst>
          </p:cNvPr>
          <p:cNvSpPr/>
          <p:nvPr/>
        </p:nvSpPr>
        <p:spPr>
          <a:xfrm>
            <a:off x="5110661" y="4174490"/>
            <a:ext cx="137160" cy="13716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F481FA-1A01-9FBA-18D7-9B9C81118711}"/>
              </a:ext>
            </a:extLst>
          </p:cNvPr>
          <p:cNvSpPr/>
          <p:nvPr/>
        </p:nvSpPr>
        <p:spPr>
          <a:xfrm>
            <a:off x="5097961" y="4356633"/>
            <a:ext cx="137160" cy="13716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CD69FDB-B000-C539-A878-92A766354269}"/>
              </a:ext>
            </a:extLst>
          </p:cNvPr>
          <p:cNvSpPr/>
          <p:nvPr/>
        </p:nvSpPr>
        <p:spPr>
          <a:xfrm>
            <a:off x="5153841" y="4249953"/>
            <a:ext cx="137160" cy="13716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05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F447-A506-8B97-69DF-C410AEE8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F3BD-1BB1-2CB6-1ADB-B4F40EAB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catter plot of Sitting Height over Height for males and females.">
            <a:extLst>
              <a:ext uri="{FF2B5EF4-FFF2-40B4-BE49-F238E27FC236}">
                <a16:creationId xmlns:a16="http://schemas.microsoft.com/office/drawing/2014/main" id="{13D51F41-959E-B1E6-1EA0-5131AE2B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76200"/>
            <a:ext cx="10515600" cy="68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60F65-38D8-4DE9-3D77-932A3CED792C}"/>
              </a:ext>
            </a:extLst>
          </p:cNvPr>
          <p:cNvSpPr txBox="1"/>
          <p:nvPr/>
        </p:nvSpPr>
        <p:spPr>
          <a:xfrm>
            <a:off x="5029200" y="5958285"/>
            <a:ext cx="300082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47607-F147-B4B3-59CC-F5ACCCFB3F5C}"/>
              </a:ext>
            </a:extLst>
          </p:cNvPr>
          <p:cNvSpPr txBox="1"/>
          <p:nvPr/>
        </p:nvSpPr>
        <p:spPr>
          <a:xfrm>
            <a:off x="7467600" y="6410439"/>
            <a:ext cx="4724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https://www.researchgate.net/figure/Scatter-plot-of-Sitting-Height-over-Height-for-males-and-females_fig3_301724988</a:t>
            </a:r>
            <a:r>
              <a:rPr lang="en-US" sz="11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92C99-AC1E-C12B-BE6F-8C1CA1C1C8C9}"/>
              </a:ext>
            </a:extLst>
          </p:cNvPr>
          <p:cNvSpPr txBox="1"/>
          <p:nvPr/>
        </p:nvSpPr>
        <p:spPr>
          <a:xfrm>
            <a:off x="6559660" y="5888336"/>
            <a:ext cx="453970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9DD74-E39D-DD68-E015-BE33379E1A18}"/>
              </a:ext>
            </a:extLst>
          </p:cNvPr>
          <p:cNvCxnSpPr>
            <a:cxnSpLocks/>
          </p:cNvCxnSpPr>
          <p:nvPr/>
        </p:nvCxnSpPr>
        <p:spPr>
          <a:xfrm flipV="1">
            <a:off x="6743700" y="92874"/>
            <a:ext cx="0" cy="6033289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E26240D-C2B7-0425-334F-55DCDAA51A36}"/>
              </a:ext>
            </a:extLst>
          </p:cNvPr>
          <p:cNvSpPr txBox="1"/>
          <p:nvPr/>
        </p:nvSpPr>
        <p:spPr>
          <a:xfrm>
            <a:off x="7021051" y="5928604"/>
            <a:ext cx="45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42056B-5EF7-3CAE-A93F-B6BB3084525E}"/>
              </a:ext>
            </a:extLst>
          </p:cNvPr>
          <p:cNvSpPr txBox="1"/>
          <p:nvPr/>
        </p:nvSpPr>
        <p:spPr>
          <a:xfrm>
            <a:off x="1717308" y="272534"/>
            <a:ext cx="3235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Regression: Predict sitting height from standing height with 1NN</a:t>
            </a:r>
          </a:p>
        </p:txBody>
      </p:sp>
    </p:spTree>
    <p:extLst>
      <p:ext uri="{BB962C8B-B14F-4D97-AF65-F5344CB8AC3E}">
        <p14:creationId xmlns:p14="http://schemas.microsoft.com/office/powerpoint/2010/main" val="4024745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B5466-B68B-A4B5-B3EB-A15BEAAC5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Lecture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6B5F4-77B1-E2E5-A256-4282ACF3B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744200" cy="5562600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b="1" dirty="0"/>
              <a:t>Data</a:t>
            </a:r>
            <a:r>
              <a:rPr lang="en-US" dirty="0"/>
              <a:t> is a set of numbers that contains information. Images, audio, signals, tabular data and everything else must be represented as a vector of numbers to be used in ML.</a:t>
            </a:r>
          </a:p>
          <a:p>
            <a:endParaRPr lang="en-US" dirty="0"/>
          </a:p>
          <a:p>
            <a:r>
              <a:rPr lang="en-US" b="1" dirty="0"/>
              <a:t>Information</a:t>
            </a:r>
            <a:r>
              <a:rPr lang="en-US" dirty="0"/>
              <a:t> is the power to predict something – a lot of the challenge in ML is in transforming the data to make the desired information more obvious</a:t>
            </a:r>
          </a:p>
          <a:p>
            <a:endParaRPr lang="en-US" dirty="0"/>
          </a:p>
          <a:p>
            <a:r>
              <a:rPr lang="en-US" dirty="0"/>
              <a:t>In machine learning, we have</a:t>
            </a:r>
          </a:p>
          <a:p>
            <a:pPr marL="457200" lvl="1" indent="0">
              <a:buNone/>
            </a:pPr>
            <a:r>
              <a:rPr lang="en-US" b="1" dirty="0"/>
              <a:t>Sample</a:t>
            </a:r>
            <a:r>
              <a:rPr lang="en-US" dirty="0"/>
              <a:t>: a data point, such as a feature vector and label corresponding to the input and desired output of the model</a:t>
            </a:r>
          </a:p>
          <a:p>
            <a:pPr marL="457200" lvl="1" indent="0">
              <a:buNone/>
            </a:pPr>
            <a:r>
              <a:rPr lang="en-US" b="1" dirty="0"/>
              <a:t>Dataset</a:t>
            </a:r>
            <a:r>
              <a:rPr lang="en-US" dirty="0"/>
              <a:t>: a collection of samples</a:t>
            </a:r>
          </a:p>
          <a:p>
            <a:pPr marL="457200" lvl="1" indent="0">
              <a:buNone/>
            </a:pPr>
            <a:r>
              <a:rPr lang="en-US" b="1" dirty="0"/>
              <a:t>Training set</a:t>
            </a:r>
            <a:r>
              <a:rPr lang="en-US" dirty="0"/>
              <a:t>: a dataset used to train the model</a:t>
            </a:r>
          </a:p>
          <a:p>
            <a:pPr marL="457200" lvl="1" indent="0">
              <a:buNone/>
            </a:pPr>
            <a:r>
              <a:rPr lang="en-US" b="1" dirty="0"/>
              <a:t>Validation set</a:t>
            </a:r>
            <a:r>
              <a:rPr lang="en-US" dirty="0"/>
              <a:t>: a dataset used to select which model to use or compare variants and manually set parameters</a:t>
            </a:r>
          </a:p>
          <a:p>
            <a:pPr marL="457200" lvl="1" indent="0">
              <a:buNone/>
            </a:pPr>
            <a:r>
              <a:rPr lang="en-US" b="1" dirty="0"/>
              <a:t>Test set</a:t>
            </a:r>
            <a:r>
              <a:rPr lang="en-US" dirty="0"/>
              <a:t>: a dataset used to evaluate the final model</a:t>
            </a:r>
          </a:p>
          <a:p>
            <a:endParaRPr lang="en-US" dirty="0"/>
          </a:p>
          <a:p>
            <a:r>
              <a:rPr lang="en-US" dirty="0"/>
              <a:t>In a </a:t>
            </a:r>
            <a:r>
              <a:rPr lang="en-US" b="1" dirty="0"/>
              <a:t>classification</a:t>
            </a:r>
            <a:r>
              <a:rPr lang="en-US" dirty="0"/>
              <a:t> problem, the goal is to map from features to a categorical label (or “class”)</a:t>
            </a:r>
          </a:p>
          <a:p>
            <a:endParaRPr lang="en-US" dirty="0"/>
          </a:p>
          <a:p>
            <a:r>
              <a:rPr lang="en-US" dirty="0"/>
              <a:t>Nearest neighbor (or </a:t>
            </a:r>
            <a:r>
              <a:rPr lang="en-US" b="1" dirty="0"/>
              <a:t>K-NN</a:t>
            </a:r>
            <a:r>
              <a:rPr lang="en-US" dirty="0"/>
              <a:t>) algorithm can perform classification by retrieving the K nearest neighbors to the query features and assigning their most common label </a:t>
            </a:r>
          </a:p>
          <a:p>
            <a:endParaRPr lang="en-US" dirty="0"/>
          </a:p>
          <a:p>
            <a:r>
              <a:rPr lang="en-US" dirty="0"/>
              <a:t>We can measure </a:t>
            </a:r>
            <a:r>
              <a:rPr lang="en-US" b="1" dirty="0"/>
              <a:t>error</a:t>
            </a:r>
            <a:r>
              <a:rPr lang="en-US" dirty="0"/>
              <a:t> and </a:t>
            </a:r>
            <a:r>
              <a:rPr lang="en-US" b="1" dirty="0"/>
              <a:t>confusion matrices</a:t>
            </a:r>
            <a:r>
              <a:rPr lang="en-US" dirty="0"/>
              <a:t> to show the fraction of mistakes and what kinds of mistakes are made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358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F447-A506-8B97-69DF-C410AEE8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F3BD-1BB1-2CB6-1ADB-B4F40EAB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catter plot of Sitting Height over Height for males and females.">
            <a:extLst>
              <a:ext uri="{FF2B5EF4-FFF2-40B4-BE49-F238E27FC236}">
                <a16:creationId xmlns:a16="http://schemas.microsoft.com/office/drawing/2014/main" id="{13D51F41-959E-B1E6-1EA0-5131AE2B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76200"/>
            <a:ext cx="10515600" cy="68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60F65-38D8-4DE9-3D77-932A3CED792C}"/>
              </a:ext>
            </a:extLst>
          </p:cNvPr>
          <p:cNvSpPr txBox="1"/>
          <p:nvPr/>
        </p:nvSpPr>
        <p:spPr>
          <a:xfrm>
            <a:off x="5029200" y="5958285"/>
            <a:ext cx="300082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47607-F147-B4B3-59CC-F5ACCCFB3F5C}"/>
              </a:ext>
            </a:extLst>
          </p:cNvPr>
          <p:cNvSpPr txBox="1"/>
          <p:nvPr/>
        </p:nvSpPr>
        <p:spPr>
          <a:xfrm>
            <a:off x="7467600" y="6410439"/>
            <a:ext cx="4724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https://www.researchgate.net/figure/Scatter-plot-of-Sitting-Height-over-Height-for-males-and-females_fig3_301724988</a:t>
            </a:r>
            <a:r>
              <a:rPr lang="en-US" sz="11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92C99-AC1E-C12B-BE6F-8C1CA1C1C8C9}"/>
              </a:ext>
            </a:extLst>
          </p:cNvPr>
          <p:cNvSpPr txBox="1"/>
          <p:nvPr/>
        </p:nvSpPr>
        <p:spPr>
          <a:xfrm>
            <a:off x="6559660" y="5888336"/>
            <a:ext cx="453970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9DD74-E39D-DD68-E015-BE33379E1A18}"/>
              </a:ext>
            </a:extLst>
          </p:cNvPr>
          <p:cNvCxnSpPr>
            <a:cxnSpLocks/>
          </p:cNvCxnSpPr>
          <p:nvPr/>
        </p:nvCxnSpPr>
        <p:spPr>
          <a:xfrm flipV="1">
            <a:off x="6743700" y="92874"/>
            <a:ext cx="0" cy="6033289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E26240D-C2B7-0425-334F-55DCDAA51A36}"/>
              </a:ext>
            </a:extLst>
          </p:cNvPr>
          <p:cNvSpPr txBox="1"/>
          <p:nvPr/>
        </p:nvSpPr>
        <p:spPr>
          <a:xfrm>
            <a:off x="7021051" y="5928604"/>
            <a:ext cx="45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BE6319-C720-FDF6-F44A-5F14DD74DE94}"/>
              </a:ext>
            </a:extLst>
          </p:cNvPr>
          <p:cNvCxnSpPr/>
          <p:nvPr/>
        </p:nvCxnSpPr>
        <p:spPr>
          <a:xfrm>
            <a:off x="1524000" y="2743200"/>
            <a:ext cx="62484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E829FD6-015B-A5DB-064A-F974C096A473}"/>
              </a:ext>
            </a:extLst>
          </p:cNvPr>
          <p:cNvSpPr txBox="1"/>
          <p:nvPr/>
        </p:nvSpPr>
        <p:spPr>
          <a:xfrm>
            <a:off x="1717308" y="272534"/>
            <a:ext cx="3235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Regression: Predict sitting height from standing height with 1NN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0EB19CD-2D09-CF61-F587-6C1BB9DA2B43}"/>
              </a:ext>
            </a:extLst>
          </p:cNvPr>
          <p:cNvSpPr/>
          <p:nvPr/>
        </p:nvSpPr>
        <p:spPr>
          <a:xfrm>
            <a:off x="6671836" y="2668752"/>
            <a:ext cx="137160" cy="13716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99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F447-A506-8B97-69DF-C410AEE8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F3BD-1BB1-2CB6-1ADB-B4F40EAB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catter plot of Sitting Height over Height for males and females.">
            <a:extLst>
              <a:ext uri="{FF2B5EF4-FFF2-40B4-BE49-F238E27FC236}">
                <a16:creationId xmlns:a16="http://schemas.microsoft.com/office/drawing/2014/main" id="{13D51F41-959E-B1E6-1EA0-5131AE2B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76200"/>
            <a:ext cx="10515600" cy="68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60F65-38D8-4DE9-3D77-932A3CED792C}"/>
              </a:ext>
            </a:extLst>
          </p:cNvPr>
          <p:cNvSpPr txBox="1"/>
          <p:nvPr/>
        </p:nvSpPr>
        <p:spPr>
          <a:xfrm>
            <a:off x="5029200" y="5958285"/>
            <a:ext cx="300082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47607-F147-B4B3-59CC-F5ACCCFB3F5C}"/>
              </a:ext>
            </a:extLst>
          </p:cNvPr>
          <p:cNvSpPr txBox="1"/>
          <p:nvPr/>
        </p:nvSpPr>
        <p:spPr>
          <a:xfrm>
            <a:off x="7467600" y="6410439"/>
            <a:ext cx="4724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https://www.researchgate.net/figure/Scatter-plot-of-Sitting-Height-over-Height-for-males-and-females_fig3_301724988</a:t>
            </a:r>
            <a:r>
              <a:rPr lang="en-US" sz="11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92C99-AC1E-C12B-BE6F-8C1CA1C1C8C9}"/>
              </a:ext>
            </a:extLst>
          </p:cNvPr>
          <p:cNvSpPr txBox="1"/>
          <p:nvPr/>
        </p:nvSpPr>
        <p:spPr>
          <a:xfrm>
            <a:off x="6559660" y="5888336"/>
            <a:ext cx="453970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9DD74-E39D-DD68-E015-BE33379E1A18}"/>
              </a:ext>
            </a:extLst>
          </p:cNvPr>
          <p:cNvCxnSpPr>
            <a:cxnSpLocks/>
          </p:cNvCxnSpPr>
          <p:nvPr/>
        </p:nvCxnSpPr>
        <p:spPr>
          <a:xfrm flipV="1">
            <a:off x="6743700" y="92874"/>
            <a:ext cx="0" cy="6033289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E26240D-C2B7-0425-334F-55DCDAA51A36}"/>
              </a:ext>
            </a:extLst>
          </p:cNvPr>
          <p:cNvSpPr txBox="1"/>
          <p:nvPr/>
        </p:nvSpPr>
        <p:spPr>
          <a:xfrm>
            <a:off x="7021051" y="5928604"/>
            <a:ext cx="45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BE6319-C720-FDF6-F44A-5F14DD74DE94}"/>
              </a:ext>
            </a:extLst>
          </p:cNvPr>
          <p:cNvCxnSpPr/>
          <p:nvPr/>
        </p:nvCxnSpPr>
        <p:spPr>
          <a:xfrm>
            <a:off x="1524000" y="3429000"/>
            <a:ext cx="62484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E829FD6-015B-A5DB-064A-F974C096A473}"/>
              </a:ext>
            </a:extLst>
          </p:cNvPr>
          <p:cNvSpPr txBox="1"/>
          <p:nvPr/>
        </p:nvSpPr>
        <p:spPr>
          <a:xfrm>
            <a:off x="1717308" y="272534"/>
            <a:ext cx="3235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Regression: Predict sitting height from standing height with </a:t>
            </a:r>
            <a:r>
              <a:rPr lang="en-US" sz="2400" b="1" dirty="0"/>
              <a:t>3NN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746AC4-1E4F-027D-8D2E-D105306A792B}"/>
              </a:ext>
            </a:extLst>
          </p:cNvPr>
          <p:cNvSpPr/>
          <p:nvPr/>
        </p:nvSpPr>
        <p:spPr>
          <a:xfrm>
            <a:off x="6668770" y="3489801"/>
            <a:ext cx="137160" cy="13716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A12842A-C14C-9D4E-376F-DCACE27EFA69}"/>
              </a:ext>
            </a:extLst>
          </p:cNvPr>
          <p:cNvSpPr/>
          <p:nvPr/>
        </p:nvSpPr>
        <p:spPr>
          <a:xfrm>
            <a:off x="6671836" y="2668752"/>
            <a:ext cx="137160" cy="13716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61A3FAD-DC74-1B34-57C4-D103D526C233}"/>
              </a:ext>
            </a:extLst>
          </p:cNvPr>
          <p:cNvSpPr/>
          <p:nvPr/>
        </p:nvSpPr>
        <p:spPr>
          <a:xfrm>
            <a:off x="6757671" y="4048914"/>
            <a:ext cx="137160" cy="13716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36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F447-A506-8B97-69DF-C410AEE8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F3BD-1BB1-2CB6-1ADB-B4F40EAB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catter plot of Sitting Height over Height for males and females.">
            <a:extLst>
              <a:ext uri="{FF2B5EF4-FFF2-40B4-BE49-F238E27FC236}">
                <a16:creationId xmlns:a16="http://schemas.microsoft.com/office/drawing/2014/main" id="{13D51F41-959E-B1E6-1EA0-5131AE2B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76200"/>
            <a:ext cx="10515600" cy="68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60F65-38D8-4DE9-3D77-932A3CED792C}"/>
              </a:ext>
            </a:extLst>
          </p:cNvPr>
          <p:cNvSpPr txBox="1"/>
          <p:nvPr/>
        </p:nvSpPr>
        <p:spPr>
          <a:xfrm>
            <a:off x="5029200" y="5958285"/>
            <a:ext cx="300082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47607-F147-B4B3-59CC-F5ACCCFB3F5C}"/>
              </a:ext>
            </a:extLst>
          </p:cNvPr>
          <p:cNvSpPr txBox="1"/>
          <p:nvPr/>
        </p:nvSpPr>
        <p:spPr>
          <a:xfrm>
            <a:off x="7467600" y="6410439"/>
            <a:ext cx="4724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https://www.researchgate.net/figure/Scatter-plot-of-Sitting-Height-over-Height-for-males-and-females_fig3_301724988</a:t>
            </a:r>
            <a:r>
              <a:rPr lang="en-US" sz="11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92C99-AC1E-C12B-BE6F-8C1CA1C1C8C9}"/>
              </a:ext>
            </a:extLst>
          </p:cNvPr>
          <p:cNvSpPr txBox="1"/>
          <p:nvPr/>
        </p:nvSpPr>
        <p:spPr>
          <a:xfrm>
            <a:off x="6559660" y="5888336"/>
            <a:ext cx="453970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9DD74-E39D-DD68-E015-BE33379E1A18}"/>
              </a:ext>
            </a:extLst>
          </p:cNvPr>
          <p:cNvCxnSpPr>
            <a:cxnSpLocks/>
          </p:cNvCxnSpPr>
          <p:nvPr/>
        </p:nvCxnSpPr>
        <p:spPr>
          <a:xfrm flipV="1">
            <a:off x="7175500" y="92874"/>
            <a:ext cx="0" cy="603328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E26240D-C2B7-0425-334F-55DCDAA51A36}"/>
              </a:ext>
            </a:extLst>
          </p:cNvPr>
          <p:cNvSpPr txBox="1"/>
          <p:nvPr/>
        </p:nvSpPr>
        <p:spPr>
          <a:xfrm>
            <a:off x="7021051" y="5928604"/>
            <a:ext cx="45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1EAEFE-46C0-BF58-C516-1019154A80C6}"/>
              </a:ext>
            </a:extLst>
          </p:cNvPr>
          <p:cNvSpPr txBox="1"/>
          <p:nvPr/>
        </p:nvSpPr>
        <p:spPr>
          <a:xfrm>
            <a:off x="1717308" y="272534"/>
            <a:ext cx="3235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Regression: Predict sitting height from standing height with 1NN</a:t>
            </a:r>
          </a:p>
        </p:txBody>
      </p:sp>
    </p:spTree>
    <p:extLst>
      <p:ext uri="{BB962C8B-B14F-4D97-AF65-F5344CB8AC3E}">
        <p14:creationId xmlns:p14="http://schemas.microsoft.com/office/powerpoint/2010/main" val="142811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F447-A506-8B97-69DF-C410AEE8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F3BD-1BB1-2CB6-1ADB-B4F40EAB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catter plot of Sitting Height over Height for males and females.">
            <a:extLst>
              <a:ext uri="{FF2B5EF4-FFF2-40B4-BE49-F238E27FC236}">
                <a16:creationId xmlns:a16="http://schemas.microsoft.com/office/drawing/2014/main" id="{13D51F41-959E-B1E6-1EA0-5131AE2B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76200"/>
            <a:ext cx="10515600" cy="68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60F65-38D8-4DE9-3D77-932A3CED792C}"/>
              </a:ext>
            </a:extLst>
          </p:cNvPr>
          <p:cNvSpPr txBox="1"/>
          <p:nvPr/>
        </p:nvSpPr>
        <p:spPr>
          <a:xfrm>
            <a:off x="5029200" y="5958285"/>
            <a:ext cx="300082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47607-F147-B4B3-59CC-F5ACCCFB3F5C}"/>
              </a:ext>
            </a:extLst>
          </p:cNvPr>
          <p:cNvSpPr txBox="1"/>
          <p:nvPr/>
        </p:nvSpPr>
        <p:spPr>
          <a:xfrm>
            <a:off x="7467600" y="6410439"/>
            <a:ext cx="4724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https://www.researchgate.net/figure/Scatter-plot-of-Sitting-Height-over-Height-for-males-and-females_fig3_301724988</a:t>
            </a:r>
            <a:r>
              <a:rPr lang="en-US" sz="11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92C99-AC1E-C12B-BE6F-8C1CA1C1C8C9}"/>
              </a:ext>
            </a:extLst>
          </p:cNvPr>
          <p:cNvSpPr txBox="1"/>
          <p:nvPr/>
        </p:nvSpPr>
        <p:spPr>
          <a:xfrm>
            <a:off x="6559660" y="5888336"/>
            <a:ext cx="453970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9DD74-E39D-DD68-E015-BE33379E1A18}"/>
              </a:ext>
            </a:extLst>
          </p:cNvPr>
          <p:cNvCxnSpPr>
            <a:cxnSpLocks/>
          </p:cNvCxnSpPr>
          <p:nvPr/>
        </p:nvCxnSpPr>
        <p:spPr>
          <a:xfrm flipV="1">
            <a:off x="7175500" y="92874"/>
            <a:ext cx="0" cy="603328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E26240D-C2B7-0425-334F-55DCDAA51A36}"/>
              </a:ext>
            </a:extLst>
          </p:cNvPr>
          <p:cNvSpPr txBox="1"/>
          <p:nvPr/>
        </p:nvSpPr>
        <p:spPr>
          <a:xfrm>
            <a:off x="7021051" y="5928604"/>
            <a:ext cx="45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1EAEFE-46C0-BF58-C516-1019154A80C6}"/>
              </a:ext>
            </a:extLst>
          </p:cNvPr>
          <p:cNvSpPr txBox="1"/>
          <p:nvPr/>
        </p:nvSpPr>
        <p:spPr>
          <a:xfrm>
            <a:off x="1717308" y="272534"/>
            <a:ext cx="3235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Regression: Predict sitting height from standing height with 1NN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4DC608-1EC8-9CD8-D597-86F34D21ADE9}"/>
              </a:ext>
            </a:extLst>
          </p:cNvPr>
          <p:cNvCxnSpPr/>
          <p:nvPr/>
        </p:nvCxnSpPr>
        <p:spPr>
          <a:xfrm>
            <a:off x="1600200" y="3581400"/>
            <a:ext cx="62484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D6492075-36BA-064D-81DC-9A3D3CCFE583}"/>
              </a:ext>
            </a:extLst>
          </p:cNvPr>
          <p:cNvSpPr/>
          <p:nvPr/>
        </p:nvSpPr>
        <p:spPr>
          <a:xfrm>
            <a:off x="7110876" y="3512988"/>
            <a:ext cx="137160" cy="13716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34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F447-A506-8B97-69DF-C410AEE8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F3BD-1BB1-2CB6-1ADB-B4F40EAB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catter plot of Sitting Height over Height for males and females.">
            <a:extLst>
              <a:ext uri="{FF2B5EF4-FFF2-40B4-BE49-F238E27FC236}">
                <a16:creationId xmlns:a16="http://schemas.microsoft.com/office/drawing/2014/main" id="{13D51F41-959E-B1E6-1EA0-5131AE2B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76200"/>
            <a:ext cx="10515600" cy="68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60F65-38D8-4DE9-3D77-932A3CED792C}"/>
              </a:ext>
            </a:extLst>
          </p:cNvPr>
          <p:cNvSpPr txBox="1"/>
          <p:nvPr/>
        </p:nvSpPr>
        <p:spPr>
          <a:xfrm>
            <a:off x="5029200" y="5958285"/>
            <a:ext cx="300082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47607-F147-B4B3-59CC-F5ACCCFB3F5C}"/>
              </a:ext>
            </a:extLst>
          </p:cNvPr>
          <p:cNvSpPr txBox="1"/>
          <p:nvPr/>
        </p:nvSpPr>
        <p:spPr>
          <a:xfrm>
            <a:off x="7467600" y="6410439"/>
            <a:ext cx="4724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https://www.researchgate.net/figure/Scatter-plot-of-Sitting-Height-over-Height-for-males-and-females_fig3_301724988</a:t>
            </a:r>
            <a:r>
              <a:rPr lang="en-US" sz="11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92C99-AC1E-C12B-BE6F-8C1CA1C1C8C9}"/>
              </a:ext>
            </a:extLst>
          </p:cNvPr>
          <p:cNvSpPr txBox="1"/>
          <p:nvPr/>
        </p:nvSpPr>
        <p:spPr>
          <a:xfrm>
            <a:off x="6559660" y="5888336"/>
            <a:ext cx="453970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9DD74-E39D-DD68-E015-BE33379E1A18}"/>
              </a:ext>
            </a:extLst>
          </p:cNvPr>
          <p:cNvCxnSpPr>
            <a:cxnSpLocks/>
          </p:cNvCxnSpPr>
          <p:nvPr/>
        </p:nvCxnSpPr>
        <p:spPr>
          <a:xfrm flipV="1">
            <a:off x="7175500" y="92874"/>
            <a:ext cx="0" cy="603328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E26240D-C2B7-0425-334F-55DCDAA51A36}"/>
              </a:ext>
            </a:extLst>
          </p:cNvPr>
          <p:cNvSpPr txBox="1"/>
          <p:nvPr/>
        </p:nvSpPr>
        <p:spPr>
          <a:xfrm>
            <a:off x="7021051" y="5928604"/>
            <a:ext cx="45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1EAEFE-46C0-BF58-C516-1019154A80C6}"/>
              </a:ext>
            </a:extLst>
          </p:cNvPr>
          <p:cNvSpPr txBox="1"/>
          <p:nvPr/>
        </p:nvSpPr>
        <p:spPr>
          <a:xfrm>
            <a:off x="1717308" y="272534"/>
            <a:ext cx="3235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Regression: Predict sitting height from standing height with </a:t>
            </a:r>
            <a:r>
              <a:rPr lang="en-US" sz="2400" b="1" dirty="0"/>
              <a:t>3NN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4DC608-1EC8-9CD8-D597-86F34D21ADE9}"/>
              </a:ext>
            </a:extLst>
          </p:cNvPr>
          <p:cNvCxnSpPr/>
          <p:nvPr/>
        </p:nvCxnSpPr>
        <p:spPr>
          <a:xfrm>
            <a:off x="1600200" y="3505200"/>
            <a:ext cx="62484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8167D19F-620E-E46E-D61A-3B3E7006BA32}"/>
              </a:ext>
            </a:extLst>
          </p:cNvPr>
          <p:cNvSpPr/>
          <p:nvPr/>
        </p:nvSpPr>
        <p:spPr>
          <a:xfrm>
            <a:off x="7097395" y="4449922"/>
            <a:ext cx="137160" cy="13716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6CAE383-9607-4962-0F57-3B90B5AE98B3}"/>
              </a:ext>
            </a:extLst>
          </p:cNvPr>
          <p:cNvSpPr/>
          <p:nvPr/>
        </p:nvSpPr>
        <p:spPr>
          <a:xfrm>
            <a:off x="7118350" y="2476380"/>
            <a:ext cx="137160" cy="13716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B32E4-0E18-8E3A-C491-8F5B5F61918A}"/>
              </a:ext>
            </a:extLst>
          </p:cNvPr>
          <p:cNvSpPr/>
          <p:nvPr/>
        </p:nvSpPr>
        <p:spPr>
          <a:xfrm>
            <a:off x="7110876" y="3512988"/>
            <a:ext cx="137160" cy="13716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12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D1E44-C0EF-C5EC-EAA5-F5AE562ABB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5791200" cy="6019800"/>
              </a:xfrm>
            </p:spPr>
            <p:txBody>
              <a:bodyPr>
                <a:normAutofit fontScale="850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Root mean squared error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Mean absolute error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</a:t>
                </a:r>
                <a:r>
                  <a:rPr lang="en-US" baseline="30000" dirty="0"/>
                  <a:t>2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RMSE/MAE are unit-dependent measures of accuracy, while R</a:t>
                </a:r>
                <a:r>
                  <a:rPr lang="en-US" baseline="30000" dirty="0"/>
                  <a:t>2</a:t>
                </a:r>
                <a:r>
                  <a:rPr lang="en-US" dirty="0"/>
                  <a:t> is a unitless measure of the fraction of explained variance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D1E44-C0EF-C5EC-EAA5-F5AE562ABB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5791200" cy="6019800"/>
              </a:xfrm>
              <a:blipFill>
                <a:blip r:embed="rId2"/>
                <a:stretch>
                  <a:fillRect l="-1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A9779587-0866-F0F1-3585-246E7FE1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measure and analyze regression error?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F38343-2905-0603-73BE-4430E35D1F9C}"/>
              </a:ext>
            </a:extLst>
          </p:cNvPr>
          <p:cNvSpPr txBox="1"/>
          <p:nvPr/>
        </p:nvSpPr>
        <p:spPr>
          <a:xfrm>
            <a:off x="3886200" y="3896693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(unexplained variance)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2B8E0D-2EBE-B91C-A6C1-1E079A7582F9}"/>
              </a:ext>
            </a:extLst>
          </p:cNvPr>
          <p:cNvSpPr txBox="1"/>
          <p:nvPr/>
        </p:nvSpPr>
        <p:spPr>
          <a:xfrm>
            <a:off x="3877849" y="4244571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(total variance)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C78B4A-A2F6-880A-BFAC-415F2BF21D36}"/>
              </a:ext>
            </a:extLst>
          </p:cNvPr>
          <p:cNvSpPr txBox="1"/>
          <p:nvPr/>
        </p:nvSpPr>
        <p:spPr>
          <a:xfrm>
            <a:off x="5943600" y="6236660"/>
            <a:ext cx="6093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Fig: </a:t>
            </a:r>
            <a:r>
              <a:rPr lang="en-US" sz="1200" dirty="0">
                <a:hlinkClick r:id="rId3"/>
              </a:rPr>
              <a:t>https://medium.com/analytics-vidhya/mae-mse-rmse-coefficient-of-determination-adjusted-r-squared-which-metric-is-better-cd0326a5697e</a:t>
            </a:r>
            <a:r>
              <a:rPr lang="en-US" sz="1200" dirty="0"/>
              <a:t>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F370294-EF10-C66C-8409-A0FF3DFE6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98"/>
          <a:stretch/>
        </p:blipFill>
        <p:spPr bwMode="auto">
          <a:xfrm>
            <a:off x="7268227" y="1429382"/>
            <a:ext cx="4304778" cy="310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DED036-C33A-CC0C-55F5-76B8880C4B63}"/>
                  </a:ext>
                </a:extLst>
              </p:cNvPr>
              <p:cNvSpPr txBox="1"/>
              <p:nvPr/>
            </p:nvSpPr>
            <p:spPr>
              <a:xfrm>
                <a:off x="7543800" y="2013070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DED036-C33A-CC0C-55F5-76B8880C4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2013070"/>
                <a:ext cx="6096000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636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7851E-440D-4EFB-597E-AF4347B73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Q1-Q3</a:t>
            </a:r>
          </a:p>
        </p:txBody>
      </p:sp>
      <p:pic>
        <p:nvPicPr>
          <p:cNvPr id="7" name="Content Placeholder 6" descr="A qr code with black squares&#10;&#10;Description automatically generated">
            <a:extLst>
              <a:ext uri="{FF2B5EF4-FFF2-40B4-BE49-F238E27FC236}">
                <a16:creationId xmlns:a16="http://schemas.microsoft.com/office/drawing/2014/main" id="{5C4236EE-24CA-A7D8-D735-BA5550BBE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047220"/>
            <a:ext cx="4419600" cy="44196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5E8BEC-A8E5-ED2F-12FE-716C3B147D97}"/>
              </a:ext>
            </a:extLst>
          </p:cNvPr>
          <p:cNvSpPr txBox="1"/>
          <p:nvPr/>
        </p:nvSpPr>
        <p:spPr>
          <a:xfrm>
            <a:off x="3200400" y="1219200"/>
            <a:ext cx="6097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hlinkClick r:id="rId3"/>
              </a:rPr>
              <a:t>https://tinyurl.com/441-fa24-L3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0481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0724B-BC9E-7B0A-B7AB-93E76A51F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Introducing the Temperature Regression Dataset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0CAF1C-FD79-0C2C-C02C-868EAF644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6096000" cy="51355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Input: temperature (C) from 83 US cities for each of previous 5 days</a:t>
                </a:r>
              </a:p>
              <a:p>
                <a:pPr lvl="1"/>
                <a:r>
                  <a:rPr lang="en-US" dirty="0"/>
                  <a:t>Total of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415=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83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5</m:t>
                    </m:r>
                  </m:oMath>
                </a14:m>
                <a:r>
                  <a:rPr lang="en-US" dirty="0"/>
                  <a:t> features</a:t>
                </a:r>
              </a:p>
              <a:p>
                <a:r>
                  <a:rPr lang="en-US" dirty="0"/>
                  <a:t>Target: temperature of Cleveland for next day</a:t>
                </a:r>
              </a:p>
              <a:p>
                <a:endParaRPr lang="en-US" dirty="0"/>
              </a:p>
              <a:p>
                <a:r>
                  <a:rPr lang="en-US" dirty="0"/>
                  <a:t>Datasets</a:t>
                </a:r>
              </a:p>
              <a:p>
                <a:pPr lvl="1"/>
                <a:r>
                  <a:rPr lang="en-US" dirty="0"/>
                  <a:t>Train: 2555 samples (7 years of data, starting 2011-09-29)</a:t>
                </a:r>
              </a:p>
              <a:p>
                <a:pPr lvl="1"/>
                <a:r>
                  <a:rPr lang="en-US" dirty="0"/>
                  <a:t>Val: 365 samples (next 1 year of data)</a:t>
                </a:r>
              </a:p>
              <a:p>
                <a:pPr lvl="1"/>
                <a:r>
                  <a:rPr lang="en-US" dirty="0"/>
                  <a:t>Test: 365 samples (next 1 year of data)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0CAF1C-FD79-0C2C-C02C-868EAF644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6096000" cy="5135563"/>
              </a:xfrm>
              <a:blipFill>
                <a:blip r:embed="rId2"/>
                <a:stretch>
                  <a:fillRect l="-2000" t="-2375" r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B61C2F69-0534-D66F-B6C8-1CFE943A4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78228"/>
            <a:ext cx="4342578" cy="316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34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0FA04-7565-4927-521E-C5BCEB83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KNN for Temperature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D206E-5689-2832-253B-A98719126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7848600" cy="5486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8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regress_KNN</a:t>
            </a:r>
            <a:r>
              <a:rPr lang="en-US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X_query</a:t>
            </a:r>
            <a:r>
              <a:rPr lang="en-US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X_train</a:t>
            </a:r>
            <a:r>
              <a:rPr lang="en-US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y_train</a:t>
            </a:r>
            <a:r>
              <a:rPr lang="en-US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8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K</a:t>
            </a:r>
            <a:r>
              <a:rPr lang="en-US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1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(1) Compute distances between </a:t>
            </a:r>
            <a:r>
              <a:rPr lang="en-US" sz="18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X_query</a:t>
            </a:r>
            <a:r>
              <a:rPr lang="en-US" sz="1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and each 	sample in </a:t>
            </a:r>
            <a:r>
              <a:rPr lang="en-US" sz="18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X_train</a:t>
            </a:r>
            <a:endParaRPr lang="en-US" sz="1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1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(2) Get the </a:t>
            </a:r>
            <a:r>
              <a:rPr lang="en-US" sz="18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K_smallest_idx</a:t>
            </a:r>
            <a:r>
              <a:rPr lang="en-US" sz="1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: K indices 	corresponding to smallest 	distances(e.g. use 	</a:t>
            </a:r>
            <a:r>
              <a:rPr lang="en-US" sz="18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np.argsort</a:t>
            </a:r>
            <a:r>
              <a:rPr lang="en-US" sz="1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)</a:t>
            </a:r>
            <a:endParaRPr lang="en-US" sz="1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1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(3) Return the mean of </a:t>
            </a:r>
            <a:r>
              <a:rPr lang="en-US" sz="18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y_train</a:t>
            </a:r>
            <a:r>
              <a:rPr lang="en-US" sz="1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18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K_smallest_idx</a:t>
            </a:r>
            <a:r>
              <a:rPr lang="en-US" sz="1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] </a:t>
            </a:r>
            <a:endParaRPr lang="en-US" sz="1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RMSE</a:t>
            </a:r>
            <a:r>
              <a:rPr lang="en-US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y_pred</a:t>
            </a:r>
            <a:r>
              <a:rPr lang="en-US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y_true</a:t>
            </a:r>
            <a:r>
              <a:rPr lang="en-US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np.sqrt</a:t>
            </a:r>
            <a:r>
              <a:rPr lang="en-US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np.mean</a:t>
            </a:r>
            <a:r>
              <a:rPr lang="en-US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((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y_pred-y_true</a:t>
            </a:r>
            <a:r>
              <a:rPr lang="en-US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)**</a:t>
            </a:r>
            <a:r>
              <a:rPr lang="en-US" sz="18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200" dirty="0"/>
              <a:t>Testing procedure: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	# </a:t>
            </a:r>
            <a:r>
              <a:rPr lang="en-US" sz="1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Get </a:t>
            </a:r>
            <a:r>
              <a:rPr lang="en-US" sz="18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y_pred</a:t>
            </a: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[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] = 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regressKNN</a:t>
            </a: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X_test</a:t>
            </a: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[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], 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X_train</a:t>
            </a: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, 	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y_train</a:t>
            </a: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, K) for each 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ith</a:t>
            </a: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sample in 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X_test</a:t>
            </a:r>
            <a:endParaRPr lang="en-US" sz="1800" dirty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	# measure error: err = RMSE(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y_pred</a:t>
            </a: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, 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y_test</a:t>
            </a: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)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85297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38934-28DB-2817-1039-4E24F7DC6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17F1B-BEFF-E560-CDFA-28888BF98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temperatures will vary a lot over the year, which will reduce the number of examples with similar temperatures</a:t>
            </a:r>
          </a:p>
          <a:p>
            <a:pPr lvl="1"/>
            <a:r>
              <a:rPr lang="en-US" dirty="0"/>
              <a:t>What can we do?</a:t>
            </a:r>
          </a:p>
        </p:txBody>
      </p:sp>
    </p:spTree>
    <p:extLst>
      <p:ext uri="{BB962C8B-B14F-4D97-AF65-F5344CB8AC3E}">
        <p14:creationId xmlns:p14="http://schemas.microsoft.com/office/powerpoint/2010/main" val="97198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AF61A-7053-9F3E-BA77-B3ABE021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Machine learning model maps from features to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1BAF8-E84A-B380-FA9D-2B7EBB38F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048000"/>
            <a:ext cx="6705600" cy="3810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dirty="0"/>
              <a:t>Examples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Classification: predict label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Is this a dog or a cat?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Is this email spam or not?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Regression: predict value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What will the stock price be tomorrow?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What will be the high temperature tomorrow?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Structured prediction: predict a set of related values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What is the pose of this person?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011AC2-A6AB-5768-1371-29C49EA373B9}"/>
                  </a:ext>
                </a:extLst>
              </p:cNvPr>
              <p:cNvSpPr txBox="1"/>
              <p:nvPr/>
            </p:nvSpPr>
            <p:spPr>
              <a:xfrm>
                <a:off x="4343400" y="1143000"/>
                <a:ext cx="25908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011AC2-A6AB-5768-1371-29C49EA37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143000"/>
                <a:ext cx="2590800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980E325-5FAA-82AF-B4E6-BC5DB535E6BF}"/>
              </a:ext>
            </a:extLst>
          </p:cNvPr>
          <p:cNvSpPr txBox="1"/>
          <p:nvPr/>
        </p:nvSpPr>
        <p:spPr>
          <a:xfrm>
            <a:off x="4810747" y="211088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7DDB72-5A0A-B7D7-D872-7E847559176F}"/>
              </a:ext>
            </a:extLst>
          </p:cNvPr>
          <p:cNvSpPr txBox="1"/>
          <p:nvPr/>
        </p:nvSpPr>
        <p:spPr>
          <a:xfrm>
            <a:off x="6328906" y="217434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35C4D1-7849-30DB-F2AD-C0483AA7BF20}"/>
              </a:ext>
            </a:extLst>
          </p:cNvPr>
          <p:cNvCxnSpPr/>
          <p:nvPr/>
        </p:nvCxnSpPr>
        <p:spPr>
          <a:xfrm flipV="1">
            <a:off x="5334000" y="1857429"/>
            <a:ext cx="0" cy="3143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1D4C43-D93B-D8EE-BA33-A0D831C24DB1}"/>
              </a:ext>
            </a:extLst>
          </p:cNvPr>
          <p:cNvCxnSpPr/>
          <p:nvPr/>
        </p:nvCxnSpPr>
        <p:spPr>
          <a:xfrm flipV="1">
            <a:off x="6477000" y="1857429"/>
            <a:ext cx="0" cy="3143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387D89AB-4135-4769-2874-19EE57211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883" y="3422688"/>
            <a:ext cx="1381499" cy="101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AC1640-7057-E0A4-84B1-439DE6CCC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382" y="4531374"/>
            <a:ext cx="2417928" cy="944896"/>
          </a:xfrm>
          <a:prstGeom prst="rect">
            <a:avLst/>
          </a:prstGeom>
        </p:spPr>
      </p:pic>
      <p:pic>
        <p:nvPicPr>
          <p:cNvPr id="4104" name="Picture 8" descr="A Comprehensive Guide on Human Pose Estimation - Analytics Vidhya">
            <a:extLst>
              <a:ext uri="{FF2B5EF4-FFF2-40B4-BE49-F238E27FC236}">
                <a16:creationId xmlns:a16="http://schemas.microsoft.com/office/drawing/2014/main" id="{40312189-0997-E7FE-3F85-620E9AEDE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2"/>
          <a:stretch/>
        </p:blipFill>
        <p:spPr bwMode="auto">
          <a:xfrm>
            <a:off x="7315200" y="5129886"/>
            <a:ext cx="1183394" cy="172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83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38934-28DB-2817-1039-4E24F7DC6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17F1B-BEFF-E560-CDFA-28888BF98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temperatures will vary a lot over the year, which will reduce the number of examples with similar temperatures</a:t>
            </a:r>
          </a:p>
          <a:p>
            <a:pPr lvl="1"/>
            <a:r>
              <a:rPr lang="en-US" dirty="0"/>
              <a:t>What can we do?</a:t>
            </a:r>
          </a:p>
          <a:p>
            <a:pPr lvl="1"/>
            <a:r>
              <a:rPr lang="en-US" dirty="0"/>
              <a:t>Reframe the problem by making all of the temperatures relative to previous day’s Cleveland temperature</a:t>
            </a:r>
          </a:p>
          <a:p>
            <a:pPr lvl="1"/>
            <a:endParaRPr lang="en-US" dirty="0"/>
          </a:p>
          <a:p>
            <a:r>
              <a:rPr lang="en-US" dirty="0"/>
              <a:t>How do we choose K?</a:t>
            </a:r>
          </a:p>
        </p:txBody>
      </p:sp>
    </p:spTree>
    <p:extLst>
      <p:ext uri="{BB962C8B-B14F-4D97-AF65-F5344CB8AC3E}">
        <p14:creationId xmlns:p14="http://schemas.microsoft.com/office/powerpoint/2010/main" val="20354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9E8D2-049C-9C44-CC95-420468729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K Using a Validation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A091B-B0A4-0401-B774-7CF68D765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each candidate K, e.g. K=1, 3, 5, 9, 11, 25:</a:t>
            </a:r>
          </a:p>
          <a:p>
            <a:pPr marL="400050" lvl="1" indent="0">
              <a:buNone/>
            </a:pPr>
            <a:r>
              <a:rPr lang="en-US" dirty="0"/>
              <a:t>Evaluate error using the validation set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Select the K with the lowest validation error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901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F7EAF-30DC-EB0B-6653-EE320158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Small K may “overfit” data, while large K may not be able to fit the true trend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0D129A9-2474-5BBE-DB29-AE8D40D7FB1A}"/>
              </a:ext>
            </a:extLst>
          </p:cNvPr>
          <p:cNvSpPr txBox="1"/>
          <p:nvPr/>
        </p:nvSpPr>
        <p:spPr>
          <a:xfrm>
            <a:off x="6546582" y="112274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K=1</a:t>
            </a:r>
          </a:p>
        </p:txBody>
      </p:sp>
      <p:pic>
        <p:nvPicPr>
          <p:cNvPr id="162" name="Picture 161">
            <a:extLst>
              <a:ext uri="{FF2B5EF4-FFF2-40B4-BE49-F238E27FC236}">
                <a16:creationId xmlns:a16="http://schemas.microsoft.com/office/drawing/2014/main" id="{75DA1C6D-0DFC-295B-F7FB-CAB5F84A8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033" y="998052"/>
            <a:ext cx="5638800" cy="185729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3E584C1B-7095-C405-7B75-D1C920C90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818" y="2986163"/>
            <a:ext cx="5606908" cy="1846786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899A6B1A-F39F-34A2-3704-8F110C2F9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033" y="4963770"/>
            <a:ext cx="5735106" cy="1889011"/>
          </a:xfrm>
          <a:prstGeom prst="rect">
            <a:avLst/>
          </a:prstGeom>
        </p:spPr>
      </p:pic>
      <p:sp>
        <p:nvSpPr>
          <p:cNvPr id="165" name="TextBox 164">
            <a:extLst>
              <a:ext uri="{FF2B5EF4-FFF2-40B4-BE49-F238E27FC236}">
                <a16:creationId xmlns:a16="http://schemas.microsoft.com/office/drawing/2014/main" id="{1976E327-F5DA-C042-2E72-3058852D9221}"/>
              </a:ext>
            </a:extLst>
          </p:cNvPr>
          <p:cNvSpPr txBox="1"/>
          <p:nvPr/>
        </p:nvSpPr>
        <p:spPr>
          <a:xfrm>
            <a:off x="6177101" y="3004141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K=5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9A55E3FF-2790-E2CB-357B-D3E9EFD43755}"/>
              </a:ext>
            </a:extLst>
          </p:cNvPr>
          <p:cNvSpPr txBox="1"/>
          <p:nvPr/>
        </p:nvSpPr>
        <p:spPr>
          <a:xfrm>
            <a:off x="6048861" y="5162250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K=25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1B195682-ACAA-10FF-2229-F4969D742465}"/>
                  </a:ext>
                </a:extLst>
              </p14:cNvPr>
              <p14:cNvContentPartPr/>
              <p14:nvPr/>
            </p14:nvContentPartPr>
            <p14:xfrm>
              <a:off x="3124200" y="5730061"/>
              <a:ext cx="5151600" cy="2811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1B195682-ACAA-10FF-2229-F4969D7424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15200" y="5721061"/>
                <a:ext cx="51692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F68DD860-AF55-785A-CD06-F0464E8DB211}"/>
                  </a:ext>
                </a:extLst>
              </p14:cNvPr>
              <p14:cNvContentPartPr/>
              <p14:nvPr/>
            </p14:nvContentPartPr>
            <p14:xfrm>
              <a:off x="3567360" y="3198541"/>
              <a:ext cx="4599000" cy="88128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F68DD860-AF55-785A-CD06-F0464E8DB21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58360" y="3189541"/>
                <a:ext cx="4616640" cy="89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03C4BA03-84DD-3F89-F02E-6924769BFCA5}"/>
                  </a:ext>
                </a:extLst>
              </p14:cNvPr>
              <p14:cNvContentPartPr/>
              <p14:nvPr/>
            </p14:nvContentPartPr>
            <p14:xfrm>
              <a:off x="3076320" y="1048261"/>
              <a:ext cx="712440" cy="6105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03C4BA03-84DD-3F89-F02E-6924769BFCA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7320" y="1039621"/>
                <a:ext cx="730080" cy="62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A563B48-E53D-0BC1-DAA6-B84E59D18D17}"/>
              </a:ext>
            </a:extLst>
          </p:cNvPr>
          <p:cNvGrpSpPr/>
          <p:nvPr/>
        </p:nvGrpSpPr>
        <p:grpSpPr>
          <a:xfrm>
            <a:off x="3765360" y="1280821"/>
            <a:ext cx="4174200" cy="1114920"/>
            <a:chOff x="7273811" y="1309659"/>
            <a:chExt cx="4174200" cy="11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0EC63F4-7F4F-FB95-8373-0D8FEB33EE8E}"/>
                    </a:ext>
                  </a:extLst>
                </p14:cNvPr>
                <p14:cNvContentPartPr/>
                <p14:nvPr/>
              </p14:nvContentPartPr>
              <p14:xfrm>
                <a:off x="7273811" y="1309659"/>
                <a:ext cx="2818800" cy="1114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0EC63F4-7F4F-FB95-8373-0D8FEB33EE8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64811" y="1300659"/>
                  <a:ext cx="2836440" cy="11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AA91609-DF10-EE58-FA8B-63CBB13F75FB}"/>
                    </a:ext>
                  </a:extLst>
                </p14:cNvPr>
                <p14:cNvContentPartPr/>
                <p14:nvPr/>
              </p14:nvContentPartPr>
              <p14:xfrm>
                <a:off x="10044371" y="2114619"/>
                <a:ext cx="360" cy="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AA91609-DF10-EE58-FA8B-63CBB13F75F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035371" y="210597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5868165-7D8A-8194-8B8B-D2EB58BA73FC}"/>
                    </a:ext>
                  </a:extLst>
                </p14:cNvPr>
                <p14:cNvContentPartPr/>
                <p14:nvPr/>
              </p14:nvContentPartPr>
              <p14:xfrm>
                <a:off x="10003331" y="1506219"/>
                <a:ext cx="1444680" cy="706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5868165-7D8A-8194-8B8B-D2EB58BA73F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94691" y="1497579"/>
                  <a:ext cx="1462320" cy="72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9F375E00-7761-5748-C650-59E5AF0418ED}"/>
                  </a:ext>
                </a:extLst>
              </p14:cNvPr>
              <p14:cNvContentPartPr/>
              <p14:nvPr/>
            </p14:nvContentPartPr>
            <p14:xfrm>
              <a:off x="7914000" y="1408621"/>
              <a:ext cx="231480" cy="2275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9F375E00-7761-5748-C650-59E5AF0418E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05360" y="1399621"/>
                <a:ext cx="249120" cy="24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153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F7EAF-30DC-EB0B-6653-EE320158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and Bias Variance Trade-off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DBB017B-9BEA-6489-CE95-337C94664A95}"/>
              </a:ext>
            </a:extLst>
          </p:cNvPr>
          <p:cNvCxnSpPr/>
          <p:nvPr/>
        </p:nvCxnSpPr>
        <p:spPr bwMode="auto">
          <a:xfrm flipV="1">
            <a:off x="1017019" y="5713412"/>
            <a:ext cx="441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">
            <a:extLst>
              <a:ext uri="{FF2B5EF4-FFF2-40B4-BE49-F238E27FC236}">
                <a16:creationId xmlns:a16="http://schemas.microsoft.com/office/drawing/2014/main" id="{76FB7C51-813B-E063-2F74-CEA82E52E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418" y="5697240"/>
            <a:ext cx="32880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Complexity/Precision of Model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EF829F6-2F1E-A9B6-F6F2-9E6EF254C0E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83029" y="3988310"/>
            <a:ext cx="697580" cy="36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Error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8FEE31-4D0A-0794-DF1D-D4583F92FB3C}"/>
              </a:ext>
            </a:extLst>
          </p:cNvPr>
          <p:cNvCxnSpPr/>
          <p:nvPr/>
        </p:nvCxnSpPr>
        <p:spPr bwMode="auto">
          <a:xfrm rot="5400000" flipH="1" flipV="1">
            <a:off x="-583974" y="4114006"/>
            <a:ext cx="32004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35F16E2-47FA-E161-1DAB-583980C71A50}"/>
              </a:ext>
            </a:extLst>
          </p:cNvPr>
          <p:cNvSpPr txBox="1"/>
          <p:nvPr/>
        </p:nvSpPr>
        <p:spPr>
          <a:xfrm>
            <a:off x="5299774" y="6081357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01730A-B683-7A64-DA7D-AA639C46A4E2}"/>
              </a:ext>
            </a:extLst>
          </p:cNvPr>
          <p:cNvSpPr txBox="1"/>
          <p:nvPr/>
        </p:nvSpPr>
        <p:spPr>
          <a:xfrm>
            <a:off x="1015432" y="6007681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K=25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EA4BECA-B6B2-E960-8231-780297B98384}"/>
                  </a:ext>
                </a:extLst>
              </p14:cNvPr>
              <p14:cNvContentPartPr/>
              <p14:nvPr/>
            </p14:nvContentPartPr>
            <p14:xfrm>
              <a:off x="1091171" y="3568299"/>
              <a:ext cx="4317480" cy="2131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EA4BECA-B6B2-E960-8231-780297B983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2171" y="3559659"/>
                <a:ext cx="4335120" cy="21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6DC7CE7-5DD1-B5BE-3D28-3AE52A928AE9}"/>
                  </a:ext>
                </a:extLst>
              </p14:cNvPr>
              <p14:cNvContentPartPr/>
              <p14:nvPr/>
            </p14:nvContentPartPr>
            <p14:xfrm>
              <a:off x="1098371" y="3520779"/>
              <a:ext cx="4412880" cy="1516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6DC7CE7-5DD1-B5BE-3D28-3AE52A928AE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9731" y="3512139"/>
                <a:ext cx="4430520" cy="1533960"/>
              </a:xfrm>
              <a:prstGeom prst="rect">
                <a:avLst/>
              </a:prstGeom>
            </p:spPr>
          </p:pic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90D129A9-2474-5BBE-DB29-AE8D40D7FB1A}"/>
              </a:ext>
            </a:extLst>
          </p:cNvPr>
          <p:cNvSpPr txBox="1"/>
          <p:nvPr/>
        </p:nvSpPr>
        <p:spPr>
          <a:xfrm>
            <a:off x="10206645" y="65755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K=1</a:t>
            </a:r>
          </a:p>
        </p:txBody>
      </p:sp>
      <p:pic>
        <p:nvPicPr>
          <p:cNvPr id="162" name="Picture 161">
            <a:extLst>
              <a:ext uri="{FF2B5EF4-FFF2-40B4-BE49-F238E27FC236}">
                <a16:creationId xmlns:a16="http://schemas.microsoft.com/office/drawing/2014/main" id="{75DA1C6D-0DFC-295B-F7FB-CAB5F84A8E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484" y="1026890"/>
            <a:ext cx="5638800" cy="185729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3E584C1B-7095-C405-7B75-D1C920C90D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8269" y="3015001"/>
            <a:ext cx="5606908" cy="1846786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899A6B1A-F39F-34A2-3704-8F110C2F90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484" y="4992608"/>
            <a:ext cx="5735106" cy="1889011"/>
          </a:xfrm>
          <a:prstGeom prst="rect">
            <a:avLst/>
          </a:prstGeom>
        </p:spPr>
      </p:pic>
      <p:sp>
        <p:nvSpPr>
          <p:cNvPr id="165" name="TextBox 164">
            <a:extLst>
              <a:ext uri="{FF2B5EF4-FFF2-40B4-BE49-F238E27FC236}">
                <a16:creationId xmlns:a16="http://schemas.microsoft.com/office/drawing/2014/main" id="{1976E327-F5DA-C042-2E72-3058852D9221}"/>
              </a:ext>
            </a:extLst>
          </p:cNvPr>
          <p:cNvSpPr txBox="1"/>
          <p:nvPr/>
        </p:nvSpPr>
        <p:spPr>
          <a:xfrm>
            <a:off x="10287000" y="288418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K=5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9A55E3FF-2790-E2CB-357B-D3E9EFD43755}"/>
              </a:ext>
            </a:extLst>
          </p:cNvPr>
          <p:cNvSpPr txBox="1"/>
          <p:nvPr/>
        </p:nvSpPr>
        <p:spPr>
          <a:xfrm>
            <a:off x="10286999" y="492613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K=25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1B195682-ACAA-10FF-2229-F4969D742465}"/>
                  </a:ext>
                </a:extLst>
              </p14:cNvPr>
              <p14:cNvContentPartPr/>
              <p14:nvPr/>
            </p14:nvContentPartPr>
            <p14:xfrm>
              <a:off x="6632651" y="5758899"/>
              <a:ext cx="5151600" cy="2811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1B195682-ACAA-10FF-2229-F4969D7424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23651" y="5749899"/>
                <a:ext cx="51692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F68DD860-AF55-785A-CD06-F0464E8DB211}"/>
                  </a:ext>
                </a:extLst>
              </p14:cNvPr>
              <p14:cNvContentPartPr/>
              <p14:nvPr/>
            </p14:nvContentPartPr>
            <p14:xfrm>
              <a:off x="7075811" y="3227379"/>
              <a:ext cx="4599000" cy="88128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F68DD860-AF55-785A-CD06-F0464E8DB21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66811" y="3218379"/>
                <a:ext cx="4616640" cy="89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03C4BA03-84DD-3F89-F02E-6924769BFCA5}"/>
                  </a:ext>
                </a:extLst>
              </p14:cNvPr>
              <p14:cNvContentPartPr/>
              <p14:nvPr/>
            </p14:nvContentPartPr>
            <p14:xfrm>
              <a:off x="6584771" y="1077099"/>
              <a:ext cx="712440" cy="6105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03C4BA03-84DD-3F89-F02E-6924769BFCA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75771" y="1068459"/>
                <a:ext cx="730080" cy="62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A563B48-E53D-0BC1-DAA6-B84E59D18D17}"/>
              </a:ext>
            </a:extLst>
          </p:cNvPr>
          <p:cNvGrpSpPr/>
          <p:nvPr/>
        </p:nvGrpSpPr>
        <p:grpSpPr>
          <a:xfrm>
            <a:off x="7273811" y="1309659"/>
            <a:ext cx="4174200" cy="1114920"/>
            <a:chOff x="7273811" y="1309659"/>
            <a:chExt cx="4174200" cy="11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0EC63F4-7F4F-FB95-8373-0D8FEB33EE8E}"/>
                    </a:ext>
                  </a:extLst>
                </p14:cNvPr>
                <p14:cNvContentPartPr/>
                <p14:nvPr/>
              </p14:nvContentPartPr>
              <p14:xfrm>
                <a:off x="7273811" y="1309659"/>
                <a:ext cx="2818800" cy="1114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0EC63F4-7F4F-FB95-8373-0D8FEB33EE8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64811" y="1300659"/>
                  <a:ext cx="2836440" cy="11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AA91609-DF10-EE58-FA8B-63CBB13F75FB}"/>
                    </a:ext>
                  </a:extLst>
                </p14:cNvPr>
                <p14:cNvContentPartPr/>
                <p14:nvPr/>
              </p14:nvContentPartPr>
              <p14:xfrm>
                <a:off x="10044371" y="2114619"/>
                <a:ext cx="360" cy="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AA91609-DF10-EE58-FA8B-63CBB13F75F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035371" y="210597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5868165-7D8A-8194-8B8B-D2EB58BA73FC}"/>
                    </a:ext>
                  </a:extLst>
                </p14:cNvPr>
                <p14:cNvContentPartPr/>
                <p14:nvPr/>
              </p14:nvContentPartPr>
              <p14:xfrm>
                <a:off x="10003331" y="1506219"/>
                <a:ext cx="1444680" cy="706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5868165-7D8A-8194-8B8B-D2EB58BA73F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994691" y="1497579"/>
                  <a:ext cx="1462320" cy="72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9F375E00-7761-5748-C650-59E5AF0418ED}"/>
                  </a:ext>
                </a:extLst>
              </p14:cNvPr>
              <p14:cNvContentPartPr/>
              <p14:nvPr/>
            </p14:nvContentPartPr>
            <p14:xfrm>
              <a:off x="11422451" y="1437459"/>
              <a:ext cx="231480" cy="2275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9F375E00-7761-5748-C650-59E5AF0418E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413811" y="1428459"/>
                <a:ext cx="249120" cy="245160"/>
              </a:xfrm>
              <a:prstGeom prst="rect">
                <a:avLst/>
              </a:prstGeom>
            </p:spPr>
          </p:pic>
        </mc:Fallback>
      </mc:AlternateContent>
      <p:sp>
        <p:nvSpPr>
          <p:cNvPr id="177" name="TextBox 176">
            <a:extLst>
              <a:ext uri="{FF2B5EF4-FFF2-40B4-BE49-F238E27FC236}">
                <a16:creationId xmlns:a16="http://schemas.microsoft.com/office/drawing/2014/main" id="{A5A4118F-08BE-5B23-7F36-F8FFC8F9D5E8}"/>
              </a:ext>
            </a:extLst>
          </p:cNvPr>
          <p:cNvSpPr txBox="1"/>
          <p:nvPr/>
        </p:nvSpPr>
        <p:spPr>
          <a:xfrm>
            <a:off x="3938780" y="602360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K=5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F7592BAC-255C-897F-030A-585CF1FB4F12}"/>
              </a:ext>
            </a:extLst>
          </p:cNvPr>
          <p:cNvCxnSpPr/>
          <p:nvPr/>
        </p:nvCxnSpPr>
        <p:spPr>
          <a:xfrm flipV="1">
            <a:off x="4989630" y="4972752"/>
            <a:ext cx="0" cy="541652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717797C3-DF43-2E72-4B2A-D0719BFC8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031" y="4667763"/>
            <a:ext cx="17388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Generalization Error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26311AA1-5A86-3823-00B3-945BDFA1D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275" y="3520779"/>
            <a:ext cx="17388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Test error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DB74112B-D4D9-E5F1-8B62-E0802BA0E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420" y="4788086"/>
            <a:ext cx="17388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B050"/>
                </a:solidFill>
              </a:rPr>
              <a:t>Train error</a:t>
            </a:r>
          </a:p>
        </p:txBody>
      </p:sp>
      <p:sp>
        <p:nvSpPr>
          <p:cNvPr id="184" name="Right Brace 183">
            <a:extLst>
              <a:ext uri="{FF2B5EF4-FFF2-40B4-BE49-F238E27FC236}">
                <a16:creationId xmlns:a16="http://schemas.microsoft.com/office/drawing/2014/main" id="{D6F74497-D5E8-D19B-19C8-6A8B892F3D85}"/>
              </a:ext>
            </a:extLst>
          </p:cNvPr>
          <p:cNvSpPr/>
          <p:nvPr/>
        </p:nvSpPr>
        <p:spPr>
          <a:xfrm rot="16200000">
            <a:off x="2570370" y="1679382"/>
            <a:ext cx="261030" cy="305465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ight Brace 184">
            <a:extLst>
              <a:ext uri="{FF2B5EF4-FFF2-40B4-BE49-F238E27FC236}">
                <a16:creationId xmlns:a16="http://schemas.microsoft.com/office/drawing/2014/main" id="{9AC98C80-1353-03B7-AD41-73F7A02EF058}"/>
              </a:ext>
            </a:extLst>
          </p:cNvPr>
          <p:cNvSpPr/>
          <p:nvPr/>
        </p:nvSpPr>
        <p:spPr>
          <a:xfrm rot="16200000">
            <a:off x="4743112" y="2643713"/>
            <a:ext cx="257830" cy="112918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9264A7A9-07D0-60AC-842A-B28808D7C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630" y="2682577"/>
            <a:ext cx="17388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Under-fitting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FEC9CDDE-28C9-B4B5-EE37-C5B1FEBB4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3140" y="2672925"/>
            <a:ext cx="17388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Overfitting</a:t>
            </a:r>
          </a:p>
        </p:txBody>
      </p:sp>
    </p:spTree>
    <p:extLst>
      <p:ext uri="{BB962C8B-B14F-4D97-AF65-F5344CB8AC3E}">
        <p14:creationId xmlns:p14="http://schemas.microsoft.com/office/powerpoint/2010/main" val="71847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  <p:bldP spid="186" grpId="0"/>
      <p:bldP spid="18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F7EAF-30DC-EB0B-6653-EE320158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and Bias Variance Trade-off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6EB22-A94E-DB3A-33B4-DBBBCD569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51355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When model parameters are fit to a </a:t>
            </a:r>
            <a:r>
              <a:rPr lang="en-US" i="1" dirty="0"/>
              <a:t>training set </a:t>
            </a:r>
            <a:r>
              <a:rPr lang="en-US" dirty="0"/>
              <a:t>and evaluated on a </a:t>
            </a:r>
            <a:r>
              <a:rPr lang="en-US" i="1" dirty="0"/>
              <a:t>test set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Training error</a:t>
            </a:r>
            <a:r>
              <a:rPr lang="en-US" dirty="0"/>
              <a:t>: The error on the training 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Test error</a:t>
            </a:r>
            <a:r>
              <a:rPr lang="en-US" dirty="0"/>
              <a:t>: The error on the test 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Generalization error</a:t>
            </a:r>
            <a:r>
              <a:rPr lang="en-US" dirty="0"/>
              <a:t>: test error – training error</a:t>
            </a:r>
          </a:p>
          <a:p>
            <a:pPr>
              <a:buFont typeface="Arial" panose="020B0604020202020204" pitchFamily="34" charset="0"/>
              <a:buChar char="•"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Test error has three important sources in common ML settings:</a:t>
            </a:r>
          </a:p>
          <a:p>
            <a:r>
              <a:rPr lang="en-US" b="1" dirty="0"/>
              <a:t>Intrinsic</a:t>
            </a:r>
            <a:r>
              <a:rPr lang="en-US" dirty="0"/>
              <a:t>: sometimes it is not possible to achieve zero error given available features (e.g. handwriting, weather prediction)</a:t>
            </a:r>
          </a:p>
          <a:p>
            <a:pPr lvl="1"/>
            <a:r>
              <a:rPr lang="en-US" dirty="0"/>
              <a:t>Bayes optimal error: The error if the true function P(</a:t>
            </a:r>
            <a:r>
              <a:rPr lang="en-US" dirty="0" err="1"/>
              <a:t>y|x</a:t>
            </a:r>
            <a:r>
              <a:rPr lang="en-US" dirty="0"/>
              <a:t>) is known</a:t>
            </a:r>
            <a:endParaRPr lang="en-US" b="1" dirty="0"/>
          </a:p>
          <a:p>
            <a:r>
              <a:rPr lang="en-US" b="1" dirty="0"/>
              <a:t>Model Bias</a:t>
            </a:r>
            <a:r>
              <a:rPr lang="en-US" dirty="0"/>
              <a:t>: the model is limited so that it can’t fit perfectly to the true data distribution (e.g. there will be error, even if you have infinite training data)</a:t>
            </a:r>
            <a:endParaRPr lang="en-US" b="1" dirty="0"/>
          </a:p>
          <a:p>
            <a:r>
              <a:rPr lang="en-US" b="1" dirty="0"/>
              <a:t>Model Variance</a:t>
            </a:r>
            <a:r>
              <a:rPr lang="en-US" dirty="0"/>
              <a:t>: given finite training data, different parameters and predictions would result from different samplings of data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A more complex or specific model is expected to have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Lower bias: better fit to training 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Higher variance: more uncertainty in best parameters, so higher generalization error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Could have higher or lower test error</a:t>
            </a:r>
          </a:p>
        </p:txBody>
      </p:sp>
    </p:spTree>
    <p:extLst>
      <p:ext uri="{BB962C8B-B14F-4D97-AF65-F5344CB8AC3E}">
        <p14:creationId xmlns:p14="http://schemas.microsoft.com/office/powerpoint/2010/main" val="253967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7851E-440D-4EFB-597E-AF4347B73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Q4-Q7</a:t>
            </a:r>
          </a:p>
        </p:txBody>
      </p:sp>
      <p:pic>
        <p:nvPicPr>
          <p:cNvPr id="7" name="Content Placeholder 6" descr="A qr code with black squares&#10;&#10;Description automatically generated">
            <a:extLst>
              <a:ext uri="{FF2B5EF4-FFF2-40B4-BE49-F238E27FC236}">
                <a16:creationId xmlns:a16="http://schemas.microsoft.com/office/drawing/2014/main" id="{5C4236EE-24CA-A7D8-D735-BA5550BBE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047220"/>
            <a:ext cx="4419600" cy="44196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5E8BEC-A8E5-ED2F-12FE-716C3B147D97}"/>
              </a:ext>
            </a:extLst>
          </p:cNvPr>
          <p:cNvSpPr txBox="1"/>
          <p:nvPr/>
        </p:nvSpPr>
        <p:spPr>
          <a:xfrm>
            <a:off x="3200400" y="1219200"/>
            <a:ext cx="6097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hlinkClick r:id="rId3"/>
              </a:rPr>
              <a:t>https://tinyurl.com/441-fa24-L3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7428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BAB-9923-F259-ECE2-85003EE6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105BB-A31D-25A3-D581-BE9A33B9F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5410200" cy="5943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Similarity/distance measures: L1, L2, cosine</a:t>
            </a:r>
          </a:p>
          <a:p>
            <a:endParaRPr lang="en-US" dirty="0"/>
          </a:p>
          <a:p>
            <a:r>
              <a:rPr lang="en-US" dirty="0"/>
              <a:t>KNN can be used for either classification (return most common label) or regression (return average target value)</a:t>
            </a:r>
          </a:p>
          <a:p>
            <a:endParaRPr lang="en-US" dirty="0"/>
          </a:p>
          <a:p>
            <a:r>
              <a:rPr lang="en-US" dirty="0"/>
              <a:t>Test error is composed of  </a:t>
            </a:r>
          </a:p>
          <a:p>
            <a:pPr lvl="1"/>
            <a:r>
              <a:rPr lang="en-US" b="1" dirty="0"/>
              <a:t>Irreducible error</a:t>
            </a:r>
            <a:r>
              <a:rPr lang="en-US" dirty="0"/>
              <a:t> (perfect prediction not possible given features)</a:t>
            </a:r>
          </a:p>
          <a:p>
            <a:pPr lvl="1"/>
            <a:r>
              <a:rPr lang="en-US" b="1" dirty="0"/>
              <a:t>Bias</a:t>
            </a:r>
            <a:r>
              <a:rPr lang="en-US" dirty="0"/>
              <a:t> (model cannot perfectly fit the true function) </a:t>
            </a:r>
          </a:p>
          <a:p>
            <a:pPr lvl="1"/>
            <a:r>
              <a:rPr lang="en-US" b="1" dirty="0"/>
              <a:t>Variance</a:t>
            </a:r>
            <a:r>
              <a:rPr lang="en-US" dirty="0"/>
              <a:t> (parameters cannot be perfectly learned from training data)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6792F1-BEE1-34ED-71C4-9D855D57A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484322"/>
            <a:ext cx="3565516" cy="30658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73AE8BC-4DD0-79FD-5821-31835A20B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459" y="3733800"/>
            <a:ext cx="476046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0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0CBF-F490-1F1F-C831-A2AFCA11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Thursday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91260-2043-00D3-4CE2-6E24405E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Retrieval and clustering</a:t>
            </a:r>
          </a:p>
        </p:txBody>
      </p:sp>
    </p:spTree>
    <p:extLst>
      <p:ext uri="{BB962C8B-B14F-4D97-AF65-F5344CB8AC3E}">
        <p14:creationId xmlns:p14="http://schemas.microsoft.com/office/powerpoint/2010/main" val="109230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9BFBD-4BA5-0376-B667-1B6449D75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algorithm (K-NN)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1FD59C-0F81-890A-8ADD-3ABE544EC2B0}"/>
                  </a:ext>
                </a:extLst>
              </p:cNvPr>
              <p:cNvSpPr txBox="1"/>
              <p:nvPr/>
            </p:nvSpPr>
            <p:spPr>
              <a:xfrm>
                <a:off x="533400" y="2590800"/>
                <a:ext cx="7227627" cy="1084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dirty="0"/>
                  <a:t>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arg</m:t>
                        </m:r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𝑑𝑖𝑠𝑡𝑎𝑛𝑐𝑒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𝑡𝑟𝑎𝑖𝑛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],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2800" b="0" dirty="0"/>
              </a:p>
              <a:p>
                <a:r>
                  <a:rPr lang="en-US" sz="2800" b="0" dirty="0"/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1FD59C-0F81-890A-8ADD-3ABE544EC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590800"/>
                <a:ext cx="7227627" cy="1084143"/>
              </a:xfrm>
              <a:prstGeom prst="rect">
                <a:avLst/>
              </a:prstGeom>
              <a:blipFill>
                <a:blip r:embed="rId3"/>
                <a:stretch>
                  <a:fillRect l="-1772" t="-6180" b="-14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9A4D57E-3C08-54CB-752D-D7881E80F3FC}"/>
              </a:ext>
            </a:extLst>
          </p:cNvPr>
          <p:cNvSpPr txBox="1"/>
          <p:nvPr/>
        </p:nvSpPr>
        <p:spPr>
          <a:xfrm>
            <a:off x="533400" y="12192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given test features, assign the label / target value of the most similar training features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4EB1FC-3874-CFE3-6B26-758413CA1203}"/>
              </a:ext>
            </a:extLst>
          </p:cNvPr>
          <p:cNvSpPr txBox="1"/>
          <p:nvPr/>
        </p:nvSpPr>
        <p:spPr>
          <a:xfrm>
            <a:off x="563526" y="4953483"/>
            <a:ext cx="67516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For K-NN, there is no learned model, just the training data and the retrieval function.</a:t>
            </a:r>
          </a:p>
        </p:txBody>
      </p:sp>
    </p:spTree>
    <p:extLst>
      <p:ext uri="{BB962C8B-B14F-4D97-AF65-F5344CB8AC3E}">
        <p14:creationId xmlns:p14="http://schemas.microsoft.com/office/powerpoint/2010/main" val="2702926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ED1DD-566A-733C-B410-F8155715F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Key principle of machine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F89EC4-7DA8-BC7C-6652-0BE49A4E84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59683"/>
                <a:ext cx="10972800" cy="51355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	Given feature/target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		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similar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probably similar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F89EC4-7DA8-BC7C-6652-0BE49A4E84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59683"/>
                <a:ext cx="10972800" cy="5135563"/>
              </a:xfrm>
              <a:blipFill>
                <a:blip r:embed="rId2"/>
                <a:stretch>
                  <a:fillRect t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7 Most Dangerous Dog Breeds | EconomicTimes">
            <a:extLst>
              <a:ext uri="{FF2B5EF4-FFF2-40B4-BE49-F238E27FC236}">
                <a16:creationId xmlns:a16="http://schemas.microsoft.com/office/drawing/2014/main" id="{EA016A80-CF29-DFB6-8857-18A399B8C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248" y="5002113"/>
            <a:ext cx="802300" cy="143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718343-19A6-713D-6DF7-72217ACF3D4F}"/>
              </a:ext>
            </a:extLst>
          </p:cNvPr>
          <p:cNvSpPr txBox="1"/>
          <p:nvPr/>
        </p:nvSpPr>
        <p:spPr>
          <a:xfrm>
            <a:off x="827723" y="559266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Aggressive?</a:t>
            </a:r>
          </a:p>
        </p:txBody>
      </p:sp>
      <p:pic>
        <p:nvPicPr>
          <p:cNvPr id="1030" name="Picture 6" descr="15 Friendliest Dog Breeds That Love People">
            <a:extLst>
              <a:ext uri="{FF2B5EF4-FFF2-40B4-BE49-F238E27FC236}">
                <a16:creationId xmlns:a16="http://schemas.microsoft.com/office/drawing/2014/main" id="{D5500AF2-5429-67DE-57B1-F7AD1A781A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1" r="30022"/>
          <a:stretch/>
        </p:blipFill>
        <p:spPr bwMode="auto">
          <a:xfrm>
            <a:off x="5470337" y="5037928"/>
            <a:ext cx="768207" cy="139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erman Pinscher Dog Breed Information">
            <a:extLst>
              <a:ext uri="{FF2B5EF4-FFF2-40B4-BE49-F238E27FC236}">
                <a16:creationId xmlns:a16="http://schemas.microsoft.com/office/drawing/2014/main" id="{A646146B-AAE6-4904-8C8E-5DEAFCC17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4" t="2501" r="30846" b="59499"/>
          <a:stretch/>
        </p:blipFill>
        <p:spPr bwMode="auto">
          <a:xfrm>
            <a:off x="2322945" y="4986993"/>
            <a:ext cx="85379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1CB117-7AEA-09BA-4703-8AD1DA92F1B7}"/>
              </a:ext>
            </a:extLst>
          </p:cNvPr>
          <p:cNvSpPr txBox="1"/>
          <p:nvPr/>
        </p:nvSpPr>
        <p:spPr>
          <a:xfrm>
            <a:off x="4010808" y="4617661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Aggressive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5B632A-D1D9-5E1A-E49A-E0A5B83DED73}"/>
              </a:ext>
            </a:extLst>
          </p:cNvPr>
          <p:cNvSpPr txBox="1"/>
          <p:nvPr/>
        </p:nvSpPr>
        <p:spPr>
          <a:xfrm>
            <a:off x="5351738" y="463912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Friendly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7940751-F9A0-97DE-C68A-9C6E6F65DD98}"/>
              </a:ext>
            </a:extLst>
          </p:cNvPr>
          <p:cNvSpPr/>
          <p:nvPr/>
        </p:nvSpPr>
        <p:spPr>
          <a:xfrm>
            <a:off x="6566075" y="5592664"/>
            <a:ext cx="1066800" cy="2508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0" descr="German Pinscher Dog Breed Information">
            <a:extLst>
              <a:ext uri="{FF2B5EF4-FFF2-40B4-BE49-F238E27FC236}">
                <a16:creationId xmlns:a16="http://schemas.microsoft.com/office/drawing/2014/main" id="{A9C7C262-3628-3FBE-8104-5BDAD8E329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4" t="2501" r="30846" b="59499"/>
          <a:stretch/>
        </p:blipFill>
        <p:spPr bwMode="auto">
          <a:xfrm>
            <a:off x="8001000" y="4986238"/>
            <a:ext cx="85379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FB9454-93DD-9549-2417-964AF977F6A0}"/>
              </a:ext>
            </a:extLst>
          </p:cNvPr>
          <p:cNvSpPr txBox="1"/>
          <p:nvPr/>
        </p:nvSpPr>
        <p:spPr>
          <a:xfrm>
            <a:off x="8929633" y="5492432"/>
            <a:ext cx="1979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Probably Aggressive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840D86-AF7F-F41A-25CB-2E8AD59020FC}"/>
              </a:ext>
            </a:extLst>
          </p:cNvPr>
          <p:cNvSpPr txBox="1"/>
          <p:nvPr/>
        </p:nvSpPr>
        <p:spPr>
          <a:xfrm>
            <a:off x="1504872" y="2657310"/>
            <a:ext cx="7663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Fundamentally, learning depends on: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+mj-lt"/>
              </a:rPr>
              <a:t>Representation of samples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+mj-lt"/>
              </a:rPr>
              <a:t>Similarity function</a:t>
            </a:r>
          </a:p>
        </p:txBody>
      </p:sp>
    </p:spTree>
    <p:extLst>
      <p:ext uri="{BB962C8B-B14F-4D97-AF65-F5344CB8AC3E}">
        <p14:creationId xmlns:p14="http://schemas.microsoft.com/office/powerpoint/2010/main" val="757633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5BF94-66A1-E285-9F18-C1C2D21D2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3C5B0-8CFF-3134-B0AE-3BBE6E029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Similarity measures</a:t>
            </a:r>
          </a:p>
          <a:p>
            <a:endParaRPr lang="en-US" dirty="0"/>
          </a:p>
          <a:p>
            <a:r>
              <a:rPr lang="en-US" dirty="0"/>
              <a:t>Regression</a:t>
            </a:r>
          </a:p>
          <a:p>
            <a:endParaRPr lang="en-US" dirty="0"/>
          </a:p>
          <a:p>
            <a:r>
              <a:rPr lang="en-US" dirty="0"/>
              <a:t>Generalization</a:t>
            </a:r>
          </a:p>
        </p:txBody>
      </p:sp>
    </p:spTree>
    <p:extLst>
      <p:ext uri="{BB962C8B-B14F-4D97-AF65-F5344CB8AC3E}">
        <p14:creationId xmlns:p14="http://schemas.microsoft.com/office/powerpoint/2010/main" val="1620510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34B75-46DA-FB45-E06A-5D097325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Distance/Similarity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D81C1-4306-10D4-2904-EF5D815C5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L2: Euclidean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BA6FDE-2721-F9E1-C955-78B7AD39B555}"/>
                  </a:ext>
                </a:extLst>
              </p:cNvPr>
              <p:cNvSpPr txBox="1"/>
              <p:nvPr/>
            </p:nvSpPr>
            <p:spPr>
              <a:xfrm>
                <a:off x="1196500" y="2135807"/>
                <a:ext cx="3429000" cy="1181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BA6FDE-2721-F9E1-C955-78B7AD39B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500" y="2135807"/>
                <a:ext cx="3429000" cy="11813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6C68AC3-D8CC-9082-C2D5-90F329950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494474"/>
            <a:ext cx="5082380" cy="437292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7C3182-DE5F-8E85-D59D-82A98AC3C0FA}"/>
              </a:ext>
            </a:extLst>
          </p:cNvPr>
          <p:cNvCxnSpPr>
            <a:cxnSpLocks/>
          </p:cNvCxnSpPr>
          <p:nvPr/>
        </p:nvCxnSpPr>
        <p:spPr>
          <a:xfrm>
            <a:off x="8001000" y="2590800"/>
            <a:ext cx="2438400" cy="1752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022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34B75-46DA-FB45-E06A-5D097325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Distance/Similarity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D81C1-4306-10D4-2904-EF5D815C5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L1: City-Block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A6FDE-2721-F9E1-C955-78B7AD39B555}"/>
              </a:ext>
            </a:extLst>
          </p:cNvPr>
          <p:cNvSpPr txBox="1"/>
          <p:nvPr/>
        </p:nvSpPr>
        <p:spPr>
          <a:xfrm>
            <a:off x="13716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68AC3-D8CC-9082-C2D5-90F32995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494474"/>
            <a:ext cx="5082380" cy="43729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D26F4E-E358-AED6-8ECF-C16683A61D24}"/>
                  </a:ext>
                </a:extLst>
              </p:cNvPr>
              <p:cNvSpPr txBox="1"/>
              <p:nvPr/>
            </p:nvSpPr>
            <p:spPr>
              <a:xfrm>
                <a:off x="1137717" y="2315682"/>
                <a:ext cx="3429000" cy="1035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D26F4E-E358-AED6-8ECF-C16683A61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717" y="2315682"/>
                <a:ext cx="3429000" cy="1035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428F43-550D-1CB6-443D-664C78473605}"/>
              </a:ext>
            </a:extLst>
          </p:cNvPr>
          <p:cNvCxnSpPr>
            <a:cxnSpLocks/>
          </p:cNvCxnSpPr>
          <p:nvPr/>
        </p:nvCxnSpPr>
        <p:spPr>
          <a:xfrm>
            <a:off x="8001000" y="2590800"/>
            <a:ext cx="0" cy="1828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AD0DA5-298A-59B5-F635-DB642B3B1EE7}"/>
              </a:ext>
            </a:extLst>
          </p:cNvPr>
          <p:cNvCxnSpPr>
            <a:cxnSpLocks/>
          </p:cNvCxnSpPr>
          <p:nvPr/>
        </p:nvCxnSpPr>
        <p:spPr>
          <a:xfrm>
            <a:off x="7994650" y="440055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372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34B75-46DA-FB45-E06A-5D097325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Distance/Similarity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D81C1-4306-10D4-2904-EF5D815C5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Dot product, Cosine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A6FDE-2721-F9E1-C955-78B7AD39B555}"/>
              </a:ext>
            </a:extLst>
          </p:cNvPr>
          <p:cNvSpPr txBox="1"/>
          <p:nvPr/>
        </p:nvSpPr>
        <p:spPr>
          <a:xfrm>
            <a:off x="13716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68AC3-D8CC-9082-C2D5-90F32995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494474"/>
            <a:ext cx="5082380" cy="43729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14A555-0735-419F-15EB-18375E578A6A}"/>
                  </a:ext>
                </a:extLst>
              </p:cNvPr>
              <p:cNvSpPr txBox="1"/>
              <p:nvPr/>
            </p:nvSpPr>
            <p:spPr>
              <a:xfrm>
                <a:off x="1166020" y="2590800"/>
                <a:ext cx="3429000" cy="76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𝑑𝑜𝑡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14A555-0735-419F-15EB-18375E578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020" y="2590800"/>
                <a:ext cx="3429000" cy="764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D2BED28-C28C-C212-425B-52CB478953D3}"/>
              </a:ext>
            </a:extLst>
          </p:cNvPr>
          <p:cNvSpPr txBox="1"/>
          <p:nvPr/>
        </p:nvSpPr>
        <p:spPr>
          <a:xfrm flipH="1">
            <a:off x="1458832" y="2243239"/>
            <a:ext cx="333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Dot product (or inner product)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B0DA5C-52C0-0EDD-8BDC-F172B9653478}"/>
                  </a:ext>
                </a:extLst>
              </p:cNvPr>
              <p:cNvSpPr txBox="1"/>
              <p:nvPr/>
            </p:nvSpPr>
            <p:spPr>
              <a:xfrm>
                <a:off x="598506" y="3979637"/>
                <a:ext cx="4472780" cy="695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B0DA5C-52C0-0EDD-8BDC-F172B9653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06" y="3979637"/>
                <a:ext cx="4472780" cy="6957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0E92790-1A38-FC09-AF74-E5F25F5A982F}"/>
              </a:ext>
            </a:extLst>
          </p:cNvPr>
          <p:cNvSpPr txBox="1"/>
          <p:nvPr/>
        </p:nvSpPr>
        <p:spPr>
          <a:xfrm flipH="1">
            <a:off x="1899559" y="3610305"/>
            <a:ext cx="310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Cosine similarity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DBF328-81D5-8DA1-AB4B-4E15A496AB9B}"/>
              </a:ext>
            </a:extLst>
          </p:cNvPr>
          <p:cNvCxnSpPr>
            <a:cxnSpLocks/>
          </p:cNvCxnSpPr>
          <p:nvPr/>
        </p:nvCxnSpPr>
        <p:spPr>
          <a:xfrm flipV="1">
            <a:off x="5943600" y="3124200"/>
            <a:ext cx="1828800" cy="274320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0A8885-FA4D-811D-EC9E-67E660804D00}"/>
              </a:ext>
            </a:extLst>
          </p:cNvPr>
          <p:cNvCxnSpPr>
            <a:cxnSpLocks/>
          </p:cNvCxnSpPr>
          <p:nvPr/>
        </p:nvCxnSpPr>
        <p:spPr>
          <a:xfrm flipH="1" flipV="1">
            <a:off x="7467600" y="3646401"/>
            <a:ext cx="1617246" cy="12303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181AB7-80A6-E33C-134F-403E15B91EB1}"/>
              </a:ext>
            </a:extLst>
          </p:cNvPr>
          <p:cNvCxnSpPr>
            <a:cxnSpLocks/>
          </p:cNvCxnSpPr>
          <p:nvPr/>
        </p:nvCxnSpPr>
        <p:spPr>
          <a:xfrm rot="2340000" flipV="1">
            <a:off x="6602997" y="3992385"/>
            <a:ext cx="1828800" cy="274320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eft Brace 29">
            <a:extLst>
              <a:ext uri="{FF2B5EF4-FFF2-40B4-BE49-F238E27FC236}">
                <a16:creationId xmlns:a16="http://schemas.microsoft.com/office/drawing/2014/main" id="{BDCD1AE8-CECD-4AF7-6BFF-B1F04A565444}"/>
              </a:ext>
            </a:extLst>
          </p:cNvPr>
          <p:cNvSpPr/>
          <p:nvPr/>
        </p:nvSpPr>
        <p:spPr>
          <a:xfrm rot="2038529">
            <a:off x="6301027" y="3279911"/>
            <a:ext cx="281780" cy="2668919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F06636-D781-6AA0-AD84-36853EE1F93E}"/>
              </a:ext>
            </a:extLst>
          </p:cNvPr>
          <p:cNvSpPr txBox="1"/>
          <p:nvPr/>
        </p:nvSpPr>
        <p:spPr>
          <a:xfrm>
            <a:off x="4647026" y="4095243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Cosine similarity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FA2F3D-29E3-E6E5-EF31-9E251427FFF8}"/>
              </a:ext>
            </a:extLst>
          </p:cNvPr>
          <p:cNvSpPr txBox="1"/>
          <p:nvPr/>
        </p:nvSpPr>
        <p:spPr>
          <a:xfrm>
            <a:off x="407290" y="5249911"/>
            <a:ext cx="43835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Dot product: how far does one vector go in the direction of the other vector</a:t>
            </a:r>
          </a:p>
          <a:p>
            <a:endParaRPr lang="en-US" dirty="0"/>
          </a:p>
          <a:p>
            <a:r>
              <a:rPr lang="en-US" dirty="0"/>
              <a:t>Cosine similarity: how similar are the two directions</a:t>
            </a:r>
          </a:p>
        </p:txBody>
      </p:sp>
    </p:spTree>
    <p:extLst>
      <p:ext uri="{BB962C8B-B14F-4D97-AF65-F5344CB8AC3E}">
        <p14:creationId xmlns:p14="http://schemas.microsoft.com/office/powerpoint/2010/main" val="1165727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83312</TotalTime>
  <Words>1721</Words>
  <Application>Microsoft Office PowerPoint</Application>
  <PresentationFormat>Widescreen</PresentationFormat>
  <Paragraphs>269</Paragraphs>
  <Slides>37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Cambria Math</vt:lpstr>
      <vt:lpstr>Courier New</vt:lpstr>
      <vt:lpstr>Office Theme</vt:lpstr>
      <vt:lpstr>KNN Regression and Generalization</vt:lpstr>
      <vt:lpstr>Previous Lecture Recap</vt:lpstr>
      <vt:lpstr>Machine learning model maps from features to prediction</vt:lpstr>
      <vt:lpstr>Nearest neighbor algorithm (K-NN)</vt:lpstr>
      <vt:lpstr>Key principle of machine learning</vt:lpstr>
      <vt:lpstr>Today’s lecture</vt:lpstr>
      <vt:lpstr>Common Distance/Similarity Measures</vt:lpstr>
      <vt:lpstr>Common Distance/Similarity Measures</vt:lpstr>
      <vt:lpstr>Common Distance/Similarity Measures</vt:lpstr>
      <vt:lpstr>Which is closest to the red circle under L1, L2, and cosine distance?</vt:lpstr>
      <vt:lpstr>Comparing distance/similarity functions</vt:lpstr>
      <vt:lpstr>PowerPoint Presentation</vt:lpstr>
      <vt:lpstr>PowerPoint Presentation</vt:lpstr>
      <vt:lpstr>PowerPoint Presentation</vt:lpstr>
      <vt:lpstr>KNN Regression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we measure and analyze regression error?</vt:lpstr>
      <vt:lpstr>Q1-Q3</vt:lpstr>
      <vt:lpstr>Introducing the Temperature Regression Dataset</vt:lpstr>
      <vt:lpstr>KNN for Temperature Regression</vt:lpstr>
      <vt:lpstr>Some things to consider</vt:lpstr>
      <vt:lpstr>Some things to consider</vt:lpstr>
      <vt:lpstr>Choosing K Using a Validation Set</vt:lpstr>
      <vt:lpstr>Small K may “overfit” data, while large K may not be able to fit the true trend</vt:lpstr>
      <vt:lpstr>Error and Bias Variance Trade-off</vt:lpstr>
      <vt:lpstr>Error and Bias Variance Trade-off</vt:lpstr>
      <vt:lpstr>Q4-Q7</vt:lpstr>
      <vt:lpstr>Things to remember</vt:lpstr>
      <vt:lpstr>Thursday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214</cp:revision>
  <cp:lastPrinted>2023-01-18T22:14:20Z</cp:lastPrinted>
  <dcterms:created xsi:type="dcterms:W3CDTF">2009-12-16T02:55:56Z</dcterms:created>
  <dcterms:modified xsi:type="dcterms:W3CDTF">2024-09-03T13:52:46Z</dcterms:modified>
</cp:coreProperties>
</file>