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1.bin" ContentType="audio/unknown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48" r:id="rId2"/>
    <p:sldId id="449" r:id="rId3"/>
    <p:sldId id="450" r:id="rId4"/>
    <p:sldId id="451" r:id="rId5"/>
    <p:sldId id="452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5" r:id="rId51"/>
    <p:sldId id="536" r:id="rId52"/>
    <p:sldId id="537" r:id="rId53"/>
    <p:sldId id="553" r:id="rId54"/>
    <p:sldId id="548" r:id="rId55"/>
    <p:sldId id="549" r:id="rId56"/>
    <p:sldId id="550" r:id="rId57"/>
    <p:sldId id="551" r:id="rId58"/>
    <p:sldId id="552" r:id="rId59"/>
    <p:sldId id="539" r:id="rId60"/>
    <p:sldId id="540" r:id="rId61"/>
    <p:sldId id="538" r:id="rId62"/>
    <p:sldId id="541" r:id="rId63"/>
    <p:sldId id="542" r:id="rId64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7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B31634C-76F6-7C46-A856-5830DF2640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ADE43A0-268B-E945-A47B-380FB68EF3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D7ADAC99-586D-4643-8E55-95FF799C0E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479DD5CD-2BCC-0043-9A83-6A5E08371F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fld id="{885E19B7-95FC-E947-9B4D-9B261AD03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A2BF27-AE3C-AB4C-AB95-DF875F6F1B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B07C182-7EE2-6B4F-AD52-B24CFA00E0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EB2E519-31D3-1945-802E-EC63E54E37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9468EA9-A366-6741-AF58-214CA6D2B6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033A8C3-9F0D-CF49-9287-9D92957987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5F7DFC8-634C-5449-8A1A-FD24F8092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fld id="{25ABFD4C-C1DD-8A42-9E72-4E0FFBB54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0F9B9D4-89E8-8B40-900A-D6BC19591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ACA7314-F2A8-BE4D-9E1B-94CDDC78A2B5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B352EF-7BF8-B543-895A-AB9DFFB2C2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0608852-C869-FD4B-9312-CF3C7ED2A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64BAAB1-C74D-DC49-98CD-2CA802A39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FDE1FDF-6D94-0448-A80A-2FC55E52013E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92B884C-9D4C-864B-9112-A09CF69A371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1CC4FB7-66B9-5A48-8544-72F4B718D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25572FE-391A-F04D-88DD-192107D11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44F65B-11E7-3D49-BD5D-6E2FDB3954B5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F35D772-2BAA-7B4D-9E4F-DDD08375B9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0495719-9C58-5845-8818-252C9FC9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B7F4792-1204-4E4A-BD4F-2FA4A9F6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55001CE-9E41-5949-B254-3BFD2FCB7125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F4FDB0D-8FB3-F54D-A767-FBE92898B6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ABD4602-FA6E-AE44-83A0-A1BD021D9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BD870AB-1F3D-E34D-9885-AF5CE59EA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65ED838-77FC-164A-BD0B-E896544F8942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4674BA6-5A8F-E341-AEC2-1FE0B335171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547A693-33EE-1346-9C3B-CF70A30B8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C58E6E2-2C30-1349-B305-2ACC9E557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037E459-977D-714C-A788-730CABE2F511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463C7C9-0048-3C44-A373-0D348EA1CEF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AD1465D-825F-834F-ADB1-DB961500D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7D2E190-849A-EB4B-9083-874BB0BDF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56374B2-341C-D645-B580-2FD57AC1FE4A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5ABBEA2-EB19-CC42-93B7-C6C3BD40F9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FA4F63A-A6FE-2341-B6EA-F7AE7414F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0254B05-A836-9944-91E8-60505B05E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B1D7743-A9F7-1344-9061-69EE30170F79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E0063C2-6144-0046-B695-BF73B13A10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BD4BD31-54FF-1643-BA59-F88179810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2EC0AAC-3748-0E44-998E-D89F00148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9C1FC9B-AA53-C444-86A4-2BBB77F6BEB3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ACA5231F-C895-8140-A8BD-01B150ED702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DA3C631-12F6-3A40-AA03-405F5BA2E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C9FAB295-5B49-994F-A708-7DE2B3994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4B14496-4F3F-A44C-BFDB-C849D2EC3D9F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AD6C561-2DEB-E44A-BCE8-78CB4C79D0A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09CECCF-70BA-C742-84CC-23737DF08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2E29428C-CB93-034B-9E55-EB8A2EB60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B5F0EBE-95C8-234C-98BA-8108F5315386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BF623ED-A835-AC45-BEC5-8299664716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8AAA68B-6753-8E48-8A15-D441EB5FD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733E56E-425C-8E43-96CE-954305C45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2279E61-8B87-5F49-8049-DED177D6A8B4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73F012B-58E6-B14F-9E6A-6DA23E60704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0AFB405-50DA-A147-B2D0-3EA1A752C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9C882A2D-980E-0F4F-97A5-0DFEF6434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997762D-4A64-254E-87E3-C95AD40CF9CC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D3EFC83-0A67-C04F-8D2A-5C168608E41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C965401-65FF-6947-B8F9-4D8603964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D809B1AF-7D59-ED4F-800B-814E4B088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8C6F19C-7710-8848-92C3-1D99393B7397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F13CBD1-FAF7-9749-BD7B-D430850CCF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6FBF654-109F-2D4E-AC13-BC11163AB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E9D2331-B284-1B4B-9754-520B1E4CF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9AB7218-8B51-214F-A6DA-4E73CCADDC7A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63D9FB6-4E4C-F04F-ABCC-6C35E6656C2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D3F4F01-7363-A04E-AC95-9B93DC894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BABA983-D61D-5843-8194-34615B114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FA0E1B8-1A86-594D-A4FD-F1DFB069463D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654FE51-3DC1-9445-9206-6A0F4397E1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146320E-7D37-744B-8BF7-8162064EA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869A70F-DC00-5C48-BBF3-22CA89CE2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AA05088-7968-0240-BEF9-CB1D2D6C3025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33E17FD-7278-554B-995E-2D857844CC9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557A9EB5-3E43-B442-9BC8-C54F17781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34FBC0C-A64A-004E-8A0F-BFA8EBCF2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B46311E-C283-6547-A685-FAFB064817C3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F3B141F7-4D9A-5B45-AF96-DCCD9C3AD3C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A80C314-0CD0-7546-BF7D-59B3A439A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80230AC5-1DAF-2D48-A2AA-17707A1FE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B6BE390-E9C8-6B4C-96E2-B4371102B5A0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2241B571-5FCA-C14A-8F5F-AFA4A44515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4E76A06-CA71-ED48-9484-03343244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F818BF1D-9F18-ED4E-8D17-806D959D7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6FD5CC4-AE20-7A4E-8945-7328B2EEF092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A2B4E2F0-EC32-664C-BECD-1F45568B937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ADEEF71-5F9C-474B-839A-7F5A19910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644EE39E-4268-6246-BFCF-C4DF234FE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84D88D6-B51E-574D-883A-6F717AD0E85E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B0547F4A-8F43-8D4F-A4C9-CD9576CCA5F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3B0E58B6-F783-F147-B330-D4FEDAA6F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49A15AA-082A-6D43-AAD1-D8D02FC1F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2454494-691B-7443-AAFC-587B762B0C5C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28B4400-C3E1-D947-ADC6-CBC742DF189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419EE9F6-86F6-734C-8350-CEF595920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5FBFC5D-4D9F-704B-A89E-E256397B8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C31E3C9-9017-0C41-BFC2-A668038C5670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5F055D3-6D1A-D04B-9C16-AA1BBFF730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778FB36-A58A-DD4B-BACB-A30035F99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AEA6EED-7CCA-FA46-ADF8-6EC93F86D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AC7AD7B-5461-494F-AAD6-506C06524C8E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F863E85-80B6-194F-9A49-2D4DDE795A4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0964713A-B469-BC43-8170-3F711470D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7020E5E-71BF-6948-A253-297EC48A5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2E232E8-375D-994B-A60D-B19DD75A2F37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1026">
            <a:extLst>
              <a:ext uri="{FF2B5EF4-FFF2-40B4-BE49-F238E27FC236}">
                <a16:creationId xmlns:a16="http://schemas.microsoft.com/office/drawing/2014/main" id="{07AA9464-334E-2F4F-9239-6BC1567C744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1027">
            <a:extLst>
              <a:ext uri="{FF2B5EF4-FFF2-40B4-BE49-F238E27FC236}">
                <a16:creationId xmlns:a16="http://schemas.microsoft.com/office/drawing/2014/main" id="{0C57B4E3-2812-7F46-84DF-E7C0C52A4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6C85AC2-CA87-C146-A0F7-5724EF115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20DE6CE-5689-D548-94F4-39CDBD874222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8638D62-767E-F040-B557-03DE735220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66A57224-86DE-7E4B-9968-A8632071A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E4DE66D-4E61-9D4D-9601-53C31FAA8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2E30FE3-2CF6-E04D-BE4C-CD54B2A816EC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11C77F5A-1EE3-754F-8393-02F44A8B2CF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964443C3-D1FA-1E4D-B483-EF82702FC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90884713-9CEC-164C-8A5D-F9E95E195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28A59BC-D098-3A43-8D59-578687AA9E3F}" type="slidenum">
              <a:rPr lang="en-US" altLang="en-US" sz="120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E58D899A-043B-2A49-A180-FFABC781A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D0FE5A5-73B5-0F4E-81B4-66DE16861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406DA852-AE5E-8044-94DA-774BA9672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0286C8E-1281-6245-8B2F-2646C8B86223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E6A2DF8A-4627-1A4D-8155-5108AFD49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0DC3BAD4-2226-1A46-AB66-B6645B56E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AA636A63-1DD0-C049-87FD-8498FDD9D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683F6EB-F9CF-6F46-8BCC-4C57FFF1D3D4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CACE591-53D1-0248-8B5E-3B579B588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E5C93D5C-1409-4A4E-A7F5-E6D56F0C5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12EA6D5-F225-7540-84D4-467C5260F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AD358E9-442C-D94C-9E16-07032AB556C6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5CBB12A1-2121-A54B-B46C-88208E965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EF66A174-1D85-7E49-BC62-870B83514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3088D94C-E302-7B4A-8A2F-41E076782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BCA3D82-84B1-5446-99E5-539ACB2CA932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1A7E895-F442-244B-96EC-63CD0CB88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2CB78277-6C5F-3145-8455-43612716D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56601437-6FF8-4049-9706-E37F87D731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69C6DA0-1133-024F-813E-7C99E854824C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271C25F6-B504-C442-ABA3-F42732063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3B8A536-9BF0-CB45-AA7A-1FA7928E6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F5DC2A6-FFA5-DE47-939F-252268F0A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A5EB78B-594F-B145-BD81-5F2E4EB39864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2A51FEC-7A99-C04C-82AA-71D46973B12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17A282-3F45-CE4B-9D59-73D4EDA3F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453C732D-90EF-B541-AF0B-E8BEF0EF9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B8AC9E3-589A-CA4B-8ABB-2E65004BA31E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1D67666E-4991-224D-BC49-8F4214C88A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7A48F8CE-7C39-DE4B-94BA-A31D58610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4416425"/>
            <a:ext cx="56388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7" tIns="46589" rIns="93177" bIns="46589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7E30AA0F-0332-B44F-9F05-0A93B9066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4CE5DB1-20C6-CA4F-8AC0-728BBCB9441D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B4CB1EAA-712B-C94A-98FB-888422E9D2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A45FEFD0-E805-BA4F-AE69-E44C8221F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4416425"/>
            <a:ext cx="56388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7" tIns="46589" rIns="93177" bIns="46589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AE6EB03E-0479-FE4E-93A4-D5EE0AED2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28E31C7-737C-484C-9F7C-F11499C0EFCF}" type="slidenum">
              <a:rPr lang="en-US" altLang="en-US" sz="1200"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0154B9C1-DD9D-E746-A21E-59B4DF9AB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93F1D708-1E6A-A243-8932-8B6FA1AB9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9F16EDD-54EF-AE44-8FBF-AEDCEB1C7B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71DC776-6758-2E45-930D-8E40733F6425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0CA8984A-7497-AB42-9930-F71F6C0735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5BBAE79-BD73-704D-9B16-259728FE7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4416425"/>
            <a:ext cx="56388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7" tIns="46589" rIns="93177" bIns="46589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B96D17BB-5975-1042-9B3F-CE50E5519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E034076-036F-CD47-9626-D3E076CF6223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E6996810-E8B9-9145-809D-EDAF09F7EC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C5D9D5E5-2CD4-4148-85F6-6DD8EB854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4416425"/>
            <a:ext cx="56388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7" tIns="46589" rIns="93177" bIns="46589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A81E495B-B85B-A248-82CE-2A21A0F19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7443A9E-EAA1-4F4E-ACA6-91E229CB1FEB}" type="slidenum">
              <a:rPr lang="en-US" altLang="en-US" sz="1200"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26C2C3B2-47E3-6143-9405-515D2054A28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5143E0CF-F585-8E4A-BB5D-47C02340D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4416425"/>
            <a:ext cx="56388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7" tIns="46589" rIns="93177" bIns="46589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BC9C38DC-0E13-0940-9A13-8C787A5FF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59AEAA5-0B79-5B47-BCBE-7FE4290AEA0F}" type="slidenum">
              <a:rPr lang="en-US" altLang="en-US" sz="120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2B7A297B-0733-964D-97DE-6B77EFA92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FA7745E3-8B92-4246-92E0-17AA89767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7842403C-9747-C148-9C70-61783BF1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1C6BCC5-B8FB-E841-954F-25BCAF0DE93D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B60DD641-420A-0046-A555-8AC59E91E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561FDE2C-D130-3A48-826C-967D98E49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CE413B0B-5457-BD4C-8B35-3B6E9A0D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CA35812-2D3C-284F-BC28-2F7F8308ACE2}" type="slidenum">
              <a:rPr lang="en-US" altLang="en-US" sz="120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FB1520CC-AD31-1149-9575-CD6C7ED72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A17B8F69-C2A8-3542-BAC0-299E015A9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576232BC-F83A-E94C-AD9D-E9F8BE6A1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BBDAFB1-7B38-7B4C-89B6-9D92D14E8E4F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69DD6EAD-9036-FE47-899A-2CCA0E077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D31DA5F3-AEF4-6942-9C49-9EBE5EF94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B3D74A3-E711-6444-9716-3D206C590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E5F5423-718D-584A-AC1D-1931EBD3FD7F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06EA7C6-8D5F-D343-8721-18052BF6B97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8319D99-D7B9-1544-A0A6-5DDC9CC5C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9D6C3512-F725-014E-914F-C0BE1F920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A76A6BF-F49A-F04A-B770-EFAEBFA0ED5C}" type="slidenum">
              <a:rPr lang="en-US" altLang="en-US" sz="1200"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8F00B66A-6A99-8949-A59C-AB3712EBC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2AABAB34-1D61-144E-9AB6-6E6B8A6E5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B569EC7D-0EED-5442-B861-A3964C2F7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12689A9-1F2A-8841-A2BA-A9ABB829C437}" type="slidenum">
              <a:rPr lang="en-US" altLang="en-US" sz="120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B6EBF11F-1064-A742-B1B1-AF70C43EF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8CB21CAD-2373-4C4F-9E1A-9AA00ADD7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4A47D48-B3BD-134D-8961-C17F5F490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A24F1CB-333B-7346-8337-2347910E73F7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3054F11-CD5F-5B46-9AB8-8A9706817F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E62A873-9544-FE40-AE49-7DFFEC1EF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6D352D8-DC1E-7A4B-9EAB-7FC8D8856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4997653-23B0-8447-8A38-7B65079865DD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6734CC1-901B-454F-B744-B58BDD92192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7170BA7-EC1C-874B-A559-4DFDC447C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2899E02-89FF-994C-AA64-3E405097D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2F3451B-B1F9-2C44-BD49-FE218C62698D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13C3C96-560F-6B45-ACCA-2614EFA665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7907C12-7DB8-1B44-B94F-EF008007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51D8F5B-4418-C143-BC8C-D23B96B16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334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9DDF312-BDA9-7943-8DDC-5A88949B3961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382A97E-06A2-A142-ADBF-18FCEB51460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DFF141B-598B-C244-AAF1-D98FC7B43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462CE5-63B2-0B40-8F11-BA43A8795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041C92-2258-0547-8AEA-3388DF87E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25982-6D64-0544-ACF4-509DAD9A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65E0FB90-B621-664C-810F-53ACA045A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3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7489DC-44B3-3E47-AB5D-2D7AC67E6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C47C0-0380-374F-905F-ED30B2475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04AEC-634A-0747-A37D-1A102B203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68769706-D9B5-7A47-803F-9C0B5A61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54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6EC8F9-C80F-DD4D-81DB-81ECC616B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BA6EB-B8B5-C642-B211-A3BF17D23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95A26-20B9-4A49-BB86-192DC3BBD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F275F102-6312-8941-9B32-8CE6B2CB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6B5BF-6D84-0E43-9A3A-A0EF9EC0C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060C5-AB3F-5342-9840-C2D0D937C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1903E-294D-DA43-BCA8-233DF8A9A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7CF5D770-FAC4-0742-A226-1A10B0BCE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4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16DC23-4F6A-3E44-B71A-5AF34733A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770626-E7ED-CE44-921E-80CC3F880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7A46E0-9B5F-6444-9BAF-33CAE9D66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CCD55E5-E6E7-1340-AC76-9C3F904D6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6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49714-6800-C949-AEAB-23662D050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54A0D-CC41-E54C-8E37-1F3547729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B1EDE-6F11-E742-AB99-52D931A58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9ECA1751-E4F2-7B49-8168-2DD0FC80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2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5267C0-1C2E-2244-A20E-EB92C27A1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A157B3-A6A3-3246-8B14-E3E97AD91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69F6A-6DD7-F24D-9448-70CEEFFD8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F37665E-4755-E74B-B007-349BDB4C2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7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CE845B-CE4E-4A47-B2EE-1A99BC919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4BB03-D300-F449-8181-5840BEB35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43328F-3A66-3E4A-93F3-900266404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6E2279EF-F127-6C4D-9199-7BDE72507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02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73365A-8810-BF44-9F21-FC74218E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4DC1F8-94C4-1140-BB4D-65136822C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9F88CD-C10A-AB44-98DB-4572EE49D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6D2D83CD-385F-B942-B8E5-B11CC3D69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3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E21EF-233B-1142-8AF3-9A9F9B971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E6F70-CDDE-974D-B716-AA74C5B95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88588-E367-E44F-A0B6-5B7CA5F19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8133A80-2B8E-7B45-BE2E-F73DE76C6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1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238ED-1ED3-7A4F-A1AA-0555D9481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E2C0E-06C5-5142-9CF2-D552F22B3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5D5F1-C7B3-0C40-AB14-1715700F3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5A0043B9-0369-C54F-A845-8B3AB6718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9493AE-CD6D-9644-8350-939761467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C661B1-62F8-494D-BF9D-654DA02B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8B6405-A422-7244-87CA-1F000DCB76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C274AE-0670-5A45-A8CF-B5AE4ABBB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5AE453-11D1-AC4D-8C19-0293487C84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3-</a:t>
            </a:r>
            <a:fld id="{1AB7CB4B-069C-2A42-AF19-255BF5944C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6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7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854624E-8C79-084F-9EC2-A978B363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AF4B74-7540-FD4F-88D1-861520B7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E4A8AAE2-4994-0A46-B8EB-2B83FF2320D8}" type="slidenum">
              <a:rPr lang="en-US" altLang="en-US" sz="1400"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C056C8D3-1FF9-984A-89AC-21247C1BE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3: Transport Layer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0ECDCF7E-0D7B-F14D-90F6-D46B5F9577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Our goals: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understand principles behind transport layer services: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multiplexing/demultiplexing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reliable data transfer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flow control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congestion control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259A754B-006A-EB45-AEDB-A925A25716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346200"/>
            <a:ext cx="4267200" cy="4648200"/>
          </a:xfrm>
        </p:spPr>
        <p:txBody>
          <a:bodyPr/>
          <a:lstStyle/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learn about transport layer protocols in the Internet: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UDP: connectionless transport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TCP: connection-oriented transport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TCP congestion control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1AEDBE15-0B6C-DF40-AE76-E2BD0825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F86E439B-375D-2F46-992F-7F9AC7D2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0881D252-9C64-B448-A9C2-5ED80A6EF659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C9B8FB31-994A-5748-AC78-A77CDD2AF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Reliable data transfer: getting started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0421" name="Picture 3" descr="rdt_part2">
            <a:extLst>
              <a:ext uri="{FF2B5EF4-FFF2-40B4-BE49-F238E27FC236}">
                <a16:creationId xmlns:a16="http://schemas.microsoft.com/office/drawing/2014/main" id="{AD58783C-562F-C94A-B8D2-3CC8C2BE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4">
            <a:extLst>
              <a:ext uri="{FF2B5EF4-FFF2-40B4-BE49-F238E27FC236}">
                <a16:creationId xmlns:a16="http://schemas.microsoft.com/office/drawing/2014/main" id="{B364EEE9-0717-B542-A61A-DD80D386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altLang="en-US" sz="2400">
                <a:solidFill>
                  <a:schemeClr val="accent2"/>
                </a:solidFill>
              </a:rPr>
              <a:t>side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0423" name="Text Box 5">
            <a:extLst>
              <a:ext uri="{FF2B5EF4-FFF2-40B4-BE49-F238E27FC236}">
                <a16:creationId xmlns:a16="http://schemas.microsoft.com/office/drawing/2014/main" id="{A0187B91-AA78-D444-B193-1AD62935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3122613"/>
            <a:ext cx="1222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altLang="en-US" sz="2400">
                <a:solidFill>
                  <a:schemeClr val="accent2"/>
                </a:solidFill>
              </a:rPr>
              <a:t>side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3D77E95-A9D5-5C46-829A-C21664DF0C82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60440" name="Text Box 7">
              <a:extLst>
                <a:ext uri="{FF2B5EF4-FFF2-40B4-BE49-F238E27FC236}">
                  <a16:creationId xmlns:a16="http://schemas.microsoft.com/office/drawing/2014/main" id="{A0CE1054-356A-9243-957F-ABF15D452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rdt_send():</a:t>
              </a:r>
              <a:r>
                <a:rPr lang="en-US" altLang="en-US" sz="1800">
                  <a:latin typeface="Times New Roman" panose="02020603050405020304" pitchFamily="18" charset="0"/>
                </a:rPr>
                <a:t> </a:t>
              </a:r>
              <a:r>
                <a:rPr lang="en-US" altLang="en-US" sz="1800"/>
                <a:t>called from above, (e.g., by app.). Passed data to </a:t>
              </a:r>
            </a:p>
            <a:p>
              <a:r>
                <a:rPr lang="en-US" altLang="en-US" sz="1800"/>
                <a:t>deliver to receiver upper layer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0441" name="Group 8">
              <a:extLst>
                <a:ext uri="{FF2B5EF4-FFF2-40B4-BE49-F238E27FC236}">
                  <a16:creationId xmlns:a16="http://schemas.microsoft.com/office/drawing/2014/main" id="{231AF6B4-D30A-D043-BBFF-1347A9A01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60442" name="Line 9">
                <a:extLst>
                  <a:ext uri="{FF2B5EF4-FFF2-40B4-BE49-F238E27FC236}">
                    <a16:creationId xmlns:a16="http://schemas.microsoft.com/office/drawing/2014/main" id="{BAAFE536-947E-924E-A807-669DF864E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3" name="Rectangle 10">
                <a:extLst>
                  <a:ext uri="{FF2B5EF4-FFF2-40B4-BE49-F238E27FC236}">
                    <a16:creationId xmlns:a16="http://schemas.microsoft.com/office/drawing/2014/main" id="{146FE45C-A4D0-214C-AAFB-3DABB5E2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5C3A9055-C42C-7F4F-A5A7-34FA49F2AA7C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60436" name="Text Box 12">
              <a:extLst>
                <a:ext uri="{FF2B5EF4-FFF2-40B4-BE49-F238E27FC236}">
                  <a16:creationId xmlns:a16="http://schemas.microsoft.com/office/drawing/2014/main" id="{004214EC-65D8-F54F-99C7-E40F228BC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udt_send():</a:t>
              </a:r>
              <a:r>
                <a:rPr lang="en-US" altLang="en-US" sz="1800">
                  <a:latin typeface="Times New Roman" panose="02020603050405020304" pitchFamily="18" charset="0"/>
                </a:rPr>
                <a:t> </a:t>
              </a:r>
              <a:r>
                <a:rPr lang="en-US" altLang="en-US" sz="1800"/>
                <a:t>called by rdt,</a:t>
              </a:r>
            </a:p>
            <a:p>
              <a:r>
                <a:rPr lang="en-US" altLang="en-US" sz="1800"/>
                <a:t>to transfer packet over </a:t>
              </a:r>
            </a:p>
            <a:p>
              <a:r>
                <a:rPr lang="en-US" altLang="en-US" sz="1800"/>
                <a:t>unreliable channel to receiver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0437" name="Group 13">
              <a:extLst>
                <a:ext uri="{FF2B5EF4-FFF2-40B4-BE49-F238E27FC236}">
                  <a16:creationId xmlns:a16="http://schemas.microsoft.com/office/drawing/2014/main" id="{5569ADE6-1B5D-9B41-8DDE-2105304662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60438" name="Line 14">
                <a:extLst>
                  <a:ext uri="{FF2B5EF4-FFF2-40B4-BE49-F238E27FC236}">
                    <a16:creationId xmlns:a16="http://schemas.microsoft.com/office/drawing/2014/main" id="{7220C313-4E83-2345-B213-9DC37491D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9" name="Rectangle 15">
                <a:extLst>
                  <a:ext uri="{FF2B5EF4-FFF2-40B4-BE49-F238E27FC236}">
                    <a16:creationId xmlns:a16="http://schemas.microsoft.com/office/drawing/2014/main" id="{EAA81402-E029-2140-8180-7BEFAF522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25478122-E577-AC44-9D43-2A9E722A3A58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60432" name="Text Box 17">
              <a:extLst>
                <a:ext uri="{FF2B5EF4-FFF2-40B4-BE49-F238E27FC236}">
                  <a16:creationId xmlns:a16="http://schemas.microsoft.com/office/drawing/2014/main" id="{1D5AAE9B-95CD-DD4B-8C77-08C6C7D0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rdt_rcv():</a:t>
              </a:r>
              <a:r>
                <a:rPr lang="en-US" altLang="en-US" sz="1800">
                  <a:latin typeface="Times New Roman" panose="02020603050405020304" pitchFamily="18" charset="0"/>
                </a:rPr>
                <a:t> </a:t>
              </a:r>
              <a:r>
                <a:rPr lang="en-US" altLang="en-US" sz="1800"/>
                <a:t>called when packet arrives on rcv-side of channel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0433" name="Group 18">
              <a:extLst>
                <a:ext uri="{FF2B5EF4-FFF2-40B4-BE49-F238E27FC236}">
                  <a16:creationId xmlns:a16="http://schemas.microsoft.com/office/drawing/2014/main" id="{706DB544-5A24-AF4E-B1EC-1ABE81307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60434" name="Line 19">
                <a:extLst>
                  <a:ext uri="{FF2B5EF4-FFF2-40B4-BE49-F238E27FC236}">
                    <a16:creationId xmlns:a16="http://schemas.microsoft.com/office/drawing/2014/main" id="{B81DBE1A-3AF0-FB4E-BE67-FF4B5C402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Rectangle 20">
                <a:extLst>
                  <a:ext uri="{FF2B5EF4-FFF2-40B4-BE49-F238E27FC236}">
                    <a16:creationId xmlns:a16="http://schemas.microsoft.com/office/drawing/2014/main" id="{93854F39-36F9-9249-A9C9-5E2897407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50FD3598-C611-6D4B-863D-4F875BF5FC9B}"/>
              </a:ext>
            </a:extLst>
          </p:cNvPr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60428" name="Text Box 22">
              <a:extLst>
                <a:ext uri="{FF2B5EF4-FFF2-40B4-BE49-F238E27FC236}">
                  <a16:creationId xmlns:a16="http://schemas.microsoft.com/office/drawing/2014/main" id="{F118CE0E-09AC-1A43-962E-FFC090BB7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deliver_data():</a:t>
              </a:r>
              <a:r>
                <a:rPr lang="en-US" altLang="en-US" sz="1800">
                  <a:latin typeface="Times New Roman" panose="02020603050405020304" pitchFamily="18" charset="0"/>
                </a:rPr>
                <a:t> </a:t>
              </a:r>
              <a:r>
                <a:rPr lang="en-US" altLang="en-US" sz="1800"/>
                <a:t>called by </a:t>
              </a:r>
              <a:r>
                <a:rPr lang="en-US" altLang="en-US" sz="1800" b="1">
                  <a:latin typeface="Courier New" panose="02070309020205020404" pitchFamily="49" charset="0"/>
                </a:rPr>
                <a:t>rdt</a:t>
              </a:r>
              <a:r>
                <a:rPr lang="en-US" altLang="en-US" sz="1800"/>
                <a:t> to deliver data to upper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0429" name="Group 23">
              <a:extLst>
                <a:ext uri="{FF2B5EF4-FFF2-40B4-BE49-F238E27FC236}">
                  <a16:creationId xmlns:a16="http://schemas.microsoft.com/office/drawing/2014/main" id="{766A2FDF-F950-ED42-A309-2E1778E3D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60430" name="Line 24">
                <a:extLst>
                  <a:ext uri="{FF2B5EF4-FFF2-40B4-BE49-F238E27FC236}">
                    <a16:creationId xmlns:a16="http://schemas.microsoft.com/office/drawing/2014/main" id="{E46C016E-99C1-3542-BC3F-DA0943469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1" name="Rectangle 25">
                <a:extLst>
                  <a:ext uri="{FF2B5EF4-FFF2-40B4-BE49-F238E27FC236}">
                    <a16:creationId xmlns:a16="http://schemas.microsoft.com/office/drawing/2014/main" id="{A4851A7C-1732-4B4D-89AD-790ABA8DD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FEC32458-8B23-2D4D-B6E4-C9A40403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CC68B749-87A5-534B-8BAB-80302C08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2F22CF6C-16C0-0146-9DE0-491E9D10A6FA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D13F2261-13E1-174B-B611-630B07ED7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Reliable data transfer: getting started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F93F0F1E-FF71-5346-8E08-32404AE85F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04925"/>
            <a:ext cx="7258050" cy="335280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We’ll: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incrementally develop sender, receiver sides of reliable data transfer protocol (rdt)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consider only unidirectional data transfer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but control info will flow on both directions!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use finite state machines (FSM)  to specify sender, receiver</a:t>
            </a:r>
          </a:p>
        </p:txBody>
      </p:sp>
      <p:grpSp>
        <p:nvGrpSpPr>
          <p:cNvPr id="62470" name="Group 4">
            <a:extLst>
              <a:ext uri="{FF2B5EF4-FFF2-40B4-BE49-F238E27FC236}">
                <a16:creationId xmlns:a16="http://schemas.microsoft.com/office/drawing/2014/main" id="{98CB8A9D-4B46-E94C-A86F-690579863011}"/>
              </a:ext>
            </a:extLst>
          </p:cNvPr>
          <p:cNvGrpSpPr>
            <a:grpSpLocks/>
          </p:cNvGrpSpPr>
          <p:nvPr/>
        </p:nvGrpSpPr>
        <p:grpSpPr bwMode="auto">
          <a:xfrm>
            <a:off x="3063875" y="4619625"/>
            <a:ext cx="917575" cy="942975"/>
            <a:chOff x="670" y="3294"/>
            <a:chExt cx="578" cy="594"/>
          </a:xfrm>
        </p:grpSpPr>
        <p:sp>
          <p:nvSpPr>
            <p:cNvPr id="62487" name="Oval 5">
              <a:extLst>
                <a:ext uri="{FF2B5EF4-FFF2-40B4-BE49-F238E27FC236}">
                  <a16:creationId xmlns:a16="http://schemas.microsoft.com/office/drawing/2014/main" id="{A5355360-8B04-1644-A995-0C98B5C21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8" name="Oval 6">
              <a:extLst>
                <a:ext uri="{FF2B5EF4-FFF2-40B4-BE49-F238E27FC236}">
                  <a16:creationId xmlns:a16="http://schemas.microsoft.com/office/drawing/2014/main" id="{0A17B648-34EA-854B-8CF5-E92844F0F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9" name="Text Box 7">
              <a:extLst>
                <a:ext uri="{FF2B5EF4-FFF2-40B4-BE49-F238E27FC236}">
                  <a16:creationId xmlns:a16="http://schemas.microsoft.com/office/drawing/2014/main" id="{C72560C7-8A04-4547-B6C1-CC97F8F96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" y="3425"/>
              <a:ext cx="5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state</a:t>
              </a:r>
            </a:p>
            <a:p>
              <a:r>
                <a:rPr lang="en-US" altLang="en-US" sz="2000"/>
                <a:t>1</a:t>
              </a:r>
            </a:p>
          </p:txBody>
        </p:sp>
      </p:grpSp>
      <p:sp>
        <p:nvSpPr>
          <p:cNvPr id="62471" name="Freeform 8">
            <a:extLst>
              <a:ext uri="{FF2B5EF4-FFF2-40B4-BE49-F238E27FC236}">
                <a16:creationId xmlns:a16="http://schemas.microsoft.com/office/drawing/2014/main" id="{011FD2FD-7B5A-4A46-96DE-A71AEE82A6E5}"/>
              </a:ext>
            </a:extLst>
          </p:cNvPr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2472" name="Group 9">
            <a:extLst>
              <a:ext uri="{FF2B5EF4-FFF2-40B4-BE49-F238E27FC236}">
                <a16:creationId xmlns:a16="http://schemas.microsoft.com/office/drawing/2014/main" id="{B280EF24-14D2-3247-999A-54847E45AF81}"/>
              </a:ext>
            </a:extLst>
          </p:cNvPr>
          <p:cNvGrpSpPr>
            <a:grpSpLocks/>
          </p:cNvGrpSpPr>
          <p:nvPr/>
        </p:nvGrpSpPr>
        <p:grpSpPr bwMode="auto">
          <a:xfrm>
            <a:off x="7816850" y="4724400"/>
            <a:ext cx="917575" cy="942975"/>
            <a:chOff x="670" y="3294"/>
            <a:chExt cx="578" cy="594"/>
          </a:xfrm>
        </p:grpSpPr>
        <p:sp>
          <p:nvSpPr>
            <p:cNvPr id="62484" name="Oval 10">
              <a:extLst>
                <a:ext uri="{FF2B5EF4-FFF2-40B4-BE49-F238E27FC236}">
                  <a16:creationId xmlns:a16="http://schemas.microsoft.com/office/drawing/2014/main" id="{5AAD08F8-486F-844B-8163-1EC325293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5" name="Oval 11">
              <a:extLst>
                <a:ext uri="{FF2B5EF4-FFF2-40B4-BE49-F238E27FC236}">
                  <a16:creationId xmlns:a16="http://schemas.microsoft.com/office/drawing/2014/main" id="{442DA9AD-9846-344C-8E8A-98D091BE0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6" name="Text Box 12">
              <a:extLst>
                <a:ext uri="{FF2B5EF4-FFF2-40B4-BE49-F238E27FC236}">
                  <a16:creationId xmlns:a16="http://schemas.microsoft.com/office/drawing/2014/main" id="{FF8C42D6-7C95-194E-9168-F000FF35D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" y="3425"/>
              <a:ext cx="5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state</a:t>
              </a:r>
            </a:p>
            <a:p>
              <a:r>
                <a:rPr lang="en-US" altLang="en-US" sz="2000"/>
                <a:t>2</a:t>
              </a:r>
            </a:p>
          </p:txBody>
        </p:sp>
      </p:grpSp>
      <p:sp>
        <p:nvSpPr>
          <p:cNvPr id="62473" name="Text Box 13">
            <a:extLst>
              <a:ext uri="{FF2B5EF4-FFF2-40B4-BE49-F238E27FC236}">
                <a16:creationId xmlns:a16="http://schemas.microsoft.com/office/drawing/2014/main" id="{39B0F41C-2184-6A47-BC60-6CF35569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4013200"/>
            <a:ext cx="335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event causing state transition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4" name="Text Box 14">
            <a:extLst>
              <a:ext uri="{FF2B5EF4-FFF2-40B4-BE49-F238E27FC236}">
                <a16:creationId xmlns:a16="http://schemas.microsoft.com/office/drawing/2014/main" id="{971C176C-CB37-1B40-A94B-DE63B6B0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4308475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actions taken on state transition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5" name="Line 15">
            <a:extLst>
              <a:ext uri="{FF2B5EF4-FFF2-40B4-BE49-F238E27FC236}">
                <a16:creationId xmlns:a16="http://schemas.microsoft.com/office/drawing/2014/main" id="{BB3BFCD0-B299-484D-A94F-8FAE5B754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6">
            <a:extLst>
              <a:ext uri="{FF2B5EF4-FFF2-40B4-BE49-F238E27FC236}">
                <a16:creationId xmlns:a16="http://schemas.microsoft.com/office/drawing/2014/main" id="{257B10CD-155A-CE49-A81C-15EB925AC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state:</a:t>
            </a:r>
            <a:r>
              <a:rPr lang="en-US" altLang="en-US" sz="1800">
                <a:latin typeface="Times New Roman" panose="02020603050405020304" pitchFamily="18" charset="0"/>
              </a:rPr>
              <a:t> when in this “state” next state uniquely determined by next event</a:t>
            </a:r>
          </a:p>
        </p:txBody>
      </p:sp>
      <p:sp>
        <p:nvSpPr>
          <p:cNvPr id="62477" name="Freeform 17">
            <a:extLst>
              <a:ext uri="{FF2B5EF4-FFF2-40B4-BE49-F238E27FC236}">
                <a16:creationId xmlns:a16="http://schemas.microsoft.com/office/drawing/2014/main" id="{1418C941-977D-0647-B483-DF725C430966}"/>
              </a:ext>
            </a:extLst>
          </p:cNvPr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478" name="Freeform 18">
            <a:extLst>
              <a:ext uri="{FF2B5EF4-FFF2-40B4-BE49-F238E27FC236}">
                <a16:creationId xmlns:a16="http://schemas.microsoft.com/office/drawing/2014/main" id="{E66FA137-E709-7E4E-8051-07405D1C7778}"/>
              </a:ext>
            </a:extLst>
          </p:cNvPr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479" name="Line 19">
            <a:extLst>
              <a:ext uri="{FF2B5EF4-FFF2-40B4-BE49-F238E27FC236}">
                <a16:creationId xmlns:a16="http://schemas.microsoft.com/office/drawing/2014/main" id="{2B55FFEC-EC8F-F146-BBC8-DB1F9434F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80" name="Group 20">
            <a:extLst>
              <a:ext uri="{FF2B5EF4-FFF2-40B4-BE49-F238E27FC236}">
                <a16:creationId xmlns:a16="http://schemas.microsoft.com/office/drawing/2014/main" id="{5E3A499A-43B7-B944-9FE5-C984C2F69BB9}"/>
              </a:ext>
            </a:extLst>
          </p:cNvPr>
          <p:cNvGrpSpPr>
            <a:grpSpLocks/>
          </p:cNvGrpSpPr>
          <p:nvPr/>
        </p:nvGrpSpPr>
        <p:grpSpPr bwMode="auto">
          <a:xfrm>
            <a:off x="4581525" y="5108575"/>
            <a:ext cx="966788" cy="671513"/>
            <a:chOff x="3516" y="3260"/>
            <a:chExt cx="609" cy="423"/>
          </a:xfrm>
        </p:grpSpPr>
        <p:sp>
          <p:nvSpPr>
            <p:cNvPr id="62481" name="Text Box 21">
              <a:extLst>
                <a:ext uri="{FF2B5EF4-FFF2-40B4-BE49-F238E27FC236}">
                  <a16:creationId xmlns:a16="http://schemas.microsoft.com/office/drawing/2014/main" id="{454348BE-7742-FB4C-B3FD-8BEA3EEC1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" y="3260"/>
              <a:ext cx="4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event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482" name="Text Box 22">
              <a:extLst>
                <a:ext uri="{FF2B5EF4-FFF2-40B4-BE49-F238E27FC236}">
                  <a16:creationId xmlns:a16="http://schemas.microsoft.com/office/drawing/2014/main" id="{E0962127-B531-F14F-86D5-6235CE47B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" y="3452"/>
              <a:ext cx="5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actions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483" name="Line 23">
              <a:extLst>
                <a:ext uri="{FF2B5EF4-FFF2-40B4-BE49-F238E27FC236}">
                  <a16:creationId xmlns:a16="http://schemas.microsoft.com/office/drawing/2014/main" id="{44AB16AF-A7D1-DE4B-ABE9-471DBF915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A75719FE-6B53-2E47-9D74-05A94782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E7F5AE31-8CBA-0744-B608-805F75F8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52D73B0F-E289-1C45-A8CD-95756B022295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5C95BF4-B644-A947-9358-52BC0AC58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en-US" sz="3200" u="none">
                <a:ea typeface="ＭＳ Ｐゴシック" panose="020B0600070205080204" pitchFamily="34" charset="-128"/>
              </a:rPr>
              <a:t>Rdt1.0: </a:t>
            </a:r>
            <a:r>
              <a:rPr lang="en-US" altLang="en-US" sz="2400">
                <a:ea typeface="ＭＳ Ｐゴシック" panose="020B0600070205080204" pitchFamily="34" charset="-128"/>
              </a:rPr>
              <a:t>reliable transfer over a reliable channel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951EB5A4-E959-3B4B-8A61-D7EA911EA5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underlying channel perfectly reliable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 bit errors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 loss of packets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separate FSMs for sender, receiver: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sender sends data into underlying channel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read data from underlying channel</a:t>
            </a:r>
          </a:p>
        </p:txBody>
      </p:sp>
      <p:sp>
        <p:nvSpPr>
          <p:cNvPr id="64518" name="Oval 4">
            <a:extLst>
              <a:ext uri="{FF2B5EF4-FFF2-40B4-BE49-F238E27FC236}">
                <a16:creationId xmlns:a16="http://schemas.microsoft.com/office/drawing/2014/main" id="{434FE5B0-61AE-9344-A084-1646918F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19" name="Text Box 5">
            <a:extLst>
              <a:ext uri="{FF2B5EF4-FFF2-40B4-BE49-F238E27FC236}">
                <a16:creationId xmlns:a16="http://schemas.microsoft.com/office/drawing/2014/main" id="{DD52A6F0-D0E1-424B-941C-F3E66487E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20" name="Freeform 6">
            <a:extLst>
              <a:ext uri="{FF2B5EF4-FFF2-40B4-BE49-F238E27FC236}">
                <a16:creationId xmlns:a16="http://schemas.microsoft.com/office/drawing/2014/main" id="{25732A03-192C-CA43-8550-FFB17CE36C17}"/>
              </a:ext>
            </a:extLst>
          </p:cNvPr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21" name="Text Box 7">
            <a:extLst>
              <a:ext uri="{FF2B5EF4-FFF2-40B4-BE49-F238E27FC236}">
                <a16:creationId xmlns:a16="http://schemas.microsoft.com/office/drawing/2014/main" id="{CBAEC343-8DB0-A348-ACE5-619E00A7F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packet = make_pkt(data)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udt_send(packet)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22" name="Text Box 8">
            <a:extLst>
              <a:ext uri="{FF2B5EF4-FFF2-40B4-BE49-F238E27FC236}">
                <a16:creationId xmlns:a16="http://schemas.microsoft.com/office/drawing/2014/main" id="{9510D676-5405-A848-A7A3-5E7E00C5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23" name="Line 9">
            <a:extLst>
              <a:ext uri="{FF2B5EF4-FFF2-40B4-BE49-F238E27FC236}">
                <a16:creationId xmlns:a16="http://schemas.microsoft.com/office/drawing/2014/main" id="{D649B551-B0F5-2440-930D-EC01E5D0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0">
            <a:extLst>
              <a:ext uri="{FF2B5EF4-FFF2-40B4-BE49-F238E27FC236}">
                <a16:creationId xmlns:a16="http://schemas.microsoft.com/office/drawing/2014/main" id="{20599540-483B-7C4A-9768-C1D124F0A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Text Box 11">
            <a:extLst>
              <a:ext uri="{FF2B5EF4-FFF2-40B4-BE49-F238E27FC236}">
                <a16:creationId xmlns:a16="http://schemas.microsoft.com/office/drawing/2014/main" id="{661C32CA-1A76-AF41-9081-F6F01F078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 (packet,data)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26" name="Oval 12">
            <a:extLst>
              <a:ext uri="{FF2B5EF4-FFF2-40B4-BE49-F238E27FC236}">
                <a16:creationId xmlns:a16="http://schemas.microsoft.com/office/drawing/2014/main" id="{D77748F8-699C-6D43-A813-BD4B449C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27" name="Text Box 13">
            <a:extLst>
              <a:ext uri="{FF2B5EF4-FFF2-40B4-BE49-F238E27FC236}">
                <a16:creationId xmlns:a16="http://schemas.microsoft.com/office/drawing/2014/main" id="{08A1CC07-544E-5646-8B52-926BA371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28" name="Freeform 14">
            <a:extLst>
              <a:ext uri="{FF2B5EF4-FFF2-40B4-BE49-F238E27FC236}">
                <a16:creationId xmlns:a16="http://schemas.microsoft.com/office/drawing/2014/main" id="{138CF558-016F-8C43-9FDF-65F52D0FD5AE}"/>
              </a:ext>
            </a:extLst>
          </p:cNvPr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29" name="Text Box 15">
            <a:extLst>
              <a:ext uri="{FF2B5EF4-FFF2-40B4-BE49-F238E27FC236}">
                <a16:creationId xmlns:a16="http://schemas.microsoft.com/office/drawing/2014/main" id="{95DCA753-B338-2E40-80B8-130FECCC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30" name="Line 16">
            <a:extLst>
              <a:ext uri="{FF2B5EF4-FFF2-40B4-BE49-F238E27FC236}">
                <a16:creationId xmlns:a16="http://schemas.microsoft.com/office/drawing/2014/main" id="{45C28DB6-27F0-7C4D-A4E8-C44531FDE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17">
            <a:extLst>
              <a:ext uri="{FF2B5EF4-FFF2-40B4-BE49-F238E27FC236}">
                <a16:creationId xmlns:a16="http://schemas.microsoft.com/office/drawing/2014/main" id="{38E11C7B-8CE5-724D-8D2E-796798447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Rectangle 18">
            <a:extLst>
              <a:ext uri="{FF2B5EF4-FFF2-40B4-BE49-F238E27FC236}">
                <a16:creationId xmlns:a16="http://schemas.microsoft.com/office/drawing/2014/main" id="{87A42CA0-C41E-9B4B-89C3-9FD35D1E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5" y="4292600"/>
            <a:ext cx="153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rdt_rcv(packet)</a:t>
            </a:r>
          </a:p>
        </p:txBody>
      </p:sp>
      <p:sp>
        <p:nvSpPr>
          <p:cNvPr id="64533" name="Text Box 19">
            <a:extLst>
              <a:ext uri="{FF2B5EF4-FFF2-40B4-BE49-F238E27FC236}">
                <a16:creationId xmlns:a16="http://schemas.microsoft.com/office/drawing/2014/main" id="{61A57F84-0CC4-2543-8C69-718CD873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5553075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64534" name="Text Box 20">
            <a:extLst>
              <a:ext uri="{FF2B5EF4-FFF2-40B4-BE49-F238E27FC236}">
                <a16:creationId xmlns:a16="http://schemas.microsoft.com/office/drawing/2014/main" id="{81C3D373-2779-FB4E-AA67-62E212E1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55943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receiver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D969CA8-A688-CF4A-8B69-E5476519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A01850B-4566-FE4C-927E-47C9199A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39E1AFAC-3418-FD42-8BA0-4B1EB5237408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A2E0BFB1-8EF1-F74A-B0E3-EC1F8D20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en-US" sz="3200" u="none">
                <a:ea typeface="ＭＳ Ｐゴシック" panose="020B0600070205080204" pitchFamily="34" charset="-128"/>
              </a:rPr>
              <a:t>Rdt2.0: </a:t>
            </a:r>
            <a:r>
              <a:rPr lang="en-US" altLang="en-US" sz="3200">
                <a:ea typeface="ＭＳ Ｐゴシック" panose="020B0600070205080204" pitchFamily="34" charset="-128"/>
              </a:rPr>
              <a:t>channel with bit errors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F5BD6941-23CB-CA4B-AAB1-3C1AED7B63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underlying channel may flip bits in packet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checksum to detect bit errors</a:t>
            </a:r>
          </a:p>
          <a:p>
            <a:r>
              <a:rPr lang="en-US" altLang="en-US" sz="2400" i="1">
                <a:ea typeface="ＭＳ Ｐゴシック" panose="020B0600070205080204" pitchFamily="34" charset="-128"/>
              </a:rPr>
              <a:t>the</a:t>
            </a:r>
            <a:r>
              <a:rPr lang="en-US" altLang="en-US" sz="2400">
                <a:ea typeface="ＭＳ Ｐゴシック" panose="020B0600070205080204" pitchFamily="34" charset="-128"/>
              </a:rPr>
              <a:t> question: how to recover from errors:</a:t>
            </a:r>
          </a:p>
          <a:p>
            <a:pPr lvl="1"/>
            <a:r>
              <a:rPr lang="en-US" altLang="en-US" sz="2000" i="1">
                <a:solidFill>
                  <a:srgbClr val="FF0000"/>
                </a:solidFill>
                <a:ea typeface="ＭＳ Ｐゴシック" panose="020B0600070205080204" pitchFamily="34" charset="-128"/>
              </a:rPr>
              <a:t>acknowledgements (ACKs):</a:t>
            </a:r>
            <a:r>
              <a:rPr lang="en-US" altLang="en-US" sz="2000">
                <a:ea typeface="ＭＳ Ｐゴシック" panose="020B0600070205080204" pitchFamily="34" charset="-128"/>
              </a:rPr>
              <a:t> receiver explicitly tells sender that pkt received OK</a:t>
            </a:r>
          </a:p>
          <a:p>
            <a:pPr lvl="1"/>
            <a:r>
              <a:rPr lang="en-US" altLang="en-US" sz="2000" i="1">
                <a:solidFill>
                  <a:srgbClr val="FF0000"/>
                </a:solidFill>
                <a:ea typeface="ＭＳ Ｐゴシック" panose="020B0600070205080204" pitchFamily="34" charset="-128"/>
              </a:rPr>
              <a:t>negative acknowledgements (NAKs):</a:t>
            </a:r>
            <a:r>
              <a:rPr lang="en-US" altLang="en-US" sz="2000">
                <a:ea typeface="ＭＳ Ｐゴシック" panose="020B0600070205080204" pitchFamily="34" charset="-128"/>
              </a:rPr>
              <a:t> receiver explicitly tells sender that pkt had errors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sender retransmits pkt on receipt of NAK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new mechanisms in </a:t>
            </a:r>
            <a:r>
              <a:rPr lang="en-US" altLang="en-US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rdt2.0</a:t>
            </a:r>
            <a:r>
              <a:rPr lang="en-US" altLang="en-US" sz="2400">
                <a:ea typeface="ＭＳ Ｐゴシック" panose="020B0600070205080204" pitchFamily="34" charset="-128"/>
              </a:rPr>
              <a:t> (beyond </a:t>
            </a:r>
            <a:r>
              <a:rPr lang="en-US" altLang="en-US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rdt1.0</a:t>
            </a:r>
            <a:r>
              <a:rPr lang="en-US" altLang="en-US" sz="2400">
                <a:ea typeface="ＭＳ Ｐゴシック" panose="020B0600070205080204" pitchFamily="34" charset="-128"/>
              </a:rPr>
              <a:t>):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error detection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feedback: control msgs (ACK,NAK) rcvr-&gt;sender</a:t>
            </a:r>
          </a:p>
        </p:txBody>
      </p:sp>
      <p:sp>
        <p:nvSpPr>
          <p:cNvPr id="388100" name="Rectangle 4">
            <a:extLst>
              <a:ext uri="{FF2B5EF4-FFF2-40B4-BE49-F238E27FC236}">
                <a16:creationId xmlns:a16="http://schemas.microsoft.com/office/drawing/2014/main" id="{9F578AFA-A57F-9B44-B3B8-537A397A1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43400"/>
            <a:ext cx="7620000" cy="1371600"/>
          </a:xfrm>
          <a:prstGeom prst="rect">
            <a:avLst/>
          </a:prstGeom>
          <a:solidFill>
            <a:srgbClr val="EEAD3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>
                <a:latin typeface="Comic Sans MS" charset="0"/>
                <a:ea typeface="+mn-ea"/>
              </a:rPr>
              <a:t>Why Send ACK </a:t>
            </a:r>
            <a:r>
              <a:rPr lang="en-US" sz="2000">
                <a:solidFill>
                  <a:schemeClr val="bg1"/>
                </a:solidFill>
                <a:latin typeface="Comic Sans MS" charset="0"/>
                <a:ea typeface="+mn-ea"/>
              </a:rPr>
              <a:t>(incurs control overhead)</a:t>
            </a:r>
            <a:r>
              <a:rPr lang="en-US" sz="2000">
                <a:latin typeface="Comic Sans MS" charset="0"/>
                <a:ea typeface="+mn-ea"/>
              </a:rPr>
              <a:t>?</a:t>
            </a:r>
          </a:p>
          <a:p>
            <a:pPr>
              <a:defRPr/>
            </a:pPr>
            <a:r>
              <a:rPr lang="en-US" sz="2000">
                <a:latin typeface="Comic Sans MS" charset="0"/>
                <a:ea typeface="+mn-ea"/>
              </a:rPr>
              <a:t>Why not send a NACK only when packet is corrupted?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FB1D2D97-CCB8-F64A-A251-265A72DC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8EE3CC86-32C8-3F4B-9DCE-FD94F757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D3289D47-5308-0144-946C-DF43918340F9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AFD61A47-0A8B-0741-8476-179A4BE0E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rdt2.0: FSM specification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3" name="Oval 3">
            <a:extLst>
              <a:ext uri="{FF2B5EF4-FFF2-40B4-BE49-F238E27FC236}">
                <a16:creationId xmlns:a16="http://schemas.microsoft.com/office/drawing/2014/main" id="{FDD70A8F-EECF-3942-A962-7D7A4480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14" name="Text Box 4">
            <a:extLst>
              <a:ext uri="{FF2B5EF4-FFF2-40B4-BE49-F238E27FC236}">
                <a16:creationId xmlns:a16="http://schemas.microsoft.com/office/drawing/2014/main" id="{58ABA5BB-8145-FC47-8465-E8089186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5" name="Text Box 5">
            <a:extLst>
              <a:ext uri="{FF2B5EF4-FFF2-40B4-BE49-F238E27FC236}">
                <a16:creationId xmlns:a16="http://schemas.microsoft.com/office/drawing/2014/main" id="{D850D702-B904-8B4F-88AD-8DD6E1780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6" name="Line 6">
            <a:extLst>
              <a:ext uri="{FF2B5EF4-FFF2-40B4-BE49-F238E27FC236}">
                <a16:creationId xmlns:a16="http://schemas.microsoft.com/office/drawing/2014/main" id="{1A4A355D-A487-754D-AEE6-A72BF2C40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Text Box 7">
            <a:extLst>
              <a:ext uri="{FF2B5EF4-FFF2-40B4-BE49-F238E27FC236}">
                <a16:creationId xmlns:a16="http://schemas.microsoft.com/office/drawing/2014/main" id="{41276B17-BED0-9344-9DF6-DBB16C36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8" name="Text Box 8">
            <a:extLst>
              <a:ext uri="{FF2B5EF4-FFF2-40B4-BE49-F238E27FC236}">
                <a16:creationId xmlns:a16="http://schemas.microsoft.com/office/drawing/2014/main" id="{82DBACC6-1287-664C-A117-65607FBF9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9" name="Line 9">
            <a:extLst>
              <a:ext uri="{FF2B5EF4-FFF2-40B4-BE49-F238E27FC236}">
                <a16:creationId xmlns:a16="http://schemas.microsoft.com/office/drawing/2014/main" id="{CBC9692F-05D8-F540-88DD-C1303230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Freeform 10">
            <a:extLst>
              <a:ext uri="{FF2B5EF4-FFF2-40B4-BE49-F238E27FC236}">
                <a16:creationId xmlns:a16="http://schemas.microsoft.com/office/drawing/2014/main" id="{5D3A8CDD-616F-4143-B82F-870D38E73A2E}"/>
              </a:ext>
            </a:extLst>
          </p:cNvPr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21" name="Freeform 11">
            <a:extLst>
              <a:ext uri="{FF2B5EF4-FFF2-40B4-BE49-F238E27FC236}">
                <a16:creationId xmlns:a16="http://schemas.microsoft.com/office/drawing/2014/main" id="{BF8B8A1E-6992-6445-9940-1DBB14549F99}"/>
              </a:ext>
            </a:extLst>
          </p:cNvPr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22" name="Text Box 12">
            <a:extLst>
              <a:ext uri="{FF2B5EF4-FFF2-40B4-BE49-F238E27FC236}">
                <a16:creationId xmlns:a16="http://schemas.microsoft.com/office/drawing/2014/main" id="{5301EA2B-5045-3448-9C19-63C999E9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23" name="Line 13">
            <a:extLst>
              <a:ext uri="{FF2B5EF4-FFF2-40B4-BE49-F238E27FC236}">
                <a16:creationId xmlns:a16="http://schemas.microsoft.com/office/drawing/2014/main" id="{2DD3DCB7-AFCF-5C44-AAC5-F435F061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Freeform 14">
            <a:extLst>
              <a:ext uri="{FF2B5EF4-FFF2-40B4-BE49-F238E27FC236}">
                <a16:creationId xmlns:a16="http://schemas.microsoft.com/office/drawing/2014/main" id="{ACC889CD-8A04-1F49-BC5C-77831E020CCD}"/>
              </a:ext>
            </a:extLst>
          </p:cNvPr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25" name="Text Box 15">
            <a:extLst>
              <a:ext uri="{FF2B5EF4-FFF2-40B4-BE49-F238E27FC236}">
                <a16:creationId xmlns:a16="http://schemas.microsoft.com/office/drawing/2014/main" id="{84651E64-D2CD-E146-9D1A-37E4C2B76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26" name="Text Box 16">
            <a:extLst>
              <a:ext uri="{FF2B5EF4-FFF2-40B4-BE49-F238E27FC236}">
                <a16:creationId xmlns:a16="http://schemas.microsoft.com/office/drawing/2014/main" id="{6A09D15C-6692-A840-9487-8D9270B7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27" name="Line 17">
            <a:extLst>
              <a:ext uri="{FF2B5EF4-FFF2-40B4-BE49-F238E27FC236}">
                <a16:creationId xmlns:a16="http://schemas.microsoft.com/office/drawing/2014/main" id="{88EF131D-8B63-0B49-9E9B-9BAA1E85E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28" name="Group 18">
            <a:extLst>
              <a:ext uri="{FF2B5EF4-FFF2-40B4-BE49-F238E27FC236}">
                <a16:creationId xmlns:a16="http://schemas.microsoft.com/office/drawing/2014/main" id="{6CA402B6-240A-884D-A66F-C638F1D85533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68643" name="Text Box 19">
              <a:extLst>
                <a:ext uri="{FF2B5EF4-FFF2-40B4-BE49-F238E27FC236}">
                  <a16:creationId xmlns:a16="http://schemas.microsoft.com/office/drawing/2014/main" id="{CE760E75-6E28-7247-8D5C-FF35E11E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8644" name="Text Box 20">
              <a:extLst>
                <a:ext uri="{FF2B5EF4-FFF2-40B4-BE49-F238E27FC236}">
                  <a16:creationId xmlns:a16="http://schemas.microsoft.com/office/drawing/2014/main" id="{CCA19E51-44FC-154A-AA03-AC18CA9B8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8645" name="Line 21">
              <a:extLst>
                <a:ext uri="{FF2B5EF4-FFF2-40B4-BE49-F238E27FC236}">
                  <a16:creationId xmlns:a16="http://schemas.microsoft.com/office/drawing/2014/main" id="{0702989B-091E-AE44-9F58-80C1BCC4F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29" name="Group 22">
            <a:extLst>
              <a:ext uri="{FF2B5EF4-FFF2-40B4-BE49-F238E27FC236}">
                <a16:creationId xmlns:a16="http://schemas.microsoft.com/office/drawing/2014/main" id="{738AA4C3-3961-2442-AA11-EBAF4FF54DE1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68641" name="Oval 23">
              <a:extLst>
                <a:ext uri="{FF2B5EF4-FFF2-40B4-BE49-F238E27FC236}">
                  <a16:creationId xmlns:a16="http://schemas.microsoft.com/office/drawing/2014/main" id="{6B68615C-A081-5447-95F3-9EC7460A3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42" name="Text Box 24">
              <a:extLst>
                <a:ext uri="{FF2B5EF4-FFF2-40B4-BE49-F238E27FC236}">
                  <a16:creationId xmlns:a16="http://schemas.microsoft.com/office/drawing/2014/main" id="{6F58FFE3-5DCA-2B41-8C1C-554940B02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68630" name="Line 25">
            <a:extLst>
              <a:ext uri="{FF2B5EF4-FFF2-40B4-BE49-F238E27FC236}">
                <a16:creationId xmlns:a16="http://schemas.microsoft.com/office/drawing/2014/main" id="{228556B5-D220-CD42-A30D-6676D4429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Freeform 26">
            <a:extLst>
              <a:ext uri="{FF2B5EF4-FFF2-40B4-BE49-F238E27FC236}">
                <a16:creationId xmlns:a16="http://schemas.microsoft.com/office/drawing/2014/main" id="{7A877BB6-4F00-2241-A5C9-E532F6A8B1FE}"/>
              </a:ext>
            </a:extLst>
          </p:cNvPr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8632" name="Group 27">
            <a:extLst>
              <a:ext uri="{FF2B5EF4-FFF2-40B4-BE49-F238E27FC236}">
                <a16:creationId xmlns:a16="http://schemas.microsoft.com/office/drawing/2014/main" id="{988D65CB-4386-D347-9B22-7DC800B4CDD4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68639" name="Oval 28">
              <a:extLst>
                <a:ext uri="{FF2B5EF4-FFF2-40B4-BE49-F238E27FC236}">
                  <a16:creationId xmlns:a16="http://schemas.microsoft.com/office/drawing/2014/main" id="{25FA0773-0577-7043-8748-2AAFBDDE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40" name="Text Box 29">
              <a:extLst>
                <a:ext uri="{FF2B5EF4-FFF2-40B4-BE49-F238E27FC236}">
                  <a16:creationId xmlns:a16="http://schemas.microsoft.com/office/drawing/2014/main" id="{CA0B8C15-FB65-554D-91E1-F2582EB32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call from below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68633" name="Freeform 30">
            <a:extLst>
              <a:ext uri="{FF2B5EF4-FFF2-40B4-BE49-F238E27FC236}">
                <a16:creationId xmlns:a16="http://schemas.microsoft.com/office/drawing/2014/main" id="{5799ADE8-11EF-7446-BA41-0FAED2D11834}"/>
              </a:ext>
            </a:extLst>
          </p:cNvPr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34" name="Text Box 31">
            <a:extLst>
              <a:ext uri="{FF2B5EF4-FFF2-40B4-BE49-F238E27FC236}">
                <a16:creationId xmlns:a16="http://schemas.microsoft.com/office/drawing/2014/main" id="{526E009B-9504-FC46-835D-BAB34553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167188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68635" name="Text Box 32">
            <a:extLst>
              <a:ext uri="{FF2B5EF4-FFF2-40B4-BE49-F238E27FC236}">
                <a16:creationId xmlns:a16="http://schemas.microsoft.com/office/drawing/2014/main" id="{50AC5314-99D1-5646-9B8F-C66BAD24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14795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68636" name="Line 33">
            <a:extLst>
              <a:ext uri="{FF2B5EF4-FFF2-40B4-BE49-F238E27FC236}">
                <a16:creationId xmlns:a16="http://schemas.microsoft.com/office/drawing/2014/main" id="{F0C92CEB-6A41-8A41-A762-9DCBE7D54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7" name="Text Box 34">
            <a:extLst>
              <a:ext uri="{FF2B5EF4-FFF2-40B4-BE49-F238E27FC236}">
                <a16:creationId xmlns:a16="http://schemas.microsoft.com/office/drawing/2014/main" id="{C9FB8BFE-42D9-4447-9403-B55AE736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38" name="Text Box 35">
            <a:extLst>
              <a:ext uri="{FF2B5EF4-FFF2-40B4-BE49-F238E27FC236}">
                <a16:creationId xmlns:a16="http://schemas.microsoft.com/office/drawing/2014/main" id="{A3A4B3A6-41F3-B240-833F-02122BAFA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>
            <a:extLst>
              <a:ext uri="{FF2B5EF4-FFF2-40B4-BE49-F238E27FC236}">
                <a16:creationId xmlns:a16="http://schemas.microsoft.com/office/drawing/2014/main" id="{30D53423-6A3C-7249-ACF5-79DB4623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6F21F1B9-8E32-F941-B7F0-E5BA9AAD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2B90D03F-B2AD-244A-A108-30202A6272D7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C4E396A9-E264-A640-ACAC-18DCD33EC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rdt2.0: operation with no errors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1" name="Oval 3">
            <a:extLst>
              <a:ext uri="{FF2B5EF4-FFF2-40B4-BE49-F238E27FC236}">
                <a16:creationId xmlns:a16="http://schemas.microsoft.com/office/drawing/2014/main" id="{BF1D8E39-E668-1E4F-B006-7AA8913F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4B75FA44-09CC-E14C-9CEE-B5DF2B83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63" name="Text Box 5">
            <a:extLst>
              <a:ext uri="{FF2B5EF4-FFF2-40B4-BE49-F238E27FC236}">
                <a16:creationId xmlns:a16="http://schemas.microsoft.com/office/drawing/2014/main" id="{CA631E09-C3F8-7840-A2E8-0081402F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64" name="Line 6">
            <a:extLst>
              <a:ext uri="{FF2B5EF4-FFF2-40B4-BE49-F238E27FC236}">
                <a16:creationId xmlns:a16="http://schemas.microsoft.com/office/drawing/2014/main" id="{7B5C38D1-84C6-604E-A2EC-9F5B01C2C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Text Box 7">
            <a:extLst>
              <a:ext uri="{FF2B5EF4-FFF2-40B4-BE49-F238E27FC236}">
                <a16:creationId xmlns:a16="http://schemas.microsoft.com/office/drawing/2014/main" id="{3BF9121E-0EAA-2A48-801C-BFA1CE5B5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66" name="Text Box 8">
            <a:extLst>
              <a:ext uri="{FF2B5EF4-FFF2-40B4-BE49-F238E27FC236}">
                <a16:creationId xmlns:a16="http://schemas.microsoft.com/office/drawing/2014/main" id="{51814B9D-1F52-C44B-9503-B5434D0C8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67" name="Line 9">
            <a:extLst>
              <a:ext uri="{FF2B5EF4-FFF2-40B4-BE49-F238E27FC236}">
                <a16:creationId xmlns:a16="http://schemas.microsoft.com/office/drawing/2014/main" id="{F24B3123-F6C7-9F4D-B402-E158BC0A9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Freeform 10">
            <a:extLst>
              <a:ext uri="{FF2B5EF4-FFF2-40B4-BE49-F238E27FC236}">
                <a16:creationId xmlns:a16="http://schemas.microsoft.com/office/drawing/2014/main" id="{C5E11B35-CBFD-F545-9F9C-53854F60811A}"/>
              </a:ext>
            </a:extLst>
          </p:cNvPr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9" name="Freeform 11">
            <a:extLst>
              <a:ext uri="{FF2B5EF4-FFF2-40B4-BE49-F238E27FC236}">
                <a16:creationId xmlns:a16="http://schemas.microsoft.com/office/drawing/2014/main" id="{A2D7F697-3C3E-1042-A520-E0E25E852B09}"/>
              </a:ext>
            </a:extLst>
          </p:cNvPr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70" name="Text Box 12">
            <a:extLst>
              <a:ext uri="{FF2B5EF4-FFF2-40B4-BE49-F238E27FC236}">
                <a16:creationId xmlns:a16="http://schemas.microsoft.com/office/drawing/2014/main" id="{08F2521D-DACC-6A43-85C4-1C953E73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71" name="Line 13">
            <a:extLst>
              <a:ext uri="{FF2B5EF4-FFF2-40B4-BE49-F238E27FC236}">
                <a16:creationId xmlns:a16="http://schemas.microsoft.com/office/drawing/2014/main" id="{BFBC0958-6A4F-4445-8EC9-6D2AD5BFF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Freeform 14">
            <a:extLst>
              <a:ext uri="{FF2B5EF4-FFF2-40B4-BE49-F238E27FC236}">
                <a16:creationId xmlns:a16="http://schemas.microsoft.com/office/drawing/2014/main" id="{282F7400-B87A-3C42-857F-757443B5F68B}"/>
              </a:ext>
            </a:extLst>
          </p:cNvPr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73" name="Text Box 15">
            <a:extLst>
              <a:ext uri="{FF2B5EF4-FFF2-40B4-BE49-F238E27FC236}">
                <a16:creationId xmlns:a16="http://schemas.microsoft.com/office/drawing/2014/main" id="{BA34AEDF-AB6D-1740-8375-4C93D83D0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74" name="Text Box 16">
            <a:extLst>
              <a:ext uri="{FF2B5EF4-FFF2-40B4-BE49-F238E27FC236}">
                <a16:creationId xmlns:a16="http://schemas.microsoft.com/office/drawing/2014/main" id="{BE7593F6-6931-B34F-9A9A-F782E6FA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75" name="Line 17">
            <a:extLst>
              <a:ext uri="{FF2B5EF4-FFF2-40B4-BE49-F238E27FC236}">
                <a16:creationId xmlns:a16="http://schemas.microsoft.com/office/drawing/2014/main" id="{A1C1BBFA-A9A1-FF4A-86B1-DB1A78DE7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6" name="Group 18">
            <a:extLst>
              <a:ext uri="{FF2B5EF4-FFF2-40B4-BE49-F238E27FC236}">
                <a16:creationId xmlns:a16="http://schemas.microsoft.com/office/drawing/2014/main" id="{A717197E-76FA-D648-9DA9-BFE3C35EF019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70704" name="Text Box 19">
              <a:extLst>
                <a:ext uri="{FF2B5EF4-FFF2-40B4-BE49-F238E27FC236}">
                  <a16:creationId xmlns:a16="http://schemas.microsoft.com/office/drawing/2014/main" id="{467B389F-98AB-D942-A20D-A9E17D9E7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05" name="Text Box 20">
              <a:extLst>
                <a:ext uri="{FF2B5EF4-FFF2-40B4-BE49-F238E27FC236}">
                  <a16:creationId xmlns:a16="http://schemas.microsoft.com/office/drawing/2014/main" id="{1DA5977D-F63A-724A-9066-7F3D008CF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06" name="Line 21">
              <a:extLst>
                <a:ext uri="{FF2B5EF4-FFF2-40B4-BE49-F238E27FC236}">
                  <a16:creationId xmlns:a16="http://schemas.microsoft.com/office/drawing/2014/main" id="{61822D34-C424-3241-8B2B-A788717E1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77" name="Group 22">
            <a:extLst>
              <a:ext uri="{FF2B5EF4-FFF2-40B4-BE49-F238E27FC236}">
                <a16:creationId xmlns:a16="http://schemas.microsoft.com/office/drawing/2014/main" id="{B37C4DCD-1DE8-204C-95BF-5A8ED8FA821B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70702" name="Oval 23">
              <a:extLst>
                <a:ext uri="{FF2B5EF4-FFF2-40B4-BE49-F238E27FC236}">
                  <a16:creationId xmlns:a16="http://schemas.microsoft.com/office/drawing/2014/main" id="{503DCD31-5902-7A4C-93B1-1EBA0D7FD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703" name="Text Box 24">
              <a:extLst>
                <a:ext uri="{FF2B5EF4-FFF2-40B4-BE49-F238E27FC236}">
                  <a16:creationId xmlns:a16="http://schemas.microsoft.com/office/drawing/2014/main" id="{7A27AF85-183C-E340-A990-F6EC5BAAF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70678" name="Freeform 25">
            <a:extLst>
              <a:ext uri="{FF2B5EF4-FFF2-40B4-BE49-F238E27FC236}">
                <a16:creationId xmlns:a16="http://schemas.microsoft.com/office/drawing/2014/main" id="{9C492535-4DE8-6649-9056-3DC9F1A6E384}"/>
              </a:ext>
            </a:extLst>
          </p:cNvPr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79" name="Oval 26">
            <a:extLst>
              <a:ext uri="{FF2B5EF4-FFF2-40B4-BE49-F238E27FC236}">
                <a16:creationId xmlns:a16="http://schemas.microsoft.com/office/drawing/2014/main" id="{BC12838C-8951-8F4C-8B3D-39CCAA90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80" name="Text Box 27">
            <a:extLst>
              <a:ext uri="{FF2B5EF4-FFF2-40B4-BE49-F238E27FC236}">
                <a16:creationId xmlns:a16="http://schemas.microsoft.com/office/drawing/2014/main" id="{F45D2B4A-6F6B-9C42-9716-155F31AC5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81" name="Freeform 28">
            <a:extLst>
              <a:ext uri="{FF2B5EF4-FFF2-40B4-BE49-F238E27FC236}">
                <a16:creationId xmlns:a16="http://schemas.microsoft.com/office/drawing/2014/main" id="{8EA53353-BD4A-B047-8AB8-1460E9DA8DF0}"/>
              </a:ext>
            </a:extLst>
          </p:cNvPr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FD665AEC-1AB4-C544-BBA9-6A951B869CCD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70700" name="Line 30">
              <a:extLst>
                <a:ext uri="{FF2B5EF4-FFF2-40B4-BE49-F238E27FC236}">
                  <a16:creationId xmlns:a16="http://schemas.microsoft.com/office/drawing/2014/main" id="{5C554CD9-962D-3C4D-BA24-BA8B5BA77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Oval 31">
              <a:extLst>
                <a:ext uri="{FF2B5EF4-FFF2-40B4-BE49-F238E27FC236}">
                  <a16:creationId xmlns:a16="http://schemas.microsoft.com/office/drawing/2014/main" id="{58A23846-71CA-E247-B8D5-77826B6E1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B7FC4099-61D1-9F47-A0CD-6E81E633159E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70698" name="Line 33">
              <a:extLst>
                <a:ext uri="{FF2B5EF4-FFF2-40B4-BE49-F238E27FC236}">
                  <a16:creationId xmlns:a16="http://schemas.microsoft.com/office/drawing/2014/main" id="{18ED1220-E0DF-0643-BCDF-85DE43B5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Oval 34">
              <a:extLst>
                <a:ext uri="{FF2B5EF4-FFF2-40B4-BE49-F238E27FC236}">
                  <a16:creationId xmlns:a16="http://schemas.microsoft.com/office/drawing/2014/main" id="{70016712-054C-7D4E-AC96-09328656B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684" name="Text Box 35">
            <a:extLst>
              <a:ext uri="{FF2B5EF4-FFF2-40B4-BE49-F238E27FC236}">
                <a16:creationId xmlns:a16="http://schemas.microsoft.com/office/drawing/2014/main" id="{04D0EDF6-B082-5742-8A64-345424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2228" name="Line 36">
            <a:extLst>
              <a:ext uri="{FF2B5EF4-FFF2-40B4-BE49-F238E27FC236}">
                <a16:creationId xmlns:a16="http://schemas.microsoft.com/office/drawing/2014/main" id="{83C09FCD-33E7-F04F-8DF4-FD561198A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29" name="Freeform 37">
            <a:extLst>
              <a:ext uri="{FF2B5EF4-FFF2-40B4-BE49-F238E27FC236}">
                <a16:creationId xmlns:a16="http://schemas.microsoft.com/office/drawing/2014/main" id="{168A6667-5E7F-3A41-922F-E2B97EE63FC1}"/>
              </a:ext>
            </a:extLst>
          </p:cNvPr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468F6C9B-B669-3B4B-B8BF-AE0B216CC821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70696" name="Line 39">
              <a:extLst>
                <a:ext uri="{FF2B5EF4-FFF2-40B4-BE49-F238E27FC236}">
                  <a16:creationId xmlns:a16="http://schemas.microsoft.com/office/drawing/2014/main" id="{6A33FDD8-39DB-8B46-B1B0-FD086F0DA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Oval 40">
              <a:extLst>
                <a:ext uri="{FF2B5EF4-FFF2-40B4-BE49-F238E27FC236}">
                  <a16:creationId xmlns:a16="http://schemas.microsoft.com/office/drawing/2014/main" id="{1DA77569-C16C-AE47-8B3F-575D47A3A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2233" name="Oval 41">
            <a:extLst>
              <a:ext uri="{FF2B5EF4-FFF2-40B4-BE49-F238E27FC236}">
                <a16:creationId xmlns:a16="http://schemas.microsoft.com/office/drawing/2014/main" id="{317F2B4C-709C-E24A-8250-7AF350D4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2234" name="Line 42">
            <a:extLst>
              <a:ext uri="{FF2B5EF4-FFF2-40B4-BE49-F238E27FC236}">
                <a16:creationId xmlns:a16="http://schemas.microsoft.com/office/drawing/2014/main" id="{643AEA10-CD78-6042-AC34-8FD37CC37A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35" name="Freeform 43">
            <a:extLst>
              <a:ext uri="{FF2B5EF4-FFF2-40B4-BE49-F238E27FC236}">
                <a16:creationId xmlns:a16="http://schemas.microsoft.com/office/drawing/2014/main" id="{1B8D73DD-47FB-DD45-B2FB-D219CBCC5009}"/>
              </a:ext>
            </a:extLst>
          </p:cNvPr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F06A128C-7FCC-B24A-90E1-F0A7FAB48BB3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70694" name="Line 45">
              <a:extLst>
                <a:ext uri="{FF2B5EF4-FFF2-40B4-BE49-F238E27FC236}">
                  <a16:creationId xmlns:a16="http://schemas.microsoft.com/office/drawing/2014/main" id="{9EEF0234-FCD7-AB48-89E3-7C261ACBD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Oval 46">
              <a:extLst>
                <a:ext uri="{FF2B5EF4-FFF2-40B4-BE49-F238E27FC236}">
                  <a16:creationId xmlns:a16="http://schemas.microsoft.com/office/drawing/2014/main" id="{3EB3C6ED-7CAD-6140-BAF2-8248ED90A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2239" name="Oval 47">
            <a:extLst>
              <a:ext uri="{FF2B5EF4-FFF2-40B4-BE49-F238E27FC236}">
                <a16:creationId xmlns:a16="http://schemas.microsoft.com/office/drawing/2014/main" id="{32507BA6-90D4-FB4E-9D82-5CEE3586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93" name="Text Box 48">
            <a:extLst>
              <a:ext uri="{FF2B5EF4-FFF2-40B4-BE49-F238E27FC236}">
                <a16:creationId xmlns:a16="http://schemas.microsoft.com/office/drawing/2014/main" id="{46E5AFED-402D-0B48-9202-7F5D6435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92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9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9" grpId="0" animBg="1"/>
      <p:bldP spid="392233" grpId="0" animBg="1"/>
      <p:bldP spid="392235" grpId="0" animBg="1"/>
      <p:bldP spid="392239" grpId="0" animBg="1"/>
      <p:bldP spid="3922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1E4D5DA2-0757-EE4F-B1FC-83C2D531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5" name="Slide Number Placeholder 4">
            <a:extLst>
              <a:ext uri="{FF2B5EF4-FFF2-40B4-BE49-F238E27FC236}">
                <a16:creationId xmlns:a16="http://schemas.microsoft.com/office/drawing/2014/main" id="{27FCBEF4-68E7-D643-AE15-6D60043A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82738F2A-F508-C643-8E26-158D1B448BDB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B3E6B4D7-F41A-BB43-A9B0-6826FB103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rdt2.0: error scenario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9" name="Oval 3">
            <a:extLst>
              <a:ext uri="{FF2B5EF4-FFF2-40B4-BE49-F238E27FC236}">
                <a16:creationId xmlns:a16="http://schemas.microsoft.com/office/drawing/2014/main" id="{9CB7E657-8819-254A-AE97-502EA532B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16D9FBBD-CD10-D541-9796-E1152ED5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1" name="Text Box 5">
            <a:extLst>
              <a:ext uri="{FF2B5EF4-FFF2-40B4-BE49-F238E27FC236}">
                <a16:creationId xmlns:a16="http://schemas.microsoft.com/office/drawing/2014/main" id="{6EE1ABAC-16D6-1547-9F0D-90A0FF1F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2" name="Line 6">
            <a:extLst>
              <a:ext uri="{FF2B5EF4-FFF2-40B4-BE49-F238E27FC236}">
                <a16:creationId xmlns:a16="http://schemas.microsoft.com/office/drawing/2014/main" id="{ACA4C210-E21E-3B4E-B105-D87262376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Text Box 7">
            <a:extLst>
              <a:ext uri="{FF2B5EF4-FFF2-40B4-BE49-F238E27FC236}">
                <a16:creationId xmlns:a16="http://schemas.microsoft.com/office/drawing/2014/main" id="{66FC5C5D-E654-1347-AD57-DB1F30F94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4" name="Text Box 8">
            <a:extLst>
              <a:ext uri="{FF2B5EF4-FFF2-40B4-BE49-F238E27FC236}">
                <a16:creationId xmlns:a16="http://schemas.microsoft.com/office/drawing/2014/main" id="{33A173EF-EC52-9946-94EC-8AC6008C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5" name="Line 9">
            <a:extLst>
              <a:ext uri="{FF2B5EF4-FFF2-40B4-BE49-F238E27FC236}">
                <a16:creationId xmlns:a16="http://schemas.microsoft.com/office/drawing/2014/main" id="{25D2FD98-AC83-E14F-9C3B-851B68B2A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Freeform 10">
            <a:extLst>
              <a:ext uri="{FF2B5EF4-FFF2-40B4-BE49-F238E27FC236}">
                <a16:creationId xmlns:a16="http://schemas.microsoft.com/office/drawing/2014/main" id="{813ADA2F-0C92-F348-82EA-C9DDAECCDFF6}"/>
              </a:ext>
            </a:extLst>
          </p:cNvPr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7" name="Freeform 11">
            <a:extLst>
              <a:ext uri="{FF2B5EF4-FFF2-40B4-BE49-F238E27FC236}">
                <a16:creationId xmlns:a16="http://schemas.microsoft.com/office/drawing/2014/main" id="{3D4E4FA4-2AD4-3949-8471-8A746829C347}"/>
              </a:ext>
            </a:extLst>
          </p:cNvPr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8" name="Text Box 12">
            <a:extLst>
              <a:ext uri="{FF2B5EF4-FFF2-40B4-BE49-F238E27FC236}">
                <a16:creationId xmlns:a16="http://schemas.microsoft.com/office/drawing/2014/main" id="{10A5BB12-D942-1D42-BDC8-95EC08FC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9" name="Line 13">
            <a:extLst>
              <a:ext uri="{FF2B5EF4-FFF2-40B4-BE49-F238E27FC236}">
                <a16:creationId xmlns:a16="http://schemas.microsoft.com/office/drawing/2014/main" id="{A8413E52-9D6F-A648-9D9C-62F6E6764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Freeform 14">
            <a:extLst>
              <a:ext uri="{FF2B5EF4-FFF2-40B4-BE49-F238E27FC236}">
                <a16:creationId xmlns:a16="http://schemas.microsoft.com/office/drawing/2014/main" id="{FE345DDD-5132-5F47-9A49-54499D8AD3E0}"/>
              </a:ext>
            </a:extLst>
          </p:cNvPr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21" name="Text Box 15">
            <a:extLst>
              <a:ext uri="{FF2B5EF4-FFF2-40B4-BE49-F238E27FC236}">
                <a16:creationId xmlns:a16="http://schemas.microsoft.com/office/drawing/2014/main" id="{2E41C11E-E540-4246-BBE1-E28AE4D8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22" name="Text Box 16">
            <a:extLst>
              <a:ext uri="{FF2B5EF4-FFF2-40B4-BE49-F238E27FC236}">
                <a16:creationId xmlns:a16="http://schemas.microsoft.com/office/drawing/2014/main" id="{5F931A43-05E6-DD4F-AEBF-125FC1D60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23" name="Line 17">
            <a:extLst>
              <a:ext uri="{FF2B5EF4-FFF2-40B4-BE49-F238E27FC236}">
                <a16:creationId xmlns:a16="http://schemas.microsoft.com/office/drawing/2014/main" id="{4D214E9E-AE4A-AB47-9FAE-63408977F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24" name="Group 18">
            <a:extLst>
              <a:ext uri="{FF2B5EF4-FFF2-40B4-BE49-F238E27FC236}">
                <a16:creationId xmlns:a16="http://schemas.microsoft.com/office/drawing/2014/main" id="{70342ED0-D182-6645-8344-0EF03D78D252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72757" name="Text Box 19">
              <a:extLst>
                <a:ext uri="{FF2B5EF4-FFF2-40B4-BE49-F238E27FC236}">
                  <a16:creationId xmlns:a16="http://schemas.microsoft.com/office/drawing/2014/main" id="{98A93F5E-460B-4240-A7C3-BA0C86C70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2758" name="Text Box 20">
              <a:extLst>
                <a:ext uri="{FF2B5EF4-FFF2-40B4-BE49-F238E27FC236}">
                  <a16:creationId xmlns:a16="http://schemas.microsoft.com/office/drawing/2014/main" id="{ED952C6D-F691-D149-8D6E-BE77330DE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2759" name="Line 21">
              <a:extLst>
                <a:ext uri="{FF2B5EF4-FFF2-40B4-BE49-F238E27FC236}">
                  <a16:creationId xmlns:a16="http://schemas.microsoft.com/office/drawing/2014/main" id="{A6DCA232-8384-1E43-9C55-51EB668CD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5" name="Group 22">
            <a:extLst>
              <a:ext uri="{FF2B5EF4-FFF2-40B4-BE49-F238E27FC236}">
                <a16:creationId xmlns:a16="http://schemas.microsoft.com/office/drawing/2014/main" id="{E3B65333-D28F-7A49-8B46-077BDE99BADE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72755" name="Oval 23">
              <a:extLst>
                <a:ext uri="{FF2B5EF4-FFF2-40B4-BE49-F238E27FC236}">
                  <a16:creationId xmlns:a16="http://schemas.microsoft.com/office/drawing/2014/main" id="{566AF97D-BA27-834B-AA79-A16DFDC1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6" name="Text Box 24">
              <a:extLst>
                <a:ext uri="{FF2B5EF4-FFF2-40B4-BE49-F238E27FC236}">
                  <a16:creationId xmlns:a16="http://schemas.microsoft.com/office/drawing/2014/main" id="{2FC61FB3-9A70-434F-9412-B9011285A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72726" name="Freeform 25">
            <a:extLst>
              <a:ext uri="{FF2B5EF4-FFF2-40B4-BE49-F238E27FC236}">
                <a16:creationId xmlns:a16="http://schemas.microsoft.com/office/drawing/2014/main" id="{73E962BD-0DD8-5545-A361-C579992300D8}"/>
              </a:ext>
            </a:extLst>
          </p:cNvPr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27" name="Oval 26">
            <a:extLst>
              <a:ext uri="{FF2B5EF4-FFF2-40B4-BE49-F238E27FC236}">
                <a16:creationId xmlns:a16="http://schemas.microsoft.com/office/drawing/2014/main" id="{302A5261-EFC0-9945-8E48-FADF9F92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28" name="Text Box 27">
            <a:extLst>
              <a:ext uri="{FF2B5EF4-FFF2-40B4-BE49-F238E27FC236}">
                <a16:creationId xmlns:a16="http://schemas.microsoft.com/office/drawing/2014/main" id="{54D3D40C-6B95-5043-A0B8-1C895198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29" name="Freeform 28">
            <a:extLst>
              <a:ext uri="{FF2B5EF4-FFF2-40B4-BE49-F238E27FC236}">
                <a16:creationId xmlns:a16="http://schemas.microsoft.com/office/drawing/2014/main" id="{C46B38B0-2BF9-714E-9342-EC9933F9D1EE}"/>
              </a:ext>
            </a:extLst>
          </p:cNvPr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A21214D2-4E03-7944-9EC3-C5A79AE9DE79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72753" name="Line 30">
              <a:extLst>
                <a:ext uri="{FF2B5EF4-FFF2-40B4-BE49-F238E27FC236}">
                  <a16:creationId xmlns:a16="http://schemas.microsoft.com/office/drawing/2014/main" id="{C7B366E2-7957-BB46-A018-077B0C7BF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Oval 31">
              <a:extLst>
                <a:ext uri="{FF2B5EF4-FFF2-40B4-BE49-F238E27FC236}">
                  <a16:creationId xmlns:a16="http://schemas.microsoft.com/office/drawing/2014/main" id="{A0BC2606-3333-6E41-867C-E9B55F90E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821BA4D5-3378-5146-A82B-557F5DD61E4C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72751" name="Line 33">
              <a:extLst>
                <a:ext uri="{FF2B5EF4-FFF2-40B4-BE49-F238E27FC236}">
                  <a16:creationId xmlns:a16="http://schemas.microsoft.com/office/drawing/2014/main" id="{296AFFE7-E9B4-0948-976B-EC0967105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Oval 34">
              <a:extLst>
                <a:ext uri="{FF2B5EF4-FFF2-40B4-BE49-F238E27FC236}">
                  <a16:creationId xmlns:a16="http://schemas.microsoft.com/office/drawing/2014/main" id="{E4E6549C-36E3-004B-98D4-9F9230F15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732" name="Text Box 35">
            <a:extLst>
              <a:ext uri="{FF2B5EF4-FFF2-40B4-BE49-F238E27FC236}">
                <a16:creationId xmlns:a16="http://schemas.microsoft.com/office/drawing/2014/main" id="{DA5980AF-3482-DF46-A2DC-91577B28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4276" name="Line 36">
            <a:extLst>
              <a:ext uri="{FF2B5EF4-FFF2-40B4-BE49-F238E27FC236}">
                <a16:creationId xmlns:a16="http://schemas.microsoft.com/office/drawing/2014/main" id="{45E6C9E9-56D2-B641-BA8B-D9163D8CC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77" name="Freeform 37">
            <a:extLst>
              <a:ext uri="{FF2B5EF4-FFF2-40B4-BE49-F238E27FC236}">
                <a16:creationId xmlns:a16="http://schemas.microsoft.com/office/drawing/2014/main" id="{1BB85A35-353D-8F42-B8CD-FB1D8C00E001}"/>
              </a:ext>
            </a:extLst>
          </p:cNvPr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940125C2-AA2F-D942-A9E9-425A9022442E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72749" name="Line 39">
              <a:extLst>
                <a:ext uri="{FF2B5EF4-FFF2-40B4-BE49-F238E27FC236}">
                  <a16:creationId xmlns:a16="http://schemas.microsoft.com/office/drawing/2014/main" id="{563AEA12-196C-B946-AAB3-AA245EC04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Oval 40">
              <a:extLst>
                <a:ext uri="{FF2B5EF4-FFF2-40B4-BE49-F238E27FC236}">
                  <a16:creationId xmlns:a16="http://schemas.microsoft.com/office/drawing/2014/main" id="{C8CA72FB-6576-2042-AAA9-8F344B60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4281" name="Oval 41">
            <a:extLst>
              <a:ext uri="{FF2B5EF4-FFF2-40B4-BE49-F238E27FC236}">
                <a16:creationId xmlns:a16="http://schemas.microsoft.com/office/drawing/2014/main" id="{B8B69ACB-9A18-2A46-A557-4DB75EF8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4282" name="Line 42">
            <a:extLst>
              <a:ext uri="{FF2B5EF4-FFF2-40B4-BE49-F238E27FC236}">
                <a16:creationId xmlns:a16="http://schemas.microsoft.com/office/drawing/2014/main" id="{E32EE674-2717-AE46-8EA9-9FF7F1BB60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83" name="Freeform 43">
            <a:extLst>
              <a:ext uri="{FF2B5EF4-FFF2-40B4-BE49-F238E27FC236}">
                <a16:creationId xmlns:a16="http://schemas.microsoft.com/office/drawing/2014/main" id="{F91D3792-E0E5-4E43-84C1-75F1C995E715}"/>
              </a:ext>
            </a:extLst>
          </p:cNvPr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C640109C-146A-354C-A481-9F2492C7F2F5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72747" name="Line 45">
              <a:extLst>
                <a:ext uri="{FF2B5EF4-FFF2-40B4-BE49-F238E27FC236}">
                  <a16:creationId xmlns:a16="http://schemas.microsoft.com/office/drawing/2014/main" id="{ED27FDDC-F019-784B-BA3D-89215BFE0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Oval 46">
              <a:extLst>
                <a:ext uri="{FF2B5EF4-FFF2-40B4-BE49-F238E27FC236}">
                  <a16:creationId xmlns:a16="http://schemas.microsoft.com/office/drawing/2014/main" id="{E5DCF404-8C66-5E4B-BD5C-3407070C2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4287" name="Oval 47">
            <a:extLst>
              <a:ext uri="{FF2B5EF4-FFF2-40B4-BE49-F238E27FC236}">
                <a16:creationId xmlns:a16="http://schemas.microsoft.com/office/drawing/2014/main" id="{98B41412-B133-6E4B-956A-3F15A518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4288" name="Line 48">
            <a:extLst>
              <a:ext uri="{FF2B5EF4-FFF2-40B4-BE49-F238E27FC236}">
                <a16:creationId xmlns:a16="http://schemas.microsoft.com/office/drawing/2014/main" id="{F4EB8296-334B-7F4E-A3E1-33FED70C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89" name="Freeform 49">
            <a:extLst>
              <a:ext uri="{FF2B5EF4-FFF2-40B4-BE49-F238E27FC236}">
                <a16:creationId xmlns:a16="http://schemas.microsoft.com/office/drawing/2014/main" id="{FF22B1E3-2AE8-574F-8607-87C6777582FB}"/>
              </a:ext>
            </a:extLst>
          </p:cNvPr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4290" name="Line 50">
            <a:extLst>
              <a:ext uri="{FF2B5EF4-FFF2-40B4-BE49-F238E27FC236}">
                <a16:creationId xmlns:a16="http://schemas.microsoft.com/office/drawing/2014/main" id="{B1C928E4-1BD6-3A45-8494-F5974A37A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91" name="Freeform 51">
            <a:extLst>
              <a:ext uri="{FF2B5EF4-FFF2-40B4-BE49-F238E27FC236}">
                <a16:creationId xmlns:a16="http://schemas.microsoft.com/office/drawing/2014/main" id="{5D3A0324-5905-1942-8AD0-6409A6425DA0}"/>
              </a:ext>
            </a:extLst>
          </p:cNvPr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45" name="Text Box 52">
            <a:extLst>
              <a:ext uri="{FF2B5EF4-FFF2-40B4-BE49-F238E27FC236}">
                <a16:creationId xmlns:a16="http://schemas.microsoft.com/office/drawing/2014/main" id="{98D2BF5B-7D05-CC42-A620-102C44A3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  <p:sp>
        <p:nvSpPr>
          <p:cNvPr id="394293" name="Rectangle 53">
            <a:extLst>
              <a:ext uri="{FF2B5EF4-FFF2-40B4-BE49-F238E27FC236}">
                <a16:creationId xmlns:a16="http://schemas.microsoft.com/office/drawing/2014/main" id="{ADD5659F-CA4D-8348-A0ED-6EA548073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2819400" cy="822325"/>
          </a:xfrm>
          <a:prstGeom prst="rect">
            <a:avLst/>
          </a:prstGeom>
          <a:solidFill>
            <a:srgbClr val="EEAD3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Comic Sans MS" charset="0"/>
                <a:ea typeface="+mn-ea"/>
              </a:rPr>
              <a:t>A major flaw.</a:t>
            </a:r>
          </a:p>
          <a:p>
            <a:pPr>
              <a:defRPr/>
            </a:pPr>
            <a:r>
              <a:rPr lang="en-US" sz="2400">
                <a:latin typeface="Comic Sans MS" charset="0"/>
                <a:ea typeface="+mn-ea"/>
              </a:rPr>
              <a:t>What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4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94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94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94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9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94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9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394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7" grpId="0" animBg="1"/>
      <p:bldP spid="394281" grpId="0" animBg="1"/>
      <p:bldP spid="394283" grpId="0" animBg="1"/>
      <p:bldP spid="394287" grpId="0" animBg="1"/>
      <p:bldP spid="394287" grpId="1" animBg="1"/>
      <p:bldP spid="394289" grpId="0" animBg="1"/>
      <p:bldP spid="394291" grpId="0" animBg="1"/>
      <p:bldP spid="39429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C4E02FE-A863-F64E-9FD2-B6D3C31B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C8E980-800C-754F-B32C-35DFF8FB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F7F5C969-D4E7-0348-B7BF-71B9E9E581D8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6290" name="Rectangle 2">
            <a:extLst>
              <a:ext uri="{FF2B5EF4-FFF2-40B4-BE49-F238E27FC236}">
                <a16:creationId xmlns:a16="http://schemas.microsoft.com/office/drawing/2014/main" id="{C55F63D4-4811-1F43-8040-5FDFABC3C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14600"/>
            <a:ext cx="3810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+mn-ea"/>
            </a:endParaRPr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A38EECA6-F36A-F04B-80F3-AAEE4C009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rdt2.0 has a fatal flaw!</a:t>
            </a:r>
          </a:p>
        </p:txBody>
      </p:sp>
      <p:sp>
        <p:nvSpPr>
          <p:cNvPr id="74758" name="Rectangle 4">
            <a:extLst>
              <a:ext uri="{FF2B5EF4-FFF2-40B4-BE49-F238E27FC236}">
                <a16:creationId xmlns:a16="http://schemas.microsoft.com/office/drawing/2014/main" id="{F7F4C089-CD6D-F143-BC47-4F971B99C5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What happens if ACK/NAK corrupted?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sender doesn’t know what happened at receiver!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can’t just retransmit: possible duplicate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4759" name="Rectangle 5">
            <a:extLst>
              <a:ext uri="{FF2B5EF4-FFF2-40B4-BE49-F238E27FC236}">
                <a16:creationId xmlns:a16="http://schemas.microsoft.com/office/drawing/2014/main" id="{71A38CCA-B43A-004C-969A-DAC1854748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Handling duplicates: 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sender retransmits current pkt if ACK/NAK garbled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sender adds </a:t>
            </a:r>
            <a:r>
              <a:rPr lang="en-US" altLang="en-US" sz="18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sequence number</a:t>
            </a:r>
            <a:r>
              <a:rPr lang="en-US" altLang="en-US" sz="1800">
                <a:ea typeface="ＭＳ Ｐゴシック" panose="020B0600070205080204" pitchFamily="34" charset="-128"/>
              </a:rPr>
              <a:t> to each pkt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receiver discards (doesn’t deliver up) duplicate pkt</a:t>
            </a:r>
          </a:p>
        </p:txBody>
      </p:sp>
      <p:sp>
        <p:nvSpPr>
          <p:cNvPr id="74760" name="Text Box 6">
            <a:extLst>
              <a:ext uri="{FF2B5EF4-FFF2-40B4-BE49-F238E27FC236}">
                <a16:creationId xmlns:a16="http://schemas.microsoft.com/office/drawing/2014/main" id="{A64FAC60-35C0-E447-ACB6-8704FDA5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4818063"/>
            <a:ext cx="3282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/>
              <a:t>Sender sends one packet, </a:t>
            </a:r>
          </a:p>
          <a:p>
            <a:pPr algn="l"/>
            <a:r>
              <a:rPr lang="en-US" altLang="en-US" sz="2000"/>
              <a:t>then waits for receiver </a:t>
            </a:r>
          </a:p>
          <a:p>
            <a:pPr algn="l"/>
            <a:r>
              <a:rPr lang="en-US" altLang="en-US" sz="2000"/>
              <a:t>response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4761" name="Rectangle 7">
            <a:extLst>
              <a:ext uri="{FF2B5EF4-FFF2-40B4-BE49-F238E27FC236}">
                <a16:creationId xmlns:a16="http://schemas.microsoft.com/office/drawing/2014/main" id="{46E4F953-5238-5547-A91A-51D67F66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4762" name="Group 8">
            <a:extLst>
              <a:ext uri="{FF2B5EF4-FFF2-40B4-BE49-F238E27FC236}">
                <a16:creationId xmlns:a16="http://schemas.microsoft.com/office/drawing/2014/main" id="{AB242791-0055-A34B-8518-DD12B20E7CDC}"/>
              </a:ext>
            </a:extLst>
          </p:cNvPr>
          <p:cNvGrpSpPr>
            <a:grpSpLocks/>
          </p:cNvGrpSpPr>
          <p:nvPr/>
        </p:nvGrpSpPr>
        <p:grpSpPr bwMode="auto">
          <a:xfrm>
            <a:off x="4986338" y="4522788"/>
            <a:ext cx="1755775" cy="396875"/>
            <a:chOff x="2943" y="2669"/>
            <a:chExt cx="1106" cy="250"/>
          </a:xfrm>
        </p:grpSpPr>
        <p:sp>
          <p:nvSpPr>
            <p:cNvPr id="74763" name="Rectangle 9">
              <a:extLst>
                <a:ext uri="{FF2B5EF4-FFF2-40B4-BE49-F238E27FC236}">
                  <a16:creationId xmlns:a16="http://schemas.microsoft.com/office/drawing/2014/main" id="{0C8A8C9A-BCAB-524C-BFAE-11E3DED6B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4" name="Text Box 10">
              <a:extLst>
                <a:ext uri="{FF2B5EF4-FFF2-40B4-BE49-F238E27FC236}">
                  <a16:creationId xmlns:a16="http://schemas.microsoft.com/office/drawing/2014/main" id="{5EA6E0B5-A227-9B47-A3C7-F8026BE85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" y="2669"/>
              <a:ext cx="11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stop and wait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>
            <a:extLst>
              <a:ext uri="{FF2B5EF4-FFF2-40B4-BE49-F238E27FC236}">
                <a16:creationId xmlns:a16="http://schemas.microsoft.com/office/drawing/2014/main" id="{BC474728-F907-2941-AEBA-77231B85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C8DD670D-B5A9-6A46-A49B-989594BB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45162860-7A1A-534A-8260-CE378EFC14AA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6D618503-9BAC-BF48-B31D-E9EE4FC1E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38125"/>
            <a:ext cx="8277225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rdt2.1: sender, handles garbled ACK/NAKs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5" name="Oval 3">
            <a:extLst>
              <a:ext uri="{FF2B5EF4-FFF2-40B4-BE49-F238E27FC236}">
                <a16:creationId xmlns:a16="http://schemas.microsoft.com/office/drawing/2014/main" id="{991754EA-AB0F-664B-B624-1C72BF01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06" name="Text Box 4">
            <a:extLst>
              <a:ext uri="{FF2B5EF4-FFF2-40B4-BE49-F238E27FC236}">
                <a16:creationId xmlns:a16="http://schemas.microsoft.com/office/drawing/2014/main" id="{BCA78FAF-7E22-0041-AEB8-9DC849134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Wait for call 0 from above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7" name="Text Box 5">
            <a:extLst>
              <a:ext uri="{FF2B5EF4-FFF2-40B4-BE49-F238E27FC236}">
                <a16:creationId xmlns:a16="http://schemas.microsoft.com/office/drawing/2014/main" id="{DD317267-A0F4-D447-8452-313697A6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8" name="Text Box 6">
            <a:extLst>
              <a:ext uri="{FF2B5EF4-FFF2-40B4-BE49-F238E27FC236}">
                <a16:creationId xmlns:a16="http://schemas.microsoft.com/office/drawing/2014/main" id="{170DF3DB-E87D-5A46-A00C-58B2C0CE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9" name="Line 7">
            <a:extLst>
              <a:ext uri="{FF2B5EF4-FFF2-40B4-BE49-F238E27FC236}">
                <a16:creationId xmlns:a16="http://schemas.microsoft.com/office/drawing/2014/main" id="{8BCCCDAB-B5D5-5E43-9EFB-DD96240CE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8">
            <a:extLst>
              <a:ext uri="{FF2B5EF4-FFF2-40B4-BE49-F238E27FC236}">
                <a16:creationId xmlns:a16="http://schemas.microsoft.com/office/drawing/2014/main" id="{DF7F10E9-5F02-104C-AA91-F08C5C81D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Freeform 9">
            <a:extLst>
              <a:ext uri="{FF2B5EF4-FFF2-40B4-BE49-F238E27FC236}">
                <a16:creationId xmlns:a16="http://schemas.microsoft.com/office/drawing/2014/main" id="{62C3E2D3-2D48-B641-A36C-288903F9F738}"/>
              </a:ext>
            </a:extLst>
          </p:cNvPr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6812" name="Group 10">
            <a:extLst>
              <a:ext uri="{FF2B5EF4-FFF2-40B4-BE49-F238E27FC236}">
                <a16:creationId xmlns:a16="http://schemas.microsoft.com/office/drawing/2014/main" id="{C127F940-823C-1643-9E4D-9FAE6D695953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76839" name="Oval 11">
              <a:extLst>
                <a:ext uri="{FF2B5EF4-FFF2-40B4-BE49-F238E27FC236}">
                  <a16:creationId xmlns:a16="http://schemas.microsoft.com/office/drawing/2014/main" id="{F37E7DC7-38DA-474B-B6A5-BFEDACD21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0" name="Text Box 12">
              <a:extLst>
                <a:ext uri="{FF2B5EF4-FFF2-40B4-BE49-F238E27FC236}">
                  <a16:creationId xmlns:a16="http://schemas.microsoft.com/office/drawing/2014/main" id="{F951B3C6-41E9-5F4F-9395-7C781EBA6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76813" name="Freeform 13">
            <a:extLst>
              <a:ext uri="{FF2B5EF4-FFF2-40B4-BE49-F238E27FC236}">
                <a16:creationId xmlns:a16="http://schemas.microsoft.com/office/drawing/2014/main" id="{1A909F81-1CFF-EE4B-97AA-064D28C1A800}"/>
              </a:ext>
            </a:extLst>
          </p:cNvPr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14" name="Freeform 14">
            <a:extLst>
              <a:ext uri="{FF2B5EF4-FFF2-40B4-BE49-F238E27FC236}">
                <a16:creationId xmlns:a16="http://schemas.microsoft.com/office/drawing/2014/main" id="{384339B1-3471-EC45-B935-B05211CA55E0}"/>
              </a:ext>
            </a:extLst>
          </p:cNvPr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67F2EEE1-C0EF-5046-A9D1-3F0E421C0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0F4792C0-96C3-EC4C-8580-AAD99218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17" name="Line 17">
            <a:extLst>
              <a:ext uri="{FF2B5EF4-FFF2-40B4-BE49-F238E27FC236}">
                <a16:creationId xmlns:a16="http://schemas.microsoft.com/office/drawing/2014/main" id="{3C62A6B1-0DC5-2E44-B638-DC0D1A7BD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Freeform 18">
            <a:extLst>
              <a:ext uri="{FF2B5EF4-FFF2-40B4-BE49-F238E27FC236}">
                <a16:creationId xmlns:a16="http://schemas.microsoft.com/office/drawing/2014/main" id="{E4EE498E-5E69-2E41-A906-24A7F6FC223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19" name="Freeform 19">
            <a:extLst>
              <a:ext uri="{FF2B5EF4-FFF2-40B4-BE49-F238E27FC236}">
                <a16:creationId xmlns:a16="http://schemas.microsoft.com/office/drawing/2014/main" id="{1E7576A8-F538-EF4B-9A28-97A5A913E13F}"/>
              </a:ext>
            </a:extLst>
          </p:cNvPr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20" name="Freeform 20">
            <a:extLst>
              <a:ext uri="{FF2B5EF4-FFF2-40B4-BE49-F238E27FC236}">
                <a16:creationId xmlns:a16="http://schemas.microsoft.com/office/drawing/2014/main" id="{48948801-CEC4-C146-8469-12F0F82ECAFC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D447E0E0-ECED-C64D-8DAC-7F77D3635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22" name="Text Box 22">
            <a:extLst>
              <a:ext uri="{FF2B5EF4-FFF2-40B4-BE49-F238E27FC236}">
                <a16:creationId xmlns:a16="http://schemas.microsoft.com/office/drawing/2014/main" id="{77866B7C-759C-DF49-BEE8-C7E80F4CF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23" name="Line 23">
            <a:extLst>
              <a:ext uri="{FF2B5EF4-FFF2-40B4-BE49-F238E27FC236}">
                <a16:creationId xmlns:a16="http://schemas.microsoft.com/office/drawing/2014/main" id="{829EDDF1-2938-B24F-BB6F-CE75E9900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4" name="Text Box 24">
            <a:extLst>
              <a:ext uri="{FF2B5EF4-FFF2-40B4-BE49-F238E27FC236}">
                <a16:creationId xmlns:a16="http://schemas.microsoft.com/office/drawing/2014/main" id="{1518987C-5ECD-9940-BE90-A20692A4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 </a:t>
            </a:r>
          </a:p>
        </p:txBody>
      </p:sp>
      <p:sp>
        <p:nvSpPr>
          <p:cNvPr id="76825" name="Line 25">
            <a:extLst>
              <a:ext uri="{FF2B5EF4-FFF2-40B4-BE49-F238E27FC236}">
                <a16:creationId xmlns:a16="http://schemas.microsoft.com/office/drawing/2014/main" id="{66F86494-D063-7841-9AF4-BAA16AEA5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id="{8AC40B62-818E-4146-BF73-F63796D7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id="{B6F8ECF3-E21C-C843-A9D2-5D8A2520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28" name="Line 28">
            <a:extLst>
              <a:ext uri="{FF2B5EF4-FFF2-40B4-BE49-F238E27FC236}">
                <a16:creationId xmlns:a16="http://schemas.microsoft.com/office/drawing/2014/main" id="{F88E8215-1B50-CC45-9034-591F2E5D7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9" name="Text Box 29">
            <a:extLst>
              <a:ext uri="{FF2B5EF4-FFF2-40B4-BE49-F238E27FC236}">
                <a16:creationId xmlns:a16="http://schemas.microsoft.com/office/drawing/2014/main" id="{ACF06817-EE95-7742-AB3B-0EE94F6F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6830" name="Line 30">
            <a:extLst>
              <a:ext uri="{FF2B5EF4-FFF2-40B4-BE49-F238E27FC236}">
                <a16:creationId xmlns:a16="http://schemas.microsoft.com/office/drawing/2014/main" id="{43A19E96-E480-6643-B37C-2A649532B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31" name="Group 31">
            <a:extLst>
              <a:ext uri="{FF2B5EF4-FFF2-40B4-BE49-F238E27FC236}">
                <a16:creationId xmlns:a16="http://schemas.microsoft.com/office/drawing/2014/main" id="{428CDD7E-6C82-B74E-97BF-C358EBA0C44F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76837" name="Oval 32">
              <a:extLst>
                <a:ext uri="{FF2B5EF4-FFF2-40B4-BE49-F238E27FC236}">
                  <a16:creationId xmlns:a16="http://schemas.microsoft.com/office/drawing/2014/main" id="{A4435B2C-1711-E148-B06F-D23C23CF9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8" name="Text Box 33">
              <a:extLst>
                <a:ext uri="{FF2B5EF4-FFF2-40B4-BE49-F238E27FC236}">
                  <a16:creationId xmlns:a16="http://schemas.microsoft.com/office/drawing/2014/main" id="{D226A6AC-07C9-B54E-B99E-D2D369A6D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 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6832" name="Group 34">
            <a:extLst>
              <a:ext uri="{FF2B5EF4-FFF2-40B4-BE49-F238E27FC236}">
                <a16:creationId xmlns:a16="http://schemas.microsoft.com/office/drawing/2014/main" id="{74B61FC4-642E-304D-862B-E5688DD514CD}"/>
              </a:ext>
            </a:extLst>
          </p:cNvPr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76835" name="Oval 35">
              <a:extLst>
                <a:ext uri="{FF2B5EF4-FFF2-40B4-BE49-F238E27FC236}">
                  <a16:creationId xmlns:a16="http://schemas.microsoft.com/office/drawing/2014/main" id="{03A91651-086B-7E48-AE5D-280B289D1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6" name="Text Box 36">
              <a:extLst>
                <a:ext uri="{FF2B5EF4-FFF2-40B4-BE49-F238E27FC236}">
                  <a16:creationId xmlns:a16="http://schemas.microsoft.com/office/drawing/2014/main" id="{AA4F3F20-D3C7-FB4F-AEC7-5516DCD46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76833" name="Text Box 37">
            <a:extLst>
              <a:ext uri="{FF2B5EF4-FFF2-40B4-BE49-F238E27FC236}">
                <a16:creationId xmlns:a16="http://schemas.microsoft.com/office/drawing/2014/main" id="{C47F91E8-C8B7-FE41-AAE4-38507BB3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  <p:sp>
        <p:nvSpPr>
          <p:cNvPr id="76834" name="Text Box 38">
            <a:extLst>
              <a:ext uri="{FF2B5EF4-FFF2-40B4-BE49-F238E27FC236}">
                <a16:creationId xmlns:a16="http://schemas.microsoft.com/office/drawing/2014/main" id="{DC5E7DBA-C785-C740-B595-A92FA762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D12B1D74-8A7B-754C-B79B-D33BC2DA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72D38F92-D389-694E-BC19-23C36676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5058E83C-C293-2148-ACB2-198B10E516DA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B7EB3499-A4B8-F747-87A3-F62545BE4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rdt2.1: receiver, handles garbled </a:t>
            </a:r>
            <a:r>
              <a:rPr lang="en-US" altLang="en-US" sz="2800">
                <a:ea typeface="ＭＳ Ｐゴシック" panose="020B0600070205080204" pitchFamily="34" charset="-128"/>
              </a:rPr>
              <a:t>ACK/NAKs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grpSp>
        <p:nvGrpSpPr>
          <p:cNvPr id="78853" name="Group 3">
            <a:extLst>
              <a:ext uri="{FF2B5EF4-FFF2-40B4-BE49-F238E27FC236}">
                <a16:creationId xmlns:a16="http://schemas.microsoft.com/office/drawing/2014/main" id="{5974C470-DA25-6043-9EA4-4FA9F10E41C1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78885" name="Oval 4">
              <a:extLst>
                <a:ext uri="{FF2B5EF4-FFF2-40B4-BE49-F238E27FC236}">
                  <a16:creationId xmlns:a16="http://schemas.microsoft.com/office/drawing/2014/main" id="{90B6E425-47E0-F547-B958-E801D3B9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6" name="Text Box 5">
              <a:extLst>
                <a:ext uri="{FF2B5EF4-FFF2-40B4-BE49-F238E27FC236}">
                  <a16:creationId xmlns:a16="http://schemas.microsoft.com/office/drawing/2014/main" id="{DD3E31EE-C316-3343-8514-EBD276757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0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54" name="Line 6">
            <a:extLst>
              <a:ext uri="{FF2B5EF4-FFF2-40B4-BE49-F238E27FC236}">
                <a16:creationId xmlns:a16="http://schemas.microsoft.com/office/drawing/2014/main" id="{8224A612-67CC-E446-91B3-A1EDABC5D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Freeform 7">
            <a:extLst>
              <a:ext uri="{FF2B5EF4-FFF2-40B4-BE49-F238E27FC236}">
                <a16:creationId xmlns:a16="http://schemas.microsoft.com/office/drawing/2014/main" id="{F3F11925-C176-1840-9B22-2304DFE5E4AD}"/>
              </a:ext>
            </a:extLst>
          </p:cNvPr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35DF49D7-AC97-5142-A546-077683CF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739D06C8-6855-DF43-B2A3-D5080F0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has_seq0(rcvpkt)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8" name="Line 10">
            <a:extLst>
              <a:ext uri="{FF2B5EF4-FFF2-40B4-BE49-F238E27FC236}">
                <a16:creationId xmlns:a16="http://schemas.microsoft.com/office/drawing/2014/main" id="{97758D2D-0C74-DE45-924A-322B96EAA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Freeform 11">
            <a:extLst>
              <a:ext uri="{FF2B5EF4-FFF2-40B4-BE49-F238E27FC236}">
                <a16:creationId xmlns:a16="http://schemas.microsoft.com/office/drawing/2014/main" id="{4A50C88A-9C6D-E84B-BB98-72F71F392FD3}"/>
              </a:ext>
            </a:extLst>
          </p:cNvPr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CF5D1972-B9ED-2F46-9605-E3DE1988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has_seq1(rcvpkt)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1" name="Line 13">
            <a:extLst>
              <a:ext uri="{FF2B5EF4-FFF2-40B4-BE49-F238E27FC236}">
                <a16:creationId xmlns:a16="http://schemas.microsoft.com/office/drawing/2014/main" id="{6D2518A5-51F8-6A4E-823D-50C1CF72B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60BA46B1-E725-3340-9B8D-F62F45A9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78863" name="Group 15">
            <a:extLst>
              <a:ext uri="{FF2B5EF4-FFF2-40B4-BE49-F238E27FC236}">
                <a16:creationId xmlns:a16="http://schemas.microsoft.com/office/drawing/2014/main" id="{B998E776-9158-FB42-9158-F28118FAB982}"/>
              </a:ext>
            </a:extLst>
          </p:cNvPr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78883" name="Oval 16">
              <a:extLst>
                <a:ext uri="{FF2B5EF4-FFF2-40B4-BE49-F238E27FC236}">
                  <a16:creationId xmlns:a16="http://schemas.microsoft.com/office/drawing/2014/main" id="{58A7A21A-BBCC-B941-9461-550800780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4" name="Text Box 17">
              <a:extLst>
                <a:ext uri="{FF2B5EF4-FFF2-40B4-BE49-F238E27FC236}">
                  <a16:creationId xmlns:a16="http://schemas.microsoft.com/office/drawing/2014/main" id="{3A4A7B05-D8EF-544E-811C-C9A433DF9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1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64" name="Freeform 18">
            <a:extLst>
              <a:ext uri="{FF2B5EF4-FFF2-40B4-BE49-F238E27FC236}">
                <a16:creationId xmlns:a16="http://schemas.microsoft.com/office/drawing/2014/main" id="{B5382515-26FE-7A4D-9F28-6160FDC03600}"/>
              </a:ext>
            </a:extLst>
          </p:cNvPr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5" name="Text Box 19">
            <a:extLst>
              <a:ext uri="{FF2B5EF4-FFF2-40B4-BE49-F238E27FC236}">
                <a16:creationId xmlns:a16="http://schemas.microsoft.com/office/drawing/2014/main" id="{6905F648-407C-7541-8EDC-0E24B4E01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has_seq0(rcvpkt) 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66" name="Line 20">
            <a:extLst>
              <a:ext uri="{FF2B5EF4-FFF2-40B4-BE49-F238E27FC236}">
                <a16:creationId xmlns:a16="http://schemas.microsoft.com/office/drawing/2014/main" id="{2C44690C-2536-0C4A-9B10-CC98DD3AE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Text Box 21">
            <a:extLst>
              <a:ext uri="{FF2B5EF4-FFF2-40B4-BE49-F238E27FC236}">
                <a16:creationId xmlns:a16="http://schemas.microsoft.com/office/drawing/2014/main" id="{19ADBB7D-7055-3444-A175-4D6F0219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68" name="Freeform 22">
            <a:extLst>
              <a:ext uri="{FF2B5EF4-FFF2-40B4-BE49-F238E27FC236}">
                <a16:creationId xmlns:a16="http://schemas.microsoft.com/office/drawing/2014/main" id="{88AAEAAF-8845-AC4F-9C34-D8291EEB258A}"/>
              </a:ext>
            </a:extLst>
          </p:cNvPr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69" name="Text Box 23">
            <a:extLst>
              <a:ext uri="{FF2B5EF4-FFF2-40B4-BE49-F238E27FC236}">
                <a16:creationId xmlns:a16="http://schemas.microsoft.com/office/drawing/2014/main" id="{063FEFEE-1F97-FB49-B8F4-53F3BC9F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70" name="Line 24">
            <a:extLst>
              <a:ext uri="{FF2B5EF4-FFF2-40B4-BE49-F238E27FC236}">
                <a16:creationId xmlns:a16="http://schemas.microsoft.com/office/drawing/2014/main" id="{94A493F3-1DC9-964C-83A7-A813F1104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Text Box 25">
            <a:extLst>
              <a:ext uri="{FF2B5EF4-FFF2-40B4-BE49-F238E27FC236}">
                <a16:creationId xmlns:a16="http://schemas.microsoft.com/office/drawing/2014/main" id="{242223EB-BFCC-D842-AB50-CDEE5746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72" name="Text Box 26">
            <a:extLst>
              <a:ext uri="{FF2B5EF4-FFF2-40B4-BE49-F238E27FC236}">
                <a16:creationId xmlns:a16="http://schemas.microsoft.com/office/drawing/2014/main" id="{9C697594-EDF8-C647-87E7-EDF039ED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has_seq1(rcvpkt)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73" name="Line 27">
            <a:extLst>
              <a:ext uri="{FF2B5EF4-FFF2-40B4-BE49-F238E27FC236}">
                <a16:creationId xmlns:a16="http://schemas.microsoft.com/office/drawing/2014/main" id="{8040AA70-86F1-814C-A569-72B17A92D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Text Box 28">
            <a:extLst>
              <a:ext uri="{FF2B5EF4-FFF2-40B4-BE49-F238E27FC236}">
                <a16:creationId xmlns:a16="http://schemas.microsoft.com/office/drawing/2014/main" id="{E3399490-7F6E-004E-A3FF-89F874FB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75" name="Line 29">
            <a:extLst>
              <a:ext uri="{FF2B5EF4-FFF2-40B4-BE49-F238E27FC236}">
                <a16:creationId xmlns:a16="http://schemas.microsoft.com/office/drawing/2014/main" id="{17E5C11F-BFAA-3F4E-9543-446D8DC0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Text Box 30">
            <a:extLst>
              <a:ext uri="{FF2B5EF4-FFF2-40B4-BE49-F238E27FC236}">
                <a16:creationId xmlns:a16="http://schemas.microsoft.com/office/drawing/2014/main" id="{2F4223F3-E966-674B-831C-5667912EC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77" name="Text Box 31">
            <a:extLst>
              <a:ext uri="{FF2B5EF4-FFF2-40B4-BE49-F238E27FC236}">
                <a16:creationId xmlns:a16="http://schemas.microsoft.com/office/drawing/2014/main" id="{2253B520-EEA0-2743-AE82-FE53BB53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78" name="Freeform 32">
            <a:extLst>
              <a:ext uri="{FF2B5EF4-FFF2-40B4-BE49-F238E27FC236}">
                <a16:creationId xmlns:a16="http://schemas.microsoft.com/office/drawing/2014/main" id="{33CC16B5-FB0B-4B46-B910-9CE67F804BE9}"/>
              </a:ext>
            </a:extLst>
          </p:cNvPr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79" name="Freeform 33">
            <a:extLst>
              <a:ext uri="{FF2B5EF4-FFF2-40B4-BE49-F238E27FC236}">
                <a16:creationId xmlns:a16="http://schemas.microsoft.com/office/drawing/2014/main" id="{0E20BE64-E385-FE48-84A3-97766CD9D7FD}"/>
              </a:ext>
            </a:extLst>
          </p:cNvPr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1CABEAFF-4476-B64E-8C24-F3A8E9E0FEC6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4343400"/>
            <a:ext cx="981075" cy="1600200"/>
            <a:chOff x="161687" y="4343400"/>
            <a:chExt cx="981313" cy="1600200"/>
          </a:xfrm>
        </p:grpSpPr>
        <p:cxnSp>
          <p:nvCxnSpPr>
            <p:cNvPr id="78881" name="Straight Arrow Connector 36">
              <a:extLst>
                <a:ext uri="{FF2B5EF4-FFF2-40B4-BE49-F238E27FC236}">
                  <a16:creationId xmlns:a16="http://schemas.microsoft.com/office/drawing/2014/main" id="{E82CC208-C17F-504F-8C08-BA50EAEBEF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28600" y="4724400"/>
              <a:ext cx="12954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82" name="TextBox 37">
              <a:extLst>
                <a:ext uri="{FF2B5EF4-FFF2-40B4-BE49-F238E27FC236}">
                  <a16:creationId xmlns:a16="http://schemas.microsoft.com/office/drawing/2014/main" id="{07156ADF-34F2-5344-A5D1-8466E626A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87" y="5605046"/>
              <a:ext cx="7307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Why?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8817572-8A2F-9549-AA5B-7C1664B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59ABC8D-4DCF-6449-93DC-85889B44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0C3C5354-FDCE-9644-9495-54EB9115F26B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93299C4-D14F-4945-90AB-606B4BBF9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3 outline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B4E87571-814C-CD47-9598-AB81DA090D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3.1 Transport-layer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3.2 Multiplexing and demultiplexing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3.3 Connectionless transport: UDP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3.4 Principles of reliable data transfer</a:t>
            </a:r>
          </a:p>
        </p:txBody>
      </p:sp>
      <p:sp>
        <p:nvSpPr>
          <p:cNvPr id="17414" name="Rectangle 4">
            <a:extLst>
              <a:ext uri="{FF2B5EF4-FFF2-40B4-BE49-F238E27FC236}">
                <a16:creationId xmlns:a16="http://schemas.microsoft.com/office/drawing/2014/main" id="{12F6C218-74A5-924E-9BB1-26A63C2705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3.5 Connection-oriented transport: TCP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segment structure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reliable data transfer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flow control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connection management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3.6 Principles of congestion control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3.7 TCP congestion control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54AB2FF-1F9F-5941-9173-305B2B61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0895D65-C5FD-8D4A-B775-8B1B5950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67FD2403-7DFB-944E-8E65-B29C1C4E4AD9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96DDB431-54B6-0347-8C81-12CD435D9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rdt2.1: discussion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538842C8-9299-9C47-AF4A-A56B55B6B1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Sender: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seq # added to pkt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seq. #’s (0,1) will suffice.  Why?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must check if received ACK/NAK corrupted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twice as many states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state must “remember” whether “current” pkt has 0 or 1 seq. #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80902" name="Rectangle 4">
            <a:extLst>
              <a:ext uri="{FF2B5EF4-FFF2-40B4-BE49-F238E27FC236}">
                <a16:creationId xmlns:a16="http://schemas.microsoft.com/office/drawing/2014/main" id="{63056D87-817A-A144-9BE0-3B1934019CB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Receiver: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must check if received packet is duplicate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state indicates whether 0 or 1 is expected pkt seq #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note: receiver can </a:t>
            </a:r>
            <a:r>
              <a:rPr lang="en-US" altLang="en-US" sz="2400" i="1">
                <a:ea typeface="ＭＳ Ｐゴシック" panose="020B0600070205080204" pitchFamily="34" charset="-128"/>
              </a:rPr>
              <a:t>not</a:t>
            </a:r>
            <a:r>
              <a:rPr lang="en-US" altLang="en-US" sz="2400">
                <a:ea typeface="ＭＳ Ｐゴシック" panose="020B0600070205080204" pitchFamily="34" charset="-128"/>
              </a:rPr>
              <a:t> know if its last ACK/NAK received OK at sender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319EEAD-8552-F744-9834-EA820A6E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57ED934-103D-A94C-B1B0-6F3BDE4B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E27E32DF-CBE0-0446-B909-457999FA069D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8C20FFBD-3DC7-9744-AE09-1BCED619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rdt2.2: a NAK-free protocol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F1F055F6-0350-EA48-9E5B-6357DF8EB5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421005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same functionality as rdt2.1, using ACKs only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instead of NAK, receiver sends ACK for last pkt received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must </a:t>
            </a:r>
            <a:r>
              <a:rPr lang="en-US" altLang="en-US" sz="2000" i="1">
                <a:ea typeface="ＭＳ Ｐゴシック" panose="020B0600070205080204" pitchFamily="34" charset="-128"/>
              </a:rPr>
              <a:t>explicitly</a:t>
            </a:r>
            <a:r>
              <a:rPr lang="en-US" altLang="en-US" sz="2000">
                <a:ea typeface="ＭＳ Ｐゴシック" panose="020B0600070205080204" pitchFamily="34" charset="-128"/>
              </a:rPr>
              <a:t> include seq # of pkt being ACKed 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duplicate ACK at sender results in same action as NAK: </a:t>
            </a:r>
            <a:r>
              <a:rPr lang="en-US" altLang="en-US" sz="2400" i="1">
                <a:ea typeface="ＭＳ Ｐゴシック" panose="020B0600070205080204" pitchFamily="34" charset="-128"/>
              </a:rPr>
              <a:t>retransmit current pkt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DF55AEB-1BBF-D540-930C-DDFDC095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FF31857-9A97-6B40-A5A1-8F6CCF6B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D663CF71-43E7-7A48-B706-BC384DFC3A4E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97913359-FA00-054C-8FDE-E27465FD6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rdt2.2: sender, receiver fragments</a:t>
            </a:r>
          </a:p>
        </p:txBody>
      </p:sp>
      <p:grpSp>
        <p:nvGrpSpPr>
          <p:cNvPr id="84997" name="Group 3">
            <a:extLst>
              <a:ext uri="{FF2B5EF4-FFF2-40B4-BE49-F238E27FC236}">
                <a16:creationId xmlns:a16="http://schemas.microsoft.com/office/drawing/2014/main" id="{1008366D-B15C-E441-803B-697E92CB4EF5}"/>
              </a:ext>
            </a:extLst>
          </p:cNvPr>
          <p:cNvGrpSpPr>
            <a:grpSpLocks/>
          </p:cNvGrpSpPr>
          <p:nvPr/>
        </p:nvGrpSpPr>
        <p:grpSpPr bwMode="auto">
          <a:xfrm>
            <a:off x="2620963" y="2220913"/>
            <a:ext cx="1062037" cy="838200"/>
            <a:chOff x="1441" y="2062"/>
            <a:chExt cx="669" cy="528"/>
          </a:xfrm>
        </p:grpSpPr>
        <p:sp>
          <p:nvSpPr>
            <p:cNvPr id="85029" name="Oval 4">
              <a:extLst>
                <a:ext uri="{FF2B5EF4-FFF2-40B4-BE49-F238E27FC236}">
                  <a16:creationId xmlns:a16="http://schemas.microsoft.com/office/drawing/2014/main" id="{86E4AD29-71AB-BA45-8258-EECCFF25B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0" name="Text Box 5">
              <a:extLst>
                <a:ext uri="{FF2B5EF4-FFF2-40B4-BE49-F238E27FC236}">
                  <a16:creationId xmlns:a16="http://schemas.microsoft.com/office/drawing/2014/main" id="{666CD201-49E6-DF47-B8E4-0CFDE6BD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call 0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84998" name="Text Box 6">
            <a:extLst>
              <a:ext uri="{FF2B5EF4-FFF2-40B4-BE49-F238E27FC236}">
                <a16:creationId xmlns:a16="http://schemas.microsoft.com/office/drawing/2014/main" id="{6DA83021-D279-D246-A686-81E8E8BF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9" name="Text Box 7">
            <a:extLst>
              <a:ext uri="{FF2B5EF4-FFF2-40B4-BE49-F238E27FC236}">
                <a16:creationId xmlns:a16="http://schemas.microsoft.com/office/drawing/2014/main" id="{22BB9889-CA7D-CD42-B467-03A9594A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id="{D1F0092B-B9C7-B243-9414-4F27613B4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5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>
            <a:extLst>
              <a:ext uri="{FF2B5EF4-FFF2-40B4-BE49-F238E27FC236}">
                <a16:creationId xmlns:a16="http://schemas.microsoft.com/office/drawing/2014/main" id="{99FC0511-F85A-864D-A2CA-135E48662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2084388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Freeform 10">
            <a:extLst>
              <a:ext uri="{FF2B5EF4-FFF2-40B4-BE49-F238E27FC236}">
                <a16:creationId xmlns:a16="http://schemas.microsoft.com/office/drawing/2014/main" id="{A5D42CEC-DFCB-914F-AC4D-0AD026E3CB51}"/>
              </a:ext>
            </a:extLst>
          </p:cNvPr>
          <p:cNvSpPr>
            <a:spLocks/>
          </p:cNvSpPr>
          <p:nvPr/>
        </p:nvSpPr>
        <p:spPr bwMode="auto">
          <a:xfrm flipV="1">
            <a:off x="3327400" y="2019300"/>
            <a:ext cx="1897063" cy="2063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3" name="Freeform 11">
            <a:extLst>
              <a:ext uri="{FF2B5EF4-FFF2-40B4-BE49-F238E27FC236}">
                <a16:creationId xmlns:a16="http://schemas.microsoft.com/office/drawing/2014/main" id="{D9BE90A6-0630-E94C-AA41-7584C15BE060}"/>
              </a:ext>
            </a:extLst>
          </p:cNvPr>
          <p:cNvSpPr>
            <a:spLocks/>
          </p:cNvSpPr>
          <p:nvPr/>
        </p:nvSpPr>
        <p:spPr bwMode="auto">
          <a:xfrm rot="-1357180">
            <a:off x="5802313" y="1944688"/>
            <a:ext cx="452437" cy="860425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4" name="Text Box 12">
            <a:extLst>
              <a:ext uri="{FF2B5EF4-FFF2-40B4-BE49-F238E27FC236}">
                <a16:creationId xmlns:a16="http://schemas.microsoft.com/office/drawing/2014/main" id="{AF821DAE-E9F6-074F-B050-453F0F3F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5" name="Text Box 13">
            <a:extLst>
              <a:ext uri="{FF2B5EF4-FFF2-40B4-BE49-F238E27FC236}">
                <a16:creationId xmlns:a16="http://schemas.microsoft.com/office/drawing/2014/main" id="{36241540-A7AC-7245-9C4F-E1034E90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isACK(rcvpkt,1)</a:t>
            </a:r>
            <a:r>
              <a:rPr lang="en-US" altLang="en-US">
                <a:latin typeface="Arial" panose="020B0604020202020204" pitchFamily="34" charset="0"/>
              </a:rPr>
              <a:t>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6" name="Line 14">
            <a:extLst>
              <a:ext uri="{FF2B5EF4-FFF2-40B4-BE49-F238E27FC236}">
                <a16:creationId xmlns:a16="http://schemas.microsoft.com/office/drawing/2014/main" id="{DA6DBA54-DB77-D94F-9DFB-F93CB2F49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8263" y="2644775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Freeform 15">
            <a:extLst>
              <a:ext uri="{FF2B5EF4-FFF2-40B4-BE49-F238E27FC236}">
                <a16:creationId xmlns:a16="http://schemas.microsoft.com/office/drawing/2014/main" id="{C67E27FF-7614-3348-8548-555145E9207B}"/>
              </a:ext>
            </a:extLst>
          </p:cNvPr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2147483647 w 128"/>
              <a:gd name="T1" fmla="*/ 2147483647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8" name="Text Box 16">
            <a:extLst>
              <a:ext uri="{FF2B5EF4-FFF2-40B4-BE49-F238E27FC236}">
                <a16:creationId xmlns:a16="http://schemas.microsoft.com/office/drawing/2014/main" id="{EC93CA4F-8065-E54A-A00A-B6AB838F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isACK(rcvpkt,0)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9" name="Line 17">
            <a:extLst>
              <a:ext uri="{FF2B5EF4-FFF2-40B4-BE49-F238E27FC236}">
                <a16:creationId xmlns:a16="http://schemas.microsoft.com/office/drawing/2014/main" id="{2EFC35CF-1FE1-794B-9966-702FC3C8B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725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10" name="Group 18">
            <a:extLst>
              <a:ext uri="{FF2B5EF4-FFF2-40B4-BE49-F238E27FC236}">
                <a16:creationId xmlns:a16="http://schemas.microsoft.com/office/drawing/2014/main" id="{A5408259-93F8-CE49-BEFD-80199DDA58C0}"/>
              </a:ext>
            </a:extLst>
          </p:cNvPr>
          <p:cNvGrpSpPr>
            <a:grpSpLocks/>
          </p:cNvGrpSpPr>
          <p:nvPr/>
        </p:nvGrpSpPr>
        <p:grpSpPr bwMode="auto">
          <a:xfrm>
            <a:off x="4976813" y="2166938"/>
            <a:ext cx="1062037" cy="838200"/>
            <a:chOff x="1441" y="2062"/>
            <a:chExt cx="669" cy="528"/>
          </a:xfrm>
        </p:grpSpPr>
        <p:sp>
          <p:nvSpPr>
            <p:cNvPr id="85027" name="Oval 19">
              <a:extLst>
                <a:ext uri="{FF2B5EF4-FFF2-40B4-BE49-F238E27FC236}">
                  <a16:creationId xmlns:a16="http://schemas.microsoft.com/office/drawing/2014/main" id="{0149C117-39D5-EC4A-846F-318B393C4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8" name="Text Box 20">
              <a:extLst>
                <a:ext uri="{FF2B5EF4-FFF2-40B4-BE49-F238E27FC236}">
                  <a16:creationId xmlns:a16="http://schemas.microsoft.com/office/drawing/2014/main" id="{D474DFF1-E772-4845-84A9-8497BC1AB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85011" name="Text Box 21">
            <a:extLst>
              <a:ext uri="{FF2B5EF4-FFF2-40B4-BE49-F238E27FC236}">
                <a16:creationId xmlns:a16="http://schemas.microsoft.com/office/drawing/2014/main" id="{9C5E3B93-7734-F545-B9E5-F3D2175B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884488"/>
            <a:ext cx="1620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accent2"/>
                </a:solidFill>
              </a:rPr>
              <a:t>sender FSM</a:t>
            </a:r>
          </a:p>
          <a:p>
            <a:r>
              <a:rPr lang="en-US" altLang="en-US" sz="2000">
                <a:solidFill>
                  <a:schemeClr val="accent2"/>
                </a:solidFill>
              </a:rPr>
              <a:t>fragment</a:t>
            </a:r>
          </a:p>
        </p:txBody>
      </p:sp>
      <p:grpSp>
        <p:nvGrpSpPr>
          <p:cNvPr id="85012" name="Group 22">
            <a:extLst>
              <a:ext uri="{FF2B5EF4-FFF2-40B4-BE49-F238E27FC236}">
                <a16:creationId xmlns:a16="http://schemas.microsoft.com/office/drawing/2014/main" id="{CB776A8A-3E5E-6B43-B9D3-63FB697717D2}"/>
              </a:ext>
            </a:extLst>
          </p:cNvPr>
          <p:cNvGrpSpPr>
            <a:grpSpLocks/>
          </p:cNvGrpSpPr>
          <p:nvPr/>
        </p:nvGrpSpPr>
        <p:grpSpPr bwMode="auto">
          <a:xfrm>
            <a:off x="2427288" y="4265613"/>
            <a:ext cx="847725" cy="795337"/>
            <a:chOff x="3570" y="3063"/>
            <a:chExt cx="534" cy="501"/>
          </a:xfrm>
        </p:grpSpPr>
        <p:sp>
          <p:nvSpPr>
            <p:cNvPr id="85025" name="Oval 23">
              <a:extLst>
                <a:ext uri="{FF2B5EF4-FFF2-40B4-BE49-F238E27FC236}">
                  <a16:creationId xmlns:a16="http://schemas.microsoft.com/office/drawing/2014/main" id="{5AD9BA91-1712-1146-97B0-185279B5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6" name="Text Box 24">
              <a:extLst>
                <a:ext uri="{FF2B5EF4-FFF2-40B4-BE49-F238E27FC236}">
                  <a16:creationId xmlns:a16="http://schemas.microsoft.com/office/drawing/2014/main" id="{D4896FE1-066E-C745-95C4-DF7F61EC6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0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85013" name="Freeform 25">
            <a:extLst>
              <a:ext uri="{FF2B5EF4-FFF2-40B4-BE49-F238E27FC236}">
                <a16:creationId xmlns:a16="http://schemas.microsoft.com/office/drawing/2014/main" id="{77F4338E-D9A2-4946-8312-543D15181472}"/>
              </a:ext>
            </a:extLst>
          </p:cNvPr>
          <p:cNvSpPr>
            <a:spLocks/>
          </p:cNvSpPr>
          <p:nvPr/>
        </p:nvSpPr>
        <p:spPr bwMode="auto">
          <a:xfrm>
            <a:off x="3055938" y="4156075"/>
            <a:ext cx="825500" cy="185738"/>
          </a:xfrm>
          <a:custGeom>
            <a:avLst/>
            <a:gdLst>
              <a:gd name="T0" fmla="*/ 0 w 520"/>
              <a:gd name="T1" fmla="*/ 2147483647 h 117"/>
              <a:gd name="T2" fmla="*/ 2147483647 w 520"/>
              <a:gd name="T3" fmla="*/ 2147483647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14" name="Freeform 26">
            <a:extLst>
              <a:ext uri="{FF2B5EF4-FFF2-40B4-BE49-F238E27FC236}">
                <a16:creationId xmlns:a16="http://schemas.microsoft.com/office/drawing/2014/main" id="{70A83AA3-4C32-544F-BFA8-AB48DBE2DC4B}"/>
              </a:ext>
            </a:extLst>
          </p:cNvPr>
          <p:cNvSpPr>
            <a:spLocks/>
          </p:cNvSpPr>
          <p:nvPr/>
        </p:nvSpPr>
        <p:spPr bwMode="auto">
          <a:xfrm>
            <a:off x="3168650" y="4960938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2147483647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15" name="Text Box 27">
            <a:extLst>
              <a:ext uri="{FF2B5EF4-FFF2-40B4-BE49-F238E27FC236}">
                <a16:creationId xmlns:a16="http://schemas.microsoft.com/office/drawing/2014/main" id="{DAE73AE1-36BF-6043-A00E-4993CADE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&amp;&amp; has_seq1(rcvpkt)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6" name="Line 28">
            <a:extLst>
              <a:ext uri="{FF2B5EF4-FFF2-40B4-BE49-F238E27FC236}">
                <a16:creationId xmlns:a16="http://schemas.microsoft.com/office/drawing/2014/main" id="{87B832BA-5555-DD49-A96D-642EB0CA0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413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7" name="Text Box 29">
            <a:extLst>
              <a:ext uri="{FF2B5EF4-FFF2-40B4-BE49-F238E27FC236}">
                <a16:creationId xmlns:a16="http://schemas.microsoft.com/office/drawing/2014/main" id="{A0EB4181-B198-F54A-B733-27609CB1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sndpkt = make_pkt(ACK1, chksum)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8" name="Freeform 30">
            <a:extLst>
              <a:ext uri="{FF2B5EF4-FFF2-40B4-BE49-F238E27FC236}">
                <a16:creationId xmlns:a16="http://schemas.microsoft.com/office/drawing/2014/main" id="{1C5038E3-4930-1043-BCB2-52EF70484103}"/>
              </a:ext>
            </a:extLst>
          </p:cNvPr>
          <p:cNvSpPr>
            <a:spLocks/>
          </p:cNvSpPr>
          <p:nvPr/>
        </p:nvSpPr>
        <p:spPr bwMode="auto">
          <a:xfrm flipH="1">
            <a:off x="1963738" y="3917950"/>
            <a:ext cx="490537" cy="13589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19" name="Line 31">
            <a:extLst>
              <a:ext uri="{FF2B5EF4-FFF2-40B4-BE49-F238E27FC236}">
                <a16:creationId xmlns:a16="http://schemas.microsoft.com/office/drawing/2014/main" id="{70297245-F052-C442-A152-4DFDCA75F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8" y="4660900"/>
            <a:ext cx="1924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Text Box 32">
            <a:extLst>
              <a:ext uri="{FF2B5EF4-FFF2-40B4-BE49-F238E27FC236}">
                <a16:creationId xmlns:a16="http://schemas.microsoft.com/office/drawing/2014/main" id="{BD763EDC-7A26-1347-A853-952417F6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(corrupt(rcvpkt)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 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has_seq1(rcvpkt))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1" name="Text Box 33">
            <a:extLst>
              <a:ext uri="{FF2B5EF4-FFF2-40B4-BE49-F238E27FC236}">
                <a16:creationId xmlns:a16="http://schemas.microsoft.com/office/drawing/2014/main" id="{8BAD2743-2549-5446-A312-248D487D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89475"/>
            <a:ext cx="2038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2" name="Text Box 34">
            <a:extLst>
              <a:ext uri="{FF2B5EF4-FFF2-40B4-BE49-F238E27FC236}">
                <a16:creationId xmlns:a16="http://schemas.microsoft.com/office/drawing/2014/main" id="{B006987B-31B6-6944-935A-4B7ABA29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311650"/>
            <a:ext cx="1801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accent2"/>
                </a:solidFill>
              </a:rPr>
              <a:t>receiver FSM</a:t>
            </a:r>
          </a:p>
          <a:p>
            <a:r>
              <a:rPr lang="en-US" altLang="en-US" sz="2000">
                <a:solidFill>
                  <a:schemeClr val="accent2"/>
                </a:solidFill>
              </a:rPr>
              <a:t>fragment</a:t>
            </a:r>
          </a:p>
        </p:txBody>
      </p:sp>
      <p:sp>
        <p:nvSpPr>
          <p:cNvPr id="85023" name="Line 35">
            <a:extLst>
              <a:ext uri="{FF2B5EF4-FFF2-40B4-BE49-F238E27FC236}">
                <a16:creationId xmlns:a16="http://schemas.microsoft.com/office/drawing/2014/main" id="{774B1D1A-A7DB-3A49-AD7A-B56F6E76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Text Box 36">
            <a:extLst>
              <a:ext uri="{FF2B5EF4-FFF2-40B4-BE49-F238E27FC236}">
                <a16:creationId xmlns:a16="http://schemas.microsoft.com/office/drawing/2014/main" id="{52C8A328-2FF4-C546-8E24-7B404806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825" y="4103688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8600EF8-67A8-894D-BEE5-B4415B0D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1DEB202-EBCB-9F41-892D-F5B74F54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A00D50D2-2D0D-0D4D-B90E-ED41F950348E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2BCFE5E9-4717-F149-9617-88301CDA4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rdt3.0: channels with errors </a:t>
            </a:r>
            <a:r>
              <a:rPr lang="en-US" altLang="en-US" sz="3200" i="1">
                <a:ea typeface="ＭＳ Ｐゴシック" panose="020B0600070205080204" pitchFamily="34" charset="-128"/>
              </a:rPr>
              <a:t>and</a:t>
            </a:r>
            <a:r>
              <a:rPr lang="en-US" altLang="en-US" sz="3200">
                <a:ea typeface="ＭＳ Ｐゴシック" panose="020B0600070205080204" pitchFamily="34" charset="-128"/>
              </a:rPr>
              <a:t> loss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EDBB2A71-E637-9841-99C7-FB434E5374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New assumption:</a:t>
            </a:r>
            <a:r>
              <a:rPr lang="en-US" altLang="en-US" sz="2400">
                <a:ea typeface="ＭＳ Ｐゴシック" panose="020B0600070205080204" pitchFamily="34" charset="-128"/>
              </a:rPr>
              <a:t> underlying channel can also lose packets (data or ACKs)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checksum, seq. #, ACKs, retransmissions will be of help, but not enough</a:t>
            </a:r>
          </a:p>
        </p:txBody>
      </p:sp>
      <p:sp>
        <p:nvSpPr>
          <p:cNvPr id="87046" name="Rectangle 4">
            <a:extLst>
              <a:ext uri="{FF2B5EF4-FFF2-40B4-BE49-F238E27FC236}">
                <a16:creationId xmlns:a16="http://schemas.microsoft.com/office/drawing/2014/main" id="{89F6FC68-1778-654A-B9DD-6575C6684F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Approach:</a:t>
            </a:r>
            <a:r>
              <a:rPr lang="en-US" altLang="en-US" sz="2400">
                <a:ea typeface="ＭＳ Ｐゴシック" panose="020B0600070205080204" pitchFamily="34" charset="-128"/>
              </a:rPr>
              <a:t> sender waits “reasonable” amount of time for ACK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retransmits if no ACK received in this time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if pkt (or ACK) just delayed (not lost):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retransmission will be  duplicate, but use of seq. #’s already handles this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must specify seq # of pkt being ACKed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requires countdown timer</a:t>
            </a:r>
          </a:p>
        </p:txBody>
      </p:sp>
      <p:sp>
        <p:nvSpPr>
          <p:cNvPr id="87047" name="Rectangle 5">
            <a:extLst>
              <a:ext uri="{FF2B5EF4-FFF2-40B4-BE49-F238E27FC236}">
                <a16:creationId xmlns:a16="http://schemas.microsoft.com/office/drawing/2014/main" id="{D9870C82-6028-CA49-A2A6-38F7FC47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00200"/>
            <a:ext cx="44958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8582" name="Rectangle 6">
            <a:extLst>
              <a:ext uri="{FF2B5EF4-FFF2-40B4-BE49-F238E27FC236}">
                <a16:creationId xmlns:a16="http://schemas.microsoft.com/office/drawing/2014/main" id="{46549FCC-1303-E443-938E-3D918A48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29200"/>
            <a:ext cx="787400" cy="336550"/>
          </a:xfrm>
          <a:prstGeom prst="rect">
            <a:avLst/>
          </a:prstGeom>
          <a:solidFill>
            <a:srgbClr val="EEAD3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ea typeface="+mn-ea"/>
              </a:rPr>
              <a:t>WHY?</a:t>
            </a:r>
          </a:p>
        </p:txBody>
      </p:sp>
      <p:sp>
        <p:nvSpPr>
          <p:cNvPr id="87049" name="Line 7">
            <a:extLst>
              <a:ext uri="{FF2B5EF4-FFF2-40B4-BE49-F238E27FC236}">
                <a16:creationId xmlns:a16="http://schemas.microsoft.com/office/drawing/2014/main" id="{06F96E3B-6F61-9A40-A239-F205E457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886200"/>
            <a:ext cx="76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00219B-A727-984D-87FD-AE4CC799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43F38-7D7D-AC46-A043-50F05202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8A4B5DD5-831C-DD4B-9427-504B927E324D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557D6B81-431B-2147-9525-0DD8655AB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rdt3.0: channels with errors </a:t>
            </a:r>
            <a:r>
              <a:rPr lang="en-US" altLang="en-US" sz="3200" i="1">
                <a:ea typeface="ＭＳ Ｐゴシック" panose="020B0600070205080204" pitchFamily="34" charset="-128"/>
              </a:rPr>
              <a:t>and</a:t>
            </a:r>
            <a:r>
              <a:rPr lang="en-US" altLang="en-US" sz="3200">
                <a:ea typeface="ＭＳ Ｐゴシック" panose="020B0600070205080204" pitchFamily="34" charset="-128"/>
              </a:rPr>
              <a:t> loss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4B68E3F6-C3E1-8646-8119-E22B39B4C9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New assumption:</a:t>
            </a:r>
            <a:r>
              <a:rPr lang="en-US" altLang="en-US" sz="2400">
                <a:ea typeface="ＭＳ Ｐゴシック" panose="020B0600070205080204" pitchFamily="34" charset="-128"/>
              </a:rPr>
              <a:t> underlying channel can also lose packets (data or ACKs)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checksum, seq. #, ACKs, retransmissions will be of help, but not enough</a:t>
            </a:r>
          </a:p>
        </p:txBody>
      </p:sp>
      <p:sp>
        <p:nvSpPr>
          <p:cNvPr id="89094" name="Rectangle 4">
            <a:extLst>
              <a:ext uri="{FF2B5EF4-FFF2-40B4-BE49-F238E27FC236}">
                <a16:creationId xmlns:a16="http://schemas.microsoft.com/office/drawing/2014/main" id="{BE99AE81-1F98-0D4F-A4FE-D9FF782522A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Approach:</a:t>
            </a:r>
            <a:r>
              <a:rPr lang="en-US" altLang="en-US" sz="2400">
                <a:ea typeface="ＭＳ Ｐゴシック" panose="020B0600070205080204" pitchFamily="34" charset="-128"/>
              </a:rPr>
              <a:t> sender waits “reasonable” amount of time for ACK (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timeout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retransmits if no ACK received in this time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if pkt (or ACK) just delayed (not lost):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retransmission will be  duplicate, but use of seq. #’s already handles this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must specify seq # of pkt being ACKed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requires countdown timer</a:t>
            </a:r>
          </a:p>
        </p:txBody>
      </p:sp>
      <p:sp>
        <p:nvSpPr>
          <p:cNvPr id="410629" name="Rectangle 5">
            <a:extLst>
              <a:ext uri="{FF2B5EF4-FFF2-40B4-BE49-F238E27FC236}">
                <a16:creationId xmlns:a16="http://schemas.microsoft.com/office/drawing/2014/main" id="{00FF0C09-1D98-ED48-AC6C-9780EEBF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29200"/>
            <a:ext cx="787400" cy="336550"/>
          </a:xfrm>
          <a:prstGeom prst="rect">
            <a:avLst/>
          </a:prstGeom>
          <a:solidFill>
            <a:srgbClr val="EEAD3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ea typeface="+mn-ea"/>
              </a:rPr>
              <a:t>WHY?</a:t>
            </a:r>
          </a:p>
        </p:txBody>
      </p:sp>
      <p:sp>
        <p:nvSpPr>
          <p:cNvPr id="89096" name="Line 6">
            <a:extLst>
              <a:ext uri="{FF2B5EF4-FFF2-40B4-BE49-F238E27FC236}">
                <a16:creationId xmlns:a16="http://schemas.microsoft.com/office/drawing/2014/main" id="{CB43A05A-B730-C34D-B487-D2ACA56594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886200"/>
            <a:ext cx="76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077210BF-DB75-694D-8AF4-B90FF54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236F66DE-F3E3-D048-9E27-AEB640E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3B3FDDFA-3A56-8F41-A59B-21793A6C4C60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62B3C2CD-EB33-294F-8A7F-21FDD9F5F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rdt3.0 sender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141" name="Text Box 3">
            <a:extLst>
              <a:ext uri="{FF2B5EF4-FFF2-40B4-BE49-F238E27FC236}">
                <a16:creationId xmlns:a16="http://schemas.microsoft.com/office/drawing/2014/main" id="{AAFA605A-56C6-D244-8D1A-470D1C9C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42" name="Text Box 4">
            <a:extLst>
              <a:ext uri="{FF2B5EF4-FFF2-40B4-BE49-F238E27FC236}">
                <a16:creationId xmlns:a16="http://schemas.microsoft.com/office/drawing/2014/main" id="{16B8CB3F-6159-A142-A7A0-BD06459B3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43" name="Line 5">
            <a:extLst>
              <a:ext uri="{FF2B5EF4-FFF2-40B4-BE49-F238E27FC236}">
                <a16:creationId xmlns:a16="http://schemas.microsoft.com/office/drawing/2014/main" id="{03F8D074-EDF9-454C-8557-247699EB1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Line 6">
            <a:extLst>
              <a:ext uri="{FF2B5EF4-FFF2-40B4-BE49-F238E27FC236}">
                <a16:creationId xmlns:a16="http://schemas.microsoft.com/office/drawing/2014/main" id="{C130C418-D411-D345-9A12-941C1C1BF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45" name="Group 7">
            <a:extLst>
              <a:ext uri="{FF2B5EF4-FFF2-40B4-BE49-F238E27FC236}">
                <a16:creationId xmlns:a16="http://schemas.microsoft.com/office/drawing/2014/main" id="{E7CE50C6-197F-D140-AEA7-2B25D4CC4BFE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91192" name="Oval 8">
              <a:extLst>
                <a:ext uri="{FF2B5EF4-FFF2-40B4-BE49-F238E27FC236}">
                  <a16:creationId xmlns:a16="http://schemas.microsoft.com/office/drawing/2014/main" id="{EFDA0421-97C9-4E47-AB01-90427F347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93" name="Text Box 9">
              <a:extLst>
                <a:ext uri="{FF2B5EF4-FFF2-40B4-BE49-F238E27FC236}">
                  <a16:creationId xmlns:a16="http://schemas.microsoft.com/office/drawing/2014/main" id="{F1F49988-6BA0-3249-91BF-F8ED37DED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46" name="Freeform 10">
            <a:extLst>
              <a:ext uri="{FF2B5EF4-FFF2-40B4-BE49-F238E27FC236}">
                <a16:creationId xmlns:a16="http://schemas.microsoft.com/office/drawing/2014/main" id="{39E30297-0829-5444-92C2-20C6D0B117E4}"/>
              </a:ext>
            </a:extLst>
          </p:cNvPr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Freeform 11">
            <a:extLst>
              <a:ext uri="{FF2B5EF4-FFF2-40B4-BE49-F238E27FC236}">
                <a16:creationId xmlns:a16="http://schemas.microsoft.com/office/drawing/2014/main" id="{6ADF6CAE-890F-6449-91A2-EA491E9C1DE7}"/>
              </a:ext>
            </a:extLst>
          </p:cNvPr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1291CA08-B84C-5B46-9F61-260F72C8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isACK(rcvpkt,1) 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49" name="Line 13">
            <a:extLst>
              <a:ext uri="{FF2B5EF4-FFF2-40B4-BE49-F238E27FC236}">
                <a16:creationId xmlns:a16="http://schemas.microsoft.com/office/drawing/2014/main" id="{6919FDDF-F40E-A848-84B9-DE98914CD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50" name="Group 14">
            <a:extLst>
              <a:ext uri="{FF2B5EF4-FFF2-40B4-BE49-F238E27FC236}">
                <a16:creationId xmlns:a16="http://schemas.microsoft.com/office/drawing/2014/main" id="{9FC60F28-A55F-BC41-87EF-0C6DBDFB7B5F}"/>
              </a:ext>
            </a:extLst>
          </p:cNvPr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91190" name="Oval 15">
              <a:extLst>
                <a:ext uri="{FF2B5EF4-FFF2-40B4-BE49-F238E27FC236}">
                  <a16:creationId xmlns:a16="http://schemas.microsoft.com/office/drawing/2014/main" id="{A5DF530A-B185-2E48-A673-73A45348F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91" name="Text Box 16">
              <a:extLst>
                <a:ext uri="{FF2B5EF4-FFF2-40B4-BE49-F238E27FC236}">
                  <a16:creationId xmlns:a16="http://schemas.microsoft.com/office/drawing/2014/main" id="{7013805F-AE29-454F-86E0-1479D9F91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51" name="Freeform 17">
            <a:extLst>
              <a:ext uri="{FF2B5EF4-FFF2-40B4-BE49-F238E27FC236}">
                <a16:creationId xmlns:a16="http://schemas.microsoft.com/office/drawing/2014/main" id="{B3209F32-D15A-2643-A2F6-5C8510D8EE3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52" name="Freeform 18">
            <a:extLst>
              <a:ext uri="{FF2B5EF4-FFF2-40B4-BE49-F238E27FC236}">
                <a16:creationId xmlns:a16="http://schemas.microsoft.com/office/drawing/2014/main" id="{0453B695-9DB7-2941-8ED6-22D021E52FDC}"/>
              </a:ext>
            </a:extLst>
          </p:cNvPr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53" name="Freeform 19">
            <a:extLst>
              <a:ext uri="{FF2B5EF4-FFF2-40B4-BE49-F238E27FC236}">
                <a16:creationId xmlns:a16="http://schemas.microsoft.com/office/drawing/2014/main" id="{AD109B71-817D-CE42-BB14-3CC6BFA831F2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54" name="Text Box 20">
            <a:extLst>
              <a:ext uri="{FF2B5EF4-FFF2-40B4-BE49-F238E27FC236}">
                <a16:creationId xmlns:a16="http://schemas.microsoft.com/office/drawing/2014/main" id="{EACD238B-83DE-1C41-92D6-C41C5106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55" name="Text Box 21">
            <a:extLst>
              <a:ext uri="{FF2B5EF4-FFF2-40B4-BE49-F238E27FC236}">
                <a16:creationId xmlns:a16="http://schemas.microsoft.com/office/drawing/2014/main" id="{9B9AFD9C-59FE-D647-9E49-FCD794A5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56" name="Line 22">
            <a:extLst>
              <a:ext uri="{FF2B5EF4-FFF2-40B4-BE49-F238E27FC236}">
                <a16:creationId xmlns:a16="http://schemas.microsoft.com/office/drawing/2014/main" id="{8E53CAED-8445-744E-999D-655A8B85A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Text Box 23">
            <a:extLst>
              <a:ext uri="{FF2B5EF4-FFF2-40B4-BE49-F238E27FC236}">
                <a16:creationId xmlns:a16="http://schemas.microsoft.com/office/drawing/2014/main" id="{6C17911B-F986-5846-BBC6-3B8DAE32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isACK(rcvpkt,0)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58" name="Line 24">
            <a:extLst>
              <a:ext uri="{FF2B5EF4-FFF2-40B4-BE49-F238E27FC236}">
                <a16:creationId xmlns:a16="http://schemas.microsoft.com/office/drawing/2014/main" id="{11560E13-942D-BD4F-921E-52CB0044D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Text Box 25">
            <a:extLst>
              <a:ext uri="{FF2B5EF4-FFF2-40B4-BE49-F238E27FC236}">
                <a16:creationId xmlns:a16="http://schemas.microsoft.com/office/drawing/2014/main" id="{CFC9795F-9007-8140-ACA8-57AE282D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isACK(rcvpkt,0) 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60" name="Line 26">
            <a:extLst>
              <a:ext uri="{FF2B5EF4-FFF2-40B4-BE49-F238E27FC236}">
                <a16:creationId xmlns:a16="http://schemas.microsoft.com/office/drawing/2014/main" id="{4EFBE443-3B24-3D48-945E-5F3E260F0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Text Box 27">
            <a:extLst>
              <a:ext uri="{FF2B5EF4-FFF2-40B4-BE49-F238E27FC236}">
                <a16:creationId xmlns:a16="http://schemas.microsoft.com/office/drawing/2014/main" id="{77BA1ABB-11F3-9744-AB3B-A14CD5C3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isACK(rcvpkt,1)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62" name="Line 28">
            <a:extLst>
              <a:ext uri="{FF2B5EF4-FFF2-40B4-BE49-F238E27FC236}">
                <a16:creationId xmlns:a16="http://schemas.microsoft.com/office/drawing/2014/main" id="{B770E172-DFF0-904F-9413-4D32F2E6E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Text Box 29">
            <a:extLst>
              <a:ext uri="{FF2B5EF4-FFF2-40B4-BE49-F238E27FC236}">
                <a16:creationId xmlns:a16="http://schemas.microsoft.com/office/drawing/2014/main" id="{81FB9360-4F6A-3445-9F3D-F3EB576BF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stop_timer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64" name="Text Box 30">
            <a:extLst>
              <a:ext uri="{FF2B5EF4-FFF2-40B4-BE49-F238E27FC236}">
                <a16:creationId xmlns:a16="http://schemas.microsoft.com/office/drawing/2014/main" id="{25259225-B83D-1448-99AA-EAE8E252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stop_timer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65" name="Freeform 31">
            <a:extLst>
              <a:ext uri="{FF2B5EF4-FFF2-40B4-BE49-F238E27FC236}">
                <a16:creationId xmlns:a16="http://schemas.microsoft.com/office/drawing/2014/main" id="{713909AA-2DAD-594F-8700-59A6A9DD6950}"/>
              </a:ext>
            </a:extLst>
          </p:cNvPr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2704" name="Text Box 32">
            <a:extLst>
              <a:ext uri="{FF2B5EF4-FFF2-40B4-BE49-F238E27FC236}">
                <a16:creationId xmlns:a16="http://schemas.microsoft.com/office/drawing/2014/main" id="{FB2B4D6D-A44F-4247-A6F1-36A4D20D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2516188"/>
            <a:ext cx="2116137" cy="531812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67" name="Text Box 33">
            <a:extLst>
              <a:ext uri="{FF2B5EF4-FFF2-40B4-BE49-F238E27FC236}">
                <a16:creationId xmlns:a16="http://schemas.microsoft.com/office/drawing/2014/main" id="{EB43E92D-30F2-B044-83BD-3F14F87A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2279650"/>
            <a:ext cx="1114425" cy="285750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9696C852-B593-1540-8775-F6D1A908C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9" name="Freeform 35">
            <a:extLst>
              <a:ext uri="{FF2B5EF4-FFF2-40B4-BE49-F238E27FC236}">
                <a16:creationId xmlns:a16="http://schemas.microsoft.com/office/drawing/2014/main" id="{0D3BD39F-2CAB-8746-AC4E-D995C6AAABAF}"/>
              </a:ext>
            </a:extLst>
          </p:cNvPr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70" name="Freeform 36">
            <a:extLst>
              <a:ext uri="{FF2B5EF4-FFF2-40B4-BE49-F238E27FC236}">
                <a16:creationId xmlns:a16="http://schemas.microsoft.com/office/drawing/2014/main" id="{01BA3E9F-C1D9-E641-91C1-254834743402}"/>
              </a:ext>
            </a:extLst>
          </p:cNvPr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71" name="Text Box 37">
            <a:extLst>
              <a:ext uri="{FF2B5EF4-FFF2-40B4-BE49-F238E27FC236}">
                <a16:creationId xmlns:a16="http://schemas.microsoft.com/office/drawing/2014/main" id="{209E6743-D96F-234A-B2E4-90F86D559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72" name="Text Box 38">
            <a:extLst>
              <a:ext uri="{FF2B5EF4-FFF2-40B4-BE49-F238E27FC236}">
                <a16:creationId xmlns:a16="http://schemas.microsoft.com/office/drawing/2014/main" id="{D68B0D42-91EA-F24D-B987-7566A338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73" name="Line 39">
            <a:extLst>
              <a:ext uri="{FF2B5EF4-FFF2-40B4-BE49-F238E27FC236}">
                <a16:creationId xmlns:a16="http://schemas.microsoft.com/office/drawing/2014/main" id="{D3C2F4FA-0EBD-D24C-BBE7-910E18374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4" name="Freeform 40">
            <a:extLst>
              <a:ext uri="{FF2B5EF4-FFF2-40B4-BE49-F238E27FC236}">
                <a16:creationId xmlns:a16="http://schemas.microsoft.com/office/drawing/2014/main" id="{C40F1C99-E1B2-6B46-8F3D-38801B4C9145}"/>
              </a:ext>
            </a:extLst>
          </p:cNvPr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75" name="Text Box 41">
            <a:extLst>
              <a:ext uri="{FF2B5EF4-FFF2-40B4-BE49-F238E27FC236}">
                <a16:creationId xmlns:a16="http://schemas.microsoft.com/office/drawing/2014/main" id="{CB8DEF47-57E0-EF46-AB84-71836B18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91176" name="Group 42">
            <a:extLst>
              <a:ext uri="{FF2B5EF4-FFF2-40B4-BE49-F238E27FC236}">
                <a16:creationId xmlns:a16="http://schemas.microsoft.com/office/drawing/2014/main" id="{18079C83-7712-6142-82FA-E4645F358203}"/>
              </a:ext>
            </a:extLst>
          </p:cNvPr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91188" name="Oval 43">
              <a:extLst>
                <a:ext uri="{FF2B5EF4-FFF2-40B4-BE49-F238E27FC236}">
                  <a16:creationId xmlns:a16="http://schemas.microsoft.com/office/drawing/2014/main" id="{F8F12917-5F1C-6345-ACBB-6731CD24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89" name="Text Box 44">
              <a:extLst>
                <a:ext uri="{FF2B5EF4-FFF2-40B4-BE49-F238E27FC236}">
                  <a16:creationId xmlns:a16="http://schemas.microsoft.com/office/drawing/2014/main" id="{CFD38CF3-9E93-2A45-977C-8CD956EE3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call 0from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77" name="Line 45">
            <a:extLst>
              <a:ext uri="{FF2B5EF4-FFF2-40B4-BE49-F238E27FC236}">
                <a16:creationId xmlns:a16="http://schemas.microsoft.com/office/drawing/2014/main" id="{AFFA9C8E-F21D-ED4C-9ED8-2A7A83F6B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78" name="Group 46">
            <a:extLst>
              <a:ext uri="{FF2B5EF4-FFF2-40B4-BE49-F238E27FC236}">
                <a16:creationId xmlns:a16="http://schemas.microsoft.com/office/drawing/2014/main" id="{A88C2E80-4B3C-154B-9488-D0E009EE513F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91186" name="Oval 47">
              <a:extLst>
                <a:ext uri="{FF2B5EF4-FFF2-40B4-BE49-F238E27FC236}">
                  <a16:creationId xmlns:a16="http://schemas.microsoft.com/office/drawing/2014/main" id="{DBC670FF-7E24-9E45-AB39-A3DCFE13A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87" name="Text Box 48">
              <a:extLst>
                <a:ext uri="{FF2B5EF4-FFF2-40B4-BE49-F238E27FC236}">
                  <a16:creationId xmlns:a16="http://schemas.microsoft.com/office/drawing/2014/main" id="{C26413EC-AD46-A247-9DC2-2859FA384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79" name="Freeform 49">
            <a:extLst>
              <a:ext uri="{FF2B5EF4-FFF2-40B4-BE49-F238E27FC236}">
                <a16:creationId xmlns:a16="http://schemas.microsoft.com/office/drawing/2014/main" id="{8D53428D-25D3-C749-8CD1-DAEBF5E2ACCB}"/>
              </a:ext>
            </a:extLst>
          </p:cNvPr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80" name="Text Box 50">
            <a:extLst>
              <a:ext uri="{FF2B5EF4-FFF2-40B4-BE49-F238E27FC236}">
                <a16:creationId xmlns:a16="http://schemas.microsoft.com/office/drawing/2014/main" id="{2FBC6E1C-E2CC-DD48-ADD9-4A40C83F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  <p:sp>
        <p:nvSpPr>
          <p:cNvPr id="91181" name="Text Box 51">
            <a:extLst>
              <a:ext uri="{FF2B5EF4-FFF2-40B4-BE49-F238E27FC236}">
                <a16:creationId xmlns:a16="http://schemas.microsoft.com/office/drawing/2014/main" id="{7EAD190B-16C5-2248-94F9-FF48F5D2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1182" name="Line 52">
            <a:extLst>
              <a:ext uri="{FF2B5EF4-FFF2-40B4-BE49-F238E27FC236}">
                <a16:creationId xmlns:a16="http://schemas.microsoft.com/office/drawing/2014/main" id="{5A397492-828F-CB4C-8E82-7C6645F62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3" name="Text Box 53">
            <a:extLst>
              <a:ext uri="{FF2B5EF4-FFF2-40B4-BE49-F238E27FC236}">
                <a16:creationId xmlns:a16="http://schemas.microsoft.com/office/drawing/2014/main" id="{DECD51FD-2BFF-CC49-8659-1A7057068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  <p:sp>
        <p:nvSpPr>
          <p:cNvPr id="91184" name="Text Box 54">
            <a:extLst>
              <a:ext uri="{FF2B5EF4-FFF2-40B4-BE49-F238E27FC236}">
                <a16:creationId xmlns:a16="http://schemas.microsoft.com/office/drawing/2014/main" id="{4BF66B8D-6E65-BE4D-BE35-F7CDF70A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  <p:sp>
        <p:nvSpPr>
          <p:cNvPr id="91185" name="Text Box 55">
            <a:extLst>
              <a:ext uri="{FF2B5EF4-FFF2-40B4-BE49-F238E27FC236}">
                <a16:creationId xmlns:a16="http://schemas.microsoft.com/office/drawing/2014/main" id="{51FAB1D0-2026-AF46-9E3B-0031575B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CBCE6-A533-1D42-9120-7A9B3B8C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8865B-8839-AD45-84B1-001A77B9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C488384D-CAD5-2943-86C6-5AFACE843395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1C0D031B-6821-604B-B460-71E68C99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rdt3.0 in action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93189" name="Picture 3" descr="rdt30_examplesa">
            <a:extLst>
              <a:ext uri="{FF2B5EF4-FFF2-40B4-BE49-F238E27FC236}">
                <a16:creationId xmlns:a16="http://schemas.microsoft.com/office/drawing/2014/main" id="{2BF30E44-962B-B34F-B4EC-E6DCAD94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5416D-171C-4B41-9E0C-881F8D6D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826AF-D87E-A546-A77D-AC41727E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5887E167-BC20-0647-92E6-CF792EC8BDFB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0708741C-D1BC-B043-8EDD-94162A411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rdt3.0 in action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95237" name="Picture 3" descr="rdt30_examplesb">
            <a:extLst>
              <a:ext uri="{FF2B5EF4-FFF2-40B4-BE49-F238E27FC236}">
                <a16:creationId xmlns:a16="http://schemas.microsoft.com/office/drawing/2014/main" id="{76863AB7-4685-6444-99D7-0BCD3F20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24000"/>
            <a:ext cx="8218488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DC5D2EF-D800-B447-8F2E-5E62C1B8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B2EC1D4D-18E7-064D-A598-9C5C652E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9200155B-5D00-204F-B336-60571A6DC512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7285" name="Rectangle 2">
            <a:extLst>
              <a:ext uri="{FF2B5EF4-FFF2-40B4-BE49-F238E27FC236}">
                <a16:creationId xmlns:a16="http://schemas.microsoft.com/office/drawing/2014/main" id="{E92ED303-5B30-7342-8121-7556D2B25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Performance of rdt3.0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6" name="Rectangle 3">
            <a:extLst>
              <a:ext uri="{FF2B5EF4-FFF2-40B4-BE49-F238E27FC236}">
                <a16:creationId xmlns:a16="http://schemas.microsoft.com/office/drawing/2014/main" id="{05289EB3-F29D-E441-9E43-CBD5DA836E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72475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rdt3.0 works, but performance stinks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example: 1 Gbps link, 15 ms e-e prop. delay, 1KB packet:</a:t>
            </a:r>
          </a:p>
          <a:p>
            <a:pPr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97287" name="Text Box 4">
            <a:extLst>
              <a:ext uri="{FF2B5EF4-FFF2-40B4-BE49-F238E27FC236}">
                <a16:creationId xmlns:a16="http://schemas.microsoft.com/office/drawing/2014/main" id="{9C819955-449A-4448-AFA7-3EAE71D8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2881313"/>
            <a:ext cx="35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8" name="Text Box 5">
            <a:extLst>
              <a:ext uri="{FF2B5EF4-FFF2-40B4-BE49-F238E27FC236}">
                <a16:creationId xmlns:a16="http://schemas.microsoft.com/office/drawing/2014/main" id="{611DCC6D-202A-1F43-AAF3-FAB4C442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02895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transmit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9" name="Text Box 6">
            <a:extLst>
              <a:ext uri="{FF2B5EF4-FFF2-40B4-BE49-F238E27FC236}">
                <a16:creationId xmlns:a16="http://schemas.microsoft.com/office/drawing/2014/main" id="{DEA1995E-BD8F-AF47-A3E2-B2716A9E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900363"/>
            <a:ext cx="31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0" name="Text Box 7">
            <a:extLst>
              <a:ext uri="{FF2B5EF4-FFF2-40B4-BE49-F238E27FC236}">
                <a16:creationId xmlns:a16="http://schemas.microsoft.com/office/drawing/2014/main" id="{28D53B1D-0082-4B44-A219-24B68FA7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2797175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8kb/pkt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1" name="Text Box 8">
            <a:extLst>
              <a:ext uri="{FF2B5EF4-FFF2-40B4-BE49-F238E27FC236}">
                <a16:creationId xmlns:a16="http://schemas.microsoft.com/office/drawing/2014/main" id="{A9BE26C5-D6D0-4542-9CF2-4BF66F188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3121025"/>
            <a:ext cx="162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10**9 b/sec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2" name="Text Box 9">
            <a:extLst>
              <a:ext uri="{FF2B5EF4-FFF2-40B4-BE49-F238E27FC236}">
                <a16:creationId xmlns:a16="http://schemas.microsoft.com/office/drawing/2014/main" id="{B3E73995-08F2-A346-A726-F7430A6E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2959100"/>
            <a:ext cx="166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= 8 microsec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3" name="Line 10">
            <a:extLst>
              <a:ext uri="{FF2B5EF4-FFF2-40B4-BE49-F238E27FC236}">
                <a16:creationId xmlns:a16="http://schemas.microsoft.com/office/drawing/2014/main" id="{2BE28917-3E75-5C4B-98B8-A4E405B6E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8950" y="3141663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Rectangle 11">
            <a:extLst>
              <a:ext uri="{FF2B5EF4-FFF2-40B4-BE49-F238E27FC236}">
                <a16:creationId xmlns:a16="http://schemas.microsoft.com/office/drawing/2014/main" id="{36AE8397-96AD-D549-9568-F109C9C8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>
                <a:latin typeface="Times New Roman" panose="02020603050405020304" pitchFamily="18" charset="0"/>
              </a:rPr>
              <a:t>U </a:t>
            </a:r>
            <a:r>
              <a:rPr lang="en-US" altLang="en-US" sz="2000" baseline="-25000">
                <a:latin typeface="Times New Roman" panose="02020603050405020304" pitchFamily="18" charset="0"/>
              </a:rPr>
              <a:t>sender</a:t>
            </a:r>
            <a:r>
              <a:rPr lang="en-US" altLang="en-US" sz="2000">
                <a:latin typeface="Times New Roman" panose="02020603050405020304" pitchFamily="18" charset="0"/>
              </a:rPr>
              <a:t>: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utilization</a:t>
            </a:r>
            <a:r>
              <a:rPr lang="en-US" altLang="en-US" sz="2000">
                <a:latin typeface="Times New Roman" panose="02020603050405020304" pitchFamily="18" charset="0"/>
              </a:rPr>
              <a:t> – fraction of time sender busy sending</a:t>
            </a:r>
          </a:p>
        </p:txBody>
      </p:sp>
      <p:graphicFrame>
        <p:nvGraphicFramePr>
          <p:cNvPr id="97282" name="Object 2">
            <a:extLst>
              <a:ext uri="{FF2B5EF4-FFF2-40B4-BE49-F238E27FC236}">
                <a16:creationId xmlns:a16="http://schemas.microsoft.com/office/drawing/2014/main" id="{FD9A2CE3-9D93-7649-8566-E91EA4B15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2" name="Picture" r:id="rId4" imgW="7143750" imgH="7143750" progId="Word.Picture.8">
                  <p:embed/>
                </p:oleObj>
              </mc:Choice>
              <mc:Fallback>
                <p:oleObj name="Picture" r:id="rId4" imgW="7143750" imgH="714375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3">
            <a:extLst>
              <a:ext uri="{FF2B5EF4-FFF2-40B4-BE49-F238E27FC236}">
                <a16:creationId xmlns:a16="http://schemas.microsoft.com/office/drawing/2014/main" id="{364F1E66-824D-694A-9DD9-2FF1E8AF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2774950"/>
            <a:ext cx="301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L (packet length in bits)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6" name="Text Box 14">
            <a:extLst>
              <a:ext uri="{FF2B5EF4-FFF2-40B4-BE49-F238E27FC236}">
                <a16:creationId xmlns:a16="http://schemas.microsoft.com/office/drawing/2014/main" id="{415CB1E1-43AF-C644-A8C8-049D2C379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3098800"/>
            <a:ext cx="323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R (transmission rate, bps)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7" name="Line 15">
            <a:extLst>
              <a:ext uri="{FF2B5EF4-FFF2-40B4-BE49-F238E27FC236}">
                <a16:creationId xmlns:a16="http://schemas.microsoft.com/office/drawing/2014/main" id="{43EE0099-6231-C748-AD5E-DB9986C91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550" y="3141663"/>
            <a:ext cx="2938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16">
            <a:extLst>
              <a:ext uri="{FF2B5EF4-FFF2-40B4-BE49-F238E27FC236}">
                <a16:creationId xmlns:a16="http://schemas.microsoft.com/office/drawing/2014/main" id="{3508FEFC-F362-1743-BF23-6E952BCB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2927350"/>
            <a:ext cx="31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99" name="Rectangle 17">
            <a:extLst>
              <a:ext uri="{FF2B5EF4-FFF2-40B4-BE49-F238E27FC236}">
                <a16:creationId xmlns:a16="http://schemas.microsoft.com/office/drawing/2014/main" id="{C755F662-0E19-AD40-A531-6C8A8649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>
                <a:latin typeface="Times New Roman" panose="02020603050405020304" pitchFamily="18" charset="0"/>
              </a:rPr>
              <a:t>1KB pkt every 30 msec -&gt; 33kB/sec thruput over 1 Gbps link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>
                <a:latin typeface="Times New Roman" panose="02020603050405020304" pitchFamily="18" charset="0"/>
              </a:rPr>
              <a:t>network protocol limits use of physical resources!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A4F593AA-7B99-AD43-B0EE-3079FAEF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6BD9327-E3EF-BF48-B667-4C6C1914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8BEC0425-8143-F049-84E0-7CEEC5373662}" type="slidenum">
              <a:rPr lang="en-US" altLang="en-US" sz="1400"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9333" name="Rectangle 2">
            <a:extLst>
              <a:ext uri="{FF2B5EF4-FFF2-40B4-BE49-F238E27FC236}">
                <a16:creationId xmlns:a16="http://schemas.microsoft.com/office/drawing/2014/main" id="{755820E7-8351-674C-82B3-C3DDF7EF4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rdt3.0: stop-and-wait operation</a:t>
            </a:r>
          </a:p>
        </p:txBody>
      </p:sp>
      <p:sp>
        <p:nvSpPr>
          <p:cNvPr id="99334" name="Line 3">
            <a:extLst>
              <a:ext uri="{FF2B5EF4-FFF2-40B4-BE49-F238E27FC236}">
                <a16:creationId xmlns:a16="http://schemas.microsoft.com/office/drawing/2014/main" id="{F6C65066-AA04-524B-823E-B74218AB8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5" name="Text Box 4">
            <a:extLst>
              <a:ext uri="{FF2B5EF4-FFF2-40B4-BE49-F238E27FC236}">
                <a16:creationId xmlns:a16="http://schemas.microsoft.com/office/drawing/2014/main" id="{7BCCCE8F-17E9-0F45-A289-3AAD6BB1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first packet bit transmitted, t = 0</a:t>
            </a:r>
          </a:p>
        </p:txBody>
      </p:sp>
      <p:sp>
        <p:nvSpPr>
          <p:cNvPr id="99336" name="Line 5">
            <a:extLst>
              <a:ext uri="{FF2B5EF4-FFF2-40B4-BE49-F238E27FC236}">
                <a16:creationId xmlns:a16="http://schemas.microsoft.com/office/drawing/2014/main" id="{3769527A-547C-5849-9636-854EC4A5E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Line 6">
            <a:extLst>
              <a:ext uri="{FF2B5EF4-FFF2-40B4-BE49-F238E27FC236}">
                <a16:creationId xmlns:a16="http://schemas.microsoft.com/office/drawing/2014/main" id="{6E32FB97-74DE-3A47-89FB-590CEBEC5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8" name="Text Box 7">
            <a:extLst>
              <a:ext uri="{FF2B5EF4-FFF2-40B4-BE49-F238E27FC236}">
                <a16:creationId xmlns:a16="http://schemas.microsoft.com/office/drawing/2014/main" id="{978F75A1-12A7-FF4C-BC38-C8223706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sender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9" name="Text Box 8">
            <a:extLst>
              <a:ext uri="{FF2B5EF4-FFF2-40B4-BE49-F238E27FC236}">
                <a16:creationId xmlns:a16="http://schemas.microsoft.com/office/drawing/2014/main" id="{08C21794-0746-9046-8F22-1CABFA1B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receiver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40" name="Line 9">
            <a:extLst>
              <a:ext uri="{FF2B5EF4-FFF2-40B4-BE49-F238E27FC236}">
                <a16:creationId xmlns:a16="http://schemas.microsoft.com/office/drawing/2014/main" id="{24A1CE8D-4E1B-F840-BA24-CC79F394E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1" name="Line 10">
            <a:extLst>
              <a:ext uri="{FF2B5EF4-FFF2-40B4-BE49-F238E27FC236}">
                <a16:creationId xmlns:a16="http://schemas.microsoft.com/office/drawing/2014/main" id="{3031BAE6-BB1C-FE45-8A87-F2A81B4C6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2" name="Line 11">
            <a:extLst>
              <a:ext uri="{FF2B5EF4-FFF2-40B4-BE49-F238E27FC236}">
                <a16:creationId xmlns:a16="http://schemas.microsoft.com/office/drawing/2014/main" id="{EB1971AB-2EB3-CE4A-9362-C635069B7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3" name="Freeform 12">
            <a:extLst>
              <a:ext uri="{FF2B5EF4-FFF2-40B4-BE49-F238E27FC236}">
                <a16:creationId xmlns:a16="http://schemas.microsoft.com/office/drawing/2014/main" id="{844E9B6A-A615-5643-81A4-58AE3C37748E}"/>
              </a:ext>
            </a:extLst>
          </p:cNvPr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9344" name="Line 13">
            <a:extLst>
              <a:ext uri="{FF2B5EF4-FFF2-40B4-BE49-F238E27FC236}">
                <a16:creationId xmlns:a16="http://schemas.microsoft.com/office/drawing/2014/main" id="{BB8CBA7B-55D6-5B41-8629-2A0A50ADE0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Line 14">
            <a:extLst>
              <a:ext uri="{FF2B5EF4-FFF2-40B4-BE49-F238E27FC236}">
                <a16:creationId xmlns:a16="http://schemas.microsoft.com/office/drawing/2014/main" id="{729F9791-FB4A-1243-89DB-DDD519EA67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6" name="Line 15">
            <a:extLst>
              <a:ext uri="{FF2B5EF4-FFF2-40B4-BE49-F238E27FC236}">
                <a16:creationId xmlns:a16="http://schemas.microsoft.com/office/drawing/2014/main" id="{D62CF4D9-E457-A34F-B8EF-6F531F065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7" name="Text Box 16">
            <a:extLst>
              <a:ext uri="{FF2B5EF4-FFF2-40B4-BE49-F238E27FC236}">
                <a16:creationId xmlns:a16="http://schemas.microsoft.com/office/drawing/2014/main" id="{47DA292C-7760-3543-82E4-8019D72D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RTT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8" name="Line 17">
            <a:extLst>
              <a:ext uri="{FF2B5EF4-FFF2-40B4-BE49-F238E27FC236}">
                <a16:creationId xmlns:a16="http://schemas.microsoft.com/office/drawing/2014/main" id="{87328CAB-9502-234A-84C4-F7FCC5E22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9" name="Line 18">
            <a:extLst>
              <a:ext uri="{FF2B5EF4-FFF2-40B4-BE49-F238E27FC236}">
                <a16:creationId xmlns:a16="http://schemas.microsoft.com/office/drawing/2014/main" id="{7792005C-3BCA-E34D-BA59-A4D4716C42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0" name="Text Box 19">
            <a:extLst>
              <a:ext uri="{FF2B5EF4-FFF2-40B4-BE49-F238E27FC236}">
                <a16:creationId xmlns:a16="http://schemas.microsoft.com/office/drawing/2014/main" id="{144A9656-178F-3F47-A398-096BC534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last packet bit transmitted,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t = L / R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51" name="Line 20">
            <a:extLst>
              <a:ext uri="{FF2B5EF4-FFF2-40B4-BE49-F238E27FC236}">
                <a16:creationId xmlns:a16="http://schemas.microsoft.com/office/drawing/2014/main" id="{5AFC02BE-73BA-4144-8022-C5439AB6C5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2" name="Text Box 21">
            <a:extLst>
              <a:ext uri="{FF2B5EF4-FFF2-40B4-BE49-F238E27FC236}">
                <a16:creationId xmlns:a16="http://schemas.microsoft.com/office/drawing/2014/main" id="{AB5A31C5-84CA-1942-A953-4917BF35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first packet bit arrives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53" name="Line 22">
            <a:extLst>
              <a:ext uri="{FF2B5EF4-FFF2-40B4-BE49-F238E27FC236}">
                <a16:creationId xmlns:a16="http://schemas.microsoft.com/office/drawing/2014/main" id="{C34453AD-33A3-5449-A2C8-0C4FF6BA1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4" name="Text Box 23">
            <a:extLst>
              <a:ext uri="{FF2B5EF4-FFF2-40B4-BE49-F238E27FC236}">
                <a16:creationId xmlns:a16="http://schemas.microsoft.com/office/drawing/2014/main" id="{646EE939-DA55-1848-B196-0BD7BF4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packet bit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55" name="Text Box 24">
            <a:extLst>
              <a:ext uri="{FF2B5EF4-FFF2-40B4-BE49-F238E27FC236}">
                <a16:creationId xmlns:a16="http://schemas.microsoft.com/office/drawing/2014/main" id="{56492B09-FEF3-C743-A425-6FFEA9053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packet,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t = RTT + L / R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56" name="Freeform 25">
            <a:extLst>
              <a:ext uri="{FF2B5EF4-FFF2-40B4-BE49-F238E27FC236}">
                <a16:creationId xmlns:a16="http://schemas.microsoft.com/office/drawing/2014/main" id="{5E89331E-37C7-474F-A632-AA83C813C2C7}"/>
              </a:ext>
            </a:extLst>
          </p:cNvPr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9357" name="Group 26">
            <a:extLst>
              <a:ext uri="{FF2B5EF4-FFF2-40B4-BE49-F238E27FC236}">
                <a16:creationId xmlns:a16="http://schemas.microsoft.com/office/drawing/2014/main" id="{194E4198-9542-D24C-B956-148CB15EC6A1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99360" name="Line 27">
              <a:extLst>
                <a:ext uri="{FF2B5EF4-FFF2-40B4-BE49-F238E27FC236}">
                  <a16:creationId xmlns:a16="http://schemas.microsoft.com/office/drawing/2014/main" id="{7E0BDA17-DB50-754E-8F80-180E87DDA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1" name="Line 28">
              <a:extLst>
                <a:ext uri="{FF2B5EF4-FFF2-40B4-BE49-F238E27FC236}">
                  <a16:creationId xmlns:a16="http://schemas.microsoft.com/office/drawing/2014/main" id="{009EAD44-E84C-4B47-A7D2-75FE5CCBB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58" name="Line 29">
            <a:extLst>
              <a:ext uri="{FF2B5EF4-FFF2-40B4-BE49-F238E27FC236}">
                <a16:creationId xmlns:a16="http://schemas.microsoft.com/office/drawing/2014/main" id="{73F45DCA-F074-F14F-B239-7F962654F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9" name="Line 30">
            <a:extLst>
              <a:ext uri="{FF2B5EF4-FFF2-40B4-BE49-F238E27FC236}">
                <a16:creationId xmlns:a16="http://schemas.microsoft.com/office/drawing/2014/main" id="{D396501C-C114-6B42-9A77-13EB72045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9330" name="Object 2">
            <a:extLst>
              <a:ext uri="{FF2B5EF4-FFF2-40B4-BE49-F238E27FC236}">
                <a16:creationId xmlns:a16="http://schemas.microsoft.com/office/drawing/2014/main" id="{37E46779-ED6B-E947-9D67-2AA1ED818D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4" name="Picture" r:id="rId4" imgW="7143750" imgH="7143750" progId="Word.Picture.8">
                  <p:embed/>
                </p:oleObj>
              </mc:Choice>
              <mc:Fallback>
                <p:oleObj name="Picture" r:id="rId4" imgW="7143750" imgH="714375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Footer Placeholder 5">
            <a:extLst>
              <a:ext uri="{FF2B5EF4-FFF2-40B4-BE49-F238E27FC236}">
                <a16:creationId xmlns:a16="http://schemas.microsoft.com/office/drawing/2014/main" id="{36673B73-FE4F-7040-89D7-5DA38266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275" name="Slide Number Placeholder 6">
            <a:extLst>
              <a:ext uri="{FF2B5EF4-FFF2-40B4-BE49-F238E27FC236}">
                <a16:creationId xmlns:a16="http://schemas.microsoft.com/office/drawing/2014/main" id="{3EAABC36-B0D7-C648-B4EF-07F0ACF5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5E9E304A-A9E9-0347-84CC-F58C5739DBA4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75" name="Rectangle 2">
            <a:extLst>
              <a:ext uri="{FF2B5EF4-FFF2-40B4-BE49-F238E27FC236}">
                <a16:creationId xmlns:a16="http://schemas.microsoft.com/office/drawing/2014/main" id="{36FC227C-F55F-DA40-B634-93BD136C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Transport services and protocols</a:t>
            </a:r>
          </a:p>
        </p:txBody>
      </p:sp>
      <p:sp>
        <p:nvSpPr>
          <p:cNvPr id="19476" name="Rectangle 3">
            <a:extLst>
              <a:ext uri="{FF2B5EF4-FFF2-40B4-BE49-F238E27FC236}">
                <a16:creationId xmlns:a16="http://schemas.microsoft.com/office/drawing/2014/main" id="{B09DD790-E7AD-284E-8BD9-8433EC6E7A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provide</a:t>
            </a:r>
            <a:r>
              <a:rPr lang="en-US" altLang="en-US" sz="1800" i="1">
                <a:solidFill>
                  <a:srgbClr val="FF0000"/>
                </a:solidFill>
                <a:ea typeface="ＭＳ Ｐゴシック" panose="020B0600070205080204" pitchFamily="34" charset="-128"/>
              </a:rPr>
              <a:t> logical communication</a:t>
            </a:r>
            <a:r>
              <a:rPr lang="en-US" altLang="en-US" sz="1800">
                <a:ea typeface="ＭＳ Ｐゴシック" panose="020B0600070205080204" pitchFamily="34" charset="-128"/>
              </a:rPr>
              <a:t> between app processes running on different hosts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transport protocols run in end systems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sender: breaks app messages into </a:t>
            </a: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segments</a:t>
            </a:r>
            <a:r>
              <a:rPr lang="en-US" altLang="en-US" sz="1800">
                <a:ea typeface="ＭＳ Ｐゴシック" panose="020B0600070205080204" pitchFamily="34" charset="-128"/>
              </a:rPr>
              <a:t>, passes to network layer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receiver: reassembles segments into messages, passes to app layer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more than one transport protocol available to apps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Internet: TCP and UDP</a:t>
            </a:r>
          </a:p>
        </p:txBody>
      </p:sp>
      <p:sp>
        <p:nvSpPr>
          <p:cNvPr id="19477" name="Freeform 4">
            <a:extLst>
              <a:ext uri="{FF2B5EF4-FFF2-40B4-BE49-F238E27FC236}">
                <a16:creationId xmlns:a16="http://schemas.microsoft.com/office/drawing/2014/main" id="{644C6D24-1ABF-6746-AB35-9141F7C7D639}"/>
              </a:ext>
            </a:extLst>
          </p:cNvPr>
          <p:cNvSpPr>
            <a:spLocks/>
          </p:cNvSpPr>
          <p:nvPr/>
        </p:nvSpPr>
        <p:spPr bwMode="auto">
          <a:xfrm>
            <a:off x="6788150" y="201930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78" name="Freeform 5">
            <a:extLst>
              <a:ext uri="{FF2B5EF4-FFF2-40B4-BE49-F238E27FC236}">
                <a16:creationId xmlns:a16="http://schemas.microsoft.com/office/drawing/2014/main" id="{62019597-2911-4145-8AF8-529124F6BDC3}"/>
              </a:ext>
            </a:extLst>
          </p:cNvPr>
          <p:cNvSpPr>
            <a:spLocks/>
          </p:cNvSpPr>
          <p:nvPr/>
        </p:nvSpPr>
        <p:spPr bwMode="auto">
          <a:xfrm>
            <a:off x="4908550" y="18764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79" name="Freeform 6">
            <a:extLst>
              <a:ext uri="{FF2B5EF4-FFF2-40B4-BE49-F238E27FC236}">
                <a16:creationId xmlns:a16="http://schemas.microsoft.com/office/drawing/2014/main" id="{A6341D48-913A-C647-BAEE-C04C26D03735}"/>
              </a:ext>
            </a:extLst>
          </p:cNvPr>
          <p:cNvSpPr>
            <a:spLocks/>
          </p:cNvSpPr>
          <p:nvPr/>
        </p:nvSpPr>
        <p:spPr bwMode="auto">
          <a:xfrm>
            <a:off x="5276850" y="3327400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9480" name="Group 7">
            <a:extLst>
              <a:ext uri="{FF2B5EF4-FFF2-40B4-BE49-F238E27FC236}">
                <a16:creationId xmlns:a16="http://schemas.microsoft.com/office/drawing/2014/main" id="{EEFF426E-8E6F-2C41-A3D8-138D4D0A69C6}"/>
              </a:ext>
            </a:extLst>
          </p:cNvPr>
          <p:cNvGrpSpPr>
            <a:grpSpLocks/>
          </p:cNvGrpSpPr>
          <p:nvPr/>
        </p:nvGrpSpPr>
        <p:grpSpPr bwMode="auto">
          <a:xfrm>
            <a:off x="5026025" y="2011363"/>
            <a:ext cx="733425" cy="319087"/>
            <a:chOff x="3552" y="246"/>
            <a:chExt cx="527" cy="248"/>
          </a:xfrm>
        </p:grpSpPr>
        <p:graphicFrame>
          <p:nvGraphicFramePr>
            <p:cNvPr id="19471" name="Object 15">
              <a:extLst>
                <a:ext uri="{FF2B5EF4-FFF2-40B4-BE49-F238E27FC236}">
                  <a16:creationId xmlns:a16="http://schemas.microsoft.com/office/drawing/2014/main" id="{A6362A15-0451-E54C-881D-69987B07B0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" name="Clip" r:id="rId4" imgW="7143750" imgH="7143750" progId="MS_ClipArt_Gallery.2">
                    <p:embed/>
                  </p:oleObj>
                </mc:Choice>
                <mc:Fallback>
                  <p:oleObj name="Clip" r:id="rId4" imgW="7143750" imgH="714375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2" name="Object 16">
              <a:extLst>
                <a:ext uri="{FF2B5EF4-FFF2-40B4-BE49-F238E27FC236}">
                  <a16:creationId xmlns:a16="http://schemas.microsoft.com/office/drawing/2014/main" id="{3FE8AB85-F85B-F144-96DE-14BEAC0BC5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3" name="Clip" r:id="rId6" imgW="7143750" imgH="7143750" progId="MS_ClipArt_Gallery.2">
                    <p:embed/>
                  </p:oleObj>
                </mc:Choice>
                <mc:Fallback>
                  <p:oleObj name="Clip" r:id="rId6" imgW="7143750" imgH="71437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31" name="Line 10">
              <a:extLst>
                <a:ext uri="{FF2B5EF4-FFF2-40B4-BE49-F238E27FC236}">
                  <a16:creationId xmlns:a16="http://schemas.microsoft.com/office/drawing/2014/main" id="{B1982E87-23E4-434C-A55C-7331C7358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1" name="Group 11">
            <a:extLst>
              <a:ext uri="{FF2B5EF4-FFF2-40B4-BE49-F238E27FC236}">
                <a16:creationId xmlns:a16="http://schemas.microsoft.com/office/drawing/2014/main" id="{915DC916-87AA-5349-8B69-62B68DFA493D}"/>
              </a:ext>
            </a:extLst>
          </p:cNvPr>
          <p:cNvGrpSpPr>
            <a:grpSpLocks/>
          </p:cNvGrpSpPr>
          <p:nvPr/>
        </p:nvGrpSpPr>
        <p:grpSpPr bwMode="auto">
          <a:xfrm>
            <a:off x="5026025" y="2606675"/>
            <a:ext cx="733425" cy="319088"/>
            <a:chOff x="3552" y="246"/>
            <a:chExt cx="527" cy="248"/>
          </a:xfrm>
        </p:grpSpPr>
        <p:graphicFrame>
          <p:nvGraphicFramePr>
            <p:cNvPr id="19469" name="Object 13">
              <a:extLst>
                <a:ext uri="{FF2B5EF4-FFF2-40B4-BE49-F238E27FC236}">
                  <a16:creationId xmlns:a16="http://schemas.microsoft.com/office/drawing/2014/main" id="{DAAC0C7A-EB7C-154D-B68D-2CC3722C91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" name="Clip" r:id="rId7" imgW="7143750" imgH="7143750" progId="MS_ClipArt_Gallery.2">
                    <p:embed/>
                  </p:oleObj>
                </mc:Choice>
                <mc:Fallback>
                  <p:oleObj name="Clip" r:id="rId7" imgW="7143750" imgH="714375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14">
              <a:extLst>
                <a:ext uri="{FF2B5EF4-FFF2-40B4-BE49-F238E27FC236}">
                  <a16:creationId xmlns:a16="http://schemas.microsoft.com/office/drawing/2014/main" id="{711C70F3-8079-0D42-BCB0-68ADF97B2F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5" name="Clip" r:id="rId8" imgW="7143750" imgH="7143750" progId="MS_ClipArt_Gallery.2">
                    <p:embed/>
                  </p:oleObj>
                </mc:Choice>
                <mc:Fallback>
                  <p:oleObj name="Clip" r:id="rId8" imgW="7143750" imgH="71437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30" name="Line 14">
              <a:extLst>
                <a:ext uri="{FF2B5EF4-FFF2-40B4-BE49-F238E27FC236}">
                  <a16:creationId xmlns:a16="http://schemas.microsoft.com/office/drawing/2014/main" id="{E71A0047-73C4-6742-B3FB-954CC14F5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2" name="Group 15">
            <a:extLst>
              <a:ext uri="{FF2B5EF4-FFF2-40B4-BE49-F238E27FC236}">
                <a16:creationId xmlns:a16="http://schemas.microsoft.com/office/drawing/2014/main" id="{BCAC5EBD-220B-044B-AFCC-A9F6E90F9872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2393950"/>
            <a:ext cx="69850" cy="214313"/>
            <a:chOff x="3842" y="406"/>
            <a:chExt cx="51" cy="167"/>
          </a:xfrm>
        </p:grpSpPr>
        <p:sp>
          <p:nvSpPr>
            <p:cNvPr id="19727" name="Oval 16">
              <a:extLst>
                <a:ext uri="{FF2B5EF4-FFF2-40B4-BE49-F238E27FC236}">
                  <a16:creationId xmlns:a16="http://schemas.microsoft.com/office/drawing/2014/main" id="{ED1F07B4-5504-E34D-B702-68F2BE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8" name="Oval 17">
              <a:extLst>
                <a:ext uri="{FF2B5EF4-FFF2-40B4-BE49-F238E27FC236}">
                  <a16:creationId xmlns:a16="http://schemas.microsoft.com/office/drawing/2014/main" id="{9D222BBA-8143-F34D-8465-68A63CFC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9" name="Oval 18">
              <a:extLst>
                <a:ext uri="{FF2B5EF4-FFF2-40B4-BE49-F238E27FC236}">
                  <a16:creationId xmlns:a16="http://schemas.microsoft.com/office/drawing/2014/main" id="{68623F21-6CCE-8F49-89AD-4FC8A561C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483" name="Group 19">
            <a:extLst>
              <a:ext uri="{FF2B5EF4-FFF2-40B4-BE49-F238E27FC236}">
                <a16:creationId xmlns:a16="http://schemas.microsoft.com/office/drawing/2014/main" id="{CDCEE914-CAAF-274A-BA4B-57A62967079E}"/>
              </a:ext>
            </a:extLst>
          </p:cNvPr>
          <p:cNvGrpSpPr>
            <a:grpSpLocks/>
          </p:cNvGrpSpPr>
          <p:nvPr/>
        </p:nvGrpSpPr>
        <p:grpSpPr bwMode="auto">
          <a:xfrm>
            <a:off x="5872163" y="2897188"/>
            <a:ext cx="209550" cy="395287"/>
            <a:chOff x="4180" y="783"/>
            <a:chExt cx="150" cy="307"/>
          </a:xfrm>
        </p:grpSpPr>
        <p:sp>
          <p:nvSpPr>
            <p:cNvPr id="19719" name="AutoShape 20">
              <a:extLst>
                <a:ext uri="{FF2B5EF4-FFF2-40B4-BE49-F238E27FC236}">
                  <a16:creationId xmlns:a16="http://schemas.microsoft.com/office/drawing/2014/main" id="{A0F66164-F20E-7B4D-B8D9-C254C373B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0" name="Rectangle 21">
              <a:extLst>
                <a:ext uri="{FF2B5EF4-FFF2-40B4-BE49-F238E27FC236}">
                  <a16:creationId xmlns:a16="http://schemas.microsoft.com/office/drawing/2014/main" id="{8180779E-1C46-C940-8BC2-C87734EF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1" name="Rectangle 22">
              <a:extLst>
                <a:ext uri="{FF2B5EF4-FFF2-40B4-BE49-F238E27FC236}">
                  <a16:creationId xmlns:a16="http://schemas.microsoft.com/office/drawing/2014/main" id="{55DDB216-6B2B-1745-8587-0EF2A12A2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2" name="AutoShape 23">
              <a:extLst>
                <a:ext uri="{FF2B5EF4-FFF2-40B4-BE49-F238E27FC236}">
                  <a16:creationId xmlns:a16="http://schemas.microsoft.com/office/drawing/2014/main" id="{55545304-3838-8043-AADA-D59ED15DA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3" name="Line 24">
              <a:extLst>
                <a:ext uri="{FF2B5EF4-FFF2-40B4-BE49-F238E27FC236}">
                  <a16:creationId xmlns:a16="http://schemas.microsoft.com/office/drawing/2014/main" id="{9AA067A5-B2FE-4D4A-80D2-E46BD72DE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4" name="Line 25">
              <a:extLst>
                <a:ext uri="{FF2B5EF4-FFF2-40B4-BE49-F238E27FC236}">
                  <a16:creationId xmlns:a16="http://schemas.microsoft.com/office/drawing/2014/main" id="{B1900FA9-AFA3-3244-9186-046BE6145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Rectangle 26">
              <a:extLst>
                <a:ext uri="{FF2B5EF4-FFF2-40B4-BE49-F238E27FC236}">
                  <a16:creationId xmlns:a16="http://schemas.microsoft.com/office/drawing/2014/main" id="{FF64B23D-0042-1946-A833-A40368E1B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26" name="Rectangle 27">
              <a:extLst>
                <a:ext uri="{FF2B5EF4-FFF2-40B4-BE49-F238E27FC236}">
                  <a16:creationId xmlns:a16="http://schemas.microsoft.com/office/drawing/2014/main" id="{E68E0029-9086-2641-B33D-394A27F2F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484" name="Group 28">
            <a:extLst>
              <a:ext uri="{FF2B5EF4-FFF2-40B4-BE49-F238E27FC236}">
                <a16:creationId xmlns:a16="http://schemas.microsoft.com/office/drawing/2014/main" id="{3AD6C87D-0A90-ED41-A8B2-86A00F09004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184900" y="2974975"/>
            <a:ext cx="80963" cy="233363"/>
            <a:chOff x="3842" y="406"/>
            <a:chExt cx="51" cy="167"/>
          </a:xfrm>
        </p:grpSpPr>
        <p:sp>
          <p:nvSpPr>
            <p:cNvPr id="19716" name="Oval 29">
              <a:extLst>
                <a:ext uri="{FF2B5EF4-FFF2-40B4-BE49-F238E27FC236}">
                  <a16:creationId xmlns:a16="http://schemas.microsoft.com/office/drawing/2014/main" id="{776A26F0-E7F2-3E46-A7FA-861EE5789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17" name="Oval 30">
              <a:extLst>
                <a:ext uri="{FF2B5EF4-FFF2-40B4-BE49-F238E27FC236}">
                  <a16:creationId xmlns:a16="http://schemas.microsoft.com/office/drawing/2014/main" id="{90B9D86C-5320-1C43-97F9-9C7446AD3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18" name="Oval 31">
              <a:extLst>
                <a:ext uri="{FF2B5EF4-FFF2-40B4-BE49-F238E27FC236}">
                  <a16:creationId xmlns:a16="http://schemas.microsoft.com/office/drawing/2014/main" id="{33D06DCA-9179-0E46-A0D0-365BBB68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85" name="Line 32">
            <a:extLst>
              <a:ext uri="{FF2B5EF4-FFF2-40B4-BE49-F238E27FC236}">
                <a16:creationId xmlns:a16="http://schemas.microsoft.com/office/drawing/2014/main" id="{456C2715-3D39-5746-B2C9-6CDB527B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88" y="28051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3">
            <a:extLst>
              <a:ext uri="{FF2B5EF4-FFF2-40B4-BE49-F238E27FC236}">
                <a16:creationId xmlns:a16="http://schemas.microsoft.com/office/drawing/2014/main" id="{AB4BC2B7-2220-C649-B604-B594BD06F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28019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4">
            <a:extLst>
              <a:ext uri="{FF2B5EF4-FFF2-40B4-BE49-F238E27FC236}">
                <a16:creationId xmlns:a16="http://schemas.microsoft.com/office/drawing/2014/main" id="{FEC459AD-F23F-EC48-BE51-0F65C98D2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7163" y="280035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5">
            <a:extLst>
              <a:ext uri="{FF2B5EF4-FFF2-40B4-BE49-F238E27FC236}">
                <a16:creationId xmlns:a16="http://schemas.microsoft.com/office/drawing/2014/main" id="{4B52CD03-B265-C141-9C94-68585E594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226536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36">
            <a:extLst>
              <a:ext uri="{FF2B5EF4-FFF2-40B4-BE49-F238E27FC236}">
                <a16:creationId xmlns:a16="http://schemas.microsoft.com/office/drawing/2014/main" id="{B353FE33-3A45-E340-A061-227D82D00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1350" y="255111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37">
            <a:extLst>
              <a:ext uri="{FF2B5EF4-FFF2-40B4-BE49-F238E27FC236}">
                <a16:creationId xmlns:a16="http://schemas.microsoft.com/office/drawing/2014/main" id="{0DC19E02-F9F0-5D4A-A4BD-FDFBE2C9D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63683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91" name="Group 38">
            <a:extLst>
              <a:ext uri="{FF2B5EF4-FFF2-40B4-BE49-F238E27FC236}">
                <a16:creationId xmlns:a16="http://schemas.microsoft.com/office/drawing/2014/main" id="{D5A23BBE-A04D-5F46-8561-88408E31F7AA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2874963"/>
            <a:ext cx="209550" cy="395287"/>
            <a:chOff x="4180" y="783"/>
            <a:chExt cx="150" cy="307"/>
          </a:xfrm>
        </p:grpSpPr>
        <p:sp>
          <p:nvSpPr>
            <p:cNvPr id="19708" name="AutoShape 39">
              <a:extLst>
                <a:ext uri="{FF2B5EF4-FFF2-40B4-BE49-F238E27FC236}">
                  <a16:creationId xmlns:a16="http://schemas.microsoft.com/office/drawing/2014/main" id="{A30CFE50-13BE-5544-80C7-F7FCFAB06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09" name="Rectangle 40">
              <a:extLst>
                <a:ext uri="{FF2B5EF4-FFF2-40B4-BE49-F238E27FC236}">
                  <a16:creationId xmlns:a16="http://schemas.microsoft.com/office/drawing/2014/main" id="{A85FD278-FAA5-DB4E-BD30-4E74629FE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10" name="Rectangle 41">
              <a:extLst>
                <a:ext uri="{FF2B5EF4-FFF2-40B4-BE49-F238E27FC236}">
                  <a16:creationId xmlns:a16="http://schemas.microsoft.com/office/drawing/2014/main" id="{9397BFA1-9426-B84D-9225-4FF71C9D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11" name="AutoShape 42">
              <a:extLst>
                <a:ext uri="{FF2B5EF4-FFF2-40B4-BE49-F238E27FC236}">
                  <a16:creationId xmlns:a16="http://schemas.microsoft.com/office/drawing/2014/main" id="{9DC62097-F3E8-C14D-BEE2-F8F488159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12" name="Line 43">
              <a:extLst>
                <a:ext uri="{FF2B5EF4-FFF2-40B4-BE49-F238E27FC236}">
                  <a16:creationId xmlns:a16="http://schemas.microsoft.com/office/drawing/2014/main" id="{16F2E4BA-DC4F-7740-8F64-7D973C99B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3" name="Line 44">
              <a:extLst>
                <a:ext uri="{FF2B5EF4-FFF2-40B4-BE49-F238E27FC236}">
                  <a16:creationId xmlns:a16="http://schemas.microsoft.com/office/drawing/2014/main" id="{773F6E0E-08B7-A342-8917-8B71125CE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4" name="Rectangle 45">
              <a:extLst>
                <a:ext uri="{FF2B5EF4-FFF2-40B4-BE49-F238E27FC236}">
                  <a16:creationId xmlns:a16="http://schemas.microsoft.com/office/drawing/2014/main" id="{D5CE02A0-AEBE-FD41-90FC-AB856DF75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15" name="Rectangle 46">
              <a:extLst>
                <a:ext uri="{FF2B5EF4-FFF2-40B4-BE49-F238E27FC236}">
                  <a16:creationId xmlns:a16="http://schemas.microsoft.com/office/drawing/2014/main" id="{89C5CEFE-166D-654E-9E2B-54AE248C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492" name="Group 47">
            <a:extLst>
              <a:ext uri="{FF2B5EF4-FFF2-40B4-BE49-F238E27FC236}">
                <a16:creationId xmlns:a16="http://schemas.microsoft.com/office/drawing/2014/main" id="{C46C2CDD-DE92-C246-B505-410A00F6AE3E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494088"/>
            <a:ext cx="479425" cy="925512"/>
            <a:chOff x="3314" y="1248"/>
            <a:chExt cx="344" cy="694"/>
          </a:xfrm>
        </p:grpSpPr>
        <p:graphicFrame>
          <p:nvGraphicFramePr>
            <p:cNvPr id="19467" name="Object 11">
              <a:extLst>
                <a:ext uri="{FF2B5EF4-FFF2-40B4-BE49-F238E27FC236}">
                  <a16:creationId xmlns:a16="http://schemas.microsoft.com/office/drawing/2014/main" id="{5CCBEA71-643D-8544-8150-098D0FA4BB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6" name="Clip" r:id="rId9" imgW="7143750" imgH="7143750" progId="MS_ClipArt_Gallery.2">
                    <p:embed/>
                  </p:oleObj>
                </mc:Choice>
                <mc:Fallback>
                  <p:oleObj name="Clip" r:id="rId9" imgW="7143750" imgH="714375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01" name="Line 49">
              <a:extLst>
                <a:ext uri="{FF2B5EF4-FFF2-40B4-BE49-F238E27FC236}">
                  <a16:creationId xmlns:a16="http://schemas.microsoft.com/office/drawing/2014/main" id="{99B76636-B361-6C4A-AA7F-4E6CFD96E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8" name="Object 12">
              <a:extLst>
                <a:ext uri="{FF2B5EF4-FFF2-40B4-BE49-F238E27FC236}">
                  <a16:creationId xmlns:a16="http://schemas.microsoft.com/office/drawing/2014/main" id="{EB2811DD-2FF4-3F4E-8F05-F642A8666D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7" name="Clip" r:id="rId10" imgW="7143750" imgH="7143750" progId="MS_ClipArt_Gallery.2">
                    <p:embed/>
                  </p:oleObj>
                </mc:Choice>
                <mc:Fallback>
                  <p:oleObj name="Clip" r:id="rId10" imgW="7143750" imgH="71437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02" name="Line 51">
              <a:extLst>
                <a:ext uri="{FF2B5EF4-FFF2-40B4-BE49-F238E27FC236}">
                  <a16:creationId xmlns:a16="http://schemas.microsoft.com/office/drawing/2014/main" id="{89098931-7F34-E149-AEDD-13C345E5F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703" name="Group 52">
              <a:extLst>
                <a:ext uri="{FF2B5EF4-FFF2-40B4-BE49-F238E27FC236}">
                  <a16:creationId xmlns:a16="http://schemas.microsoft.com/office/drawing/2014/main" id="{C03E06CB-56C6-2D42-98A5-B62FE0359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9705" name="Oval 53">
                <a:extLst>
                  <a:ext uri="{FF2B5EF4-FFF2-40B4-BE49-F238E27FC236}">
                    <a16:creationId xmlns:a16="http://schemas.microsoft.com/office/drawing/2014/main" id="{71AFAC7E-CF84-9548-83AE-0C51ACEE7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06" name="Oval 54">
                <a:extLst>
                  <a:ext uri="{FF2B5EF4-FFF2-40B4-BE49-F238E27FC236}">
                    <a16:creationId xmlns:a16="http://schemas.microsoft.com/office/drawing/2014/main" id="{3C593648-697B-0649-99E7-18787C615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07" name="Oval 55">
                <a:extLst>
                  <a:ext uri="{FF2B5EF4-FFF2-40B4-BE49-F238E27FC236}">
                    <a16:creationId xmlns:a16="http://schemas.microsoft.com/office/drawing/2014/main" id="{97D3FB29-B143-6240-888D-C978C7A49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704" name="Line 56">
              <a:extLst>
                <a:ext uri="{FF2B5EF4-FFF2-40B4-BE49-F238E27FC236}">
                  <a16:creationId xmlns:a16="http://schemas.microsoft.com/office/drawing/2014/main" id="{732EAF6D-799F-814F-B517-19A2229DF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43FDC984-14F9-294F-8854-12FE7A4F7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8563" y="4503738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" name="Clip" r:id="rId11" imgW="7143750" imgH="7143750" progId="MS_ClipArt_Gallery.2">
                  <p:embed/>
                </p:oleObj>
              </mc:Choice>
              <mc:Fallback>
                <p:oleObj name="Clip" r:id="rId11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4503738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7AB2A264-2808-2E40-86F3-2BF8558F43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4200" y="449262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" name="Clip" r:id="rId12" imgW="7143750" imgH="7143750" progId="MS_ClipArt_Gallery.2">
                  <p:embed/>
                </p:oleObj>
              </mc:Choice>
              <mc:Fallback>
                <p:oleObj name="Clip" r:id="rId12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49262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Oval 59">
            <a:extLst>
              <a:ext uri="{FF2B5EF4-FFF2-40B4-BE49-F238E27FC236}">
                <a16:creationId xmlns:a16="http://schemas.microsoft.com/office/drawing/2014/main" id="{8A68EEC7-4540-004B-8CFC-5067291671F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80919" y="4596606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94" name="Oval 60">
            <a:extLst>
              <a:ext uri="{FF2B5EF4-FFF2-40B4-BE49-F238E27FC236}">
                <a16:creationId xmlns:a16="http://schemas.microsoft.com/office/drawing/2014/main" id="{AEF8BB70-846A-D548-8655-70265D96C9C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65851" y="4594225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95" name="Oval 61">
            <a:extLst>
              <a:ext uri="{FF2B5EF4-FFF2-40B4-BE49-F238E27FC236}">
                <a16:creationId xmlns:a16="http://schemas.microsoft.com/office/drawing/2014/main" id="{DC864070-1652-0844-9762-F0BFE0FD62C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43637" y="4598988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96" name="Line 62">
            <a:extLst>
              <a:ext uri="{FF2B5EF4-FFF2-40B4-BE49-F238E27FC236}">
                <a16:creationId xmlns:a16="http://schemas.microsoft.com/office/drawing/2014/main" id="{BEAC330B-8069-F149-B23C-0B50C42D6B7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503194" y="44791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63">
            <a:extLst>
              <a:ext uri="{FF2B5EF4-FFF2-40B4-BE49-F238E27FC236}">
                <a16:creationId xmlns:a16="http://schemas.microsoft.com/office/drawing/2014/main" id="{57DF53C9-83D3-7142-9B16-DB352132F3A6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876925" y="44704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64">
            <a:extLst>
              <a:ext uri="{FF2B5EF4-FFF2-40B4-BE49-F238E27FC236}">
                <a16:creationId xmlns:a16="http://schemas.microsoft.com/office/drawing/2014/main" id="{6F4BBDE5-CB6A-8145-952B-A5FF5233D84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223794" y="41314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65">
            <a:extLst>
              <a:ext uri="{FF2B5EF4-FFF2-40B4-BE49-F238E27FC236}">
                <a16:creationId xmlns:a16="http://schemas.microsoft.com/office/drawing/2014/main" id="{57352905-30D0-1A4C-8463-3579F78A1A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9625" y="407035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Line 66">
            <a:extLst>
              <a:ext uri="{FF2B5EF4-FFF2-40B4-BE49-F238E27FC236}">
                <a16:creationId xmlns:a16="http://schemas.microsoft.com/office/drawing/2014/main" id="{1088C1E2-139C-7240-A584-92BA05AB1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288" y="411638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Line 67">
            <a:extLst>
              <a:ext uri="{FF2B5EF4-FFF2-40B4-BE49-F238E27FC236}">
                <a16:creationId xmlns:a16="http://schemas.microsoft.com/office/drawing/2014/main" id="{C358EF83-5E88-6949-924F-ADE9D32BF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6625" y="41132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2DD699F2-92E2-C44C-83E8-40D5397F1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4425" y="3665538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" name="Clip" r:id="rId13" imgW="7143750" imgH="7143750" progId="MS_ClipArt_Gallery.2">
                  <p:embed/>
                </p:oleObj>
              </mc:Choice>
              <mc:Fallback>
                <p:oleObj name="Clip" r:id="rId13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665538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CF9AFB0E-2FB3-4C45-9021-514384CB5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7750" y="3746500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" name="Clip" r:id="rId14" imgW="7143750" imgH="7143750" progId="MS_ClipArt_Gallery.2">
                  <p:embed/>
                </p:oleObj>
              </mc:Choice>
              <mc:Fallback>
                <p:oleObj name="Clip" r:id="rId14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46500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02" name="Group 70">
            <a:extLst>
              <a:ext uri="{FF2B5EF4-FFF2-40B4-BE49-F238E27FC236}">
                <a16:creationId xmlns:a16="http://schemas.microsoft.com/office/drawing/2014/main" id="{66CEE3F5-3984-BE45-BA37-70529E06C422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4943475"/>
            <a:ext cx="406400" cy="427038"/>
            <a:chOff x="2870" y="1518"/>
            <a:chExt cx="292" cy="320"/>
          </a:xfrm>
        </p:grpSpPr>
        <p:graphicFrame>
          <p:nvGraphicFramePr>
            <p:cNvPr id="19465" name="Object 9">
              <a:extLst>
                <a:ext uri="{FF2B5EF4-FFF2-40B4-BE49-F238E27FC236}">
                  <a16:creationId xmlns:a16="http://schemas.microsoft.com/office/drawing/2014/main" id="{D41DB373-7C80-6E49-8BC4-CC1E4BB484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2" name="Clip" r:id="rId15" imgW="7143750" imgH="7143750" progId="MS_ClipArt_Gallery.2">
                    <p:embed/>
                  </p:oleObj>
                </mc:Choice>
                <mc:Fallback>
                  <p:oleObj name="Clip" r:id="rId15" imgW="7143750" imgH="714375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10">
              <a:extLst>
                <a:ext uri="{FF2B5EF4-FFF2-40B4-BE49-F238E27FC236}">
                  <a16:creationId xmlns:a16="http://schemas.microsoft.com/office/drawing/2014/main" id="{0A506ABA-55A9-914A-94E8-1353BB403D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3" name="Clip" r:id="rId16" imgW="7143750" imgH="7143750" progId="MS_ClipArt_Gallery.2">
                    <p:embed/>
                  </p:oleObj>
                </mc:Choice>
                <mc:Fallback>
                  <p:oleObj name="Clip" r:id="rId16" imgW="7143750" imgH="71437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03" name="Group 73">
            <a:extLst>
              <a:ext uri="{FF2B5EF4-FFF2-40B4-BE49-F238E27FC236}">
                <a16:creationId xmlns:a16="http://schemas.microsoft.com/office/drawing/2014/main" id="{E2631667-685E-3140-AB61-B683A9D2218D}"/>
              </a:ext>
            </a:extLst>
          </p:cNvPr>
          <p:cNvGrpSpPr>
            <a:grpSpLocks/>
          </p:cNvGrpSpPr>
          <p:nvPr/>
        </p:nvGrpSpPr>
        <p:grpSpPr bwMode="auto">
          <a:xfrm>
            <a:off x="7253288" y="4975225"/>
            <a:ext cx="406400" cy="427038"/>
            <a:chOff x="2870" y="1518"/>
            <a:chExt cx="292" cy="320"/>
          </a:xfrm>
        </p:grpSpPr>
        <p:graphicFrame>
          <p:nvGraphicFramePr>
            <p:cNvPr id="19463" name="Object 7">
              <a:extLst>
                <a:ext uri="{FF2B5EF4-FFF2-40B4-BE49-F238E27FC236}">
                  <a16:creationId xmlns:a16="http://schemas.microsoft.com/office/drawing/2014/main" id="{9F807A0D-3915-324F-AD9B-7955B6A6EC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4" name="Clip" r:id="rId17" imgW="7143750" imgH="7143750" progId="MS_ClipArt_Gallery.2">
                    <p:embed/>
                  </p:oleObj>
                </mc:Choice>
                <mc:Fallback>
                  <p:oleObj name="Clip" r:id="rId17" imgW="7143750" imgH="714375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8">
              <a:extLst>
                <a:ext uri="{FF2B5EF4-FFF2-40B4-BE49-F238E27FC236}">
                  <a16:creationId xmlns:a16="http://schemas.microsoft.com/office/drawing/2014/main" id="{FA864A60-22BE-CB49-8EEB-41A9C44A17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5" name="Clip" r:id="rId18" imgW="7143750" imgH="7143750" progId="MS_ClipArt_Gallery.2">
                    <p:embed/>
                  </p:oleObj>
                </mc:Choice>
                <mc:Fallback>
                  <p:oleObj name="Clip" r:id="rId18" imgW="7143750" imgH="71437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04" name="Group 76">
            <a:extLst>
              <a:ext uri="{FF2B5EF4-FFF2-40B4-BE49-F238E27FC236}">
                <a16:creationId xmlns:a16="http://schemas.microsoft.com/office/drawing/2014/main" id="{42729329-5039-A34A-99C1-0AE71CD0A220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4691063"/>
            <a:ext cx="379413" cy="376237"/>
            <a:chOff x="4733" y="2082"/>
            <a:chExt cx="272" cy="282"/>
          </a:xfrm>
        </p:grpSpPr>
        <p:graphicFrame>
          <p:nvGraphicFramePr>
            <p:cNvPr id="19462" name="Object 6">
              <a:extLst>
                <a:ext uri="{FF2B5EF4-FFF2-40B4-BE49-F238E27FC236}">
                  <a16:creationId xmlns:a16="http://schemas.microsoft.com/office/drawing/2014/main" id="{A9596A93-16A7-1D4C-883B-2390950A13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6" name="Clip" r:id="rId19" imgW="7143750" imgH="7143750" progId="MS_ClipArt_Gallery.2">
                    <p:embed/>
                  </p:oleObj>
                </mc:Choice>
                <mc:Fallback>
                  <p:oleObj name="Clip" r:id="rId19" imgW="7143750" imgH="71437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700" name="Rectangle 78">
              <a:extLst>
                <a:ext uri="{FF2B5EF4-FFF2-40B4-BE49-F238E27FC236}">
                  <a16:creationId xmlns:a16="http://schemas.microsoft.com/office/drawing/2014/main" id="{E84A8EE0-561B-5B44-8576-390E20A38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505" name="Line 79">
            <a:extLst>
              <a:ext uri="{FF2B5EF4-FFF2-40B4-BE49-F238E27FC236}">
                <a16:creationId xmlns:a16="http://schemas.microsoft.com/office/drawing/2014/main" id="{F223C644-C2B7-4943-A07B-2D84CA67D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338" y="4594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6" name="Group 80">
            <a:extLst>
              <a:ext uri="{FF2B5EF4-FFF2-40B4-BE49-F238E27FC236}">
                <a16:creationId xmlns:a16="http://schemas.microsoft.com/office/drawing/2014/main" id="{2C44EA21-0EED-5F4A-93E1-DDC3F6833729}"/>
              </a:ext>
            </a:extLst>
          </p:cNvPr>
          <p:cNvGrpSpPr>
            <a:grpSpLocks/>
          </p:cNvGrpSpPr>
          <p:nvPr/>
        </p:nvGrpSpPr>
        <p:grpSpPr bwMode="auto">
          <a:xfrm>
            <a:off x="7866063" y="4017963"/>
            <a:ext cx="207962" cy="409575"/>
            <a:chOff x="4180" y="783"/>
            <a:chExt cx="150" cy="307"/>
          </a:xfrm>
        </p:grpSpPr>
        <p:sp>
          <p:nvSpPr>
            <p:cNvPr id="19692" name="AutoShape 81">
              <a:extLst>
                <a:ext uri="{FF2B5EF4-FFF2-40B4-BE49-F238E27FC236}">
                  <a16:creationId xmlns:a16="http://schemas.microsoft.com/office/drawing/2014/main" id="{0D167F18-D738-554F-B5CB-808867D46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93" name="Rectangle 82">
              <a:extLst>
                <a:ext uri="{FF2B5EF4-FFF2-40B4-BE49-F238E27FC236}">
                  <a16:creationId xmlns:a16="http://schemas.microsoft.com/office/drawing/2014/main" id="{52DD7429-DEA9-BA41-A631-F7F9CAB91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94" name="Rectangle 83">
              <a:extLst>
                <a:ext uri="{FF2B5EF4-FFF2-40B4-BE49-F238E27FC236}">
                  <a16:creationId xmlns:a16="http://schemas.microsoft.com/office/drawing/2014/main" id="{9463FB3A-E06A-2548-8DCF-E8B1248A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95" name="AutoShape 84">
              <a:extLst>
                <a:ext uri="{FF2B5EF4-FFF2-40B4-BE49-F238E27FC236}">
                  <a16:creationId xmlns:a16="http://schemas.microsoft.com/office/drawing/2014/main" id="{A1CAEFB6-7B6D-BF4B-87D6-4D2BE905D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96" name="Line 85">
              <a:extLst>
                <a:ext uri="{FF2B5EF4-FFF2-40B4-BE49-F238E27FC236}">
                  <a16:creationId xmlns:a16="http://schemas.microsoft.com/office/drawing/2014/main" id="{EED19010-D48C-7A4C-901A-8CBF54221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7" name="Line 86">
              <a:extLst>
                <a:ext uri="{FF2B5EF4-FFF2-40B4-BE49-F238E27FC236}">
                  <a16:creationId xmlns:a16="http://schemas.microsoft.com/office/drawing/2014/main" id="{495983C8-3C95-C142-A9D3-0282491C8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8" name="Rectangle 87">
              <a:extLst>
                <a:ext uri="{FF2B5EF4-FFF2-40B4-BE49-F238E27FC236}">
                  <a16:creationId xmlns:a16="http://schemas.microsoft.com/office/drawing/2014/main" id="{EEA9CBCA-B61C-4848-AF1B-C98673C34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99" name="Rectangle 88">
              <a:extLst>
                <a:ext uri="{FF2B5EF4-FFF2-40B4-BE49-F238E27FC236}">
                  <a16:creationId xmlns:a16="http://schemas.microsoft.com/office/drawing/2014/main" id="{99241A25-279C-E645-BE8E-B0A5BD67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507" name="Group 89">
            <a:extLst>
              <a:ext uri="{FF2B5EF4-FFF2-40B4-BE49-F238E27FC236}">
                <a16:creationId xmlns:a16="http://schemas.microsoft.com/office/drawing/2014/main" id="{E5B099E7-81BD-244E-BCE2-FAD68BD9FF45}"/>
              </a:ext>
            </a:extLst>
          </p:cNvPr>
          <p:cNvGrpSpPr>
            <a:grpSpLocks/>
          </p:cNvGrpSpPr>
          <p:nvPr/>
        </p:nvGrpSpPr>
        <p:grpSpPr bwMode="auto">
          <a:xfrm>
            <a:off x="7853363" y="4462463"/>
            <a:ext cx="207962" cy="409575"/>
            <a:chOff x="4180" y="783"/>
            <a:chExt cx="150" cy="307"/>
          </a:xfrm>
        </p:grpSpPr>
        <p:sp>
          <p:nvSpPr>
            <p:cNvPr id="19684" name="AutoShape 90">
              <a:extLst>
                <a:ext uri="{FF2B5EF4-FFF2-40B4-BE49-F238E27FC236}">
                  <a16:creationId xmlns:a16="http://schemas.microsoft.com/office/drawing/2014/main" id="{E66A903F-A199-0B4F-B465-819709478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85" name="Rectangle 91">
              <a:extLst>
                <a:ext uri="{FF2B5EF4-FFF2-40B4-BE49-F238E27FC236}">
                  <a16:creationId xmlns:a16="http://schemas.microsoft.com/office/drawing/2014/main" id="{9ED867CE-9A38-7840-B8E2-B846AF3D6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86" name="Rectangle 92">
              <a:extLst>
                <a:ext uri="{FF2B5EF4-FFF2-40B4-BE49-F238E27FC236}">
                  <a16:creationId xmlns:a16="http://schemas.microsoft.com/office/drawing/2014/main" id="{6785C242-52EF-8E4F-89FD-9F2CB21E5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87" name="AutoShape 93">
              <a:extLst>
                <a:ext uri="{FF2B5EF4-FFF2-40B4-BE49-F238E27FC236}">
                  <a16:creationId xmlns:a16="http://schemas.microsoft.com/office/drawing/2014/main" id="{83973812-A98F-B44D-B675-219549A5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88" name="Line 94">
              <a:extLst>
                <a:ext uri="{FF2B5EF4-FFF2-40B4-BE49-F238E27FC236}">
                  <a16:creationId xmlns:a16="http://schemas.microsoft.com/office/drawing/2014/main" id="{144E53F8-973E-274E-B22C-85001BB58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9" name="Line 95">
              <a:extLst>
                <a:ext uri="{FF2B5EF4-FFF2-40B4-BE49-F238E27FC236}">
                  <a16:creationId xmlns:a16="http://schemas.microsoft.com/office/drawing/2014/main" id="{1217BD68-2132-FB4D-BE85-2F352065A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0" name="Rectangle 96">
              <a:extLst>
                <a:ext uri="{FF2B5EF4-FFF2-40B4-BE49-F238E27FC236}">
                  <a16:creationId xmlns:a16="http://schemas.microsoft.com/office/drawing/2014/main" id="{1E1308A3-BCB8-9946-9E70-BFD20AA7C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91" name="Rectangle 97">
              <a:extLst>
                <a:ext uri="{FF2B5EF4-FFF2-40B4-BE49-F238E27FC236}">
                  <a16:creationId xmlns:a16="http://schemas.microsoft.com/office/drawing/2014/main" id="{84233B44-C2FD-6345-813E-C8B659139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508" name="Line 98">
            <a:extLst>
              <a:ext uri="{FF2B5EF4-FFF2-40B4-BE49-F238E27FC236}">
                <a16:creationId xmlns:a16="http://schemas.microsoft.com/office/drawing/2014/main" id="{D2EB4F0C-459F-8D46-9BA2-952ACDF92F9C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479506" y="43918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9">
            <a:extLst>
              <a:ext uri="{FF2B5EF4-FFF2-40B4-BE49-F238E27FC236}">
                <a16:creationId xmlns:a16="http://schemas.microsoft.com/office/drawing/2014/main" id="{F90CF2A4-9732-4A4E-8A89-94012CDEBF8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33519" y="464423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100">
            <a:extLst>
              <a:ext uri="{FF2B5EF4-FFF2-40B4-BE49-F238E27FC236}">
                <a16:creationId xmlns:a16="http://schemas.microsoft.com/office/drawing/2014/main" id="{D7D2F7AB-7217-B74B-BBC1-06A878B2B1A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23200" y="41751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101">
            <a:extLst>
              <a:ext uri="{FF2B5EF4-FFF2-40B4-BE49-F238E27FC236}">
                <a16:creationId xmlns:a16="http://schemas.microsoft.com/office/drawing/2014/main" id="{F2F6B1BB-620A-0F40-BF18-CD4E7E5FB6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231616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Line 102">
            <a:extLst>
              <a:ext uri="{FF2B5EF4-FFF2-40B4-BE49-F238E27FC236}">
                <a16:creationId xmlns:a16="http://schemas.microsoft.com/office/drawing/2014/main" id="{7141FA46-8C51-9B41-B0A6-26943D640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7438" y="230028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03">
            <a:extLst>
              <a:ext uri="{FF2B5EF4-FFF2-40B4-BE49-F238E27FC236}">
                <a16:creationId xmlns:a16="http://schemas.microsoft.com/office/drawing/2014/main" id="{2C331C08-0E9A-1F45-9E94-A31AC66F9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6550" y="263683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04">
            <a:extLst>
              <a:ext uri="{FF2B5EF4-FFF2-40B4-BE49-F238E27FC236}">
                <a16:creationId xmlns:a16="http://schemas.microsoft.com/office/drawing/2014/main" id="{65D93993-57A8-9A4A-8C51-04EE34942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613" y="24130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05">
            <a:extLst>
              <a:ext uri="{FF2B5EF4-FFF2-40B4-BE49-F238E27FC236}">
                <a16:creationId xmlns:a16="http://schemas.microsoft.com/office/drawing/2014/main" id="{CEDD7E98-8DDF-DB43-82EB-E2700F970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3" y="306070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6">
            <a:extLst>
              <a:ext uri="{FF2B5EF4-FFF2-40B4-BE49-F238E27FC236}">
                <a16:creationId xmlns:a16="http://schemas.microsoft.com/office/drawing/2014/main" id="{66C0B07D-0D40-CF42-B35B-EF544C068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2388" y="352583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7">
            <a:extLst>
              <a:ext uri="{FF2B5EF4-FFF2-40B4-BE49-F238E27FC236}">
                <a16:creationId xmlns:a16="http://schemas.microsoft.com/office/drawing/2014/main" id="{8859806C-91D8-AD48-81D5-265D5A427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5375" y="260508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08">
            <a:extLst>
              <a:ext uri="{FF2B5EF4-FFF2-40B4-BE49-F238E27FC236}">
                <a16:creationId xmlns:a16="http://schemas.microsoft.com/office/drawing/2014/main" id="{91E1DD08-5C28-9844-9D55-D651F22999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4900" y="204470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Line 109">
            <a:extLst>
              <a:ext uri="{FF2B5EF4-FFF2-40B4-BE49-F238E27FC236}">
                <a16:creationId xmlns:a16="http://schemas.microsoft.com/office/drawing/2014/main" id="{18D119F6-5F87-C843-8DBB-C8B820295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222091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20" name="Group 110">
            <a:extLst>
              <a:ext uri="{FF2B5EF4-FFF2-40B4-BE49-F238E27FC236}">
                <a16:creationId xmlns:a16="http://schemas.microsoft.com/office/drawing/2014/main" id="{EF483A0E-9603-114D-92CA-8BB52D384BD8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2413000"/>
            <a:ext cx="501650" cy="233363"/>
            <a:chOff x="3600" y="219"/>
            <a:chExt cx="360" cy="175"/>
          </a:xfrm>
        </p:grpSpPr>
        <p:sp>
          <p:nvSpPr>
            <p:cNvPr id="19671" name="Oval 111">
              <a:extLst>
                <a:ext uri="{FF2B5EF4-FFF2-40B4-BE49-F238E27FC236}">
                  <a16:creationId xmlns:a16="http://schemas.microsoft.com/office/drawing/2014/main" id="{CB990BD2-4A20-AA48-AC7E-4C4D1BB93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72" name="Line 112">
              <a:extLst>
                <a:ext uri="{FF2B5EF4-FFF2-40B4-BE49-F238E27FC236}">
                  <a16:creationId xmlns:a16="http://schemas.microsoft.com/office/drawing/2014/main" id="{1565C9F4-6CFE-CE40-A03E-4F782B0F7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3" name="Line 113">
              <a:extLst>
                <a:ext uri="{FF2B5EF4-FFF2-40B4-BE49-F238E27FC236}">
                  <a16:creationId xmlns:a16="http://schemas.microsoft.com/office/drawing/2014/main" id="{379E9D1E-C561-F947-A85C-07C6074A0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4" name="Rectangle 114">
              <a:extLst>
                <a:ext uri="{FF2B5EF4-FFF2-40B4-BE49-F238E27FC236}">
                  <a16:creationId xmlns:a16="http://schemas.microsoft.com/office/drawing/2014/main" id="{399F4E40-DB70-8F4B-86E8-3ED7BC17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75" name="Oval 115">
              <a:extLst>
                <a:ext uri="{FF2B5EF4-FFF2-40B4-BE49-F238E27FC236}">
                  <a16:creationId xmlns:a16="http://schemas.microsoft.com/office/drawing/2014/main" id="{1A462EB4-22D2-6B44-9161-16E17E09A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76" name="Group 116">
              <a:extLst>
                <a:ext uri="{FF2B5EF4-FFF2-40B4-BE49-F238E27FC236}">
                  <a16:creationId xmlns:a16="http://schemas.microsoft.com/office/drawing/2014/main" id="{73E70656-B7CD-4049-9BDB-1D1BDF9A0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1" name="Line 117">
                <a:extLst>
                  <a:ext uri="{FF2B5EF4-FFF2-40B4-BE49-F238E27FC236}">
                    <a16:creationId xmlns:a16="http://schemas.microsoft.com/office/drawing/2014/main" id="{2C83244C-0560-CE4A-B800-3CE73C016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2" name="Line 118">
                <a:extLst>
                  <a:ext uri="{FF2B5EF4-FFF2-40B4-BE49-F238E27FC236}">
                    <a16:creationId xmlns:a16="http://schemas.microsoft.com/office/drawing/2014/main" id="{47867FCB-07A6-0A4A-BB3F-0BAE68738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3" name="Line 119">
                <a:extLst>
                  <a:ext uri="{FF2B5EF4-FFF2-40B4-BE49-F238E27FC236}">
                    <a16:creationId xmlns:a16="http://schemas.microsoft.com/office/drawing/2014/main" id="{14457AF9-7E72-C34A-BC3E-28FE61265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77" name="Group 120">
              <a:extLst>
                <a:ext uri="{FF2B5EF4-FFF2-40B4-BE49-F238E27FC236}">
                  <a16:creationId xmlns:a16="http://schemas.microsoft.com/office/drawing/2014/main" id="{DFB8E8E6-6D8B-624B-9337-6AE9ECCE3BE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78" name="Line 121">
                <a:extLst>
                  <a:ext uri="{FF2B5EF4-FFF2-40B4-BE49-F238E27FC236}">
                    <a16:creationId xmlns:a16="http://schemas.microsoft.com/office/drawing/2014/main" id="{D759E6CC-17B0-A941-8462-E6FBDDF4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9" name="Line 122">
                <a:extLst>
                  <a:ext uri="{FF2B5EF4-FFF2-40B4-BE49-F238E27FC236}">
                    <a16:creationId xmlns:a16="http://schemas.microsoft.com/office/drawing/2014/main" id="{9D3CB6BB-BB92-2B42-BCE0-A8E15BCB5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0" name="Line 123">
                <a:extLst>
                  <a:ext uri="{FF2B5EF4-FFF2-40B4-BE49-F238E27FC236}">
                    <a16:creationId xmlns:a16="http://schemas.microsoft.com/office/drawing/2014/main" id="{63D5268C-25BA-BC43-819C-E51F26E3D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124">
            <a:extLst>
              <a:ext uri="{FF2B5EF4-FFF2-40B4-BE49-F238E27FC236}">
                <a16:creationId xmlns:a16="http://schemas.microsoft.com/office/drawing/2014/main" id="{BAA2F16A-491F-914B-8E60-97604D05519E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2184400"/>
            <a:ext cx="501650" cy="233363"/>
            <a:chOff x="3600" y="219"/>
            <a:chExt cx="360" cy="175"/>
          </a:xfrm>
        </p:grpSpPr>
        <p:sp>
          <p:nvSpPr>
            <p:cNvPr id="19658" name="Oval 125">
              <a:extLst>
                <a:ext uri="{FF2B5EF4-FFF2-40B4-BE49-F238E27FC236}">
                  <a16:creationId xmlns:a16="http://schemas.microsoft.com/office/drawing/2014/main" id="{EC23BB90-8A0C-9148-B171-3CE29BE7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59" name="Line 126">
              <a:extLst>
                <a:ext uri="{FF2B5EF4-FFF2-40B4-BE49-F238E27FC236}">
                  <a16:creationId xmlns:a16="http://schemas.microsoft.com/office/drawing/2014/main" id="{7D59D4EB-055E-1040-844C-7C6A4AD3A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0" name="Line 127">
              <a:extLst>
                <a:ext uri="{FF2B5EF4-FFF2-40B4-BE49-F238E27FC236}">
                  <a16:creationId xmlns:a16="http://schemas.microsoft.com/office/drawing/2014/main" id="{F26DB617-C30B-984C-989B-E6297244A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" name="Rectangle 128">
              <a:extLst>
                <a:ext uri="{FF2B5EF4-FFF2-40B4-BE49-F238E27FC236}">
                  <a16:creationId xmlns:a16="http://schemas.microsoft.com/office/drawing/2014/main" id="{890C18E0-CCFD-CF4D-8477-B4EC7BD98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62" name="Oval 129">
              <a:extLst>
                <a:ext uri="{FF2B5EF4-FFF2-40B4-BE49-F238E27FC236}">
                  <a16:creationId xmlns:a16="http://schemas.microsoft.com/office/drawing/2014/main" id="{0E616D3C-23A2-0345-8F83-8D386287C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63" name="Group 130">
              <a:extLst>
                <a:ext uri="{FF2B5EF4-FFF2-40B4-BE49-F238E27FC236}">
                  <a16:creationId xmlns:a16="http://schemas.microsoft.com/office/drawing/2014/main" id="{34EEFCF2-DA26-354A-8ED7-E006A928B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68" name="Line 131">
                <a:extLst>
                  <a:ext uri="{FF2B5EF4-FFF2-40B4-BE49-F238E27FC236}">
                    <a16:creationId xmlns:a16="http://schemas.microsoft.com/office/drawing/2014/main" id="{E5E9AF18-969B-6149-A19A-22D3C8FAB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Line 132">
                <a:extLst>
                  <a:ext uri="{FF2B5EF4-FFF2-40B4-BE49-F238E27FC236}">
                    <a16:creationId xmlns:a16="http://schemas.microsoft.com/office/drawing/2014/main" id="{72FBB967-A6F7-3540-B055-BA6F50AB9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Line 133">
                <a:extLst>
                  <a:ext uri="{FF2B5EF4-FFF2-40B4-BE49-F238E27FC236}">
                    <a16:creationId xmlns:a16="http://schemas.microsoft.com/office/drawing/2014/main" id="{9326F767-0F36-FB40-848D-9FB878877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64" name="Group 134">
              <a:extLst>
                <a:ext uri="{FF2B5EF4-FFF2-40B4-BE49-F238E27FC236}">
                  <a16:creationId xmlns:a16="http://schemas.microsoft.com/office/drawing/2014/main" id="{53B2B093-7BCB-0448-A553-60C00FB65E0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65" name="Line 135">
                <a:extLst>
                  <a:ext uri="{FF2B5EF4-FFF2-40B4-BE49-F238E27FC236}">
                    <a16:creationId xmlns:a16="http://schemas.microsoft.com/office/drawing/2014/main" id="{4DDD5C4B-136C-7B42-987B-016CA0F33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Line 136">
                <a:extLst>
                  <a:ext uri="{FF2B5EF4-FFF2-40B4-BE49-F238E27FC236}">
                    <a16:creationId xmlns:a16="http://schemas.microsoft.com/office/drawing/2014/main" id="{80D8651E-7937-A04B-8305-A79D78F15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Line 137">
                <a:extLst>
                  <a:ext uri="{FF2B5EF4-FFF2-40B4-BE49-F238E27FC236}">
                    <a16:creationId xmlns:a16="http://schemas.microsoft.com/office/drawing/2014/main" id="{701E7371-7DAB-F042-BA25-3CD82EC7C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2" name="Group 138">
            <a:extLst>
              <a:ext uri="{FF2B5EF4-FFF2-40B4-BE49-F238E27FC236}">
                <a16:creationId xmlns:a16="http://schemas.microsoft.com/office/drawing/2014/main" id="{8FA8BEEC-D33F-4047-AB3E-2CEE4F29775C}"/>
              </a:ext>
            </a:extLst>
          </p:cNvPr>
          <p:cNvGrpSpPr>
            <a:grpSpLocks/>
          </p:cNvGrpSpPr>
          <p:nvPr/>
        </p:nvGrpSpPr>
        <p:grpSpPr bwMode="auto">
          <a:xfrm>
            <a:off x="6953250" y="2841625"/>
            <a:ext cx="501650" cy="233363"/>
            <a:chOff x="3600" y="219"/>
            <a:chExt cx="360" cy="175"/>
          </a:xfrm>
        </p:grpSpPr>
        <p:sp>
          <p:nvSpPr>
            <p:cNvPr id="19645" name="Oval 139">
              <a:extLst>
                <a:ext uri="{FF2B5EF4-FFF2-40B4-BE49-F238E27FC236}">
                  <a16:creationId xmlns:a16="http://schemas.microsoft.com/office/drawing/2014/main" id="{D4FB0CC6-2BC6-4A4A-B59A-A4C0F53C4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46" name="Line 140">
              <a:extLst>
                <a:ext uri="{FF2B5EF4-FFF2-40B4-BE49-F238E27FC236}">
                  <a16:creationId xmlns:a16="http://schemas.microsoft.com/office/drawing/2014/main" id="{6BF1CBBB-02EA-8849-8CBF-27C65EC87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7" name="Line 141">
              <a:extLst>
                <a:ext uri="{FF2B5EF4-FFF2-40B4-BE49-F238E27FC236}">
                  <a16:creationId xmlns:a16="http://schemas.microsoft.com/office/drawing/2014/main" id="{1D11B843-269E-1C44-AF10-2A225CB3A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8" name="Rectangle 142">
              <a:extLst>
                <a:ext uri="{FF2B5EF4-FFF2-40B4-BE49-F238E27FC236}">
                  <a16:creationId xmlns:a16="http://schemas.microsoft.com/office/drawing/2014/main" id="{72A2CEFB-5FFD-394E-B159-045F7C1F3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49" name="Oval 143">
              <a:extLst>
                <a:ext uri="{FF2B5EF4-FFF2-40B4-BE49-F238E27FC236}">
                  <a16:creationId xmlns:a16="http://schemas.microsoft.com/office/drawing/2014/main" id="{4C91DCAE-3CB7-4643-B3AC-75A814F20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50" name="Group 144">
              <a:extLst>
                <a:ext uri="{FF2B5EF4-FFF2-40B4-BE49-F238E27FC236}">
                  <a16:creationId xmlns:a16="http://schemas.microsoft.com/office/drawing/2014/main" id="{ACD9C8F7-E914-7F43-8275-756AC812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55" name="Line 145">
                <a:extLst>
                  <a:ext uri="{FF2B5EF4-FFF2-40B4-BE49-F238E27FC236}">
                    <a16:creationId xmlns:a16="http://schemas.microsoft.com/office/drawing/2014/main" id="{B91B4EDF-C264-1848-AE1D-6CE31A375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6" name="Line 146">
                <a:extLst>
                  <a:ext uri="{FF2B5EF4-FFF2-40B4-BE49-F238E27FC236}">
                    <a16:creationId xmlns:a16="http://schemas.microsoft.com/office/drawing/2014/main" id="{C74633D4-773B-B64F-9333-5D7E09C6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7" name="Line 147">
                <a:extLst>
                  <a:ext uri="{FF2B5EF4-FFF2-40B4-BE49-F238E27FC236}">
                    <a16:creationId xmlns:a16="http://schemas.microsoft.com/office/drawing/2014/main" id="{786E0411-80D4-2F45-8C3C-7026D6CF7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51" name="Group 148">
              <a:extLst>
                <a:ext uri="{FF2B5EF4-FFF2-40B4-BE49-F238E27FC236}">
                  <a16:creationId xmlns:a16="http://schemas.microsoft.com/office/drawing/2014/main" id="{2891A82F-6B02-3947-A191-776B4339D06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52" name="Line 149">
                <a:extLst>
                  <a:ext uri="{FF2B5EF4-FFF2-40B4-BE49-F238E27FC236}">
                    <a16:creationId xmlns:a16="http://schemas.microsoft.com/office/drawing/2014/main" id="{FB29F048-0502-B148-A1A1-9A889EB50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3" name="Line 150">
                <a:extLst>
                  <a:ext uri="{FF2B5EF4-FFF2-40B4-BE49-F238E27FC236}">
                    <a16:creationId xmlns:a16="http://schemas.microsoft.com/office/drawing/2014/main" id="{267DD079-EFC1-AE4F-92B3-AB5A4DC98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4" name="Line 151">
                <a:extLst>
                  <a:ext uri="{FF2B5EF4-FFF2-40B4-BE49-F238E27FC236}">
                    <a16:creationId xmlns:a16="http://schemas.microsoft.com/office/drawing/2014/main" id="{F5F52F9F-1F08-0C47-BAE5-769C8B29B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3" name="Group 152">
            <a:extLst>
              <a:ext uri="{FF2B5EF4-FFF2-40B4-BE49-F238E27FC236}">
                <a16:creationId xmlns:a16="http://schemas.microsoft.com/office/drawing/2014/main" id="{0701FB1E-B697-0149-90A2-CD3C51F4B999}"/>
              </a:ext>
            </a:extLst>
          </p:cNvPr>
          <p:cNvGrpSpPr>
            <a:grpSpLocks/>
          </p:cNvGrpSpPr>
          <p:nvPr/>
        </p:nvGrpSpPr>
        <p:grpSpPr bwMode="auto">
          <a:xfrm>
            <a:off x="7923213" y="2392363"/>
            <a:ext cx="500062" cy="233362"/>
            <a:chOff x="3600" y="219"/>
            <a:chExt cx="360" cy="175"/>
          </a:xfrm>
        </p:grpSpPr>
        <p:sp>
          <p:nvSpPr>
            <p:cNvPr id="19632" name="Oval 153">
              <a:extLst>
                <a:ext uri="{FF2B5EF4-FFF2-40B4-BE49-F238E27FC236}">
                  <a16:creationId xmlns:a16="http://schemas.microsoft.com/office/drawing/2014/main" id="{39C2B163-53DA-6144-9F3B-AA07FE252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33" name="Line 154">
              <a:extLst>
                <a:ext uri="{FF2B5EF4-FFF2-40B4-BE49-F238E27FC236}">
                  <a16:creationId xmlns:a16="http://schemas.microsoft.com/office/drawing/2014/main" id="{E4DDE664-6FB2-BD4D-9073-891644685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4" name="Line 155">
              <a:extLst>
                <a:ext uri="{FF2B5EF4-FFF2-40B4-BE49-F238E27FC236}">
                  <a16:creationId xmlns:a16="http://schemas.microsoft.com/office/drawing/2014/main" id="{93F263E9-4233-294F-8D1A-4670BAEEA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5" name="Rectangle 156">
              <a:extLst>
                <a:ext uri="{FF2B5EF4-FFF2-40B4-BE49-F238E27FC236}">
                  <a16:creationId xmlns:a16="http://schemas.microsoft.com/office/drawing/2014/main" id="{D0210DD2-901B-714F-AED5-9BA797A09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36" name="Oval 157">
              <a:extLst>
                <a:ext uri="{FF2B5EF4-FFF2-40B4-BE49-F238E27FC236}">
                  <a16:creationId xmlns:a16="http://schemas.microsoft.com/office/drawing/2014/main" id="{562C2BE4-416B-F043-9904-7977B5F72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37" name="Group 158">
              <a:extLst>
                <a:ext uri="{FF2B5EF4-FFF2-40B4-BE49-F238E27FC236}">
                  <a16:creationId xmlns:a16="http://schemas.microsoft.com/office/drawing/2014/main" id="{F5CC67D2-17F0-9F4C-9BA1-DFE85BE3B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42" name="Line 159">
                <a:extLst>
                  <a:ext uri="{FF2B5EF4-FFF2-40B4-BE49-F238E27FC236}">
                    <a16:creationId xmlns:a16="http://schemas.microsoft.com/office/drawing/2014/main" id="{883E3A64-AA6C-684C-8C7C-5C292C622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3" name="Line 160">
                <a:extLst>
                  <a:ext uri="{FF2B5EF4-FFF2-40B4-BE49-F238E27FC236}">
                    <a16:creationId xmlns:a16="http://schemas.microsoft.com/office/drawing/2014/main" id="{507BA376-A973-8642-9280-D6AB2B3C0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4" name="Line 161">
                <a:extLst>
                  <a:ext uri="{FF2B5EF4-FFF2-40B4-BE49-F238E27FC236}">
                    <a16:creationId xmlns:a16="http://schemas.microsoft.com/office/drawing/2014/main" id="{72CD6EF8-2BA8-264B-80A2-C996EB0A7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38" name="Group 162">
              <a:extLst>
                <a:ext uri="{FF2B5EF4-FFF2-40B4-BE49-F238E27FC236}">
                  <a16:creationId xmlns:a16="http://schemas.microsoft.com/office/drawing/2014/main" id="{FE0E5973-DAD7-604E-BB9B-866C2E06F5E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39" name="Line 163">
                <a:extLst>
                  <a:ext uri="{FF2B5EF4-FFF2-40B4-BE49-F238E27FC236}">
                    <a16:creationId xmlns:a16="http://schemas.microsoft.com/office/drawing/2014/main" id="{2BE160C9-C828-E64D-9309-284FC35D4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0" name="Line 164">
                <a:extLst>
                  <a:ext uri="{FF2B5EF4-FFF2-40B4-BE49-F238E27FC236}">
                    <a16:creationId xmlns:a16="http://schemas.microsoft.com/office/drawing/2014/main" id="{7B559D36-E0B0-954E-A23C-02A22EC10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1" name="Line 165">
                <a:extLst>
                  <a:ext uri="{FF2B5EF4-FFF2-40B4-BE49-F238E27FC236}">
                    <a16:creationId xmlns:a16="http://schemas.microsoft.com/office/drawing/2014/main" id="{85688046-7509-424A-9B13-AB8B2F37E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4" name="Group 166">
            <a:extLst>
              <a:ext uri="{FF2B5EF4-FFF2-40B4-BE49-F238E27FC236}">
                <a16:creationId xmlns:a16="http://schemas.microsoft.com/office/drawing/2014/main" id="{8BB516B9-BABB-5348-9730-1FDE3492F20C}"/>
              </a:ext>
            </a:extLst>
          </p:cNvPr>
          <p:cNvGrpSpPr>
            <a:grpSpLocks/>
          </p:cNvGrpSpPr>
          <p:nvPr/>
        </p:nvGrpSpPr>
        <p:grpSpPr bwMode="auto">
          <a:xfrm>
            <a:off x="7729538" y="3289300"/>
            <a:ext cx="501650" cy="233363"/>
            <a:chOff x="3600" y="219"/>
            <a:chExt cx="360" cy="175"/>
          </a:xfrm>
        </p:grpSpPr>
        <p:sp>
          <p:nvSpPr>
            <p:cNvPr id="19619" name="Oval 167">
              <a:extLst>
                <a:ext uri="{FF2B5EF4-FFF2-40B4-BE49-F238E27FC236}">
                  <a16:creationId xmlns:a16="http://schemas.microsoft.com/office/drawing/2014/main" id="{FFFE49ED-0D04-0244-A3A3-D96293D30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20" name="Line 168">
              <a:extLst>
                <a:ext uri="{FF2B5EF4-FFF2-40B4-BE49-F238E27FC236}">
                  <a16:creationId xmlns:a16="http://schemas.microsoft.com/office/drawing/2014/main" id="{B81749E7-D310-9E4C-9B79-BCCB19DED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1" name="Line 169">
              <a:extLst>
                <a:ext uri="{FF2B5EF4-FFF2-40B4-BE49-F238E27FC236}">
                  <a16:creationId xmlns:a16="http://schemas.microsoft.com/office/drawing/2014/main" id="{48D00085-63F3-A647-9A7A-0CBF21671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2" name="Rectangle 170">
              <a:extLst>
                <a:ext uri="{FF2B5EF4-FFF2-40B4-BE49-F238E27FC236}">
                  <a16:creationId xmlns:a16="http://schemas.microsoft.com/office/drawing/2014/main" id="{C779E7D3-7C37-4B43-9204-AAF02A25C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23" name="Oval 171">
              <a:extLst>
                <a:ext uri="{FF2B5EF4-FFF2-40B4-BE49-F238E27FC236}">
                  <a16:creationId xmlns:a16="http://schemas.microsoft.com/office/drawing/2014/main" id="{9BC07FD8-C3D3-0E46-8055-F7EC8A428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24" name="Group 172">
              <a:extLst>
                <a:ext uri="{FF2B5EF4-FFF2-40B4-BE49-F238E27FC236}">
                  <a16:creationId xmlns:a16="http://schemas.microsoft.com/office/drawing/2014/main" id="{F04BB3CE-D591-3845-B800-C49F6FDC3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29" name="Line 173">
                <a:extLst>
                  <a:ext uri="{FF2B5EF4-FFF2-40B4-BE49-F238E27FC236}">
                    <a16:creationId xmlns:a16="http://schemas.microsoft.com/office/drawing/2014/main" id="{A847BD44-E9CD-154A-8E9F-C39942574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Line 174">
                <a:extLst>
                  <a:ext uri="{FF2B5EF4-FFF2-40B4-BE49-F238E27FC236}">
                    <a16:creationId xmlns:a16="http://schemas.microsoft.com/office/drawing/2014/main" id="{42AF036B-2D88-0342-A3FA-ED3B74D53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Line 175">
                <a:extLst>
                  <a:ext uri="{FF2B5EF4-FFF2-40B4-BE49-F238E27FC236}">
                    <a16:creationId xmlns:a16="http://schemas.microsoft.com/office/drawing/2014/main" id="{AD441DB8-8B66-E746-9507-4A112EAB4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25" name="Group 176">
              <a:extLst>
                <a:ext uri="{FF2B5EF4-FFF2-40B4-BE49-F238E27FC236}">
                  <a16:creationId xmlns:a16="http://schemas.microsoft.com/office/drawing/2014/main" id="{F66D1323-FA6E-8646-8E9B-F0D1ABBE766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26" name="Line 177">
                <a:extLst>
                  <a:ext uri="{FF2B5EF4-FFF2-40B4-BE49-F238E27FC236}">
                    <a16:creationId xmlns:a16="http://schemas.microsoft.com/office/drawing/2014/main" id="{7B80BBA1-D9F8-1C4E-AFF0-CEB180F81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Line 178">
                <a:extLst>
                  <a:ext uri="{FF2B5EF4-FFF2-40B4-BE49-F238E27FC236}">
                    <a16:creationId xmlns:a16="http://schemas.microsoft.com/office/drawing/2014/main" id="{F6621900-E12E-5D40-A4E1-ACECF7933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Line 179">
                <a:extLst>
                  <a:ext uri="{FF2B5EF4-FFF2-40B4-BE49-F238E27FC236}">
                    <a16:creationId xmlns:a16="http://schemas.microsoft.com/office/drawing/2014/main" id="{08D49F03-E879-8849-BBE8-DE250813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5" name="Group 180">
            <a:extLst>
              <a:ext uri="{FF2B5EF4-FFF2-40B4-BE49-F238E27FC236}">
                <a16:creationId xmlns:a16="http://schemas.microsoft.com/office/drawing/2014/main" id="{11B317B5-4C06-CA45-B625-CCF13B93653F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3873500"/>
            <a:ext cx="501650" cy="234950"/>
            <a:chOff x="3600" y="219"/>
            <a:chExt cx="360" cy="175"/>
          </a:xfrm>
        </p:grpSpPr>
        <p:sp>
          <p:nvSpPr>
            <p:cNvPr id="19606" name="Oval 181">
              <a:extLst>
                <a:ext uri="{FF2B5EF4-FFF2-40B4-BE49-F238E27FC236}">
                  <a16:creationId xmlns:a16="http://schemas.microsoft.com/office/drawing/2014/main" id="{0A404F09-2964-2B40-9D00-2681EB9F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607" name="Line 182">
              <a:extLst>
                <a:ext uri="{FF2B5EF4-FFF2-40B4-BE49-F238E27FC236}">
                  <a16:creationId xmlns:a16="http://schemas.microsoft.com/office/drawing/2014/main" id="{2119123D-C8D8-284F-B89D-EDB6385BD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8" name="Line 183">
              <a:extLst>
                <a:ext uri="{FF2B5EF4-FFF2-40B4-BE49-F238E27FC236}">
                  <a16:creationId xmlns:a16="http://schemas.microsoft.com/office/drawing/2014/main" id="{C54491D9-6FB7-1B4A-B1C2-CDD212C62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9" name="Rectangle 184">
              <a:extLst>
                <a:ext uri="{FF2B5EF4-FFF2-40B4-BE49-F238E27FC236}">
                  <a16:creationId xmlns:a16="http://schemas.microsoft.com/office/drawing/2014/main" id="{AB7B0A0D-6785-584D-9959-F8BBBC1B0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10" name="Oval 185">
              <a:extLst>
                <a:ext uri="{FF2B5EF4-FFF2-40B4-BE49-F238E27FC236}">
                  <a16:creationId xmlns:a16="http://schemas.microsoft.com/office/drawing/2014/main" id="{0476499C-8B81-C941-9273-FD29E571E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611" name="Group 186">
              <a:extLst>
                <a:ext uri="{FF2B5EF4-FFF2-40B4-BE49-F238E27FC236}">
                  <a16:creationId xmlns:a16="http://schemas.microsoft.com/office/drawing/2014/main" id="{18233C22-DD51-F94C-86AC-E374551D2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16" name="Line 187">
                <a:extLst>
                  <a:ext uri="{FF2B5EF4-FFF2-40B4-BE49-F238E27FC236}">
                    <a16:creationId xmlns:a16="http://schemas.microsoft.com/office/drawing/2014/main" id="{D05F8566-E6CD-D845-92E6-F9AE99C08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Line 188">
                <a:extLst>
                  <a:ext uri="{FF2B5EF4-FFF2-40B4-BE49-F238E27FC236}">
                    <a16:creationId xmlns:a16="http://schemas.microsoft.com/office/drawing/2014/main" id="{C3FCDD37-7467-014B-B8C7-02C52FAC1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Line 189">
                <a:extLst>
                  <a:ext uri="{FF2B5EF4-FFF2-40B4-BE49-F238E27FC236}">
                    <a16:creationId xmlns:a16="http://schemas.microsoft.com/office/drawing/2014/main" id="{BBA4E039-BC61-9B4C-9099-9C3B992DE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612" name="Group 190">
              <a:extLst>
                <a:ext uri="{FF2B5EF4-FFF2-40B4-BE49-F238E27FC236}">
                  <a16:creationId xmlns:a16="http://schemas.microsoft.com/office/drawing/2014/main" id="{F49A8F48-5C7A-3746-B46D-80A329720F0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13" name="Line 191">
                <a:extLst>
                  <a:ext uri="{FF2B5EF4-FFF2-40B4-BE49-F238E27FC236}">
                    <a16:creationId xmlns:a16="http://schemas.microsoft.com/office/drawing/2014/main" id="{B279B2DF-929F-EE49-8E42-FC545561A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Line 192">
                <a:extLst>
                  <a:ext uri="{FF2B5EF4-FFF2-40B4-BE49-F238E27FC236}">
                    <a16:creationId xmlns:a16="http://schemas.microsoft.com/office/drawing/2014/main" id="{EF407262-D0C3-0B41-A4E7-EF09084D8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Line 193">
                <a:extLst>
                  <a:ext uri="{FF2B5EF4-FFF2-40B4-BE49-F238E27FC236}">
                    <a16:creationId xmlns:a16="http://schemas.microsoft.com/office/drawing/2014/main" id="{97A9E41D-4629-1D4A-9F3D-B65F2BDE7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6" name="Group 194">
            <a:extLst>
              <a:ext uri="{FF2B5EF4-FFF2-40B4-BE49-F238E27FC236}">
                <a16:creationId xmlns:a16="http://schemas.microsoft.com/office/drawing/2014/main" id="{2ED6E483-F684-644E-A78F-A83DB8CF3A0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4362450"/>
            <a:ext cx="500062" cy="233363"/>
            <a:chOff x="3600" y="219"/>
            <a:chExt cx="360" cy="175"/>
          </a:xfrm>
        </p:grpSpPr>
        <p:sp>
          <p:nvSpPr>
            <p:cNvPr id="19593" name="Oval 195">
              <a:extLst>
                <a:ext uri="{FF2B5EF4-FFF2-40B4-BE49-F238E27FC236}">
                  <a16:creationId xmlns:a16="http://schemas.microsoft.com/office/drawing/2014/main" id="{9E9A9595-36B5-F644-8A4F-873A0FE4D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94" name="Line 196">
              <a:extLst>
                <a:ext uri="{FF2B5EF4-FFF2-40B4-BE49-F238E27FC236}">
                  <a16:creationId xmlns:a16="http://schemas.microsoft.com/office/drawing/2014/main" id="{83BAA403-3502-CF47-9D05-B5F8F138E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5" name="Line 197">
              <a:extLst>
                <a:ext uri="{FF2B5EF4-FFF2-40B4-BE49-F238E27FC236}">
                  <a16:creationId xmlns:a16="http://schemas.microsoft.com/office/drawing/2014/main" id="{4BCFB98D-AAFB-FF47-8A13-33F5CBE9B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6" name="Rectangle 198">
              <a:extLst>
                <a:ext uri="{FF2B5EF4-FFF2-40B4-BE49-F238E27FC236}">
                  <a16:creationId xmlns:a16="http://schemas.microsoft.com/office/drawing/2014/main" id="{97BCA481-1F3C-6646-963E-3CA211FA1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97" name="Oval 199">
              <a:extLst>
                <a:ext uri="{FF2B5EF4-FFF2-40B4-BE49-F238E27FC236}">
                  <a16:creationId xmlns:a16="http://schemas.microsoft.com/office/drawing/2014/main" id="{88C4882E-CCC2-764D-9D85-FF570BE13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598" name="Group 200">
              <a:extLst>
                <a:ext uri="{FF2B5EF4-FFF2-40B4-BE49-F238E27FC236}">
                  <a16:creationId xmlns:a16="http://schemas.microsoft.com/office/drawing/2014/main" id="{072BD471-793A-6D4C-89DC-A0FFF0D06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03" name="Line 201">
                <a:extLst>
                  <a:ext uri="{FF2B5EF4-FFF2-40B4-BE49-F238E27FC236}">
                    <a16:creationId xmlns:a16="http://schemas.microsoft.com/office/drawing/2014/main" id="{D95FAF5F-196F-F949-8FB2-85D0C6616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4" name="Line 202">
                <a:extLst>
                  <a:ext uri="{FF2B5EF4-FFF2-40B4-BE49-F238E27FC236}">
                    <a16:creationId xmlns:a16="http://schemas.microsoft.com/office/drawing/2014/main" id="{D6FC97EC-0157-2549-86A8-38AE2B9CF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5" name="Line 203">
                <a:extLst>
                  <a:ext uri="{FF2B5EF4-FFF2-40B4-BE49-F238E27FC236}">
                    <a16:creationId xmlns:a16="http://schemas.microsoft.com/office/drawing/2014/main" id="{973C33A1-2475-2146-A711-4BAF016B7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99" name="Group 204">
              <a:extLst>
                <a:ext uri="{FF2B5EF4-FFF2-40B4-BE49-F238E27FC236}">
                  <a16:creationId xmlns:a16="http://schemas.microsoft.com/office/drawing/2014/main" id="{27BC0238-5CBA-BA47-857B-8FD1A5C9E2E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00" name="Line 205">
                <a:extLst>
                  <a:ext uri="{FF2B5EF4-FFF2-40B4-BE49-F238E27FC236}">
                    <a16:creationId xmlns:a16="http://schemas.microsoft.com/office/drawing/2014/main" id="{A2D90187-C9C7-C14B-B6CB-E34BEC813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1" name="Line 206">
                <a:extLst>
                  <a:ext uri="{FF2B5EF4-FFF2-40B4-BE49-F238E27FC236}">
                    <a16:creationId xmlns:a16="http://schemas.microsoft.com/office/drawing/2014/main" id="{A7898DDB-62BC-8B4B-8CEC-75251CE1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2" name="Line 207">
                <a:extLst>
                  <a:ext uri="{FF2B5EF4-FFF2-40B4-BE49-F238E27FC236}">
                    <a16:creationId xmlns:a16="http://schemas.microsoft.com/office/drawing/2014/main" id="{9EE74772-B282-AB41-B6CD-135954AAC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7" name="Group 208">
            <a:extLst>
              <a:ext uri="{FF2B5EF4-FFF2-40B4-BE49-F238E27FC236}">
                <a16:creationId xmlns:a16="http://schemas.microsoft.com/office/drawing/2014/main" id="{E1E53DC2-BFA3-444B-A4C5-A4AB88C22BCA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3986213"/>
            <a:ext cx="501650" cy="233362"/>
            <a:chOff x="3600" y="219"/>
            <a:chExt cx="360" cy="175"/>
          </a:xfrm>
        </p:grpSpPr>
        <p:sp>
          <p:nvSpPr>
            <p:cNvPr id="19580" name="Oval 209">
              <a:extLst>
                <a:ext uri="{FF2B5EF4-FFF2-40B4-BE49-F238E27FC236}">
                  <a16:creationId xmlns:a16="http://schemas.microsoft.com/office/drawing/2014/main" id="{80D47D7E-C604-2641-ADB8-129C6D411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81" name="Line 210">
              <a:extLst>
                <a:ext uri="{FF2B5EF4-FFF2-40B4-BE49-F238E27FC236}">
                  <a16:creationId xmlns:a16="http://schemas.microsoft.com/office/drawing/2014/main" id="{C7A88A6F-9904-2F47-97E4-511498EDF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2" name="Line 211">
              <a:extLst>
                <a:ext uri="{FF2B5EF4-FFF2-40B4-BE49-F238E27FC236}">
                  <a16:creationId xmlns:a16="http://schemas.microsoft.com/office/drawing/2014/main" id="{403D9796-F512-D247-8C85-825044023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3" name="Rectangle 212">
              <a:extLst>
                <a:ext uri="{FF2B5EF4-FFF2-40B4-BE49-F238E27FC236}">
                  <a16:creationId xmlns:a16="http://schemas.microsoft.com/office/drawing/2014/main" id="{C316EC8D-3165-0B45-9914-B186884C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84" name="Oval 213">
              <a:extLst>
                <a:ext uri="{FF2B5EF4-FFF2-40B4-BE49-F238E27FC236}">
                  <a16:creationId xmlns:a16="http://schemas.microsoft.com/office/drawing/2014/main" id="{7B1CBB15-6A70-0346-9A74-20F64688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585" name="Group 214">
              <a:extLst>
                <a:ext uri="{FF2B5EF4-FFF2-40B4-BE49-F238E27FC236}">
                  <a16:creationId xmlns:a16="http://schemas.microsoft.com/office/drawing/2014/main" id="{4E27E997-2AE6-CC43-81D0-E7C4231FD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590" name="Line 215">
                <a:extLst>
                  <a:ext uri="{FF2B5EF4-FFF2-40B4-BE49-F238E27FC236}">
                    <a16:creationId xmlns:a16="http://schemas.microsoft.com/office/drawing/2014/main" id="{927BBDBE-51ED-5242-8B4E-351FF8972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1" name="Line 216">
                <a:extLst>
                  <a:ext uri="{FF2B5EF4-FFF2-40B4-BE49-F238E27FC236}">
                    <a16:creationId xmlns:a16="http://schemas.microsoft.com/office/drawing/2014/main" id="{E6D9EFA5-03B2-3E4B-AE5F-ACF12D272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2" name="Line 217">
                <a:extLst>
                  <a:ext uri="{FF2B5EF4-FFF2-40B4-BE49-F238E27FC236}">
                    <a16:creationId xmlns:a16="http://schemas.microsoft.com/office/drawing/2014/main" id="{4FECDCC1-5B38-114E-8EC0-921900F15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86" name="Group 218">
              <a:extLst>
                <a:ext uri="{FF2B5EF4-FFF2-40B4-BE49-F238E27FC236}">
                  <a16:creationId xmlns:a16="http://schemas.microsoft.com/office/drawing/2014/main" id="{7D863D42-46DB-594F-A82C-CAB49B1508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587" name="Line 219">
                <a:extLst>
                  <a:ext uri="{FF2B5EF4-FFF2-40B4-BE49-F238E27FC236}">
                    <a16:creationId xmlns:a16="http://schemas.microsoft.com/office/drawing/2014/main" id="{707F487E-5CD0-BE48-AE74-A4D17F367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8" name="Line 220">
                <a:extLst>
                  <a:ext uri="{FF2B5EF4-FFF2-40B4-BE49-F238E27FC236}">
                    <a16:creationId xmlns:a16="http://schemas.microsoft.com/office/drawing/2014/main" id="{2D9FA128-925F-FD45-9909-9BDBA1345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9" name="Line 221">
                <a:extLst>
                  <a:ext uri="{FF2B5EF4-FFF2-40B4-BE49-F238E27FC236}">
                    <a16:creationId xmlns:a16="http://schemas.microsoft.com/office/drawing/2014/main" id="{53513340-CF37-954C-9C13-01CE89571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28" name="Line 222">
            <a:extLst>
              <a:ext uri="{FF2B5EF4-FFF2-40B4-BE49-F238E27FC236}">
                <a16:creationId xmlns:a16="http://schemas.microsoft.com/office/drawing/2014/main" id="{460D29FF-2773-124F-9DA0-3E00ADEE87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8875" y="4198938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29" name="Group 223">
            <a:extLst>
              <a:ext uri="{FF2B5EF4-FFF2-40B4-BE49-F238E27FC236}">
                <a16:creationId xmlns:a16="http://schemas.microsoft.com/office/drawing/2014/main" id="{268A17F2-F9AD-E24B-9486-A50CC774B034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1533525"/>
            <a:ext cx="814388" cy="854075"/>
            <a:chOff x="4180" y="744"/>
            <a:chExt cx="513" cy="538"/>
          </a:xfrm>
        </p:grpSpPr>
        <p:sp>
          <p:nvSpPr>
            <p:cNvPr id="19573" name="Rectangle 224">
              <a:extLst>
                <a:ext uri="{FF2B5EF4-FFF2-40B4-BE49-F238E27FC236}">
                  <a16:creationId xmlns:a16="http://schemas.microsoft.com/office/drawing/2014/main" id="{C4C3AA9C-F66D-8244-A0C9-709FB44B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74" name="Rectangle 225">
              <a:extLst>
                <a:ext uri="{FF2B5EF4-FFF2-40B4-BE49-F238E27FC236}">
                  <a16:creationId xmlns:a16="http://schemas.microsoft.com/office/drawing/2014/main" id="{0E7CDF2A-D11C-4E4A-A6D1-9F6C377ED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75" name="Rectangle 226">
              <a:extLst>
                <a:ext uri="{FF2B5EF4-FFF2-40B4-BE49-F238E27FC236}">
                  <a16:creationId xmlns:a16="http://schemas.microsoft.com/office/drawing/2014/main" id="{58804E60-DB63-4848-97B5-B2D4AC1CB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76" name="Text Box 227">
              <a:extLst>
                <a:ext uri="{FF2B5EF4-FFF2-40B4-BE49-F238E27FC236}">
                  <a16:creationId xmlns:a16="http://schemas.microsoft.com/office/drawing/2014/main" id="{A85FDA0A-C5B8-DF43-9FA8-DAA79D931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application</a:t>
              </a:r>
            </a:p>
            <a:p>
              <a:r>
                <a:rPr lang="en-US" altLang="en-US" sz="1000">
                  <a:solidFill>
                    <a:schemeClr val="bg1"/>
                  </a:solidFill>
                </a:rPr>
                <a:t>transport</a:t>
              </a:r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77" name="Line 228">
              <a:extLst>
                <a:ext uri="{FF2B5EF4-FFF2-40B4-BE49-F238E27FC236}">
                  <a16:creationId xmlns:a16="http://schemas.microsoft.com/office/drawing/2014/main" id="{9F739075-4510-D14E-8240-0AC775CCF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" name="Line 229">
              <a:extLst>
                <a:ext uri="{FF2B5EF4-FFF2-40B4-BE49-F238E27FC236}">
                  <a16:creationId xmlns:a16="http://schemas.microsoft.com/office/drawing/2014/main" id="{8E29406F-5BB2-8640-8445-92D4FCEEC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" name="Line 230">
              <a:extLst>
                <a:ext uri="{FF2B5EF4-FFF2-40B4-BE49-F238E27FC236}">
                  <a16:creationId xmlns:a16="http://schemas.microsoft.com/office/drawing/2014/main" id="{476AF966-0688-B340-B9A9-A7670489C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0" name="Group 231">
            <a:extLst>
              <a:ext uri="{FF2B5EF4-FFF2-40B4-BE49-F238E27FC236}">
                <a16:creationId xmlns:a16="http://schemas.microsoft.com/office/drawing/2014/main" id="{8F563BDD-F1C0-5D41-B735-9BC5CDCDFD39}"/>
              </a:ext>
            </a:extLst>
          </p:cNvPr>
          <p:cNvGrpSpPr>
            <a:grpSpLocks/>
          </p:cNvGrpSpPr>
          <p:nvPr/>
        </p:nvGrpSpPr>
        <p:grpSpPr bwMode="auto">
          <a:xfrm>
            <a:off x="7816850" y="4419600"/>
            <a:ext cx="814388" cy="854075"/>
            <a:chOff x="4180" y="744"/>
            <a:chExt cx="513" cy="538"/>
          </a:xfrm>
        </p:grpSpPr>
        <p:sp>
          <p:nvSpPr>
            <p:cNvPr id="19566" name="Rectangle 232">
              <a:extLst>
                <a:ext uri="{FF2B5EF4-FFF2-40B4-BE49-F238E27FC236}">
                  <a16:creationId xmlns:a16="http://schemas.microsoft.com/office/drawing/2014/main" id="{8292BF7E-0EE4-834C-99D8-F3FC11E81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67" name="Rectangle 233">
              <a:extLst>
                <a:ext uri="{FF2B5EF4-FFF2-40B4-BE49-F238E27FC236}">
                  <a16:creationId xmlns:a16="http://schemas.microsoft.com/office/drawing/2014/main" id="{18E6074A-D86C-C044-BADD-61C93498D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68" name="Rectangle 234">
              <a:extLst>
                <a:ext uri="{FF2B5EF4-FFF2-40B4-BE49-F238E27FC236}">
                  <a16:creationId xmlns:a16="http://schemas.microsoft.com/office/drawing/2014/main" id="{968E32DD-860B-0A46-AD9C-C31E3EAEF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69" name="Text Box 235">
              <a:extLst>
                <a:ext uri="{FF2B5EF4-FFF2-40B4-BE49-F238E27FC236}">
                  <a16:creationId xmlns:a16="http://schemas.microsoft.com/office/drawing/2014/main" id="{E5E91046-95E0-2B4A-AF81-615D823A2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application</a:t>
              </a:r>
            </a:p>
            <a:p>
              <a:r>
                <a:rPr lang="en-US" altLang="en-US" sz="1000">
                  <a:solidFill>
                    <a:schemeClr val="bg1"/>
                  </a:solidFill>
                </a:rPr>
                <a:t>transport</a:t>
              </a:r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70" name="Line 236">
              <a:extLst>
                <a:ext uri="{FF2B5EF4-FFF2-40B4-BE49-F238E27FC236}">
                  <a16:creationId xmlns:a16="http://schemas.microsoft.com/office/drawing/2014/main" id="{C8FD82B5-CA80-CA45-9D1D-8E506A92F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1" name="Line 237">
              <a:extLst>
                <a:ext uri="{FF2B5EF4-FFF2-40B4-BE49-F238E27FC236}">
                  <a16:creationId xmlns:a16="http://schemas.microsoft.com/office/drawing/2014/main" id="{95C8B628-250D-B543-8911-2857F9A3C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2" name="Line 238">
              <a:extLst>
                <a:ext uri="{FF2B5EF4-FFF2-40B4-BE49-F238E27FC236}">
                  <a16:creationId xmlns:a16="http://schemas.microsoft.com/office/drawing/2014/main" id="{58A40AD4-7CCF-D54A-A403-FE26A85F4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1" name="Group 239">
            <a:extLst>
              <a:ext uri="{FF2B5EF4-FFF2-40B4-BE49-F238E27FC236}">
                <a16:creationId xmlns:a16="http://schemas.microsoft.com/office/drawing/2014/main" id="{036A43CA-21DC-8048-84D4-A0C1721C3FED}"/>
              </a:ext>
            </a:extLst>
          </p:cNvPr>
          <p:cNvGrpSpPr>
            <a:grpSpLocks/>
          </p:cNvGrpSpPr>
          <p:nvPr/>
        </p:nvGrpSpPr>
        <p:grpSpPr bwMode="auto">
          <a:xfrm>
            <a:off x="7154863" y="3538538"/>
            <a:ext cx="814387" cy="701675"/>
            <a:chOff x="2923" y="3345"/>
            <a:chExt cx="513" cy="442"/>
          </a:xfrm>
        </p:grpSpPr>
        <p:sp>
          <p:nvSpPr>
            <p:cNvPr id="19561" name="Rectangle 240">
              <a:extLst>
                <a:ext uri="{FF2B5EF4-FFF2-40B4-BE49-F238E27FC236}">
                  <a16:creationId xmlns:a16="http://schemas.microsoft.com/office/drawing/2014/main" id="{4732D539-5299-374E-9434-EF30D2B82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62" name="Rectangle 241">
              <a:extLst>
                <a:ext uri="{FF2B5EF4-FFF2-40B4-BE49-F238E27FC236}">
                  <a16:creationId xmlns:a16="http://schemas.microsoft.com/office/drawing/2014/main" id="{A0041081-83FF-DF4E-9EE3-4ACE74B59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63" name="Text Box 242">
              <a:extLst>
                <a:ext uri="{FF2B5EF4-FFF2-40B4-BE49-F238E27FC236}">
                  <a16:creationId xmlns:a16="http://schemas.microsoft.com/office/drawing/2014/main" id="{CC8E1A8F-4D89-E342-A5FD-E91D0F362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64" name="Line 243">
              <a:extLst>
                <a:ext uri="{FF2B5EF4-FFF2-40B4-BE49-F238E27FC236}">
                  <a16:creationId xmlns:a16="http://schemas.microsoft.com/office/drawing/2014/main" id="{D5F498AA-EA94-A54A-B664-A6FE51B8F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5" name="Line 244">
              <a:extLst>
                <a:ext uri="{FF2B5EF4-FFF2-40B4-BE49-F238E27FC236}">
                  <a16:creationId xmlns:a16="http://schemas.microsoft.com/office/drawing/2014/main" id="{ABA57670-3610-6F49-995F-A2DD1742D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2" name="Group 245">
            <a:extLst>
              <a:ext uri="{FF2B5EF4-FFF2-40B4-BE49-F238E27FC236}">
                <a16:creationId xmlns:a16="http://schemas.microsoft.com/office/drawing/2014/main" id="{A761881A-7F73-154F-B2BC-CD7EE13E9E48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2957513"/>
            <a:ext cx="814387" cy="701675"/>
            <a:chOff x="2923" y="3345"/>
            <a:chExt cx="513" cy="442"/>
          </a:xfrm>
        </p:grpSpPr>
        <p:sp>
          <p:nvSpPr>
            <p:cNvPr id="19556" name="Rectangle 246">
              <a:extLst>
                <a:ext uri="{FF2B5EF4-FFF2-40B4-BE49-F238E27FC236}">
                  <a16:creationId xmlns:a16="http://schemas.microsoft.com/office/drawing/2014/main" id="{E5592704-443B-3C44-A9FD-9DD1252D6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57" name="Rectangle 247">
              <a:extLst>
                <a:ext uri="{FF2B5EF4-FFF2-40B4-BE49-F238E27FC236}">
                  <a16:creationId xmlns:a16="http://schemas.microsoft.com/office/drawing/2014/main" id="{22401FC8-B81E-C54D-92B0-C615D439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58" name="Text Box 248">
              <a:extLst>
                <a:ext uri="{FF2B5EF4-FFF2-40B4-BE49-F238E27FC236}">
                  <a16:creationId xmlns:a16="http://schemas.microsoft.com/office/drawing/2014/main" id="{2F1DDAA9-EDFE-884C-AF43-E962C0EF6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59" name="Line 249">
              <a:extLst>
                <a:ext uri="{FF2B5EF4-FFF2-40B4-BE49-F238E27FC236}">
                  <a16:creationId xmlns:a16="http://schemas.microsoft.com/office/drawing/2014/main" id="{7954CA45-E55B-634F-B5B3-2794A761F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" name="Line 250">
              <a:extLst>
                <a:ext uri="{FF2B5EF4-FFF2-40B4-BE49-F238E27FC236}">
                  <a16:creationId xmlns:a16="http://schemas.microsoft.com/office/drawing/2014/main" id="{D6957EA3-8661-7C41-971B-ED37C5730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3" name="Group 251">
            <a:extLst>
              <a:ext uri="{FF2B5EF4-FFF2-40B4-BE49-F238E27FC236}">
                <a16:creationId xmlns:a16="http://schemas.microsoft.com/office/drawing/2014/main" id="{4445920A-8EB8-6848-BF1E-3D89EA213332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2652713"/>
            <a:ext cx="814387" cy="701675"/>
            <a:chOff x="2923" y="3345"/>
            <a:chExt cx="513" cy="442"/>
          </a:xfrm>
        </p:grpSpPr>
        <p:sp>
          <p:nvSpPr>
            <p:cNvPr id="19551" name="Rectangle 252">
              <a:extLst>
                <a:ext uri="{FF2B5EF4-FFF2-40B4-BE49-F238E27FC236}">
                  <a16:creationId xmlns:a16="http://schemas.microsoft.com/office/drawing/2014/main" id="{AB8CA209-1496-144E-902A-4CFED07B7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52" name="Rectangle 253">
              <a:extLst>
                <a:ext uri="{FF2B5EF4-FFF2-40B4-BE49-F238E27FC236}">
                  <a16:creationId xmlns:a16="http://schemas.microsoft.com/office/drawing/2014/main" id="{A01F93FD-0E9A-1342-81FC-A3B1DD09B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53" name="Text Box 254">
              <a:extLst>
                <a:ext uri="{FF2B5EF4-FFF2-40B4-BE49-F238E27FC236}">
                  <a16:creationId xmlns:a16="http://schemas.microsoft.com/office/drawing/2014/main" id="{17D41314-16F8-F048-AC89-16F511A93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54" name="Line 255">
              <a:extLst>
                <a:ext uri="{FF2B5EF4-FFF2-40B4-BE49-F238E27FC236}">
                  <a16:creationId xmlns:a16="http://schemas.microsoft.com/office/drawing/2014/main" id="{7D516418-58EF-D246-A4CD-DDA65D115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5" name="Line 256">
              <a:extLst>
                <a:ext uri="{FF2B5EF4-FFF2-40B4-BE49-F238E27FC236}">
                  <a16:creationId xmlns:a16="http://schemas.microsoft.com/office/drawing/2014/main" id="{D35FF612-63A8-5A40-8F76-E98DE7167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4" name="Group 257">
            <a:extLst>
              <a:ext uri="{FF2B5EF4-FFF2-40B4-BE49-F238E27FC236}">
                <a16:creationId xmlns:a16="http://schemas.microsoft.com/office/drawing/2014/main" id="{34AF8984-BE69-6F40-ABB0-DFDE980B017B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1881188"/>
            <a:ext cx="814387" cy="701675"/>
            <a:chOff x="2923" y="3345"/>
            <a:chExt cx="513" cy="442"/>
          </a:xfrm>
        </p:grpSpPr>
        <p:sp>
          <p:nvSpPr>
            <p:cNvPr id="19546" name="Rectangle 258">
              <a:extLst>
                <a:ext uri="{FF2B5EF4-FFF2-40B4-BE49-F238E27FC236}">
                  <a16:creationId xmlns:a16="http://schemas.microsoft.com/office/drawing/2014/main" id="{0ACFECF9-E21F-1148-975F-AC87DC94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7" name="Rectangle 259">
              <a:extLst>
                <a:ext uri="{FF2B5EF4-FFF2-40B4-BE49-F238E27FC236}">
                  <a16:creationId xmlns:a16="http://schemas.microsoft.com/office/drawing/2014/main" id="{2A8AA3A3-5388-0E4D-BE06-47DE19614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8" name="Text Box 260">
              <a:extLst>
                <a:ext uri="{FF2B5EF4-FFF2-40B4-BE49-F238E27FC236}">
                  <a16:creationId xmlns:a16="http://schemas.microsoft.com/office/drawing/2014/main" id="{63C18C5C-CF94-4F49-9AEE-C54BB3837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49" name="Line 261">
              <a:extLst>
                <a:ext uri="{FF2B5EF4-FFF2-40B4-BE49-F238E27FC236}">
                  <a16:creationId xmlns:a16="http://schemas.microsoft.com/office/drawing/2014/main" id="{3252E6FF-47D6-1A49-BE34-CCE390A6D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Line 262">
              <a:extLst>
                <a:ext uri="{FF2B5EF4-FFF2-40B4-BE49-F238E27FC236}">
                  <a16:creationId xmlns:a16="http://schemas.microsoft.com/office/drawing/2014/main" id="{623C9802-ED41-3E4B-BFF3-B49DCA7D7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5" name="Group 263">
            <a:extLst>
              <a:ext uri="{FF2B5EF4-FFF2-40B4-BE49-F238E27FC236}">
                <a16:creationId xmlns:a16="http://schemas.microsoft.com/office/drawing/2014/main" id="{2C6CFBF8-2653-6448-BE5E-C713418D5632}"/>
              </a:ext>
            </a:extLst>
          </p:cNvPr>
          <p:cNvGrpSpPr>
            <a:grpSpLocks/>
          </p:cNvGrpSpPr>
          <p:nvPr/>
        </p:nvGrpSpPr>
        <p:grpSpPr bwMode="auto">
          <a:xfrm>
            <a:off x="5802313" y="2166938"/>
            <a:ext cx="814387" cy="701675"/>
            <a:chOff x="2923" y="3345"/>
            <a:chExt cx="513" cy="442"/>
          </a:xfrm>
        </p:grpSpPr>
        <p:sp>
          <p:nvSpPr>
            <p:cNvPr id="19541" name="Rectangle 264">
              <a:extLst>
                <a:ext uri="{FF2B5EF4-FFF2-40B4-BE49-F238E27FC236}">
                  <a16:creationId xmlns:a16="http://schemas.microsoft.com/office/drawing/2014/main" id="{3D77C985-D08C-3F4F-A9A8-E7A6FED03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2" name="Rectangle 265">
              <a:extLst>
                <a:ext uri="{FF2B5EF4-FFF2-40B4-BE49-F238E27FC236}">
                  <a16:creationId xmlns:a16="http://schemas.microsoft.com/office/drawing/2014/main" id="{AC765938-2A48-6A4E-B50C-0F0B6CBE5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3" name="Text Box 266">
              <a:extLst>
                <a:ext uri="{FF2B5EF4-FFF2-40B4-BE49-F238E27FC236}">
                  <a16:creationId xmlns:a16="http://schemas.microsoft.com/office/drawing/2014/main" id="{D21D1C18-C94A-F945-89F2-54C6266CB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44" name="Line 267">
              <a:extLst>
                <a:ext uri="{FF2B5EF4-FFF2-40B4-BE49-F238E27FC236}">
                  <a16:creationId xmlns:a16="http://schemas.microsoft.com/office/drawing/2014/main" id="{816F5105-DC5A-8440-8F62-B5B18E22A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Line 268">
              <a:extLst>
                <a:ext uri="{FF2B5EF4-FFF2-40B4-BE49-F238E27FC236}">
                  <a16:creationId xmlns:a16="http://schemas.microsoft.com/office/drawing/2014/main" id="{E8D279ED-49F2-3C46-8BB8-EAC46D695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36" name="Group 269">
            <a:extLst>
              <a:ext uri="{FF2B5EF4-FFF2-40B4-BE49-F238E27FC236}">
                <a16:creationId xmlns:a16="http://schemas.microsoft.com/office/drawing/2014/main" id="{84502F6E-1EBE-E746-8970-6F9E7EFA31F9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4748213" y="2986088"/>
            <a:ext cx="3781425" cy="434975"/>
            <a:chOff x="2937" y="3579"/>
            <a:chExt cx="2382" cy="274"/>
          </a:xfrm>
        </p:grpSpPr>
        <p:sp>
          <p:nvSpPr>
            <p:cNvPr id="19537" name="Rectangle 270">
              <a:extLst>
                <a:ext uri="{FF2B5EF4-FFF2-40B4-BE49-F238E27FC236}">
                  <a16:creationId xmlns:a16="http://schemas.microsoft.com/office/drawing/2014/main" id="{4E57B890-1BF0-C24E-9747-8015A1F72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8" name="Text Box 271">
              <a:extLst>
                <a:ext uri="{FF2B5EF4-FFF2-40B4-BE49-F238E27FC236}">
                  <a16:creationId xmlns:a16="http://schemas.microsoft.com/office/drawing/2014/main" id="{A7F17C0C-8E7A-E845-B16C-A1BE545B4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3619"/>
              <a:ext cx="16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logical end-end transport</a:t>
              </a:r>
              <a:endParaRPr lang="en-US" altLang="en-US"/>
            </a:p>
          </p:txBody>
        </p:sp>
        <p:sp>
          <p:nvSpPr>
            <p:cNvPr id="19539" name="Freeform 272">
              <a:extLst>
                <a:ext uri="{FF2B5EF4-FFF2-40B4-BE49-F238E27FC236}">
                  <a16:creationId xmlns:a16="http://schemas.microsoft.com/office/drawing/2014/main" id="{AE439083-A35E-8741-88A2-6A1958F2E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0" name="Freeform 273">
              <a:extLst>
                <a:ext uri="{FF2B5EF4-FFF2-40B4-BE49-F238E27FC236}">
                  <a16:creationId xmlns:a16="http://schemas.microsoft.com/office/drawing/2014/main" id="{57875D98-5AC5-F24D-B2F7-C57C60E2B8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BBA8F-6D85-9946-B856-BC96FDC5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E8FC9-0233-D042-AA4E-1FCBB690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3007F976-22D7-4246-9444-AFAD55A96FB2}" type="slidenum">
              <a:rPr lang="en-US" altLang="en-US" sz="1400"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4BEA6456-CFE6-F14A-B002-8FDE66250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Pipelined protocols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64C972B7-3A1B-EB42-94F7-AEA930C1DE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Pipelining:</a:t>
            </a:r>
            <a:r>
              <a:rPr lang="en-US" altLang="en-US" sz="2400">
                <a:ea typeface="ＭＳ Ｐゴシック" panose="020B0600070205080204" pitchFamily="34" charset="-128"/>
              </a:rPr>
              <a:t> sender allows multiple, “in-flight”, yet-to-be-acknowledged pkts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range of sequence numbers must be increased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buffering at sender and/or receiver</a:t>
            </a:r>
          </a:p>
        </p:txBody>
      </p:sp>
      <p:sp>
        <p:nvSpPr>
          <p:cNvPr id="101382" name="Rectangle 4">
            <a:extLst>
              <a:ext uri="{FF2B5EF4-FFF2-40B4-BE49-F238E27FC236}">
                <a16:creationId xmlns:a16="http://schemas.microsoft.com/office/drawing/2014/main" id="{57D7B42A-CB43-C441-88E3-0D37E0FBB1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Two generic forms of pipelined protocols: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go-Back-N, selective repeat</a:t>
            </a:r>
          </a:p>
        </p:txBody>
      </p:sp>
      <p:pic>
        <p:nvPicPr>
          <p:cNvPr id="101383" name="Picture 5" descr="rdt_pipelined1">
            <a:extLst>
              <a:ext uri="{FF2B5EF4-FFF2-40B4-BE49-F238E27FC236}">
                <a16:creationId xmlns:a16="http://schemas.microsoft.com/office/drawing/2014/main" id="{42C77452-8FFF-CF46-8932-EA63FA16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05726792-2B24-6B43-80EB-DE68992D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BCA8B051-44F3-8F4F-8344-AA5A83B1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3B461885-339A-2F4D-BC36-61A74A1DDC89}" type="slidenum">
              <a:rPr lang="en-US" altLang="en-US" sz="1400"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3429" name="Rectangle 2">
            <a:extLst>
              <a:ext uri="{FF2B5EF4-FFF2-40B4-BE49-F238E27FC236}">
                <a16:creationId xmlns:a16="http://schemas.microsoft.com/office/drawing/2014/main" id="{5D58C2B8-D05A-A440-AD5F-BFC541484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Pipelining: increased utilization</a:t>
            </a:r>
          </a:p>
        </p:txBody>
      </p:sp>
      <p:sp>
        <p:nvSpPr>
          <p:cNvPr id="103430" name="Line 3">
            <a:extLst>
              <a:ext uri="{FF2B5EF4-FFF2-40B4-BE49-F238E27FC236}">
                <a16:creationId xmlns:a16="http://schemas.microsoft.com/office/drawing/2014/main" id="{8047039D-2F0B-6A43-B632-86BA0B5BB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Text Box 4">
            <a:extLst>
              <a:ext uri="{FF2B5EF4-FFF2-40B4-BE49-F238E27FC236}">
                <a16:creationId xmlns:a16="http://schemas.microsoft.com/office/drawing/2014/main" id="{C9CA6AD6-EFCE-6F4B-BCE1-96A3EC13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first packet bit transmitted, t = 0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32" name="Line 5">
            <a:extLst>
              <a:ext uri="{FF2B5EF4-FFF2-40B4-BE49-F238E27FC236}">
                <a16:creationId xmlns:a16="http://schemas.microsoft.com/office/drawing/2014/main" id="{1E99BF9E-3A53-AD4C-A9CC-EC1483F8D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Line 6">
            <a:extLst>
              <a:ext uri="{FF2B5EF4-FFF2-40B4-BE49-F238E27FC236}">
                <a16:creationId xmlns:a16="http://schemas.microsoft.com/office/drawing/2014/main" id="{077D9CAD-84C4-FE4E-BD66-E71DC4264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Text Box 7">
            <a:extLst>
              <a:ext uri="{FF2B5EF4-FFF2-40B4-BE49-F238E27FC236}">
                <a16:creationId xmlns:a16="http://schemas.microsoft.com/office/drawing/2014/main" id="{404CE5CB-7790-FF40-8C40-22A740E1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sender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35" name="Text Box 8">
            <a:extLst>
              <a:ext uri="{FF2B5EF4-FFF2-40B4-BE49-F238E27FC236}">
                <a16:creationId xmlns:a16="http://schemas.microsoft.com/office/drawing/2014/main" id="{3D027AF9-2697-E547-BE2D-244337F7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receiver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36" name="Line 9">
            <a:extLst>
              <a:ext uri="{FF2B5EF4-FFF2-40B4-BE49-F238E27FC236}">
                <a16:creationId xmlns:a16="http://schemas.microsoft.com/office/drawing/2014/main" id="{1CF9BA4B-CA77-1E4B-A34D-5752F848D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" name="Line 10">
            <a:extLst>
              <a:ext uri="{FF2B5EF4-FFF2-40B4-BE49-F238E27FC236}">
                <a16:creationId xmlns:a16="http://schemas.microsoft.com/office/drawing/2014/main" id="{4E96AB27-3A49-0A42-92A2-39CBC19AA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" name="Freeform 11">
            <a:extLst>
              <a:ext uri="{FF2B5EF4-FFF2-40B4-BE49-F238E27FC236}">
                <a16:creationId xmlns:a16="http://schemas.microsoft.com/office/drawing/2014/main" id="{8E9A6AE4-E8B8-DD49-AF6C-79F3FBED0447}"/>
              </a:ext>
            </a:extLst>
          </p:cNvPr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39" name="Line 12">
            <a:extLst>
              <a:ext uri="{FF2B5EF4-FFF2-40B4-BE49-F238E27FC236}">
                <a16:creationId xmlns:a16="http://schemas.microsoft.com/office/drawing/2014/main" id="{4E9B6797-FE6F-1346-B75B-ECAC268D30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0" name="Line 13">
            <a:extLst>
              <a:ext uri="{FF2B5EF4-FFF2-40B4-BE49-F238E27FC236}">
                <a16:creationId xmlns:a16="http://schemas.microsoft.com/office/drawing/2014/main" id="{F9082281-2C34-9646-98D0-0D9E29755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Text Box 14">
            <a:extLst>
              <a:ext uri="{FF2B5EF4-FFF2-40B4-BE49-F238E27FC236}">
                <a16:creationId xmlns:a16="http://schemas.microsoft.com/office/drawing/2014/main" id="{DAE2F20A-5868-E649-9216-2C9B133C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RTT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42" name="Line 15">
            <a:extLst>
              <a:ext uri="{FF2B5EF4-FFF2-40B4-BE49-F238E27FC236}">
                <a16:creationId xmlns:a16="http://schemas.microsoft.com/office/drawing/2014/main" id="{22B11286-9322-644A-9B6C-9F0DDA6F3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3" name="Line 16">
            <a:extLst>
              <a:ext uri="{FF2B5EF4-FFF2-40B4-BE49-F238E27FC236}">
                <a16:creationId xmlns:a16="http://schemas.microsoft.com/office/drawing/2014/main" id="{DC9C9375-0019-4D47-8E72-B64FD5926B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4" name="Text Box 17">
            <a:extLst>
              <a:ext uri="{FF2B5EF4-FFF2-40B4-BE49-F238E27FC236}">
                <a16:creationId xmlns:a16="http://schemas.microsoft.com/office/drawing/2014/main" id="{97F4FE53-F341-BC4B-B5EA-D8625F3A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last bit transmitted, t = L / 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45" name="Line 18">
            <a:extLst>
              <a:ext uri="{FF2B5EF4-FFF2-40B4-BE49-F238E27FC236}">
                <a16:creationId xmlns:a16="http://schemas.microsoft.com/office/drawing/2014/main" id="{98E9D50F-7190-4C47-B089-0E6110F188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6" name="Text Box 19">
            <a:extLst>
              <a:ext uri="{FF2B5EF4-FFF2-40B4-BE49-F238E27FC236}">
                <a16:creationId xmlns:a16="http://schemas.microsoft.com/office/drawing/2014/main" id="{CFF6526F-5FEE-ED4C-99A7-00392579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first packet bit arrives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47" name="Line 20">
            <a:extLst>
              <a:ext uri="{FF2B5EF4-FFF2-40B4-BE49-F238E27FC236}">
                <a16:creationId xmlns:a16="http://schemas.microsoft.com/office/drawing/2014/main" id="{4F8F75F2-63F0-9D47-990F-10384D18A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8" name="Text Box 21">
            <a:extLst>
              <a:ext uri="{FF2B5EF4-FFF2-40B4-BE49-F238E27FC236}">
                <a16:creationId xmlns:a16="http://schemas.microsoft.com/office/drawing/2014/main" id="{9DA8F938-CBCC-5F46-9933-B58C2A3E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packet bit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49" name="Text Box 22">
            <a:extLst>
              <a:ext uri="{FF2B5EF4-FFF2-40B4-BE49-F238E27FC236}">
                <a16:creationId xmlns:a16="http://schemas.microsoft.com/office/drawing/2014/main" id="{AD852575-28EB-4D47-A70D-BCE48D26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packet, t = RTT + L / 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03450" name="Group 23">
            <a:extLst>
              <a:ext uri="{FF2B5EF4-FFF2-40B4-BE49-F238E27FC236}">
                <a16:creationId xmlns:a16="http://schemas.microsoft.com/office/drawing/2014/main" id="{0BFBD17B-9943-8D4C-8A6A-7309D23A02C6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103478" name="Line 24">
              <a:extLst>
                <a:ext uri="{FF2B5EF4-FFF2-40B4-BE49-F238E27FC236}">
                  <a16:creationId xmlns:a16="http://schemas.microsoft.com/office/drawing/2014/main" id="{642DC060-B56C-4F4E-9486-96F73CC96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Freeform 25">
              <a:extLst>
                <a:ext uri="{FF2B5EF4-FFF2-40B4-BE49-F238E27FC236}">
                  <a16:creationId xmlns:a16="http://schemas.microsoft.com/office/drawing/2014/main" id="{BB72ADB9-3BB3-AF43-B737-5ED329098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237 w 1845"/>
                <a:gd name="T3" fmla="*/ 4575 h 592"/>
                <a:gd name="T4" fmla="*/ 8450 w 1845"/>
                <a:gd name="T5" fmla="*/ 4575 h 592"/>
                <a:gd name="T6" fmla="*/ 0 w 1845"/>
                <a:gd name="T7" fmla="*/ 1909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480" name="Group 26">
              <a:extLst>
                <a:ext uri="{FF2B5EF4-FFF2-40B4-BE49-F238E27FC236}">
                  <a16:creationId xmlns:a16="http://schemas.microsoft.com/office/drawing/2014/main" id="{DA9B3450-38E8-354E-BFC4-3E6A8E74D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103483" name="Line 27">
                <a:extLst>
                  <a:ext uri="{FF2B5EF4-FFF2-40B4-BE49-F238E27FC236}">
                    <a16:creationId xmlns:a16="http://schemas.microsoft.com/office/drawing/2014/main" id="{BA0FC2A8-614E-4247-8B26-8803E9308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4" name="Line 28">
                <a:extLst>
                  <a:ext uri="{FF2B5EF4-FFF2-40B4-BE49-F238E27FC236}">
                    <a16:creationId xmlns:a16="http://schemas.microsoft.com/office/drawing/2014/main" id="{35D52E81-758B-C742-83C7-068314A8C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81" name="Line 29">
              <a:extLst>
                <a:ext uri="{FF2B5EF4-FFF2-40B4-BE49-F238E27FC236}">
                  <a16:creationId xmlns:a16="http://schemas.microsoft.com/office/drawing/2014/main" id="{095332ED-6380-7245-A72E-E855D1EE6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2" name="Line 30">
              <a:extLst>
                <a:ext uri="{FF2B5EF4-FFF2-40B4-BE49-F238E27FC236}">
                  <a16:creationId xmlns:a16="http://schemas.microsoft.com/office/drawing/2014/main" id="{2AD0D2AC-D943-FB4D-BEE9-3CD703051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51" name="Freeform 31">
            <a:extLst>
              <a:ext uri="{FF2B5EF4-FFF2-40B4-BE49-F238E27FC236}">
                <a16:creationId xmlns:a16="http://schemas.microsoft.com/office/drawing/2014/main" id="{D4D044F7-E5AF-5248-A56B-97C3062E734B}"/>
              </a:ext>
            </a:extLst>
          </p:cNvPr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52" name="Freeform 32">
            <a:extLst>
              <a:ext uri="{FF2B5EF4-FFF2-40B4-BE49-F238E27FC236}">
                <a16:creationId xmlns:a16="http://schemas.microsoft.com/office/drawing/2014/main" id="{68875299-5B72-E549-B937-192B1717E166}"/>
              </a:ext>
            </a:extLst>
          </p:cNvPr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53" name="Line 33">
            <a:extLst>
              <a:ext uri="{FF2B5EF4-FFF2-40B4-BE49-F238E27FC236}">
                <a16:creationId xmlns:a16="http://schemas.microsoft.com/office/drawing/2014/main" id="{605859FA-5BE3-9C41-8467-A953472AE5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4" name="Line 34">
            <a:extLst>
              <a:ext uri="{FF2B5EF4-FFF2-40B4-BE49-F238E27FC236}">
                <a16:creationId xmlns:a16="http://schemas.microsoft.com/office/drawing/2014/main" id="{9804320F-5D6E-874E-B123-25BA4E191F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55" name="Group 35">
            <a:extLst>
              <a:ext uri="{FF2B5EF4-FFF2-40B4-BE49-F238E27FC236}">
                <a16:creationId xmlns:a16="http://schemas.microsoft.com/office/drawing/2014/main" id="{F03E46BD-C158-D545-B9CE-6C7897D5C43C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103471" name="Line 36">
              <a:extLst>
                <a:ext uri="{FF2B5EF4-FFF2-40B4-BE49-F238E27FC236}">
                  <a16:creationId xmlns:a16="http://schemas.microsoft.com/office/drawing/2014/main" id="{393ADAB0-B311-384E-BB08-24204FCCD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Freeform 37">
              <a:extLst>
                <a:ext uri="{FF2B5EF4-FFF2-40B4-BE49-F238E27FC236}">
                  <a16:creationId xmlns:a16="http://schemas.microsoft.com/office/drawing/2014/main" id="{831B6AE0-C109-EB41-BE4C-D471F6613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237 w 1845"/>
                <a:gd name="T3" fmla="*/ 4575 h 592"/>
                <a:gd name="T4" fmla="*/ 8450 w 1845"/>
                <a:gd name="T5" fmla="*/ 4575 h 592"/>
                <a:gd name="T6" fmla="*/ 0 w 1845"/>
                <a:gd name="T7" fmla="*/ 1909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473" name="Group 38">
              <a:extLst>
                <a:ext uri="{FF2B5EF4-FFF2-40B4-BE49-F238E27FC236}">
                  <a16:creationId xmlns:a16="http://schemas.microsoft.com/office/drawing/2014/main" id="{94DCE240-A21A-0745-857B-56CAACFB7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103476" name="Line 39">
                <a:extLst>
                  <a:ext uri="{FF2B5EF4-FFF2-40B4-BE49-F238E27FC236}">
                    <a16:creationId xmlns:a16="http://schemas.microsoft.com/office/drawing/2014/main" id="{FF69B2EC-2F9F-5E48-9E94-DA4BE6569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Line 40">
                <a:extLst>
                  <a:ext uri="{FF2B5EF4-FFF2-40B4-BE49-F238E27FC236}">
                    <a16:creationId xmlns:a16="http://schemas.microsoft.com/office/drawing/2014/main" id="{F0449D1F-BE62-D347-8AF7-2AE5ED3C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74" name="Line 41">
              <a:extLst>
                <a:ext uri="{FF2B5EF4-FFF2-40B4-BE49-F238E27FC236}">
                  <a16:creationId xmlns:a16="http://schemas.microsoft.com/office/drawing/2014/main" id="{32BC46E0-AD79-5247-9BA3-64A984962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Line 42">
              <a:extLst>
                <a:ext uri="{FF2B5EF4-FFF2-40B4-BE49-F238E27FC236}">
                  <a16:creationId xmlns:a16="http://schemas.microsoft.com/office/drawing/2014/main" id="{BF9A40F8-9936-4041-8A5B-7A35822DA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56" name="Group 43">
            <a:extLst>
              <a:ext uri="{FF2B5EF4-FFF2-40B4-BE49-F238E27FC236}">
                <a16:creationId xmlns:a16="http://schemas.microsoft.com/office/drawing/2014/main" id="{73EC2633-0C5F-0143-93D3-7018D2A95739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103464" name="Line 44">
              <a:extLst>
                <a:ext uri="{FF2B5EF4-FFF2-40B4-BE49-F238E27FC236}">
                  <a16:creationId xmlns:a16="http://schemas.microsoft.com/office/drawing/2014/main" id="{29DECAD2-479B-BE41-8A2A-FF9C0247D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Freeform 45">
              <a:extLst>
                <a:ext uri="{FF2B5EF4-FFF2-40B4-BE49-F238E27FC236}">
                  <a16:creationId xmlns:a16="http://schemas.microsoft.com/office/drawing/2014/main" id="{0B72EFE6-67D0-9D4A-84E4-8C217088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237 w 1845"/>
                <a:gd name="T3" fmla="*/ 4575 h 592"/>
                <a:gd name="T4" fmla="*/ 8450 w 1845"/>
                <a:gd name="T5" fmla="*/ 4575 h 592"/>
                <a:gd name="T6" fmla="*/ 0 w 1845"/>
                <a:gd name="T7" fmla="*/ 1909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466" name="Group 46">
              <a:extLst>
                <a:ext uri="{FF2B5EF4-FFF2-40B4-BE49-F238E27FC236}">
                  <a16:creationId xmlns:a16="http://schemas.microsoft.com/office/drawing/2014/main" id="{DE408AA8-2AA5-A848-B1CA-A7A746EF8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103469" name="Line 47">
                <a:extLst>
                  <a:ext uri="{FF2B5EF4-FFF2-40B4-BE49-F238E27FC236}">
                    <a16:creationId xmlns:a16="http://schemas.microsoft.com/office/drawing/2014/main" id="{AE61B4B0-5972-4D47-80F1-F867E194C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0" name="Line 48">
                <a:extLst>
                  <a:ext uri="{FF2B5EF4-FFF2-40B4-BE49-F238E27FC236}">
                    <a16:creationId xmlns:a16="http://schemas.microsoft.com/office/drawing/2014/main" id="{C76BA662-6582-A34D-92A4-DBFB1D8DF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67" name="Line 49">
              <a:extLst>
                <a:ext uri="{FF2B5EF4-FFF2-40B4-BE49-F238E27FC236}">
                  <a16:creationId xmlns:a16="http://schemas.microsoft.com/office/drawing/2014/main" id="{8E0E535F-20D0-B744-A671-B626B63B2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Line 50">
              <a:extLst>
                <a:ext uri="{FF2B5EF4-FFF2-40B4-BE49-F238E27FC236}">
                  <a16:creationId xmlns:a16="http://schemas.microsoft.com/office/drawing/2014/main" id="{DE9559CA-74B6-FA44-B671-DCFEF6CB5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57" name="Line 51">
            <a:extLst>
              <a:ext uri="{FF2B5EF4-FFF2-40B4-BE49-F238E27FC236}">
                <a16:creationId xmlns:a16="http://schemas.microsoft.com/office/drawing/2014/main" id="{C45DD850-2FB3-1E48-982E-5340D6AC2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8" name="Text Box 52">
            <a:extLst>
              <a:ext uri="{FF2B5EF4-FFF2-40B4-BE49-F238E27FC236}">
                <a16:creationId xmlns:a16="http://schemas.microsoft.com/office/drawing/2014/main" id="{01360078-41A8-F74D-9EBC-654D09B8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bit of 2</a:t>
            </a:r>
            <a:r>
              <a:rPr lang="en-US" altLang="en-US" baseline="30000">
                <a:latin typeface="Arial" panose="020B0604020202020204" pitchFamily="34" charset="0"/>
              </a:rPr>
              <a:t>nd</a:t>
            </a:r>
            <a:r>
              <a:rPr lang="en-US" altLang="en-US">
                <a:latin typeface="Arial" panose="020B0604020202020204" pitchFamily="34" charset="0"/>
              </a:rPr>
              <a:t> packet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59" name="Line 53">
            <a:extLst>
              <a:ext uri="{FF2B5EF4-FFF2-40B4-BE49-F238E27FC236}">
                <a16:creationId xmlns:a16="http://schemas.microsoft.com/office/drawing/2014/main" id="{632AA942-2831-B54E-A3F4-2A4C06DE4F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0" name="Line 54">
            <a:extLst>
              <a:ext uri="{FF2B5EF4-FFF2-40B4-BE49-F238E27FC236}">
                <a16:creationId xmlns:a16="http://schemas.microsoft.com/office/drawing/2014/main" id="{B13E4AA3-3985-1946-B10C-BF01E3E23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1" name="Text Box 55">
            <a:extLst>
              <a:ext uri="{FF2B5EF4-FFF2-40B4-BE49-F238E27FC236}">
                <a16:creationId xmlns:a16="http://schemas.microsoft.com/office/drawing/2014/main" id="{19BB3BB8-65E5-DD44-A567-86CE2D9C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bit of 3</a:t>
            </a:r>
            <a:r>
              <a:rPr lang="en-US" altLang="en-US" baseline="30000">
                <a:latin typeface="Arial" panose="020B0604020202020204" pitchFamily="34" charset="0"/>
              </a:rPr>
              <a:t>rd</a:t>
            </a:r>
            <a:r>
              <a:rPr lang="en-US" altLang="en-US">
                <a:latin typeface="Arial" panose="020B0604020202020204" pitchFamily="34" charset="0"/>
              </a:rPr>
              <a:t> packet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103426" name="Object 2">
            <a:extLst>
              <a:ext uri="{FF2B5EF4-FFF2-40B4-BE49-F238E27FC236}">
                <a16:creationId xmlns:a16="http://schemas.microsoft.com/office/drawing/2014/main" id="{8294E022-3C93-FC4F-9738-E2CDFEAF0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7" name="Picture" r:id="rId4" imgW="7143750" imgH="7143750" progId="Word.Picture.8">
                  <p:embed/>
                </p:oleObj>
              </mc:Choice>
              <mc:Fallback>
                <p:oleObj name="Picture" r:id="rId4" imgW="7143750" imgH="714375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13556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2" name="Text Box 57">
            <a:extLst>
              <a:ext uri="{FF2B5EF4-FFF2-40B4-BE49-F238E27FC236}">
                <a16:creationId xmlns:a16="http://schemas.microsoft.com/office/drawing/2014/main" id="{EE211984-CDAD-2F4F-B56A-360DF4C01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437063"/>
            <a:ext cx="2503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103463" name="Line 58">
            <a:extLst>
              <a:ext uri="{FF2B5EF4-FFF2-40B4-BE49-F238E27FC236}">
                <a16:creationId xmlns:a16="http://schemas.microsoft.com/office/drawing/2014/main" id="{3AD8E50B-BD34-4746-AAFF-745FB99C2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566D453-1063-E142-A3ED-95D11625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C4FADA-B9A8-7146-ACA1-4C96B2C8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F91BE3FF-FF9A-5A4C-8930-734327303D86}" type="slidenum">
              <a:rPr lang="en-US" altLang="en-US" sz="1400"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17D93328-A5FE-AE42-8910-13743F84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7086600" cy="381000"/>
          </a:xfrm>
          <a:prstGeom prst="rect">
            <a:avLst/>
          </a:prstGeom>
          <a:solidFill>
            <a:srgbClr val="EEAD3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+mn-ea"/>
            </a:endParaRP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2F01AC67-B6D0-3F44-8442-546F9D6F7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Go-Back-N</a:t>
            </a:r>
          </a:p>
        </p:txBody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A35AC1CF-DDF6-914F-8060-3E54CBC997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Sender: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k-bit seq # in pkt header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“window” of up to N, consecutive unack’ed pkts allowed</a:t>
            </a:r>
          </a:p>
          <a:p>
            <a:pPr>
              <a:lnSpc>
                <a:spcPct val="9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105479" name="Picture 5" descr="gbn_seqnum">
            <a:extLst>
              <a:ext uri="{FF2B5EF4-FFF2-40B4-BE49-F238E27FC236}">
                <a16:creationId xmlns:a16="http://schemas.microsoft.com/office/drawing/2014/main" id="{C0736031-0DE4-334D-AB27-8DD22FB94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6">
            <a:extLst>
              <a:ext uri="{FF2B5EF4-FFF2-40B4-BE49-F238E27FC236}">
                <a16:creationId xmlns:a16="http://schemas.microsoft.com/office/drawing/2014/main" id="{C3883AC3-E524-2C49-BC82-632096942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638675"/>
            <a:ext cx="8324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ACK(n): ACKs all pkts up to, including seq # n - “cumulative ACK”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>
                <a:latin typeface="Times New Roman" panose="02020603050405020304" pitchFamily="18" charset="0"/>
              </a:rPr>
              <a:t>may receive duplicate ACKs (see receiver)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timer for each in-flight pkt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 i="1">
                <a:latin typeface="Times New Roman" panose="02020603050405020304" pitchFamily="18" charset="0"/>
              </a:rPr>
              <a:t>timeout(n):</a:t>
            </a:r>
            <a:r>
              <a:rPr lang="en-US" altLang="en-US" sz="2000">
                <a:latin typeface="Times New Roman" panose="02020603050405020304" pitchFamily="18" charset="0"/>
              </a:rPr>
              <a:t> retransmit pkt n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and all higher seq # pkts in window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709AE00-9367-E040-97A1-E5FC8A35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4AB7D9F9-E724-2640-ADE6-F2DA8380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28208EF3-630D-724E-B77F-A433AA121C17}" type="slidenum">
              <a:rPr lang="en-US" altLang="en-US" sz="1400"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A0DAA7A6-DBC0-D24D-9BD9-28D8EA4DB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7772400" cy="700087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GBN: sender extended FSM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107525" name="Group 3">
            <a:extLst>
              <a:ext uri="{FF2B5EF4-FFF2-40B4-BE49-F238E27FC236}">
                <a16:creationId xmlns:a16="http://schemas.microsoft.com/office/drawing/2014/main" id="{563CC47A-790C-FE41-9A0D-3143EE6B5DA6}"/>
              </a:ext>
            </a:extLst>
          </p:cNvPr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107545" name="Oval 4">
              <a:extLst>
                <a:ext uri="{FF2B5EF4-FFF2-40B4-BE49-F238E27FC236}">
                  <a16:creationId xmlns:a16="http://schemas.microsoft.com/office/drawing/2014/main" id="{DBF5F20D-CC4C-C942-85AD-5B961782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46" name="Text Box 5">
              <a:extLst>
                <a:ext uri="{FF2B5EF4-FFF2-40B4-BE49-F238E27FC236}">
                  <a16:creationId xmlns:a16="http://schemas.microsoft.com/office/drawing/2014/main" id="{9F25A52C-841D-644A-A6A4-ABB579C0A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7526" name="Line 6">
            <a:extLst>
              <a:ext uri="{FF2B5EF4-FFF2-40B4-BE49-F238E27FC236}">
                <a16:creationId xmlns:a16="http://schemas.microsoft.com/office/drawing/2014/main" id="{F40BFB20-B266-A84C-8504-ABC96282C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AA25659B-F7C3-0449-9EE3-3BD13269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udt_send(sndpkt[base])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udt_send(sndpkt[base+1])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…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udt_send(sndpkt[nextseqnum-1])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CAC4CB6A-6E96-F446-BA48-F8CE6A7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7529" name="Line 9">
            <a:extLst>
              <a:ext uri="{FF2B5EF4-FFF2-40B4-BE49-F238E27FC236}">
                <a16:creationId xmlns:a16="http://schemas.microsoft.com/office/drawing/2014/main" id="{6E7305B5-EDD5-324E-BC95-C9A111C27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Freeform 10">
            <a:extLst>
              <a:ext uri="{FF2B5EF4-FFF2-40B4-BE49-F238E27FC236}">
                <a16:creationId xmlns:a16="http://schemas.microsoft.com/office/drawing/2014/main" id="{6F3F6779-4325-3447-8673-13B680A48FAA}"/>
              </a:ext>
            </a:extLst>
          </p:cNvPr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1" name="Text Box 11">
            <a:extLst>
              <a:ext uri="{FF2B5EF4-FFF2-40B4-BE49-F238E27FC236}">
                <a16:creationId xmlns:a16="http://schemas.microsoft.com/office/drawing/2014/main" id="{F9A891E3-24A1-424B-A314-86C7FCBB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32" name="Line 12">
            <a:extLst>
              <a:ext uri="{FF2B5EF4-FFF2-40B4-BE49-F238E27FC236}">
                <a16:creationId xmlns:a16="http://schemas.microsoft.com/office/drawing/2014/main" id="{0E9C4F23-7433-9442-8D72-6924C8B94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Text Box 13">
            <a:extLst>
              <a:ext uri="{FF2B5EF4-FFF2-40B4-BE49-F238E27FC236}">
                <a16:creationId xmlns:a16="http://schemas.microsoft.com/office/drawing/2014/main" id="{282FB83D-7B73-6B40-A9D7-2F8E25244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if (nextseqnum &lt; base+N) {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sndpkt[nextseqnum] = make_pkt(nextseqnum,data,chksum)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udt_send(sndpkt[nextseqnum])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if (base == nextseqnum)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   start_timer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nextseqnum++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}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else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refuse_data(data)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7534" name="Freeform 14">
            <a:extLst>
              <a:ext uri="{FF2B5EF4-FFF2-40B4-BE49-F238E27FC236}">
                <a16:creationId xmlns:a16="http://schemas.microsoft.com/office/drawing/2014/main" id="{6D2123B9-7F4A-7347-AD9D-72AF7C408D01}"/>
              </a:ext>
            </a:extLst>
          </p:cNvPr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5" name="Text Box 15">
            <a:extLst>
              <a:ext uri="{FF2B5EF4-FFF2-40B4-BE49-F238E27FC236}">
                <a16:creationId xmlns:a16="http://schemas.microsoft.com/office/drawing/2014/main" id="{D78B55EB-3F9A-9F4E-9371-8551074B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base = getacknum(rcvpkt)+1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If (base == nextseqnum)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stop_timer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else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7536" name="Text Box 16">
            <a:extLst>
              <a:ext uri="{FF2B5EF4-FFF2-40B4-BE49-F238E27FC236}">
                <a16:creationId xmlns:a16="http://schemas.microsoft.com/office/drawing/2014/main" id="{3B768701-1C9C-FD4D-93CC-278A2B85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notcorrupt(rcvpkt) 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7537" name="Line 17">
            <a:extLst>
              <a:ext uri="{FF2B5EF4-FFF2-40B4-BE49-F238E27FC236}">
                <a16:creationId xmlns:a16="http://schemas.microsoft.com/office/drawing/2014/main" id="{8B579804-BEBE-AB49-B844-0A680D9BE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Freeform 18">
            <a:extLst>
              <a:ext uri="{FF2B5EF4-FFF2-40B4-BE49-F238E27FC236}">
                <a16:creationId xmlns:a16="http://schemas.microsoft.com/office/drawing/2014/main" id="{B87EC4FF-54DB-2744-BF6D-981179DB911E}"/>
              </a:ext>
            </a:extLst>
          </p:cNvPr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9" name="Line 19">
            <a:extLst>
              <a:ext uri="{FF2B5EF4-FFF2-40B4-BE49-F238E27FC236}">
                <a16:creationId xmlns:a16="http://schemas.microsoft.com/office/drawing/2014/main" id="{7795DBB7-C9E6-AA45-9854-CC3C2B4AF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256E1085-6455-2045-AFBF-E694A1A45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base=1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nextseqnum=1</a:t>
            </a:r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41" name="Text Box 21">
            <a:extLst>
              <a:ext uri="{FF2B5EF4-FFF2-40B4-BE49-F238E27FC236}">
                <a16:creationId xmlns:a16="http://schemas.microsoft.com/office/drawing/2014/main" id="{61B4AE9D-1EDB-7845-9219-4270CCD7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&amp;&amp; corrupt(rcvpkt)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7542" name="Line 22">
            <a:extLst>
              <a:ext uri="{FF2B5EF4-FFF2-40B4-BE49-F238E27FC236}">
                <a16:creationId xmlns:a16="http://schemas.microsoft.com/office/drawing/2014/main" id="{7FEF5779-3ADC-2A4A-ABE8-ED0A1D1AC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Freeform 23">
            <a:extLst>
              <a:ext uri="{FF2B5EF4-FFF2-40B4-BE49-F238E27FC236}">
                <a16:creationId xmlns:a16="http://schemas.microsoft.com/office/drawing/2014/main" id="{CDBF8865-FFF9-2A47-A233-CBCAFA521E96}"/>
              </a:ext>
            </a:extLst>
          </p:cNvPr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DCABECBF-DE7C-8B4F-A29D-FED644CA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48D5237-8ED6-D245-BEE6-79A219F5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EA79531-D351-864F-9C2D-A933F89C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DA901F72-FD09-7047-8863-2941A90301D5}" type="slidenum">
              <a:rPr lang="en-US" altLang="en-US" sz="1400"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D07BE748-059D-FD41-A7EB-2F6D3DBF4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GBN: receiver extended FSM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93299397-D1C4-9544-8E9E-F9183B5DC4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ACK-only: always send ACK for correctly-received pkt with highest </a:t>
            </a:r>
            <a:r>
              <a:rPr lang="en-US" altLang="en-US" sz="24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in-order</a:t>
            </a:r>
            <a:r>
              <a:rPr lang="en-US" altLang="en-US" sz="2400">
                <a:ea typeface="ＭＳ Ｐゴシック" panose="020B0600070205080204" pitchFamily="34" charset="-128"/>
              </a:rPr>
              <a:t> seq #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may generate duplicate ACKs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need only remember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expectedseqnum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out-of-order pkt: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discard (don’t buffer) -&gt;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no receiver buffering</a:t>
            </a:r>
            <a:r>
              <a:rPr lang="en-US" altLang="en-US" sz="2000">
                <a:ea typeface="ＭＳ Ｐゴシック" panose="020B0600070205080204" pitchFamily="34" charset="-128"/>
              </a:rPr>
              <a:t>!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Re-ACK pkt with highest in-order seq #</a:t>
            </a:r>
          </a:p>
        </p:txBody>
      </p:sp>
      <p:sp>
        <p:nvSpPr>
          <p:cNvPr id="109574" name="Oval 4">
            <a:extLst>
              <a:ext uri="{FF2B5EF4-FFF2-40B4-BE49-F238E27FC236}">
                <a16:creationId xmlns:a16="http://schemas.microsoft.com/office/drawing/2014/main" id="{8E9973BB-AFB6-AF49-89DB-EEAE6D030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Text Box 5">
            <a:extLst>
              <a:ext uri="{FF2B5EF4-FFF2-40B4-BE49-F238E27FC236}">
                <a16:creationId xmlns:a16="http://schemas.microsoft.com/office/drawing/2014/main" id="{738AB324-66A5-8849-B285-F9F574D68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6" name="Line 6">
            <a:extLst>
              <a:ext uri="{FF2B5EF4-FFF2-40B4-BE49-F238E27FC236}">
                <a16:creationId xmlns:a16="http://schemas.microsoft.com/office/drawing/2014/main" id="{A3B6D216-2F5E-C54D-986E-B3D77AE52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7" name="Text Box 7">
            <a:extLst>
              <a:ext uri="{FF2B5EF4-FFF2-40B4-BE49-F238E27FC236}">
                <a16:creationId xmlns:a16="http://schemas.microsoft.com/office/drawing/2014/main" id="{D887663C-0779-F14C-8BB7-2BAEDC7D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9578" name="Text Box 8">
            <a:extLst>
              <a:ext uri="{FF2B5EF4-FFF2-40B4-BE49-F238E27FC236}">
                <a16:creationId xmlns:a16="http://schemas.microsoft.com/office/drawing/2014/main" id="{EFD1F0EF-EB85-A54D-989D-C5A9EF72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default</a:t>
            </a:r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9" name="Line 9">
            <a:extLst>
              <a:ext uri="{FF2B5EF4-FFF2-40B4-BE49-F238E27FC236}">
                <a16:creationId xmlns:a16="http://schemas.microsoft.com/office/drawing/2014/main" id="{3A8A1514-5B11-9A4A-B839-B99001CF9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Freeform 10">
            <a:extLst>
              <a:ext uri="{FF2B5EF4-FFF2-40B4-BE49-F238E27FC236}">
                <a16:creationId xmlns:a16="http://schemas.microsoft.com/office/drawing/2014/main" id="{D38CCFA5-7400-124E-BDED-A5992E66B466}"/>
              </a:ext>
            </a:extLst>
          </p:cNvPr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81" name="Text Box 11">
            <a:extLst>
              <a:ext uri="{FF2B5EF4-FFF2-40B4-BE49-F238E27FC236}">
                <a16:creationId xmlns:a16="http://schemas.microsoft.com/office/drawing/2014/main" id="{9FF04BE0-7FFC-814A-8A59-00494938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notcurrupt(rcvpkt)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hasseqnum(rcvpkt,expectedseqnum) 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9582" name="Line 12">
            <a:extLst>
              <a:ext uri="{FF2B5EF4-FFF2-40B4-BE49-F238E27FC236}">
                <a16:creationId xmlns:a16="http://schemas.microsoft.com/office/drawing/2014/main" id="{F41B8FE1-0CE8-D748-A1DF-35C734972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3" name="Text Box 13">
            <a:extLst>
              <a:ext uri="{FF2B5EF4-FFF2-40B4-BE49-F238E27FC236}">
                <a16:creationId xmlns:a16="http://schemas.microsoft.com/office/drawing/2014/main" id="{13FF8EEA-10B1-8644-A391-549494B1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make_pkt(expectedseqnum,ACK,chksum)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expectedseqnum++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9584" name="Freeform 14">
            <a:extLst>
              <a:ext uri="{FF2B5EF4-FFF2-40B4-BE49-F238E27FC236}">
                <a16:creationId xmlns:a16="http://schemas.microsoft.com/office/drawing/2014/main" id="{EF978520-2C31-BD40-A17B-7E993F9FE7D3}"/>
              </a:ext>
            </a:extLst>
          </p:cNvPr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85" name="Line 15">
            <a:extLst>
              <a:ext uri="{FF2B5EF4-FFF2-40B4-BE49-F238E27FC236}">
                <a16:creationId xmlns:a16="http://schemas.microsoft.com/office/drawing/2014/main" id="{CCD71134-0903-EF49-9A3C-CBC88A7BF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6" name="Text Box 16">
            <a:extLst>
              <a:ext uri="{FF2B5EF4-FFF2-40B4-BE49-F238E27FC236}">
                <a16:creationId xmlns:a16="http://schemas.microsoft.com/office/drawing/2014/main" id="{BA0DA533-595E-6148-9EBE-A692DEFC3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expectedseqnum=1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make_pkt(expectedseqnum,ACK,chksum)</a:t>
            </a:r>
          </a:p>
          <a:p>
            <a:pPr algn="l"/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87" name="Text Box 17">
            <a:extLst>
              <a:ext uri="{FF2B5EF4-FFF2-40B4-BE49-F238E27FC236}">
                <a16:creationId xmlns:a16="http://schemas.microsoft.com/office/drawing/2014/main" id="{1A7749D2-7C77-5944-86DD-DC6835C8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38407-BC70-3048-8673-DF08E35C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F69E6-9DD0-7142-A674-E0AE2639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3FA2DFA0-E531-5446-B33E-3BEBABB0BFC7}" type="slidenum">
              <a:rPr lang="en-US" altLang="en-US" sz="1400"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B95B45F9-DA02-D740-B84A-43AE31970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GBN in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action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32131" name="Picture 3" descr="gbn_example">
            <a:extLst>
              <a:ext uri="{FF2B5EF4-FFF2-40B4-BE49-F238E27FC236}">
                <a16:creationId xmlns:a16="http://schemas.microsoft.com/office/drawing/2014/main" id="{3D398651-B01C-5D4C-84C4-4882B15E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82600"/>
            <a:ext cx="597217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480B166-1DD1-FB41-B9A2-EBD0D6E9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9918FCB-C4F7-5E41-8278-0766E9FF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F654446D-7137-4940-9E72-26E6A0367630}" type="slidenum">
              <a:rPr lang="en-US" altLang="en-US" sz="1400"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87E36665-D6CB-8B42-97AD-49B892D2A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Selective Repeat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CD46DD08-8D74-B747-880E-00118B3E48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813435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receiver </a:t>
            </a:r>
            <a:r>
              <a:rPr lang="en-US" altLang="en-US" sz="2400" i="1">
                <a:ea typeface="ＭＳ Ｐゴシック" panose="020B0600070205080204" pitchFamily="34" charset="-128"/>
              </a:rPr>
              <a:t>individually</a:t>
            </a:r>
            <a:r>
              <a:rPr lang="en-US" altLang="en-US" sz="2400">
                <a:ea typeface="ＭＳ Ｐゴシック" panose="020B0600070205080204" pitchFamily="34" charset="-128"/>
              </a:rPr>
              <a:t> acknowledges all correctly received pkts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buffers pkts, as needed, for eventual in-order delivery to upper layer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sender only resends pkts for which ACK not received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sender timer for each unACKed pkt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sender window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 consecutive seq #’s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again limits seq #s of sent, unACKed pkts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7E6E2-9238-7745-85B6-09614FDF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B6C65-A078-8C4B-85F4-86ECC5F6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E3E70E0F-ABAD-5C4D-B52D-49E1B088297E}" type="slidenum">
              <a:rPr lang="en-US" altLang="en-US" sz="1400"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CAB0AE66-53D0-4443-9713-26FD0FB5F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6775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Selective repeat: sender, receiver windows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12645" name="Picture 3" descr="sr_seqnum">
            <a:extLst>
              <a:ext uri="{FF2B5EF4-FFF2-40B4-BE49-F238E27FC236}">
                <a16:creationId xmlns:a16="http://schemas.microsoft.com/office/drawing/2014/main" id="{B82D1189-BF50-7B4B-9068-DE801BB6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0D9E53C-358F-464A-A92D-E1846FB9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6DD63B-A27A-9540-9378-80F6F60A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0067799E-56A7-FA47-8FDE-4C3F3AEBEAFF}" type="slidenum">
              <a:rPr lang="en-US" altLang="en-US" sz="1400"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A620A3F6-CAEE-C04B-9948-3940A5EF3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Selective repeat</a:t>
            </a:r>
          </a:p>
        </p:txBody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602DC346-3EAD-904F-8BF1-83E6A60545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data from above 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if next available seq # in window, send pkt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timeout(n):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resend pkt n, restart timer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ACK(n) </a:t>
            </a:r>
            <a:r>
              <a:rPr lang="en-US" altLang="en-US" sz="1800">
                <a:ea typeface="ＭＳ Ｐゴシック" panose="020B0600070205080204" pitchFamily="34" charset="-128"/>
              </a:rPr>
              <a:t>in </a:t>
            </a:r>
            <a:r>
              <a:rPr lang="en-US" altLang="en-US" sz="1400">
                <a:ea typeface="ＭＳ Ｐゴシック" panose="020B0600070205080204" pitchFamily="34" charset="-128"/>
              </a:rPr>
              <a:t>[sendbase,sendbase+N]: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mark pkt n as received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if n smallest unACKed pkt, advance window base to next unACKed seq # 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13670" name="Rectangle 4">
            <a:extLst>
              <a:ext uri="{FF2B5EF4-FFF2-40B4-BE49-F238E27FC236}">
                <a16:creationId xmlns:a16="http://schemas.microsoft.com/office/drawing/2014/main" id="{FCB63678-AE36-274A-9BF6-35740151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71" name="Group 5">
            <a:extLst>
              <a:ext uri="{FF2B5EF4-FFF2-40B4-BE49-F238E27FC236}">
                <a16:creationId xmlns:a16="http://schemas.microsoft.com/office/drawing/2014/main" id="{463CE1FA-5119-064E-AE28-524FD676D4BE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1208088"/>
            <a:ext cx="1150937" cy="457200"/>
            <a:chOff x="1103" y="3929"/>
            <a:chExt cx="725" cy="288"/>
          </a:xfrm>
        </p:grpSpPr>
        <p:sp>
          <p:nvSpPr>
            <p:cNvPr id="113677" name="Rectangle 6">
              <a:extLst>
                <a:ext uri="{FF2B5EF4-FFF2-40B4-BE49-F238E27FC236}">
                  <a16:creationId xmlns:a16="http://schemas.microsoft.com/office/drawing/2014/main" id="{B8B0AE20-0DF4-F24A-B89F-27BE98C11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8" name="Text Box 7">
              <a:extLst>
                <a:ext uri="{FF2B5EF4-FFF2-40B4-BE49-F238E27FC236}">
                  <a16:creationId xmlns:a16="http://schemas.microsoft.com/office/drawing/2014/main" id="{AF504D1C-9488-F840-8B03-0B099041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929"/>
              <a:ext cx="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accent2"/>
                  </a:solidFill>
                </a:rPr>
                <a:t>sender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3672" name="Rectangle 8">
            <a:extLst>
              <a:ext uri="{FF2B5EF4-FFF2-40B4-BE49-F238E27FC236}">
                <a16:creationId xmlns:a16="http://schemas.microsoft.com/office/drawing/2014/main" id="{C280A023-4977-1E44-B626-1558A266B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pkt n in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[rcvbase, rcvbase+N-1]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send ACK(n)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out-of-order: buffer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in-order: deliver (also deliver buffered, in-order pkts), advance window to next not-yet-received pkt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pkt n in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[rcvbase-N,rcvbase-1]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ACK(n)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otherwise: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ignore 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3673" name="Rectangle 9">
            <a:extLst>
              <a:ext uri="{FF2B5EF4-FFF2-40B4-BE49-F238E27FC236}">
                <a16:creationId xmlns:a16="http://schemas.microsoft.com/office/drawing/2014/main" id="{5F91451B-EBAA-CF4D-B15B-225A7A3E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74" name="Group 10">
            <a:extLst>
              <a:ext uri="{FF2B5EF4-FFF2-40B4-BE49-F238E27FC236}">
                <a16:creationId xmlns:a16="http://schemas.microsoft.com/office/drawing/2014/main" id="{27AFD821-214C-BD45-BDD2-86402B0A984D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1179513"/>
            <a:ext cx="1368425" cy="457200"/>
            <a:chOff x="3339" y="191"/>
            <a:chExt cx="862" cy="288"/>
          </a:xfrm>
        </p:grpSpPr>
        <p:sp>
          <p:nvSpPr>
            <p:cNvPr id="113675" name="Rectangle 11">
              <a:extLst>
                <a:ext uri="{FF2B5EF4-FFF2-40B4-BE49-F238E27FC236}">
                  <a16:creationId xmlns:a16="http://schemas.microsoft.com/office/drawing/2014/main" id="{A22415F2-F164-E44E-92E4-7DB096F5F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id="{2478C087-83ED-3945-8D4A-C79331C9B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" y="191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accent2"/>
                  </a:solidFill>
                </a:rPr>
                <a:t>receiver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56DB2-EB9F-8F48-8641-4D74183F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42CFD-0BA9-6143-B940-C1974287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8285E05A-8811-6048-A9A4-6B00D4FFB475}" type="slidenum">
              <a:rPr lang="en-US" altLang="en-US" sz="1400"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E5E6957C-EF89-AB4A-A511-5460CC541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Selective repeat in action</a:t>
            </a:r>
          </a:p>
        </p:txBody>
      </p:sp>
      <p:pic>
        <p:nvPicPr>
          <p:cNvPr id="114693" name="Picture 3" descr="03-25">
            <a:extLst>
              <a:ext uri="{FF2B5EF4-FFF2-40B4-BE49-F238E27FC236}">
                <a16:creationId xmlns:a16="http://schemas.microsoft.com/office/drawing/2014/main" id="{BAAEF806-4D44-7849-9EBA-ACB53D2F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3F23327-38BF-7645-A042-60079D3E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B5E4B5E-4FBE-014A-A814-3864CAF3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91CEB84A-4802-664E-964C-91A0CD6A0189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5895C48A-AE35-7249-AC7B-4BAAD6866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Transport vs. network layer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D0231222-4CCD-8741-A166-2451F57B6C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network layer:</a:t>
            </a:r>
            <a:r>
              <a:rPr lang="en-US" altLang="en-US" sz="2400">
                <a:ea typeface="ＭＳ Ｐゴシック" panose="020B0600070205080204" pitchFamily="34" charset="-128"/>
              </a:rPr>
              <a:t> logical communication between hosts</a:t>
            </a:r>
          </a:p>
          <a:p>
            <a:r>
              <a:rPr lang="en-US" altLang="en-US" sz="24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transport layer:</a:t>
            </a:r>
            <a:r>
              <a:rPr lang="en-US" altLang="en-US" sz="2400">
                <a:ea typeface="ＭＳ Ｐゴシック" panose="020B0600070205080204" pitchFamily="34" charset="-128"/>
              </a:rPr>
              <a:t> logical communication between processes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relies on, enhances, network layer services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9A861953-96A7-1A49-BFC3-0244086E6A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524000"/>
            <a:ext cx="3810000" cy="4552950"/>
          </a:xfrm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Household analogy: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12 kids sending letters to 12 kids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processes = kids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app messages = letters in envelopes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hosts = houses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transport protocol = Ann to Bill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network-layer protocol = postal service</a:t>
            </a:r>
          </a:p>
          <a:p>
            <a:pPr>
              <a:buFont typeface="ZapfDingbats" pitchFamily="8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A162C-EC28-B740-ABFA-39B9A827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BE8A4-1CD2-514A-AF4A-4C64836C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53C7297C-C2C6-C147-97B8-7D2EF9A5C6E7}" type="slidenum">
              <a:rPr lang="en-US" altLang="en-US" sz="1400">
                <a:latin typeface="Times New Roman" panose="02020603050405020304" pitchFamily="18" charset="0"/>
              </a:rPr>
              <a:pPr/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66BCB037-A45E-1543-8DD4-D7E4684DE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Selective repeat: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dilemma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9B6B8248-D3EB-FB48-8853-43B890329D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Example: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seq #’s: 0, 1, 2, 3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window size=3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receiver sees no difference in two scenarios!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incorrectly passes duplicate data as new in (a)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15718" name="Picture 4" descr="sr_dilemma">
            <a:extLst>
              <a:ext uri="{FF2B5EF4-FFF2-40B4-BE49-F238E27FC236}">
                <a16:creationId xmlns:a16="http://schemas.microsoft.com/office/drawing/2014/main" id="{200C19C9-A098-8F43-95C9-16569697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23850"/>
            <a:ext cx="42259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Rectangle 5">
            <a:extLst>
              <a:ext uri="{FF2B5EF4-FFF2-40B4-BE49-F238E27FC236}">
                <a16:creationId xmlns:a16="http://schemas.microsoft.com/office/drawing/2014/main" id="{00D70D49-6FF5-3144-A275-A5DEC674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3048000" cy="1219200"/>
          </a:xfrm>
          <a:prstGeom prst="rect">
            <a:avLst/>
          </a:prstGeom>
          <a:solidFill>
            <a:srgbClr val="EEAD3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Q:</a:t>
            </a:r>
            <a:r>
              <a:rPr lang="en-US" altLang="en-US" sz="2000">
                <a:latin typeface="Times New Roman" panose="02020603050405020304" pitchFamily="18" charset="0"/>
              </a:rPr>
              <a:t> what relationship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between seq # size and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window size is safe?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A28AEA44-F2F9-2246-8103-6B6CA602D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3783BA0-3B97-0947-A947-3CE2CCF3E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Transport Layer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Multiplexing / Demultiplexing</a:t>
            </a:r>
          </a:p>
          <a:p>
            <a:pPr lvl="1">
              <a:buFont typeface="Wingdings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Reliable Transport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Stop-and-go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Pipelined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Go back N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Selective Request</a:t>
            </a:r>
          </a:p>
          <a:p>
            <a:pPr lvl="2"/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TCP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Congestion Control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Flow Control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5F4C5D-E273-AE4C-9DD3-61643E782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TCP: Connection-Oriented Transport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4B4028C-3902-F549-88FD-5DE792BDB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has 3 main components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Reliable transmission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Congestion Control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Flow Control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8973D56D-7073-1842-B0B8-5E2BBBD7D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Reliable Transmission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4549228A-4D40-7448-A723-90D43ADB8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is connection-oriented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Sender sends control packets (SYN) and receiver replies (ACK)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Receiver also opens a similar connection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Sender sends a small burst of packets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Receiver ACKs: ACK contains the next expected packet (actually byte)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Sender receives ACK, and sends a bigger burst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Called “Self-clocking” behavior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A55DA3D-3092-F541-927F-E8564A4DB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Reliable Transmission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91FE652E-E265-EC4F-B8ED-BEB981D5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train of packets lost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Sender will not get any ACKs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Will timeout (gets alarmed)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Retransmit from first un-ACK-ed packet, 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Drastically reduces window size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If packet n lost, but (n+1) successful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Receiver will send Duplicate ACK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If many DupACKs, then receiver not alarmed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Resends (n+1)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Cuts window size by half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EC9A436-D61E-AF4A-8892-4788DA128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Congstion Control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FF4FC9D-748E-9E40-B8AC-A8CF17257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Congestion Control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06DF86D-8D04-8F40-9B12-A278FD5D9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Definition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How much data should I pump into the network to ensure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Intermediate router queues not filling up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Fairness achieved among multiple TCP flows</a:t>
            </a:r>
          </a:p>
          <a:p>
            <a:pPr lvl="2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Why is this problem difficult?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TCP cannot have information about the network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Only TCP receiver can give some feedbacks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2EA905F3-12C9-6B43-8F62-9E025CCD1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TCP Intuition</a:t>
            </a:r>
          </a:p>
        </p:txBody>
      </p:sp>
      <p:pic>
        <p:nvPicPr>
          <p:cNvPr id="129027" name="Picture 3">
            <a:extLst>
              <a:ext uri="{FF2B5EF4-FFF2-40B4-BE49-F238E27FC236}">
                <a16:creationId xmlns:a16="http://schemas.microsoft.com/office/drawing/2014/main" id="{9974FE1D-B4D5-2148-99C1-C6D0FE3F4BF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43063"/>
            <a:ext cx="7391400" cy="4681537"/>
          </a:xfrm>
        </p:spPr>
      </p:pic>
      <p:sp>
        <p:nvSpPr>
          <p:cNvPr id="129028" name="Freeform 4">
            <a:extLst>
              <a:ext uri="{FF2B5EF4-FFF2-40B4-BE49-F238E27FC236}">
                <a16:creationId xmlns:a16="http://schemas.microsoft.com/office/drawing/2014/main" id="{E218F51B-5741-4148-B183-5D419125C691}"/>
              </a:ext>
            </a:extLst>
          </p:cNvPr>
          <p:cNvSpPr>
            <a:spLocks/>
          </p:cNvSpPr>
          <p:nvPr/>
        </p:nvSpPr>
        <p:spPr bwMode="auto">
          <a:xfrm>
            <a:off x="8305800" y="3784600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0 60000 65536"/>
              <a:gd name="T7" fmla="*/ 0 60000 65536"/>
              <a:gd name="T8" fmla="*/ 0 60000 65536"/>
              <a:gd name="T9" fmla="*/ 0 w 288"/>
              <a:gd name="T10" fmla="*/ 0 h 224"/>
              <a:gd name="T11" fmla="*/ 288 w 28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24">
                <a:moveTo>
                  <a:pt x="0" y="32"/>
                </a:moveTo>
                <a:cubicBezTo>
                  <a:pt x="72" y="16"/>
                  <a:pt x="144" y="0"/>
                  <a:pt x="192" y="32"/>
                </a:cubicBezTo>
                <a:cubicBezTo>
                  <a:pt x="240" y="64"/>
                  <a:pt x="264" y="144"/>
                  <a:pt x="288" y="22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29" name="Freeform 5">
            <a:extLst>
              <a:ext uri="{FF2B5EF4-FFF2-40B4-BE49-F238E27FC236}">
                <a16:creationId xmlns:a16="http://schemas.microsoft.com/office/drawing/2014/main" id="{9A64BAD3-518E-0E48-8457-FC507CF564EF}"/>
              </a:ext>
            </a:extLst>
          </p:cNvPr>
          <p:cNvSpPr>
            <a:spLocks/>
          </p:cNvSpPr>
          <p:nvPr/>
        </p:nvSpPr>
        <p:spPr bwMode="auto">
          <a:xfrm>
            <a:off x="8229600" y="3949700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0 60000 65536"/>
              <a:gd name="T7" fmla="*/ 0 60000 65536"/>
              <a:gd name="T8" fmla="*/ 0 60000 65536"/>
              <a:gd name="T9" fmla="*/ 0 w 288"/>
              <a:gd name="T10" fmla="*/ 0 h 224"/>
              <a:gd name="T11" fmla="*/ 288 w 28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24">
                <a:moveTo>
                  <a:pt x="0" y="32"/>
                </a:moveTo>
                <a:cubicBezTo>
                  <a:pt x="72" y="16"/>
                  <a:pt x="144" y="0"/>
                  <a:pt x="192" y="32"/>
                </a:cubicBezTo>
                <a:cubicBezTo>
                  <a:pt x="240" y="64"/>
                  <a:pt x="264" y="144"/>
                  <a:pt x="288" y="22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0" name="Freeform 6">
            <a:extLst>
              <a:ext uri="{FF2B5EF4-FFF2-40B4-BE49-F238E27FC236}">
                <a16:creationId xmlns:a16="http://schemas.microsoft.com/office/drawing/2014/main" id="{DAAC3961-4542-0344-BFD1-C3E92EC3BF5F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" y="2171700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0 60000 65536"/>
              <a:gd name="T7" fmla="*/ 0 60000 65536"/>
              <a:gd name="T8" fmla="*/ 0 60000 65536"/>
              <a:gd name="T9" fmla="*/ 0 w 288"/>
              <a:gd name="T10" fmla="*/ 0 h 224"/>
              <a:gd name="T11" fmla="*/ 288 w 28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24">
                <a:moveTo>
                  <a:pt x="0" y="32"/>
                </a:moveTo>
                <a:cubicBezTo>
                  <a:pt x="72" y="16"/>
                  <a:pt x="144" y="0"/>
                  <a:pt x="192" y="32"/>
                </a:cubicBezTo>
                <a:cubicBezTo>
                  <a:pt x="240" y="64"/>
                  <a:pt x="264" y="144"/>
                  <a:pt x="288" y="22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1" name="Freeform 7">
            <a:extLst>
              <a:ext uri="{FF2B5EF4-FFF2-40B4-BE49-F238E27FC236}">
                <a16:creationId xmlns:a16="http://schemas.microsoft.com/office/drawing/2014/main" id="{3CFB8836-68AF-5640-9DDE-F4EBABAE8EC8}"/>
              </a:ext>
            </a:extLst>
          </p:cNvPr>
          <p:cNvSpPr>
            <a:spLocks/>
          </p:cNvSpPr>
          <p:nvPr/>
        </p:nvSpPr>
        <p:spPr bwMode="auto">
          <a:xfrm flipH="1" flipV="1">
            <a:off x="381000" y="2540000"/>
            <a:ext cx="5334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0 60000 65536"/>
              <a:gd name="T7" fmla="*/ 0 60000 65536"/>
              <a:gd name="T8" fmla="*/ 0 60000 65536"/>
              <a:gd name="T9" fmla="*/ 0 w 288"/>
              <a:gd name="T10" fmla="*/ 0 h 224"/>
              <a:gd name="T11" fmla="*/ 288 w 28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24">
                <a:moveTo>
                  <a:pt x="0" y="32"/>
                </a:moveTo>
                <a:cubicBezTo>
                  <a:pt x="72" y="16"/>
                  <a:pt x="144" y="0"/>
                  <a:pt x="192" y="32"/>
                </a:cubicBezTo>
                <a:cubicBezTo>
                  <a:pt x="240" y="64"/>
                  <a:pt x="264" y="144"/>
                  <a:pt x="288" y="22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2" name="Text Box 8">
            <a:extLst>
              <a:ext uri="{FF2B5EF4-FFF2-40B4-BE49-F238E27FC236}">
                <a16:creationId xmlns:a16="http://schemas.microsoft.com/office/drawing/2014/main" id="{14EECA2D-BB24-BC4D-9DF6-AB6BF1205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552575"/>
            <a:ext cx="731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Pour</a:t>
            </a:r>
          </a:p>
          <a:p>
            <a:r>
              <a:rPr lang="en-US" altLang="en-US"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29033" name="Oval 9">
            <a:extLst>
              <a:ext uri="{FF2B5EF4-FFF2-40B4-BE49-F238E27FC236}">
                <a16:creationId xmlns:a16="http://schemas.microsoft.com/office/drawing/2014/main" id="{B1CE4B28-7FD5-E640-90DD-1D3BEC70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4" name="Oval 10">
            <a:extLst>
              <a:ext uri="{FF2B5EF4-FFF2-40B4-BE49-F238E27FC236}">
                <a16:creationId xmlns:a16="http://schemas.microsoft.com/office/drawing/2014/main" id="{09849027-2870-F647-A279-F8C94421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4765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5" name="Oval 11">
            <a:extLst>
              <a:ext uri="{FF2B5EF4-FFF2-40B4-BE49-F238E27FC236}">
                <a16:creationId xmlns:a16="http://schemas.microsoft.com/office/drawing/2014/main" id="{EAD1FA5E-DC74-D64D-84CD-8ADD3EF4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08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6" name="Oval 12">
            <a:extLst>
              <a:ext uri="{FF2B5EF4-FFF2-40B4-BE49-F238E27FC236}">
                <a16:creationId xmlns:a16="http://schemas.microsoft.com/office/drawing/2014/main" id="{A979058B-2380-3940-A3B3-E140D1B5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7" name="Oval 13">
            <a:extLst>
              <a:ext uri="{FF2B5EF4-FFF2-40B4-BE49-F238E27FC236}">
                <a16:creationId xmlns:a16="http://schemas.microsoft.com/office/drawing/2014/main" id="{CDC28B0D-C826-3048-A589-54D2D17B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9624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8" name="Oval 14">
            <a:extLst>
              <a:ext uri="{FF2B5EF4-FFF2-40B4-BE49-F238E27FC236}">
                <a16:creationId xmlns:a16="http://schemas.microsoft.com/office/drawing/2014/main" id="{7FD3858F-2885-AB4C-A262-0832D536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2672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9" name="Oval 15">
            <a:extLst>
              <a:ext uri="{FF2B5EF4-FFF2-40B4-BE49-F238E27FC236}">
                <a16:creationId xmlns:a16="http://schemas.microsoft.com/office/drawing/2014/main" id="{9A983B74-CBAF-0C4D-9225-6220A22E3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0" name="Text Box 16">
            <a:extLst>
              <a:ext uri="{FF2B5EF4-FFF2-40B4-BE49-F238E27FC236}">
                <a16:creationId xmlns:a16="http://schemas.microsoft.com/office/drawing/2014/main" id="{C3DCDC1B-F355-D24F-BEFD-5E771F1F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313" y="4868863"/>
            <a:ext cx="836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Collect</a:t>
            </a:r>
          </a:p>
          <a:p>
            <a:r>
              <a:rPr lang="en-US" altLang="en-US"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29041" name="Freeform 17">
            <a:extLst>
              <a:ext uri="{FF2B5EF4-FFF2-40B4-BE49-F238E27FC236}">
                <a16:creationId xmlns:a16="http://schemas.microsoft.com/office/drawing/2014/main" id="{3269573D-D78A-4D40-AA3D-DE8E55137D47}"/>
              </a:ext>
            </a:extLst>
          </p:cNvPr>
          <p:cNvSpPr>
            <a:spLocks/>
          </p:cNvSpPr>
          <p:nvPr/>
        </p:nvSpPr>
        <p:spPr bwMode="auto">
          <a:xfrm>
            <a:off x="6553200" y="4495800"/>
            <a:ext cx="177800" cy="762000"/>
          </a:xfrm>
          <a:custGeom>
            <a:avLst/>
            <a:gdLst>
              <a:gd name="T0" fmla="*/ 0 w 112"/>
              <a:gd name="T1" fmla="*/ 2147483647 h 480"/>
              <a:gd name="T2" fmla="*/ 2147483647 w 112"/>
              <a:gd name="T3" fmla="*/ 2147483647 h 480"/>
              <a:gd name="T4" fmla="*/ 2147483647 w 112"/>
              <a:gd name="T5" fmla="*/ 0 h 480"/>
              <a:gd name="T6" fmla="*/ 0 60000 65536"/>
              <a:gd name="T7" fmla="*/ 0 60000 65536"/>
              <a:gd name="T8" fmla="*/ 0 60000 65536"/>
              <a:gd name="T9" fmla="*/ 0 w 112"/>
              <a:gd name="T10" fmla="*/ 0 h 480"/>
              <a:gd name="T11" fmla="*/ 112 w 11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480">
                <a:moveTo>
                  <a:pt x="0" y="480"/>
                </a:moveTo>
                <a:cubicBezTo>
                  <a:pt x="40" y="424"/>
                  <a:pt x="80" y="368"/>
                  <a:pt x="96" y="288"/>
                </a:cubicBezTo>
                <a:cubicBezTo>
                  <a:pt x="112" y="208"/>
                  <a:pt x="104" y="104"/>
                  <a:pt x="96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2" name="Freeform 18">
            <a:extLst>
              <a:ext uri="{FF2B5EF4-FFF2-40B4-BE49-F238E27FC236}">
                <a16:creationId xmlns:a16="http://schemas.microsoft.com/office/drawing/2014/main" id="{9A549C30-4DF2-844B-860E-3468CB64DA0E}"/>
              </a:ext>
            </a:extLst>
          </p:cNvPr>
          <p:cNvSpPr>
            <a:spLocks/>
          </p:cNvSpPr>
          <p:nvPr/>
        </p:nvSpPr>
        <p:spPr bwMode="auto">
          <a:xfrm flipH="1">
            <a:off x="6985000" y="4495800"/>
            <a:ext cx="177800" cy="762000"/>
          </a:xfrm>
          <a:custGeom>
            <a:avLst/>
            <a:gdLst>
              <a:gd name="T0" fmla="*/ 0 w 112"/>
              <a:gd name="T1" fmla="*/ 2147483647 h 480"/>
              <a:gd name="T2" fmla="*/ 2147483647 w 112"/>
              <a:gd name="T3" fmla="*/ 2147483647 h 480"/>
              <a:gd name="T4" fmla="*/ 2147483647 w 112"/>
              <a:gd name="T5" fmla="*/ 0 h 480"/>
              <a:gd name="T6" fmla="*/ 0 60000 65536"/>
              <a:gd name="T7" fmla="*/ 0 60000 65536"/>
              <a:gd name="T8" fmla="*/ 0 60000 65536"/>
              <a:gd name="T9" fmla="*/ 0 w 112"/>
              <a:gd name="T10" fmla="*/ 0 h 480"/>
              <a:gd name="T11" fmla="*/ 112 w 11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480">
                <a:moveTo>
                  <a:pt x="0" y="480"/>
                </a:moveTo>
                <a:cubicBezTo>
                  <a:pt x="40" y="424"/>
                  <a:pt x="80" y="368"/>
                  <a:pt x="96" y="288"/>
                </a:cubicBezTo>
                <a:cubicBezTo>
                  <a:pt x="112" y="208"/>
                  <a:pt x="104" y="104"/>
                  <a:pt x="96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3" name="Oval 19">
            <a:extLst>
              <a:ext uri="{FF2B5EF4-FFF2-40B4-BE49-F238E27FC236}">
                <a16:creationId xmlns:a16="http://schemas.microsoft.com/office/drawing/2014/main" id="{2A1B45AB-040B-8C44-8DC6-9A7AB8D8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432300"/>
            <a:ext cx="304800" cy="76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4" name="Oval 20">
            <a:extLst>
              <a:ext uri="{FF2B5EF4-FFF2-40B4-BE49-F238E27FC236}">
                <a16:creationId xmlns:a16="http://schemas.microsoft.com/office/drawing/2014/main" id="{5E235A22-B7BD-CA49-BC00-894972BE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196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5" name="Oval 21">
            <a:extLst>
              <a:ext uri="{FF2B5EF4-FFF2-40B4-BE49-F238E27FC236}">
                <a16:creationId xmlns:a16="http://schemas.microsoft.com/office/drawing/2014/main" id="{60232820-FB20-E946-B909-00AF02EE74C5}"/>
              </a:ext>
            </a:extLst>
          </p:cNvPr>
          <p:cNvSpPr>
            <a:spLocks noChangeArrowheads="1"/>
          </p:cNvSpPr>
          <p:nvPr/>
        </p:nvSpPr>
        <p:spPr bwMode="auto">
          <a:xfrm rot="-3017171">
            <a:off x="6705600" y="42672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6" name="Oval 22">
            <a:extLst>
              <a:ext uri="{FF2B5EF4-FFF2-40B4-BE49-F238E27FC236}">
                <a16:creationId xmlns:a16="http://schemas.microsoft.com/office/drawing/2014/main" id="{20737C24-C65B-1746-A505-3EBA9D98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8006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7" name="Oval 23">
            <a:extLst>
              <a:ext uri="{FF2B5EF4-FFF2-40B4-BE49-F238E27FC236}">
                <a16:creationId xmlns:a16="http://schemas.microsoft.com/office/drawing/2014/main" id="{B172DB3E-3EB1-A348-81CD-3168B74C05A4}"/>
              </a:ext>
            </a:extLst>
          </p:cNvPr>
          <p:cNvSpPr>
            <a:spLocks noChangeArrowheads="1"/>
          </p:cNvSpPr>
          <p:nvPr/>
        </p:nvSpPr>
        <p:spPr bwMode="auto">
          <a:xfrm rot="2209312">
            <a:off x="6934200" y="41910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8" name="Oval 24">
            <a:extLst>
              <a:ext uri="{FF2B5EF4-FFF2-40B4-BE49-F238E27FC236}">
                <a16:creationId xmlns:a16="http://schemas.microsoft.com/office/drawing/2014/main" id="{7177EFF7-C42E-144E-82B0-E0E1D19CE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196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49" name="Oval 25">
            <a:extLst>
              <a:ext uri="{FF2B5EF4-FFF2-40B4-BE49-F238E27FC236}">
                <a16:creationId xmlns:a16="http://schemas.microsoft.com/office/drawing/2014/main" id="{4AB1894D-2F48-DD45-9B07-0E3A741C2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2672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F2567E33-536D-D241-BCCC-096FCEC8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TCP Protocol (in a nutshell)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45776C9-BBC9-544F-8932-3EA86AD64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1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 transmits few packets, waits for ACK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Called </a:t>
            </a:r>
            <a:r>
              <a:rPr lang="en-US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slow start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R acknowledges all packet till seq #i by ACK i </a:t>
            </a:r>
            <a:r>
              <a:rPr lang="en-US" altLang="en-US" sz="1800">
                <a:solidFill>
                  <a:srgbClr val="C0C0C0"/>
                </a:solidFill>
                <a:ea typeface="ＭＳ Ｐゴシック" panose="020B0600070205080204" pitchFamily="34" charset="-128"/>
              </a:rPr>
              <a:t>(optimizations possible)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ACK sent out only on receiving a packet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Can be </a:t>
            </a:r>
            <a:r>
              <a:rPr lang="en-US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Duplicate ACK </a:t>
            </a:r>
            <a:r>
              <a:rPr lang="en-US" altLang="en-US" sz="2000">
                <a:ea typeface="ＭＳ Ｐゴシック" panose="020B0600070205080204" pitchFamily="34" charset="-128"/>
              </a:rPr>
              <a:t>if expected packet not received</a:t>
            </a:r>
            <a:endParaRPr lang="en-US" altLang="en-US" sz="2000">
              <a:solidFill>
                <a:srgbClr val="0099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000">
              <a:solidFill>
                <a:srgbClr val="0099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ACK reaches T </a:t>
            </a:r>
            <a:r>
              <a:rPr lang="en-US" altLang="en-US" sz="2400">
                <a:ea typeface="ＭＳ Ｐゴシック" panose="020B0600070205080204" pitchFamily="34" charset="-128"/>
                <a:sym typeface="Wingdings" pitchFamily="2" charset="2"/>
              </a:rPr>
              <a:t> indicator of more capacity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 transmits larger burst of packets </a:t>
            </a:r>
            <a:r>
              <a:rPr lang="en-US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(self clocking) </a:t>
            </a:r>
            <a:r>
              <a:rPr lang="en-US" altLang="en-US" sz="2000">
                <a:ea typeface="ＭＳ Ｐゴシック" panose="020B0600070205080204" pitchFamily="34" charset="-128"/>
              </a:rPr>
              <a:t>… so on</a:t>
            </a:r>
            <a:endParaRPr lang="en-US" altLang="en-US" sz="2000">
              <a:solidFill>
                <a:srgbClr val="0099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Burst size increased until packet drops (i.e., DupACK or timeout)</a:t>
            </a:r>
          </a:p>
          <a:p>
            <a:pPr lvl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When T gets DupACK or waits for longer than RTO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Assumes congestion </a:t>
            </a:r>
            <a:r>
              <a:rPr lang="en-US" altLang="en-US" sz="2000">
                <a:ea typeface="ＭＳ Ｐゴシック" panose="020B0600070205080204" pitchFamily="34" charset="-128"/>
                <a:sym typeface="Wingdings" pitchFamily="2" charset="2"/>
              </a:rPr>
              <a:t> reduces burst size </a:t>
            </a:r>
            <a:r>
              <a:rPr lang="en-US" altLang="en-US" sz="2000">
                <a:solidFill>
                  <a:srgbClr val="009900"/>
                </a:solidFill>
                <a:ea typeface="ＭＳ Ｐゴシック" panose="020B0600070205080204" pitchFamily="34" charset="-128"/>
                <a:sym typeface="Wingdings" pitchFamily="2" charset="2"/>
              </a:rPr>
              <a:t>(congestion window)</a:t>
            </a:r>
            <a:endParaRPr lang="en-US" altLang="en-US" sz="2000">
              <a:solidFill>
                <a:srgbClr val="0099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>
            <a:extLst>
              <a:ext uri="{FF2B5EF4-FFF2-40B4-BE49-F238E27FC236}">
                <a16:creationId xmlns:a16="http://schemas.microsoft.com/office/drawing/2014/main" id="{24F1AA98-FC4B-5244-BB41-EB8F1E021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Timeline</a:t>
            </a:r>
          </a:p>
        </p:txBody>
      </p:sp>
      <p:sp>
        <p:nvSpPr>
          <p:cNvPr id="133125" name="Line 4">
            <a:extLst>
              <a:ext uri="{FF2B5EF4-FFF2-40B4-BE49-F238E27FC236}">
                <a16:creationId xmlns:a16="http://schemas.microsoft.com/office/drawing/2014/main" id="{AFE021B3-3726-764C-A18C-7C1441DE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22352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22" name="Object 2">
            <a:extLst>
              <a:ext uri="{FF2B5EF4-FFF2-40B4-BE49-F238E27FC236}">
                <a16:creationId xmlns:a16="http://schemas.microsoft.com/office/drawing/2014/main" id="{E4377569-62DB-0A48-8DA0-673AD9BDE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600200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Clip" r:id="rId4" imgW="7143750" imgH="7143750" progId="MS_ClipArt_Gallery.2">
                  <p:embed/>
                </p:oleObj>
              </mc:Choice>
              <mc:Fallback>
                <p:oleObj name="Clip" r:id="rId4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4857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Text Box 6">
            <a:extLst>
              <a:ext uri="{FF2B5EF4-FFF2-40B4-BE49-F238E27FC236}">
                <a16:creationId xmlns:a16="http://schemas.microsoft.com/office/drawing/2014/main" id="{FD6C456E-BB0E-9A4F-ACA0-7EB656BE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002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Host A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D2682769-FBC3-7447-A9D2-E53345ED57CC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4460875" y="2201863"/>
            <a:ext cx="121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one segment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33128" name="Text Box 8">
            <a:extLst>
              <a:ext uri="{FF2B5EF4-FFF2-40B4-BE49-F238E27FC236}">
                <a16:creationId xmlns:a16="http://schemas.microsoft.com/office/drawing/2014/main" id="{617FC1F6-BF21-044B-8C53-6F334CBC8C5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10693" y="24344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RTT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aphicFrame>
        <p:nvGraphicFramePr>
          <p:cNvPr id="133123" name="Object 3">
            <a:extLst>
              <a:ext uri="{FF2B5EF4-FFF2-40B4-BE49-F238E27FC236}">
                <a16:creationId xmlns:a16="http://schemas.microsoft.com/office/drawing/2014/main" id="{EE4BBB35-9D12-8E44-95BE-FB50DF2E1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5475" y="1609725"/>
          <a:ext cx="485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0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1609725"/>
                        <a:ext cx="4857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9" name="Text Box 10">
            <a:extLst>
              <a:ext uri="{FF2B5EF4-FFF2-40B4-BE49-F238E27FC236}">
                <a16:creationId xmlns:a16="http://schemas.microsoft.com/office/drawing/2014/main" id="{D1924785-7E98-3347-92B5-226E4D708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1619250"/>
            <a:ext cx="830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Host B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33130" name="Line 11">
            <a:extLst>
              <a:ext uri="{FF2B5EF4-FFF2-40B4-BE49-F238E27FC236}">
                <a16:creationId xmlns:a16="http://schemas.microsoft.com/office/drawing/2014/main" id="{9FD2CE47-683A-734B-82A0-F6F1338C3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1225" y="20494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Line 12">
            <a:extLst>
              <a:ext uri="{FF2B5EF4-FFF2-40B4-BE49-F238E27FC236}">
                <a16:creationId xmlns:a16="http://schemas.microsoft.com/office/drawing/2014/main" id="{AB84E51C-E40B-4246-B03A-E30FF99D6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5825" y="20875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Line 13">
            <a:extLst>
              <a:ext uri="{FF2B5EF4-FFF2-40B4-BE49-F238E27FC236}">
                <a16:creationId xmlns:a16="http://schemas.microsoft.com/office/drawing/2014/main" id="{F0BCF002-9714-A542-96D5-EEC90BB016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0250" y="22209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Line 14">
            <a:extLst>
              <a:ext uri="{FF2B5EF4-FFF2-40B4-BE49-F238E27FC236}">
                <a16:creationId xmlns:a16="http://schemas.microsoft.com/office/drawing/2014/main" id="{6FC7160A-0914-0646-83AD-014738C7F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27828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Line 15">
            <a:extLst>
              <a:ext uri="{FF2B5EF4-FFF2-40B4-BE49-F238E27FC236}">
                <a16:creationId xmlns:a16="http://schemas.microsoft.com/office/drawing/2014/main" id="{7C1E48D5-F691-9040-8D17-659B92E92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26400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35" name="Group 16">
            <a:extLst>
              <a:ext uri="{FF2B5EF4-FFF2-40B4-BE49-F238E27FC236}">
                <a16:creationId xmlns:a16="http://schemas.microsoft.com/office/drawing/2014/main" id="{B77A6305-FB89-6443-B221-D461B105285B}"/>
              </a:ext>
            </a:extLst>
          </p:cNvPr>
          <p:cNvGrpSpPr>
            <a:grpSpLocks/>
          </p:cNvGrpSpPr>
          <p:nvPr/>
        </p:nvGrpSpPr>
        <p:grpSpPr bwMode="auto">
          <a:xfrm>
            <a:off x="5659438" y="5386388"/>
            <a:ext cx="658812" cy="366712"/>
            <a:chOff x="3304" y="3530"/>
            <a:chExt cx="415" cy="231"/>
          </a:xfrm>
        </p:grpSpPr>
        <p:sp>
          <p:nvSpPr>
            <p:cNvPr id="133153" name="Rectangle 17">
              <a:extLst>
                <a:ext uri="{FF2B5EF4-FFF2-40B4-BE49-F238E27FC236}">
                  <a16:creationId xmlns:a16="http://schemas.microsoft.com/office/drawing/2014/main" id="{11B72FBC-E94F-E34E-BDD1-E81D8CC5B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54" name="Text Box 18">
              <a:extLst>
                <a:ext uri="{FF2B5EF4-FFF2-40B4-BE49-F238E27FC236}">
                  <a16:creationId xmlns:a16="http://schemas.microsoft.com/office/drawing/2014/main" id="{A14B3047-E7F3-8A47-B962-DA76C99E9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136" name="Line 19">
            <a:extLst>
              <a:ext uri="{FF2B5EF4-FFF2-40B4-BE49-F238E27FC236}">
                <a16:creationId xmlns:a16="http://schemas.microsoft.com/office/drawing/2014/main" id="{D2621292-6845-D245-8BC5-543BE9829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0" y="30162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Line 20">
            <a:extLst>
              <a:ext uri="{FF2B5EF4-FFF2-40B4-BE49-F238E27FC236}">
                <a16:creationId xmlns:a16="http://schemas.microsoft.com/office/drawing/2014/main" id="{AA410150-622B-E547-B7CF-7032D71D3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31019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Line 21">
            <a:extLst>
              <a:ext uri="{FF2B5EF4-FFF2-40B4-BE49-F238E27FC236}">
                <a16:creationId xmlns:a16="http://schemas.microsoft.com/office/drawing/2014/main" id="{7E1A4470-3632-6C42-B27D-CBF3A7776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5988" y="36258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Line 22">
            <a:extLst>
              <a:ext uri="{FF2B5EF4-FFF2-40B4-BE49-F238E27FC236}">
                <a16:creationId xmlns:a16="http://schemas.microsoft.com/office/drawing/2014/main" id="{092010EE-B5AE-364C-8F09-7DDE471E9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862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Text Box 23">
            <a:extLst>
              <a:ext uri="{FF2B5EF4-FFF2-40B4-BE49-F238E27FC236}">
                <a16:creationId xmlns:a16="http://schemas.microsoft.com/office/drawing/2014/main" id="{2A389DFE-1159-CD41-98D5-D728B65EFA7B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4459288" y="2987675"/>
            <a:ext cx="1281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two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33141" name="Text Box 24">
            <a:extLst>
              <a:ext uri="{FF2B5EF4-FFF2-40B4-BE49-F238E27FC236}">
                <a16:creationId xmlns:a16="http://schemas.microsoft.com/office/drawing/2014/main" id="{B1C807AA-E56D-0D42-AD27-B5E041812E85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4551363" y="4002088"/>
            <a:ext cx="131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133142" name="Group 25">
            <a:extLst>
              <a:ext uri="{FF2B5EF4-FFF2-40B4-BE49-F238E27FC236}">
                <a16:creationId xmlns:a16="http://schemas.microsoft.com/office/drawing/2014/main" id="{0F2B5099-39D5-D948-986D-F7F0539F6A8F}"/>
              </a:ext>
            </a:extLst>
          </p:cNvPr>
          <p:cNvGrpSpPr>
            <a:grpSpLocks/>
          </p:cNvGrpSpPr>
          <p:nvPr/>
        </p:nvGrpSpPr>
        <p:grpSpPr bwMode="auto">
          <a:xfrm>
            <a:off x="3451225" y="4021138"/>
            <a:ext cx="2519363" cy="652462"/>
            <a:chOff x="3954" y="2214"/>
            <a:chExt cx="1587" cy="411"/>
          </a:xfrm>
        </p:grpSpPr>
        <p:sp>
          <p:nvSpPr>
            <p:cNvPr id="133149" name="Line 26">
              <a:extLst>
                <a:ext uri="{FF2B5EF4-FFF2-40B4-BE49-F238E27FC236}">
                  <a16:creationId xmlns:a16="http://schemas.microsoft.com/office/drawing/2014/main" id="{024CC6B2-0DE5-2D49-BF5A-ACD27AA0A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Line 27">
              <a:extLst>
                <a:ext uri="{FF2B5EF4-FFF2-40B4-BE49-F238E27FC236}">
                  <a16:creationId xmlns:a16="http://schemas.microsoft.com/office/drawing/2014/main" id="{043B685C-A339-1F45-A7A9-DD3278865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1" name="Line 28">
              <a:extLst>
                <a:ext uri="{FF2B5EF4-FFF2-40B4-BE49-F238E27FC236}">
                  <a16:creationId xmlns:a16="http://schemas.microsoft.com/office/drawing/2014/main" id="{64EB9788-1027-8A47-9A67-F84C9D2C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Line 29">
              <a:extLst>
                <a:ext uri="{FF2B5EF4-FFF2-40B4-BE49-F238E27FC236}">
                  <a16:creationId xmlns:a16="http://schemas.microsoft.com/office/drawing/2014/main" id="{E35B0F91-B4F9-F14A-8922-9B44E5152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43" name="Group 30">
            <a:extLst>
              <a:ext uri="{FF2B5EF4-FFF2-40B4-BE49-F238E27FC236}">
                <a16:creationId xmlns:a16="http://schemas.microsoft.com/office/drawing/2014/main" id="{C33B9C0B-7592-284C-A3B7-18B51C9B1D6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736975" y="4402138"/>
            <a:ext cx="2228850" cy="604837"/>
            <a:chOff x="3954" y="2214"/>
            <a:chExt cx="1587" cy="411"/>
          </a:xfrm>
        </p:grpSpPr>
        <p:sp>
          <p:nvSpPr>
            <p:cNvPr id="133145" name="Line 31">
              <a:extLst>
                <a:ext uri="{FF2B5EF4-FFF2-40B4-BE49-F238E27FC236}">
                  <a16:creationId xmlns:a16="http://schemas.microsoft.com/office/drawing/2014/main" id="{E4CC477D-A79D-A34B-8BD6-479359B4E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6" name="Line 32">
              <a:extLst>
                <a:ext uri="{FF2B5EF4-FFF2-40B4-BE49-F238E27FC236}">
                  <a16:creationId xmlns:a16="http://schemas.microsoft.com/office/drawing/2014/main" id="{44D183AB-6E7C-5A4A-B93C-B4B242025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Line 33">
              <a:extLst>
                <a:ext uri="{FF2B5EF4-FFF2-40B4-BE49-F238E27FC236}">
                  <a16:creationId xmlns:a16="http://schemas.microsoft.com/office/drawing/2014/main" id="{91414D5B-2F9C-DA49-AEB9-85E64A813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34">
              <a:extLst>
                <a:ext uri="{FF2B5EF4-FFF2-40B4-BE49-F238E27FC236}">
                  <a16:creationId xmlns:a16="http://schemas.microsoft.com/office/drawing/2014/main" id="{407F39A9-1196-8C4F-BBEB-37224DF2B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Rectangle 35">
            <a:extLst>
              <a:ext uri="{FF2B5EF4-FFF2-40B4-BE49-F238E27FC236}">
                <a16:creationId xmlns:a16="http://schemas.microsoft.com/office/drawing/2014/main" id="{EBC5394B-D02F-E24A-BF12-B3C01589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2098675"/>
            <a:ext cx="1928813" cy="3338513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/>
              <a:t>Think of a blind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person trying to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stand up in a low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ceiling room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Objective: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Don’t bang your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head, but stand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up quickly 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Footer Placeholder 5">
            <a:extLst>
              <a:ext uri="{FF2B5EF4-FFF2-40B4-BE49-F238E27FC236}">
                <a16:creationId xmlns:a16="http://schemas.microsoft.com/office/drawing/2014/main" id="{12C2CA97-E9AA-4741-A107-D4B765C6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275" name="Slide Number Placeholder 6">
            <a:extLst>
              <a:ext uri="{FF2B5EF4-FFF2-40B4-BE49-F238E27FC236}">
                <a16:creationId xmlns:a16="http://schemas.microsoft.com/office/drawing/2014/main" id="{E9A5D590-ECB5-5F4C-B496-5F45C8AD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2973156D-59AC-6A43-85E3-5EBDF40210B2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71" name="Rectangle 2">
            <a:extLst>
              <a:ext uri="{FF2B5EF4-FFF2-40B4-BE49-F238E27FC236}">
                <a16:creationId xmlns:a16="http://schemas.microsoft.com/office/drawing/2014/main" id="{54DCD57D-923F-834D-A9B9-793119790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transport-layer protocols</a:t>
            </a:r>
          </a:p>
        </p:txBody>
      </p:sp>
      <p:sp>
        <p:nvSpPr>
          <p:cNvPr id="23572" name="Rectangle 3">
            <a:extLst>
              <a:ext uri="{FF2B5EF4-FFF2-40B4-BE49-F238E27FC236}">
                <a16:creationId xmlns:a16="http://schemas.microsoft.com/office/drawing/2014/main" id="{EBA37B66-C876-7B48-9803-CF52DEBFED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reliable, in-order delivery (TCP)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congestion control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flow control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connection setup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unreliable, unordered delivery: UDP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no-frills extension of “best-effort” IP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services not available: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delay guarantees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bandwidth guarantees</a:t>
            </a:r>
          </a:p>
        </p:txBody>
      </p:sp>
      <p:sp>
        <p:nvSpPr>
          <p:cNvPr id="23573" name="Freeform 4">
            <a:extLst>
              <a:ext uri="{FF2B5EF4-FFF2-40B4-BE49-F238E27FC236}">
                <a16:creationId xmlns:a16="http://schemas.microsoft.com/office/drawing/2014/main" id="{B0E92E2A-CC91-D44D-9345-739C18C0A2ED}"/>
              </a:ext>
            </a:extLst>
          </p:cNvPr>
          <p:cNvSpPr>
            <a:spLocks/>
          </p:cNvSpPr>
          <p:nvPr/>
        </p:nvSpPr>
        <p:spPr bwMode="auto">
          <a:xfrm>
            <a:off x="6788150" y="201930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74" name="Freeform 5">
            <a:extLst>
              <a:ext uri="{FF2B5EF4-FFF2-40B4-BE49-F238E27FC236}">
                <a16:creationId xmlns:a16="http://schemas.microsoft.com/office/drawing/2014/main" id="{5160D792-DC7F-B04B-AF91-DC0FBEF79920}"/>
              </a:ext>
            </a:extLst>
          </p:cNvPr>
          <p:cNvSpPr>
            <a:spLocks/>
          </p:cNvSpPr>
          <p:nvPr/>
        </p:nvSpPr>
        <p:spPr bwMode="auto">
          <a:xfrm>
            <a:off x="4908550" y="18764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75" name="Freeform 6">
            <a:extLst>
              <a:ext uri="{FF2B5EF4-FFF2-40B4-BE49-F238E27FC236}">
                <a16:creationId xmlns:a16="http://schemas.microsoft.com/office/drawing/2014/main" id="{5133EB5F-50B8-2D46-AC18-1A0C3B6AE8DD}"/>
              </a:ext>
            </a:extLst>
          </p:cNvPr>
          <p:cNvSpPr>
            <a:spLocks/>
          </p:cNvSpPr>
          <p:nvPr/>
        </p:nvSpPr>
        <p:spPr bwMode="auto">
          <a:xfrm>
            <a:off x="5276850" y="3327400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3576" name="Group 7">
            <a:extLst>
              <a:ext uri="{FF2B5EF4-FFF2-40B4-BE49-F238E27FC236}">
                <a16:creationId xmlns:a16="http://schemas.microsoft.com/office/drawing/2014/main" id="{B6B1114E-327C-624E-BDCD-C32AE971502E}"/>
              </a:ext>
            </a:extLst>
          </p:cNvPr>
          <p:cNvGrpSpPr>
            <a:grpSpLocks/>
          </p:cNvGrpSpPr>
          <p:nvPr/>
        </p:nvGrpSpPr>
        <p:grpSpPr bwMode="auto">
          <a:xfrm>
            <a:off x="5026025" y="2011363"/>
            <a:ext cx="733425" cy="319087"/>
            <a:chOff x="3552" y="246"/>
            <a:chExt cx="527" cy="248"/>
          </a:xfrm>
        </p:grpSpPr>
        <p:graphicFrame>
          <p:nvGraphicFramePr>
            <p:cNvPr id="23567" name="Object 15">
              <a:extLst>
                <a:ext uri="{FF2B5EF4-FFF2-40B4-BE49-F238E27FC236}">
                  <a16:creationId xmlns:a16="http://schemas.microsoft.com/office/drawing/2014/main" id="{9F2888F2-FDCA-5B49-BED8-BF878CB7C5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8" name="Clip" r:id="rId4" imgW="7143750" imgH="7143750" progId="MS_ClipArt_Gallery.2">
                    <p:embed/>
                  </p:oleObj>
                </mc:Choice>
                <mc:Fallback>
                  <p:oleObj name="Clip" r:id="rId4" imgW="7143750" imgH="714375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8" name="Object 16">
              <a:extLst>
                <a:ext uri="{FF2B5EF4-FFF2-40B4-BE49-F238E27FC236}">
                  <a16:creationId xmlns:a16="http://schemas.microsoft.com/office/drawing/2014/main" id="{A947B106-0B31-F349-B9B1-8858AFB94A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9" name="Clip" r:id="rId6" imgW="7143750" imgH="7143750" progId="MS_ClipArt_Gallery.2">
                    <p:embed/>
                  </p:oleObj>
                </mc:Choice>
                <mc:Fallback>
                  <p:oleObj name="Clip" r:id="rId6" imgW="7143750" imgH="71437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27" name="Line 10">
              <a:extLst>
                <a:ext uri="{FF2B5EF4-FFF2-40B4-BE49-F238E27FC236}">
                  <a16:creationId xmlns:a16="http://schemas.microsoft.com/office/drawing/2014/main" id="{8DA55211-C41C-F248-8140-553D0BB68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7" name="Group 11">
            <a:extLst>
              <a:ext uri="{FF2B5EF4-FFF2-40B4-BE49-F238E27FC236}">
                <a16:creationId xmlns:a16="http://schemas.microsoft.com/office/drawing/2014/main" id="{C7355CBE-9455-8C47-86D3-7FE577183EFD}"/>
              </a:ext>
            </a:extLst>
          </p:cNvPr>
          <p:cNvGrpSpPr>
            <a:grpSpLocks/>
          </p:cNvGrpSpPr>
          <p:nvPr/>
        </p:nvGrpSpPr>
        <p:grpSpPr bwMode="auto">
          <a:xfrm>
            <a:off x="5026025" y="2606675"/>
            <a:ext cx="733425" cy="319088"/>
            <a:chOff x="3552" y="246"/>
            <a:chExt cx="527" cy="248"/>
          </a:xfrm>
        </p:grpSpPr>
        <p:graphicFrame>
          <p:nvGraphicFramePr>
            <p:cNvPr id="23565" name="Object 13">
              <a:extLst>
                <a:ext uri="{FF2B5EF4-FFF2-40B4-BE49-F238E27FC236}">
                  <a16:creationId xmlns:a16="http://schemas.microsoft.com/office/drawing/2014/main" id="{983BE230-A4BD-6B48-BEDD-579130F953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0" name="Clip" r:id="rId7" imgW="7143750" imgH="7143750" progId="MS_ClipArt_Gallery.2">
                    <p:embed/>
                  </p:oleObj>
                </mc:Choice>
                <mc:Fallback>
                  <p:oleObj name="Clip" r:id="rId7" imgW="7143750" imgH="714375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6" name="Object 14">
              <a:extLst>
                <a:ext uri="{FF2B5EF4-FFF2-40B4-BE49-F238E27FC236}">
                  <a16:creationId xmlns:a16="http://schemas.microsoft.com/office/drawing/2014/main" id="{444C1D9F-DF92-2040-AAF3-B961100AEE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1" name="Clip" r:id="rId8" imgW="7143750" imgH="7143750" progId="MS_ClipArt_Gallery.2">
                    <p:embed/>
                  </p:oleObj>
                </mc:Choice>
                <mc:Fallback>
                  <p:oleObj name="Clip" r:id="rId8" imgW="7143750" imgH="714375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26" name="Line 14">
              <a:extLst>
                <a:ext uri="{FF2B5EF4-FFF2-40B4-BE49-F238E27FC236}">
                  <a16:creationId xmlns:a16="http://schemas.microsoft.com/office/drawing/2014/main" id="{8EF1910A-8109-8D41-B3B7-4AB08D871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8" name="Group 15">
            <a:extLst>
              <a:ext uri="{FF2B5EF4-FFF2-40B4-BE49-F238E27FC236}">
                <a16:creationId xmlns:a16="http://schemas.microsoft.com/office/drawing/2014/main" id="{7AC9A55B-141A-9E48-A66B-C31FAAC95042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2393950"/>
            <a:ext cx="69850" cy="214313"/>
            <a:chOff x="3842" y="406"/>
            <a:chExt cx="51" cy="167"/>
          </a:xfrm>
        </p:grpSpPr>
        <p:sp>
          <p:nvSpPr>
            <p:cNvPr id="23823" name="Oval 16">
              <a:extLst>
                <a:ext uri="{FF2B5EF4-FFF2-40B4-BE49-F238E27FC236}">
                  <a16:creationId xmlns:a16="http://schemas.microsoft.com/office/drawing/2014/main" id="{99594C3C-0468-BD4C-8663-CF8E64F52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24" name="Oval 17">
              <a:extLst>
                <a:ext uri="{FF2B5EF4-FFF2-40B4-BE49-F238E27FC236}">
                  <a16:creationId xmlns:a16="http://schemas.microsoft.com/office/drawing/2014/main" id="{4AC77B41-3740-5D4E-8A14-999797BF4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25" name="Oval 18">
              <a:extLst>
                <a:ext uri="{FF2B5EF4-FFF2-40B4-BE49-F238E27FC236}">
                  <a16:creationId xmlns:a16="http://schemas.microsoft.com/office/drawing/2014/main" id="{3E0413AC-EA03-2044-90B9-2E947EEB8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9" name="Group 19">
            <a:extLst>
              <a:ext uri="{FF2B5EF4-FFF2-40B4-BE49-F238E27FC236}">
                <a16:creationId xmlns:a16="http://schemas.microsoft.com/office/drawing/2014/main" id="{2AC7B3AB-3355-4249-A5D8-74238E6DF880}"/>
              </a:ext>
            </a:extLst>
          </p:cNvPr>
          <p:cNvGrpSpPr>
            <a:grpSpLocks/>
          </p:cNvGrpSpPr>
          <p:nvPr/>
        </p:nvGrpSpPr>
        <p:grpSpPr bwMode="auto">
          <a:xfrm>
            <a:off x="5872163" y="2897188"/>
            <a:ext cx="209550" cy="395287"/>
            <a:chOff x="4180" y="783"/>
            <a:chExt cx="150" cy="307"/>
          </a:xfrm>
        </p:grpSpPr>
        <p:sp>
          <p:nvSpPr>
            <p:cNvPr id="23815" name="AutoShape 20">
              <a:extLst>
                <a:ext uri="{FF2B5EF4-FFF2-40B4-BE49-F238E27FC236}">
                  <a16:creationId xmlns:a16="http://schemas.microsoft.com/office/drawing/2014/main" id="{ACF1F9ED-2313-634B-8A39-833838330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6" name="Rectangle 21">
              <a:extLst>
                <a:ext uri="{FF2B5EF4-FFF2-40B4-BE49-F238E27FC236}">
                  <a16:creationId xmlns:a16="http://schemas.microsoft.com/office/drawing/2014/main" id="{06D95124-3768-4340-BF4B-A68859964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7" name="Rectangle 22">
              <a:extLst>
                <a:ext uri="{FF2B5EF4-FFF2-40B4-BE49-F238E27FC236}">
                  <a16:creationId xmlns:a16="http://schemas.microsoft.com/office/drawing/2014/main" id="{17BAD919-4770-B243-95B7-207CE9F9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8" name="AutoShape 23">
              <a:extLst>
                <a:ext uri="{FF2B5EF4-FFF2-40B4-BE49-F238E27FC236}">
                  <a16:creationId xmlns:a16="http://schemas.microsoft.com/office/drawing/2014/main" id="{2C0487D7-4A14-7740-906B-507495244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9" name="Line 24">
              <a:extLst>
                <a:ext uri="{FF2B5EF4-FFF2-40B4-BE49-F238E27FC236}">
                  <a16:creationId xmlns:a16="http://schemas.microsoft.com/office/drawing/2014/main" id="{C04DE2D7-80BA-C74A-AA65-2B33AC5BB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0" name="Line 25">
              <a:extLst>
                <a:ext uri="{FF2B5EF4-FFF2-40B4-BE49-F238E27FC236}">
                  <a16:creationId xmlns:a16="http://schemas.microsoft.com/office/drawing/2014/main" id="{E6CF5240-F1E2-C74E-B337-8E83E8D0F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1" name="Rectangle 26">
              <a:extLst>
                <a:ext uri="{FF2B5EF4-FFF2-40B4-BE49-F238E27FC236}">
                  <a16:creationId xmlns:a16="http://schemas.microsoft.com/office/drawing/2014/main" id="{ABE6BD86-80A2-404D-92B0-524904F0B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22" name="Rectangle 27">
              <a:extLst>
                <a:ext uri="{FF2B5EF4-FFF2-40B4-BE49-F238E27FC236}">
                  <a16:creationId xmlns:a16="http://schemas.microsoft.com/office/drawing/2014/main" id="{D3FDF9E0-C111-5544-A9C2-3C85DA8F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80" name="Group 28">
            <a:extLst>
              <a:ext uri="{FF2B5EF4-FFF2-40B4-BE49-F238E27FC236}">
                <a16:creationId xmlns:a16="http://schemas.microsoft.com/office/drawing/2014/main" id="{8E7994E0-0BFE-EB45-9E13-77FB6E1BD97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184900" y="2974975"/>
            <a:ext cx="80963" cy="233363"/>
            <a:chOff x="3842" y="406"/>
            <a:chExt cx="51" cy="167"/>
          </a:xfrm>
        </p:grpSpPr>
        <p:sp>
          <p:nvSpPr>
            <p:cNvPr id="23812" name="Oval 29">
              <a:extLst>
                <a:ext uri="{FF2B5EF4-FFF2-40B4-BE49-F238E27FC236}">
                  <a16:creationId xmlns:a16="http://schemas.microsoft.com/office/drawing/2014/main" id="{AF96DA4A-C86E-684A-A602-7E1C232CA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3" name="Oval 30">
              <a:extLst>
                <a:ext uri="{FF2B5EF4-FFF2-40B4-BE49-F238E27FC236}">
                  <a16:creationId xmlns:a16="http://schemas.microsoft.com/office/drawing/2014/main" id="{82EFB380-BDBC-464B-A687-E57DD23E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4" name="Oval 31">
              <a:extLst>
                <a:ext uri="{FF2B5EF4-FFF2-40B4-BE49-F238E27FC236}">
                  <a16:creationId xmlns:a16="http://schemas.microsoft.com/office/drawing/2014/main" id="{D622E6CF-A75D-5141-94FD-B86B5273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1" name="Line 32">
            <a:extLst>
              <a:ext uri="{FF2B5EF4-FFF2-40B4-BE49-F238E27FC236}">
                <a16:creationId xmlns:a16="http://schemas.microsoft.com/office/drawing/2014/main" id="{5224A66D-F5A6-D642-8EEE-CEBD69801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88" y="28051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3">
            <a:extLst>
              <a:ext uri="{FF2B5EF4-FFF2-40B4-BE49-F238E27FC236}">
                <a16:creationId xmlns:a16="http://schemas.microsoft.com/office/drawing/2014/main" id="{0786A5A1-7445-3A46-9839-3386A07C9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28019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4">
            <a:extLst>
              <a:ext uri="{FF2B5EF4-FFF2-40B4-BE49-F238E27FC236}">
                <a16:creationId xmlns:a16="http://schemas.microsoft.com/office/drawing/2014/main" id="{6FD6CE77-7EF1-BE48-8C33-FB3DCEBD9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7163" y="280035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5">
            <a:extLst>
              <a:ext uri="{FF2B5EF4-FFF2-40B4-BE49-F238E27FC236}">
                <a16:creationId xmlns:a16="http://schemas.microsoft.com/office/drawing/2014/main" id="{CEF07B65-0937-C54F-8A8F-D468D42D9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226536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6">
            <a:extLst>
              <a:ext uri="{FF2B5EF4-FFF2-40B4-BE49-F238E27FC236}">
                <a16:creationId xmlns:a16="http://schemas.microsoft.com/office/drawing/2014/main" id="{645866A1-7CA5-5542-A090-4A411AEBFE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1350" y="255111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Line 37">
            <a:extLst>
              <a:ext uri="{FF2B5EF4-FFF2-40B4-BE49-F238E27FC236}">
                <a16:creationId xmlns:a16="http://schemas.microsoft.com/office/drawing/2014/main" id="{2812FEEE-1B5F-7441-B6BC-37E9F5AFF6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63683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87" name="Group 38">
            <a:extLst>
              <a:ext uri="{FF2B5EF4-FFF2-40B4-BE49-F238E27FC236}">
                <a16:creationId xmlns:a16="http://schemas.microsoft.com/office/drawing/2014/main" id="{9B505B13-E5D4-5B44-BC59-71C3AAB6BCA4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2874963"/>
            <a:ext cx="209550" cy="395287"/>
            <a:chOff x="4180" y="783"/>
            <a:chExt cx="150" cy="307"/>
          </a:xfrm>
        </p:grpSpPr>
        <p:sp>
          <p:nvSpPr>
            <p:cNvPr id="23804" name="AutoShape 39">
              <a:extLst>
                <a:ext uri="{FF2B5EF4-FFF2-40B4-BE49-F238E27FC236}">
                  <a16:creationId xmlns:a16="http://schemas.microsoft.com/office/drawing/2014/main" id="{45D5E948-04A6-3F4F-8F64-D3545D5B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05" name="Rectangle 40">
              <a:extLst>
                <a:ext uri="{FF2B5EF4-FFF2-40B4-BE49-F238E27FC236}">
                  <a16:creationId xmlns:a16="http://schemas.microsoft.com/office/drawing/2014/main" id="{9C0B3EBD-CC3E-F842-9035-BB1A1C1AE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06" name="Rectangle 41">
              <a:extLst>
                <a:ext uri="{FF2B5EF4-FFF2-40B4-BE49-F238E27FC236}">
                  <a16:creationId xmlns:a16="http://schemas.microsoft.com/office/drawing/2014/main" id="{E90E7155-06EC-1A43-8F98-62974D12A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07" name="AutoShape 42">
              <a:extLst>
                <a:ext uri="{FF2B5EF4-FFF2-40B4-BE49-F238E27FC236}">
                  <a16:creationId xmlns:a16="http://schemas.microsoft.com/office/drawing/2014/main" id="{E095C281-5037-494C-8689-66690D518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08" name="Line 43">
              <a:extLst>
                <a:ext uri="{FF2B5EF4-FFF2-40B4-BE49-F238E27FC236}">
                  <a16:creationId xmlns:a16="http://schemas.microsoft.com/office/drawing/2014/main" id="{D6ED3E85-E38F-714C-82B9-B0CEB3100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9" name="Line 44">
              <a:extLst>
                <a:ext uri="{FF2B5EF4-FFF2-40B4-BE49-F238E27FC236}">
                  <a16:creationId xmlns:a16="http://schemas.microsoft.com/office/drawing/2014/main" id="{9CE89451-8192-CA4C-AE6D-45DAFE062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0" name="Rectangle 45">
              <a:extLst>
                <a:ext uri="{FF2B5EF4-FFF2-40B4-BE49-F238E27FC236}">
                  <a16:creationId xmlns:a16="http://schemas.microsoft.com/office/drawing/2014/main" id="{88046974-3EFA-7B44-88BC-A6A6C82CD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11" name="Rectangle 46">
              <a:extLst>
                <a:ext uri="{FF2B5EF4-FFF2-40B4-BE49-F238E27FC236}">
                  <a16:creationId xmlns:a16="http://schemas.microsoft.com/office/drawing/2014/main" id="{BF58691C-3AD4-7C49-B379-E9E62F84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88" name="Group 47">
            <a:extLst>
              <a:ext uri="{FF2B5EF4-FFF2-40B4-BE49-F238E27FC236}">
                <a16:creationId xmlns:a16="http://schemas.microsoft.com/office/drawing/2014/main" id="{F540D78D-E416-0049-9952-8F06EE2B4EF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494088"/>
            <a:ext cx="479425" cy="925512"/>
            <a:chOff x="3314" y="1248"/>
            <a:chExt cx="344" cy="694"/>
          </a:xfrm>
        </p:grpSpPr>
        <p:graphicFrame>
          <p:nvGraphicFramePr>
            <p:cNvPr id="23563" name="Object 11">
              <a:extLst>
                <a:ext uri="{FF2B5EF4-FFF2-40B4-BE49-F238E27FC236}">
                  <a16:creationId xmlns:a16="http://schemas.microsoft.com/office/drawing/2014/main" id="{DA5A124C-9B79-594B-A302-3937661564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2" name="Clip" r:id="rId9" imgW="7143750" imgH="7143750" progId="MS_ClipArt_Gallery.2">
                    <p:embed/>
                  </p:oleObj>
                </mc:Choice>
                <mc:Fallback>
                  <p:oleObj name="Clip" r:id="rId9" imgW="7143750" imgH="714375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97" name="Line 49">
              <a:extLst>
                <a:ext uri="{FF2B5EF4-FFF2-40B4-BE49-F238E27FC236}">
                  <a16:creationId xmlns:a16="http://schemas.microsoft.com/office/drawing/2014/main" id="{BC0C755B-1E49-A54A-8743-595CC8015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64" name="Object 12">
              <a:extLst>
                <a:ext uri="{FF2B5EF4-FFF2-40B4-BE49-F238E27FC236}">
                  <a16:creationId xmlns:a16="http://schemas.microsoft.com/office/drawing/2014/main" id="{62F3DEAC-9A8A-E041-80DD-DBB471132E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3" name="Clip" r:id="rId10" imgW="7143750" imgH="7143750" progId="MS_ClipArt_Gallery.2">
                    <p:embed/>
                  </p:oleObj>
                </mc:Choice>
                <mc:Fallback>
                  <p:oleObj name="Clip" r:id="rId10" imgW="7143750" imgH="714375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98" name="Line 51">
              <a:extLst>
                <a:ext uri="{FF2B5EF4-FFF2-40B4-BE49-F238E27FC236}">
                  <a16:creationId xmlns:a16="http://schemas.microsoft.com/office/drawing/2014/main" id="{A4F0A2EC-9C2E-AA46-8227-8F3ABDB70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799" name="Group 52">
              <a:extLst>
                <a:ext uri="{FF2B5EF4-FFF2-40B4-BE49-F238E27FC236}">
                  <a16:creationId xmlns:a16="http://schemas.microsoft.com/office/drawing/2014/main" id="{20D0633E-A263-AB42-9D88-6E67A6CF3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3801" name="Oval 53">
                <a:extLst>
                  <a:ext uri="{FF2B5EF4-FFF2-40B4-BE49-F238E27FC236}">
                    <a16:creationId xmlns:a16="http://schemas.microsoft.com/office/drawing/2014/main" id="{890029EC-6A2E-2D47-8352-8A0149710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02" name="Oval 54">
                <a:extLst>
                  <a:ext uri="{FF2B5EF4-FFF2-40B4-BE49-F238E27FC236}">
                    <a16:creationId xmlns:a16="http://schemas.microsoft.com/office/drawing/2014/main" id="{8877D4A9-6631-8F47-8F3E-A44F4412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03" name="Oval 55">
                <a:extLst>
                  <a:ext uri="{FF2B5EF4-FFF2-40B4-BE49-F238E27FC236}">
                    <a16:creationId xmlns:a16="http://schemas.microsoft.com/office/drawing/2014/main" id="{74218F68-1ACA-F54B-BE60-882D6CC39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800" name="Line 56">
              <a:extLst>
                <a:ext uri="{FF2B5EF4-FFF2-40B4-BE49-F238E27FC236}">
                  <a16:creationId xmlns:a16="http://schemas.microsoft.com/office/drawing/2014/main" id="{94E7679C-EC0B-E544-80E8-9DD18F828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1751B44B-AA93-DD4F-8727-EB4924F31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8563" y="4503738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Clip" r:id="rId11" imgW="7143750" imgH="7143750" progId="MS_ClipArt_Gallery.2">
                  <p:embed/>
                </p:oleObj>
              </mc:Choice>
              <mc:Fallback>
                <p:oleObj name="Clip" r:id="rId11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4503738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5D19F116-10DB-6745-AB8D-94D787140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4200" y="449262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Clip" r:id="rId12" imgW="7143750" imgH="7143750" progId="MS_ClipArt_Gallery.2">
                  <p:embed/>
                </p:oleObj>
              </mc:Choice>
              <mc:Fallback>
                <p:oleObj name="Clip" r:id="rId12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49262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9" name="Oval 59">
            <a:extLst>
              <a:ext uri="{FF2B5EF4-FFF2-40B4-BE49-F238E27FC236}">
                <a16:creationId xmlns:a16="http://schemas.microsoft.com/office/drawing/2014/main" id="{2B3F304F-BF77-D140-9839-253EF80F8A9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80919" y="4596606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90" name="Oval 60">
            <a:extLst>
              <a:ext uri="{FF2B5EF4-FFF2-40B4-BE49-F238E27FC236}">
                <a16:creationId xmlns:a16="http://schemas.microsoft.com/office/drawing/2014/main" id="{93BAACEC-A2C4-4D4A-903F-569B2C17783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65851" y="4594225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91" name="Oval 61">
            <a:extLst>
              <a:ext uri="{FF2B5EF4-FFF2-40B4-BE49-F238E27FC236}">
                <a16:creationId xmlns:a16="http://schemas.microsoft.com/office/drawing/2014/main" id="{3FE70F9F-A7BD-0745-892E-1839759BD91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43637" y="4598988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92" name="Line 62">
            <a:extLst>
              <a:ext uri="{FF2B5EF4-FFF2-40B4-BE49-F238E27FC236}">
                <a16:creationId xmlns:a16="http://schemas.microsoft.com/office/drawing/2014/main" id="{8FA56C93-A590-3C48-8243-BFBF9CE2C2F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503194" y="44791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Line 63">
            <a:extLst>
              <a:ext uri="{FF2B5EF4-FFF2-40B4-BE49-F238E27FC236}">
                <a16:creationId xmlns:a16="http://schemas.microsoft.com/office/drawing/2014/main" id="{E2660C61-AFAA-7449-9511-01DF256A2BD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876925" y="44704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64">
            <a:extLst>
              <a:ext uri="{FF2B5EF4-FFF2-40B4-BE49-F238E27FC236}">
                <a16:creationId xmlns:a16="http://schemas.microsoft.com/office/drawing/2014/main" id="{6F071154-A3AF-3E48-9410-0B851D150B0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223794" y="41314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65">
            <a:extLst>
              <a:ext uri="{FF2B5EF4-FFF2-40B4-BE49-F238E27FC236}">
                <a16:creationId xmlns:a16="http://schemas.microsoft.com/office/drawing/2014/main" id="{89C03F97-E092-0344-A2D4-C377161B1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9625" y="407035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66">
            <a:extLst>
              <a:ext uri="{FF2B5EF4-FFF2-40B4-BE49-F238E27FC236}">
                <a16:creationId xmlns:a16="http://schemas.microsoft.com/office/drawing/2014/main" id="{E9C3647C-592A-8D4A-969E-18B6B95AB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288" y="411638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67">
            <a:extLst>
              <a:ext uri="{FF2B5EF4-FFF2-40B4-BE49-F238E27FC236}">
                <a16:creationId xmlns:a16="http://schemas.microsoft.com/office/drawing/2014/main" id="{E2F319ED-01BD-2C4D-ABF7-2176245078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6625" y="41132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4E83DCC7-4047-4C43-B29D-F324FC3BA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4425" y="3665538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" name="Clip" r:id="rId13" imgW="7143750" imgH="7143750" progId="MS_ClipArt_Gallery.2">
                  <p:embed/>
                </p:oleObj>
              </mc:Choice>
              <mc:Fallback>
                <p:oleObj name="Clip" r:id="rId13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665538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977121FE-2EE1-0441-B6E1-8FEC177670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7750" y="3746500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" name="Clip" r:id="rId14" imgW="7143750" imgH="7143750" progId="MS_ClipArt_Gallery.2">
                  <p:embed/>
                </p:oleObj>
              </mc:Choice>
              <mc:Fallback>
                <p:oleObj name="Clip" r:id="rId14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46500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98" name="Group 70">
            <a:extLst>
              <a:ext uri="{FF2B5EF4-FFF2-40B4-BE49-F238E27FC236}">
                <a16:creationId xmlns:a16="http://schemas.microsoft.com/office/drawing/2014/main" id="{498A2A20-3F4B-FB4B-B7AA-05B236966E3A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4943475"/>
            <a:ext cx="406400" cy="427038"/>
            <a:chOff x="2870" y="1518"/>
            <a:chExt cx="292" cy="320"/>
          </a:xfrm>
        </p:grpSpPr>
        <p:graphicFrame>
          <p:nvGraphicFramePr>
            <p:cNvPr id="23561" name="Object 9">
              <a:extLst>
                <a:ext uri="{FF2B5EF4-FFF2-40B4-BE49-F238E27FC236}">
                  <a16:creationId xmlns:a16="http://schemas.microsoft.com/office/drawing/2014/main" id="{EA75B9CC-278C-C540-B2BE-180C4E6FD5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8" name="Clip" r:id="rId15" imgW="7143750" imgH="7143750" progId="MS_ClipArt_Gallery.2">
                    <p:embed/>
                  </p:oleObj>
                </mc:Choice>
                <mc:Fallback>
                  <p:oleObj name="Clip" r:id="rId15" imgW="7143750" imgH="714375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10">
              <a:extLst>
                <a:ext uri="{FF2B5EF4-FFF2-40B4-BE49-F238E27FC236}">
                  <a16:creationId xmlns:a16="http://schemas.microsoft.com/office/drawing/2014/main" id="{94BE76C5-B0B4-EF42-AEF2-B3362A6200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9" name="Clip" r:id="rId16" imgW="7143750" imgH="7143750" progId="MS_ClipArt_Gallery.2">
                    <p:embed/>
                  </p:oleObj>
                </mc:Choice>
                <mc:Fallback>
                  <p:oleObj name="Clip" r:id="rId16" imgW="7143750" imgH="71437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99" name="Group 73">
            <a:extLst>
              <a:ext uri="{FF2B5EF4-FFF2-40B4-BE49-F238E27FC236}">
                <a16:creationId xmlns:a16="http://schemas.microsoft.com/office/drawing/2014/main" id="{38F3E695-4C64-304B-AFD9-A0BDE3BD02E9}"/>
              </a:ext>
            </a:extLst>
          </p:cNvPr>
          <p:cNvGrpSpPr>
            <a:grpSpLocks/>
          </p:cNvGrpSpPr>
          <p:nvPr/>
        </p:nvGrpSpPr>
        <p:grpSpPr bwMode="auto">
          <a:xfrm>
            <a:off x="7253288" y="4975225"/>
            <a:ext cx="406400" cy="427038"/>
            <a:chOff x="2870" y="1518"/>
            <a:chExt cx="292" cy="320"/>
          </a:xfrm>
        </p:grpSpPr>
        <p:graphicFrame>
          <p:nvGraphicFramePr>
            <p:cNvPr id="23559" name="Object 7">
              <a:extLst>
                <a:ext uri="{FF2B5EF4-FFF2-40B4-BE49-F238E27FC236}">
                  <a16:creationId xmlns:a16="http://schemas.microsoft.com/office/drawing/2014/main" id="{B9BD78C6-03C4-AD45-98B1-B9B6AA9C99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0" name="Clip" r:id="rId17" imgW="7143750" imgH="7143750" progId="MS_ClipArt_Gallery.2">
                    <p:embed/>
                  </p:oleObj>
                </mc:Choice>
                <mc:Fallback>
                  <p:oleObj name="Clip" r:id="rId17" imgW="7143750" imgH="714375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0" name="Object 8">
              <a:extLst>
                <a:ext uri="{FF2B5EF4-FFF2-40B4-BE49-F238E27FC236}">
                  <a16:creationId xmlns:a16="http://schemas.microsoft.com/office/drawing/2014/main" id="{56B1734B-D586-6543-B883-8D70206469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1" name="Clip" r:id="rId18" imgW="7143750" imgH="7143750" progId="MS_ClipArt_Gallery.2">
                    <p:embed/>
                  </p:oleObj>
                </mc:Choice>
                <mc:Fallback>
                  <p:oleObj name="Clip" r:id="rId18" imgW="7143750" imgH="71437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600" name="Group 76">
            <a:extLst>
              <a:ext uri="{FF2B5EF4-FFF2-40B4-BE49-F238E27FC236}">
                <a16:creationId xmlns:a16="http://schemas.microsoft.com/office/drawing/2014/main" id="{5591A1A2-26B8-C948-AAFF-2B70038AF09B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4691063"/>
            <a:ext cx="379413" cy="376237"/>
            <a:chOff x="4733" y="2082"/>
            <a:chExt cx="272" cy="282"/>
          </a:xfrm>
        </p:grpSpPr>
        <p:graphicFrame>
          <p:nvGraphicFramePr>
            <p:cNvPr id="23558" name="Object 6">
              <a:extLst>
                <a:ext uri="{FF2B5EF4-FFF2-40B4-BE49-F238E27FC236}">
                  <a16:creationId xmlns:a16="http://schemas.microsoft.com/office/drawing/2014/main" id="{78513DAE-EDEA-5543-975A-111789F590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2" name="Clip" r:id="rId19" imgW="7143750" imgH="7143750" progId="MS_ClipArt_Gallery.2">
                    <p:embed/>
                  </p:oleObj>
                </mc:Choice>
                <mc:Fallback>
                  <p:oleObj name="Clip" r:id="rId19" imgW="7143750" imgH="714375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96" name="Rectangle 78">
              <a:extLst>
                <a:ext uri="{FF2B5EF4-FFF2-40B4-BE49-F238E27FC236}">
                  <a16:creationId xmlns:a16="http://schemas.microsoft.com/office/drawing/2014/main" id="{DCCC3C63-9E6C-D94D-BB4C-A6AAD98A5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601" name="Line 79">
            <a:extLst>
              <a:ext uri="{FF2B5EF4-FFF2-40B4-BE49-F238E27FC236}">
                <a16:creationId xmlns:a16="http://schemas.microsoft.com/office/drawing/2014/main" id="{07B27DBB-732B-7F45-8591-211AE7FBF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338" y="4594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02" name="Group 80">
            <a:extLst>
              <a:ext uri="{FF2B5EF4-FFF2-40B4-BE49-F238E27FC236}">
                <a16:creationId xmlns:a16="http://schemas.microsoft.com/office/drawing/2014/main" id="{9331147A-8CF3-3F49-A07F-766B7393B2B1}"/>
              </a:ext>
            </a:extLst>
          </p:cNvPr>
          <p:cNvGrpSpPr>
            <a:grpSpLocks/>
          </p:cNvGrpSpPr>
          <p:nvPr/>
        </p:nvGrpSpPr>
        <p:grpSpPr bwMode="auto">
          <a:xfrm>
            <a:off x="7866063" y="4017963"/>
            <a:ext cx="207962" cy="409575"/>
            <a:chOff x="4180" y="783"/>
            <a:chExt cx="150" cy="307"/>
          </a:xfrm>
        </p:grpSpPr>
        <p:sp>
          <p:nvSpPr>
            <p:cNvPr id="23788" name="AutoShape 81">
              <a:extLst>
                <a:ext uri="{FF2B5EF4-FFF2-40B4-BE49-F238E27FC236}">
                  <a16:creationId xmlns:a16="http://schemas.microsoft.com/office/drawing/2014/main" id="{83277E89-4800-1645-B830-619E916EF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89" name="Rectangle 82">
              <a:extLst>
                <a:ext uri="{FF2B5EF4-FFF2-40B4-BE49-F238E27FC236}">
                  <a16:creationId xmlns:a16="http://schemas.microsoft.com/office/drawing/2014/main" id="{1D5BEF3D-A52A-1C45-B24A-E958720F5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90" name="Rectangle 83">
              <a:extLst>
                <a:ext uri="{FF2B5EF4-FFF2-40B4-BE49-F238E27FC236}">
                  <a16:creationId xmlns:a16="http://schemas.microsoft.com/office/drawing/2014/main" id="{A3AC64B6-862E-1246-9906-843E4CD7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91" name="AutoShape 84">
              <a:extLst>
                <a:ext uri="{FF2B5EF4-FFF2-40B4-BE49-F238E27FC236}">
                  <a16:creationId xmlns:a16="http://schemas.microsoft.com/office/drawing/2014/main" id="{E3976476-A1FB-EB4C-9D82-C40FD678F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92" name="Line 85">
              <a:extLst>
                <a:ext uri="{FF2B5EF4-FFF2-40B4-BE49-F238E27FC236}">
                  <a16:creationId xmlns:a16="http://schemas.microsoft.com/office/drawing/2014/main" id="{F55C7CF2-411F-D84E-AFE6-BF6729223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3" name="Line 86">
              <a:extLst>
                <a:ext uri="{FF2B5EF4-FFF2-40B4-BE49-F238E27FC236}">
                  <a16:creationId xmlns:a16="http://schemas.microsoft.com/office/drawing/2014/main" id="{14D6473C-0D72-A949-BC90-F84EE332B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4" name="Rectangle 87">
              <a:extLst>
                <a:ext uri="{FF2B5EF4-FFF2-40B4-BE49-F238E27FC236}">
                  <a16:creationId xmlns:a16="http://schemas.microsoft.com/office/drawing/2014/main" id="{319EDF8A-0DDD-6741-A46A-70595BAAB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95" name="Rectangle 88">
              <a:extLst>
                <a:ext uri="{FF2B5EF4-FFF2-40B4-BE49-F238E27FC236}">
                  <a16:creationId xmlns:a16="http://schemas.microsoft.com/office/drawing/2014/main" id="{F3E247CA-0CA4-A749-AD50-3C4FAEF9C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603" name="Group 89">
            <a:extLst>
              <a:ext uri="{FF2B5EF4-FFF2-40B4-BE49-F238E27FC236}">
                <a16:creationId xmlns:a16="http://schemas.microsoft.com/office/drawing/2014/main" id="{E6024E58-A546-4440-A5A5-A1661B19EC82}"/>
              </a:ext>
            </a:extLst>
          </p:cNvPr>
          <p:cNvGrpSpPr>
            <a:grpSpLocks/>
          </p:cNvGrpSpPr>
          <p:nvPr/>
        </p:nvGrpSpPr>
        <p:grpSpPr bwMode="auto">
          <a:xfrm>
            <a:off x="7853363" y="4462463"/>
            <a:ext cx="207962" cy="409575"/>
            <a:chOff x="4180" y="783"/>
            <a:chExt cx="150" cy="307"/>
          </a:xfrm>
        </p:grpSpPr>
        <p:sp>
          <p:nvSpPr>
            <p:cNvPr id="23780" name="AutoShape 90">
              <a:extLst>
                <a:ext uri="{FF2B5EF4-FFF2-40B4-BE49-F238E27FC236}">
                  <a16:creationId xmlns:a16="http://schemas.microsoft.com/office/drawing/2014/main" id="{A2EBD828-40FC-0744-9178-EDDA7D4B7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81" name="Rectangle 91">
              <a:extLst>
                <a:ext uri="{FF2B5EF4-FFF2-40B4-BE49-F238E27FC236}">
                  <a16:creationId xmlns:a16="http://schemas.microsoft.com/office/drawing/2014/main" id="{1264B76A-E57D-FB4A-A7DB-6AB96CE82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82" name="Rectangle 92">
              <a:extLst>
                <a:ext uri="{FF2B5EF4-FFF2-40B4-BE49-F238E27FC236}">
                  <a16:creationId xmlns:a16="http://schemas.microsoft.com/office/drawing/2014/main" id="{D7964D0F-C2B4-C74A-B62E-232F03FD1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83" name="AutoShape 93">
              <a:extLst>
                <a:ext uri="{FF2B5EF4-FFF2-40B4-BE49-F238E27FC236}">
                  <a16:creationId xmlns:a16="http://schemas.microsoft.com/office/drawing/2014/main" id="{A904579F-4DFB-E34B-A470-8BF878E7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84" name="Line 94">
              <a:extLst>
                <a:ext uri="{FF2B5EF4-FFF2-40B4-BE49-F238E27FC236}">
                  <a16:creationId xmlns:a16="http://schemas.microsoft.com/office/drawing/2014/main" id="{FE61FE5B-DDD8-FB41-8C7A-76B395DA6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5" name="Line 95">
              <a:extLst>
                <a:ext uri="{FF2B5EF4-FFF2-40B4-BE49-F238E27FC236}">
                  <a16:creationId xmlns:a16="http://schemas.microsoft.com/office/drawing/2014/main" id="{8F801ED6-A83D-EF47-A16F-DBC353563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6" name="Rectangle 96">
              <a:extLst>
                <a:ext uri="{FF2B5EF4-FFF2-40B4-BE49-F238E27FC236}">
                  <a16:creationId xmlns:a16="http://schemas.microsoft.com/office/drawing/2014/main" id="{FD78D5B5-03C5-2146-BAA7-DC5B401D9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87" name="Rectangle 97">
              <a:extLst>
                <a:ext uri="{FF2B5EF4-FFF2-40B4-BE49-F238E27FC236}">
                  <a16:creationId xmlns:a16="http://schemas.microsoft.com/office/drawing/2014/main" id="{BA77427F-09AD-1249-AEFD-AE2B1EDE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604" name="Line 98">
            <a:extLst>
              <a:ext uri="{FF2B5EF4-FFF2-40B4-BE49-F238E27FC236}">
                <a16:creationId xmlns:a16="http://schemas.microsoft.com/office/drawing/2014/main" id="{1A9ABC38-6AFC-CB46-B4F7-747F60B537B1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479506" y="43918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Line 99">
            <a:extLst>
              <a:ext uri="{FF2B5EF4-FFF2-40B4-BE49-F238E27FC236}">
                <a16:creationId xmlns:a16="http://schemas.microsoft.com/office/drawing/2014/main" id="{0C7072C5-5572-194D-A36B-B2259592583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33519" y="464423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Line 100">
            <a:extLst>
              <a:ext uri="{FF2B5EF4-FFF2-40B4-BE49-F238E27FC236}">
                <a16:creationId xmlns:a16="http://schemas.microsoft.com/office/drawing/2014/main" id="{DAAC9D38-5A39-B64E-9D4D-32A85958B20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23200" y="41751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101">
            <a:extLst>
              <a:ext uri="{FF2B5EF4-FFF2-40B4-BE49-F238E27FC236}">
                <a16:creationId xmlns:a16="http://schemas.microsoft.com/office/drawing/2014/main" id="{3DFB8330-81B1-B344-A12B-2F2CCBC14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231616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Line 102">
            <a:extLst>
              <a:ext uri="{FF2B5EF4-FFF2-40B4-BE49-F238E27FC236}">
                <a16:creationId xmlns:a16="http://schemas.microsoft.com/office/drawing/2014/main" id="{11E66565-E969-3849-B681-C78F7D5BC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7438" y="230028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Line 103">
            <a:extLst>
              <a:ext uri="{FF2B5EF4-FFF2-40B4-BE49-F238E27FC236}">
                <a16:creationId xmlns:a16="http://schemas.microsoft.com/office/drawing/2014/main" id="{0631F5BF-C44C-5649-8C19-777570AC8C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6550" y="263683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Line 104">
            <a:extLst>
              <a:ext uri="{FF2B5EF4-FFF2-40B4-BE49-F238E27FC236}">
                <a16:creationId xmlns:a16="http://schemas.microsoft.com/office/drawing/2014/main" id="{93BBA053-4CCC-824C-B4BC-10E2E60D2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613" y="24130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Line 105">
            <a:extLst>
              <a:ext uri="{FF2B5EF4-FFF2-40B4-BE49-F238E27FC236}">
                <a16:creationId xmlns:a16="http://schemas.microsoft.com/office/drawing/2014/main" id="{3E7783E2-A3F3-024B-8F92-915223B58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3" y="306070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Line 106">
            <a:extLst>
              <a:ext uri="{FF2B5EF4-FFF2-40B4-BE49-F238E27FC236}">
                <a16:creationId xmlns:a16="http://schemas.microsoft.com/office/drawing/2014/main" id="{FB10B21F-9F30-6A4D-9CC2-C4DF93EE9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2388" y="352583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Line 107">
            <a:extLst>
              <a:ext uri="{FF2B5EF4-FFF2-40B4-BE49-F238E27FC236}">
                <a16:creationId xmlns:a16="http://schemas.microsoft.com/office/drawing/2014/main" id="{0E0F757A-439D-D846-A37A-6DB3527D33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5375" y="260508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Line 108">
            <a:extLst>
              <a:ext uri="{FF2B5EF4-FFF2-40B4-BE49-F238E27FC236}">
                <a16:creationId xmlns:a16="http://schemas.microsoft.com/office/drawing/2014/main" id="{5B6EC3A2-D8FA-0144-AA2A-15A965C784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4900" y="204470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Line 109">
            <a:extLst>
              <a:ext uri="{FF2B5EF4-FFF2-40B4-BE49-F238E27FC236}">
                <a16:creationId xmlns:a16="http://schemas.microsoft.com/office/drawing/2014/main" id="{1E31EA95-A0B2-B24A-9ED1-9B4D6BD6A5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222091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16" name="Group 110">
            <a:extLst>
              <a:ext uri="{FF2B5EF4-FFF2-40B4-BE49-F238E27FC236}">
                <a16:creationId xmlns:a16="http://schemas.microsoft.com/office/drawing/2014/main" id="{09E6335E-6E8B-9D4F-AADB-F5018FFA8340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2413000"/>
            <a:ext cx="501650" cy="233363"/>
            <a:chOff x="3600" y="219"/>
            <a:chExt cx="360" cy="175"/>
          </a:xfrm>
        </p:grpSpPr>
        <p:sp>
          <p:nvSpPr>
            <p:cNvPr id="23767" name="Oval 111">
              <a:extLst>
                <a:ext uri="{FF2B5EF4-FFF2-40B4-BE49-F238E27FC236}">
                  <a16:creationId xmlns:a16="http://schemas.microsoft.com/office/drawing/2014/main" id="{B01D9A8E-9F6A-3C41-B4FB-B629220E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68" name="Line 112">
              <a:extLst>
                <a:ext uri="{FF2B5EF4-FFF2-40B4-BE49-F238E27FC236}">
                  <a16:creationId xmlns:a16="http://schemas.microsoft.com/office/drawing/2014/main" id="{90374B44-6E40-CF43-B060-538A56EB7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9" name="Line 113">
              <a:extLst>
                <a:ext uri="{FF2B5EF4-FFF2-40B4-BE49-F238E27FC236}">
                  <a16:creationId xmlns:a16="http://schemas.microsoft.com/office/drawing/2014/main" id="{89DF404D-291A-5748-8004-052FC5002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0" name="Rectangle 114">
              <a:extLst>
                <a:ext uri="{FF2B5EF4-FFF2-40B4-BE49-F238E27FC236}">
                  <a16:creationId xmlns:a16="http://schemas.microsoft.com/office/drawing/2014/main" id="{64AC97BE-4258-FD45-A5D4-B3E9F015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71" name="Oval 115">
              <a:extLst>
                <a:ext uri="{FF2B5EF4-FFF2-40B4-BE49-F238E27FC236}">
                  <a16:creationId xmlns:a16="http://schemas.microsoft.com/office/drawing/2014/main" id="{E3E8DF62-EB9A-114C-B296-3F028CE4E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72" name="Group 116">
              <a:extLst>
                <a:ext uri="{FF2B5EF4-FFF2-40B4-BE49-F238E27FC236}">
                  <a16:creationId xmlns:a16="http://schemas.microsoft.com/office/drawing/2014/main" id="{668F0938-666E-9F46-B961-9459540DE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77" name="Line 117">
                <a:extLst>
                  <a:ext uri="{FF2B5EF4-FFF2-40B4-BE49-F238E27FC236}">
                    <a16:creationId xmlns:a16="http://schemas.microsoft.com/office/drawing/2014/main" id="{F58ECFE0-E17E-7948-82D6-5C1472737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8" name="Line 118">
                <a:extLst>
                  <a:ext uri="{FF2B5EF4-FFF2-40B4-BE49-F238E27FC236}">
                    <a16:creationId xmlns:a16="http://schemas.microsoft.com/office/drawing/2014/main" id="{F149F4E4-24F8-234A-B57F-59D070524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9" name="Line 119">
                <a:extLst>
                  <a:ext uri="{FF2B5EF4-FFF2-40B4-BE49-F238E27FC236}">
                    <a16:creationId xmlns:a16="http://schemas.microsoft.com/office/drawing/2014/main" id="{430D0B5B-0629-B940-AA78-A90FBBA89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73" name="Group 120">
              <a:extLst>
                <a:ext uri="{FF2B5EF4-FFF2-40B4-BE49-F238E27FC236}">
                  <a16:creationId xmlns:a16="http://schemas.microsoft.com/office/drawing/2014/main" id="{68BCF9AC-214B-2E41-8DEA-F22AB4F0412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74" name="Line 121">
                <a:extLst>
                  <a:ext uri="{FF2B5EF4-FFF2-40B4-BE49-F238E27FC236}">
                    <a16:creationId xmlns:a16="http://schemas.microsoft.com/office/drawing/2014/main" id="{54043CA3-FE94-A347-892E-DF001FC65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5" name="Line 122">
                <a:extLst>
                  <a:ext uri="{FF2B5EF4-FFF2-40B4-BE49-F238E27FC236}">
                    <a16:creationId xmlns:a16="http://schemas.microsoft.com/office/drawing/2014/main" id="{7EDABA4D-43D5-7A4D-984C-11AEF206A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6" name="Line 123">
                <a:extLst>
                  <a:ext uri="{FF2B5EF4-FFF2-40B4-BE49-F238E27FC236}">
                    <a16:creationId xmlns:a16="http://schemas.microsoft.com/office/drawing/2014/main" id="{F9383D2B-4C5E-AB44-B460-0772A8618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124">
            <a:extLst>
              <a:ext uri="{FF2B5EF4-FFF2-40B4-BE49-F238E27FC236}">
                <a16:creationId xmlns:a16="http://schemas.microsoft.com/office/drawing/2014/main" id="{07B24602-1E59-134E-AB90-F46D72198A3E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2184400"/>
            <a:ext cx="501650" cy="233363"/>
            <a:chOff x="3600" y="219"/>
            <a:chExt cx="360" cy="175"/>
          </a:xfrm>
        </p:grpSpPr>
        <p:sp>
          <p:nvSpPr>
            <p:cNvPr id="23754" name="Oval 125">
              <a:extLst>
                <a:ext uri="{FF2B5EF4-FFF2-40B4-BE49-F238E27FC236}">
                  <a16:creationId xmlns:a16="http://schemas.microsoft.com/office/drawing/2014/main" id="{78ED47DA-C8A1-0E4A-A83B-00EEC00A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55" name="Line 126">
              <a:extLst>
                <a:ext uri="{FF2B5EF4-FFF2-40B4-BE49-F238E27FC236}">
                  <a16:creationId xmlns:a16="http://schemas.microsoft.com/office/drawing/2014/main" id="{AC10DB76-AACA-724D-AD3C-E38121A01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6" name="Line 127">
              <a:extLst>
                <a:ext uri="{FF2B5EF4-FFF2-40B4-BE49-F238E27FC236}">
                  <a16:creationId xmlns:a16="http://schemas.microsoft.com/office/drawing/2014/main" id="{6E755735-1159-714B-909B-FC5FCE201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" name="Rectangle 128">
              <a:extLst>
                <a:ext uri="{FF2B5EF4-FFF2-40B4-BE49-F238E27FC236}">
                  <a16:creationId xmlns:a16="http://schemas.microsoft.com/office/drawing/2014/main" id="{67BC650A-DAED-3846-8276-E40CC895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58" name="Oval 129">
              <a:extLst>
                <a:ext uri="{FF2B5EF4-FFF2-40B4-BE49-F238E27FC236}">
                  <a16:creationId xmlns:a16="http://schemas.microsoft.com/office/drawing/2014/main" id="{5B16663E-B6C9-8143-904D-6CEAF4E64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59" name="Group 130">
              <a:extLst>
                <a:ext uri="{FF2B5EF4-FFF2-40B4-BE49-F238E27FC236}">
                  <a16:creationId xmlns:a16="http://schemas.microsoft.com/office/drawing/2014/main" id="{73FDB68D-40CD-CA46-BC8F-E5A071A1A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64" name="Line 131">
                <a:extLst>
                  <a:ext uri="{FF2B5EF4-FFF2-40B4-BE49-F238E27FC236}">
                    <a16:creationId xmlns:a16="http://schemas.microsoft.com/office/drawing/2014/main" id="{77C1E218-B135-2646-B0F5-06783620A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" name="Line 132">
                <a:extLst>
                  <a:ext uri="{FF2B5EF4-FFF2-40B4-BE49-F238E27FC236}">
                    <a16:creationId xmlns:a16="http://schemas.microsoft.com/office/drawing/2014/main" id="{FBABA55F-FDF6-BC45-B678-10BEA44D3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" name="Line 133">
                <a:extLst>
                  <a:ext uri="{FF2B5EF4-FFF2-40B4-BE49-F238E27FC236}">
                    <a16:creationId xmlns:a16="http://schemas.microsoft.com/office/drawing/2014/main" id="{8A58CCC3-94C5-DF4F-BE10-AE817B87F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60" name="Group 134">
              <a:extLst>
                <a:ext uri="{FF2B5EF4-FFF2-40B4-BE49-F238E27FC236}">
                  <a16:creationId xmlns:a16="http://schemas.microsoft.com/office/drawing/2014/main" id="{BB1E67E5-9B68-C945-931A-6ED10343900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61" name="Line 135">
                <a:extLst>
                  <a:ext uri="{FF2B5EF4-FFF2-40B4-BE49-F238E27FC236}">
                    <a16:creationId xmlns:a16="http://schemas.microsoft.com/office/drawing/2014/main" id="{E47D41DB-AAAE-4E4B-A46C-6E159455C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" name="Line 136">
                <a:extLst>
                  <a:ext uri="{FF2B5EF4-FFF2-40B4-BE49-F238E27FC236}">
                    <a16:creationId xmlns:a16="http://schemas.microsoft.com/office/drawing/2014/main" id="{867821B3-8222-D347-88C3-1C7428F39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" name="Line 137">
                <a:extLst>
                  <a:ext uri="{FF2B5EF4-FFF2-40B4-BE49-F238E27FC236}">
                    <a16:creationId xmlns:a16="http://schemas.microsoft.com/office/drawing/2014/main" id="{6C956193-A95D-8D48-85AA-183A42B17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8" name="Group 138">
            <a:extLst>
              <a:ext uri="{FF2B5EF4-FFF2-40B4-BE49-F238E27FC236}">
                <a16:creationId xmlns:a16="http://schemas.microsoft.com/office/drawing/2014/main" id="{4B77B87E-3C96-1A42-835F-8C8B1AE3957B}"/>
              </a:ext>
            </a:extLst>
          </p:cNvPr>
          <p:cNvGrpSpPr>
            <a:grpSpLocks/>
          </p:cNvGrpSpPr>
          <p:nvPr/>
        </p:nvGrpSpPr>
        <p:grpSpPr bwMode="auto">
          <a:xfrm>
            <a:off x="6953250" y="2841625"/>
            <a:ext cx="501650" cy="233363"/>
            <a:chOff x="3600" y="219"/>
            <a:chExt cx="360" cy="175"/>
          </a:xfrm>
        </p:grpSpPr>
        <p:sp>
          <p:nvSpPr>
            <p:cNvPr id="23741" name="Oval 139">
              <a:extLst>
                <a:ext uri="{FF2B5EF4-FFF2-40B4-BE49-F238E27FC236}">
                  <a16:creationId xmlns:a16="http://schemas.microsoft.com/office/drawing/2014/main" id="{9803FC99-1069-444D-A6F0-EB14CBA0A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42" name="Line 140">
              <a:extLst>
                <a:ext uri="{FF2B5EF4-FFF2-40B4-BE49-F238E27FC236}">
                  <a16:creationId xmlns:a16="http://schemas.microsoft.com/office/drawing/2014/main" id="{F00FA5D5-C010-8F41-8335-E1AF23EC3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3" name="Line 141">
              <a:extLst>
                <a:ext uri="{FF2B5EF4-FFF2-40B4-BE49-F238E27FC236}">
                  <a16:creationId xmlns:a16="http://schemas.microsoft.com/office/drawing/2014/main" id="{80AA11F9-E834-6F40-A676-FB187C2C3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4" name="Rectangle 142">
              <a:extLst>
                <a:ext uri="{FF2B5EF4-FFF2-40B4-BE49-F238E27FC236}">
                  <a16:creationId xmlns:a16="http://schemas.microsoft.com/office/drawing/2014/main" id="{965D3F0B-DE98-2641-A716-14E97B78A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45" name="Oval 143">
              <a:extLst>
                <a:ext uri="{FF2B5EF4-FFF2-40B4-BE49-F238E27FC236}">
                  <a16:creationId xmlns:a16="http://schemas.microsoft.com/office/drawing/2014/main" id="{837B50A6-9CA4-BA4C-BA32-5045C2D38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46" name="Group 144">
              <a:extLst>
                <a:ext uri="{FF2B5EF4-FFF2-40B4-BE49-F238E27FC236}">
                  <a16:creationId xmlns:a16="http://schemas.microsoft.com/office/drawing/2014/main" id="{9FE48093-5525-A241-9677-22B36D68B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51" name="Line 145">
                <a:extLst>
                  <a:ext uri="{FF2B5EF4-FFF2-40B4-BE49-F238E27FC236}">
                    <a16:creationId xmlns:a16="http://schemas.microsoft.com/office/drawing/2014/main" id="{C66619A5-B0CC-5941-81F8-027BF1C42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2" name="Line 146">
                <a:extLst>
                  <a:ext uri="{FF2B5EF4-FFF2-40B4-BE49-F238E27FC236}">
                    <a16:creationId xmlns:a16="http://schemas.microsoft.com/office/drawing/2014/main" id="{60D1309A-7DE8-5B4C-8C7C-09751D8DC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3" name="Line 147">
                <a:extLst>
                  <a:ext uri="{FF2B5EF4-FFF2-40B4-BE49-F238E27FC236}">
                    <a16:creationId xmlns:a16="http://schemas.microsoft.com/office/drawing/2014/main" id="{CE36AF1C-B2E4-7C47-BDB7-AED8D20FF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47" name="Group 148">
              <a:extLst>
                <a:ext uri="{FF2B5EF4-FFF2-40B4-BE49-F238E27FC236}">
                  <a16:creationId xmlns:a16="http://schemas.microsoft.com/office/drawing/2014/main" id="{3F4A5779-7A1A-4942-82E4-1EE2459FB63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48" name="Line 149">
                <a:extLst>
                  <a:ext uri="{FF2B5EF4-FFF2-40B4-BE49-F238E27FC236}">
                    <a16:creationId xmlns:a16="http://schemas.microsoft.com/office/drawing/2014/main" id="{9FC21DFB-6BBD-AE45-92F9-5DCA3FB2E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9" name="Line 150">
                <a:extLst>
                  <a:ext uri="{FF2B5EF4-FFF2-40B4-BE49-F238E27FC236}">
                    <a16:creationId xmlns:a16="http://schemas.microsoft.com/office/drawing/2014/main" id="{480ADB77-0F5D-B443-8E93-1A86C0725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0" name="Line 151">
                <a:extLst>
                  <a:ext uri="{FF2B5EF4-FFF2-40B4-BE49-F238E27FC236}">
                    <a16:creationId xmlns:a16="http://schemas.microsoft.com/office/drawing/2014/main" id="{87230A55-4DEC-4C4F-911C-719F37044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9" name="Group 152">
            <a:extLst>
              <a:ext uri="{FF2B5EF4-FFF2-40B4-BE49-F238E27FC236}">
                <a16:creationId xmlns:a16="http://schemas.microsoft.com/office/drawing/2014/main" id="{B65EF757-FEC8-2B49-B5D7-848053A44581}"/>
              </a:ext>
            </a:extLst>
          </p:cNvPr>
          <p:cNvGrpSpPr>
            <a:grpSpLocks/>
          </p:cNvGrpSpPr>
          <p:nvPr/>
        </p:nvGrpSpPr>
        <p:grpSpPr bwMode="auto">
          <a:xfrm>
            <a:off x="7923213" y="2392363"/>
            <a:ext cx="500062" cy="233362"/>
            <a:chOff x="3600" y="219"/>
            <a:chExt cx="360" cy="175"/>
          </a:xfrm>
        </p:grpSpPr>
        <p:sp>
          <p:nvSpPr>
            <p:cNvPr id="23728" name="Oval 153">
              <a:extLst>
                <a:ext uri="{FF2B5EF4-FFF2-40B4-BE49-F238E27FC236}">
                  <a16:creationId xmlns:a16="http://schemas.microsoft.com/office/drawing/2014/main" id="{976B834F-8710-C640-B5AC-399B91D1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29" name="Line 154">
              <a:extLst>
                <a:ext uri="{FF2B5EF4-FFF2-40B4-BE49-F238E27FC236}">
                  <a16:creationId xmlns:a16="http://schemas.microsoft.com/office/drawing/2014/main" id="{BB3D3AF3-C3F0-3E4D-BC07-501BE1613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0" name="Line 155">
              <a:extLst>
                <a:ext uri="{FF2B5EF4-FFF2-40B4-BE49-F238E27FC236}">
                  <a16:creationId xmlns:a16="http://schemas.microsoft.com/office/drawing/2014/main" id="{982D407A-41B6-2F4E-BCC1-B6DB01E5F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1" name="Rectangle 156">
              <a:extLst>
                <a:ext uri="{FF2B5EF4-FFF2-40B4-BE49-F238E27FC236}">
                  <a16:creationId xmlns:a16="http://schemas.microsoft.com/office/drawing/2014/main" id="{034C460F-7449-7D41-881D-13F35373F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32" name="Oval 157">
              <a:extLst>
                <a:ext uri="{FF2B5EF4-FFF2-40B4-BE49-F238E27FC236}">
                  <a16:creationId xmlns:a16="http://schemas.microsoft.com/office/drawing/2014/main" id="{715013D7-1F15-554B-B604-A87FA831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33" name="Group 158">
              <a:extLst>
                <a:ext uri="{FF2B5EF4-FFF2-40B4-BE49-F238E27FC236}">
                  <a16:creationId xmlns:a16="http://schemas.microsoft.com/office/drawing/2014/main" id="{C20EDDDE-3125-3E4D-B3CB-B69579740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38" name="Line 159">
                <a:extLst>
                  <a:ext uri="{FF2B5EF4-FFF2-40B4-BE49-F238E27FC236}">
                    <a16:creationId xmlns:a16="http://schemas.microsoft.com/office/drawing/2014/main" id="{A534CF79-F7AD-F24B-9F94-3F4CE0926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9" name="Line 160">
                <a:extLst>
                  <a:ext uri="{FF2B5EF4-FFF2-40B4-BE49-F238E27FC236}">
                    <a16:creationId xmlns:a16="http://schemas.microsoft.com/office/drawing/2014/main" id="{005F3815-5857-DD47-9708-0735DB239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0" name="Line 161">
                <a:extLst>
                  <a:ext uri="{FF2B5EF4-FFF2-40B4-BE49-F238E27FC236}">
                    <a16:creationId xmlns:a16="http://schemas.microsoft.com/office/drawing/2014/main" id="{CC894911-E0C9-F047-984F-6F498F135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34" name="Group 162">
              <a:extLst>
                <a:ext uri="{FF2B5EF4-FFF2-40B4-BE49-F238E27FC236}">
                  <a16:creationId xmlns:a16="http://schemas.microsoft.com/office/drawing/2014/main" id="{B635AF65-E89F-5745-B717-88E92EA07A4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35" name="Line 163">
                <a:extLst>
                  <a:ext uri="{FF2B5EF4-FFF2-40B4-BE49-F238E27FC236}">
                    <a16:creationId xmlns:a16="http://schemas.microsoft.com/office/drawing/2014/main" id="{2229B6CC-99B3-3F43-961A-4B429B1F0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6" name="Line 164">
                <a:extLst>
                  <a:ext uri="{FF2B5EF4-FFF2-40B4-BE49-F238E27FC236}">
                    <a16:creationId xmlns:a16="http://schemas.microsoft.com/office/drawing/2014/main" id="{986DB610-1DCF-DD49-A705-D729A80F2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7" name="Line 165">
                <a:extLst>
                  <a:ext uri="{FF2B5EF4-FFF2-40B4-BE49-F238E27FC236}">
                    <a16:creationId xmlns:a16="http://schemas.microsoft.com/office/drawing/2014/main" id="{6385DF1D-D0E8-2143-A5F8-55403F1E9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20" name="Group 166">
            <a:extLst>
              <a:ext uri="{FF2B5EF4-FFF2-40B4-BE49-F238E27FC236}">
                <a16:creationId xmlns:a16="http://schemas.microsoft.com/office/drawing/2014/main" id="{8204161D-4CA5-A140-AE77-75ACD6D6A099}"/>
              </a:ext>
            </a:extLst>
          </p:cNvPr>
          <p:cNvGrpSpPr>
            <a:grpSpLocks/>
          </p:cNvGrpSpPr>
          <p:nvPr/>
        </p:nvGrpSpPr>
        <p:grpSpPr bwMode="auto">
          <a:xfrm>
            <a:off x="7729538" y="3289300"/>
            <a:ext cx="501650" cy="233363"/>
            <a:chOff x="3600" y="219"/>
            <a:chExt cx="360" cy="175"/>
          </a:xfrm>
        </p:grpSpPr>
        <p:sp>
          <p:nvSpPr>
            <p:cNvPr id="23715" name="Oval 167">
              <a:extLst>
                <a:ext uri="{FF2B5EF4-FFF2-40B4-BE49-F238E27FC236}">
                  <a16:creationId xmlns:a16="http://schemas.microsoft.com/office/drawing/2014/main" id="{7C370866-B39C-1B47-9CB2-909E45BF7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16" name="Line 168">
              <a:extLst>
                <a:ext uri="{FF2B5EF4-FFF2-40B4-BE49-F238E27FC236}">
                  <a16:creationId xmlns:a16="http://schemas.microsoft.com/office/drawing/2014/main" id="{392D4DA1-FD95-DF42-96FA-83AE93BE4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7" name="Line 169">
              <a:extLst>
                <a:ext uri="{FF2B5EF4-FFF2-40B4-BE49-F238E27FC236}">
                  <a16:creationId xmlns:a16="http://schemas.microsoft.com/office/drawing/2014/main" id="{C3170E2E-5D5D-BD47-9231-875F2E321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8" name="Rectangle 170">
              <a:extLst>
                <a:ext uri="{FF2B5EF4-FFF2-40B4-BE49-F238E27FC236}">
                  <a16:creationId xmlns:a16="http://schemas.microsoft.com/office/drawing/2014/main" id="{1F585044-2514-424F-B731-8286FD3F1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19" name="Oval 171">
              <a:extLst>
                <a:ext uri="{FF2B5EF4-FFF2-40B4-BE49-F238E27FC236}">
                  <a16:creationId xmlns:a16="http://schemas.microsoft.com/office/drawing/2014/main" id="{5A25B788-8279-8943-AF92-34581CAEC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20" name="Group 172">
              <a:extLst>
                <a:ext uri="{FF2B5EF4-FFF2-40B4-BE49-F238E27FC236}">
                  <a16:creationId xmlns:a16="http://schemas.microsoft.com/office/drawing/2014/main" id="{BC55A41E-AA23-3941-A1C5-3EC45C64E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25" name="Line 173">
                <a:extLst>
                  <a:ext uri="{FF2B5EF4-FFF2-40B4-BE49-F238E27FC236}">
                    <a16:creationId xmlns:a16="http://schemas.microsoft.com/office/drawing/2014/main" id="{F9FE4A06-99AD-6F48-B1A0-8FAC0F9A1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6" name="Line 174">
                <a:extLst>
                  <a:ext uri="{FF2B5EF4-FFF2-40B4-BE49-F238E27FC236}">
                    <a16:creationId xmlns:a16="http://schemas.microsoft.com/office/drawing/2014/main" id="{4A88D454-2096-9A43-BFB3-0E33B1924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7" name="Line 175">
                <a:extLst>
                  <a:ext uri="{FF2B5EF4-FFF2-40B4-BE49-F238E27FC236}">
                    <a16:creationId xmlns:a16="http://schemas.microsoft.com/office/drawing/2014/main" id="{02C01AC6-573C-874C-9042-D5360F32F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21" name="Group 176">
              <a:extLst>
                <a:ext uri="{FF2B5EF4-FFF2-40B4-BE49-F238E27FC236}">
                  <a16:creationId xmlns:a16="http://schemas.microsoft.com/office/drawing/2014/main" id="{D5947422-BD25-4949-9DCD-7157A51DB98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22" name="Line 177">
                <a:extLst>
                  <a:ext uri="{FF2B5EF4-FFF2-40B4-BE49-F238E27FC236}">
                    <a16:creationId xmlns:a16="http://schemas.microsoft.com/office/drawing/2014/main" id="{D62AEDFC-D70B-B344-87B2-8D86531A4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3" name="Line 178">
                <a:extLst>
                  <a:ext uri="{FF2B5EF4-FFF2-40B4-BE49-F238E27FC236}">
                    <a16:creationId xmlns:a16="http://schemas.microsoft.com/office/drawing/2014/main" id="{551A9665-B8FA-C44B-B3AF-1C79EC14C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4" name="Line 179">
                <a:extLst>
                  <a:ext uri="{FF2B5EF4-FFF2-40B4-BE49-F238E27FC236}">
                    <a16:creationId xmlns:a16="http://schemas.microsoft.com/office/drawing/2014/main" id="{6393BE3C-4F94-CE40-9F97-059E3A4D0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21" name="Group 180">
            <a:extLst>
              <a:ext uri="{FF2B5EF4-FFF2-40B4-BE49-F238E27FC236}">
                <a16:creationId xmlns:a16="http://schemas.microsoft.com/office/drawing/2014/main" id="{C6F5D05B-638C-1A46-A20D-23290A36444F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3873500"/>
            <a:ext cx="501650" cy="234950"/>
            <a:chOff x="3600" y="219"/>
            <a:chExt cx="360" cy="175"/>
          </a:xfrm>
        </p:grpSpPr>
        <p:sp>
          <p:nvSpPr>
            <p:cNvPr id="23702" name="Oval 181">
              <a:extLst>
                <a:ext uri="{FF2B5EF4-FFF2-40B4-BE49-F238E27FC236}">
                  <a16:creationId xmlns:a16="http://schemas.microsoft.com/office/drawing/2014/main" id="{FFCBADEF-D12D-814C-8CE3-B9F746EE1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03" name="Line 182">
              <a:extLst>
                <a:ext uri="{FF2B5EF4-FFF2-40B4-BE49-F238E27FC236}">
                  <a16:creationId xmlns:a16="http://schemas.microsoft.com/office/drawing/2014/main" id="{63C2E7B1-AAB2-A642-8956-2DC73B4BD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4" name="Line 183">
              <a:extLst>
                <a:ext uri="{FF2B5EF4-FFF2-40B4-BE49-F238E27FC236}">
                  <a16:creationId xmlns:a16="http://schemas.microsoft.com/office/drawing/2014/main" id="{9CA26D6D-D295-5443-9174-3C40CFC43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5" name="Rectangle 184">
              <a:extLst>
                <a:ext uri="{FF2B5EF4-FFF2-40B4-BE49-F238E27FC236}">
                  <a16:creationId xmlns:a16="http://schemas.microsoft.com/office/drawing/2014/main" id="{B6EF419E-7D10-894F-8464-84ECC945A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706" name="Oval 185">
              <a:extLst>
                <a:ext uri="{FF2B5EF4-FFF2-40B4-BE49-F238E27FC236}">
                  <a16:creationId xmlns:a16="http://schemas.microsoft.com/office/drawing/2014/main" id="{2F0F4E37-A98D-5048-87BE-90020FB66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7" name="Group 186">
              <a:extLst>
                <a:ext uri="{FF2B5EF4-FFF2-40B4-BE49-F238E27FC236}">
                  <a16:creationId xmlns:a16="http://schemas.microsoft.com/office/drawing/2014/main" id="{3642B6EA-5490-F442-9FB1-133274F77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712" name="Line 187">
                <a:extLst>
                  <a:ext uri="{FF2B5EF4-FFF2-40B4-BE49-F238E27FC236}">
                    <a16:creationId xmlns:a16="http://schemas.microsoft.com/office/drawing/2014/main" id="{CDA5796E-DBE6-A841-B25F-EF683AA6C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3" name="Line 188">
                <a:extLst>
                  <a:ext uri="{FF2B5EF4-FFF2-40B4-BE49-F238E27FC236}">
                    <a16:creationId xmlns:a16="http://schemas.microsoft.com/office/drawing/2014/main" id="{A6C0B700-F5EC-1342-9F8B-F06ED6314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4" name="Line 189">
                <a:extLst>
                  <a:ext uri="{FF2B5EF4-FFF2-40B4-BE49-F238E27FC236}">
                    <a16:creationId xmlns:a16="http://schemas.microsoft.com/office/drawing/2014/main" id="{551784F4-54DE-284E-A2C0-DBB7892DA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08" name="Group 190">
              <a:extLst>
                <a:ext uri="{FF2B5EF4-FFF2-40B4-BE49-F238E27FC236}">
                  <a16:creationId xmlns:a16="http://schemas.microsoft.com/office/drawing/2014/main" id="{21D26C11-607D-3B40-A516-44FFF635F85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709" name="Line 191">
                <a:extLst>
                  <a:ext uri="{FF2B5EF4-FFF2-40B4-BE49-F238E27FC236}">
                    <a16:creationId xmlns:a16="http://schemas.microsoft.com/office/drawing/2014/main" id="{79B2F72A-6A45-354A-9D0A-C21AD2F8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0" name="Line 192">
                <a:extLst>
                  <a:ext uri="{FF2B5EF4-FFF2-40B4-BE49-F238E27FC236}">
                    <a16:creationId xmlns:a16="http://schemas.microsoft.com/office/drawing/2014/main" id="{98D06AA2-B0D1-4748-9042-E089A00D1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1" name="Line 193">
                <a:extLst>
                  <a:ext uri="{FF2B5EF4-FFF2-40B4-BE49-F238E27FC236}">
                    <a16:creationId xmlns:a16="http://schemas.microsoft.com/office/drawing/2014/main" id="{B7FBD9F3-BCAE-8C45-B447-D08219C5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22" name="Group 194">
            <a:extLst>
              <a:ext uri="{FF2B5EF4-FFF2-40B4-BE49-F238E27FC236}">
                <a16:creationId xmlns:a16="http://schemas.microsoft.com/office/drawing/2014/main" id="{ACC4BB4F-F3C0-8A4E-8B51-5BB39F47DC10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4362450"/>
            <a:ext cx="500062" cy="233363"/>
            <a:chOff x="3600" y="219"/>
            <a:chExt cx="360" cy="175"/>
          </a:xfrm>
        </p:grpSpPr>
        <p:sp>
          <p:nvSpPr>
            <p:cNvPr id="23689" name="Oval 195">
              <a:extLst>
                <a:ext uri="{FF2B5EF4-FFF2-40B4-BE49-F238E27FC236}">
                  <a16:creationId xmlns:a16="http://schemas.microsoft.com/office/drawing/2014/main" id="{C0712F83-9F5B-F245-82CC-ECFBD2FA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Line 196">
              <a:extLst>
                <a:ext uri="{FF2B5EF4-FFF2-40B4-BE49-F238E27FC236}">
                  <a16:creationId xmlns:a16="http://schemas.microsoft.com/office/drawing/2014/main" id="{C02E1334-CBCB-7B4E-A0FC-F6DFA24F7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1" name="Line 197">
              <a:extLst>
                <a:ext uri="{FF2B5EF4-FFF2-40B4-BE49-F238E27FC236}">
                  <a16:creationId xmlns:a16="http://schemas.microsoft.com/office/drawing/2014/main" id="{446B2E88-377B-5148-A01E-127A283C3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2" name="Rectangle 198">
              <a:extLst>
                <a:ext uri="{FF2B5EF4-FFF2-40B4-BE49-F238E27FC236}">
                  <a16:creationId xmlns:a16="http://schemas.microsoft.com/office/drawing/2014/main" id="{F758D5F7-F400-2140-B3C8-8E270283A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93" name="Oval 199">
              <a:extLst>
                <a:ext uri="{FF2B5EF4-FFF2-40B4-BE49-F238E27FC236}">
                  <a16:creationId xmlns:a16="http://schemas.microsoft.com/office/drawing/2014/main" id="{D13062F3-0CF7-F847-9B73-448A79FC2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94" name="Group 200">
              <a:extLst>
                <a:ext uri="{FF2B5EF4-FFF2-40B4-BE49-F238E27FC236}">
                  <a16:creationId xmlns:a16="http://schemas.microsoft.com/office/drawing/2014/main" id="{6258E3C5-8D2F-B049-A59C-0B1C120C0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99" name="Line 201">
                <a:extLst>
                  <a:ext uri="{FF2B5EF4-FFF2-40B4-BE49-F238E27FC236}">
                    <a16:creationId xmlns:a16="http://schemas.microsoft.com/office/drawing/2014/main" id="{21C5910F-11FF-844F-ADB8-08838A844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0" name="Line 202">
                <a:extLst>
                  <a:ext uri="{FF2B5EF4-FFF2-40B4-BE49-F238E27FC236}">
                    <a16:creationId xmlns:a16="http://schemas.microsoft.com/office/drawing/2014/main" id="{8CFAD542-44F7-0443-AA52-3DE37A410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1" name="Line 203">
                <a:extLst>
                  <a:ext uri="{FF2B5EF4-FFF2-40B4-BE49-F238E27FC236}">
                    <a16:creationId xmlns:a16="http://schemas.microsoft.com/office/drawing/2014/main" id="{358FE805-9858-8C4D-920A-0A6C0678E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95" name="Group 204">
              <a:extLst>
                <a:ext uri="{FF2B5EF4-FFF2-40B4-BE49-F238E27FC236}">
                  <a16:creationId xmlns:a16="http://schemas.microsoft.com/office/drawing/2014/main" id="{B1DD982A-933E-8942-A536-1688D20B761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96" name="Line 205">
                <a:extLst>
                  <a:ext uri="{FF2B5EF4-FFF2-40B4-BE49-F238E27FC236}">
                    <a16:creationId xmlns:a16="http://schemas.microsoft.com/office/drawing/2014/main" id="{41387D89-F250-4D44-8CAF-13977600B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7" name="Line 206">
                <a:extLst>
                  <a:ext uri="{FF2B5EF4-FFF2-40B4-BE49-F238E27FC236}">
                    <a16:creationId xmlns:a16="http://schemas.microsoft.com/office/drawing/2014/main" id="{42BC08D6-F3A4-3840-B063-EC2427340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8" name="Line 207">
                <a:extLst>
                  <a:ext uri="{FF2B5EF4-FFF2-40B4-BE49-F238E27FC236}">
                    <a16:creationId xmlns:a16="http://schemas.microsoft.com/office/drawing/2014/main" id="{EEE7AEF7-7757-E94D-8AA5-96E1B0DD4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23" name="Group 208">
            <a:extLst>
              <a:ext uri="{FF2B5EF4-FFF2-40B4-BE49-F238E27FC236}">
                <a16:creationId xmlns:a16="http://schemas.microsoft.com/office/drawing/2014/main" id="{30BCBCD0-F605-6846-9278-0477C6925FE8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3986213"/>
            <a:ext cx="501650" cy="233362"/>
            <a:chOff x="3600" y="219"/>
            <a:chExt cx="360" cy="175"/>
          </a:xfrm>
        </p:grpSpPr>
        <p:sp>
          <p:nvSpPr>
            <p:cNvPr id="23676" name="Oval 209">
              <a:extLst>
                <a:ext uri="{FF2B5EF4-FFF2-40B4-BE49-F238E27FC236}">
                  <a16:creationId xmlns:a16="http://schemas.microsoft.com/office/drawing/2014/main" id="{76C443EC-CC66-144C-B0CC-BE7503F3D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77" name="Line 210">
              <a:extLst>
                <a:ext uri="{FF2B5EF4-FFF2-40B4-BE49-F238E27FC236}">
                  <a16:creationId xmlns:a16="http://schemas.microsoft.com/office/drawing/2014/main" id="{E475D327-1CC4-4048-A046-8FF75256A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8" name="Line 211">
              <a:extLst>
                <a:ext uri="{FF2B5EF4-FFF2-40B4-BE49-F238E27FC236}">
                  <a16:creationId xmlns:a16="http://schemas.microsoft.com/office/drawing/2014/main" id="{CFDFB657-FE41-2341-B51F-661E8BC34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9" name="Rectangle 212">
              <a:extLst>
                <a:ext uri="{FF2B5EF4-FFF2-40B4-BE49-F238E27FC236}">
                  <a16:creationId xmlns:a16="http://schemas.microsoft.com/office/drawing/2014/main" id="{49A6244A-DE91-904B-9486-647638EF6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80" name="Oval 213">
              <a:extLst>
                <a:ext uri="{FF2B5EF4-FFF2-40B4-BE49-F238E27FC236}">
                  <a16:creationId xmlns:a16="http://schemas.microsoft.com/office/drawing/2014/main" id="{09EE9D63-8C60-FF4F-B979-8E3D47F3B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81" name="Group 214">
              <a:extLst>
                <a:ext uri="{FF2B5EF4-FFF2-40B4-BE49-F238E27FC236}">
                  <a16:creationId xmlns:a16="http://schemas.microsoft.com/office/drawing/2014/main" id="{73B02870-C0CA-D94E-A2E0-BEB9D1243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86" name="Line 215">
                <a:extLst>
                  <a:ext uri="{FF2B5EF4-FFF2-40B4-BE49-F238E27FC236}">
                    <a16:creationId xmlns:a16="http://schemas.microsoft.com/office/drawing/2014/main" id="{45932A44-6390-D74D-904D-FC0B9F918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216">
                <a:extLst>
                  <a:ext uri="{FF2B5EF4-FFF2-40B4-BE49-F238E27FC236}">
                    <a16:creationId xmlns:a16="http://schemas.microsoft.com/office/drawing/2014/main" id="{08D449D9-8323-EF4C-86BB-04FDFF52C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8" name="Line 217">
                <a:extLst>
                  <a:ext uri="{FF2B5EF4-FFF2-40B4-BE49-F238E27FC236}">
                    <a16:creationId xmlns:a16="http://schemas.microsoft.com/office/drawing/2014/main" id="{64307D2B-D48C-704C-A66F-6467BF322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82" name="Group 218">
              <a:extLst>
                <a:ext uri="{FF2B5EF4-FFF2-40B4-BE49-F238E27FC236}">
                  <a16:creationId xmlns:a16="http://schemas.microsoft.com/office/drawing/2014/main" id="{4D27F39D-6BB7-5D46-8CE0-7425FAF0EB4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83" name="Line 219">
                <a:extLst>
                  <a:ext uri="{FF2B5EF4-FFF2-40B4-BE49-F238E27FC236}">
                    <a16:creationId xmlns:a16="http://schemas.microsoft.com/office/drawing/2014/main" id="{02030624-35C6-F84D-B6D3-F9FD43ABD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Line 220">
                <a:extLst>
                  <a:ext uri="{FF2B5EF4-FFF2-40B4-BE49-F238E27FC236}">
                    <a16:creationId xmlns:a16="http://schemas.microsoft.com/office/drawing/2014/main" id="{CA8D04CF-0F10-8A4B-912C-F4F69DA40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5" name="Line 221">
                <a:extLst>
                  <a:ext uri="{FF2B5EF4-FFF2-40B4-BE49-F238E27FC236}">
                    <a16:creationId xmlns:a16="http://schemas.microsoft.com/office/drawing/2014/main" id="{8A938388-3CDB-D748-B53D-C5AD549AC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624" name="Line 222">
            <a:extLst>
              <a:ext uri="{FF2B5EF4-FFF2-40B4-BE49-F238E27FC236}">
                <a16:creationId xmlns:a16="http://schemas.microsoft.com/office/drawing/2014/main" id="{C19B2421-7F83-8749-A33A-0FE3A9988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8875" y="4198938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25" name="Group 223">
            <a:extLst>
              <a:ext uri="{FF2B5EF4-FFF2-40B4-BE49-F238E27FC236}">
                <a16:creationId xmlns:a16="http://schemas.microsoft.com/office/drawing/2014/main" id="{093240B0-FB1D-EC48-967E-EB1F364DED87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1533525"/>
            <a:ext cx="814388" cy="854075"/>
            <a:chOff x="4180" y="744"/>
            <a:chExt cx="513" cy="538"/>
          </a:xfrm>
        </p:grpSpPr>
        <p:sp>
          <p:nvSpPr>
            <p:cNvPr id="23669" name="Rectangle 224">
              <a:extLst>
                <a:ext uri="{FF2B5EF4-FFF2-40B4-BE49-F238E27FC236}">
                  <a16:creationId xmlns:a16="http://schemas.microsoft.com/office/drawing/2014/main" id="{3EDEC91F-4593-4645-A03D-DEDEF86E1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70" name="Rectangle 225">
              <a:extLst>
                <a:ext uri="{FF2B5EF4-FFF2-40B4-BE49-F238E27FC236}">
                  <a16:creationId xmlns:a16="http://schemas.microsoft.com/office/drawing/2014/main" id="{4F37675A-5BFC-164E-A53E-0C96B76F3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71" name="Rectangle 226">
              <a:extLst>
                <a:ext uri="{FF2B5EF4-FFF2-40B4-BE49-F238E27FC236}">
                  <a16:creationId xmlns:a16="http://schemas.microsoft.com/office/drawing/2014/main" id="{E98C71FE-449F-CF4F-891C-C6E955D1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72" name="Text Box 227">
              <a:extLst>
                <a:ext uri="{FF2B5EF4-FFF2-40B4-BE49-F238E27FC236}">
                  <a16:creationId xmlns:a16="http://schemas.microsoft.com/office/drawing/2014/main" id="{2D900285-E5CD-C146-9293-AA3FE7692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application</a:t>
              </a:r>
            </a:p>
            <a:p>
              <a:r>
                <a:rPr lang="en-US" altLang="en-US" sz="1000">
                  <a:solidFill>
                    <a:schemeClr val="bg1"/>
                  </a:solidFill>
                </a:rPr>
                <a:t>transport</a:t>
              </a:r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73" name="Line 228">
              <a:extLst>
                <a:ext uri="{FF2B5EF4-FFF2-40B4-BE49-F238E27FC236}">
                  <a16:creationId xmlns:a16="http://schemas.microsoft.com/office/drawing/2014/main" id="{0081261D-9C74-2B4A-9D40-7547BB132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4" name="Line 229">
              <a:extLst>
                <a:ext uri="{FF2B5EF4-FFF2-40B4-BE49-F238E27FC236}">
                  <a16:creationId xmlns:a16="http://schemas.microsoft.com/office/drawing/2014/main" id="{9402CD56-029D-B14D-8C50-634E84A0A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5" name="Line 230">
              <a:extLst>
                <a:ext uri="{FF2B5EF4-FFF2-40B4-BE49-F238E27FC236}">
                  <a16:creationId xmlns:a16="http://schemas.microsoft.com/office/drawing/2014/main" id="{E750DA92-80FD-8649-98EE-51CB410A7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26" name="Group 231">
            <a:extLst>
              <a:ext uri="{FF2B5EF4-FFF2-40B4-BE49-F238E27FC236}">
                <a16:creationId xmlns:a16="http://schemas.microsoft.com/office/drawing/2014/main" id="{2A735620-CEF2-F54A-84A0-824934579E41}"/>
              </a:ext>
            </a:extLst>
          </p:cNvPr>
          <p:cNvGrpSpPr>
            <a:grpSpLocks/>
          </p:cNvGrpSpPr>
          <p:nvPr/>
        </p:nvGrpSpPr>
        <p:grpSpPr bwMode="auto">
          <a:xfrm>
            <a:off x="7816850" y="4419600"/>
            <a:ext cx="814388" cy="854075"/>
            <a:chOff x="4180" y="744"/>
            <a:chExt cx="513" cy="538"/>
          </a:xfrm>
        </p:grpSpPr>
        <p:sp>
          <p:nvSpPr>
            <p:cNvPr id="23662" name="Rectangle 232">
              <a:extLst>
                <a:ext uri="{FF2B5EF4-FFF2-40B4-BE49-F238E27FC236}">
                  <a16:creationId xmlns:a16="http://schemas.microsoft.com/office/drawing/2014/main" id="{2F003737-DE4C-D643-BB23-46BCAD63C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3" name="Rectangle 233">
              <a:extLst>
                <a:ext uri="{FF2B5EF4-FFF2-40B4-BE49-F238E27FC236}">
                  <a16:creationId xmlns:a16="http://schemas.microsoft.com/office/drawing/2014/main" id="{3CA3E1A9-139E-DF42-A441-B0ADCAAEF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4" name="Rectangle 234">
              <a:extLst>
                <a:ext uri="{FF2B5EF4-FFF2-40B4-BE49-F238E27FC236}">
                  <a16:creationId xmlns:a16="http://schemas.microsoft.com/office/drawing/2014/main" id="{20E6DAD5-A5B3-7147-8697-867F7FB63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5" name="Text Box 235">
              <a:extLst>
                <a:ext uri="{FF2B5EF4-FFF2-40B4-BE49-F238E27FC236}">
                  <a16:creationId xmlns:a16="http://schemas.microsoft.com/office/drawing/2014/main" id="{37B4B119-08C6-9F45-B8C1-32A1E1617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application</a:t>
              </a:r>
            </a:p>
            <a:p>
              <a:r>
                <a:rPr lang="en-US" altLang="en-US" sz="1000">
                  <a:solidFill>
                    <a:schemeClr val="bg1"/>
                  </a:solidFill>
                </a:rPr>
                <a:t>transport</a:t>
              </a:r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66" name="Line 236">
              <a:extLst>
                <a:ext uri="{FF2B5EF4-FFF2-40B4-BE49-F238E27FC236}">
                  <a16:creationId xmlns:a16="http://schemas.microsoft.com/office/drawing/2014/main" id="{69F790DB-D443-DC48-8333-4AB710E10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7" name="Line 237">
              <a:extLst>
                <a:ext uri="{FF2B5EF4-FFF2-40B4-BE49-F238E27FC236}">
                  <a16:creationId xmlns:a16="http://schemas.microsoft.com/office/drawing/2014/main" id="{6C0B4E7A-7421-5A48-9B78-67950DC2C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" name="Line 238">
              <a:extLst>
                <a:ext uri="{FF2B5EF4-FFF2-40B4-BE49-F238E27FC236}">
                  <a16:creationId xmlns:a16="http://schemas.microsoft.com/office/drawing/2014/main" id="{0FBAC2FE-93B0-2446-BA99-75EC38755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27" name="Group 239">
            <a:extLst>
              <a:ext uri="{FF2B5EF4-FFF2-40B4-BE49-F238E27FC236}">
                <a16:creationId xmlns:a16="http://schemas.microsoft.com/office/drawing/2014/main" id="{5BC7E4E0-8D49-C44E-A796-6760211D2FC6}"/>
              </a:ext>
            </a:extLst>
          </p:cNvPr>
          <p:cNvGrpSpPr>
            <a:grpSpLocks/>
          </p:cNvGrpSpPr>
          <p:nvPr/>
        </p:nvGrpSpPr>
        <p:grpSpPr bwMode="auto">
          <a:xfrm>
            <a:off x="7154863" y="3538538"/>
            <a:ext cx="814387" cy="701675"/>
            <a:chOff x="2923" y="3345"/>
            <a:chExt cx="513" cy="442"/>
          </a:xfrm>
        </p:grpSpPr>
        <p:sp>
          <p:nvSpPr>
            <p:cNvPr id="23657" name="Rectangle 240">
              <a:extLst>
                <a:ext uri="{FF2B5EF4-FFF2-40B4-BE49-F238E27FC236}">
                  <a16:creationId xmlns:a16="http://schemas.microsoft.com/office/drawing/2014/main" id="{6BA9D289-4643-F347-B6F2-3EEE3C7F9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8" name="Rectangle 241">
              <a:extLst>
                <a:ext uri="{FF2B5EF4-FFF2-40B4-BE49-F238E27FC236}">
                  <a16:creationId xmlns:a16="http://schemas.microsoft.com/office/drawing/2014/main" id="{4FAB74CA-C2A9-FB4D-ADBD-FB724696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9" name="Text Box 242">
              <a:extLst>
                <a:ext uri="{FF2B5EF4-FFF2-40B4-BE49-F238E27FC236}">
                  <a16:creationId xmlns:a16="http://schemas.microsoft.com/office/drawing/2014/main" id="{71295B0F-DA1C-9147-84E0-1B6B492C2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60" name="Line 243">
              <a:extLst>
                <a:ext uri="{FF2B5EF4-FFF2-40B4-BE49-F238E27FC236}">
                  <a16:creationId xmlns:a16="http://schemas.microsoft.com/office/drawing/2014/main" id="{B46762CC-47D0-FD4C-BCC2-998074482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Line 244">
              <a:extLst>
                <a:ext uri="{FF2B5EF4-FFF2-40B4-BE49-F238E27FC236}">
                  <a16:creationId xmlns:a16="http://schemas.microsoft.com/office/drawing/2014/main" id="{5A172C98-F7FC-2242-B35B-C5DDA8D70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28" name="Group 245">
            <a:extLst>
              <a:ext uri="{FF2B5EF4-FFF2-40B4-BE49-F238E27FC236}">
                <a16:creationId xmlns:a16="http://schemas.microsoft.com/office/drawing/2014/main" id="{3575A23F-462C-B741-8C5B-A6CE17554F38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2957513"/>
            <a:ext cx="814387" cy="701675"/>
            <a:chOff x="2923" y="3345"/>
            <a:chExt cx="513" cy="442"/>
          </a:xfrm>
        </p:grpSpPr>
        <p:sp>
          <p:nvSpPr>
            <p:cNvPr id="23652" name="Rectangle 246">
              <a:extLst>
                <a:ext uri="{FF2B5EF4-FFF2-40B4-BE49-F238E27FC236}">
                  <a16:creationId xmlns:a16="http://schemas.microsoft.com/office/drawing/2014/main" id="{05FC02DD-FF91-0846-8624-DD436822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3" name="Rectangle 247">
              <a:extLst>
                <a:ext uri="{FF2B5EF4-FFF2-40B4-BE49-F238E27FC236}">
                  <a16:creationId xmlns:a16="http://schemas.microsoft.com/office/drawing/2014/main" id="{357CD4A3-0C4B-124D-9B15-BB182BDB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4" name="Text Box 248">
              <a:extLst>
                <a:ext uri="{FF2B5EF4-FFF2-40B4-BE49-F238E27FC236}">
                  <a16:creationId xmlns:a16="http://schemas.microsoft.com/office/drawing/2014/main" id="{A91B906D-8C2D-DD44-922C-7ECDCE48C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55" name="Line 249">
              <a:extLst>
                <a:ext uri="{FF2B5EF4-FFF2-40B4-BE49-F238E27FC236}">
                  <a16:creationId xmlns:a16="http://schemas.microsoft.com/office/drawing/2014/main" id="{9827265E-FFCF-214E-926F-8B5BEF10B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" name="Line 250">
              <a:extLst>
                <a:ext uri="{FF2B5EF4-FFF2-40B4-BE49-F238E27FC236}">
                  <a16:creationId xmlns:a16="http://schemas.microsoft.com/office/drawing/2014/main" id="{A200D6DB-D868-2943-82E1-75C7E4E7C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29" name="Group 251">
            <a:extLst>
              <a:ext uri="{FF2B5EF4-FFF2-40B4-BE49-F238E27FC236}">
                <a16:creationId xmlns:a16="http://schemas.microsoft.com/office/drawing/2014/main" id="{22871CEB-588F-214B-8E09-2ED4AE89E4E2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2652713"/>
            <a:ext cx="814387" cy="701675"/>
            <a:chOff x="2923" y="3345"/>
            <a:chExt cx="513" cy="442"/>
          </a:xfrm>
        </p:grpSpPr>
        <p:sp>
          <p:nvSpPr>
            <p:cNvPr id="23647" name="Rectangle 252">
              <a:extLst>
                <a:ext uri="{FF2B5EF4-FFF2-40B4-BE49-F238E27FC236}">
                  <a16:creationId xmlns:a16="http://schemas.microsoft.com/office/drawing/2014/main" id="{533B2603-3C23-0F44-B6E5-E80710870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8" name="Rectangle 253">
              <a:extLst>
                <a:ext uri="{FF2B5EF4-FFF2-40B4-BE49-F238E27FC236}">
                  <a16:creationId xmlns:a16="http://schemas.microsoft.com/office/drawing/2014/main" id="{CF67DB2D-FAEA-9041-BD70-01403577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9" name="Text Box 254">
              <a:extLst>
                <a:ext uri="{FF2B5EF4-FFF2-40B4-BE49-F238E27FC236}">
                  <a16:creationId xmlns:a16="http://schemas.microsoft.com/office/drawing/2014/main" id="{4ECC0C72-B547-B041-91FD-8354D4202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50" name="Line 255">
              <a:extLst>
                <a:ext uri="{FF2B5EF4-FFF2-40B4-BE49-F238E27FC236}">
                  <a16:creationId xmlns:a16="http://schemas.microsoft.com/office/drawing/2014/main" id="{AAC17A3D-E9AC-CE40-B7C1-34FAD5A58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Line 256">
              <a:extLst>
                <a:ext uri="{FF2B5EF4-FFF2-40B4-BE49-F238E27FC236}">
                  <a16:creationId xmlns:a16="http://schemas.microsoft.com/office/drawing/2014/main" id="{A0EB53A2-3185-D141-A633-D66B5DC07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30" name="Group 257">
            <a:extLst>
              <a:ext uri="{FF2B5EF4-FFF2-40B4-BE49-F238E27FC236}">
                <a16:creationId xmlns:a16="http://schemas.microsoft.com/office/drawing/2014/main" id="{DC8ACCE2-67A8-4E4A-B61E-3754910997BC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1881188"/>
            <a:ext cx="814387" cy="701675"/>
            <a:chOff x="2923" y="3345"/>
            <a:chExt cx="513" cy="442"/>
          </a:xfrm>
        </p:grpSpPr>
        <p:sp>
          <p:nvSpPr>
            <p:cNvPr id="23642" name="Rectangle 258">
              <a:extLst>
                <a:ext uri="{FF2B5EF4-FFF2-40B4-BE49-F238E27FC236}">
                  <a16:creationId xmlns:a16="http://schemas.microsoft.com/office/drawing/2014/main" id="{80149AEE-D991-1A41-9EDE-5018B109D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3" name="Rectangle 259">
              <a:extLst>
                <a:ext uri="{FF2B5EF4-FFF2-40B4-BE49-F238E27FC236}">
                  <a16:creationId xmlns:a16="http://schemas.microsoft.com/office/drawing/2014/main" id="{079EDE8D-9FAB-C243-9F4A-EE11417CE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4" name="Text Box 260">
              <a:extLst>
                <a:ext uri="{FF2B5EF4-FFF2-40B4-BE49-F238E27FC236}">
                  <a16:creationId xmlns:a16="http://schemas.microsoft.com/office/drawing/2014/main" id="{10AA30C6-06DC-624B-9E3E-9A091A5E7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45" name="Line 261">
              <a:extLst>
                <a:ext uri="{FF2B5EF4-FFF2-40B4-BE49-F238E27FC236}">
                  <a16:creationId xmlns:a16="http://schemas.microsoft.com/office/drawing/2014/main" id="{9820983E-C125-1D40-A40E-D404EE619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Line 262">
              <a:extLst>
                <a:ext uri="{FF2B5EF4-FFF2-40B4-BE49-F238E27FC236}">
                  <a16:creationId xmlns:a16="http://schemas.microsoft.com/office/drawing/2014/main" id="{B9565E58-A235-DF47-87F5-BBFD06207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31" name="Group 263">
            <a:extLst>
              <a:ext uri="{FF2B5EF4-FFF2-40B4-BE49-F238E27FC236}">
                <a16:creationId xmlns:a16="http://schemas.microsoft.com/office/drawing/2014/main" id="{384A9413-1E85-3846-AB73-E0A125BF967F}"/>
              </a:ext>
            </a:extLst>
          </p:cNvPr>
          <p:cNvGrpSpPr>
            <a:grpSpLocks/>
          </p:cNvGrpSpPr>
          <p:nvPr/>
        </p:nvGrpSpPr>
        <p:grpSpPr bwMode="auto">
          <a:xfrm>
            <a:off x="5802313" y="2166938"/>
            <a:ext cx="814387" cy="701675"/>
            <a:chOff x="2923" y="3345"/>
            <a:chExt cx="513" cy="442"/>
          </a:xfrm>
        </p:grpSpPr>
        <p:sp>
          <p:nvSpPr>
            <p:cNvPr id="23637" name="Rectangle 264">
              <a:extLst>
                <a:ext uri="{FF2B5EF4-FFF2-40B4-BE49-F238E27FC236}">
                  <a16:creationId xmlns:a16="http://schemas.microsoft.com/office/drawing/2014/main" id="{C05E901D-365B-7742-91CB-50EE5CC8C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8" name="Rectangle 265">
              <a:extLst>
                <a:ext uri="{FF2B5EF4-FFF2-40B4-BE49-F238E27FC236}">
                  <a16:creationId xmlns:a16="http://schemas.microsoft.com/office/drawing/2014/main" id="{1AF5CA91-6121-E44A-8439-3951DAB5E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9" name="Text Box 266">
              <a:extLst>
                <a:ext uri="{FF2B5EF4-FFF2-40B4-BE49-F238E27FC236}">
                  <a16:creationId xmlns:a16="http://schemas.microsoft.com/office/drawing/2014/main" id="{9A427FB0-85DC-AD49-88DE-396D8D5A5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  <a:p>
              <a:r>
                <a:rPr lang="en-US" altLang="en-US" sz="1000"/>
                <a:t>network</a:t>
              </a:r>
            </a:p>
            <a:p>
              <a:r>
                <a:rPr lang="en-US" altLang="en-US" sz="1000"/>
                <a:t>data link</a:t>
              </a:r>
            </a:p>
            <a:p>
              <a:r>
                <a:rPr lang="en-US" altLang="en-US" sz="1000"/>
                <a:t>physical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40" name="Line 267">
              <a:extLst>
                <a:ext uri="{FF2B5EF4-FFF2-40B4-BE49-F238E27FC236}">
                  <a16:creationId xmlns:a16="http://schemas.microsoft.com/office/drawing/2014/main" id="{511155C5-5AC7-244D-82C2-5AB2973CC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Line 268">
              <a:extLst>
                <a:ext uri="{FF2B5EF4-FFF2-40B4-BE49-F238E27FC236}">
                  <a16:creationId xmlns:a16="http://schemas.microsoft.com/office/drawing/2014/main" id="{4EF11604-4973-AC43-BDAC-6195B360F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32" name="Group 269">
            <a:extLst>
              <a:ext uri="{FF2B5EF4-FFF2-40B4-BE49-F238E27FC236}">
                <a16:creationId xmlns:a16="http://schemas.microsoft.com/office/drawing/2014/main" id="{B7C6D52C-853F-A647-8202-D3272D7327D0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4748213" y="2986088"/>
            <a:ext cx="3781425" cy="434975"/>
            <a:chOff x="2937" y="3579"/>
            <a:chExt cx="2382" cy="274"/>
          </a:xfrm>
        </p:grpSpPr>
        <p:sp>
          <p:nvSpPr>
            <p:cNvPr id="23633" name="Rectangle 270">
              <a:extLst>
                <a:ext uri="{FF2B5EF4-FFF2-40B4-BE49-F238E27FC236}">
                  <a16:creationId xmlns:a16="http://schemas.microsoft.com/office/drawing/2014/main" id="{D5DB18F4-9DA8-FB4F-8225-18EC51473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4" name="Text Box 271">
              <a:extLst>
                <a:ext uri="{FF2B5EF4-FFF2-40B4-BE49-F238E27FC236}">
                  <a16:creationId xmlns:a16="http://schemas.microsoft.com/office/drawing/2014/main" id="{E1085534-B522-A44B-896E-E555E7711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3619"/>
              <a:ext cx="16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logical end-end transport</a:t>
              </a:r>
              <a:endParaRPr lang="en-US" altLang="en-US"/>
            </a:p>
          </p:txBody>
        </p:sp>
        <p:sp>
          <p:nvSpPr>
            <p:cNvPr id="23635" name="Freeform 272">
              <a:extLst>
                <a:ext uri="{FF2B5EF4-FFF2-40B4-BE49-F238E27FC236}">
                  <a16:creationId xmlns:a16="http://schemas.microsoft.com/office/drawing/2014/main" id="{F53F8B16-3CE0-CC4C-A73C-2173E53D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Freeform 273">
              <a:extLst>
                <a:ext uri="{FF2B5EF4-FFF2-40B4-BE49-F238E27FC236}">
                  <a16:creationId xmlns:a16="http://schemas.microsoft.com/office/drawing/2014/main" id="{0EC0684A-8002-8347-8769-51AE354E18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>
            <a:extLst>
              <a:ext uri="{FF2B5EF4-FFF2-40B4-BE49-F238E27FC236}">
                <a16:creationId xmlns:a16="http://schemas.microsoft.com/office/drawing/2014/main" id="{356EC4D5-C0CD-E24C-A191-644FD83C6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waited for &gt; RTO</a:t>
            </a:r>
          </a:p>
        </p:txBody>
      </p:sp>
      <p:graphicFrame>
        <p:nvGraphicFramePr>
          <p:cNvPr id="135170" name="Object 2">
            <a:extLst>
              <a:ext uri="{FF2B5EF4-FFF2-40B4-BE49-F238E27FC236}">
                <a16:creationId xmlns:a16="http://schemas.microsoft.com/office/drawing/2014/main" id="{9F47B45F-B2F6-8E4F-93BC-30F6568E0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1527175"/>
          <a:ext cx="6942137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Chart" r:id="rId4" imgW="23723600" imgH="15595600" progId="MSGraph.Chart.8">
                  <p:embed followColorScheme="full"/>
                </p:oleObj>
              </mc:Choice>
              <mc:Fallback>
                <p:oleObj name="Chart" r:id="rId4" imgW="23723600" imgH="155956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527175"/>
                        <a:ext cx="6942137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2" name="Line 4">
            <a:extLst>
              <a:ext uri="{FF2B5EF4-FFF2-40B4-BE49-F238E27FC236}">
                <a16:creationId xmlns:a16="http://schemas.microsoft.com/office/drawing/2014/main" id="{52C826B2-1B5E-FC48-BB2F-D26216F17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Line 5">
            <a:extLst>
              <a:ext uri="{FF2B5EF4-FFF2-40B4-BE49-F238E27FC236}">
                <a16:creationId xmlns:a16="http://schemas.microsoft.com/office/drawing/2014/main" id="{D3CFBABA-699D-C14F-8AE0-0FEDDB9E6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Text Box 6">
            <a:extLst>
              <a:ext uri="{FF2B5EF4-FFF2-40B4-BE49-F238E27FC236}">
                <a16:creationId xmlns:a16="http://schemas.microsoft.com/office/drawing/2014/main" id="{A3B15BCF-2E8E-214B-9856-B2AF4D5C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3810000"/>
            <a:ext cx="157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ssthresh = 8</a:t>
            </a: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B6809EF2-67A4-7040-9D9D-7F5471CC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3733800"/>
            <a:ext cx="171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ssthresh = 10</a:t>
            </a:r>
          </a:p>
        </p:txBody>
      </p:sp>
      <p:sp>
        <p:nvSpPr>
          <p:cNvPr id="135176" name="Text Box 8">
            <a:extLst>
              <a:ext uri="{FF2B5EF4-FFF2-40B4-BE49-F238E27FC236}">
                <a16:creationId xmlns:a16="http://schemas.microsoft.com/office/drawing/2014/main" id="{DFD0784F-02D9-744C-A8F1-66338FAA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087563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cwnd = 20</a:t>
            </a:r>
          </a:p>
        </p:txBody>
      </p:sp>
      <p:sp>
        <p:nvSpPr>
          <p:cNvPr id="135177" name="Line 9">
            <a:extLst>
              <a:ext uri="{FF2B5EF4-FFF2-40B4-BE49-F238E27FC236}">
                <a16:creationId xmlns:a16="http://schemas.microsoft.com/office/drawing/2014/main" id="{FC7B1C87-5283-984A-AE4F-EE17445DC2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828800"/>
            <a:ext cx="609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Text Box 10">
            <a:extLst>
              <a:ext uri="{FF2B5EF4-FFF2-40B4-BE49-F238E27FC236}">
                <a16:creationId xmlns:a16="http://schemas.microsoft.com/office/drawing/2014/main" id="{19662A98-B23A-7D4B-80EA-F2B5DC63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382713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After RTO timeout</a:t>
            </a:r>
          </a:p>
        </p:txBody>
      </p:sp>
      <p:sp>
        <p:nvSpPr>
          <p:cNvPr id="1582091" name="Rectangle 11">
            <a:extLst>
              <a:ext uri="{FF2B5EF4-FFF2-40B4-BE49-F238E27FC236}">
                <a16:creationId xmlns:a16="http://schemas.microsoft.com/office/drawing/2014/main" id="{70E4C48F-422A-AD42-A644-0CB029E8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8475"/>
            <a:ext cx="4114800" cy="11271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lvl="1">
              <a:buClr>
                <a:schemeClr val="accent2"/>
              </a:buClr>
              <a:buSzPct val="75000"/>
              <a:buFont typeface="ZapfDingbats" pitchFamily="8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double </a:t>
            </a:r>
            <a:r>
              <a:rPr lang="en-US" altLang="en-US" sz="2000" b="1">
                <a:latin typeface="Courier New" panose="02070309020205020404" pitchFamily="49" charset="0"/>
              </a:rPr>
              <a:t>CongWin</a:t>
            </a:r>
            <a:r>
              <a:rPr lang="en-US" altLang="en-US" sz="2000">
                <a:latin typeface="Times New Roman" panose="02020603050405020304" pitchFamily="18" charset="0"/>
              </a:rPr>
              <a:t> every RTT</a:t>
            </a:r>
          </a:p>
          <a:p>
            <a:pPr lvl="1">
              <a:buClr>
                <a:schemeClr val="accent2"/>
              </a:buClr>
              <a:buSzPct val="75000"/>
              <a:buFont typeface="ZapfDingbats" pitchFamily="8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done by incrementing </a:t>
            </a:r>
            <a:r>
              <a:rPr lang="en-US" altLang="en-US" sz="2000" b="1">
                <a:latin typeface="Courier New" panose="02070309020205020404" pitchFamily="49" charset="0"/>
              </a:rPr>
              <a:t>CongWin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  <a:p>
            <a:pPr lvl="1">
              <a:buClr>
                <a:schemeClr val="accent2"/>
              </a:buClr>
              <a:buSzPct val="75000"/>
              <a:buFont typeface="ZapfDingbats" pitchFamily="8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for every ACK received</a:t>
            </a:r>
            <a:endParaRPr lang="en-US" altLang="en-US"/>
          </a:p>
        </p:txBody>
      </p:sp>
      <p:sp>
        <p:nvSpPr>
          <p:cNvPr id="135180" name="Line 12">
            <a:extLst>
              <a:ext uri="{FF2B5EF4-FFF2-40B4-BE49-F238E27FC236}">
                <a16:creationId xmlns:a16="http://schemas.microsoft.com/office/drawing/2014/main" id="{6A16CB5B-B250-C74F-8442-B4C077F016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44196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24B49CC-987B-1147-B9D6-E7C8309F0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TCP Protocol (in a nutshell)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A1C2A40-7A6D-6948-8680-6C57978FE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117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DupACK not necessarily indicator of congestion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Can happen due to out of order </a:t>
            </a:r>
            <a:r>
              <a:rPr lang="en-US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(OOO)</a:t>
            </a:r>
            <a:r>
              <a:rPr lang="en-US" altLang="en-US" sz="2000">
                <a:ea typeface="ＭＳ Ｐゴシック" panose="020B0600070205080204" pitchFamily="34" charset="-128"/>
              </a:rPr>
              <a:t> delivery of packets</a:t>
            </a:r>
          </a:p>
          <a:p>
            <a:pPr lvl="1"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3 OOO pkts, then CW </a:t>
            </a:r>
            <a:r>
              <a:rPr lang="en-US" altLang="en-US" sz="2400" b="1" u="sng">
                <a:ea typeface="ＭＳ Ｐゴシック" panose="020B0600070205080204" pitchFamily="34" charset="-128"/>
              </a:rPr>
              <a:t>need not</a:t>
            </a:r>
            <a:r>
              <a:rPr lang="en-US" altLang="en-US" sz="2400">
                <a:ea typeface="ＭＳ Ｐゴシック" panose="020B0600070205080204" pitchFamily="34" charset="-128"/>
              </a:rPr>
              <a:t> be cut drastically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The DupACK packet retransmitted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Continue with same pace of transmission as before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	(fast recovery)</a:t>
            </a:r>
          </a:p>
          <a:p>
            <a:pPr lvl="1"/>
            <a:endParaRPr lang="en-US" altLang="en-US" sz="2000">
              <a:solidFill>
                <a:srgbClr val="0099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R advertizes its receiver window in ACKs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If filling up, T reduces congestion window</a:t>
            </a: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6A1668B7-D492-E345-9179-FC964BEC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7244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  <a:cs typeface="Arial" panose="020B0604020202020204" pitchFamily="34" charset="0"/>
              </a:rPr>
              <a:t>Why ?</a:t>
            </a:r>
          </a:p>
        </p:txBody>
      </p:sp>
      <p:sp>
        <p:nvSpPr>
          <p:cNvPr id="137221" name="Line 5">
            <a:extLst>
              <a:ext uri="{FF2B5EF4-FFF2-40B4-BE49-F238E27FC236}">
                <a16:creationId xmlns:a16="http://schemas.microsoft.com/office/drawing/2014/main" id="{8053F788-B2A3-2247-B670-73A23B13A2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2400" y="3276600"/>
            <a:ext cx="685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>
            <a:extLst>
              <a:ext uri="{FF2B5EF4-FFF2-40B4-BE49-F238E27FC236}">
                <a16:creationId xmlns:a16="http://schemas.microsoft.com/office/drawing/2014/main" id="{4FD00E24-CC09-434E-A37A-682C86936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Fast Recovery on 3 OOO DupACKs</a:t>
            </a:r>
          </a:p>
        </p:txBody>
      </p:sp>
      <p:graphicFrame>
        <p:nvGraphicFramePr>
          <p:cNvPr id="139266" name="Object 2">
            <a:extLst>
              <a:ext uri="{FF2B5EF4-FFF2-40B4-BE49-F238E27FC236}">
                <a16:creationId xmlns:a16="http://schemas.microsoft.com/office/drawing/2014/main" id="{550B584D-D776-784E-8284-903A7A8A5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675" y="2190750"/>
          <a:ext cx="5597525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" name="Chart" r:id="rId4" imgW="22352000" imgH="14224000" progId="MSGraph.Chart.8">
                  <p:embed followColorScheme="full"/>
                </p:oleObj>
              </mc:Choice>
              <mc:Fallback>
                <p:oleObj name="Chart" r:id="rId4" imgW="22352000" imgH="142240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190750"/>
                        <a:ext cx="5597525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Text Box 4">
            <a:extLst>
              <a:ext uri="{FF2B5EF4-FFF2-40B4-BE49-F238E27FC236}">
                <a16:creationId xmlns:a16="http://schemas.microsoft.com/office/drawing/2014/main" id="{890609A2-2454-1546-A9CE-13E9414D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2598738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Receiver’s advertized  window</a:t>
            </a:r>
          </a:p>
        </p:txBody>
      </p:sp>
      <p:sp>
        <p:nvSpPr>
          <p:cNvPr id="139269" name="Line 5">
            <a:extLst>
              <a:ext uri="{FF2B5EF4-FFF2-40B4-BE49-F238E27FC236}">
                <a16:creationId xmlns:a16="http://schemas.microsoft.com/office/drawing/2014/main" id="{EFB6ACD7-0F13-C94D-863C-7747899E07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989138"/>
            <a:ext cx="457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C2E84604-F2CF-4344-A1B7-924E939E6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54305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After fast recovery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6C934D78-1448-0A46-9AE6-D8D65496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82CF3CAF-1E65-AF46-8DF9-1442C031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42D5D9C1-5DEA-5C47-A6E5-E2DE954B7DC5}" type="slidenum">
              <a:rPr lang="en-US" altLang="en-US" sz="1400">
                <a:latin typeface="Times New Roman" panose="02020603050405020304" pitchFamily="18" charset="0"/>
              </a:rPr>
              <a:pPr/>
              <a:t>53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1316" name="Rectangle 1028">
            <a:extLst>
              <a:ext uri="{FF2B5EF4-FFF2-40B4-BE49-F238E27FC236}">
                <a16:creationId xmlns:a16="http://schemas.microsoft.com/office/drawing/2014/main" id="{6D3E7B69-8766-6D4B-B888-D05ECC07C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sender congestion control</a:t>
            </a:r>
          </a:p>
        </p:txBody>
      </p:sp>
      <p:graphicFrame>
        <p:nvGraphicFramePr>
          <p:cNvPr id="320863" name="Group 1375">
            <a:extLst>
              <a:ext uri="{FF2B5EF4-FFF2-40B4-BE49-F238E27FC236}">
                <a16:creationId xmlns:a16="http://schemas.microsoft.com/office/drawing/2014/main" id="{73F5E10B-665A-7B42-9EC8-ECC9B16F783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95400"/>
          <a:ext cx="7675563" cy="4605338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30736675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751425934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1893843091"/>
                    </a:ext>
                  </a:extLst>
                </a:gridCol>
                <a:gridCol w="2395538">
                  <a:extLst>
                    <a:ext uri="{9D8B030D-6E8A-4147-A177-3AD203B41FA5}">
                      <a16:colId xmlns:a16="http://schemas.microsoft.com/office/drawing/2014/main" val="196736163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State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Event 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TCP Sender Action 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Commentary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979008"/>
                  </a:ext>
                </a:extLst>
              </a:tr>
              <a:tr h="911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Slow Start (SS)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ACK receipt for previously unacked data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CongWin = CongWin + MSS,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If (CongWin &gt; Threshold)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    set state to “Congestion             Avoidance”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Resulting in a doubling of CongWin every RTT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7062"/>
                  </a:ext>
                </a:extLst>
              </a:tr>
              <a:tr h="766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Congestion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Avoidance (CA)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ACK receipt for previously unacked data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CongWin = CongWin+MSS * (MSS/CongWin)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Additive increase, resulting in increase of CongWin  by 1 MSS every RTT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811559"/>
                  </a:ext>
                </a:extLst>
              </a:tr>
              <a:tr h="922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SS or CA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Loss event detected by triple duplicate ACK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Threshold = CongWin/2,     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CongWin = Threshold,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Set state to “Congestion Avoidance”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Fast recovery, implementing multiplicative decrease. CongWin will not drop below 1 MSS.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33590"/>
                  </a:ext>
                </a:extLst>
              </a:tr>
              <a:tr h="717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SS or CA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Timeout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Threshold = CongWin/2,     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CongWin = 1 MSS,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Set state to “Slow Start”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Enter slow start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80937"/>
                  </a:ext>
                </a:extLst>
              </a:tr>
              <a:tr h="520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SS or CA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Duplicate ACK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Increment duplicate ACK count for segment being acked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pitchFamily="82" charset="2"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CongWin and Threshold not changed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7251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8167B05-BC3D-2D4D-BEF9-15DBBA97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C8217D0-121D-AA40-9038-A09B7255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F16CAB22-F330-7242-93CB-3C9752DC25E4}" type="slidenum">
              <a:rPr lang="en-US" altLang="en-US" sz="1400">
                <a:latin typeface="Times New Roman" panose="02020603050405020304" pitchFamily="18" charset="0"/>
              </a:rPr>
              <a:pPr/>
              <a:t>54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64" name="Rectangle 2">
            <a:extLst>
              <a:ext uri="{FF2B5EF4-FFF2-40B4-BE49-F238E27FC236}">
                <a16:creationId xmlns:a16="http://schemas.microsoft.com/office/drawing/2014/main" id="{7F45476F-2034-B748-AFF6-6F5A2A539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TCP Round Trip Time and Timeout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365" name="Rectangle 3">
            <a:extLst>
              <a:ext uri="{FF2B5EF4-FFF2-40B4-BE49-F238E27FC236}">
                <a16:creationId xmlns:a16="http://schemas.microsoft.com/office/drawing/2014/main" id="{9D67F2BC-FA41-8C48-883F-947951C214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7800975" cy="47910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400">
                <a:ea typeface="ＭＳ Ｐゴシック" panose="020B0600070205080204" pitchFamily="34" charset="-128"/>
              </a:rPr>
              <a:t> how to set TCP timeout value?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longer than RTT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but RTT varies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too short: premature timeout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unnecessary retransmissions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too long: slow reaction to segment loss</a:t>
            </a:r>
          </a:p>
        </p:txBody>
      </p:sp>
      <p:sp>
        <p:nvSpPr>
          <p:cNvPr id="442372" name="Rectangle 4">
            <a:extLst>
              <a:ext uri="{FF2B5EF4-FFF2-40B4-BE49-F238E27FC236}">
                <a16:creationId xmlns:a16="http://schemas.microsoft.com/office/drawing/2014/main" id="{67BC2EE9-A944-4449-9DE1-24D7F33597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4038600"/>
            <a:ext cx="5334000" cy="533400"/>
          </a:xfrm>
          <a:solidFill>
            <a:srgbClr val="EEAD30"/>
          </a:solidFill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buFont typeface="ZapfDingbats" pitchFamily="82" charset="2"/>
              <a:buNone/>
              <a:defRPr/>
            </a:pPr>
            <a:r>
              <a:rPr lang="en-US" sz="2400">
                <a:ea typeface="+mn-ea"/>
                <a:cs typeface="+mn-cs"/>
              </a:rPr>
              <a:t>  RTO = Estimated-RTT + guard-factor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8D6EB-2670-504F-B533-8C8527D9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33762-21BC-414D-A2AB-A977D785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6E1606F1-F46B-CC42-A1EC-8D5964AE6CB3}" type="slidenum">
              <a:rPr lang="en-US" altLang="en-US" sz="1400">
                <a:latin typeface="Times New Roman" panose="02020603050405020304" pitchFamily="18" charset="0"/>
              </a:rPr>
              <a:pPr/>
              <a:t>55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36234734-BD19-FF4D-ADAC-566E403EE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TCP Round Trip Time and Timeout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CAB8E769-7248-B946-A87B-8D248FD41B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2667000"/>
            <a:ext cx="4505325" cy="365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400">
                <a:ea typeface="ＭＳ Ｐゴシック" panose="020B0600070205080204" pitchFamily="34" charset="-128"/>
              </a:rPr>
              <a:t> how to estimate RTT?</a:t>
            </a:r>
          </a:p>
          <a:p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SampleRTT</a:t>
            </a: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000">
                <a:ea typeface="ＭＳ Ｐゴシック" panose="020B0600070205080204" pitchFamily="34" charset="-128"/>
              </a:rPr>
              <a:t> measured time from segment transmission until ACK receipt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ignore retransmissions</a:t>
            </a:r>
          </a:p>
          <a:p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SampleRTT</a:t>
            </a:r>
            <a:r>
              <a:rPr lang="en-US" altLang="en-US" sz="2000">
                <a:ea typeface="ＭＳ Ｐゴシック" panose="020B0600070205080204" pitchFamily="34" charset="-128"/>
              </a:rPr>
              <a:t> will vary, want estimated RTT “smoother”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average several recent measurements, not just current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SampleRTT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443396" name="Rectangle 4">
            <a:extLst>
              <a:ext uri="{FF2B5EF4-FFF2-40B4-BE49-F238E27FC236}">
                <a16:creationId xmlns:a16="http://schemas.microsoft.com/office/drawing/2014/main" id="{79184218-B4C0-1C46-8E8E-9030DFE9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5334000" cy="533400"/>
          </a:xfrm>
          <a:prstGeom prst="rect">
            <a:avLst/>
          </a:prstGeom>
          <a:solidFill>
            <a:srgbClr val="EEAD3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400">
                <a:latin typeface="Times New Roman" charset="0"/>
                <a:ea typeface="+mn-ea"/>
              </a:rPr>
              <a:t>  RTO = Estimated-RTT + guard-factor</a:t>
            </a:r>
          </a:p>
        </p:txBody>
      </p:sp>
      <p:sp>
        <p:nvSpPr>
          <p:cNvPr id="144391" name="Line 5">
            <a:extLst>
              <a:ext uri="{FF2B5EF4-FFF2-40B4-BE49-F238E27FC236}">
                <a16:creationId xmlns:a16="http://schemas.microsoft.com/office/drawing/2014/main" id="{3E05457E-A662-FC45-BDBB-AF3BDBCFF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8288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D610A-2E7B-084F-AAC9-75EA908C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064DB-B01E-1545-9232-D02A0633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E817FA5D-6471-A14E-B828-EFE0417BE23D}" type="slidenum">
              <a:rPr lang="en-US" altLang="en-US" sz="1400">
                <a:latin typeface="Times New Roman" panose="02020603050405020304" pitchFamily="18" charset="0"/>
              </a:rPr>
              <a:pPr/>
              <a:t>56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5412" name="Rectangle 1026">
            <a:extLst>
              <a:ext uri="{FF2B5EF4-FFF2-40B4-BE49-F238E27FC236}">
                <a16:creationId xmlns:a16="http://schemas.microsoft.com/office/drawing/2014/main" id="{D8A70C10-2C8E-4249-9481-0A859D904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TCP Round Trip Time and Timeout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5413" name="Text Box 1027">
            <a:extLst>
              <a:ext uri="{FF2B5EF4-FFF2-40B4-BE49-F238E27FC236}">
                <a16:creationId xmlns:a16="http://schemas.microsoft.com/office/drawing/2014/main" id="{DEE8B4EC-FDFD-D845-892E-0A509E8C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51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EstimatedRTT = (1-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</a:t>
            </a:r>
            <a:r>
              <a:rPr lang="en-US" altLang="en-US" sz="2000" b="1">
                <a:latin typeface="Courier New" panose="02070309020205020404" pitchFamily="49" charset="0"/>
              </a:rPr>
              <a:t>)*EstimatedRTT +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</a:t>
            </a:r>
            <a:r>
              <a:rPr lang="en-US" altLang="en-US" sz="2000" b="1">
                <a:latin typeface="Courier New" panose="02070309020205020404" pitchFamily="49" charset="0"/>
              </a:rPr>
              <a:t>*SampleRTT</a:t>
            </a:r>
          </a:p>
        </p:txBody>
      </p:sp>
      <p:sp>
        <p:nvSpPr>
          <p:cNvPr id="145414" name="Rectangle 1028">
            <a:extLst>
              <a:ext uri="{FF2B5EF4-FFF2-40B4-BE49-F238E27FC236}">
                <a16:creationId xmlns:a16="http://schemas.microsoft.com/office/drawing/2014/main" id="{46402AA6-9BD1-F048-843D-2AC1C1C1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19400"/>
            <a:ext cx="7067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Exponential weighted moving average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influence of past sample decreases exponentially fast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 sz="2000">
                <a:latin typeface="Times New Roman" panose="02020603050405020304" pitchFamily="18" charset="0"/>
              </a:rPr>
              <a:t>typical value: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 =</a:t>
            </a:r>
            <a:r>
              <a:rPr lang="en-US" altLang="en-US" sz="2000">
                <a:latin typeface="Times New Roman" panose="02020603050405020304" pitchFamily="18" charset="0"/>
              </a:rPr>
              <a:t> 0.125</a:t>
            </a:r>
          </a:p>
        </p:txBody>
      </p:sp>
      <p:sp>
        <p:nvSpPr>
          <p:cNvPr id="444421" name="Rectangle 1029">
            <a:extLst>
              <a:ext uri="{FF2B5EF4-FFF2-40B4-BE49-F238E27FC236}">
                <a16:creationId xmlns:a16="http://schemas.microsoft.com/office/drawing/2014/main" id="{32A80830-1F7A-5242-BCD9-3BE475CC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5334000" cy="533400"/>
          </a:xfrm>
          <a:prstGeom prst="rect">
            <a:avLst/>
          </a:prstGeom>
          <a:solidFill>
            <a:srgbClr val="EEAD3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400">
                <a:latin typeface="Times New Roman" charset="0"/>
                <a:ea typeface="+mn-ea"/>
              </a:rPr>
              <a:t>  RTO = Estimated-RTT + guard-factor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0DAB3-ECFF-394E-831D-F0E353E5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ADD7ED-CEBC-8140-9FDA-700CB475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0DDEC243-A518-F343-AD34-F80326DF1212}" type="slidenum">
              <a:rPr lang="en-US" altLang="en-US" sz="1400">
                <a:latin typeface="Times New Roman" panose="02020603050405020304" pitchFamily="18" charset="0"/>
              </a:rPr>
              <a:pPr/>
              <a:t>57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6436" name="Rectangle 1026">
            <a:extLst>
              <a:ext uri="{FF2B5EF4-FFF2-40B4-BE49-F238E27FC236}">
                <a16:creationId xmlns:a16="http://schemas.microsoft.com/office/drawing/2014/main" id="{316C19B7-E25E-CA4D-94DF-48CB8C4C3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Example RTT estimation:</a:t>
            </a:r>
          </a:p>
        </p:txBody>
      </p:sp>
      <p:pic>
        <p:nvPicPr>
          <p:cNvPr id="146437" name="Picture 1027">
            <a:extLst>
              <a:ext uri="{FF2B5EF4-FFF2-40B4-BE49-F238E27FC236}">
                <a16:creationId xmlns:a16="http://schemas.microsoft.com/office/drawing/2014/main" id="{9CB7179A-2E11-EB46-B81C-DDA2ED99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F693984-D016-C54F-9F28-F633A3BE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D618E7F-0CE2-5C49-9D6A-A4CE42C5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B27F4FBE-65B6-8240-BD94-914ADE2631B9}" type="slidenum">
              <a:rPr lang="en-US" altLang="en-US" sz="1400">
                <a:latin typeface="Times New Roman" panose="02020603050405020304" pitchFamily="18" charset="0"/>
              </a:rPr>
              <a:pPr/>
              <a:t>58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7460" name="Rectangle 1026">
            <a:extLst>
              <a:ext uri="{FF2B5EF4-FFF2-40B4-BE49-F238E27FC236}">
                <a16:creationId xmlns:a16="http://schemas.microsoft.com/office/drawing/2014/main" id="{E36D1FC9-0D18-2243-B8D0-9CD6C7258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TCP Round Trip Time and Timeout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7461" name="Rectangle 1027">
            <a:extLst>
              <a:ext uri="{FF2B5EF4-FFF2-40B4-BE49-F238E27FC236}">
                <a16:creationId xmlns:a16="http://schemas.microsoft.com/office/drawing/2014/main" id="{46693060-CC83-D543-A7A7-AD847A47D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93900"/>
            <a:ext cx="7639050" cy="14954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Setting the timeout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EstimtedRTT</a:t>
            </a:r>
            <a:r>
              <a:rPr lang="en-US" altLang="en-US" sz="1800">
                <a:ea typeface="ＭＳ Ｐゴシック" panose="020B0600070205080204" pitchFamily="34" charset="-128"/>
              </a:rPr>
              <a:t> plus “safety margin”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large variation in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EstimatedRTT -&gt;</a:t>
            </a:r>
            <a:r>
              <a:rPr lang="en-US" altLang="en-US" sz="1600">
                <a:ea typeface="ＭＳ Ｐゴシック" panose="020B0600070205080204" pitchFamily="34" charset="-128"/>
              </a:rPr>
              <a:t> larger safety margin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first estimate of how much SampleRTT deviates from EstimatedRTT: </a:t>
            </a:r>
          </a:p>
        </p:txBody>
      </p:sp>
      <p:sp>
        <p:nvSpPr>
          <p:cNvPr id="147462" name="Text Box 1028">
            <a:extLst>
              <a:ext uri="{FF2B5EF4-FFF2-40B4-BE49-F238E27FC236}">
                <a16:creationId xmlns:a16="http://schemas.microsoft.com/office/drawing/2014/main" id="{89B77D3B-CD48-6842-BDAD-C48D64DD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75325"/>
            <a:ext cx="643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TimeoutInterval = EstimatedRTT + 4*DevRTT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47463" name="Text Box 1029">
            <a:extLst>
              <a:ext uri="{FF2B5EF4-FFF2-40B4-BE49-F238E27FC236}">
                <a16:creationId xmlns:a16="http://schemas.microsoft.com/office/drawing/2014/main" id="{338854AC-977A-E642-B513-73FCD3F0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54450"/>
            <a:ext cx="6975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DevRTT = (1-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</a:t>
            </a:r>
            <a:r>
              <a:rPr lang="en-US" altLang="en-US" sz="2000" b="1">
                <a:latin typeface="Courier New" panose="02070309020205020404" pitchFamily="49" charset="0"/>
              </a:rPr>
              <a:t>)*DevRTT +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        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</a:t>
            </a:r>
            <a:r>
              <a:rPr lang="en-US" altLang="en-US" sz="2000" b="1">
                <a:latin typeface="Courier New" panose="02070309020205020404" pitchFamily="49" charset="0"/>
              </a:rPr>
              <a:t>*|SampleRTT-EstimatedRTT|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(typically,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 = 0.25)</a:t>
            </a:r>
          </a:p>
        </p:txBody>
      </p:sp>
      <p:sp>
        <p:nvSpPr>
          <p:cNvPr id="147464" name="Text Box 1030">
            <a:extLst>
              <a:ext uri="{FF2B5EF4-FFF2-40B4-BE49-F238E27FC236}">
                <a16:creationId xmlns:a16="http://schemas.microsoft.com/office/drawing/2014/main" id="{234839B1-E18B-2E49-997C-84C81658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41925"/>
            <a:ext cx="334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/>
              <a:t> </a:t>
            </a:r>
            <a:r>
              <a:rPr lang="en-US" altLang="en-US" sz="2000">
                <a:solidFill>
                  <a:srgbClr val="FF0000"/>
                </a:solidFill>
              </a:rPr>
              <a:t>Then set timeout interval:</a:t>
            </a:r>
            <a:endParaRPr lang="en-US" altLang="en-US" sz="2000"/>
          </a:p>
        </p:txBody>
      </p:sp>
      <p:sp>
        <p:nvSpPr>
          <p:cNvPr id="446471" name="Rectangle 1031">
            <a:extLst>
              <a:ext uri="{FF2B5EF4-FFF2-40B4-BE49-F238E27FC236}">
                <a16:creationId xmlns:a16="http://schemas.microsoft.com/office/drawing/2014/main" id="{0491B36E-C317-1F40-A59B-4ED898ED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5334000" cy="533400"/>
          </a:xfrm>
          <a:prstGeom prst="rect">
            <a:avLst/>
          </a:prstGeom>
          <a:solidFill>
            <a:srgbClr val="EEAD3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400">
                <a:latin typeface="Times New Roman" charset="0"/>
                <a:ea typeface="+mn-ea"/>
              </a:rPr>
              <a:t>  RTO = Estimated-RTT + guard-factor</a:t>
            </a:r>
          </a:p>
        </p:txBody>
      </p:sp>
      <p:sp>
        <p:nvSpPr>
          <p:cNvPr id="147466" name="Freeform 1032">
            <a:extLst>
              <a:ext uri="{FF2B5EF4-FFF2-40B4-BE49-F238E27FC236}">
                <a16:creationId xmlns:a16="http://schemas.microsoft.com/office/drawing/2014/main" id="{AA57C5B8-8860-9F41-9D0E-86D64A7D14B0}"/>
              </a:ext>
            </a:extLst>
          </p:cNvPr>
          <p:cNvSpPr>
            <a:spLocks/>
          </p:cNvSpPr>
          <p:nvPr/>
        </p:nvSpPr>
        <p:spPr bwMode="auto">
          <a:xfrm>
            <a:off x="1600200" y="1676400"/>
            <a:ext cx="7391400" cy="2298700"/>
          </a:xfrm>
          <a:custGeom>
            <a:avLst/>
            <a:gdLst>
              <a:gd name="T0" fmla="*/ 0 w 4656"/>
              <a:gd name="T1" fmla="*/ 2147483647 h 1448"/>
              <a:gd name="T2" fmla="*/ 2147483647 w 4656"/>
              <a:gd name="T3" fmla="*/ 2147483647 h 1448"/>
              <a:gd name="T4" fmla="*/ 2147483647 w 4656"/>
              <a:gd name="T5" fmla="*/ 2147483647 h 1448"/>
              <a:gd name="T6" fmla="*/ 2147483647 w 4656"/>
              <a:gd name="T7" fmla="*/ 0 h 1448"/>
              <a:gd name="T8" fmla="*/ 0 60000 65536"/>
              <a:gd name="T9" fmla="*/ 0 60000 65536"/>
              <a:gd name="T10" fmla="*/ 0 60000 65536"/>
              <a:gd name="T11" fmla="*/ 0 60000 65536"/>
              <a:gd name="T12" fmla="*/ 0 w 4656"/>
              <a:gd name="T13" fmla="*/ 0 h 1448"/>
              <a:gd name="T14" fmla="*/ 4656 w 4656"/>
              <a:gd name="T15" fmla="*/ 1448 h 1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6" h="1448">
                <a:moveTo>
                  <a:pt x="0" y="1392"/>
                </a:moveTo>
                <a:cubicBezTo>
                  <a:pt x="100" y="1308"/>
                  <a:pt x="200" y="1224"/>
                  <a:pt x="912" y="1200"/>
                </a:cubicBezTo>
                <a:cubicBezTo>
                  <a:pt x="1624" y="1176"/>
                  <a:pt x="3888" y="1448"/>
                  <a:pt x="4272" y="1248"/>
                </a:cubicBezTo>
                <a:cubicBezTo>
                  <a:pt x="4656" y="1048"/>
                  <a:pt x="3936" y="524"/>
                  <a:pt x="321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D15F2AE2-E2A6-1346-B826-61461C13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Flow Control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D2EE8B32-052F-8941-ADDF-4A020CF9C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Definition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receiver has limits on buffer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many nodes transmitting to same receiver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Losses may happen at receiver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avoid such losses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Solution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Receiver tells transmitter how much space left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Transmitter chooses its congestion window accordingly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8801C9D-EF35-DF48-A40A-EEDE793A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A2D4AA3-9EF2-714F-B40B-DF1B1DFA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3579AA6A-2B28-2540-8FBE-E9EB3E5A9CD5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3B59359-5B31-D740-8E58-BB530FA34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3 outline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5385B39F-3616-804E-B915-86533915C4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3.1 Transport-layer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3.2 Multiplexing and demultiplexing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3.3 Connectionless transport: UDP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3.4 Principles of reliable data transfer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23D6EE27-11AD-C948-8DC4-728B64DB66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3.5 Connection-oriented transport: TCP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segment structure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reliable data transfer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flow control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connection management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3.6 Principles of congestion control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3.7 TCP congestion control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C342345-AD88-5B40-B036-FD3711118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Flow control: how it works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71269FE-8C79-F749-8A31-78161A736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75000"/>
            <a:ext cx="4598988" cy="333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(Suppose TCP receiver discards out-of-order segments)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spare room in buffer</a:t>
            </a:r>
            <a:endParaRPr lang="en-US" altLang="en-US" sz="24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= RcvWindow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= RcvBuffer-[LastByteRcvd - LastByteRead]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02FF0153-6A74-EE46-A2FF-338E8AAB2C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Rcvr advertises spare room by including value of </a:t>
            </a:r>
            <a:r>
              <a:rPr lang="en-US" altLang="en-US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RcvWindow</a:t>
            </a:r>
            <a:r>
              <a:rPr lang="en-US" altLang="en-US" sz="2400">
                <a:ea typeface="ＭＳ Ｐゴシック" panose="020B0600070205080204" pitchFamily="34" charset="-128"/>
              </a:rPr>
              <a:t> in segments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Sender limits unACKed data to </a:t>
            </a:r>
            <a:r>
              <a:rPr lang="en-US" altLang="en-US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RcvWindow</a:t>
            </a:r>
            <a:endParaRPr lang="en-US" altLang="en-US" sz="24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guarantees receive buffer doesn’t overflow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pic>
        <p:nvPicPr>
          <p:cNvPr id="150533" name="Picture 5" descr="rcvwin">
            <a:extLst>
              <a:ext uri="{FF2B5EF4-FFF2-40B4-BE49-F238E27FC236}">
                <a16:creationId xmlns:a16="http://schemas.microsoft.com/office/drawing/2014/main" id="{71022E09-FD49-584C-B569-906AE5B9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80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5E7E2662-44DB-DA46-BDCE-C1C234B73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is TCP fair?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CEFAE1D-9392-A648-9C9C-C7477C37AA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Two competing sessions: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Additive increase gives slope of 1, as throughout increases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multiplicative decrease decreases throughput proportionally </a:t>
            </a:r>
          </a:p>
        </p:txBody>
      </p:sp>
      <p:sp>
        <p:nvSpPr>
          <p:cNvPr id="152580" name="Line 4">
            <a:extLst>
              <a:ext uri="{FF2B5EF4-FFF2-40B4-BE49-F238E27FC236}">
                <a16:creationId xmlns:a16="http://schemas.microsoft.com/office/drawing/2014/main" id="{80DFA0A3-31ED-284B-AD1E-40C73598D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Line 5">
            <a:extLst>
              <a:ext uri="{FF2B5EF4-FFF2-40B4-BE49-F238E27FC236}">
                <a16:creationId xmlns:a16="http://schemas.microsoft.com/office/drawing/2014/main" id="{A65C6CB4-565E-DA4C-8594-7F0270CB5D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Line 6">
            <a:extLst>
              <a:ext uri="{FF2B5EF4-FFF2-40B4-BE49-F238E27FC236}">
                <a16:creationId xmlns:a16="http://schemas.microsoft.com/office/drawing/2014/main" id="{E69754C0-D389-3147-9295-A6B14F76820A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Line 7">
            <a:extLst>
              <a:ext uri="{FF2B5EF4-FFF2-40B4-BE49-F238E27FC236}">
                <a16:creationId xmlns:a16="http://schemas.microsoft.com/office/drawing/2014/main" id="{088A444A-4870-3442-BCB5-53E1A8248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B7523F8F-BB28-544E-AC87-FA8E02C49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9D1D98AA-F036-1540-84F9-0327551E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70EAF858-F40B-9942-AF8A-F456F268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equal bandwidth share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83AB92AB-D542-704A-B996-C55D0D10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Connection 1 throughput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B87BE69F-83DE-654A-A420-A5A5C2AE387E}"/>
              </a:ext>
            </a:extLst>
          </p:cNvPr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Connection 2 throughput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97453" name="Line 13">
            <a:extLst>
              <a:ext uri="{FF2B5EF4-FFF2-40B4-BE49-F238E27FC236}">
                <a16:creationId xmlns:a16="http://schemas.microsoft.com/office/drawing/2014/main" id="{AE337E90-EDF6-604F-87D1-84D902F91172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54" name="Text Box 14">
            <a:extLst>
              <a:ext uri="{FF2B5EF4-FFF2-40B4-BE49-F238E27FC236}">
                <a16:creationId xmlns:a16="http://schemas.microsoft.com/office/drawing/2014/main" id="{D335B159-AEB3-5941-B188-62A068ABF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congestion avoidance: additive increase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97455" name="Line 15">
            <a:extLst>
              <a:ext uri="{FF2B5EF4-FFF2-40B4-BE49-F238E27FC236}">
                <a16:creationId xmlns:a16="http://schemas.microsoft.com/office/drawing/2014/main" id="{66388B6D-D882-6F49-B8C9-6BDEA5647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56" name="Text Box 16">
            <a:extLst>
              <a:ext uri="{FF2B5EF4-FFF2-40B4-BE49-F238E27FC236}">
                <a16:creationId xmlns:a16="http://schemas.microsoft.com/office/drawing/2014/main" id="{973A8FF7-BD2A-F04C-A0F3-F6AC4355E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4437063"/>
            <a:ext cx="366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loss: decrease window by factor of 2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97457" name="Line 17">
            <a:extLst>
              <a:ext uri="{FF2B5EF4-FFF2-40B4-BE49-F238E27FC236}">
                <a16:creationId xmlns:a16="http://schemas.microsoft.com/office/drawing/2014/main" id="{F51E9D8C-FFC8-AF47-8CD1-C899F727A946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58" name="Text Box 18">
            <a:extLst>
              <a:ext uri="{FF2B5EF4-FFF2-40B4-BE49-F238E27FC236}">
                <a16:creationId xmlns:a16="http://schemas.microsoft.com/office/drawing/2014/main" id="{3697327C-50D2-AF42-A0C6-DE537F38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congestion avoidance: additive increase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97459" name="Line 19">
            <a:extLst>
              <a:ext uri="{FF2B5EF4-FFF2-40B4-BE49-F238E27FC236}">
                <a16:creationId xmlns:a16="http://schemas.microsoft.com/office/drawing/2014/main" id="{5DB9019A-EDB4-5248-AF21-60C2C52173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60" name="Text Box 20">
            <a:extLst>
              <a:ext uri="{FF2B5EF4-FFF2-40B4-BE49-F238E27FC236}">
                <a16:creationId xmlns:a16="http://schemas.microsoft.com/office/drawing/2014/main" id="{5452A918-366D-D840-950E-AA5E98A6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3989388"/>
            <a:ext cx="366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loss: decrease window by factor of 2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597461" name="Line 21">
            <a:extLst>
              <a:ext uri="{FF2B5EF4-FFF2-40B4-BE49-F238E27FC236}">
                <a16:creationId xmlns:a16="http://schemas.microsoft.com/office/drawing/2014/main" id="{7E23BA2F-826B-E148-8D30-5DAFF5470E61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62" name="Line 22">
            <a:extLst>
              <a:ext uri="{FF2B5EF4-FFF2-40B4-BE49-F238E27FC236}">
                <a16:creationId xmlns:a16="http://schemas.microsoft.com/office/drawing/2014/main" id="{13AE3F43-7388-2741-A88C-9F6A652D4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63" name="Line 23">
            <a:extLst>
              <a:ext uri="{FF2B5EF4-FFF2-40B4-BE49-F238E27FC236}">
                <a16:creationId xmlns:a16="http://schemas.microsoft.com/office/drawing/2014/main" id="{4CAEC86E-253B-CE42-A8C9-6F31E5070345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9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97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9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97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9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97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9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9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54" grpId="0" autoUpdateAnimBg="0"/>
      <p:bldP spid="1597456" grpId="0" autoUpdateAnimBg="0"/>
      <p:bldP spid="1597458" grpId="0" autoUpdateAnimBg="0"/>
      <p:bldP spid="159746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D43CC85-9CAD-D543-A8EE-008FD8318A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is it different in Wireless?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>
            <a:extLst>
              <a:ext uri="{FF2B5EF4-FFF2-40B4-BE49-F238E27FC236}">
                <a16:creationId xmlns:a16="http://schemas.microsoft.com/office/drawing/2014/main" id="{AE38EEA3-7E1D-7A40-84DA-B698637C4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  <a:p>
            <a:pPr algn="ctr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>
                <a:solidFill>
                  <a:srgbClr val="FF0066"/>
                </a:solidFill>
                <a:ea typeface="ＭＳ Ｐゴシック" panose="020B0600070205080204" pitchFamily="34" charset="-128"/>
              </a:rPr>
              <a:t>…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FF2FCC-2273-A944-819F-9F329C7F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4C4DF55-3492-0641-8DD3-5BC7AFD9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50A9952B-67CB-514A-846D-4DDE86849F68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CB575CFF-5EDC-9342-9DA4-A55C6C22E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Principles of Reliable data transfer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C09A9759-C392-8A43-8627-88D747FE81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important in app., transport, link layers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top-10 list of important networking topics!</a:t>
            </a:r>
          </a:p>
          <a:p>
            <a:pPr>
              <a:lnSpc>
                <a:spcPct val="9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8F49CBEB-85C9-AF4D-8920-5120112FEA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characteristics of unreliable channel will determine complexity of reliable data transfer protocol (rdt)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54279" name="Picture 5" descr="rdt_service">
            <a:extLst>
              <a:ext uri="{FF2B5EF4-FFF2-40B4-BE49-F238E27FC236}">
                <a16:creationId xmlns:a16="http://schemas.microsoft.com/office/drawing/2014/main" id="{0AB79A31-A513-6540-8D29-9A0D7641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Rectangle 6">
            <a:extLst>
              <a:ext uri="{FF2B5EF4-FFF2-40B4-BE49-F238E27FC236}">
                <a16:creationId xmlns:a16="http://schemas.microsoft.com/office/drawing/2014/main" id="{FA0EE9F3-60AC-4145-8753-6CDCD086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09EEA5-F86F-C649-906E-2B75C3D6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614119A-E305-6C45-B1FC-9D02EA53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F0F140A6-D71B-8D42-B18D-1D8EEC25706A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3598442B-12B7-C34E-9CC7-401C397B8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Principles of Reliable data transfer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E7BDE7E0-68E5-6843-9B2D-01994F5BDF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important in app., transport, link layers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top-10 list of important networking topics!</a:t>
            </a:r>
          </a:p>
          <a:p>
            <a:pPr>
              <a:lnSpc>
                <a:spcPct val="9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C34421D8-688B-B049-9E08-1156551EB6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characteristics of unreliable channel will determine complexity of reliable data transfer protocol (rdt)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56327" name="Picture 5" descr="rdt_service">
            <a:extLst>
              <a:ext uri="{FF2B5EF4-FFF2-40B4-BE49-F238E27FC236}">
                <a16:creationId xmlns:a16="http://schemas.microsoft.com/office/drawing/2014/main" id="{CE368D4A-F1CD-1F40-8F9E-5D1C4718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6">
            <a:extLst>
              <a:ext uri="{FF2B5EF4-FFF2-40B4-BE49-F238E27FC236}">
                <a16:creationId xmlns:a16="http://schemas.microsoft.com/office/drawing/2014/main" id="{29E799A8-121B-774E-B030-9030B7DB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C874A-B6D0-F045-84BD-641DD435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7A0D0-BC1F-CF45-8CDB-D6A5EE37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3-</a:t>
            </a:r>
            <a:fld id="{916EB143-7313-4541-8A53-331A291CF545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E7825B5A-B6FF-BE46-B53D-CB546BB74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Principles of Reliable data transfer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191F0D8D-2C19-1D43-8ACC-FBAB160F6B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important in app., transport, link layers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top-10 list of important networking topics!</a:t>
            </a:r>
          </a:p>
          <a:p>
            <a:pPr>
              <a:lnSpc>
                <a:spcPct val="9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6A7D6278-17EF-694F-86AC-49F4D39BAF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characteristics of unreliable channel will determine complexity of reliable data transfer protocol (rdt)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58375" name="Picture 5" descr="rdt_service">
            <a:extLst>
              <a:ext uri="{FF2B5EF4-FFF2-40B4-BE49-F238E27FC236}">
                <a16:creationId xmlns:a16="http://schemas.microsoft.com/office/drawing/2014/main" id="{838767F6-4B3A-434D-ADD7-1B88DF1A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41292</TotalTime>
  <Words>4387</Words>
  <Application>Microsoft Macintosh PowerPoint</Application>
  <PresentationFormat>On-screen Show (4:3)</PresentationFormat>
  <Paragraphs>952</Paragraphs>
  <Slides>63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Comic Sans MS</vt:lpstr>
      <vt:lpstr>Courier New</vt:lpstr>
      <vt:lpstr>Symbol</vt:lpstr>
      <vt:lpstr>Times New Roman</vt:lpstr>
      <vt:lpstr>Wingdings</vt:lpstr>
      <vt:lpstr>ZapfDingbats</vt:lpstr>
      <vt:lpstr>Default Design</vt:lpstr>
      <vt:lpstr>Clip</vt:lpstr>
      <vt:lpstr>Picture</vt:lpstr>
      <vt:lpstr>Chart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Go-Back-N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 dilemma</vt:lpstr>
      <vt:lpstr>Agenda</vt:lpstr>
      <vt:lpstr>TCP: Connection-Oriented Transport</vt:lpstr>
      <vt:lpstr>Reliable Transmission</vt:lpstr>
      <vt:lpstr>Reliable Transmission</vt:lpstr>
      <vt:lpstr>Congstion Control</vt:lpstr>
      <vt:lpstr>TCP Congestion Control</vt:lpstr>
      <vt:lpstr>The TCP Intuition</vt:lpstr>
      <vt:lpstr>The TCP Protocol (in a nutshell)</vt:lpstr>
      <vt:lpstr>TCP Timeline</vt:lpstr>
      <vt:lpstr>When waited for &gt; RTO</vt:lpstr>
      <vt:lpstr>The TCP Protocol (in a nutshell)</vt:lpstr>
      <vt:lpstr>Fast Recovery on 3 OOO DupACKs</vt:lpstr>
      <vt:lpstr>TCP sender congestion control</vt:lpstr>
      <vt:lpstr>TCP Round Trip Time and Timeout</vt:lpstr>
      <vt:lpstr>TCP Round Trip Time and Timeout</vt:lpstr>
      <vt:lpstr>TCP Round Trip Time and Timeout</vt:lpstr>
      <vt:lpstr>Example RTT estimation:</vt:lpstr>
      <vt:lpstr>TCP Round Trip Time and Timeout</vt:lpstr>
      <vt:lpstr>TCP Flow Control</vt:lpstr>
      <vt:lpstr>TCP Flow control: how it works</vt:lpstr>
      <vt:lpstr>Why is TCP fair?</vt:lpstr>
      <vt:lpstr>Why is it different in Wireless?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subject/>
  <dc:creator>Jim Kurose &amp; Keith Ross</dc:creator>
  <cp:keywords/>
  <dc:description/>
  <cp:lastModifiedBy>Roy Choudhury, Romit</cp:lastModifiedBy>
  <cp:revision>198</cp:revision>
  <cp:lastPrinted>2007-10-02T05:16:34Z</cp:lastPrinted>
  <dcterms:created xsi:type="dcterms:W3CDTF">2015-09-16T19:23:28Z</dcterms:created>
  <dcterms:modified xsi:type="dcterms:W3CDTF">2021-09-22T19:41:27Z</dcterms:modified>
  <cp:category/>
</cp:coreProperties>
</file>